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57" r:id="rId5"/>
    <p:sldId id="276" r:id="rId6"/>
    <p:sldId id="278" r:id="rId7"/>
    <p:sldId id="279" r:id="rId8"/>
    <p:sldId id="280" r:id="rId9"/>
    <p:sldId id="283" r:id="rId10"/>
    <p:sldId id="274" r:id="rId11"/>
    <p:sldId id="282" r:id="rId12"/>
    <p:sldId id="299" r:id="rId13"/>
    <p:sldId id="300" r:id="rId14"/>
    <p:sldId id="284" r:id="rId15"/>
    <p:sldId id="260" r:id="rId16"/>
    <p:sldId id="285" r:id="rId17"/>
    <p:sldId id="291" r:id="rId18"/>
    <p:sldId id="287" r:id="rId19"/>
    <p:sldId id="296" r:id="rId20"/>
    <p:sldId id="275" r:id="rId21"/>
    <p:sldId id="293" r:id="rId22"/>
    <p:sldId id="294" r:id="rId23"/>
    <p:sldId id="297" r:id="rId24"/>
    <p:sldId id="298" r:id="rId25"/>
    <p:sldId id="315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F63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30"/>
    <p:restoredTop sz="94696"/>
  </p:normalViewPr>
  <p:slideViewPr>
    <p:cSldViewPr snapToGrid="0" snapToObjects="1">
      <p:cViewPr>
        <p:scale>
          <a:sx n="81" d="100"/>
          <a:sy n="81" d="100"/>
        </p:scale>
        <p:origin x="1240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38019-B71F-9F40-86F1-B3D62CFA649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CD2CE-14BD-5241-985A-77EE05DDB0B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052780"/>
          <p:cNvPicPr>
            <a:picLocks noChangeAspect="1"/>
          </p:cNvPicPr>
          <p:nvPr/>
        </p:nvPicPr>
        <p:blipFill>
          <a:blip r:embed="rId1"/>
          <a:srcRect l="8912" t="20697" r="11776" b="47080"/>
          <a:stretch>
            <a:fillRect/>
          </a:stretch>
        </p:blipFill>
        <p:spPr>
          <a:xfrm>
            <a:off x="-37465" y="0"/>
            <a:ext cx="12229465" cy="6643370"/>
          </a:xfrm>
          <a:prstGeom prst="rect">
            <a:avLst/>
          </a:prstGeom>
        </p:spPr>
      </p:pic>
      <p:sp>
        <p:nvSpPr>
          <p:cNvPr id="38" name="Freeform 34"/>
          <p:cNvSpPr>
            <a:spLocks noEditPoints="1"/>
          </p:cNvSpPr>
          <p:nvPr/>
        </p:nvSpPr>
        <p:spPr bwMode="auto">
          <a:xfrm rot="20634750">
            <a:off x="10948433" y="1247077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34"/>
          <p:cNvSpPr>
            <a:spLocks noEditPoints="1"/>
          </p:cNvSpPr>
          <p:nvPr/>
        </p:nvSpPr>
        <p:spPr bwMode="auto">
          <a:xfrm rot="20634750">
            <a:off x="1497565" y="5659145"/>
            <a:ext cx="608403" cy="352256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92236" y="2860192"/>
            <a:ext cx="7879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5400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新生班级建制通用模板</a:t>
            </a:r>
            <a:endParaRPr kumimoji="1" lang="zh-CN" altLang="en-US" sz="5400" spc="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108129" y="4003041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计算机与信息工程学院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21214" y="4003041"/>
            <a:ext cx="2114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测绘工程（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）班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0" name="组 49"/>
          <p:cNvGrpSpPr/>
          <p:nvPr/>
        </p:nvGrpSpPr>
        <p:grpSpPr>
          <a:xfrm>
            <a:off x="3828437" y="928026"/>
            <a:ext cx="4121641" cy="1446550"/>
            <a:chOff x="3904619" y="2705725"/>
            <a:chExt cx="4121641" cy="1446550"/>
          </a:xfrm>
        </p:grpSpPr>
        <p:sp>
          <p:nvSpPr>
            <p:cNvPr id="5" name="文本框 4"/>
            <p:cNvSpPr txBox="1"/>
            <p:nvPr/>
          </p:nvSpPr>
          <p:spPr>
            <a:xfrm>
              <a:off x="3904619" y="2705725"/>
              <a:ext cx="412164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88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 学 啦</a:t>
              </a:r>
              <a:endParaRPr kumimoji="1" lang="zh-CN" altLang="en-US" sz="8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5141519" y="3327996"/>
              <a:ext cx="202009" cy="202009"/>
            </a:xfrm>
            <a:prstGeom prst="ellipse">
              <a:avLst/>
            </a:prstGeom>
            <a:solidFill>
              <a:srgbClr val="2F6335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527402" y="3327996"/>
              <a:ext cx="202009" cy="202009"/>
            </a:xfrm>
            <a:prstGeom prst="ellipse">
              <a:avLst/>
            </a:prstGeom>
            <a:solidFill>
              <a:srgbClr val="2F6335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5" name="组 64"/>
          <p:cNvGrpSpPr/>
          <p:nvPr/>
        </p:nvGrpSpPr>
        <p:grpSpPr>
          <a:xfrm>
            <a:off x="4664381" y="2300595"/>
            <a:ext cx="2491987" cy="266998"/>
            <a:chOff x="2674911" y="4181527"/>
            <a:chExt cx="2491987" cy="266998"/>
          </a:xfrm>
        </p:grpSpPr>
        <p:sp>
          <p:nvSpPr>
            <p:cNvPr id="53" name="Freeform 486"/>
            <p:cNvSpPr>
              <a:spLocks noEditPoints="1"/>
            </p:cNvSpPr>
            <p:nvPr/>
          </p:nvSpPr>
          <p:spPr bwMode="auto">
            <a:xfrm>
              <a:off x="2674911" y="4220790"/>
              <a:ext cx="130882" cy="227735"/>
            </a:xfrm>
            <a:custGeom>
              <a:avLst/>
              <a:gdLst>
                <a:gd name="T0" fmla="*/ 5 w 21"/>
                <a:gd name="T1" fmla="*/ 36 h 37"/>
                <a:gd name="T2" fmla="*/ 4 w 21"/>
                <a:gd name="T3" fmla="*/ 35 h 37"/>
                <a:gd name="T4" fmla="*/ 2 w 21"/>
                <a:gd name="T5" fmla="*/ 35 h 37"/>
                <a:gd name="T6" fmla="*/ 2 w 21"/>
                <a:gd name="T7" fmla="*/ 3 h 37"/>
                <a:gd name="T8" fmla="*/ 16 w 21"/>
                <a:gd name="T9" fmla="*/ 4 h 37"/>
                <a:gd name="T10" fmla="*/ 15 w 21"/>
                <a:gd name="T11" fmla="*/ 16 h 37"/>
                <a:gd name="T12" fmla="*/ 21 w 21"/>
                <a:gd name="T13" fmla="*/ 21 h 37"/>
                <a:gd name="T14" fmla="*/ 21 w 21"/>
                <a:gd name="T15" fmla="*/ 29 h 37"/>
                <a:gd name="T16" fmla="*/ 11 w 21"/>
                <a:gd name="T17" fmla="*/ 37 h 37"/>
                <a:gd name="T18" fmla="*/ 10 w 21"/>
                <a:gd name="T19" fmla="*/ 36 h 37"/>
                <a:gd name="T20" fmla="*/ 5 w 21"/>
                <a:gd name="T21" fmla="*/ 36 h 37"/>
                <a:gd name="T22" fmla="*/ 16 w 21"/>
                <a:gd name="T23" fmla="*/ 25 h 37"/>
                <a:gd name="T24" fmla="*/ 5 w 21"/>
                <a:gd name="T25" fmla="*/ 20 h 37"/>
                <a:gd name="T26" fmla="*/ 3 w 21"/>
                <a:gd name="T27" fmla="*/ 20 h 37"/>
                <a:gd name="T28" fmla="*/ 3 w 21"/>
                <a:gd name="T29" fmla="*/ 33 h 37"/>
                <a:gd name="T30" fmla="*/ 16 w 21"/>
                <a:gd name="T31" fmla="*/ 25 h 37"/>
                <a:gd name="T32" fmla="*/ 13 w 21"/>
                <a:gd name="T33" fmla="*/ 17 h 37"/>
                <a:gd name="T34" fmla="*/ 19 w 21"/>
                <a:gd name="T35" fmla="*/ 22 h 37"/>
                <a:gd name="T36" fmla="*/ 13 w 21"/>
                <a:gd name="T37" fmla="*/ 17 h 37"/>
                <a:gd name="T38" fmla="*/ 4 w 21"/>
                <a:gd name="T39" fmla="*/ 16 h 37"/>
                <a:gd name="T40" fmla="*/ 13 w 21"/>
                <a:gd name="T41" fmla="*/ 9 h 37"/>
                <a:gd name="T42" fmla="*/ 4 w 21"/>
                <a:gd name="T43" fmla="*/ 7 h 37"/>
                <a:gd name="T44" fmla="*/ 4 w 21"/>
                <a:gd name="T45" fmla="*/ 18 h 37"/>
                <a:gd name="T46" fmla="*/ 4 w 21"/>
                <a:gd name="T47" fmla="*/ 16 h 37"/>
                <a:gd name="T48" fmla="*/ 5 w 21"/>
                <a:gd name="T49" fmla="*/ 5 h 37"/>
                <a:gd name="T50" fmla="*/ 13 w 21"/>
                <a:gd name="T51" fmla="*/ 7 h 37"/>
                <a:gd name="T52" fmla="*/ 5 w 21"/>
                <a:gd name="T5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37">
                  <a:moveTo>
                    <a:pt x="5" y="36"/>
                  </a:moveTo>
                  <a:cubicBezTo>
                    <a:pt x="4" y="36"/>
                    <a:pt x="4" y="35"/>
                    <a:pt x="4" y="35"/>
                  </a:cubicBezTo>
                  <a:cubicBezTo>
                    <a:pt x="3" y="35"/>
                    <a:pt x="3" y="35"/>
                    <a:pt x="2" y="35"/>
                  </a:cubicBezTo>
                  <a:cubicBezTo>
                    <a:pt x="0" y="25"/>
                    <a:pt x="0" y="14"/>
                    <a:pt x="2" y="3"/>
                  </a:cubicBezTo>
                  <a:cubicBezTo>
                    <a:pt x="5" y="1"/>
                    <a:pt x="14" y="0"/>
                    <a:pt x="16" y="4"/>
                  </a:cubicBezTo>
                  <a:cubicBezTo>
                    <a:pt x="18" y="8"/>
                    <a:pt x="17" y="13"/>
                    <a:pt x="15" y="16"/>
                  </a:cubicBezTo>
                  <a:cubicBezTo>
                    <a:pt x="17" y="17"/>
                    <a:pt x="20" y="19"/>
                    <a:pt x="21" y="21"/>
                  </a:cubicBezTo>
                  <a:cubicBezTo>
                    <a:pt x="21" y="24"/>
                    <a:pt x="21" y="28"/>
                    <a:pt x="21" y="29"/>
                  </a:cubicBezTo>
                  <a:cubicBezTo>
                    <a:pt x="20" y="34"/>
                    <a:pt x="14" y="34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9" y="36"/>
                    <a:pt x="7" y="36"/>
                    <a:pt x="5" y="36"/>
                  </a:cubicBezTo>
                  <a:close/>
                  <a:moveTo>
                    <a:pt x="16" y="25"/>
                  </a:moveTo>
                  <a:cubicBezTo>
                    <a:pt x="15" y="20"/>
                    <a:pt x="10" y="17"/>
                    <a:pt x="5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3" y="24"/>
                    <a:pt x="3" y="30"/>
                    <a:pt x="3" y="33"/>
                  </a:cubicBezTo>
                  <a:cubicBezTo>
                    <a:pt x="10" y="34"/>
                    <a:pt x="16" y="31"/>
                    <a:pt x="16" y="25"/>
                  </a:cubicBezTo>
                  <a:close/>
                  <a:moveTo>
                    <a:pt x="13" y="17"/>
                  </a:moveTo>
                  <a:cubicBezTo>
                    <a:pt x="15" y="18"/>
                    <a:pt x="18" y="20"/>
                    <a:pt x="19" y="22"/>
                  </a:cubicBezTo>
                  <a:cubicBezTo>
                    <a:pt x="18" y="19"/>
                    <a:pt x="15" y="16"/>
                    <a:pt x="13" y="17"/>
                  </a:cubicBezTo>
                  <a:close/>
                  <a:moveTo>
                    <a:pt x="4" y="16"/>
                  </a:moveTo>
                  <a:cubicBezTo>
                    <a:pt x="9" y="16"/>
                    <a:pt x="12" y="14"/>
                    <a:pt x="13" y="9"/>
                  </a:cubicBezTo>
                  <a:cubicBezTo>
                    <a:pt x="12" y="6"/>
                    <a:pt x="7" y="4"/>
                    <a:pt x="4" y="7"/>
                  </a:cubicBezTo>
                  <a:cubicBezTo>
                    <a:pt x="4" y="10"/>
                    <a:pt x="3" y="15"/>
                    <a:pt x="4" y="18"/>
                  </a:cubicBezTo>
                  <a:cubicBezTo>
                    <a:pt x="4" y="18"/>
                    <a:pt x="4" y="17"/>
                    <a:pt x="4" y="16"/>
                  </a:cubicBezTo>
                  <a:close/>
                  <a:moveTo>
                    <a:pt x="5" y="5"/>
                  </a:moveTo>
                  <a:cubicBezTo>
                    <a:pt x="8" y="4"/>
                    <a:pt x="11" y="5"/>
                    <a:pt x="13" y="7"/>
                  </a:cubicBezTo>
                  <a:cubicBezTo>
                    <a:pt x="12" y="3"/>
                    <a:pt x="7" y="3"/>
                    <a:pt x="5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487"/>
            <p:cNvSpPr>
              <a:spLocks noEditPoints="1"/>
            </p:cNvSpPr>
            <p:nvPr/>
          </p:nvSpPr>
          <p:spPr bwMode="auto">
            <a:xfrm>
              <a:off x="4093667" y="4181527"/>
              <a:ext cx="136117" cy="253911"/>
            </a:xfrm>
            <a:custGeom>
              <a:avLst/>
              <a:gdLst>
                <a:gd name="T0" fmla="*/ 6 w 22"/>
                <a:gd name="T1" fmla="*/ 27 h 41"/>
                <a:gd name="T2" fmla="*/ 4 w 22"/>
                <a:gd name="T3" fmla="*/ 27 h 41"/>
                <a:gd name="T4" fmla="*/ 5 w 22"/>
                <a:gd name="T5" fmla="*/ 28 h 41"/>
                <a:gd name="T6" fmla="*/ 4 w 22"/>
                <a:gd name="T7" fmla="*/ 30 h 41"/>
                <a:gd name="T8" fmla="*/ 13 w 22"/>
                <a:gd name="T9" fmla="*/ 26 h 41"/>
                <a:gd name="T10" fmla="*/ 9 w 22"/>
                <a:gd name="T11" fmla="*/ 19 h 41"/>
                <a:gd name="T12" fmla="*/ 7 w 22"/>
                <a:gd name="T13" fmla="*/ 17 h 41"/>
                <a:gd name="T14" fmla="*/ 6 w 22"/>
                <a:gd name="T15" fmla="*/ 11 h 41"/>
                <a:gd name="T16" fmla="*/ 9 w 22"/>
                <a:gd name="T17" fmla="*/ 1 h 41"/>
                <a:gd name="T18" fmla="*/ 12 w 22"/>
                <a:gd name="T19" fmla="*/ 0 h 41"/>
                <a:gd name="T20" fmla="*/ 22 w 22"/>
                <a:gd name="T21" fmla="*/ 8 h 41"/>
                <a:gd name="T22" fmla="*/ 19 w 22"/>
                <a:gd name="T23" fmla="*/ 12 h 41"/>
                <a:gd name="T24" fmla="*/ 16 w 22"/>
                <a:gd name="T25" fmla="*/ 10 h 41"/>
                <a:gd name="T26" fmla="*/ 15 w 22"/>
                <a:gd name="T27" fmla="*/ 3 h 41"/>
                <a:gd name="T28" fmla="*/ 14 w 22"/>
                <a:gd name="T29" fmla="*/ 4 h 41"/>
                <a:gd name="T30" fmla="*/ 10 w 22"/>
                <a:gd name="T31" fmla="*/ 6 h 41"/>
                <a:gd name="T32" fmla="*/ 13 w 22"/>
                <a:gd name="T33" fmla="*/ 17 h 41"/>
                <a:gd name="T34" fmla="*/ 19 w 22"/>
                <a:gd name="T35" fmla="*/ 27 h 41"/>
                <a:gd name="T36" fmla="*/ 14 w 22"/>
                <a:gd name="T37" fmla="*/ 37 h 41"/>
                <a:gd name="T38" fmla="*/ 13 w 22"/>
                <a:gd name="T39" fmla="*/ 39 h 41"/>
                <a:gd name="T40" fmla="*/ 4 w 22"/>
                <a:gd name="T41" fmla="*/ 39 h 41"/>
                <a:gd name="T42" fmla="*/ 2 w 22"/>
                <a:gd name="T43" fmla="*/ 35 h 41"/>
                <a:gd name="T44" fmla="*/ 0 w 22"/>
                <a:gd name="T45" fmla="*/ 32 h 41"/>
                <a:gd name="T46" fmla="*/ 4 w 22"/>
                <a:gd name="T47" fmla="*/ 25 h 41"/>
                <a:gd name="T48" fmla="*/ 6 w 22"/>
                <a:gd name="T49" fmla="*/ 27 h 41"/>
                <a:gd name="T50" fmla="*/ 15 w 22"/>
                <a:gd name="T51" fmla="*/ 30 h 41"/>
                <a:gd name="T52" fmla="*/ 15 w 22"/>
                <a:gd name="T53" fmla="*/ 32 h 41"/>
                <a:gd name="T54" fmla="*/ 15 w 22"/>
                <a:gd name="T55" fmla="*/ 30 h 41"/>
                <a:gd name="T56" fmla="*/ 13 w 22"/>
                <a:gd name="T57" fmla="*/ 21 h 41"/>
                <a:gd name="T58" fmla="*/ 17 w 22"/>
                <a:gd name="T59" fmla="*/ 27 h 41"/>
                <a:gd name="T60" fmla="*/ 13 w 22"/>
                <a:gd name="T61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41">
                  <a:moveTo>
                    <a:pt x="6" y="27"/>
                  </a:moveTo>
                  <a:cubicBezTo>
                    <a:pt x="5" y="27"/>
                    <a:pt x="4" y="27"/>
                    <a:pt x="4" y="27"/>
                  </a:cubicBezTo>
                  <a:cubicBezTo>
                    <a:pt x="4" y="28"/>
                    <a:pt x="4" y="28"/>
                    <a:pt x="5" y="28"/>
                  </a:cubicBezTo>
                  <a:cubicBezTo>
                    <a:pt x="5" y="29"/>
                    <a:pt x="3" y="29"/>
                    <a:pt x="4" y="30"/>
                  </a:cubicBezTo>
                  <a:cubicBezTo>
                    <a:pt x="5" y="38"/>
                    <a:pt x="17" y="34"/>
                    <a:pt x="13" y="26"/>
                  </a:cubicBezTo>
                  <a:cubicBezTo>
                    <a:pt x="12" y="25"/>
                    <a:pt x="11" y="22"/>
                    <a:pt x="9" y="19"/>
                  </a:cubicBezTo>
                  <a:cubicBezTo>
                    <a:pt x="9" y="18"/>
                    <a:pt x="8" y="18"/>
                    <a:pt x="7" y="17"/>
                  </a:cubicBezTo>
                  <a:cubicBezTo>
                    <a:pt x="7" y="15"/>
                    <a:pt x="6" y="13"/>
                    <a:pt x="6" y="11"/>
                  </a:cubicBezTo>
                  <a:cubicBezTo>
                    <a:pt x="6" y="7"/>
                    <a:pt x="8" y="4"/>
                    <a:pt x="9" y="1"/>
                  </a:cubicBezTo>
                  <a:cubicBezTo>
                    <a:pt x="10" y="1"/>
                    <a:pt x="11" y="1"/>
                    <a:pt x="12" y="0"/>
                  </a:cubicBezTo>
                  <a:cubicBezTo>
                    <a:pt x="18" y="0"/>
                    <a:pt x="22" y="3"/>
                    <a:pt x="22" y="8"/>
                  </a:cubicBezTo>
                  <a:cubicBezTo>
                    <a:pt x="22" y="10"/>
                    <a:pt x="21" y="11"/>
                    <a:pt x="19" y="12"/>
                  </a:cubicBezTo>
                  <a:cubicBezTo>
                    <a:pt x="18" y="11"/>
                    <a:pt x="17" y="11"/>
                    <a:pt x="16" y="10"/>
                  </a:cubicBezTo>
                  <a:cubicBezTo>
                    <a:pt x="16" y="8"/>
                    <a:pt x="18" y="5"/>
                    <a:pt x="15" y="3"/>
                  </a:cubicBezTo>
                  <a:cubicBezTo>
                    <a:pt x="14" y="3"/>
                    <a:pt x="15" y="4"/>
                    <a:pt x="14" y="4"/>
                  </a:cubicBezTo>
                  <a:cubicBezTo>
                    <a:pt x="13" y="4"/>
                    <a:pt x="12" y="5"/>
                    <a:pt x="10" y="6"/>
                  </a:cubicBezTo>
                  <a:cubicBezTo>
                    <a:pt x="7" y="10"/>
                    <a:pt x="11" y="14"/>
                    <a:pt x="13" y="17"/>
                  </a:cubicBezTo>
                  <a:cubicBezTo>
                    <a:pt x="16" y="20"/>
                    <a:pt x="18" y="23"/>
                    <a:pt x="19" y="27"/>
                  </a:cubicBezTo>
                  <a:cubicBezTo>
                    <a:pt x="20" y="32"/>
                    <a:pt x="18" y="36"/>
                    <a:pt x="14" y="37"/>
                  </a:cubicBezTo>
                  <a:cubicBezTo>
                    <a:pt x="13" y="37"/>
                    <a:pt x="13" y="38"/>
                    <a:pt x="13" y="39"/>
                  </a:cubicBezTo>
                  <a:cubicBezTo>
                    <a:pt x="10" y="38"/>
                    <a:pt x="6" y="41"/>
                    <a:pt x="4" y="39"/>
                  </a:cubicBezTo>
                  <a:cubicBezTo>
                    <a:pt x="3" y="38"/>
                    <a:pt x="3" y="36"/>
                    <a:pt x="2" y="35"/>
                  </a:cubicBezTo>
                  <a:cubicBezTo>
                    <a:pt x="2" y="35"/>
                    <a:pt x="0" y="33"/>
                    <a:pt x="0" y="32"/>
                  </a:cubicBezTo>
                  <a:cubicBezTo>
                    <a:pt x="0" y="30"/>
                    <a:pt x="1" y="24"/>
                    <a:pt x="4" y="25"/>
                  </a:cubicBezTo>
                  <a:cubicBezTo>
                    <a:pt x="5" y="25"/>
                    <a:pt x="6" y="25"/>
                    <a:pt x="6" y="27"/>
                  </a:cubicBezTo>
                  <a:close/>
                  <a:moveTo>
                    <a:pt x="15" y="30"/>
                  </a:moveTo>
                  <a:cubicBezTo>
                    <a:pt x="15" y="31"/>
                    <a:pt x="14" y="32"/>
                    <a:pt x="15" y="32"/>
                  </a:cubicBezTo>
                  <a:cubicBezTo>
                    <a:pt x="15" y="32"/>
                    <a:pt x="16" y="31"/>
                    <a:pt x="15" y="30"/>
                  </a:cubicBezTo>
                  <a:close/>
                  <a:moveTo>
                    <a:pt x="13" y="21"/>
                  </a:moveTo>
                  <a:cubicBezTo>
                    <a:pt x="14" y="23"/>
                    <a:pt x="15" y="26"/>
                    <a:pt x="17" y="27"/>
                  </a:cubicBezTo>
                  <a:cubicBezTo>
                    <a:pt x="16" y="24"/>
                    <a:pt x="15" y="22"/>
                    <a:pt x="13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488"/>
            <p:cNvSpPr>
              <a:spLocks noEditPoints="1"/>
            </p:cNvSpPr>
            <p:nvPr/>
          </p:nvSpPr>
          <p:spPr bwMode="auto">
            <a:xfrm>
              <a:off x="3591082" y="4194614"/>
              <a:ext cx="175382" cy="235587"/>
            </a:xfrm>
            <a:custGeom>
              <a:avLst/>
              <a:gdLst>
                <a:gd name="T0" fmla="*/ 6 w 28"/>
                <a:gd name="T1" fmla="*/ 37 h 38"/>
                <a:gd name="T2" fmla="*/ 12 w 28"/>
                <a:gd name="T3" fmla="*/ 10 h 38"/>
                <a:gd name="T4" fmla="*/ 4 w 28"/>
                <a:gd name="T5" fmla="*/ 11 h 38"/>
                <a:gd name="T6" fmla="*/ 3 w 28"/>
                <a:gd name="T7" fmla="*/ 10 h 38"/>
                <a:gd name="T8" fmla="*/ 1 w 28"/>
                <a:gd name="T9" fmla="*/ 10 h 38"/>
                <a:gd name="T10" fmla="*/ 1 w 28"/>
                <a:gd name="T11" fmla="*/ 5 h 38"/>
                <a:gd name="T12" fmla="*/ 7 w 28"/>
                <a:gd name="T13" fmla="*/ 4 h 38"/>
                <a:gd name="T14" fmla="*/ 27 w 28"/>
                <a:gd name="T15" fmla="*/ 3 h 38"/>
                <a:gd name="T16" fmla="*/ 28 w 28"/>
                <a:gd name="T17" fmla="*/ 8 h 38"/>
                <a:gd name="T18" fmla="*/ 18 w 28"/>
                <a:gd name="T19" fmla="*/ 10 h 38"/>
                <a:gd name="T20" fmla="*/ 12 w 28"/>
                <a:gd name="T21" fmla="*/ 38 h 38"/>
                <a:gd name="T22" fmla="*/ 9 w 28"/>
                <a:gd name="T23" fmla="*/ 38 h 38"/>
                <a:gd name="T24" fmla="*/ 6 w 28"/>
                <a:gd name="T25" fmla="*/ 37 h 38"/>
                <a:gd name="T26" fmla="*/ 12 w 28"/>
                <a:gd name="T27" fmla="*/ 28 h 38"/>
                <a:gd name="T28" fmla="*/ 11 w 28"/>
                <a:gd name="T29" fmla="*/ 31 h 38"/>
                <a:gd name="T30" fmla="*/ 12 w 28"/>
                <a:gd name="T31" fmla="*/ 28 h 38"/>
                <a:gd name="T32" fmla="*/ 2 w 28"/>
                <a:gd name="T33" fmla="*/ 7 h 38"/>
                <a:gd name="T34" fmla="*/ 3 w 28"/>
                <a:gd name="T35" fmla="*/ 8 h 38"/>
                <a:gd name="T36" fmla="*/ 2 w 28"/>
                <a:gd name="T37" fmla="*/ 7 h 38"/>
                <a:gd name="T38" fmla="*/ 25 w 28"/>
                <a:gd name="T39" fmla="*/ 6 h 38"/>
                <a:gd name="T40" fmla="*/ 25 w 28"/>
                <a:gd name="T41" fmla="*/ 5 h 38"/>
                <a:gd name="T42" fmla="*/ 24 w 28"/>
                <a:gd name="T43" fmla="*/ 6 h 38"/>
                <a:gd name="T44" fmla="*/ 25 w 28"/>
                <a:gd name="T45" fmla="*/ 6 h 38"/>
                <a:gd name="T46" fmla="*/ 17 w 28"/>
                <a:gd name="T47" fmla="*/ 4 h 38"/>
                <a:gd name="T48" fmla="*/ 15 w 28"/>
                <a:gd name="T49" fmla="*/ 5 h 38"/>
                <a:gd name="T50" fmla="*/ 17 w 28"/>
                <a:gd name="T5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38">
                  <a:moveTo>
                    <a:pt x="6" y="37"/>
                  </a:moveTo>
                  <a:cubicBezTo>
                    <a:pt x="8" y="28"/>
                    <a:pt x="10" y="19"/>
                    <a:pt x="12" y="10"/>
                  </a:cubicBezTo>
                  <a:cubicBezTo>
                    <a:pt x="9" y="10"/>
                    <a:pt x="8" y="11"/>
                    <a:pt x="4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3" y="10"/>
                    <a:pt x="2" y="10"/>
                    <a:pt x="1" y="10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2" y="3"/>
                    <a:pt x="4" y="4"/>
                    <a:pt x="7" y="4"/>
                  </a:cubicBezTo>
                  <a:cubicBezTo>
                    <a:pt x="13" y="4"/>
                    <a:pt x="22" y="0"/>
                    <a:pt x="27" y="3"/>
                  </a:cubicBezTo>
                  <a:cubicBezTo>
                    <a:pt x="28" y="5"/>
                    <a:pt x="28" y="6"/>
                    <a:pt x="28" y="8"/>
                  </a:cubicBezTo>
                  <a:cubicBezTo>
                    <a:pt x="25" y="9"/>
                    <a:pt x="22" y="10"/>
                    <a:pt x="18" y="10"/>
                  </a:cubicBezTo>
                  <a:cubicBezTo>
                    <a:pt x="15" y="18"/>
                    <a:pt x="14" y="29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8" y="37"/>
                    <a:pt x="7" y="37"/>
                    <a:pt x="6" y="37"/>
                  </a:cubicBezTo>
                  <a:close/>
                  <a:moveTo>
                    <a:pt x="12" y="28"/>
                  </a:moveTo>
                  <a:cubicBezTo>
                    <a:pt x="12" y="30"/>
                    <a:pt x="11" y="30"/>
                    <a:pt x="11" y="31"/>
                  </a:cubicBezTo>
                  <a:cubicBezTo>
                    <a:pt x="11" y="30"/>
                    <a:pt x="12" y="29"/>
                    <a:pt x="12" y="28"/>
                  </a:cubicBezTo>
                  <a:close/>
                  <a:moveTo>
                    <a:pt x="2" y="7"/>
                  </a:moveTo>
                  <a:cubicBezTo>
                    <a:pt x="1" y="8"/>
                    <a:pt x="3" y="9"/>
                    <a:pt x="3" y="8"/>
                  </a:cubicBezTo>
                  <a:cubicBezTo>
                    <a:pt x="3" y="8"/>
                    <a:pt x="2" y="7"/>
                    <a:pt x="2" y="7"/>
                  </a:cubicBezTo>
                  <a:close/>
                  <a:moveTo>
                    <a:pt x="25" y="6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24" y="6"/>
                    <a:pt x="25" y="6"/>
                    <a:pt x="25" y="6"/>
                  </a:cubicBezTo>
                  <a:close/>
                  <a:moveTo>
                    <a:pt x="17" y="4"/>
                  </a:moveTo>
                  <a:cubicBezTo>
                    <a:pt x="16" y="4"/>
                    <a:pt x="15" y="4"/>
                    <a:pt x="15" y="5"/>
                  </a:cubicBezTo>
                  <a:cubicBezTo>
                    <a:pt x="15" y="5"/>
                    <a:pt x="16" y="5"/>
                    <a:pt x="17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489"/>
            <p:cNvSpPr>
              <a:spLocks noEditPoints="1"/>
            </p:cNvSpPr>
            <p:nvPr/>
          </p:nvSpPr>
          <p:spPr bwMode="auto">
            <a:xfrm>
              <a:off x="4831839" y="4194614"/>
              <a:ext cx="162293" cy="222500"/>
            </a:xfrm>
            <a:custGeom>
              <a:avLst/>
              <a:gdLst>
                <a:gd name="T0" fmla="*/ 11 w 26"/>
                <a:gd name="T1" fmla="*/ 0 h 36"/>
                <a:gd name="T2" fmla="*/ 23 w 26"/>
                <a:gd name="T3" fmla="*/ 2 h 36"/>
                <a:gd name="T4" fmla="*/ 26 w 26"/>
                <a:gd name="T5" fmla="*/ 9 h 36"/>
                <a:gd name="T6" fmla="*/ 25 w 26"/>
                <a:gd name="T7" fmla="*/ 22 h 36"/>
                <a:gd name="T8" fmla="*/ 14 w 26"/>
                <a:gd name="T9" fmla="*/ 35 h 36"/>
                <a:gd name="T10" fmla="*/ 5 w 26"/>
                <a:gd name="T11" fmla="*/ 33 h 36"/>
                <a:gd name="T12" fmla="*/ 3 w 26"/>
                <a:gd name="T13" fmla="*/ 31 h 36"/>
                <a:gd name="T14" fmla="*/ 11 w 26"/>
                <a:gd name="T15" fmla="*/ 0 h 36"/>
                <a:gd name="T16" fmla="*/ 9 w 26"/>
                <a:gd name="T17" fmla="*/ 32 h 36"/>
                <a:gd name="T18" fmla="*/ 14 w 26"/>
                <a:gd name="T19" fmla="*/ 30 h 36"/>
                <a:gd name="T20" fmla="*/ 20 w 26"/>
                <a:gd name="T21" fmla="*/ 21 h 36"/>
                <a:gd name="T22" fmla="*/ 19 w 26"/>
                <a:gd name="T23" fmla="*/ 9 h 36"/>
                <a:gd name="T24" fmla="*/ 17 w 26"/>
                <a:gd name="T25" fmla="*/ 6 h 36"/>
                <a:gd name="T26" fmla="*/ 9 w 26"/>
                <a:gd name="T27" fmla="*/ 12 h 36"/>
                <a:gd name="T28" fmla="*/ 9 w 26"/>
                <a:gd name="T29" fmla="*/ 17 h 36"/>
                <a:gd name="T30" fmla="*/ 9 w 26"/>
                <a:gd name="T31" fmla="*/ 17 h 36"/>
                <a:gd name="T32" fmla="*/ 9 w 26"/>
                <a:gd name="T33" fmla="*/ 32 h 36"/>
                <a:gd name="T34" fmla="*/ 21 w 26"/>
                <a:gd name="T35" fmla="*/ 24 h 36"/>
                <a:gd name="T36" fmla="*/ 18 w 26"/>
                <a:gd name="T37" fmla="*/ 30 h 36"/>
                <a:gd name="T38" fmla="*/ 21 w 26"/>
                <a:gd name="T39" fmla="*/ 24 h 36"/>
                <a:gd name="T40" fmla="*/ 23 w 26"/>
                <a:gd name="T41" fmla="*/ 7 h 36"/>
                <a:gd name="T42" fmla="*/ 24 w 26"/>
                <a:gd name="T43" fmla="*/ 12 h 36"/>
                <a:gd name="T44" fmla="*/ 23 w 26"/>
                <a:gd name="T45" fmla="*/ 7 h 36"/>
                <a:gd name="T46" fmla="*/ 17 w 26"/>
                <a:gd name="T47" fmla="*/ 3 h 36"/>
                <a:gd name="T48" fmla="*/ 22 w 26"/>
                <a:gd name="T49" fmla="*/ 6 h 36"/>
                <a:gd name="T50" fmla="*/ 17 w 26"/>
                <a:gd name="T5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6">
                  <a:moveTo>
                    <a:pt x="11" y="0"/>
                  </a:moveTo>
                  <a:cubicBezTo>
                    <a:pt x="15" y="0"/>
                    <a:pt x="19" y="0"/>
                    <a:pt x="23" y="2"/>
                  </a:cubicBezTo>
                  <a:cubicBezTo>
                    <a:pt x="23" y="4"/>
                    <a:pt x="25" y="7"/>
                    <a:pt x="26" y="9"/>
                  </a:cubicBezTo>
                  <a:cubicBezTo>
                    <a:pt x="26" y="13"/>
                    <a:pt x="25" y="18"/>
                    <a:pt x="25" y="22"/>
                  </a:cubicBezTo>
                  <a:cubicBezTo>
                    <a:pt x="24" y="29"/>
                    <a:pt x="19" y="33"/>
                    <a:pt x="14" y="35"/>
                  </a:cubicBezTo>
                  <a:cubicBezTo>
                    <a:pt x="10" y="36"/>
                    <a:pt x="7" y="35"/>
                    <a:pt x="5" y="33"/>
                  </a:cubicBezTo>
                  <a:cubicBezTo>
                    <a:pt x="4" y="33"/>
                    <a:pt x="4" y="31"/>
                    <a:pt x="3" y="31"/>
                  </a:cubicBezTo>
                  <a:cubicBezTo>
                    <a:pt x="0" y="18"/>
                    <a:pt x="6" y="8"/>
                    <a:pt x="11" y="0"/>
                  </a:cubicBezTo>
                  <a:close/>
                  <a:moveTo>
                    <a:pt x="9" y="32"/>
                  </a:moveTo>
                  <a:cubicBezTo>
                    <a:pt x="10" y="32"/>
                    <a:pt x="13" y="32"/>
                    <a:pt x="14" y="30"/>
                  </a:cubicBezTo>
                  <a:cubicBezTo>
                    <a:pt x="16" y="29"/>
                    <a:pt x="19" y="24"/>
                    <a:pt x="20" y="21"/>
                  </a:cubicBezTo>
                  <a:cubicBezTo>
                    <a:pt x="22" y="16"/>
                    <a:pt x="20" y="13"/>
                    <a:pt x="19" y="9"/>
                  </a:cubicBezTo>
                  <a:cubicBezTo>
                    <a:pt x="18" y="9"/>
                    <a:pt x="17" y="8"/>
                    <a:pt x="17" y="6"/>
                  </a:cubicBezTo>
                  <a:cubicBezTo>
                    <a:pt x="12" y="6"/>
                    <a:pt x="11" y="10"/>
                    <a:pt x="9" y="12"/>
                  </a:cubicBezTo>
                  <a:cubicBezTo>
                    <a:pt x="11" y="13"/>
                    <a:pt x="10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20"/>
                    <a:pt x="5" y="30"/>
                    <a:pt x="9" y="32"/>
                  </a:cubicBezTo>
                  <a:close/>
                  <a:moveTo>
                    <a:pt x="21" y="24"/>
                  </a:moveTo>
                  <a:cubicBezTo>
                    <a:pt x="20" y="26"/>
                    <a:pt x="18" y="28"/>
                    <a:pt x="18" y="30"/>
                  </a:cubicBezTo>
                  <a:cubicBezTo>
                    <a:pt x="20" y="29"/>
                    <a:pt x="21" y="26"/>
                    <a:pt x="21" y="24"/>
                  </a:cubicBezTo>
                  <a:close/>
                  <a:moveTo>
                    <a:pt x="23" y="7"/>
                  </a:moveTo>
                  <a:cubicBezTo>
                    <a:pt x="23" y="8"/>
                    <a:pt x="23" y="11"/>
                    <a:pt x="24" y="12"/>
                  </a:cubicBezTo>
                  <a:cubicBezTo>
                    <a:pt x="24" y="10"/>
                    <a:pt x="24" y="8"/>
                    <a:pt x="23" y="7"/>
                  </a:cubicBezTo>
                  <a:close/>
                  <a:moveTo>
                    <a:pt x="17" y="3"/>
                  </a:moveTo>
                  <a:cubicBezTo>
                    <a:pt x="19" y="3"/>
                    <a:pt x="21" y="5"/>
                    <a:pt x="22" y="6"/>
                  </a:cubicBezTo>
                  <a:cubicBezTo>
                    <a:pt x="21" y="4"/>
                    <a:pt x="19" y="2"/>
                    <a:pt x="1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490"/>
            <p:cNvSpPr>
              <a:spLocks noEditPoints="1"/>
            </p:cNvSpPr>
            <p:nvPr/>
          </p:nvSpPr>
          <p:spPr bwMode="auto">
            <a:xfrm>
              <a:off x="4645988" y="4194614"/>
              <a:ext cx="167528" cy="222500"/>
            </a:xfrm>
            <a:custGeom>
              <a:avLst/>
              <a:gdLst>
                <a:gd name="T0" fmla="*/ 12 w 27"/>
                <a:gd name="T1" fmla="*/ 1 h 36"/>
                <a:gd name="T2" fmla="*/ 24 w 27"/>
                <a:gd name="T3" fmla="*/ 2 h 36"/>
                <a:gd name="T4" fmla="*/ 27 w 27"/>
                <a:gd name="T5" fmla="*/ 9 h 36"/>
                <a:gd name="T6" fmla="*/ 26 w 27"/>
                <a:gd name="T7" fmla="*/ 22 h 36"/>
                <a:gd name="T8" fmla="*/ 15 w 27"/>
                <a:gd name="T9" fmla="*/ 36 h 36"/>
                <a:gd name="T10" fmla="*/ 6 w 27"/>
                <a:gd name="T11" fmla="*/ 34 h 36"/>
                <a:gd name="T12" fmla="*/ 4 w 27"/>
                <a:gd name="T13" fmla="*/ 31 h 36"/>
                <a:gd name="T14" fmla="*/ 12 w 27"/>
                <a:gd name="T15" fmla="*/ 1 h 36"/>
                <a:gd name="T16" fmla="*/ 10 w 27"/>
                <a:gd name="T17" fmla="*/ 32 h 36"/>
                <a:gd name="T18" fmla="*/ 15 w 27"/>
                <a:gd name="T19" fmla="*/ 31 h 36"/>
                <a:gd name="T20" fmla="*/ 21 w 27"/>
                <a:gd name="T21" fmla="*/ 21 h 36"/>
                <a:gd name="T22" fmla="*/ 20 w 27"/>
                <a:gd name="T23" fmla="*/ 9 h 36"/>
                <a:gd name="T24" fmla="*/ 18 w 27"/>
                <a:gd name="T25" fmla="*/ 7 h 36"/>
                <a:gd name="T26" fmla="*/ 10 w 27"/>
                <a:gd name="T27" fmla="*/ 13 h 36"/>
                <a:gd name="T28" fmla="*/ 10 w 27"/>
                <a:gd name="T29" fmla="*/ 18 h 36"/>
                <a:gd name="T30" fmla="*/ 10 w 27"/>
                <a:gd name="T31" fmla="*/ 17 h 36"/>
                <a:gd name="T32" fmla="*/ 10 w 27"/>
                <a:gd name="T33" fmla="*/ 32 h 36"/>
                <a:gd name="T34" fmla="*/ 22 w 27"/>
                <a:gd name="T35" fmla="*/ 24 h 36"/>
                <a:gd name="T36" fmla="*/ 19 w 27"/>
                <a:gd name="T37" fmla="*/ 31 h 36"/>
                <a:gd name="T38" fmla="*/ 22 w 27"/>
                <a:gd name="T39" fmla="*/ 24 h 36"/>
                <a:gd name="T40" fmla="*/ 24 w 27"/>
                <a:gd name="T41" fmla="*/ 7 h 36"/>
                <a:gd name="T42" fmla="*/ 25 w 27"/>
                <a:gd name="T43" fmla="*/ 13 h 36"/>
                <a:gd name="T44" fmla="*/ 24 w 27"/>
                <a:gd name="T45" fmla="*/ 7 h 36"/>
                <a:gd name="T46" fmla="*/ 18 w 27"/>
                <a:gd name="T47" fmla="*/ 3 h 36"/>
                <a:gd name="T48" fmla="*/ 23 w 27"/>
                <a:gd name="T49" fmla="*/ 6 h 36"/>
                <a:gd name="T50" fmla="*/ 18 w 27"/>
                <a:gd name="T5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6">
                  <a:moveTo>
                    <a:pt x="12" y="1"/>
                  </a:moveTo>
                  <a:cubicBezTo>
                    <a:pt x="16" y="0"/>
                    <a:pt x="20" y="1"/>
                    <a:pt x="24" y="2"/>
                  </a:cubicBezTo>
                  <a:cubicBezTo>
                    <a:pt x="24" y="5"/>
                    <a:pt x="26" y="7"/>
                    <a:pt x="27" y="9"/>
                  </a:cubicBezTo>
                  <a:cubicBezTo>
                    <a:pt x="27" y="14"/>
                    <a:pt x="26" y="19"/>
                    <a:pt x="26" y="22"/>
                  </a:cubicBezTo>
                  <a:cubicBezTo>
                    <a:pt x="25" y="30"/>
                    <a:pt x="20" y="33"/>
                    <a:pt x="15" y="36"/>
                  </a:cubicBezTo>
                  <a:cubicBezTo>
                    <a:pt x="11" y="36"/>
                    <a:pt x="8" y="36"/>
                    <a:pt x="6" y="34"/>
                  </a:cubicBezTo>
                  <a:cubicBezTo>
                    <a:pt x="5" y="33"/>
                    <a:pt x="5" y="32"/>
                    <a:pt x="4" y="31"/>
                  </a:cubicBezTo>
                  <a:cubicBezTo>
                    <a:pt x="0" y="19"/>
                    <a:pt x="7" y="9"/>
                    <a:pt x="12" y="1"/>
                  </a:cubicBezTo>
                  <a:close/>
                  <a:moveTo>
                    <a:pt x="10" y="32"/>
                  </a:moveTo>
                  <a:cubicBezTo>
                    <a:pt x="11" y="33"/>
                    <a:pt x="14" y="32"/>
                    <a:pt x="15" y="31"/>
                  </a:cubicBezTo>
                  <a:cubicBezTo>
                    <a:pt x="17" y="30"/>
                    <a:pt x="20" y="25"/>
                    <a:pt x="21" y="21"/>
                  </a:cubicBezTo>
                  <a:cubicBezTo>
                    <a:pt x="23" y="16"/>
                    <a:pt x="21" y="13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3" y="6"/>
                    <a:pt x="12" y="10"/>
                    <a:pt x="10" y="13"/>
                  </a:cubicBezTo>
                  <a:cubicBezTo>
                    <a:pt x="12" y="14"/>
                    <a:pt x="11" y="16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20"/>
                    <a:pt x="6" y="31"/>
                    <a:pt x="10" y="32"/>
                  </a:cubicBezTo>
                  <a:close/>
                  <a:moveTo>
                    <a:pt x="22" y="24"/>
                  </a:moveTo>
                  <a:cubicBezTo>
                    <a:pt x="21" y="27"/>
                    <a:pt x="19" y="29"/>
                    <a:pt x="19" y="31"/>
                  </a:cubicBezTo>
                  <a:cubicBezTo>
                    <a:pt x="21" y="30"/>
                    <a:pt x="22" y="27"/>
                    <a:pt x="22" y="24"/>
                  </a:cubicBezTo>
                  <a:close/>
                  <a:moveTo>
                    <a:pt x="24" y="7"/>
                  </a:moveTo>
                  <a:cubicBezTo>
                    <a:pt x="24" y="9"/>
                    <a:pt x="24" y="11"/>
                    <a:pt x="25" y="13"/>
                  </a:cubicBezTo>
                  <a:cubicBezTo>
                    <a:pt x="25" y="10"/>
                    <a:pt x="25" y="8"/>
                    <a:pt x="24" y="7"/>
                  </a:cubicBezTo>
                  <a:close/>
                  <a:moveTo>
                    <a:pt x="18" y="3"/>
                  </a:moveTo>
                  <a:cubicBezTo>
                    <a:pt x="20" y="4"/>
                    <a:pt x="22" y="6"/>
                    <a:pt x="23" y="6"/>
                  </a:cubicBezTo>
                  <a:cubicBezTo>
                    <a:pt x="22" y="5"/>
                    <a:pt x="20" y="2"/>
                    <a:pt x="18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491"/>
            <p:cNvSpPr>
              <a:spLocks noEditPoints="1"/>
            </p:cNvSpPr>
            <p:nvPr/>
          </p:nvSpPr>
          <p:spPr bwMode="auto">
            <a:xfrm>
              <a:off x="3766464" y="4207703"/>
              <a:ext cx="167528" cy="222500"/>
            </a:xfrm>
            <a:custGeom>
              <a:avLst/>
              <a:gdLst>
                <a:gd name="T0" fmla="*/ 12 w 27"/>
                <a:gd name="T1" fmla="*/ 1 h 36"/>
                <a:gd name="T2" fmla="*/ 23 w 27"/>
                <a:gd name="T3" fmla="*/ 3 h 36"/>
                <a:gd name="T4" fmla="*/ 26 w 27"/>
                <a:gd name="T5" fmla="*/ 10 h 36"/>
                <a:gd name="T6" fmla="*/ 26 w 27"/>
                <a:gd name="T7" fmla="*/ 23 h 36"/>
                <a:gd name="T8" fmla="*/ 15 w 27"/>
                <a:gd name="T9" fmla="*/ 36 h 36"/>
                <a:gd name="T10" fmla="*/ 6 w 27"/>
                <a:gd name="T11" fmla="*/ 34 h 36"/>
                <a:gd name="T12" fmla="*/ 3 w 27"/>
                <a:gd name="T13" fmla="*/ 31 h 36"/>
                <a:gd name="T14" fmla="*/ 12 w 27"/>
                <a:gd name="T15" fmla="*/ 1 h 36"/>
                <a:gd name="T16" fmla="*/ 9 w 27"/>
                <a:gd name="T17" fmla="*/ 32 h 36"/>
                <a:gd name="T18" fmla="*/ 15 w 27"/>
                <a:gd name="T19" fmla="*/ 31 h 36"/>
                <a:gd name="T20" fmla="*/ 21 w 27"/>
                <a:gd name="T21" fmla="*/ 21 h 36"/>
                <a:gd name="T22" fmla="*/ 20 w 27"/>
                <a:gd name="T23" fmla="*/ 9 h 36"/>
                <a:gd name="T24" fmla="*/ 17 w 27"/>
                <a:gd name="T25" fmla="*/ 7 h 36"/>
                <a:gd name="T26" fmla="*/ 10 w 27"/>
                <a:gd name="T27" fmla="*/ 13 h 36"/>
                <a:gd name="T28" fmla="*/ 10 w 27"/>
                <a:gd name="T29" fmla="*/ 18 h 36"/>
                <a:gd name="T30" fmla="*/ 10 w 27"/>
                <a:gd name="T31" fmla="*/ 17 h 36"/>
                <a:gd name="T32" fmla="*/ 9 w 27"/>
                <a:gd name="T33" fmla="*/ 32 h 36"/>
                <a:gd name="T34" fmla="*/ 22 w 27"/>
                <a:gd name="T35" fmla="*/ 24 h 36"/>
                <a:gd name="T36" fmla="*/ 18 w 27"/>
                <a:gd name="T37" fmla="*/ 31 h 36"/>
                <a:gd name="T38" fmla="*/ 22 w 27"/>
                <a:gd name="T39" fmla="*/ 24 h 36"/>
                <a:gd name="T40" fmla="*/ 23 w 27"/>
                <a:gd name="T41" fmla="*/ 7 h 36"/>
                <a:gd name="T42" fmla="*/ 25 w 27"/>
                <a:gd name="T43" fmla="*/ 13 h 36"/>
                <a:gd name="T44" fmla="*/ 23 w 27"/>
                <a:gd name="T45" fmla="*/ 7 h 36"/>
                <a:gd name="T46" fmla="*/ 18 w 27"/>
                <a:gd name="T47" fmla="*/ 3 h 36"/>
                <a:gd name="T48" fmla="*/ 23 w 27"/>
                <a:gd name="T49" fmla="*/ 6 h 36"/>
                <a:gd name="T50" fmla="*/ 18 w 27"/>
                <a:gd name="T5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6">
                  <a:moveTo>
                    <a:pt x="12" y="1"/>
                  </a:moveTo>
                  <a:cubicBezTo>
                    <a:pt x="16" y="0"/>
                    <a:pt x="20" y="1"/>
                    <a:pt x="23" y="3"/>
                  </a:cubicBezTo>
                  <a:cubicBezTo>
                    <a:pt x="24" y="5"/>
                    <a:pt x="26" y="7"/>
                    <a:pt x="26" y="10"/>
                  </a:cubicBezTo>
                  <a:cubicBezTo>
                    <a:pt x="27" y="14"/>
                    <a:pt x="26" y="19"/>
                    <a:pt x="26" y="23"/>
                  </a:cubicBezTo>
                  <a:cubicBezTo>
                    <a:pt x="25" y="30"/>
                    <a:pt x="19" y="34"/>
                    <a:pt x="15" y="36"/>
                  </a:cubicBezTo>
                  <a:cubicBezTo>
                    <a:pt x="11" y="36"/>
                    <a:pt x="8" y="36"/>
                    <a:pt x="6" y="34"/>
                  </a:cubicBezTo>
                  <a:cubicBezTo>
                    <a:pt x="5" y="33"/>
                    <a:pt x="5" y="32"/>
                    <a:pt x="3" y="31"/>
                  </a:cubicBezTo>
                  <a:cubicBezTo>
                    <a:pt x="0" y="19"/>
                    <a:pt x="7" y="9"/>
                    <a:pt x="12" y="1"/>
                  </a:cubicBezTo>
                  <a:close/>
                  <a:moveTo>
                    <a:pt x="9" y="32"/>
                  </a:moveTo>
                  <a:cubicBezTo>
                    <a:pt x="11" y="33"/>
                    <a:pt x="13" y="32"/>
                    <a:pt x="15" y="31"/>
                  </a:cubicBezTo>
                  <a:cubicBezTo>
                    <a:pt x="16" y="30"/>
                    <a:pt x="20" y="25"/>
                    <a:pt x="21" y="21"/>
                  </a:cubicBezTo>
                  <a:cubicBezTo>
                    <a:pt x="22" y="16"/>
                    <a:pt x="20" y="13"/>
                    <a:pt x="20" y="9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3" y="6"/>
                    <a:pt x="12" y="10"/>
                    <a:pt x="10" y="13"/>
                  </a:cubicBezTo>
                  <a:cubicBezTo>
                    <a:pt x="12" y="14"/>
                    <a:pt x="11" y="17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20"/>
                    <a:pt x="5" y="31"/>
                    <a:pt x="9" y="32"/>
                  </a:cubicBezTo>
                  <a:close/>
                  <a:moveTo>
                    <a:pt x="22" y="24"/>
                  </a:moveTo>
                  <a:cubicBezTo>
                    <a:pt x="21" y="27"/>
                    <a:pt x="19" y="29"/>
                    <a:pt x="18" y="31"/>
                  </a:cubicBezTo>
                  <a:cubicBezTo>
                    <a:pt x="20" y="30"/>
                    <a:pt x="22" y="27"/>
                    <a:pt x="22" y="24"/>
                  </a:cubicBezTo>
                  <a:close/>
                  <a:moveTo>
                    <a:pt x="23" y="7"/>
                  </a:moveTo>
                  <a:cubicBezTo>
                    <a:pt x="24" y="9"/>
                    <a:pt x="24" y="11"/>
                    <a:pt x="25" y="13"/>
                  </a:cubicBezTo>
                  <a:cubicBezTo>
                    <a:pt x="25" y="10"/>
                    <a:pt x="24" y="8"/>
                    <a:pt x="23" y="7"/>
                  </a:cubicBezTo>
                  <a:close/>
                  <a:moveTo>
                    <a:pt x="18" y="3"/>
                  </a:moveTo>
                  <a:cubicBezTo>
                    <a:pt x="20" y="4"/>
                    <a:pt x="22" y="6"/>
                    <a:pt x="23" y="6"/>
                  </a:cubicBezTo>
                  <a:cubicBezTo>
                    <a:pt x="22" y="5"/>
                    <a:pt x="20" y="2"/>
                    <a:pt x="18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492"/>
            <p:cNvSpPr>
              <a:spLocks noEditPoints="1"/>
            </p:cNvSpPr>
            <p:nvPr/>
          </p:nvSpPr>
          <p:spPr bwMode="auto">
            <a:xfrm>
              <a:off x="5017692" y="4199849"/>
              <a:ext cx="149206" cy="217264"/>
            </a:xfrm>
            <a:custGeom>
              <a:avLst/>
              <a:gdLst>
                <a:gd name="T0" fmla="*/ 0 w 24"/>
                <a:gd name="T1" fmla="*/ 34 h 35"/>
                <a:gd name="T2" fmla="*/ 7 w 24"/>
                <a:gd name="T3" fmla="*/ 11 h 35"/>
                <a:gd name="T4" fmla="*/ 10 w 24"/>
                <a:gd name="T5" fmla="*/ 0 h 35"/>
                <a:gd name="T6" fmla="*/ 14 w 24"/>
                <a:gd name="T7" fmla="*/ 0 h 35"/>
                <a:gd name="T8" fmla="*/ 15 w 24"/>
                <a:gd name="T9" fmla="*/ 3 h 35"/>
                <a:gd name="T10" fmla="*/ 14 w 24"/>
                <a:gd name="T11" fmla="*/ 6 h 35"/>
                <a:gd name="T12" fmla="*/ 14 w 24"/>
                <a:gd name="T13" fmla="*/ 8 h 35"/>
                <a:gd name="T14" fmla="*/ 12 w 24"/>
                <a:gd name="T15" fmla="*/ 11 h 35"/>
                <a:gd name="T16" fmla="*/ 12 w 24"/>
                <a:gd name="T17" fmla="*/ 16 h 35"/>
                <a:gd name="T18" fmla="*/ 7 w 24"/>
                <a:gd name="T19" fmla="*/ 28 h 35"/>
                <a:gd name="T20" fmla="*/ 19 w 24"/>
                <a:gd name="T21" fmla="*/ 27 h 35"/>
                <a:gd name="T22" fmla="*/ 20 w 24"/>
                <a:gd name="T23" fmla="*/ 23 h 35"/>
                <a:gd name="T24" fmla="*/ 24 w 24"/>
                <a:gd name="T25" fmla="*/ 24 h 35"/>
                <a:gd name="T26" fmla="*/ 22 w 24"/>
                <a:gd name="T27" fmla="*/ 33 h 35"/>
                <a:gd name="T28" fmla="*/ 0 w 24"/>
                <a:gd name="T29" fmla="*/ 34 h 35"/>
                <a:gd name="T30" fmla="*/ 6 w 24"/>
                <a:gd name="T31" fmla="*/ 32 h 35"/>
                <a:gd name="T32" fmla="*/ 4 w 24"/>
                <a:gd name="T33" fmla="*/ 32 h 35"/>
                <a:gd name="T34" fmla="*/ 6 w 24"/>
                <a:gd name="T35" fmla="*/ 32 h 35"/>
                <a:gd name="T36" fmla="*/ 21 w 24"/>
                <a:gd name="T37" fmla="*/ 31 h 35"/>
                <a:gd name="T38" fmla="*/ 18 w 24"/>
                <a:gd name="T39" fmla="*/ 31 h 35"/>
                <a:gd name="T40" fmla="*/ 21 w 24"/>
                <a:gd name="T41" fmla="*/ 31 h 35"/>
                <a:gd name="T42" fmla="*/ 5 w 24"/>
                <a:gd name="T43" fmla="*/ 29 h 35"/>
                <a:gd name="T44" fmla="*/ 6 w 24"/>
                <a:gd name="T45" fmla="*/ 30 h 35"/>
                <a:gd name="T46" fmla="*/ 5 w 24"/>
                <a:gd name="T47" fmla="*/ 29 h 35"/>
                <a:gd name="T48" fmla="*/ 9 w 24"/>
                <a:gd name="T49" fmla="*/ 18 h 35"/>
                <a:gd name="T50" fmla="*/ 7 w 24"/>
                <a:gd name="T51" fmla="*/ 22 h 35"/>
                <a:gd name="T52" fmla="*/ 9 w 24"/>
                <a:gd name="T53" fmla="*/ 18 h 35"/>
                <a:gd name="T54" fmla="*/ 10 w 24"/>
                <a:gd name="T55" fmla="*/ 15 h 35"/>
                <a:gd name="T56" fmla="*/ 9 w 24"/>
                <a:gd name="T57" fmla="*/ 17 h 35"/>
                <a:gd name="T58" fmla="*/ 10 w 24"/>
                <a:gd name="T59" fmla="*/ 15 h 35"/>
                <a:gd name="T60" fmla="*/ 10 w 24"/>
                <a:gd name="T61" fmla="*/ 8 h 35"/>
                <a:gd name="T62" fmla="*/ 8 w 24"/>
                <a:gd name="T63" fmla="*/ 13 h 35"/>
                <a:gd name="T64" fmla="*/ 10 w 24"/>
                <a:gd name="T6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35">
                  <a:moveTo>
                    <a:pt x="0" y="34"/>
                  </a:moveTo>
                  <a:cubicBezTo>
                    <a:pt x="1" y="26"/>
                    <a:pt x="5" y="19"/>
                    <a:pt x="7" y="11"/>
                  </a:cubicBezTo>
                  <a:cubicBezTo>
                    <a:pt x="8" y="7"/>
                    <a:pt x="7" y="3"/>
                    <a:pt x="10" y="0"/>
                  </a:cubicBezTo>
                  <a:cubicBezTo>
                    <a:pt x="12" y="0"/>
                    <a:pt x="12" y="0"/>
                    <a:pt x="14" y="0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5" y="4"/>
                    <a:pt x="15" y="5"/>
                    <a:pt x="14" y="6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4" y="9"/>
                    <a:pt x="13" y="10"/>
                    <a:pt x="12" y="11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0" y="20"/>
                    <a:pt x="8" y="25"/>
                    <a:pt x="7" y="28"/>
                  </a:cubicBezTo>
                  <a:cubicBezTo>
                    <a:pt x="11" y="28"/>
                    <a:pt x="15" y="27"/>
                    <a:pt x="19" y="27"/>
                  </a:cubicBezTo>
                  <a:cubicBezTo>
                    <a:pt x="19" y="25"/>
                    <a:pt x="20" y="24"/>
                    <a:pt x="20" y="23"/>
                  </a:cubicBezTo>
                  <a:cubicBezTo>
                    <a:pt x="21" y="22"/>
                    <a:pt x="24" y="23"/>
                    <a:pt x="24" y="24"/>
                  </a:cubicBezTo>
                  <a:cubicBezTo>
                    <a:pt x="24" y="27"/>
                    <a:pt x="23" y="30"/>
                    <a:pt x="22" y="33"/>
                  </a:cubicBezTo>
                  <a:cubicBezTo>
                    <a:pt x="15" y="32"/>
                    <a:pt x="8" y="35"/>
                    <a:pt x="0" y="34"/>
                  </a:cubicBezTo>
                  <a:close/>
                  <a:moveTo>
                    <a:pt x="6" y="32"/>
                  </a:moveTo>
                  <a:cubicBezTo>
                    <a:pt x="6" y="31"/>
                    <a:pt x="4" y="31"/>
                    <a:pt x="4" y="32"/>
                  </a:cubicBezTo>
                  <a:cubicBezTo>
                    <a:pt x="4" y="33"/>
                    <a:pt x="5" y="32"/>
                    <a:pt x="6" y="32"/>
                  </a:cubicBezTo>
                  <a:close/>
                  <a:moveTo>
                    <a:pt x="21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8" y="31"/>
                    <a:pt x="21" y="31"/>
                    <a:pt x="21" y="31"/>
                  </a:cubicBezTo>
                  <a:close/>
                  <a:moveTo>
                    <a:pt x="5" y="29"/>
                  </a:moveTo>
                  <a:cubicBezTo>
                    <a:pt x="4" y="29"/>
                    <a:pt x="5" y="31"/>
                    <a:pt x="6" y="30"/>
                  </a:cubicBezTo>
                  <a:cubicBezTo>
                    <a:pt x="6" y="30"/>
                    <a:pt x="5" y="30"/>
                    <a:pt x="5" y="29"/>
                  </a:cubicBezTo>
                  <a:close/>
                  <a:moveTo>
                    <a:pt x="9" y="18"/>
                  </a:moveTo>
                  <a:cubicBezTo>
                    <a:pt x="8" y="19"/>
                    <a:pt x="7" y="21"/>
                    <a:pt x="7" y="22"/>
                  </a:cubicBezTo>
                  <a:cubicBezTo>
                    <a:pt x="8" y="21"/>
                    <a:pt x="9" y="19"/>
                    <a:pt x="9" y="18"/>
                  </a:cubicBezTo>
                  <a:close/>
                  <a:moveTo>
                    <a:pt x="10" y="15"/>
                  </a:moveTo>
                  <a:cubicBezTo>
                    <a:pt x="10" y="16"/>
                    <a:pt x="9" y="17"/>
                    <a:pt x="9" y="17"/>
                  </a:cubicBezTo>
                  <a:cubicBezTo>
                    <a:pt x="10" y="17"/>
                    <a:pt x="10" y="16"/>
                    <a:pt x="10" y="15"/>
                  </a:cubicBezTo>
                  <a:close/>
                  <a:moveTo>
                    <a:pt x="10" y="8"/>
                  </a:moveTo>
                  <a:cubicBezTo>
                    <a:pt x="9" y="10"/>
                    <a:pt x="8" y="12"/>
                    <a:pt x="8" y="13"/>
                  </a:cubicBezTo>
                  <a:cubicBezTo>
                    <a:pt x="9" y="12"/>
                    <a:pt x="11" y="10"/>
                    <a:pt x="10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493"/>
            <p:cNvSpPr>
              <a:spLocks noEditPoints="1"/>
            </p:cNvSpPr>
            <p:nvPr/>
          </p:nvSpPr>
          <p:spPr bwMode="auto">
            <a:xfrm>
              <a:off x="3227232" y="4194614"/>
              <a:ext cx="146587" cy="240822"/>
            </a:xfrm>
            <a:custGeom>
              <a:avLst/>
              <a:gdLst>
                <a:gd name="T0" fmla="*/ 19 w 24"/>
                <a:gd name="T1" fmla="*/ 6 h 39"/>
                <a:gd name="T2" fmla="*/ 22 w 24"/>
                <a:gd name="T3" fmla="*/ 4 h 39"/>
                <a:gd name="T4" fmla="*/ 17 w 24"/>
                <a:gd name="T5" fmla="*/ 11 h 39"/>
                <a:gd name="T6" fmla="*/ 12 w 24"/>
                <a:gd name="T7" fmla="*/ 16 h 39"/>
                <a:gd name="T8" fmla="*/ 11 w 24"/>
                <a:gd name="T9" fmla="*/ 20 h 39"/>
                <a:gd name="T10" fmla="*/ 24 w 24"/>
                <a:gd name="T11" fmla="*/ 35 h 39"/>
                <a:gd name="T12" fmla="*/ 20 w 24"/>
                <a:gd name="T13" fmla="*/ 39 h 39"/>
                <a:gd name="T14" fmla="*/ 8 w 24"/>
                <a:gd name="T15" fmla="*/ 24 h 39"/>
                <a:gd name="T16" fmla="*/ 5 w 24"/>
                <a:gd name="T17" fmla="*/ 37 h 39"/>
                <a:gd name="T18" fmla="*/ 0 w 24"/>
                <a:gd name="T19" fmla="*/ 37 h 39"/>
                <a:gd name="T20" fmla="*/ 2 w 24"/>
                <a:gd name="T21" fmla="*/ 27 h 39"/>
                <a:gd name="T22" fmla="*/ 2 w 24"/>
                <a:gd name="T23" fmla="*/ 17 h 39"/>
                <a:gd name="T24" fmla="*/ 3 w 24"/>
                <a:gd name="T25" fmla="*/ 7 h 39"/>
                <a:gd name="T26" fmla="*/ 4 w 24"/>
                <a:gd name="T27" fmla="*/ 3 h 39"/>
                <a:gd name="T28" fmla="*/ 7 w 24"/>
                <a:gd name="T29" fmla="*/ 2 h 39"/>
                <a:gd name="T30" fmla="*/ 9 w 24"/>
                <a:gd name="T31" fmla="*/ 10 h 39"/>
                <a:gd name="T32" fmla="*/ 14 w 24"/>
                <a:gd name="T33" fmla="*/ 4 h 39"/>
                <a:gd name="T34" fmla="*/ 21 w 24"/>
                <a:gd name="T35" fmla="*/ 3 h 39"/>
                <a:gd name="T36" fmla="*/ 19 w 24"/>
                <a:gd name="T37" fmla="*/ 6 h 39"/>
                <a:gd name="T38" fmla="*/ 4 w 24"/>
                <a:gd name="T39" fmla="*/ 33 h 39"/>
                <a:gd name="T40" fmla="*/ 3 w 24"/>
                <a:gd name="T41" fmla="*/ 36 h 39"/>
                <a:gd name="T42" fmla="*/ 4 w 24"/>
                <a:gd name="T43" fmla="*/ 36 h 39"/>
                <a:gd name="T44" fmla="*/ 4 w 24"/>
                <a:gd name="T45" fmla="*/ 33 h 39"/>
                <a:gd name="T46" fmla="*/ 12 w 24"/>
                <a:gd name="T47" fmla="*/ 25 h 39"/>
                <a:gd name="T48" fmla="*/ 15 w 24"/>
                <a:gd name="T49" fmla="*/ 29 h 39"/>
                <a:gd name="T50" fmla="*/ 12 w 24"/>
                <a:gd name="T51" fmla="*/ 25 h 39"/>
                <a:gd name="T52" fmla="*/ 5 w 24"/>
                <a:gd name="T53" fmla="*/ 8 h 39"/>
                <a:gd name="T54" fmla="*/ 5 w 24"/>
                <a:gd name="T55" fmla="*/ 10 h 39"/>
                <a:gd name="T56" fmla="*/ 5 w 24"/>
                <a:gd name="T57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9">
                  <a:moveTo>
                    <a:pt x="19" y="6"/>
                  </a:moveTo>
                  <a:cubicBezTo>
                    <a:pt x="20" y="5"/>
                    <a:pt x="21" y="3"/>
                    <a:pt x="22" y="4"/>
                  </a:cubicBezTo>
                  <a:cubicBezTo>
                    <a:pt x="22" y="7"/>
                    <a:pt x="18" y="8"/>
                    <a:pt x="17" y="11"/>
                  </a:cubicBezTo>
                  <a:cubicBezTo>
                    <a:pt x="15" y="13"/>
                    <a:pt x="14" y="14"/>
                    <a:pt x="12" y="16"/>
                  </a:cubicBezTo>
                  <a:cubicBezTo>
                    <a:pt x="10" y="18"/>
                    <a:pt x="10" y="18"/>
                    <a:pt x="11" y="20"/>
                  </a:cubicBezTo>
                  <a:cubicBezTo>
                    <a:pt x="14" y="24"/>
                    <a:pt x="20" y="31"/>
                    <a:pt x="24" y="35"/>
                  </a:cubicBezTo>
                  <a:cubicBezTo>
                    <a:pt x="23" y="37"/>
                    <a:pt x="21" y="38"/>
                    <a:pt x="20" y="39"/>
                  </a:cubicBezTo>
                  <a:cubicBezTo>
                    <a:pt x="16" y="34"/>
                    <a:pt x="11" y="29"/>
                    <a:pt x="8" y="24"/>
                  </a:cubicBezTo>
                  <a:cubicBezTo>
                    <a:pt x="6" y="28"/>
                    <a:pt x="6" y="33"/>
                    <a:pt x="5" y="37"/>
                  </a:cubicBezTo>
                  <a:cubicBezTo>
                    <a:pt x="3" y="37"/>
                    <a:pt x="1" y="37"/>
                    <a:pt x="0" y="37"/>
                  </a:cubicBezTo>
                  <a:cubicBezTo>
                    <a:pt x="0" y="33"/>
                    <a:pt x="1" y="30"/>
                    <a:pt x="2" y="27"/>
                  </a:cubicBezTo>
                  <a:cubicBezTo>
                    <a:pt x="2" y="24"/>
                    <a:pt x="2" y="20"/>
                    <a:pt x="2" y="17"/>
                  </a:cubicBezTo>
                  <a:cubicBezTo>
                    <a:pt x="3" y="15"/>
                    <a:pt x="3" y="11"/>
                    <a:pt x="3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11" y="3"/>
                    <a:pt x="8" y="7"/>
                    <a:pt x="9" y="10"/>
                  </a:cubicBezTo>
                  <a:cubicBezTo>
                    <a:pt x="11" y="9"/>
                    <a:pt x="13" y="7"/>
                    <a:pt x="14" y="4"/>
                  </a:cubicBezTo>
                  <a:cubicBezTo>
                    <a:pt x="16" y="2"/>
                    <a:pt x="19" y="0"/>
                    <a:pt x="21" y="3"/>
                  </a:cubicBezTo>
                  <a:cubicBezTo>
                    <a:pt x="21" y="4"/>
                    <a:pt x="19" y="5"/>
                    <a:pt x="19" y="6"/>
                  </a:cubicBezTo>
                  <a:close/>
                  <a:moveTo>
                    <a:pt x="4" y="33"/>
                  </a:moveTo>
                  <a:cubicBezTo>
                    <a:pt x="4" y="34"/>
                    <a:pt x="3" y="35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5"/>
                    <a:pt x="5" y="33"/>
                    <a:pt x="4" y="33"/>
                  </a:cubicBezTo>
                  <a:close/>
                  <a:moveTo>
                    <a:pt x="12" y="25"/>
                  </a:moveTo>
                  <a:cubicBezTo>
                    <a:pt x="13" y="26"/>
                    <a:pt x="14" y="28"/>
                    <a:pt x="15" y="29"/>
                  </a:cubicBezTo>
                  <a:cubicBezTo>
                    <a:pt x="14" y="28"/>
                    <a:pt x="13" y="26"/>
                    <a:pt x="12" y="25"/>
                  </a:cubicBezTo>
                  <a:close/>
                  <a:moveTo>
                    <a:pt x="5" y="8"/>
                  </a:moveTo>
                  <a:cubicBezTo>
                    <a:pt x="5" y="8"/>
                    <a:pt x="5" y="10"/>
                    <a:pt x="5" y="10"/>
                  </a:cubicBezTo>
                  <a:cubicBezTo>
                    <a:pt x="5" y="9"/>
                    <a:pt x="6" y="8"/>
                    <a:pt x="5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494"/>
            <p:cNvSpPr>
              <a:spLocks noEditPoints="1"/>
            </p:cNvSpPr>
            <p:nvPr/>
          </p:nvSpPr>
          <p:spPr bwMode="auto">
            <a:xfrm>
              <a:off x="4460136" y="4189379"/>
              <a:ext cx="167528" cy="235587"/>
            </a:xfrm>
            <a:custGeom>
              <a:avLst/>
              <a:gdLst>
                <a:gd name="T0" fmla="*/ 3 w 27"/>
                <a:gd name="T1" fmla="*/ 3 h 38"/>
                <a:gd name="T2" fmla="*/ 4 w 27"/>
                <a:gd name="T3" fmla="*/ 5 h 38"/>
                <a:gd name="T4" fmla="*/ 6 w 27"/>
                <a:gd name="T5" fmla="*/ 5 h 38"/>
                <a:gd name="T6" fmla="*/ 6 w 27"/>
                <a:gd name="T7" fmla="*/ 14 h 38"/>
                <a:gd name="T8" fmla="*/ 18 w 27"/>
                <a:gd name="T9" fmla="*/ 16 h 38"/>
                <a:gd name="T10" fmla="*/ 21 w 27"/>
                <a:gd name="T11" fmla="*/ 3 h 38"/>
                <a:gd name="T12" fmla="*/ 27 w 27"/>
                <a:gd name="T13" fmla="*/ 2 h 38"/>
                <a:gd name="T14" fmla="*/ 27 w 27"/>
                <a:gd name="T15" fmla="*/ 5 h 38"/>
                <a:gd name="T16" fmla="*/ 24 w 27"/>
                <a:gd name="T17" fmla="*/ 29 h 38"/>
                <a:gd name="T18" fmla="*/ 22 w 27"/>
                <a:gd name="T19" fmla="*/ 35 h 38"/>
                <a:gd name="T20" fmla="*/ 20 w 27"/>
                <a:gd name="T21" fmla="*/ 34 h 38"/>
                <a:gd name="T22" fmla="*/ 18 w 27"/>
                <a:gd name="T23" fmla="*/ 35 h 38"/>
                <a:gd name="T24" fmla="*/ 17 w 27"/>
                <a:gd name="T25" fmla="*/ 32 h 38"/>
                <a:gd name="T26" fmla="*/ 16 w 27"/>
                <a:gd name="T27" fmla="*/ 31 h 38"/>
                <a:gd name="T28" fmla="*/ 18 w 27"/>
                <a:gd name="T29" fmla="*/ 29 h 38"/>
                <a:gd name="T30" fmla="*/ 18 w 27"/>
                <a:gd name="T31" fmla="*/ 21 h 38"/>
                <a:gd name="T32" fmla="*/ 5 w 27"/>
                <a:gd name="T33" fmla="*/ 21 h 38"/>
                <a:gd name="T34" fmla="*/ 3 w 27"/>
                <a:gd name="T35" fmla="*/ 33 h 38"/>
                <a:gd name="T36" fmla="*/ 2 w 27"/>
                <a:gd name="T37" fmla="*/ 37 h 38"/>
                <a:gd name="T38" fmla="*/ 0 w 27"/>
                <a:gd name="T39" fmla="*/ 36 h 38"/>
                <a:gd name="T40" fmla="*/ 1 w 27"/>
                <a:gd name="T41" fmla="*/ 22 h 38"/>
                <a:gd name="T42" fmla="*/ 2 w 27"/>
                <a:gd name="T43" fmla="*/ 15 h 38"/>
                <a:gd name="T44" fmla="*/ 3 w 27"/>
                <a:gd name="T45" fmla="*/ 3 h 38"/>
                <a:gd name="T46" fmla="*/ 17 w 27"/>
                <a:gd name="T47" fmla="*/ 19 h 38"/>
                <a:gd name="T48" fmla="*/ 18 w 27"/>
                <a:gd name="T49" fmla="*/ 19 h 38"/>
                <a:gd name="T50" fmla="*/ 17 w 27"/>
                <a:gd name="T51" fmla="*/ 19 h 38"/>
                <a:gd name="T52" fmla="*/ 7 w 27"/>
                <a:gd name="T53" fmla="*/ 18 h 38"/>
                <a:gd name="T54" fmla="*/ 14 w 27"/>
                <a:gd name="T55" fmla="*/ 18 h 38"/>
                <a:gd name="T56" fmla="*/ 7 w 27"/>
                <a:gd name="T57" fmla="*/ 18 h 38"/>
                <a:gd name="T58" fmla="*/ 24 w 27"/>
                <a:gd name="T59" fmla="*/ 3 h 38"/>
                <a:gd name="T60" fmla="*/ 24 w 27"/>
                <a:gd name="T61" fmla="*/ 5 h 38"/>
                <a:gd name="T62" fmla="*/ 24 w 27"/>
                <a:gd name="T63" fmla="*/ 5 h 38"/>
                <a:gd name="T64" fmla="*/ 24 w 27"/>
                <a:gd name="T65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" h="38">
                  <a:moveTo>
                    <a:pt x="3" y="3"/>
                  </a:moveTo>
                  <a:cubicBezTo>
                    <a:pt x="5" y="3"/>
                    <a:pt x="4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9"/>
                    <a:pt x="6" y="11"/>
                    <a:pt x="6" y="14"/>
                  </a:cubicBezTo>
                  <a:cubicBezTo>
                    <a:pt x="8" y="15"/>
                    <a:pt x="14" y="15"/>
                    <a:pt x="18" y="16"/>
                  </a:cubicBezTo>
                  <a:cubicBezTo>
                    <a:pt x="20" y="12"/>
                    <a:pt x="19" y="6"/>
                    <a:pt x="21" y="3"/>
                  </a:cubicBezTo>
                  <a:cubicBezTo>
                    <a:pt x="23" y="4"/>
                    <a:pt x="24" y="0"/>
                    <a:pt x="27" y="2"/>
                  </a:cubicBezTo>
                  <a:cubicBezTo>
                    <a:pt x="26" y="3"/>
                    <a:pt x="27" y="4"/>
                    <a:pt x="27" y="5"/>
                  </a:cubicBezTo>
                  <a:cubicBezTo>
                    <a:pt x="27" y="12"/>
                    <a:pt x="24" y="21"/>
                    <a:pt x="24" y="29"/>
                  </a:cubicBezTo>
                  <a:cubicBezTo>
                    <a:pt x="23" y="31"/>
                    <a:pt x="22" y="33"/>
                    <a:pt x="22" y="35"/>
                  </a:cubicBezTo>
                  <a:cubicBezTo>
                    <a:pt x="21" y="35"/>
                    <a:pt x="21" y="34"/>
                    <a:pt x="20" y="34"/>
                  </a:cubicBezTo>
                  <a:cubicBezTo>
                    <a:pt x="19" y="34"/>
                    <a:pt x="19" y="35"/>
                    <a:pt x="18" y="35"/>
                  </a:cubicBezTo>
                  <a:cubicBezTo>
                    <a:pt x="17" y="34"/>
                    <a:pt x="17" y="32"/>
                    <a:pt x="17" y="32"/>
                  </a:cubicBezTo>
                  <a:cubicBezTo>
                    <a:pt x="17" y="31"/>
                    <a:pt x="16" y="32"/>
                    <a:pt x="16" y="31"/>
                  </a:cubicBezTo>
                  <a:cubicBezTo>
                    <a:pt x="16" y="29"/>
                    <a:pt x="17" y="29"/>
                    <a:pt x="18" y="29"/>
                  </a:cubicBezTo>
                  <a:cubicBezTo>
                    <a:pt x="17" y="26"/>
                    <a:pt x="18" y="23"/>
                    <a:pt x="18" y="21"/>
                  </a:cubicBezTo>
                  <a:cubicBezTo>
                    <a:pt x="14" y="19"/>
                    <a:pt x="9" y="21"/>
                    <a:pt x="5" y="21"/>
                  </a:cubicBezTo>
                  <a:cubicBezTo>
                    <a:pt x="4" y="24"/>
                    <a:pt x="6" y="30"/>
                    <a:pt x="3" y="33"/>
                  </a:cubicBezTo>
                  <a:cubicBezTo>
                    <a:pt x="3" y="35"/>
                    <a:pt x="3" y="36"/>
                    <a:pt x="2" y="37"/>
                  </a:cubicBezTo>
                  <a:cubicBezTo>
                    <a:pt x="1" y="38"/>
                    <a:pt x="2" y="35"/>
                    <a:pt x="0" y="36"/>
                  </a:cubicBezTo>
                  <a:cubicBezTo>
                    <a:pt x="0" y="31"/>
                    <a:pt x="1" y="26"/>
                    <a:pt x="1" y="22"/>
                  </a:cubicBezTo>
                  <a:cubicBezTo>
                    <a:pt x="1" y="20"/>
                    <a:pt x="2" y="17"/>
                    <a:pt x="2" y="15"/>
                  </a:cubicBezTo>
                  <a:cubicBezTo>
                    <a:pt x="2" y="11"/>
                    <a:pt x="2" y="7"/>
                    <a:pt x="3" y="3"/>
                  </a:cubicBezTo>
                  <a:close/>
                  <a:moveTo>
                    <a:pt x="17" y="19"/>
                  </a:moveTo>
                  <a:cubicBezTo>
                    <a:pt x="17" y="19"/>
                    <a:pt x="18" y="19"/>
                    <a:pt x="18" y="19"/>
                  </a:cubicBezTo>
                  <a:cubicBezTo>
                    <a:pt x="19" y="18"/>
                    <a:pt x="17" y="19"/>
                    <a:pt x="17" y="19"/>
                  </a:cubicBezTo>
                  <a:close/>
                  <a:moveTo>
                    <a:pt x="7" y="18"/>
                  </a:moveTo>
                  <a:cubicBezTo>
                    <a:pt x="10" y="18"/>
                    <a:pt x="11" y="17"/>
                    <a:pt x="14" y="18"/>
                  </a:cubicBezTo>
                  <a:cubicBezTo>
                    <a:pt x="12" y="17"/>
                    <a:pt x="9" y="17"/>
                    <a:pt x="7" y="18"/>
                  </a:cubicBezTo>
                  <a:close/>
                  <a:moveTo>
                    <a:pt x="24" y="3"/>
                  </a:moveTo>
                  <a:cubicBezTo>
                    <a:pt x="24" y="4"/>
                    <a:pt x="23" y="4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495"/>
            <p:cNvSpPr>
              <a:spLocks noEditPoints="1"/>
            </p:cNvSpPr>
            <p:nvPr/>
          </p:nvSpPr>
          <p:spPr bwMode="auto">
            <a:xfrm>
              <a:off x="4266431" y="4181527"/>
              <a:ext cx="157058" cy="243441"/>
            </a:xfrm>
            <a:custGeom>
              <a:avLst/>
              <a:gdLst>
                <a:gd name="T0" fmla="*/ 17 w 25"/>
                <a:gd name="T1" fmla="*/ 10 h 39"/>
                <a:gd name="T2" fmla="*/ 13 w 25"/>
                <a:gd name="T3" fmla="*/ 6 h 39"/>
                <a:gd name="T4" fmla="*/ 7 w 25"/>
                <a:gd name="T5" fmla="*/ 21 h 39"/>
                <a:gd name="T6" fmla="*/ 10 w 25"/>
                <a:gd name="T7" fmla="*/ 31 h 39"/>
                <a:gd name="T8" fmla="*/ 22 w 25"/>
                <a:gd name="T9" fmla="*/ 24 h 39"/>
                <a:gd name="T10" fmla="*/ 23 w 25"/>
                <a:gd name="T11" fmla="*/ 28 h 39"/>
                <a:gd name="T12" fmla="*/ 19 w 25"/>
                <a:gd name="T13" fmla="*/ 38 h 39"/>
                <a:gd name="T14" fmla="*/ 12 w 25"/>
                <a:gd name="T15" fmla="*/ 39 h 39"/>
                <a:gd name="T16" fmla="*/ 7 w 25"/>
                <a:gd name="T17" fmla="*/ 37 h 39"/>
                <a:gd name="T18" fmla="*/ 5 w 25"/>
                <a:gd name="T19" fmla="*/ 34 h 39"/>
                <a:gd name="T20" fmla="*/ 3 w 25"/>
                <a:gd name="T21" fmla="*/ 28 h 39"/>
                <a:gd name="T22" fmla="*/ 1 w 25"/>
                <a:gd name="T23" fmla="*/ 24 h 39"/>
                <a:gd name="T24" fmla="*/ 10 w 25"/>
                <a:gd name="T25" fmla="*/ 3 h 39"/>
                <a:gd name="T26" fmla="*/ 12 w 25"/>
                <a:gd name="T27" fmla="*/ 2 h 39"/>
                <a:gd name="T28" fmla="*/ 17 w 25"/>
                <a:gd name="T29" fmla="*/ 10 h 39"/>
                <a:gd name="T30" fmla="*/ 17 w 25"/>
                <a:gd name="T31" fmla="*/ 36 h 39"/>
                <a:gd name="T32" fmla="*/ 14 w 25"/>
                <a:gd name="T33" fmla="*/ 37 h 39"/>
                <a:gd name="T34" fmla="*/ 17 w 25"/>
                <a:gd name="T35" fmla="*/ 36 h 39"/>
                <a:gd name="T36" fmla="*/ 20 w 25"/>
                <a:gd name="T37" fmla="*/ 33 h 39"/>
                <a:gd name="T38" fmla="*/ 19 w 25"/>
                <a:gd name="T39" fmla="*/ 36 h 39"/>
                <a:gd name="T40" fmla="*/ 20 w 25"/>
                <a:gd name="T41" fmla="*/ 33 h 39"/>
                <a:gd name="T42" fmla="*/ 11 w 25"/>
                <a:gd name="T43" fmla="*/ 35 h 39"/>
                <a:gd name="T44" fmla="*/ 9 w 25"/>
                <a:gd name="T45" fmla="*/ 34 h 39"/>
                <a:gd name="T46" fmla="*/ 11 w 25"/>
                <a:gd name="T47" fmla="*/ 35 h 39"/>
                <a:gd name="T48" fmla="*/ 21 w 25"/>
                <a:gd name="T49" fmla="*/ 29 h 39"/>
                <a:gd name="T50" fmla="*/ 14 w 25"/>
                <a:gd name="T51" fmla="*/ 34 h 39"/>
                <a:gd name="T52" fmla="*/ 21 w 25"/>
                <a:gd name="T53" fmla="*/ 29 h 39"/>
                <a:gd name="T54" fmla="*/ 3 w 25"/>
                <a:gd name="T55" fmla="*/ 20 h 39"/>
                <a:gd name="T56" fmla="*/ 3 w 25"/>
                <a:gd name="T57" fmla="*/ 25 h 39"/>
                <a:gd name="T58" fmla="*/ 3 w 25"/>
                <a:gd name="T59" fmla="*/ 20 h 39"/>
                <a:gd name="T60" fmla="*/ 9 w 25"/>
                <a:gd name="T61" fmla="*/ 9 h 39"/>
                <a:gd name="T62" fmla="*/ 6 w 25"/>
                <a:gd name="T63" fmla="*/ 18 h 39"/>
                <a:gd name="T64" fmla="*/ 9 w 25"/>
                <a:gd name="T65" fmla="*/ 9 h 39"/>
                <a:gd name="T66" fmla="*/ 6 w 25"/>
                <a:gd name="T67" fmla="*/ 12 h 39"/>
                <a:gd name="T68" fmla="*/ 5 w 25"/>
                <a:gd name="T69" fmla="*/ 15 h 39"/>
                <a:gd name="T70" fmla="*/ 6 w 25"/>
                <a:gd name="T71" fmla="*/ 12 h 39"/>
                <a:gd name="T72" fmla="*/ 11 w 25"/>
                <a:gd name="T73" fmla="*/ 6 h 39"/>
                <a:gd name="T74" fmla="*/ 9 w 25"/>
                <a:gd name="T75" fmla="*/ 7 h 39"/>
                <a:gd name="T76" fmla="*/ 11 w 25"/>
                <a:gd name="T7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" h="39">
                  <a:moveTo>
                    <a:pt x="17" y="10"/>
                  </a:moveTo>
                  <a:cubicBezTo>
                    <a:pt x="17" y="8"/>
                    <a:pt x="14" y="8"/>
                    <a:pt x="13" y="6"/>
                  </a:cubicBezTo>
                  <a:cubicBezTo>
                    <a:pt x="10" y="8"/>
                    <a:pt x="8" y="16"/>
                    <a:pt x="7" y="21"/>
                  </a:cubicBezTo>
                  <a:cubicBezTo>
                    <a:pt x="7" y="25"/>
                    <a:pt x="8" y="29"/>
                    <a:pt x="10" y="31"/>
                  </a:cubicBezTo>
                  <a:cubicBezTo>
                    <a:pt x="17" y="33"/>
                    <a:pt x="20" y="29"/>
                    <a:pt x="22" y="24"/>
                  </a:cubicBezTo>
                  <a:cubicBezTo>
                    <a:pt x="23" y="25"/>
                    <a:pt x="23" y="27"/>
                    <a:pt x="23" y="28"/>
                  </a:cubicBezTo>
                  <a:cubicBezTo>
                    <a:pt x="23" y="30"/>
                    <a:pt x="21" y="36"/>
                    <a:pt x="19" y="38"/>
                  </a:cubicBezTo>
                  <a:cubicBezTo>
                    <a:pt x="18" y="39"/>
                    <a:pt x="15" y="39"/>
                    <a:pt x="12" y="39"/>
                  </a:cubicBezTo>
                  <a:cubicBezTo>
                    <a:pt x="11" y="38"/>
                    <a:pt x="7" y="38"/>
                    <a:pt x="7" y="37"/>
                  </a:cubicBezTo>
                  <a:cubicBezTo>
                    <a:pt x="6" y="36"/>
                    <a:pt x="6" y="35"/>
                    <a:pt x="5" y="34"/>
                  </a:cubicBezTo>
                  <a:cubicBezTo>
                    <a:pt x="3" y="31"/>
                    <a:pt x="3" y="31"/>
                    <a:pt x="3" y="28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0" y="17"/>
                    <a:pt x="4" y="5"/>
                    <a:pt x="10" y="3"/>
                  </a:cubicBezTo>
                  <a:cubicBezTo>
                    <a:pt x="11" y="3"/>
                    <a:pt x="11" y="2"/>
                    <a:pt x="12" y="2"/>
                  </a:cubicBezTo>
                  <a:cubicBezTo>
                    <a:pt x="18" y="0"/>
                    <a:pt x="25" y="10"/>
                    <a:pt x="17" y="10"/>
                  </a:cubicBezTo>
                  <a:close/>
                  <a:moveTo>
                    <a:pt x="17" y="36"/>
                  </a:moveTo>
                  <a:cubicBezTo>
                    <a:pt x="16" y="36"/>
                    <a:pt x="15" y="36"/>
                    <a:pt x="14" y="37"/>
                  </a:cubicBezTo>
                  <a:cubicBezTo>
                    <a:pt x="15" y="37"/>
                    <a:pt x="17" y="36"/>
                    <a:pt x="17" y="36"/>
                  </a:cubicBezTo>
                  <a:close/>
                  <a:moveTo>
                    <a:pt x="20" y="33"/>
                  </a:moveTo>
                  <a:cubicBezTo>
                    <a:pt x="20" y="34"/>
                    <a:pt x="19" y="34"/>
                    <a:pt x="19" y="36"/>
                  </a:cubicBezTo>
                  <a:cubicBezTo>
                    <a:pt x="20" y="36"/>
                    <a:pt x="21" y="33"/>
                    <a:pt x="20" y="33"/>
                  </a:cubicBezTo>
                  <a:close/>
                  <a:moveTo>
                    <a:pt x="11" y="35"/>
                  </a:moveTo>
                  <a:cubicBezTo>
                    <a:pt x="10" y="35"/>
                    <a:pt x="9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lose/>
                  <a:moveTo>
                    <a:pt x="21" y="29"/>
                  </a:moveTo>
                  <a:cubicBezTo>
                    <a:pt x="19" y="31"/>
                    <a:pt x="17" y="33"/>
                    <a:pt x="14" y="34"/>
                  </a:cubicBezTo>
                  <a:cubicBezTo>
                    <a:pt x="17" y="35"/>
                    <a:pt x="20" y="31"/>
                    <a:pt x="21" y="29"/>
                  </a:cubicBezTo>
                  <a:close/>
                  <a:moveTo>
                    <a:pt x="3" y="20"/>
                  </a:moveTo>
                  <a:cubicBezTo>
                    <a:pt x="2" y="22"/>
                    <a:pt x="2" y="24"/>
                    <a:pt x="3" y="25"/>
                  </a:cubicBezTo>
                  <a:cubicBezTo>
                    <a:pt x="3" y="24"/>
                    <a:pt x="4" y="21"/>
                    <a:pt x="3" y="20"/>
                  </a:cubicBezTo>
                  <a:close/>
                  <a:moveTo>
                    <a:pt x="9" y="9"/>
                  </a:moveTo>
                  <a:cubicBezTo>
                    <a:pt x="7" y="11"/>
                    <a:pt x="6" y="15"/>
                    <a:pt x="6" y="18"/>
                  </a:cubicBezTo>
                  <a:cubicBezTo>
                    <a:pt x="7" y="15"/>
                    <a:pt x="7" y="12"/>
                    <a:pt x="9" y="9"/>
                  </a:cubicBezTo>
                  <a:close/>
                  <a:moveTo>
                    <a:pt x="6" y="12"/>
                  </a:moveTo>
                  <a:cubicBezTo>
                    <a:pt x="5" y="12"/>
                    <a:pt x="5" y="14"/>
                    <a:pt x="5" y="15"/>
                  </a:cubicBezTo>
                  <a:cubicBezTo>
                    <a:pt x="5" y="14"/>
                    <a:pt x="5" y="13"/>
                    <a:pt x="6" y="12"/>
                  </a:cubicBezTo>
                  <a:close/>
                  <a:moveTo>
                    <a:pt x="11" y="6"/>
                  </a:moveTo>
                  <a:cubicBezTo>
                    <a:pt x="10" y="6"/>
                    <a:pt x="9" y="7"/>
                    <a:pt x="9" y="7"/>
                  </a:cubicBezTo>
                  <a:cubicBezTo>
                    <a:pt x="10" y="8"/>
                    <a:pt x="10" y="7"/>
                    <a:pt x="11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496"/>
            <p:cNvSpPr>
              <a:spLocks noEditPoints="1"/>
            </p:cNvSpPr>
            <p:nvPr/>
          </p:nvSpPr>
          <p:spPr bwMode="auto">
            <a:xfrm>
              <a:off x="3020438" y="4199849"/>
              <a:ext cx="149206" cy="243441"/>
            </a:xfrm>
            <a:custGeom>
              <a:avLst/>
              <a:gdLst>
                <a:gd name="T0" fmla="*/ 16 w 24"/>
                <a:gd name="T1" fmla="*/ 10 h 39"/>
                <a:gd name="T2" fmla="*/ 13 w 24"/>
                <a:gd name="T3" fmla="*/ 6 h 39"/>
                <a:gd name="T4" fmla="*/ 7 w 24"/>
                <a:gd name="T5" fmla="*/ 21 h 39"/>
                <a:gd name="T6" fmla="*/ 9 w 24"/>
                <a:gd name="T7" fmla="*/ 31 h 39"/>
                <a:gd name="T8" fmla="*/ 21 w 24"/>
                <a:gd name="T9" fmla="*/ 24 h 39"/>
                <a:gd name="T10" fmla="*/ 23 w 24"/>
                <a:gd name="T11" fmla="*/ 28 h 39"/>
                <a:gd name="T12" fmla="*/ 18 w 24"/>
                <a:gd name="T13" fmla="*/ 38 h 39"/>
                <a:gd name="T14" fmla="*/ 12 w 24"/>
                <a:gd name="T15" fmla="*/ 39 h 39"/>
                <a:gd name="T16" fmla="*/ 6 w 24"/>
                <a:gd name="T17" fmla="*/ 37 h 39"/>
                <a:gd name="T18" fmla="*/ 4 w 24"/>
                <a:gd name="T19" fmla="*/ 34 h 39"/>
                <a:gd name="T20" fmla="*/ 2 w 24"/>
                <a:gd name="T21" fmla="*/ 28 h 39"/>
                <a:gd name="T22" fmla="*/ 1 w 24"/>
                <a:gd name="T23" fmla="*/ 24 h 39"/>
                <a:gd name="T24" fmla="*/ 9 w 24"/>
                <a:gd name="T25" fmla="*/ 3 h 39"/>
                <a:gd name="T26" fmla="*/ 11 w 24"/>
                <a:gd name="T27" fmla="*/ 2 h 39"/>
                <a:gd name="T28" fmla="*/ 16 w 24"/>
                <a:gd name="T29" fmla="*/ 10 h 39"/>
                <a:gd name="T30" fmla="*/ 16 w 24"/>
                <a:gd name="T31" fmla="*/ 36 h 39"/>
                <a:gd name="T32" fmla="*/ 14 w 24"/>
                <a:gd name="T33" fmla="*/ 37 h 39"/>
                <a:gd name="T34" fmla="*/ 16 w 24"/>
                <a:gd name="T35" fmla="*/ 36 h 39"/>
                <a:gd name="T36" fmla="*/ 20 w 24"/>
                <a:gd name="T37" fmla="*/ 33 h 39"/>
                <a:gd name="T38" fmla="*/ 19 w 24"/>
                <a:gd name="T39" fmla="*/ 36 h 39"/>
                <a:gd name="T40" fmla="*/ 20 w 24"/>
                <a:gd name="T41" fmla="*/ 33 h 39"/>
                <a:gd name="T42" fmla="*/ 11 w 24"/>
                <a:gd name="T43" fmla="*/ 35 h 39"/>
                <a:gd name="T44" fmla="*/ 8 w 24"/>
                <a:gd name="T45" fmla="*/ 34 h 39"/>
                <a:gd name="T46" fmla="*/ 11 w 24"/>
                <a:gd name="T47" fmla="*/ 35 h 39"/>
                <a:gd name="T48" fmla="*/ 20 w 24"/>
                <a:gd name="T49" fmla="*/ 29 h 39"/>
                <a:gd name="T50" fmla="*/ 13 w 24"/>
                <a:gd name="T51" fmla="*/ 34 h 39"/>
                <a:gd name="T52" fmla="*/ 20 w 24"/>
                <a:gd name="T53" fmla="*/ 29 h 39"/>
                <a:gd name="T54" fmla="*/ 2 w 24"/>
                <a:gd name="T55" fmla="*/ 20 h 39"/>
                <a:gd name="T56" fmla="*/ 3 w 24"/>
                <a:gd name="T57" fmla="*/ 25 h 39"/>
                <a:gd name="T58" fmla="*/ 2 w 24"/>
                <a:gd name="T59" fmla="*/ 20 h 39"/>
                <a:gd name="T60" fmla="*/ 8 w 24"/>
                <a:gd name="T61" fmla="*/ 9 h 39"/>
                <a:gd name="T62" fmla="*/ 6 w 24"/>
                <a:gd name="T63" fmla="*/ 18 h 39"/>
                <a:gd name="T64" fmla="*/ 8 w 24"/>
                <a:gd name="T65" fmla="*/ 9 h 39"/>
                <a:gd name="T66" fmla="*/ 5 w 24"/>
                <a:gd name="T67" fmla="*/ 12 h 39"/>
                <a:gd name="T68" fmla="*/ 4 w 24"/>
                <a:gd name="T69" fmla="*/ 15 h 39"/>
                <a:gd name="T70" fmla="*/ 5 w 24"/>
                <a:gd name="T71" fmla="*/ 12 h 39"/>
                <a:gd name="T72" fmla="*/ 10 w 24"/>
                <a:gd name="T73" fmla="*/ 6 h 39"/>
                <a:gd name="T74" fmla="*/ 8 w 24"/>
                <a:gd name="T75" fmla="*/ 7 h 39"/>
                <a:gd name="T76" fmla="*/ 10 w 24"/>
                <a:gd name="T7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" h="39">
                  <a:moveTo>
                    <a:pt x="16" y="10"/>
                  </a:moveTo>
                  <a:cubicBezTo>
                    <a:pt x="16" y="8"/>
                    <a:pt x="14" y="8"/>
                    <a:pt x="13" y="6"/>
                  </a:cubicBezTo>
                  <a:cubicBezTo>
                    <a:pt x="9" y="8"/>
                    <a:pt x="7" y="16"/>
                    <a:pt x="7" y="21"/>
                  </a:cubicBezTo>
                  <a:cubicBezTo>
                    <a:pt x="6" y="25"/>
                    <a:pt x="7" y="29"/>
                    <a:pt x="9" y="31"/>
                  </a:cubicBezTo>
                  <a:cubicBezTo>
                    <a:pt x="16" y="33"/>
                    <a:pt x="20" y="29"/>
                    <a:pt x="21" y="24"/>
                  </a:cubicBezTo>
                  <a:cubicBezTo>
                    <a:pt x="22" y="25"/>
                    <a:pt x="23" y="27"/>
                    <a:pt x="23" y="28"/>
                  </a:cubicBezTo>
                  <a:cubicBezTo>
                    <a:pt x="23" y="30"/>
                    <a:pt x="20" y="36"/>
                    <a:pt x="18" y="38"/>
                  </a:cubicBezTo>
                  <a:cubicBezTo>
                    <a:pt x="17" y="39"/>
                    <a:pt x="14" y="39"/>
                    <a:pt x="12" y="39"/>
                  </a:cubicBezTo>
                  <a:cubicBezTo>
                    <a:pt x="10" y="38"/>
                    <a:pt x="7" y="38"/>
                    <a:pt x="6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3" y="31"/>
                    <a:pt x="3" y="31"/>
                    <a:pt x="2" y="28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0" y="17"/>
                    <a:pt x="3" y="5"/>
                    <a:pt x="9" y="3"/>
                  </a:cubicBezTo>
                  <a:cubicBezTo>
                    <a:pt x="10" y="3"/>
                    <a:pt x="10" y="2"/>
                    <a:pt x="11" y="2"/>
                  </a:cubicBezTo>
                  <a:cubicBezTo>
                    <a:pt x="17" y="0"/>
                    <a:pt x="24" y="10"/>
                    <a:pt x="16" y="10"/>
                  </a:cubicBezTo>
                  <a:close/>
                  <a:moveTo>
                    <a:pt x="16" y="36"/>
                  </a:moveTo>
                  <a:cubicBezTo>
                    <a:pt x="15" y="36"/>
                    <a:pt x="14" y="36"/>
                    <a:pt x="14" y="37"/>
                  </a:cubicBezTo>
                  <a:cubicBezTo>
                    <a:pt x="15" y="37"/>
                    <a:pt x="16" y="36"/>
                    <a:pt x="16" y="36"/>
                  </a:cubicBezTo>
                  <a:close/>
                  <a:moveTo>
                    <a:pt x="20" y="33"/>
                  </a:moveTo>
                  <a:cubicBezTo>
                    <a:pt x="20" y="34"/>
                    <a:pt x="18" y="34"/>
                    <a:pt x="19" y="36"/>
                  </a:cubicBezTo>
                  <a:cubicBezTo>
                    <a:pt x="20" y="35"/>
                    <a:pt x="20" y="33"/>
                    <a:pt x="20" y="33"/>
                  </a:cubicBezTo>
                  <a:close/>
                  <a:moveTo>
                    <a:pt x="11" y="35"/>
                  </a:moveTo>
                  <a:cubicBezTo>
                    <a:pt x="10" y="35"/>
                    <a:pt x="9" y="33"/>
                    <a:pt x="8" y="34"/>
                  </a:cubicBezTo>
                  <a:cubicBezTo>
                    <a:pt x="8" y="35"/>
                    <a:pt x="10" y="36"/>
                    <a:pt x="11" y="35"/>
                  </a:cubicBezTo>
                  <a:close/>
                  <a:moveTo>
                    <a:pt x="20" y="29"/>
                  </a:moveTo>
                  <a:cubicBezTo>
                    <a:pt x="19" y="31"/>
                    <a:pt x="16" y="33"/>
                    <a:pt x="13" y="34"/>
                  </a:cubicBezTo>
                  <a:cubicBezTo>
                    <a:pt x="17" y="35"/>
                    <a:pt x="20" y="31"/>
                    <a:pt x="20" y="29"/>
                  </a:cubicBezTo>
                  <a:close/>
                  <a:moveTo>
                    <a:pt x="2" y="20"/>
                  </a:moveTo>
                  <a:cubicBezTo>
                    <a:pt x="2" y="22"/>
                    <a:pt x="2" y="24"/>
                    <a:pt x="3" y="25"/>
                  </a:cubicBezTo>
                  <a:cubicBezTo>
                    <a:pt x="3" y="24"/>
                    <a:pt x="3" y="21"/>
                    <a:pt x="2" y="20"/>
                  </a:cubicBezTo>
                  <a:close/>
                  <a:moveTo>
                    <a:pt x="8" y="9"/>
                  </a:moveTo>
                  <a:cubicBezTo>
                    <a:pt x="6" y="11"/>
                    <a:pt x="5" y="15"/>
                    <a:pt x="6" y="18"/>
                  </a:cubicBezTo>
                  <a:cubicBezTo>
                    <a:pt x="6" y="15"/>
                    <a:pt x="7" y="12"/>
                    <a:pt x="8" y="9"/>
                  </a:cubicBezTo>
                  <a:close/>
                  <a:moveTo>
                    <a:pt x="5" y="12"/>
                  </a:moveTo>
                  <a:cubicBezTo>
                    <a:pt x="4" y="12"/>
                    <a:pt x="4" y="14"/>
                    <a:pt x="4" y="15"/>
                  </a:cubicBezTo>
                  <a:cubicBezTo>
                    <a:pt x="5" y="14"/>
                    <a:pt x="4" y="13"/>
                    <a:pt x="5" y="12"/>
                  </a:cubicBezTo>
                  <a:close/>
                  <a:moveTo>
                    <a:pt x="10" y="6"/>
                  </a:moveTo>
                  <a:cubicBezTo>
                    <a:pt x="9" y="6"/>
                    <a:pt x="8" y="7"/>
                    <a:pt x="8" y="7"/>
                  </a:cubicBezTo>
                  <a:cubicBezTo>
                    <a:pt x="9" y="8"/>
                    <a:pt x="10" y="7"/>
                    <a:pt x="10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497"/>
            <p:cNvSpPr>
              <a:spLocks noEditPoints="1"/>
            </p:cNvSpPr>
            <p:nvPr/>
          </p:nvSpPr>
          <p:spPr bwMode="auto">
            <a:xfrm>
              <a:off x="2834587" y="4226026"/>
              <a:ext cx="149206" cy="217264"/>
            </a:xfrm>
            <a:custGeom>
              <a:avLst/>
              <a:gdLst>
                <a:gd name="T0" fmla="*/ 4 w 24"/>
                <a:gd name="T1" fmla="*/ 35 h 35"/>
                <a:gd name="T2" fmla="*/ 2 w 24"/>
                <a:gd name="T3" fmla="*/ 32 h 35"/>
                <a:gd name="T4" fmla="*/ 6 w 24"/>
                <a:gd name="T5" fmla="*/ 19 h 35"/>
                <a:gd name="T6" fmla="*/ 2 w 24"/>
                <a:gd name="T7" fmla="*/ 16 h 35"/>
                <a:gd name="T8" fmla="*/ 1 w 24"/>
                <a:gd name="T9" fmla="*/ 13 h 35"/>
                <a:gd name="T10" fmla="*/ 8 w 24"/>
                <a:gd name="T11" fmla="*/ 15 h 35"/>
                <a:gd name="T12" fmla="*/ 13 w 24"/>
                <a:gd name="T13" fmla="*/ 0 h 35"/>
                <a:gd name="T14" fmla="*/ 16 w 24"/>
                <a:gd name="T15" fmla="*/ 6 h 35"/>
                <a:gd name="T16" fmla="*/ 19 w 24"/>
                <a:gd name="T17" fmla="*/ 18 h 35"/>
                <a:gd name="T18" fmla="*/ 24 w 24"/>
                <a:gd name="T19" fmla="*/ 19 h 35"/>
                <a:gd name="T20" fmla="*/ 21 w 24"/>
                <a:gd name="T21" fmla="*/ 21 h 35"/>
                <a:gd name="T22" fmla="*/ 22 w 24"/>
                <a:gd name="T23" fmla="*/ 21 h 35"/>
                <a:gd name="T24" fmla="*/ 22 w 24"/>
                <a:gd name="T25" fmla="*/ 23 h 35"/>
                <a:gd name="T26" fmla="*/ 20 w 24"/>
                <a:gd name="T27" fmla="*/ 24 h 35"/>
                <a:gd name="T28" fmla="*/ 21 w 24"/>
                <a:gd name="T29" fmla="*/ 33 h 35"/>
                <a:gd name="T30" fmla="*/ 16 w 24"/>
                <a:gd name="T31" fmla="*/ 32 h 35"/>
                <a:gd name="T32" fmla="*/ 15 w 24"/>
                <a:gd name="T33" fmla="*/ 21 h 35"/>
                <a:gd name="T34" fmla="*/ 10 w 24"/>
                <a:gd name="T35" fmla="*/ 20 h 35"/>
                <a:gd name="T36" fmla="*/ 5 w 24"/>
                <a:gd name="T37" fmla="*/ 35 h 35"/>
                <a:gd name="T38" fmla="*/ 4 w 24"/>
                <a:gd name="T39" fmla="*/ 35 h 35"/>
                <a:gd name="T40" fmla="*/ 19 w 24"/>
                <a:gd name="T41" fmla="*/ 30 h 35"/>
                <a:gd name="T42" fmla="*/ 20 w 24"/>
                <a:gd name="T43" fmla="*/ 32 h 35"/>
                <a:gd name="T44" fmla="*/ 19 w 24"/>
                <a:gd name="T45" fmla="*/ 30 h 35"/>
                <a:gd name="T46" fmla="*/ 13 w 24"/>
                <a:gd name="T47" fmla="*/ 8 h 35"/>
                <a:gd name="T48" fmla="*/ 11 w 24"/>
                <a:gd name="T49" fmla="*/ 16 h 35"/>
                <a:gd name="T50" fmla="*/ 15 w 24"/>
                <a:gd name="T51" fmla="*/ 17 h 35"/>
                <a:gd name="T52" fmla="*/ 13 w 24"/>
                <a:gd name="T53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" h="35">
                  <a:moveTo>
                    <a:pt x="4" y="35"/>
                  </a:moveTo>
                  <a:cubicBezTo>
                    <a:pt x="4" y="33"/>
                    <a:pt x="3" y="32"/>
                    <a:pt x="2" y="32"/>
                  </a:cubicBezTo>
                  <a:cubicBezTo>
                    <a:pt x="3" y="27"/>
                    <a:pt x="4" y="23"/>
                    <a:pt x="6" y="19"/>
                  </a:cubicBezTo>
                  <a:cubicBezTo>
                    <a:pt x="5" y="18"/>
                    <a:pt x="2" y="18"/>
                    <a:pt x="2" y="16"/>
                  </a:cubicBezTo>
                  <a:cubicBezTo>
                    <a:pt x="2" y="15"/>
                    <a:pt x="0" y="15"/>
                    <a:pt x="1" y="13"/>
                  </a:cubicBezTo>
                  <a:cubicBezTo>
                    <a:pt x="4" y="13"/>
                    <a:pt x="5" y="15"/>
                    <a:pt x="8" y="15"/>
                  </a:cubicBezTo>
                  <a:cubicBezTo>
                    <a:pt x="11" y="10"/>
                    <a:pt x="10" y="4"/>
                    <a:pt x="13" y="0"/>
                  </a:cubicBezTo>
                  <a:cubicBezTo>
                    <a:pt x="16" y="1"/>
                    <a:pt x="15" y="4"/>
                    <a:pt x="16" y="6"/>
                  </a:cubicBezTo>
                  <a:cubicBezTo>
                    <a:pt x="17" y="9"/>
                    <a:pt x="18" y="14"/>
                    <a:pt x="19" y="18"/>
                  </a:cubicBezTo>
                  <a:cubicBezTo>
                    <a:pt x="20" y="19"/>
                    <a:pt x="22" y="19"/>
                    <a:pt x="24" y="19"/>
                  </a:cubicBezTo>
                  <a:cubicBezTo>
                    <a:pt x="24" y="21"/>
                    <a:pt x="22" y="20"/>
                    <a:pt x="21" y="21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2"/>
                    <a:pt x="22" y="22"/>
                    <a:pt x="22" y="23"/>
                  </a:cubicBezTo>
                  <a:cubicBezTo>
                    <a:pt x="22" y="23"/>
                    <a:pt x="21" y="24"/>
                    <a:pt x="20" y="24"/>
                  </a:cubicBezTo>
                  <a:cubicBezTo>
                    <a:pt x="20" y="26"/>
                    <a:pt x="21" y="29"/>
                    <a:pt x="21" y="33"/>
                  </a:cubicBezTo>
                  <a:cubicBezTo>
                    <a:pt x="19" y="34"/>
                    <a:pt x="18" y="32"/>
                    <a:pt x="16" y="32"/>
                  </a:cubicBezTo>
                  <a:cubicBezTo>
                    <a:pt x="16" y="28"/>
                    <a:pt x="16" y="24"/>
                    <a:pt x="15" y="21"/>
                  </a:cubicBezTo>
                  <a:cubicBezTo>
                    <a:pt x="13" y="21"/>
                    <a:pt x="12" y="20"/>
                    <a:pt x="10" y="20"/>
                  </a:cubicBezTo>
                  <a:cubicBezTo>
                    <a:pt x="8" y="25"/>
                    <a:pt x="8" y="32"/>
                    <a:pt x="5" y="35"/>
                  </a:cubicBezTo>
                  <a:cubicBezTo>
                    <a:pt x="5" y="35"/>
                    <a:pt x="5" y="35"/>
                    <a:pt x="4" y="35"/>
                  </a:cubicBezTo>
                  <a:close/>
                  <a:moveTo>
                    <a:pt x="19" y="30"/>
                  </a:moveTo>
                  <a:cubicBezTo>
                    <a:pt x="19" y="31"/>
                    <a:pt x="19" y="32"/>
                    <a:pt x="20" y="32"/>
                  </a:cubicBezTo>
                  <a:cubicBezTo>
                    <a:pt x="20" y="31"/>
                    <a:pt x="20" y="30"/>
                    <a:pt x="19" y="30"/>
                  </a:cubicBezTo>
                  <a:close/>
                  <a:moveTo>
                    <a:pt x="13" y="8"/>
                  </a:moveTo>
                  <a:cubicBezTo>
                    <a:pt x="12" y="10"/>
                    <a:pt x="12" y="14"/>
                    <a:pt x="11" y="16"/>
                  </a:cubicBezTo>
                  <a:cubicBezTo>
                    <a:pt x="13" y="16"/>
                    <a:pt x="13" y="17"/>
                    <a:pt x="15" y="17"/>
                  </a:cubicBezTo>
                  <a:cubicBezTo>
                    <a:pt x="14" y="14"/>
                    <a:pt x="14" y="11"/>
                    <a:pt x="13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106"/>
          <p:cNvSpPr>
            <a:spLocks noEditPoints="1"/>
          </p:cNvSpPr>
          <p:nvPr/>
        </p:nvSpPr>
        <p:spPr bwMode="auto">
          <a:xfrm>
            <a:off x="1287736" y="1992759"/>
            <a:ext cx="584200" cy="715963"/>
          </a:xfrm>
          <a:custGeom>
            <a:avLst/>
            <a:gdLst>
              <a:gd name="T0" fmla="*/ 3 w 222"/>
              <a:gd name="T1" fmla="*/ 0 h 272"/>
              <a:gd name="T2" fmla="*/ 217 w 222"/>
              <a:gd name="T3" fmla="*/ 156 h 272"/>
              <a:gd name="T4" fmla="*/ 29 w 222"/>
              <a:gd name="T5" fmla="*/ 27 h 272"/>
              <a:gd name="T6" fmla="*/ 172 w 222"/>
              <a:gd name="T7" fmla="*/ 182 h 272"/>
              <a:gd name="T8" fmla="*/ 101 w 222"/>
              <a:gd name="T9" fmla="*/ 227 h 272"/>
              <a:gd name="T10" fmla="*/ 126 w 222"/>
              <a:gd name="T11" fmla="*/ 175 h 272"/>
              <a:gd name="T12" fmla="*/ 89 w 222"/>
              <a:gd name="T13" fmla="*/ 242 h 272"/>
              <a:gd name="T14" fmla="*/ 169 w 222"/>
              <a:gd name="T15" fmla="*/ 102 h 272"/>
              <a:gd name="T16" fmla="*/ 177 w 222"/>
              <a:gd name="T17" fmla="*/ 135 h 272"/>
              <a:gd name="T18" fmla="*/ 77 w 222"/>
              <a:gd name="T19" fmla="*/ 177 h 272"/>
              <a:gd name="T20" fmla="*/ 80 w 222"/>
              <a:gd name="T21" fmla="*/ 115 h 272"/>
              <a:gd name="T22" fmla="*/ 168 w 222"/>
              <a:gd name="T23" fmla="*/ 185 h 272"/>
              <a:gd name="T24" fmla="*/ 107 w 222"/>
              <a:gd name="T25" fmla="*/ 99 h 272"/>
              <a:gd name="T26" fmla="*/ 93 w 222"/>
              <a:gd name="T27" fmla="*/ 106 h 272"/>
              <a:gd name="T28" fmla="*/ 102 w 222"/>
              <a:gd name="T29" fmla="*/ 145 h 272"/>
              <a:gd name="T30" fmla="*/ 69 w 222"/>
              <a:gd name="T31" fmla="*/ 102 h 272"/>
              <a:gd name="T32" fmla="*/ 67 w 222"/>
              <a:gd name="T33" fmla="*/ 167 h 272"/>
              <a:gd name="T34" fmla="*/ 24 w 222"/>
              <a:gd name="T35" fmla="*/ 164 h 272"/>
              <a:gd name="T36" fmla="*/ 84 w 222"/>
              <a:gd name="T37" fmla="*/ 77 h 272"/>
              <a:gd name="T38" fmla="*/ 61 w 222"/>
              <a:gd name="T39" fmla="*/ 61 h 272"/>
              <a:gd name="T40" fmla="*/ 36 w 222"/>
              <a:gd name="T41" fmla="*/ 199 h 272"/>
              <a:gd name="T42" fmla="*/ 193 w 222"/>
              <a:gd name="T43" fmla="*/ 124 h 272"/>
              <a:gd name="T44" fmla="*/ 52 w 222"/>
              <a:gd name="T45" fmla="*/ 130 h 272"/>
              <a:gd name="T46" fmla="*/ 110 w 222"/>
              <a:gd name="T47" fmla="*/ 106 h 272"/>
              <a:gd name="T48" fmla="*/ 17 w 222"/>
              <a:gd name="T49" fmla="*/ 108 h 272"/>
              <a:gd name="T50" fmla="*/ 3 w 222"/>
              <a:gd name="T51" fmla="*/ 92 h 272"/>
              <a:gd name="T52" fmla="*/ 105 w 222"/>
              <a:gd name="T53" fmla="*/ 129 h 272"/>
              <a:gd name="T54" fmla="*/ 53 w 222"/>
              <a:gd name="T55" fmla="*/ 85 h 272"/>
              <a:gd name="T56" fmla="*/ 46 w 222"/>
              <a:gd name="T57" fmla="*/ 165 h 272"/>
              <a:gd name="T58" fmla="*/ 132 w 222"/>
              <a:gd name="T59" fmla="*/ 129 h 272"/>
              <a:gd name="T60" fmla="*/ 23 w 222"/>
              <a:gd name="T61" fmla="*/ 42 h 272"/>
              <a:gd name="T62" fmla="*/ 91 w 222"/>
              <a:gd name="T63" fmla="*/ 96 h 272"/>
              <a:gd name="T64" fmla="*/ 61 w 222"/>
              <a:gd name="T65" fmla="*/ 174 h 272"/>
              <a:gd name="T66" fmla="*/ 52 w 222"/>
              <a:gd name="T67" fmla="*/ 158 h 272"/>
              <a:gd name="T68" fmla="*/ 62 w 222"/>
              <a:gd name="T69" fmla="*/ 89 h 272"/>
              <a:gd name="T70" fmla="*/ 25 w 222"/>
              <a:gd name="T71" fmla="*/ 106 h 272"/>
              <a:gd name="T72" fmla="*/ 50 w 222"/>
              <a:gd name="T73" fmla="*/ 63 h 272"/>
              <a:gd name="T74" fmla="*/ 11 w 222"/>
              <a:gd name="T75" fmla="*/ 47 h 272"/>
              <a:gd name="T76" fmla="*/ 40 w 222"/>
              <a:gd name="T77" fmla="*/ 114 h 272"/>
              <a:gd name="T78" fmla="*/ 21 w 222"/>
              <a:gd name="T79" fmla="*/ 28 h 272"/>
              <a:gd name="T80" fmla="*/ 11 w 222"/>
              <a:gd name="T81" fmla="*/ 158 h 272"/>
              <a:gd name="T82" fmla="*/ 33 w 222"/>
              <a:gd name="T83" fmla="*/ 114 h 272"/>
              <a:gd name="T84" fmla="*/ 34 w 222"/>
              <a:gd name="T85" fmla="*/ 43 h 272"/>
              <a:gd name="T86" fmla="*/ 61 w 222"/>
              <a:gd name="T87" fmla="*/ 153 h 272"/>
              <a:gd name="T88" fmla="*/ 140 w 222"/>
              <a:gd name="T89" fmla="*/ 100 h 272"/>
              <a:gd name="T90" fmla="*/ 32 w 222"/>
              <a:gd name="T91" fmla="*/ 140 h 272"/>
              <a:gd name="T92" fmla="*/ 55 w 222"/>
              <a:gd name="T93" fmla="*/ 142 h 272"/>
              <a:gd name="T94" fmla="*/ 15 w 222"/>
              <a:gd name="T95" fmla="*/ 129 h 272"/>
              <a:gd name="T96" fmla="*/ 75 w 222"/>
              <a:gd name="T97" fmla="*/ 67 h 272"/>
              <a:gd name="T98" fmla="*/ 27 w 222"/>
              <a:gd name="T99" fmla="*/ 237 h 272"/>
              <a:gd name="T100" fmla="*/ 43 w 222"/>
              <a:gd name="T101" fmla="*/ 109 h 272"/>
              <a:gd name="T102" fmla="*/ 59 w 222"/>
              <a:gd name="T103" fmla="*/ 80 h 272"/>
              <a:gd name="T104" fmla="*/ 151 w 222"/>
              <a:gd name="T105" fmla="*/ 99 h 272"/>
              <a:gd name="T106" fmla="*/ 141 w 222"/>
              <a:gd name="T107" fmla="*/ 132 h 272"/>
              <a:gd name="T108" fmla="*/ 47 w 222"/>
              <a:gd name="T109" fmla="*/ 58 h 272"/>
              <a:gd name="T110" fmla="*/ 110 w 222"/>
              <a:gd name="T111" fmla="*/ 77 h 272"/>
              <a:gd name="T112" fmla="*/ 98 w 222"/>
              <a:gd name="T113" fmla="*/ 126 h 272"/>
              <a:gd name="T114" fmla="*/ 38 w 222"/>
              <a:gd name="T115" fmla="*/ 60 h 272"/>
              <a:gd name="T116" fmla="*/ 146 w 222"/>
              <a:gd name="T117" fmla="*/ 122 h 272"/>
              <a:gd name="T118" fmla="*/ 165 w 222"/>
              <a:gd name="T119" fmla="*/ 105 h 272"/>
              <a:gd name="T120" fmla="*/ 174 w 222"/>
              <a:gd name="T121" fmla="*/ 123 h 272"/>
              <a:gd name="T122" fmla="*/ 58 w 222"/>
              <a:gd name="T123" fmla="*/ 6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2" h="272">
                <a:moveTo>
                  <a:pt x="64" y="268"/>
                </a:moveTo>
                <a:cubicBezTo>
                  <a:pt x="63" y="269"/>
                  <a:pt x="63" y="269"/>
                  <a:pt x="63" y="270"/>
                </a:cubicBezTo>
                <a:cubicBezTo>
                  <a:pt x="62" y="272"/>
                  <a:pt x="60" y="272"/>
                  <a:pt x="58" y="271"/>
                </a:cubicBezTo>
                <a:cubicBezTo>
                  <a:pt x="58" y="270"/>
                  <a:pt x="57" y="270"/>
                  <a:pt x="57" y="270"/>
                </a:cubicBezTo>
                <a:cubicBezTo>
                  <a:pt x="56" y="269"/>
                  <a:pt x="55" y="269"/>
                  <a:pt x="54" y="269"/>
                </a:cubicBezTo>
                <a:cubicBezTo>
                  <a:pt x="52" y="267"/>
                  <a:pt x="50" y="265"/>
                  <a:pt x="48" y="262"/>
                </a:cubicBezTo>
                <a:cubicBezTo>
                  <a:pt x="45" y="259"/>
                  <a:pt x="41" y="255"/>
                  <a:pt x="38" y="252"/>
                </a:cubicBezTo>
                <a:cubicBezTo>
                  <a:pt x="36" y="249"/>
                  <a:pt x="34" y="247"/>
                  <a:pt x="31" y="246"/>
                </a:cubicBezTo>
                <a:cubicBezTo>
                  <a:pt x="26" y="242"/>
                  <a:pt x="21" y="239"/>
                  <a:pt x="17" y="236"/>
                </a:cubicBezTo>
                <a:cubicBezTo>
                  <a:pt x="16" y="235"/>
                  <a:pt x="16" y="235"/>
                  <a:pt x="15" y="235"/>
                </a:cubicBezTo>
                <a:cubicBezTo>
                  <a:pt x="15" y="234"/>
                  <a:pt x="14" y="234"/>
                  <a:pt x="13" y="235"/>
                </a:cubicBezTo>
                <a:cubicBezTo>
                  <a:pt x="11" y="235"/>
                  <a:pt x="9" y="233"/>
                  <a:pt x="8" y="231"/>
                </a:cubicBezTo>
                <a:cubicBezTo>
                  <a:pt x="7" y="229"/>
                  <a:pt x="7" y="228"/>
                  <a:pt x="7" y="226"/>
                </a:cubicBezTo>
                <a:cubicBezTo>
                  <a:pt x="7" y="220"/>
                  <a:pt x="6" y="214"/>
                  <a:pt x="6" y="209"/>
                </a:cubicBezTo>
                <a:cubicBezTo>
                  <a:pt x="6" y="209"/>
                  <a:pt x="6" y="209"/>
                  <a:pt x="5" y="208"/>
                </a:cubicBezTo>
                <a:cubicBezTo>
                  <a:pt x="5" y="209"/>
                  <a:pt x="4" y="209"/>
                  <a:pt x="4" y="210"/>
                </a:cubicBezTo>
                <a:cubicBezTo>
                  <a:pt x="3" y="210"/>
                  <a:pt x="3" y="211"/>
                  <a:pt x="2" y="211"/>
                </a:cubicBezTo>
                <a:cubicBezTo>
                  <a:pt x="2" y="211"/>
                  <a:pt x="1" y="211"/>
                  <a:pt x="1" y="211"/>
                </a:cubicBezTo>
                <a:cubicBezTo>
                  <a:pt x="0" y="210"/>
                  <a:pt x="0" y="210"/>
                  <a:pt x="0" y="209"/>
                </a:cubicBezTo>
                <a:cubicBezTo>
                  <a:pt x="1" y="208"/>
                  <a:pt x="1" y="208"/>
                  <a:pt x="1" y="208"/>
                </a:cubicBezTo>
                <a:cubicBezTo>
                  <a:pt x="2" y="206"/>
                  <a:pt x="3" y="205"/>
                  <a:pt x="4" y="204"/>
                </a:cubicBezTo>
                <a:cubicBezTo>
                  <a:pt x="5" y="203"/>
                  <a:pt x="5" y="202"/>
                  <a:pt x="5" y="201"/>
                </a:cubicBezTo>
                <a:cubicBezTo>
                  <a:pt x="5" y="197"/>
                  <a:pt x="4" y="192"/>
                  <a:pt x="4" y="187"/>
                </a:cubicBezTo>
                <a:cubicBezTo>
                  <a:pt x="3" y="178"/>
                  <a:pt x="2" y="169"/>
                  <a:pt x="2" y="160"/>
                </a:cubicBezTo>
                <a:cubicBezTo>
                  <a:pt x="1" y="147"/>
                  <a:pt x="0" y="134"/>
                  <a:pt x="0" y="120"/>
                </a:cubicBezTo>
                <a:cubicBezTo>
                  <a:pt x="0" y="106"/>
                  <a:pt x="0" y="91"/>
                  <a:pt x="0" y="76"/>
                </a:cubicBezTo>
                <a:cubicBezTo>
                  <a:pt x="0" y="56"/>
                  <a:pt x="0" y="37"/>
                  <a:pt x="1" y="17"/>
                </a:cubicBezTo>
                <a:cubicBezTo>
                  <a:pt x="1" y="13"/>
                  <a:pt x="1" y="9"/>
                  <a:pt x="0" y="5"/>
                </a:cubicBezTo>
                <a:cubicBezTo>
                  <a:pt x="0" y="3"/>
                  <a:pt x="1" y="2"/>
                  <a:pt x="2" y="1"/>
                </a:cubicBezTo>
                <a:cubicBezTo>
                  <a:pt x="2" y="1"/>
                  <a:pt x="2" y="1"/>
                  <a:pt x="3" y="0"/>
                </a:cubicBezTo>
                <a:cubicBezTo>
                  <a:pt x="5" y="0"/>
                  <a:pt x="7" y="2"/>
                  <a:pt x="6" y="4"/>
                </a:cubicBezTo>
                <a:cubicBezTo>
                  <a:pt x="6" y="5"/>
                  <a:pt x="6" y="5"/>
                  <a:pt x="4" y="6"/>
                </a:cubicBezTo>
                <a:cubicBezTo>
                  <a:pt x="4" y="7"/>
                  <a:pt x="4" y="9"/>
                  <a:pt x="4" y="10"/>
                </a:cubicBezTo>
                <a:cubicBezTo>
                  <a:pt x="3" y="18"/>
                  <a:pt x="3" y="25"/>
                  <a:pt x="3" y="33"/>
                </a:cubicBezTo>
                <a:cubicBezTo>
                  <a:pt x="3" y="33"/>
                  <a:pt x="3" y="34"/>
                  <a:pt x="3" y="34"/>
                </a:cubicBezTo>
                <a:cubicBezTo>
                  <a:pt x="4" y="34"/>
                  <a:pt x="4" y="34"/>
                  <a:pt x="4" y="33"/>
                </a:cubicBezTo>
                <a:cubicBezTo>
                  <a:pt x="4" y="33"/>
                  <a:pt x="4" y="33"/>
                  <a:pt x="4" y="32"/>
                </a:cubicBezTo>
                <a:cubicBezTo>
                  <a:pt x="4" y="28"/>
                  <a:pt x="4" y="24"/>
                  <a:pt x="4" y="21"/>
                </a:cubicBezTo>
                <a:cubicBezTo>
                  <a:pt x="4" y="20"/>
                  <a:pt x="5" y="19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5" y="15"/>
                  <a:pt x="5" y="13"/>
                  <a:pt x="5" y="12"/>
                </a:cubicBezTo>
                <a:cubicBezTo>
                  <a:pt x="5" y="10"/>
                  <a:pt x="5" y="9"/>
                  <a:pt x="7" y="9"/>
                </a:cubicBezTo>
                <a:cubicBezTo>
                  <a:pt x="9" y="9"/>
                  <a:pt x="10" y="9"/>
                  <a:pt x="12" y="9"/>
                </a:cubicBezTo>
                <a:cubicBezTo>
                  <a:pt x="16" y="11"/>
                  <a:pt x="20" y="13"/>
                  <a:pt x="24" y="14"/>
                </a:cubicBezTo>
                <a:cubicBezTo>
                  <a:pt x="33" y="18"/>
                  <a:pt x="41" y="22"/>
                  <a:pt x="50" y="26"/>
                </a:cubicBezTo>
                <a:cubicBezTo>
                  <a:pt x="63" y="31"/>
                  <a:pt x="76" y="38"/>
                  <a:pt x="88" y="45"/>
                </a:cubicBezTo>
                <a:cubicBezTo>
                  <a:pt x="101" y="52"/>
                  <a:pt x="114" y="59"/>
                  <a:pt x="126" y="67"/>
                </a:cubicBezTo>
                <a:cubicBezTo>
                  <a:pt x="133" y="71"/>
                  <a:pt x="139" y="74"/>
                  <a:pt x="145" y="78"/>
                </a:cubicBezTo>
                <a:cubicBezTo>
                  <a:pt x="154" y="82"/>
                  <a:pt x="162" y="87"/>
                  <a:pt x="171" y="92"/>
                </a:cubicBezTo>
                <a:cubicBezTo>
                  <a:pt x="174" y="94"/>
                  <a:pt x="178" y="96"/>
                  <a:pt x="181" y="99"/>
                </a:cubicBezTo>
                <a:cubicBezTo>
                  <a:pt x="184" y="101"/>
                  <a:pt x="187" y="103"/>
                  <a:pt x="190" y="105"/>
                </a:cubicBezTo>
                <a:cubicBezTo>
                  <a:pt x="193" y="108"/>
                  <a:pt x="197" y="111"/>
                  <a:pt x="200" y="113"/>
                </a:cubicBezTo>
                <a:cubicBezTo>
                  <a:pt x="201" y="114"/>
                  <a:pt x="202" y="115"/>
                  <a:pt x="202" y="116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8"/>
                  <a:pt x="203" y="118"/>
                  <a:pt x="203" y="119"/>
                </a:cubicBezTo>
                <a:cubicBezTo>
                  <a:pt x="206" y="124"/>
                  <a:pt x="210" y="129"/>
                  <a:pt x="214" y="134"/>
                </a:cubicBezTo>
                <a:cubicBezTo>
                  <a:pt x="216" y="138"/>
                  <a:pt x="219" y="143"/>
                  <a:pt x="221" y="148"/>
                </a:cubicBezTo>
                <a:cubicBezTo>
                  <a:pt x="221" y="148"/>
                  <a:pt x="221" y="149"/>
                  <a:pt x="221" y="149"/>
                </a:cubicBezTo>
                <a:cubicBezTo>
                  <a:pt x="222" y="151"/>
                  <a:pt x="221" y="153"/>
                  <a:pt x="220" y="154"/>
                </a:cubicBezTo>
                <a:cubicBezTo>
                  <a:pt x="219" y="155"/>
                  <a:pt x="218" y="155"/>
                  <a:pt x="217" y="156"/>
                </a:cubicBezTo>
                <a:cubicBezTo>
                  <a:pt x="205" y="164"/>
                  <a:pt x="194" y="171"/>
                  <a:pt x="182" y="180"/>
                </a:cubicBezTo>
                <a:cubicBezTo>
                  <a:pt x="168" y="190"/>
                  <a:pt x="154" y="200"/>
                  <a:pt x="140" y="211"/>
                </a:cubicBezTo>
                <a:cubicBezTo>
                  <a:pt x="130" y="219"/>
                  <a:pt x="120" y="226"/>
                  <a:pt x="110" y="234"/>
                </a:cubicBezTo>
                <a:cubicBezTo>
                  <a:pt x="102" y="240"/>
                  <a:pt x="93" y="246"/>
                  <a:pt x="85" y="253"/>
                </a:cubicBezTo>
                <a:cubicBezTo>
                  <a:pt x="82" y="256"/>
                  <a:pt x="78" y="259"/>
                  <a:pt x="74" y="261"/>
                </a:cubicBezTo>
                <a:cubicBezTo>
                  <a:pt x="71" y="264"/>
                  <a:pt x="67" y="266"/>
                  <a:pt x="64" y="268"/>
                </a:cubicBezTo>
                <a:close/>
                <a:moveTo>
                  <a:pt x="179" y="104"/>
                </a:moveTo>
                <a:cubicBezTo>
                  <a:pt x="178" y="104"/>
                  <a:pt x="178" y="103"/>
                  <a:pt x="177" y="103"/>
                </a:cubicBezTo>
                <a:cubicBezTo>
                  <a:pt x="176" y="102"/>
                  <a:pt x="176" y="101"/>
                  <a:pt x="175" y="100"/>
                </a:cubicBezTo>
                <a:cubicBezTo>
                  <a:pt x="174" y="100"/>
                  <a:pt x="173" y="99"/>
                  <a:pt x="174" y="97"/>
                </a:cubicBezTo>
                <a:cubicBezTo>
                  <a:pt x="170" y="95"/>
                  <a:pt x="157" y="87"/>
                  <a:pt x="155" y="86"/>
                </a:cubicBezTo>
                <a:cubicBezTo>
                  <a:pt x="156" y="87"/>
                  <a:pt x="157" y="88"/>
                  <a:pt x="158" y="88"/>
                </a:cubicBezTo>
                <a:cubicBezTo>
                  <a:pt x="164" y="92"/>
                  <a:pt x="170" y="96"/>
                  <a:pt x="175" y="101"/>
                </a:cubicBezTo>
                <a:cubicBezTo>
                  <a:pt x="175" y="102"/>
                  <a:pt x="176" y="102"/>
                  <a:pt x="177" y="103"/>
                </a:cubicBezTo>
                <a:cubicBezTo>
                  <a:pt x="178" y="103"/>
                  <a:pt x="178" y="104"/>
                  <a:pt x="179" y="104"/>
                </a:cubicBezTo>
                <a:cubicBezTo>
                  <a:pt x="180" y="105"/>
                  <a:pt x="181" y="107"/>
                  <a:pt x="182" y="108"/>
                </a:cubicBezTo>
                <a:cubicBezTo>
                  <a:pt x="183" y="109"/>
                  <a:pt x="184" y="110"/>
                  <a:pt x="185" y="110"/>
                </a:cubicBezTo>
                <a:cubicBezTo>
                  <a:pt x="184" y="108"/>
                  <a:pt x="181" y="106"/>
                  <a:pt x="179" y="104"/>
                </a:cubicBezTo>
                <a:close/>
                <a:moveTo>
                  <a:pt x="54" y="190"/>
                </a:moveTo>
                <a:cubicBezTo>
                  <a:pt x="57" y="189"/>
                  <a:pt x="62" y="184"/>
                  <a:pt x="63" y="183"/>
                </a:cubicBezTo>
                <a:cubicBezTo>
                  <a:pt x="63" y="184"/>
                  <a:pt x="62" y="184"/>
                  <a:pt x="62" y="184"/>
                </a:cubicBezTo>
                <a:cubicBezTo>
                  <a:pt x="61" y="185"/>
                  <a:pt x="59" y="185"/>
                  <a:pt x="57" y="187"/>
                </a:cubicBezTo>
                <a:cubicBezTo>
                  <a:pt x="56" y="187"/>
                  <a:pt x="55" y="189"/>
                  <a:pt x="54" y="190"/>
                </a:cubicBezTo>
                <a:cubicBezTo>
                  <a:pt x="54" y="190"/>
                  <a:pt x="53" y="190"/>
                  <a:pt x="53" y="190"/>
                </a:cubicBezTo>
                <a:cubicBezTo>
                  <a:pt x="53" y="190"/>
                  <a:pt x="53" y="190"/>
                  <a:pt x="53" y="190"/>
                </a:cubicBezTo>
                <a:cubicBezTo>
                  <a:pt x="54" y="190"/>
                  <a:pt x="54" y="190"/>
                  <a:pt x="54" y="190"/>
                </a:cubicBezTo>
                <a:close/>
                <a:moveTo>
                  <a:pt x="30" y="27"/>
                </a:moveTo>
                <a:cubicBezTo>
                  <a:pt x="29" y="26"/>
                  <a:pt x="28" y="26"/>
                  <a:pt x="27" y="25"/>
                </a:cubicBezTo>
                <a:cubicBezTo>
                  <a:pt x="27" y="26"/>
                  <a:pt x="27" y="26"/>
                  <a:pt x="27" y="26"/>
                </a:cubicBezTo>
                <a:cubicBezTo>
                  <a:pt x="28" y="27"/>
                  <a:pt x="28" y="27"/>
                  <a:pt x="29" y="27"/>
                </a:cubicBezTo>
                <a:cubicBezTo>
                  <a:pt x="29" y="27"/>
                  <a:pt x="30" y="27"/>
                  <a:pt x="30" y="27"/>
                </a:cubicBezTo>
                <a:cubicBezTo>
                  <a:pt x="30" y="27"/>
                  <a:pt x="31" y="27"/>
                  <a:pt x="31" y="28"/>
                </a:cubicBezTo>
                <a:cubicBezTo>
                  <a:pt x="31" y="29"/>
                  <a:pt x="32" y="29"/>
                  <a:pt x="32" y="30"/>
                </a:cubicBezTo>
                <a:cubicBezTo>
                  <a:pt x="33" y="30"/>
                  <a:pt x="33" y="30"/>
                  <a:pt x="34" y="30"/>
                </a:cubicBezTo>
                <a:cubicBezTo>
                  <a:pt x="35" y="31"/>
                  <a:pt x="36" y="32"/>
                  <a:pt x="38" y="33"/>
                </a:cubicBezTo>
                <a:cubicBezTo>
                  <a:pt x="38" y="33"/>
                  <a:pt x="39" y="33"/>
                  <a:pt x="39" y="33"/>
                </a:cubicBezTo>
                <a:cubicBezTo>
                  <a:pt x="38" y="32"/>
                  <a:pt x="38" y="32"/>
                  <a:pt x="37" y="31"/>
                </a:cubicBezTo>
                <a:cubicBezTo>
                  <a:pt x="35" y="30"/>
                  <a:pt x="32" y="28"/>
                  <a:pt x="30" y="27"/>
                </a:cubicBezTo>
                <a:close/>
                <a:moveTo>
                  <a:pt x="190" y="133"/>
                </a:moveTo>
                <a:cubicBezTo>
                  <a:pt x="190" y="133"/>
                  <a:pt x="190" y="133"/>
                  <a:pt x="190" y="134"/>
                </a:cubicBezTo>
                <a:cubicBezTo>
                  <a:pt x="190" y="134"/>
                  <a:pt x="190" y="134"/>
                  <a:pt x="190" y="135"/>
                </a:cubicBezTo>
                <a:cubicBezTo>
                  <a:pt x="191" y="138"/>
                  <a:pt x="192" y="142"/>
                  <a:pt x="194" y="146"/>
                </a:cubicBezTo>
                <a:cubicBezTo>
                  <a:pt x="195" y="149"/>
                  <a:pt x="195" y="152"/>
                  <a:pt x="196" y="155"/>
                </a:cubicBezTo>
                <a:cubicBezTo>
                  <a:pt x="196" y="156"/>
                  <a:pt x="196" y="157"/>
                  <a:pt x="196" y="158"/>
                </a:cubicBezTo>
                <a:cubicBezTo>
                  <a:pt x="196" y="160"/>
                  <a:pt x="194" y="161"/>
                  <a:pt x="192" y="159"/>
                </a:cubicBezTo>
                <a:cubicBezTo>
                  <a:pt x="191" y="159"/>
                  <a:pt x="191" y="158"/>
                  <a:pt x="190" y="157"/>
                </a:cubicBezTo>
                <a:cubicBezTo>
                  <a:pt x="186" y="152"/>
                  <a:pt x="181" y="146"/>
                  <a:pt x="178" y="141"/>
                </a:cubicBezTo>
                <a:cubicBezTo>
                  <a:pt x="177" y="140"/>
                  <a:pt x="177" y="140"/>
                  <a:pt x="177" y="139"/>
                </a:cubicBezTo>
                <a:cubicBezTo>
                  <a:pt x="178" y="144"/>
                  <a:pt x="178" y="147"/>
                  <a:pt x="179" y="151"/>
                </a:cubicBezTo>
                <a:cubicBezTo>
                  <a:pt x="181" y="156"/>
                  <a:pt x="182" y="161"/>
                  <a:pt x="182" y="166"/>
                </a:cubicBezTo>
                <a:cubicBezTo>
                  <a:pt x="183" y="167"/>
                  <a:pt x="182" y="169"/>
                  <a:pt x="182" y="170"/>
                </a:cubicBezTo>
                <a:cubicBezTo>
                  <a:pt x="182" y="171"/>
                  <a:pt x="180" y="171"/>
                  <a:pt x="179" y="170"/>
                </a:cubicBezTo>
                <a:cubicBezTo>
                  <a:pt x="179" y="170"/>
                  <a:pt x="178" y="170"/>
                  <a:pt x="178" y="169"/>
                </a:cubicBezTo>
                <a:cubicBezTo>
                  <a:pt x="177" y="168"/>
                  <a:pt x="176" y="167"/>
                  <a:pt x="175" y="166"/>
                </a:cubicBezTo>
                <a:cubicBezTo>
                  <a:pt x="172" y="161"/>
                  <a:pt x="169" y="156"/>
                  <a:pt x="166" y="151"/>
                </a:cubicBezTo>
                <a:cubicBezTo>
                  <a:pt x="166" y="151"/>
                  <a:pt x="165" y="150"/>
                  <a:pt x="165" y="150"/>
                </a:cubicBezTo>
                <a:cubicBezTo>
                  <a:pt x="165" y="150"/>
                  <a:pt x="165" y="150"/>
                  <a:pt x="165" y="150"/>
                </a:cubicBezTo>
                <a:cubicBezTo>
                  <a:pt x="166" y="156"/>
                  <a:pt x="168" y="162"/>
                  <a:pt x="169" y="168"/>
                </a:cubicBezTo>
                <a:cubicBezTo>
                  <a:pt x="170" y="172"/>
                  <a:pt x="171" y="176"/>
                  <a:pt x="172" y="181"/>
                </a:cubicBezTo>
                <a:cubicBezTo>
                  <a:pt x="172" y="181"/>
                  <a:pt x="172" y="182"/>
                  <a:pt x="172" y="182"/>
                </a:cubicBezTo>
                <a:cubicBezTo>
                  <a:pt x="174" y="180"/>
                  <a:pt x="177" y="179"/>
                  <a:pt x="180" y="177"/>
                </a:cubicBezTo>
                <a:cubicBezTo>
                  <a:pt x="188" y="171"/>
                  <a:pt x="197" y="165"/>
                  <a:pt x="205" y="159"/>
                </a:cubicBezTo>
                <a:cubicBezTo>
                  <a:pt x="207" y="158"/>
                  <a:pt x="210" y="156"/>
                  <a:pt x="212" y="154"/>
                </a:cubicBezTo>
                <a:cubicBezTo>
                  <a:pt x="213" y="153"/>
                  <a:pt x="214" y="153"/>
                  <a:pt x="215" y="154"/>
                </a:cubicBezTo>
                <a:cubicBezTo>
                  <a:pt x="216" y="153"/>
                  <a:pt x="216" y="153"/>
                  <a:pt x="217" y="153"/>
                </a:cubicBezTo>
                <a:cubicBezTo>
                  <a:pt x="219" y="151"/>
                  <a:pt x="219" y="151"/>
                  <a:pt x="218" y="148"/>
                </a:cubicBezTo>
                <a:cubicBezTo>
                  <a:pt x="217" y="144"/>
                  <a:pt x="215" y="141"/>
                  <a:pt x="213" y="138"/>
                </a:cubicBezTo>
                <a:cubicBezTo>
                  <a:pt x="212" y="137"/>
                  <a:pt x="212" y="137"/>
                  <a:pt x="212" y="137"/>
                </a:cubicBezTo>
                <a:cubicBezTo>
                  <a:pt x="213" y="140"/>
                  <a:pt x="214" y="143"/>
                  <a:pt x="215" y="145"/>
                </a:cubicBezTo>
                <a:cubicBezTo>
                  <a:pt x="215" y="146"/>
                  <a:pt x="215" y="146"/>
                  <a:pt x="215" y="146"/>
                </a:cubicBezTo>
                <a:cubicBezTo>
                  <a:pt x="216" y="147"/>
                  <a:pt x="216" y="148"/>
                  <a:pt x="216" y="149"/>
                </a:cubicBezTo>
                <a:cubicBezTo>
                  <a:pt x="216" y="150"/>
                  <a:pt x="215" y="151"/>
                  <a:pt x="214" y="151"/>
                </a:cubicBezTo>
                <a:cubicBezTo>
                  <a:pt x="212" y="151"/>
                  <a:pt x="211" y="150"/>
                  <a:pt x="210" y="149"/>
                </a:cubicBezTo>
                <a:cubicBezTo>
                  <a:pt x="208" y="146"/>
                  <a:pt x="206" y="143"/>
                  <a:pt x="203" y="142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2"/>
                  <a:pt x="203" y="142"/>
                  <a:pt x="203" y="143"/>
                </a:cubicBezTo>
                <a:cubicBezTo>
                  <a:pt x="203" y="144"/>
                  <a:pt x="204" y="146"/>
                  <a:pt x="205" y="148"/>
                </a:cubicBezTo>
                <a:cubicBezTo>
                  <a:pt x="205" y="148"/>
                  <a:pt x="205" y="149"/>
                  <a:pt x="205" y="150"/>
                </a:cubicBezTo>
                <a:cubicBezTo>
                  <a:pt x="205" y="150"/>
                  <a:pt x="205" y="151"/>
                  <a:pt x="204" y="151"/>
                </a:cubicBezTo>
                <a:cubicBezTo>
                  <a:pt x="204" y="152"/>
                  <a:pt x="203" y="152"/>
                  <a:pt x="203" y="151"/>
                </a:cubicBezTo>
                <a:cubicBezTo>
                  <a:pt x="202" y="151"/>
                  <a:pt x="202" y="150"/>
                  <a:pt x="202" y="150"/>
                </a:cubicBezTo>
                <a:cubicBezTo>
                  <a:pt x="201" y="149"/>
                  <a:pt x="200" y="148"/>
                  <a:pt x="199" y="147"/>
                </a:cubicBezTo>
                <a:cubicBezTo>
                  <a:pt x="196" y="143"/>
                  <a:pt x="194" y="139"/>
                  <a:pt x="191" y="135"/>
                </a:cubicBezTo>
                <a:cubicBezTo>
                  <a:pt x="191" y="134"/>
                  <a:pt x="190" y="134"/>
                  <a:pt x="190" y="133"/>
                </a:cubicBezTo>
                <a:close/>
                <a:moveTo>
                  <a:pt x="112" y="222"/>
                </a:moveTo>
                <a:cubicBezTo>
                  <a:pt x="103" y="213"/>
                  <a:pt x="95" y="204"/>
                  <a:pt x="86" y="195"/>
                </a:cubicBezTo>
                <a:cubicBezTo>
                  <a:pt x="87" y="196"/>
                  <a:pt x="87" y="196"/>
                  <a:pt x="87" y="197"/>
                </a:cubicBezTo>
                <a:cubicBezTo>
                  <a:pt x="90" y="203"/>
                  <a:pt x="93" y="209"/>
                  <a:pt x="95" y="215"/>
                </a:cubicBezTo>
                <a:cubicBezTo>
                  <a:pt x="97" y="219"/>
                  <a:pt x="98" y="222"/>
                  <a:pt x="100" y="225"/>
                </a:cubicBezTo>
                <a:cubicBezTo>
                  <a:pt x="100" y="226"/>
                  <a:pt x="100" y="227"/>
                  <a:pt x="101" y="227"/>
                </a:cubicBezTo>
                <a:cubicBezTo>
                  <a:pt x="101" y="228"/>
                  <a:pt x="101" y="229"/>
                  <a:pt x="100" y="230"/>
                </a:cubicBezTo>
                <a:cubicBezTo>
                  <a:pt x="99" y="230"/>
                  <a:pt x="98" y="230"/>
                  <a:pt x="97" y="230"/>
                </a:cubicBezTo>
                <a:cubicBezTo>
                  <a:pt x="97" y="229"/>
                  <a:pt x="96" y="229"/>
                  <a:pt x="96" y="228"/>
                </a:cubicBezTo>
                <a:cubicBezTo>
                  <a:pt x="89" y="222"/>
                  <a:pt x="83" y="215"/>
                  <a:pt x="77" y="207"/>
                </a:cubicBezTo>
                <a:cubicBezTo>
                  <a:pt x="77" y="207"/>
                  <a:pt x="76" y="207"/>
                  <a:pt x="76" y="207"/>
                </a:cubicBezTo>
                <a:cubicBezTo>
                  <a:pt x="76" y="207"/>
                  <a:pt x="76" y="208"/>
                  <a:pt x="76" y="208"/>
                </a:cubicBezTo>
                <a:cubicBezTo>
                  <a:pt x="78" y="211"/>
                  <a:pt x="79" y="214"/>
                  <a:pt x="81" y="218"/>
                </a:cubicBezTo>
                <a:cubicBezTo>
                  <a:pt x="83" y="222"/>
                  <a:pt x="85" y="227"/>
                  <a:pt x="87" y="231"/>
                </a:cubicBezTo>
                <a:cubicBezTo>
                  <a:pt x="87" y="232"/>
                  <a:pt x="87" y="232"/>
                  <a:pt x="87" y="233"/>
                </a:cubicBezTo>
                <a:cubicBezTo>
                  <a:pt x="87" y="234"/>
                  <a:pt x="87" y="234"/>
                  <a:pt x="87" y="235"/>
                </a:cubicBezTo>
                <a:cubicBezTo>
                  <a:pt x="86" y="235"/>
                  <a:pt x="85" y="235"/>
                  <a:pt x="84" y="235"/>
                </a:cubicBezTo>
                <a:cubicBezTo>
                  <a:pt x="84" y="234"/>
                  <a:pt x="83" y="234"/>
                  <a:pt x="83" y="234"/>
                </a:cubicBezTo>
                <a:cubicBezTo>
                  <a:pt x="82" y="232"/>
                  <a:pt x="80" y="231"/>
                  <a:pt x="79" y="229"/>
                </a:cubicBezTo>
                <a:cubicBezTo>
                  <a:pt x="75" y="224"/>
                  <a:pt x="70" y="219"/>
                  <a:pt x="66" y="215"/>
                </a:cubicBezTo>
                <a:cubicBezTo>
                  <a:pt x="66" y="214"/>
                  <a:pt x="65" y="214"/>
                  <a:pt x="65" y="214"/>
                </a:cubicBezTo>
                <a:cubicBezTo>
                  <a:pt x="65" y="214"/>
                  <a:pt x="65" y="215"/>
                  <a:pt x="65" y="215"/>
                </a:cubicBezTo>
                <a:cubicBezTo>
                  <a:pt x="67" y="219"/>
                  <a:pt x="69" y="223"/>
                  <a:pt x="71" y="227"/>
                </a:cubicBezTo>
                <a:cubicBezTo>
                  <a:pt x="74" y="233"/>
                  <a:pt x="77" y="239"/>
                  <a:pt x="79" y="245"/>
                </a:cubicBezTo>
                <a:cubicBezTo>
                  <a:pt x="90" y="237"/>
                  <a:pt x="101" y="230"/>
                  <a:pt x="112" y="222"/>
                </a:cubicBezTo>
                <a:close/>
                <a:moveTo>
                  <a:pt x="139" y="172"/>
                </a:moveTo>
                <a:cubicBezTo>
                  <a:pt x="139" y="172"/>
                  <a:pt x="139" y="172"/>
                  <a:pt x="139" y="172"/>
                </a:cubicBezTo>
                <a:cubicBezTo>
                  <a:pt x="139" y="172"/>
                  <a:pt x="139" y="172"/>
                  <a:pt x="139" y="173"/>
                </a:cubicBezTo>
                <a:cubicBezTo>
                  <a:pt x="141" y="176"/>
                  <a:pt x="142" y="179"/>
                  <a:pt x="143" y="182"/>
                </a:cubicBezTo>
                <a:cubicBezTo>
                  <a:pt x="145" y="185"/>
                  <a:pt x="146" y="189"/>
                  <a:pt x="147" y="192"/>
                </a:cubicBezTo>
                <a:cubicBezTo>
                  <a:pt x="148" y="193"/>
                  <a:pt x="148" y="194"/>
                  <a:pt x="148" y="195"/>
                </a:cubicBezTo>
                <a:cubicBezTo>
                  <a:pt x="148" y="196"/>
                  <a:pt x="148" y="197"/>
                  <a:pt x="147" y="197"/>
                </a:cubicBezTo>
                <a:cubicBezTo>
                  <a:pt x="146" y="198"/>
                  <a:pt x="145" y="197"/>
                  <a:pt x="144" y="197"/>
                </a:cubicBezTo>
                <a:cubicBezTo>
                  <a:pt x="144" y="197"/>
                  <a:pt x="144" y="196"/>
                  <a:pt x="143" y="196"/>
                </a:cubicBezTo>
                <a:cubicBezTo>
                  <a:pt x="143" y="195"/>
                  <a:pt x="142" y="195"/>
                  <a:pt x="141" y="194"/>
                </a:cubicBezTo>
                <a:cubicBezTo>
                  <a:pt x="136" y="188"/>
                  <a:pt x="131" y="181"/>
                  <a:pt x="126" y="175"/>
                </a:cubicBezTo>
                <a:cubicBezTo>
                  <a:pt x="126" y="175"/>
                  <a:pt x="125" y="174"/>
                  <a:pt x="125" y="174"/>
                </a:cubicBezTo>
                <a:cubicBezTo>
                  <a:pt x="125" y="174"/>
                  <a:pt x="125" y="175"/>
                  <a:pt x="125" y="175"/>
                </a:cubicBezTo>
                <a:cubicBezTo>
                  <a:pt x="126" y="178"/>
                  <a:pt x="127" y="181"/>
                  <a:pt x="129" y="183"/>
                </a:cubicBezTo>
                <a:cubicBezTo>
                  <a:pt x="131" y="188"/>
                  <a:pt x="133" y="194"/>
                  <a:pt x="135" y="199"/>
                </a:cubicBezTo>
                <a:cubicBezTo>
                  <a:pt x="136" y="201"/>
                  <a:pt x="137" y="203"/>
                  <a:pt x="138" y="205"/>
                </a:cubicBezTo>
                <a:cubicBezTo>
                  <a:pt x="144" y="200"/>
                  <a:pt x="150" y="196"/>
                  <a:pt x="157" y="192"/>
                </a:cubicBezTo>
                <a:cubicBezTo>
                  <a:pt x="151" y="185"/>
                  <a:pt x="145" y="178"/>
                  <a:pt x="139" y="172"/>
                </a:cubicBezTo>
                <a:close/>
                <a:moveTo>
                  <a:pt x="168" y="182"/>
                </a:moveTo>
                <a:cubicBezTo>
                  <a:pt x="169" y="182"/>
                  <a:pt x="169" y="182"/>
                  <a:pt x="169" y="182"/>
                </a:cubicBezTo>
                <a:cubicBezTo>
                  <a:pt x="169" y="180"/>
                  <a:pt x="169" y="179"/>
                  <a:pt x="168" y="178"/>
                </a:cubicBezTo>
                <a:cubicBezTo>
                  <a:pt x="168" y="174"/>
                  <a:pt x="167" y="170"/>
                  <a:pt x="166" y="166"/>
                </a:cubicBezTo>
                <a:cubicBezTo>
                  <a:pt x="164" y="160"/>
                  <a:pt x="163" y="154"/>
                  <a:pt x="162" y="148"/>
                </a:cubicBezTo>
                <a:cubicBezTo>
                  <a:pt x="161" y="147"/>
                  <a:pt x="161" y="147"/>
                  <a:pt x="161" y="146"/>
                </a:cubicBezTo>
                <a:cubicBezTo>
                  <a:pt x="157" y="149"/>
                  <a:pt x="153" y="152"/>
                  <a:pt x="149" y="154"/>
                </a:cubicBezTo>
                <a:cubicBezTo>
                  <a:pt x="155" y="164"/>
                  <a:pt x="161" y="173"/>
                  <a:pt x="168" y="182"/>
                </a:cubicBezTo>
                <a:close/>
                <a:moveTo>
                  <a:pt x="59" y="257"/>
                </a:moveTo>
                <a:cubicBezTo>
                  <a:pt x="49" y="247"/>
                  <a:pt x="38" y="238"/>
                  <a:pt x="28" y="227"/>
                </a:cubicBezTo>
                <a:cubicBezTo>
                  <a:pt x="27" y="228"/>
                  <a:pt x="26" y="228"/>
                  <a:pt x="25" y="228"/>
                </a:cubicBezTo>
                <a:cubicBezTo>
                  <a:pt x="25" y="229"/>
                  <a:pt x="24" y="229"/>
                  <a:pt x="23" y="230"/>
                </a:cubicBezTo>
                <a:cubicBezTo>
                  <a:pt x="25" y="232"/>
                  <a:pt x="27" y="233"/>
                  <a:pt x="29" y="235"/>
                </a:cubicBezTo>
                <a:cubicBezTo>
                  <a:pt x="33" y="238"/>
                  <a:pt x="36" y="242"/>
                  <a:pt x="40" y="247"/>
                </a:cubicBezTo>
                <a:cubicBezTo>
                  <a:pt x="42" y="250"/>
                  <a:pt x="45" y="253"/>
                  <a:pt x="48" y="255"/>
                </a:cubicBezTo>
                <a:cubicBezTo>
                  <a:pt x="48" y="256"/>
                  <a:pt x="49" y="256"/>
                  <a:pt x="49" y="256"/>
                </a:cubicBezTo>
                <a:cubicBezTo>
                  <a:pt x="50" y="256"/>
                  <a:pt x="50" y="257"/>
                  <a:pt x="51" y="257"/>
                </a:cubicBezTo>
                <a:cubicBezTo>
                  <a:pt x="52" y="257"/>
                  <a:pt x="53" y="258"/>
                  <a:pt x="53" y="259"/>
                </a:cubicBezTo>
                <a:cubicBezTo>
                  <a:pt x="53" y="260"/>
                  <a:pt x="54" y="260"/>
                  <a:pt x="54" y="260"/>
                </a:cubicBezTo>
                <a:cubicBezTo>
                  <a:pt x="55" y="262"/>
                  <a:pt x="57" y="263"/>
                  <a:pt x="58" y="264"/>
                </a:cubicBezTo>
                <a:cubicBezTo>
                  <a:pt x="59" y="264"/>
                  <a:pt x="60" y="264"/>
                  <a:pt x="61" y="264"/>
                </a:cubicBezTo>
                <a:cubicBezTo>
                  <a:pt x="61" y="263"/>
                  <a:pt x="62" y="263"/>
                  <a:pt x="63" y="262"/>
                </a:cubicBezTo>
                <a:cubicBezTo>
                  <a:pt x="72" y="256"/>
                  <a:pt x="80" y="249"/>
                  <a:pt x="89" y="242"/>
                </a:cubicBezTo>
                <a:cubicBezTo>
                  <a:pt x="89" y="242"/>
                  <a:pt x="89" y="241"/>
                  <a:pt x="90" y="241"/>
                </a:cubicBezTo>
                <a:cubicBezTo>
                  <a:pt x="89" y="241"/>
                  <a:pt x="89" y="241"/>
                  <a:pt x="89" y="241"/>
                </a:cubicBezTo>
                <a:cubicBezTo>
                  <a:pt x="86" y="243"/>
                  <a:pt x="82" y="246"/>
                  <a:pt x="79" y="248"/>
                </a:cubicBezTo>
                <a:cubicBezTo>
                  <a:pt x="74" y="253"/>
                  <a:pt x="68" y="257"/>
                  <a:pt x="63" y="262"/>
                </a:cubicBezTo>
                <a:cubicBezTo>
                  <a:pt x="62" y="262"/>
                  <a:pt x="62" y="262"/>
                  <a:pt x="62" y="263"/>
                </a:cubicBezTo>
                <a:cubicBezTo>
                  <a:pt x="60" y="264"/>
                  <a:pt x="59" y="263"/>
                  <a:pt x="58" y="262"/>
                </a:cubicBezTo>
                <a:cubicBezTo>
                  <a:pt x="57" y="261"/>
                  <a:pt x="57" y="259"/>
                  <a:pt x="58" y="258"/>
                </a:cubicBezTo>
                <a:cubicBezTo>
                  <a:pt x="59" y="258"/>
                  <a:pt x="59" y="258"/>
                  <a:pt x="59" y="257"/>
                </a:cubicBezTo>
                <a:close/>
                <a:moveTo>
                  <a:pt x="113" y="220"/>
                </a:moveTo>
                <a:cubicBezTo>
                  <a:pt x="113" y="217"/>
                  <a:pt x="100" y="189"/>
                  <a:pt x="98" y="187"/>
                </a:cubicBezTo>
                <a:cubicBezTo>
                  <a:pt x="95" y="189"/>
                  <a:pt x="92" y="191"/>
                  <a:pt x="88" y="193"/>
                </a:cubicBezTo>
                <a:cubicBezTo>
                  <a:pt x="96" y="202"/>
                  <a:pt x="105" y="211"/>
                  <a:pt x="113" y="220"/>
                </a:cubicBezTo>
                <a:close/>
                <a:moveTo>
                  <a:pt x="157" y="189"/>
                </a:moveTo>
                <a:cubicBezTo>
                  <a:pt x="157" y="188"/>
                  <a:pt x="146" y="157"/>
                  <a:pt x="146" y="156"/>
                </a:cubicBezTo>
                <a:cubicBezTo>
                  <a:pt x="142" y="158"/>
                  <a:pt x="139" y="161"/>
                  <a:pt x="136" y="163"/>
                </a:cubicBezTo>
                <a:cubicBezTo>
                  <a:pt x="143" y="172"/>
                  <a:pt x="150" y="180"/>
                  <a:pt x="157" y="189"/>
                </a:cubicBezTo>
                <a:close/>
                <a:moveTo>
                  <a:pt x="51" y="215"/>
                </a:moveTo>
                <a:cubicBezTo>
                  <a:pt x="58" y="224"/>
                  <a:pt x="66" y="233"/>
                  <a:pt x="75" y="242"/>
                </a:cubicBezTo>
                <a:cubicBezTo>
                  <a:pt x="74" y="240"/>
                  <a:pt x="60" y="211"/>
                  <a:pt x="60" y="210"/>
                </a:cubicBezTo>
                <a:cubicBezTo>
                  <a:pt x="57" y="212"/>
                  <a:pt x="54" y="213"/>
                  <a:pt x="51" y="215"/>
                </a:cubicBezTo>
                <a:close/>
                <a:moveTo>
                  <a:pt x="103" y="61"/>
                </a:moveTo>
                <a:cubicBezTo>
                  <a:pt x="103" y="61"/>
                  <a:pt x="103" y="61"/>
                  <a:pt x="103" y="61"/>
                </a:cubicBezTo>
                <a:cubicBezTo>
                  <a:pt x="104" y="61"/>
                  <a:pt x="104" y="62"/>
                  <a:pt x="105" y="62"/>
                </a:cubicBezTo>
                <a:cubicBezTo>
                  <a:pt x="111" y="66"/>
                  <a:pt x="117" y="69"/>
                  <a:pt x="123" y="73"/>
                </a:cubicBezTo>
                <a:cubicBezTo>
                  <a:pt x="134" y="79"/>
                  <a:pt x="145" y="87"/>
                  <a:pt x="155" y="94"/>
                </a:cubicBezTo>
                <a:cubicBezTo>
                  <a:pt x="160" y="98"/>
                  <a:pt x="164" y="101"/>
                  <a:pt x="169" y="104"/>
                </a:cubicBezTo>
                <a:cubicBezTo>
                  <a:pt x="169" y="104"/>
                  <a:pt x="170" y="105"/>
                  <a:pt x="170" y="105"/>
                </a:cubicBezTo>
                <a:cubicBezTo>
                  <a:pt x="170" y="105"/>
                  <a:pt x="171" y="105"/>
                  <a:pt x="171" y="105"/>
                </a:cubicBezTo>
                <a:cubicBezTo>
                  <a:pt x="171" y="104"/>
                  <a:pt x="171" y="104"/>
                  <a:pt x="170" y="104"/>
                </a:cubicBezTo>
                <a:cubicBezTo>
                  <a:pt x="170" y="103"/>
                  <a:pt x="169" y="102"/>
                  <a:pt x="169" y="102"/>
                </a:cubicBezTo>
                <a:cubicBezTo>
                  <a:pt x="167" y="100"/>
                  <a:pt x="164" y="97"/>
                  <a:pt x="162" y="95"/>
                </a:cubicBezTo>
                <a:cubicBezTo>
                  <a:pt x="157" y="91"/>
                  <a:pt x="151" y="87"/>
                  <a:pt x="145" y="84"/>
                </a:cubicBezTo>
                <a:cubicBezTo>
                  <a:pt x="132" y="75"/>
                  <a:pt x="118" y="68"/>
                  <a:pt x="104" y="61"/>
                </a:cubicBezTo>
                <a:cubicBezTo>
                  <a:pt x="104" y="61"/>
                  <a:pt x="104" y="61"/>
                  <a:pt x="103" y="61"/>
                </a:cubicBezTo>
                <a:close/>
                <a:moveTo>
                  <a:pt x="55" y="249"/>
                </a:moveTo>
                <a:cubicBezTo>
                  <a:pt x="54" y="248"/>
                  <a:pt x="54" y="248"/>
                  <a:pt x="54" y="248"/>
                </a:cubicBezTo>
                <a:cubicBezTo>
                  <a:pt x="51" y="242"/>
                  <a:pt x="48" y="236"/>
                  <a:pt x="44" y="230"/>
                </a:cubicBezTo>
                <a:cubicBezTo>
                  <a:pt x="43" y="227"/>
                  <a:pt x="41" y="224"/>
                  <a:pt x="40" y="221"/>
                </a:cubicBezTo>
                <a:cubicBezTo>
                  <a:pt x="40" y="221"/>
                  <a:pt x="40" y="221"/>
                  <a:pt x="39" y="221"/>
                </a:cubicBezTo>
                <a:cubicBezTo>
                  <a:pt x="36" y="223"/>
                  <a:pt x="33" y="224"/>
                  <a:pt x="30" y="226"/>
                </a:cubicBezTo>
                <a:cubicBezTo>
                  <a:pt x="31" y="227"/>
                  <a:pt x="52" y="247"/>
                  <a:pt x="55" y="249"/>
                </a:cubicBezTo>
                <a:close/>
                <a:moveTo>
                  <a:pt x="75" y="201"/>
                </a:moveTo>
                <a:cubicBezTo>
                  <a:pt x="79" y="206"/>
                  <a:pt x="94" y="224"/>
                  <a:pt x="97" y="225"/>
                </a:cubicBezTo>
                <a:cubicBezTo>
                  <a:pt x="92" y="215"/>
                  <a:pt x="88" y="206"/>
                  <a:pt x="83" y="196"/>
                </a:cubicBezTo>
                <a:cubicBezTo>
                  <a:pt x="81" y="198"/>
                  <a:pt x="78" y="199"/>
                  <a:pt x="75" y="201"/>
                </a:cubicBezTo>
                <a:close/>
                <a:moveTo>
                  <a:pt x="122" y="207"/>
                </a:moveTo>
                <a:cubicBezTo>
                  <a:pt x="122" y="207"/>
                  <a:pt x="122" y="207"/>
                  <a:pt x="122" y="207"/>
                </a:cubicBezTo>
                <a:cubicBezTo>
                  <a:pt x="118" y="198"/>
                  <a:pt x="115" y="188"/>
                  <a:pt x="111" y="179"/>
                </a:cubicBezTo>
                <a:cubicBezTo>
                  <a:pt x="108" y="181"/>
                  <a:pt x="105" y="183"/>
                  <a:pt x="102" y="184"/>
                </a:cubicBezTo>
                <a:cubicBezTo>
                  <a:pt x="109" y="192"/>
                  <a:pt x="115" y="200"/>
                  <a:pt x="122" y="207"/>
                </a:cubicBezTo>
                <a:close/>
                <a:moveTo>
                  <a:pt x="164" y="144"/>
                </a:moveTo>
                <a:cubicBezTo>
                  <a:pt x="166" y="147"/>
                  <a:pt x="168" y="150"/>
                  <a:pt x="170" y="153"/>
                </a:cubicBezTo>
                <a:cubicBezTo>
                  <a:pt x="173" y="157"/>
                  <a:pt x="176" y="161"/>
                  <a:pt x="178" y="166"/>
                </a:cubicBezTo>
                <a:cubicBezTo>
                  <a:pt x="179" y="166"/>
                  <a:pt x="179" y="166"/>
                  <a:pt x="180" y="167"/>
                </a:cubicBezTo>
                <a:cubicBezTo>
                  <a:pt x="178" y="157"/>
                  <a:pt x="175" y="147"/>
                  <a:pt x="173" y="137"/>
                </a:cubicBezTo>
                <a:cubicBezTo>
                  <a:pt x="170" y="140"/>
                  <a:pt x="167" y="142"/>
                  <a:pt x="164" y="144"/>
                </a:cubicBezTo>
                <a:close/>
                <a:moveTo>
                  <a:pt x="177" y="135"/>
                </a:moveTo>
                <a:cubicBezTo>
                  <a:pt x="179" y="139"/>
                  <a:pt x="191" y="155"/>
                  <a:pt x="194" y="157"/>
                </a:cubicBezTo>
                <a:cubicBezTo>
                  <a:pt x="192" y="147"/>
                  <a:pt x="188" y="139"/>
                  <a:pt x="185" y="130"/>
                </a:cubicBezTo>
                <a:cubicBezTo>
                  <a:pt x="183" y="131"/>
                  <a:pt x="180" y="133"/>
                  <a:pt x="177" y="135"/>
                </a:cubicBezTo>
                <a:close/>
                <a:moveTo>
                  <a:pt x="42" y="219"/>
                </a:moveTo>
                <a:cubicBezTo>
                  <a:pt x="44" y="222"/>
                  <a:pt x="45" y="224"/>
                  <a:pt x="46" y="226"/>
                </a:cubicBezTo>
                <a:cubicBezTo>
                  <a:pt x="51" y="234"/>
                  <a:pt x="57" y="241"/>
                  <a:pt x="64" y="248"/>
                </a:cubicBezTo>
                <a:cubicBezTo>
                  <a:pt x="64" y="248"/>
                  <a:pt x="64" y="248"/>
                  <a:pt x="65" y="248"/>
                </a:cubicBezTo>
                <a:cubicBezTo>
                  <a:pt x="65" y="248"/>
                  <a:pt x="65" y="248"/>
                  <a:pt x="65" y="248"/>
                </a:cubicBezTo>
                <a:cubicBezTo>
                  <a:pt x="59" y="238"/>
                  <a:pt x="54" y="227"/>
                  <a:pt x="48" y="217"/>
                </a:cubicBezTo>
                <a:cubicBezTo>
                  <a:pt x="46" y="218"/>
                  <a:pt x="44" y="218"/>
                  <a:pt x="42" y="219"/>
                </a:cubicBezTo>
                <a:close/>
                <a:moveTo>
                  <a:pt x="144" y="193"/>
                </a:moveTo>
                <a:cubicBezTo>
                  <a:pt x="143" y="189"/>
                  <a:pt x="142" y="186"/>
                  <a:pt x="141" y="183"/>
                </a:cubicBezTo>
                <a:cubicBezTo>
                  <a:pt x="139" y="180"/>
                  <a:pt x="138" y="177"/>
                  <a:pt x="137" y="174"/>
                </a:cubicBezTo>
                <a:cubicBezTo>
                  <a:pt x="136" y="171"/>
                  <a:pt x="134" y="168"/>
                  <a:pt x="133" y="164"/>
                </a:cubicBezTo>
                <a:cubicBezTo>
                  <a:pt x="130" y="166"/>
                  <a:pt x="128" y="168"/>
                  <a:pt x="125" y="169"/>
                </a:cubicBezTo>
                <a:cubicBezTo>
                  <a:pt x="131" y="177"/>
                  <a:pt x="137" y="185"/>
                  <a:pt x="144" y="193"/>
                </a:cubicBezTo>
                <a:close/>
                <a:moveTo>
                  <a:pt x="103" y="189"/>
                </a:moveTo>
                <a:cubicBezTo>
                  <a:pt x="103" y="189"/>
                  <a:pt x="103" y="190"/>
                  <a:pt x="102" y="190"/>
                </a:cubicBezTo>
                <a:cubicBezTo>
                  <a:pt x="107" y="199"/>
                  <a:pt x="113" y="209"/>
                  <a:pt x="116" y="219"/>
                </a:cubicBezTo>
                <a:cubicBezTo>
                  <a:pt x="119" y="217"/>
                  <a:pt x="121" y="216"/>
                  <a:pt x="124" y="214"/>
                </a:cubicBezTo>
                <a:cubicBezTo>
                  <a:pt x="117" y="206"/>
                  <a:pt x="110" y="198"/>
                  <a:pt x="103" y="189"/>
                </a:cubicBezTo>
                <a:close/>
                <a:moveTo>
                  <a:pt x="85" y="182"/>
                </a:moveTo>
                <a:cubicBezTo>
                  <a:pt x="85" y="181"/>
                  <a:pt x="85" y="181"/>
                  <a:pt x="85" y="181"/>
                </a:cubicBezTo>
                <a:cubicBezTo>
                  <a:pt x="84" y="182"/>
                  <a:pt x="84" y="182"/>
                  <a:pt x="83" y="182"/>
                </a:cubicBezTo>
                <a:cubicBezTo>
                  <a:pt x="80" y="184"/>
                  <a:pt x="76" y="185"/>
                  <a:pt x="73" y="187"/>
                </a:cubicBezTo>
                <a:cubicBezTo>
                  <a:pt x="72" y="187"/>
                  <a:pt x="71" y="187"/>
                  <a:pt x="70" y="186"/>
                </a:cubicBezTo>
                <a:cubicBezTo>
                  <a:pt x="70" y="186"/>
                  <a:pt x="70" y="185"/>
                  <a:pt x="71" y="184"/>
                </a:cubicBezTo>
                <a:cubicBezTo>
                  <a:pt x="72" y="183"/>
                  <a:pt x="73" y="181"/>
                  <a:pt x="74" y="181"/>
                </a:cubicBezTo>
                <a:cubicBezTo>
                  <a:pt x="78" y="178"/>
                  <a:pt x="81" y="176"/>
                  <a:pt x="84" y="173"/>
                </a:cubicBezTo>
                <a:cubicBezTo>
                  <a:pt x="84" y="173"/>
                  <a:pt x="85" y="173"/>
                  <a:pt x="85" y="173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2" y="174"/>
                  <a:pt x="80" y="175"/>
                  <a:pt x="79" y="175"/>
                </a:cubicBezTo>
                <a:cubicBezTo>
                  <a:pt x="78" y="176"/>
                  <a:pt x="77" y="176"/>
                  <a:pt x="77" y="177"/>
                </a:cubicBezTo>
                <a:cubicBezTo>
                  <a:pt x="76" y="177"/>
                  <a:pt x="76" y="178"/>
                  <a:pt x="75" y="178"/>
                </a:cubicBezTo>
                <a:cubicBezTo>
                  <a:pt x="74" y="177"/>
                  <a:pt x="74" y="178"/>
                  <a:pt x="73" y="178"/>
                </a:cubicBezTo>
                <a:cubicBezTo>
                  <a:pt x="72" y="179"/>
                  <a:pt x="71" y="179"/>
                  <a:pt x="70" y="180"/>
                </a:cubicBezTo>
                <a:cubicBezTo>
                  <a:pt x="69" y="180"/>
                  <a:pt x="69" y="181"/>
                  <a:pt x="68" y="181"/>
                </a:cubicBezTo>
                <a:cubicBezTo>
                  <a:pt x="68" y="183"/>
                  <a:pt x="68" y="184"/>
                  <a:pt x="67" y="185"/>
                </a:cubicBezTo>
                <a:cubicBezTo>
                  <a:pt x="67" y="186"/>
                  <a:pt x="66" y="186"/>
                  <a:pt x="65" y="186"/>
                </a:cubicBezTo>
                <a:cubicBezTo>
                  <a:pt x="65" y="186"/>
                  <a:pt x="64" y="187"/>
                  <a:pt x="64" y="187"/>
                </a:cubicBezTo>
                <a:cubicBezTo>
                  <a:pt x="59" y="191"/>
                  <a:pt x="55" y="195"/>
                  <a:pt x="51" y="199"/>
                </a:cubicBezTo>
                <a:cubicBezTo>
                  <a:pt x="50" y="199"/>
                  <a:pt x="50" y="199"/>
                  <a:pt x="50" y="199"/>
                </a:cubicBezTo>
                <a:cubicBezTo>
                  <a:pt x="50" y="199"/>
                  <a:pt x="50" y="200"/>
                  <a:pt x="50" y="200"/>
                </a:cubicBezTo>
                <a:cubicBezTo>
                  <a:pt x="51" y="199"/>
                  <a:pt x="52" y="199"/>
                  <a:pt x="53" y="198"/>
                </a:cubicBezTo>
                <a:cubicBezTo>
                  <a:pt x="58" y="196"/>
                  <a:pt x="62" y="193"/>
                  <a:pt x="67" y="191"/>
                </a:cubicBezTo>
                <a:cubicBezTo>
                  <a:pt x="68" y="190"/>
                  <a:pt x="69" y="190"/>
                  <a:pt x="71" y="190"/>
                </a:cubicBezTo>
                <a:cubicBezTo>
                  <a:pt x="71" y="190"/>
                  <a:pt x="72" y="190"/>
                  <a:pt x="72" y="190"/>
                </a:cubicBezTo>
                <a:cubicBezTo>
                  <a:pt x="74" y="189"/>
                  <a:pt x="76" y="187"/>
                  <a:pt x="77" y="186"/>
                </a:cubicBezTo>
                <a:cubicBezTo>
                  <a:pt x="80" y="185"/>
                  <a:pt x="82" y="183"/>
                  <a:pt x="85" y="182"/>
                </a:cubicBezTo>
                <a:close/>
                <a:moveTo>
                  <a:pt x="133" y="201"/>
                </a:moveTo>
                <a:cubicBezTo>
                  <a:pt x="129" y="191"/>
                  <a:pt x="125" y="182"/>
                  <a:pt x="121" y="172"/>
                </a:cubicBezTo>
                <a:cubicBezTo>
                  <a:pt x="119" y="174"/>
                  <a:pt x="117" y="175"/>
                  <a:pt x="114" y="176"/>
                </a:cubicBezTo>
                <a:cubicBezTo>
                  <a:pt x="120" y="185"/>
                  <a:pt x="126" y="193"/>
                  <a:pt x="133" y="201"/>
                </a:cubicBezTo>
                <a:close/>
                <a:moveTo>
                  <a:pt x="71" y="203"/>
                </a:moveTo>
                <a:cubicBezTo>
                  <a:pt x="69" y="205"/>
                  <a:pt x="66" y="206"/>
                  <a:pt x="64" y="208"/>
                </a:cubicBezTo>
                <a:cubicBezTo>
                  <a:pt x="70" y="215"/>
                  <a:pt x="76" y="222"/>
                  <a:pt x="82" y="229"/>
                </a:cubicBezTo>
                <a:cubicBezTo>
                  <a:pt x="82" y="229"/>
                  <a:pt x="83" y="229"/>
                  <a:pt x="83" y="229"/>
                </a:cubicBezTo>
                <a:cubicBezTo>
                  <a:pt x="79" y="220"/>
                  <a:pt x="75" y="212"/>
                  <a:pt x="71" y="203"/>
                </a:cubicBezTo>
                <a:close/>
                <a:moveTo>
                  <a:pt x="134" y="207"/>
                </a:moveTo>
                <a:cubicBezTo>
                  <a:pt x="128" y="200"/>
                  <a:pt x="122" y="192"/>
                  <a:pt x="116" y="184"/>
                </a:cubicBezTo>
                <a:cubicBezTo>
                  <a:pt x="120" y="193"/>
                  <a:pt x="123" y="203"/>
                  <a:pt x="127" y="212"/>
                </a:cubicBezTo>
                <a:cubicBezTo>
                  <a:pt x="129" y="210"/>
                  <a:pt x="132" y="208"/>
                  <a:pt x="134" y="207"/>
                </a:cubicBezTo>
                <a:close/>
                <a:moveTo>
                  <a:pt x="80" y="115"/>
                </a:moveTo>
                <a:cubicBezTo>
                  <a:pt x="78" y="116"/>
                  <a:pt x="77" y="116"/>
                  <a:pt x="76" y="117"/>
                </a:cubicBezTo>
                <a:cubicBezTo>
                  <a:pt x="76" y="117"/>
                  <a:pt x="75" y="117"/>
                  <a:pt x="75" y="118"/>
                </a:cubicBezTo>
                <a:cubicBezTo>
                  <a:pt x="72" y="121"/>
                  <a:pt x="69" y="124"/>
                  <a:pt x="65" y="127"/>
                </a:cubicBezTo>
                <a:cubicBezTo>
                  <a:pt x="65" y="127"/>
                  <a:pt x="65" y="127"/>
                  <a:pt x="65" y="128"/>
                </a:cubicBezTo>
                <a:cubicBezTo>
                  <a:pt x="65" y="128"/>
                  <a:pt x="64" y="129"/>
                  <a:pt x="64" y="130"/>
                </a:cubicBezTo>
                <a:cubicBezTo>
                  <a:pt x="63" y="131"/>
                  <a:pt x="63" y="133"/>
                  <a:pt x="63" y="135"/>
                </a:cubicBezTo>
                <a:cubicBezTo>
                  <a:pt x="64" y="136"/>
                  <a:pt x="64" y="137"/>
                  <a:pt x="64" y="138"/>
                </a:cubicBezTo>
                <a:cubicBezTo>
                  <a:pt x="64" y="138"/>
                  <a:pt x="65" y="137"/>
                  <a:pt x="65" y="137"/>
                </a:cubicBezTo>
                <a:cubicBezTo>
                  <a:pt x="66" y="135"/>
                  <a:pt x="67" y="134"/>
                  <a:pt x="69" y="132"/>
                </a:cubicBezTo>
                <a:cubicBezTo>
                  <a:pt x="72" y="128"/>
                  <a:pt x="75" y="124"/>
                  <a:pt x="79" y="119"/>
                </a:cubicBezTo>
                <a:cubicBezTo>
                  <a:pt x="79" y="119"/>
                  <a:pt x="79" y="119"/>
                  <a:pt x="79" y="118"/>
                </a:cubicBezTo>
                <a:cubicBezTo>
                  <a:pt x="80" y="117"/>
                  <a:pt x="80" y="116"/>
                  <a:pt x="80" y="115"/>
                </a:cubicBezTo>
                <a:close/>
                <a:moveTo>
                  <a:pt x="76" y="247"/>
                </a:moveTo>
                <a:cubicBezTo>
                  <a:pt x="75" y="246"/>
                  <a:pt x="74" y="245"/>
                  <a:pt x="73" y="244"/>
                </a:cubicBezTo>
                <a:cubicBezTo>
                  <a:pt x="68" y="239"/>
                  <a:pt x="63" y="233"/>
                  <a:pt x="58" y="227"/>
                </a:cubicBezTo>
                <a:cubicBezTo>
                  <a:pt x="57" y="227"/>
                  <a:pt x="57" y="227"/>
                  <a:pt x="57" y="226"/>
                </a:cubicBezTo>
                <a:cubicBezTo>
                  <a:pt x="61" y="235"/>
                  <a:pt x="66" y="243"/>
                  <a:pt x="69" y="251"/>
                </a:cubicBezTo>
                <a:cubicBezTo>
                  <a:pt x="72" y="250"/>
                  <a:pt x="74" y="248"/>
                  <a:pt x="76" y="247"/>
                </a:cubicBezTo>
                <a:close/>
                <a:moveTo>
                  <a:pt x="108" y="60"/>
                </a:moveTo>
                <a:cubicBezTo>
                  <a:pt x="108" y="60"/>
                  <a:pt x="108" y="60"/>
                  <a:pt x="108" y="60"/>
                </a:cubicBezTo>
                <a:cubicBezTo>
                  <a:pt x="108" y="60"/>
                  <a:pt x="108" y="59"/>
                  <a:pt x="107" y="59"/>
                </a:cubicBezTo>
                <a:cubicBezTo>
                  <a:pt x="100" y="55"/>
                  <a:pt x="92" y="50"/>
                  <a:pt x="84" y="47"/>
                </a:cubicBezTo>
                <a:cubicBezTo>
                  <a:pt x="71" y="40"/>
                  <a:pt x="58" y="34"/>
                  <a:pt x="45" y="28"/>
                </a:cubicBezTo>
                <a:cubicBezTo>
                  <a:pt x="44" y="27"/>
                  <a:pt x="42" y="27"/>
                  <a:pt x="41" y="26"/>
                </a:cubicBezTo>
                <a:cubicBezTo>
                  <a:pt x="42" y="27"/>
                  <a:pt x="43" y="28"/>
                  <a:pt x="44" y="28"/>
                </a:cubicBezTo>
                <a:cubicBezTo>
                  <a:pt x="56" y="34"/>
                  <a:pt x="68" y="41"/>
                  <a:pt x="79" y="47"/>
                </a:cubicBezTo>
                <a:cubicBezTo>
                  <a:pt x="80" y="47"/>
                  <a:pt x="81" y="48"/>
                  <a:pt x="82" y="48"/>
                </a:cubicBezTo>
                <a:cubicBezTo>
                  <a:pt x="90" y="52"/>
                  <a:pt x="98" y="55"/>
                  <a:pt x="106" y="59"/>
                </a:cubicBezTo>
                <a:cubicBezTo>
                  <a:pt x="107" y="59"/>
                  <a:pt x="107" y="60"/>
                  <a:pt x="108" y="60"/>
                </a:cubicBezTo>
                <a:close/>
                <a:moveTo>
                  <a:pt x="168" y="185"/>
                </a:moveTo>
                <a:cubicBezTo>
                  <a:pt x="161" y="179"/>
                  <a:pt x="157" y="171"/>
                  <a:pt x="152" y="164"/>
                </a:cubicBezTo>
                <a:cubicBezTo>
                  <a:pt x="155" y="173"/>
                  <a:pt x="158" y="181"/>
                  <a:pt x="161" y="189"/>
                </a:cubicBezTo>
                <a:cubicBezTo>
                  <a:pt x="163" y="188"/>
                  <a:pt x="165" y="186"/>
                  <a:pt x="168" y="185"/>
                </a:cubicBezTo>
                <a:close/>
                <a:moveTo>
                  <a:pt x="57" y="167"/>
                </a:moveTo>
                <a:cubicBezTo>
                  <a:pt x="56" y="168"/>
                  <a:pt x="55" y="168"/>
                  <a:pt x="55" y="169"/>
                </a:cubicBezTo>
                <a:cubicBezTo>
                  <a:pt x="54" y="169"/>
                  <a:pt x="53" y="170"/>
                  <a:pt x="53" y="171"/>
                </a:cubicBezTo>
                <a:cubicBezTo>
                  <a:pt x="52" y="171"/>
                  <a:pt x="51" y="172"/>
                  <a:pt x="51" y="173"/>
                </a:cubicBezTo>
                <a:cubicBezTo>
                  <a:pt x="50" y="177"/>
                  <a:pt x="49" y="181"/>
                  <a:pt x="48" y="185"/>
                </a:cubicBezTo>
                <a:cubicBezTo>
                  <a:pt x="47" y="185"/>
                  <a:pt x="47" y="186"/>
                  <a:pt x="47" y="186"/>
                </a:cubicBezTo>
                <a:cubicBezTo>
                  <a:pt x="51" y="183"/>
                  <a:pt x="55" y="181"/>
                  <a:pt x="58" y="178"/>
                </a:cubicBezTo>
                <a:cubicBezTo>
                  <a:pt x="58" y="174"/>
                  <a:pt x="58" y="171"/>
                  <a:pt x="57" y="167"/>
                </a:cubicBezTo>
                <a:close/>
                <a:moveTo>
                  <a:pt x="67" y="262"/>
                </a:moveTo>
                <a:cubicBezTo>
                  <a:pt x="67" y="262"/>
                  <a:pt x="68" y="263"/>
                  <a:pt x="68" y="263"/>
                </a:cubicBezTo>
                <a:cubicBezTo>
                  <a:pt x="68" y="262"/>
                  <a:pt x="68" y="262"/>
                  <a:pt x="69" y="262"/>
                </a:cubicBezTo>
                <a:cubicBezTo>
                  <a:pt x="71" y="261"/>
                  <a:pt x="73" y="259"/>
                  <a:pt x="75" y="257"/>
                </a:cubicBezTo>
                <a:cubicBezTo>
                  <a:pt x="81" y="253"/>
                  <a:pt x="86" y="248"/>
                  <a:pt x="92" y="244"/>
                </a:cubicBezTo>
                <a:cubicBezTo>
                  <a:pt x="102" y="236"/>
                  <a:pt x="113" y="228"/>
                  <a:pt x="123" y="221"/>
                </a:cubicBezTo>
                <a:cubicBezTo>
                  <a:pt x="128" y="217"/>
                  <a:pt x="134" y="212"/>
                  <a:pt x="140" y="208"/>
                </a:cubicBezTo>
                <a:cubicBezTo>
                  <a:pt x="140" y="207"/>
                  <a:pt x="141" y="207"/>
                  <a:pt x="141" y="207"/>
                </a:cubicBezTo>
                <a:cubicBezTo>
                  <a:pt x="140" y="207"/>
                  <a:pt x="139" y="208"/>
                  <a:pt x="138" y="209"/>
                </a:cubicBezTo>
                <a:cubicBezTo>
                  <a:pt x="122" y="219"/>
                  <a:pt x="107" y="231"/>
                  <a:pt x="92" y="243"/>
                </a:cubicBezTo>
                <a:cubicBezTo>
                  <a:pt x="84" y="249"/>
                  <a:pt x="76" y="255"/>
                  <a:pt x="68" y="262"/>
                </a:cubicBezTo>
                <a:cubicBezTo>
                  <a:pt x="68" y="262"/>
                  <a:pt x="68" y="262"/>
                  <a:pt x="67" y="262"/>
                </a:cubicBezTo>
                <a:close/>
                <a:moveTo>
                  <a:pt x="116" y="89"/>
                </a:moveTo>
                <a:cubicBezTo>
                  <a:pt x="114" y="88"/>
                  <a:pt x="112" y="87"/>
                  <a:pt x="110" y="86"/>
                </a:cubicBezTo>
                <a:cubicBezTo>
                  <a:pt x="109" y="86"/>
                  <a:pt x="109" y="86"/>
                  <a:pt x="108" y="87"/>
                </a:cubicBezTo>
                <a:cubicBezTo>
                  <a:pt x="108" y="87"/>
                  <a:pt x="108" y="88"/>
                  <a:pt x="107" y="88"/>
                </a:cubicBezTo>
                <a:cubicBezTo>
                  <a:pt x="106" y="92"/>
                  <a:pt x="105" y="96"/>
                  <a:pt x="104" y="100"/>
                </a:cubicBezTo>
                <a:cubicBezTo>
                  <a:pt x="104" y="100"/>
                  <a:pt x="104" y="101"/>
                  <a:pt x="104" y="101"/>
                </a:cubicBezTo>
                <a:cubicBezTo>
                  <a:pt x="106" y="101"/>
                  <a:pt x="107" y="100"/>
                  <a:pt x="107" y="99"/>
                </a:cubicBezTo>
                <a:cubicBezTo>
                  <a:pt x="108" y="98"/>
                  <a:pt x="109" y="97"/>
                  <a:pt x="111" y="97"/>
                </a:cubicBezTo>
                <a:cubicBezTo>
                  <a:pt x="113" y="94"/>
                  <a:pt x="115" y="91"/>
                  <a:pt x="116" y="89"/>
                </a:cubicBezTo>
                <a:close/>
                <a:moveTo>
                  <a:pt x="91" y="57"/>
                </a:moveTo>
                <a:cubicBezTo>
                  <a:pt x="91" y="57"/>
                  <a:pt x="90" y="57"/>
                  <a:pt x="90" y="57"/>
                </a:cubicBezTo>
                <a:cubicBezTo>
                  <a:pt x="86" y="54"/>
                  <a:pt x="82" y="52"/>
                  <a:pt x="78" y="50"/>
                </a:cubicBezTo>
                <a:cubicBezTo>
                  <a:pt x="72" y="47"/>
                  <a:pt x="66" y="45"/>
                  <a:pt x="60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2"/>
                  <a:pt x="59" y="42"/>
                  <a:pt x="60" y="42"/>
                </a:cubicBezTo>
                <a:cubicBezTo>
                  <a:pt x="66" y="46"/>
                  <a:pt x="72" y="50"/>
                  <a:pt x="79" y="54"/>
                </a:cubicBezTo>
                <a:cubicBezTo>
                  <a:pt x="79" y="54"/>
                  <a:pt x="80" y="54"/>
                  <a:pt x="80" y="55"/>
                </a:cubicBezTo>
                <a:cubicBezTo>
                  <a:pt x="82" y="56"/>
                  <a:pt x="83" y="56"/>
                  <a:pt x="85" y="57"/>
                </a:cubicBezTo>
                <a:cubicBezTo>
                  <a:pt x="85" y="58"/>
                  <a:pt x="86" y="58"/>
                  <a:pt x="86" y="58"/>
                </a:cubicBezTo>
                <a:cubicBezTo>
                  <a:pt x="87" y="57"/>
                  <a:pt x="89" y="57"/>
                  <a:pt x="91" y="57"/>
                </a:cubicBezTo>
                <a:close/>
                <a:moveTo>
                  <a:pt x="40" y="159"/>
                </a:moveTo>
                <a:cubicBezTo>
                  <a:pt x="40" y="158"/>
                  <a:pt x="41" y="158"/>
                  <a:pt x="41" y="158"/>
                </a:cubicBezTo>
                <a:cubicBezTo>
                  <a:pt x="43" y="156"/>
                  <a:pt x="45" y="154"/>
                  <a:pt x="48" y="152"/>
                </a:cubicBezTo>
                <a:cubicBezTo>
                  <a:pt x="48" y="151"/>
                  <a:pt x="49" y="151"/>
                  <a:pt x="49" y="150"/>
                </a:cubicBezTo>
                <a:cubicBezTo>
                  <a:pt x="50" y="148"/>
                  <a:pt x="50" y="146"/>
                  <a:pt x="52" y="144"/>
                </a:cubicBezTo>
                <a:cubicBezTo>
                  <a:pt x="52" y="144"/>
                  <a:pt x="52" y="143"/>
                  <a:pt x="52" y="143"/>
                </a:cubicBezTo>
                <a:cubicBezTo>
                  <a:pt x="52" y="142"/>
                  <a:pt x="51" y="142"/>
                  <a:pt x="51" y="141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47" y="145"/>
                  <a:pt x="43" y="149"/>
                  <a:pt x="40" y="153"/>
                </a:cubicBezTo>
                <a:cubicBezTo>
                  <a:pt x="39" y="153"/>
                  <a:pt x="39" y="153"/>
                  <a:pt x="39" y="154"/>
                </a:cubicBezTo>
                <a:cubicBezTo>
                  <a:pt x="39" y="155"/>
                  <a:pt x="39" y="157"/>
                  <a:pt x="40" y="159"/>
                </a:cubicBezTo>
                <a:close/>
                <a:moveTo>
                  <a:pt x="104" y="90"/>
                </a:moveTo>
                <a:cubicBezTo>
                  <a:pt x="104" y="90"/>
                  <a:pt x="103" y="90"/>
                  <a:pt x="103" y="91"/>
                </a:cubicBezTo>
                <a:cubicBezTo>
                  <a:pt x="101" y="92"/>
                  <a:pt x="100" y="93"/>
                  <a:pt x="99" y="94"/>
                </a:cubicBezTo>
                <a:cubicBezTo>
                  <a:pt x="97" y="95"/>
                  <a:pt x="97" y="96"/>
                  <a:pt x="96" y="97"/>
                </a:cubicBezTo>
                <a:cubicBezTo>
                  <a:pt x="95" y="100"/>
                  <a:pt x="94" y="103"/>
                  <a:pt x="93" y="106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95" y="105"/>
                  <a:pt x="98" y="104"/>
                  <a:pt x="100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0"/>
                  <a:pt x="102" y="98"/>
                  <a:pt x="103" y="96"/>
                </a:cubicBezTo>
                <a:cubicBezTo>
                  <a:pt x="103" y="94"/>
                  <a:pt x="104" y="92"/>
                  <a:pt x="104" y="90"/>
                </a:cubicBezTo>
                <a:close/>
                <a:moveTo>
                  <a:pt x="39" y="64"/>
                </a:moveTo>
                <a:cubicBezTo>
                  <a:pt x="39" y="64"/>
                  <a:pt x="39" y="64"/>
                  <a:pt x="39" y="64"/>
                </a:cubicBezTo>
                <a:cubicBezTo>
                  <a:pt x="36" y="67"/>
                  <a:pt x="33" y="69"/>
                  <a:pt x="30" y="72"/>
                </a:cubicBezTo>
                <a:cubicBezTo>
                  <a:pt x="30" y="72"/>
                  <a:pt x="29" y="73"/>
                  <a:pt x="29" y="73"/>
                </a:cubicBezTo>
                <a:cubicBezTo>
                  <a:pt x="27" y="76"/>
                  <a:pt x="27" y="76"/>
                  <a:pt x="27" y="80"/>
                </a:cubicBezTo>
                <a:cubicBezTo>
                  <a:pt x="26" y="82"/>
                  <a:pt x="26" y="83"/>
                  <a:pt x="26" y="84"/>
                </a:cubicBezTo>
                <a:cubicBezTo>
                  <a:pt x="26" y="84"/>
                  <a:pt x="27" y="85"/>
                  <a:pt x="27" y="85"/>
                </a:cubicBezTo>
                <a:cubicBezTo>
                  <a:pt x="27" y="84"/>
                  <a:pt x="27" y="84"/>
                  <a:pt x="27" y="84"/>
                </a:cubicBezTo>
                <a:cubicBezTo>
                  <a:pt x="29" y="81"/>
                  <a:pt x="31" y="78"/>
                  <a:pt x="34" y="76"/>
                </a:cubicBezTo>
                <a:cubicBezTo>
                  <a:pt x="34" y="75"/>
                  <a:pt x="34" y="75"/>
                  <a:pt x="35" y="74"/>
                </a:cubicBezTo>
                <a:cubicBezTo>
                  <a:pt x="36" y="71"/>
                  <a:pt x="37" y="68"/>
                  <a:pt x="39" y="65"/>
                </a:cubicBezTo>
                <a:cubicBezTo>
                  <a:pt x="39" y="64"/>
                  <a:pt x="39" y="64"/>
                  <a:pt x="39" y="64"/>
                </a:cubicBezTo>
                <a:close/>
                <a:moveTo>
                  <a:pt x="101" y="176"/>
                </a:moveTo>
                <a:cubicBezTo>
                  <a:pt x="101" y="176"/>
                  <a:pt x="101" y="176"/>
                  <a:pt x="101" y="176"/>
                </a:cubicBezTo>
                <a:cubicBezTo>
                  <a:pt x="101" y="176"/>
                  <a:pt x="101" y="175"/>
                  <a:pt x="102" y="175"/>
                </a:cubicBezTo>
                <a:cubicBezTo>
                  <a:pt x="114" y="167"/>
                  <a:pt x="125" y="160"/>
                  <a:pt x="137" y="152"/>
                </a:cubicBezTo>
                <a:cubicBezTo>
                  <a:pt x="137" y="151"/>
                  <a:pt x="138" y="151"/>
                  <a:pt x="138" y="151"/>
                </a:cubicBezTo>
                <a:cubicBezTo>
                  <a:pt x="138" y="151"/>
                  <a:pt x="138" y="151"/>
                  <a:pt x="138" y="150"/>
                </a:cubicBezTo>
                <a:cubicBezTo>
                  <a:pt x="138" y="151"/>
                  <a:pt x="137" y="151"/>
                  <a:pt x="137" y="151"/>
                </a:cubicBezTo>
                <a:cubicBezTo>
                  <a:pt x="131" y="154"/>
                  <a:pt x="124" y="158"/>
                  <a:pt x="118" y="161"/>
                </a:cubicBezTo>
                <a:cubicBezTo>
                  <a:pt x="118" y="162"/>
                  <a:pt x="117" y="162"/>
                  <a:pt x="117" y="162"/>
                </a:cubicBezTo>
                <a:cubicBezTo>
                  <a:pt x="115" y="165"/>
                  <a:pt x="112" y="166"/>
                  <a:pt x="110" y="168"/>
                </a:cubicBezTo>
                <a:cubicBezTo>
                  <a:pt x="107" y="171"/>
                  <a:pt x="104" y="173"/>
                  <a:pt x="101" y="175"/>
                </a:cubicBezTo>
                <a:cubicBezTo>
                  <a:pt x="101" y="175"/>
                  <a:pt x="101" y="175"/>
                  <a:pt x="101" y="176"/>
                </a:cubicBezTo>
                <a:close/>
                <a:moveTo>
                  <a:pt x="102" y="145"/>
                </a:moveTo>
                <a:cubicBezTo>
                  <a:pt x="102" y="145"/>
                  <a:pt x="102" y="145"/>
                  <a:pt x="102" y="145"/>
                </a:cubicBezTo>
                <a:cubicBezTo>
                  <a:pt x="101" y="144"/>
                  <a:pt x="100" y="144"/>
                  <a:pt x="100" y="144"/>
                </a:cubicBezTo>
                <a:cubicBezTo>
                  <a:pt x="98" y="144"/>
                  <a:pt x="96" y="144"/>
                  <a:pt x="94" y="145"/>
                </a:cubicBezTo>
                <a:cubicBezTo>
                  <a:pt x="93" y="145"/>
                  <a:pt x="91" y="146"/>
                  <a:pt x="90" y="147"/>
                </a:cubicBezTo>
                <a:cubicBezTo>
                  <a:pt x="89" y="150"/>
                  <a:pt x="87" y="152"/>
                  <a:pt x="86" y="155"/>
                </a:cubicBezTo>
                <a:cubicBezTo>
                  <a:pt x="86" y="155"/>
                  <a:pt x="86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91" y="153"/>
                  <a:pt x="96" y="149"/>
                  <a:pt x="102" y="145"/>
                </a:cubicBezTo>
                <a:close/>
                <a:moveTo>
                  <a:pt x="100" y="106"/>
                </a:moveTo>
                <a:cubicBezTo>
                  <a:pt x="97" y="108"/>
                  <a:pt x="94" y="109"/>
                  <a:pt x="92" y="110"/>
                </a:cubicBezTo>
                <a:cubicBezTo>
                  <a:pt x="91" y="110"/>
                  <a:pt x="90" y="111"/>
                  <a:pt x="90" y="111"/>
                </a:cubicBezTo>
                <a:cubicBezTo>
                  <a:pt x="88" y="114"/>
                  <a:pt x="87" y="117"/>
                  <a:pt x="86" y="120"/>
                </a:cubicBezTo>
                <a:cubicBezTo>
                  <a:pt x="85" y="120"/>
                  <a:pt x="85" y="121"/>
                  <a:pt x="85" y="121"/>
                </a:cubicBezTo>
                <a:cubicBezTo>
                  <a:pt x="87" y="120"/>
                  <a:pt x="88" y="120"/>
                  <a:pt x="89" y="118"/>
                </a:cubicBezTo>
                <a:cubicBezTo>
                  <a:pt x="89" y="117"/>
                  <a:pt x="90" y="117"/>
                  <a:pt x="90" y="117"/>
                </a:cubicBezTo>
                <a:cubicBezTo>
                  <a:pt x="92" y="116"/>
                  <a:pt x="93" y="115"/>
                  <a:pt x="94" y="114"/>
                </a:cubicBezTo>
                <a:cubicBezTo>
                  <a:pt x="95" y="113"/>
                  <a:pt x="96" y="112"/>
                  <a:pt x="97" y="111"/>
                </a:cubicBezTo>
                <a:cubicBezTo>
                  <a:pt x="99" y="110"/>
                  <a:pt x="99" y="108"/>
                  <a:pt x="100" y="106"/>
                </a:cubicBezTo>
                <a:close/>
                <a:moveTo>
                  <a:pt x="69" y="102"/>
                </a:moveTo>
                <a:cubicBezTo>
                  <a:pt x="70" y="104"/>
                  <a:pt x="70" y="104"/>
                  <a:pt x="69" y="105"/>
                </a:cubicBezTo>
                <a:cubicBezTo>
                  <a:pt x="68" y="106"/>
                  <a:pt x="68" y="106"/>
                  <a:pt x="68" y="107"/>
                </a:cubicBezTo>
                <a:cubicBezTo>
                  <a:pt x="66" y="109"/>
                  <a:pt x="64" y="111"/>
                  <a:pt x="62" y="113"/>
                </a:cubicBezTo>
                <a:cubicBezTo>
                  <a:pt x="62" y="113"/>
                  <a:pt x="61" y="114"/>
                  <a:pt x="61" y="114"/>
                </a:cubicBezTo>
                <a:cubicBezTo>
                  <a:pt x="61" y="115"/>
                  <a:pt x="61" y="116"/>
                  <a:pt x="62" y="118"/>
                </a:cubicBezTo>
                <a:cubicBezTo>
                  <a:pt x="62" y="117"/>
                  <a:pt x="63" y="117"/>
                  <a:pt x="63" y="116"/>
                </a:cubicBezTo>
                <a:cubicBezTo>
                  <a:pt x="65" y="114"/>
                  <a:pt x="67" y="111"/>
                  <a:pt x="69" y="109"/>
                </a:cubicBezTo>
                <a:cubicBezTo>
                  <a:pt x="71" y="107"/>
                  <a:pt x="72" y="105"/>
                  <a:pt x="73" y="102"/>
                </a:cubicBezTo>
                <a:cubicBezTo>
                  <a:pt x="73" y="102"/>
                  <a:pt x="73" y="102"/>
                  <a:pt x="73" y="101"/>
                </a:cubicBezTo>
                <a:cubicBezTo>
                  <a:pt x="72" y="101"/>
                  <a:pt x="72" y="100"/>
                  <a:pt x="71" y="99"/>
                </a:cubicBezTo>
                <a:cubicBezTo>
                  <a:pt x="70" y="100"/>
                  <a:pt x="70" y="101"/>
                  <a:pt x="69" y="102"/>
                </a:cubicBezTo>
                <a:close/>
                <a:moveTo>
                  <a:pt x="106" y="69"/>
                </a:moveTo>
                <a:cubicBezTo>
                  <a:pt x="116" y="74"/>
                  <a:pt x="126" y="79"/>
                  <a:pt x="135" y="84"/>
                </a:cubicBezTo>
                <a:cubicBezTo>
                  <a:pt x="135" y="84"/>
                  <a:pt x="135" y="84"/>
                  <a:pt x="135" y="84"/>
                </a:cubicBezTo>
                <a:cubicBezTo>
                  <a:pt x="126" y="78"/>
                  <a:pt x="117" y="73"/>
                  <a:pt x="108" y="67"/>
                </a:cubicBezTo>
                <a:cubicBezTo>
                  <a:pt x="107" y="68"/>
                  <a:pt x="106" y="68"/>
                  <a:pt x="106" y="69"/>
                </a:cubicBezTo>
                <a:close/>
                <a:moveTo>
                  <a:pt x="119" y="109"/>
                </a:moveTo>
                <a:cubicBezTo>
                  <a:pt x="120" y="109"/>
                  <a:pt x="120" y="109"/>
                  <a:pt x="121" y="109"/>
                </a:cubicBezTo>
                <a:cubicBezTo>
                  <a:pt x="122" y="109"/>
                  <a:pt x="124" y="108"/>
                  <a:pt x="126" y="108"/>
                </a:cubicBezTo>
                <a:cubicBezTo>
                  <a:pt x="127" y="108"/>
                  <a:pt x="127" y="108"/>
                  <a:pt x="127" y="107"/>
                </a:cubicBezTo>
                <a:cubicBezTo>
                  <a:pt x="127" y="106"/>
                  <a:pt x="127" y="106"/>
                  <a:pt x="127" y="105"/>
                </a:cubicBezTo>
                <a:cubicBezTo>
                  <a:pt x="127" y="103"/>
                  <a:pt x="127" y="101"/>
                  <a:pt x="127" y="98"/>
                </a:cubicBezTo>
                <a:cubicBezTo>
                  <a:pt x="127" y="98"/>
                  <a:pt x="127" y="97"/>
                  <a:pt x="127" y="96"/>
                </a:cubicBezTo>
                <a:cubicBezTo>
                  <a:pt x="126" y="98"/>
                  <a:pt x="120" y="107"/>
                  <a:pt x="119" y="109"/>
                </a:cubicBezTo>
                <a:close/>
                <a:moveTo>
                  <a:pt x="6" y="101"/>
                </a:moveTo>
                <a:cubicBezTo>
                  <a:pt x="5" y="111"/>
                  <a:pt x="5" y="121"/>
                  <a:pt x="5" y="132"/>
                </a:cubicBezTo>
                <a:cubicBezTo>
                  <a:pt x="6" y="131"/>
                  <a:pt x="6" y="130"/>
                  <a:pt x="7" y="130"/>
                </a:cubicBezTo>
                <a:cubicBezTo>
                  <a:pt x="7" y="129"/>
                  <a:pt x="8" y="128"/>
                  <a:pt x="8" y="127"/>
                </a:cubicBezTo>
                <a:cubicBezTo>
                  <a:pt x="8" y="125"/>
                  <a:pt x="8" y="123"/>
                  <a:pt x="8" y="121"/>
                </a:cubicBezTo>
                <a:cubicBezTo>
                  <a:pt x="8" y="119"/>
                  <a:pt x="8" y="117"/>
                  <a:pt x="8" y="116"/>
                </a:cubicBezTo>
                <a:cubicBezTo>
                  <a:pt x="6" y="115"/>
                  <a:pt x="5" y="114"/>
                  <a:pt x="6" y="113"/>
                </a:cubicBezTo>
                <a:cubicBezTo>
                  <a:pt x="6" y="112"/>
                  <a:pt x="6" y="112"/>
                  <a:pt x="7" y="111"/>
                </a:cubicBezTo>
                <a:cubicBezTo>
                  <a:pt x="7" y="111"/>
                  <a:pt x="7" y="111"/>
                  <a:pt x="7" y="110"/>
                </a:cubicBezTo>
                <a:cubicBezTo>
                  <a:pt x="7" y="107"/>
                  <a:pt x="6" y="104"/>
                  <a:pt x="6" y="101"/>
                </a:cubicBezTo>
                <a:close/>
                <a:moveTo>
                  <a:pt x="71" y="158"/>
                </a:moveTo>
                <a:cubicBezTo>
                  <a:pt x="70" y="158"/>
                  <a:pt x="68" y="158"/>
                  <a:pt x="67" y="158"/>
                </a:cubicBezTo>
                <a:cubicBezTo>
                  <a:pt x="65" y="158"/>
                  <a:pt x="65" y="159"/>
                  <a:pt x="65" y="160"/>
                </a:cubicBezTo>
                <a:cubicBezTo>
                  <a:pt x="65" y="164"/>
                  <a:pt x="65" y="168"/>
                  <a:pt x="65" y="172"/>
                </a:cubicBezTo>
                <a:cubicBezTo>
                  <a:pt x="65" y="172"/>
                  <a:pt x="65" y="172"/>
                  <a:pt x="65" y="173"/>
                </a:cubicBezTo>
                <a:cubicBezTo>
                  <a:pt x="66" y="172"/>
                  <a:pt x="67" y="171"/>
                  <a:pt x="67" y="171"/>
                </a:cubicBezTo>
                <a:cubicBezTo>
                  <a:pt x="66" y="169"/>
                  <a:pt x="67" y="168"/>
                  <a:pt x="67" y="167"/>
                </a:cubicBezTo>
                <a:cubicBezTo>
                  <a:pt x="68" y="164"/>
                  <a:pt x="70" y="162"/>
                  <a:pt x="71" y="159"/>
                </a:cubicBezTo>
                <a:cubicBezTo>
                  <a:pt x="71" y="159"/>
                  <a:pt x="71" y="158"/>
                  <a:pt x="71" y="158"/>
                </a:cubicBezTo>
                <a:close/>
                <a:moveTo>
                  <a:pt x="41" y="47"/>
                </a:moveTo>
                <a:cubicBezTo>
                  <a:pt x="41" y="48"/>
                  <a:pt x="42" y="48"/>
                  <a:pt x="42" y="49"/>
                </a:cubicBezTo>
                <a:cubicBezTo>
                  <a:pt x="43" y="49"/>
                  <a:pt x="43" y="49"/>
                  <a:pt x="43" y="48"/>
                </a:cubicBezTo>
                <a:cubicBezTo>
                  <a:pt x="44" y="48"/>
                  <a:pt x="44" y="47"/>
                  <a:pt x="45" y="47"/>
                </a:cubicBezTo>
                <a:cubicBezTo>
                  <a:pt x="45" y="46"/>
                  <a:pt x="46" y="46"/>
                  <a:pt x="47" y="46"/>
                </a:cubicBezTo>
                <a:cubicBezTo>
                  <a:pt x="48" y="47"/>
                  <a:pt x="48" y="47"/>
                  <a:pt x="48" y="48"/>
                </a:cubicBezTo>
                <a:cubicBezTo>
                  <a:pt x="48" y="49"/>
                  <a:pt x="47" y="50"/>
                  <a:pt x="47" y="51"/>
                </a:cubicBezTo>
                <a:cubicBezTo>
                  <a:pt x="47" y="52"/>
                  <a:pt x="47" y="53"/>
                  <a:pt x="46" y="54"/>
                </a:cubicBezTo>
                <a:cubicBezTo>
                  <a:pt x="49" y="52"/>
                  <a:pt x="50" y="51"/>
                  <a:pt x="52" y="49"/>
                </a:cubicBezTo>
                <a:cubicBezTo>
                  <a:pt x="51" y="45"/>
                  <a:pt x="47" y="44"/>
                  <a:pt x="44" y="42"/>
                </a:cubicBezTo>
                <a:cubicBezTo>
                  <a:pt x="43" y="44"/>
                  <a:pt x="42" y="45"/>
                  <a:pt x="41" y="47"/>
                </a:cubicBezTo>
                <a:close/>
                <a:moveTo>
                  <a:pt x="147" y="114"/>
                </a:moveTo>
                <a:cubicBezTo>
                  <a:pt x="149" y="115"/>
                  <a:pt x="150" y="115"/>
                  <a:pt x="151" y="116"/>
                </a:cubicBezTo>
                <a:cubicBezTo>
                  <a:pt x="151" y="116"/>
                  <a:pt x="152" y="116"/>
                  <a:pt x="152" y="117"/>
                </a:cubicBezTo>
                <a:cubicBezTo>
                  <a:pt x="153" y="117"/>
                  <a:pt x="155" y="115"/>
                  <a:pt x="155" y="114"/>
                </a:cubicBezTo>
                <a:cubicBezTo>
                  <a:pt x="155" y="113"/>
                  <a:pt x="154" y="111"/>
                  <a:pt x="154" y="109"/>
                </a:cubicBezTo>
                <a:cubicBezTo>
                  <a:pt x="152" y="109"/>
                  <a:pt x="150" y="109"/>
                  <a:pt x="148" y="109"/>
                </a:cubicBezTo>
                <a:cubicBezTo>
                  <a:pt x="148" y="111"/>
                  <a:pt x="147" y="112"/>
                  <a:pt x="147" y="114"/>
                </a:cubicBezTo>
                <a:close/>
                <a:moveTo>
                  <a:pt x="23" y="166"/>
                </a:moveTo>
                <a:cubicBezTo>
                  <a:pt x="24" y="166"/>
                  <a:pt x="24" y="166"/>
                  <a:pt x="25" y="165"/>
                </a:cubicBezTo>
                <a:cubicBezTo>
                  <a:pt x="26" y="164"/>
                  <a:pt x="27" y="162"/>
                  <a:pt x="29" y="161"/>
                </a:cubicBezTo>
                <a:cubicBezTo>
                  <a:pt x="31" y="158"/>
                  <a:pt x="33" y="156"/>
                  <a:pt x="33" y="153"/>
                </a:cubicBezTo>
                <a:cubicBezTo>
                  <a:pt x="33" y="152"/>
                  <a:pt x="33" y="151"/>
                  <a:pt x="33" y="151"/>
                </a:cubicBezTo>
                <a:cubicBezTo>
                  <a:pt x="33" y="151"/>
                  <a:pt x="34" y="150"/>
                  <a:pt x="34" y="150"/>
                </a:cubicBezTo>
                <a:cubicBezTo>
                  <a:pt x="32" y="151"/>
                  <a:pt x="30" y="153"/>
                  <a:pt x="28" y="154"/>
                </a:cubicBezTo>
                <a:cubicBezTo>
                  <a:pt x="27" y="155"/>
                  <a:pt x="26" y="156"/>
                  <a:pt x="26" y="158"/>
                </a:cubicBezTo>
                <a:cubicBezTo>
                  <a:pt x="26" y="159"/>
                  <a:pt x="26" y="160"/>
                  <a:pt x="26" y="161"/>
                </a:cubicBezTo>
                <a:cubicBezTo>
                  <a:pt x="26" y="162"/>
                  <a:pt x="25" y="164"/>
                  <a:pt x="24" y="164"/>
                </a:cubicBezTo>
                <a:cubicBezTo>
                  <a:pt x="24" y="165"/>
                  <a:pt x="23" y="165"/>
                  <a:pt x="23" y="166"/>
                </a:cubicBezTo>
                <a:close/>
                <a:moveTo>
                  <a:pt x="145" y="152"/>
                </a:moveTo>
                <a:cubicBezTo>
                  <a:pt x="137" y="157"/>
                  <a:pt x="130" y="161"/>
                  <a:pt x="122" y="166"/>
                </a:cubicBezTo>
                <a:cubicBezTo>
                  <a:pt x="122" y="166"/>
                  <a:pt x="123" y="167"/>
                  <a:pt x="123" y="167"/>
                </a:cubicBezTo>
                <a:cubicBezTo>
                  <a:pt x="127" y="165"/>
                  <a:pt x="131" y="162"/>
                  <a:pt x="135" y="160"/>
                </a:cubicBezTo>
                <a:cubicBezTo>
                  <a:pt x="138" y="158"/>
                  <a:pt x="141" y="156"/>
                  <a:pt x="144" y="154"/>
                </a:cubicBezTo>
                <a:cubicBezTo>
                  <a:pt x="145" y="154"/>
                  <a:pt x="145" y="153"/>
                  <a:pt x="145" y="152"/>
                </a:cubicBezTo>
                <a:close/>
                <a:moveTo>
                  <a:pt x="66" y="254"/>
                </a:moveTo>
                <a:cubicBezTo>
                  <a:pt x="62" y="249"/>
                  <a:pt x="58" y="245"/>
                  <a:pt x="54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6" y="245"/>
                  <a:pt x="59" y="251"/>
                  <a:pt x="62" y="256"/>
                </a:cubicBezTo>
                <a:cubicBezTo>
                  <a:pt x="63" y="255"/>
                  <a:pt x="65" y="254"/>
                  <a:pt x="66" y="254"/>
                </a:cubicBezTo>
                <a:close/>
                <a:moveTo>
                  <a:pt x="133" y="96"/>
                </a:moveTo>
                <a:cubicBezTo>
                  <a:pt x="133" y="97"/>
                  <a:pt x="133" y="97"/>
                  <a:pt x="133" y="97"/>
                </a:cubicBezTo>
                <a:cubicBezTo>
                  <a:pt x="132" y="100"/>
                  <a:pt x="131" y="103"/>
                  <a:pt x="130" y="106"/>
                </a:cubicBezTo>
                <a:cubicBezTo>
                  <a:pt x="130" y="106"/>
                  <a:pt x="130" y="107"/>
                  <a:pt x="130" y="107"/>
                </a:cubicBezTo>
                <a:cubicBezTo>
                  <a:pt x="132" y="108"/>
                  <a:pt x="133" y="107"/>
                  <a:pt x="133" y="106"/>
                </a:cubicBezTo>
                <a:cubicBezTo>
                  <a:pt x="134" y="105"/>
                  <a:pt x="134" y="105"/>
                  <a:pt x="135" y="104"/>
                </a:cubicBezTo>
                <a:cubicBezTo>
                  <a:pt x="135" y="103"/>
                  <a:pt x="136" y="102"/>
                  <a:pt x="138" y="102"/>
                </a:cubicBezTo>
                <a:cubicBezTo>
                  <a:pt x="138" y="101"/>
                  <a:pt x="137" y="100"/>
                  <a:pt x="137" y="99"/>
                </a:cubicBezTo>
                <a:cubicBezTo>
                  <a:pt x="137" y="99"/>
                  <a:pt x="137" y="98"/>
                  <a:pt x="136" y="98"/>
                </a:cubicBezTo>
                <a:cubicBezTo>
                  <a:pt x="135" y="97"/>
                  <a:pt x="134" y="97"/>
                  <a:pt x="133" y="96"/>
                </a:cubicBezTo>
                <a:close/>
                <a:moveTo>
                  <a:pt x="81" y="75"/>
                </a:moveTo>
                <a:cubicBezTo>
                  <a:pt x="79" y="78"/>
                  <a:pt x="77" y="80"/>
                  <a:pt x="75" y="83"/>
                </a:cubicBezTo>
                <a:cubicBezTo>
                  <a:pt x="76" y="83"/>
                  <a:pt x="77" y="83"/>
                  <a:pt x="78" y="83"/>
                </a:cubicBezTo>
                <a:cubicBezTo>
                  <a:pt x="79" y="83"/>
                  <a:pt x="79" y="84"/>
                  <a:pt x="79" y="84"/>
                </a:cubicBezTo>
                <a:cubicBezTo>
                  <a:pt x="81" y="84"/>
                  <a:pt x="82" y="83"/>
                  <a:pt x="82" y="81"/>
                </a:cubicBezTo>
                <a:cubicBezTo>
                  <a:pt x="83" y="80"/>
                  <a:pt x="83" y="78"/>
                  <a:pt x="84" y="77"/>
                </a:cubicBezTo>
                <a:cubicBezTo>
                  <a:pt x="84" y="77"/>
                  <a:pt x="84" y="76"/>
                  <a:pt x="84" y="76"/>
                </a:cubicBezTo>
                <a:cubicBezTo>
                  <a:pt x="83" y="75"/>
                  <a:pt x="82" y="75"/>
                  <a:pt x="81" y="75"/>
                </a:cubicBezTo>
                <a:close/>
                <a:moveTo>
                  <a:pt x="138" y="94"/>
                </a:moveTo>
                <a:cubicBezTo>
                  <a:pt x="138" y="95"/>
                  <a:pt x="139" y="97"/>
                  <a:pt x="141" y="97"/>
                </a:cubicBezTo>
                <a:cubicBezTo>
                  <a:pt x="143" y="98"/>
                  <a:pt x="145" y="99"/>
                  <a:pt x="146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8" y="99"/>
                  <a:pt x="148" y="97"/>
                  <a:pt x="149" y="96"/>
                </a:cubicBezTo>
                <a:cubicBezTo>
                  <a:pt x="147" y="95"/>
                  <a:pt x="145" y="93"/>
                  <a:pt x="143" y="92"/>
                </a:cubicBezTo>
                <a:cubicBezTo>
                  <a:pt x="143" y="93"/>
                  <a:pt x="143" y="94"/>
                  <a:pt x="142" y="94"/>
                </a:cubicBezTo>
                <a:cubicBezTo>
                  <a:pt x="142" y="95"/>
                  <a:pt x="141" y="95"/>
                  <a:pt x="140" y="94"/>
                </a:cubicBezTo>
                <a:cubicBezTo>
                  <a:pt x="139" y="94"/>
                  <a:pt x="139" y="94"/>
                  <a:pt x="138" y="94"/>
                </a:cubicBezTo>
                <a:close/>
                <a:moveTo>
                  <a:pt x="92" y="58"/>
                </a:moveTo>
                <a:cubicBezTo>
                  <a:pt x="93" y="59"/>
                  <a:pt x="93" y="61"/>
                  <a:pt x="92" y="62"/>
                </a:cubicBezTo>
                <a:cubicBezTo>
                  <a:pt x="95" y="63"/>
                  <a:pt x="97" y="65"/>
                  <a:pt x="99" y="66"/>
                </a:cubicBezTo>
                <a:cubicBezTo>
                  <a:pt x="100" y="66"/>
                  <a:pt x="100" y="66"/>
                  <a:pt x="101" y="66"/>
                </a:cubicBezTo>
                <a:cubicBezTo>
                  <a:pt x="102" y="66"/>
                  <a:pt x="103" y="66"/>
                  <a:pt x="105" y="65"/>
                </a:cubicBezTo>
                <a:cubicBezTo>
                  <a:pt x="100" y="63"/>
                  <a:pt x="96" y="60"/>
                  <a:pt x="92" y="58"/>
                </a:cubicBezTo>
                <a:close/>
                <a:moveTo>
                  <a:pt x="43" y="71"/>
                </a:moveTo>
                <a:cubicBezTo>
                  <a:pt x="43" y="71"/>
                  <a:pt x="43" y="71"/>
                  <a:pt x="43" y="71"/>
                </a:cubicBezTo>
                <a:cubicBezTo>
                  <a:pt x="41" y="75"/>
                  <a:pt x="38" y="78"/>
                  <a:pt x="36" y="81"/>
                </a:cubicBezTo>
                <a:cubicBezTo>
                  <a:pt x="35" y="82"/>
                  <a:pt x="35" y="85"/>
                  <a:pt x="35" y="86"/>
                </a:cubicBezTo>
                <a:cubicBezTo>
                  <a:pt x="35" y="86"/>
                  <a:pt x="35" y="85"/>
                  <a:pt x="36" y="85"/>
                </a:cubicBezTo>
                <a:cubicBezTo>
                  <a:pt x="37" y="84"/>
                  <a:pt x="39" y="82"/>
                  <a:pt x="40" y="81"/>
                </a:cubicBezTo>
                <a:cubicBezTo>
                  <a:pt x="42" y="80"/>
                  <a:pt x="42" y="79"/>
                  <a:pt x="42" y="77"/>
                </a:cubicBezTo>
                <a:cubicBezTo>
                  <a:pt x="43" y="75"/>
                  <a:pt x="43" y="73"/>
                  <a:pt x="43" y="71"/>
                </a:cubicBezTo>
                <a:close/>
                <a:moveTo>
                  <a:pt x="62" y="63"/>
                </a:moveTo>
                <a:cubicBezTo>
                  <a:pt x="64" y="60"/>
                  <a:pt x="66" y="58"/>
                  <a:pt x="69" y="55"/>
                </a:cubicBezTo>
                <a:cubicBezTo>
                  <a:pt x="67" y="54"/>
                  <a:pt x="65" y="53"/>
                  <a:pt x="64" y="53"/>
                </a:cubicBezTo>
                <a:cubicBezTo>
                  <a:pt x="63" y="55"/>
                  <a:pt x="62" y="58"/>
                  <a:pt x="61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2"/>
                  <a:pt x="61" y="62"/>
                  <a:pt x="62" y="63"/>
                </a:cubicBezTo>
                <a:close/>
                <a:moveTo>
                  <a:pt x="145" y="138"/>
                </a:moveTo>
                <a:cubicBezTo>
                  <a:pt x="145" y="138"/>
                  <a:pt x="144" y="138"/>
                  <a:pt x="144" y="138"/>
                </a:cubicBezTo>
                <a:cubicBezTo>
                  <a:pt x="142" y="139"/>
                  <a:pt x="140" y="140"/>
                  <a:pt x="139" y="142"/>
                </a:cubicBezTo>
                <a:cubicBezTo>
                  <a:pt x="135" y="145"/>
                  <a:pt x="132" y="148"/>
                  <a:pt x="129" y="151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33" y="150"/>
                  <a:pt x="137" y="148"/>
                  <a:pt x="141" y="146"/>
                </a:cubicBezTo>
                <a:cubicBezTo>
                  <a:pt x="140" y="145"/>
                  <a:pt x="140" y="144"/>
                  <a:pt x="141" y="142"/>
                </a:cubicBezTo>
                <a:cubicBezTo>
                  <a:pt x="141" y="142"/>
                  <a:pt x="142" y="140"/>
                  <a:pt x="143" y="139"/>
                </a:cubicBezTo>
                <a:cubicBezTo>
                  <a:pt x="144" y="139"/>
                  <a:pt x="144" y="138"/>
                  <a:pt x="145" y="138"/>
                </a:cubicBezTo>
                <a:close/>
                <a:moveTo>
                  <a:pt x="173" y="110"/>
                </a:moveTo>
                <a:cubicBezTo>
                  <a:pt x="173" y="112"/>
                  <a:pt x="173" y="113"/>
                  <a:pt x="173" y="113"/>
                </a:cubicBezTo>
                <a:cubicBezTo>
                  <a:pt x="174" y="115"/>
                  <a:pt x="175" y="117"/>
                  <a:pt x="177" y="120"/>
                </a:cubicBezTo>
                <a:cubicBezTo>
                  <a:pt x="177" y="120"/>
                  <a:pt x="177" y="120"/>
                  <a:pt x="178" y="121"/>
                </a:cubicBezTo>
                <a:cubicBezTo>
                  <a:pt x="179" y="119"/>
                  <a:pt x="180" y="117"/>
                  <a:pt x="181" y="115"/>
                </a:cubicBezTo>
                <a:cubicBezTo>
                  <a:pt x="178" y="113"/>
                  <a:pt x="176" y="112"/>
                  <a:pt x="173" y="110"/>
                </a:cubicBezTo>
                <a:close/>
                <a:moveTo>
                  <a:pt x="12" y="61"/>
                </a:moveTo>
                <a:cubicBezTo>
                  <a:pt x="13" y="60"/>
                  <a:pt x="22" y="48"/>
                  <a:pt x="22" y="47"/>
                </a:cubicBezTo>
                <a:cubicBezTo>
                  <a:pt x="22" y="47"/>
                  <a:pt x="22" y="47"/>
                  <a:pt x="21" y="47"/>
                </a:cubicBezTo>
                <a:cubicBezTo>
                  <a:pt x="18" y="50"/>
                  <a:pt x="15" y="53"/>
                  <a:pt x="12" y="56"/>
                </a:cubicBezTo>
                <a:cubicBezTo>
                  <a:pt x="12" y="56"/>
                  <a:pt x="11" y="56"/>
                  <a:pt x="11" y="57"/>
                </a:cubicBezTo>
                <a:cubicBezTo>
                  <a:pt x="11" y="58"/>
                  <a:pt x="12" y="59"/>
                  <a:pt x="12" y="61"/>
                </a:cubicBezTo>
                <a:close/>
                <a:moveTo>
                  <a:pt x="36" y="199"/>
                </a:moveTo>
                <a:cubicBezTo>
                  <a:pt x="34" y="200"/>
                  <a:pt x="33" y="201"/>
                  <a:pt x="32" y="202"/>
                </a:cubicBezTo>
                <a:cubicBezTo>
                  <a:pt x="30" y="203"/>
                  <a:pt x="29" y="205"/>
                  <a:pt x="29" y="207"/>
                </a:cubicBezTo>
                <a:cubicBezTo>
                  <a:pt x="29" y="208"/>
                  <a:pt x="29" y="209"/>
                  <a:pt x="28" y="211"/>
                </a:cubicBezTo>
                <a:cubicBezTo>
                  <a:pt x="31" y="208"/>
                  <a:pt x="33" y="206"/>
                  <a:pt x="36" y="203"/>
                </a:cubicBezTo>
                <a:cubicBezTo>
                  <a:pt x="36" y="203"/>
                  <a:pt x="36" y="203"/>
                  <a:pt x="36" y="202"/>
                </a:cubicBezTo>
                <a:cubicBezTo>
                  <a:pt x="36" y="201"/>
                  <a:pt x="36" y="200"/>
                  <a:pt x="36" y="199"/>
                </a:cubicBezTo>
                <a:close/>
                <a:moveTo>
                  <a:pt x="97" y="78"/>
                </a:moveTo>
                <a:cubicBezTo>
                  <a:pt x="100" y="79"/>
                  <a:pt x="102" y="79"/>
                  <a:pt x="104" y="80"/>
                </a:cubicBezTo>
                <a:cubicBezTo>
                  <a:pt x="106" y="81"/>
                  <a:pt x="107" y="81"/>
                  <a:pt x="108" y="80"/>
                </a:cubicBezTo>
                <a:cubicBezTo>
                  <a:pt x="105" y="78"/>
                  <a:pt x="103" y="76"/>
                  <a:pt x="100" y="74"/>
                </a:cubicBezTo>
                <a:cubicBezTo>
                  <a:pt x="98" y="74"/>
                  <a:pt x="98" y="76"/>
                  <a:pt x="97" y="78"/>
                </a:cubicBezTo>
                <a:close/>
                <a:moveTo>
                  <a:pt x="80" y="72"/>
                </a:moveTo>
                <a:cubicBezTo>
                  <a:pt x="82" y="69"/>
                  <a:pt x="83" y="67"/>
                  <a:pt x="85" y="64"/>
                </a:cubicBezTo>
                <a:cubicBezTo>
                  <a:pt x="85" y="64"/>
                  <a:pt x="84" y="63"/>
                  <a:pt x="84" y="63"/>
                </a:cubicBezTo>
                <a:cubicBezTo>
                  <a:pt x="83" y="63"/>
                  <a:pt x="79" y="65"/>
                  <a:pt x="79" y="65"/>
                </a:cubicBezTo>
                <a:cubicBezTo>
                  <a:pt x="78" y="67"/>
                  <a:pt x="78" y="69"/>
                  <a:pt x="77" y="71"/>
                </a:cubicBezTo>
                <a:cubicBezTo>
                  <a:pt x="78" y="71"/>
                  <a:pt x="79" y="71"/>
                  <a:pt x="80" y="72"/>
                </a:cubicBezTo>
                <a:close/>
                <a:moveTo>
                  <a:pt x="78" y="162"/>
                </a:moveTo>
                <a:cubicBezTo>
                  <a:pt x="79" y="162"/>
                  <a:pt x="79" y="161"/>
                  <a:pt x="80" y="160"/>
                </a:cubicBezTo>
                <a:cubicBezTo>
                  <a:pt x="81" y="159"/>
                  <a:pt x="82" y="157"/>
                  <a:pt x="82" y="156"/>
                </a:cubicBezTo>
                <a:cubicBezTo>
                  <a:pt x="83" y="154"/>
                  <a:pt x="84" y="152"/>
                  <a:pt x="84" y="150"/>
                </a:cubicBezTo>
                <a:cubicBezTo>
                  <a:pt x="83" y="151"/>
                  <a:pt x="81" y="153"/>
                  <a:pt x="79" y="154"/>
                </a:cubicBezTo>
                <a:cubicBezTo>
                  <a:pt x="79" y="154"/>
                  <a:pt x="79" y="154"/>
                  <a:pt x="79" y="155"/>
                </a:cubicBezTo>
                <a:cubicBezTo>
                  <a:pt x="79" y="156"/>
                  <a:pt x="78" y="158"/>
                  <a:pt x="78" y="160"/>
                </a:cubicBezTo>
                <a:cubicBezTo>
                  <a:pt x="78" y="161"/>
                  <a:pt x="78" y="161"/>
                  <a:pt x="78" y="162"/>
                </a:cubicBezTo>
                <a:close/>
                <a:moveTo>
                  <a:pt x="113" y="161"/>
                </a:moveTo>
                <a:cubicBezTo>
                  <a:pt x="111" y="161"/>
                  <a:pt x="110" y="162"/>
                  <a:pt x="108" y="162"/>
                </a:cubicBezTo>
                <a:cubicBezTo>
                  <a:pt x="108" y="163"/>
                  <a:pt x="107" y="164"/>
                  <a:pt x="106" y="164"/>
                </a:cubicBezTo>
                <a:cubicBezTo>
                  <a:pt x="100" y="168"/>
                  <a:pt x="94" y="172"/>
                  <a:pt x="88" y="176"/>
                </a:cubicBezTo>
                <a:cubicBezTo>
                  <a:pt x="87" y="176"/>
                  <a:pt x="86" y="177"/>
                  <a:pt x="84" y="177"/>
                </a:cubicBezTo>
                <a:cubicBezTo>
                  <a:pt x="84" y="177"/>
                  <a:pt x="84" y="177"/>
                  <a:pt x="84" y="177"/>
                </a:cubicBezTo>
                <a:cubicBezTo>
                  <a:pt x="82" y="178"/>
                  <a:pt x="80" y="180"/>
                  <a:pt x="78" y="181"/>
                </a:cubicBezTo>
                <a:cubicBezTo>
                  <a:pt x="78" y="181"/>
                  <a:pt x="78" y="181"/>
                  <a:pt x="79" y="181"/>
                </a:cubicBezTo>
                <a:cubicBezTo>
                  <a:pt x="90" y="175"/>
                  <a:pt x="101" y="168"/>
                  <a:pt x="113" y="161"/>
                </a:cubicBezTo>
                <a:close/>
                <a:moveTo>
                  <a:pt x="196" y="127"/>
                </a:moveTo>
                <a:cubicBezTo>
                  <a:pt x="195" y="126"/>
                  <a:pt x="195" y="124"/>
                  <a:pt x="193" y="124"/>
                </a:cubicBezTo>
                <a:cubicBezTo>
                  <a:pt x="192" y="126"/>
                  <a:pt x="190" y="126"/>
                  <a:pt x="189" y="128"/>
                </a:cubicBezTo>
                <a:cubicBezTo>
                  <a:pt x="190" y="129"/>
                  <a:pt x="191" y="131"/>
                  <a:pt x="192" y="132"/>
                </a:cubicBezTo>
                <a:cubicBezTo>
                  <a:pt x="193" y="131"/>
                  <a:pt x="194" y="131"/>
                  <a:pt x="195" y="130"/>
                </a:cubicBezTo>
                <a:cubicBezTo>
                  <a:pt x="195" y="129"/>
                  <a:pt x="195" y="128"/>
                  <a:pt x="196" y="127"/>
                </a:cubicBezTo>
                <a:close/>
                <a:moveTo>
                  <a:pt x="48" y="140"/>
                </a:moveTo>
                <a:cubicBezTo>
                  <a:pt x="47" y="140"/>
                  <a:pt x="47" y="140"/>
                  <a:pt x="46" y="140"/>
                </a:cubicBezTo>
                <a:cubicBezTo>
                  <a:pt x="45" y="140"/>
                  <a:pt x="45" y="140"/>
                  <a:pt x="44" y="141"/>
                </a:cubicBezTo>
                <a:cubicBezTo>
                  <a:pt x="42" y="142"/>
                  <a:pt x="41" y="143"/>
                  <a:pt x="39" y="145"/>
                </a:cubicBezTo>
                <a:cubicBezTo>
                  <a:pt x="39" y="145"/>
                  <a:pt x="38" y="146"/>
                  <a:pt x="38" y="146"/>
                </a:cubicBezTo>
                <a:cubicBezTo>
                  <a:pt x="38" y="147"/>
                  <a:pt x="38" y="148"/>
                  <a:pt x="39" y="149"/>
                </a:cubicBezTo>
                <a:cubicBezTo>
                  <a:pt x="42" y="146"/>
                  <a:pt x="45" y="143"/>
                  <a:pt x="48" y="140"/>
                </a:cubicBezTo>
                <a:close/>
                <a:moveTo>
                  <a:pt x="103" y="123"/>
                </a:moveTo>
                <a:cubicBezTo>
                  <a:pt x="103" y="123"/>
                  <a:pt x="103" y="123"/>
                  <a:pt x="103" y="123"/>
                </a:cubicBezTo>
                <a:cubicBezTo>
                  <a:pt x="105" y="122"/>
                  <a:pt x="107" y="121"/>
                  <a:pt x="109" y="120"/>
                </a:cubicBezTo>
                <a:cubicBezTo>
                  <a:pt x="110" y="120"/>
                  <a:pt x="110" y="119"/>
                  <a:pt x="110" y="119"/>
                </a:cubicBezTo>
                <a:cubicBezTo>
                  <a:pt x="111" y="118"/>
                  <a:pt x="111" y="117"/>
                  <a:pt x="112" y="115"/>
                </a:cubicBezTo>
                <a:cubicBezTo>
                  <a:pt x="110" y="116"/>
                  <a:pt x="108" y="116"/>
                  <a:pt x="106" y="117"/>
                </a:cubicBezTo>
                <a:cubicBezTo>
                  <a:pt x="106" y="117"/>
                  <a:pt x="106" y="117"/>
                  <a:pt x="105" y="117"/>
                </a:cubicBezTo>
                <a:cubicBezTo>
                  <a:pt x="105" y="119"/>
                  <a:pt x="104" y="121"/>
                  <a:pt x="103" y="123"/>
                </a:cubicBezTo>
                <a:close/>
                <a:moveTo>
                  <a:pt x="89" y="93"/>
                </a:moveTo>
                <a:cubicBezTo>
                  <a:pt x="89" y="93"/>
                  <a:pt x="89" y="93"/>
                  <a:pt x="89" y="92"/>
                </a:cubicBezTo>
                <a:cubicBezTo>
                  <a:pt x="88" y="93"/>
                  <a:pt x="88" y="93"/>
                  <a:pt x="88" y="93"/>
                </a:cubicBezTo>
                <a:cubicBezTo>
                  <a:pt x="86" y="95"/>
                  <a:pt x="84" y="97"/>
                  <a:pt x="82" y="99"/>
                </a:cubicBezTo>
                <a:cubicBezTo>
                  <a:pt x="80" y="100"/>
                  <a:pt x="80" y="101"/>
                  <a:pt x="81" y="103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3"/>
                  <a:pt x="82" y="102"/>
                  <a:pt x="83" y="102"/>
                </a:cubicBezTo>
                <a:cubicBezTo>
                  <a:pt x="85" y="100"/>
                  <a:pt x="87" y="98"/>
                  <a:pt x="88" y="96"/>
                </a:cubicBezTo>
                <a:cubicBezTo>
                  <a:pt x="88" y="95"/>
                  <a:pt x="88" y="94"/>
                  <a:pt x="89" y="93"/>
                </a:cubicBezTo>
                <a:close/>
                <a:moveTo>
                  <a:pt x="59" y="117"/>
                </a:moveTo>
                <a:cubicBezTo>
                  <a:pt x="56" y="119"/>
                  <a:pt x="52" y="127"/>
                  <a:pt x="52" y="130"/>
                </a:cubicBezTo>
                <a:cubicBezTo>
                  <a:pt x="52" y="130"/>
                  <a:pt x="52" y="130"/>
                  <a:pt x="52" y="130"/>
                </a:cubicBezTo>
                <a:cubicBezTo>
                  <a:pt x="54" y="127"/>
                  <a:pt x="57" y="124"/>
                  <a:pt x="59" y="122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0"/>
                  <a:pt x="59" y="118"/>
                  <a:pt x="59" y="117"/>
                </a:cubicBezTo>
                <a:close/>
                <a:moveTo>
                  <a:pt x="17" y="97"/>
                </a:moveTo>
                <a:cubicBezTo>
                  <a:pt x="19" y="95"/>
                  <a:pt x="20" y="93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23" y="88"/>
                  <a:pt x="23" y="85"/>
                  <a:pt x="23" y="83"/>
                </a:cubicBezTo>
                <a:cubicBezTo>
                  <a:pt x="23" y="84"/>
                  <a:pt x="22" y="84"/>
                  <a:pt x="22" y="84"/>
                </a:cubicBezTo>
                <a:cubicBezTo>
                  <a:pt x="21" y="87"/>
                  <a:pt x="19" y="90"/>
                  <a:pt x="17" y="93"/>
                </a:cubicBezTo>
                <a:cubicBezTo>
                  <a:pt x="16" y="94"/>
                  <a:pt x="16" y="95"/>
                  <a:pt x="17" y="97"/>
                </a:cubicBezTo>
                <a:close/>
                <a:moveTo>
                  <a:pt x="94" y="79"/>
                </a:moveTo>
                <a:cubicBezTo>
                  <a:pt x="93" y="79"/>
                  <a:pt x="93" y="79"/>
                  <a:pt x="92" y="79"/>
                </a:cubicBezTo>
                <a:cubicBezTo>
                  <a:pt x="90" y="82"/>
                  <a:pt x="88" y="85"/>
                  <a:pt x="86" y="88"/>
                </a:cubicBezTo>
                <a:cubicBezTo>
                  <a:pt x="88" y="88"/>
                  <a:pt x="89" y="87"/>
                  <a:pt x="91" y="87"/>
                </a:cubicBezTo>
                <a:cubicBezTo>
                  <a:pt x="91" y="86"/>
                  <a:pt x="91" y="86"/>
                  <a:pt x="92" y="86"/>
                </a:cubicBezTo>
                <a:cubicBezTo>
                  <a:pt x="92" y="84"/>
                  <a:pt x="93" y="81"/>
                  <a:pt x="94" y="79"/>
                </a:cubicBezTo>
                <a:close/>
                <a:moveTo>
                  <a:pt x="37" y="98"/>
                </a:moveTo>
                <a:cubicBezTo>
                  <a:pt x="37" y="98"/>
                  <a:pt x="37" y="98"/>
                  <a:pt x="36" y="97"/>
                </a:cubicBezTo>
                <a:cubicBezTo>
                  <a:pt x="35" y="99"/>
                  <a:pt x="34" y="101"/>
                  <a:pt x="32" y="103"/>
                </a:cubicBezTo>
                <a:cubicBezTo>
                  <a:pt x="32" y="103"/>
                  <a:pt x="32" y="103"/>
                  <a:pt x="32" y="103"/>
                </a:cubicBezTo>
                <a:cubicBezTo>
                  <a:pt x="31" y="106"/>
                  <a:pt x="31" y="108"/>
                  <a:pt x="30" y="111"/>
                </a:cubicBezTo>
                <a:cubicBezTo>
                  <a:pt x="31" y="110"/>
                  <a:pt x="32" y="110"/>
                  <a:pt x="33" y="109"/>
                </a:cubicBezTo>
                <a:cubicBezTo>
                  <a:pt x="34" y="105"/>
                  <a:pt x="35" y="101"/>
                  <a:pt x="37" y="98"/>
                </a:cubicBezTo>
                <a:close/>
                <a:moveTo>
                  <a:pt x="36" y="212"/>
                </a:moveTo>
                <a:cubicBezTo>
                  <a:pt x="44" y="208"/>
                  <a:pt x="53" y="204"/>
                  <a:pt x="60" y="198"/>
                </a:cubicBezTo>
                <a:cubicBezTo>
                  <a:pt x="51" y="202"/>
                  <a:pt x="44" y="207"/>
                  <a:pt x="36" y="212"/>
                </a:cubicBezTo>
                <a:close/>
                <a:moveTo>
                  <a:pt x="115" y="103"/>
                </a:moveTo>
                <a:cubicBezTo>
                  <a:pt x="113" y="104"/>
                  <a:pt x="112" y="105"/>
                  <a:pt x="110" y="106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0" y="108"/>
                  <a:pt x="109" y="110"/>
                  <a:pt x="108" y="111"/>
                </a:cubicBezTo>
                <a:cubicBezTo>
                  <a:pt x="110" y="111"/>
                  <a:pt x="112" y="111"/>
                  <a:pt x="114" y="110"/>
                </a:cubicBezTo>
                <a:cubicBezTo>
                  <a:pt x="114" y="108"/>
                  <a:pt x="115" y="106"/>
                  <a:pt x="115" y="103"/>
                </a:cubicBezTo>
                <a:close/>
                <a:moveTo>
                  <a:pt x="24" y="182"/>
                </a:moveTo>
                <a:cubicBezTo>
                  <a:pt x="24" y="182"/>
                  <a:pt x="24" y="182"/>
                  <a:pt x="24" y="182"/>
                </a:cubicBezTo>
                <a:cubicBezTo>
                  <a:pt x="25" y="180"/>
                  <a:pt x="26" y="179"/>
                  <a:pt x="28" y="178"/>
                </a:cubicBezTo>
                <a:cubicBezTo>
                  <a:pt x="28" y="178"/>
                  <a:pt x="28" y="177"/>
                  <a:pt x="28" y="177"/>
                </a:cubicBezTo>
                <a:cubicBezTo>
                  <a:pt x="28" y="176"/>
                  <a:pt x="28" y="174"/>
                  <a:pt x="29" y="173"/>
                </a:cubicBezTo>
                <a:cubicBezTo>
                  <a:pt x="29" y="172"/>
                  <a:pt x="29" y="172"/>
                  <a:pt x="29" y="172"/>
                </a:cubicBezTo>
                <a:cubicBezTo>
                  <a:pt x="27" y="173"/>
                  <a:pt x="26" y="174"/>
                  <a:pt x="24" y="176"/>
                </a:cubicBezTo>
                <a:cubicBezTo>
                  <a:pt x="24" y="176"/>
                  <a:pt x="23" y="176"/>
                  <a:pt x="23" y="176"/>
                </a:cubicBezTo>
                <a:cubicBezTo>
                  <a:pt x="24" y="178"/>
                  <a:pt x="24" y="180"/>
                  <a:pt x="24" y="182"/>
                </a:cubicBezTo>
                <a:close/>
                <a:moveTo>
                  <a:pt x="123" y="120"/>
                </a:moveTo>
                <a:cubicBezTo>
                  <a:pt x="123" y="120"/>
                  <a:pt x="123" y="120"/>
                  <a:pt x="123" y="120"/>
                </a:cubicBezTo>
                <a:cubicBezTo>
                  <a:pt x="119" y="122"/>
                  <a:pt x="115" y="125"/>
                  <a:pt x="111" y="128"/>
                </a:cubicBezTo>
                <a:cubicBezTo>
                  <a:pt x="112" y="129"/>
                  <a:pt x="113" y="129"/>
                  <a:pt x="114" y="130"/>
                </a:cubicBezTo>
                <a:cubicBezTo>
                  <a:pt x="117" y="127"/>
                  <a:pt x="120" y="123"/>
                  <a:pt x="123" y="120"/>
                </a:cubicBezTo>
                <a:close/>
                <a:moveTo>
                  <a:pt x="109" y="174"/>
                </a:moveTo>
                <a:cubicBezTo>
                  <a:pt x="106" y="176"/>
                  <a:pt x="102" y="179"/>
                  <a:pt x="98" y="181"/>
                </a:cubicBezTo>
                <a:cubicBezTo>
                  <a:pt x="99" y="182"/>
                  <a:pt x="99" y="182"/>
                  <a:pt x="100" y="182"/>
                </a:cubicBezTo>
                <a:cubicBezTo>
                  <a:pt x="103" y="180"/>
                  <a:pt x="107" y="178"/>
                  <a:pt x="110" y="176"/>
                </a:cubicBezTo>
                <a:cubicBezTo>
                  <a:pt x="110" y="175"/>
                  <a:pt x="109" y="175"/>
                  <a:pt x="109" y="174"/>
                </a:cubicBezTo>
                <a:close/>
                <a:moveTo>
                  <a:pt x="17" y="115"/>
                </a:moveTo>
                <a:cubicBezTo>
                  <a:pt x="18" y="115"/>
                  <a:pt x="18" y="115"/>
                  <a:pt x="18" y="115"/>
                </a:cubicBezTo>
                <a:cubicBezTo>
                  <a:pt x="18" y="114"/>
                  <a:pt x="19" y="114"/>
                  <a:pt x="20" y="113"/>
                </a:cubicBezTo>
                <a:cubicBezTo>
                  <a:pt x="20" y="113"/>
                  <a:pt x="20" y="112"/>
                  <a:pt x="20" y="112"/>
                </a:cubicBezTo>
                <a:cubicBezTo>
                  <a:pt x="20" y="110"/>
                  <a:pt x="21" y="107"/>
                  <a:pt x="21" y="105"/>
                </a:cubicBezTo>
                <a:cubicBezTo>
                  <a:pt x="21" y="105"/>
                  <a:pt x="21" y="104"/>
                  <a:pt x="21" y="104"/>
                </a:cubicBezTo>
                <a:cubicBezTo>
                  <a:pt x="19" y="105"/>
                  <a:pt x="18" y="106"/>
                  <a:pt x="18" y="107"/>
                </a:cubicBezTo>
                <a:cubicBezTo>
                  <a:pt x="17" y="107"/>
                  <a:pt x="17" y="107"/>
                  <a:pt x="17" y="108"/>
                </a:cubicBezTo>
                <a:cubicBezTo>
                  <a:pt x="17" y="110"/>
                  <a:pt x="17" y="113"/>
                  <a:pt x="17" y="115"/>
                </a:cubicBezTo>
                <a:close/>
                <a:moveTo>
                  <a:pt x="71" y="144"/>
                </a:moveTo>
                <a:cubicBezTo>
                  <a:pt x="70" y="144"/>
                  <a:pt x="68" y="144"/>
                  <a:pt x="67" y="144"/>
                </a:cubicBezTo>
                <a:cubicBezTo>
                  <a:pt x="66" y="145"/>
                  <a:pt x="65" y="146"/>
                  <a:pt x="65" y="146"/>
                </a:cubicBezTo>
                <a:cubicBezTo>
                  <a:pt x="64" y="146"/>
                  <a:pt x="64" y="147"/>
                  <a:pt x="64" y="147"/>
                </a:cubicBezTo>
                <a:cubicBezTo>
                  <a:pt x="64" y="149"/>
                  <a:pt x="64" y="150"/>
                  <a:pt x="65" y="152"/>
                </a:cubicBezTo>
                <a:cubicBezTo>
                  <a:pt x="65" y="152"/>
                  <a:pt x="65" y="152"/>
                  <a:pt x="65" y="152"/>
                </a:cubicBezTo>
                <a:cubicBezTo>
                  <a:pt x="67" y="150"/>
                  <a:pt x="69" y="147"/>
                  <a:pt x="71" y="144"/>
                </a:cubicBezTo>
                <a:close/>
                <a:moveTo>
                  <a:pt x="36" y="144"/>
                </a:moveTo>
                <a:cubicBezTo>
                  <a:pt x="38" y="142"/>
                  <a:pt x="41" y="140"/>
                  <a:pt x="43" y="138"/>
                </a:cubicBezTo>
                <a:cubicBezTo>
                  <a:pt x="42" y="137"/>
                  <a:pt x="42" y="136"/>
                  <a:pt x="41" y="135"/>
                </a:cubicBezTo>
                <a:cubicBezTo>
                  <a:pt x="40" y="137"/>
                  <a:pt x="38" y="138"/>
                  <a:pt x="36" y="140"/>
                </a:cubicBezTo>
                <a:cubicBezTo>
                  <a:pt x="36" y="141"/>
                  <a:pt x="35" y="142"/>
                  <a:pt x="36" y="143"/>
                </a:cubicBezTo>
                <a:cubicBezTo>
                  <a:pt x="36" y="143"/>
                  <a:pt x="36" y="143"/>
                  <a:pt x="36" y="144"/>
                </a:cubicBezTo>
                <a:close/>
                <a:moveTo>
                  <a:pt x="68" y="95"/>
                </a:moveTo>
                <a:cubicBezTo>
                  <a:pt x="67" y="96"/>
                  <a:pt x="67" y="96"/>
                  <a:pt x="67" y="96"/>
                </a:cubicBezTo>
                <a:cubicBezTo>
                  <a:pt x="66" y="98"/>
                  <a:pt x="65" y="100"/>
                  <a:pt x="64" y="102"/>
                </a:cubicBezTo>
                <a:cubicBezTo>
                  <a:pt x="63" y="103"/>
                  <a:pt x="62" y="104"/>
                  <a:pt x="61" y="104"/>
                </a:cubicBezTo>
                <a:cubicBezTo>
                  <a:pt x="61" y="105"/>
                  <a:pt x="60" y="106"/>
                  <a:pt x="60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6"/>
                  <a:pt x="64" y="105"/>
                  <a:pt x="65" y="103"/>
                </a:cubicBezTo>
                <a:cubicBezTo>
                  <a:pt x="66" y="101"/>
                  <a:pt x="68" y="99"/>
                  <a:pt x="69" y="97"/>
                </a:cubicBezTo>
                <a:cubicBezTo>
                  <a:pt x="69" y="96"/>
                  <a:pt x="68" y="96"/>
                  <a:pt x="68" y="95"/>
                </a:cubicBezTo>
                <a:close/>
                <a:moveTo>
                  <a:pt x="43" y="196"/>
                </a:moveTo>
                <a:cubicBezTo>
                  <a:pt x="45" y="195"/>
                  <a:pt x="56" y="183"/>
                  <a:pt x="57" y="182"/>
                </a:cubicBezTo>
                <a:cubicBezTo>
                  <a:pt x="53" y="186"/>
                  <a:pt x="48" y="189"/>
                  <a:pt x="44" y="192"/>
                </a:cubicBezTo>
                <a:cubicBezTo>
                  <a:pt x="44" y="192"/>
                  <a:pt x="44" y="192"/>
                  <a:pt x="44" y="193"/>
                </a:cubicBezTo>
                <a:cubicBezTo>
                  <a:pt x="44" y="194"/>
                  <a:pt x="44" y="195"/>
                  <a:pt x="43" y="196"/>
                </a:cubicBezTo>
                <a:close/>
                <a:moveTo>
                  <a:pt x="3" y="76"/>
                </a:moveTo>
                <a:cubicBezTo>
                  <a:pt x="3" y="81"/>
                  <a:pt x="3" y="87"/>
                  <a:pt x="3" y="92"/>
                </a:cubicBezTo>
                <a:cubicBezTo>
                  <a:pt x="4" y="91"/>
                  <a:pt x="4" y="90"/>
                  <a:pt x="4" y="89"/>
                </a:cubicBezTo>
                <a:cubicBezTo>
                  <a:pt x="4" y="86"/>
                  <a:pt x="4" y="83"/>
                  <a:pt x="5" y="79"/>
                </a:cubicBezTo>
                <a:cubicBezTo>
                  <a:pt x="5" y="78"/>
                  <a:pt x="5" y="78"/>
                  <a:pt x="5" y="77"/>
                </a:cubicBezTo>
                <a:cubicBezTo>
                  <a:pt x="4" y="76"/>
                  <a:pt x="3" y="76"/>
                  <a:pt x="3" y="76"/>
                </a:cubicBezTo>
                <a:close/>
                <a:moveTo>
                  <a:pt x="9" y="36"/>
                </a:moveTo>
                <a:cubicBezTo>
                  <a:pt x="10" y="36"/>
                  <a:pt x="10" y="36"/>
                  <a:pt x="10" y="36"/>
                </a:cubicBezTo>
                <a:cubicBezTo>
                  <a:pt x="11" y="34"/>
                  <a:pt x="12" y="31"/>
                  <a:pt x="14" y="29"/>
                </a:cubicBezTo>
                <a:cubicBezTo>
                  <a:pt x="13" y="28"/>
                  <a:pt x="12" y="27"/>
                  <a:pt x="12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9" y="29"/>
                  <a:pt x="9" y="29"/>
                  <a:pt x="9" y="32"/>
                </a:cubicBezTo>
                <a:cubicBezTo>
                  <a:pt x="9" y="33"/>
                  <a:pt x="9" y="35"/>
                  <a:pt x="9" y="36"/>
                </a:cubicBezTo>
                <a:close/>
                <a:moveTo>
                  <a:pt x="12" y="65"/>
                </a:moveTo>
                <a:cubicBezTo>
                  <a:pt x="12" y="65"/>
                  <a:pt x="13" y="65"/>
                  <a:pt x="13" y="66"/>
                </a:cubicBezTo>
                <a:cubicBezTo>
                  <a:pt x="14" y="64"/>
                  <a:pt x="16" y="63"/>
                  <a:pt x="17" y="61"/>
                </a:cubicBezTo>
                <a:cubicBezTo>
                  <a:pt x="18" y="60"/>
                  <a:pt x="19" y="59"/>
                  <a:pt x="19" y="59"/>
                </a:cubicBezTo>
                <a:cubicBezTo>
                  <a:pt x="21" y="55"/>
                  <a:pt x="24" y="51"/>
                  <a:pt x="26" y="48"/>
                </a:cubicBezTo>
                <a:cubicBezTo>
                  <a:pt x="26" y="47"/>
                  <a:pt x="26" y="47"/>
                  <a:pt x="27" y="46"/>
                </a:cubicBezTo>
                <a:cubicBezTo>
                  <a:pt x="27" y="46"/>
                  <a:pt x="26" y="46"/>
                  <a:pt x="26" y="46"/>
                </a:cubicBezTo>
                <a:cubicBezTo>
                  <a:pt x="22" y="53"/>
                  <a:pt x="17" y="59"/>
                  <a:pt x="12" y="65"/>
                </a:cubicBezTo>
                <a:close/>
                <a:moveTo>
                  <a:pt x="130" y="126"/>
                </a:moveTo>
                <a:cubicBezTo>
                  <a:pt x="130" y="125"/>
                  <a:pt x="129" y="126"/>
                  <a:pt x="129" y="126"/>
                </a:cubicBezTo>
                <a:cubicBezTo>
                  <a:pt x="125" y="128"/>
                  <a:pt x="122" y="129"/>
                  <a:pt x="118" y="131"/>
                </a:cubicBezTo>
                <a:cubicBezTo>
                  <a:pt x="118" y="131"/>
                  <a:pt x="118" y="132"/>
                  <a:pt x="118" y="132"/>
                </a:cubicBezTo>
                <a:cubicBezTo>
                  <a:pt x="118" y="132"/>
                  <a:pt x="118" y="132"/>
                  <a:pt x="119" y="132"/>
                </a:cubicBezTo>
                <a:cubicBezTo>
                  <a:pt x="120" y="133"/>
                  <a:pt x="120" y="133"/>
                  <a:pt x="121" y="132"/>
                </a:cubicBezTo>
                <a:cubicBezTo>
                  <a:pt x="123" y="131"/>
                  <a:pt x="125" y="130"/>
                  <a:pt x="127" y="128"/>
                </a:cubicBezTo>
                <a:cubicBezTo>
                  <a:pt x="128" y="128"/>
                  <a:pt x="129" y="127"/>
                  <a:pt x="130" y="126"/>
                </a:cubicBezTo>
                <a:close/>
                <a:moveTo>
                  <a:pt x="98" y="134"/>
                </a:moveTo>
                <a:cubicBezTo>
                  <a:pt x="98" y="134"/>
                  <a:pt x="98" y="134"/>
                  <a:pt x="98" y="134"/>
                </a:cubicBezTo>
                <a:cubicBezTo>
                  <a:pt x="100" y="132"/>
                  <a:pt x="103" y="130"/>
                  <a:pt x="105" y="129"/>
                </a:cubicBezTo>
                <a:cubicBezTo>
                  <a:pt x="105" y="127"/>
                  <a:pt x="105" y="127"/>
                  <a:pt x="104" y="126"/>
                </a:cubicBezTo>
                <a:cubicBezTo>
                  <a:pt x="103" y="126"/>
                  <a:pt x="102" y="127"/>
                  <a:pt x="101" y="127"/>
                </a:cubicBezTo>
                <a:cubicBezTo>
                  <a:pt x="101" y="128"/>
                  <a:pt x="101" y="128"/>
                  <a:pt x="100" y="128"/>
                </a:cubicBezTo>
                <a:cubicBezTo>
                  <a:pt x="99" y="130"/>
                  <a:pt x="99" y="132"/>
                  <a:pt x="98" y="134"/>
                </a:cubicBezTo>
                <a:close/>
                <a:moveTo>
                  <a:pt x="66" y="68"/>
                </a:moveTo>
                <a:cubicBezTo>
                  <a:pt x="68" y="65"/>
                  <a:pt x="69" y="61"/>
                  <a:pt x="71" y="57"/>
                </a:cubicBezTo>
                <a:cubicBezTo>
                  <a:pt x="70" y="58"/>
                  <a:pt x="70" y="58"/>
                  <a:pt x="69" y="58"/>
                </a:cubicBezTo>
                <a:cubicBezTo>
                  <a:pt x="68" y="60"/>
                  <a:pt x="67" y="62"/>
                  <a:pt x="65" y="64"/>
                </a:cubicBezTo>
                <a:cubicBezTo>
                  <a:pt x="65" y="64"/>
                  <a:pt x="64" y="65"/>
                  <a:pt x="64" y="66"/>
                </a:cubicBezTo>
                <a:cubicBezTo>
                  <a:pt x="64" y="67"/>
                  <a:pt x="64" y="68"/>
                  <a:pt x="66" y="68"/>
                </a:cubicBezTo>
                <a:close/>
                <a:moveTo>
                  <a:pt x="14" y="76"/>
                </a:moveTo>
                <a:cubicBezTo>
                  <a:pt x="14" y="76"/>
                  <a:pt x="14" y="76"/>
                  <a:pt x="14" y="76"/>
                </a:cubicBezTo>
                <a:cubicBezTo>
                  <a:pt x="16" y="73"/>
                  <a:pt x="19" y="70"/>
                  <a:pt x="21" y="66"/>
                </a:cubicBezTo>
                <a:cubicBezTo>
                  <a:pt x="22" y="65"/>
                  <a:pt x="23" y="64"/>
                  <a:pt x="23" y="63"/>
                </a:cubicBezTo>
                <a:cubicBezTo>
                  <a:pt x="22" y="63"/>
                  <a:pt x="22" y="64"/>
                  <a:pt x="22" y="64"/>
                </a:cubicBezTo>
                <a:cubicBezTo>
                  <a:pt x="20" y="66"/>
                  <a:pt x="18" y="69"/>
                  <a:pt x="16" y="71"/>
                </a:cubicBezTo>
                <a:cubicBezTo>
                  <a:pt x="15" y="72"/>
                  <a:pt x="14" y="73"/>
                  <a:pt x="13" y="73"/>
                </a:cubicBezTo>
                <a:cubicBezTo>
                  <a:pt x="13" y="74"/>
                  <a:pt x="13" y="75"/>
                  <a:pt x="13" y="76"/>
                </a:cubicBezTo>
                <a:cubicBezTo>
                  <a:pt x="13" y="76"/>
                  <a:pt x="13" y="76"/>
                  <a:pt x="14" y="76"/>
                </a:cubicBezTo>
                <a:close/>
                <a:moveTo>
                  <a:pt x="96" y="182"/>
                </a:moveTo>
                <a:cubicBezTo>
                  <a:pt x="93" y="185"/>
                  <a:pt x="89" y="187"/>
                  <a:pt x="86" y="190"/>
                </a:cubicBezTo>
                <a:cubicBezTo>
                  <a:pt x="86" y="191"/>
                  <a:pt x="86" y="191"/>
                  <a:pt x="87" y="190"/>
                </a:cubicBezTo>
                <a:cubicBezTo>
                  <a:pt x="90" y="188"/>
                  <a:pt x="93" y="187"/>
                  <a:pt x="96" y="185"/>
                </a:cubicBezTo>
                <a:cubicBezTo>
                  <a:pt x="96" y="185"/>
                  <a:pt x="97" y="185"/>
                  <a:pt x="97" y="184"/>
                </a:cubicBezTo>
                <a:cubicBezTo>
                  <a:pt x="97" y="184"/>
                  <a:pt x="97" y="183"/>
                  <a:pt x="96" y="182"/>
                </a:cubicBezTo>
                <a:close/>
                <a:moveTo>
                  <a:pt x="51" y="93"/>
                </a:moveTo>
                <a:cubicBezTo>
                  <a:pt x="51" y="93"/>
                  <a:pt x="51" y="93"/>
                  <a:pt x="51" y="93"/>
                </a:cubicBezTo>
                <a:cubicBezTo>
                  <a:pt x="52" y="93"/>
                  <a:pt x="52" y="92"/>
                  <a:pt x="53" y="92"/>
                </a:cubicBezTo>
                <a:cubicBezTo>
                  <a:pt x="53" y="91"/>
                  <a:pt x="54" y="90"/>
                  <a:pt x="54" y="90"/>
                </a:cubicBezTo>
                <a:cubicBezTo>
                  <a:pt x="53" y="88"/>
                  <a:pt x="53" y="87"/>
                  <a:pt x="53" y="85"/>
                </a:cubicBezTo>
                <a:cubicBezTo>
                  <a:pt x="53" y="85"/>
                  <a:pt x="53" y="84"/>
                  <a:pt x="53" y="83"/>
                </a:cubicBezTo>
                <a:cubicBezTo>
                  <a:pt x="52" y="84"/>
                  <a:pt x="51" y="85"/>
                  <a:pt x="51" y="86"/>
                </a:cubicBezTo>
                <a:cubicBezTo>
                  <a:pt x="51" y="86"/>
                  <a:pt x="51" y="87"/>
                  <a:pt x="51" y="87"/>
                </a:cubicBezTo>
                <a:cubicBezTo>
                  <a:pt x="51" y="89"/>
                  <a:pt x="51" y="91"/>
                  <a:pt x="51" y="93"/>
                </a:cubicBezTo>
                <a:close/>
                <a:moveTo>
                  <a:pt x="75" y="144"/>
                </a:moveTo>
                <a:cubicBezTo>
                  <a:pt x="75" y="143"/>
                  <a:pt x="75" y="143"/>
                  <a:pt x="75" y="143"/>
                </a:cubicBezTo>
                <a:cubicBezTo>
                  <a:pt x="73" y="145"/>
                  <a:pt x="72" y="147"/>
                  <a:pt x="71" y="149"/>
                </a:cubicBezTo>
                <a:cubicBezTo>
                  <a:pt x="73" y="150"/>
                  <a:pt x="73" y="151"/>
                  <a:pt x="72" y="152"/>
                </a:cubicBezTo>
                <a:cubicBezTo>
                  <a:pt x="71" y="153"/>
                  <a:pt x="71" y="153"/>
                  <a:pt x="70" y="154"/>
                </a:cubicBezTo>
                <a:cubicBezTo>
                  <a:pt x="70" y="154"/>
                  <a:pt x="69" y="155"/>
                  <a:pt x="69" y="155"/>
                </a:cubicBezTo>
                <a:cubicBezTo>
                  <a:pt x="69" y="155"/>
                  <a:pt x="69" y="155"/>
                  <a:pt x="69" y="156"/>
                </a:cubicBezTo>
                <a:cubicBezTo>
                  <a:pt x="70" y="155"/>
                  <a:pt x="71" y="155"/>
                  <a:pt x="72" y="155"/>
                </a:cubicBezTo>
                <a:cubicBezTo>
                  <a:pt x="72" y="155"/>
                  <a:pt x="73" y="154"/>
                  <a:pt x="73" y="154"/>
                </a:cubicBezTo>
                <a:cubicBezTo>
                  <a:pt x="73" y="150"/>
                  <a:pt x="74" y="147"/>
                  <a:pt x="75" y="144"/>
                </a:cubicBezTo>
                <a:close/>
                <a:moveTo>
                  <a:pt x="113" y="174"/>
                </a:moveTo>
                <a:cubicBezTo>
                  <a:pt x="115" y="172"/>
                  <a:pt x="118" y="171"/>
                  <a:pt x="120" y="169"/>
                </a:cubicBezTo>
                <a:cubicBezTo>
                  <a:pt x="120" y="169"/>
                  <a:pt x="120" y="168"/>
                  <a:pt x="120" y="167"/>
                </a:cubicBezTo>
                <a:cubicBezTo>
                  <a:pt x="117" y="169"/>
                  <a:pt x="114" y="171"/>
                  <a:pt x="111" y="173"/>
                </a:cubicBezTo>
                <a:cubicBezTo>
                  <a:pt x="112" y="173"/>
                  <a:pt x="112" y="174"/>
                  <a:pt x="113" y="174"/>
                </a:cubicBezTo>
                <a:close/>
                <a:moveTo>
                  <a:pt x="67" y="79"/>
                </a:moveTo>
                <a:cubicBezTo>
                  <a:pt x="67" y="79"/>
                  <a:pt x="67" y="79"/>
                  <a:pt x="66" y="79"/>
                </a:cubicBezTo>
                <a:cubicBezTo>
                  <a:pt x="66" y="80"/>
                  <a:pt x="66" y="81"/>
                  <a:pt x="66" y="82"/>
                </a:cubicBezTo>
                <a:cubicBezTo>
                  <a:pt x="66" y="83"/>
                  <a:pt x="66" y="84"/>
                  <a:pt x="66" y="85"/>
                </a:cubicBezTo>
                <a:cubicBezTo>
                  <a:pt x="65" y="86"/>
                  <a:pt x="65" y="88"/>
                  <a:pt x="66" y="89"/>
                </a:cubicBezTo>
                <a:cubicBezTo>
                  <a:pt x="67" y="87"/>
                  <a:pt x="68" y="85"/>
                  <a:pt x="69" y="84"/>
                </a:cubicBezTo>
                <a:cubicBezTo>
                  <a:pt x="69" y="83"/>
                  <a:pt x="69" y="83"/>
                  <a:pt x="69" y="83"/>
                </a:cubicBezTo>
                <a:cubicBezTo>
                  <a:pt x="68" y="82"/>
                  <a:pt x="68" y="80"/>
                  <a:pt x="67" y="79"/>
                </a:cubicBezTo>
                <a:close/>
                <a:moveTo>
                  <a:pt x="42" y="172"/>
                </a:moveTo>
                <a:cubicBezTo>
                  <a:pt x="43" y="171"/>
                  <a:pt x="45" y="170"/>
                  <a:pt x="45" y="167"/>
                </a:cubicBezTo>
                <a:cubicBezTo>
                  <a:pt x="45" y="166"/>
                  <a:pt x="45" y="165"/>
                  <a:pt x="46" y="165"/>
                </a:cubicBezTo>
                <a:cubicBezTo>
                  <a:pt x="46" y="164"/>
                  <a:pt x="46" y="164"/>
                  <a:pt x="46" y="163"/>
                </a:cubicBezTo>
                <a:cubicBezTo>
                  <a:pt x="45" y="164"/>
                  <a:pt x="44" y="165"/>
                  <a:pt x="43" y="166"/>
                </a:cubicBezTo>
                <a:cubicBezTo>
                  <a:pt x="41" y="168"/>
                  <a:pt x="41" y="168"/>
                  <a:pt x="41" y="172"/>
                </a:cubicBezTo>
                <a:cubicBezTo>
                  <a:pt x="41" y="172"/>
                  <a:pt x="41" y="172"/>
                  <a:pt x="42" y="172"/>
                </a:cubicBezTo>
                <a:close/>
                <a:moveTo>
                  <a:pt x="30" y="163"/>
                </a:moveTo>
                <a:cubicBezTo>
                  <a:pt x="30" y="163"/>
                  <a:pt x="30" y="163"/>
                  <a:pt x="30" y="163"/>
                </a:cubicBezTo>
                <a:cubicBezTo>
                  <a:pt x="28" y="166"/>
                  <a:pt x="26" y="168"/>
                  <a:pt x="24" y="171"/>
                </a:cubicBezTo>
                <a:cubicBezTo>
                  <a:pt x="23" y="171"/>
                  <a:pt x="23" y="172"/>
                  <a:pt x="23" y="173"/>
                </a:cubicBezTo>
                <a:cubicBezTo>
                  <a:pt x="26" y="171"/>
                  <a:pt x="27" y="169"/>
                  <a:pt x="29" y="167"/>
                </a:cubicBezTo>
                <a:cubicBezTo>
                  <a:pt x="30" y="167"/>
                  <a:pt x="30" y="167"/>
                  <a:pt x="30" y="167"/>
                </a:cubicBezTo>
                <a:cubicBezTo>
                  <a:pt x="30" y="166"/>
                  <a:pt x="30" y="164"/>
                  <a:pt x="30" y="163"/>
                </a:cubicBezTo>
                <a:close/>
                <a:moveTo>
                  <a:pt x="47" y="156"/>
                </a:moveTo>
                <a:cubicBezTo>
                  <a:pt x="47" y="156"/>
                  <a:pt x="46" y="157"/>
                  <a:pt x="46" y="157"/>
                </a:cubicBezTo>
                <a:cubicBezTo>
                  <a:pt x="44" y="158"/>
                  <a:pt x="43" y="160"/>
                  <a:pt x="41" y="161"/>
                </a:cubicBezTo>
                <a:cubicBezTo>
                  <a:pt x="40" y="162"/>
                  <a:pt x="39" y="163"/>
                  <a:pt x="40" y="165"/>
                </a:cubicBezTo>
                <a:cubicBezTo>
                  <a:pt x="42" y="163"/>
                  <a:pt x="44" y="161"/>
                  <a:pt x="46" y="159"/>
                </a:cubicBezTo>
                <a:cubicBezTo>
                  <a:pt x="47" y="158"/>
                  <a:pt x="47" y="157"/>
                  <a:pt x="47" y="156"/>
                </a:cubicBezTo>
                <a:close/>
                <a:moveTo>
                  <a:pt x="16" y="206"/>
                </a:moveTo>
                <a:cubicBezTo>
                  <a:pt x="17" y="205"/>
                  <a:pt x="17" y="205"/>
                  <a:pt x="18" y="204"/>
                </a:cubicBezTo>
                <a:cubicBezTo>
                  <a:pt x="19" y="203"/>
                  <a:pt x="19" y="202"/>
                  <a:pt x="19" y="201"/>
                </a:cubicBezTo>
                <a:cubicBezTo>
                  <a:pt x="18" y="200"/>
                  <a:pt x="18" y="199"/>
                  <a:pt x="18" y="198"/>
                </a:cubicBezTo>
                <a:cubicBezTo>
                  <a:pt x="18" y="197"/>
                  <a:pt x="18" y="197"/>
                  <a:pt x="18" y="197"/>
                </a:cubicBezTo>
                <a:cubicBezTo>
                  <a:pt x="16" y="198"/>
                  <a:pt x="16" y="198"/>
                  <a:pt x="16" y="199"/>
                </a:cubicBezTo>
                <a:cubicBezTo>
                  <a:pt x="16" y="200"/>
                  <a:pt x="16" y="200"/>
                  <a:pt x="16" y="201"/>
                </a:cubicBezTo>
                <a:cubicBezTo>
                  <a:pt x="16" y="202"/>
                  <a:pt x="16" y="204"/>
                  <a:pt x="16" y="206"/>
                </a:cubicBezTo>
                <a:close/>
                <a:moveTo>
                  <a:pt x="132" y="129"/>
                </a:moveTo>
                <a:cubicBezTo>
                  <a:pt x="131" y="129"/>
                  <a:pt x="125" y="133"/>
                  <a:pt x="124" y="134"/>
                </a:cubicBezTo>
                <a:cubicBezTo>
                  <a:pt x="125" y="135"/>
                  <a:pt x="127" y="135"/>
                  <a:pt x="128" y="134"/>
                </a:cubicBezTo>
                <a:cubicBezTo>
                  <a:pt x="128" y="134"/>
                  <a:pt x="129" y="133"/>
                  <a:pt x="129" y="133"/>
                </a:cubicBezTo>
                <a:cubicBezTo>
                  <a:pt x="131" y="132"/>
                  <a:pt x="131" y="130"/>
                  <a:pt x="132" y="129"/>
                </a:cubicBezTo>
                <a:close/>
                <a:moveTo>
                  <a:pt x="108" y="154"/>
                </a:moveTo>
                <a:cubicBezTo>
                  <a:pt x="105" y="155"/>
                  <a:pt x="89" y="165"/>
                  <a:pt x="88" y="166"/>
                </a:cubicBezTo>
                <a:cubicBezTo>
                  <a:pt x="88" y="165"/>
                  <a:pt x="89" y="165"/>
                  <a:pt x="89" y="165"/>
                </a:cubicBezTo>
                <a:cubicBezTo>
                  <a:pt x="94" y="162"/>
                  <a:pt x="99" y="160"/>
                  <a:pt x="104" y="157"/>
                </a:cubicBezTo>
                <a:cubicBezTo>
                  <a:pt x="105" y="156"/>
                  <a:pt x="106" y="155"/>
                  <a:pt x="108" y="154"/>
                </a:cubicBezTo>
                <a:close/>
                <a:moveTo>
                  <a:pt x="54" y="37"/>
                </a:moveTo>
                <a:cubicBezTo>
                  <a:pt x="54" y="37"/>
                  <a:pt x="54" y="37"/>
                  <a:pt x="54" y="37"/>
                </a:cubicBezTo>
                <a:cubicBezTo>
                  <a:pt x="48" y="34"/>
                  <a:pt x="42" y="30"/>
                  <a:pt x="36" y="27"/>
                </a:cubicBezTo>
                <a:cubicBezTo>
                  <a:pt x="38" y="29"/>
                  <a:pt x="40" y="30"/>
                  <a:pt x="42" y="32"/>
                </a:cubicBezTo>
                <a:cubicBezTo>
                  <a:pt x="45" y="33"/>
                  <a:pt x="48" y="35"/>
                  <a:pt x="51" y="36"/>
                </a:cubicBezTo>
                <a:cubicBezTo>
                  <a:pt x="52" y="36"/>
                  <a:pt x="53" y="37"/>
                  <a:pt x="54" y="37"/>
                </a:cubicBezTo>
                <a:close/>
                <a:moveTo>
                  <a:pt x="105" y="133"/>
                </a:moveTo>
                <a:cubicBezTo>
                  <a:pt x="104" y="133"/>
                  <a:pt x="104" y="133"/>
                  <a:pt x="104" y="133"/>
                </a:cubicBezTo>
                <a:cubicBezTo>
                  <a:pt x="101" y="135"/>
                  <a:pt x="98" y="137"/>
                  <a:pt x="94" y="140"/>
                </a:cubicBezTo>
                <a:cubicBezTo>
                  <a:pt x="95" y="140"/>
                  <a:pt x="96" y="140"/>
                  <a:pt x="96" y="140"/>
                </a:cubicBezTo>
                <a:cubicBezTo>
                  <a:pt x="98" y="139"/>
                  <a:pt x="100" y="138"/>
                  <a:pt x="102" y="137"/>
                </a:cubicBezTo>
                <a:cubicBezTo>
                  <a:pt x="103" y="136"/>
                  <a:pt x="103" y="136"/>
                  <a:pt x="103" y="136"/>
                </a:cubicBezTo>
                <a:cubicBezTo>
                  <a:pt x="104" y="135"/>
                  <a:pt x="104" y="134"/>
                  <a:pt x="105" y="133"/>
                </a:cubicBezTo>
                <a:close/>
                <a:moveTo>
                  <a:pt x="175" y="108"/>
                </a:moveTo>
                <a:cubicBezTo>
                  <a:pt x="177" y="109"/>
                  <a:pt x="179" y="111"/>
                  <a:pt x="181" y="112"/>
                </a:cubicBezTo>
                <a:cubicBezTo>
                  <a:pt x="181" y="112"/>
                  <a:pt x="182" y="113"/>
                  <a:pt x="182" y="112"/>
                </a:cubicBezTo>
                <a:cubicBezTo>
                  <a:pt x="180" y="109"/>
                  <a:pt x="177" y="107"/>
                  <a:pt x="175" y="105"/>
                </a:cubicBezTo>
                <a:cubicBezTo>
                  <a:pt x="175" y="106"/>
                  <a:pt x="175" y="107"/>
                  <a:pt x="175" y="108"/>
                </a:cubicBezTo>
                <a:close/>
                <a:moveTo>
                  <a:pt x="31" y="88"/>
                </a:moveTo>
                <a:cubicBezTo>
                  <a:pt x="30" y="87"/>
                  <a:pt x="30" y="86"/>
                  <a:pt x="29" y="86"/>
                </a:cubicBezTo>
                <a:cubicBezTo>
                  <a:pt x="28" y="87"/>
                  <a:pt x="27" y="88"/>
                  <a:pt x="27" y="89"/>
                </a:cubicBezTo>
                <a:cubicBezTo>
                  <a:pt x="26" y="90"/>
                  <a:pt x="26" y="91"/>
                  <a:pt x="26" y="92"/>
                </a:cubicBezTo>
                <a:cubicBezTo>
                  <a:pt x="27" y="92"/>
                  <a:pt x="28" y="91"/>
                  <a:pt x="29" y="90"/>
                </a:cubicBezTo>
                <a:cubicBezTo>
                  <a:pt x="30" y="90"/>
                  <a:pt x="31" y="89"/>
                  <a:pt x="31" y="88"/>
                </a:cubicBezTo>
                <a:close/>
                <a:moveTo>
                  <a:pt x="23" y="42"/>
                </a:moveTo>
                <a:cubicBezTo>
                  <a:pt x="22" y="41"/>
                  <a:pt x="22" y="40"/>
                  <a:pt x="21" y="40"/>
                </a:cubicBezTo>
                <a:cubicBezTo>
                  <a:pt x="19" y="42"/>
                  <a:pt x="17" y="45"/>
                  <a:pt x="15" y="48"/>
                </a:cubicBezTo>
                <a:cubicBezTo>
                  <a:pt x="18" y="46"/>
                  <a:pt x="20" y="44"/>
                  <a:pt x="23" y="42"/>
                </a:cubicBezTo>
                <a:close/>
                <a:moveTo>
                  <a:pt x="12" y="12"/>
                </a:moveTo>
                <a:cubicBezTo>
                  <a:pt x="10" y="12"/>
                  <a:pt x="9" y="11"/>
                  <a:pt x="8" y="12"/>
                </a:cubicBezTo>
                <a:cubicBezTo>
                  <a:pt x="8" y="15"/>
                  <a:pt x="8" y="17"/>
                  <a:pt x="8" y="21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9" y="17"/>
                  <a:pt x="10" y="16"/>
                </a:cubicBezTo>
                <a:cubicBezTo>
                  <a:pt x="10" y="16"/>
                  <a:pt x="10" y="15"/>
                  <a:pt x="10" y="15"/>
                </a:cubicBezTo>
                <a:cubicBezTo>
                  <a:pt x="9" y="14"/>
                  <a:pt x="10" y="14"/>
                  <a:pt x="10" y="13"/>
                </a:cubicBezTo>
                <a:cubicBezTo>
                  <a:pt x="11" y="13"/>
                  <a:pt x="11" y="13"/>
                  <a:pt x="12" y="12"/>
                </a:cubicBezTo>
                <a:close/>
                <a:moveTo>
                  <a:pt x="115" y="96"/>
                </a:moveTo>
                <a:cubicBezTo>
                  <a:pt x="115" y="96"/>
                  <a:pt x="115" y="96"/>
                  <a:pt x="115" y="96"/>
                </a:cubicBezTo>
                <a:cubicBezTo>
                  <a:pt x="116" y="96"/>
                  <a:pt x="118" y="95"/>
                  <a:pt x="119" y="95"/>
                </a:cubicBezTo>
                <a:cubicBezTo>
                  <a:pt x="119" y="95"/>
                  <a:pt x="119" y="94"/>
                  <a:pt x="120" y="94"/>
                </a:cubicBezTo>
                <a:cubicBezTo>
                  <a:pt x="120" y="93"/>
                  <a:pt x="120" y="92"/>
                  <a:pt x="121" y="91"/>
                </a:cubicBezTo>
                <a:cubicBezTo>
                  <a:pt x="120" y="90"/>
                  <a:pt x="120" y="90"/>
                  <a:pt x="119" y="90"/>
                </a:cubicBezTo>
                <a:cubicBezTo>
                  <a:pt x="117" y="92"/>
                  <a:pt x="116" y="94"/>
                  <a:pt x="115" y="96"/>
                </a:cubicBezTo>
                <a:close/>
                <a:moveTo>
                  <a:pt x="124" y="115"/>
                </a:moveTo>
                <a:cubicBezTo>
                  <a:pt x="124" y="115"/>
                  <a:pt x="124" y="115"/>
                  <a:pt x="124" y="115"/>
                </a:cubicBezTo>
                <a:cubicBezTo>
                  <a:pt x="121" y="117"/>
                  <a:pt x="117" y="119"/>
                  <a:pt x="114" y="120"/>
                </a:cubicBezTo>
                <a:cubicBezTo>
                  <a:pt x="112" y="121"/>
                  <a:pt x="112" y="122"/>
                  <a:pt x="112" y="124"/>
                </a:cubicBezTo>
                <a:cubicBezTo>
                  <a:pt x="116" y="121"/>
                  <a:pt x="120" y="118"/>
                  <a:pt x="124" y="115"/>
                </a:cubicBezTo>
                <a:close/>
                <a:moveTo>
                  <a:pt x="146" y="130"/>
                </a:moveTo>
                <a:cubicBezTo>
                  <a:pt x="148" y="128"/>
                  <a:pt x="149" y="126"/>
                  <a:pt x="151" y="124"/>
                </a:cubicBezTo>
                <a:cubicBezTo>
                  <a:pt x="151" y="124"/>
                  <a:pt x="151" y="124"/>
                  <a:pt x="150" y="123"/>
                </a:cubicBezTo>
                <a:cubicBezTo>
                  <a:pt x="148" y="125"/>
                  <a:pt x="146" y="127"/>
                  <a:pt x="143" y="129"/>
                </a:cubicBezTo>
                <a:cubicBezTo>
                  <a:pt x="144" y="129"/>
                  <a:pt x="145" y="130"/>
                  <a:pt x="146" y="130"/>
                </a:cubicBezTo>
                <a:close/>
                <a:moveTo>
                  <a:pt x="91" y="96"/>
                </a:moveTo>
                <a:cubicBezTo>
                  <a:pt x="91" y="96"/>
                  <a:pt x="91" y="96"/>
                  <a:pt x="91" y="96"/>
                </a:cubicBezTo>
                <a:cubicBezTo>
                  <a:pt x="92" y="95"/>
                  <a:pt x="93" y="94"/>
                  <a:pt x="94" y="94"/>
                </a:cubicBezTo>
                <a:cubicBezTo>
                  <a:pt x="94" y="93"/>
                  <a:pt x="94" y="93"/>
                  <a:pt x="94" y="93"/>
                </a:cubicBezTo>
                <a:cubicBezTo>
                  <a:pt x="95" y="91"/>
                  <a:pt x="95" y="90"/>
                  <a:pt x="95" y="88"/>
                </a:cubicBezTo>
                <a:cubicBezTo>
                  <a:pt x="94" y="88"/>
                  <a:pt x="93" y="89"/>
                  <a:pt x="93" y="90"/>
                </a:cubicBezTo>
                <a:cubicBezTo>
                  <a:pt x="93" y="90"/>
                  <a:pt x="92" y="91"/>
                  <a:pt x="92" y="92"/>
                </a:cubicBezTo>
                <a:cubicBezTo>
                  <a:pt x="92" y="93"/>
                  <a:pt x="91" y="94"/>
                  <a:pt x="91" y="96"/>
                </a:cubicBezTo>
                <a:close/>
                <a:moveTo>
                  <a:pt x="3" y="54"/>
                </a:moveTo>
                <a:cubicBezTo>
                  <a:pt x="3" y="54"/>
                  <a:pt x="3" y="54"/>
                  <a:pt x="3" y="54"/>
                </a:cubicBezTo>
                <a:cubicBezTo>
                  <a:pt x="3" y="61"/>
                  <a:pt x="3" y="67"/>
                  <a:pt x="3" y="74"/>
                </a:cubicBezTo>
                <a:cubicBezTo>
                  <a:pt x="3" y="74"/>
                  <a:pt x="3" y="74"/>
                  <a:pt x="3" y="74"/>
                </a:cubicBezTo>
                <a:cubicBezTo>
                  <a:pt x="4" y="73"/>
                  <a:pt x="4" y="72"/>
                  <a:pt x="4" y="71"/>
                </a:cubicBezTo>
                <a:cubicBezTo>
                  <a:pt x="4" y="66"/>
                  <a:pt x="4" y="60"/>
                  <a:pt x="3" y="54"/>
                </a:cubicBezTo>
                <a:close/>
                <a:moveTo>
                  <a:pt x="97" y="80"/>
                </a:moveTo>
                <a:cubicBezTo>
                  <a:pt x="96" y="82"/>
                  <a:pt x="95" y="83"/>
                  <a:pt x="95" y="85"/>
                </a:cubicBezTo>
                <a:cubicBezTo>
                  <a:pt x="97" y="84"/>
                  <a:pt x="100" y="83"/>
                  <a:pt x="102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99" y="81"/>
                  <a:pt x="98" y="81"/>
                  <a:pt x="97" y="80"/>
                </a:cubicBezTo>
                <a:close/>
                <a:moveTo>
                  <a:pt x="165" y="125"/>
                </a:moveTo>
                <a:cubicBezTo>
                  <a:pt x="164" y="125"/>
                  <a:pt x="163" y="127"/>
                  <a:pt x="163" y="127"/>
                </a:cubicBezTo>
                <a:cubicBezTo>
                  <a:pt x="162" y="128"/>
                  <a:pt x="161" y="129"/>
                  <a:pt x="161" y="130"/>
                </a:cubicBezTo>
                <a:cubicBezTo>
                  <a:pt x="160" y="131"/>
                  <a:pt x="159" y="131"/>
                  <a:pt x="159" y="133"/>
                </a:cubicBezTo>
                <a:cubicBezTo>
                  <a:pt x="161" y="131"/>
                  <a:pt x="163" y="130"/>
                  <a:pt x="165" y="129"/>
                </a:cubicBezTo>
                <a:cubicBezTo>
                  <a:pt x="165" y="127"/>
                  <a:pt x="165" y="126"/>
                  <a:pt x="165" y="125"/>
                </a:cubicBezTo>
                <a:close/>
                <a:moveTo>
                  <a:pt x="6" y="138"/>
                </a:moveTo>
                <a:cubicBezTo>
                  <a:pt x="5" y="138"/>
                  <a:pt x="5" y="138"/>
                  <a:pt x="5" y="139"/>
                </a:cubicBezTo>
                <a:cubicBezTo>
                  <a:pt x="5" y="145"/>
                  <a:pt x="5" y="151"/>
                  <a:pt x="6" y="157"/>
                </a:cubicBezTo>
                <a:cubicBezTo>
                  <a:pt x="6" y="157"/>
                  <a:pt x="6" y="157"/>
                  <a:pt x="6" y="158"/>
                </a:cubicBezTo>
                <a:cubicBezTo>
                  <a:pt x="6" y="158"/>
                  <a:pt x="6" y="157"/>
                  <a:pt x="6" y="157"/>
                </a:cubicBezTo>
                <a:cubicBezTo>
                  <a:pt x="6" y="151"/>
                  <a:pt x="6" y="144"/>
                  <a:pt x="6" y="138"/>
                </a:cubicBezTo>
                <a:close/>
                <a:moveTo>
                  <a:pt x="61" y="174"/>
                </a:moveTo>
                <a:cubicBezTo>
                  <a:pt x="61" y="174"/>
                  <a:pt x="61" y="174"/>
                  <a:pt x="61" y="174"/>
                </a:cubicBezTo>
                <a:cubicBezTo>
                  <a:pt x="61" y="170"/>
                  <a:pt x="62" y="166"/>
                  <a:pt x="62" y="162"/>
                </a:cubicBezTo>
                <a:cubicBezTo>
                  <a:pt x="61" y="163"/>
                  <a:pt x="60" y="164"/>
                  <a:pt x="60" y="165"/>
                </a:cubicBezTo>
                <a:cubicBezTo>
                  <a:pt x="60" y="168"/>
                  <a:pt x="60" y="171"/>
                  <a:pt x="61" y="174"/>
                </a:cubicBezTo>
                <a:close/>
                <a:moveTo>
                  <a:pt x="89" y="139"/>
                </a:moveTo>
                <a:cubicBezTo>
                  <a:pt x="90" y="137"/>
                  <a:pt x="91" y="135"/>
                  <a:pt x="91" y="133"/>
                </a:cubicBezTo>
                <a:cubicBezTo>
                  <a:pt x="90" y="134"/>
                  <a:pt x="89" y="134"/>
                  <a:pt x="88" y="135"/>
                </a:cubicBezTo>
                <a:cubicBezTo>
                  <a:pt x="87" y="137"/>
                  <a:pt x="87" y="138"/>
                  <a:pt x="86" y="139"/>
                </a:cubicBezTo>
                <a:cubicBezTo>
                  <a:pt x="87" y="139"/>
                  <a:pt x="88" y="139"/>
                  <a:pt x="89" y="139"/>
                </a:cubicBezTo>
                <a:close/>
                <a:moveTo>
                  <a:pt x="125" y="86"/>
                </a:moveTo>
                <a:cubicBezTo>
                  <a:pt x="124" y="87"/>
                  <a:pt x="124" y="88"/>
                  <a:pt x="124" y="89"/>
                </a:cubicBezTo>
                <a:cubicBezTo>
                  <a:pt x="125" y="90"/>
                  <a:pt x="127" y="90"/>
                  <a:pt x="128" y="91"/>
                </a:cubicBezTo>
                <a:cubicBezTo>
                  <a:pt x="128" y="90"/>
                  <a:pt x="129" y="90"/>
                  <a:pt x="130" y="89"/>
                </a:cubicBezTo>
                <a:cubicBezTo>
                  <a:pt x="128" y="88"/>
                  <a:pt x="127" y="87"/>
                  <a:pt x="125" y="86"/>
                </a:cubicBezTo>
                <a:close/>
                <a:moveTo>
                  <a:pt x="41" y="118"/>
                </a:moveTo>
                <a:cubicBezTo>
                  <a:pt x="41" y="117"/>
                  <a:pt x="41" y="117"/>
                  <a:pt x="41" y="117"/>
                </a:cubicBezTo>
                <a:cubicBezTo>
                  <a:pt x="39" y="119"/>
                  <a:pt x="36" y="122"/>
                  <a:pt x="34" y="124"/>
                </a:cubicBezTo>
                <a:cubicBezTo>
                  <a:pt x="32" y="125"/>
                  <a:pt x="32" y="126"/>
                  <a:pt x="32" y="128"/>
                </a:cubicBezTo>
                <a:cubicBezTo>
                  <a:pt x="35" y="124"/>
                  <a:pt x="39" y="121"/>
                  <a:pt x="41" y="118"/>
                </a:cubicBezTo>
                <a:close/>
                <a:moveTo>
                  <a:pt x="161" y="143"/>
                </a:moveTo>
                <a:cubicBezTo>
                  <a:pt x="161" y="143"/>
                  <a:pt x="161" y="143"/>
                  <a:pt x="161" y="143"/>
                </a:cubicBezTo>
                <a:cubicBezTo>
                  <a:pt x="156" y="145"/>
                  <a:pt x="151" y="148"/>
                  <a:pt x="146" y="151"/>
                </a:cubicBezTo>
                <a:cubicBezTo>
                  <a:pt x="147" y="152"/>
                  <a:pt x="147" y="152"/>
                  <a:pt x="148" y="152"/>
                </a:cubicBezTo>
                <a:cubicBezTo>
                  <a:pt x="152" y="149"/>
                  <a:pt x="156" y="146"/>
                  <a:pt x="161" y="143"/>
                </a:cubicBezTo>
                <a:close/>
                <a:moveTo>
                  <a:pt x="114" y="134"/>
                </a:moveTo>
                <a:cubicBezTo>
                  <a:pt x="112" y="136"/>
                  <a:pt x="110" y="138"/>
                  <a:pt x="108" y="140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11" y="139"/>
                  <a:pt x="114" y="137"/>
                  <a:pt x="116" y="135"/>
                </a:cubicBezTo>
                <a:cubicBezTo>
                  <a:pt x="116" y="135"/>
                  <a:pt x="115" y="134"/>
                  <a:pt x="114" y="134"/>
                </a:cubicBezTo>
                <a:close/>
                <a:moveTo>
                  <a:pt x="52" y="158"/>
                </a:moveTo>
                <a:cubicBezTo>
                  <a:pt x="50" y="159"/>
                  <a:pt x="49" y="160"/>
                  <a:pt x="49" y="161"/>
                </a:cubicBezTo>
                <a:cubicBezTo>
                  <a:pt x="49" y="163"/>
                  <a:pt x="49" y="164"/>
                  <a:pt x="48" y="165"/>
                </a:cubicBezTo>
                <a:cubicBezTo>
                  <a:pt x="48" y="165"/>
                  <a:pt x="48" y="166"/>
                  <a:pt x="48" y="166"/>
                </a:cubicBezTo>
                <a:cubicBezTo>
                  <a:pt x="50" y="165"/>
                  <a:pt x="50" y="165"/>
                  <a:pt x="51" y="164"/>
                </a:cubicBezTo>
                <a:cubicBezTo>
                  <a:pt x="51" y="162"/>
                  <a:pt x="51" y="160"/>
                  <a:pt x="52" y="158"/>
                </a:cubicBezTo>
                <a:close/>
                <a:moveTo>
                  <a:pt x="55" y="65"/>
                </a:moveTo>
                <a:cubicBezTo>
                  <a:pt x="55" y="65"/>
                  <a:pt x="55" y="65"/>
                  <a:pt x="55" y="65"/>
                </a:cubicBezTo>
                <a:cubicBezTo>
                  <a:pt x="56" y="64"/>
                  <a:pt x="56" y="63"/>
                  <a:pt x="57" y="62"/>
                </a:cubicBezTo>
                <a:cubicBezTo>
                  <a:pt x="57" y="61"/>
                  <a:pt x="57" y="61"/>
                  <a:pt x="57" y="61"/>
                </a:cubicBezTo>
                <a:cubicBezTo>
                  <a:pt x="56" y="59"/>
                  <a:pt x="55" y="58"/>
                  <a:pt x="55" y="57"/>
                </a:cubicBezTo>
                <a:cubicBezTo>
                  <a:pt x="55" y="57"/>
                  <a:pt x="55" y="57"/>
                  <a:pt x="54" y="57"/>
                </a:cubicBezTo>
                <a:cubicBezTo>
                  <a:pt x="54" y="60"/>
                  <a:pt x="55" y="63"/>
                  <a:pt x="55" y="65"/>
                </a:cubicBezTo>
                <a:close/>
                <a:moveTo>
                  <a:pt x="23" y="117"/>
                </a:moveTo>
                <a:cubicBezTo>
                  <a:pt x="23" y="117"/>
                  <a:pt x="23" y="118"/>
                  <a:pt x="23" y="118"/>
                </a:cubicBezTo>
                <a:cubicBezTo>
                  <a:pt x="24" y="117"/>
                  <a:pt x="25" y="116"/>
                  <a:pt x="26" y="115"/>
                </a:cubicBezTo>
                <a:cubicBezTo>
                  <a:pt x="26" y="115"/>
                  <a:pt x="26" y="115"/>
                  <a:pt x="26" y="115"/>
                </a:cubicBezTo>
                <a:cubicBezTo>
                  <a:pt x="27" y="113"/>
                  <a:pt x="27" y="111"/>
                  <a:pt x="28" y="109"/>
                </a:cubicBezTo>
                <a:cubicBezTo>
                  <a:pt x="28" y="109"/>
                  <a:pt x="27" y="108"/>
                  <a:pt x="27" y="108"/>
                </a:cubicBezTo>
                <a:cubicBezTo>
                  <a:pt x="26" y="110"/>
                  <a:pt x="26" y="113"/>
                  <a:pt x="23" y="113"/>
                </a:cubicBezTo>
                <a:cubicBezTo>
                  <a:pt x="23" y="114"/>
                  <a:pt x="23" y="116"/>
                  <a:pt x="23" y="117"/>
                </a:cubicBezTo>
                <a:close/>
                <a:moveTo>
                  <a:pt x="165" y="113"/>
                </a:moveTo>
                <a:cubicBezTo>
                  <a:pt x="163" y="113"/>
                  <a:pt x="162" y="114"/>
                  <a:pt x="162" y="116"/>
                </a:cubicBezTo>
                <a:cubicBezTo>
                  <a:pt x="162" y="117"/>
                  <a:pt x="162" y="118"/>
                  <a:pt x="162" y="119"/>
                </a:cubicBezTo>
                <a:cubicBezTo>
                  <a:pt x="161" y="119"/>
                  <a:pt x="161" y="119"/>
                  <a:pt x="161" y="120"/>
                </a:cubicBezTo>
                <a:cubicBezTo>
                  <a:pt x="163" y="119"/>
                  <a:pt x="165" y="116"/>
                  <a:pt x="166" y="114"/>
                </a:cubicBezTo>
                <a:cubicBezTo>
                  <a:pt x="165" y="114"/>
                  <a:pt x="165" y="113"/>
                  <a:pt x="165" y="113"/>
                </a:cubicBezTo>
                <a:close/>
                <a:moveTo>
                  <a:pt x="59" y="96"/>
                </a:moveTo>
                <a:cubicBezTo>
                  <a:pt x="60" y="96"/>
                  <a:pt x="61" y="95"/>
                  <a:pt x="61" y="94"/>
                </a:cubicBezTo>
                <a:cubicBezTo>
                  <a:pt x="61" y="92"/>
                  <a:pt x="62" y="91"/>
                  <a:pt x="62" y="90"/>
                </a:cubicBezTo>
                <a:cubicBezTo>
                  <a:pt x="62" y="90"/>
                  <a:pt x="62" y="89"/>
                  <a:pt x="62" y="89"/>
                </a:cubicBezTo>
                <a:cubicBezTo>
                  <a:pt x="61" y="90"/>
                  <a:pt x="60" y="91"/>
                  <a:pt x="58" y="92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4"/>
                  <a:pt x="58" y="95"/>
                  <a:pt x="59" y="96"/>
                </a:cubicBezTo>
                <a:close/>
                <a:moveTo>
                  <a:pt x="95" y="71"/>
                </a:moveTo>
                <a:cubicBezTo>
                  <a:pt x="95" y="71"/>
                  <a:pt x="94" y="71"/>
                  <a:pt x="94" y="71"/>
                </a:cubicBezTo>
                <a:cubicBezTo>
                  <a:pt x="93" y="71"/>
                  <a:pt x="91" y="72"/>
                  <a:pt x="90" y="72"/>
                </a:cubicBezTo>
                <a:cubicBezTo>
                  <a:pt x="89" y="72"/>
                  <a:pt x="88" y="73"/>
                  <a:pt x="88" y="74"/>
                </a:cubicBezTo>
                <a:cubicBezTo>
                  <a:pt x="89" y="74"/>
                  <a:pt x="90" y="75"/>
                  <a:pt x="91" y="75"/>
                </a:cubicBezTo>
                <a:cubicBezTo>
                  <a:pt x="92" y="74"/>
                  <a:pt x="94" y="72"/>
                  <a:pt x="95" y="71"/>
                </a:cubicBezTo>
                <a:close/>
                <a:moveTo>
                  <a:pt x="26" y="24"/>
                </a:moveTo>
                <a:cubicBezTo>
                  <a:pt x="25" y="23"/>
                  <a:pt x="24" y="22"/>
                  <a:pt x="24" y="21"/>
                </a:cubicBezTo>
                <a:cubicBezTo>
                  <a:pt x="23" y="20"/>
                  <a:pt x="23" y="20"/>
                  <a:pt x="22" y="20"/>
                </a:cubicBezTo>
                <a:cubicBezTo>
                  <a:pt x="21" y="21"/>
                  <a:pt x="21" y="22"/>
                  <a:pt x="21" y="23"/>
                </a:cubicBezTo>
                <a:cubicBezTo>
                  <a:pt x="21" y="23"/>
                  <a:pt x="22" y="23"/>
                  <a:pt x="22" y="24"/>
                </a:cubicBezTo>
                <a:cubicBezTo>
                  <a:pt x="23" y="24"/>
                  <a:pt x="24" y="25"/>
                  <a:pt x="26" y="24"/>
                </a:cubicBezTo>
                <a:close/>
                <a:moveTo>
                  <a:pt x="32" y="188"/>
                </a:moveTo>
                <a:cubicBezTo>
                  <a:pt x="32" y="188"/>
                  <a:pt x="32" y="188"/>
                  <a:pt x="32" y="188"/>
                </a:cubicBezTo>
                <a:cubicBezTo>
                  <a:pt x="33" y="187"/>
                  <a:pt x="34" y="186"/>
                  <a:pt x="35" y="185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36" y="183"/>
                  <a:pt x="36" y="182"/>
                  <a:pt x="36" y="181"/>
                </a:cubicBezTo>
                <a:cubicBezTo>
                  <a:pt x="35" y="181"/>
                  <a:pt x="34" y="182"/>
                  <a:pt x="33" y="183"/>
                </a:cubicBezTo>
                <a:cubicBezTo>
                  <a:pt x="33" y="183"/>
                  <a:pt x="33" y="183"/>
                  <a:pt x="33" y="183"/>
                </a:cubicBezTo>
                <a:cubicBezTo>
                  <a:pt x="33" y="185"/>
                  <a:pt x="32" y="186"/>
                  <a:pt x="32" y="188"/>
                </a:cubicBezTo>
                <a:close/>
                <a:moveTo>
                  <a:pt x="25" y="106"/>
                </a:moveTo>
                <a:cubicBezTo>
                  <a:pt x="25" y="106"/>
                  <a:pt x="25" y="106"/>
                  <a:pt x="25" y="106"/>
                </a:cubicBezTo>
                <a:cubicBezTo>
                  <a:pt x="26" y="103"/>
                  <a:pt x="27" y="100"/>
                  <a:pt x="28" y="97"/>
                </a:cubicBezTo>
                <a:cubicBezTo>
                  <a:pt x="28" y="97"/>
                  <a:pt x="28" y="96"/>
                  <a:pt x="28" y="96"/>
                </a:cubicBezTo>
                <a:cubicBezTo>
                  <a:pt x="27" y="97"/>
                  <a:pt x="26" y="98"/>
                  <a:pt x="25" y="99"/>
                </a:cubicBezTo>
                <a:cubicBezTo>
                  <a:pt x="25" y="99"/>
                  <a:pt x="25" y="100"/>
                  <a:pt x="25" y="100"/>
                </a:cubicBezTo>
                <a:cubicBezTo>
                  <a:pt x="25" y="102"/>
                  <a:pt x="25" y="104"/>
                  <a:pt x="25" y="106"/>
                </a:cubicBezTo>
                <a:close/>
                <a:moveTo>
                  <a:pt x="22" y="96"/>
                </a:moveTo>
                <a:cubicBezTo>
                  <a:pt x="22" y="96"/>
                  <a:pt x="21" y="96"/>
                  <a:pt x="21" y="96"/>
                </a:cubicBezTo>
                <a:cubicBezTo>
                  <a:pt x="20" y="98"/>
                  <a:pt x="19" y="99"/>
                  <a:pt x="17" y="101"/>
                </a:cubicBezTo>
                <a:cubicBezTo>
                  <a:pt x="17" y="102"/>
                  <a:pt x="17" y="103"/>
                  <a:pt x="17" y="103"/>
                </a:cubicBezTo>
                <a:cubicBezTo>
                  <a:pt x="19" y="102"/>
                  <a:pt x="20" y="101"/>
                  <a:pt x="21" y="99"/>
                </a:cubicBezTo>
                <a:cubicBezTo>
                  <a:pt x="21" y="99"/>
                  <a:pt x="21" y="99"/>
                  <a:pt x="21" y="99"/>
                </a:cubicBezTo>
                <a:cubicBezTo>
                  <a:pt x="21" y="98"/>
                  <a:pt x="22" y="97"/>
                  <a:pt x="22" y="96"/>
                </a:cubicBezTo>
                <a:close/>
                <a:moveTo>
                  <a:pt x="12" y="23"/>
                </a:moveTo>
                <a:cubicBezTo>
                  <a:pt x="14" y="21"/>
                  <a:pt x="15" y="19"/>
                  <a:pt x="17" y="18"/>
                </a:cubicBezTo>
                <a:cubicBezTo>
                  <a:pt x="16" y="17"/>
                  <a:pt x="15" y="17"/>
                  <a:pt x="14" y="17"/>
                </a:cubicBezTo>
                <a:cubicBezTo>
                  <a:pt x="13" y="19"/>
                  <a:pt x="12" y="20"/>
                  <a:pt x="11" y="22"/>
                </a:cubicBezTo>
                <a:cubicBezTo>
                  <a:pt x="11" y="22"/>
                  <a:pt x="11" y="22"/>
                  <a:pt x="12" y="23"/>
                </a:cubicBezTo>
                <a:close/>
                <a:moveTo>
                  <a:pt x="33" y="144"/>
                </a:moveTo>
                <a:cubicBezTo>
                  <a:pt x="31" y="146"/>
                  <a:pt x="30" y="147"/>
                  <a:pt x="28" y="149"/>
                </a:cubicBezTo>
                <a:cubicBezTo>
                  <a:pt x="28" y="150"/>
                  <a:pt x="28" y="150"/>
                  <a:pt x="28" y="151"/>
                </a:cubicBezTo>
                <a:cubicBezTo>
                  <a:pt x="28" y="151"/>
                  <a:pt x="28" y="151"/>
                  <a:pt x="28" y="151"/>
                </a:cubicBezTo>
                <a:cubicBezTo>
                  <a:pt x="30" y="149"/>
                  <a:pt x="31" y="148"/>
                  <a:pt x="33" y="146"/>
                </a:cubicBezTo>
                <a:cubicBezTo>
                  <a:pt x="33" y="146"/>
                  <a:pt x="33" y="146"/>
                  <a:pt x="33" y="145"/>
                </a:cubicBezTo>
                <a:cubicBezTo>
                  <a:pt x="33" y="145"/>
                  <a:pt x="33" y="144"/>
                  <a:pt x="33" y="144"/>
                </a:cubicBezTo>
                <a:close/>
                <a:moveTo>
                  <a:pt x="123" y="112"/>
                </a:moveTo>
                <a:cubicBezTo>
                  <a:pt x="123" y="112"/>
                  <a:pt x="123" y="112"/>
                  <a:pt x="123" y="112"/>
                </a:cubicBezTo>
                <a:cubicBezTo>
                  <a:pt x="121" y="113"/>
                  <a:pt x="119" y="113"/>
                  <a:pt x="117" y="114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15" y="115"/>
                  <a:pt x="115" y="116"/>
                  <a:pt x="115" y="117"/>
                </a:cubicBezTo>
                <a:cubicBezTo>
                  <a:pt x="115" y="117"/>
                  <a:pt x="115" y="117"/>
                  <a:pt x="115" y="117"/>
                </a:cubicBezTo>
                <a:cubicBezTo>
                  <a:pt x="118" y="115"/>
                  <a:pt x="121" y="114"/>
                  <a:pt x="123" y="112"/>
                </a:cubicBezTo>
                <a:close/>
                <a:moveTo>
                  <a:pt x="52" y="69"/>
                </a:moveTo>
                <a:cubicBezTo>
                  <a:pt x="52" y="67"/>
                  <a:pt x="52" y="62"/>
                  <a:pt x="51" y="60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3"/>
                  <a:pt x="50" y="63"/>
                  <a:pt x="50" y="63"/>
                </a:cubicBezTo>
                <a:cubicBezTo>
                  <a:pt x="50" y="65"/>
                  <a:pt x="51" y="67"/>
                  <a:pt x="52" y="69"/>
                </a:cubicBezTo>
                <a:close/>
                <a:moveTo>
                  <a:pt x="39" y="89"/>
                </a:moveTo>
                <a:cubicBezTo>
                  <a:pt x="38" y="90"/>
                  <a:pt x="36" y="91"/>
                  <a:pt x="35" y="92"/>
                </a:cubicBezTo>
                <a:cubicBezTo>
                  <a:pt x="35" y="92"/>
                  <a:pt x="34" y="92"/>
                  <a:pt x="34" y="93"/>
                </a:cubicBezTo>
                <a:cubicBezTo>
                  <a:pt x="34" y="94"/>
                  <a:pt x="34" y="95"/>
                  <a:pt x="33" y="96"/>
                </a:cubicBezTo>
                <a:cubicBezTo>
                  <a:pt x="35" y="95"/>
                  <a:pt x="39" y="91"/>
                  <a:pt x="39" y="89"/>
                </a:cubicBezTo>
                <a:close/>
                <a:moveTo>
                  <a:pt x="31" y="196"/>
                </a:moveTo>
                <a:cubicBezTo>
                  <a:pt x="31" y="196"/>
                  <a:pt x="31" y="196"/>
                  <a:pt x="31" y="196"/>
                </a:cubicBezTo>
                <a:cubicBezTo>
                  <a:pt x="33" y="194"/>
                  <a:pt x="34" y="193"/>
                  <a:pt x="35" y="191"/>
                </a:cubicBezTo>
                <a:cubicBezTo>
                  <a:pt x="36" y="190"/>
                  <a:pt x="36" y="189"/>
                  <a:pt x="36" y="189"/>
                </a:cubicBezTo>
                <a:cubicBezTo>
                  <a:pt x="34" y="190"/>
                  <a:pt x="33" y="191"/>
                  <a:pt x="32" y="192"/>
                </a:cubicBezTo>
                <a:cubicBezTo>
                  <a:pt x="31" y="193"/>
                  <a:pt x="31" y="195"/>
                  <a:pt x="31" y="196"/>
                </a:cubicBezTo>
                <a:close/>
                <a:moveTo>
                  <a:pt x="36" y="157"/>
                </a:moveTo>
                <a:cubicBezTo>
                  <a:pt x="36" y="157"/>
                  <a:pt x="36" y="157"/>
                  <a:pt x="35" y="157"/>
                </a:cubicBezTo>
                <a:cubicBezTo>
                  <a:pt x="35" y="158"/>
                  <a:pt x="35" y="158"/>
                  <a:pt x="34" y="159"/>
                </a:cubicBezTo>
                <a:cubicBezTo>
                  <a:pt x="34" y="160"/>
                  <a:pt x="34" y="162"/>
                  <a:pt x="33" y="164"/>
                </a:cubicBezTo>
                <a:cubicBezTo>
                  <a:pt x="34" y="163"/>
                  <a:pt x="35" y="163"/>
                  <a:pt x="36" y="162"/>
                </a:cubicBezTo>
                <a:cubicBezTo>
                  <a:pt x="37" y="161"/>
                  <a:pt x="37" y="161"/>
                  <a:pt x="36" y="160"/>
                </a:cubicBezTo>
                <a:cubicBezTo>
                  <a:pt x="36" y="159"/>
                  <a:pt x="36" y="158"/>
                  <a:pt x="36" y="157"/>
                </a:cubicBezTo>
                <a:close/>
                <a:moveTo>
                  <a:pt x="115" y="158"/>
                </a:moveTo>
                <a:cubicBezTo>
                  <a:pt x="115" y="158"/>
                  <a:pt x="115" y="159"/>
                  <a:pt x="116" y="159"/>
                </a:cubicBezTo>
                <a:cubicBezTo>
                  <a:pt x="116" y="159"/>
                  <a:pt x="116" y="159"/>
                  <a:pt x="116" y="159"/>
                </a:cubicBezTo>
                <a:cubicBezTo>
                  <a:pt x="119" y="157"/>
                  <a:pt x="123" y="153"/>
                  <a:pt x="124" y="152"/>
                </a:cubicBezTo>
                <a:cubicBezTo>
                  <a:pt x="121" y="154"/>
                  <a:pt x="118" y="156"/>
                  <a:pt x="115" y="158"/>
                </a:cubicBezTo>
                <a:close/>
                <a:moveTo>
                  <a:pt x="14" y="42"/>
                </a:move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1" y="42"/>
                  <a:pt x="11" y="42"/>
                </a:cubicBezTo>
                <a:cubicBezTo>
                  <a:pt x="10" y="42"/>
                  <a:pt x="10" y="42"/>
                  <a:pt x="10" y="43"/>
                </a:cubicBezTo>
                <a:cubicBezTo>
                  <a:pt x="10" y="44"/>
                  <a:pt x="10" y="46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2" y="46"/>
                  <a:pt x="13" y="44"/>
                  <a:pt x="14" y="42"/>
                </a:cubicBezTo>
                <a:close/>
                <a:moveTo>
                  <a:pt x="79" y="124"/>
                </a:moveTo>
                <a:cubicBezTo>
                  <a:pt x="77" y="125"/>
                  <a:pt x="73" y="131"/>
                  <a:pt x="73" y="132"/>
                </a:cubicBezTo>
                <a:cubicBezTo>
                  <a:pt x="74" y="131"/>
                  <a:pt x="75" y="130"/>
                  <a:pt x="77" y="129"/>
                </a:cubicBezTo>
                <a:cubicBezTo>
                  <a:pt x="78" y="127"/>
                  <a:pt x="79" y="126"/>
                  <a:pt x="79" y="124"/>
                </a:cubicBezTo>
                <a:close/>
                <a:moveTo>
                  <a:pt x="201" y="127"/>
                </a:moveTo>
                <a:cubicBezTo>
                  <a:pt x="201" y="127"/>
                  <a:pt x="201" y="127"/>
                  <a:pt x="201" y="127"/>
                </a:cubicBezTo>
                <a:cubicBezTo>
                  <a:pt x="200" y="125"/>
                  <a:pt x="199" y="123"/>
                  <a:pt x="198" y="121"/>
                </a:cubicBezTo>
                <a:cubicBezTo>
                  <a:pt x="197" y="121"/>
                  <a:pt x="196" y="121"/>
                  <a:pt x="195" y="122"/>
                </a:cubicBezTo>
                <a:cubicBezTo>
                  <a:pt x="197" y="124"/>
                  <a:pt x="199" y="125"/>
                  <a:pt x="201" y="127"/>
                </a:cubicBezTo>
                <a:close/>
                <a:moveTo>
                  <a:pt x="95" y="153"/>
                </a:moveTo>
                <a:cubicBezTo>
                  <a:pt x="95" y="153"/>
                  <a:pt x="95" y="153"/>
                  <a:pt x="95" y="153"/>
                </a:cubicBezTo>
                <a:cubicBezTo>
                  <a:pt x="99" y="151"/>
                  <a:pt x="103" y="148"/>
                  <a:pt x="107" y="146"/>
                </a:cubicBezTo>
                <a:cubicBezTo>
                  <a:pt x="107" y="145"/>
                  <a:pt x="106" y="145"/>
                  <a:pt x="105" y="146"/>
                </a:cubicBezTo>
                <a:cubicBezTo>
                  <a:pt x="103" y="147"/>
                  <a:pt x="102" y="148"/>
                  <a:pt x="100" y="150"/>
                </a:cubicBezTo>
                <a:cubicBezTo>
                  <a:pt x="98" y="151"/>
                  <a:pt x="97" y="152"/>
                  <a:pt x="95" y="153"/>
                </a:cubicBezTo>
                <a:close/>
                <a:moveTo>
                  <a:pt x="35" y="56"/>
                </a:moveTo>
                <a:cubicBezTo>
                  <a:pt x="34" y="59"/>
                  <a:pt x="32" y="62"/>
                  <a:pt x="31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3" y="63"/>
                  <a:pt x="35" y="60"/>
                  <a:pt x="36" y="57"/>
                </a:cubicBezTo>
                <a:cubicBezTo>
                  <a:pt x="36" y="57"/>
                  <a:pt x="36" y="56"/>
                  <a:pt x="35" y="56"/>
                </a:cubicBezTo>
                <a:close/>
                <a:moveTo>
                  <a:pt x="51" y="103"/>
                </a:moveTo>
                <a:cubicBezTo>
                  <a:pt x="52" y="102"/>
                  <a:pt x="53" y="102"/>
                  <a:pt x="53" y="101"/>
                </a:cubicBezTo>
                <a:cubicBezTo>
                  <a:pt x="54" y="101"/>
                  <a:pt x="54" y="100"/>
                  <a:pt x="54" y="100"/>
                </a:cubicBezTo>
                <a:cubicBezTo>
                  <a:pt x="54" y="99"/>
                  <a:pt x="54" y="98"/>
                  <a:pt x="54" y="97"/>
                </a:cubicBezTo>
                <a:cubicBezTo>
                  <a:pt x="53" y="98"/>
                  <a:pt x="53" y="98"/>
                  <a:pt x="52" y="99"/>
                </a:cubicBezTo>
                <a:cubicBezTo>
                  <a:pt x="51" y="100"/>
                  <a:pt x="50" y="101"/>
                  <a:pt x="51" y="103"/>
                </a:cubicBezTo>
                <a:close/>
                <a:moveTo>
                  <a:pt x="39" y="113"/>
                </a:moveTo>
                <a:cubicBezTo>
                  <a:pt x="37" y="115"/>
                  <a:pt x="35" y="117"/>
                  <a:pt x="35" y="119"/>
                </a:cubicBezTo>
                <a:cubicBezTo>
                  <a:pt x="37" y="117"/>
                  <a:pt x="39" y="116"/>
                  <a:pt x="40" y="114"/>
                </a:cubicBezTo>
                <a:cubicBezTo>
                  <a:pt x="40" y="114"/>
                  <a:pt x="39" y="113"/>
                  <a:pt x="39" y="113"/>
                </a:cubicBezTo>
                <a:close/>
                <a:moveTo>
                  <a:pt x="42" y="100"/>
                </a:moveTo>
                <a:cubicBezTo>
                  <a:pt x="42" y="100"/>
                  <a:pt x="42" y="101"/>
                  <a:pt x="42" y="101"/>
                </a:cubicBezTo>
                <a:cubicBezTo>
                  <a:pt x="43" y="100"/>
                  <a:pt x="44" y="99"/>
                  <a:pt x="46" y="98"/>
                </a:cubicBezTo>
                <a:cubicBezTo>
                  <a:pt x="46" y="98"/>
                  <a:pt x="46" y="97"/>
                  <a:pt x="46" y="97"/>
                </a:cubicBezTo>
                <a:cubicBezTo>
                  <a:pt x="46" y="96"/>
                  <a:pt x="46" y="95"/>
                  <a:pt x="45" y="94"/>
                </a:cubicBezTo>
                <a:cubicBezTo>
                  <a:pt x="44" y="96"/>
                  <a:pt x="43" y="98"/>
                  <a:pt x="42" y="100"/>
                </a:cubicBezTo>
                <a:close/>
                <a:moveTo>
                  <a:pt x="13" y="220"/>
                </a:moveTo>
                <a:cubicBezTo>
                  <a:pt x="13" y="221"/>
                  <a:pt x="13" y="221"/>
                  <a:pt x="13" y="222"/>
                </a:cubicBezTo>
                <a:cubicBezTo>
                  <a:pt x="13" y="223"/>
                  <a:pt x="12" y="223"/>
                  <a:pt x="12" y="223"/>
                </a:cubicBezTo>
                <a:cubicBezTo>
                  <a:pt x="11" y="223"/>
                  <a:pt x="11" y="223"/>
                  <a:pt x="10" y="222"/>
                </a:cubicBezTo>
                <a:cubicBezTo>
                  <a:pt x="10" y="222"/>
                  <a:pt x="10" y="222"/>
                  <a:pt x="10" y="221"/>
                </a:cubicBezTo>
                <a:cubicBezTo>
                  <a:pt x="10" y="221"/>
                  <a:pt x="10" y="221"/>
                  <a:pt x="9" y="221"/>
                </a:cubicBezTo>
                <a:cubicBezTo>
                  <a:pt x="10" y="222"/>
                  <a:pt x="10" y="224"/>
                  <a:pt x="10" y="224"/>
                </a:cubicBezTo>
                <a:cubicBezTo>
                  <a:pt x="11" y="225"/>
                  <a:pt x="11" y="225"/>
                  <a:pt x="12" y="225"/>
                </a:cubicBezTo>
                <a:cubicBezTo>
                  <a:pt x="13" y="225"/>
                  <a:pt x="13" y="225"/>
                  <a:pt x="13" y="224"/>
                </a:cubicBezTo>
                <a:cubicBezTo>
                  <a:pt x="14" y="223"/>
                  <a:pt x="14" y="222"/>
                  <a:pt x="14" y="221"/>
                </a:cubicBezTo>
                <a:cubicBezTo>
                  <a:pt x="14" y="221"/>
                  <a:pt x="14" y="220"/>
                  <a:pt x="13" y="220"/>
                </a:cubicBezTo>
                <a:close/>
                <a:moveTo>
                  <a:pt x="131" y="116"/>
                </a:moveTo>
                <a:cubicBezTo>
                  <a:pt x="130" y="117"/>
                  <a:pt x="129" y="118"/>
                  <a:pt x="128" y="119"/>
                </a:cubicBezTo>
                <a:cubicBezTo>
                  <a:pt x="129" y="120"/>
                  <a:pt x="130" y="120"/>
                  <a:pt x="131" y="121"/>
                </a:cubicBezTo>
                <a:cubicBezTo>
                  <a:pt x="131" y="120"/>
                  <a:pt x="132" y="119"/>
                  <a:pt x="132" y="118"/>
                </a:cubicBezTo>
                <a:cubicBezTo>
                  <a:pt x="132" y="117"/>
                  <a:pt x="132" y="116"/>
                  <a:pt x="131" y="116"/>
                </a:cubicBezTo>
                <a:close/>
                <a:moveTo>
                  <a:pt x="126" y="122"/>
                </a:moveTo>
                <a:cubicBezTo>
                  <a:pt x="124" y="123"/>
                  <a:pt x="121" y="126"/>
                  <a:pt x="121" y="127"/>
                </a:cubicBezTo>
                <a:cubicBezTo>
                  <a:pt x="122" y="126"/>
                  <a:pt x="123" y="126"/>
                  <a:pt x="124" y="125"/>
                </a:cubicBezTo>
                <a:cubicBezTo>
                  <a:pt x="125" y="125"/>
                  <a:pt x="126" y="124"/>
                  <a:pt x="127" y="123"/>
                </a:cubicBezTo>
                <a:cubicBezTo>
                  <a:pt x="127" y="123"/>
                  <a:pt x="126" y="122"/>
                  <a:pt x="126" y="122"/>
                </a:cubicBezTo>
                <a:close/>
                <a:moveTo>
                  <a:pt x="18" y="31"/>
                </a:moveTo>
                <a:cubicBezTo>
                  <a:pt x="19" y="30"/>
                  <a:pt x="20" y="29"/>
                  <a:pt x="21" y="28"/>
                </a:cubicBezTo>
                <a:cubicBezTo>
                  <a:pt x="20" y="27"/>
                  <a:pt x="20" y="26"/>
                  <a:pt x="19" y="25"/>
                </a:cubicBezTo>
                <a:cubicBezTo>
                  <a:pt x="18" y="26"/>
                  <a:pt x="18" y="27"/>
                  <a:pt x="17" y="28"/>
                </a:cubicBezTo>
                <a:cubicBezTo>
                  <a:pt x="17" y="29"/>
                  <a:pt x="17" y="29"/>
                  <a:pt x="18" y="30"/>
                </a:cubicBezTo>
                <a:cubicBezTo>
                  <a:pt x="18" y="30"/>
                  <a:pt x="18" y="30"/>
                  <a:pt x="18" y="31"/>
                </a:cubicBezTo>
                <a:close/>
                <a:moveTo>
                  <a:pt x="27" y="56"/>
                </a:moveTo>
                <a:cubicBezTo>
                  <a:pt x="28" y="57"/>
                  <a:pt x="28" y="57"/>
                  <a:pt x="29" y="57"/>
                </a:cubicBezTo>
                <a:cubicBezTo>
                  <a:pt x="30" y="56"/>
                  <a:pt x="31" y="54"/>
                  <a:pt x="32" y="53"/>
                </a:cubicBezTo>
                <a:cubicBezTo>
                  <a:pt x="32" y="52"/>
                  <a:pt x="32" y="52"/>
                  <a:pt x="31" y="51"/>
                </a:cubicBezTo>
                <a:cubicBezTo>
                  <a:pt x="30" y="53"/>
                  <a:pt x="29" y="55"/>
                  <a:pt x="27" y="56"/>
                </a:cubicBezTo>
                <a:close/>
                <a:moveTo>
                  <a:pt x="59" y="57"/>
                </a:moveTo>
                <a:cubicBezTo>
                  <a:pt x="60" y="55"/>
                  <a:pt x="60" y="53"/>
                  <a:pt x="61" y="52"/>
                </a:cubicBezTo>
                <a:cubicBezTo>
                  <a:pt x="61" y="51"/>
                  <a:pt x="60" y="51"/>
                  <a:pt x="60" y="51"/>
                </a:cubicBezTo>
                <a:cubicBezTo>
                  <a:pt x="59" y="52"/>
                  <a:pt x="58" y="53"/>
                  <a:pt x="58" y="53"/>
                </a:cubicBezTo>
                <a:cubicBezTo>
                  <a:pt x="58" y="55"/>
                  <a:pt x="58" y="56"/>
                  <a:pt x="59" y="57"/>
                </a:cubicBezTo>
                <a:close/>
                <a:moveTo>
                  <a:pt x="195" y="116"/>
                </a:moveTo>
                <a:cubicBezTo>
                  <a:pt x="194" y="115"/>
                  <a:pt x="193" y="115"/>
                  <a:pt x="192" y="114"/>
                </a:cubicBezTo>
                <a:cubicBezTo>
                  <a:pt x="191" y="114"/>
                  <a:pt x="190" y="113"/>
                  <a:pt x="190" y="113"/>
                </a:cubicBezTo>
                <a:cubicBezTo>
                  <a:pt x="189" y="114"/>
                  <a:pt x="189" y="115"/>
                  <a:pt x="191" y="115"/>
                </a:cubicBezTo>
                <a:cubicBezTo>
                  <a:pt x="191" y="115"/>
                  <a:pt x="192" y="115"/>
                  <a:pt x="192" y="116"/>
                </a:cubicBezTo>
                <a:cubicBezTo>
                  <a:pt x="193" y="116"/>
                  <a:pt x="193" y="117"/>
                  <a:pt x="193" y="118"/>
                </a:cubicBezTo>
                <a:cubicBezTo>
                  <a:pt x="194" y="117"/>
                  <a:pt x="195" y="117"/>
                  <a:pt x="195" y="116"/>
                </a:cubicBezTo>
                <a:close/>
                <a:moveTo>
                  <a:pt x="75" y="157"/>
                </a:moveTo>
                <a:cubicBezTo>
                  <a:pt x="74" y="158"/>
                  <a:pt x="73" y="164"/>
                  <a:pt x="73" y="166"/>
                </a:cubicBezTo>
                <a:cubicBezTo>
                  <a:pt x="74" y="166"/>
                  <a:pt x="74" y="165"/>
                  <a:pt x="74" y="165"/>
                </a:cubicBezTo>
                <a:cubicBezTo>
                  <a:pt x="75" y="162"/>
                  <a:pt x="75" y="160"/>
                  <a:pt x="76" y="158"/>
                </a:cubicBezTo>
                <a:cubicBezTo>
                  <a:pt x="76" y="157"/>
                  <a:pt x="75" y="157"/>
                  <a:pt x="75" y="157"/>
                </a:cubicBezTo>
                <a:close/>
                <a:moveTo>
                  <a:pt x="10" y="165"/>
                </a:moveTo>
                <a:cubicBezTo>
                  <a:pt x="10" y="165"/>
                  <a:pt x="10" y="165"/>
                  <a:pt x="11" y="165"/>
                </a:cubicBezTo>
                <a:cubicBezTo>
                  <a:pt x="11" y="165"/>
                  <a:pt x="11" y="164"/>
                  <a:pt x="11" y="164"/>
                </a:cubicBezTo>
                <a:cubicBezTo>
                  <a:pt x="11" y="162"/>
                  <a:pt x="11" y="160"/>
                  <a:pt x="11" y="158"/>
                </a:cubicBezTo>
                <a:cubicBezTo>
                  <a:pt x="10" y="158"/>
                  <a:pt x="10" y="159"/>
                  <a:pt x="10" y="160"/>
                </a:cubicBezTo>
                <a:cubicBezTo>
                  <a:pt x="10" y="162"/>
                  <a:pt x="10" y="163"/>
                  <a:pt x="10" y="165"/>
                </a:cubicBezTo>
                <a:close/>
                <a:moveTo>
                  <a:pt x="121" y="138"/>
                </a:moveTo>
                <a:cubicBezTo>
                  <a:pt x="120" y="138"/>
                  <a:pt x="120" y="137"/>
                  <a:pt x="119" y="137"/>
                </a:cubicBezTo>
                <a:cubicBezTo>
                  <a:pt x="118" y="137"/>
                  <a:pt x="117" y="138"/>
                  <a:pt x="117" y="138"/>
                </a:cubicBezTo>
                <a:cubicBezTo>
                  <a:pt x="116" y="139"/>
                  <a:pt x="115" y="139"/>
                  <a:pt x="115" y="140"/>
                </a:cubicBezTo>
                <a:cubicBezTo>
                  <a:pt x="117" y="139"/>
                  <a:pt x="119" y="140"/>
                  <a:pt x="121" y="138"/>
                </a:cubicBezTo>
                <a:close/>
                <a:moveTo>
                  <a:pt x="44" y="128"/>
                </a:moveTo>
                <a:cubicBezTo>
                  <a:pt x="44" y="128"/>
                  <a:pt x="44" y="127"/>
                  <a:pt x="45" y="127"/>
                </a:cubicBezTo>
                <a:cubicBezTo>
                  <a:pt x="46" y="126"/>
                  <a:pt x="47" y="125"/>
                  <a:pt x="48" y="124"/>
                </a:cubicBezTo>
                <a:cubicBezTo>
                  <a:pt x="48" y="123"/>
                  <a:pt x="48" y="123"/>
                  <a:pt x="48" y="122"/>
                </a:cubicBezTo>
                <a:cubicBezTo>
                  <a:pt x="47" y="123"/>
                  <a:pt x="46" y="123"/>
                  <a:pt x="46" y="124"/>
                </a:cubicBezTo>
                <a:cubicBezTo>
                  <a:pt x="44" y="125"/>
                  <a:pt x="44" y="126"/>
                  <a:pt x="44" y="128"/>
                </a:cubicBezTo>
                <a:close/>
                <a:moveTo>
                  <a:pt x="73" y="65"/>
                </a:moveTo>
                <a:cubicBezTo>
                  <a:pt x="73" y="65"/>
                  <a:pt x="73" y="65"/>
                  <a:pt x="73" y="65"/>
                </a:cubicBezTo>
                <a:cubicBezTo>
                  <a:pt x="74" y="64"/>
                  <a:pt x="75" y="64"/>
                  <a:pt x="76" y="63"/>
                </a:cubicBezTo>
                <a:cubicBezTo>
                  <a:pt x="77" y="62"/>
                  <a:pt x="77" y="61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5" y="61"/>
                  <a:pt x="74" y="63"/>
                  <a:pt x="73" y="65"/>
                </a:cubicBezTo>
                <a:close/>
                <a:moveTo>
                  <a:pt x="157" y="109"/>
                </a:moveTo>
                <a:cubicBezTo>
                  <a:pt x="157" y="110"/>
                  <a:pt x="157" y="111"/>
                  <a:pt x="157" y="113"/>
                </a:cubicBezTo>
                <a:cubicBezTo>
                  <a:pt x="158" y="112"/>
                  <a:pt x="159" y="112"/>
                  <a:pt x="159" y="112"/>
                </a:cubicBezTo>
                <a:cubicBezTo>
                  <a:pt x="159" y="112"/>
                  <a:pt x="160" y="111"/>
                  <a:pt x="160" y="111"/>
                </a:cubicBezTo>
                <a:cubicBezTo>
                  <a:pt x="160" y="110"/>
                  <a:pt x="160" y="109"/>
                  <a:pt x="159" y="109"/>
                </a:cubicBezTo>
                <a:cubicBezTo>
                  <a:pt x="158" y="109"/>
                  <a:pt x="157" y="109"/>
                  <a:pt x="157" y="109"/>
                </a:cubicBezTo>
                <a:close/>
                <a:moveTo>
                  <a:pt x="33" y="114"/>
                </a:moveTo>
                <a:cubicBezTo>
                  <a:pt x="32" y="113"/>
                  <a:pt x="31" y="115"/>
                  <a:pt x="30" y="115"/>
                </a:cubicBezTo>
                <a:cubicBezTo>
                  <a:pt x="29" y="116"/>
                  <a:pt x="29" y="118"/>
                  <a:pt x="29" y="119"/>
                </a:cubicBezTo>
                <a:cubicBezTo>
                  <a:pt x="30" y="117"/>
                  <a:pt x="32" y="116"/>
                  <a:pt x="33" y="114"/>
                </a:cubicBezTo>
                <a:close/>
                <a:moveTo>
                  <a:pt x="15" y="82"/>
                </a:moveTo>
                <a:cubicBezTo>
                  <a:pt x="16" y="80"/>
                  <a:pt x="17" y="78"/>
                  <a:pt x="18" y="76"/>
                </a:cubicBezTo>
                <a:cubicBezTo>
                  <a:pt x="17" y="77"/>
                  <a:pt x="15" y="79"/>
                  <a:pt x="14" y="81"/>
                </a:cubicBezTo>
                <a:cubicBezTo>
                  <a:pt x="14" y="81"/>
                  <a:pt x="14" y="82"/>
                  <a:pt x="14" y="82"/>
                </a:cubicBezTo>
                <a:cubicBezTo>
                  <a:pt x="14" y="82"/>
                  <a:pt x="15" y="82"/>
                  <a:pt x="15" y="82"/>
                </a:cubicBezTo>
                <a:close/>
                <a:moveTo>
                  <a:pt x="51" y="115"/>
                </a:moveTo>
                <a:cubicBezTo>
                  <a:pt x="53" y="114"/>
                  <a:pt x="54" y="112"/>
                  <a:pt x="53" y="110"/>
                </a:cubicBezTo>
                <a:cubicBezTo>
                  <a:pt x="52" y="111"/>
                  <a:pt x="50" y="113"/>
                  <a:pt x="51" y="115"/>
                </a:cubicBezTo>
                <a:close/>
                <a:moveTo>
                  <a:pt x="138" y="117"/>
                </a:moveTo>
                <a:cubicBezTo>
                  <a:pt x="140" y="115"/>
                  <a:pt x="141" y="112"/>
                  <a:pt x="139" y="110"/>
                </a:cubicBezTo>
                <a:cubicBezTo>
                  <a:pt x="139" y="112"/>
                  <a:pt x="138" y="116"/>
                  <a:pt x="138" y="117"/>
                </a:cubicBezTo>
                <a:close/>
                <a:moveTo>
                  <a:pt x="22" y="126"/>
                </a:moveTo>
                <a:cubicBezTo>
                  <a:pt x="25" y="124"/>
                  <a:pt x="25" y="122"/>
                  <a:pt x="25" y="120"/>
                </a:cubicBezTo>
                <a:cubicBezTo>
                  <a:pt x="24" y="121"/>
                  <a:pt x="24" y="121"/>
                  <a:pt x="23" y="122"/>
                </a:cubicBezTo>
                <a:cubicBezTo>
                  <a:pt x="23" y="122"/>
                  <a:pt x="23" y="122"/>
                  <a:pt x="23" y="123"/>
                </a:cubicBezTo>
                <a:cubicBezTo>
                  <a:pt x="22" y="124"/>
                  <a:pt x="22" y="125"/>
                  <a:pt x="22" y="126"/>
                </a:cubicBezTo>
                <a:close/>
                <a:moveTo>
                  <a:pt x="139" y="127"/>
                </a:moveTo>
                <a:cubicBezTo>
                  <a:pt x="140" y="126"/>
                  <a:pt x="141" y="125"/>
                  <a:pt x="142" y="124"/>
                </a:cubicBezTo>
                <a:cubicBezTo>
                  <a:pt x="142" y="124"/>
                  <a:pt x="142" y="123"/>
                  <a:pt x="142" y="123"/>
                </a:cubicBezTo>
                <a:cubicBezTo>
                  <a:pt x="140" y="124"/>
                  <a:pt x="139" y="124"/>
                  <a:pt x="137" y="125"/>
                </a:cubicBezTo>
                <a:cubicBezTo>
                  <a:pt x="138" y="126"/>
                  <a:pt x="138" y="126"/>
                  <a:pt x="139" y="127"/>
                </a:cubicBezTo>
                <a:close/>
                <a:moveTo>
                  <a:pt x="91" y="123"/>
                </a:moveTo>
                <a:cubicBezTo>
                  <a:pt x="89" y="124"/>
                  <a:pt x="87" y="127"/>
                  <a:pt x="86" y="128"/>
                </a:cubicBezTo>
                <a:cubicBezTo>
                  <a:pt x="87" y="128"/>
                  <a:pt x="88" y="127"/>
                  <a:pt x="89" y="127"/>
                </a:cubicBezTo>
                <a:cubicBezTo>
                  <a:pt x="89" y="127"/>
                  <a:pt x="90" y="126"/>
                  <a:pt x="90" y="126"/>
                </a:cubicBezTo>
                <a:cubicBezTo>
                  <a:pt x="90" y="125"/>
                  <a:pt x="91" y="124"/>
                  <a:pt x="91" y="123"/>
                </a:cubicBezTo>
                <a:close/>
                <a:moveTo>
                  <a:pt x="33" y="41"/>
                </a:moveTo>
                <a:cubicBezTo>
                  <a:pt x="32" y="43"/>
                  <a:pt x="31" y="44"/>
                  <a:pt x="31" y="46"/>
                </a:cubicBezTo>
                <a:cubicBezTo>
                  <a:pt x="30" y="46"/>
                  <a:pt x="31" y="46"/>
                  <a:pt x="31" y="47"/>
                </a:cubicBezTo>
                <a:cubicBezTo>
                  <a:pt x="32" y="45"/>
                  <a:pt x="33" y="44"/>
                  <a:pt x="34" y="43"/>
                </a:cubicBezTo>
                <a:cubicBezTo>
                  <a:pt x="34" y="43"/>
                  <a:pt x="34" y="42"/>
                  <a:pt x="34" y="42"/>
                </a:cubicBezTo>
                <a:cubicBezTo>
                  <a:pt x="33" y="42"/>
                  <a:pt x="33" y="42"/>
                  <a:pt x="33" y="41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85" y="71"/>
                  <a:pt x="85" y="71"/>
                  <a:pt x="86" y="70"/>
                </a:cubicBezTo>
                <a:cubicBezTo>
                  <a:pt x="86" y="70"/>
                  <a:pt x="87" y="70"/>
                  <a:pt x="87" y="70"/>
                </a:cubicBezTo>
                <a:cubicBezTo>
                  <a:pt x="87" y="68"/>
                  <a:pt x="88" y="67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6" y="67"/>
                  <a:pt x="85" y="69"/>
                  <a:pt x="84" y="71"/>
                </a:cubicBezTo>
                <a:close/>
                <a:moveTo>
                  <a:pt x="73" y="198"/>
                </a:moveTo>
                <a:cubicBezTo>
                  <a:pt x="73" y="199"/>
                  <a:pt x="74" y="199"/>
                  <a:pt x="74" y="199"/>
                </a:cubicBezTo>
                <a:cubicBezTo>
                  <a:pt x="77" y="197"/>
                  <a:pt x="80" y="195"/>
                  <a:pt x="83" y="193"/>
                </a:cubicBezTo>
                <a:cubicBezTo>
                  <a:pt x="82" y="193"/>
                  <a:pt x="82" y="193"/>
                  <a:pt x="82" y="192"/>
                </a:cubicBezTo>
                <a:cubicBezTo>
                  <a:pt x="79" y="195"/>
                  <a:pt x="76" y="196"/>
                  <a:pt x="73" y="198"/>
                </a:cubicBezTo>
                <a:close/>
                <a:moveTo>
                  <a:pt x="20" y="224"/>
                </a:moveTo>
                <a:cubicBezTo>
                  <a:pt x="18" y="224"/>
                  <a:pt x="16" y="226"/>
                  <a:pt x="15" y="227"/>
                </a:cubicBezTo>
                <a:cubicBezTo>
                  <a:pt x="15" y="227"/>
                  <a:pt x="15" y="228"/>
                  <a:pt x="16" y="228"/>
                </a:cubicBezTo>
                <a:cubicBezTo>
                  <a:pt x="17" y="226"/>
                  <a:pt x="18" y="225"/>
                  <a:pt x="20" y="226"/>
                </a:cubicBezTo>
                <a:cubicBezTo>
                  <a:pt x="21" y="226"/>
                  <a:pt x="21" y="225"/>
                  <a:pt x="21" y="225"/>
                </a:cubicBezTo>
                <a:cubicBezTo>
                  <a:pt x="21" y="225"/>
                  <a:pt x="20" y="224"/>
                  <a:pt x="20" y="224"/>
                </a:cubicBezTo>
                <a:close/>
                <a:moveTo>
                  <a:pt x="82" y="135"/>
                </a:moveTo>
                <a:cubicBezTo>
                  <a:pt x="84" y="134"/>
                  <a:pt x="85" y="133"/>
                  <a:pt x="86" y="132"/>
                </a:cubicBezTo>
                <a:cubicBezTo>
                  <a:pt x="87" y="132"/>
                  <a:pt x="87" y="131"/>
                  <a:pt x="87" y="131"/>
                </a:cubicBezTo>
                <a:cubicBezTo>
                  <a:pt x="86" y="131"/>
                  <a:pt x="84" y="132"/>
                  <a:pt x="83" y="133"/>
                </a:cubicBezTo>
                <a:cubicBezTo>
                  <a:pt x="82" y="133"/>
                  <a:pt x="82" y="134"/>
                  <a:pt x="82" y="135"/>
                </a:cubicBezTo>
                <a:close/>
                <a:moveTo>
                  <a:pt x="61" y="153"/>
                </a:moveTo>
                <a:cubicBezTo>
                  <a:pt x="61" y="153"/>
                  <a:pt x="61" y="153"/>
                  <a:pt x="61" y="153"/>
                </a:cubicBezTo>
                <a:cubicBezTo>
                  <a:pt x="61" y="152"/>
                  <a:pt x="61" y="150"/>
                  <a:pt x="61" y="148"/>
                </a:cubicBezTo>
                <a:cubicBezTo>
                  <a:pt x="60" y="149"/>
                  <a:pt x="59" y="150"/>
                  <a:pt x="59" y="151"/>
                </a:cubicBezTo>
                <a:cubicBezTo>
                  <a:pt x="59" y="152"/>
                  <a:pt x="60" y="152"/>
                  <a:pt x="61" y="153"/>
                </a:cubicBezTo>
                <a:close/>
                <a:moveTo>
                  <a:pt x="158" y="100"/>
                </a:moveTo>
                <a:cubicBezTo>
                  <a:pt x="158" y="100"/>
                  <a:pt x="158" y="100"/>
                  <a:pt x="158" y="100"/>
                </a:cubicBezTo>
                <a:cubicBezTo>
                  <a:pt x="159" y="102"/>
                  <a:pt x="161" y="103"/>
                  <a:pt x="162" y="105"/>
                </a:cubicBezTo>
                <a:cubicBezTo>
                  <a:pt x="162" y="105"/>
                  <a:pt x="163" y="104"/>
                  <a:pt x="163" y="103"/>
                </a:cubicBezTo>
                <a:cubicBezTo>
                  <a:pt x="161" y="102"/>
                  <a:pt x="160" y="101"/>
                  <a:pt x="158" y="100"/>
                </a:cubicBezTo>
                <a:close/>
                <a:moveTo>
                  <a:pt x="25" y="70"/>
                </a:moveTo>
                <a:cubicBezTo>
                  <a:pt x="23" y="72"/>
                  <a:pt x="22" y="74"/>
                  <a:pt x="21" y="76"/>
                </a:cubicBezTo>
                <a:cubicBezTo>
                  <a:pt x="23" y="75"/>
                  <a:pt x="24" y="72"/>
                  <a:pt x="25" y="70"/>
                </a:cubicBezTo>
                <a:close/>
                <a:moveTo>
                  <a:pt x="66" y="117"/>
                </a:moveTo>
                <a:cubicBezTo>
                  <a:pt x="65" y="119"/>
                  <a:pt x="64" y="120"/>
                  <a:pt x="62" y="122"/>
                </a:cubicBezTo>
                <a:cubicBezTo>
                  <a:pt x="62" y="122"/>
                  <a:pt x="62" y="122"/>
                  <a:pt x="62" y="122"/>
                </a:cubicBezTo>
                <a:cubicBezTo>
                  <a:pt x="64" y="121"/>
                  <a:pt x="65" y="120"/>
                  <a:pt x="67" y="119"/>
                </a:cubicBezTo>
                <a:cubicBezTo>
                  <a:pt x="67" y="118"/>
                  <a:pt x="67" y="117"/>
                  <a:pt x="66" y="117"/>
                </a:cubicBezTo>
                <a:close/>
                <a:moveTo>
                  <a:pt x="3" y="108"/>
                </a:moveTo>
                <a:cubicBezTo>
                  <a:pt x="3" y="108"/>
                  <a:pt x="3" y="108"/>
                  <a:pt x="3" y="108"/>
                </a:cubicBezTo>
                <a:cubicBezTo>
                  <a:pt x="3" y="106"/>
                  <a:pt x="3" y="104"/>
                  <a:pt x="3" y="102"/>
                </a:cubicBezTo>
                <a:cubicBezTo>
                  <a:pt x="3" y="100"/>
                  <a:pt x="3" y="98"/>
                  <a:pt x="4" y="97"/>
                </a:cubicBezTo>
                <a:cubicBezTo>
                  <a:pt x="4" y="96"/>
                  <a:pt x="4" y="96"/>
                  <a:pt x="3" y="96"/>
                </a:cubicBezTo>
                <a:cubicBezTo>
                  <a:pt x="3" y="100"/>
                  <a:pt x="3" y="104"/>
                  <a:pt x="3" y="108"/>
                </a:cubicBezTo>
                <a:close/>
                <a:moveTo>
                  <a:pt x="26" y="190"/>
                </a:moveTo>
                <a:cubicBezTo>
                  <a:pt x="25" y="190"/>
                  <a:pt x="24" y="191"/>
                  <a:pt x="24" y="191"/>
                </a:cubicBezTo>
                <a:cubicBezTo>
                  <a:pt x="24" y="193"/>
                  <a:pt x="24" y="195"/>
                  <a:pt x="24" y="196"/>
                </a:cubicBezTo>
                <a:cubicBezTo>
                  <a:pt x="25" y="196"/>
                  <a:pt x="25" y="196"/>
                  <a:pt x="25" y="196"/>
                </a:cubicBezTo>
                <a:cubicBezTo>
                  <a:pt x="25" y="194"/>
                  <a:pt x="26" y="192"/>
                  <a:pt x="26" y="190"/>
                </a:cubicBezTo>
                <a:close/>
                <a:moveTo>
                  <a:pt x="76" y="105"/>
                </a:moveTo>
                <a:cubicBezTo>
                  <a:pt x="75" y="106"/>
                  <a:pt x="74" y="108"/>
                  <a:pt x="74" y="110"/>
                </a:cubicBezTo>
                <a:cubicBezTo>
                  <a:pt x="75" y="108"/>
                  <a:pt x="76" y="107"/>
                  <a:pt x="78" y="106"/>
                </a:cubicBezTo>
                <a:cubicBezTo>
                  <a:pt x="77" y="106"/>
                  <a:pt x="77" y="105"/>
                  <a:pt x="76" y="105"/>
                </a:cubicBezTo>
                <a:close/>
                <a:moveTo>
                  <a:pt x="141" y="100"/>
                </a:moveTo>
                <a:cubicBezTo>
                  <a:pt x="141" y="100"/>
                  <a:pt x="140" y="100"/>
                  <a:pt x="140" y="100"/>
                </a:cubicBezTo>
                <a:cubicBezTo>
                  <a:pt x="141" y="101"/>
                  <a:pt x="141" y="102"/>
                  <a:pt x="141" y="103"/>
                </a:cubicBezTo>
                <a:cubicBezTo>
                  <a:pt x="142" y="103"/>
                  <a:pt x="143" y="102"/>
                  <a:pt x="144" y="102"/>
                </a:cubicBezTo>
                <a:cubicBezTo>
                  <a:pt x="143" y="101"/>
                  <a:pt x="142" y="101"/>
                  <a:pt x="141" y="100"/>
                </a:cubicBezTo>
                <a:close/>
                <a:moveTo>
                  <a:pt x="158" y="106"/>
                </a:moveTo>
                <a:cubicBezTo>
                  <a:pt x="158" y="105"/>
                  <a:pt x="159" y="105"/>
                  <a:pt x="159" y="105"/>
                </a:cubicBezTo>
                <a:cubicBezTo>
                  <a:pt x="157" y="104"/>
                  <a:pt x="156" y="102"/>
                  <a:pt x="155" y="101"/>
                </a:cubicBezTo>
                <a:cubicBezTo>
                  <a:pt x="155" y="102"/>
                  <a:pt x="155" y="103"/>
                  <a:pt x="155" y="103"/>
                </a:cubicBezTo>
                <a:cubicBezTo>
                  <a:pt x="155" y="104"/>
                  <a:pt x="156" y="104"/>
                  <a:pt x="156" y="104"/>
                </a:cubicBezTo>
                <a:cubicBezTo>
                  <a:pt x="157" y="105"/>
                  <a:pt x="158" y="105"/>
                  <a:pt x="158" y="106"/>
                </a:cubicBezTo>
                <a:close/>
                <a:moveTo>
                  <a:pt x="154" y="124"/>
                </a:moveTo>
                <a:cubicBezTo>
                  <a:pt x="155" y="125"/>
                  <a:pt x="156" y="125"/>
                  <a:pt x="156" y="126"/>
                </a:cubicBezTo>
                <a:cubicBezTo>
                  <a:pt x="157" y="126"/>
                  <a:pt x="157" y="125"/>
                  <a:pt x="157" y="125"/>
                </a:cubicBezTo>
                <a:cubicBezTo>
                  <a:pt x="157" y="124"/>
                  <a:pt x="156" y="123"/>
                  <a:pt x="156" y="122"/>
                </a:cubicBezTo>
                <a:cubicBezTo>
                  <a:pt x="155" y="123"/>
                  <a:pt x="155" y="123"/>
                  <a:pt x="154" y="124"/>
                </a:cubicBezTo>
                <a:close/>
                <a:moveTo>
                  <a:pt x="69" y="93"/>
                </a:moveTo>
                <a:cubicBezTo>
                  <a:pt x="70" y="93"/>
                  <a:pt x="70" y="94"/>
                  <a:pt x="71" y="94"/>
                </a:cubicBezTo>
                <a:cubicBezTo>
                  <a:pt x="71" y="92"/>
                  <a:pt x="71" y="92"/>
                  <a:pt x="72" y="91"/>
                </a:cubicBezTo>
                <a:cubicBezTo>
                  <a:pt x="72" y="90"/>
                  <a:pt x="72" y="90"/>
                  <a:pt x="72" y="90"/>
                </a:cubicBezTo>
                <a:cubicBezTo>
                  <a:pt x="71" y="90"/>
                  <a:pt x="70" y="91"/>
                  <a:pt x="69" y="93"/>
                </a:cubicBezTo>
                <a:close/>
                <a:moveTo>
                  <a:pt x="73" y="73"/>
                </a:moveTo>
                <a:cubicBezTo>
                  <a:pt x="72" y="72"/>
                  <a:pt x="71" y="72"/>
                  <a:pt x="69" y="72"/>
                </a:cubicBezTo>
                <a:cubicBezTo>
                  <a:pt x="69" y="73"/>
                  <a:pt x="69" y="73"/>
                  <a:pt x="70" y="74"/>
                </a:cubicBezTo>
                <a:cubicBezTo>
                  <a:pt x="71" y="74"/>
                  <a:pt x="72" y="74"/>
                  <a:pt x="73" y="73"/>
                </a:cubicBezTo>
                <a:close/>
                <a:moveTo>
                  <a:pt x="32" y="138"/>
                </a:moveTo>
                <a:cubicBezTo>
                  <a:pt x="32" y="138"/>
                  <a:pt x="31" y="138"/>
                  <a:pt x="31" y="138"/>
                </a:cubicBezTo>
                <a:cubicBezTo>
                  <a:pt x="31" y="139"/>
                  <a:pt x="31" y="140"/>
                  <a:pt x="30" y="141"/>
                </a:cubicBezTo>
                <a:cubicBezTo>
                  <a:pt x="30" y="141"/>
                  <a:pt x="30" y="141"/>
                  <a:pt x="30" y="141"/>
                </a:cubicBezTo>
                <a:cubicBezTo>
                  <a:pt x="29" y="142"/>
                  <a:pt x="29" y="143"/>
                  <a:pt x="29" y="144"/>
                </a:cubicBezTo>
                <a:cubicBezTo>
                  <a:pt x="30" y="143"/>
                  <a:pt x="31" y="142"/>
                  <a:pt x="32" y="141"/>
                </a:cubicBezTo>
                <a:cubicBezTo>
                  <a:pt x="32" y="141"/>
                  <a:pt x="32" y="140"/>
                  <a:pt x="32" y="140"/>
                </a:cubicBezTo>
                <a:cubicBezTo>
                  <a:pt x="32" y="139"/>
                  <a:pt x="32" y="139"/>
                  <a:pt x="32" y="138"/>
                </a:cubicBezTo>
                <a:close/>
                <a:moveTo>
                  <a:pt x="116" y="81"/>
                </a:moveTo>
                <a:cubicBezTo>
                  <a:pt x="117" y="82"/>
                  <a:pt x="118" y="83"/>
                  <a:pt x="119" y="84"/>
                </a:cubicBezTo>
                <a:cubicBezTo>
                  <a:pt x="120" y="84"/>
                  <a:pt x="120" y="84"/>
                  <a:pt x="120" y="83"/>
                </a:cubicBezTo>
                <a:cubicBezTo>
                  <a:pt x="119" y="82"/>
                  <a:pt x="118" y="81"/>
                  <a:pt x="116" y="81"/>
                </a:cubicBezTo>
                <a:cubicBezTo>
                  <a:pt x="116" y="81"/>
                  <a:pt x="116" y="81"/>
                  <a:pt x="116" y="81"/>
                </a:cubicBezTo>
                <a:close/>
                <a:moveTo>
                  <a:pt x="149" y="131"/>
                </a:moveTo>
                <a:cubicBezTo>
                  <a:pt x="149" y="131"/>
                  <a:pt x="149" y="131"/>
                  <a:pt x="149" y="131"/>
                </a:cubicBezTo>
                <a:cubicBezTo>
                  <a:pt x="151" y="130"/>
                  <a:pt x="152" y="129"/>
                  <a:pt x="154" y="128"/>
                </a:cubicBezTo>
                <a:cubicBezTo>
                  <a:pt x="154" y="127"/>
                  <a:pt x="153" y="127"/>
                  <a:pt x="153" y="126"/>
                </a:cubicBezTo>
                <a:cubicBezTo>
                  <a:pt x="152" y="128"/>
                  <a:pt x="150" y="129"/>
                  <a:pt x="149" y="131"/>
                </a:cubicBezTo>
                <a:close/>
                <a:moveTo>
                  <a:pt x="46" y="120"/>
                </a:moveTo>
                <a:cubicBezTo>
                  <a:pt x="48" y="118"/>
                  <a:pt x="48" y="118"/>
                  <a:pt x="48" y="116"/>
                </a:cubicBezTo>
                <a:cubicBezTo>
                  <a:pt x="46" y="117"/>
                  <a:pt x="45" y="118"/>
                  <a:pt x="46" y="120"/>
                </a:cubicBezTo>
                <a:close/>
                <a:moveTo>
                  <a:pt x="169" y="117"/>
                </a:moveTo>
                <a:cubicBezTo>
                  <a:pt x="168" y="118"/>
                  <a:pt x="168" y="120"/>
                  <a:pt x="167" y="121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8" y="121"/>
                  <a:pt x="169" y="120"/>
                  <a:pt x="170" y="120"/>
                </a:cubicBezTo>
                <a:cubicBezTo>
                  <a:pt x="170" y="119"/>
                  <a:pt x="170" y="118"/>
                  <a:pt x="169" y="117"/>
                </a:cubicBezTo>
                <a:close/>
                <a:moveTo>
                  <a:pt x="149" y="106"/>
                </a:moveTo>
                <a:cubicBezTo>
                  <a:pt x="150" y="106"/>
                  <a:pt x="151" y="106"/>
                  <a:pt x="153" y="106"/>
                </a:cubicBezTo>
                <a:cubicBezTo>
                  <a:pt x="153" y="106"/>
                  <a:pt x="153" y="106"/>
                  <a:pt x="153" y="106"/>
                </a:cubicBezTo>
                <a:cubicBezTo>
                  <a:pt x="152" y="105"/>
                  <a:pt x="150" y="105"/>
                  <a:pt x="149" y="104"/>
                </a:cubicBezTo>
                <a:cubicBezTo>
                  <a:pt x="149" y="105"/>
                  <a:pt x="149" y="105"/>
                  <a:pt x="149" y="106"/>
                </a:cubicBezTo>
                <a:close/>
                <a:moveTo>
                  <a:pt x="56" y="137"/>
                </a:moveTo>
                <a:cubicBezTo>
                  <a:pt x="56" y="137"/>
                  <a:pt x="55" y="137"/>
                  <a:pt x="55" y="137"/>
                </a:cubicBezTo>
                <a:cubicBezTo>
                  <a:pt x="55" y="137"/>
                  <a:pt x="54" y="138"/>
                  <a:pt x="54" y="138"/>
                </a:cubicBezTo>
                <a:cubicBezTo>
                  <a:pt x="54" y="138"/>
                  <a:pt x="53" y="139"/>
                  <a:pt x="54" y="139"/>
                </a:cubicBezTo>
                <a:cubicBezTo>
                  <a:pt x="54" y="140"/>
                  <a:pt x="54" y="141"/>
                  <a:pt x="54" y="142"/>
                </a:cubicBezTo>
                <a:cubicBezTo>
                  <a:pt x="54" y="142"/>
                  <a:pt x="55" y="142"/>
                  <a:pt x="55" y="142"/>
                </a:cubicBezTo>
                <a:cubicBezTo>
                  <a:pt x="55" y="140"/>
                  <a:pt x="55" y="139"/>
                  <a:pt x="56" y="137"/>
                </a:cubicBezTo>
                <a:close/>
                <a:moveTo>
                  <a:pt x="46" y="130"/>
                </a:moveTo>
                <a:cubicBezTo>
                  <a:pt x="46" y="130"/>
                  <a:pt x="46" y="130"/>
                  <a:pt x="46" y="130"/>
                </a:cubicBezTo>
                <a:cubicBezTo>
                  <a:pt x="46" y="130"/>
                  <a:pt x="45" y="131"/>
                  <a:pt x="44" y="132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133"/>
                  <a:pt x="44" y="135"/>
                  <a:pt x="45" y="136"/>
                </a:cubicBezTo>
                <a:cubicBezTo>
                  <a:pt x="45" y="136"/>
                  <a:pt x="46" y="135"/>
                  <a:pt x="45" y="135"/>
                </a:cubicBezTo>
                <a:cubicBezTo>
                  <a:pt x="45" y="134"/>
                  <a:pt x="45" y="133"/>
                  <a:pt x="46" y="132"/>
                </a:cubicBezTo>
                <a:cubicBezTo>
                  <a:pt x="46" y="131"/>
                  <a:pt x="46" y="130"/>
                  <a:pt x="46" y="130"/>
                </a:cubicBezTo>
                <a:close/>
                <a:moveTo>
                  <a:pt x="15" y="26"/>
                </a:moveTo>
                <a:cubicBezTo>
                  <a:pt x="15" y="26"/>
                  <a:pt x="15" y="26"/>
                  <a:pt x="15" y="26"/>
                </a:cubicBezTo>
                <a:cubicBezTo>
                  <a:pt x="15" y="25"/>
                  <a:pt x="17" y="24"/>
                  <a:pt x="16" y="22"/>
                </a:cubicBezTo>
                <a:cubicBezTo>
                  <a:pt x="15" y="23"/>
                  <a:pt x="14" y="24"/>
                  <a:pt x="14" y="25"/>
                </a:cubicBezTo>
                <a:cubicBezTo>
                  <a:pt x="14" y="25"/>
                  <a:pt x="15" y="26"/>
                  <a:pt x="15" y="26"/>
                </a:cubicBezTo>
                <a:close/>
                <a:moveTo>
                  <a:pt x="24" y="215"/>
                </a:moveTo>
                <a:cubicBezTo>
                  <a:pt x="24" y="214"/>
                  <a:pt x="23" y="213"/>
                  <a:pt x="23" y="212"/>
                </a:cubicBezTo>
                <a:cubicBezTo>
                  <a:pt x="22" y="214"/>
                  <a:pt x="22" y="216"/>
                  <a:pt x="21" y="217"/>
                </a:cubicBezTo>
                <a:cubicBezTo>
                  <a:pt x="21" y="218"/>
                  <a:pt x="21" y="218"/>
                  <a:pt x="21" y="218"/>
                </a:cubicBezTo>
                <a:cubicBezTo>
                  <a:pt x="22" y="217"/>
                  <a:pt x="23" y="216"/>
                  <a:pt x="24" y="215"/>
                </a:cubicBezTo>
                <a:close/>
                <a:moveTo>
                  <a:pt x="75" y="95"/>
                </a:moveTo>
                <a:cubicBezTo>
                  <a:pt x="73" y="95"/>
                  <a:pt x="73" y="95"/>
                  <a:pt x="73" y="97"/>
                </a:cubicBezTo>
                <a:cubicBezTo>
                  <a:pt x="73" y="97"/>
                  <a:pt x="74" y="98"/>
                  <a:pt x="74" y="99"/>
                </a:cubicBezTo>
                <a:cubicBezTo>
                  <a:pt x="75" y="98"/>
                  <a:pt x="76" y="97"/>
                  <a:pt x="75" y="95"/>
                </a:cubicBezTo>
                <a:close/>
                <a:moveTo>
                  <a:pt x="40" y="96"/>
                </a:moveTo>
                <a:cubicBezTo>
                  <a:pt x="41" y="95"/>
                  <a:pt x="43" y="92"/>
                  <a:pt x="43" y="90"/>
                </a:cubicBezTo>
                <a:cubicBezTo>
                  <a:pt x="41" y="92"/>
                  <a:pt x="41" y="92"/>
                  <a:pt x="40" y="96"/>
                </a:cubicBezTo>
                <a:close/>
                <a:moveTo>
                  <a:pt x="15" y="129"/>
                </a:moveTo>
                <a:cubicBezTo>
                  <a:pt x="15" y="129"/>
                  <a:pt x="14" y="130"/>
                  <a:pt x="14" y="130"/>
                </a:cubicBezTo>
                <a:cubicBezTo>
                  <a:pt x="14" y="132"/>
                  <a:pt x="14" y="133"/>
                  <a:pt x="14" y="134"/>
                </a:cubicBezTo>
                <a:cubicBezTo>
                  <a:pt x="16" y="133"/>
                  <a:pt x="16" y="131"/>
                  <a:pt x="15" y="129"/>
                </a:cubicBezTo>
                <a:close/>
                <a:moveTo>
                  <a:pt x="42" y="54"/>
                </a:moveTo>
                <a:cubicBezTo>
                  <a:pt x="41" y="55"/>
                  <a:pt x="41" y="56"/>
                  <a:pt x="40" y="57"/>
                </a:cubicBezTo>
                <a:cubicBezTo>
                  <a:pt x="40" y="58"/>
                  <a:pt x="41" y="58"/>
                  <a:pt x="41" y="58"/>
                </a:cubicBezTo>
                <a:cubicBezTo>
                  <a:pt x="42" y="57"/>
                  <a:pt x="43" y="56"/>
                  <a:pt x="42" y="54"/>
                </a:cubicBezTo>
                <a:close/>
                <a:moveTo>
                  <a:pt x="18" y="122"/>
                </a:moveTo>
                <a:cubicBezTo>
                  <a:pt x="19" y="122"/>
                  <a:pt x="20" y="120"/>
                  <a:pt x="19" y="118"/>
                </a:cubicBezTo>
                <a:cubicBezTo>
                  <a:pt x="18" y="120"/>
                  <a:pt x="18" y="120"/>
                  <a:pt x="18" y="122"/>
                </a:cubicBezTo>
                <a:close/>
                <a:moveTo>
                  <a:pt x="107" y="133"/>
                </a:moveTo>
                <a:cubicBezTo>
                  <a:pt x="108" y="133"/>
                  <a:pt x="108" y="133"/>
                  <a:pt x="108" y="134"/>
                </a:cubicBezTo>
                <a:cubicBezTo>
                  <a:pt x="109" y="133"/>
                  <a:pt x="110" y="132"/>
                  <a:pt x="111" y="132"/>
                </a:cubicBezTo>
                <a:cubicBezTo>
                  <a:pt x="110" y="131"/>
                  <a:pt x="110" y="131"/>
                  <a:pt x="109" y="130"/>
                </a:cubicBezTo>
                <a:cubicBezTo>
                  <a:pt x="108" y="131"/>
                  <a:pt x="108" y="132"/>
                  <a:pt x="107" y="133"/>
                </a:cubicBezTo>
                <a:close/>
                <a:moveTo>
                  <a:pt x="28" y="126"/>
                </a:moveTo>
                <a:cubicBezTo>
                  <a:pt x="29" y="124"/>
                  <a:pt x="31" y="123"/>
                  <a:pt x="31" y="121"/>
                </a:cubicBezTo>
                <a:cubicBezTo>
                  <a:pt x="30" y="123"/>
                  <a:pt x="28" y="124"/>
                  <a:pt x="28" y="126"/>
                </a:cubicBezTo>
                <a:close/>
                <a:moveTo>
                  <a:pt x="27" y="183"/>
                </a:moveTo>
                <a:cubicBezTo>
                  <a:pt x="26" y="184"/>
                  <a:pt x="25" y="185"/>
                  <a:pt x="24" y="186"/>
                </a:cubicBezTo>
                <a:cubicBezTo>
                  <a:pt x="24" y="186"/>
                  <a:pt x="24" y="187"/>
                  <a:pt x="24" y="187"/>
                </a:cubicBezTo>
                <a:cubicBezTo>
                  <a:pt x="25" y="186"/>
                  <a:pt x="27" y="185"/>
                  <a:pt x="27" y="183"/>
                </a:cubicBezTo>
                <a:close/>
                <a:moveTo>
                  <a:pt x="10" y="152"/>
                </a:moveTo>
                <a:cubicBezTo>
                  <a:pt x="10" y="152"/>
                  <a:pt x="11" y="152"/>
                  <a:pt x="11" y="151"/>
                </a:cubicBezTo>
                <a:cubicBezTo>
                  <a:pt x="11" y="150"/>
                  <a:pt x="11" y="148"/>
                  <a:pt x="10" y="146"/>
                </a:cubicBezTo>
                <a:cubicBezTo>
                  <a:pt x="10" y="147"/>
                  <a:pt x="10" y="150"/>
                  <a:pt x="10" y="152"/>
                </a:cubicBezTo>
                <a:close/>
                <a:moveTo>
                  <a:pt x="199" y="142"/>
                </a:moveTo>
                <a:cubicBezTo>
                  <a:pt x="199" y="142"/>
                  <a:pt x="199" y="142"/>
                  <a:pt x="199" y="142"/>
                </a:cubicBezTo>
                <a:cubicBezTo>
                  <a:pt x="199" y="141"/>
                  <a:pt x="199" y="139"/>
                  <a:pt x="198" y="138"/>
                </a:cubicBezTo>
                <a:cubicBezTo>
                  <a:pt x="198" y="138"/>
                  <a:pt x="197" y="137"/>
                  <a:pt x="196" y="137"/>
                </a:cubicBezTo>
                <a:cubicBezTo>
                  <a:pt x="197" y="139"/>
                  <a:pt x="198" y="140"/>
                  <a:pt x="199" y="142"/>
                </a:cubicBezTo>
                <a:close/>
                <a:moveTo>
                  <a:pt x="74" y="70"/>
                </a:moveTo>
                <a:cubicBezTo>
                  <a:pt x="75" y="69"/>
                  <a:pt x="75" y="68"/>
                  <a:pt x="75" y="67"/>
                </a:cubicBezTo>
                <a:cubicBezTo>
                  <a:pt x="74" y="68"/>
                  <a:pt x="73" y="68"/>
                  <a:pt x="72" y="70"/>
                </a:cubicBezTo>
                <a:cubicBezTo>
                  <a:pt x="73" y="70"/>
                  <a:pt x="73" y="70"/>
                  <a:pt x="74" y="70"/>
                </a:cubicBezTo>
                <a:close/>
                <a:moveTo>
                  <a:pt x="50" y="73"/>
                </a:moveTo>
                <a:cubicBezTo>
                  <a:pt x="49" y="72"/>
                  <a:pt x="48" y="72"/>
                  <a:pt x="48" y="71"/>
                </a:cubicBezTo>
                <a:cubicBezTo>
                  <a:pt x="48" y="71"/>
                  <a:pt x="48" y="71"/>
                  <a:pt x="47" y="71"/>
                </a:cubicBezTo>
                <a:cubicBezTo>
                  <a:pt x="47" y="72"/>
                  <a:pt x="48" y="73"/>
                  <a:pt x="48" y="75"/>
                </a:cubicBezTo>
                <a:cubicBezTo>
                  <a:pt x="48" y="74"/>
                  <a:pt x="49" y="74"/>
                  <a:pt x="50" y="73"/>
                </a:cubicBezTo>
                <a:close/>
                <a:moveTo>
                  <a:pt x="54" y="161"/>
                </a:moveTo>
                <a:cubicBezTo>
                  <a:pt x="55" y="161"/>
                  <a:pt x="55" y="161"/>
                  <a:pt x="55" y="161"/>
                </a:cubicBezTo>
                <a:cubicBezTo>
                  <a:pt x="55" y="161"/>
                  <a:pt x="56" y="160"/>
                  <a:pt x="56" y="160"/>
                </a:cubicBezTo>
                <a:cubicBezTo>
                  <a:pt x="56" y="159"/>
                  <a:pt x="56" y="157"/>
                  <a:pt x="55" y="156"/>
                </a:cubicBezTo>
                <a:cubicBezTo>
                  <a:pt x="55" y="158"/>
                  <a:pt x="55" y="159"/>
                  <a:pt x="54" y="161"/>
                </a:cubicBezTo>
                <a:close/>
                <a:moveTo>
                  <a:pt x="20" y="153"/>
                </a:moveTo>
                <a:cubicBezTo>
                  <a:pt x="22" y="152"/>
                  <a:pt x="23" y="150"/>
                  <a:pt x="22" y="148"/>
                </a:cubicBezTo>
                <a:cubicBezTo>
                  <a:pt x="21" y="150"/>
                  <a:pt x="21" y="151"/>
                  <a:pt x="20" y="153"/>
                </a:cubicBezTo>
                <a:close/>
                <a:moveTo>
                  <a:pt x="12" y="170"/>
                </a:moveTo>
                <a:cubicBezTo>
                  <a:pt x="11" y="171"/>
                  <a:pt x="11" y="171"/>
                  <a:pt x="11" y="172"/>
                </a:cubicBezTo>
                <a:cubicBezTo>
                  <a:pt x="11" y="173"/>
                  <a:pt x="11" y="174"/>
                  <a:pt x="11" y="175"/>
                </a:cubicBezTo>
                <a:cubicBezTo>
                  <a:pt x="11" y="176"/>
                  <a:pt x="11" y="176"/>
                  <a:pt x="11" y="177"/>
                </a:cubicBezTo>
                <a:cubicBezTo>
                  <a:pt x="11" y="177"/>
                  <a:pt x="11" y="177"/>
                  <a:pt x="11" y="177"/>
                </a:cubicBezTo>
                <a:cubicBezTo>
                  <a:pt x="11" y="175"/>
                  <a:pt x="11" y="172"/>
                  <a:pt x="12" y="170"/>
                </a:cubicBezTo>
                <a:close/>
                <a:moveTo>
                  <a:pt x="79" y="89"/>
                </a:moveTo>
                <a:cubicBezTo>
                  <a:pt x="78" y="89"/>
                  <a:pt x="76" y="90"/>
                  <a:pt x="76" y="92"/>
                </a:cubicBezTo>
                <a:cubicBezTo>
                  <a:pt x="77" y="92"/>
                  <a:pt x="78" y="92"/>
                  <a:pt x="78" y="91"/>
                </a:cubicBezTo>
                <a:cubicBezTo>
                  <a:pt x="78" y="90"/>
                  <a:pt x="79" y="89"/>
                  <a:pt x="79" y="89"/>
                </a:cubicBezTo>
                <a:close/>
                <a:moveTo>
                  <a:pt x="31" y="174"/>
                </a:moveTo>
                <a:cubicBezTo>
                  <a:pt x="32" y="173"/>
                  <a:pt x="33" y="169"/>
                  <a:pt x="33" y="168"/>
                </a:cubicBezTo>
                <a:cubicBezTo>
                  <a:pt x="31" y="170"/>
                  <a:pt x="32" y="172"/>
                  <a:pt x="31" y="174"/>
                </a:cubicBezTo>
                <a:close/>
                <a:moveTo>
                  <a:pt x="20" y="232"/>
                </a:moveTo>
                <a:cubicBezTo>
                  <a:pt x="22" y="234"/>
                  <a:pt x="25" y="235"/>
                  <a:pt x="27" y="237"/>
                </a:cubicBezTo>
                <a:cubicBezTo>
                  <a:pt x="25" y="234"/>
                  <a:pt x="21" y="232"/>
                  <a:pt x="20" y="232"/>
                </a:cubicBezTo>
                <a:close/>
                <a:moveTo>
                  <a:pt x="27" y="34"/>
                </a:moveTo>
                <a:cubicBezTo>
                  <a:pt x="26" y="35"/>
                  <a:pt x="25" y="35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6" y="36"/>
                  <a:pt x="27" y="36"/>
                  <a:pt x="28" y="36"/>
                </a:cubicBezTo>
                <a:cubicBezTo>
                  <a:pt x="28" y="35"/>
                  <a:pt x="27" y="34"/>
                  <a:pt x="27" y="34"/>
                </a:cubicBezTo>
                <a:close/>
                <a:moveTo>
                  <a:pt x="45" y="183"/>
                </a:moveTo>
                <a:cubicBezTo>
                  <a:pt x="46" y="181"/>
                  <a:pt x="47" y="179"/>
                  <a:pt x="47" y="177"/>
                </a:cubicBezTo>
                <a:cubicBezTo>
                  <a:pt x="47" y="177"/>
                  <a:pt x="46" y="177"/>
                  <a:pt x="46" y="178"/>
                </a:cubicBezTo>
                <a:cubicBezTo>
                  <a:pt x="46" y="179"/>
                  <a:pt x="46" y="180"/>
                  <a:pt x="46" y="181"/>
                </a:cubicBezTo>
                <a:cubicBezTo>
                  <a:pt x="45" y="181"/>
                  <a:pt x="45" y="182"/>
                  <a:pt x="45" y="183"/>
                </a:cubicBezTo>
                <a:close/>
                <a:moveTo>
                  <a:pt x="57" y="131"/>
                </a:moveTo>
                <a:cubicBezTo>
                  <a:pt x="57" y="131"/>
                  <a:pt x="57" y="131"/>
                  <a:pt x="57" y="131"/>
                </a:cubicBezTo>
                <a:cubicBezTo>
                  <a:pt x="55" y="132"/>
                  <a:pt x="54" y="133"/>
                  <a:pt x="53" y="134"/>
                </a:cubicBezTo>
                <a:cubicBezTo>
                  <a:pt x="52" y="134"/>
                  <a:pt x="52" y="134"/>
                  <a:pt x="53" y="135"/>
                </a:cubicBezTo>
                <a:cubicBezTo>
                  <a:pt x="54" y="134"/>
                  <a:pt x="55" y="132"/>
                  <a:pt x="57" y="131"/>
                </a:cubicBezTo>
                <a:close/>
                <a:moveTo>
                  <a:pt x="73" y="80"/>
                </a:moveTo>
                <a:cubicBezTo>
                  <a:pt x="73" y="80"/>
                  <a:pt x="74" y="80"/>
                  <a:pt x="74" y="80"/>
                </a:cubicBezTo>
                <a:cubicBezTo>
                  <a:pt x="75" y="79"/>
                  <a:pt x="76" y="77"/>
                  <a:pt x="77" y="76"/>
                </a:cubicBezTo>
                <a:cubicBezTo>
                  <a:pt x="76" y="76"/>
                  <a:pt x="75" y="76"/>
                  <a:pt x="75" y="76"/>
                </a:cubicBezTo>
                <a:cubicBezTo>
                  <a:pt x="74" y="78"/>
                  <a:pt x="74" y="79"/>
                  <a:pt x="73" y="80"/>
                </a:cubicBezTo>
                <a:close/>
                <a:moveTo>
                  <a:pt x="15" y="32"/>
                </a:moveTo>
                <a:cubicBezTo>
                  <a:pt x="15" y="33"/>
                  <a:pt x="14" y="34"/>
                  <a:pt x="13" y="35"/>
                </a:cubicBezTo>
                <a:cubicBezTo>
                  <a:pt x="14" y="35"/>
                  <a:pt x="15" y="34"/>
                  <a:pt x="16" y="33"/>
                </a:cubicBezTo>
                <a:cubicBezTo>
                  <a:pt x="16" y="32"/>
                  <a:pt x="16" y="32"/>
                  <a:pt x="15" y="32"/>
                </a:cubicBezTo>
                <a:close/>
                <a:moveTo>
                  <a:pt x="43" y="109"/>
                </a:moveTo>
                <a:cubicBezTo>
                  <a:pt x="44" y="109"/>
                  <a:pt x="44" y="109"/>
                  <a:pt x="44" y="109"/>
                </a:cubicBezTo>
                <a:cubicBezTo>
                  <a:pt x="44" y="108"/>
                  <a:pt x="45" y="108"/>
                  <a:pt x="46" y="107"/>
                </a:cubicBezTo>
                <a:cubicBezTo>
                  <a:pt x="47" y="107"/>
                  <a:pt x="47" y="106"/>
                  <a:pt x="46" y="105"/>
                </a:cubicBezTo>
                <a:cubicBezTo>
                  <a:pt x="45" y="106"/>
                  <a:pt x="44" y="108"/>
                  <a:pt x="43" y="109"/>
                </a:cubicBezTo>
                <a:close/>
                <a:moveTo>
                  <a:pt x="58" y="83"/>
                </a:moveTo>
                <a:cubicBezTo>
                  <a:pt x="57" y="82"/>
                  <a:pt x="57" y="82"/>
                  <a:pt x="56" y="81"/>
                </a:cubicBezTo>
                <a:cubicBezTo>
                  <a:pt x="56" y="81"/>
                  <a:pt x="56" y="81"/>
                  <a:pt x="56" y="81"/>
                </a:cubicBezTo>
                <a:cubicBezTo>
                  <a:pt x="56" y="82"/>
                  <a:pt x="56" y="84"/>
                  <a:pt x="56" y="85"/>
                </a:cubicBezTo>
                <a:cubicBezTo>
                  <a:pt x="57" y="85"/>
                  <a:pt x="57" y="85"/>
                  <a:pt x="57" y="85"/>
                </a:cubicBezTo>
                <a:cubicBezTo>
                  <a:pt x="57" y="84"/>
                  <a:pt x="57" y="84"/>
                  <a:pt x="58" y="83"/>
                </a:cubicBezTo>
                <a:close/>
                <a:moveTo>
                  <a:pt x="58" y="154"/>
                </a:moveTo>
                <a:cubicBezTo>
                  <a:pt x="58" y="156"/>
                  <a:pt x="59" y="157"/>
                  <a:pt x="59" y="158"/>
                </a:cubicBezTo>
                <a:cubicBezTo>
                  <a:pt x="60" y="157"/>
                  <a:pt x="60" y="157"/>
                  <a:pt x="61" y="156"/>
                </a:cubicBezTo>
                <a:cubicBezTo>
                  <a:pt x="60" y="156"/>
                  <a:pt x="59" y="155"/>
                  <a:pt x="58" y="154"/>
                </a:cubicBezTo>
                <a:close/>
                <a:moveTo>
                  <a:pt x="71" y="80"/>
                </a:moveTo>
                <a:cubicBezTo>
                  <a:pt x="71" y="79"/>
                  <a:pt x="71" y="78"/>
                  <a:pt x="72" y="77"/>
                </a:cubicBezTo>
                <a:cubicBezTo>
                  <a:pt x="71" y="77"/>
                  <a:pt x="70" y="77"/>
                  <a:pt x="69" y="77"/>
                </a:cubicBezTo>
                <a:cubicBezTo>
                  <a:pt x="69" y="78"/>
                  <a:pt x="70" y="78"/>
                  <a:pt x="70" y="79"/>
                </a:cubicBezTo>
                <a:cubicBezTo>
                  <a:pt x="70" y="79"/>
                  <a:pt x="70" y="79"/>
                  <a:pt x="71" y="80"/>
                </a:cubicBezTo>
                <a:close/>
                <a:moveTo>
                  <a:pt x="84" y="137"/>
                </a:moveTo>
                <a:cubicBezTo>
                  <a:pt x="81" y="138"/>
                  <a:pt x="81" y="138"/>
                  <a:pt x="81" y="140"/>
                </a:cubicBezTo>
                <a:cubicBezTo>
                  <a:pt x="83" y="140"/>
                  <a:pt x="83" y="138"/>
                  <a:pt x="84" y="137"/>
                </a:cubicBezTo>
                <a:close/>
                <a:moveTo>
                  <a:pt x="35" y="174"/>
                </a:moveTo>
                <a:cubicBezTo>
                  <a:pt x="34" y="175"/>
                  <a:pt x="34" y="177"/>
                  <a:pt x="34" y="178"/>
                </a:cubicBezTo>
                <a:cubicBezTo>
                  <a:pt x="36" y="177"/>
                  <a:pt x="35" y="176"/>
                  <a:pt x="35" y="174"/>
                </a:cubicBezTo>
                <a:close/>
                <a:moveTo>
                  <a:pt x="36" y="129"/>
                </a:moveTo>
                <a:cubicBezTo>
                  <a:pt x="38" y="128"/>
                  <a:pt x="39" y="126"/>
                  <a:pt x="39" y="124"/>
                </a:cubicBezTo>
                <a:cubicBezTo>
                  <a:pt x="38" y="126"/>
                  <a:pt x="37" y="127"/>
                  <a:pt x="36" y="129"/>
                </a:cubicBezTo>
                <a:close/>
                <a:moveTo>
                  <a:pt x="87" y="77"/>
                </a:moveTo>
                <a:cubicBezTo>
                  <a:pt x="87" y="78"/>
                  <a:pt x="86" y="78"/>
                  <a:pt x="86" y="79"/>
                </a:cubicBezTo>
                <a:cubicBezTo>
                  <a:pt x="87" y="79"/>
                  <a:pt x="88" y="78"/>
                  <a:pt x="89" y="77"/>
                </a:cubicBezTo>
                <a:cubicBezTo>
                  <a:pt x="88" y="77"/>
                  <a:pt x="88" y="77"/>
                  <a:pt x="87" y="77"/>
                </a:cubicBezTo>
                <a:close/>
                <a:moveTo>
                  <a:pt x="58" y="79"/>
                </a:moveTo>
                <a:cubicBezTo>
                  <a:pt x="58" y="79"/>
                  <a:pt x="59" y="80"/>
                  <a:pt x="59" y="80"/>
                </a:cubicBezTo>
                <a:cubicBezTo>
                  <a:pt x="60" y="79"/>
                  <a:pt x="61" y="79"/>
                  <a:pt x="61" y="77"/>
                </a:cubicBezTo>
                <a:cubicBezTo>
                  <a:pt x="60" y="78"/>
                  <a:pt x="59" y="78"/>
                  <a:pt x="58" y="79"/>
                </a:cubicBezTo>
                <a:close/>
                <a:moveTo>
                  <a:pt x="9" y="100"/>
                </a:moveTo>
                <a:cubicBezTo>
                  <a:pt x="9" y="99"/>
                  <a:pt x="9" y="98"/>
                  <a:pt x="9" y="96"/>
                </a:cubicBezTo>
                <a:cubicBezTo>
                  <a:pt x="9" y="95"/>
                  <a:pt x="9" y="94"/>
                  <a:pt x="9" y="93"/>
                </a:cubicBezTo>
                <a:cubicBezTo>
                  <a:pt x="8" y="94"/>
                  <a:pt x="8" y="97"/>
                  <a:pt x="9" y="100"/>
                </a:cubicBezTo>
                <a:close/>
                <a:moveTo>
                  <a:pt x="44" y="174"/>
                </a:moveTo>
                <a:cubicBezTo>
                  <a:pt x="42" y="175"/>
                  <a:pt x="42" y="175"/>
                  <a:pt x="43" y="177"/>
                </a:cubicBezTo>
                <a:cubicBezTo>
                  <a:pt x="44" y="176"/>
                  <a:pt x="44" y="176"/>
                  <a:pt x="44" y="174"/>
                </a:cubicBezTo>
                <a:close/>
                <a:moveTo>
                  <a:pt x="85" y="84"/>
                </a:moveTo>
                <a:cubicBezTo>
                  <a:pt x="83" y="84"/>
                  <a:pt x="83" y="86"/>
                  <a:pt x="83" y="88"/>
                </a:cubicBezTo>
                <a:cubicBezTo>
                  <a:pt x="84" y="87"/>
                  <a:pt x="84" y="85"/>
                  <a:pt x="85" y="84"/>
                </a:cubicBezTo>
                <a:close/>
                <a:moveTo>
                  <a:pt x="61" y="70"/>
                </a:moveTo>
                <a:cubicBezTo>
                  <a:pt x="60" y="71"/>
                  <a:pt x="60" y="71"/>
                  <a:pt x="59" y="72"/>
                </a:cubicBezTo>
                <a:cubicBezTo>
                  <a:pt x="59" y="72"/>
                  <a:pt x="59" y="72"/>
                  <a:pt x="59" y="72"/>
                </a:cubicBezTo>
                <a:cubicBezTo>
                  <a:pt x="60" y="72"/>
                  <a:pt x="62" y="71"/>
                  <a:pt x="63" y="71"/>
                </a:cubicBezTo>
                <a:cubicBezTo>
                  <a:pt x="62" y="70"/>
                  <a:pt x="62" y="70"/>
                  <a:pt x="61" y="70"/>
                </a:cubicBezTo>
                <a:close/>
                <a:moveTo>
                  <a:pt x="38" y="39"/>
                </a:moveTo>
                <a:cubicBezTo>
                  <a:pt x="36" y="39"/>
                  <a:pt x="36" y="39"/>
                  <a:pt x="35" y="38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39"/>
                  <a:pt x="36" y="40"/>
                  <a:pt x="36" y="41"/>
                </a:cubicBezTo>
                <a:cubicBezTo>
                  <a:pt x="37" y="40"/>
                  <a:pt x="37" y="40"/>
                  <a:pt x="38" y="39"/>
                </a:cubicBezTo>
                <a:close/>
                <a:moveTo>
                  <a:pt x="145" y="109"/>
                </a:moveTo>
                <a:cubicBezTo>
                  <a:pt x="144" y="110"/>
                  <a:pt x="144" y="110"/>
                  <a:pt x="143" y="113"/>
                </a:cubicBezTo>
                <a:cubicBezTo>
                  <a:pt x="144" y="113"/>
                  <a:pt x="144" y="113"/>
                  <a:pt x="144" y="112"/>
                </a:cubicBezTo>
                <a:cubicBezTo>
                  <a:pt x="145" y="111"/>
                  <a:pt x="145" y="110"/>
                  <a:pt x="145" y="109"/>
                </a:cubicBezTo>
                <a:close/>
                <a:moveTo>
                  <a:pt x="150" y="101"/>
                </a:moveTo>
                <a:cubicBezTo>
                  <a:pt x="151" y="102"/>
                  <a:pt x="151" y="102"/>
                  <a:pt x="152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01"/>
                  <a:pt x="151" y="100"/>
                  <a:pt x="151" y="99"/>
                </a:cubicBezTo>
                <a:cubicBezTo>
                  <a:pt x="150" y="99"/>
                  <a:pt x="150" y="100"/>
                  <a:pt x="150" y="100"/>
                </a:cubicBezTo>
                <a:cubicBezTo>
                  <a:pt x="150" y="100"/>
                  <a:pt x="150" y="101"/>
                  <a:pt x="150" y="101"/>
                </a:cubicBezTo>
                <a:close/>
                <a:moveTo>
                  <a:pt x="49" y="169"/>
                </a:moveTo>
                <a:cubicBezTo>
                  <a:pt x="47" y="171"/>
                  <a:pt x="47" y="171"/>
                  <a:pt x="47" y="172"/>
                </a:cubicBezTo>
                <a:cubicBezTo>
                  <a:pt x="49" y="171"/>
                  <a:pt x="49" y="171"/>
                  <a:pt x="49" y="169"/>
                </a:cubicBezTo>
                <a:close/>
                <a:moveTo>
                  <a:pt x="21" y="194"/>
                </a:moveTo>
                <a:cubicBezTo>
                  <a:pt x="21" y="195"/>
                  <a:pt x="21" y="196"/>
                  <a:pt x="21" y="197"/>
                </a:cubicBezTo>
                <a:cubicBezTo>
                  <a:pt x="22" y="196"/>
                  <a:pt x="22" y="195"/>
                  <a:pt x="21" y="194"/>
                </a:cubicBezTo>
                <a:close/>
                <a:moveTo>
                  <a:pt x="98" y="89"/>
                </a:moveTo>
                <a:cubicBezTo>
                  <a:pt x="99" y="88"/>
                  <a:pt x="99" y="87"/>
                  <a:pt x="100" y="86"/>
                </a:cubicBezTo>
                <a:cubicBezTo>
                  <a:pt x="100" y="86"/>
                  <a:pt x="100" y="86"/>
                  <a:pt x="100" y="86"/>
                </a:cubicBezTo>
                <a:cubicBezTo>
                  <a:pt x="99" y="86"/>
                  <a:pt x="98" y="87"/>
                  <a:pt x="98" y="87"/>
                </a:cubicBezTo>
                <a:cubicBezTo>
                  <a:pt x="98" y="88"/>
                  <a:pt x="98" y="88"/>
                  <a:pt x="98" y="89"/>
                </a:cubicBezTo>
                <a:close/>
                <a:moveTo>
                  <a:pt x="84" y="92"/>
                </a:moveTo>
                <a:cubicBezTo>
                  <a:pt x="83" y="92"/>
                  <a:pt x="82" y="94"/>
                  <a:pt x="82" y="95"/>
                </a:cubicBezTo>
                <a:cubicBezTo>
                  <a:pt x="83" y="94"/>
                  <a:pt x="84" y="93"/>
                  <a:pt x="84" y="92"/>
                </a:cubicBezTo>
                <a:close/>
                <a:moveTo>
                  <a:pt x="40" y="107"/>
                </a:moveTo>
                <a:cubicBezTo>
                  <a:pt x="41" y="106"/>
                  <a:pt x="42" y="105"/>
                  <a:pt x="43" y="104"/>
                </a:cubicBezTo>
                <a:cubicBezTo>
                  <a:pt x="41" y="105"/>
                  <a:pt x="40" y="106"/>
                  <a:pt x="40" y="107"/>
                </a:cubicBezTo>
                <a:close/>
                <a:moveTo>
                  <a:pt x="90" y="67"/>
                </a:moveTo>
                <a:cubicBezTo>
                  <a:pt x="90" y="68"/>
                  <a:pt x="90" y="68"/>
                  <a:pt x="90" y="69"/>
                </a:cubicBezTo>
                <a:cubicBezTo>
                  <a:pt x="91" y="69"/>
                  <a:pt x="91" y="69"/>
                  <a:pt x="92" y="68"/>
                </a:cubicBezTo>
                <a:cubicBezTo>
                  <a:pt x="92" y="68"/>
                  <a:pt x="91" y="68"/>
                  <a:pt x="90" y="67"/>
                </a:cubicBezTo>
                <a:close/>
                <a:moveTo>
                  <a:pt x="27" y="51"/>
                </a:moveTo>
                <a:cubicBezTo>
                  <a:pt x="29" y="50"/>
                  <a:pt x="29" y="50"/>
                  <a:pt x="29" y="49"/>
                </a:cubicBezTo>
                <a:cubicBezTo>
                  <a:pt x="28" y="50"/>
                  <a:pt x="27" y="50"/>
                  <a:pt x="27" y="51"/>
                </a:cubicBezTo>
                <a:close/>
                <a:moveTo>
                  <a:pt x="141" y="131"/>
                </a:moveTo>
                <a:cubicBezTo>
                  <a:pt x="141" y="131"/>
                  <a:pt x="140" y="131"/>
                  <a:pt x="140" y="132"/>
                </a:cubicBezTo>
                <a:cubicBezTo>
                  <a:pt x="140" y="132"/>
                  <a:pt x="140" y="132"/>
                  <a:pt x="140" y="132"/>
                </a:cubicBezTo>
                <a:cubicBezTo>
                  <a:pt x="140" y="132"/>
                  <a:pt x="140" y="132"/>
                  <a:pt x="141" y="132"/>
                </a:cubicBezTo>
                <a:cubicBezTo>
                  <a:pt x="141" y="132"/>
                  <a:pt x="142" y="132"/>
                  <a:pt x="142" y="132"/>
                </a:cubicBezTo>
                <a:cubicBezTo>
                  <a:pt x="142" y="131"/>
                  <a:pt x="141" y="131"/>
                  <a:pt x="141" y="131"/>
                </a:cubicBezTo>
                <a:close/>
                <a:moveTo>
                  <a:pt x="93" y="127"/>
                </a:moveTo>
                <a:cubicBezTo>
                  <a:pt x="93" y="127"/>
                  <a:pt x="93" y="127"/>
                  <a:pt x="93" y="127"/>
                </a:cubicBezTo>
                <a:cubicBezTo>
                  <a:pt x="94" y="125"/>
                  <a:pt x="94" y="123"/>
                  <a:pt x="95" y="121"/>
                </a:cubicBezTo>
                <a:cubicBezTo>
                  <a:pt x="94" y="121"/>
                  <a:pt x="94" y="122"/>
                  <a:pt x="94" y="122"/>
                </a:cubicBezTo>
                <a:cubicBezTo>
                  <a:pt x="94" y="123"/>
                  <a:pt x="93" y="124"/>
                  <a:pt x="93" y="125"/>
                </a:cubicBezTo>
                <a:cubicBezTo>
                  <a:pt x="93" y="126"/>
                  <a:pt x="93" y="126"/>
                  <a:pt x="93" y="127"/>
                </a:cubicBezTo>
                <a:close/>
                <a:moveTo>
                  <a:pt x="133" y="92"/>
                </a:moveTo>
                <a:cubicBezTo>
                  <a:pt x="133" y="92"/>
                  <a:pt x="133" y="92"/>
                  <a:pt x="133" y="92"/>
                </a:cubicBezTo>
                <a:cubicBezTo>
                  <a:pt x="133" y="92"/>
                  <a:pt x="133" y="93"/>
                  <a:pt x="133" y="94"/>
                </a:cubicBezTo>
                <a:cubicBezTo>
                  <a:pt x="134" y="94"/>
                  <a:pt x="134" y="94"/>
                  <a:pt x="135" y="94"/>
                </a:cubicBezTo>
                <a:cubicBezTo>
                  <a:pt x="135" y="94"/>
                  <a:pt x="135" y="94"/>
                  <a:pt x="135" y="94"/>
                </a:cubicBezTo>
                <a:cubicBezTo>
                  <a:pt x="135" y="93"/>
                  <a:pt x="134" y="93"/>
                  <a:pt x="133" y="92"/>
                </a:cubicBezTo>
                <a:close/>
                <a:moveTo>
                  <a:pt x="51" y="154"/>
                </a:moveTo>
                <a:cubicBezTo>
                  <a:pt x="53" y="153"/>
                  <a:pt x="53" y="153"/>
                  <a:pt x="53" y="151"/>
                </a:cubicBezTo>
                <a:cubicBezTo>
                  <a:pt x="51" y="152"/>
                  <a:pt x="51" y="153"/>
                  <a:pt x="51" y="154"/>
                </a:cubicBezTo>
                <a:close/>
                <a:moveTo>
                  <a:pt x="189" y="108"/>
                </a:moveTo>
                <a:cubicBezTo>
                  <a:pt x="188" y="107"/>
                  <a:pt x="186" y="105"/>
                  <a:pt x="184" y="105"/>
                </a:cubicBezTo>
                <a:cubicBezTo>
                  <a:pt x="186" y="106"/>
                  <a:pt x="187" y="107"/>
                  <a:pt x="189" y="108"/>
                </a:cubicBezTo>
                <a:close/>
                <a:moveTo>
                  <a:pt x="126" y="144"/>
                </a:moveTo>
                <a:cubicBezTo>
                  <a:pt x="126" y="143"/>
                  <a:pt x="126" y="143"/>
                  <a:pt x="126" y="143"/>
                </a:cubicBezTo>
                <a:cubicBezTo>
                  <a:pt x="125" y="144"/>
                  <a:pt x="124" y="145"/>
                  <a:pt x="122" y="145"/>
                </a:cubicBezTo>
                <a:cubicBezTo>
                  <a:pt x="122" y="145"/>
                  <a:pt x="122" y="145"/>
                  <a:pt x="122" y="146"/>
                </a:cubicBezTo>
                <a:cubicBezTo>
                  <a:pt x="124" y="145"/>
                  <a:pt x="125" y="144"/>
                  <a:pt x="126" y="144"/>
                </a:cubicBezTo>
                <a:close/>
                <a:moveTo>
                  <a:pt x="34" y="135"/>
                </a:moveTo>
                <a:cubicBezTo>
                  <a:pt x="34" y="136"/>
                  <a:pt x="34" y="137"/>
                  <a:pt x="35" y="138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6"/>
                  <a:pt x="34" y="136"/>
                  <a:pt x="34" y="135"/>
                </a:cubicBezTo>
                <a:close/>
                <a:moveTo>
                  <a:pt x="47" y="58"/>
                </a:moveTo>
                <a:cubicBezTo>
                  <a:pt x="48" y="57"/>
                  <a:pt x="49" y="56"/>
                  <a:pt x="49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8" y="56"/>
                  <a:pt x="47" y="56"/>
                  <a:pt x="47" y="57"/>
                </a:cubicBezTo>
                <a:cubicBezTo>
                  <a:pt x="47" y="57"/>
                  <a:pt x="47" y="58"/>
                  <a:pt x="47" y="58"/>
                </a:cubicBezTo>
                <a:close/>
                <a:moveTo>
                  <a:pt x="119" y="148"/>
                </a:moveTo>
                <a:cubicBezTo>
                  <a:pt x="118" y="148"/>
                  <a:pt x="117" y="149"/>
                  <a:pt x="116" y="150"/>
                </a:cubicBezTo>
                <a:cubicBezTo>
                  <a:pt x="117" y="150"/>
                  <a:pt x="118" y="149"/>
                  <a:pt x="119" y="148"/>
                </a:cubicBezTo>
                <a:close/>
                <a:moveTo>
                  <a:pt x="79" y="112"/>
                </a:moveTo>
                <a:cubicBezTo>
                  <a:pt x="81" y="112"/>
                  <a:pt x="81" y="112"/>
                  <a:pt x="82" y="110"/>
                </a:cubicBezTo>
                <a:cubicBezTo>
                  <a:pt x="81" y="111"/>
                  <a:pt x="80" y="111"/>
                  <a:pt x="79" y="112"/>
                </a:cubicBezTo>
                <a:close/>
                <a:moveTo>
                  <a:pt x="105" y="125"/>
                </a:moveTo>
                <a:cubicBezTo>
                  <a:pt x="106" y="125"/>
                  <a:pt x="107" y="125"/>
                  <a:pt x="107" y="126"/>
                </a:cubicBezTo>
                <a:cubicBezTo>
                  <a:pt x="107" y="125"/>
                  <a:pt x="108" y="125"/>
                  <a:pt x="108" y="124"/>
                </a:cubicBezTo>
                <a:cubicBezTo>
                  <a:pt x="107" y="124"/>
                  <a:pt x="106" y="125"/>
                  <a:pt x="105" y="125"/>
                </a:cubicBezTo>
                <a:close/>
                <a:moveTo>
                  <a:pt x="144" y="106"/>
                </a:moveTo>
                <a:cubicBezTo>
                  <a:pt x="144" y="106"/>
                  <a:pt x="144" y="106"/>
                  <a:pt x="144" y="106"/>
                </a:cubicBezTo>
                <a:cubicBezTo>
                  <a:pt x="145" y="106"/>
                  <a:pt x="145" y="106"/>
                  <a:pt x="146" y="106"/>
                </a:cubicBezTo>
                <a:cubicBezTo>
                  <a:pt x="146" y="106"/>
                  <a:pt x="146" y="105"/>
                  <a:pt x="146" y="105"/>
                </a:cubicBezTo>
                <a:cubicBezTo>
                  <a:pt x="146" y="105"/>
                  <a:pt x="146" y="105"/>
                  <a:pt x="146" y="105"/>
                </a:cubicBezTo>
                <a:cubicBezTo>
                  <a:pt x="145" y="105"/>
                  <a:pt x="145" y="105"/>
                  <a:pt x="144" y="106"/>
                </a:cubicBezTo>
                <a:close/>
                <a:moveTo>
                  <a:pt x="56" y="51"/>
                </a:moveTo>
                <a:cubicBezTo>
                  <a:pt x="57" y="50"/>
                  <a:pt x="57" y="50"/>
                  <a:pt x="57" y="50"/>
                </a:cubicBezTo>
                <a:cubicBezTo>
                  <a:pt x="57" y="49"/>
                  <a:pt x="56" y="49"/>
                  <a:pt x="55" y="49"/>
                </a:cubicBezTo>
                <a:cubicBezTo>
                  <a:pt x="56" y="49"/>
                  <a:pt x="56" y="50"/>
                  <a:pt x="56" y="51"/>
                </a:cubicBezTo>
                <a:close/>
                <a:moveTo>
                  <a:pt x="18" y="140"/>
                </a:moveTo>
                <a:cubicBezTo>
                  <a:pt x="18" y="141"/>
                  <a:pt x="18" y="142"/>
                  <a:pt x="18" y="143"/>
                </a:cubicBezTo>
                <a:cubicBezTo>
                  <a:pt x="19" y="142"/>
                  <a:pt x="19" y="141"/>
                  <a:pt x="18" y="140"/>
                </a:cubicBezTo>
                <a:close/>
                <a:moveTo>
                  <a:pt x="113" y="79"/>
                </a:moveTo>
                <a:cubicBezTo>
                  <a:pt x="113" y="78"/>
                  <a:pt x="113" y="78"/>
                  <a:pt x="113" y="78"/>
                </a:cubicBezTo>
                <a:cubicBezTo>
                  <a:pt x="112" y="78"/>
                  <a:pt x="111" y="77"/>
                  <a:pt x="110" y="77"/>
                </a:cubicBezTo>
                <a:cubicBezTo>
                  <a:pt x="111" y="77"/>
                  <a:pt x="111" y="78"/>
                  <a:pt x="113" y="79"/>
                </a:cubicBezTo>
                <a:close/>
                <a:moveTo>
                  <a:pt x="34" y="50"/>
                </a:moveTo>
                <a:cubicBezTo>
                  <a:pt x="35" y="50"/>
                  <a:pt x="35" y="49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9"/>
                  <a:pt x="34" y="49"/>
                  <a:pt x="33" y="50"/>
                </a:cubicBezTo>
                <a:cubicBezTo>
                  <a:pt x="34" y="50"/>
                  <a:pt x="34" y="50"/>
                  <a:pt x="34" y="50"/>
                </a:cubicBezTo>
                <a:close/>
                <a:moveTo>
                  <a:pt x="204" y="126"/>
                </a:moveTo>
                <a:cubicBezTo>
                  <a:pt x="204" y="126"/>
                  <a:pt x="204" y="126"/>
                  <a:pt x="204" y="126"/>
                </a:cubicBezTo>
                <a:cubicBezTo>
                  <a:pt x="204" y="128"/>
                  <a:pt x="205" y="129"/>
                  <a:pt x="206" y="130"/>
                </a:cubicBezTo>
                <a:cubicBezTo>
                  <a:pt x="206" y="130"/>
                  <a:pt x="206" y="130"/>
                  <a:pt x="206" y="130"/>
                </a:cubicBezTo>
                <a:cubicBezTo>
                  <a:pt x="205" y="129"/>
                  <a:pt x="205" y="128"/>
                  <a:pt x="204" y="126"/>
                </a:cubicBezTo>
                <a:close/>
                <a:moveTo>
                  <a:pt x="37" y="54"/>
                </a:moveTo>
                <a:cubicBezTo>
                  <a:pt x="38" y="54"/>
                  <a:pt x="38" y="55"/>
                  <a:pt x="38" y="55"/>
                </a:cubicBezTo>
                <a:cubicBezTo>
                  <a:pt x="39" y="54"/>
                  <a:pt x="39" y="54"/>
                  <a:pt x="39" y="53"/>
                </a:cubicBezTo>
                <a:cubicBezTo>
                  <a:pt x="39" y="53"/>
                  <a:pt x="38" y="54"/>
                  <a:pt x="37" y="54"/>
                </a:cubicBezTo>
                <a:close/>
                <a:moveTo>
                  <a:pt x="22" y="135"/>
                </a:moveTo>
                <a:cubicBezTo>
                  <a:pt x="22" y="135"/>
                  <a:pt x="22" y="135"/>
                  <a:pt x="22" y="135"/>
                </a:cubicBezTo>
                <a:cubicBezTo>
                  <a:pt x="21" y="136"/>
                  <a:pt x="22" y="137"/>
                  <a:pt x="22" y="138"/>
                </a:cubicBezTo>
                <a:cubicBezTo>
                  <a:pt x="22" y="137"/>
                  <a:pt x="22" y="136"/>
                  <a:pt x="22" y="135"/>
                </a:cubicBezTo>
                <a:close/>
                <a:moveTo>
                  <a:pt x="112" y="84"/>
                </a:moveTo>
                <a:cubicBezTo>
                  <a:pt x="113" y="84"/>
                  <a:pt x="114" y="85"/>
                  <a:pt x="115" y="85"/>
                </a:cubicBezTo>
                <a:cubicBezTo>
                  <a:pt x="113" y="83"/>
                  <a:pt x="113" y="83"/>
                  <a:pt x="112" y="84"/>
                </a:cubicBezTo>
                <a:close/>
                <a:moveTo>
                  <a:pt x="15" y="126"/>
                </a:moveTo>
                <a:cubicBezTo>
                  <a:pt x="16" y="125"/>
                  <a:pt x="16" y="125"/>
                  <a:pt x="15" y="123"/>
                </a:cubicBezTo>
                <a:cubicBezTo>
                  <a:pt x="14" y="124"/>
                  <a:pt x="15" y="125"/>
                  <a:pt x="15" y="126"/>
                </a:cubicBezTo>
                <a:close/>
                <a:moveTo>
                  <a:pt x="98" y="126"/>
                </a:moveTo>
                <a:cubicBezTo>
                  <a:pt x="98" y="126"/>
                  <a:pt x="98" y="126"/>
                  <a:pt x="98" y="126"/>
                </a:cubicBezTo>
                <a:cubicBezTo>
                  <a:pt x="99" y="125"/>
                  <a:pt x="99" y="124"/>
                  <a:pt x="100" y="123"/>
                </a:cubicBezTo>
                <a:cubicBezTo>
                  <a:pt x="100" y="122"/>
                  <a:pt x="100" y="122"/>
                  <a:pt x="100" y="122"/>
                </a:cubicBezTo>
                <a:cubicBezTo>
                  <a:pt x="99" y="123"/>
                  <a:pt x="99" y="125"/>
                  <a:pt x="98" y="126"/>
                </a:cubicBezTo>
                <a:close/>
                <a:moveTo>
                  <a:pt x="120" y="101"/>
                </a:moveTo>
                <a:cubicBezTo>
                  <a:pt x="121" y="100"/>
                  <a:pt x="121" y="100"/>
                  <a:pt x="122" y="99"/>
                </a:cubicBezTo>
                <a:cubicBezTo>
                  <a:pt x="121" y="99"/>
                  <a:pt x="121" y="100"/>
                  <a:pt x="120" y="101"/>
                </a:cubicBezTo>
                <a:close/>
                <a:moveTo>
                  <a:pt x="77" y="149"/>
                </a:moveTo>
                <a:cubicBezTo>
                  <a:pt x="77" y="149"/>
                  <a:pt x="77" y="149"/>
                  <a:pt x="77" y="149"/>
                </a:cubicBezTo>
                <a:cubicBezTo>
                  <a:pt x="77" y="147"/>
                  <a:pt x="77" y="146"/>
                  <a:pt x="78" y="145"/>
                </a:cubicBezTo>
                <a:cubicBezTo>
                  <a:pt x="78" y="145"/>
                  <a:pt x="77" y="145"/>
                  <a:pt x="77" y="145"/>
                </a:cubicBezTo>
                <a:cubicBezTo>
                  <a:pt x="77" y="146"/>
                  <a:pt x="77" y="147"/>
                  <a:pt x="77" y="149"/>
                </a:cubicBezTo>
                <a:close/>
                <a:moveTo>
                  <a:pt x="74" y="58"/>
                </a:moveTo>
                <a:cubicBezTo>
                  <a:pt x="73" y="58"/>
                  <a:pt x="73" y="58"/>
                  <a:pt x="73" y="60"/>
                </a:cubicBezTo>
                <a:cubicBezTo>
                  <a:pt x="74" y="59"/>
                  <a:pt x="74" y="59"/>
                  <a:pt x="74" y="58"/>
                </a:cubicBezTo>
                <a:close/>
                <a:moveTo>
                  <a:pt x="12" y="229"/>
                </a:moveTo>
                <a:cubicBezTo>
                  <a:pt x="11" y="228"/>
                  <a:pt x="11" y="228"/>
                  <a:pt x="10" y="228"/>
                </a:cubicBezTo>
                <a:cubicBezTo>
                  <a:pt x="10" y="229"/>
                  <a:pt x="10" y="229"/>
                  <a:pt x="11" y="230"/>
                </a:cubicBezTo>
                <a:cubicBezTo>
                  <a:pt x="11" y="229"/>
                  <a:pt x="11" y="229"/>
                  <a:pt x="12" y="229"/>
                </a:cubicBezTo>
                <a:close/>
                <a:moveTo>
                  <a:pt x="57" y="108"/>
                </a:moveTo>
                <a:cubicBezTo>
                  <a:pt x="57" y="107"/>
                  <a:pt x="57" y="106"/>
                  <a:pt x="57" y="106"/>
                </a:cubicBezTo>
                <a:cubicBezTo>
                  <a:pt x="56" y="106"/>
                  <a:pt x="57" y="107"/>
                  <a:pt x="57" y="108"/>
                </a:cubicBezTo>
                <a:close/>
                <a:moveTo>
                  <a:pt x="128" y="139"/>
                </a:moveTo>
                <a:cubicBezTo>
                  <a:pt x="127" y="138"/>
                  <a:pt x="127" y="138"/>
                  <a:pt x="126" y="139"/>
                </a:cubicBezTo>
                <a:cubicBezTo>
                  <a:pt x="127" y="139"/>
                  <a:pt x="127" y="139"/>
                  <a:pt x="128" y="139"/>
                </a:cubicBezTo>
                <a:close/>
                <a:moveTo>
                  <a:pt x="28" y="238"/>
                </a:moveTo>
                <a:cubicBezTo>
                  <a:pt x="28" y="238"/>
                  <a:pt x="28" y="238"/>
                  <a:pt x="27" y="238"/>
                </a:cubicBezTo>
                <a:cubicBezTo>
                  <a:pt x="28" y="238"/>
                  <a:pt x="29" y="239"/>
                  <a:pt x="29" y="240"/>
                </a:cubicBezTo>
                <a:cubicBezTo>
                  <a:pt x="30" y="240"/>
                  <a:pt x="30" y="239"/>
                  <a:pt x="30" y="239"/>
                </a:cubicBezTo>
                <a:cubicBezTo>
                  <a:pt x="29" y="239"/>
                  <a:pt x="28" y="238"/>
                  <a:pt x="28" y="238"/>
                </a:cubicBezTo>
                <a:close/>
                <a:moveTo>
                  <a:pt x="37" y="61"/>
                </a:moveTo>
                <a:cubicBezTo>
                  <a:pt x="37" y="61"/>
                  <a:pt x="37" y="61"/>
                  <a:pt x="37" y="61"/>
                </a:cubicBezTo>
                <a:cubicBezTo>
                  <a:pt x="38" y="61"/>
                  <a:pt x="38" y="61"/>
                  <a:pt x="38" y="60"/>
                </a:cubicBezTo>
                <a:cubicBezTo>
                  <a:pt x="39" y="60"/>
                  <a:pt x="38" y="60"/>
                  <a:pt x="38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8" y="60"/>
                  <a:pt x="37" y="61"/>
                  <a:pt x="37" y="61"/>
                </a:cubicBezTo>
                <a:close/>
                <a:moveTo>
                  <a:pt x="19" y="150"/>
                </a:moveTo>
                <a:cubicBezTo>
                  <a:pt x="18" y="151"/>
                  <a:pt x="18" y="151"/>
                  <a:pt x="18" y="152"/>
                </a:cubicBezTo>
                <a:cubicBezTo>
                  <a:pt x="19" y="151"/>
                  <a:pt x="19" y="151"/>
                  <a:pt x="19" y="150"/>
                </a:cubicBezTo>
                <a:close/>
                <a:moveTo>
                  <a:pt x="38" y="51"/>
                </a:moveTo>
                <a:cubicBezTo>
                  <a:pt x="38" y="50"/>
                  <a:pt x="39" y="50"/>
                  <a:pt x="39" y="50"/>
                </a:cubicBezTo>
                <a:cubicBezTo>
                  <a:pt x="39" y="50"/>
                  <a:pt x="39" y="50"/>
                  <a:pt x="39" y="49"/>
                </a:cubicBezTo>
                <a:cubicBezTo>
                  <a:pt x="38" y="50"/>
                  <a:pt x="38" y="50"/>
                  <a:pt x="38" y="51"/>
                </a:cubicBezTo>
                <a:close/>
                <a:moveTo>
                  <a:pt x="122" y="86"/>
                </a:moveTo>
                <a:cubicBezTo>
                  <a:pt x="122" y="86"/>
                  <a:pt x="122" y="86"/>
                  <a:pt x="121" y="86"/>
                </a:cubicBezTo>
                <a:cubicBezTo>
                  <a:pt x="121" y="87"/>
                  <a:pt x="121" y="87"/>
                  <a:pt x="121" y="87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22" y="87"/>
                  <a:pt x="122" y="87"/>
                  <a:pt x="122" y="86"/>
                </a:cubicBezTo>
                <a:close/>
                <a:moveTo>
                  <a:pt x="50" y="136"/>
                </a:moveTo>
                <a:cubicBezTo>
                  <a:pt x="49" y="136"/>
                  <a:pt x="49" y="137"/>
                  <a:pt x="48" y="137"/>
                </a:cubicBezTo>
                <a:cubicBezTo>
                  <a:pt x="50" y="137"/>
                  <a:pt x="50" y="137"/>
                  <a:pt x="50" y="136"/>
                </a:cubicBezTo>
                <a:close/>
                <a:moveTo>
                  <a:pt x="156" y="131"/>
                </a:moveTo>
                <a:cubicBezTo>
                  <a:pt x="156" y="131"/>
                  <a:pt x="156" y="131"/>
                  <a:pt x="156" y="131"/>
                </a:cubicBezTo>
                <a:cubicBezTo>
                  <a:pt x="155" y="132"/>
                  <a:pt x="155" y="132"/>
                  <a:pt x="155" y="133"/>
                </a:cubicBezTo>
                <a:cubicBezTo>
                  <a:pt x="155" y="132"/>
                  <a:pt x="155" y="132"/>
                  <a:pt x="156" y="131"/>
                </a:cubicBezTo>
                <a:close/>
                <a:moveTo>
                  <a:pt x="124" y="93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2"/>
                  <a:pt x="124" y="92"/>
                  <a:pt x="123" y="92"/>
                </a:cubicBezTo>
                <a:cubicBezTo>
                  <a:pt x="123" y="92"/>
                  <a:pt x="123" y="93"/>
                  <a:pt x="123" y="93"/>
                </a:cubicBezTo>
                <a:cubicBezTo>
                  <a:pt x="124" y="93"/>
                  <a:pt x="124" y="93"/>
                  <a:pt x="124" y="93"/>
                </a:cubicBezTo>
                <a:close/>
                <a:moveTo>
                  <a:pt x="112" y="143"/>
                </a:moveTo>
                <a:cubicBezTo>
                  <a:pt x="112" y="143"/>
                  <a:pt x="111" y="143"/>
                  <a:pt x="110" y="143"/>
                </a:cubicBezTo>
                <a:cubicBezTo>
                  <a:pt x="111" y="144"/>
                  <a:pt x="112" y="144"/>
                  <a:pt x="112" y="143"/>
                </a:cubicBezTo>
                <a:close/>
                <a:moveTo>
                  <a:pt x="146" y="122"/>
                </a:moveTo>
                <a:cubicBezTo>
                  <a:pt x="146" y="122"/>
                  <a:pt x="147" y="121"/>
                  <a:pt x="147" y="121"/>
                </a:cubicBezTo>
                <a:cubicBezTo>
                  <a:pt x="146" y="121"/>
                  <a:pt x="146" y="121"/>
                  <a:pt x="146" y="122"/>
                </a:cubicBezTo>
                <a:close/>
                <a:moveTo>
                  <a:pt x="104" y="86"/>
                </a:moveTo>
                <a:cubicBezTo>
                  <a:pt x="104" y="86"/>
                  <a:pt x="105" y="86"/>
                  <a:pt x="105" y="85"/>
                </a:cubicBezTo>
                <a:cubicBezTo>
                  <a:pt x="104" y="85"/>
                  <a:pt x="104" y="86"/>
                  <a:pt x="104" y="86"/>
                </a:cubicBezTo>
                <a:close/>
                <a:moveTo>
                  <a:pt x="34" y="131"/>
                </a:moveTo>
                <a:cubicBezTo>
                  <a:pt x="34" y="131"/>
                  <a:pt x="33" y="130"/>
                  <a:pt x="33" y="130"/>
                </a:cubicBezTo>
                <a:cubicBezTo>
                  <a:pt x="33" y="131"/>
                  <a:pt x="32" y="131"/>
                  <a:pt x="33" y="132"/>
                </a:cubicBezTo>
                <a:cubicBezTo>
                  <a:pt x="33" y="132"/>
                  <a:pt x="33" y="131"/>
                  <a:pt x="34" y="131"/>
                </a:cubicBezTo>
                <a:close/>
                <a:moveTo>
                  <a:pt x="53" y="264"/>
                </a:moveTo>
                <a:cubicBezTo>
                  <a:pt x="52" y="263"/>
                  <a:pt x="52" y="263"/>
                  <a:pt x="51" y="263"/>
                </a:cubicBezTo>
                <a:cubicBezTo>
                  <a:pt x="52" y="263"/>
                  <a:pt x="52" y="263"/>
                  <a:pt x="53" y="264"/>
                </a:cubicBezTo>
                <a:close/>
                <a:moveTo>
                  <a:pt x="60" y="134"/>
                </a:moveTo>
                <a:cubicBezTo>
                  <a:pt x="60" y="134"/>
                  <a:pt x="59" y="134"/>
                  <a:pt x="59" y="134"/>
                </a:cubicBezTo>
                <a:cubicBezTo>
                  <a:pt x="59" y="134"/>
                  <a:pt x="59" y="135"/>
                  <a:pt x="59" y="135"/>
                </a:cubicBezTo>
                <a:cubicBezTo>
                  <a:pt x="59" y="135"/>
                  <a:pt x="59" y="135"/>
                  <a:pt x="59" y="135"/>
                </a:cubicBezTo>
                <a:cubicBezTo>
                  <a:pt x="59" y="135"/>
                  <a:pt x="59" y="134"/>
                  <a:pt x="60" y="134"/>
                </a:cubicBezTo>
                <a:close/>
                <a:moveTo>
                  <a:pt x="105" y="139"/>
                </a:moveTo>
                <a:cubicBezTo>
                  <a:pt x="105" y="139"/>
                  <a:pt x="106" y="138"/>
                  <a:pt x="107" y="138"/>
                </a:cubicBezTo>
                <a:cubicBezTo>
                  <a:pt x="105" y="138"/>
                  <a:pt x="105" y="138"/>
                  <a:pt x="105" y="139"/>
                </a:cubicBezTo>
                <a:close/>
                <a:moveTo>
                  <a:pt x="61" y="140"/>
                </a:moveTo>
                <a:cubicBezTo>
                  <a:pt x="60" y="141"/>
                  <a:pt x="60" y="141"/>
                  <a:pt x="60" y="142"/>
                </a:cubicBezTo>
                <a:cubicBezTo>
                  <a:pt x="61" y="141"/>
                  <a:pt x="61" y="141"/>
                  <a:pt x="61" y="140"/>
                </a:cubicBezTo>
                <a:close/>
                <a:moveTo>
                  <a:pt x="159" y="117"/>
                </a:moveTo>
                <a:cubicBezTo>
                  <a:pt x="158" y="117"/>
                  <a:pt x="158" y="118"/>
                  <a:pt x="159" y="119"/>
                </a:cubicBezTo>
                <a:cubicBezTo>
                  <a:pt x="159" y="118"/>
                  <a:pt x="159" y="117"/>
                  <a:pt x="159" y="117"/>
                </a:cubicBezTo>
                <a:close/>
                <a:moveTo>
                  <a:pt x="165" y="105"/>
                </a:moveTo>
                <a:cubicBezTo>
                  <a:pt x="165" y="105"/>
                  <a:pt x="165" y="106"/>
                  <a:pt x="165" y="106"/>
                </a:cubicBezTo>
                <a:cubicBezTo>
                  <a:pt x="165" y="106"/>
                  <a:pt x="165" y="106"/>
                  <a:pt x="166" y="106"/>
                </a:cubicBezTo>
                <a:cubicBezTo>
                  <a:pt x="166" y="106"/>
                  <a:pt x="165" y="105"/>
                  <a:pt x="165" y="105"/>
                </a:cubicBezTo>
                <a:close/>
                <a:moveTo>
                  <a:pt x="31" y="179"/>
                </a:moveTo>
                <a:cubicBezTo>
                  <a:pt x="31" y="179"/>
                  <a:pt x="31" y="179"/>
                  <a:pt x="31" y="179"/>
                </a:cubicBezTo>
                <a:cubicBezTo>
                  <a:pt x="30" y="180"/>
                  <a:pt x="30" y="180"/>
                  <a:pt x="30" y="181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1" y="180"/>
                  <a:pt x="31" y="180"/>
                  <a:pt x="31" y="179"/>
                </a:cubicBezTo>
                <a:close/>
                <a:moveTo>
                  <a:pt x="83" y="164"/>
                </a:moveTo>
                <a:cubicBezTo>
                  <a:pt x="83" y="164"/>
                  <a:pt x="83" y="164"/>
                  <a:pt x="83" y="164"/>
                </a:cubicBezTo>
                <a:cubicBezTo>
                  <a:pt x="83" y="164"/>
                  <a:pt x="82" y="165"/>
                  <a:pt x="82" y="165"/>
                </a:cubicBezTo>
                <a:cubicBezTo>
                  <a:pt x="82" y="165"/>
                  <a:pt x="82" y="165"/>
                  <a:pt x="82" y="165"/>
                </a:cubicBezTo>
                <a:cubicBezTo>
                  <a:pt x="83" y="165"/>
                  <a:pt x="83" y="165"/>
                  <a:pt x="83" y="164"/>
                </a:cubicBezTo>
                <a:close/>
                <a:moveTo>
                  <a:pt x="6" y="161"/>
                </a:moveTo>
                <a:cubicBezTo>
                  <a:pt x="6" y="161"/>
                  <a:pt x="6" y="161"/>
                  <a:pt x="6" y="161"/>
                </a:cubicBezTo>
                <a:cubicBezTo>
                  <a:pt x="6" y="162"/>
                  <a:pt x="6" y="163"/>
                  <a:pt x="6" y="163"/>
                </a:cubicBezTo>
                <a:cubicBezTo>
                  <a:pt x="6" y="163"/>
                  <a:pt x="6" y="163"/>
                  <a:pt x="6" y="163"/>
                </a:cubicBezTo>
                <a:cubicBezTo>
                  <a:pt x="6" y="163"/>
                  <a:pt x="6" y="162"/>
                  <a:pt x="6" y="161"/>
                </a:cubicBezTo>
                <a:close/>
                <a:moveTo>
                  <a:pt x="25" y="209"/>
                </a:moveTo>
                <a:cubicBezTo>
                  <a:pt x="26" y="209"/>
                  <a:pt x="26" y="209"/>
                  <a:pt x="26" y="209"/>
                </a:cubicBezTo>
                <a:cubicBezTo>
                  <a:pt x="26" y="208"/>
                  <a:pt x="26" y="208"/>
                  <a:pt x="26" y="207"/>
                </a:cubicBezTo>
                <a:cubicBezTo>
                  <a:pt x="26" y="207"/>
                  <a:pt x="26" y="207"/>
                  <a:pt x="26" y="207"/>
                </a:cubicBezTo>
                <a:cubicBezTo>
                  <a:pt x="26" y="208"/>
                  <a:pt x="26" y="208"/>
                  <a:pt x="25" y="209"/>
                </a:cubicBezTo>
                <a:close/>
                <a:moveTo>
                  <a:pt x="90" y="100"/>
                </a:moveTo>
                <a:cubicBezTo>
                  <a:pt x="90" y="100"/>
                  <a:pt x="90" y="100"/>
                  <a:pt x="90" y="100"/>
                </a:cubicBezTo>
                <a:cubicBezTo>
                  <a:pt x="90" y="100"/>
                  <a:pt x="89" y="101"/>
                  <a:pt x="89" y="101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89" y="101"/>
                  <a:pt x="90" y="101"/>
                  <a:pt x="90" y="100"/>
                </a:cubicBezTo>
                <a:close/>
                <a:moveTo>
                  <a:pt x="37" y="165"/>
                </a:moveTo>
                <a:cubicBezTo>
                  <a:pt x="37" y="165"/>
                  <a:pt x="36" y="165"/>
                  <a:pt x="36" y="165"/>
                </a:cubicBezTo>
                <a:cubicBezTo>
                  <a:pt x="36" y="166"/>
                  <a:pt x="37" y="166"/>
                  <a:pt x="37" y="166"/>
                </a:cubicBezTo>
                <a:cubicBezTo>
                  <a:pt x="37" y="166"/>
                  <a:pt x="37" y="165"/>
                  <a:pt x="37" y="165"/>
                </a:cubicBezTo>
                <a:close/>
                <a:moveTo>
                  <a:pt x="174" y="123"/>
                </a:moveTo>
                <a:cubicBezTo>
                  <a:pt x="175" y="123"/>
                  <a:pt x="175" y="123"/>
                  <a:pt x="175" y="122"/>
                </a:cubicBezTo>
                <a:cubicBezTo>
                  <a:pt x="175" y="122"/>
                  <a:pt x="174" y="123"/>
                  <a:pt x="174" y="123"/>
                </a:cubicBezTo>
                <a:close/>
                <a:moveTo>
                  <a:pt x="74" y="170"/>
                </a:moveTo>
                <a:cubicBezTo>
                  <a:pt x="74" y="170"/>
                  <a:pt x="74" y="170"/>
                  <a:pt x="73" y="170"/>
                </a:cubicBezTo>
                <a:cubicBezTo>
                  <a:pt x="73" y="170"/>
                  <a:pt x="73" y="170"/>
                  <a:pt x="73" y="171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3" y="171"/>
                  <a:pt x="73" y="170"/>
                  <a:pt x="74" y="170"/>
                </a:cubicBezTo>
                <a:close/>
                <a:moveTo>
                  <a:pt x="100" y="141"/>
                </a:moveTo>
                <a:cubicBezTo>
                  <a:pt x="101" y="141"/>
                  <a:pt x="101" y="141"/>
                  <a:pt x="101" y="140"/>
                </a:cubicBezTo>
                <a:cubicBezTo>
                  <a:pt x="101" y="141"/>
                  <a:pt x="100" y="141"/>
                  <a:pt x="100" y="141"/>
                </a:cubicBezTo>
                <a:close/>
                <a:moveTo>
                  <a:pt x="74" y="88"/>
                </a:moveTo>
                <a:cubicBezTo>
                  <a:pt x="74" y="88"/>
                  <a:pt x="74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4" y="88"/>
                  <a:pt x="74" y="88"/>
                </a:cubicBezTo>
                <a:close/>
                <a:moveTo>
                  <a:pt x="9" y="88"/>
                </a:moveTo>
                <a:cubicBezTo>
                  <a:pt x="9" y="88"/>
                  <a:pt x="9" y="88"/>
                  <a:pt x="9" y="88"/>
                </a:cubicBezTo>
                <a:cubicBezTo>
                  <a:pt x="9" y="88"/>
                  <a:pt x="8" y="89"/>
                  <a:pt x="8" y="89"/>
                </a:cubicBezTo>
                <a:cubicBezTo>
                  <a:pt x="8" y="89"/>
                  <a:pt x="8" y="89"/>
                  <a:pt x="8" y="89"/>
                </a:cubicBezTo>
                <a:cubicBezTo>
                  <a:pt x="9" y="89"/>
                  <a:pt x="9" y="89"/>
                  <a:pt x="9" y="88"/>
                </a:cubicBezTo>
                <a:close/>
                <a:moveTo>
                  <a:pt x="22" y="130"/>
                </a:moveTo>
                <a:cubicBezTo>
                  <a:pt x="22" y="130"/>
                  <a:pt x="22" y="130"/>
                  <a:pt x="23" y="130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23" y="130"/>
                  <a:pt x="23" y="130"/>
                  <a:pt x="22" y="130"/>
                </a:cubicBezTo>
                <a:close/>
                <a:moveTo>
                  <a:pt x="104" y="105"/>
                </a:moveTo>
                <a:cubicBezTo>
                  <a:pt x="103" y="104"/>
                  <a:pt x="103" y="105"/>
                  <a:pt x="103" y="106"/>
                </a:cubicBezTo>
                <a:cubicBezTo>
                  <a:pt x="103" y="105"/>
                  <a:pt x="104" y="105"/>
                  <a:pt x="104" y="105"/>
                </a:cubicBezTo>
                <a:close/>
                <a:moveTo>
                  <a:pt x="58" y="66"/>
                </a:move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9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lose/>
                <a:moveTo>
                  <a:pt x="18" y="127"/>
                </a:moveTo>
                <a:cubicBezTo>
                  <a:pt x="18" y="127"/>
                  <a:pt x="18" y="127"/>
                  <a:pt x="19" y="127"/>
                </a:cubicBezTo>
                <a:cubicBezTo>
                  <a:pt x="19" y="127"/>
                  <a:pt x="19" y="127"/>
                  <a:pt x="19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8" y="127"/>
                  <a:pt x="18" y="127"/>
                  <a:pt x="18" y="127"/>
                </a:cubicBezTo>
                <a:close/>
                <a:moveTo>
                  <a:pt x="118" y="144"/>
                </a:move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7" y="144"/>
                  <a:pt x="117" y="145"/>
                </a:cubicBezTo>
                <a:cubicBezTo>
                  <a:pt x="117" y="145"/>
                  <a:pt x="117" y="145"/>
                  <a:pt x="117" y="145"/>
                </a:cubicBezTo>
                <a:cubicBezTo>
                  <a:pt x="118" y="145"/>
                  <a:pt x="118" y="144"/>
                  <a:pt x="118" y="144"/>
                </a:cubicBezTo>
                <a:close/>
                <a:moveTo>
                  <a:pt x="184" y="104"/>
                </a:moveTo>
                <a:cubicBezTo>
                  <a:pt x="184" y="104"/>
                  <a:pt x="184" y="104"/>
                  <a:pt x="184" y="104"/>
                </a:cubicBezTo>
                <a:cubicBezTo>
                  <a:pt x="184" y="104"/>
                  <a:pt x="183" y="104"/>
                  <a:pt x="183" y="104"/>
                </a:cubicBezTo>
                <a:cubicBezTo>
                  <a:pt x="183" y="104"/>
                  <a:pt x="183" y="104"/>
                  <a:pt x="183" y="104"/>
                </a:cubicBezTo>
                <a:cubicBezTo>
                  <a:pt x="183" y="104"/>
                  <a:pt x="184" y="104"/>
                  <a:pt x="184" y="104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2" name="组 41"/>
          <p:cNvGrpSpPr/>
          <p:nvPr/>
        </p:nvGrpSpPr>
        <p:grpSpPr>
          <a:xfrm>
            <a:off x="6826287" y="2119166"/>
            <a:ext cx="674687" cy="612776"/>
            <a:chOff x="2973388" y="3148013"/>
            <a:chExt cx="674687" cy="612776"/>
          </a:xfrm>
        </p:grpSpPr>
        <p:sp>
          <p:nvSpPr>
            <p:cNvPr id="37" name="Freeform 107"/>
            <p:cNvSpPr>
              <a:spLocks noEditPoints="1"/>
            </p:cNvSpPr>
            <p:nvPr/>
          </p:nvSpPr>
          <p:spPr bwMode="auto">
            <a:xfrm>
              <a:off x="2973388" y="3159126"/>
              <a:ext cx="252412" cy="601663"/>
            </a:xfrm>
            <a:custGeom>
              <a:avLst/>
              <a:gdLst>
                <a:gd name="T0" fmla="*/ 4 w 96"/>
                <a:gd name="T1" fmla="*/ 18 h 229"/>
                <a:gd name="T2" fmla="*/ 91 w 96"/>
                <a:gd name="T3" fmla="*/ 16 h 229"/>
                <a:gd name="T4" fmla="*/ 90 w 96"/>
                <a:gd name="T5" fmla="*/ 229 h 229"/>
                <a:gd name="T6" fmla="*/ 76 w 96"/>
                <a:gd name="T7" fmla="*/ 101 h 229"/>
                <a:gd name="T8" fmla="*/ 62 w 96"/>
                <a:gd name="T9" fmla="*/ 217 h 229"/>
                <a:gd name="T10" fmla="*/ 72 w 96"/>
                <a:gd name="T11" fmla="*/ 122 h 229"/>
                <a:gd name="T12" fmla="*/ 84 w 96"/>
                <a:gd name="T13" fmla="*/ 158 h 229"/>
                <a:gd name="T14" fmla="*/ 85 w 96"/>
                <a:gd name="T15" fmla="*/ 67 h 229"/>
                <a:gd name="T16" fmla="*/ 86 w 96"/>
                <a:gd name="T17" fmla="*/ 95 h 229"/>
                <a:gd name="T18" fmla="*/ 33 w 96"/>
                <a:gd name="T19" fmla="*/ 208 h 229"/>
                <a:gd name="T20" fmla="*/ 10 w 96"/>
                <a:gd name="T21" fmla="*/ 145 h 229"/>
                <a:gd name="T22" fmla="*/ 66 w 96"/>
                <a:gd name="T23" fmla="*/ 203 h 229"/>
                <a:gd name="T24" fmla="*/ 86 w 96"/>
                <a:gd name="T25" fmla="*/ 172 h 229"/>
                <a:gd name="T26" fmla="*/ 75 w 96"/>
                <a:gd name="T27" fmla="*/ 92 h 229"/>
                <a:gd name="T28" fmla="*/ 69 w 96"/>
                <a:gd name="T29" fmla="*/ 213 h 229"/>
                <a:gd name="T30" fmla="*/ 88 w 96"/>
                <a:gd name="T31" fmla="*/ 204 h 229"/>
                <a:gd name="T32" fmla="*/ 83 w 96"/>
                <a:gd name="T33" fmla="*/ 170 h 229"/>
                <a:gd name="T34" fmla="*/ 28 w 96"/>
                <a:gd name="T35" fmla="*/ 192 h 229"/>
                <a:gd name="T36" fmla="*/ 61 w 96"/>
                <a:gd name="T37" fmla="*/ 32 h 229"/>
                <a:gd name="T38" fmla="*/ 57 w 96"/>
                <a:gd name="T39" fmla="*/ 22 h 229"/>
                <a:gd name="T40" fmla="*/ 59 w 96"/>
                <a:gd name="T41" fmla="*/ 17 h 229"/>
                <a:gd name="T42" fmla="*/ 42 w 96"/>
                <a:gd name="T43" fmla="*/ 39 h 229"/>
                <a:gd name="T44" fmla="*/ 20 w 96"/>
                <a:gd name="T45" fmla="*/ 81 h 229"/>
                <a:gd name="T46" fmla="*/ 88 w 96"/>
                <a:gd name="T47" fmla="*/ 95 h 229"/>
                <a:gd name="T48" fmla="*/ 34 w 96"/>
                <a:gd name="T49" fmla="*/ 15 h 229"/>
                <a:gd name="T50" fmla="*/ 52 w 96"/>
                <a:gd name="T51" fmla="*/ 68 h 229"/>
                <a:gd name="T52" fmla="*/ 44 w 96"/>
                <a:gd name="T53" fmla="*/ 193 h 229"/>
                <a:gd name="T54" fmla="*/ 18 w 96"/>
                <a:gd name="T55" fmla="*/ 135 h 229"/>
                <a:gd name="T56" fmla="*/ 23 w 96"/>
                <a:gd name="T57" fmla="*/ 56 h 229"/>
                <a:gd name="T58" fmla="*/ 58 w 96"/>
                <a:gd name="T59" fmla="*/ 28 h 229"/>
                <a:gd name="T60" fmla="*/ 16 w 96"/>
                <a:gd name="T61" fmla="*/ 67 h 229"/>
                <a:gd name="T62" fmla="*/ 19 w 96"/>
                <a:gd name="T63" fmla="*/ 52 h 229"/>
                <a:gd name="T64" fmla="*/ 18 w 96"/>
                <a:gd name="T65" fmla="*/ 70 h 229"/>
                <a:gd name="T66" fmla="*/ 37 w 96"/>
                <a:gd name="T67" fmla="*/ 21 h 229"/>
                <a:gd name="T68" fmla="*/ 33 w 96"/>
                <a:gd name="T69" fmla="*/ 191 h 229"/>
                <a:gd name="T70" fmla="*/ 34 w 96"/>
                <a:gd name="T71" fmla="*/ 143 h 229"/>
                <a:gd name="T72" fmla="*/ 49 w 96"/>
                <a:gd name="T73" fmla="*/ 15 h 229"/>
                <a:gd name="T74" fmla="*/ 39 w 96"/>
                <a:gd name="T75" fmla="*/ 38 h 229"/>
                <a:gd name="T76" fmla="*/ 25 w 96"/>
                <a:gd name="T77" fmla="*/ 15 h 229"/>
                <a:gd name="T78" fmla="*/ 13 w 96"/>
                <a:gd name="T79" fmla="*/ 111 h 229"/>
                <a:gd name="T80" fmla="*/ 23 w 96"/>
                <a:gd name="T81" fmla="*/ 38 h 229"/>
                <a:gd name="T82" fmla="*/ 20 w 96"/>
                <a:gd name="T83" fmla="*/ 120 h 229"/>
                <a:gd name="T84" fmla="*/ 26 w 96"/>
                <a:gd name="T85" fmla="*/ 22 h 229"/>
                <a:gd name="T86" fmla="*/ 29 w 96"/>
                <a:gd name="T87" fmla="*/ 71 h 229"/>
                <a:gd name="T88" fmla="*/ 31 w 96"/>
                <a:gd name="T89" fmla="*/ 37 h 229"/>
                <a:gd name="T90" fmla="*/ 51 w 96"/>
                <a:gd name="T91" fmla="*/ 43 h 229"/>
                <a:gd name="T92" fmla="*/ 19 w 96"/>
                <a:gd name="T93" fmla="*/ 55 h 229"/>
                <a:gd name="T94" fmla="*/ 46 w 96"/>
                <a:gd name="T95" fmla="*/ 101 h 229"/>
                <a:gd name="T96" fmla="*/ 53 w 96"/>
                <a:gd name="T97" fmla="*/ 194 h 229"/>
                <a:gd name="T98" fmla="*/ 50 w 96"/>
                <a:gd name="T99" fmla="*/ 168 h 229"/>
                <a:gd name="T100" fmla="*/ 40 w 96"/>
                <a:gd name="T101" fmla="*/ 44 h 229"/>
                <a:gd name="T102" fmla="*/ 14 w 96"/>
                <a:gd name="T103" fmla="*/ 133 h 229"/>
                <a:gd name="T104" fmla="*/ 46 w 96"/>
                <a:gd name="T105" fmla="*/ 194 h 229"/>
                <a:gd name="T106" fmla="*/ 35 w 96"/>
                <a:gd name="T107" fmla="*/ 154 h 229"/>
                <a:gd name="T108" fmla="*/ 33 w 96"/>
                <a:gd name="T109" fmla="*/ 55 h 229"/>
                <a:gd name="T110" fmla="*/ 43 w 96"/>
                <a:gd name="T111" fmla="*/ 62 h 229"/>
                <a:gd name="T112" fmla="*/ 58 w 96"/>
                <a:gd name="T113" fmla="*/ 107 h 229"/>
                <a:gd name="T114" fmla="*/ 58 w 96"/>
                <a:gd name="T115" fmla="*/ 73 h 229"/>
                <a:gd name="T116" fmla="*/ 53 w 96"/>
                <a:gd name="T117" fmla="*/ 91 h 229"/>
                <a:gd name="T118" fmla="*/ 39 w 96"/>
                <a:gd name="T119" fmla="*/ 30 h 229"/>
                <a:gd name="T120" fmla="*/ 46 w 96"/>
                <a:gd name="T121" fmla="*/ 137 h 229"/>
                <a:gd name="T122" fmla="*/ 21 w 96"/>
                <a:gd name="T123" fmla="*/ 16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229">
                  <a:moveTo>
                    <a:pt x="13" y="210"/>
                  </a:moveTo>
                  <a:cubicBezTo>
                    <a:pt x="10" y="210"/>
                    <a:pt x="8" y="209"/>
                    <a:pt x="9" y="206"/>
                  </a:cubicBezTo>
                  <a:cubicBezTo>
                    <a:pt x="8" y="205"/>
                    <a:pt x="8" y="204"/>
                    <a:pt x="8" y="203"/>
                  </a:cubicBezTo>
                  <a:cubicBezTo>
                    <a:pt x="8" y="202"/>
                    <a:pt x="9" y="201"/>
                    <a:pt x="10" y="200"/>
                  </a:cubicBezTo>
                  <a:cubicBezTo>
                    <a:pt x="10" y="200"/>
                    <a:pt x="9" y="200"/>
                    <a:pt x="9" y="200"/>
                  </a:cubicBezTo>
                  <a:cubicBezTo>
                    <a:pt x="8" y="200"/>
                    <a:pt x="7" y="199"/>
                    <a:pt x="7" y="197"/>
                  </a:cubicBezTo>
                  <a:cubicBezTo>
                    <a:pt x="7" y="197"/>
                    <a:pt x="7" y="196"/>
                    <a:pt x="7" y="196"/>
                  </a:cubicBezTo>
                  <a:cubicBezTo>
                    <a:pt x="8" y="186"/>
                    <a:pt x="8" y="177"/>
                    <a:pt x="7" y="168"/>
                  </a:cubicBezTo>
                  <a:cubicBezTo>
                    <a:pt x="7" y="163"/>
                    <a:pt x="7" y="158"/>
                    <a:pt x="7" y="152"/>
                  </a:cubicBezTo>
                  <a:cubicBezTo>
                    <a:pt x="7" y="152"/>
                    <a:pt x="7" y="151"/>
                    <a:pt x="7" y="151"/>
                  </a:cubicBezTo>
                  <a:cubicBezTo>
                    <a:pt x="7" y="151"/>
                    <a:pt x="6" y="151"/>
                    <a:pt x="6" y="151"/>
                  </a:cubicBezTo>
                  <a:cubicBezTo>
                    <a:pt x="6" y="151"/>
                    <a:pt x="5" y="151"/>
                    <a:pt x="5" y="150"/>
                  </a:cubicBezTo>
                  <a:cubicBezTo>
                    <a:pt x="5" y="150"/>
                    <a:pt x="5" y="149"/>
                    <a:pt x="5" y="149"/>
                  </a:cubicBezTo>
                  <a:cubicBezTo>
                    <a:pt x="5" y="149"/>
                    <a:pt x="6" y="149"/>
                    <a:pt x="6" y="149"/>
                  </a:cubicBezTo>
                  <a:cubicBezTo>
                    <a:pt x="7" y="148"/>
                    <a:pt x="7" y="147"/>
                    <a:pt x="7" y="145"/>
                  </a:cubicBezTo>
                  <a:cubicBezTo>
                    <a:pt x="7" y="130"/>
                    <a:pt x="7" y="115"/>
                    <a:pt x="7" y="100"/>
                  </a:cubicBezTo>
                  <a:cubicBezTo>
                    <a:pt x="7" y="83"/>
                    <a:pt x="7" y="67"/>
                    <a:pt x="6" y="51"/>
                  </a:cubicBezTo>
                  <a:cubicBezTo>
                    <a:pt x="6" y="45"/>
                    <a:pt x="6" y="38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2"/>
                    <a:pt x="2" y="20"/>
                    <a:pt x="4" y="18"/>
                  </a:cubicBezTo>
                  <a:cubicBezTo>
                    <a:pt x="4" y="16"/>
                    <a:pt x="4" y="14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1"/>
                    <a:pt x="2" y="10"/>
                    <a:pt x="1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4" y="6"/>
                    <a:pt x="5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3" y="7"/>
                    <a:pt x="19" y="6"/>
                    <a:pt x="25" y="6"/>
                  </a:cubicBezTo>
                  <a:cubicBezTo>
                    <a:pt x="27" y="6"/>
                    <a:pt x="30" y="6"/>
                    <a:pt x="33" y="5"/>
                  </a:cubicBezTo>
                  <a:cubicBezTo>
                    <a:pt x="37" y="5"/>
                    <a:pt x="42" y="5"/>
                    <a:pt x="47" y="4"/>
                  </a:cubicBezTo>
                  <a:cubicBezTo>
                    <a:pt x="52" y="3"/>
                    <a:pt x="57" y="3"/>
                    <a:pt x="63" y="2"/>
                  </a:cubicBezTo>
                  <a:cubicBezTo>
                    <a:pt x="63" y="2"/>
                    <a:pt x="63" y="1"/>
                    <a:pt x="63" y="1"/>
                  </a:cubicBezTo>
                  <a:cubicBezTo>
                    <a:pt x="64" y="0"/>
                    <a:pt x="66" y="0"/>
                    <a:pt x="67" y="0"/>
                  </a:cubicBezTo>
                  <a:cubicBezTo>
                    <a:pt x="67" y="0"/>
                    <a:pt x="67" y="0"/>
                    <a:pt x="67" y="1"/>
                  </a:cubicBezTo>
                  <a:cubicBezTo>
                    <a:pt x="67" y="2"/>
                    <a:pt x="69" y="2"/>
                    <a:pt x="6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5"/>
                    <a:pt x="70" y="5"/>
                    <a:pt x="71" y="6"/>
                  </a:cubicBezTo>
                  <a:cubicBezTo>
                    <a:pt x="73" y="7"/>
                    <a:pt x="74" y="8"/>
                    <a:pt x="76" y="9"/>
                  </a:cubicBezTo>
                  <a:cubicBezTo>
                    <a:pt x="79" y="12"/>
                    <a:pt x="83" y="13"/>
                    <a:pt x="87" y="15"/>
                  </a:cubicBezTo>
                  <a:cubicBezTo>
                    <a:pt x="89" y="15"/>
                    <a:pt x="90" y="15"/>
                    <a:pt x="91" y="16"/>
                  </a:cubicBezTo>
                  <a:cubicBezTo>
                    <a:pt x="92" y="17"/>
                    <a:pt x="93" y="18"/>
                    <a:pt x="93" y="21"/>
                  </a:cubicBezTo>
                  <a:cubicBezTo>
                    <a:pt x="94" y="28"/>
                    <a:pt x="94" y="36"/>
                    <a:pt x="94" y="44"/>
                  </a:cubicBezTo>
                  <a:cubicBezTo>
                    <a:pt x="94" y="44"/>
                    <a:pt x="94" y="45"/>
                    <a:pt x="94" y="46"/>
                  </a:cubicBezTo>
                  <a:cubicBezTo>
                    <a:pt x="94" y="46"/>
                    <a:pt x="94" y="46"/>
                    <a:pt x="94" y="47"/>
                  </a:cubicBezTo>
                  <a:cubicBezTo>
                    <a:pt x="94" y="47"/>
                    <a:pt x="94" y="48"/>
                    <a:pt x="94" y="49"/>
                  </a:cubicBezTo>
                  <a:cubicBezTo>
                    <a:pt x="94" y="61"/>
                    <a:pt x="94" y="73"/>
                    <a:pt x="94" y="85"/>
                  </a:cubicBezTo>
                  <a:cubicBezTo>
                    <a:pt x="94" y="85"/>
                    <a:pt x="94" y="86"/>
                    <a:pt x="94" y="86"/>
                  </a:cubicBezTo>
                  <a:cubicBezTo>
                    <a:pt x="94" y="86"/>
                    <a:pt x="94" y="87"/>
                    <a:pt x="94" y="87"/>
                  </a:cubicBezTo>
                  <a:cubicBezTo>
                    <a:pt x="94" y="88"/>
                    <a:pt x="94" y="89"/>
                    <a:pt x="94" y="90"/>
                  </a:cubicBezTo>
                  <a:cubicBezTo>
                    <a:pt x="94" y="114"/>
                    <a:pt x="93" y="139"/>
                    <a:pt x="94" y="163"/>
                  </a:cubicBezTo>
                  <a:cubicBezTo>
                    <a:pt x="94" y="174"/>
                    <a:pt x="94" y="185"/>
                    <a:pt x="94" y="195"/>
                  </a:cubicBezTo>
                  <a:cubicBezTo>
                    <a:pt x="94" y="199"/>
                    <a:pt x="94" y="202"/>
                    <a:pt x="95" y="206"/>
                  </a:cubicBezTo>
                  <a:cubicBezTo>
                    <a:pt x="95" y="210"/>
                    <a:pt x="95" y="214"/>
                    <a:pt x="96" y="218"/>
                  </a:cubicBezTo>
                  <a:cubicBezTo>
                    <a:pt x="96" y="219"/>
                    <a:pt x="96" y="220"/>
                    <a:pt x="96" y="220"/>
                  </a:cubicBezTo>
                  <a:cubicBezTo>
                    <a:pt x="96" y="221"/>
                    <a:pt x="96" y="222"/>
                    <a:pt x="96" y="223"/>
                  </a:cubicBezTo>
                  <a:cubicBezTo>
                    <a:pt x="96" y="223"/>
                    <a:pt x="95" y="223"/>
                    <a:pt x="95" y="224"/>
                  </a:cubicBezTo>
                  <a:cubicBezTo>
                    <a:pt x="95" y="225"/>
                    <a:pt x="96" y="225"/>
                    <a:pt x="95" y="226"/>
                  </a:cubicBezTo>
                  <a:cubicBezTo>
                    <a:pt x="95" y="227"/>
                    <a:pt x="95" y="227"/>
                    <a:pt x="95" y="228"/>
                  </a:cubicBezTo>
                  <a:cubicBezTo>
                    <a:pt x="95" y="229"/>
                    <a:pt x="94" y="229"/>
                    <a:pt x="93" y="229"/>
                  </a:cubicBezTo>
                  <a:cubicBezTo>
                    <a:pt x="93" y="228"/>
                    <a:pt x="92" y="228"/>
                    <a:pt x="92" y="229"/>
                  </a:cubicBezTo>
                  <a:cubicBezTo>
                    <a:pt x="91" y="229"/>
                    <a:pt x="91" y="229"/>
                    <a:pt x="90" y="229"/>
                  </a:cubicBezTo>
                  <a:cubicBezTo>
                    <a:pt x="81" y="229"/>
                    <a:pt x="72" y="228"/>
                    <a:pt x="63" y="228"/>
                  </a:cubicBezTo>
                  <a:cubicBezTo>
                    <a:pt x="58" y="228"/>
                    <a:pt x="52" y="228"/>
                    <a:pt x="47" y="227"/>
                  </a:cubicBezTo>
                  <a:cubicBezTo>
                    <a:pt x="45" y="227"/>
                    <a:pt x="44" y="227"/>
                    <a:pt x="42" y="227"/>
                  </a:cubicBezTo>
                  <a:cubicBezTo>
                    <a:pt x="40" y="227"/>
                    <a:pt x="38" y="228"/>
                    <a:pt x="36" y="228"/>
                  </a:cubicBezTo>
                  <a:cubicBezTo>
                    <a:pt x="35" y="228"/>
                    <a:pt x="35" y="228"/>
                    <a:pt x="34" y="228"/>
                  </a:cubicBezTo>
                  <a:cubicBezTo>
                    <a:pt x="34" y="228"/>
                    <a:pt x="33" y="228"/>
                    <a:pt x="33" y="228"/>
                  </a:cubicBezTo>
                  <a:cubicBezTo>
                    <a:pt x="31" y="228"/>
                    <a:pt x="30" y="228"/>
                    <a:pt x="28" y="228"/>
                  </a:cubicBezTo>
                  <a:cubicBezTo>
                    <a:pt x="27" y="228"/>
                    <a:pt x="26" y="228"/>
                    <a:pt x="26" y="228"/>
                  </a:cubicBezTo>
                  <a:cubicBezTo>
                    <a:pt x="24" y="228"/>
                    <a:pt x="23" y="227"/>
                    <a:pt x="22" y="226"/>
                  </a:cubicBezTo>
                  <a:cubicBezTo>
                    <a:pt x="20" y="220"/>
                    <a:pt x="16" y="215"/>
                    <a:pt x="13" y="210"/>
                  </a:cubicBezTo>
                  <a:cubicBezTo>
                    <a:pt x="13" y="210"/>
                    <a:pt x="13" y="210"/>
                    <a:pt x="13" y="210"/>
                  </a:cubicBezTo>
                  <a:close/>
                  <a:moveTo>
                    <a:pt x="48" y="187"/>
                  </a:moveTo>
                  <a:cubicBezTo>
                    <a:pt x="48" y="187"/>
                    <a:pt x="47" y="187"/>
                    <a:pt x="46" y="187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7" y="188"/>
                    <a:pt x="48" y="188"/>
                    <a:pt x="48" y="187"/>
                  </a:cubicBezTo>
                  <a:cubicBezTo>
                    <a:pt x="49" y="187"/>
                    <a:pt x="50" y="187"/>
                    <a:pt x="50" y="186"/>
                  </a:cubicBezTo>
                  <a:cubicBezTo>
                    <a:pt x="51" y="186"/>
                    <a:pt x="51" y="186"/>
                    <a:pt x="50" y="186"/>
                  </a:cubicBezTo>
                  <a:cubicBezTo>
                    <a:pt x="50" y="186"/>
                    <a:pt x="49" y="187"/>
                    <a:pt x="48" y="187"/>
                  </a:cubicBezTo>
                  <a:close/>
                  <a:moveTo>
                    <a:pt x="71" y="81"/>
                  </a:moveTo>
                  <a:cubicBezTo>
                    <a:pt x="71" y="83"/>
                    <a:pt x="72" y="103"/>
                    <a:pt x="72" y="104"/>
                  </a:cubicBezTo>
                  <a:cubicBezTo>
                    <a:pt x="73" y="103"/>
                    <a:pt x="74" y="102"/>
                    <a:pt x="76" y="101"/>
                  </a:cubicBezTo>
                  <a:cubicBezTo>
                    <a:pt x="79" y="98"/>
                    <a:pt x="82" y="95"/>
                    <a:pt x="85" y="93"/>
                  </a:cubicBezTo>
                  <a:cubicBezTo>
                    <a:pt x="86" y="92"/>
                    <a:pt x="86" y="91"/>
                    <a:pt x="85" y="91"/>
                  </a:cubicBezTo>
                  <a:cubicBezTo>
                    <a:pt x="85" y="91"/>
                    <a:pt x="84" y="91"/>
                    <a:pt x="84" y="91"/>
                  </a:cubicBezTo>
                  <a:cubicBezTo>
                    <a:pt x="82" y="92"/>
                    <a:pt x="79" y="93"/>
                    <a:pt x="77" y="94"/>
                  </a:cubicBezTo>
                  <a:cubicBezTo>
                    <a:pt x="76" y="94"/>
                    <a:pt x="75" y="94"/>
                    <a:pt x="75" y="94"/>
                  </a:cubicBezTo>
                  <a:cubicBezTo>
                    <a:pt x="74" y="94"/>
                    <a:pt x="73" y="94"/>
                    <a:pt x="72" y="93"/>
                  </a:cubicBezTo>
                  <a:cubicBezTo>
                    <a:pt x="72" y="92"/>
                    <a:pt x="72" y="92"/>
                    <a:pt x="72" y="91"/>
                  </a:cubicBezTo>
                  <a:cubicBezTo>
                    <a:pt x="73" y="90"/>
                    <a:pt x="73" y="89"/>
                    <a:pt x="74" y="89"/>
                  </a:cubicBezTo>
                  <a:cubicBezTo>
                    <a:pt x="77" y="86"/>
                    <a:pt x="80" y="84"/>
                    <a:pt x="82" y="81"/>
                  </a:cubicBezTo>
                  <a:cubicBezTo>
                    <a:pt x="83" y="80"/>
                    <a:pt x="84" y="79"/>
                    <a:pt x="85" y="78"/>
                  </a:cubicBezTo>
                  <a:cubicBezTo>
                    <a:pt x="86" y="78"/>
                    <a:pt x="86" y="78"/>
                    <a:pt x="86" y="77"/>
                  </a:cubicBezTo>
                  <a:cubicBezTo>
                    <a:pt x="81" y="78"/>
                    <a:pt x="76" y="80"/>
                    <a:pt x="71" y="81"/>
                  </a:cubicBezTo>
                  <a:close/>
                  <a:moveTo>
                    <a:pt x="85" y="219"/>
                  </a:moveTo>
                  <a:cubicBezTo>
                    <a:pt x="85" y="219"/>
                    <a:pt x="85" y="219"/>
                    <a:pt x="85" y="218"/>
                  </a:cubicBezTo>
                  <a:cubicBezTo>
                    <a:pt x="84" y="218"/>
                    <a:pt x="84" y="217"/>
                    <a:pt x="83" y="217"/>
                  </a:cubicBezTo>
                  <a:cubicBezTo>
                    <a:pt x="82" y="216"/>
                    <a:pt x="81" y="215"/>
                    <a:pt x="80" y="215"/>
                  </a:cubicBezTo>
                  <a:cubicBezTo>
                    <a:pt x="79" y="214"/>
                    <a:pt x="77" y="212"/>
                    <a:pt x="76" y="211"/>
                  </a:cubicBezTo>
                  <a:cubicBezTo>
                    <a:pt x="73" y="210"/>
                    <a:pt x="71" y="209"/>
                    <a:pt x="69" y="208"/>
                  </a:cubicBezTo>
                  <a:cubicBezTo>
                    <a:pt x="67" y="207"/>
                    <a:pt x="67" y="206"/>
                    <a:pt x="66" y="205"/>
                  </a:cubicBezTo>
                  <a:cubicBezTo>
                    <a:pt x="65" y="205"/>
                    <a:pt x="63" y="205"/>
                    <a:pt x="61" y="205"/>
                  </a:cubicBezTo>
                  <a:cubicBezTo>
                    <a:pt x="62" y="209"/>
                    <a:pt x="62" y="213"/>
                    <a:pt x="62" y="217"/>
                  </a:cubicBezTo>
                  <a:cubicBezTo>
                    <a:pt x="62" y="217"/>
                    <a:pt x="62" y="216"/>
                    <a:pt x="63" y="216"/>
                  </a:cubicBezTo>
                  <a:cubicBezTo>
                    <a:pt x="64" y="214"/>
                    <a:pt x="65" y="213"/>
                    <a:pt x="67" y="211"/>
                  </a:cubicBezTo>
                  <a:cubicBezTo>
                    <a:pt x="68" y="210"/>
                    <a:pt x="70" y="211"/>
                    <a:pt x="71" y="212"/>
                  </a:cubicBezTo>
                  <a:cubicBezTo>
                    <a:pt x="71" y="213"/>
                    <a:pt x="71" y="213"/>
                    <a:pt x="71" y="214"/>
                  </a:cubicBezTo>
                  <a:cubicBezTo>
                    <a:pt x="72" y="215"/>
                    <a:pt x="72" y="216"/>
                    <a:pt x="72" y="218"/>
                  </a:cubicBezTo>
                  <a:cubicBezTo>
                    <a:pt x="72" y="219"/>
                    <a:pt x="73" y="220"/>
                    <a:pt x="73" y="221"/>
                  </a:cubicBezTo>
                  <a:cubicBezTo>
                    <a:pt x="77" y="220"/>
                    <a:pt x="81" y="219"/>
                    <a:pt x="85" y="219"/>
                  </a:cubicBezTo>
                  <a:close/>
                  <a:moveTo>
                    <a:pt x="59" y="206"/>
                  </a:moveTo>
                  <a:cubicBezTo>
                    <a:pt x="59" y="206"/>
                    <a:pt x="58" y="206"/>
                    <a:pt x="58" y="206"/>
                  </a:cubicBezTo>
                  <a:cubicBezTo>
                    <a:pt x="58" y="206"/>
                    <a:pt x="58" y="207"/>
                    <a:pt x="57" y="207"/>
                  </a:cubicBezTo>
                  <a:cubicBezTo>
                    <a:pt x="57" y="208"/>
                    <a:pt x="56" y="209"/>
                    <a:pt x="56" y="210"/>
                  </a:cubicBezTo>
                  <a:cubicBezTo>
                    <a:pt x="53" y="214"/>
                    <a:pt x="51" y="219"/>
                    <a:pt x="49" y="223"/>
                  </a:cubicBezTo>
                  <a:cubicBezTo>
                    <a:pt x="49" y="223"/>
                    <a:pt x="49" y="223"/>
                    <a:pt x="49" y="224"/>
                  </a:cubicBezTo>
                  <a:cubicBezTo>
                    <a:pt x="52" y="224"/>
                    <a:pt x="56" y="223"/>
                    <a:pt x="59" y="223"/>
                  </a:cubicBezTo>
                  <a:cubicBezTo>
                    <a:pt x="59" y="221"/>
                    <a:pt x="59" y="220"/>
                    <a:pt x="59" y="219"/>
                  </a:cubicBezTo>
                  <a:cubicBezTo>
                    <a:pt x="59" y="216"/>
                    <a:pt x="59" y="213"/>
                    <a:pt x="59" y="209"/>
                  </a:cubicBezTo>
                  <a:cubicBezTo>
                    <a:pt x="59" y="208"/>
                    <a:pt x="59" y="207"/>
                    <a:pt x="59" y="206"/>
                  </a:cubicBezTo>
                  <a:close/>
                  <a:moveTo>
                    <a:pt x="85" y="109"/>
                  </a:moveTo>
                  <a:cubicBezTo>
                    <a:pt x="85" y="110"/>
                    <a:pt x="84" y="110"/>
                    <a:pt x="83" y="111"/>
                  </a:cubicBezTo>
                  <a:cubicBezTo>
                    <a:pt x="80" y="114"/>
                    <a:pt x="77" y="118"/>
                    <a:pt x="73" y="121"/>
                  </a:cubicBezTo>
                  <a:cubicBezTo>
                    <a:pt x="73" y="121"/>
                    <a:pt x="72" y="122"/>
                    <a:pt x="72" y="122"/>
                  </a:cubicBezTo>
                  <a:cubicBezTo>
                    <a:pt x="72" y="123"/>
                    <a:pt x="72" y="124"/>
                    <a:pt x="72" y="125"/>
                  </a:cubicBezTo>
                  <a:cubicBezTo>
                    <a:pt x="77" y="123"/>
                    <a:pt x="81" y="122"/>
                    <a:pt x="85" y="120"/>
                  </a:cubicBezTo>
                  <a:cubicBezTo>
                    <a:pt x="85" y="116"/>
                    <a:pt x="85" y="113"/>
                    <a:pt x="85" y="109"/>
                  </a:cubicBezTo>
                  <a:close/>
                  <a:moveTo>
                    <a:pt x="86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1" y="145"/>
                    <a:pt x="77" y="148"/>
                    <a:pt x="73" y="152"/>
                  </a:cubicBezTo>
                  <a:cubicBezTo>
                    <a:pt x="73" y="152"/>
                    <a:pt x="73" y="153"/>
                    <a:pt x="73" y="153"/>
                  </a:cubicBezTo>
                  <a:cubicBezTo>
                    <a:pt x="73" y="154"/>
                    <a:pt x="73" y="155"/>
                    <a:pt x="73" y="156"/>
                  </a:cubicBezTo>
                  <a:cubicBezTo>
                    <a:pt x="77" y="154"/>
                    <a:pt x="81" y="152"/>
                    <a:pt x="86" y="150"/>
                  </a:cubicBezTo>
                  <a:cubicBezTo>
                    <a:pt x="86" y="147"/>
                    <a:pt x="86" y="144"/>
                    <a:pt x="86" y="141"/>
                  </a:cubicBezTo>
                  <a:close/>
                  <a:moveTo>
                    <a:pt x="88" y="194"/>
                  </a:moveTo>
                  <a:cubicBezTo>
                    <a:pt x="87" y="190"/>
                    <a:pt x="87" y="187"/>
                    <a:pt x="86" y="183"/>
                  </a:cubicBezTo>
                  <a:cubicBezTo>
                    <a:pt x="86" y="184"/>
                    <a:pt x="86" y="184"/>
                    <a:pt x="85" y="184"/>
                  </a:cubicBezTo>
                  <a:cubicBezTo>
                    <a:pt x="83" y="187"/>
                    <a:pt x="81" y="190"/>
                    <a:pt x="79" y="192"/>
                  </a:cubicBezTo>
                  <a:cubicBezTo>
                    <a:pt x="78" y="194"/>
                    <a:pt x="76" y="196"/>
                    <a:pt x="75" y="198"/>
                  </a:cubicBezTo>
                  <a:cubicBezTo>
                    <a:pt x="74" y="199"/>
                    <a:pt x="74" y="199"/>
                    <a:pt x="75" y="200"/>
                  </a:cubicBezTo>
                  <a:cubicBezTo>
                    <a:pt x="79" y="198"/>
                    <a:pt x="83" y="196"/>
                    <a:pt x="88" y="194"/>
                  </a:cubicBezTo>
                  <a:close/>
                  <a:moveTo>
                    <a:pt x="73" y="172"/>
                  </a:moveTo>
                  <a:cubicBezTo>
                    <a:pt x="78" y="170"/>
                    <a:pt x="82" y="168"/>
                    <a:pt x="86" y="166"/>
                  </a:cubicBezTo>
                  <a:cubicBezTo>
                    <a:pt x="86" y="163"/>
                    <a:pt x="86" y="160"/>
                    <a:pt x="86" y="156"/>
                  </a:cubicBezTo>
                  <a:cubicBezTo>
                    <a:pt x="85" y="157"/>
                    <a:pt x="85" y="157"/>
                    <a:pt x="84" y="158"/>
                  </a:cubicBezTo>
                  <a:cubicBezTo>
                    <a:pt x="81" y="161"/>
                    <a:pt x="77" y="165"/>
                    <a:pt x="74" y="168"/>
                  </a:cubicBezTo>
                  <a:cubicBezTo>
                    <a:pt x="74" y="168"/>
                    <a:pt x="73" y="169"/>
                    <a:pt x="73" y="169"/>
                  </a:cubicBezTo>
                  <a:cubicBezTo>
                    <a:pt x="73" y="170"/>
                    <a:pt x="73" y="171"/>
                    <a:pt x="73" y="172"/>
                  </a:cubicBezTo>
                  <a:close/>
                  <a:moveTo>
                    <a:pt x="89" y="137"/>
                  </a:moveTo>
                  <a:cubicBezTo>
                    <a:pt x="88" y="137"/>
                    <a:pt x="88" y="138"/>
                    <a:pt x="88" y="139"/>
                  </a:cubicBezTo>
                  <a:cubicBezTo>
                    <a:pt x="88" y="142"/>
                    <a:pt x="88" y="146"/>
                    <a:pt x="88" y="149"/>
                  </a:cubicBezTo>
                  <a:cubicBezTo>
                    <a:pt x="88" y="150"/>
                    <a:pt x="88" y="151"/>
                    <a:pt x="88" y="152"/>
                  </a:cubicBezTo>
                  <a:cubicBezTo>
                    <a:pt x="88" y="154"/>
                    <a:pt x="88" y="156"/>
                    <a:pt x="88" y="158"/>
                  </a:cubicBezTo>
                  <a:cubicBezTo>
                    <a:pt x="88" y="164"/>
                    <a:pt x="88" y="170"/>
                    <a:pt x="89" y="176"/>
                  </a:cubicBezTo>
                  <a:cubicBezTo>
                    <a:pt x="89" y="177"/>
                    <a:pt x="89" y="178"/>
                    <a:pt x="89" y="179"/>
                  </a:cubicBezTo>
                  <a:cubicBezTo>
                    <a:pt x="89" y="180"/>
                    <a:pt x="89" y="182"/>
                    <a:pt x="89" y="183"/>
                  </a:cubicBezTo>
                  <a:cubicBezTo>
                    <a:pt x="89" y="186"/>
                    <a:pt x="90" y="190"/>
                    <a:pt x="90" y="193"/>
                  </a:cubicBezTo>
                  <a:cubicBezTo>
                    <a:pt x="90" y="196"/>
                    <a:pt x="91" y="200"/>
                    <a:pt x="91" y="203"/>
                  </a:cubicBezTo>
                  <a:cubicBezTo>
                    <a:pt x="91" y="203"/>
                    <a:pt x="91" y="204"/>
                    <a:pt x="92" y="204"/>
                  </a:cubicBezTo>
                  <a:cubicBezTo>
                    <a:pt x="92" y="203"/>
                    <a:pt x="92" y="203"/>
                    <a:pt x="92" y="202"/>
                  </a:cubicBezTo>
                  <a:cubicBezTo>
                    <a:pt x="91" y="196"/>
                    <a:pt x="91" y="190"/>
                    <a:pt x="90" y="184"/>
                  </a:cubicBezTo>
                  <a:cubicBezTo>
                    <a:pt x="90" y="176"/>
                    <a:pt x="89" y="169"/>
                    <a:pt x="89" y="161"/>
                  </a:cubicBezTo>
                  <a:cubicBezTo>
                    <a:pt x="89" y="153"/>
                    <a:pt x="89" y="146"/>
                    <a:pt x="89" y="139"/>
                  </a:cubicBezTo>
                  <a:cubicBezTo>
                    <a:pt x="89" y="138"/>
                    <a:pt x="89" y="138"/>
                    <a:pt x="89" y="137"/>
                  </a:cubicBezTo>
                  <a:close/>
                  <a:moveTo>
                    <a:pt x="86" y="66"/>
                  </a:moveTo>
                  <a:cubicBezTo>
                    <a:pt x="85" y="66"/>
                    <a:pt x="85" y="67"/>
                    <a:pt x="85" y="67"/>
                  </a:cubicBezTo>
                  <a:cubicBezTo>
                    <a:pt x="81" y="70"/>
                    <a:pt x="77" y="73"/>
                    <a:pt x="72" y="76"/>
                  </a:cubicBezTo>
                  <a:cubicBezTo>
                    <a:pt x="72" y="76"/>
                    <a:pt x="72" y="77"/>
                    <a:pt x="71" y="77"/>
                  </a:cubicBezTo>
                  <a:cubicBezTo>
                    <a:pt x="71" y="77"/>
                    <a:pt x="71" y="78"/>
                    <a:pt x="71" y="79"/>
                  </a:cubicBezTo>
                  <a:cubicBezTo>
                    <a:pt x="76" y="78"/>
                    <a:pt x="81" y="76"/>
                    <a:pt x="86" y="74"/>
                  </a:cubicBezTo>
                  <a:cubicBezTo>
                    <a:pt x="86" y="72"/>
                    <a:pt x="86" y="69"/>
                    <a:pt x="86" y="66"/>
                  </a:cubicBezTo>
                  <a:close/>
                  <a:moveTo>
                    <a:pt x="55" y="206"/>
                  </a:moveTo>
                  <a:cubicBezTo>
                    <a:pt x="51" y="206"/>
                    <a:pt x="48" y="206"/>
                    <a:pt x="45" y="206"/>
                  </a:cubicBezTo>
                  <a:cubicBezTo>
                    <a:pt x="46" y="209"/>
                    <a:pt x="46" y="211"/>
                    <a:pt x="46" y="214"/>
                  </a:cubicBezTo>
                  <a:cubicBezTo>
                    <a:pt x="46" y="216"/>
                    <a:pt x="47" y="218"/>
                    <a:pt x="47" y="221"/>
                  </a:cubicBezTo>
                  <a:cubicBezTo>
                    <a:pt x="47" y="221"/>
                    <a:pt x="47" y="221"/>
                    <a:pt x="47" y="221"/>
                  </a:cubicBezTo>
                  <a:cubicBezTo>
                    <a:pt x="50" y="216"/>
                    <a:pt x="52" y="211"/>
                    <a:pt x="55" y="206"/>
                  </a:cubicBezTo>
                  <a:close/>
                  <a:moveTo>
                    <a:pt x="73" y="139"/>
                  </a:moveTo>
                  <a:cubicBezTo>
                    <a:pt x="73" y="139"/>
                    <a:pt x="73" y="140"/>
                    <a:pt x="73" y="139"/>
                  </a:cubicBezTo>
                  <a:cubicBezTo>
                    <a:pt x="77" y="137"/>
                    <a:pt x="81" y="135"/>
                    <a:pt x="85" y="133"/>
                  </a:cubicBezTo>
                  <a:cubicBezTo>
                    <a:pt x="85" y="133"/>
                    <a:pt x="85" y="133"/>
                    <a:pt x="85" y="132"/>
                  </a:cubicBezTo>
                  <a:cubicBezTo>
                    <a:pt x="85" y="130"/>
                    <a:pt x="85" y="129"/>
                    <a:pt x="85" y="127"/>
                  </a:cubicBezTo>
                  <a:cubicBezTo>
                    <a:pt x="85" y="126"/>
                    <a:pt x="85" y="126"/>
                    <a:pt x="85" y="125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1" y="129"/>
                    <a:pt x="77" y="133"/>
                    <a:pt x="74" y="136"/>
                  </a:cubicBezTo>
                  <a:cubicBezTo>
                    <a:pt x="73" y="137"/>
                    <a:pt x="72" y="138"/>
                    <a:pt x="73" y="139"/>
                  </a:cubicBezTo>
                  <a:close/>
                  <a:moveTo>
                    <a:pt x="86" y="95"/>
                  </a:moveTo>
                  <a:cubicBezTo>
                    <a:pt x="81" y="100"/>
                    <a:pt x="76" y="104"/>
                    <a:pt x="72" y="108"/>
                  </a:cubicBezTo>
                  <a:cubicBezTo>
                    <a:pt x="73" y="108"/>
                    <a:pt x="73" y="108"/>
                    <a:pt x="74" y="108"/>
                  </a:cubicBezTo>
                  <a:cubicBezTo>
                    <a:pt x="78" y="107"/>
                    <a:pt x="81" y="105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6" y="101"/>
                    <a:pt x="86" y="98"/>
                    <a:pt x="86" y="95"/>
                  </a:cubicBezTo>
                  <a:close/>
                  <a:moveTo>
                    <a:pt x="71" y="25"/>
                  </a:moveTo>
                  <a:cubicBezTo>
                    <a:pt x="76" y="24"/>
                    <a:pt x="80" y="23"/>
                    <a:pt x="84" y="21"/>
                  </a:cubicBezTo>
                  <a:cubicBezTo>
                    <a:pt x="84" y="21"/>
                    <a:pt x="84" y="20"/>
                    <a:pt x="84" y="19"/>
                  </a:cubicBezTo>
                  <a:cubicBezTo>
                    <a:pt x="83" y="19"/>
                    <a:pt x="82" y="18"/>
                    <a:pt x="81" y="17"/>
                  </a:cubicBezTo>
                  <a:cubicBezTo>
                    <a:pt x="81" y="17"/>
                    <a:pt x="81" y="17"/>
                    <a:pt x="80" y="17"/>
                  </a:cubicBezTo>
                  <a:cubicBezTo>
                    <a:pt x="77" y="18"/>
                    <a:pt x="74" y="19"/>
                    <a:pt x="71" y="20"/>
                  </a:cubicBezTo>
                  <a:cubicBezTo>
                    <a:pt x="71" y="22"/>
                    <a:pt x="71" y="23"/>
                    <a:pt x="71" y="25"/>
                  </a:cubicBezTo>
                  <a:close/>
                  <a:moveTo>
                    <a:pt x="43" y="209"/>
                  </a:moveTo>
                  <a:cubicBezTo>
                    <a:pt x="43" y="209"/>
                    <a:pt x="43" y="209"/>
                    <a:pt x="43" y="209"/>
                  </a:cubicBezTo>
                  <a:cubicBezTo>
                    <a:pt x="41" y="213"/>
                    <a:pt x="39" y="218"/>
                    <a:pt x="37" y="222"/>
                  </a:cubicBezTo>
                  <a:cubicBezTo>
                    <a:pt x="40" y="223"/>
                    <a:pt x="42" y="224"/>
                    <a:pt x="44" y="223"/>
                  </a:cubicBezTo>
                  <a:cubicBezTo>
                    <a:pt x="44" y="219"/>
                    <a:pt x="44" y="214"/>
                    <a:pt x="43" y="209"/>
                  </a:cubicBezTo>
                  <a:close/>
                  <a:moveTo>
                    <a:pt x="27" y="217"/>
                  </a:moveTo>
                  <a:cubicBezTo>
                    <a:pt x="28" y="217"/>
                    <a:pt x="28" y="217"/>
                    <a:pt x="28" y="217"/>
                  </a:cubicBezTo>
                  <a:cubicBezTo>
                    <a:pt x="29" y="214"/>
                    <a:pt x="30" y="212"/>
                    <a:pt x="32" y="209"/>
                  </a:cubicBezTo>
                  <a:cubicBezTo>
                    <a:pt x="32" y="209"/>
                    <a:pt x="32" y="208"/>
                    <a:pt x="33" y="208"/>
                  </a:cubicBezTo>
                  <a:cubicBezTo>
                    <a:pt x="33" y="207"/>
                    <a:pt x="34" y="207"/>
                    <a:pt x="34" y="207"/>
                  </a:cubicBezTo>
                  <a:cubicBezTo>
                    <a:pt x="35" y="207"/>
                    <a:pt x="36" y="208"/>
                    <a:pt x="36" y="208"/>
                  </a:cubicBezTo>
                  <a:cubicBezTo>
                    <a:pt x="36" y="209"/>
                    <a:pt x="36" y="210"/>
                    <a:pt x="36" y="211"/>
                  </a:cubicBezTo>
                  <a:cubicBezTo>
                    <a:pt x="36" y="212"/>
                    <a:pt x="36" y="214"/>
                    <a:pt x="36" y="215"/>
                  </a:cubicBezTo>
                  <a:cubicBezTo>
                    <a:pt x="36" y="216"/>
                    <a:pt x="36" y="216"/>
                    <a:pt x="36" y="216"/>
                  </a:cubicBezTo>
                  <a:cubicBezTo>
                    <a:pt x="38" y="213"/>
                    <a:pt x="40" y="210"/>
                    <a:pt x="41" y="206"/>
                  </a:cubicBezTo>
                  <a:cubicBezTo>
                    <a:pt x="41" y="206"/>
                    <a:pt x="41" y="206"/>
                    <a:pt x="40" y="206"/>
                  </a:cubicBezTo>
                  <a:cubicBezTo>
                    <a:pt x="37" y="206"/>
                    <a:pt x="34" y="206"/>
                    <a:pt x="31" y="206"/>
                  </a:cubicBezTo>
                  <a:cubicBezTo>
                    <a:pt x="29" y="206"/>
                    <a:pt x="29" y="206"/>
                    <a:pt x="28" y="208"/>
                  </a:cubicBezTo>
                  <a:cubicBezTo>
                    <a:pt x="27" y="211"/>
                    <a:pt x="27" y="214"/>
                    <a:pt x="27" y="217"/>
                  </a:cubicBezTo>
                  <a:cubicBezTo>
                    <a:pt x="27" y="217"/>
                    <a:pt x="27" y="217"/>
                    <a:pt x="27" y="217"/>
                  </a:cubicBezTo>
                  <a:close/>
                  <a:moveTo>
                    <a:pt x="11" y="186"/>
                  </a:moveTo>
                  <a:cubicBezTo>
                    <a:pt x="12" y="186"/>
                    <a:pt x="12" y="185"/>
                    <a:pt x="12" y="184"/>
                  </a:cubicBezTo>
                  <a:cubicBezTo>
                    <a:pt x="12" y="183"/>
                    <a:pt x="12" y="182"/>
                    <a:pt x="12" y="181"/>
                  </a:cubicBezTo>
                  <a:cubicBezTo>
                    <a:pt x="12" y="177"/>
                    <a:pt x="12" y="174"/>
                    <a:pt x="12" y="170"/>
                  </a:cubicBezTo>
                  <a:cubicBezTo>
                    <a:pt x="11" y="163"/>
                    <a:pt x="11" y="156"/>
                    <a:pt x="11" y="149"/>
                  </a:cubicBezTo>
                  <a:cubicBezTo>
                    <a:pt x="11" y="149"/>
                    <a:pt x="11" y="148"/>
                    <a:pt x="11" y="148"/>
                  </a:cubicBezTo>
                  <a:cubicBezTo>
                    <a:pt x="10" y="148"/>
                    <a:pt x="10" y="149"/>
                    <a:pt x="10" y="150"/>
                  </a:cubicBezTo>
                  <a:cubicBezTo>
                    <a:pt x="10" y="162"/>
                    <a:pt x="10" y="173"/>
                    <a:pt x="11" y="185"/>
                  </a:cubicBezTo>
                  <a:cubicBezTo>
                    <a:pt x="11" y="185"/>
                    <a:pt x="11" y="186"/>
                    <a:pt x="11" y="186"/>
                  </a:cubicBezTo>
                  <a:close/>
                  <a:moveTo>
                    <a:pt x="10" y="145"/>
                  </a:moveTo>
                  <a:cubicBezTo>
                    <a:pt x="11" y="144"/>
                    <a:pt x="11" y="144"/>
                    <a:pt x="11" y="143"/>
                  </a:cubicBezTo>
                  <a:cubicBezTo>
                    <a:pt x="11" y="138"/>
                    <a:pt x="11" y="133"/>
                    <a:pt x="11" y="128"/>
                  </a:cubicBezTo>
                  <a:cubicBezTo>
                    <a:pt x="11" y="117"/>
                    <a:pt x="10" y="107"/>
                    <a:pt x="10" y="96"/>
                  </a:cubicBezTo>
                  <a:cubicBezTo>
                    <a:pt x="10" y="96"/>
                    <a:pt x="10" y="95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112"/>
                    <a:pt x="10" y="128"/>
                    <a:pt x="10" y="145"/>
                  </a:cubicBezTo>
                  <a:close/>
                  <a:moveTo>
                    <a:pt x="86" y="53"/>
                  </a:moveTo>
                  <a:cubicBezTo>
                    <a:pt x="83" y="55"/>
                    <a:pt x="73" y="63"/>
                    <a:pt x="73" y="64"/>
                  </a:cubicBezTo>
                  <a:cubicBezTo>
                    <a:pt x="77" y="63"/>
                    <a:pt x="81" y="62"/>
                    <a:pt x="86" y="60"/>
                  </a:cubicBezTo>
                  <a:cubicBezTo>
                    <a:pt x="86" y="58"/>
                    <a:pt x="86" y="56"/>
                    <a:pt x="86" y="53"/>
                  </a:cubicBezTo>
                  <a:close/>
                  <a:moveTo>
                    <a:pt x="71" y="53"/>
                  </a:moveTo>
                  <a:cubicBezTo>
                    <a:pt x="71" y="56"/>
                    <a:pt x="71" y="59"/>
                    <a:pt x="71" y="61"/>
                  </a:cubicBezTo>
                  <a:cubicBezTo>
                    <a:pt x="76" y="57"/>
                    <a:pt x="81" y="54"/>
                    <a:pt x="86" y="50"/>
                  </a:cubicBezTo>
                  <a:cubicBezTo>
                    <a:pt x="81" y="51"/>
                    <a:pt x="76" y="53"/>
                    <a:pt x="71" y="53"/>
                  </a:cubicBezTo>
                  <a:close/>
                  <a:moveTo>
                    <a:pt x="73" y="51"/>
                  </a:moveTo>
                  <a:cubicBezTo>
                    <a:pt x="77" y="50"/>
                    <a:pt x="82" y="48"/>
                    <a:pt x="86" y="47"/>
                  </a:cubicBezTo>
                  <a:cubicBezTo>
                    <a:pt x="86" y="45"/>
                    <a:pt x="86" y="43"/>
                    <a:pt x="86" y="41"/>
                  </a:cubicBezTo>
                  <a:cubicBezTo>
                    <a:pt x="83" y="42"/>
                    <a:pt x="74" y="49"/>
                    <a:pt x="73" y="51"/>
                  </a:cubicBezTo>
                  <a:close/>
                  <a:moveTo>
                    <a:pt x="38" y="203"/>
                  </a:moveTo>
                  <a:cubicBezTo>
                    <a:pt x="46" y="204"/>
                    <a:pt x="53" y="203"/>
                    <a:pt x="61" y="203"/>
                  </a:cubicBezTo>
                  <a:cubicBezTo>
                    <a:pt x="62" y="203"/>
                    <a:pt x="64" y="203"/>
                    <a:pt x="66" y="203"/>
                  </a:cubicBezTo>
                  <a:cubicBezTo>
                    <a:pt x="67" y="202"/>
                    <a:pt x="69" y="202"/>
                    <a:pt x="70" y="202"/>
                  </a:cubicBezTo>
                  <a:cubicBezTo>
                    <a:pt x="70" y="201"/>
                    <a:pt x="70" y="200"/>
                    <a:pt x="70" y="199"/>
                  </a:cubicBezTo>
                  <a:cubicBezTo>
                    <a:pt x="68" y="199"/>
                    <a:pt x="66" y="199"/>
                    <a:pt x="64" y="200"/>
                  </a:cubicBezTo>
                  <a:cubicBezTo>
                    <a:pt x="63" y="201"/>
                    <a:pt x="63" y="201"/>
                    <a:pt x="62" y="201"/>
                  </a:cubicBezTo>
                  <a:cubicBezTo>
                    <a:pt x="57" y="202"/>
                    <a:pt x="53" y="202"/>
                    <a:pt x="49" y="202"/>
                  </a:cubicBezTo>
                  <a:cubicBezTo>
                    <a:pt x="45" y="203"/>
                    <a:pt x="42" y="203"/>
                    <a:pt x="38" y="203"/>
                  </a:cubicBezTo>
                  <a:close/>
                  <a:moveTo>
                    <a:pt x="86" y="136"/>
                  </a:moveTo>
                  <a:cubicBezTo>
                    <a:pt x="85" y="136"/>
                    <a:pt x="85" y="136"/>
                    <a:pt x="85" y="136"/>
                  </a:cubicBezTo>
                  <a:cubicBezTo>
                    <a:pt x="81" y="138"/>
                    <a:pt x="77" y="140"/>
                    <a:pt x="73" y="142"/>
                  </a:cubicBezTo>
                  <a:cubicBezTo>
                    <a:pt x="73" y="143"/>
                    <a:pt x="72" y="143"/>
                    <a:pt x="72" y="143"/>
                  </a:cubicBezTo>
                  <a:cubicBezTo>
                    <a:pt x="72" y="145"/>
                    <a:pt x="72" y="147"/>
                    <a:pt x="72" y="148"/>
                  </a:cubicBezTo>
                  <a:cubicBezTo>
                    <a:pt x="72" y="148"/>
                    <a:pt x="73" y="149"/>
                    <a:pt x="73" y="149"/>
                  </a:cubicBezTo>
                  <a:cubicBezTo>
                    <a:pt x="73" y="149"/>
                    <a:pt x="73" y="148"/>
                    <a:pt x="74" y="148"/>
                  </a:cubicBezTo>
                  <a:cubicBezTo>
                    <a:pt x="77" y="145"/>
                    <a:pt x="80" y="142"/>
                    <a:pt x="83" y="139"/>
                  </a:cubicBezTo>
                  <a:cubicBezTo>
                    <a:pt x="84" y="139"/>
                    <a:pt x="84" y="138"/>
                    <a:pt x="85" y="137"/>
                  </a:cubicBezTo>
                  <a:cubicBezTo>
                    <a:pt x="85" y="137"/>
                    <a:pt x="85" y="137"/>
                    <a:pt x="86" y="136"/>
                  </a:cubicBezTo>
                  <a:close/>
                  <a:moveTo>
                    <a:pt x="71" y="74"/>
                  </a:moveTo>
                  <a:cubicBezTo>
                    <a:pt x="76" y="70"/>
                    <a:pt x="80" y="67"/>
                    <a:pt x="85" y="64"/>
                  </a:cubicBezTo>
                  <a:cubicBezTo>
                    <a:pt x="80" y="65"/>
                    <a:pt x="76" y="66"/>
                    <a:pt x="71" y="67"/>
                  </a:cubicBezTo>
                  <a:cubicBezTo>
                    <a:pt x="71" y="69"/>
                    <a:pt x="71" y="71"/>
                    <a:pt x="71" y="74"/>
                  </a:cubicBezTo>
                  <a:close/>
                  <a:moveTo>
                    <a:pt x="86" y="172"/>
                  </a:moveTo>
                  <a:cubicBezTo>
                    <a:pt x="86" y="172"/>
                    <a:pt x="86" y="172"/>
                    <a:pt x="86" y="172"/>
                  </a:cubicBezTo>
                  <a:cubicBezTo>
                    <a:pt x="82" y="176"/>
                    <a:pt x="78" y="180"/>
                    <a:pt x="74" y="184"/>
                  </a:cubicBezTo>
                  <a:cubicBezTo>
                    <a:pt x="73" y="185"/>
                    <a:pt x="73" y="185"/>
                    <a:pt x="73" y="185"/>
                  </a:cubicBezTo>
                  <a:cubicBezTo>
                    <a:pt x="75" y="185"/>
                    <a:pt x="83" y="180"/>
                    <a:pt x="86" y="177"/>
                  </a:cubicBezTo>
                  <a:cubicBezTo>
                    <a:pt x="86" y="175"/>
                    <a:pt x="86" y="174"/>
                    <a:pt x="86" y="172"/>
                  </a:cubicBezTo>
                  <a:close/>
                  <a:moveTo>
                    <a:pt x="73" y="158"/>
                  </a:moveTo>
                  <a:cubicBezTo>
                    <a:pt x="73" y="161"/>
                    <a:pt x="73" y="163"/>
                    <a:pt x="73" y="165"/>
                  </a:cubicBezTo>
                  <a:cubicBezTo>
                    <a:pt x="75" y="164"/>
                    <a:pt x="84" y="155"/>
                    <a:pt x="84" y="154"/>
                  </a:cubicBezTo>
                  <a:cubicBezTo>
                    <a:pt x="80" y="155"/>
                    <a:pt x="77" y="157"/>
                    <a:pt x="73" y="158"/>
                  </a:cubicBezTo>
                  <a:close/>
                  <a:moveTo>
                    <a:pt x="80" y="208"/>
                  </a:moveTo>
                  <a:cubicBezTo>
                    <a:pt x="81" y="206"/>
                    <a:pt x="82" y="204"/>
                    <a:pt x="83" y="203"/>
                  </a:cubicBezTo>
                  <a:cubicBezTo>
                    <a:pt x="84" y="201"/>
                    <a:pt x="85" y="199"/>
                    <a:pt x="86" y="197"/>
                  </a:cubicBezTo>
                  <a:cubicBezTo>
                    <a:pt x="83" y="199"/>
                    <a:pt x="79" y="201"/>
                    <a:pt x="76" y="202"/>
                  </a:cubicBezTo>
                  <a:cubicBezTo>
                    <a:pt x="77" y="204"/>
                    <a:pt x="79" y="206"/>
                    <a:pt x="80" y="208"/>
                  </a:cubicBezTo>
                  <a:close/>
                  <a:moveTo>
                    <a:pt x="73" y="196"/>
                  </a:moveTo>
                  <a:cubicBezTo>
                    <a:pt x="75" y="194"/>
                    <a:pt x="83" y="183"/>
                    <a:pt x="84" y="182"/>
                  </a:cubicBezTo>
                  <a:cubicBezTo>
                    <a:pt x="80" y="184"/>
                    <a:pt x="77" y="186"/>
                    <a:pt x="73" y="188"/>
                  </a:cubicBezTo>
                  <a:cubicBezTo>
                    <a:pt x="73" y="191"/>
                    <a:pt x="74" y="194"/>
                    <a:pt x="73" y="196"/>
                  </a:cubicBezTo>
                  <a:close/>
                  <a:moveTo>
                    <a:pt x="86" y="81"/>
                  </a:moveTo>
                  <a:cubicBezTo>
                    <a:pt x="82" y="85"/>
                    <a:pt x="79" y="88"/>
                    <a:pt x="75" y="91"/>
                  </a:cubicBezTo>
                  <a:cubicBezTo>
                    <a:pt x="75" y="91"/>
                    <a:pt x="75" y="92"/>
                    <a:pt x="75" y="92"/>
                  </a:cubicBezTo>
                  <a:cubicBezTo>
                    <a:pt x="79" y="90"/>
                    <a:pt x="82" y="89"/>
                    <a:pt x="85" y="88"/>
                  </a:cubicBezTo>
                  <a:cubicBezTo>
                    <a:pt x="85" y="88"/>
                    <a:pt x="86" y="87"/>
                    <a:pt x="86" y="87"/>
                  </a:cubicBezTo>
                  <a:cubicBezTo>
                    <a:pt x="86" y="85"/>
                    <a:pt x="86" y="83"/>
                    <a:pt x="86" y="81"/>
                  </a:cubicBezTo>
                  <a:close/>
                  <a:moveTo>
                    <a:pt x="72" y="118"/>
                  </a:moveTo>
                  <a:cubicBezTo>
                    <a:pt x="74" y="117"/>
                    <a:pt x="83" y="108"/>
                    <a:pt x="83" y="107"/>
                  </a:cubicBezTo>
                  <a:cubicBezTo>
                    <a:pt x="80" y="109"/>
                    <a:pt x="76" y="111"/>
                    <a:pt x="72" y="111"/>
                  </a:cubicBezTo>
                  <a:cubicBezTo>
                    <a:pt x="72" y="114"/>
                    <a:pt x="72" y="116"/>
                    <a:pt x="72" y="118"/>
                  </a:cubicBezTo>
                  <a:close/>
                  <a:moveTo>
                    <a:pt x="86" y="32"/>
                  </a:moveTo>
                  <a:cubicBezTo>
                    <a:pt x="84" y="32"/>
                    <a:pt x="74" y="39"/>
                    <a:pt x="74" y="40"/>
                  </a:cubicBezTo>
                  <a:cubicBezTo>
                    <a:pt x="78" y="39"/>
                    <a:pt x="82" y="38"/>
                    <a:pt x="86" y="36"/>
                  </a:cubicBezTo>
                  <a:cubicBezTo>
                    <a:pt x="86" y="34"/>
                    <a:pt x="86" y="33"/>
                    <a:pt x="86" y="32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4" y="27"/>
                    <a:pt x="47" y="26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2"/>
                    <a:pt x="50" y="20"/>
                    <a:pt x="51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8" y="21"/>
                    <a:pt x="45" y="23"/>
                    <a:pt x="42" y="25"/>
                  </a:cubicBezTo>
                  <a:cubicBezTo>
                    <a:pt x="42" y="25"/>
                    <a:pt x="41" y="26"/>
                    <a:pt x="41" y="26"/>
                  </a:cubicBezTo>
                  <a:cubicBezTo>
                    <a:pt x="42" y="27"/>
                    <a:pt x="42" y="28"/>
                    <a:pt x="42" y="29"/>
                  </a:cubicBezTo>
                  <a:close/>
                  <a:moveTo>
                    <a:pt x="69" y="213"/>
                  </a:moveTo>
                  <a:cubicBezTo>
                    <a:pt x="66" y="216"/>
                    <a:pt x="64" y="219"/>
                    <a:pt x="62" y="222"/>
                  </a:cubicBezTo>
                  <a:cubicBezTo>
                    <a:pt x="65" y="222"/>
                    <a:pt x="67" y="221"/>
                    <a:pt x="70" y="221"/>
                  </a:cubicBezTo>
                  <a:cubicBezTo>
                    <a:pt x="70" y="218"/>
                    <a:pt x="70" y="216"/>
                    <a:pt x="69" y="213"/>
                  </a:cubicBezTo>
                  <a:close/>
                  <a:moveTo>
                    <a:pt x="89" y="105"/>
                  </a:moveTo>
                  <a:cubicBezTo>
                    <a:pt x="88" y="106"/>
                    <a:pt x="88" y="107"/>
                    <a:pt x="88" y="108"/>
                  </a:cubicBezTo>
                  <a:cubicBezTo>
                    <a:pt x="88" y="111"/>
                    <a:pt x="88" y="115"/>
                    <a:pt x="88" y="118"/>
                  </a:cubicBezTo>
                  <a:cubicBezTo>
                    <a:pt x="88" y="120"/>
                    <a:pt x="88" y="122"/>
                    <a:pt x="88" y="123"/>
                  </a:cubicBezTo>
                  <a:cubicBezTo>
                    <a:pt x="88" y="126"/>
                    <a:pt x="88" y="128"/>
                    <a:pt x="88" y="131"/>
                  </a:cubicBezTo>
                  <a:cubicBezTo>
                    <a:pt x="88" y="131"/>
                    <a:pt x="88" y="131"/>
                    <a:pt x="88" y="132"/>
                  </a:cubicBezTo>
                  <a:cubicBezTo>
                    <a:pt x="89" y="131"/>
                    <a:pt x="89" y="131"/>
                    <a:pt x="89" y="130"/>
                  </a:cubicBezTo>
                  <a:cubicBezTo>
                    <a:pt x="89" y="122"/>
                    <a:pt x="90" y="114"/>
                    <a:pt x="90" y="106"/>
                  </a:cubicBezTo>
                  <a:cubicBezTo>
                    <a:pt x="90" y="106"/>
                    <a:pt x="90" y="106"/>
                    <a:pt x="89" y="105"/>
                  </a:cubicBezTo>
                  <a:close/>
                  <a:moveTo>
                    <a:pt x="83" y="123"/>
                  </a:moveTo>
                  <a:cubicBezTo>
                    <a:pt x="80" y="125"/>
                    <a:pt x="76" y="126"/>
                    <a:pt x="72" y="128"/>
                  </a:cubicBezTo>
                  <a:cubicBezTo>
                    <a:pt x="72" y="130"/>
                    <a:pt x="72" y="132"/>
                    <a:pt x="72" y="134"/>
                  </a:cubicBezTo>
                  <a:cubicBezTo>
                    <a:pt x="76" y="130"/>
                    <a:pt x="80" y="127"/>
                    <a:pt x="83" y="123"/>
                  </a:cubicBezTo>
                  <a:close/>
                  <a:moveTo>
                    <a:pt x="88" y="200"/>
                  </a:moveTo>
                  <a:cubicBezTo>
                    <a:pt x="86" y="203"/>
                    <a:pt x="83" y="207"/>
                    <a:pt x="82" y="211"/>
                  </a:cubicBezTo>
                  <a:cubicBezTo>
                    <a:pt x="83" y="211"/>
                    <a:pt x="85" y="210"/>
                    <a:pt x="88" y="209"/>
                  </a:cubicBezTo>
                  <a:cubicBezTo>
                    <a:pt x="88" y="209"/>
                    <a:pt x="88" y="208"/>
                    <a:pt x="87" y="207"/>
                  </a:cubicBezTo>
                  <a:cubicBezTo>
                    <a:pt x="87" y="206"/>
                    <a:pt x="87" y="205"/>
                    <a:pt x="88" y="204"/>
                  </a:cubicBezTo>
                  <a:cubicBezTo>
                    <a:pt x="88" y="204"/>
                    <a:pt x="89" y="204"/>
                    <a:pt x="89" y="203"/>
                  </a:cubicBezTo>
                  <a:cubicBezTo>
                    <a:pt x="88" y="202"/>
                    <a:pt x="88" y="201"/>
                    <a:pt x="88" y="200"/>
                  </a:cubicBezTo>
                  <a:close/>
                  <a:moveTo>
                    <a:pt x="21" y="33"/>
                  </a:moveTo>
                  <a:cubicBezTo>
                    <a:pt x="21" y="32"/>
                    <a:pt x="21" y="31"/>
                    <a:pt x="20" y="30"/>
                  </a:cubicBezTo>
                  <a:cubicBezTo>
                    <a:pt x="19" y="31"/>
                    <a:pt x="19" y="31"/>
                    <a:pt x="18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6" y="33"/>
                    <a:pt x="15" y="33"/>
                    <a:pt x="15" y="32"/>
                  </a:cubicBezTo>
                  <a:cubicBezTo>
                    <a:pt x="14" y="32"/>
                    <a:pt x="14" y="31"/>
                    <a:pt x="14" y="30"/>
                  </a:cubicBezTo>
                  <a:cubicBezTo>
                    <a:pt x="15" y="30"/>
                    <a:pt x="15" y="30"/>
                    <a:pt x="15" y="29"/>
                  </a:cubicBezTo>
                  <a:cubicBezTo>
                    <a:pt x="15" y="29"/>
                    <a:pt x="16" y="29"/>
                    <a:pt x="16" y="28"/>
                  </a:cubicBezTo>
                  <a:cubicBezTo>
                    <a:pt x="15" y="28"/>
                    <a:pt x="14" y="28"/>
                    <a:pt x="13" y="28"/>
                  </a:cubicBezTo>
                  <a:cubicBezTo>
                    <a:pt x="14" y="31"/>
                    <a:pt x="14" y="35"/>
                    <a:pt x="14" y="38"/>
                  </a:cubicBezTo>
                  <a:cubicBezTo>
                    <a:pt x="14" y="37"/>
                    <a:pt x="15" y="36"/>
                    <a:pt x="15" y="36"/>
                  </a:cubicBezTo>
                  <a:cubicBezTo>
                    <a:pt x="16" y="35"/>
                    <a:pt x="17" y="36"/>
                    <a:pt x="17" y="37"/>
                  </a:cubicBezTo>
                  <a:cubicBezTo>
                    <a:pt x="19" y="35"/>
                    <a:pt x="20" y="34"/>
                    <a:pt x="21" y="33"/>
                  </a:cubicBezTo>
                  <a:close/>
                  <a:moveTo>
                    <a:pt x="71" y="10"/>
                  </a:moveTo>
                  <a:cubicBezTo>
                    <a:pt x="71" y="13"/>
                    <a:pt x="71" y="16"/>
                    <a:pt x="71" y="19"/>
                  </a:cubicBezTo>
                  <a:cubicBezTo>
                    <a:pt x="74" y="18"/>
                    <a:pt x="76" y="17"/>
                    <a:pt x="78" y="16"/>
                  </a:cubicBezTo>
                  <a:cubicBezTo>
                    <a:pt x="76" y="14"/>
                    <a:pt x="73" y="12"/>
                    <a:pt x="71" y="10"/>
                  </a:cubicBezTo>
                  <a:close/>
                  <a:moveTo>
                    <a:pt x="83" y="170"/>
                  </a:moveTo>
                  <a:cubicBezTo>
                    <a:pt x="83" y="170"/>
                    <a:pt x="83" y="170"/>
                    <a:pt x="83" y="170"/>
                  </a:cubicBezTo>
                  <a:cubicBezTo>
                    <a:pt x="80" y="172"/>
                    <a:pt x="77" y="173"/>
                    <a:pt x="73" y="175"/>
                  </a:cubicBezTo>
                  <a:cubicBezTo>
                    <a:pt x="73" y="176"/>
                    <a:pt x="73" y="177"/>
                    <a:pt x="73" y="178"/>
                  </a:cubicBezTo>
                  <a:cubicBezTo>
                    <a:pt x="73" y="179"/>
                    <a:pt x="73" y="180"/>
                    <a:pt x="74" y="181"/>
                  </a:cubicBezTo>
                  <a:cubicBezTo>
                    <a:pt x="77" y="177"/>
                    <a:pt x="80" y="174"/>
                    <a:pt x="83" y="170"/>
                  </a:cubicBezTo>
                  <a:close/>
                  <a:moveTo>
                    <a:pt x="59" y="43"/>
                  </a:moveTo>
                  <a:cubicBezTo>
                    <a:pt x="56" y="45"/>
                    <a:pt x="54" y="47"/>
                    <a:pt x="51" y="49"/>
                  </a:cubicBezTo>
                  <a:cubicBezTo>
                    <a:pt x="51" y="49"/>
                    <a:pt x="51" y="49"/>
                    <a:pt x="51" y="50"/>
                  </a:cubicBezTo>
                  <a:cubicBezTo>
                    <a:pt x="51" y="51"/>
                    <a:pt x="51" y="51"/>
                    <a:pt x="51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4" y="51"/>
                    <a:pt x="56" y="49"/>
                    <a:pt x="58" y="48"/>
                  </a:cubicBezTo>
                  <a:cubicBezTo>
                    <a:pt x="58" y="48"/>
                    <a:pt x="59" y="47"/>
                    <a:pt x="59" y="47"/>
                  </a:cubicBezTo>
                  <a:cubicBezTo>
                    <a:pt x="59" y="46"/>
                    <a:pt x="59" y="44"/>
                    <a:pt x="59" y="43"/>
                  </a:cubicBezTo>
                  <a:close/>
                  <a:moveTo>
                    <a:pt x="17" y="195"/>
                  </a:moveTo>
                  <a:cubicBezTo>
                    <a:pt x="18" y="197"/>
                    <a:pt x="20" y="198"/>
                    <a:pt x="22" y="198"/>
                  </a:cubicBezTo>
                  <a:cubicBezTo>
                    <a:pt x="22" y="198"/>
                    <a:pt x="22" y="197"/>
                    <a:pt x="23" y="197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6"/>
                    <a:pt x="21" y="196"/>
                    <a:pt x="21" y="195"/>
                  </a:cubicBezTo>
                  <a:cubicBezTo>
                    <a:pt x="21" y="195"/>
                    <a:pt x="21" y="194"/>
                    <a:pt x="22" y="194"/>
                  </a:cubicBezTo>
                  <a:cubicBezTo>
                    <a:pt x="22" y="194"/>
                    <a:pt x="23" y="193"/>
                    <a:pt x="23" y="193"/>
                  </a:cubicBezTo>
                  <a:cubicBezTo>
                    <a:pt x="24" y="193"/>
                    <a:pt x="26" y="193"/>
                    <a:pt x="27" y="192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30" y="191"/>
                    <a:pt x="31" y="189"/>
                    <a:pt x="33" y="188"/>
                  </a:cubicBezTo>
                  <a:cubicBezTo>
                    <a:pt x="32" y="188"/>
                    <a:pt x="32" y="187"/>
                    <a:pt x="31" y="187"/>
                  </a:cubicBezTo>
                  <a:cubicBezTo>
                    <a:pt x="29" y="191"/>
                    <a:pt x="28" y="192"/>
                    <a:pt x="25" y="190"/>
                  </a:cubicBezTo>
                  <a:cubicBezTo>
                    <a:pt x="25" y="191"/>
                    <a:pt x="25" y="192"/>
                    <a:pt x="24" y="192"/>
                  </a:cubicBezTo>
                  <a:cubicBezTo>
                    <a:pt x="23" y="193"/>
                    <a:pt x="23" y="192"/>
                    <a:pt x="22" y="192"/>
                  </a:cubicBezTo>
                  <a:cubicBezTo>
                    <a:pt x="20" y="193"/>
                    <a:pt x="19" y="194"/>
                    <a:pt x="17" y="195"/>
                  </a:cubicBezTo>
                  <a:close/>
                  <a:moveTo>
                    <a:pt x="33" y="118"/>
                  </a:moveTo>
                  <a:cubicBezTo>
                    <a:pt x="33" y="118"/>
                    <a:pt x="33" y="118"/>
                    <a:pt x="33" y="118"/>
                  </a:cubicBezTo>
                  <a:cubicBezTo>
                    <a:pt x="34" y="118"/>
                    <a:pt x="34" y="117"/>
                    <a:pt x="35" y="116"/>
                  </a:cubicBezTo>
                  <a:cubicBezTo>
                    <a:pt x="36" y="116"/>
                    <a:pt x="37" y="115"/>
                    <a:pt x="37" y="114"/>
                  </a:cubicBezTo>
                  <a:cubicBezTo>
                    <a:pt x="38" y="113"/>
                    <a:pt x="38" y="111"/>
                    <a:pt x="38" y="110"/>
                  </a:cubicBezTo>
                  <a:cubicBezTo>
                    <a:pt x="38" y="110"/>
                    <a:pt x="38" y="109"/>
                    <a:pt x="37" y="108"/>
                  </a:cubicBezTo>
                  <a:cubicBezTo>
                    <a:pt x="36" y="110"/>
                    <a:pt x="35" y="111"/>
                    <a:pt x="33" y="112"/>
                  </a:cubicBezTo>
                  <a:cubicBezTo>
                    <a:pt x="33" y="112"/>
                    <a:pt x="33" y="113"/>
                    <a:pt x="33" y="113"/>
                  </a:cubicBezTo>
                  <a:cubicBezTo>
                    <a:pt x="33" y="115"/>
                    <a:pt x="33" y="116"/>
                    <a:pt x="33" y="118"/>
                  </a:cubicBezTo>
                  <a:close/>
                  <a:moveTo>
                    <a:pt x="54" y="41"/>
                  </a:moveTo>
                  <a:cubicBezTo>
                    <a:pt x="54" y="41"/>
                    <a:pt x="54" y="41"/>
                    <a:pt x="54" y="41"/>
                  </a:cubicBezTo>
                  <a:cubicBezTo>
                    <a:pt x="56" y="40"/>
                    <a:pt x="57" y="39"/>
                    <a:pt x="58" y="39"/>
                  </a:cubicBezTo>
                  <a:cubicBezTo>
                    <a:pt x="59" y="38"/>
                    <a:pt x="59" y="38"/>
                    <a:pt x="59" y="37"/>
                  </a:cubicBezTo>
                  <a:cubicBezTo>
                    <a:pt x="60" y="36"/>
                    <a:pt x="60" y="35"/>
                    <a:pt x="60" y="33"/>
                  </a:cubicBezTo>
                  <a:cubicBezTo>
                    <a:pt x="60" y="33"/>
                    <a:pt x="60" y="32"/>
                    <a:pt x="61" y="32"/>
                  </a:cubicBezTo>
                  <a:cubicBezTo>
                    <a:pt x="62" y="32"/>
                    <a:pt x="61" y="31"/>
                    <a:pt x="61" y="31"/>
                  </a:cubicBezTo>
                  <a:cubicBezTo>
                    <a:pt x="60" y="32"/>
                    <a:pt x="59" y="33"/>
                    <a:pt x="58" y="33"/>
                  </a:cubicBezTo>
                  <a:cubicBezTo>
                    <a:pt x="57" y="34"/>
                    <a:pt x="56" y="35"/>
                    <a:pt x="56" y="37"/>
                  </a:cubicBezTo>
                  <a:cubicBezTo>
                    <a:pt x="55" y="38"/>
                    <a:pt x="55" y="40"/>
                    <a:pt x="54" y="41"/>
                  </a:cubicBezTo>
                  <a:close/>
                  <a:moveTo>
                    <a:pt x="85" y="24"/>
                  </a:moveTo>
                  <a:cubicBezTo>
                    <a:pt x="83" y="25"/>
                    <a:pt x="73" y="31"/>
                    <a:pt x="72" y="32"/>
                  </a:cubicBezTo>
                  <a:cubicBezTo>
                    <a:pt x="77" y="31"/>
                    <a:pt x="81" y="29"/>
                    <a:pt x="86" y="27"/>
                  </a:cubicBezTo>
                  <a:cubicBezTo>
                    <a:pt x="86" y="26"/>
                    <a:pt x="85" y="25"/>
                    <a:pt x="85" y="24"/>
                  </a:cubicBezTo>
                  <a:close/>
                  <a:moveTo>
                    <a:pt x="25" y="215"/>
                  </a:moveTo>
                  <a:cubicBezTo>
                    <a:pt x="25" y="212"/>
                    <a:pt x="25" y="209"/>
                    <a:pt x="25" y="206"/>
                  </a:cubicBezTo>
                  <a:cubicBezTo>
                    <a:pt x="23" y="207"/>
                    <a:pt x="22" y="207"/>
                    <a:pt x="21" y="207"/>
                  </a:cubicBezTo>
                  <a:cubicBezTo>
                    <a:pt x="21" y="209"/>
                    <a:pt x="23" y="214"/>
                    <a:pt x="25" y="215"/>
                  </a:cubicBezTo>
                  <a:close/>
                  <a:moveTo>
                    <a:pt x="80" y="41"/>
                  </a:moveTo>
                  <a:cubicBezTo>
                    <a:pt x="77" y="42"/>
                    <a:pt x="74" y="43"/>
                    <a:pt x="71" y="43"/>
                  </a:cubicBezTo>
                  <a:cubicBezTo>
                    <a:pt x="71" y="45"/>
                    <a:pt x="71" y="46"/>
                    <a:pt x="71" y="48"/>
                  </a:cubicBezTo>
                  <a:cubicBezTo>
                    <a:pt x="74" y="46"/>
                    <a:pt x="77" y="43"/>
                    <a:pt x="80" y="41"/>
                  </a:cubicBezTo>
                  <a:close/>
                  <a:moveTo>
                    <a:pt x="52" y="32"/>
                  </a:moveTo>
                  <a:cubicBezTo>
                    <a:pt x="53" y="32"/>
                    <a:pt x="53" y="32"/>
                    <a:pt x="54" y="31"/>
                  </a:cubicBezTo>
                  <a:cubicBezTo>
                    <a:pt x="55" y="31"/>
                    <a:pt x="55" y="30"/>
                    <a:pt x="55" y="29"/>
                  </a:cubicBezTo>
                  <a:cubicBezTo>
                    <a:pt x="56" y="27"/>
                    <a:pt x="56" y="26"/>
                    <a:pt x="57" y="24"/>
                  </a:cubicBezTo>
                  <a:cubicBezTo>
                    <a:pt x="57" y="23"/>
                    <a:pt x="57" y="23"/>
                    <a:pt x="57" y="22"/>
                  </a:cubicBezTo>
                  <a:cubicBezTo>
                    <a:pt x="56" y="24"/>
                    <a:pt x="54" y="25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52" y="30"/>
                    <a:pt x="52" y="31"/>
                    <a:pt x="52" y="32"/>
                  </a:cubicBezTo>
                  <a:close/>
                  <a:moveTo>
                    <a:pt x="91" y="59"/>
                  </a:moveTo>
                  <a:cubicBezTo>
                    <a:pt x="91" y="56"/>
                    <a:pt x="91" y="51"/>
                    <a:pt x="91" y="50"/>
                  </a:cubicBezTo>
                  <a:cubicBezTo>
                    <a:pt x="90" y="50"/>
                    <a:pt x="90" y="50"/>
                    <a:pt x="89" y="51"/>
                  </a:cubicBezTo>
                  <a:cubicBezTo>
                    <a:pt x="89" y="51"/>
                    <a:pt x="88" y="52"/>
                    <a:pt x="88" y="53"/>
                  </a:cubicBezTo>
                  <a:cubicBezTo>
                    <a:pt x="88" y="55"/>
                    <a:pt x="88" y="56"/>
                    <a:pt x="88" y="58"/>
                  </a:cubicBezTo>
                  <a:cubicBezTo>
                    <a:pt x="88" y="59"/>
                    <a:pt x="88" y="59"/>
                    <a:pt x="88" y="60"/>
                  </a:cubicBezTo>
                  <a:cubicBezTo>
                    <a:pt x="89" y="59"/>
                    <a:pt x="90" y="59"/>
                    <a:pt x="91" y="59"/>
                  </a:cubicBezTo>
                  <a:close/>
                  <a:moveTo>
                    <a:pt x="51" y="63"/>
                  </a:moveTo>
                  <a:cubicBezTo>
                    <a:pt x="53" y="62"/>
                    <a:pt x="54" y="61"/>
                    <a:pt x="55" y="60"/>
                  </a:cubicBezTo>
                  <a:cubicBezTo>
                    <a:pt x="55" y="60"/>
                    <a:pt x="56" y="60"/>
                    <a:pt x="56" y="60"/>
                  </a:cubicBezTo>
                  <a:cubicBezTo>
                    <a:pt x="56" y="58"/>
                    <a:pt x="56" y="57"/>
                    <a:pt x="56" y="55"/>
                  </a:cubicBezTo>
                  <a:cubicBezTo>
                    <a:pt x="54" y="56"/>
                    <a:pt x="53" y="57"/>
                    <a:pt x="51" y="58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60"/>
                    <a:pt x="51" y="62"/>
                    <a:pt x="51" y="63"/>
                  </a:cubicBezTo>
                  <a:close/>
                  <a:moveTo>
                    <a:pt x="54" y="21"/>
                  </a:moveTo>
                  <a:cubicBezTo>
                    <a:pt x="55" y="20"/>
                    <a:pt x="57" y="19"/>
                    <a:pt x="58" y="18"/>
                  </a:cubicBezTo>
                  <a:cubicBezTo>
                    <a:pt x="59" y="18"/>
                    <a:pt x="59" y="17"/>
                    <a:pt x="59" y="17"/>
                  </a:cubicBezTo>
                  <a:cubicBezTo>
                    <a:pt x="60" y="15"/>
                    <a:pt x="61" y="13"/>
                    <a:pt x="61" y="11"/>
                  </a:cubicBezTo>
                  <a:cubicBezTo>
                    <a:pt x="60" y="11"/>
                    <a:pt x="58" y="12"/>
                    <a:pt x="58" y="14"/>
                  </a:cubicBezTo>
                  <a:cubicBezTo>
                    <a:pt x="58" y="16"/>
                    <a:pt x="58" y="17"/>
                    <a:pt x="56" y="17"/>
                  </a:cubicBezTo>
                  <a:cubicBezTo>
                    <a:pt x="55" y="17"/>
                    <a:pt x="55" y="17"/>
                    <a:pt x="54" y="17"/>
                  </a:cubicBezTo>
                  <a:cubicBezTo>
                    <a:pt x="54" y="18"/>
                    <a:pt x="54" y="20"/>
                    <a:pt x="54" y="21"/>
                  </a:cubicBezTo>
                  <a:close/>
                  <a:moveTo>
                    <a:pt x="91" y="45"/>
                  </a:moveTo>
                  <a:cubicBezTo>
                    <a:pt x="91" y="43"/>
                    <a:pt x="91" y="38"/>
                    <a:pt x="91" y="37"/>
                  </a:cubicBezTo>
                  <a:cubicBezTo>
                    <a:pt x="90" y="38"/>
                    <a:pt x="89" y="38"/>
                    <a:pt x="89" y="38"/>
                  </a:cubicBezTo>
                  <a:cubicBezTo>
                    <a:pt x="89" y="39"/>
                    <a:pt x="88" y="39"/>
                    <a:pt x="88" y="39"/>
                  </a:cubicBezTo>
                  <a:cubicBezTo>
                    <a:pt x="88" y="42"/>
                    <a:pt x="88" y="44"/>
                    <a:pt x="88" y="46"/>
                  </a:cubicBezTo>
                  <a:cubicBezTo>
                    <a:pt x="89" y="46"/>
                    <a:pt x="90" y="46"/>
                    <a:pt x="91" y="45"/>
                  </a:cubicBezTo>
                  <a:close/>
                  <a:moveTo>
                    <a:pt x="88" y="64"/>
                  </a:moveTo>
                  <a:cubicBezTo>
                    <a:pt x="88" y="67"/>
                    <a:pt x="88" y="70"/>
                    <a:pt x="88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0" y="70"/>
                    <a:pt x="91" y="66"/>
                    <a:pt x="91" y="63"/>
                  </a:cubicBezTo>
                  <a:cubicBezTo>
                    <a:pt x="90" y="63"/>
                    <a:pt x="89" y="64"/>
                    <a:pt x="88" y="64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5" y="32"/>
                    <a:pt x="44" y="34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7"/>
                    <a:pt x="42" y="38"/>
                    <a:pt x="42" y="39"/>
                  </a:cubicBezTo>
                  <a:cubicBezTo>
                    <a:pt x="43" y="38"/>
                    <a:pt x="44" y="38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6" y="35"/>
                    <a:pt x="46" y="33"/>
                    <a:pt x="47" y="31"/>
                  </a:cubicBezTo>
                  <a:close/>
                  <a:moveTo>
                    <a:pt x="52" y="125"/>
                  </a:moveTo>
                  <a:cubicBezTo>
                    <a:pt x="53" y="124"/>
                    <a:pt x="54" y="124"/>
                    <a:pt x="55" y="123"/>
                  </a:cubicBezTo>
                  <a:cubicBezTo>
                    <a:pt x="55" y="123"/>
                    <a:pt x="55" y="122"/>
                    <a:pt x="55" y="122"/>
                  </a:cubicBezTo>
                  <a:cubicBezTo>
                    <a:pt x="55" y="121"/>
                    <a:pt x="55" y="120"/>
                    <a:pt x="55" y="118"/>
                  </a:cubicBezTo>
                  <a:cubicBezTo>
                    <a:pt x="54" y="120"/>
                    <a:pt x="52" y="121"/>
                    <a:pt x="50" y="122"/>
                  </a:cubicBezTo>
                  <a:cubicBezTo>
                    <a:pt x="50" y="122"/>
                    <a:pt x="50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1" y="124"/>
                    <a:pt x="52" y="125"/>
                  </a:cubicBezTo>
                  <a:close/>
                  <a:moveTo>
                    <a:pt x="33" y="21"/>
                  </a:moveTo>
                  <a:cubicBezTo>
                    <a:pt x="32" y="21"/>
                    <a:pt x="23" y="28"/>
                    <a:pt x="22" y="29"/>
                  </a:cubicBezTo>
                  <a:cubicBezTo>
                    <a:pt x="23" y="29"/>
                    <a:pt x="23" y="30"/>
                    <a:pt x="23" y="31"/>
                  </a:cubicBezTo>
                  <a:cubicBezTo>
                    <a:pt x="27" y="28"/>
                    <a:pt x="30" y="24"/>
                    <a:pt x="33" y="21"/>
                  </a:cubicBezTo>
                  <a:close/>
                  <a:moveTo>
                    <a:pt x="19" y="78"/>
                  </a:moveTo>
                  <a:cubicBezTo>
                    <a:pt x="18" y="79"/>
                    <a:pt x="17" y="80"/>
                    <a:pt x="16" y="80"/>
                  </a:cubicBezTo>
                  <a:cubicBezTo>
                    <a:pt x="16" y="80"/>
                    <a:pt x="16" y="81"/>
                    <a:pt x="16" y="81"/>
                  </a:cubicBezTo>
                  <a:cubicBezTo>
                    <a:pt x="16" y="82"/>
                    <a:pt x="16" y="84"/>
                    <a:pt x="16" y="85"/>
                  </a:cubicBezTo>
                  <a:cubicBezTo>
                    <a:pt x="17" y="84"/>
                    <a:pt x="18" y="83"/>
                    <a:pt x="20" y="82"/>
                  </a:cubicBezTo>
                  <a:cubicBezTo>
                    <a:pt x="20" y="82"/>
                    <a:pt x="20" y="81"/>
                    <a:pt x="20" y="81"/>
                  </a:cubicBezTo>
                  <a:cubicBezTo>
                    <a:pt x="20" y="80"/>
                    <a:pt x="20" y="79"/>
                    <a:pt x="19" y="78"/>
                  </a:cubicBezTo>
                  <a:close/>
                  <a:moveTo>
                    <a:pt x="8" y="23"/>
                  </a:moveTo>
                  <a:cubicBezTo>
                    <a:pt x="8" y="34"/>
                    <a:pt x="9" y="45"/>
                    <a:pt x="9" y="56"/>
                  </a:cubicBezTo>
                  <a:cubicBezTo>
                    <a:pt x="9" y="55"/>
                    <a:pt x="9" y="55"/>
                    <a:pt x="9" y="54"/>
                  </a:cubicBezTo>
                  <a:cubicBezTo>
                    <a:pt x="9" y="47"/>
                    <a:pt x="9" y="40"/>
                    <a:pt x="9" y="33"/>
                  </a:cubicBezTo>
                  <a:cubicBezTo>
                    <a:pt x="9" y="29"/>
                    <a:pt x="8" y="26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33" y="220"/>
                  </a:moveTo>
                  <a:cubicBezTo>
                    <a:pt x="34" y="217"/>
                    <a:pt x="34" y="215"/>
                    <a:pt x="34" y="212"/>
                  </a:cubicBezTo>
                  <a:cubicBezTo>
                    <a:pt x="34" y="212"/>
                    <a:pt x="33" y="212"/>
                    <a:pt x="33" y="212"/>
                  </a:cubicBezTo>
                  <a:cubicBezTo>
                    <a:pt x="32" y="214"/>
                    <a:pt x="31" y="216"/>
                    <a:pt x="30" y="219"/>
                  </a:cubicBezTo>
                  <a:cubicBezTo>
                    <a:pt x="31" y="219"/>
                    <a:pt x="32" y="220"/>
                    <a:pt x="33" y="220"/>
                  </a:cubicBezTo>
                  <a:close/>
                  <a:moveTo>
                    <a:pt x="57" y="170"/>
                  </a:moveTo>
                  <a:cubicBezTo>
                    <a:pt x="55" y="171"/>
                    <a:pt x="55" y="172"/>
                    <a:pt x="54" y="173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54" y="175"/>
                    <a:pt x="54" y="176"/>
                    <a:pt x="54" y="178"/>
                  </a:cubicBezTo>
                  <a:cubicBezTo>
                    <a:pt x="56" y="177"/>
                    <a:pt x="56" y="177"/>
                    <a:pt x="56" y="177"/>
                  </a:cubicBezTo>
                  <a:cubicBezTo>
                    <a:pt x="56" y="175"/>
                    <a:pt x="57" y="173"/>
                    <a:pt x="57" y="171"/>
                  </a:cubicBezTo>
                  <a:cubicBezTo>
                    <a:pt x="57" y="171"/>
                    <a:pt x="57" y="171"/>
                    <a:pt x="57" y="170"/>
                  </a:cubicBezTo>
                  <a:close/>
                  <a:moveTo>
                    <a:pt x="90" y="92"/>
                  </a:moveTo>
                  <a:cubicBezTo>
                    <a:pt x="88" y="93"/>
                    <a:pt x="88" y="93"/>
                    <a:pt x="88" y="95"/>
                  </a:cubicBezTo>
                  <a:cubicBezTo>
                    <a:pt x="88" y="97"/>
                    <a:pt x="88" y="99"/>
                    <a:pt x="88" y="101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9" y="102"/>
                    <a:pt x="89" y="102"/>
                    <a:pt x="90" y="102"/>
                  </a:cubicBezTo>
                  <a:cubicBezTo>
                    <a:pt x="90" y="99"/>
                    <a:pt x="90" y="95"/>
                    <a:pt x="90" y="92"/>
                  </a:cubicBezTo>
                  <a:close/>
                  <a:moveTo>
                    <a:pt x="66" y="66"/>
                  </a:moveTo>
                  <a:cubicBezTo>
                    <a:pt x="65" y="66"/>
                    <a:pt x="65" y="67"/>
                    <a:pt x="65" y="67"/>
                  </a:cubicBezTo>
                  <a:cubicBezTo>
                    <a:pt x="65" y="69"/>
                    <a:pt x="64" y="71"/>
                    <a:pt x="65" y="73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77"/>
                    <a:pt x="65" y="79"/>
                    <a:pt x="65" y="81"/>
                  </a:cubicBezTo>
                  <a:cubicBezTo>
                    <a:pt x="65" y="82"/>
                    <a:pt x="65" y="82"/>
                    <a:pt x="66" y="82"/>
                  </a:cubicBezTo>
                  <a:cubicBezTo>
                    <a:pt x="66" y="77"/>
                    <a:pt x="66" y="71"/>
                    <a:pt x="66" y="66"/>
                  </a:cubicBezTo>
                  <a:close/>
                  <a:moveTo>
                    <a:pt x="91" y="34"/>
                  </a:moveTo>
                  <a:cubicBezTo>
                    <a:pt x="91" y="32"/>
                    <a:pt x="91" y="30"/>
                    <a:pt x="91" y="28"/>
                  </a:cubicBezTo>
                  <a:cubicBezTo>
                    <a:pt x="90" y="28"/>
                    <a:pt x="89" y="29"/>
                    <a:pt x="89" y="29"/>
                  </a:cubicBezTo>
                  <a:cubicBezTo>
                    <a:pt x="89" y="29"/>
                    <a:pt x="88" y="30"/>
                    <a:pt x="88" y="30"/>
                  </a:cubicBezTo>
                  <a:cubicBezTo>
                    <a:pt x="88" y="31"/>
                    <a:pt x="88" y="33"/>
                    <a:pt x="88" y="35"/>
                  </a:cubicBezTo>
                  <a:cubicBezTo>
                    <a:pt x="89" y="34"/>
                    <a:pt x="90" y="34"/>
                    <a:pt x="91" y="34"/>
                  </a:cubicBezTo>
                  <a:close/>
                  <a:moveTo>
                    <a:pt x="36" y="16"/>
                  </a:move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4" y="15"/>
                  </a:cubicBezTo>
                  <a:cubicBezTo>
                    <a:pt x="32" y="15"/>
                    <a:pt x="31" y="16"/>
                    <a:pt x="30" y="17"/>
                  </a:cubicBezTo>
                  <a:cubicBezTo>
                    <a:pt x="29" y="18"/>
                    <a:pt x="28" y="18"/>
                    <a:pt x="28" y="19"/>
                  </a:cubicBezTo>
                  <a:cubicBezTo>
                    <a:pt x="29" y="19"/>
                    <a:pt x="29" y="19"/>
                    <a:pt x="30" y="19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3" y="18"/>
                    <a:pt x="34" y="17"/>
                    <a:pt x="36" y="16"/>
                  </a:cubicBezTo>
                  <a:close/>
                  <a:moveTo>
                    <a:pt x="52" y="136"/>
                  </a:moveTo>
                  <a:cubicBezTo>
                    <a:pt x="54" y="136"/>
                    <a:pt x="54" y="135"/>
                    <a:pt x="55" y="134"/>
                  </a:cubicBezTo>
                  <a:cubicBezTo>
                    <a:pt x="55" y="132"/>
                    <a:pt x="55" y="131"/>
                    <a:pt x="55" y="130"/>
                  </a:cubicBezTo>
                  <a:cubicBezTo>
                    <a:pt x="55" y="130"/>
                    <a:pt x="55" y="129"/>
                    <a:pt x="56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30"/>
                    <a:pt x="53" y="130"/>
                    <a:pt x="52" y="131"/>
                  </a:cubicBezTo>
                  <a:cubicBezTo>
                    <a:pt x="52" y="131"/>
                    <a:pt x="52" y="132"/>
                    <a:pt x="52" y="132"/>
                  </a:cubicBezTo>
                  <a:cubicBezTo>
                    <a:pt x="52" y="133"/>
                    <a:pt x="52" y="135"/>
                    <a:pt x="52" y="136"/>
                  </a:cubicBezTo>
                  <a:close/>
                  <a:moveTo>
                    <a:pt x="89" y="223"/>
                  </a:moveTo>
                  <a:cubicBezTo>
                    <a:pt x="87" y="222"/>
                    <a:pt x="83" y="222"/>
                    <a:pt x="82" y="222"/>
                  </a:cubicBezTo>
                  <a:cubicBezTo>
                    <a:pt x="82" y="223"/>
                    <a:pt x="82" y="224"/>
                    <a:pt x="82" y="225"/>
                  </a:cubicBezTo>
                  <a:cubicBezTo>
                    <a:pt x="84" y="225"/>
                    <a:pt x="86" y="225"/>
                    <a:pt x="88" y="224"/>
                  </a:cubicBezTo>
                  <a:cubicBezTo>
                    <a:pt x="88" y="224"/>
                    <a:pt x="88" y="223"/>
                    <a:pt x="89" y="223"/>
                  </a:cubicBezTo>
                  <a:close/>
                  <a:moveTo>
                    <a:pt x="55" y="66"/>
                  </a:moveTo>
                  <a:cubicBezTo>
                    <a:pt x="55" y="66"/>
                    <a:pt x="55" y="66"/>
                    <a:pt x="55" y="66"/>
                  </a:cubicBezTo>
                  <a:cubicBezTo>
                    <a:pt x="54" y="66"/>
                    <a:pt x="53" y="67"/>
                    <a:pt x="52" y="68"/>
                  </a:cubicBezTo>
                  <a:cubicBezTo>
                    <a:pt x="51" y="68"/>
                    <a:pt x="51" y="69"/>
                    <a:pt x="51" y="69"/>
                  </a:cubicBezTo>
                  <a:cubicBezTo>
                    <a:pt x="51" y="70"/>
                    <a:pt x="51" y="71"/>
                    <a:pt x="51" y="72"/>
                  </a:cubicBezTo>
                  <a:cubicBezTo>
                    <a:pt x="55" y="70"/>
                    <a:pt x="55" y="70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lose/>
                  <a:moveTo>
                    <a:pt x="37" y="127"/>
                  </a:moveTo>
                  <a:cubicBezTo>
                    <a:pt x="36" y="128"/>
                    <a:pt x="35" y="129"/>
                    <a:pt x="34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31"/>
                    <a:pt x="33" y="132"/>
                    <a:pt x="33" y="134"/>
                  </a:cubicBezTo>
                  <a:cubicBezTo>
                    <a:pt x="35" y="132"/>
                    <a:pt x="36" y="132"/>
                    <a:pt x="37" y="131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29"/>
                    <a:pt x="37" y="128"/>
                    <a:pt x="37" y="127"/>
                  </a:cubicBezTo>
                  <a:close/>
                  <a:moveTo>
                    <a:pt x="32" y="109"/>
                  </a:moveTo>
                  <a:cubicBezTo>
                    <a:pt x="33" y="109"/>
                    <a:pt x="33" y="109"/>
                    <a:pt x="33" y="109"/>
                  </a:cubicBezTo>
                  <a:cubicBezTo>
                    <a:pt x="34" y="108"/>
                    <a:pt x="36" y="107"/>
                    <a:pt x="37" y="106"/>
                  </a:cubicBezTo>
                  <a:cubicBezTo>
                    <a:pt x="38" y="105"/>
                    <a:pt x="38" y="104"/>
                    <a:pt x="38" y="103"/>
                  </a:cubicBezTo>
                  <a:cubicBezTo>
                    <a:pt x="36" y="104"/>
                    <a:pt x="35" y="105"/>
                    <a:pt x="34" y="105"/>
                  </a:cubicBezTo>
                  <a:cubicBezTo>
                    <a:pt x="32" y="106"/>
                    <a:pt x="32" y="108"/>
                    <a:pt x="32" y="109"/>
                  </a:cubicBezTo>
                  <a:close/>
                  <a:moveTo>
                    <a:pt x="33" y="194"/>
                  </a:moveTo>
                  <a:cubicBezTo>
                    <a:pt x="33" y="194"/>
                    <a:pt x="33" y="195"/>
                    <a:pt x="33" y="195"/>
                  </a:cubicBezTo>
                  <a:cubicBezTo>
                    <a:pt x="36" y="195"/>
                    <a:pt x="39" y="195"/>
                    <a:pt x="41" y="195"/>
                  </a:cubicBezTo>
                  <a:cubicBezTo>
                    <a:pt x="43" y="195"/>
                    <a:pt x="43" y="194"/>
                    <a:pt x="44" y="193"/>
                  </a:cubicBezTo>
                  <a:cubicBezTo>
                    <a:pt x="43" y="193"/>
                    <a:pt x="43" y="193"/>
                    <a:pt x="43" y="193"/>
                  </a:cubicBezTo>
                  <a:cubicBezTo>
                    <a:pt x="40" y="193"/>
                    <a:pt x="37" y="193"/>
                    <a:pt x="35" y="194"/>
                  </a:cubicBezTo>
                  <a:cubicBezTo>
                    <a:pt x="34" y="194"/>
                    <a:pt x="33" y="194"/>
                    <a:pt x="33" y="194"/>
                  </a:cubicBezTo>
                  <a:close/>
                  <a:moveTo>
                    <a:pt x="88" y="212"/>
                  </a:moveTo>
                  <a:cubicBezTo>
                    <a:pt x="87" y="212"/>
                    <a:pt x="85" y="213"/>
                    <a:pt x="84" y="213"/>
                  </a:cubicBezTo>
                  <a:cubicBezTo>
                    <a:pt x="85" y="215"/>
                    <a:pt x="87" y="216"/>
                    <a:pt x="89" y="217"/>
                  </a:cubicBezTo>
                  <a:cubicBezTo>
                    <a:pt x="89" y="216"/>
                    <a:pt x="89" y="214"/>
                    <a:pt x="88" y="212"/>
                  </a:cubicBezTo>
                  <a:close/>
                  <a:moveTo>
                    <a:pt x="54" y="187"/>
                  </a:moveTo>
                  <a:cubicBezTo>
                    <a:pt x="53" y="188"/>
                    <a:pt x="51" y="189"/>
                    <a:pt x="50" y="191"/>
                  </a:cubicBezTo>
                  <a:cubicBezTo>
                    <a:pt x="51" y="191"/>
                    <a:pt x="52" y="191"/>
                    <a:pt x="53" y="191"/>
                  </a:cubicBezTo>
                  <a:cubicBezTo>
                    <a:pt x="53" y="191"/>
                    <a:pt x="54" y="191"/>
                    <a:pt x="54" y="190"/>
                  </a:cubicBezTo>
                  <a:cubicBezTo>
                    <a:pt x="55" y="190"/>
                    <a:pt x="57" y="189"/>
                    <a:pt x="58" y="188"/>
                  </a:cubicBezTo>
                  <a:cubicBezTo>
                    <a:pt x="58" y="188"/>
                    <a:pt x="58" y="188"/>
                    <a:pt x="58" y="187"/>
                  </a:cubicBezTo>
                  <a:cubicBezTo>
                    <a:pt x="58" y="187"/>
                    <a:pt x="58" y="187"/>
                    <a:pt x="57" y="187"/>
                  </a:cubicBezTo>
                  <a:cubicBezTo>
                    <a:pt x="56" y="188"/>
                    <a:pt x="56" y="188"/>
                    <a:pt x="54" y="187"/>
                  </a:cubicBezTo>
                  <a:close/>
                  <a:moveTo>
                    <a:pt x="18" y="137"/>
                  </a:moveTo>
                  <a:cubicBezTo>
                    <a:pt x="19" y="137"/>
                    <a:pt x="19" y="136"/>
                    <a:pt x="20" y="136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20" y="133"/>
                    <a:pt x="20" y="131"/>
                    <a:pt x="20" y="130"/>
                  </a:cubicBezTo>
                  <a:cubicBezTo>
                    <a:pt x="18" y="130"/>
                    <a:pt x="18" y="130"/>
                    <a:pt x="18" y="132"/>
                  </a:cubicBezTo>
                  <a:cubicBezTo>
                    <a:pt x="18" y="133"/>
                    <a:pt x="18" y="134"/>
                    <a:pt x="18" y="135"/>
                  </a:cubicBezTo>
                  <a:cubicBezTo>
                    <a:pt x="18" y="136"/>
                    <a:pt x="18" y="137"/>
                    <a:pt x="18" y="137"/>
                  </a:cubicBezTo>
                  <a:close/>
                  <a:moveTo>
                    <a:pt x="17" y="190"/>
                  </a:moveTo>
                  <a:cubicBezTo>
                    <a:pt x="17" y="190"/>
                    <a:pt x="17" y="190"/>
                    <a:pt x="18" y="190"/>
                  </a:cubicBezTo>
                  <a:cubicBezTo>
                    <a:pt x="19" y="189"/>
                    <a:pt x="20" y="188"/>
                    <a:pt x="21" y="187"/>
                  </a:cubicBezTo>
                  <a:cubicBezTo>
                    <a:pt x="21" y="186"/>
                    <a:pt x="22" y="186"/>
                    <a:pt x="22" y="186"/>
                  </a:cubicBezTo>
                  <a:cubicBezTo>
                    <a:pt x="22" y="185"/>
                    <a:pt x="22" y="184"/>
                    <a:pt x="22" y="184"/>
                  </a:cubicBezTo>
                  <a:cubicBezTo>
                    <a:pt x="22" y="184"/>
                    <a:pt x="21" y="184"/>
                    <a:pt x="21" y="184"/>
                  </a:cubicBezTo>
                  <a:cubicBezTo>
                    <a:pt x="21" y="184"/>
                    <a:pt x="20" y="185"/>
                    <a:pt x="19" y="185"/>
                  </a:cubicBezTo>
                  <a:cubicBezTo>
                    <a:pt x="19" y="185"/>
                    <a:pt x="18" y="185"/>
                    <a:pt x="18" y="186"/>
                  </a:cubicBezTo>
                  <a:cubicBezTo>
                    <a:pt x="18" y="187"/>
                    <a:pt x="17" y="189"/>
                    <a:pt x="17" y="190"/>
                  </a:cubicBezTo>
                  <a:close/>
                  <a:moveTo>
                    <a:pt x="88" y="86"/>
                  </a:moveTo>
                  <a:cubicBezTo>
                    <a:pt x="90" y="86"/>
                    <a:pt x="90" y="86"/>
                    <a:pt x="90" y="85"/>
                  </a:cubicBezTo>
                  <a:cubicBezTo>
                    <a:pt x="90" y="83"/>
                    <a:pt x="90" y="80"/>
                    <a:pt x="90" y="78"/>
                  </a:cubicBezTo>
                  <a:cubicBezTo>
                    <a:pt x="90" y="78"/>
                    <a:pt x="90" y="78"/>
                    <a:pt x="90" y="77"/>
                  </a:cubicBezTo>
                  <a:cubicBezTo>
                    <a:pt x="89" y="78"/>
                    <a:pt x="88" y="78"/>
                    <a:pt x="88" y="79"/>
                  </a:cubicBezTo>
                  <a:cubicBezTo>
                    <a:pt x="88" y="82"/>
                    <a:pt x="88" y="84"/>
                    <a:pt x="88" y="86"/>
                  </a:cubicBezTo>
                  <a:close/>
                  <a:moveTo>
                    <a:pt x="20" y="58"/>
                  </a:moveTo>
                  <a:cubicBezTo>
                    <a:pt x="20" y="60"/>
                    <a:pt x="20" y="61"/>
                    <a:pt x="20" y="63"/>
                  </a:cubicBezTo>
                  <a:cubicBezTo>
                    <a:pt x="21" y="62"/>
                    <a:pt x="22" y="61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59"/>
                    <a:pt x="23" y="58"/>
                    <a:pt x="23" y="56"/>
                  </a:cubicBezTo>
                  <a:cubicBezTo>
                    <a:pt x="22" y="57"/>
                    <a:pt x="21" y="58"/>
                    <a:pt x="20" y="58"/>
                  </a:cubicBezTo>
                  <a:close/>
                  <a:moveTo>
                    <a:pt x="54" y="166"/>
                  </a:moveTo>
                  <a:cubicBezTo>
                    <a:pt x="55" y="165"/>
                    <a:pt x="55" y="165"/>
                    <a:pt x="56" y="164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6" y="162"/>
                    <a:pt x="56" y="160"/>
                    <a:pt x="56" y="158"/>
                  </a:cubicBezTo>
                  <a:cubicBezTo>
                    <a:pt x="55" y="159"/>
                    <a:pt x="54" y="160"/>
                    <a:pt x="54" y="161"/>
                  </a:cubicBezTo>
                  <a:cubicBezTo>
                    <a:pt x="54" y="162"/>
                    <a:pt x="54" y="164"/>
                    <a:pt x="54" y="166"/>
                  </a:cubicBezTo>
                  <a:close/>
                  <a:moveTo>
                    <a:pt x="20" y="92"/>
                  </a:moveTo>
                  <a:cubicBezTo>
                    <a:pt x="21" y="91"/>
                    <a:pt x="21" y="91"/>
                    <a:pt x="21" y="89"/>
                  </a:cubicBezTo>
                  <a:cubicBezTo>
                    <a:pt x="21" y="89"/>
                    <a:pt x="21" y="88"/>
                    <a:pt x="21" y="88"/>
                  </a:cubicBezTo>
                  <a:cubicBezTo>
                    <a:pt x="19" y="89"/>
                    <a:pt x="18" y="90"/>
                    <a:pt x="16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3"/>
                    <a:pt x="16" y="94"/>
                  </a:cubicBezTo>
                  <a:cubicBezTo>
                    <a:pt x="16" y="93"/>
                    <a:pt x="16" y="93"/>
                    <a:pt x="17" y="93"/>
                  </a:cubicBezTo>
                  <a:cubicBezTo>
                    <a:pt x="17" y="92"/>
                    <a:pt x="17" y="91"/>
                    <a:pt x="18" y="91"/>
                  </a:cubicBezTo>
                  <a:cubicBezTo>
                    <a:pt x="19" y="91"/>
                    <a:pt x="19" y="92"/>
                    <a:pt x="20" y="92"/>
                  </a:cubicBezTo>
                  <a:close/>
                  <a:moveTo>
                    <a:pt x="62" y="22"/>
                  </a:moveTo>
                  <a:cubicBezTo>
                    <a:pt x="62" y="21"/>
                    <a:pt x="62" y="20"/>
                    <a:pt x="62" y="19"/>
                  </a:cubicBezTo>
                  <a:cubicBezTo>
                    <a:pt x="61" y="19"/>
                    <a:pt x="61" y="20"/>
                    <a:pt x="60" y="21"/>
                  </a:cubicBezTo>
                  <a:cubicBezTo>
                    <a:pt x="60" y="22"/>
                    <a:pt x="60" y="23"/>
                    <a:pt x="59" y="24"/>
                  </a:cubicBezTo>
                  <a:cubicBezTo>
                    <a:pt x="59" y="25"/>
                    <a:pt x="59" y="27"/>
                    <a:pt x="58" y="28"/>
                  </a:cubicBezTo>
                  <a:cubicBezTo>
                    <a:pt x="60" y="27"/>
                    <a:pt x="60" y="27"/>
                    <a:pt x="62" y="25"/>
                  </a:cubicBezTo>
                  <a:cubicBezTo>
                    <a:pt x="61" y="24"/>
                    <a:pt x="60" y="23"/>
                    <a:pt x="60" y="22"/>
                  </a:cubicBezTo>
                  <a:cubicBezTo>
                    <a:pt x="60" y="22"/>
                    <a:pt x="61" y="22"/>
                    <a:pt x="61" y="22"/>
                  </a:cubicBezTo>
                  <a:cubicBezTo>
                    <a:pt x="61" y="22"/>
                    <a:pt x="61" y="22"/>
                    <a:pt x="62" y="22"/>
                  </a:cubicBezTo>
                  <a:close/>
                  <a:moveTo>
                    <a:pt x="71" y="38"/>
                  </a:moveTo>
                  <a:cubicBezTo>
                    <a:pt x="74" y="36"/>
                    <a:pt x="76" y="35"/>
                    <a:pt x="78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6" y="33"/>
                    <a:pt x="74" y="34"/>
                    <a:pt x="71" y="35"/>
                  </a:cubicBezTo>
                  <a:cubicBezTo>
                    <a:pt x="71" y="36"/>
                    <a:pt x="71" y="37"/>
                    <a:pt x="71" y="38"/>
                  </a:cubicBezTo>
                  <a:close/>
                  <a:moveTo>
                    <a:pt x="11" y="189"/>
                  </a:moveTo>
                  <a:cubicBezTo>
                    <a:pt x="11" y="191"/>
                    <a:pt x="12" y="193"/>
                    <a:pt x="12" y="196"/>
                  </a:cubicBezTo>
                  <a:cubicBezTo>
                    <a:pt x="12" y="197"/>
                    <a:pt x="12" y="198"/>
                    <a:pt x="11" y="200"/>
                  </a:cubicBezTo>
                  <a:cubicBezTo>
                    <a:pt x="12" y="199"/>
                    <a:pt x="13" y="199"/>
                    <a:pt x="13" y="199"/>
                  </a:cubicBezTo>
                  <a:cubicBezTo>
                    <a:pt x="13" y="196"/>
                    <a:pt x="13" y="193"/>
                    <a:pt x="12" y="189"/>
                  </a:cubicBezTo>
                  <a:cubicBezTo>
                    <a:pt x="12" y="189"/>
                    <a:pt x="12" y="189"/>
                    <a:pt x="11" y="189"/>
                  </a:cubicBezTo>
                  <a:close/>
                  <a:moveTo>
                    <a:pt x="9" y="59"/>
                  </a:moveTo>
                  <a:cubicBezTo>
                    <a:pt x="9" y="65"/>
                    <a:pt x="9" y="79"/>
                    <a:pt x="9" y="81"/>
                  </a:cubicBezTo>
                  <a:cubicBezTo>
                    <a:pt x="10" y="80"/>
                    <a:pt x="10" y="80"/>
                    <a:pt x="10" y="79"/>
                  </a:cubicBezTo>
                  <a:cubicBezTo>
                    <a:pt x="10" y="75"/>
                    <a:pt x="10" y="71"/>
                    <a:pt x="10" y="66"/>
                  </a:cubicBezTo>
                  <a:cubicBezTo>
                    <a:pt x="9" y="64"/>
                    <a:pt x="9" y="62"/>
                    <a:pt x="9" y="59"/>
                  </a:cubicBezTo>
                  <a:close/>
                  <a:moveTo>
                    <a:pt x="16" y="67"/>
                  </a:moveTo>
                  <a:cubicBezTo>
                    <a:pt x="16" y="66"/>
                    <a:pt x="17" y="66"/>
                    <a:pt x="17" y="65"/>
                  </a:cubicBezTo>
                  <a:cubicBezTo>
                    <a:pt x="18" y="65"/>
                    <a:pt x="18" y="65"/>
                    <a:pt x="18" y="64"/>
                  </a:cubicBezTo>
                  <a:cubicBezTo>
                    <a:pt x="17" y="63"/>
                    <a:pt x="17" y="61"/>
                    <a:pt x="17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4"/>
                    <a:pt x="16" y="67"/>
                  </a:cubicBezTo>
                  <a:close/>
                  <a:moveTo>
                    <a:pt x="13" y="26"/>
                  </a:moveTo>
                  <a:cubicBezTo>
                    <a:pt x="15" y="23"/>
                    <a:pt x="17" y="21"/>
                    <a:pt x="19" y="18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19" y="18"/>
                    <a:pt x="18" y="18"/>
                    <a:pt x="18" y="18"/>
                  </a:cubicBezTo>
                  <a:cubicBezTo>
                    <a:pt x="17" y="19"/>
                    <a:pt x="16" y="20"/>
                    <a:pt x="15" y="21"/>
                  </a:cubicBezTo>
                  <a:cubicBezTo>
                    <a:pt x="13" y="23"/>
                    <a:pt x="13" y="23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20" y="141"/>
                  </a:moveTo>
                  <a:cubicBezTo>
                    <a:pt x="18" y="142"/>
                    <a:pt x="17" y="142"/>
                    <a:pt x="18" y="144"/>
                  </a:cubicBezTo>
                  <a:cubicBezTo>
                    <a:pt x="18" y="145"/>
                    <a:pt x="17" y="146"/>
                    <a:pt x="17" y="147"/>
                  </a:cubicBezTo>
                  <a:cubicBezTo>
                    <a:pt x="17" y="147"/>
                    <a:pt x="17" y="148"/>
                    <a:pt x="17" y="148"/>
                  </a:cubicBezTo>
                  <a:cubicBezTo>
                    <a:pt x="18" y="147"/>
                    <a:pt x="19" y="147"/>
                    <a:pt x="19" y="146"/>
                  </a:cubicBezTo>
                  <a:cubicBezTo>
                    <a:pt x="19" y="144"/>
                    <a:pt x="19" y="143"/>
                    <a:pt x="20" y="141"/>
                  </a:cubicBezTo>
                  <a:close/>
                  <a:moveTo>
                    <a:pt x="23" y="46"/>
                  </a:moveTo>
                  <a:cubicBezTo>
                    <a:pt x="21" y="47"/>
                    <a:pt x="20" y="48"/>
                    <a:pt x="19" y="49"/>
                  </a:cubicBezTo>
                  <a:cubicBezTo>
                    <a:pt x="19" y="50"/>
                    <a:pt x="19" y="51"/>
                    <a:pt x="19" y="52"/>
                  </a:cubicBezTo>
                  <a:cubicBezTo>
                    <a:pt x="20" y="51"/>
                    <a:pt x="21" y="50"/>
                    <a:pt x="22" y="49"/>
                  </a:cubicBezTo>
                  <a:cubicBezTo>
                    <a:pt x="23" y="48"/>
                    <a:pt x="23" y="48"/>
                    <a:pt x="23" y="46"/>
                  </a:cubicBezTo>
                  <a:close/>
                  <a:moveTo>
                    <a:pt x="26" y="182"/>
                  </a:moveTo>
                  <a:cubicBezTo>
                    <a:pt x="27" y="181"/>
                    <a:pt x="29" y="180"/>
                    <a:pt x="30" y="179"/>
                  </a:cubicBezTo>
                  <a:cubicBezTo>
                    <a:pt x="30" y="178"/>
                    <a:pt x="31" y="178"/>
                    <a:pt x="30" y="177"/>
                  </a:cubicBezTo>
                  <a:cubicBezTo>
                    <a:pt x="29" y="177"/>
                    <a:pt x="28" y="178"/>
                    <a:pt x="27" y="179"/>
                  </a:cubicBezTo>
                  <a:cubicBezTo>
                    <a:pt x="26" y="180"/>
                    <a:pt x="26" y="181"/>
                    <a:pt x="26" y="182"/>
                  </a:cubicBezTo>
                  <a:close/>
                  <a:moveTo>
                    <a:pt x="64" y="5"/>
                  </a:moveTo>
                  <a:cubicBezTo>
                    <a:pt x="64" y="4"/>
                    <a:pt x="63" y="4"/>
                    <a:pt x="63" y="5"/>
                  </a:cubicBezTo>
                  <a:cubicBezTo>
                    <a:pt x="60" y="5"/>
                    <a:pt x="57" y="5"/>
                    <a:pt x="55" y="5"/>
                  </a:cubicBezTo>
                  <a:cubicBezTo>
                    <a:pt x="54" y="6"/>
                    <a:pt x="53" y="6"/>
                    <a:pt x="53" y="7"/>
                  </a:cubicBezTo>
                  <a:cubicBezTo>
                    <a:pt x="57" y="6"/>
                    <a:pt x="61" y="6"/>
                    <a:pt x="64" y="5"/>
                  </a:cubicBezTo>
                  <a:close/>
                  <a:moveTo>
                    <a:pt x="66" y="84"/>
                  </a:moveTo>
                  <a:cubicBezTo>
                    <a:pt x="65" y="85"/>
                    <a:pt x="65" y="85"/>
                    <a:pt x="65" y="86"/>
                  </a:cubicBezTo>
                  <a:cubicBezTo>
                    <a:pt x="65" y="90"/>
                    <a:pt x="65" y="93"/>
                    <a:pt x="65" y="97"/>
                  </a:cubicBezTo>
                  <a:cubicBezTo>
                    <a:pt x="65" y="97"/>
                    <a:pt x="65" y="98"/>
                    <a:pt x="65" y="98"/>
                  </a:cubicBezTo>
                  <a:cubicBezTo>
                    <a:pt x="65" y="97"/>
                    <a:pt x="66" y="87"/>
                    <a:pt x="66" y="84"/>
                  </a:cubicBezTo>
                  <a:close/>
                  <a:moveTo>
                    <a:pt x="15" y="75"/>
                  </a:moveTo>
                  <a:cubicBezTo>
                    <a:pt x="16" y="75"/>
                    <a:pt x="16" y="75"/>
                    <a:pt x="16" y="75"/>
                  </a:cubicBezTo>
                  <a:cubicBezTo>
                    <a:pt x="16" y="74"/>
                    <a:pt x="17" y="74"/>
                    <a:pt x="17" y="74"/>
                  </a:cubicBezTo>
                  <a:cubicBezTo>
                    <a:pt x="19" y="72"/>
                    <a:pt x="19" y="72"/>
                    <a:pt x="18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71"/>
                    <a:pt x="15" y="72"/>
                    <a:pt x="15" y="74"/>
                  </a:cubicBezTo>
                  <a:cubicBezTo>
                    <a:pt x="15" y="74"/>
                    <a:pt x="15" y="75"/>
                    <a:pt x="15" y="75"/>
                  </a:cubicBezTo>
                  <a:close/>
                  <a:moveTo>
                    <a:pt x="24" y="165"/>
                  </a:moveTo>
                  <a:cubicBezTo>
                    <a:pt x="24" y="165"/>
                    <a:pt x="24" y="165"/>
                    <a:pt x="24" y="165"/>
                  </a:cubicBezTo>
                  <a:cubicBezTo>
                    <a:pt x="24" y="164"/>
                    <a:pt x="25" y="164"/>
                    <a:pt x="25" y="163"/>
                  </a:cubicBezTo>
                  <a:cubicBezTo>
                    <a:pt x="26" y="162"/>
                    <a:pt x="26" y="160"/>
                    <a:pt x="26" y="159"/>
                  </a:cubicBezTo>
                  <a:cubicBezTo>
                    <a:pt x="25" y="159"/>
                    <a:pt x="24" y="159"/>
                    <a:pt x="24" y="160"/>
                  </a:cubicBezTo>
                  <a:cubicBezTo>
                    <a:pt x="24" y="160"/>
                    <a:pt x="24" y="160"/>
                    <a:pt x="24" y="161"/>
                  </a:cubicBezTo>
                  <a:cubicBezTo>
                    <a:pt x="24" y="162"/>
                    <a:pt x="24" y="163"/>
                    <a:pt x="24" y="165"/>
                  </a:cubicBezTo>
                  <a:close/>
                  <a:moveTo>
                    <a:pt x="42" y="154"/>
                  </a:moveTo>
                  <a:cubicBezTo>
                    <a:pt x="43" y="154"/>
                    <a:pt x="43" y="153"/>
                    <a:pt x="44" y="153"/>
                  </a:cubicBezTo>
                  <a:cubicBezTo>
                    <a:pt x="44" y="153"/>
                    <a:pt x="44" y="152"/>
                    <a:pt x="44" y="152"/>
                  </a:cubicBezTo>
                  <a:cubicBezTo>
                    <a:pt x="45" y="151"/>
                    <a:pt x="45" y="150"/>
                    <a:pt x="45" y="149"/>
                  </a:cubicBezTo>
                  <a:cubicBezTo>
                    <a:pt x="44" y="149"/>
                    <a:pt x="43" y="150"/>
                    <a:pt x="42" y="151"/>
                  </a:cubicBezTo>
                  <a:cubicBezTo>
                    <a:pt x="42" y="151"/>
                    <a:pt x="42" y="151"/>
                    <a:pt x="42" y="152"/>
                  </a:cubicBezTo>
                  <a:cubicBezTo>
                    <a:pt x="42" y="152"/>
                    <a:pt x="42" y="153"/>
                    <a:pt x="42" y="154"/>
                  </a:cubicBezTo>
                  <a:close/>
                  <a:moveTo>
                    <a:pt x="37" y="21"/>
                  </a:moveTo>
                  <a:cubicBezTo>
                    <a:pt x="36" y="22"/>
                    <a:pt x="34" y="23"/>
                    <a:pt x="33" y="25"/>
                  </a:cubicBezTo>
                  <a:cubicBezTo>
                    <a:pt x="34" y="25"/>
                    <a:pt x="34" y="26"/>
                    <a:pt x="34" y="26"/>
                  </a:cubicBezTo>
                  <a:cubicBezTo>
                    <a:pt x="37" y="24"/>
                    <a:pt x="37" y="25"/>
                    <a:pt x="37" y="21"/>
                  </a:cubicBezTo>
                  <a:close/>
                  <a:moveTo>
                    <a:pt x="38" y="72"/>
                  </a:moveTo>
                  <a:cubicBezTo>
                    <a:pt x="41" y="71"/>
                    <a:pt x="41" y="70"/>
                    <a:pt x="40" y="67"/>
                  </a:cubicBezTo>
                  <a:cubicBezTo>
                    <a:pt x="39" y="68"/>
                    <a:pt x="39" y="69"/>
                    <a:pt x="38" y="69"/>
                  </a:cubicBezTo>
                  <a:cubicBezTo>
                    <a:pt x="38" y="69"/>
                    <a:pt x="38" y="70"/>
                    <a:pt x="38" y="70"/>
                  </a:cubicBezTo>
                  <a:cubicBezTo>
                    <a:pt x="38" y="71"/>
                    <a:pt x="38" y="71"/>
                    <a:pt x="38" y="72"/>
                  </a:cubicBezTo>
                  <a:close/>
                  <a:moveTo>
                    <a:pt x="55" y="75"/>
                  </a:moveTo>
                  <a:cubicBezTo>
                    <a:pt x="51" y="77"/>
                    <a:pt x="51" y="78"/>
                    <a:pt x="52" y="80"/>
                  </a:cubicBezTo>
                  <a:cubicBezTo>
                    <a:pt x="53" y="80"/>
                    <a:pt x="53" y="79"/>
                    <a:pt x="54" y="79"/>
                  </a:cubicBezTo>
                  <a:cubicBezTo>
                    <a:pt x="54" y="79"/>
                    <a:pt x="54" y="79"/>
                    <a:pt x="54" y="78"/>
                  </a:cubicBezTo>
                  <a:cubicBezTo>
                    <a:pt x="54" y="77"/>
                    <a:pt x="54" y="76"/>
                    <a:pt x="55" y="75"/>
                  </a:cubicBezTo>
                  <a:close/>
                  <a:moveTo>
                    <a:pt x="42" y="144"/>
                  </a:moveTo>
                  <a:cubicBezTo>
                    <a:pt x="43" y="144"/>
                    <a:pt x="43" y="143"/>
                    <a:pt x="44" y="143"/>
                  </a:cubicBezTo>
                  <a:cubicBezTo>
                    <a:pt x="44" y="143"/>
                    <a:pt x="44" y="142"/>
                    <a:pt x="44" y="142"/>
                  </a:cubicBezTo>
                  <a:cubicBezTo>
                    <a:pt x="44" y="141"/>
                    <a:pt x="44" y="140"/>
                    <a:pt x="44" y="139"/>
                  </a:cubicBezTo>
                  <a:cubicBezTo>
                    <a:pt x="43" y="139"/>
                    <a:pt x="42" y="140"/>
                    <a:pt x="42" y="140"/>
                  </a:cubicBezTo>
                  <a:cubicBezTo>
                    <a:pt x="42" y="142"/>
                    <a:pt x="42" y="143"/>
                    <a:pt x="42" y="144"/>
                  </a:cubicBezTo>
                  <a:close/>
                  <a:moveTo>
                    <a:pt x="33" y="191"/>
                  </a:moveTo>
                  <a:cubicBezTo>
                    <a:pt x="34" y="191"/>
                    <a:pt x="34" y="191"/>
                    <a:pt x="34" y="191"/>
                  </a:cubicBezTo>
                  <a:cubicBezTo>
                    <a:pt x="36" y="189"/>
                    <a:pt x="38" y="188"/>
                    <a:pt x="40" y="187"/>
                  </a:cubicBezTo>
                  <a:cubicBezTo>
                    <a:pt x="40" y="186"/>
                    <a:pt x="40" y="186"/>
                    <a:pt x="40" y="185"/>
                  </a:cubicBezTo>
                  <a:cubicBezTo>
                    <a:pt x="38" y="187"/>
                    <a:pt x="36" y="189"/>
                    <a:pt x="33" y="191"/>
                  </a:cubicBezTo>
                  <a:close/>
                  <a:moveTo>
                    <a:pt x="19" y="108"/>
                  </a:moveTo>
                  <a:cubicBezTo>
                    <a:pt x="18" y="109"/>
                    <a:pt x="17" y="109"/>
                    <a:pt x="17" y="110"/>
                  </a:cubicBezTo>
                  <a:cubicBezTo>
                    <a:pt x="17" y="111"/>
                    <a:pt x="17" y="112"/>
                    <a:pt x="17" y="114"/>
                  </a:cubicBezTo>
                  <a:cubicBezTo>
                    <a:pt x="19" y="112"/>
                    <a:pt x="19" y="112"/>
                    <a:pt x="19" y="108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1"/>
                    <a:pt x="17" y="11"/>
                  </a:cubicBezTo>
                  <a:cubicBezTo>
                    <a:pt x="15" y="11"/>
                    <a:pt x="13" y="11"/>
                    <a:pt x="11" y="11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3" y="13"/>
                    <a:pt x="15" y="13"/>
                    <a:pt x="17" y="12"/>
                  </a:cubicBezTo>
                  <a:close/>
                  <a:moveTo>
                    <a:pt x="91" y="26"/>
                  </a:moveTo>
                  <a:cubicBezTo>
                    <a:pt x="91" y="25"/>
                    <a:pt x="91" y="24"/>
                    <a:pt x="91" y="23"/>
                  </a:cubicBezTo>
                  <a:cubicBezTo>
                    <a:pt x="91" y="23"/>
                    <a:pt x="90" y="22"/>
                    <a:pt x="90" y="22"/>
                  </a:cubicBezTo>
                  <a:cubicBezTo>
                    <a:pt x="89" y="22"/>
                    <a:pt x="89" y="22"/>
                    <a:pt x="89" y="23"/>
                  </a:cubicBezTo>
                  <a:cubicBezTo>
                    <a:pt x="89" y="24"/>
                    <a:pt x="88" y="25"/>
                    <a:pt x="88" y="26"/>
                  </a:cubicBezTo>
                  <a:cubicBezTo>
                    <a:pt x="89" y="26"/>
                    <a:pt x="90" y="26"/>
                    <a:pt x="91" y="26"/>
                  </a:cubicBezTo>
                  <a:close/>
                  <a:moveTo>
                    <a:pt x="34" y="83"/>
                  </a:moveTo>
                  <a:cubicBezTo>
                    <a:pt x="33" y="83"/>
                    <a:pt x="33" y="84"/>
                    <a:pt x="32" y="85"/>
                  </a:cubicBezTo>
                  <a:cubicBezTo>
                    <a:pt x="31" y="86"/>
                    <a:pt x="31" y="86"/>
                    <a:pt x="32" y="87"/>
                  </a:cubicBezTo>
                  <a:cubicBezTo>
                    <a:pt x="32" y="87"/>
                    <a:pt x="33" y="86"/>
                    <a:pt x="34" y="86"/>
                  </a:cubicBezTo>
                  <a:cubicBezTo>
                    <a:pt x="35" y="85"/>
                    <a:pt x="35" y="84"/>
                    <a:pt x="34" y="83"/>
                  </a:cubicBezTo>
                  <a:close/>
                  <a:moveTo>
                    <a:pt x="34" y="143"/>
                  </a:moveTo>
                  <a:cubicBezTo>
                    <a:pt x="35" y="143"/>
                    <a:pt x="35" y="142"/>
                    <a:pt x="36" y="142"/>
                  </a:cubicBezTo>
                  <a:cubicBezTo>
                    <a:pt x="37" y="141"/>
                    <a:pt x="37" y="140"/>
                    <a:pt x="37" y="139"/>
                  </a:cubicBezTo>
                  <a:cubicBezTo>
                    <a:pt x="36" y="139"/>
                    <a:pt x="36" y="140"/>
                    <a:pt x="35" y="140"/>
                  </a:cubicBezTo>
                  <a:cubicBezTo>
                    <a:pt x="34" y="141"/>
                    <a:pt x="34" y="142"/>
                    <a:pt x="34" y="143"/>
                  </a:cubicBezTo>
                  <a:close/>
                  <a:moveTo>
                    <a:pt x="37" y="62"/>
                  </a:moveTo>
                  <a:cubicBezTo>
                    <a:pt x="37" y="62"/>
                    <a:pt x="37" y="62"/>
                    <a:pt x="37" y="62"/>
                  </a:cubicBezTo>
                  <a:cubicBezTo>
                    <a:pt x="38" y="62"/>
                    <a:pt x="38" y="61"/>
                    <a:pt x="39" y="61"/>
                  </a:cubicBezTo>
                  <a:cubicBezTo>
                    <a:pt x="40" y="60"/>
                    <a:pt x="40" y="60"/>
                    <a:pt x="40" y="58"/>
                  </a:cubicBezTo>
                  <a:cubicBezTo>
                    <a:pt x="39" y="59"/>
                    <a:pt x="38" y="59"/>
                    <a:pt x="37" y="60"/>
                  </a:cubicBezTo>
                  <a:cubicBezTo>
                    <a:pt x="36" y="61"/>
                    <a:pt x="36" y="61"/>
                    <a:pt x="37" y="62"/>
                  </a:cubicBezTo>
                  <a:close/>
                  <a:moveTo>
                    <a:pt x="19" y="152"/>
                  </a:moveTo>
                  <a:cubicBezTo>
                    <a:pt x="18" y="153"/>
                    <a:pt x="17" y="152"/>
                    <a:pt x="17" y="153"/>
                  </a:cubicBezTo>
                  <a:cubicBezTo>
                    <a:pt x="17" y="155"/>
                    <a:pt x="17" y="157"/>
                    <a:pt x="17" y="158"/>
                  </a:cubicBezTo>
                  <a:cubicBezTo>
                    <a:pt x="18" y="158"/>
                    <a:pt x="18" y="158"/>
                    <a:pt x="18" y="157"/>
                  </a:cubicBezTo>
                  <a:cubicBezTo>
                    <a:pt x="18" y="156"/>
                    <a:pt x="19" y="154"/>
                    <a:pt x="19" y="152"/>
                  </a:cubicBezTo>
                  <a:close/>
                  <a:moveTo>
                    <a:pt x="45" y="54"/>
                  </a:moveTo>
                  <a:cubicBezTo>
                    <a:pt x="44" y="54"/>
                    <a:pt x="44" y="55"/>
                    <a:pt x="43" y="55"/>
                  </a:cubicBezTo>
                  <a:cubicBezTo>
                    <a:pt x="42" y="56"/>
                    <a:pt x="42" y="56"/>
                    <a:pt x="43" y="58"/>
                  </a:cubicBezTo>
                  <a:cubicBezTo>
                    <a:pt x="45" y="56"/>
                    <a:pt x="45" y="57"/>
                    <a:pt x="45" y="54"/>
                  </a:cubicBezTo>
                  <a:close/>
                  <a:moveTo>
                    <a:pt x="49" y="15"/>
                  </a:move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6" y="15"/>
                    <a:pt x="45" y="15"/>
                  </a:cubicBezTo>
                  <a:cubicBezTo>
                    <a:pt x="43" y="15"/>
                    <a:pt x="43" y="16"/>
                    <a:pt x="42" y="17"/>
                  </a:cubicBezTo>
                  <a:cubicBezTo>
                    <a:pt x="44" y="16"/>
                    <a:pt x="47" y="16"/>
                    <a:pt x="49" y="15"/>
                  </a:cubicBezTo>
                  <a:close/>
                  <a:moveTo>
                    <a:pt x="34" y="149"/>
                  </a:moveTo>
                  <a:cubicBezTo>
                    <a:pt x="36" y="148"/>
                    <a:pt x="37" y="148"/>
                    <a:pt x="36" y="145"/>
                  </a:cubicBezTo>
                  <a:cubicBezTo>
                    <a:pt x="34" y="146"/>
                    <a:pt x="34" y="147"/>
                    <a:pt x="34" y="149"/>
                  </a:cubicBezTo>
                  <a:close/>
                  <a:moveTo>
                    <a:pt x="37" y="118"/>
                  </a:moveTo>
                  <a:cubicBezTo>
                    <a:pt x="36" y="120"/>
                    <a:pt x="34" y="121"/>
                    <a:pt x="33" y="123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35" y="122"/>
                    <a:pt x="36" y="121"/>
                    <a:pt x="37" y="120"/>
                  </a:cubicBezTo>
                  <a:cubicBezTo>
                    <a:pt x="37" y="120"/>
                    <a:pt x="38" y="119"/>
                    <a:pt x="37" y="118"/>
                  </a:cubicBezTo>
                  <a:close/>
                  <a:moveTo>
                    <a:pt x="25" y="87"/>
                  </a:moveTo>
                  <a:cubicBezTo>
                    <a:pt x="28" y="85"/>
                    <a:pt x="28" y="85"/>
                    <a:pt x="28" y="83"/>
                  </a:cubicBezTo>
                  <a:cubicBezTo>
                    <a:pt x="25" y="84"/>
                    <a:pt x="25" y="84"/>
                    <a:pt x="25" y="87"/>
                  </a:cubicBezTo>
                  <a:close/>
                  <a:moveTo>
                    <a:pt x="62" y="113"/>
                  </a:moveTo>
                  <a:cubicBezTo>
                    <a:pt x="62" y="113"/>
                    <a:pt x="62" y="112"/>
                    <a:pt x="62" y="112"/>
                  </a:cubicBezTo>
                  <a:cubicBezTo>
                    <a:pt x="62" y="113"/>
                    <a:pt x="61" y="113"/>
                    <a:pt x="61" y="113"/>
                  </a:cubicBezTo>
                  <a:cubicBezTo>
                    <a:pt x="61" y="115"/>
                    <a:pt x="61" y="117"/>
                    <a:pt x="61" y="119"/>
                  </a:cubicBezTo>
                  <a:cubicBezTo>
                    <a:pt x="62" y="119"/>
                    <a:pt x="62" y="118"/>
                    <a:pt x="62" y="118"/>
                  </a:cubicBezTo>
                  <a:cubicBezTo>
                    <a:pt x="62" y="116"/>
                    <a:pt x="62" y="114"/>
                    <a:pt x="62" y="113"/>
                  </a:cubicBezTo>
                  <a:close/>
                  <a:moveTo>
                    <a:pt x="39" y="38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8" y="40"/>
                    <a:pt x="38" y="41"/>
                    <a:pt x="38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39"/>
                    <a:pt x="40" y="38"/>
                    <a:pt x="39" y="38"/>
                  </a:cubicBezTo>
                  <a:close/>
                  <a:moveTo>
                    <a:pt x="10" y="91"/>
                  </a:moveTo>
                  <a:cubicBezTo>
                    <a:pt x="10" y="91"/>
                    <a:pt x="10" y="91"/>
                    <a:pt x="10" y="90"/>
                  </a:cubicBezTo>
                  <a:cubicBezTo>
                    <a:pt x="10" y="88"/>
                    <a:pt x="10" y="86"/>
                    <a:pt x="10" y="84"/>
                  </a:cubicBezTo>
                  <a:cubicBezTo>
                    <a:pt x="10" y="83"/>
                    <a:pt x="10" y="83"/>
                    <a:pt x="9" y="83"/>
                  </a:cubicBezTo>
                  <a:cubicBezTo>
                    <a:pt x="9" y="85"/>
                    <a:pt x="9" y="90"/>
                    <a:pt x="10" y="91"/>
                  </a:cubicBezTo>
                  <a:close/>
                  <a:moveTo>
                    <a:pt x="34" y="138"/>
                  </a:moveTo>
                  <a:cubicBezTo>
                    <a:pt x="35" y="137"/>
                    <a:pt x="36" y="137"/>
                    <a:pt x="36" y="136"/>
                  </a:cubicBezTo>
                  <a:cubicBezTo>
                    <a:pt x="37" y="135"/>
                    <a:pt x="37" y="135"/>
                    <a:pt x="37" y="134"/>
                  </a:cubicBezTo>
                  <a:cubicBezTo>
                    <a:pt x="36" y="135"/>
                    <a:pt x="35" y="136"/>
                    <a:pt x="34" y="137"/>
                  </a:cubicBezTo>
                  <a:cubicBezTo>
                    <a:pt x="33" y="137"/>
                    <a:pt x="34" y="137"/>
                    <a:pt x="34" y="138"/>
                  </a:cubicBezTo>
                  <a:close/>
                  <a:moveTo>
                    <a:pt x="49" y="71"/>
                  </a:moveTo>
                  <a:cubicBezTo>
                    <a:pt x="46" y="72"/>
                    <a:pt x="46" y="73"/>
                    <a:pt x="48" y="75"/>
                  </a:cubicBezTo>
                  <a:cubicBezTo>
                    <a:pt x="49" y="74"/>
                    <a:pt x="49" y="74"/>
                    <a:pt x="49" y="73"/>
                  </a:cubicBezTo>
                  <a:cubicBezTo>
                    <a:pt x="49" y="72"/>
                    <a:pt x="49" y="71"/>
                    <a:pt x="49" y="71"/>
                  </a:cubicBezTo>
                  <a:close/>
                  <a:moveTo>
                    <a:pt x="26" y="15"/>
                  </a:moveTo>
                  <a:cubicBezTo>
                    <a:pt x="26" y="15"/>
                    <a:pt x="25" y="15"/>
                    <a:pt x="25" y="15"/>
                  </a:cubicBezTo>
                  <a:cubicBezTo>
                    <a:pt x="25" y="16"/>
                    <a:pt x="24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8"/>
                    <a:pt x="21" y="19"/>
                    <a:pt x="20" y="20"/>
                  </a:cubicBezTo>
                  <a:cubicBezTo>
                    <a:pt x="21" y="20"/>
                    <a:pt x="25" y="17"/>
                    <a:pt x="26" y="15"/>
                  </a:cubicBezTo>
                  <a:close/>
                  <a:moveTo>
                    <a:pt x="39" y="81"/>
                  </a:moveTo>
                  <a:cubicBezTo>
                    <a:pt x="41" y="80"/>
                    <a:pt x="41" y="79"/>
                    <a:pt x="41" y="77"/>
                  </a:cubicBezTo>
                  <a:cubicBezTo>
                    <a:pt x="38" y="79"/>
                    <a:pt x="38" y="79"/>
                    <a:pt x="39" y="81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6" y="32"/>
                    <a:pt x="28" y="31"/>
                    <a:pt x="29" y="30"/>
                  </a:cubicBezTo>
                  <a:cubicBezTo>
                    <a:pt x="30" y="30"/>
                    <a:pt x="30" y="29"/>
                    <a:pt x="30" y="28"/>
                  </a:cubicBezTo>
                  <a:cubicBezTo>
                    <a:pt x="28" y="30"/>
                    <a:pt x="26" y="31"/>
                    <a:pt x="25" y="33"/>
                  </a:cubicBezTo>
                  <a:close/>
                  <a:moveTo>
                    <a:pt x="56" y="148"/>
                  </a:moveTo>
                  <a:cubicBezTo>
                    <a:pt x="56" y="149"/>
                    <a:pt x="55" y="149"/>
                    <a:pt x="55" y="149"/>
                  </a:cubicBezTo>
                  <a:cubicBezTo>
                    <a:pt x="55" y="151"/>
                    <a:pt x="55" y="152"/>
                    <a:pt x="55" y="154"/>
                  </a:cubicBezTo>
                  <a:cubicBezTo>
                    <a:pt x="55" y="154"/>
                    <a:pt x="56" y="154"/>
                    <a:pt x="56" y="153"/>
                  </a:cubicBezTo>
                  <a:cubicBezTo>
                    <a:pt x="56" y="152"/>
                    <a:pt x="56" y="150"/>
                    <a:pt x="56" y="148"/>
                  </a:cubicBezTo>
                  <a:close/>
                  <a:moveTo>
                    <a:pt x="13" y="126"/>
                  </a:moveTo>
                  <a:cubicBezTo>
                    <a:pt x="13" y="126"/>
                    <a:pt x="14" y="126"/>
                    <a:pt x="14" y="126"/>
                  </a:cubicBezTo>
                  <a:cubicBezTo>
                    <a:pt x="14" y="121"/>
                    <a:pt x="14" y="116"/>
                    <a:pt x="14" y="111"/>
                  </a:cubicBezTo>
                  <a:cubicBezTo>
                    <a:pt x="14" y="111"/>
                    <a:pt x="14" y="111"/>
                    <a:pt x="13" y="111"/>
                  </a:cubicBezTo>
                  <a:cubicBezTo>
                    <a:pt x="13" y="116"/>
                    <a:pt x="13" y="121"/>
                    <a:pt x="13" y="126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40" y="8"/>
                  </a:cubicBezTo>
                  <a:cubicBezTo>
                    <a:pt x="41" y="8"/>
                    <a:pt x="43" y="7"/>
                    <a:pt x="45" y="8"/>
                  </a:cubicBezTo>
                  <a:cubicBezTo>
                    <a:pt x="45" y="8"/>
                    <a:pt x="46" y="7"/>
                    <a:pt x="46" y="7"/>
                  </a:cubicBezTo>
                  <a:cubicBezTo>
                    <a:pt x="47" y="7"/>
                    <a:pt x="47" y="7"/>
                    <a:pt x="47" y="6"/>
                  </a:cubicBezTo>
                  <a:cubicBezTo>
                    <a:pt x="44" y="7"/>
                    <a:pt x="41" y="7"/>
                    <a:pt x="38" y="8"/>
                  </a:cubicBezTo>
                  <a:close/>
                  <a:moveTo>
                    <a:pt x="25" y="148"/>
                  </a:moveTo>
                  <a:cubicBezTo>
                    <a:pt x="25" y="148"/>
                    <a:pt x="24" y="149"/>
                    <a:pt x="24" y="149"/>
                  </a:cubicBezTo>
                  <a:cubicBezTo>
                    <a:pt x="24" y="150"/>
                    <a:pt x="24" y="151"/>
                    <a:pt x="24" y="152"/>
                  </a:cubicBezTo>
                  <a:cubicBezTo>
                    <a:pt x="25" y="151"/>
                    <a:pt x="26" y="151"/>
                    <a:pt x="25" y="148"/>
                  </a:cubicBezTo>
                  <a:close/>
                  <a:moveTo>
                    <a:pt x="52" y="10"/>
                  </a:moveTo>
                  <a:cubicBezTo>
                    <a:pt x="52" y="10"/>
                    <a:pt x="52" y="10"/>
                    <a:pt x="52" y="10"/>
                  </a:cubicBezTo>
                  <a:cubicBezTo>
                    <a:pt x="53" y="10"/>
                    <a:pt x="54" y="11"/>
                    <a:pt x="55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7" y="11"/>
                    <a:pt x="57" y="10"/>
                    <a:pt x="58" y="9"/>
                  </a:cubicBezTo>
                  <a:cubicBezTo>
                    <a:pt x="56" y="10"/>
                    <a:pt x="54" y="10"/>
                    <a:pt x="52" y="10"/>
                  </a:cubicBezTo>
                  <a:close/>
                  <a:moveTo>
                    <a:pt x="18" y="43"/>
                  </a:moveTo>
                  <a:cubicBezTo>
                    <a:pt x="20" y="42"/>
                    <a:pt x="22" y="40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1" y="39"/>
                    <a:pt x="20" y="40"/>
                    <a:pt x="18" y="42"/>
                  </a:cubicBezTo>
                  <a:cubicBezTo>
                    <a:pt x="18" y="42"/>
                    <a:pt x="18" y="43"/>
                    <a:pt x="18" y="43"/>
                  </a:cubicBezTo>
                  <a:close/>
                  <a:moveTo>
                    <a:pt x="47" y="126"/>
                  </a:moveTo>
                  <a:cubicBezTo>
                    <a:pt x="45" y="127"/>
                    <a:pt x="45" y="127"/>
                    <a:pt x="45" y="129"/>
                  </a:cubicBezTo>
                  <a:cubicBezTo>
                    <a:pt x="47" y="129"/>
                    <a:pt x="47" y="128"/>
                    <a:pt x="47" y="126"/>
                  </a:cubicBezTo>
                  <a:close/>
                  <a:moveTo>
                    <a:pt x="45" y="64"/>
                  </a:moveTo>
                  <a:cubicBezTo>
                    <a:pt x="44" y="65"/>
                    <a:pt x="43" y="65"/>
                    <a:pt x="43" y="66"/>
                  </a:cubicBezTo>
                  <a:cubicBezTo>
                    <a:pt x="43" y="67"/>
                    <a:pt x="43" y="67"/>
                    <a:pt x="43" y="68"/>
                  </a:cubicBezTo>
                  <a:cubicBezTo>
                    <a:pt x="44" y="68"/>
                    <a:pt x="44" y="68"/>
                    <a:pt x="45" y="67"/>
                  </a:cubicBezTo>
                  <a:cubicBezTo>
                    <a:pt x="45" y="66"/>
                    <a:pt x="45" y="65"/>
                    <a:pt x="45" y="64"/>
                  </a:cubicBezTo>
                  <a:close/>
                  <a:moveTo>
                    <a:pt x="24" y="122"/>
                  </a:moveTo>
                  <a:cubicBezTo>
                    <a:pt x="26" y="121"/>
                    <a:pt x="26" y="121"/>
                    <a:pt x="26" y="119"/>
                  </a:cubicBezTo>
                  <a:cubicBezTo>
                    <a:pt x="25" y="119"/>
                    <a:pt x="23" y="120"/>
                    <a:pt x="24" y="122"/>
                  </a:cubicBezTo>
                  <a:close/>
                  <a:moveTo>
                    <a:pt x="26" y="115"/>
                  </a:moveTo>
                  <a:cubicBezTo>
                    <a:pt x="26" y="114"/>
                    <a:pt x="25" y="113"/>
                    <a:pt x="25" y="112"/>
                  </a:cubicBezTo>
                  <a:cubicBezTo>
                    <a:pt x="25" y="112"/>
                    <a:pt x="24" y="113"/>
                    <a:pt x="24" y="113"/>
                  </a:cubicBezTo>
                  <a:cubicBezTo>
                    <a:pt x="24" y="114"/>
                    <a:pt x="24" y="115"/>
                    <a:pt x="24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5" y="116"/>
                    <a:pt x="25" y="116"/>
                    <a:pt x="26" y="115"/>
                  </a:cubicBezTo>
                  <a:close/>
                  <a:moveTo>
                    <a:pt x="18" y="122"/>
                  </a:moveTo>
                  <a:cubicBezTo>
                    <a:pt x="19" y="121"/>
                    <a:pt x="20" y="121"/>
                    <a:pt x="20" y="120"/>
                  </a:cubicBezTo>
                  <a:cubicBezTo>
                    <a:pt x="20" y="119"/>
                    <a:pt x="20" y="118"/>
                    <a:pt x="19" y="117"/>
                  </a:cubicBezTo>
                  <a:cubicBezTo>
                    <a:pt x="19" y="117"/>
                    <a:pt x="19" y="117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19" y="117"/>
                    <a:pt x="18" y="117"/>
                    <a:pt x="18" y="118"/>
                  </a:cubicBezTo>
                  <a:cubicBezTo>
                    <a:pt x="18" y="119"/>
                    <a:pt x="18" y="120"/>
                    <a:pt x="18" y="122"/>
                  </a:cubicBezTo>
                  <a:close/>
                  <a:moveTo>
                    <a:pt x="49" y="61"/>
                  </a:move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7" y="61"/>
                    <a:pt x="47" y="62"/>
                  </a:cubicBezTo>
                  <a:cubicBezTo>
                    <a:pt x="47" y="63"/>
                    <a:pt x="47" y="64"/>
                    <a:pt x="47" y="66"/>
                  </a:cubicBezTo>
                  <a:cubicBezTo>
                    <a:pt x="48" y="65"/>
                    <a:pt x="49" y="64"/>
                    <a:pt x="49" y="63"/>
                  </a:cubicBezTo>
                  <a:cubicBezTo>
                    <a:pt x="48" y="63"/>
                    <a:pt x="49" y="62"/>
                    <a:pt x="49" y="61"/>
                  </a:cubicBezTo>
                  <a:close/>
                  <a:moveTo>
                    <a:pt x="29" y="77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28" y="78"/>
                    <a:pt x="27" y="79"/>
                    <a:pt x="26" y="80"/>
                  </a:cubicBezTo>
                  <a:cubicBezTo>
                    <a:pt x="25" y="80"/>
                    <a:pt x="25" y="81"/>
                    <a:pt x="26" y="81"/>
                  </a:cubicBezTo>
                  <a:cubicBezTo>
                    <a:pt x="26" y="81"/>
                    <a:pt x="27" y="80"/>
                    <a:pt x="28" y="79"/>
                  </a:cubicBezTo>
                  <a:cubicBezTo>
                    <a:pt x="29" y="79"/>
                    <a:pt x="29" y="78"/>
                    <a:pt x="29" y="77"/>
                  </a:cubicBezTo>
                  <a:close/>
                  <a:moveTo>
                    <a:pt x="21" y="26"/>
                  </a:moveTo>
                  <a:cubicBezTo>
                    <a:pt x="21" y="26"/>
                    <a:pt x="22" y="26"/>
                    <a:pt x="22" y="26"/>
                  </a:cubicBezTo>
                  <a:cubicBezTo>
                    <a:pt x="23" y="25"/>
                    <a:pt x="25" y="24"/>
                    <a:pt x="27" y="22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6" y="22"/>
                    <a:pt x="25" y="22"/>
                    <a:pt x="25" y="23"/>
                  </a:cubicBezTo>
                  <a:cubicBezTo>
                    <a:pt x="23" y="24"/>
                    <a:pt x="22" y="25"/>
                    <a:pt x="21" y="26"/>
                  </a:cubicBezTo>
                  <a:close/>
                  <a:moveTo>
                    <a:pt x="66" y="57"/>
                  </a:moveTo>
                  <a:cubicBezTo>
                    <a:pt x="65" y="57"/>
                    <a:pt x="65" y="57"/>
                    <a:pt x="65" y="57"/>
                  </a:cubicBezTo>
                  <a:cubicBezTo>
                    <a:pt x="65" y="59"/>
                    <a:pt x="65" y="61"/>
                    <a:pt x="65" y="63"/>
                  </a:cubicBezTo>
                  <a:cubicBezTo>
                    <a:pt x="66" y="63"/>
                    <a:pt x="66" y="62"/>
                    <a:pt x="66" y="62"/>
                  </a:cubicBezTo>
                  <a:cubicBezTo>
                    <a:pt x="66" y="60"/>
                    <a:pt x="66" y="59"/>
                    <a:pt x="66" y="57"/>
                  </a:cubicBezTo>
                  <a:close/>
                  <a:moveTo>
                    <a:pt x="23" y="67"/>
                  </a:moveTo>
                  <a:cubicBezTo>
                    <a:pt x="21" y="68"/>
                    <a:pt x="21" y="68"/>
                    <a:pt x="21" y="70"/>
                  </a:cubicBezTo>
                  <a:cubicBezTo>
                    <a:pt x="22" y="70"/>
                    <a:pt x="23" y="69"/>
                    <a:pt x="23" y="67"/>
                  </a:cubicBezTo>
                  <a:close/>
                  <a:moveTo>
                    <a:pt x="54" y="85"/>
                  </a:moveTo>
                  <a:cubicBezTo>
                    <a:pt x="52" y="86"/>
                    <a:pt x="51" y="86"/>
                    <a:pt x="52" y="89"/>
                  </a:cubicBezTo>
                  <a:cubicBezTo>
                    <a:pt x="54" y="88"/>
                    <a:pt x="54" y="87"/>
                    <a:pt x="54" y="85"/>
                  </a:cubicBezTo>
                  <a:close/>
                  <a:moveTo>
                    <a:pt x="68" y="129"/>
                  </a:moveTo>
                  <a:cubicBezTo>
                    <a:pt x="68" y="130"/>
                    <a:pt x="68" y="137"/>
                    <a:pt x="68" y="138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8" y="135"/>
                    <a:pt x="68" y="132"/>
                    <a:pt x="68" y="129"/>
                  </a:cubicBezTo>
                  <a:close/>
                  <a:moveTo>
                    <a:pt x="45" y="124"/>
                  </a:moveTo>
                  <a:cubicBezTo>
                    <a:pt x="47" y="122"/>
                    <a:pt x="47" y="122"/>
                    <a:pt x="47" y="120"/>
                  </a:cubicBezTo>
                  <a:cubicBezTo>
                    <a:pt x="44" y="122"/>
                    <a:pt x="44" y="122"/>
                    <a:pt x="45" y="124"/>
                  </a:cubicBezTo>
                  <a:close/>
                  <a:moveTo>
                    <a:pt x="29" y="71"/>
                  </a:moveTo>
                  <a:cubicBezTo>
                    <a:pt x="27" y="72"/>
                    <a:pt x="27" y="73"/>
                    <a:pt x="27" y="75"/>
                  </a:cubicBezTo>
                  <a:cubicBezTo>
                    <a:pt x="29" y="74"/>
                    <a:pt x="29" y="73"/>
                    <a:pt x="29" y="71"/>
                  </a:cubicBezTo>
                  <a:close/>
                  <a:moveTo>
                    <a:pt x="46" y="109"/>
                  </a:moveTo>
                  <a:cubicBezTo>
                    <a:pt x="45" y="110"/>
                    <a:pt x="45" y="111"/>
                    <a:pt x="45" y="113"/>
                  </a:cubicBezTo>
                  <a:cubicBezTo>
                    <a:pt x="47" y="112"/>
                    <a:pt x="47" y="110"/>
                    <a:pt x="46" y="109"/>
                  </a:cubicBezTo>
                  <a:close/>
                  <a:moveTo>
                    <a:pt x="53" y="141"/>
                  </a:moveTo>
                  <a:cubicBezTo>
                    <a:pt x="53" y="141"/>
                    <a:pt x="53" y="141"/>
                    <a:pt x="53" y="141"/>
                  </a:cubicBezTo>
                  <a:cubicBezTo>
                    <a:pt x="53" y="141"/>
                    <a:pt x="52" y="142"/>
                    <a:pt x="52" y="142"/>
                  </a:cubicBezTo>
                  <a:cubicBezTo>
                    <a:pt x="52" y="144"/>
                    <a:pt x="52" y="145"/>
                    <a:pt x="52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5"/>
                    <a:pt x="53" y="143"/>
                    <a:pt x="53" y="141"/>
                  </a:cubicBezTo>
                  <a:close/>
                  <a:moveTo>
                    <a:pt x="68" y="145"/>
                  </a:moveTo>
                  <a:cubicBezTo>
                    <a:pt x="68" y="145"/>
                    <a:pt x="68" y="150"/>
                    <a:pt x="68" y="151"/>
                  </a:cubicBezTo>
                  <a:cubicBezTo>
                    <a:pt x="68" y="151"/>
                    <a:pt x="68" y="152"/>
                    <a:pt x="68" y="152"/>
                  </a:cubicBezTo>
                  <a:cubicBezTo>
                    <a:pt x="68" y="149"/>
                    <a:pt x="68" y="147"/>
                    <a:pt x="68" y="145"/>
                  </a:cubicBezTo>
                  <a:close/>
                  <a:moveTo>
                    <a:pt x="34" y="79"/>
                  </a:moveTo>
                  <a:cubicBezTo>
                    <a:pt x="31" y="80"/>
                    <a:pt x="31" y="80"/>
                    <a:pt x="32" y="82"/>
                  </a:cubicBezTo>
                  <a:cubicBezTo>
                    <a:pt x="32" y="81"/>
                    <a:pt x="34" y="81"/>
                    <a:pt x="34" y="79"/>
                  </a:cubicBezTo>
                  <a:close/>
                  <a:moveTo>
                    <a:pt x="31" y="37"/>
                  </a:moveTo>
                  <a:cubicBezTo>
                    <a:pt x="33" y="36"/>
                    <a:pt x="33" y="37"/>
                    <a:pt x="32" y="33"/>
                  </a:cubicBezTo>
                  <a:cubicBezTo>
                    <a:pt x="31" y="34"/>
                    <a:pt x="31" y="36"/>
                    <a:pt x="31" y="37"/>
                  </a:cubicBezTo>
                  <a:close/>
                  <a:moveTo>
                    <a:pt x="49" y="109"/>
                  </a:moveTo>
                  <a:cubicBezTo>
                    <a:pt x="51" y="108"/>
                    <a:pt x="51" y="107"/>
                    <a:pt x="50" y="105"/>
                  </a:cubicBezTo>
                  <a:cubicBezTo>
                    <a:pt x="48" y="106"/>
                    <a:pt x="49" y="107"/>
                    <a:pt x="49" y="109"/>
                  </a:cubicBezTo>
                  <a:close/>
                  <a:moveTo>
                    <a:pt x="62" y="153"/>
                  </a:moveTo>
                  <a:cubicBezTo>
                    <a:pt x="61" y="154"/>
                    <a:pt x="61" y="159"/>
                    <a:pt x="62" y="160"/>
                  </a:cubicBezTo>
                  <a:cubicBezTo>
                    <a:pt x="62" y="158"/>
                    <a:pt x="62" y="156"/>
                    <a:pt x="62" y="153"/>
                  </a:cubicBezTo>
                  <a:close/>
                  <a:moveTo>
                    <a:pt x="62" y="103"/>
                  </a:moveTo>
                  <a:cubicBezTo>
                    <a:pt x="61" y="104"/>
                    <a:pt x="61" y="108"/>
                    <a:pt x="62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06"/>
                    <a:pt x="62" y="104"/>
                    <a:pt x="62" y="103"/>
                  </a:cubicBezTo>
                  <a:close/>
                  <a:moveTo>
                    <a:pt x="26" y="51"/>
                  </a:moveTo>
                  <a:cubicBezTo>
                    <a:pt x="27" y="50"/>
                    <a:pt x="28" y="50"/>
                    <a:pt x="27" y="48"/>
                  </a:cubicBezTo>
                  <a:cubicBezTo>
                    <a:pt x="26" y="49"/>
                    <a:pt x="26" y="49"/>
                    <a:pt x="26" y="51"/>
                  </a:cubicBezTo>
                  <a:close/>
                  <a:moveTo>
                    <a:pt x="40" y="63"/>
                  </a:moveTo>
                  <a:cubicBezTo>
                    <a:pt x="40" y="63"/>
                    <a:pt x="40" y="63"/>
                    <a:pt x="40" y="63"/>
                  </a:cubicBezTo>
                  <a:cubicBezTo>
                    <a:pt x="39" y="64"/>
                    <a:pt x="38" y="64"/>
                    <a:pt x="37" y="65"/>
                  </a:cubicBezTo>
                  <a:cubicBezTo>
                    <a:pt x="37" y="65"/>
                    <a:pt x="37" y="66"/>
                    <a:pt x="37" y="66"/>
                  </a:cubicBezTo>
                  <a:cubicBezTo>
                    <a:pt x="37" y="66"/>
                    <a:pt x="37" y="66"/>
                    <a:pt x="37" y="67"/>
                  </a:cubicBezTo>
                  <a:cubicBezTo>
                    <a:pt x="38" y="65"/>
                    <a:pt x="40" y="65"/>
                    <a:pt x="40" y="63"/>
                  </a:cubicBezTo>
                  <a:close/>
                  <a:moveTo>
                    <a:pt x="51" y="42"/>
                  </a:moveTo>
                  <a:cubicBezTo>
                    <a:pt x="51" y="42"/>
                    <a:pt x="51" y="43"/>
                    <a:pt x="51" y="43"/>
                  </a:cubicBezTo>
                  <a:cubicBezTo>
                    <a:pt x="51" y="41"/>
                    <a:pt x="52" y="40"/>
                    <a:pt x="52" y="38"/>
                  </a:cubicBezTo>
                  <a:cubicBezTo>
                    <a:pt x="50" y="39"/>
                    <a:pt x="51" y="41"/>
                    <a:pt x="51" y="42"/>
                  </a:cubicBezTo>
                  <a:close/>
                  <a:moveTo>
                    <a:pt x="40" y="180"/>
                  </a:moveTo>
                  <a:cubicBezTo>
                    <a:pt x="39" y="181"/>
                    <a:pt x="38" y="182"/>
                    <a:pt x="37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38" y="183"/>
                    <a:pt x="38" y="183"/>
                    <a:pt x="39" y="182"/>
                  </a:cubicBezTo>
                  <a:cubicBezTo>
                    <a:pt x="40" y="182"/>
                    <a:pt x="40" y="181"/>
                    <a:pt x="40" y="180"/>
                  </a:cubicBezTo>
                  <a:close/>
                  <a:moveTo>
                    <a:pt x="51" y="112"/>
                  </a:moveTo>
                  <a:cubicBezTo>
                    <a:pt x="49" y="113"/>
                    <a:pt x="49" y="114"/>
                    <a:pt x="49" y="115"/>
                  </a:cubicBezTo>
                  <a:cubicBezTo>
                    <a:pt x="50" y="115"/>
                    <a:pt x="50" y="115"/>
                    <a:pt x="51" y="115"/>
                  </a:cubicBezTo>
                  <a:cubicBezTo>
                    <a:pt x="51" y="114"/>
                    <a:pt x="51" y="113"/>
                    <a:pt x="51" y="112"/>
                  </a:cubicBezTo>
                  <a:close/>
                  <a:moveTo>
                    <a:pt x="27" y="54"/>
                  </a:moveTo>
                  <a:cubicBezTo>
                    <a:pt x="26" y="55"/>
                    <a:pt x="25" y="56"/>
                    <a:pt x="26" y="57"/>
                  </a:cubicBezTo>
                  <a:cubicBezTo>
                    <a:pt x="27" y="57"/>
                    <a:pt x="27" y="55"/>
                    <a:pt x="27" y="54"/>
                  </a:cubicBezTo>
                  <a:close/>
                  <a:moveTo>
                    <a:pt x="53" y="116"/>
                  </a:moveTo>
                  <a:cubicBezTo>
                    <a:pt x="53" y="116"/>
                    <a:pt x="53" y="116"/>
                    <a:pt x="53" y="116"/>
                  </a:cubicBezTo>
                  <a:cubicBezTo>
                    <a:pt x="52" y="117"/>
                    <a:pt x="51" y="118"/>
                    <a:pt x="50" y="118"/>
                  </a:cubicBezTo>
                  <a:cubicBezTo>
                    <a:pt x="49" y="119"/>
                    <a:pt x="49" y="119"/>
                    <a:pt x="49" y="120"/>
                  </a:cubicBezTo>
                  <a:cubicBezTo>
                    <a:pt x="51" y="119"/>
                    <a:pt x="52" y="118"/>
                    <a:pt x="53" y="116"/>
                  </a:cubicBezTo>
                  <a:close/>
                  <a:moveTo>
                    <a:pt x="23" y="52"/>
                  </a:moveTo>
                  <a:cubicBezTo>
                    <a:pt x="22" y="53"/>
                    <a:pt x="20" y="54"/>
                    <a:pt x="19" y="55"/>
                  </a:cubicBezTo>
                  <a:cubicBezTo>
                    <a:pt x="19" y="55"/>
                    <a:pt x="19" y="55"/>
                    <a:pt x="20" y="55"/>
                  </a:cubicBezTo>
                  <a:cubicBezTo>
                    <a:pt x="20" y="55"/>
                    <a:pt x="21" y="54"/>
                    <a:pt x="22" y="54"/>
                  </a:cubicBezTo>
                  <a:cubicBezTo>
                    <a:pt x="23" y="53"/>
                    <a:pt x="23" y="53"/>
                    <a:pt x="23" y="52"/>
                  </a:cubicBezTo>
                  <a:close/>
                  <a:moveTo>
                    <a:pt x="50" y="98"/>
                  </a:moveTo>
                  <a:cubicBezTo>
                    <a:pt x="48" y="99"/>
                    <a:pt x="49" y="101"/>
                    <a:pt x="49" y="102"/>
                  </a:cubicBezTo>
                  <a:cubicBezTo>
                    <a:pt x="51" y="101"/>
                    <a:pt x="50" y="100"/>
                    <a:pt x="50" y="98"/>
                  </a:cubicBezTo>
                  <a:close/>
                  <a:moveTo>
                    <a:pt x="35" y="34"/>
                  </a:moveTo>
                  <a:cubicBezTo>
                    <a:pt x="35" y="34"/>
                    <a:pt x="35" y="34"/>
                    <a:pt x="36" y="34"/>
                  </a:cubicBezTo>
                  <a:cubicBezTo>
                    <a:pt x="36" y="33"/>
                    <a:pt x="36" y="32"/>
                    <a:pt x="36" y="30"/>
                  </a:cubicBezTo>
                  <a:cubicBezTo>
                    <a:pt x="36" y="31"/>
                    <a:pt x="35" y="31"/>
                    <a:pt x="35" y="32"/>
                  </a:cubicBezTo>
                  <a:cubicBezTo>
                    <a:pt x="35" y="32"/>
                    <a:pt x="35" y="33"/>
                    <a:pt x="35" y="34"/>
                  </a:cubicBezTo>
                  <a:close/>
                  <a:moveTo>
                    <a:pt x="29" y="37"/>
                  </a:moveTo>
                  <a:cubicBezTo>
                    <a:pt x="28" y="38"/>
                    <a:pt x="27" y="38"/>
                    <a:pt x="27" y="39"/>
                  </a:cubicBezTo>
                  <a:cubicBezTo>
                    <a:pt x="27" y="39"/>
                    <a:pt x="27" y="40"/>
                    <a:pt x="27" y="40"/>
                  </a:cubicBezTo>
                  <a:cubicBezTo>
                    <a:pt x="29" y="39"/>
                    <a:pt x="28" y="38"/>
                    <a:pt x="29" y="37"/>
                  </a:cubicBezTo>
                  <a:close/>
                  <a:moveTo>
                    <a:pt x="40" y="125"/>
                  </a:moveTo>
                  <a:cubicBezTo>
                    <a:pt x="40" y="125"/>
                    <a:pt x="40" y="126"/>
                    <a:pt x="40" y="127"/>
                  </a:cubicBezTo>
                  <a:cubicBezTo>
                    <a:pt x="41" y="127"/>
                    <a:pt x="42" y="126"/>
                    <a:pt x="40" y="125"/>
                  </a:cubicBezTo>
                  <a:close/>
                  <a:moveTo>
                    <a:pt x="46" y="101"/>
                  </a:moveTo>
                  <a:cubicBezTo>
                    <a:pt x="46" y="101"/>
                    <a:pt x="46" y="101"/>
                    <a:pt x="46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6" y="103"/>
                    <a:pt x="46" y="104"/>
                    <a:pt x="46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6" y="105"/>
                    <a:pt x="46" y="105"/>
                    <a:pt x="46" y="104"/>
                  </a:cubicBezTo>
                  <a:cubicBezTo>
                    <a:pt x="47" y="103"/>
                    <a:pt x="46" y="102"/>
                    <a:pt x="46" y="101"/>
                  </a:cubicBezTo>
                  <a:close/>
                  <a:moveTo>
                    <a:pt x="23" y="76"/>
                  </a:moveTo>
                  <a:cubicBezTo>
                    <a:pt x="22" y="76"/>
                    <a:pt x="22" y="76"/>
                    <a:pt x="22" y="77"/>
                  </a:cubicBezTo>
                  <a:cubicBezTo>
                    <a:pt x="22" y="78"/>
                    <a:pt x="22" y="78"/>
                    <a:pt x="22" y="79"/>
                  </a:cubicBezTo>
                  <a:cubicBezTo>
                    <a:pt x="23" y="79"/>
                    <a:pt x="23" y="79"/>
                    <a:pt x="23" y="76"/>
                  </a:cubicBezTo>
                  <a:close/>
                  <a:moveTo>
                    <a:pt x="85" y="17"/>
                  </a:moveTo>
                  <a:cubicBezTo>
                    <a:pt x="88" y="19"/>
                    <a:pt x="89" y="19"/>
                    <a:pt x="90" y="19"/>
                  </a:cubicBezTo>
                  <a:cubicBezTo>
                    <a:pt x="89" y="18"/>
                    <a:pt x="87" y="17"/>
                    <a:pt x="85" y="17"/>
                  </a:cubicBezTo>
                  <a:close/>
                  <a:moveTo>
                    <a:pt x="16" y="55"/>
                  </a:moveTo>
                  <a:cubicBezTo>
                    <a:pt x="17" y="54"/>
                    <a:pt x="17" y="53"/>
                    <a:pt x="16" y="51"/>
                  </a:cubicBezTo>
                  <a:cubicBezTo>
                    <a:pt x="16" y="51"/>
                    <a:pt x="16" y="52"/>
                    <a:pt x="16" y="55"/>
                  </a:cubicBezTo>
                  <a:close/>
                  <a:moveTo>
                    <a:pt x="42" y="132"/>
                  </a:moveTo>
                  <a:cubicBezTo>
                    <a:pt x="43" y="131"/>
                    <a:pt x="43" y="131"/>
                    <a:pt x="42" y="129"/>
                  </a:cubicBezTo>
                  <a:cubicBezTo>
                    <a:pt x="41" y="130"/>
                    <a:pt x="42" y="131"/>
                    <a:pt x="42" y="132"/>
                  </a:cubicBezTo>
                  <a:close/>
                  <a:moveTo>
                    <a:pt x="23" y="98"/>
                  </a:moveTo>
                  <a:cubicBezTo>
                    <a:pt x="21" y="98"/>
                    <a:pt x="20" y="99"/>
                    <a:pt x="21" y="100"/>
                  </a:cubicBezTo>
                  <a:cubicBezTo>
                    <a:pt x="22" y="100"/>
                    <a:pt x="23" y="99"/>
                    <a:pt x="23" y="98"/>
                  </a:cubicBezTo>
                  <a:close/>
                  <a:moveTo>
                    <a:pt x="53" y="194"/>
                  </a:moveTo>
                  <a:cubicBezTo>
                    <a:pt x="55" y="194"/>
                    <a:pt x="56" y="194"/>
                    <a:pt x="58" y="194"/>
                  </a:cubicBezTo>
                  <a:cubicBezTo>
                    <a:pt x="55" y="193"/>
                    <a:pt x="54" y="193"/>
                    <a:pt x="53" y="194"/>
                  </a:cubicBezTo>
                  <a:close/>
                  <a:moveTo>
                    <a:pt x="49" y="172"/>
                  </a:moveTo>
                  <a:cubicBezTo>
                    <a:pt x="47" y="173"/>
                    <a:pt x="47" y="174"/>
                    <a:pt x="47" y="175"/>
                  </a:cubicBezTo>
                  <a:cubicBezTo>
                    <a:pt x="48" y="174"/>
                    <a:pt x="49" y="174"/>
                    <a:pt x="49" y="172"/>
                  </a:cubicBezTo>
                  <a:close/>
                  <a:moveTo>
                    <a:pt x="36" y="95"/>
                  </a:moveTo>
                  <a:cubicBezTo>
                    <a:pt x="35" y="96"/>
                    <a:pt x="34" y="96"/>
                    <a:pt x="34" y="98"/>
                  </a:cubicBezTo>
                  <a:cubicBezTo>
                    <a:pt x="35" y="97"/>
                    <a:pt x="37" y="97"/>
                    <a:pt x="36" y="95"/>
                  </a:cubicBezTo>
                  <a:close/>
                  <a:moveTo>
                    <a:pt x="59" y="132"/>
                  </a:moveTo>
                  <a:cubicBezTo>
                    <a:pt x="59" y="129"/>
                    <a:pt x="59" y="127"/>
                    <a:pt x="58" y="126"/>
                  </a:cubicBezTo>
                  <a:cubicBezTo>
                    <a:pt x="58" y="128"/>
                    <a:pt x="58" y="130"/>
                    <a:pt x="59" y="132"/>
                  </a:cubicBezTo>
                  <a:close/>
                  <a:moveTo>
                    <a:pt x="58" y="121"/>
                  </a:moveTo>
                  <a:cubicBezTo>
                    <a:pt x="59" y="120"/>
                    <a:pt x="58" y="117"/>
                    <a:pt x="58" y="116"/>
                  </a:cubicBezTo>
                  <a:cubicBezTo>
                    <a:pt x="58" y="117"/>
                    <a:pt x="58" y="119"/>
                    <a:pt x="58" y="121"/>
                  </a:cubicBezTo>
                  <a:close/>
                  <a:moveTo>
                    <a:pt x="55" y="109"/>
                  </a:moveTo>
                  <a:cubicBezTo>
                    <a:pt x="55" y="109"/>
                    <a:pt x="55" y="109"/>
                    <a:pt x="55" y="109"/>
                  </a:cubicBezTo>
                  <a:cubicBezTo>
                    <a:pt x="54" y="110"/>
                    <a:pt x="55" y="111"/>
                    <a:pt x="54" y="112"/>
                  </a:cubicBezTo>
                  <a:cubicBezTo>
                    <a:pt x="55" y="112"/>
                    <a:pt x="55" y="112"/>
                    <a:pt x="55" y="111"/>
                  </a:cubicBezTo>
                  <a:cubicBezTo>
                    <a:pt x="55" y="110"/>
                    <a:pt x="55" y="109"/>
                    <a:pt x="55" y="109"/>
                  </a:cubicBezTo>
                  <a:close/>
                  <a:moveTo>
                    <a:pt x="48" y="170"/>
                  </a:moveTo>
                  <a:cubicBezTo>
                    <a:pt x="48" y="169"/>
                    <a:pt x="49" y="169"/>
                    <a:pt x="50" y="168"/>
                  </a:cubicBezTo>
                  <a:cubicBezTo>
                    <a:pt x="49" y="168"/>
                    <a:pt x="49" y="168"/>
                    <a:pt x="49" y="167"/>
                  </a:cubicBezTo>
                  <a:cubicBezTo>
                    <a:pt x="48" y="168"/>
                    <a:pt x="47" y="168"/>
                    <a:pt x="48" y="170"/>
                  </a:cubicBezTo>
                  <a:close/>
                  <a:moveTo>
                    <a:pt x="44" y="119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5" y="118"/>
                    <a:pt x="46" y="118"/>
                    <a:pt x="46" y="117"/>
                  </a:cubicBezTo>
                  <a:cubicBezTo>
                    <a:pt x="47" y="117"/>
                    <a:pt x="47" y="117"/>
                    <a:pt x="46" y="116"/>
                  </a:cubicBezTo>
                  <a:cubicBezTo>
                    <a:pt x="46" y="117"/>
                    <a:pt x="45" y="117"/>
                    <a:pt x="44" y="119"/>
                  </a:cubicBezTo>
                  <a:close/>
                  <a:moveTo>
                    <a:pt x="66" y="48"/>
                  </a:moveTo>
                  <a:cubicBezTo>
                    <a:pt x="66" y="50"/>
                    <a:pt x="65" y="51"/>
                    <a:pt x="65" y="54"/>
                  </a:cubicBezTo>
                  <a:cubicBezTo>
                    <a:pt x="66" y="53"/>
                    <a:pt x="66" y="51"/>
                    <a:pt x="66" y="48"/>
                  </a:cubicBezTo>
                  <a:close/>
                  <a:moveTo>
                    <a:pt x="29" y="156"/>
                  </a:moveTo>
                  <a:cubicBezTo>
                    <a:pt x="29" y="156"/>
                    <a:pt x="29" y="157"/>
                    <a:pt x="29" y="157"/>
                  </a:cubicBezTo>
                  <a:cubicBezTo>
                    <a:pt x="28" y="158"/>
                    <a:pt x="28" y="159"/>
                    <a:pt x="29" y="160"/>
                  </a:cubicBezTo>
                  <a:cubicBezTo>
                    <a:pt x="29" y="159"/>
                    <a:pt x="29" y="158"/>
                    <a:pt x="29" y="156"/>
                  </a:cubicBezTo>
                  <a:close/>
                  <a:moveTo>
                    <a:pt x="42" y="189"/>
                  </a:moveTo>
                  <a:cubicBezTo>
                    <a:pt x="41" y="189"/>
                    <a:pt x="40" y="190"/>
                    <a:pt x="39" y="190"/>
                  </a:cubicBezTo>
                  <a:cubicBezTo>
                    <a:pt x="39" y="190"/>
                    <a:pt x="39" y="191"/>
                    <a:pt x="39" y="191"/>
                  </a:cubicBezTo>
                  <a:cubicBezTo>
                    <a:pt x="40" y="191"/>
                    <a:pt x="41" y="190"/>
                    <a:pt x="42" y="190"/>
                  </a:cubicBezTo>
                  <a:cubicBezTo>
                    <a:pt x="42" y="190"/>
                    <a:pt x="42" y="189"/>
                    <a:pt x="42" y="189"/>
                  </a:cubicBezTo>
                  <a:close/>
                  <a:moveTo>
                    <a:pt x="38" y="47"/>
                  </a:moveTo>
                  <a:cubicBezTo>
                    <a:pt x="38" y="46"/>
                    <a:pt x="40" y="46"/>
                    <a:pt x="40" y="44"/>
                  </a:cubicBezTo>
                  <a:cubicBezTo>
                    <a:pt x="38" y="45"/>
                    <a:pt x="37" y="46"/>
                    <a:pt x="38" y="47"/>
                  </a:cubicBezTo>
                  <a:close/>
                  <a:moveTo>
                    <a:pt x="41" y="21"/>
                  </a:moveTo>
                  <a:cubicBezTo>
                    <a:pt x="42" y="21"/>
                    <a:pt x="43" y="20"/>
                    <a:pt x="43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2" y="20"/>
                    <a:pt x="41" y="20"/>
                  </a:cubicBezTo>
                  <a:cubicBezTo>
                    <a:pt x="41" y="20"/>
                    <a:pt x="41" y="21"/>
                    <a:pt x="41" y="21"/>
                  </a:cubicBezTo>
                  <a:close/>
                  <a:moveTo>
                    <a:pt x="37" y="99"/>
                  </a:moveTo>
                  <a:cubicBezTo>
                    <a:pt x="36" y="100"/>
                    <a:pt x="34" y="102"/>
                    <a:pt x="33" y="102"/>
                  </a:cubicBezTo>
                  <a:cubicBezTo>
                    <a:pt x="36" y="101"/>
                    <a:pt x="37" y="100"/>
                    <a:pt x="37" y="99"/>
                  </a:cubicBezTo>
                  <a:close/>
                  <a:moveTo>
                    <a:pt x="44" y="78"/>
                  </a:moveTo>
                  <a:cubicBezTo>
                    <a:pt x="45" y="77"/>
                    <a:pt x="44" y="76"/>
                    <a:pt x="44" y="74"/>
                  </a:cubicBezTo>
                  <a:cubicBezTo>
                    <a:pt x="43" y="75"/>
                    <a:pt x="43" y="77"/>
                    <a:pt x="44" y="78"/>
                  </a:cubicBezTo>
                  <a:close/>
                  <a:moveTo>
                    <a:pt x="71" y="29"/>
                  </a:moveTo>
                  <a:cubicBezTo>
                    <a:pt x="72" y="28"/>
                    <a:pt x="73" y="28"/>
                    <a:pt x="7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3" y="27"/>
                    <a:pt x="72" y="27"/>
                    <a:pt x="71" y="28"/>
                  </a:cubicBezTo>
                  <a:cubicBezTo>
                    <a:pt x="71" y="28"/>
                    <a:pt x="71" y="28"/>
                    <a:pt x="71" y="29"/>
                  </a:cubicBezTo>
                  <a:close/>
                  <a:moveTo>
                    <a:pt x="14" y="141"/>
                  </a:moveTo>
                  <a:cubicBezTo>
                    <a:pt x="14" y="141"/>
                    <a:pt x="14" y="141"/>
                    <a:pt x="14" y="141"/>
                  </a:cubicBezTo>
                  <a:cubicBezTo>
                    <a:pt x="14" y="138"/>
                    <a:pt x="14" y="135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5"/>
                    <a:pt x="14" y="138"/>
                    <a:pt x="14" y="141"/>
                  </a:cubicBezTo>
                  <a:close/>
                  <a:moveTo>
                    <a:pt x="13" y="102"/>
                  </a:moveTo>
                  <a:cubicBezTo>
                    <a:pt x="13" y="104"/>
                    <a:pt x="13" y="106"/>
                    <a:pt x="13" y="108"/>
                  </a:cubicBezTo>
                  <a:cubicBezTo>
                    <a:pt x="13" y="108"/>
                    <a:pt x="13" y="108"/>
                    <a:pt x="14" y="108"/>
                  </a:cubicBezTo>
                  <a:cubicBezTo>
                    <a:pt x="14" y="106"/>
                    <a:pt x="13" y="104"/>
                    <a:pt x="13" y="102"/>
                  </a:cubicBezTo>
                  <a:close/>
                  <a:moveTo>
                    <a:pt x="53" y="99"/>
                  </a:moveTo>
                  <a:cubicBezTo>
                    <a:pt x="53" y="98"/>
                    <a:pt x="53" y="97"/>
                    <a:pt x="53" y="95"/>
                  </a:cubicBezTo>
                  <a:cubicBezTo>
                    <a:pt x="52" y="96"/>
                    <a:pt x="52" y="98"/>
                    <a:pt x="53" y="99"/>
                  </a:cubicBezTo>
                  <a:close/>
                  <a:moveTo>
                    <a:pt x="35" y="88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9"/>
                    <a:pt x="33" y="90"/>
                    <a:pt x="3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3" y="90"/>
                    <a:pt x="34" y="89"/>
                    <a:pt x="35" y="88"/>
                  </a:cubicBezTo>
                  <a:close/>
                  <a:moveTo>
                    <a:pt x="49" y="181"/>
                  </a:moveTo>
                  <a:cubicBezTo>
                    <a:pt x="50" y="180"/>
                    <a:pt x="51" y="180"/>
                    <a:pt x="50" y="178"/>
                  </a:cubicBezTo>
                  <a:cubicBezTo>
                    <a:pt x="50" y="179"/>
                    <a:pt x="49" y="180"/>
                    <a:pt x="49" y="181"/>
                  </a:cubicBezTo>
                  <a:close/>
                  <a:moveTo>
                    <a:pt x="49" y="80"/>
                  </a:moveTo>
                  <a:cubicBezTo>
                    <a:pt x="48" y="81"/>
                    <a:pt x="48" y="82"/>
                    <a:pt x="49" y="83"/>
                  </a:cubicBezTo>
                  <a:cubicBezTo>
                    <a:pt x="50" y="82"/>
                    <a:pt x="49" y="81"/>
                    <a:pt x="49" y="80"/>
                  </a:cubicBezTo>
                  <a:close/>
                  <a:moveTo>
                    <a:pt x="46" y="194"/>
                  </a:moveTo>
                  <a:cubicBezTo>
                    <a:pt x="47" y="195"/>
                    <a:pt x="48" y="194"/>
                    <a:pt x="49" y="193"/>
                  </a:cubicBezTo>
                  <a:cubicBezTo>
                    <a:pt x="48" y="193"/>
                    <a:pt x="47" y="193"/>
                    <a:pt x="46" y="194"/>
                  </a:cubicBezTo>
                  <a:close/>
                  <a:moveTo>
                    <a:pt x="26" y="154"/>
                  </a:moveTo>
                  <a:cubicBezTo>
                    <a:pt x="24" y="156"/>
                    <a:pt x="24" y="156"/>
                    <a:pt x="24" y="157"/>
                  </a:cubicBezTo>
                  <a:cubicBezTo>
                    <a:pt x="26" y="156"/>
                    <a:pt x="26" y="156"/>
                    <a:pt x="26" y="154"/>
                  </a:cubicBezTo>
                  <a:close/>
                  <a:moveTo>
                    <a:pt x="22" y="109"/>
                  </a:moveTo>
                  <a:cubicBezTo>
                    <a:pt x="22" y="108"/>
                    <a:pt x="22" y="107"/>
                    <a:pt x="22" y="106"/>
                  </a:cubicBezTo>
                  <a:cubicBezTo>
                    <a:pt x="21" y="107"/>
                    <a:pt x="22" y="108"/>
                    <a:pt x="22" y="109"/>
                  </a:cubicBezTo>
                  <a:close/>
                  <a:moveTo>
                    <a:pt x="18" y="100"/>
                  </a:moveTo>
                  <a:cubicBezTo>
                    <a:pt x="18" y="101"/>
                    <a:pt x="17" y="102"/>
                    <a:pt x="18" y="103"/>
                  </a:cubicBezTo>
                  <a:cubicBezTo>
                    <a:pt x="19" y="103"/>
                    <a:pt x="18" y="102"/>
                    <a:pt x="18" y="100"/>
                  </a:cubicBezTo>
                  <a:close/>
                  <a:moveTo>
                    <a:pt x="13" y="94"/>
                  </a:moveTo>
                  <a:cubicBezTo>
                    <a:pt x="13" y="94"/>
                    <a:pt x="13" y="94"/>
                    <a:pt x="13" y="94"/>
                  </a:cubicBezTo>
                  <a:cubicBezTo>
                    <a:pt x="13" y="96"/>
                    <a:pt x="13" y="97"/>
                    <a:pt x="13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7"/>
                    <a:pt x="13" y="96"/>
                    <a:pt x="13" y="94"/>
                  </a:cubicBezTo>
                  <a:close/>
                  <a:moveTo>
                    <a:pt x="28" y="101"/>
                  </a:moveTo>
                  <a:cubicBezTo>
                    <a:pt x="27" y="102"/>
                    <a:pt x="27" y="102"/>
                    <a:pt x="28" y="104"/>
                  </a:cubicBezTo>
                  <a:cubicBezTo>
                    <a:pt x="29" y="103"/>
                    <a:pt x="28" y="102"/>
                    <a:pt x="28" y="101"/>
                  </a:cubicBezTo>
                  <a:close/>
                  <a:moveTo>
                    <a:pt x="36" y="152"/>
                  </a:moveTo>
                  <a:cubicBezTo>
                    <a:pt x="34" y="152"/>
                    <a:pt x="34" y="153"/>
                    <a:pt x="35" y="154"/>
                  </a:cubicBezTo>
                  <a:cubicBezTo>
                    <a:pt x="36" y="154"/>
                    <a:pt x="36" y="153"/>
                    <a:pt x="36" y="152"/>
                  </a:cubicBezTo>
                  <a:close/>
                  <a:moveTo>
                    <a:pt x="23" y="42"/>
                  </a:moveTo>
                  <a:cubicBezTo>
                    <a:pt x="22" y="43"/>
                    <a:pt x="21" y="44"/>
                    <a:pt x="21" y="45"/>
                  </a:cubicBezTo>
                  <a:cubicBezTo>
                    <a:pt x="21" y="44"/>
                    <a:pt x="23" y="44"/>
                    <a:pt x="23" y="42"/>
                  </a:cubicBezTo>
                  <a:close/>
                  <a:moveTo>
                    <a:pt x="48" y="54"/>
                  </a:moveTo>
                  <a:cubicBezTo>
                    <a:pt x="48" y="54"/>
                    <a:pt x="48" y="54"/>
                    <a:pt x="48" y="55"/>
                  </a:cubicBezTo>
                  <a:cubicBezTo>
                    <a:pt x="48" y="54"/>
                    <a:pt x="48" y="53"/>
                    <a:pt x="48" y="52"/>
                  </a:cubicBezTo>
                  <a:cubicBezTo>
                    <a:pt x="48" y="53"/>
                    <a:pt x="48" y="54"/>
                    <a:pt x="48" y="54"/>
                  </a:cubicBezTo>
                  <a:close/>
                  <a:moveTo>
                    <a:pt x="41" y="87"/>
                  </a:moveTo>
                  <a:cubicBezTo>
                    <a:pt x="40" y="88"/>
                    <a:pt x="40" y="88"/>
                    <a:pt x="40" y="89"/>
                  </a:cubicBezTo>
                  <a:cubicBezTo>
                    <a:pt x="41" y="89"/>
                    <a:pt x="41" y="88"/>
                    <a:pt x="41" y="87"/>
                  </a:cubicBezTo>
                  <a:close/>
                  <a:moveTo>
                    <a:pt x="25" y="92"/>
                  </a:moveTo>
                  <a:cubicBezTo>
                    <a:pt x="27" y="92"/>
                    <a:pt x="27" y="91"/>
                    <a:pt x="27" y="89"/>
                  </a:cubicBezTo>
                  <a:cubicBezTo>
                    <a:pt x="26" y="90"/>
                    <a:pt x="25" y="91"/>
                    <a:pt x="25" y="92"/>
                  </a:cubicBezTo>
                  <a:close/>
                  <a:moveTo>
                    <a:pt x="43" y="135"/>
                  </a:moveTo>
                  <a:cubicBezTo>
                    <a:pt x="42" y="135"/>
                    <a:pt x="42" y="135"/>
                    <a:pt x="42" y="137"/>
                  </a:cubicBezTo>
                  <a:cubicBezTo>
                    <a:pt x="42" y="136"/>
                    <a:pt x="44" y="136"/>
                    <a:pt x="43" y="135"/>
                  </a:cubicBezTo>
                  <a:close/>
                  <a:moveTo>
                    <a:pt x="49" y="91"/>
                  </a:moveTo>
                  <a:cubicBezTo>
                    <a:pt x="50" y="90"/>
                    <a:pt x="50" y="90"/>
                    <a:pt x="49" y="89"/>
                  </a:cubicBezTo>
                  <a:cubicBezTo>
                    <a:pt x="48" y="89"/>
                    <a:pt x="49" y="90"/>
                    <a:pt x="49" y="91"/>
                  </a:cubicBezTo>
                  <a:close/>
                  <a:moveTo>
                    <a:pt x="33" y="55"/>
                  </a:moveTo>
                  <a:cubicBezTo>
                    <a:pt x="32" y="55"/>
                    <a:pt x="32" y="56"/>
                    <a:pt x="32" y="57"/>
                  </a:cubicBezTo>
                  <a:cubicBezTo>
                    <a:pt x="33" y="56"/>
                    <a:pt x="33" y="56"/>
                    <a:pt x="33" y="55"/>
                  </a:cubicBezTo>
                  <a:close/>
                  <a:moveTo>
                    <a:pt x="65" y="197"/>
                  </a:moveTo>
                  <a:cubicBezTo>
                    <a:pt x="65" y="197"/>
                    <a:pt x="65" y="197"/>
                    <a:pt x="65" y="197"/>
                  </a:cubicBezTo>
                  <a:cubicBezTo>
                    <a:pt x="65" y="196"/>
                    <a:pt x="64" y="196"/>
                    <a:pt x="64" y="196"/>
                  </a:cubicBezTo>
                  <a:cubicBezTo>
                    <a:pt x="64" y="196"/>
                    <a:pt x="64" y="197"/>
                    <a:pt x="63" y="197"/>
                  </a:cubicBezTo>
                  <a:cubicBezTo>
                    <a:pt x="64" y="197"/>
                    <a:pt x="65" y="197"/>
                    <a:pt x="65" y="197"/>
                  </a:cubicBezTo>
                  <a:close/>
                  <a:moveTo>
                    <a:pt x="41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39" y="74"/>
                    <a:pt x="38" y="75"/>
                    <a:pt x="38" y="76"/>
                  </a:cubicBezTo>
                  <a:cubicBezTo>
                    <a:pt x="39" y="75"/>
                    <a:pt x="40" y="74"/>
                    <a:pt x="41" y="74"/>
                  </a:cubicBezTo>
                  <a:close/>
                  <a:moveTo>
                    <a:pt x="50" y="145"/>
                  </a:moveTo>
                  <a:cubicBezTo>
                    <a:pt x="49" y="146"/>
                    <a:pt x="50" y="148"/>
                    <a:pt x="50" y="148"/>
                  </a:cubicBezTo>
                  <a:cubicBezTo>
                    <a:pt x="50" y="147"/>
                    <a:pt x="50" y="146"/>
                    <a:pt x="50" y="145"/>
                  </a:cubicBezTo>
                  <a:close/>
                  <a:moveTo>
                    <a:pt x="24" y="171"/>
                  </a:moveTo>
                  <a:cubicBezTo>
                    <a:pt x="23" y="171"/>
                    <a:pt x="24" y="172"/>
                    <a:pt x="24" y="173"/>
                  </a:cubicBezTo>
                  <a:cubicBezTo>
                    <a:pt x="25" y="172"/>
                    <a:pt x="24" y="172"/>
                    <a:pt x="24" y="171"/>
                  </a:cubicBezTo>
                  <a:close/>
                  <a:moveTo>
                    <a:pt x="33" y="223"/>
                  </a:moveTo>
                  <a:cubicBezTo>
                    <a:pt x="32" y="223"/>
                    <a:pt x="32" y="222"/>
                    <a:pt x="31" y="222"/>
                  </a:cubicBezTo>
                  <a:cubicBezTo>
                    <a:pt x="31" y="223"/>
                    <a:pt x="32" y="224"/>
                    <a:pt x="33" y="223"/>
                  </a:cubicBezTo>
                  <a:close/>
                  <a:moveTo>
                    <a:pt x="43" y="62"/>
                  </a:moveTo>
                  <a:cubicBezTo>
                    <a:pt x="44" y="61"/>
                    <a:pt x="44" y="61"/>
                    <a:pt x="45" y="60"/>
                  </a:cubicBezTo>
                  <a:cubicBezTo>
                    <a:pt x="44" y="61"/>
                    <a:pt x="43" y="61"/>
                    <a:pt x="43" y="62"/>
                  </a:cubicBezTo>
                  <a:close/>
                  <a:moveTo>
                    <a:pt x="27" y="188"/>
                  </a:moveTo>
                  <a:cubicBezTo>
                    <a:pt x="27" y="188"/>
                    <a:pt x="27" y="188"/>
                    <a:pt x="28" y="188"/>
                  </a:cubicBezTo>
                  <a:cubicBezTo>
                    <a:pt x="28" y="188"/>
                    <a:pt x="28" y="188"/>
                    <a:pt x="29" y="187"/>
                  </a:cubicBezTo>
                  <a:cubicBezTo>
                    <a:pt x="28" y="187"/>
                    <a:pt x="27" y="188"/>
                    <a:pt x="27" y="188"/>
                  </a:cubicBezTo>
                  <a:close/>
                  <a:moveTo>
                    <a:pt x="50" y="154"/>
                  </a:moveTo>
                  <a:cubicBezTo>
                    <a:pt x="50" y="155"/>
                    <a:pt x="50" y="157"/>
                    <a:pt x="50" y="158"/>
                  </a:cubicBezTo>
                  <a:cubicBezTo>
                    <a:pt x="50" y="156"/>
                    <a:pt x="50" y="155"/>
                    <a:pt x="50" y="154"/>
                  </a:cubicBezTo>
                  <a:close/>
                  <a:moveTo>
                    <a:pt x="27" y="175"/>
                  </a:moveTo>
                  <a:cubicBezTo>
                    <a:pt x="28" y="175"/>
                    <a:pt x="28" y="175"/>
                    <a:pt x="27" y="173"/>
                  </a:cubicBezTo>
                  <a:cubicBezTo>
                    <a:pt x="27" y="174"/>
                    <a:pt x="27" y="175"/>
                    <a:pt x="27" y="175"/>
                  </a:cubicBezTo>
                  <a:close/>
                  <a:moveTo>
                    <a:pt x="46" y="133"/>
                  </a:moveTo>
                  <a:cubicBezTo>
                    <a:pt x="46" y="133"/>
                    <a:pt x="47" y="133"/>
                    <a:pt x="47" y="132"/>
                  </a:cubicBezTo>
                  <a:cubicBezTo>
                    <a:pt x="46" y="132"/>
                    <a:pt x="46" y="132"/>
                    <a:pt x="46" y="133"/>
                  </a:cubicBezTo>
                  <a:close/>
                  <a:moveTo>
                    <a:pt x="32" y="76"/>
                  </a:moveTo>
                  <a:cubicBezTo>
                    <a:pt x="33" y="75"/>
                    <a:pt x="33" y="75"/>
                    <a:pt x="33" y="74"/>
                  </a:cubicBezTo>
                  <a:cubicBezTo>
                    <a:pt x="32" y="75"/>
                    <a:pt x="32" y="75"/>
                    <a:pt x="32" y="76"/>
                  </a:cubicBezTo>
                  <a:close/>
                  <a:moveTo>
                    <a:pt x="58" y="110"/>
                  </a:moveTo>
                  <a:cubicBezTo>
                    <a:pt x="58" y="110"/>
                    <a:pt x="58" y="110"/>
                    <a:pt x="58" y="110"/>
                  </a:cubicBezTo>
                  <a:cubicBezTo>
                    <a:pt x="58" y="109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8"/>
                    <a:pt x="58" y="109"/>
                    <a:pt x="58" y="110"/>
                  </a:cubicBezTo>
                  <a:close/>
                  <a:moveTo>
                    <a:pt x="46" y="46"/>
                  </a:moveTo>
                  <a:cubicBezTo>
                    <a:pt x="45" y="47"/>
                    <a:pt x="45" y="47"/>
                    <a:pt x="45" y="48"/>
                  </a:cubicBezTo>
                  <a:cubicBezTo>
                    <a:pt x="46" y="47"/>
                    <a:pt x="46" y="46"/>
                    <a:pt x="46" y="46"/>
                  </a:cubicBezTo>
                  <a:close/>
                  <a:moveTo>
                    <a:pt x="29" y="153"/>
                  </a:moveTo>
                  <a:cubicBezTo>
                    <a:pt x="30" y="152"/>
                    <a:pt x="30" y="152"/>
                    <a:pt x="29" y="151"/>
                  </a:cubicBezTo>
                  <a:cubicBezTo>
                    <a:pt x="29" y="152"/>
                    <a:pt x="29" y="152"/>
                    <a:pt x="29" y="153"/>
                  </a:cubicBezTo>
                  <a:close/>
                  <a:moveTo>
                    <a:pt x="46" y="161"/>
                  </a:moveTo>
                  <a:cubicBezTo>
                    <a:pt x="47" y="160"/>
                    <a:pt x="47" y="160"/>
                    <a:pt x="46" y="159"/>
                  </a:cubicBezTo>
                  <a:cubicBezTo>
                    <a:pt x="46" y="159"/>
                    <a:pt x="46" y="160"/>
                    <a:pt x="46" y="161"/>
                  </a:cubicBezTo>
                  <a:close/>
                  <a:moveTo>
                    <a:pt x="35" y="186"/>
                  </a:move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5"/>
                    <a:pt x="36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6"/>
                    <a:pt x="35" y="186"/>
                  </a:cubicBezTo>
                  <a:close/>
                  <a:moveTo>
                    <a:pt x="29" y="67"/>
                  </a:moveTo>
                  <a:cubicBezTo>
                    <a:pt x="28" y="67"/>
                    <a:pt x="28" y="68"/>
                    <a:pt x="28" y="69"/>
                  </a:cubicBezTo>
                  <a:cubicBezTo>
                    <a:pt x="29" y="68"/>
                    <a:pt x="29" y="68"/>
                    <a:pt x="29" y="67"/>
                  </a:cubicBezTo>
                  <a:close/>
                  <a:moveTo>
                    <a:pt x="58" y="73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58" y="74"/>
                    <a:pt x="58" y="75"/>
                    <a:pt x="58" y="76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8" y="75"/>
                    <a:pt x="58" y="74"/>
                    <a:pt x="58" y="73"/>
                  </a:cubicBezTo>
                  <a:close/>
                  <a:moveTo>
                    <a:pt x="71" y="224"/>
                  </a:moveTo>
                  <a:cubicBezTo>
                    <a:pt x="70" y="223"/>
                    <a:pt x="70" y="223"/>
                    <a:pt x="69" y="224"/>
                  </a:cubicBezTo>
                  <a:cubicBezTo>
                    <a:pt x="70" y="224"/>
                    <a:pt x="70" y="224"/>
                    <a:pt x="71" y="224"/>
                  </a:cubicBezTo>
                  <a:close/>
                  <a:moveTo>
                    <a:pt x="50" y="136"/>
                  </a:moveTo>
                  <a:cubicBezTo>
                    <a:pt x="50" y="136"/>
                    <a:pt x="50" y="136"/>
                    <a:pt x="50" y="136"/>
                  </a:cubicBezTo>
                  <a:cubicBezTo>
                    <a:pt x="50" y="136"/>
                    <a:pt x="50" y="137"/>
                    <a:pt x="50" y="138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50" y="137"/>
                    <a:pt x="50" y="136"/>
                    <a:pt x="50" y="136"/>
                  </a:cubicBezTo>
                  <a:close/>
                  <a:moveTo>
                    <a:pt x="32" y="94"/>
                  </a:moveTo>
                  <a:cubicBezTo>
                    <a:pt x="32" y="95"/>
                    <a:pt x="31" y="95"/>
                    <a:pt x="31" y="96"/>
                  </a:cubicBezTo>
                  <a:cubicBezTo>
                    <a:pt x="32" y="95"/>
                    <a:pt x="32" y="95"/>
                    <a:pt x="32" y="94"/>
                  </a:cubicBezTo>
                  <a:close/>
                  <a:moveTo>
                    <a:pt x="22" y="95"/>
                  </a:moveTo>
                  <a:cubicBezTo>
                    <a:pt x="22" y="94"/>
                    <a:pt x="22" y="94"/>
                    <a:pt x="22" y="94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1" y="95"/>
                    <a:pt x="21" y="96"/>
                    <a:pt x="21" y="96"/>
                  </a:cubicBezTo>
                  <a:cubicBezTo>
                    <a:pt x="21" y="95"/>
                    <a:pt x="22" y="95"/>
                    <a:pt x="22" y="95"/>
                  </a:cubicBezTo>
                  <a:close/>
                  <a:moveTo>
                    <a:pt x="52" y="93"/>
                  </a:moveTo>
                  <a:cubicBezTo>
                    <a:pt x="53" y="92"/>
                    <a:pt x="53" y="92"/>
                    <a:pt x="53" y="91"/>
                  </a:cubicBezTo>
                  <a:cubicBezTo>
                    <a:pt x="53" y="92"/>
                    <a:pt x="52" y="92"/>
                    <a:pt x="52" y="93"/>
                  </a:cubicBezTo>
                  <a:close/>
                  <a:moveTo>
                    <a:pt x="37" y="176"/>
                  </a:moveTo>
                  <a:cubicBezTo>
                    <a:pt x="36" y="176"/>
                    <a:pt x="36" y="177"/>
                    <a:pt x="36" y="178"/>
                  </a:cubicBezTo>
                  <a:cubicBezTo>
                    <a:pt x="36" y="177"/>
                    <a:pt x="37" y="177"/>
                    <a:pt x="37" y="176"/>
                  </a:cubicBezTo>
                  <a:close/>
                  <a:moveTo>
                    <a:pt x="38" y="171"/>
                  </a:moveTo>
                  <a:cubicBezTo>
                    <a:pt x="38" y="171"/>
                    <a:pt x="38" y="171"/>
                    <a:pt x="38" y="171"/>
                  </a:cubicBezTo>
                  <a:cubicBezTo>
                    <a:pt x="37" y="171"/>
                    <a:pt x="37" y="172"/>
                    <a:pt x="36" y="172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7" y="172"/>
                    <a:pt x="38" y="172"/>
                    <a:pt x="38" y="171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2"/>
                  </a:cubicBezTo>
                  <a:cubicBezTo>
                    <a:pt x="29" y="63"/>
                    <a:pt x="29" y="63"/>
                    <a:pt x="29" y="64"/>
                  </a:cubicBezTo>
                  <a:close/>
                  <a:moveTo>
                    <a:pt x="50" y="94"/>
                  </a:moveTo>
                  <a:cubicBezTo>
                    <a:pt x="50" y="94"/>
                    <a:pt x="49" y="94"/>
                    <a:pt x="49" y="94"/>
                  </a:cubicBezTo>
                  <a:cubicBezTo>
                    <a:pt x="49" y="94"/>
                    <a:pt x="49" y="94"/>
                    <a:pt x="49" y="95"/>
                  </a:cubicBezTo>
                  <a:cubicBezTo>
                    <a:pt x="49" y="95"/>
                    <a:pt x="50" y="94"/>
                    <a:pt x="50" y="94"/>
                  </a:cubicBezTo>
                  <a:close/>
                  <a:moveTo>
                    <a:pt x="39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1"/>
                    <a:pt x="39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2"/>
                    <a:pt x="66" y="32"/>
                    <a:pt x="66" y="32"/>
                  </a:cubicBezTo>
                  <a:cubicBezTo>
                    <a:pt x="66" y="32"/>
                    <a:pt x="66" y="33"/>
                    <a:pt x="66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2"/>
                    <a:pt x="66" y="32"/>
                  </a:cubicBezTo>
                  <a:close/>
                  <a:moveTo>
                    <a:pt x="42" y="43"/>
                  </a:moveTo>
                  <a:cubicBezTo>
                    <a:pt x="43" y="42"/>
                    <a:pt x="44" y="42"/>
                    <a:pt x="44" y="41"/>
                  </a:cubicBezTo>
                  <a:cubicBezTo>
                    <a:pt x="43" y="42"/>
                    <a:pt x="43" y="42"/>
                    <a:pt x="42" y="43"/>
                  </a:cubicBezTo>
                  <a:close/>
                  <a:moveTo>
                    <a:pt x="46" y="180"/>
                  </a:moveTo>
                  <a:cubicBezTo>
                    <a:pt x="46" y="181"/>
                    <a:pt x="47" y="181"/>
                    <a:pt x="47" y="181"/>
                  </a:cubicBezTo>
                  <a:cubicBezTo>
                    <a:pt x="47" y="180"/>
                    <a:pt x="47" y="179"/>
                    <a:pt x="47" y="179"/>
                  </a:cubicBezTo>
                  <a:cubicBezTo>
                    <a:pt x="47" y="179"/>
                    <a:pt x="46" y="180"/>
                    <a:pt x="46" y="180"/>
                  </a:cubicBezTo>
                  <a:close/>
                  <a:moveTo>
                    <a:pt x="43" y="86"/>
                  </a:moveTo>
                  <a:cubicBezTo>
                    <a:pt x="44" y="86"/>
                    <a:pt x="44" y="85"/>
                    <a:pt x="43" y="84"/>
                  </a:cubicBezTo>
                  <a:cubicBezTo>
                    <a:pt x="43" y="85"/>
                    <a:pt x="43" y="86"/>
                    <a:pt x="43" y="86"/>
                  </a:cubicBezTo>
                  <a:close/>
                  <a:moveTo>
                    <a:pt x="32" y="50"/>
                  </a:moveTo>
                  <a:cubicBezTo>
                    <a:pt x="32" y="51"/>
                    <a:pt x="32" y="51"/>
                    <a:pt x="32" y="52"/>
                  </a:cubicBezTo>
                  <a:cubicBezTo>
                    <a:pt x="33" y="51"/>
                    <a:pt x="33" y="51"/>
                    <a:pt x="32" y="50"/>
                  </a:cubicBezTo>
                  <a:close/>
                  <a:moveTo>
                    <a:pt x="46" y="137"/>
                  </a:moveTo>
                  <a:cubicBezTo>
                    <a:pt x="46" y="137"/>
                    <a:pt x="46" y="137"/>
                    <a:pt x="46" y="137"/>
                  </a:cubicBezTo>
                  <a:cubicBezTo>
                    <a:pt x="46" y="137"/>
                    <a:pt x="46" y="137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7"/>
                    <a:pt x="46" y="137"/>
                    <a:pt x="46" y="137"/>
                  </a:cubicBezTo>
                  <a:close/>
                  <a:moveTo>
                    <a:pt x="34" y="68"/>
                  </a:move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8"/>
                    <a:pt x="35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lose/>
                  <a:moveTo>
                    <a:pt x="46" y="97"/>
                  </a:move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lose/>
                  <a:moveTo>
                    <a:pt x="31" y="41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1" y="40"/>
                    <a:pt x="31" y="41"/>
                  </a:cubicBezTo>
                  <a:close/>
                  <a:moveTo>
                    <a:pt x="21" y="163"/>
                  </a:moveTo>
                  <a:cubicBezTo>
                    <a:pt x="21" y="163"/>
                    <a:pt x="21" y="163"/>
                    <a:pt x="21" y="163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3"/>
                    <a:pt x="21" y="163"/>
                    <a:pt x="21" y="163"/>
                  </a:cubicBezTo>
                  <a:close/>
                  <a:moveTo>
                    <a:pt x="16" y="198"/>
                  </a:moveTo>
                  <a:cubicBezTo>
                    <a:pt x="16" y="198"/>
                    <a:pt x="16" y="198"/>
                    <a:pt x="17" y="198"/>
                  </a:cubicBezTo>
                  <a:cubicBezTo>
                    <a:pt x="16" y="198"/>
                    <a:pt x="16" y="198"/>
                    <a:pt x="16" y="197"/>
                  </a:cubicBezTo>
                  <a:cubicBezTo>
                    <a:pt x="16" y="197"/>
                    <a:pt x="16" y="198"/>
                    <a:pt x="16" y="198"/>
                  </a:cubicBezTo>
                  <a:cubicBezTo>
                    <a:pt x="16" y="198"/>
                    <a:pt x="16" y="198"/>
                    <a:pt x="16" y="19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08"/>
            <p:cNvSpPr>
              <a:spLocks noEditPoints="1"/>
            </p:cNvSpPr>
            <p:nvPr/>
          </p:nvSpPr>
          <p:spPr bwMode="auto">
            <a:xfrm>
              <a:off x="3394075" y="3148013"/>
              <a:ext cx="254000" cy="600075"/>
            </a:xfrm>
            <a:custGeom>
              <a:avLst/>
              <a:gdLst>
                <a:gd name="T0" fmla="*/ 19 w 97"/>
                <a:gd name="T1" fmla="*/ 216 h 228"/>
                <a:gd name="T2" fmla="*/ 0 w 97"/>
                <a:gd name="T3" fmla="*/ 26 h 228"/>
                <a:gd name="T4" fmla="*/ 75 w 97"/>
                <a:gd name="T5" fmla="*/ 7 h 228"/>
                <a:gd name="T6" fmla="*/ 83 w 97"/>
                <a:gd name="T7" fmla="*/ 195 h 228"/>
                <a:gd name="T8" fmla="*/ 66 w 97"/>
                <a:gd name="T9" fmla="*/ 188 h 228"/>
                <a:gd name="T10" fmla="*/ 60 w 97"/>
                <a:gd name="T11" fmla="*/ 219 h 228"/>
                <a:gd name="T12" fmla="*/ 48 w 97"/>
                <a:gd name="T13" fmla="*/ 217 h 228"/>
                <a:gd name="T14" fmla="*/ 55 w 97"/>
                <a:gd name="T15" fmla="*/ 67 h 228"/>
                <a:gd name="T16" fmla="*/ 55 w 97"/>
                <a:gd name="T17" fmla="*/ 43 h 228"/>
                <a:gd name="T18" fmla="*/ 87 w 97"/>
                <a:gd name="T19" fmla="*/ 113 h 228"/>
                <a:gd name="T20" fmla="*/ 89 w 97"/>
                <a:gd name="T21" fmla="*/ 150 h 228"/>
                <a:gd name="T22" fmla="*/ 55 w 97"/>
                <a:gd name="T23" fmla="*/ 27 h 228"/>
                <a:gd name="T24" fmla="*/ 80 w 97"/>
                <a:gd name="T25" fmla="*/ 67 h 228"/>
                <a:gd name="T26" fmla="*/ 59 w 97"/>
                <a:gd name="T27" fmla="*/ 119 h 228"/>
                <a:gd name="T28" fmla="*/ 58 w 97"/>
                <a:gd name="T29" fmla="*/ 94 h 228"/>
                <a:gd name="T30" fmla="*/ 59 w 97"/>
                <a:gd name="T31" fmla="*/ 151 h 228"/>
                <a:gd name="T32" fmla="*/ 90 w 97"/>
                <a:gd name="T33" fmla="*/ 178 h 228"/>
                <a:gd name="T34" fmla="*/ 75 w 97"/>
                <a:gd name="T35" fmla="*/ 89 h 228"/>
                <a:gd name="T36" fmla="*/ 52 w 97"/>
                <a:gd name="T37" fmla="*/ 6 h 228"/>
                <a:gd name="T38" fmla="*/ 33 w 97"/>
                <a:gd name="T39" fmla="*/ 209 h 228"/>
                <a:gd name="T40" fmla="*/ 38 w 97"/>
                <a:gd name="T41" fmla="*/ 15 h 228"/>
                <a:gd name="T42" fmla="*/ 8 w 97"/>
                <a:gd name="T43" fmla="*/ 93 h 228"/>
                <a:gd name="T44" fmla="*/ 61 w 97"/>
                <a:gd name="T45" fmla="*/ 7 h 228"/>
                <a:gd name="T46" fmla="*/ 31 w 97"/>
                <a:gd name="T47" fmla="*/ 87 h 228"/>
                <a:gd name="T48" fmla="*/ 9 w 97"/>
                <a:gd name="T49" fmla="*/ 151 h 228"/>
                <a:gd name="T50" fmla="*/ 54 w 97"/>
                <a:gd name="T51" fmla="*/ 207 h 228"/>
                <a:gd name="T52" fmla="*/ 35 w 97"/>
                <a:gd name="T53" fmla="*/ 78 h 228"/>
                <a:gd name="T54" fmla="*/ 12 w 97"/>
                <a:gd name="T55" fmla="*/ 37 h 228"/>
                <a:gd name="T56" fmla="*/ 15 w 97"/>
                <a:gd name="T57" fmla="*/ 35 h 228"/>
                <a:gd name="T58" fmla="*/ 43 w 97"/>
                <a:gd name="T59" fmla="*/ 212 h 228"/>
                <a:gd name="T60" fmla="*/ 33 w 97"/>
                <a:gd name="T61" fmla="*/ 36 h 228"/>
                <a:gd name="T62" fmla="*/ 18 w 97"/>
                <a:gd name="T63" fmla="*/ 156 h 228"/>
                <a:gd name="T64" fmla="*/ 12 w 97"/>
                <a:gd name="T65" fmla="*/ 31 h 228"/>
                <a:gd name="T66" fmla="*/ 25 w 97"/>
                <a:gd name="T67" fmla="*/ 158 h 228"/>
                <a:gd name="T68" fmla="*/ 53 w 97"/>
                <a:gd name="T69" fmla="*/ 94 h 228"/>
                <a:gd name="T70" fmla="*/ 15 w 97"/>
                <a:gd name="T71" fmla="*/ 42 h 228"/>
                <a:gd name="T72" fmla="*/ 20 w 97"/>
                <a:gd name="T73" fmla="*/ 109 h 228"/>
                <a:gd name="T74" fmla="*/ 49 w 97"/>
                <a:gd name="T75" fmla="*/ 43 h 228"/>
                <a:gd name="T76" fmla="*/ 20 w 97"/>
                <a:gd name="T77" fmla="*/ 158 h 228"/>
                <a:gd name="T78" fmla="*/ 19 w 97"/>
                <a:gd name="T79" fmla="*/ 204 h 228"/>
                <a:gd name="T80" fmla="*/ 14 w 97"/>
                <a:gd name="T81" fmla="*/ 92 h 228"/>
                <a:gd name="T82" fmla="*/ 19 w 97"/>
                <a:gd name="T83" fmla="*/ 94 h 228"/>
                <a:gd name="T84" fmla="*/ 27 w 97"/>
                <a:gd name="T85" fmla="*/ 95 h 228"/>
                <a:gd name="T86" fmla="*/ 9 w 97"/>
                <a:gd name="T87" fmla="*/ 30 h 228"/>
                <a:gd name="T88" fmla="*/ 14 w 97"/>
                <a:gd name="T89" fmla="*/ 86 h 228"/>
                <a:gd name="T90" fmla="*/ 32 w 97"/>
                <a:gd name="T91" fmla="*/ 118 h 228"/>
                <a:gd name="T92" fmla="*/ 34 w 97"/>
                <a:gd name="T93" fmla="*/ 112 h 228"/>
                <a:gd name="T94" fmla="*/ 23 w 97"/>
                <a:gd name="T95" fmla="*/ 16 h 228"/>
                <a:gd name="T96" fmla="*/ 25 w 97"/>
                <a:gd name="T97" fmla="*/ 145 h 228"/>
                <a:gd name="T98" fmla="*/ 9 w 97"/>
                <a:gd name="T99" fmla="*/ 22 h 228"/>
                <a:gd name="T100" fmla="*/ 53 w 97"/>
                <a:gd name="T101" fmla="*/ 106 h 228"/>
                <a:gd name="T102" fmla="*/ 18 w 97"/>
                <a:gd name="T103" fmla="*/ 46 h 228"/>
                <a:gd name="T104" fmla="*/ 47 w 97"/>
                <a:gd name="T105" fmla="*/ 164 h 228"/>
                <a:gd name="T106" fmla="*/ 54 w 97"/>
                <a:gd name="T107" fmla="*/ 31 h 228"/>
                <a:gd name="T108" fmla="*/ 4 w 97"/>
                <a:gd name="T109" fmla="*/ 17 h 228"/>
                <a:gd name="T110" fmla="*/ 13 w 97"/>
                <a:gd name="T111" fmla="*/ 147 h 228"/>
                <a:gd name="T112" fmla="*/ 25 w 97"/>
                <a:gd name="T113" fmla="*/ 202 h 228"/>
                <a:gd name="T114" fmla="*/ 25 w 97"/>
                <a:gd name="T115" fmla="*/ 93 h 228"/>
                <a:gd name="T116" fmla="*/ 25 w 97"/>
                <a:gd name="T117" fmla="*/ 87 h 228"/>
                <a:gd name="T118" fmla="*/ 7 w 97"/>
                <a:gd name="T119" fmla="*/ 74 h 228"/>
                <a:gd name="T120" fmla="*/ 15 w 97"/>
                <a:gd name="T121" fmla="*/ 98 h 228"/>
                <a:gd name="T122" fmla="*/ 33 w 97"/>
                <a:gd name="T123" fmla="*/ 6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" h="228">
                  <a:moveTo>
                    <a:pt x="94" y="213"/>
                  </a:moveTo>
                  <a:cubicBezTo>
                    <a:pt x="94" y="213"/>
                    <a:pt x="95" y="213"/>
                    <a:pt x="95" y="214"/>
                  </a:cubicBezTo>
                  <a:cubicBezTo>
                    <a:pt x="96" y="214"/>
                    <a:pt x="97" y="215"/>
                    <a:pt x="97" y="216"/>
                  </a:cubicBezTo>
                  <a:cubicBezTo>
                    <a:pt x="97" y="217"/>
                    <a:pt x="97" y="218"/>
                    <a:pt x="96" y="218"/>
                  </a:cubicBezTo>
                  <a:cubicBezTo>
                    <a:pt x="95" y="219"/>
                    <a:pt x="94" y="219"/>
                    <a:pt x="93" y="218"/>
                  </a:cubicBezTo>
                  <a:cubicBezTo>
                    <a:pt x="92" y="218"/>
                    <a:pt x="92" y="218"/>
                    <a:pt x="92" y="218"/>
                  </a:cubicBezTo>
                  <a:cubicBezTo>
                    <a:pt x="85" y="218"/>
                    <a:pt x="79" y="218"/>
                    <a:pt x="73" y="219"/>
                  </a:cubicBezTo>
                  <a:cubicBezTo>
                    <a:pt x="69" y="220"/>
                    <a:pt x="65" y="220"/>
                    <a:pt x="60" y="221"/>
                  </a:cubicBezTo>
                  <a:cubicBezTo>
                    <a:pt x="54" y="222"/>
                    <a:pt x="48" y="223"/>
                    <a:pt x="42" y="223"/>
                  </a:cubicBezTo>
                  <a:cubicBezTo>
                    <a:pt x="41" y="223"/>
                    <a:pt x="41" y="223"/>
                    <a:pt x="40" y="223"/>
                  </a:cubicBezTo>
                  <a:cubicBezTo>
                    <a:pt x="39" y="223"/>
                    <a:pt x="39" y="224"/>
                    <a:pt x="38" y="225"/>
                  </a:cubicBezTo>
                  <a:cubicBezTo>
                    <a:pt x="38" y="227"/>
                    <a:pt x="36" y="228"/>
                    <a:pt x="34" y="227"/>
                  </a:cubicBezTo>
                  <a:cubicBezTo>
                    <a:pt x="34" y="226"/>
                    <a:pt x="33" y="226"/>
                    <a:pt x="33" y="226"/>
                  </a:cubicBezTo>
                  <a:cubicBezTo>
                    <a:pt x="31" y="224"/>
                    <a:pt x="29" y="223"/>
                    <a:pt x="27" y="221"/>
                  </a:cubicBezTo>
                  <a:cubicBezTo>
                    <a:pt x="26" y="220"/>
                    <a:pt x="25" y="220"/>
                    <a:pt x="24" y="219"/>
                  </a:cubicBezTo>
                  <a:cubicBezTo>
                    <a:pt x="23" y="219"/>
                    <a:pt x="23" y="220"/>
                    <a:pt x="22" y="220"/>
                  </a:cubicBezTo>
                  <a:cubicBezTo>
                    <a:pt x="21" y="221"/>
                    <a:pt x="21" y="221"/>
                    <a:pt x="20" y="221"/>
                  </a:cubicBezTo>
                  <a:cubicBezTo>
                    <a:pt x="19" y="220"/>
                    <a:pt x="19" y="219"/>
                    <a:pt x="19" y="219"/>
                  </a:cubicBezTo>
                  <a:cubicBezTo>
                    <a:pt x="19" y="218"/>
                    <a:pt x="19" y="217"/>
                    <a:pt x="19" y="216"/>
                  </a:cubicBezTo>
                  <a:cubicBezTo>
                    <a:pt x="19" y="216"/>
                    <a:pt x="18" y="216"/>
                    <a:pt x="17" y="215"/>
                  </a:cubicBezTo>
                  <a:cubicBezTo>
                    <a:pt x="15" y="214"/>
                    <a:pt x="13" y="213"/>
                    <a:pt x="10" y="212"/>
                  </a:cubicBezTo>
                  <a:cubicBezTo>
                    <a:pt x="10" y="211"/>
                    <a:pt x="9" y="211"/>
                    <a:pt x="8" y="211"/>
                  </a:cubicBezTo>
                  <a:cubicBezTo>
                    <a:pt x="7" y="211"/>
                    <a:pt x="7" y="211"/>
                    <a:pt x="7" y="212"/>
                  </a:cubicBezTo>
                  <a:cubicBezTo>
                    <a:pt x="6" y="212"/>
                    <a:pt x="6" y="213"/>
                    <a:pt x="6" y="213"/>
                  </a:cubicBezTo>
                  <a:cubicBezTo>
                    <a:pt x="4" y="213"/>
                    <a:pt x="4" y="212"/>
                    <a:pt x="3" y="212"/>
                  </a:cubicBezTo>
                  <a:cubicBezTo>
                    <a:pt x="2" y="211"/>
                    <a:pt x="2" y="210"/>
                    <a:pt x="3" y="209"/>
                  </a:cubicBezTo>
                  <a:cubicBezTo>
                    <a:pt x="3" y="208"/>
                    <a:pt x="4" y="207"/>
                    <a:pt x="5" y="208"/>
                  </a:cubicBezTo>
                  <a:cubicBezTo>
                    <a:pt x="4" y="207"/>
                    <a:pt x="4" y="206"/>
                    <a:pt x="4" y="205"/>
                  </a:cubicBezTo>
                  <a:cubicBezTo>
                    <a:pt x="4" y="194"/>
                    <a:pt x="4" y="184"/>
                    <a:pt x="4" y="173"/>
                  </a:cubicBezTo>
                  <a:cubicBezTo>
                    <a:pt x="4" y="173"/>
                    <a:pt x="4" y="172"/>
                    <a:pt x="4" y="171"/>
                  </a:cubicBezTo>
                  <a:cubicBezTo>
                    <a:pt x="4" y="171"/>
                    <a:pt x="3" y="171"/>
                    <a:pt x="3" y="171"/>
                  </a:cubicBezTo>
                  <a:cubicBezTo>
                    <a:pt x="2" y="171"/>
                    <a:pt x="1" y="170"/>
                    <a:pt x="2" y="169"/>
                  </a:cubicBezTo>
                  <a:cubicBezTo>
                    <a:pt x="2" y="168"/>
                    <a:pt x="3" y="168"/>
                    <a:pt x="3" y="167"/>
                  </a:cubicBezTo>
                  <a:cubicBezTo>
                    <a:pt x="4" y="167"/>
                    <a:pt x="4" y="167"/>
                    <a:pt x="4" y="166"/>
                  </a:cubicBezTo>
                  <a:cubicBezTo>
                    <a:pt x="4" y="165"/>
                    <a:pt x="4" y="165"/>
                    <a:pt x="4" y="164"/>
                  </a:cubicBezTo>
                  <a:cubicBezTo>
                    <a:pt x="2" y="150"/>
                    <a:pt x="1" y="136"/>
                    <a:pt x="1" y="123"/>
                  </a:cubicBezTo>
                  <a:cubicBezTo>
                    <a:pt x="1" y="113"/>
                    <a:pt x="1" y="103"/>
                    <a:pt x="1" y="93"/>
                  </a:cubicBezTo>
                  <a:cubicBezTo>
                    <a:pt x="0" y="70"/>
                    <a:pt x="1" y="48"/>
                    <a:pt x="0" y="26"/>
                  </a:cubicBezTo>
                  <a:cubicBezTo>
                    <a:pt x="0" y="21"/>
                    <a:pt x="0" y="17"/>
                    <a:pt x="0" y="12"/>
                  </a:cubicBezTo>
                  <a:cubicBezTo>
                    <a:pt x="0" y="10"/>
                    <a:pt x="0" y="8"/>
                    <a:pt x="0" y="6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6" y="0"/>
                    <a:pt x="21" y="0"/>
                    <a:pt x="25" y="1"/>
                  </a:cubicBezTo>
                  <a:cubicBezTo>
                    <a:pt x="29" y="1"/>
                    <a:pt x="34" y="1"/>
                    <a:pt x="38" y="1"/>
                  </a:cubicBezTo>
                  <a:cubicBezTo>
                    <a:pt x="41" y="1"/>
                    <a:pt x="44" y="1"/>
                    <a:pt x="46" y="1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50" y="2"/>
                    <a:pt x="50" y="2"/>
                    <a:pt x="51" y="2"/>
                  </a:cubicBezTo>
                  <a:cubicBezTo>
                    <a:pt x="51" y="2"/>
                    <a:pt x="51" y="1"/>
                    <a:pt x="52" y="1"/>
                  </a:cubicBezTo>
                  <a:cubicBezTo>
                    <a:pt x="52" y="0"/>
                    <a:pt x="53" y="0"/>
                    <a:pt x="54" y="1"/>
                  </a:cubicBezTo>
                  <a:cubicBezTo>
                    <a:pt x="55" y="1"/>
                    <a:pt x="55" y="2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7" y="4"/>
                    <a:pt x="59" y="4"/>
                    <a:pt x="60" y="4"/>
                  </a:cubicBezTo>
                  <a:cubicBezTo>
                    <a:pt x="64" y="5"/>
                    <a:pt x="68" y="5"/>
                    <a:pt x="71" y="6"/>
                  </a:cubicBezTo>
                  <a:cubicBezTo>
                    <a:pt x="73" y="6"/>
                    <a:pt x="74" y="6"/>
                    <a:pt x="75" y="7"/>
                  </a:cubicBezTo>
                  <a:cubicBezTo>
                    <a:pt x="76" y="8"/>
                    <a:pt x="76" y="8"/>
                    <a:pt x="76" y="9"/>
                  </a:cubicBezTo>
                  <a:cubicBezTo>
                    <a:pt x="77" y="10"/>
                    <a:pt x="77" y="11"/>
                    <a:pt x="77" y="11"/>
                  </a:cubicBezTo>
                  <a:cubicBezTo>
                    <a:pt x="77" y="12"/>
                    <a:pt x="77" y="13"/>
                    <a:pt x="78" y="14"/>
                  </a:cubicBezTo>
                  <a:cubicBezTo>
                    <a:pt x="78" y="15"/>
                    <a:pt x="78" y="16"/>
                    <a:pt x="78" y="17"/>
                  </a:cubicBezTo>
                  <a:cubicBezTo>
                    <a:pt x="78" y="20"/>
                    <a:pt x="78" y="24"/>
                    <a:pt x="78" y="27"/>
                  </a:cubicBezTo>
                  <a:cubicBezTo>
                    <a:pt x="79" y="30"/>
                    <a:pt x="79" y="33"/>
                    <a:pt x="79" y="35"/>
                  </a:cubicBezTo>
                  <a:cubicBezTo>
                    <a:pt x="79" y="43"/>
                    <a:pt x="81" y="51"/>
                    <a:pt x="82" y="59"/>
                  </a:cubicBezTo>
                  <a:cubicBezTo>
                    <a:pt x="82" y="64"/>
                    <a:pt x="83" y="69"/>
                    <a:pt x="83" y="73"/>
                  </a:cubicBezTo>
                  <a:cubicBezTo>
                    <a:pt x="84" y="78"/>
                    <a:pt x="85" y="83"/>
                    <a:pt x="86" y="87"/>
                  </a:cubicBezTo>
                  <a:cubicBezTo>
                    <a:pt x="86" y="91"/>
                    <a:pt x="87" y="95"/>
                    <a:pt x="87" y="99"/>
                  </a:cubicBezTo>
                  <a:cubicBezTo>
                    <a:pt x="88" y="105"/>
                    <a:pt x="89" y="111"/>
                    <a:pt x="90" y="117"/>
                  </a:cubicBezTo>
                  <a:cubicBezTo>
                    <a:pt x="91" y="121"/>
                    <a:pt x="91" y="125"/>
                    <a:pt x="91" y="129"/>
                  </a:cubicBezTo>
                  <a:cubicBezTo>
                    <a:pt x="91" y="140"/>
                    <a:pt x="91" y="151"/>
                    <a:pt x="92" y="162"/>
                  </a:cubicBezTo>
                  <a:cubicBezTo>
                    <a:pt x="92" y="171"/>
                    <a:pt x="92" y="181"/>
                    <a:pt x="93" y="190"/>
                  </a:cubicBezTo>
                  <a:cubicBezTo>
                    <a:pt x="94" y="197"/>
                    <a:pt x="94" y="204"/>
                    <a:pt x="94" y="212"/>
                  </a:cubicBezTo>
                  <a:cubicBezTo>
                    <a:pt x="94" y="212"/>
                    <a:pt x="94" y="213"/>
                    <a:pt x="94" y="213"/>
                  </a:cubicBezTo>
                  <a:close/>
                  <a:moveTo>
                    <a:pt x="75" y="195"/>
                  </a:moveTo>
                  <a:cubicBezTo>
                    <a:pt x="76" y="195"/>
                    <a:pt x="77" y="195"/>
                    <a:pt x="78" y="195"/>
                  </a:cubicBezTo>
                  <a:cubicBezTo>
                    <a:pt x="80" y="195"/>
                    <a:pt x="82" y="195"/>
                    <a:pt x="83" y="195"/>
                  </a:cubicBezTo>
                  <a:cubicBezTo>
                    <a:pt x="85" y="195"/>
                    <a:pt x="86" y="195"/>
                    <a:pt x="86" y="197"/>
                  </a:cubicBezTo>
                  <a:cubicBezTo>
                    <a:pt x="86" y="198"/>
                    <a:pt x="86" y="199"/>
                    <a:pt x="86" y="199"/>
                  </a:cubicBezTo>
                  <a:cubicBezTo>
                    <a:pt x="86" y="200"/>
                    <a:pt x="86" y="200"/>
                    <a:pt x="87" y="201"/>
                  </a:cubicBezTo>
                  <a:cubicBezTo>
                    <a:pt x="87" y="202"/>
                    <a:pt x="87" y="203"/>
                    <a:pt x="87" y="204"/>
                  </a:cubicBezTo>
                  <a:cubicBezTo>
                    <a:pt x="87" y="205"/>
                    <a:pt x="85" y="205"/>
                    <a:pt x="84" y="205"/>
                  </a:cubicBezTo>
                  <a:cubicBezTo>
                    <a:pt x="83" y="205"/>
                    <a:pt x="83" y="204"/>
                    <a:pt x="82" y="203"/>
                  </a:cubicBezTo>
                  <a:cubicBezTo>
                    <a:pt x="82" y="202"/>
                    <a:pt x="82" y="201"/>
                    <a:pt x="82" y="200"/>
                  </a:cubicBezTo>
                  <a:cubicBezTo>
                    <a:pt x="83" y="199"/>
                    <a:pt x="83" y="198"/>
                    <a:pt x="84" y="197"/>
                  </a:cubicBezTo>
                  <a:cubicBezTo>
                    <a:pt x="83" y="197"/>
                    <a:pt x="82" y="197"/>
                    <a:pt x="82" y="197"/>
                  </a:cubicBezTo>
                  <a:cubicBezTo>
                    <a:pt x="80" y="197"/>
                    <a:pt x="78" y="198"/>
                    <a:pt x="75" y="198"/>
                  </a:cubicBezTo>
                  <a:cubicBezTo>
                    <a:pt x="75" y="198"/>
                    <a:pt x="74" y="197"/>
                    <a:pt x="73" y="197"/>
                  </a:cubicBezTo>
                  <a:cubicBezTo>
                    <a:pt x="72" y="196"/>
                    <a:pt x="71" y="195"/>
                    <a:pt x="72" y="194"/>
                  </a:cubicBezTo>
                  <a:cubicBezTo>
                    <a:pt x="72" y="193"/>
                    <a:pt x="73" y="193"/>
                    <a:pt x="73" y="193"/>
                  </a:cubicBezTo>
                  <a:cubicBezTo>
                    <a:pt x="74" y="192"/>
                    <a:pt x="76" y="190"/>
                    <a:pt x="77" y="189"/>
                  </a:cubicBezTo>
                  <a:cubicBezTo>
                    <a:pt x="79" y="187"/>
                    <a:pt x="82" y="185"/>
                    <a:pt x="84" y="183"/>
                  </a:cubicBezTo>
                  <a:cubicBezTo>
                    <a:pt x="85" y="182"/>
                    <a:pt x="85" y="182"/>
                    <a:pt x="85" y="182"/>
                  </a:cubicBezTo>
                  <a:cubicBezTo>
                    <a:pt x="82" y="183"/>
                    <a:pt x="80" y="184"/>
                    <a:pt x="77" y="185"/>
                  </a:cubicBezTo>
                  <a:cubicBezTo>
                    <a:pt x="75" y="186"/>
                    <a:pt x="72" y="187"/>
                    <a:pt x="69" y="188"/>
                  </a:cubicBezTo>
                  <a:cubicBezTo>
                    <a:pt x="68" y="188"/>
                    <a:pt x="67" y="188"/>
                    <a:pt x="66" y="188"/>
                  </a:cubicBezTo>
                  <a:cubicBezTo>
                    <a:pt x="65" y="189"/>
                    <a:pt x="64" y="188"/>
                    <a:pt x="64" y="188"/>
                  </a:cubicBezTo>
                  <a:cubicBezTo>
                    <a:pt x="64" y="187"/>
                    <a:pt x="64" y="186"/>
                    <a:pt x="64" y="185"/>
                  </a:cubicBezTo>
                  <a:cubicBezTo>
                    <a:pt x="65" y="185"/>
                    <a:pt x="66" y="184"/>
                    <a:pt x="67" y="183"/>
                  </a:cubicBezTo>
                  <a:cubicBezTo>
                    <a:pt x="71" y="180"/>
                    <a:pt x="75" y="176"/>
                    <a:pt x="80" y="172"/>
                  </a:cubicBezTo>
                  <a:cubicBezTo>
                    <a:pt x="80" y="172"/>
                    <a:pt x="80" y="172"/>
                    <a:pt x="81" y="171"/>
                  </a:cubicBezTo>
                  <a:cubicBezTo>
                    <a:pt x="80" y="171"/>
                    <a:pt x="80" y="171"/>
                    <a:pt x="79" y="171"/>
                  </a:cubicBezTo>
                  <a:cubicBezTo>
                    <a:pt x="76" y="173"/>
                    <a:pt x="72" y="175"/>
                    <a:pt x="68" y="176"/>
                  </a:cubicBezTo>
                  <a:cubicBezTo>
                    <a:pt x="66" y="177"/>
                    <a:pt x="64" y="178"/>
                    <a:pt x="61" y="178"/>
                  </a:cubicBezTo>
                  <a:cubicBezTo>
                    <a:pt x="61" y="180"/>
                    <a:pt x="61" y="182"/>
                    <a:pt x="61" y="185"/>
                  </a:cubicBezTo>
                  <a:cubicBezTo>
                    <a:pt x="62" y="188"/>
                    <a:pt x="62" y="192"/>
                    <a:pt x="62" y="196"/>
                  </a:cubicBezTo>
                  <a:cubicBezTo>
                    <a:pt x="62" y="197"/>
                    <a:pt x="63" y="197"/>
                    <a:pt x="63" y="197"/>
                  </a:cubicBezTo>
                  <a:cubicBezTo>
                    <a:pt x="65" y="198"/>
                    <a:pt x="67" y="199"/>
                    <a:pt x="69" y="200"/>
                  </a:cubicBezTo>
                  <a:cubicBezTo>
                    <a:pt x="73" y="203"/>
                    <a:pt x="78" y="204"/>
                    <a:pt x="82" y="205"/>
                  </a:cubicBezTo>
                  <a:cubicBezTo>
                    <a:pt x="84" y="206"/>
                    <a:pt x="86" y="206"/>
                    <a:pt x="88" y="206"/>
                  </a:cubicBezTo>
                  <a:cubicBezTo>
                    <a:pt x="88" y="198"/>
                    <a:pt x="88" y="191"/>
                    <a:pt x="87" y="184"/>
                  </a:cubicBezTo>
                  <a:cubicBezTo>
                    <a:pt x="83" y="187"/>
                    <a:pt x="76" y="193"/>
                    <a:pt x="75" y="195"/>
                  </a:cubicBezTo>
                  <a:close/>
                  <a:moveTo>
                    <a:pt x="38" y="219"/>
                  </a:moveTo>
                  <a:cubicBezTo>
                    <a:pt x="40" y="220"/>
                    <a:pt x="40" y="220"/>
                    <a:pt x="42" y="220"/>
                  </a:cubicBezTo>
                  <a:cubicBezTo>
                    <a:pt x="48" y="220"/>
                    <a:pt x="54" y="219"/>
                    <a:pt x="60" y="219"/>
                  </a:cubicBezTo>
                  <a:cubicBezTo>
                    <a:pt x="64" y="218"/>
                    <a:pt x="69" y="217"/>
                    <a:pt x="73" y="217"/>
                  </a:cubicBezTo>
                  <a:cubicBezTo>
                    <a:pt x="78" y="216"/>
                    <a:pt x="83" y="216"/>
                    <a:pt x="88" y="215"/>
                  </a:cubicBezTo>
                  <a:cubicBezTo>
                    <a:pt x="88" y="215"/>
                    <a:pt x="89" y="215"/>
                    <a:pt x="89" y="215"/>
                  </a:cubicBezTo>
                  <a:cubicBezTo>
                    <a:pt x="89" y="215"/>
                    <a:pt x="88" y="214"/>
                    <a:pt x="88" y="214"/>
                  </a:cubicBezTo>
                  <a:cubicBezTo>
                    <a:pt x="84" y="215"/>
                    <a:pt x="81" y="214"/>
                    <a:pt x="78" y="213"/>
                  </a:cubicBezTo>
                  <a:cubicBezTo>
                    <a:pt x="76" y="212"/>
                    <a:pt x="74" y="212"/>
                    <a:pt x="73" y="210"/>
                  </a:cubicBezTo>
                  <a:cubicBezTo>
                    <a:pt x="73" y="211"/>
                    <a:pt x="72" y="211"/>
                    <a:pt x="70" y="211"/>
                  </a:cubicBezTo>
                  <a:cubicBezTo>
                    <a:pt x="70" y="210"/>
                    <a:pt x="69" y="211"/>
                    <a:pt x="68" y="211"/>
                  </a:cubicBezTo>
                  <a:cubicBezTo>
                    <a:pt x="66" y="213"/>
                    <a:pt x="64" y="214"/>
                    <a:pt x="62" y="215"/>
                  </a:cubicBezTo>
                  <a:cubicBezTo>
                    <a:pt x="62" y="216"/>
                    <a:pt x="61" y="216"/>
                    <a:pt x="60" y="217"/>
                  </a:cubicBezTo>
                  <a:cubicBezTo>
                    <a:pt x="59" y="217"/>
                    <a:pt x="58" y="216"/>
                    <a:pt x="58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9" y="212"/>
                    <a:pt x="60" y="210"/>
                    <a:pt x="60" y="209"/>
                  </a:cubicBezTo>
                  <a:cubicBezTo>
                    <a:pt x="60" y="209"/>
                    <a:pt x="60" y="208"/>
                    <a:pt x="61" y="208"/>
                  </a:cubicBezTo>
                  <a:cubicBezTo>
                    <a:pt x="60" y="207"/>
                    <a:pt x="60" y="207"/>
                    <a:pt x="60" y="208"/>
                  </a:cubicBezTo>
                  <a:cubicBezTo>
                    <a:pt x="59" y="208"/>
                    <a:pt x="59" y="209"/>
                    <a:pt x="58" y="209"/>
                  </a:cubicBezTo>
                  <a:cubicBezTo>
                    <a:pt x="56" y="212"/>
                    <a:pt x="53" y="214"/>
                    <a:pt x="51" y="217"/>
                  </a:cubicBezTo>
                  <a:cubicBezTo>
                    <a:pt x="51" y="217"/>
                    <a:pt x="51" y="218"/>
                    <a:pt x="50" y="218"/>
                  </a:cubicBezTo>
                  <a:cubicBezTo>
                    <a:pt x="49" y="218"/>
                    <a:pt x="48" y="218"/>
                    <a:pt x="48" y="217"/>
                  </a:cubicBezTo>
                  <a:cubicBezTo>
                    <a:pt x="48" y="216"/>
                    <a:pt x="48" y="216"/>
                    <a:pt x="49" y="215"/>
                  </a:cubicBezTo>
                  <a:cubicBezTo>
                    <a:pt x="49" y="213"/>
                    <a:pt x="50" y="210"/>
                    <a:pt x="51" y="208"/>
                  </a:cubicBezTo>
                  <a:cubicBezTo>
                    <a:pt x="51" y="207"/>
                    <a:pt x="51" y="207"/>
                    <a:pt x="52" y="206"/>
                  </a:cubicBezTo>
                  <a:cubicBezTo>
                    <a:pt x="50" y="206"/>
                    <a:pt x="50" y="207"/>
                    <a:pt x="50" y="207"/>
                  </a:cubicBezTo>
                  <a:cubicBezTo>
                    <a:pt x="47" y="211"/>
                    <a:pt x="44" y="214"/>
                    <a:pt x="42" y="218"/>
                  </a:cubicBezTo>
                  <a:cubicBezTo>
                    <a:pt x="42" y="218"/>
                    <a:pt x="41" y="219"/>
                    <a:pt x="41" y="219"/>
                  </a:cubicBezTo>
                  <a:cubicBezTo>
                    <a:pt x="40" y="219"/>
                    <a:pt x="40" y="219"/>
                    <a:pt x="39" y="219"/>
                  </a:cubicBezTo>
                  <a:cubicBezTo>
                    <a:pt x="39" y="219"/>
                    <a:pt x="39" y="218"/>
                    <a:pt x="39" y="218"/>
                  </a:cubicBezTo>
                  <a:cubicBezTo>
                    <a:pt x="39" y="217"/>
                    <a:pt x="39" y="217"/>
                    <a:pt x="39" y="216"/>
                  </a:cubicBezTo>
                  <a:cubicBezTo>
                    <a:pt x="40" y="214"/>
                    <a:pt x="40" y="212"/>
                    <a:pt x="41" y="210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8"/>
                    <a:pt x="41" y="208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39" y="211"/>
                    <a:pt x="37" y="213"/>
                    <a:pt x="36" y="215"/>
                  </a:cubicBezTo>
                  <a:cubicBezTo>
                    <a:pt x="35" y="216"/>
                    <a:pt x="34" y="217"/>
                    <a:pt x="33" y="218"/>
                  </a:cubicBezTo>
                  <a:cubicBezTo>
                    <a:pt x="33" y="219"/>
                    <a:pt x="32" y="219"/>
                    <a:pt x="31" y="220"/>
                  </a:cubicBezTo>
                  <a:cubicBezTo>
                    <a:pt x="33" y="221"/>
                    <a:pt x="34" y="221"/>
                    <a:pt x="36" y="222"/>
                  </a:cubicBezTo>
                  <a:cubicBezTo>
                    <a:pt x="36" y="220"/>
                    <a:pt x="37" y="219"/>
                    <a:pt x="38" y="219"/>
                  </a:cubicBezTo>
                  <a:close/>
                  <a:moveTo>
                    <a:pt x="55" y="67"/>
                  </a:moveTo>
                  <a:cubicBezTo>
                    <a:pt x="56" y="67"/>
                    <a:pt x="56" y="67"/>
                    <a:pt x="57" y="67"/>
                  </a:cubicBezTo>
                  <a:cubicBezTo>
                    <a:pt x="60" y="65"/>
                    <a:pt x="64" y="63"/>
                    <a:pt x="67" y="62"/>
                  </a:cubicBezTo>
                  <a:cubicBezTo>
                    <a:pt x="68" y="62"/>
                    <a:pt x="69" y="61"/>
                    <a:pt x="70" y="61"/>
                  </a:cubicBezTo>
                  <a:cubicBezTo>
                    <a:pt x="71" y="61"/>
                    <a:pt x="72" y="61"/>
                    <a:pt x="73" y="62"/>
                  </a:cubicBezTo>
                  <a:cubicBezTo>
                    <a:pt x="73" y="63"/>
                    <a:pt x="73" y="64"/>
                    <a:pt x="73" y="65"/>
                  </a:cubicBezTo>
                  <a:cubicBezTo>
                    <a:pt x="72" y="66"/>
                    <a:pt x="71" y="66"/>
                    <a:pt x="71" y="67"/>
                  </a:cubicBezTo>
                  <a:cubicBezTo>
                    <a:pt x="69" y="69"/>
                    <a:pt x="67" y="71"/>
                    <a:pt x="65" y="73"/>
                  </a:cubicBezTo>
                  <a:cubicBezTo>
                    <a:pt x="63" y="75"/>
                    <a:pt x="61" y="77"/>
                    <a:pt x="59" y="78"/>
                  </a:cubicBezTo>
                  <a:cubicBezTo>
                    <a:pt x="58" y="79"/>
                    <a:pt x="58" y="79"/>
                    <a:pt x="58" y="80"/>
                  </a:cubicBezTo>
                  <a:cubicBezTo>
                    <a:pt x="59" y="80"/>
                    <a:pt x="59" y="80"/>
                    <a:pt x="60" y="80"/>
                  </a:cubicBezTo>
                  <a:cubicBezTo>
                    <a:pt x="64" y="78"/>
                    <a:pt x="68" y="76"/>
                    <a:pt x="73" y="74"/>
                  </a:cubicBezTo>
                  <a:cubicBezTo>
                    <a:pt x="74" y="74"/>
                    <a:pt x="75" y="73"/>
                    <a:pt x="77" y="74"/>
                  </a:cubicBezTo>
                  <a:cubicBezTo>
                    <a:pt x="77" y="66"/>
                    <a:pt x="76" y="57"/>
                    <a:pt x="76" y="49"/>
                  </a:cubicBezTo>
                  <a:cubicBezTo>
                    <a:pt x="74" y="51"/>
                    <a:pt x="71" y="53"/>
                    <a:pt x="69" y="55"/>
                  </a:cubicBezTo>
                  <a:cubicBezTo>
                    <a:pt x="65" y="59"/>
                    <a:pt x="60" y="62"/>
                    <a:pt x="56" y="66"/>
                  </a:cubicBezTo>
                  <a:cubicBezTo>
                    <a:pt x="56" y="66"/>
                    <a:pt x="55" y="66"/>
                    <a:pt x="55" y="67"/>
                  </a:cubicBezTo>
                  <a:close/>
                  <a:moveTo>
                    <a:pt x="54" y="43"/>
                  </a:moveTo>
                  <a:cubicBezTo>
                    <a:pt x="54" y="43"/>
                    <a:pt x="54" y="43"/>
                    <a:pt x="54" y="43"/>
                  </a:cubicBezTo>
                  <a:cubicBezTo>
                    <a:pt x="54" y="43"/>
                    <a:pt x="55" y="43"/>
                    <a:pt x="55" y="43"/>
                  </a:cubicBezTo>
                  <a:cubicBezTo>
                    <a:pt x="59" y="41"/>
                    <a:pt x="62" y="40"/>
                    <a:pt x="66" y="38"/>
                  </a:cubicBezTo>
                  <a:cubicBezTo>
                    <a:pt x="67" y="38"/>
                    <a:pt x="67" y="38"/>
                    <a:pt x="68" y="38"/>
                  </a:cubicBezTo>
                  <a:cubicBezTo>
                    <a:pt x="69" y="38"/>
                    <a:pt x="69" y="38"/>
                    <a:pt x="70" y="38"/>
                  </a:cubicBezTo>
                  <a:cubicBezTo>
                    <a:pt x="70" y="39"/>
                    <a:pt x="70" y="40"/>
                    <a:pt x="70" y="40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7" y="44"/>
                    <a:pt x="65" y="46"/>
                    <a:pt x="62" y="48"/>
                  </a:cubicBezTo>
                  <a:cubicBezTo>
                    <a:pt x="60" y="50"/>
                    <a:pt x="57" y="52"/>
                    <a:pt x="55" y="55"/>
                  </a:cubicBezTo>
                  <a:cubicBezTo>
                    <a:pt x="55" y="55"/>
                    <a:pt x="54" y="55"/>
                    <a:pt x="54" y="56"/>
                  </a:cubicBezTo>
                  <a:cubicBezTo>
                    <a:pt x="55" y="56"/>
                    <a:pt x="55" y="56"/>
                    <a:pt x="55" y="55"/>
                  </a:cubicBezTo>
                  <a:cubicBezTo>
                    <a:pt x="59" y="54"/>
                    <a:pt x="62" y="52"/>
                    <a:pt x="66" y="50"/>
                  </a:cubicBezTo>
                  <a:cubicBezTo>
                    <a:pt x="68" y="49"/>
                    <a:pt x="70" y="48"/>
                    <a:pt x="72" y="47"/>
                  </a:cubicBezTo>
                  <a:cubicBezTo>
                    <a:pt x="74" y="46"/>
                    <a:pt x="75" y="46"/>
                    <a:pt x="76" y="47"/>
                  </a:cubicBezTo>
                  <a:cubicBezTo>
                    <a:pt x="76" y="44"/>
                    <a:pt x="76" y="28"/>
                    <a:pt x="75" y="27"/>
                  </a:cubicBezTo>
                  <a:cubicBezTo>
                    <a:pt x="68" y="32"/>
                    <a:pt x="61" y="37"/>
                    <a:pt x="54" y="43"/>
                  </a:cubicBezTo>
                  <a:close/>
                  <a:moveTo>
                    <a:pt x="89" y="150"/>
                  </a:moveTo>
                  <a:cubicBezTo>
                    <a:pt x="89" y="150"/>
                    <a:pt x="89" y="149"/>
                    <a:pt x="89" y="149"/>
                  </a:cubicBezTo>
                  <a:cubicBezTo>
                    <a:pt x="89" y="143"/>
                    <a:pt x="89" y="137"/>
                    <a:pt x="88" y="131"/>
                  </a:cubicBezTo>
                  <a:cubicBezTo>
                    <a:pt x="88" y="125"/>
                    <a:pt x="88" y="120"/>
                    <a:pt x="87" y="114"/>
                  </a:cubicBezTo>
                  <a:cubicBezTo>
                    <a:pt x="87" y="114"/>
                    <a:pt x="87" y="113"/>
                    <a:pt x="87" y="113"/>
                  </a:cubicBezTo>
                  <a:cubicBezTo>
                    <a:pt x="86" y="114"/>
                    <a:pt x="84" y="115"/>
                    <a:pt x="83" y="116"/>
                  </a:cubicBezTo>
                  <a:cubicBezTo>
                    <a:pt x="83" y="117"/>
                    <a:pt x="83" y="117"/>
                    <a:pt x="83" y="118"/>
                  </a:cubicBezTo>
                  <a:cubicBezTo>
                    <a:pt x="83" y="119"/>
                    <a:pt x="83" y="121"/>
                    <a:pt x="83" y="122"/>
                  </a:cubicBezTo>
                  <a:cubicBezTo>
                    <a:pt x="83" y="123"/>
                    <a:pt x="83" y="124"/>
                    <a:pt x="83" y="124"/>
                  </a:cubicBezTo>
                  <a:cubicBezTo>
                    <a:pt x="84" y="124"/>
                    <a:pt x="85" y="124"/>
                    <a:pt x="85" y="124"/>
                  </a:cubicBezTo>
                  <a:cubicBezTo>
                    <a:pt x="87" y="124"/>
                    <a:pt x="88" y="125"/>
                    <a:pt x="87" y="127"/>
                  </a:cubicBezTo>
                  <a:cubicBezTo>
                    <a:pt x="87" y="127"/>
                    <a:pt x="86" y="127"/>
                    <a:pt x="86" y="128"/>
                  </a:cubicBezTo>
                  <a:cubicBezTo>
                    <a:pt x="85" y="128"/>
                    <a:pt x="85" y="129"/>
                    <a:pt x="84" y="129"/>
                  </a:cubicBezTo>
                  <a:cubicBezTo>
                    <a:pt x="84" y="129"/>
                    <a:pt x="83" y="130"/>
                    <a:pt x="84" y="131"/>
                  </a:cubicBezTo>
                  <a:cubicBezTo>
                    <a:pt x="84" y="133"/>
                    <a:pt x="84" y="135"/>
                    <a:pt x="84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4" y="137"/>
                    <a:pt x="85" y="137"/>
                    <a:pt x="85" y="137"/>
                  </a:cubicBezTo>
                  <a:cubicBezTo>
                    <a:pt x="86" y="137"/>
                    <a:pt x="86" y="137"/>
                    <a:pt x="87" y="138"/>
                  </a:cubicBezTo>
                  <a:cubicBezTo>
                    <a:pt x="87" y="139"/>
                    <a:pt x="87" y="139"/>
                    <a:pt x="86" y="140"/>
                  </a:cubicBezTo>
                  <a:cubicBezTo>
                    <a:pt x="86" y="140"/>
                    <a:pt x="86" y="141"/>
                    <a:pt x="85" y="141"/>
                  </a:cubicBezTo>
                  <a:cubicBezTo>
                    <a:pt x="85" y="141"/>
                    <a:pt x="84" y="142"/>
                    <a:pt x="84" y="143"/>
                  </a:cubicBezTo>
                  <a:cubicBezTo>
                    <a:pt x="85" y="144"/>
                    <a:pt x="85" y="146"/>
                    <a:pt x="85" y="148"/>
                  </a:cubicBezTo>
                  <a:cubicBezTo>
                    <a:pt x="85" y="149"/>
                    <a:pt x="85" y="150"/>
                    <a:pt x="85" y="151"/>
                  </a:cubicBezTo>
                  <a:cubicBezTo>
                    <a:pt x="86" y="151"/>
                    <a:pt x="88" y="151"/>
                    <a:pt x="89" y="150"/>
                  </a:cubicBezTo>
                  <a:close/>
                  <a:moveTo>
                    <a:pt x="61" y="174"/>
                  </a:moveTo>
                  <a:cubicBezTo>
                    <a:pt x="61" y="174"/>
                    <a:pt x="61" y="174"/>
                    <a:pt x="62" y="174"/>
                  </a:cubicBezTo>
                  <a:cubicBezTo>
                    <a:pt x="67" y="169"/>
                    <a:pt x="72" y="165"/>
                    <a:pt x="78" y="160"/>
                  </a:cubicBezTo>
                  <a:cubicBezTo>
                    <a:pt x="79" y="159"/>
                    <a:pt x="81" y="158"/>
                    <a:pt x="82" y="157"/>
                  </a:cubicBezTo>
                  <a:cubicBezTo>
                    <a:pt x="83" y="156"/>
                    <a:pt x="83" y="156"/>
                    <a:pt x="82" y="155"/>
                  </a:cubicBezTo>
                  <a:cubicBezTo>
                    <a:pt x="75" y="158"/>
                    <a:pt x="68" y="160"/>
                    <a:pt x="60" y="163"/>
                  </a:cubicBezTo>
                  <a:cubicBezTo>
                    <a:pt x="61" y="167"/>
                    <a:pt x="61" y="171"/>
                    <a:pt x="61" y="174"/>
                  </a:cubicBezTo>
                  <a:close/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66" y="27"/>
                    <a:pt x="70" y="24"/>
                    <a:pt x="75" y="22"/>
                  </a:cubicBezTo>
                  <a:cubicBezTo>
                    <a:pt x="75" y="20"/>
                    <a:pt x="75" y="18"/>
                    <a:pt x="75" y="16"/>
                  </a:cubicBezTo>
                  <a:cubicBezTo>
                    <a:pt x="75" y="15"/>
                    <a:pt x="74" y="14"/>
                    <a:pt x="73" y="14"/>
                  </a:cubicBezTo>
                  <a:cubicBezTo>
                    <a:pt x="73" y="14"/>
                    <a:pt x="72" y="13"/>
                    <a:pt x="72" y="13"/>
                  </a:cubicBezTo>
                  <a:cubicBezTo>
                    <a:pt x="71" y="13"/>
                    <a:pt x="69" y="13"/>
                    <a:pt x="68" y="12"/>
                  </a:cubicBezTo>
                  <a:cubicBezTo>
                    <a:pt x="67" y="12"/>
                    <a:pt x="67" y="12"/>
                    <a:pt x="66" y="13"/>
                  </a:cubicBezTo>
                  <a:cubicBezTo>
                    <a:pt x="62" y="18"/>
                    <a:pt x="58" y="22"/>
                    <a:pt x="54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8"/>
                  </a:cubicBezTo>
                  <a:cubicBezTo>
                    <a:pt x="54" y="27"/>
                    <a:pt x="55" y="27"/>
                    <a:pt x="55" y="27"/>
                  </a:cubicBezTo>
                  <a:cubicBezTo>
                    <a:pt x="59" y="24"/>
                    <a:pt x="64" y="21"/>
                    <a:pt x="68" y="19"/>
                  </a:cubicBezTo>
                  <a:cubicBezTo>
                    <a:pt x="68" y="18"/>
                    <a:pt x="69" y="18"/>
                    <a:pt x="70" y="18"/>
                  </a:cubicBezTo>
                  <a:cubicBezTo>
                    <a:pt x="70" y="18"/>
                    <a:pt x="71" y="18"/>
                    <a:pt x="71" y="18"/>
                  </a:cubicBezTo>
                  <a:cubicBezTo>
                    <a:pt x="71" y="19"/>
                    <a:pt x="71" y="19"/>
                    <a:pt x="71" y="20"/>
                  </a:cubicBezTo>
                  <a:cubicBezTo>
                    <a:pt x="71" y="20"/>
                    <a:pt x="70" y="21"/>
                    <a:pt x="70" y="21"/>
                  </a:cubicBezTo>
                  <a:cubicBezTo>
                    <a:pt x="67" y="23"/>
                    <a:pt x="65" y="26"/>
                    <a:pt x="62" y="28"/>
                  </a:cubicBezTo>
                  <a:cubicBezTo>
                    <a:pt x="62" y="28"/>
                    <a:pt x="61" y="29"/>
                    <a:pt x="61" y="29"/>
                  </a:cubicBezTo>
                  <a:close/>
                  <a:moveTo>
                    <a:pt x="58" y="123"/>
                  </a:moveTo>
                  <a:cubicBezTo>
                    <a:pt x="58" y="126"/>
                    <a:pt x="58" y="131"/>
                    <a:pt x="58" y="132"/>
                  </a:cubicBezTo>
                  <a:cubicBezTo>
                    <a:pt x="59" y="132"/>
                    <a:pt x="59" y="132"/>
                    <a:pt x="60" y="131"/>
                  </a:cubicBezTo>
                  <a:cubicBezTo>
                    <a:pt x="64" y="128"/>
                    <a:pt x="68" y="125"/>
                    <a:pt x="73" y="122"/>
                  </a:cubicBezTo>
                  <a:cubicBezTo>
                    <a:pt x="75" y="120"/>
                    <a:pt x="77" y="118"/>
                    <a:pt x="79" y="116"/>
                  </a:cubicBezTo>
                  <a:cubicBezTo>
                    <a:pt x="80" y="116"/>
                    <a:pt x="80" y="116"/>
                    <a:pt x="80" y="114"/>
                  </a:cubicBezTo>
                  <a:cubicBezTo>
                    <a:pt x="72" y="117"/>
                    <a:pt x="65" y="120"/>
                    <a:pt x="58" y="123"/>
                  </a:cubicBezTo>
                  <a:close/>
                  <a:moveTo>
                    <a:pt x="87" y="110"/>
                  </a:moveTo>
                  <a:cubicBezTo>
                    <a:pt x="87" y="110"/>
                    <a:pt x="87" y="110"/>
                    <a:pt x="86" y="110"/>
                  </a:cubicBezTo>
                  <a:cubicBezTo>
                    <a:pt x="86" y="106"/>
                    <a:pt x="85" y="101"/>
                    <a:pt x="85" y="97"/>
                  </a:cubicBezTo>
                  <a:cubicBezTo>
                    <a:pt x="84" y="94"/>
                    <a:pt x="83" y="90"/>
                    <a:pt x="83" y="86"/>
                  </a:cubicBezTo>
                  <a:cubicBezTo>
                    <a:pt x="82" y="80"/>
                    <a:pt x="81" y="74"/>
                    <a:pt x="80" y="67"/>
                  </a:cubicBezTo>
                  <a:cubicBezTo>
                    <a:pt x="80" y="65"/>
                    <a:pt x="79" y="63"/>
                    <a:pt x="79" y="60"/>
                  </a:cubicBezTo>
                  <a:cubicBezTo>
                    <a:pt x="79" y="61"/>
                    <a:pt x="79" y="61"/>
                    <a:pt x="79" y="62"/>
                  </a:cubicBezTo>
                  <a:cubicBezTo>
                    <a:pt x="79" y="67"/>
                    <a:pt x="80" y="73"/>
                    <a:pt x="80" y="78"/>
                  </a:cubicBezTo>
                  <a:cubicBezTo>
                    <a:pt x="80" y="81"/>
                    <a:pt x="80" y="84"/>
                    <a:pt x="81" y="87"/>
                  </a:cubicBezTo>
                  <a:cubicBezTo>
                    <a:pt x="81" y="90"/>
                    <a:pt x="81" y="93"/>
                    <a:pt x="81" y="96"/>
                  </a:cubicBezTo>
                  <a:cubicBezTo>
                    <a:pt x="81" y="97"/>
                    <a:pt x="81" y="97"/>
                    <a:pt x="82" y="97"/>
                  </a:cubicBezTo>
                  <a:cubicBezTo>
                    <a:pt x="82" y="98"/>
                    <a:pt x="82" y="99"/>
                    <a:pt x="82" y="100"/>
                  </a:cubicBezTo>
                  <a:cubicBezTo>
                    <a:pt x="82" y="100"/>
                    <a:pt x="81" y="101"/>
                    <a:pt x="81" y="101"/>
                  </a:cubicBezTo>
                  <a:cubicBezTo>
                    <a:pt x="82" y="104"/>
                    <a:pt x="82" y="107"/>
                    <a:pt x="82" y="110"/>
                  </a:cubicBezTo>
                  <a:cubicBezTo>
                    <a:pt x="82" y="110"/>
                    <a:pt x="82" y="110"/>
                    <a:pt x="82" y="111"/>
                  </a:cubicBezTo>
                  <a:cubicBezTo>
                    <a:pt x="84" y="110"/>
                    <a:pt x="85" y="110"/>
                    <a:pt x="87" y="110"/>
                  </a:cubicBezTo>
                  <a:close/>
                  <a:moveTo>
                    <a:pt x="83" y="152"/>
                  </a:moveTo>
                  <a:cubicBezTo>
                    <a:pt x="82" y="149"/>
                    <a:pt x="82" y="147"/>
                    <a:pt x="82" y="144"/>
                  </a:cubicBezTo>
                  <a:cubicBezTo>
                    <a:pt x="75" y="149"/>
                    <a:pt x="67" y="154"/>
                    <a:pt x="61" y="160"/>
                  </a:cubicBezTo>
                  <a:cubicBezTo>
                    <a:pt x="68" y="158"/>
                    <a:pt x="75" y="155"/>
                    <a:pt x="83" y="152"/>
                  </a:cubicBezTo>
                  <a:close/>
                  <a:moveTo>
                    <a:pt x="80" y="112"/>
                  </a:moveTo>
                  <a:cubicBezTo>
                    <a:pt x="79" y="109"/>
                    <a:pt x="79" y="106"/>
                    <a:pt x="79" y="103"/>
                  </a:cubicBezTo>
                  <a:cubicBezTo>
                    <a:pt x="75" y="106"/>
                    <a:pt x="72" y="109"/>
                    <a:pt x="68" y="112"/>
                  </a:cubicBezTo>
                  <a:cubicBezTo>
                    <a:pt x="65" y="114"/>
                    <a:pt x="62" y="117"/>
                    <a:pt x="59" y="119"/>
                  </a:cubicBezTo>
                  <a:cubicBezTo>
                    <a:pt x="58" y="120"/>
                    <a:pt x="58" y="120"/>
                    <a:pt x="58" y="121"/>
                  </a:cubicBezTo>
                  <a:cubicBezTo>
                    <a:pt x="65" y="118"/>
                    <a:pt x="72" y="115"/>
                    <a:pt x="80" y="112"/>
                  </a:cubicBezTo>
                  <a:close/>
                  <a:moveTo>
                    <a:pt x="59" y="146"/>
                  </a:moveTo>
                  <a:cubicBezTo>
                    <a:pt x="66" y="140"/>
                    <a:pt x="74" y="134"/>
                    <a:pt x="81" y="128"/>
                  </a:cubicBezTo>
                  <a:cubicBezTo>
                    <a:pt x="80" y="129"/>
                    <a:pt x="59" y="137"/>
                    <a:pt x="58" y="138"/>
                  </a:cubicBezTo>
                  <a:cubicBezTo>
                    <a:pt x="58" y="141"/>
                    <a:pt x="59" y="143"/>
                    <a:pt x="59" y="146"/>
                  </a:cubicBezTo>
                  <a:close/>
                  <a:moveTo>
                    <a:pt x="58" y="117"/>
                  </a:moveTo>
                  <a:cubicBezTo>
                    <a:pt x="59" y="116"/>
                    <a:pt x="59" y="116"/>
                    <a:pt x="59" y="116"/>
                  </a:cubicBezTo>
                  <a:cubicBezTo>
                    <a:pt x="63" y="112"/>
                    <a:pt x="68" y="109"/>
                    <a:pt x="72" y="106"/>
                  </a:cubicBezTo>
                  <a:cubicBezTo>
                    <a:pt x="73" y="105"/>
                    <a:pt x="75" y="103"/>
                    <a:pt x="77" y="102"/>
                  </a:cubicBezTo>
                  <a:cubicBezTo>
                    <a:pt x="77" y="101"/>
                    <a:pt x="77" y="101"/>
                    <a:pt x="77" y="101"/>
                  </a:cubicBezTo>
                  <a:cubicBezTo>
                    <a:pt x="71" y="103"/>
                    <a:pt x="64" y="106"/>
                    <a:pt x="58" y="108"/>
                  </a:cubicBezTo>
                  <a:cubicBezTo>
                    <a:pt x="58" y="111"/>
                    <a:pt x="58" y="114"/>
                    <a:pt x="58" y="117"/>
                  </a:cubicBezTo>
                  <a:close/>
                  <a:moveTo>
                    <a:pt x="78" y="85"/>
                  </a:moveTo>
                  <a:cubicBezTo>
                    <a:pt x="78" y="82"/>
                    <a:pt x="77" y="79"/>
                    <a:pt x="77" y="76"/>
                  </a:cubicBezTo>
                  <a:cubicBezTo>
                    <a:pt x="76" y="78"/>
                    <a:pt x="75" y="79"/>
                    <a:pt x="74" y="80"/>
                  </a:cubicBezTo>
                  <a:cubicBezTo>
                    <a:pt x="72" y="82"/>
                    <a:pt x="70" y="83"/>
                    <a:pt x="68" y="85"/>
                  </a:cubicBezTo>
                  <a:cubicBezTo>
                    <a:pt x="65" y="88"/>
                    <a:pt x="62" y="90"/>
                    <a:pt x="59" y="93"/>
                  </a:cubicBezTo>
                  <a:cubicBezTo>
                    <a:pt x="58" y="93"/>
                    <a:pt x="58" y="94"/>
                    <a:pt x="58" y="94"/>
                  </a:cubicBezTo>
                  <a:cubicBezTo>
                    <a:pt x="61" y="93"/>
                    <a:pt x="65" y="91"/>
                    <a:pt x="68" y="90"/>
                  </a:cubicBezTo>
                  <a:cubicBezTo>
                    <a:pt x="71" y="88"/>
                    <a:pt x="74" y="87"/>
                    <a:pt x="78" y="85"/>
                  </a:cubicBezTo>
                  <a:close/>
                  <a:moveTo>
                    <a:pt x="83" y="159"/>
                  </a:moveTo>
                  <a:cubicBezTo>
                    <a:pt x="80" y="161"/>
                    <a:pt x="66" y="173"/>
                    <a:pt x="65" y="175"/>
                  </a:cubicBezTo>
                  <a:cubicBezTo>
                    <a:pt x="71" y="172"/>
                    <a:pt x="78" y="170"/>
                    <a:pt x="84" y="167"/>
                  </a:cubicBezTo>
                  <a:cubicBezTo>
                    <a:pt x="84" y="164"/>
                    <a:pt x="83" y="162"/>
                    <a:pt x="83" y="159"/>
                  </a:cubicBezTo>
                  <a:close/>
                  <a:moveTo>
                    <a:pt x="80" y="119"/>
                  </a:moveTo>
                  <a:cubicBezTo>
                    <a:pt x="73" y="124"/>
                    <a:pt x="66" y="129"/>
                    <a:pt x="60" y="134"/>
                  </a:cubicBezTo>
                  <a:cubicBezTo>
                    <a:pt x="60" y="135"/>
                    <a:pt x="60" y="135"/>
                    <a:pt x="60" y="135"/>
                  </a:cubicBezTo>
                  <a:cubicBezTo>
                    <a:pt x="67" y="132"/>
                    <a:pt x="74" y="129"/>
                    <a:pt x="81" y="126"/>
                  </a:cubicBezTo>
                  <a:cubicBezTo>
                    <a:pt x="80" y="123"/>
                    <a:pt x="80" y="121"/>
                    <a:pt x="80" y="119"/>
                  </a:cubicBezTo>
                  <a:close/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74" y="184"/>
                    <a:pt x="80" y="181"/>
                    <a:pt x="86" y="179"/>
                  </a:cubicBezTo>
                  <a:cubicBezTo>
                    <a:pt x="85" y="176"/>
                    <a:pt x="85" y="174"/>
                    <a:pt x="85" y="171"/>
                  </a:cubicBezTo>
                  <a:cubicBezTo>
                    <a:pt x="79" y="176"/>
                    <a:pt x="74" y="181"/>
                    <a:pt x="68" y="185"/>
                  </a:cubicBezTo>
                  <a:close/>
                  <a:moveTo>
                    <a:pt x="79" y="142"/>
                  </a:moveTo>
                  <a:cubicBezTo>
                    <a:pt x="79" y="142"/>
                    <a:pt x="79" y="142"/>
                    <a:pt x="79" y="142"/>
                  </a:cubicBezTo>
                  <a:cubicBezTo>
                    <a:pt x="73" y="145"/>
                    <a:pt x="66" y="148"/>
                    <a:pt x="59" y="151"/>
                  </a:cubicBezTo>
                  <a:cubicBezTo>
                    <a:pt x="59" y="153"/>
                    <a:pt x="59" y="155"/>
                    <a:pt x="60" y="157"/>
                  </a:cubicBezTo>
                  <a:cubicBezTo>
                    <a:pt x="66" y="152"/>
                    <a:pt x="73" y="147"/>
                    <a:pt x="79" y="142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6" y="102"/>
                    <a:pt x="72" y="100"/>
                    <a:pt x="79" y="97"/>
                  </a:cubicBezTo>
                  <a:cubicBezTo>
                    <a:pt x="79" y="95"/>
                    <a:pt x="78" y="93"/>
                    <a:pt x="78" y="91"/>
                  </a:cubicBezTo>
                  <a:cubicBezTo>
                    <a:pt x="78" y="91"/>
                    <a:pt x="78" y="91"/>
                    <a:pt x="78" y="90"/>
                  </a:cubicBezTo>
                  <a:cubicBezTo>
                    <a:pt x="72" y="95"/>
                    <a:pt x="66" y="100"/>
                    <a:pt x="59" y="105"/>
                  </a:cubicBezTo>
                  <a:close/>
                  <a:moveTo>
                    <a:pt x="81" y="132"/>
                  </a:moveTo>
                  <a:cubicBezTo>
                    <a:pt x="75" y="137"/>
                    <a:pt x="68" y="141"/>
                    <a:pt x="62" y="146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9" y="144"/>
                    <a:pt x="75" y="141"/>
                    <a:pt x="82" y="138"/>
                  </a:cubicBezTo>
                  <a:cubicBezTo>
                    <a:pt x="81" y="136"/>
                    <a:pt x="81" y="134"/>
                    <a:pt x="81" y="132"/>
                  </a:cubicBezTo>
                  <a:close/>
                  <a:moveTo>
                    <a:pt x="89" y="154"/>
                  </a:moveTo>
                  <a:cubicBezTo>
                    <a:pt x="88" y="155"/>
                    <a:pt x="87" y="155"/>
                    <a:pt x="87" y="156"/>
                  </a:cubicBezTo>
                  <a:cubicBezTo>
                    <a:pt x="85" y="157"/>
                    <a:pt x="85" y="158"/>
                    <a:pt x="85" y="159"/>
                  </a:cubicBezTo>
                  <a:cubicBezTo>
                    <a:pt x="86" y="163"/>
                    <a:pt x="87" y="168"/>
                    <a:pt x="87" y="173"/>
                  </a:cubicBezTo>
                  <a:cubicBezTo>
                    <a:pt x="88" y="174"/>
                    <a:pt x="88" y="176"/>
                    <a:pt x="88" y="178"/>
                  </a:cubicBezTo>
                  <a:cubicBezTo>
                    <a:pt x="89" y="178"/>
                    <a:pt x="89" y="178"/>
                    <a:pt x="90" y="178"/>
                  </a:cubicBezTo>
                  <a:cubicBezTo>
                    <a:pt x="89" y="170"/>
                    <a:pt x="89" y="162"/>
                    <a:pt x="89" y="154"/>
                  </a:cubicBezTo>
                  <a:close/>
                  <a:moveTo>
                    <a:pt x="73" y="77"/>
                  </a:moveTo>
                  <a:cubicBezTo>
                    <a:pt x="73" y="77"/>
                    <a:pt x="73" y="77"/>
                    <a:pt x="73" y="77"/>
                  </a:cubicBezTo>
                  <a:cubicBezTo>
                    <a:pt x="68" y="79"/>
                    <a:pt x="63" y="81"/>
                    <a:pt x="59" y="83"/>
                  </a:cubicBezTo>
                  <a:cubicBezTo>
                    <a:pt x="58" y="83"/>
                    <a:pt x="58" y="84"/>
                    <a:pt x="58" y="84"/>
                  </a:cubicBezTo>
                  <a:cubicBezTo>
                    <a:pt x="58" y="86"/>
                    <a:pt x="58" y="87"/>
                    <a:pt x="58" y="89"/>
                  </a:cubicBezTo>
                  <a:cubicBezTo>
                    <a:pt x="58" y="89"/>
                    <a:pt x="58" y="89"/>
                    <a:pt x="58" y="90"/>
                  </a:cubicBezTo>
                  <a:cubicBezTo>
                    <a:pt x="59" y="89"/>
                    <a:pt x="72" y="78"/>
                    <a:pt x="73" y="77"/>
                  </a:cubicBezTo>
                  <a:close/>
                  <a:moveTo>
                    <a:pt x="70" y="64"/>
                  </a:moveTo>
                  <a:cubicBezTo>
                    <a:pt x="65" y="65"/>
                    <a:pt x="61" y="67"/>
                    <a:pt x="57" y="69"/>
                  </a:cubicBezTo>
                  <a:cubicBezTo>
                    <a:pt x="57" y="71"/>
                    <a:pt x="58" y="73"/>
                    <a:pt x="58" y="76"/>
                  </a:cubicBezTo>
                  <a:cubicBezTo>
                    <a:pt x="62" y="72"/>
                    <a:pt x="67" y="68"/>
                    <a:pt x="70" y="64"/>
                  </a:cubicBezTo>
                  <a:close/>
                  <a:moveTo>
                    <a:pt x="75" y="89"/>
                  </a:move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4" y="89"/>
                    <a:pt x="74" y="90"/>
                  </a:cubicBezTo>
                  <a:cubicBezTo>
                    <a:pt x="69" y="92"/>
                    <a:pt x="65" y="94"/>
                    <a:pt x="60" y="96"/>
                  </a:cubicBezTo>
                  <a:cubicBezTo>
                    <a:pt x="57" y="98"/>
                    <a:pt x="58" y="97"/>
                    <a:pt x="58" y="100"/>
                  </a:cubicBezTo>
                  <a:cubicBezTo>
                    <a:pt x="58" y="101"/>
                    <a:pt x="58" y="102"/>
                    <a:pt x="58" y="103"/>
                  </a:cubicBezTo>
                  <a:cubicBezTo>
                    <a:pt x="64" y="98"/>
                    <a:pt x="70" y="94"/>
                    <a:pt x="75" y="89"/>
                  </a:cubicBezTo>
                  <a:close/>
                  <a:moveTo>
                    <a:pt x="54" y="59"/>
                  </a:moveTo>
                  <a:cubicBezTo>
                    <a:pt x="54" y="60"/>
                    <a:pt x="55" y="62"/>
                    <a:pt x="55" y="64"/>
                  </a:cubicBezTo>
                  <a:cubicBezTo>
                    <a:pt x="60" y="59"/>
                    <a:pt x="65" y="55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5" y="53"/>
                    <a:pt x="60" y="56"/>
                    <a:pt x="54" y="59"/>
                  </a:cubicBezTo>
                  <a:close/>
                  <a:moveTo>
                    <a:pt x="54" y="52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8" y="48"/>
                    <a:pt x="62" y="45"/>
                    <a:pt x="65" y="42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1" y="43"/>
                    <a:pt x="58" y="44"/>
                    <a:pt x="54" y="46"/>
                  </a:cubicBezTo>
                  <a:cubicBezTo>
                    <a:pt x="54" y="48"/>
                    <a:pt x="54" y="50"/>
                    <a:pt x="54" y="52"/>
                  </a:cubicBezTo>
                  <a:close/>
                  <a:moveTo>
                    <a:pt x="26" y="17"/>
                  </a:moveTo>
                  <a:cubicBezTo>
                    <a:pt x="28" y="16"/>
                    <a:pt x="38" y="11"/>
                    <a:pt x="38" y="10"/>
                  </a:cubicBezTo>
                  <a:cubicBezTo>
                    <a:pt x="36" y="10"/>
                    <a:pt x="34" y="10"/>
                    <a:pt x="31" y="10"/>
                  </a:cubicBezTo>
                  <a:cubicBezTo>
                    <a:pt x="31" y="10"/>
                    <a:pt x="31" y="11"/>
                    <a:pt x="30" y="11"/>
                  </a:cubicBezTo>
                  <a:cubicBezTo>
                    <a:pt x="29" y="12"/>
                    <a:pt x="28" y="13"/>
                    <a:pt x="26" y="13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6"/>
                    <a:pt x="26" y="17"/>
                  </a:cubicBezTo>
                  <a:close/>
                  <a:moveTo>
                    <a:pt x="52" y="6"/>
                  </a:moveTo>
                  <a:cubicBezTo>
                    <a:pt x="53" y="8"/>
                    <a:pt x="53" y="11"/>
                    <a:pt x="53" y="14"/>
                  </a:cubicBezTo>
                  <a:cubicBezTo>
                    <a:pt x="55" y="13"/>
                    <a:pt x="59" y="12"/>
                    <a:pt x="61" y="10"/>
                  </a:cubicBezTo>
                  <a:cubicBezTo>
                    <a:pt x="59" y="9"/>
                    <a:pt x="56" y="8"/>
                    <a:pt x="54" y="6"/>
                  </a:cubicBezTo>
                  <a:cubicBezTo>
                    <a:pt x="54" y="6"/>
                    <a:pt x="53" y="6"/>
                    <a:pt x="53" y="6"/>
                  </a:cubicBezTo>
                  <a:cubicBezTo>
                    <a:pt x="53" y="6"/>
                    <a:pt x="53" y="6"/>
                    <a:pt x="52" y="6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0" y="14"/>
                    <a:pt x="57" y="16"/>
                    <a:pt x="54" y="17"/>
                  </a:cubicBezTo>
                  <a:cubicBezTo>
                    <a:pt x="54" y="17"/>
                    <a:pt x="53" y="18"/>
                    <a:pt x="53" y="18"/>
                  </a:cubicBezTo>
                  <a:cubicBezTo>
                    <a:pt x="54" y="20"/>
                    <a:pt x="54" y="21"/>
                    <a:pt x="54" y="23"/>
                  </a:cubicBezTo>
                  <a:cubicBezTo>
                    <a:pt x="57" y="20"/>
                    <a:pt x="60" y="16"/>
                    <a:pt x="63" y="13"/>
                  </a:cubicBezTo>
                  <a:close/>
                  <a:moveTo>
                    <a:pt x="69" y="28"/>
                  </a:moveTo>
                  <a:cubicBezTo>
                    <a:pt x="69" y="28"/>
                    <a:pt x="69" y="28"/>
                    <a:pt x="69" y="28"/>
                  </a:cubicBezTo>
                  <a:cubicBezTo>
                    <a:pt x="68" y="28"/>
                    <a:pt x="68" y="28"/>
                    <a:pt x="68" y="29"/>
                  </a:cubicBezTo>
                  <a:cubicBezTo>
                    <a:pt x="64" y="30"/>
                    <a:pt x="61" y="32"/>
                    <a:pt x="58" y="34"/>
                  </a:cubicBezTo>
                  <a:cubicBezTo>
                    <a:pt x="57" y="34"/>
                    <a:pt x="55" y="35"/>
                    <a:pt x="54" y="35"/>
                  </a:cubicBezTo>
                  <a:cubicBezTo>
                    <a:pt x="54" y="36"/>
                    <a:pt x="53" y="38"/>
                    <a:pt x="54" y="39"/>
                  </a:cubicBezTo>
                  <a:cubicBezTo>
                    <a:pt x="59" y="36"/>
                    <a:pt x="64" y="32"/>
                    <a:pt x="69" y="28"/>
                  </a:cubicBezTo>
                  <a:close/>
                  <a:moveTo>
                    <a:pt x="33" y="209"/>
                  </a:moveTo>
                  <a:cubicBezTo>
                    <a:pt x="33" y="209"/>
                    <a:pt x="33" y="209"/>
                    <a:pt x="33" y="209"/>
                  </a:cubicBezTo>
                  <a:cubicBezTo>
                    <a:pt x="30" y="212"/>
                    <a:pt x="28" y="214"/>
                    <a:pt x="26" y="217"/>
                  </a:cubicBezTo>
                  <a:cubicBezTo>
                    <a:pt x="27" y="218"/>
                    <a:pt x="29" y="219"/>
                    <a:pt x="30" y="219"/>
                  </a:cubicBezTo>
                  <a:cubicBezTo>
                    <a:pt x="30" y="217"/>
                    <a:pt x="31" y="216"/>
                    <a:pt x="31" y="214"/>
                  </a:cubicBezTo>
                  <a:cubicBezTo>
                    <a:pt x="32" y="213"/>
                    <a:pt x="32" y="211"/>
                    <a:pt x="33" y="209"/>
                  </a:cubicBezTo>
                  <a:close/>
                  <a:moveTo>
                    <a:pt x="23" y="216"/>
                  </a:moveTo>
                  <a:cubicBezTo>
                    <a:pt x="26" y="213"/>
                    <a:pt x="28" y="211"/>
                    <a:pt x="30" y="208"/>
                  </a:cubicBezTo>
                  <a:cubicBezTo>
                    <a:pt x="28" y="208"/>
                    <a:pt x="27" y="208"/>
                    <a:pt x="25" y="209"/>
                  </a:cubicBezTo>
                  <a:cubicBezTo>
                    <a:pt x="24" y="209"/>
                    <a:pt x="24" y="209"/>
                    <a:pt x="24" y="210"/>
                  </a:cubicBezTo>
                  <a:cubicBezTo>
                    <a:pt x="23" y="211"/>
                    <a:pt x="23" y="212"/>
                    <a:pt x="23" y="213"/>
                  </a:cubicBezTo>
                  <a:cubicBezTo>
                    <a:pt x="22" y="214"/>
                    <a:pt x="22" y="214"/>
                    <a:pt x="22" y="215"/>
                  </a:cubicBezTo>
                  <a:cubicBezTo>
                    <a:pt x="23" y="215"/>
                    <a:pt x="23" y="215"/>
                    <a:pt x="23" y="216"/>
                  </a:cubicBezTo>
                  <a:close/>
                  <a:moveTo>
                    <a:pt x="38" y="15"/>
                  </a:moveTo>
                  <a:cubicBezTo>
                    <a:pt x="35" y="16"/>
                    <a:pt x="32" y="18"/>
                    <a:pt x="30" y="19"/>
                  </a:cubicBezTo>
                  <a:cubicBezTo>
                    <a:pt x="30" y="20"/>
                    <a:pt x="30" y="21"/>
                    <a:pt x="30" y="22"/>
                  </a:cubicBezTo>
                  <a:cubicBezTo>
                    <a:pt x="32" y="21"/>
                    <a:pt x="33" y="21"/>
                    <a:pt x="34" y="20"/>
                  </a:cubicBezTo>
                  <a:cubicBezTo>
                    <a:pt x="35" y="19"/>
                    <a:pt x="37" y="19"/>
                    <a:pt x="37" y="18"/>
                  </a:cubicBezTo>
                  <a:cubicBezTo>
                    <a:pt x="38" y="17"/>
                    <a:pt x="38" y="16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lose/>
                  <a:moveTo>
                    <a:pt x="88" y="208"/>
                  </a:moveTo>
                  <a:cubicBezTo>
                    <a:pt x="89" y="209"/>
                    <a:pt x="90" y="210"/>
                    <a:pt x="91" y="211"/>
                  </a:cubicBezTo>
                  <a:cubicBezTo>
                    <a:pt x="92" y="201"/>
                    <a:pt x="91" y="191"/>
                    <a:pt x="90" y="181"/>
                  </a:cubicBezTo>
                  <a:cubicBezTo>
                    <a:pt x="89" y="181"/>
                    <a:pt x="89" y="182"/>
                    <a:pt x="89" y="183"/>
                  </a:cubicBezTo>
                  <a:cubicBezTo>
                    <a:pt x="89" y="187"/>
                    <a:pt x="90" y="191"/>
                    <a:pt x="90" y="195"/>
                  </a:cubicBezTo>
                  <a:cubicBezTo>
                    <a:pt x="91" y="198"/>
                    <a:pt x="91" y="202"/>
                    <a:pt x="91" y="206"/>
                  </a:cubicBezTo>
                  <a:cubicBezTo>
                    <a:pt x="91" y="207"/>
                    <a:pt x="90" y="208"/>
                    <a:pt x="89" y="208"/>
                  </a:cubicBezTo>
                  <a:cubicBezTo>
                    <a:pt x="89" y="208"/>
                    <a:pt x="89" y="208"/>
                    <a:pt x="88" y="208"/>
                  </a:cubicBezTo>
                  <a:close/>
                  <a:moveTo>
                    <a:pt x="8" y="93"/>
                  </a:moveTo>
                  <a:cubicBezTo>
                    <a:pt x="8" y="94"/>
                    <a:pt x="8" y="94"/>
                    <a:pt x="8" y="94"/>
                  </a:cubicBezTo>
                  <a:cubicBezTo>
                    <a:pt x="8" y="98"/>
                    <a:pt x="8" y="102"/>
                    <a:pt x="8" y="106"/>
                  </a:cubicBezTo>
                  <a:cubicBezTo>
                    <a:pt x="8" y="107"/>
                    <a:pt x="8" y="108"/>
                    <a:pt x="8" y="110"/>
                  </a:cubicBezTo>
                  <a:cubicBezTo>
                    <a:pt x="10" y="109"/>
                    <a:pt x="10" y="109"/>
                    <a:pt x="10" y="107"/>
                  </a:cubicBezTo>
                  <a:cubicBezTo>
                    <a:pt x="10" y="106"/>
                    <a:pt x="10" y="104"/>
                    <a:pt x="10" y="103"/>
                  </a:cubicBezTo>
                  <a:cubicBezTo>
                    <a:pt x="10" y="102"/>
                    <a:pt x="9" y="102"/>
                    <a:pt x="9" y="102"/>
                  </a:cubicBezTo>
                  <a:cubicBezTo>
                    <a:pt x="9" y="101"/>
                    <a:pt x="9" y="100"/>
                    <a:pt x="9" y="99"/>
                  </a:cubicBezTo>
                  <a:cubicBezTo>
                    <a:pt x="9" y="99"/>
                    <a:pt x="9" y="99"/>
                    <a:pt x="9" y="98"/>
                  </a:cubicBezTo>
                  <a:cubicBezTo>
                    <a:pt x="9" y="97"/>
                    <a:pt x="9" y="96"/>
                    <a:pt x="9" y="94"/>
                  </a:cubicBezTo>
                  <a:cubicBezTo>
                    <a:pt x="9" y="94"/>
                    <a:pt x="9" y="93"/>
                    <a:pt x="8" y="93"/>
                  </a:cubicBezTo>
                  <a:close/>
                  <a:moveTo>
                    <a:pt x="32" y="31"/>
                  </a:moveTo>
                  <a:cubicBezTo>
                    <a:pt x="34" y="30"/>
                    <a:pt x="35" y="30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5" y="25"/>
                    <a:pt x="33" y="26"/>
                    <a:pt x="31" y="27"/>
                  </a:cubicBezTo>
                  <a:cubicBezTo>
                    <a:pt x="32" y="29"/>
                    <a:pt x="32" y="30"/>
                    <a:pt x="32" y="31"/>
                  </a:cubicBezTo>
                  <a:close/>
                  <a:moveTo>
                    <a:pt x="18" y="83"/>
                  </a:moveTo>
                  <a:cubicBezTo>
                    <a:pt x="18" y="83"/>
                    <a:pt x="19" y="83"/>
                    <a:pt x="19" y="83"/>
                  </a:cubicBezTo>
                  <a:cubicBezTo>
                    <a:pt x="21" y="82"/>
                    <a:pt x="22" y="80"/>
                    <a:pt x="24" y="79"/>
                  </a:cubicBezTo>
                  <a:cubicBezTo>
                    <a:pt x="25" y="79"/>
                    <a:pt x="25" y="78"/>
                    <a:pt x="25" y="77"/>
                  </a:cubicBezTo>
                  <a:cubicBezTo>
                    <a:pt x="22" y="78"/>
                    <a:pt x="20" y="79"/>
                    <a:pt x="17" y="80"/>
                  </a:cubicBezTo>
                  <a:cubicBezTo>
                    <a:pt x="17" y="81"/>
                    <a:pt x="18" y="82"/>
                    <a:pt x="18" y="83"/>
                  </a:cubicBezTo>
                  <a:close/>
                  <a:moveTo>
                    <a:pt x="20" y="214"/>
                  </a:moveTo>
                  <a:cubicBezTo>
                    <a:pt x="20" y="212"/>
                    <a:pt x="20" y="211"/>
                    <a:pt x="21" y="209"/>
                  </a:cubicBezTo>
                  <a:cubicBezTo>
                    <a:pt x="18" y="209"/>
                    <a:pt x="15" y="210"/>
                    <a:pt x="13" y="210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2" y="210"/>
                    <a:pt x="13" y="210"/>
                    <a:pt x="12" y="210"/>
                  </a:cubicBezTo>
                  <a:cubicBezTo>
                    <a:pt x="15" y="211"/>
                    <a:pt x="17" y="212"/>
                    <a:pt x="20" y="214"/>
                  </a:cubicBezTo>
                  <a:close/>
                  <a:moveTo>
                    <a:pt x="61" y="7"/>
                  </a:move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2" y="8"/>
                    <a:pt x="62" y="8"/>
                  </a:cubicBezTo>
                  <a:cubicBezTo>
                    <a:pt x="63" y="8"/>
                    <a:pt x="65" y="9"/>
                    <a:pt x="66" y="8"/>
                  </a:cubicBezTo>
                  <a:cubicBezTo>
                    <a:pt x="67" y="8"/>
                    <a:pt x="68" y="8"/>
                    <a:pt x="68" y="9"/>
                  </a:cubicBezTo>
                  <a:cubicBezTo>
                    <a:pt x="68" y="10"/>
                    <a:pt x="68" y="10"/>
                    <a:pt x="69" y="10"/>
                  </a:cubicBezTo>
                  <a:cubicBezTo>
                    <a:pt x="70" y="10"/>
                    <a:pt x="72" y="11"/>
                    <a:pt x="74" y="11"/>
                  </a:cubicBezTo>
                  <a:cubicBezTo>
                    <a:pt x="74" y="10"/>
                    <a:pt x="73" y="9"/>
                    <a:pt x="72" y="9"/>
                  </a:cubicBezTo>
                  <a:cubicBezTo>
                    <a:pt x="70" y="8"/>
                    <a:pt x="68" y="8"/>
                    <a:pt x="65" y="7"/>
                  </a:cubicBezTo>
                  <a:cubicBezTo>
                    <a:pt x="64" y="7"/>
                    <a:pt x="63" y="7"/>
                    <a:pt x="61" y="7"/>
                  </a:cubicBezTo>
                  <a:close/>
                  <a:moveTo>
                    <a:pt x="31" y="101"/>
                  </a:moveTo>
                  <a:cubicBezTo>
                    <a:pt x="32" y="100"/>
                    <a:pt x="33" y="100"/>
                    <a:pt x="34" y="99"/>
                  </a:cubicBezTo>
                  <a:cubicBezTo>
                    <a:pt x="35" y="99"/>
                    <a:pt x="35" y="99"/>
                    <a:pt x="35" y="98"/>
                  </a:cubicBezTo>
                  <a:cubicBezTo>
                    <a:pt x="35" y="97"/>
                    <a:pt x="35" y="96"/>
                    <a:pt x="35" y="94"/>
                  </a:cubicBezTo>
                  <a:cubicBezTo>
                    <a:pt x="34" y="95"/>
                    <a:pt x="32" y="96"/>
                    <a:pt x="31" y="97"/>
                  </a:cubicBezTo>
                  <a:cubicBezTo>
                    <a:pt x="31" y="97"/>
                    <a:pt x="31" y="98"/>
                    <a:pt x="31" y="98"/>
                  </a:cubicBezTo>
                  <a:cubicBezTo>
                    <a:pt x="31" y="99"/>
                    <a:pt x="31" y="100"/>
                    <a:pt x="31" y="101"/>
                  </a:cubicBezTo>
                  <a:close/>
                  <a:moveTo>
                    <a:pt x="35" y="84"/>
                  </a:moveTo>
                  <a:cubicBezTo>
                    <a:pt x="33" y="85"/>
                    <a:pt x="32" y="86"/>
                    <a:pt x="31" y="87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1" y="88"/>
                    <a:pt x="31" y="89"/>
                    <a:pt x="31" y="90"/>
                  </a:cubicBezTo>
                  <a:cubicBezTo>
                    <a:pt x="32" y="90"/>
                    <a:pt x="34" y="89"/>
                    <a:pt x="35" y="88"/>
                  </a:cubicBezTo>
                  <a:cubicBezTo>
                    <a:pt x="35" y="87"/>
                    <a:pt x="35" y="86"/>
                    <a:pt x="35" y="84"/>
                  </a:cubicBezTo>
                  <a:close/>
                  <a:moveTo>
                    <a:pt x="25" y="59"/>
                  </a:moveTo>
                  <a:cubicBezTo>
                    <a:pt x="24" y="59"/>
                    <a:pt x="23" y="60"/>
                    <a:pt x="22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3" y="64"/>
                    <a:pt x="24" y="63"/>
                    <a:pt x="25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1"/>
                    <a:pt x="25" y="60"/>
                    <a:pt x="25" y="59"/>
                  </a:cubicBezTo>
                  <a:close/>
                  <a:moveTo>
                    <a:pt x="21" y="55"/>
                  </a:moveTo>
                  <a:cubicBezTo>
                    <a:pt x="23" y="55"/>
                    <a:pt x="24" y="54"/>
                    <a:pt x="25" y="54"/>
                  </a:cubicBezTo>
                  <a:cubicBezTo>
                    <a:pt x="25" y="52"/>
                    <a:pt x="25" y="51"/>
                    <a:pt x="25" y="50"/>
                  </a:cubicBezTo>
                  <a:cubicBezTo>
                    <a:pt x="24" y="50"/>
                    <a:pt x="23" y="51"/>
                    <a:pt x="22" y="52"/>
                  </a:cubicBezTo>
                  <a:cubicBezTo>
                    <a:pt x="22" y="52"/>
                    <a:pt x="21" y="52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  <a:moveTo>
                    <a:pt x="10" y="135"/>
                  </a:moveTo>
                  <a:cubicBezTo>
                    <a:pt x="10" y="135"/>
                    <a:pt x="10" y="135"/>
                    <a:pt x="10" y="135"/>
                  </a:cubicBezTo>
                  <a:cubicBezTo>
                    <a:pt x="10" y="140"/>
                    <a:pt x="10" y="146"/>
                    <a:pt x="9" y="151"/>
                  </a:cubicBezTo>
                  <a:cubicBezTo>
                    <a:pt x="11" y="151"/>
                    <a:pt x="11" y="150"/>
                    <a:pt x="11" y="149"/>
                  </a:cubicBezTo>
                  <a:cubicBezTo>
                    <a:pt x="11" y="147"/>
                    <a:pt x="11" y="145"/>
                    <a:pt x="11" y="142"/>
                  </a:cubicBezTo>
                  <a:cubicBezTo>
                    <a:pt x="11" y="140"/>
                    <a:pt x="10" y="138"/>
                    <a:pt x="10" y="135"/>
                  </a:cubicBezTo>
                  <a:close/>
                  <a:moveTo>
                    <a:pt x="20" y="18"/>
                  </a:moveTo>
                  <a:cubicBezTo>
                    <a:pt x="17" y="19"/>
                    <a:pt x="11" y="24"/>
                    <a:pt x="10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4" y="23"/>
                    <a:pt x="16" y="22"/>
                    <a:pt x="19" y="21"/>
                  </a:cubicBezTo>
                  <a:cubicBezTo>
                    <a:pt x="20" y="21"/>
                    <a:pt x="20" y="20"/>
                    <a:pt x="20" y="19"/>
                  </a:cubicBezTo>
                  <a:cubicBezTo>
                    <a:pt x="20" y="19"/>
                    <a:pt x="20" y="18"/>
                    <a:pt x="20" y="18"/>
                  </a:cubicBezTo>
                  <a:close/>
                  <a:moveTo>
                    <a:pt x="25" y="70"/>
                  </a:moveTo>
                  <a:cubicBezTo>
                    <a:pt x="24" y="71"/>
                    <a:pt x="23" y="72"/>
                    <a:pt x="21" y="73"/>
                  </a:cubicBezTo>
                  <a:cubicBezTo>
                    <a:pt x="21" y="73"/>
                    <a:pt x="21" y="73"/>
                    <a:pt x="21" y="74"/>
                  </a:cubicBezTo>
                  <a:cubicBezTo>
                    <a:pt x="21" y="74"/>
                    <a:pt x="21" y="75"/>
                    <a:pt x="21" y="76"/>
                  </a:cubicBezTo>
                  <a:cubicBezTo>
                    <a:pt x="22" y="76"/>
                    <a:pt x="22" y="75"/>
                    <a:pt x="22" y="75"/>
                  </a:cubicBezTo>
                  <a:cubicBezTo>
                    <a:pt x="23" y="75"/>
                    <a:pt x="24" y="74"/>
                    <a:pt x="25" y="74"/>
                  </a:cubicBezTo>
                  <a:cubicBezTo>
                    <a:pt x="25" y="74"/>
                    <a:pt x="25" y="74"/>
                    <a:pt x="25" y="73"/>
                  </a:cubicBezTo>
                  <a:cubicBezTo>
                    <a:pt x="25" y="72"/>
                    <a:pt x="25" y="72"/>
                    <a:pt x="25" y="70"/>
                  </a:cubicBezTo>
                  <a:close/>
                  <a:moveTo>
                    <a:pt x="58" y="205"/>
                  </a:moveTo>
                  <a:cubicBezTo>
                    <a:pt x="56" y="205"/>
                    <a:pt x="55" y="205"/>
                    <a:pt x="54" y="207"/>
                  </a:cubicBezTo>
                  <a:cubicBezTo>
                    <a:pt x="54" y="208"/>
                    <a:pt x="53" y="209"/>
                    <a:pt x="53" y="210"/>
                  </a:cubicBezTo>
                  <a:cubicBezTo>
                    <a:pt x="53" y="211"/>
                    <a:pt x="53" y="211"/>
                    <a:pt x="53" y="211"/>
                  </a:cubicBezTo>
                  <a:cubicBezTo>
                    <a:pt x="54" y="210"/>
                    <a:pt x="56" y="208"/>
                    <a:pt x="58" y="206"/>
                  </a:cubicBezTo>
                  <a:cubicBezTo>
                    <a:pt x="58" y="206"/>
                    <a:pt x="58" y="205"/>
                    <a:pt x="58" y="205"/>
                  </a:cubicBezTo>
                  <a:close/>
                  <a:moveTo>
                    <a:pt x="35" y="104"/>
                  </a:moveTo>
                  <a:cubicBezTo>
                    <a:pt x="33" y="105"/>
                    <a:pt x="32" y="106"/>
                    <a:pt x="31" y="10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1" y="108"/>
                    <a:pt x="31" y="109"/>
                    <a:pt x="31" y="110"/>
                  </a:cubicBezTo>
                  <a:cubicBezTo>
                    <a:pt x="32" y="110"/>
                    <a:pt x="33" y="109"/>
                    <a:pt x="34" y="109"/>
                  </a:cubicBezTo>
                  <a:cubicBezTo>
                    <a:pt x="34" y="107"/>
                    <a:pt x="34" y="106"/>
                    <a:pt x="35" y="104"/>
                  </a:cubicBezTo>
                  <a:close/>
                  <a:moveTo>
                    <a:pt x="13" y="106"/>
                  </a:moveTo>
                  <a:cubicBezTo>
                    <a:pt x="14" y="105"/>
                    <a:pt x="15" y="105"/>
                    <a:pt x="16" y="104"/>
                  </a:cubicBezTo>
                  <a:cubicBezTo>
                    <a:pt x="16" y="103"/>
                    <a:pt x="16" y="103"/>
                    <a:pt x="17" y="102"/>
                  </a:cubicBezTo>
                  <a:cubicBezTo>
                    <a:pt x="17" y="102"/>
                    <a:pt x="17" y="101"/>
                    <a:pt x="16" y="100"/>
                  </a:cubicBezTo>
                  <a:cubicBezTo>
                    <a:pt x="15" y="100"/>
                    <a:pt x="14" y="102"/>
                    <a:pt x="13" y="102"/>
                  </a:cubicBezTo>
                  <a:cubicBezTo>
                    <a:pt x="13" y="104"/>
                    <a:pt x="13" y="105"/>
                    <a:pt x="13" y="106"/>
                  </a:cubicBezTo>
                  <a:close/>
                  <a:moveTo>
                    <a:pt x="31" y="81"/>
                  </a:moveTo>
                  <a:cubicBezTo>
                    <a:pt x="32" y="80"/>
                    <a:pt x="33" y="80"/>
                    <a:pt x="34" y="79"/>
                  </a:cubicBezTo>
                  <a:cubicBezTo>
                    <a:pt x="34" y="79"/>
                    <a:pt x="35" y="78"/>
                    <a:pt x="35" y="78"/>
                  </a:cubicBezTo>
                  <a:cubicBezTo>
                    <a:pt x="35" y="77"/>
                    <a:pt x="35" y="77"/>
                    <a:pt x="35" y="76"/>
                  </a:cubicBezTo>
                  <a:cubicBezTo>
                    <a:pt x="34" y="76"/>
                    <a:pt x="33" y="77"/>
                    <a:pt x="32" y="77"/>
                  </a:cubicBezTo>
                  <a:cubicBezTo>
                    <a:pt x="31" y="78"/>
                    <a:pt x="30" y="79"/>
                    <a:pt x="31" y="81"/>
                  </a:cubicBezTo>
                  <a:close/>
                  <a:moveTo>
                    <a:pt x="9" y="156"/>
                  </a:moveTo>
                  <a:cubicBezTo>
                    <a:pt x="9" y="158"/>
                    <a:pt x="9" y="159"/>
                    <a:pt x="9" y="160"/>
                  </a:cubicBezTo>
                  <a:cubicBezTo>
                    <a:pt x="9" y="161"/>
                    <a:pt x="9" y="162"/>
                    <a:pt x="9" y="163"/>
                  </a:cubicBezTo>
                  <a:cubicBezTo>
                    <a:pt x="11" y="162"/>
                    <a:pt x="11" y="161"/>
                    <a:pt x="11" y="159"/>
                  </a:cubicBezTo>
                  <a:cubicBezTo>
                    <a:pt x="11" y="159"/>
                    <a:pt x="11" y="158"/>
                    <a:pt x="11" y="157"/>
                  </a:cubicBezTo>
                  <a:cubicBezTo>
                    <a:pt x="11" y="157"/>
                    <a:pt x="11" y="156"/>
                    <a:pt x="11" y="156"/>
                  </a:cubicBezTo>
                  <a:cubicBezTo>
                    <a:pt x="10" y="156"/>
                    <a:pt x="10" y="156"/>
                    <a:pt x="9" y="156"/>
                  </a:cubicBezTo>
                  <a:close/>
                  <a:moveTo>
                    <a:pt x="22" y="33"/>
                  </a:moveTo>
                  <a:cubicBezTo>
                    <a:pt x="22" y="34"/>
                    <a:pt x="22" y="35"/>
                    <a:pt x="22" y="36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6" y="34"/>
                    <a:pt x="26" y="34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4" y="32"/>
                    <a:pt x="23" y="33"/>
                    <a:pt x="22" y="33"/>
                  </a:cubicBezTo>
                  <a:close/>
                  <a:moveTo>
                    <a:pt x="9" y="39"/>
                  </a:moveTo>
                  <a:cubicBezTo>
                    <a:pt x="10" y="39"/>
                    <a:pt x="11" y="38"/>
                    <a:pt x="11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5"/>
                    <a:pt x="12" y="34"/>
                  </a:cubicBezTo>
                  <a:cubicBezTo>
                    <a:pt x="11" y="35"/>
                    <a:pt x="10" y="35"/>
                    <a:pt x="9" y="35"/>
                  </a:cubicBezTo>
                  <a:cubicBezTo>
                    <a:pt x="9" y="37"/>
                    <a:pt x="9" y="38"/>
                    <a:pt x="9" y="39"/>
                  </a:cubicBezTo>
                  <a:close/>
                  <a:moveTo>
                    <a:pt x="25" y="65"/>
                  </a:moveTo>
                  <a:cubicBezTo>
                    <a:pt x="24" y="66"/>
                    <a:pt x="22" y="67"/>
                    <a:pt x="21" y="67"/>
                  </a:cubicBezTo>
                  <a:cubicBezTo>
                    <a:pt x="21" y="68"/>
                    <a:pt x="21" y="69"/>
                    <a:pt x="21" y="70"/>
                  </a:cubicBezTo>
                  <a:cubicBezTo>
                    <a:pt x="22" y="69"/>
                    <a:pt x="23" y="68"/>
                    <a:pt x="24" y="68"/>
                  </a:cubicBezTo>
                  <a:cubicBezTo>
                    <a:pt x="25" y="67"/>
                    <a:pt x="25" y="67"/>
                    <a:pt x="25" y="65"/>
                  </a:cubicBezTo>
                  <a:close/>
                  <a:moveTo>
                    <a:pt x="37" y="140"/>
                  </a:moveTo>
                  <a:cubicBezTo>
                    <a:pt x="37" y="138"/>
                    <a:pt x="36" y="137"/>
                    <a:pt x="36" y="136"/>
                  </a:cubicBezTo>
                  <a:cubicBezTo>
                    <a:pt x="35" y="137"/>
                    <a:pt x="35" y="137"/>
                    <a:pt x="34" y="138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3" y="140"/>
                    <a:pt x="34" y="141"/>
                  </a:cubicBezTo>
                  <a:cubicBezTo>
                    <a:pt x="35" y="141"/>
                    <a:pt x="36" y="140"/>
                    <a:pt x="37" y="140"/>
                  </a:cubicBezTo>
                  <a:close/>
                  <a:moveTo>
                    <a:pt x="15" y="35"/>
                  </a:moveTo>
                  <a:cubicBezTo>
                    <a:pt x="16" y="34"/>
                    <a:pt x="17" y="34"/>
                    <a:pt x="18" y="33"/>
                  </a:cubicBezTo>
                  <a:cubicBezTo>
                    <a:pt x="19" y="33"/>
                    <a:pt x="19" y="32"/>
                    <a:pt x="19" y="31"/>
                  </a:cubicBezTo>
                  <a:cubicBezTo>
                    <a:pt x="17" y="31"/>
                    <a:pt x="16" y="32"/>
                    <a:pt x="14" y="33"/>
                  </a:cubicBezTo>
                  <a:cubicBezTo>
                    <a:pt x="14" y="34"/>
                    <a:pt x="15" y="34"/>
                    <a:pt x="15" y="35"/>
                  </a:cubicBezTo>
                  <a:close/>
                  <a:moveTo>
                    <a:pt x="49" y="13"/>
                  </a:moveTo>
                  <a:cubicBezTo>
                    <a:pt x="48" y="11"/>
                    <a:pt x="48" y="9"/>
                    <a:pt x="48" y="7"/>
                  </a:cubicBezTo>
                  <a:cubicBezTo>
                    <a:pt x="47" y="6"/>
                    <a:pt x="46" y="5"/>
                    <a:pt x="45" y="6"/>
                  </a:cubicBezTo>
                  <a:cubicBezTo>
                    <a:pt x="45" y="6"/>
                    <a:pt x="45" y="7"/>
                    <a:pt x="44" y="7"/>
                  </a:cubicBezTo>
                  <a:cubicBezTo>
                    <a:pt x="45" y="7"/>
                    <a:pt x="45" y="7"/>
                    <a:pt x="46" y="7"/>
                  </a:cubicBezTo>
                  <a:cubicBezTo>
                    <a:pt x="46" y="6"/>
                    <a:pt x="47" y="6"/>
                    <a:pt x="47" y="7"/>
                  </a:cubicBezTo>
                  <a:cubicBezTo>
                    <a:pt x="48" y="7"/>
                    <a:pt x="48" y="8"/>
                    <a:pt x="47" y="8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11"/>
                    <a:pt x="47" y="12"/>
                    <a:pt x="47" y="14"/>
                  </a:cubicBezTo>
                  <a:cubicBezTo>
                    <a:pt x="48" y="13"/>
                    <a:pt x="48" y="13"/>
                    <a:pt x="49" y="13"/>
                  </a:cubicBezTo>
                  <a:close/>
                  <a:moveTo>
                    <a:pt x="20" y="119"/>
                  </a:moveTo>
                  <a:cubicBezTo>
                    <a:pt x="20" y="119"/>
                    <a:pt x="20" y="120"/>
                    <a:pt x="20" y="121"/>
                  </a:cubicBezTo>
                  <a:cubicBezTo>
                    <a:pt x="20" y="121"/>
                    <a:pt x="20" y="122"/>
                    <a:pt x="20" y="122"/>
                  </a:cubicBezTo>
                  <a:cubicBezTo>
                    <a:pt x="21" y="122"/>
                    <a:pt x="21" y="122"/>
                    <a:pt x="22" y="121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22" y="120"/>
                    <a:pt x="22" y="119"/>
                    <a:pt x="22" y="117"/>
                  </a:cubicBezTo>
                  <a:cubicBezTo>
                    <a:pt x="21" y="118"/>
                    <a:pt x="20" y="118"/>
                    <a:pt x="20" y="119"/>
                  </a:cubicBezTo>
                  <a:close/>
                  <a:moveTo>
                    <a:pt x="44" y="207"/>
                  </a:moveTo>
                  <a:cubicBezTo>
                    <a:pt x="44" y="209"/>
                    <a:pt x="43" y="210"/>
                    <a:pt x="43" y="212"/>
                  </a:cubicBezTo>
                  <a:cubicBezTo>
                    <a:pt x="44" y="211"/>
                    <a:pt x="46" y="208"/>
                    <a:pt x="47" y="207"/>
                  </a:cubicBezTo>
                  <a:cubicBezTo>
                    <a:pt x="46" y="207"/>
                    <a:pt x="45" y="207"/>
                    <a:pt x="44" y="207"/>
                  </a:cubicBezTo>
                  <a:close/>
                  <a:moveTo>
                    <a:pt x="36" y="146"/>
                  </a:moveTo>
                  <a:cubicBezTo>
                    <a:pt x="34" y="147"/>
                    <a:pt x="34" y="147"/>
                    <a:pt x="34" y="149"/>
                  </a:cubicBezTo>
                  <a:cubicBezTo>
                    <a:pt x="34" y="150"/>
                    <a:pt x="34" y="150"/>
                    <a:pt x="34" y="151"/>
                  </a:cubicBezTo>
                  <a:cubicBezTo>
                    <a:pt x="34" y="152"/>
                    <a:pt x="35" y="153"/>
                    <a:pt x="35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5" y="152"/>
                    <a:pt x="35" y="151"/>
                    <a:pt x="35" y="150"/>
                  </a:cubicBezTo>
                  <a:cubicBezTo>
                    <a:pt x="35" y="150"/>
                    <a:pt x="36" y="149"/>
                    <a:pt x="36" y="148"/>
                  </a:cubicBezTo>
                  <a:cubicBezTo>
                    <a:pt x="37" y="148"/>
                    <a:pt x="36" y="147"/>
                    <a:pt x="36" y="146"/>
                  </a:cubicBezTo>
                  <a:close/>
                  <a:moveTo>
                    <a:pt x="63" y="209"/>
                  </a:moveTo>
                  <a:cubicBezTo>
                    <a:pt x="62" y="210"/>
                    <a:pt x="62" y="211"/>
                    <a:pt x="61" y="213"/>
                  </a:cubicBezTo>
                  <a:cubicBezTo>
                    <a:pt x="62" y="212"/>
                    <a:pt x="63" y="212"/>
                    <a:pt x="64" y="211"/>
                  </a:cubicBezTo>
                  <a:cubicBezTo>
                    <a:pt x="65" y="211"/>
                    <a:pt x="65" y="210"/>
                    <a:pt x="66" y="209"/>
                  </a:cubicBezTo>
                  <a:cubicBezTo>
                    <a:pt x="65" y="209"/>
                    <a:pt x="64" y="209"/>
                    <a:pt x="63" y="209"/>
                  </a:cubicBezTo>
                  <a:close/>
                  <a:moveTo>
                    <a:pt x="33" y="39"/>
                  </a:moveTo>
                  <a:cubicBezTo>
                    <a:pt x="34" y="38"/>
                    <a:pt x="35" y="38"/>
                    <a:pt x="36" y="38"/>
                  </a:cubicBezTo>
                  <a:cubicBezTo>
                    <a:pt x="36" y="37"/>
                    <a:pt x="36" y="36"/>
                    <a:pt x="36" y="34"/>
                  </a:cubicBezTo>
                  <a:cubicBezTo>
                    <a:pt x="35" y="35"/>
                    <a:pt x="34" y="35"/>
                    <a:pt x="33" y="36"/>
                  </a:cubicBezTo>
                  <a:cubicBezTo>
                    <a:pt x="33" y="37"/>
                    <a:pt x="33" y="38"/>
                    <a:pt x="33" y="39"/>
                  </a:cubicBezTo>
                  <a:close/>
                  <a:moveTo>
                    <a:pt x="32" y="46"/>
                  </a:moveTo>
                  <a:cubicBezTo>
                    <a:pt x="31" y="46"/>
                    <a:pt x="31" y="46"/>
                    <a:pt x="30" y="47"/>
                  </a:cubicBezTo>
                  <a:cubicBezTo>
                    <a:pt x="30" y="48"/>
                    <a:pt x="31" y="49"/>
                    <a:pt x="31" y="51"/>
                  </a:cubicBezTo>
                  <a:cubicBezTo>
                    <a:pt x="31" y="51"/>
                    <a:pt x="32" y="50"/>
                    <a:pt x="32" y="50"/>
                  </a:cubicBezTo>
                  <a:cubicBezTo>
                    <a:pt x="32" y="49"/>
                    <a:pt x="32" y="47"/>
                    <a:pt x="32" y="46"/>
                  </a:cubicBezTo>
                  <a:close/>
                  <a:moveTo>
                    <a:pt x="26" y="43"/>
                  </a:moveTo>
                  <a:cubicBezTo>
                    <a:pt x="26" y="42"/>
                    <a:pt x="26" y="41"/>
                    <a:pt x="26" y="40"/>
                  </a:cubicBezTo>
                  <a:cubicBezTo>
                    <a:pt x="24" y="41"/>
                    <a:pt x="23" y="42"/>
                    <a:pt x="22" y="42"/>
                  </a:cubicBezTo>
                  <a:cubicBezTo>
                    <a:pt x="22" y="43"/>
                    <a:pt x="21" y="43"/>
                    <a:pt x="22" y="44"/>
                  </a:cubicBezTo>
                  <a:cubicBezTo>
                    <a:pt x="23" y="44"/>
                    <a:pt x="24" y="43"/>
                    <a:pt x="26" y="43"/>
                  </a:cubicBezTo>
                  <a:close/>
                  <a:moveTo>
                    <a:pt x="39" y="62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7" y="63"/>
                    <a:pt x="37" y="63"/>
                  </a:cubicBezTo>
                  <a:cubicBezTo>
                    <a:pt x="37" y="64"/>
                    <a:pt x="37" y="66"/>
                    <a:pt x="37" y="68"/>
                  </a:cubicBezTo>
                  <a:cubicBezTo>
                    <a:pt x="38" y="68"/>
                    <a:pt x="38" y="67"/>
                    <a:pt x="39" y="67"/>
                  </a:cubicBezTo>
                  <a:cubicBezTo>
                    <a:pt x="39" y="65"/>
                    <a:pt x="39" y="64"/>
                    <a:pt x="39" y="62"/>
                  </a:cubicBezTo>
                  <a:close/>
                  <a:moveTo>
                    <a:pt x="17" y="152"/>
                  </a:moveTo>
                  <a:cubicBezTo>
                    <a:pt x="17" y="154"/>
                    <a:pt x="17" y="155"/>
                    <a:pt x="18" y="156"/>
                  </a:cubicBezTo>
                  <a:cubicBezTo>
                    <a:pt x="18" y="156"/>
                    <a:pt x="19" y="156"/>
                    <a:pt x="19" y="155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4"/>
                    <a:pt x="19" y="153"/>
                    <a:pt x="19" y="152"/>
                  </a:cubicBezTo>
                  <a:cubicBezTo>
                    <a:pt x="18" y="152"/>
                    <a:pt x="18" y="152"/>
                    <a:pt x="17" y="152"/>
                  </a:cubicBezTo>
                  <a:close/>
                  <a:moveTo>
                    <a:pt x="49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50" y="98"/>
                    <a:pt x="50" y="97"/>
                    <a:pt x="50" y="97"/>
                  </a:cubicBezTo>
                  <a:cubicBezTo>
                    <a:pt x="50" y="93"/>
                    <a:pt x="50" y="90"/>
                    <a:pt x="49" y="86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6"/>
                    <a:pt x="49" y="87"/>
                  </a:cubicBezTo>
                  <a:cubicBezTo>
                    <a:pt x="49" y="89"/>
                    <a:pt x="49" y="91"/>
                    <a:pt x="49" y="94"/>
                  </a:cubicBezTo>
                  <a:cubicBezTo>
                    <a:pt x="49" y="94"/>
                    <a:pt x="49" y="94"/>
                    <a:pt x="49" y="95"/>
                  </a:cubicBezTo>
                  <a:cubicBezTo>
                    <a:pt x="50" y="96"/>
                    <a:pt x="50" y="96"/>
                    <a:pt x="49" y="97"/>
                  </a:cubicBezTo>
                  <a:cubicBezTo>
                    <a:pt x="49" y="98"/>
                    <a:pt x="49" y="98"/>
                    <a:pt x="49" y="98"/>
                  </a:cubicBezTo>
                  <a:close/>
                  <a:moveTo>
                    <a:pt x="12" y="31"/>
                  </a:moveTo>
                  <a:cubicBezTo>
                    <a:pt x="12" y="31"/>
                    <a:pt x="12" y="31"/>
                    <a:pt x="12" y="31"/>
                  </a:cubicBezTo>
                  <a:cubicBezTo>
                    <a:pt x="14" y="30"/>
                    <a:pt x="16" y="29"/>
                    <a:pt x="19" y="28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7" y="28"/>
                    <a:pt x="14" y="29"/>
                    <a:pt x="12" y="31"/>
                  </a:cubicBezTo>
                  <a:close/>
                  <a:moveTo>
                    <a:pt x="9" y="44"/>
                  </a:moveTo>
                  <a:cubicBezTo>
                    <a:pt x="9" y="46"/>
                    <a:pt x="9" y="47"/>
                    <a:pt x="10" y="48"/>
                  </a:cubicBezTo>
                  <a:cubicBezTo>
                    <a:pt x="12" y="46"/>
                    <a:pt x="12" y="47"/>
                    <a:pt x="12" y="44"/>
                  </a:cubicBezTo>
                  <a:cubicBezTo>
                    <a:pt x="11" y="44"/>
                    <a:pt x="10" y="44"/>
                    <a:pt x="9" y="44"/>
                  </a:cubicBezTo>
                  <a:close/>
                  <a:moveTo>
                    <a:pt x="28" y="103"/>
                  </a:moveTo>
                  <a:cubicBezTo>
                    <a:pt x="28" y="102"/>
                    <a:pt x="28" y="101"/>
                    <a:pt x="28" y="100"/>
                  </a:cubicBezTo>
                  <a:cubicBezTo>
                    <a:pt x="25" y="101"/>
                    <a:pt x="25" y="101"/>
                    <a:pt x="25" y="104"/>
                  </a:cubicBezTo>
                  <a:cubicBezTo>
                    <a:pt x="26" y="103"/>
                    <a:pt x="27" y="103"/>
                    <a:pt x="28" y="103"/>
                  </a:cubicBezTo>
                  <a:close/>
                  <a:moveTo>
                    <a:pt x="19" y="164"/>
                  </a:moveTo>
                  <a:cubicBezTo>
                    <a:pt x="19" y="166"/>
                    <a:pt x="19" y="167"/>
                    <a:pt x="19" y="168"/>
                  </a:cubicBezTo>
                  <a:cubicBezTo>
                    <a:pt x="20" y="167"/>
                    <a:pt x="21" y="167"/>
                    <a:pt x="21" y="166"/>
                  </a:cubicBezTo>
                  <a:cubicBezTo>
                    <a:pt x="21" y="166"/>
                    <a:pt x="20" y="165"/>
                    <a:pt x="20" y="163"/>
                  </a:cubicBezTo>
                  <a:cubicBezTo>
                    <a:pt x="20" y="164"/>
                    <a:pt x="19" y="164"/>
                    <a:pt x="19" y="164"/>
                  </a:cubicBezTo>
                  <a:close/>
                  <a:moveTo>
                    <a:pt x="25" y="158"/>
                  </a:moveTo>
                  <a:cubicBezTo>
                    <a:pt x="25" y="158"/>
                    <a:pt x="25" y="158"/>
                    <a:pt x="25" y="158"/>
                  </a:cubicBezTo>
                  <a:cubicBezTo>
                    <a:pt x="26" y="158"/>
                    <a:pt x="26" y="158"/>
                    <a:pt x="26" y="157"/>
                  </a:cubicBezTo>
                  <a:cubicBezTo>
                    <a:pt x="26" y="156"/>
                    <a:pt x="26" y="155"/>
                    <a:pt x="27" y="153"/>
                  </a:cubicBezTo>
                  <a:cubicBezTo>
                    <a:pt x="26" y="154"/>
                    <a:pt x="25" y="154"/>
                    <a:pt x="25" y="155"/>
                  </a:cubicBezTo>
                  <a:cubicBezTo>
                    <a:pt x="25" y="156"/>
                    <a:pt x="25" y="157"/>
                    <a:pt x="25" y="158"/>
                  </a:cubicBezTo>
                  <a:close/>
                  <a:moveTo>
                    <a:pt x="32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7"/>
                    <a:pt x="33" y="56"/>
                    <a:pt x="33" y="54"/>
                  </a:cubicBezTo>
                  <a:cubicBezTo>
                    <a:pt x="32" y="55"/>
                    <a:pt x="32" y="55"/>
                    <a:pt x="31" y="55"/>
                  </a:cubicBezTo>
                  <a:cubicBezTo>
                    <a:pt x="32" y="56"/>
                    <a:pt x="32" y="58"/>
                    <a:pt x="32" y="59"/>
                  </a:cubicBezTo>
                  <a:close/>
                  <a:moveTo>
                    <a:pt x="21" y="7"/>
                  </a:moveTo>
                  <a:cubicBezTo>
                    <a:pt x="21" y="6"/>
                    <a:pt x="20" y="6"/>
                    <a:pt x="19" y="6"/>
                  </a:cubicBezTo>
                  <a:cubicBezTo>
                    <a:pt x="18" y="7"/>
                    <a:pt x="18" y="7"/>
                    <a:pt x="17" y="8"/>
                  </a:cubicBezTo>
                  <a:cubicBezTo>
                    <a:pt x="18" y="8"/>
                    <a:pt x="19" y="8"/>
                    <a:pt x="20" y="8"/>
                  </a:cubicBezTo>
                  <a:cubicBezTo>
                    <a:pt x="21" y="8"/>
                    <a:pt x="21" y="7"/>
                    <a:pt x="21" y="7"/>
                  </a:cubicBezTo>
                  <a:close/>
                  <a:moveTo>
                    <a:pt x="47" y="18"/>
                  </a:moveTo>
                  <a:cubicBezTo>
                    <a:pt x="47" y="19"/>
                    <a:pt x="47" y="19"/>
                    <a:pt x="47" y="20"/>
                  </a:cubicBezTo>
                  <a:cubicBezTo>
                    <a:pt x="48" y="20"/>
                    <a:pt x="49" y="21"/>
                    <a:pt x="49" y="22"/>
                  </a:cubicBezTo>
                  <a:cubicBezTo>
                    <a:pt x="49" y="23"/>
                    <a:pt x="50" y="24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3"/>
                    <a:pt x="50" y="21"/>
                    <a:pt x="50" y="20"/>
                  </a:cubicBezTo>
                  <a:cubicBezTo>
                    <a:pt x="49" y="19"/>
                    <a:pt x="48" y="19"/>
                    <a:pt x="47" y="18"/>
                  </a:cubicBezTo>
                  <a:close/>
                  <a:moveTo>
                    <a:pt x="52" y="94"/>
                  </a:move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1"/>
                    <a:pt x="53" y="86"/>
                    <a:pt x="52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88"/>
                    <a:pt x="52" y="91"/>
                    <a:pt x="52" y="94"/>
                  </a:cubicBezTo>
                  <a:close/>
                  <a:moveTo>
                    <a:pt x="21" y="134"/>
                  </a:moveTo>
                  <a:cubicBezTo>
                    <a:pt x="22" y="133"/>
                    <a:pt x="22" y="133"/>
                    <a:pt x="22" y="132"/>
                  </a:cubicBezTo>
                  <a:cubicBezTo>
                    <a:pt x="22" y="131"/>
                    <a:pt x="22" y="130"/>
                    <a:pt x="22" y="129"/>
                  </a:cubicBezTo>
                  <a:cubicBezTo>
                    <a:pt x="22" y="129"/>
                    <a:pt x="21" y="129"/>
                    <a:pt x="21" y="130"/>
                  </a:cubicBezTo>
                  <a:cubicBezTo>
                    <a:pt x="21" y="131"/>
                    <a:pt x="21" y="132"/>
                    <a:pt x="21" y="134"/>
                  </a:cubicBezTo>
                  <a:close/>
                  <a:moveTo>
                    <a:pt x="19" y="107"/>
                  </a:moveTo>
                  <a:cubicBezTo>
                    <a:pt x="20" y="106"/>
                    <a:pt x="21" y="106"/>
                    <a:pt x="22" y="105"/>
                  </a:cubicBezTo>
                  <a:cubicBezTo>
                    <a:pt x="22" y="105"/>
                    <a:pt x="22" y="104"/>
                    <a:pt x="22" y="103"/>
                  </a:cubicBezTo>
                  <a:cubicBezTo>
                    <a:pt x="21" y="104"/>
                    <a:pt x="20" y="105"/>
                    <a:pt x="19" y="105"/>
                  </a:cubicBezTo>
                  <a:cubicBezTo>
                    <a:pt x="18" y="106"/>
                    <a:pt x="18" y="106"/>
                    <a:pt x="19" y="107"/>
                  </a:cubicBezTo>
                  <a:close/>
                  <a:moveTo>
                    <a:pt x="15" y="42"/>
                  </a:moveTo>
                  <a:cubicBezTo>
                    <a:pt x="15" y="43"/>
                    <a:pt x="15" y="43"/>
                    <a:pt x="15" y="44"/>
                  </a:cubicBezTo>
                  <a:cubicBezTo>
                    <a:pt x="16" y="44"/>
                    <a:pt x="17" y="43"/>
                    <a:pt x="17" y="43"/>
                  </a:cubicBezTo>
                  <a:cubicBezTo>
                    <a:pt x="18" y="42"/>
                    <a:pt x="18" y="42"/>
                    <a:pt x="18" y="41"/>
                  </a:cubicBezTo>
                  <a:cubicBezTo>
                    <a:pt x="17" y="41"/>
                    <a:pt x="16" y="42"/>
                    <a:pt x="15" y="42"/>
                  </a:cubicBezTo>
                  <a:close/>
                  <a:moveTo>
                    <a:pt x="22" y="88"/>
                  </a:moveTo>
                  <a:cubicBezTo>
                    <a:pt x="21" y="89"/>
                    <a:pt x="19" y="89"/>
                    <a:pt x="18" y="90"/>
                  </a:cubicBezTo>
                  <a:cubicBezTo>
                    <a:pt x="19" y="90"/>
                    <a:pt x="19" y="91"/>
                    <a:pt x="19" y="92"/>
                  </a:cubicBezTo>
                  <a:cubicBezTo>
                    <a:pt x="20" y="91"/>
                    <a:pt x="20" y="91"/>
                    <a:pt x="21" y="90"/>
                  </a:cubicBezTo>
                  <a:cubicBezTo>
                    <a:pt x="22" y="90"/>
                    <a:pt x="22" y="89"/>
                    <a:pt x="22" y="88"/>
                  </a:cubicBezTo>
                  <a:close/>
                  <a:moveTo>
                    <a:pt x="40" y="8"/>
                  </a:moveTo>
                  <a:cubicBezTo>
                    <a:pt x="40" y="7"/>
                    <a:pt x="40" y="6"/>
                    <a:pt x="39" y="6"/>
                  </a:cubicBezTo>
                  <a:cubicBezTo>
                    <a:pt x="38" y="5"/>
                    <a:pt x="37" y="6"/>
                    <a:pt x="36" y="7"/>
                  </a:cubicBezTo>
                  <a:cubicBezTo>
                    <a:pt x="37" y="7"/>
                    <a:pt x="39" y="8"/>
                    <a:pt x="40" y="8"/>
                  </a:cubicBezTo>
                  <a:close/>
                  <a:moveTo>
                    <a:pt x="48" y="48"/>
                  </a:moveTo>
                  <a:cubicBezTo>
                    <a:pt x="48" y="49"/>
                    <a:pt x="48" y="50"/>
                    <a:pt x="48" y="52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0"/>
                    <a:pt x="50" y="49"/>
                    <a:pt x="50" y="47"/>
                  </a:cubicBezTo>
                  <a:cubicBezTo>
                    <a:pt x="49" y="47"/>
                    <a:pt x="49" y="47"/>
                    <a:pt x="48" y="48"/>
                  </a:cubicBezTo>
                  <a:close/>
                  <a:moveTo>
                    <a:pt x="19" y="112"/>
                  </a:moveTo>
                  <a:cubicBezTo>
                    <a:pt x="20" y="111"/>
                    <a:pt x="21" y="111"/>
                    <a:pt x="21" y="110"/>
                  </a:cubicBezTo>
                  <a:cubicBezTo>
                    <a:pt x="22" y="109"/>
                    <a:pt x="22" y="109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1" y="109"/>
                    <a:pt x="21" y="109"/>
                    <a:pt x="20" y="109"/>
                  </a:cubicBezTo>
                  <a:cubicBezTo>
                    <a:pt x="19" y="110"/>
                    <a:pt x="19" y="110"/>
                    <a:pt x="19" y="111"/>
                  </a:cubicBezTo>
                  <a:cubicBezTo>
                    <a:pt x="19" y="111"/>
                    <a:pt x="19" y="111"/>
                    <a:pt x="19" y="112"/>
                  </a:cubicBezTo>
                  <a:close/>
                  <a:moveTo>
                    <a:pt x="38" y="37"/>
                  </a:moveTo>
                  <a:cubicBezTo>
                    <a:pt x="39" y="36"/>
                    <a:pt x="40" y="36"/>
                    <a:pt x="40" y="35"/>
                  </a:cubicBezTo>
                  <a:cubicBezTo>
                    <a:pt x="40" y="34"/>
                    <a:pt x="40" y="33"/>
                    <a:pt x="40" y="32"/>
                  </a:cubicBezTo>
                  <a:cubicBezTo>
                    <a:pt x="39" y="32"/>
                    <a:pt x="39" y="33"/>
                    <a:pt x="38" y="33"/>
                  </a:cubicBezTo>
                  <a:cubicBezTo>
                    <a:pt x="38" y="34"/>
                    <a:pt x="38" y="35"/>
                    <a:pt x="38" y="37"/>
                  </a:cubicBezTo>
                  <a:close/>
                  <a:moveTo>
                    <a:pt x="15" y="39"/>
                  </a:moveTo>
                  <a:cubicBezTo>
                    <a:pt x="16" y="39"/>
                    <a:pt x="17" y="38"/>
                    <a:pt x="18" y="38"/>
                  </a:cubicBezTo>
                  <a:cubicBezTo>
                    <a:pt x="18" y="37"/>
                    <a:pt x="18" y="37"/>
                    <a:pt x="19" y="36"/>
                  </a:cubicBezTo>
                  <a:cubicBezTo>
                    <a:pt x="17" y="37"/>
                    <a:pt x="16" y="37"/>
                    <a:pt x="15" y="38"/>
                  </a:cubicBezTo>
                  <a:cubicBezTo>
                    <a:pt x="15" y="38"/>
                    <a:pt x="15" y="39"/>
                    <a:pt x="15" y="39"/>
                  </a:cubicBezTo>
                  <a:close/>
                  <a:moveTo>
                    <a:pt x="38" y="207"/>
                  </a:moveTo>
                  <a:cubicBezTo>
                    <a:pt x="37" y="207"/>
                    <a:pt x="36" y="207"/>
                    <a:pt x="36" y="208"/>
                  </a:cubicBezTo>
                  <a:cubicBezTo>
                    <a:pt x="35" y="209"/>
                    <a:pt x="35" y="210"/>
                    <a:pt x="35" y="211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6" y="210"/>
                    <a:pt x="37" y="209"/>
                    <a:pt x="38" y="207"/>
                  </a:cubicBezTo>
                  <a:close/>
                  <a:moveTo>
                    <a:pt x="49" y="43"/>
                  </a:moveTo>
                  <a:cubicBezTo>
                    <a:pt x="49" y="43"/>
                    <a:pt x="49" y="43"/>
                    <a:pt x="49" y="43"/>
                  </a:cubicBezTo>
                  <a:cubicBezTo>
                    <a:pt x="49" y="43"/>
                    <a:pt x="49" y="43"/>
                    <a:pt x="49" y="42"/>
                  </a:cubicBezTo>
                  <a:cubicBezTo>
                    <a:pt x="49" y="42"/>
                    <a:pt x="49" y="41"/>
                    <a:pt x="49" y="40"/>
                  </a:cubicBezTo>
                  <a:cubicBezTo>
                    <a:pt x="49" y="40"/>
                    <a:pt x="49" y="39"/>
                    <a:pt x="49" y="39"/>
                  </a:cubicBezTo>
                  <a:cubicBezTo>
                    <a:pt x="50" y="38"/>
                    <a:pt x="49" y="36"/>
                    <a:pt x="49" y="36"/>
                  </a:cubicBezTo>
                  <a:cubicBezTo>
                    <a:pt x="49" y="38"/>
                    <a:pt x="49" y="41"/>
                    <a:pt x="49" y="43"/>
                  </a:cubicBezTo>
                  <a:close/>
                  <a:moveTo>
                    <a:pt x="7" y="205"/>
                  </a:moveTo>
                  <a:cubicBezTo>
                    <a:pt x="7" y="204"/>
                    <a:pt x="7" y="202"/>
                    <a:pt x="7" y="201"/>
                  </a:cubicBezTo>
                  <a:cubicBezTo>
                    <a:pt x="7" y="200"/>
                    <a:pt x="7" y="200"/>
                    <a:pt x="7" y="200"/>
                  </a:cubicBezTo>
                  <a:cubicBezTo>
                    <a:pt x="7" y="202"/>
                    <a:pt x="7" y="203"/>
                    <a:pt x="7" y="205"/>
                  </a:cubicBezTo>
                  <a:cubicBezTo>
                    <a:pt x="7" y="205"/>
                    <a:pt x="7" y="206"/>
                    <a:pt x="7" y="205"/>
                  </a:cubicBezTo>
                  <a:close/>
                  <a:moveTo>
                    <a:pt x="26" y="113"/>
                  </a:moveTo>
                  <a:cubicBezTo>
                    <a:pt x="27" y="112"/>
                    <a:pt x="27" y="112"/>
                    <a:pt x="28" y="112"/>
                  </a:cubicBezTo>
                  <a:cubicBezTo>
                    <a:pt x="28" y="111"/>
                    <a:pt x="28" y="110"/>
                    <a:pt x="28" y="109"/>
                  </a:cubicBezTo>
                  <a:cubicBezTo>
                    <a:pt x="26" y="110"/>
                    <a:pt x="25" y="110"/>
                    <a:pt x="26" y="113"/>
                  </a:cubicBezTo>
                  <a:close/>
                  <a:moveTo>
                    <a:pt x="22" y="195"/>
                  </a:moveTo>
                  <a:cubicBezTo>
                    <a:pt x="24" y="194"/>
                    <a:pt x="26" y="192"/>
                    <a:pt x="26" y="192"/>
                  </a:cubicBezTo>
                  <a:cubicBezTo>
                    <a:pt x="25" y="192"/>
                    <a:pt x="23" y="192"/>
                    <a:pt x="23" y="193"/>
                  </a:cubicBezTo>
                  <a:cubicBezTo>
                    <a:pt x="23" y="193"/>
                    <a:pt x="22" y="194"/>
                    <a:pt x="22" y="195"/>
                  </a:cubicBezTo>
                  <a:close/>
                  <a:moveTo>
                    <a:pt x="20" y="158"/>
                  </a:moveTo>
                  <a:cubicBezTo>
                    <a:pt x="18" y="159"/>
                    <a:pt x="18" y="160"/>
                    <a:pt x="18" y="162"/>
                  </a:cubicBezTo>
                  <a:cubicBezTo>
                    <a:pt x="19" y="161"/>
                    <a:pt x="19" y="161"/>
                    <a:pt x="20" y="161"/>
                  </a:cubicBezTo>
                  <a:cubicBezTo>
                    <a:pt x="20" y="160"/>
                    <a:pt x="20" y="159"/>
                    <a:pt x="20" y="158"/>
                  </a:cubicBezTo>
                  <a:close/>
                  <a:moveTo>
                    <a:pt x="12" y="52"/>
                  </a:moveTo>
                  <a:cubicBezTo>
                    <a:pt x="11" y="53"/>
                    <a:pt x="11" y="53"/>
                    <a:pt x="10" y="53"/>
                  </a:cubicBezTo>
                  <a:cubicBezTo>
                    <a:pt x="10" y="54"/>
                    <a:pt x="10" y="55"/>
                    <a:pt x="10" y="56"/>
                  </a:cubicBezTo>
                  <a:cubicBezTo>
                    <a:pt x="12" y="55"/>
                    <a:pt x="12" y="54"/>
                    <a:pt x="12" y="52"/>
                  </a:cubicBezTo>
                  <a:close/>
                  <a:moveTo>
                    <a:pt x="18" y="131"/>
                  </a:moveTo>
                  <a:cubicBezTo>
                    <a:pt x="18" y="131"/>
                    <a:pt x="17" y="132"/>
                    <a:pt x="17" y="132"/>
                  </a:cubicBezTo>
                  <a:cubicBezTo>
                    <a:pt x="17" y="133"/>
                    <a:pt x="17" y="135"/>
                    <a:pt x="18" y="136"/>
                  </a:cubicBezTo>
                  <a:cubicBezTo>
                    <a:pt x="19" y="135"/>
                    <a:pt x="19" y="133"/>
                    <a:pt x="18" y="131"/>
                  </a:cubicBezTo>
                  <a:close/>
                  <a:moveTo>
                    <a:pt x="26" y="46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7"/>
                    <a:pt x="22" y="47"/>
                  </a:cubicBezTo>
                  <a:cubicBezTo>
                    <a:pt x="21" y="48"/>
                    <a:pt x="21" y="48"/>
                    <a:pt x="22" y="49"/>
                  </a:cubicBezTo>
                  <a:cubicBezTo>
                    <a:pt x="23" y="48"/>
                    <a:pt x="24" y="47"/>
                    <a:pt x="25" y="46"/>
                  </a:cubicBezTo>
                  <a:cubicBezTo>
                    <a:pt x="26" y="46"/>
                    <a:pt x="25" y="46"/>
                    <a:pt x="26" y="46"/>
                  </a:cubicBezTo>
                  <a:close/>
                  <a:moveTo>
                    <a:pt x="14" y="205"/>
                  </a:moveTo>
                  <a:cubicBezTo>
                    <a:pt x="15" y="205"/>
                    <a:pt x="17" y="204"/>
                    <a:pt x="19" y="204"/>
                  </a:cubicBezTo>
                  <a:cubicBezTo>
                    <a:pt x="19" y="203"/>
                    <a:pt x="18" y="203"/>
                    <a:pt x="18" y="203"/>
                  </a:cubicBezTo>
                  <a:cubicBezTo>
                    <a:pt x="17" y="203"/>
                    <a:pt x="17" y="203"/>
                    <a:pt x="16" y="204"/>
                  </a:cubicBezTo>
                  <a:cubicBezTo>
                    <a:pt x="15" y="204"/>
                    <a:pt x="15" y="204"/>
                    <a:pt x="14" y="205"/>
                  </a:cubicBezTo>
                  <a:close/>
                  <a:moveTo>
                    <a:pt x="15" y="53"/>
                  </a:moveTo>
                  <a:cubicBezTo>
                    <a:pt x="17" y="52"/>
                    <a:pt x="18" y="52"/>
                    <a:pt x="17" y="50"/>
                  </a:cubicBezTo>
                  <a:cubicBezTo>
                    <a:pt x="17" y="50"/>
                    <a:pt x="16" y="50"/>
                    <a:pt x="15" y="51"/>
                  </a:cubicBezTo>
                  <a:cubicBezTo>
                    <a:pt x="15" y="51"/>
                    <a:pt x="15" y="52"/>
                    <a:pt x="15" y="53"/>
                  </a:cubicBezTo>
                  <a:close/>
                  <a:moveTo>
                    <a:pt x="7" y="134"/>
                  </a:moveTo>
                  <a:cubicBezTo>
                    <a:pt x="8" y="131"/>
                    <a:pt x="8" y="127"/>
                    <a:pt x="8" y="124"/>
                  </a:cubicBezTo>
                  <a:cubicBezTo>
                    <a:pt x="7" y="125"/>
                    <a:pt x="7" y="130"/>
                    <a:pt x="7" y="134"/>
                  </a:cubicBezTo>
                  <a:close/>
                  <a:moveTo>
                    <a:pt x="52" y="80"/>
                  </a:moveTo>
                  <a:cubicBezTo>
                    <a:pt x="53" y="79"/>
                    <a:pt x="53" y="79"/>
                    <a:pt x="53" y="77"/>
                  </a:cubicBezTo>
                  <a:cubicBezTo>
                    <a:pt x="53" y="76"/>
                    <a:pt x="53" y="75"/>
                    <a:pt x="53" y="74"/>
                  </a:cubicBezTo>
                  <a:cubicBezTo>
                    <a:pt x="52" y="72"/>
                    <a:pt x="52" y="72"/>
                    <a:pt x="52" y="71"/>
                  </a:cubicBezTo>
                  <a:cubicBezTo>
                    <a:pt x="52" y="74"/>
                    <a:pt x="52" y="79"/>
                    <a:pt x="52" y="80"/>
                  </a:cubicBezTo>
                  <a:close/>
                  <a:moveTo>
                    <a:pt x="14" y="92"/>
                  </a:moveTo>
                  <a:cubicBezTo>
                    <a:pt x="14" y="93"/>
                    <a:pt x="14" y="94"/>
                    <a:pt x="14" y="95"/>
                  </a:cubicBezTo>
                  <a:cubicBezTo>
                    <a:pt x="16" y="94"/>
                    <a:pt x="16" y="94"/>
                    <a:pt x="16" y="91"/>
                  </a:cubicBezTo>
                  <a:cubicBezTo>
                    <a:pt x="15" y="91"/>
                    <a:pt x="15" y="91"/>
                    <a:pt x="14" y="92"/>
                  </a:cubicBezTo>
                  <a:close/>
                  <a:moveTo>
                    <a:pt x="25" y="151"/>
                  </a:moveTo>
                  <a:cubicBezTo>
                    <a:pt x="27" y="150"/>
                    <a:pt x="27" y="150"/>
                    <a:pt x="26" y="148"/>
                  </a:cubicBezTo>
                  <a:cubicBezTo>
                    <a:pt x="25" y="148"/>
                    <a:pt x="25" y="148"/>
                    <a:pt x="25" y="151"/>
                  </a:cubicBezTo>
                  <a:close/>
                  <a:moveTo>
                    <a:pt x="31" y="37"/>
                  </a:moveTo>
                  <a:cubicBezTo>
                    <a:pt x="29" y="38"/>
                    <a:pt x="29" y="39"/>
                    <a:pt x="30" y="41"/>
                  </a:cubicBezTo>
                  <a:cubicBezTo>
                    <a:pt x="30" y="40"/>
                    <a:pt x="31" y="40"/>
                    <a:pt x="31" y="40"/>
                  </a:cubicBezTo>
                  <a:cubicBezTo>
                    <a:pt x="31" y="39"/>
                    <a:pt x="31" y="38"/>
                    <a:pt x="31" y="37"/>
                  </a:cubicBezTo>
                  <a:close/>
                  <a:moveTo>
                    <a:pt x="22" y="113"/>
                  </a:moveTo>
                  <a:cubicBezTo>
                    <a:pt x="22" y="113"/>
                    <a:pt x="22" y="113"/>
                    <a:pt x="22" y="113"/>
                  </a:cubicBezTo>
                  <a:cubicBezTo>
                    <a:pt x="21" y="113"/>
                    <a:pt x="20" y="114"/>
                    <a:pt x="20" y="114"/>
                  </a:cubicBezTo>
                  <a:cubicBezTo>
                    <a:pt x="19" y="115"/>
                    <a:pt x="19" y="115"/>
                    <a:pt x="20" y="116"/>
                  </a:cubicBezTo>
                  <a:cubicBezTo>
                    <a:pt x="20" y="116"/>
                    <a:pt x="21" y="115"/>
                    <a:pt x="21" y="115"/>
                  </a:cubicBezTo>
                  <a:cubicBezTo>
                    <a:pt x="22" y="114"/>
                    <a:pt x="22" y="114"/>
                    <a:pt x="22" y="113"/>
                  </a:cubicBezTo>
                  <a:close/>
                  <a:moveTo>
                    <a:pt x="19" y="94"/>
                  </a:moveTo>
                  <a:cubicBezTo>
                    <a:pt x="19" y="95"/>
                    <a:pt x="20" y="95"/>
                    <a:pt x="20" y="96"/>
                  </a:cubicBezTo>
                  <a:cubicBezTo>
                    <a:pt x="20" y="95"/>
                    <a:pt x="21" y="95"/>
                    <a:pt x="22" y="95"/>
                  </a:cubicBezTo>
                  <a:cubicBezTo>
                    <a:pt x="22" y="94"/>
                    <a:pt x="22" y="94"/>
                    <a:pt x="22" y="93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1" y="94"/>
                    <a:pt x="20" y="94"/>
                    <a:pt x="19" y="94"/>
                  </a:cubicBezTo>
                  <a:close/>
                  <a:moveTo>
                    <a:pt x="24" y="23"/>
                  </a:moveTo>
                  <a:cubicBezTo>
                    <a:pt x="22" y="24"/>
                    <a:pt x="22" y="24"/>
                    <a:pt x="23" y="26"/>
                  </a:cubicBezTo>
                  <a:cubicBezTo>
                    <a:pt x="23" y="25"/>
                    <a:pt x="24" y="25"/>
                    <a:pt x="25" y="25"/>
                  </a:cubicBezTo>
                  <a:cubicBezTo>
                    <a:pt x="25" y="24"/>
                    <a:pt x="25" y="24"/>
                    <a:pt x="24" y="23"/>
                  </a:cubicBezTo>
                  <a:close/>
                  <a:moveTo>
                    <a:pt x="30" y="32"/>
                  </a:moveTo>
                  <a:cubicBezTo>
                    <a:pt x="30" y="31"/>
                    <a:pt x="29" y="30"/>
                    <a:pt x="29" y="29"/>
                  </a:cubicBezTo>
                  <a:cubicBezTo>
                    <a:pt x="28" y="30"/>
                    <a:pt x="28" y="31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2"/>
                    <a:pt x="30" y="32"/>
                  </a:cubicBezTo>
                  <a:close/>
                  <a:moveTo>
                    <a:pt x="26" y="116"/>
                  </a:moveTo>
                  <a:cubicBezTo>
                    <a:pt x="26" y="116"/>
                    <a:pt x="26" y="117"/>
                    <a:pt x="26" y="118"/>
                  </a:cubicBezTo>
                  <a:cubicBezTo>
                    <a:pt x="28" y="117"/>
                    <a:pt x="28" y="117"/>
                    <a:pt x="27" y="115"/>
                  </a:cubicBezTo>
                  <a:cubicBezTo>
                    <a:pt x="27" y="115"/>
                    <a:pt x="26" y="115"/>
                    <a:pt x="26" y="116"/>
                  </a:cubicBezTo>
                  <a:close/>
                  <a:moveTo>
                    <a:pt x="38" y="51"/>
                  </a:moveTo>
                  <a:cubicBezTo>
                    <a:pt x="38" y="52"/>
                    <a:pt x="37" y="55"/>
                    <a:pt x="38" y="57"/>
                  </a:cubicBezTo>
                  <a:cubicBezTo>
                    <a:pt x="38" y="57"/>
                    <a:pt x="38" y="56"/>
                    <a:pt x="38" y="56"/>
                  </a:cubicBezTo>
                  <a:cubicBezTo>
                    <a:pt x="38" y="54"/>
                    <a:pt x="38" y="53"/>
                    <a:pt x="38" y="51"/>
                  </a:cubicBezTo>
                  <a:close/>
                  <a:moveTo>
                    <a:pt x="25" y="98"/>
                  </a:moveTo>
                  <a:cubicBezTo>
                    <a:pt x="27" y="97"/>
                    <a:pt x="28" y="96"/>
                    <a:pt x="27" y="95"/>
                  </a:cubicBezTo>
                  <a:cubicBezTo>
                    <a:pt x="25" y="96"/>
                    <a:pt x="25" y="96"/>
                    <a:pt x="25" y="98"/>
                  </a:cubicBezTo>
                  <a:close/>
                  <a:moveTo>
                    <a:pt x="18" y="87"/>
                  </a:moveTo>
                  <a:cubicBezTo>
                    <a:pt x="18" y="87"/>
                    <a:pt x="18" y="87"/>
                    <a:pt x="18" y="87"/>
                  </a:cubicBezTo>
                  <a:cubicBezTo>
                    <a:pt x="19" y="86"/>
                    <a:pt x="20" y="86"/>
                    <a:pt x="21" y="85"/>
                  </a:cubicBezTo>
                  <a:cubicBezTo>
                    <a:pt x="22" y="85"/>
                    <a:pt x="22" y="85"/>
                    <a:pt x="22" y="84"/>
                  </a:cubicBezTo>
                  <a:cubicBezTo>
                    <a:pt x="20" y="85"/>
                    <a:pt x="19" y="86"/>
                    <a:pt x="18" y="87"/>
                  </a:cubicBezTo>
                  <a:close/>
                  <a:moveTo>
                    <a:pt x="35" y="49"/>
                  </a:move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5" y="45"/>
                    <a:pt x="35" y="44"/>
                  </a:cubicBezTo>
                  <a:cubicBezTo>
                    <a:pt x="35" y="44"/>
                    <a:pt x="34" y="44"/>
                    <a:pt x="34" y="45"/>
                  </a:cubicBezTo>
                  <a:cubicBezTo>
                    <a:pt x="35" y="46"/>
                    <a:pt x="35" y="47"/>
                    <a:pt x="35" y="49"/>
                  </a:cubicBezTo>
                  <a:close/>
                  <a:moveTo>
                    <a:pt x="20" y="98"/>
                  </a:moveTo>
                  <a:cubicBezTo>
                    <a:pt x="21" y="100"/>
                    <a:pt x="21" y="100"/>
                    <a:pt x="22" y="100"/>
                  </a:cubicBezTo>
                  <a:cubicBezTo>
                    <a:pt x="22" y="99"/>
                    <a:pt x="22" y="99"/>
                    <a:pt x="22" y="98"/>
                  </a:cubicBezTo>
                  <a:cubicBezTo>
                    <a:pt x="21" y="98"/>
                    <a:pt x="21" y="98"/>
                    <a:pt x="20" y="98"/>
                  </a:cubicBezTo>
                  <a:close/>
                  <a:moveTo>
                    <a:pt x="20" y="173"/>
                  </a:moveTo>
                  <a:cubicBezTo>
                    <a:pt x="21" y="172"/>
                    <a:pt x="21" y="172"/>
                    <a:pt x="21" y="170"/>
                  </a:cubicBezTo>
                  <a:cubicBezTo>
                    <a:pt x="19" y="171"/>
                    <a:pt x="19" y="171"/>
                    <a:pt x="20" y="173"/>
                  </a:cubicBezTo>
                  <a:close/>
                  <a:moveTo>
                    <a:pt x="9" y="30"/>
                  </a:moveTo>
                  <a:cubicBezTo>
                    <a:pt x="10" y="29"/>
                    <a:pt x="12" y="28"/>
                    <a:pt x="13" y="27"/>
                  </a:cubicBezTo>
                  <a:cubicBezTo>
                    <a:pt x="12" y="27"/>
                    <a:pt x="10" y="28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lose/>
                  <a:moveTo>
                    <a:pt x="15" y="112"/>
                  </a:moveTo>
                  <a:cubicBezTo>
                    <a:pt x="14" y="112"/>
                    <a:pt x="14" y="112"/>
                    <a:pt x="14" y="112"/>
                  </a:cubicBezTo>
                  <a:cubicBezTo>
                    <a:pt x="14" y="113"/>
                    <a:pt x="14" y="114"/>
                    <a:pt x="14" y="115"/>
                  </a:cubicBezTo>
                  <a:cubicBezTo>
                    <a:pt x="15" y="114"/>
                    <a:pt x="15" y="113"/>
                    <a:pt x="15" y="112"/>
                  </a:cubicBezTo>
                  <a:close/>
                  <a:moveTo>
                    <a:pt x="16" y="58"/>
                  </a:moveTo>
                  <a:cubicBezTo>
                    <a:pt x="17" y="57"/>
                    <a:pt x="17" y="57"/>
                    <a:pt x="17" y="55"/>
                  </a:cubicBezTo>
                  <a:cubicBezTo>
                    <a:pt x="15" y="56"/>
                    <a:pt x="15" y="56"/>
                    <a:pt x="16" y="58"/>
                  </a:cubicBezTo>
                  <a:close/>
                  <a:moveTo>
                    <a:pt x="25" y="27"/>
                  </a:moveTo>
                  <a:cubicBezTo>
                    <a:pt x="24" y="28"/>
                    <a:pt x="23" y="28"/>
                    <a:pt x="23" y="29"/>
                  </a:cubicBezTo>
                  <a:cubicBezTo>
                    <a:pt x="22" y="29"/>
                    <a:pt x="22" y="29"/>
                    <a:pt x="22" y="30"/>
                  </a:cubicBezTo>
                  <a:cubicBezTo>
                    <a:pt x="25" y="29"/>
                    <a:pt x="25" y="29"/>
                    <a:pt x="25" y="27"/>
                  </a:cubicBezTo>
                  <a:close/>
                  <a:moveTo>
                    <a:pt x="4" y="15"/>
                  </a:moveTo>
                  <a:cubicBezTo>
                    <a:pt x="5" y="15"/>
                    <a:pt x="5" y="14"/>
                    <a:pt x="6" y="14"/>
                  </a:cubicBezTo>
                  <a:cubicBezTo>
                    <a:pt x="4" y="13"/>
                    <a:pt x="6" y="12"/>
                    <a:pt x="6" y="10"/>
                  </a:cubicBezTo>
                  <a:cubicBezTo>
                    <a:pt x="4" y="12"/>
                    <a:pt x="4" y="13"/>
                    <a:pt x="4" y="15"/>
                  </a:cubicBezTo>
                  <a:close/>
                  <a:moveTo>
                    <a:pt x="14" y="86"/>
                  </a:moveTo>
                  <a:cubicBezTo>
                    <a:pt x="14" y="86"/>
                    <a:pt x="14" y="86"/>
                    <a:pt x="15" y="86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84"/>
                    <a:pt x="15" y="82"/>
                    <a:pt x="14" y="82"/>
                  </a:cubicBezTo>
                  <a:cubicBezTo>
                    <a:pt x="14" y="83"/>
                    <a:pt x="14" y="84"/>
                    <a:pt x="14" y="86"/>
                  </a:cubicBezTo>
                  <a:close/>
                  <a:moveTo>
                    <a:pt x="22" y="175"/>
                  </a:moveTo>
                  <a:cubicBezTo>
                    <a:pt x="21" y="175"/>
                    <a:pt x="21" y="175"/>
                    <a:pt x="20" y="176"/>
                  </a:cubicBezTo>
                  <a:cubicBezTo>
                    <a:pt x="20" y="176"/>
                    <a:pt x="20" y="177"/>
                    <a:pt x="20" y="177"/>
                  </a:cubicBezTo>
                  <a:cubicBezTo>
                    <a:pt x="22" y="176"/>
                    <a:pt x="22" y="176"/>
                    <a:pt x="22" y="175"/>
                  </a:cubicBezTo>
                  <a:close/>
                  <a:moveTo>
                    <a:pt x="40" y="23"/>
                  </a:moveTo>
                  <a:cubicBezTo>
                    <a:pt x="40" y="23"/>
                    <a:pt x="39" y="23"/>
                    <a:pt x="39" y="23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6"/>
                    <a:pt x="40" y="25"/>
                    <a:pt x="40" y="23"/>
                  </a:cubicBezTo>
                  <a:close/>
                  <a:moveTo>
                    <a:pt x="34" y="116"/>
                  </a:moveTo>
                  <a:cubicBezTo>
                    <a:pt x="34" y="116"/>
                    <a:pt x="34" y="116"/>
                    <a:pt x="33" y="116"/>
                  </a:cubicBezTo>
                  <a:cubicBezTo>
                    <a:pt x="33" y="116"/>
                    <a:pt x="32" y="117"/>
                    <a:pt x="32" y="117"/>
                  </a:cubicBezTo>
                  <a:cubicBezTo>
                    <a:pt x="32" y="118"/>
                    <a:pt x="32" y="119"/>
                    <a:pt x="32" y="120"/>
                  </a:cubicBezTo>
                  <a:cubicBezTo>
                    <a:pt x="32" y="120"/>
                    <a:pt x="32" y="120"/>
                    <a:pt x="32" y="121"/>
                  </a:cubicBezTo>
                  <a:cubicBezTo>
                    <a:pt x="32" y="120"/>
                    <a:pt x="32" y="119"/>
                    <a:pt x="32" y="118"/>
                  </a:cubicBezTo>
                  <a:cubicBezTo>
                    <a:pt x="33" y="118"/>
                    <a:pt x="33" y="117"/>
                    <a:pt x="34" y="116"/>
                  </a:cubicBezTo>
                  <a:close/>
                  <a:moveTo>
                    <a:pt x="7" y="68"/>
                  </a:moveTo>
                  <a:cubicBezTo>
                    <a:pt x="7" y="68"/>
                    <a:pt x="7" y="68"/>
                    <a:pt x="7" y="68"/>
                  </a:cubicBezTo>
                  <a:cubicBezTo>
                    <a:pt x="7" y="66"/>
                    <a:pt x="7" y="65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5"/>
                    <a:pt x="7" y="67"/>
                    <a:pt x="7" y="68"/>
                  </a:cubicBezTo>
                  <a:close/>
                  <a:moveTo>
                    <a:pt x="38" y="172"/>
                  </a:moveTo>
                  <a:cubicBezTo>
                    <a:pt x="39" y="171"/>
                    <a:pt x="39" y="170"/>
                    <a:pt x="38" y="168"/>
                  </a:cubicBezTo>
                  <a:cubicBezTo>
                    <a:pt x="38" y="169"/>
                    <a:pt x="38" y="171"/>
                    <a:pt x="38" y="172"/>
                  </a:cubicBezTo>
                  <a:close/>
                  <a:moveTo>
                    <a:pt x="35" y="91"/>
                  </a:moveTo>
                  <a:cubicBezTo>
                    <a:pt x="35" y="91"/>
                    <a:pt x="35" y="91"/>
                    <a:pt x="35" y="91"/>
                  </a:cubicBezTo>
                  <a:cubicBezTo>
                    <a:pt x="34" y="92"/>
                    <a:pt x="32" y="92"/>
                    <a:pt x="31" y="93"/>
                  </a:cubicBezTo>
                  <a:cubicBezTo>
                    <a:pt x="31" y="93"/>
                    <a:pt x="31" y="94"/>
                    <a:pt x="31" y="94"/>
                  </a:cubicBezTo>
                  <a:cubicBezTo>
                    <a:pt x="32" y="93"/>
                    <a:pt x="34" y="92"/>
                    <a:pt x="35" y="91"/>
                  </a:cubicBezTo>
                  <a:close/>
                  <a:moveTo>
                    <a:pt x="28" y="120"/>
                  </a:moveTo>
                  <a:cubicBezTo>
                    <a:pt x="26" y="121"/>
                    <a:pt x="26" y="121"/>
                    <a:pt x="27" y="123"/>
                  </a:cubicBezTo>
                  <a:cubicBezTo>
                    <a:pt x="28" y="123"/>
                    <a:pt x="27" y="121"/>
                    <a:pt x="28" y="120"/>
                  </a:cubicBezTo>
                  <a:close/>
                  <a:moveTo>
                    <a:pt x="34" y="112"/>
                  </a:moveTo>
                  <a:cubicBezTo>
                    <a:pt x="34" y="112"/>
                    <a:pt x="34" y="112"/>
                    <a:pt x="34" y="112"/>
                  </a:cubicBezTo>
                  <a:cubicBezTo>
                    <a:pt x="33" y="112"/>
                    <a:pt x="33" y="112"/>
                    <a:pt x="32" y="112"/>
                  </a:cubicBezTo>
                  <a:cubicBezTo>
                    <a:pt x="31" y="113"/>
                    <a:pt x="31" y="113"/>
                    <a:pt x="32" y="114"/>
                  </a:cubicBezTo>
                  <a:cubicBezTo>
                    <a:pt x="33" y="113"/>
                    <a:pt x="34" y="113"/>
                    <a:pt x="34" y="112"/>
                  </a:cubicBezTo>
                  <a:close/>
                  <a:moveTo>
                    <a:pt x="22" y="124"/>
                  </a:moveTo>
                  <a:cubicBezTo>
                    <a:pt x="20" y="125"/>
                    <a:pt x="20" y="126"/>
                    <a:pt x="21" y="127"/>
                  </a:cubicBezTo>
                  <a:cubicBezTo>
                    <a:pt x="22" y="126"/>
                    <a:pt x="23" y="126"/>
                    <a:pt x="22" y="124"/>
                  </a:cubicBezTo>
                  <a:close/>
                  <a:moveTo>
                    <a:pt x="41" y="123"/>
                  </a:moveTo>
                  <a:cubicBezTo>
                    <a:pt x="40" y="123"/>
                    <a:pt x="40" y="123"/>
                    <a:pt x="40" y="124"/>
                  </a:cubicBezTo>
                  <a:cubicBezTo>
                    <a:pt x="40" y="125"/>
                    <a:pt x="40" y="126"/>
                    <a:pt x="40" y="127"/>
                  </a:cubicBezTo>
                  <a:cubicBezTo>
                    <a:pt x="40" y="127"/>
                    <a:pt x="41" y="127"/>
                    <a:pt x="41" y="128"/>
                  </a:cubicBezTo>
                  <a:cubicBezTo>
                    <a:pt x="41" y="126"/>
                    <a:pt x="41" y="125"/>
                    <a:pt x="41" y="123"/>
                  </a:cubicBezTo>
                  <a:close/>
                  <a:moveTo>
                    <a:pt x="14" y="7"/>
                  </a:moveTo>
                  <a:cubicBezTo>
                    <a:pt x="13" y="7"/>
                    <a:pt x="11" y="8"/>
                    <a:pt x="10" y="9"/>
                  </a:cubicBezTo>
                  <a:cubicBezTo>
                    <a:pt x="12" y="9"/>
                    <a:pt x="13" y="8"/>
                    <a:pt x="14" y="7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8"/>
                    <a:pt x="23" y="19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4" y="17"/>
                    <a:pt x="24" y="16"/>
                    <a:pt x="23" y="16"/>
                  </a:cubicBezTo>
                  <a:close/>
                  <a:moveTo>
                    <a:pt x="53" y="114"/>
                  </a:moveTo>
                  <a:cubicBezTo>
                    <a:pt x="53" y="114"/>
                    <a:pt x="53" y="114"/>
                    <a:pt x="53" y="114"/>
                  </a:cubicBezTo>
                  <a:cubicBezTo>
                    <a:pt x="53" y="116"/>
                    <a:pt x="53" y="118"/>
                    <a:pt x="53" y="120"/>
                  </a:cubicBezTo>
                  <a:cubicBezTo>
                    <a:pt x="53" y="118"/>
                    <a:pt x="53" y="116"/>
                    <a:pt x="53" y="114"/>
                  </a:cubicBezTo>
                  <a:close/>
                  <a:moveTo>
                    <a:pt x="8" y="90"/>
                  </a:moveTo>
                  <a:cubicBezTo>
                    <a:pt x="8" y="90"/>
                    <a:pt x="9" y="90"/>
                    <a:pt x="9" y="90"/>
                  </a:cubicBezTo>
                  <a:cubicBezTo>
                    <a:pt x="9" y="88"/>
                    <a:pt x="9" y="87"/>
                    <a:pt x="9" y="85"/>
                  </a:cubicBezTo>
                  <a:cubicBezTo>
                    <a:pt x="8" y="87"/>
                    <a:pt x="8" y="88"/>
                    <a:pt x="8" y="90"/>
                  </a:cubicBezTo>
                  <a:close/>
                  <a:moveTo>
                    <a:pt x="40" y="117"/>
                  </a:moveTo>
                  <a:cubicBezTo>
                    <a:pt x="41" y="116"/>
                    <a:pt x="41" y="115"/>
                    <a:pt x="41" y="114"/>
                  </a:cubicBezTo>
                  <a:cubicBezTo>
                    <a:pt x="41" y="113"/>
                    <a:pt x="41" y="112"/>
                    <a:pt x="41" y="111"/>
                  </a:cubicBezTo>
                  <a:cubicBezTo>
                    <a:pt x="40" y="112"/>
                    <a:pt x="40" y="115"/>
                    <a:pt x="40" y="117"/>
                  </a:cubicBezTo>
                  <a:close/>
                  <a:moveTo>
                    <a:pt x="26" y="37"/>
                  </a:moveTo>
                  <a:cubicBezTo>
                    <a:pt x="26" y="37"/>
                    <a:pt x="25" y="37"/>
                    <a:pt x="25" y="37"/>
                  </a:cubicBezTo>
                  <a:cubicBezTo>
                    <a:pt x="24" y="38"/>
                    <a:pt x="23" y="38"/>
                    <a:pt x="22" y="39"/>
                  </a:cubicBezTo>
                  <a:cubicBezTo>
                    <a:pt x="22" y="39"/>
                    <a:pt x="22" y="39"/>
                    <a:pt x="22" y="40"/>
                  </a:cubicBezTo>
                  <a:cubicBezTo>
                    <a:pt x="23" y="39"/>
                    <a:pt x="24" y="38"/>
                    <a:pt x="26" y="37"/>
                  </a:cubicBezTo>
                  <a:close/>
                  <a:moveTo>
                    <a:pt x="26" y="143"/>
                  </a:moveTo>
                  <a:cubicBezTo>
                    <a:pt x="25" y="143"/>
                    <a:pt x="25" y="144"/>
                    <a:pt x="25" y="145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26" y="145"/>
                    <a:pt x="26" y="145"/>
                  </a:cubicBezTo>
                  <a:cubicBezTo>
                    <a:pt x="26" y="144"/>
                    <a:pt x="26" y="144"/>
                    <a:pt x="26" y="143"/>
                  </a:cubicBezTo>
                  <a:close/>
                  <a:moveTo>
                    <a:pt x="22" y="179"/>
                  </a:moveTo>
                  <a:cubicBezTo>
                    <a:pt x="21" y="180"/>
                    <a:pt x="21" y="180"/>
                    <a:pt x="21" y="181"/>
                  </a:cubicBezTo>
                  <a:cubicBezTo>
                    <a:pt x="21" y="181"/>
                    <a:pt x="22" y="181"/>
                    <a:pt x="23" y="180"/>
                  </a:cubicBezTo>
                  <a:cubicBezTo>
                    <a:pt x="22" y="180"/>
                    <a:pt x="22" y="180"/>
                    <a:pt x="22" y="179"/>
                  </a:cubicBezTo>
                  <a:close/>
                  <a:moveTo>
                    <a:pt x="25" y="164"/>
                  </a:moveTo>
                  <a:cubicBezTo>
                    <a:pt x="26" y="163"/>
                    <a:pt x="26" y="162"/>
                    <a:pt x="26" y="161"/>
                  </a:cubicBezTo>
                  <a:cubicBezTo>
                    <a:pt x="25" y="161"/>
                    <a:pt x="25" y="161"/>
                    <a:pt x="25" y="164"/>
                  </a:cubicBezTo>
                  <a:close/>
                  <a:moveTo>
                    <a:pt x="5" y="7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5" y="6"/>
                    <a:pt x="5" y="7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0" y="21"/>
                    <a:pt x="9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10" y="22"/>
                    <a:pt x="11" y="21"/>
                    <a:pt x="12" y="20"/>
                  </a:cubicBezTo>
                  <a:close/>
                  <a:moveTo>
                    <a:pt x="22" y="184"/>
                  </a:moveTo>
                  <a:cubicBezTo>
                    <a:pt x="21" y="184"/>
                    <a:pt x="21" y="184"/>
                    <a:pt x="21" y="185"/>
                  </a:cubicBezTo>
                  <a:cubicBezTo>
                    <a:pt x="21" y="185"/>
                    <a:pt x="21" y="186"/>
                    <a:pt x="21" y="187"/>
                  </a:cubicBezTo>
                  <a:cubicBezTo>
                    <a:pt x="22" y="186"/>
                    <a:pt x="22" y="185"/>
                    <a:pt x="22" y="184"/>
                  </a:cubicBezTo>
                  <a:close/>
                  <a:moveTo>
                    <a:pt x="33" y="123"/>
                  </a:moveTo>
                  <a:cubicBezTo>
                    <a:pt x="32" y="124"/>
                    <a:pt x="32" y="124"/>
                    <a:pt x="32" y="126"/>
                  </a:cubicBezTo>
                  <a:cubicBezTo>
                    <a:pt x="33" y="125"/>
                    <a:pt x="33" y="124"/>
                    <a:pt x="33" y="123"/>
                  </a:cubicBezTo>
                  <a:close/>
                  <a:moveTo>
                    <a:pt x="28" y="126"/>
                  </a:moveTo>
                  <a:cubicBezTo>
                    <a:pt x="27" y="126"/>
                    <a:pt x="27" y="126"/>
                    <a:pt x="27" y="126"/>
                  </a:cubicBezTo>
                  <a:cubicBezTo>
                    <a:pt x="27" y="127"/>
                    <a:pt x="27" y="128"/>
                    <a:pt x="27" y="129"/>
                  </a:cubicBezTo>
                  <a:cubicBezTo>
                    <a:pt x="28" y="128"/>
                    <a:pt x="28" y="128"/>
                    <a:pt x="28" y="126"/>
                  </a:cubicBezTo>
                  <a:close/>
                  <a:moveTo>
                    <a:pt x="38" y="97"/>
                  </a:moveTo>
                  <a:cubicBezTo>
                    <a:pt x="39" y="96"/>
                    <a:pt x="38" y="94"/>
                    <a:pt x="38" y="93"/>
                  </a:cubicBezTo>
                  <a:cubicBezTo>
                    <a:pt x="38" y="94"/>
                    <a:pt x="38" y="96"/>
                    <a:pt x="38" y="97"/>
                  </a:cubicBezTo>
                  <a:close/>
                  <a:moveTo>
                    <a:pt x="53" y="106"/>
                  </a:moveTo>
                  <a:cubicBezTo>
                    <a:pt x="53" y="105"/>
                    <a:pt x="53" y="101"/>
                    <a:pt x="53" y="100"/>
                  </a:cubicBezTo>
                  <a:cubicBezTo>
                    <a:pt x="53" y="102"/>
                    <a:pt x="53" y="104"/>
                    <a:pt x="53" y="106"/>
                  </a:cubicBezTo>
                  <a:close/>
                  <a:moveTo>
                    <a:pt x="49" y="99"/>
                  </a:moveTo>
                  <a:cubicBezTo>
                    <a:pt x="49" y="100"/>
                    <a:pt x="49" y="101"/>
                    <a:pt x="49" y="102"/>
                  </a:cubicBezTo>
                  <a:cubicBezTo>
                    <a:pt x="50" y="101"/>
                    <a:pt x="50" y="101"/>
                    <a:pt x="49" y="99"/>
                  </a:cubicBezTo>
                  <a:close/>
                  <a:moveTo>
                    <a:pt x="33" y="195"/>
                  </a:moveTo>
                  <a:cubicBezTo>
                    <a:pt x="32" y="195"/>
                    <a:pt x="31" y="195"/>
                    <a:pt x="31" y="196"/>
                  </a:cubicBezTo>
                  <a:cubicBezTo>
                    <a:pt x="31" y="196"/>
                    <a:pt x="32" y="196"/>
                    <a:pt x="33" y="196"/>
                  </a:cubicBezTo>
                  <a:cubicBezTo>
                    <a:pt x="33" y="196"/>
                    <a:pt x="34" y="195"/>
                    <a:pt x="33" y="195"/>
                  </a:cubicBezTo>
                  <a:close/>
                  <a:moveTo>
                    <a:pt x="32" y="6"/>
                  </a:moveTo>
                  <a:cubicBezTo>
                    <a:pt x="31" y="6"/>
                    <a:pt x="30" y="6"/>
                    <a:pt x="29" y="6"/>
                  </a:cubicBezTo>
                  <a:cubicBezTo>
                    <a:pt x="30" y="6"/>
                    <a:pt x="31" y="6"/>
                    <a:pt x="32" y="6"/>
                  </a:cubicBezTo>
                  <a:close/>
                  <a:moveTo>
                    <a:pt x="34" y="145"/>
                  </a:moveTo>
                  <a:cubicBezTo>
                    <a:pt x="35" y="144"/>
                    <a:pt x="36" y="143"/>
                    <a:pt x="36" y="143"/>
                  </a:cubicBezTo>
                  <a:cubicBezTo>
                    <a:pt x="34" y="143"/>
                    <a:pt x="34" y="144"/>
                    <a:pt x="34" y="145"/>
                  </a:cubicBezTo>
                  <a:close/>
                  <a:moveTo>
                    <a:pt x="38" y="189"/>
                  </a:moveTo>
                  <a:cubicBezTo>
                    <a:pt x="38" y="189"/>
                    <a:pt x="38" y="189"/>
                    <a:pt x="38" y="189"/>
                  </a:cubicBezTo>
                  <a:cubicBezTo>
                    <a:pt x="39" y="189"/>
                    <a:pt x="39" y="189"/>
                    <a:pt x="40" y="188"/>
                  </a:cubicBezTo>
                  <a:cubicBezTo>
                    <a:pt x="40" y="188"/>
                    <a:pt x="40" y="187"/>
                    <a:pt x="40" y="187"/>
                  </a:cubicBezTo>
                  <a:cubicBezTo>
                    <a:pt x="39" y="188"/>
                    <a:pt x="39" y="188"/>
                    <a:pt x="38" y="189"/>
                  </a:cubicBezTo>
                  <a:close/>
                  <a:moveTo>
                    <a:pt x="18" y="46"/>
                  </a:moveTo>
                  <a:cubicBezTo>
                    <a:pt x="16" y="46"/>
                    <a:pt x="16" y="47"/>
                    <a:pt x="15" y="48"/>
                  </a:cubicBezTo>
                  <a:cubicBezTo>
                    <a:pt x="17" y="47"/>
                    <a:pt x="17" y="47"/>
                    <a:pt x="18" y="46"/>
                  </a:cubicBezTo>
                  <a:close/>
                  <a:moveTo>
                    <a:pt x="11" y="65"/>
                  </a:moveTo>
                  <a:cubicBezTo>
                    <a:pt x="12" y="64"/>
                    <a:pt x="12" y="63"/>
                    <a:pt x="12" y="62"/>
                  </a:cubicBezTo>
                  <a:cubicBezTo>
                    <a:pt x="10" y="63"/>
                    <a:pt x="11" y="64"/>
                    <a:pt x="11" y="65"/>
                  </a:cubicBezTo>
                  <a:close/>
                  <a:moveTo>
                    <a:pt x="11" y="184"/>
                  </a:moveTo>
                  <a:cubicBezTo>
                    <a:pt x="12" y="183"/>
                    <a:pt x="12" y="181"/>
                    <a:pt x="11" y="180"/>
                  </a:cubicBezTo>
                  <a:cubicBezTo>
                    <a:pt x="11" y="181"/>
                    <a:pt x="11" y="183"/>
                    <a:pt x="11" y="184"/>
                  </a:cubicBezTo>
                  <a:close/>
                  <a:moveTo>
                    <a:pt x="43" y="99"/>
                  </a:moveTo>
                  <a:cubicBezTo>
                    <a:pt x="43" y="99"/>
                    <a:pt x="43" y="99"/>
                    <a:pt x="43" y="99"/>
                  </a:cubicBezTo>
                  <a:cubicBezTo>
                    <a:pt x="43" y="101"/>
                    <a:pt x="43" y="102"/>
                    <a:pt x="43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3" y="102"/>
                    <a:pt x="43" y="101"/>
                    <a:pt x="43" y="99"/>
                  </a:cubicBezTo>
                  <a:close/>
                  <a:moveTo>
                    <a:pt x="7" y="58"/>
                  </a:moveTo>
                  <a:cubicBezTo>
                    <a:pt x="7" y="58"/>
                    <a:pt x="7" y="57"/>
                    <a:pt x="7" y="55"/>
                  </a:cubicBezTo>
                  <a:cubicBezTo>
                    <a:pt x="7" y="56"/>
                    <a:pt x="7" y="57"/>
                    <a:pt x="7" y="58"/>
                  </a:cubicBezTo>
                  <a:close/>
                  <a:moveTo>
                    <a:pt x="47" y="166"/>
                  </a:moveTo>
                  <a:cubicBezTo>
                    <a:pt x="47" y="166"/>
                    <a:pt x="47" y="166"/>
                    <a:pt x="47" y="166"/>
                  </a:cubicBezTo>
                  <a:cubicBezTo>
                    <a:pt x="47" y="165"/>
                    <a:pt x="47" y="164"/>
                    <a:pt x="47" y="164"/>
                  </a:cubicBezTo>
                  <a:cubicBezTo>
                    <a:pt x="47" y="164"/>
                    <a:pt x="46" y="164"/>
                    <a:pt x="46" y="165"/>
                  </a:cubicBezTo>
                  <a:cubicBezTo>
                    <a:pt x="46" y="165"/>
                    <a:pt x="47" y="165"/>
                    <a:pt x="47" y="166"/>
                  </a:cubicBezTo>
                  <a:close/>
                  <a:moveTo>
                    <a:pt x="19" y="192"/>
                  </a:moveTo>
                  <a:cubicBezTo>
                    <a:pt x="20" y="192"/>
                    <a:pt x="20" y="191"/>
                    <a:pt x="20" y="190"/>
                  </a:cubicBezTo>
                  <a:cubicBezTo>
                    <a:pt x="20" y="191"/>
                    <a:pt x="19" y="191"/>
                    <a:pt x="19" y="192"/>
                  </a:cubicBezTo>
                  <a:close/>
                  <a:moveTo>
                    <a:pt x="17" y="143"/>
                  </a:moveTo>
                  <a:cubicBezTo>
                    <a:pt x="17" y="144"/>
                    <a:pt x="17" y="145"/>
                    <a:pt x="17" y="146"/>
                  </a:cubicBezTo>
                  <a:cubicBezTo>
                    <a:pt x="18" y="145"/>
                    <a:pt x="18" y="145"/>
                    <a:pt x="17" y="143"/>
                  </a:cubicBezTo>
                  <a:close/>
                  <a:moveTo>
                    <a:pt x="22" y="139"/>
                  </a:moveTo>
                  <a:cubicBezTo>
                    <a:pt x="22" y="139"/>
                    <a:pt x="22" y="139"/>
                    <a:pt x="22" y="139"/>
                  </a:cubicBezTo>
                  <a:cubicBezTo>
                    <a:pt x="21" y="140"/>
                    <a:pt x="22" y="141"/>
                    <a:pt x="22" y="142"/>
                  </a:cubicBezTo>
                  <a:cubicBezTo>
                    <a:pt x="22" y="141"/>
                    <a:pt x="22" y="140"/>
                    <a:pt x="22" y="139"/>
                  </a:cubicBezTo>
                  <a:close/>
                  <a:moveTo>
                    <a:pt x="39" y="86"/>
                  </a:moveTo>
                  <a:cubicBezTo>
                    <a:pt x="40" y="86"/>
                    <a:pt x="40" y="85"/>
                    <a:pt x="39" y="83"/>
                  </a:cubicBezTo>
                  <a:cubicBezTo>
                    <a:pt x="39" y="84"/>
                    <a:pt x="39" y="85"/>
                    <a:pt x="39" y="86"/>
                  </a:cubicBezTo>
                  <a:close/>
                  <a:moveTo>
                    <a:pt x="25" y="140"/>
                  </a:moveTo>
                  <a:cubicBezTo>
                    <a:pt x="26" y="139"/>
                    <a:pt x="26" y="139"/>
                    <a:pt x="25" y="138"/>
                  </a:cubicBezTo>
                  <a:cubicBezTo>
                    <a:pt x="25" y="139"/>
                    <a:pt x="25" y="139"/>
                    <a:pt x="25" y="140"/>
                  </a:cubicBez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2"/>
                  </a:cubicBezTo>
                  <a:cubicBezTo>
                    <a:pt x="55" y="31"/>
                    <a:pt x="55" y="30"/>
                    <a:pt x="56" y="30"/>
                  </a:cubicBezTo>
                  <a:cubicBezTo>
                    <a:pt x="55" y="30"/>
                    <a:pt x="54" y="30"/>
                    <a:pt x="54" y="31"/>
                  </a:cubicBezTo>
                  <a:close/>
                  <a:moveTo>
                    <a:pt x="10" y="171"/>
                  </a:moveTo>
                  <a:cubicBezTo>
                    <a:pt x="10" y="170"/>
                    <a:pt x="10" y="169"/>
                    <a:pt x="11" y="168"/>
                  </a:cubicBezTo>
                  <a:cubicBezTo>
                    <a:pt x="10" y="169"/>
                    <a:pt x="10" y="169"/>
                    <a:pt x="10" y="171"/>
                  </a:cubicBezTo>
                  <a:close/>
                  <a:moveTo>
                    <a:pt x="25" y="107"/>
                  </a:moveTo>
                  <a:cubicBezTo>
                    <a:pt x="27" y="106"/>
                    <a:pt x="27" y="106"/>
                    <a:pt x="28" y="105"/>
                  </a:cubicBezTo>
                  <a:cubicBezTo>
                    <a:pt x="27" y="106"/>
                    <a:pt x="26" y="106"/>
                    <a:pt x="25" y="107"/>
                  </a:cubicBezTo>
                  <a:close/>
                  <a:moveTo>
                    <a:pt x="38" y="74"/>
                  </a:move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6"/>
                    <a:pt x="38" y="77"/>
                  </a:cubicBezTo>
                  <a:cubicBezTo>
                    <a:pt x="38" y="76"/>
                    <a:pt x="38" y="75"/>
                    <a:pt x="38" y="74"/>
                  </a:cubicBezTo>
                  <a:close/>
                  <a:moveTo>
                    <a:pt x="11" y="60"/>
                  </a:moveTo>
                  <a:cubicBezTo>
                    <a:pt x="12" y="59"/>
                    <a:pt x="12" y="59"/>
                    <a:pt x="12" y="58"/>
                  </a:cubicBezTo>
                  <a:cubicBezTo>
                    <a:pt x="11" y="59"/>
                    <a:pt x="11" y="59"/>
                    <a:pt x="11" y="60"/>
                  </a:cubicBezTo>
                  <a:close/>
                  <a:moveTo>
                    <a:pt x="4" y="17"/>
                  </a:moveTo>
                  <a:cubicBezTo>
                    <a:pt x="4" y="18"/>
                    <a:pt x="4" y="19"/>
                    <a:pt x="4" y="19"/>
                  </a:cubicBezTo>
                  <a:cubicBezTo>
                    <a:pt x="4" y="19"/>
                    <a:pt x="5" y="18"/>
                    <a:pt x="4" y="1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5" y="167"/>
                  </a:cubicBezTo>
                  <a:cubicBezTo>
                    <a:pt x="25" y="167"/>
                    <a:pt x="24" y="167"/>
                    <a:pt x="24" y="168"/>
                  </a:cubicBezTo>
                  <a:cubicBezTo>
                    <a:pt x="24" y="168"/>
                    <a:pt x="24" y="168"/>
                    <a:pt x="24" y="169"/>
                  </a:cubicBezTo>
                  <a:cubicBezTo>
                    <a:pt x="24" y="168"/>
                    <a:pt x="25" y="167"/>
                    <a:pt x="26" y="167"/>
                  </a:cubicBezTo>
                  <a:close/>
                  <a:moveTo>
                    <a:pt x="44" y="92"/>
                  </a:moveTo>
                  <a:cubicBezTo>
                    <a:pt x="43" y="93"/>
                    <a:pt x="43" y="94"/>
                    <a:pt x="43" y="95"/>
                  </a:cubicBezTo>
                  <a:cubicBezTo>
                    <a:pt x="44" y="94"/>
                    <a:pt x="44" y="93"/>
                    <a:pt x="44" y="92"/>
                  </a:cubicBezTo>
                  <a:close/>
                  <a:moveTo>
                    <a:pt x="34" y="65"/>
                  </a:moveTo>
                  <a:cubicBezTo>
                    <a:pt x="34" y="65"/>
                    <a:pt x="33" y="65"/>
                    <a:pt x="33" y="65"/>
                  </a:cubicBezTo>
                  <a:cubicBezTo>
                    <a:pt x="33" y="66"/>
                    <a:pt x="34" y="67"/>
                    <a:pt x="34" y="68"/>
                  </a:cubicBezTo>
                  <a:cubicBezTo>
                    <a:pt x="34" y="67"/>
                    <a:pt x="34" y="66"/>
                    <a:pt x="34" y="65"/>
                  </a:cubicBezTo>
                  <a:close/>
                  <a:moveTo>
                    <a:pt x="54" y="126"/>
                  </a:moveTo>
                  <a:cubicBezTo>
                    <a:pt x="54" y="126"/>
                    <a:pt x="54" y="126"/>
                    <a:pt x="54" y="126"/>
                  </a:cubicBezTo>
                  <a:cubicBezTo>
                    <a:pt x="54" y="127"/>
                    <a:pt x="54" y="128"/>
                    <a:pt x="54" y="129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8"/>
                    <a:pt x="54" y="127"/>
                    <a:pt x="54" y="126"/>
                  </a:cubicBezTo>
                  <a:close/>
                  <a:moveTo>
                    <a:pt x="13" y="147"/>
                  </a:moveTo>
                  <a:cubicBezTo>
                    <a:pt x="13" y="147"/>
                    <a:pt x="13" y="147"/>
                    <a:pt x="13" y="147"/>
                  </a:cubicBezTo>
                  <a:cubicBezTo>
                    <a:pt x="13" y="147"/>
                    <a:pt x="13" y="146"/>
                    <a:pt x="13" y="145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13" y="146"/>
                    <a:pt x="13" y="147"/>
                    <a:pt x="13" y="147"/>
                  </a:cubicBezTo>
                  <a:close/>
                  <a:moveTo>
                    <a:pt x="10" y="166"/>
                  </a:moveTo>
                  <a:cubicBezTo>
                    <a:pt x="11" y="165"/>
                    <a:pt x="11" y="165"/>
                    <a:pt x="11" y="165"/>
                  </a:cubicBezTo>
                  <a:cubicBezTo>
                    <a:pt x="11" y="165"/>
                    <a:pt x="10" y="165"/>
                    <a:pt x="10" y="166"/>
                  </a:cubicBezTo>
                  <a:close/>
                  <a:moveTo>
                    <a:pt x="25" y="82"/>
                  </a:moveTo>
                  <a:cubicBezTo>
                    <a:pt x="24" y="83"/>
                    <a:pt x="24" y="83"/>
                    <a:pt x="25" y="84"/>
                  </a:cubicBezTo>
                  <a:cubicBezTo>
                    <a:pt x="25" y="83"/>
                    <a:pt x="25" y="83"/>
                    <a:pt x="25" y="82"/>
                  </a:cubicBezTo>
                  <a:close/>
                  <a:moveTo>
                    <a:pt x="17" y="149"/>
                  </a:moveTo>
                  <a:cubicBezTo>
                    <a:pt x="17" y="149"/>
                    <a:pt x="17" y="149"/>
                    <a:pt x="17" y="149"/>
                  </a:cubicBezTo>
                  <a:cubicBezTo>
                    <a:pt x="18" y="149"/>
                    <a:pt x="18" y="149"/>
                    <a:pt x="18" y="148"/>
                  </a:cubicBezTo>
                  <a:cubicBezTo>
                    <a:pt x="18" y="148"/>
                    <a:pt x="17" y="149"/>
                    <a:pt x="17" y="149"/>
                  </a:cubicBezTo>
                  <a:close/>
                  <a:moveTo>
                    <a:pt x="15" y="121"/>
                  </a:moveTo>
                  <a:cubicBezTo>
                    <a:pt x="14" y="122"/>
                    <a:pt x="15" y="122"/>
                    <a:pt x="15" y="123"/>
                  </a:cubicBezTo>
                  <a:cubicBezTo>
                    <a:pt x="15" y="122"/>
                    <a:pt x="15" y="122"/>
                    <a:pt x="15" y="121"/>
                  </a:cubicBezTo>
                  <a:close/>
                  <a:moveTo>
                    <a:pt x="26" y="203"/>
                  </a:moveTo>
                  <a:cubicBezTo>
                    <a:pt x="26" y="203"/>
                    <a:pt x="26" y="203"/>
                    <a:pt x="26" y="202"/>
                  </a:cubicBezTo>
                  <a:cubicBezTo>
                    <a:pt x="26" y="202"/>
                    <a:pt x="25" y="202"/>
                    <a:pt x="25" y="202"/>
                  </a:cubicBezTo>
                  <a:cubicBezTo>
                    <a:pt x="25" y="203"/>
                    <a:pt x="25" y="203"/>
                    <a:pt x="25" y="203"/>
                  </a:cubicBezTo>
                  <a:cubicBezTo>
                    <a:pt x="25" y="203"/>
                    <a:pt x="26" y="203"/>
                    <a:pt x="26" y="203"/>
                  </a:cubicBezTo>
                  <a:close/>
                  <a:moveTo>
                    <a:pt x="15" y="108"/>
                  </a:moveTo>
                  <a:cubicBezTo>
                    <a:pt x="15" y="108"/>
                    <a:pt x="15" y="108"/>
                    <a:pt x="15" y="108"/>
                  </a:cubicBezTo>
                  <a:cubicBezTo>
                    <a:pt x="14" y="108"/>
                    <a:pt x="14" y="109"/>
                    <a:pt x="14" y="109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09"/>
                    <a:pt x="15" y="109"/>
                    <a:pt x="15" y="108"/>
                  </a:cubicBezTo>
                  <a:close/>
                  <a:moveTo>
                    <a:pt x="49" y="108"/>
                  </a:moveTo>
                  <a:cubicBezTo>
                    <a:pt x="49" y="107"/>
                    <a:pt x="49" y="107"/>
                    <a:pt x="49" y="106"/>
                  </a:cubicBezTo>
                  <a:cubicBezTo>
                    <a:pt x="49" y="107"/>
                    <a:pt x="49" y="107"/>
                    <a:pt x="49" y="108"/>
                  </a:cubicBezTo>
                  <a:close/>
                  <a:moveTo>
                    <a:pt x="49" y="57"/>
                  </a:moveTo>
                  <a:cubicBezTo>
                    <a:pt x="49" y="56"/>
                    <a:pt x="49" y="56"/>
                    <a:pt x="49" y="55"/>
                  </a:cubicBezTo>
                  <a:cubicBezTo>
                    <a:pt x="48" y="56"/>
                    <a:pt x="48" y="56"/>
                    <a:pt x="49" y="57"/>
                  </a:cubicBezTo>
                  <a:close/>
                  <a:moveTo>
                    <a:pt x="48" y="201"/>
                  </a:moveTo>
                  <a:cubicBezTo>
                    <a:pt x="48" y="201"/>
                    <a:pt x="48" y="201"/>
                    <a:pt x="48" y="201"/>
                  </a:cubicBezTo>
                  <a:cubicBezTo>
                    <a:pt x="49" y="201"/>
                    <a:pt x="49" y="201"/>
                    <a:pt x="50" y="201"/>
                  </a:cubicBezTo>
                  <a:cubicBezTo>
                    <a:pt x="49" y="201"/>
                    <a:pt x="49" y="200"/>
                    <a:pt x="48" y="201"/>
                  </a:cubicBezTo>
                  <a:close/>
                  <a:moveTo>
                    <a:pt x="25" y="93"/>
                  </a:moveTo>
                  <a:cubicBezTo>
                    <a:pt x="25" y="93"/>
                    <a:pt x="25" y="93"/>
                    <a:pt x="25" y="93"/>
                  </a:cubicBezTo>
                  <a:cubicBezTo>
                    <a:pt x="25" y="92"/>
                    <a:pt x="25" y="92"/>
                    <a:pt x="25" y="91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5" y="92"/>
                    <a:pt x="25" y="92"/>
                    <a:pt x="25" y="93"/>
                  </a:cubicBezTo>
                  <a:close/>
                  <a:moveTo>
                    <a:pt x="40" y="42"/>
                  </a:moveTo>
                  <a:cubicBezTo>
                    <a:pt x="40" y="42"/>
                    <a:pt x="40" y="42"/>
                    <a:pt x="40" y="41"/>
                  </a:cubicBezTo>
                  <a:cubicBezTo>
                    <a:pt x="40" y="41"/>
                    <a:pt x="40" y="42"/>
                    <a:pt x="40" y="42"/>
                  </a:cubicBezTo>
                  <a:close/>
                  <a:moveTo>
                    <a:pt x="41" y="120"/>
                  </a:moveTo>
                  <a:cubicBezTo>
                    <a:pt x="41" y="119"/>
                    <a:pt x="41" y="119"/>
                    <a:pt x="40" y="119"/>
                  </a:cubicBezTo>
                  <a:cubicBezTo>
                    <a:pt x="40" y="119"/>
                    <a:pt x="40" y="120"/>
                    <a:pt x="4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20"/>
                    <a:pt x="41" y="120"/>
                    <a:pt x="41" y="120"/>
                  </a:cubicBezTo>
                  <a:close/>
                  <a:moveTo>
                    <a:pt x="10" y="205"/>
                  </a:moveTo>
                  <a:cubicBezTo>
                    <a:pt x="10" y="205"/>
                    <a:pt x="10" y="205"/>
                    <a:pt x="10" y="205"/>
                  </a:cubicBezTo>
                  <a:cubicBezTo>
                    <a:pt x="11" y="205"/>
                    <a:pt x="11" y="205"/>
                    <a:pt x="11" y="205"/>
                  </a:cubicBezTo>
                  <a:cubicBezTo>
                    <a:pt x="11" y="205"/>
                    <a:pt x="10" y="205"/>
                    <a:pt x="10" y="205"/>
                  </a:cubicBezTo>
                  <a:close/>
                  <a:moveTo>
                    <a:pt x="25" y="87"/>
                  </a:move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lose/>
                  <a:moveTo>
                    <a:pt x="32" y="178"/>
                  </a:moveTo>
                  <a:cubicBezTo>
                    <a:pt x="32" y="179"/>
                    <a:pt x="32" y="179"/>
                    <a:pt x="32" y="179"/>
                  </a:cubicBezTo>
                  <a:cubicBezTo>
                    <a:pt x="32" y="179"/>
                    <a:pt x="33" y="178"/>
                    <a:pt x="33" y="178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lose/>
                  <a:moveTo>
                    <a:pt x="19" y="187"/>
                  </a:move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20" y="187"/>
                  </a:cubicBezTo>
                  <a:cubicBezTo>
                    <a:pt x="19" y="187"/>
                    <a:pt x="19" y="187"/>
                    <a:pt x="19" y="187"/>
                  </a:cubicBezTo>
                  <a:close/>
                  <a:moveTo>
                    <a:pt x="30" y="199"/>
                  </a:moveTo>
                  <a:cubicBezTo>
                    <a:pt x="30" y="199"/>
                    <a:pt x="30" y="199"/>
                    <a:pt x="30" y="199"/>
                  </a:cubicBezTo>
                  <a:cubicBezTo>
                    <a:pt x="31" y="199"/>
                    <a:pt x="31" y="199"/>
                    <a:pt x="32" y="199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31" y="199"/>
                    <a:pt x="31" y="199"/>
                    <a:pt x="30" y="199"/>
                  </a:cubicBezTo>
                  <a:close/>
                  <a:moveTo>
                    <a:pt x="7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4"/>
                    <a:pt x="7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4"/>
                    <a:pt x="7" y="73"/>
                    <a:pt x="7" y="73"/>
                  </a:cubicBezTo>
                  <a:close/>
                  <a:moveTo>
                    <a:pt x="37" y="194"/>
                  </a:moveTo>
                  <a:cubicBezTo>
                    <a:pt x="37" y="194"/>
                    <a:pt x="37" y="194"/>
                    <a:pt x="37" y="194"/>
                  </a:cubicBezTo>
                  <a:cubicBezTo>
                    <a:pt x="37" y="194"/>
                    <a:pt x="37" y="194"/>
                    <a:pt x="36" y="194"/>
                  </a:cubicBezTo>
                  <a:cubicBezTo>
                    <a:pt x="36" y="194"/>
                    <a:pt x="36" y="194"/>
                    <a:pt x="36" y="194"/>
                  </a:cubicBezTo>
                  <a:cubicBezTo>
                    <a:pt x="37" y="194"/>
                    <a:pt x="37" y="194"/>
                    <a:pt x="37" y="194"/>
                  </a:cubicBezTo>
                  <a:close/>
                  <a:moveTo>
                    <a:pt x="41" y="105"/>
                  </a:moveTo>
                  <a:cubicBezTo>
                    <a:pt x="41" y="105"/>
                    <a:pt x="41" y="105"/>
                    <a:pt x="40" y="105"/>
                  </a:cubicBezTo>
                  <a:cubicBezTo>
                    <a:pt x="40" y="105"/>
                    <a:pt x="40" y="105"/>
                    <a:pt x="40" y="106"/>
                  </a:cubicBezTo>
                  <a:cubicBezTo>
                    <a:pt x="41" y="106"/>
                    <a:pt x="41" y="106"/>
                    <a:pt x="41" y="106"/>
                  </a:cubicBezTo>
                  <a:cubicBezTo>
                    <a:pt x="41" y="105"/>
                    <a:pt x="41" y="105"/>
                    <a:pt x="41" y="105"/>
                  </a:cubicBezTo>
                  <a:close/>
                  <a:moveTo>
                    <a:pt x="16" y="61"/>
                  </a:moveTo>
                  <a:cubicBezTo>
                    <a:pt x="16" y="61"/>
                    <a:pt x="17" y="61"/>
                    <a:pt x="17" y="60"/>
                  </a:cubicBezTo>
                  <a:cubicBezTo>
                    <a:pt x="16" y="60"/>
                    <a:pt x="16" y="61"/>
                    <a:pt x="16" y="61"/>
                  </a:cubicBezTo>
                  <a:close/>
                  <a:moveTo>
                    <a:pt x="15" y="98"/>
                  </a:moveTo>
                  <a:cubicBezTo>
                    <a:pt x="15" y="98"/>
                    <a:pt x="15" y="98"/>
                    <a:pt x="15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7"/>
                    <a:pt x="15" y="97"/>
                    <a:pt x="15" y="98"/>
                  </a:cubicBezTo>
                  <a:close/>
                  <a:moveTo>
                    <a:pt x="33" y="173"/>
                  </a:moveTo>
                  <a:cubicBezTo>
                    <a:pt x="33" y="174"/>
                    <a:pt x="33" y="174"/>
                    <a:pt x="33" y="175"/>
                  </a:cubicBezTo>
                  <a:cubicBezTo>
                    <a:pt x="34" y="175"/>
                    <a:pt x="34" y="174"/>
                    <a:pt x="33" y="173"/>
                  </a:cubicBezTo>
                  <a:close/>
                  <a:moveTo>
                    <a:pt x="12" y="68"/>
                  </a:moveTo>
                  <a:cubicBezTo>
                    <a:pt x="12" y="68"/>
                    <a:pt x="12" y="68"/>
                    <a:pt x="12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lose/>
                  <a:moveTo>
                    <a:pt x="7" y="196"/>
                  </a:moveTo>
                  <a:cubicBezTo>
                    <a:pt x="7" y="196"/>
                    <a:pt x="7" y="196"/>
                    <a:pt x="7" y="196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7" y="197"/>
                    <a:pt x="7" y="197"/>
                    <a:pt x="7" y="196"/>
                  </a:cubicBezTo>
                  <a:close/>
                  <a:moveTo>
                    <a:pt x="31" y="43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4"/>
                    <a:pt x="30" y="44"/>
                  </a:cubicBezTo>
                  <a:cubicBezTo>
                    <a:pt x="30" y="43"/>
                    <a:pt x="31" y="43"/>
                    <a:pt x="31" y="43"/>
                  </a:cubicBezTo>
                  <a:close/>
                  <a:moveTo>
                    <a:pt x="33" y="62"/>
                  </a:move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lose/>
                  <a:moveTo>
                    <a:pt x="29" y="189"/>
                  </a:moveTo>
                  <a:cubicBezTo>
                    <a:pt x="30" y="189"/>
                    <a:pt x="30" y="189"/>
                    <a:pt x="30" y="190"/>
                  </a:cubicBezTo>
                  <a:cubicBezTo>
                    <a:pt x="30" y="189"/>
                    <a:pt x="30" y="189"/>
                    <a:pt x="31" y="189"/>
                  </a:cubicBezTo>
                  <a:cubicBezTo>
                    <a:pt x="31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29" y="18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Freeform 109"/>
          <p:cNvSpPr>
            <a:spLocks noEditPoints="1"/>
          </p:cNvSpPr>
          <p:nvPr/>
        </p:nvSpPr>
        <p:spPr bwMode="auto">
          <a:xfrm>
            <a:off x="1256780" y="4087367"/>
            <a:ext cx="646112" cy="604838"/>
          </a:xfrm>
          <a:custGeom>
            <a:avLst/>
            <a:gdLst>
              <a:gd name="T0" fmla="*/ 177 w 246"/>
              <a:gd name="T1" fmla="*/ 223 h 230"/>
              <a:gd name="T2" fmla="*/ 16 w 246"/>
              <a:gd name="T3" fmla="*/ 52 h 230"/>
              <a:gd name="T4" fmla="*/ 231 w 246"/>
              <a:gd name="T5" fmla="*/ 87 h 230"/>
              <a:gd name="T6" fmla="*/ 186 w 246"/>
              <a:gd name="T7" fmla="*/ 215 h 230"/>
              <a:gd name="T8" fmla="*/ 153 w 246"/>
              <a:gd name="T9" fmla="*/ 220 h 230"/>
              <a:gd name="T10" fmla="*/ 204 w 246"/>
              <a:gd name="T11" fmla="*/ 195 h 230"/>
              <a:gd name="T12" fmla="*/ 232 w 246"/>
              <a:gd name="T13" fmla="*/ 181 h 230"/>
              <a:gd name="T14" fmla="*/ 52 w 246"/>
              <a:gd name="T15" fmla="*/ 217 h 230"/>
              <a:gd name="T16" fmla="*/ 31 w 246"/>
              <a:gd name="T17" fmla="*/ 149 h 230"/>
              <a:gd name="T18" fmla="*/ 79 w 246"/>
              <a:gd name="T19" fmla="*/ 173 h 230"/>
              <a:gd name="T20" fmla="*/ 150 w 246"/>
              <a:gd name="T21" fmla="*/ 75 h 230"/>
              <a:gd name="T22" fmla="*/ 65 w 246"/>
              <a:gd name="T23" fmla="*/ 79 h 230"/>
              <a:gd name="T24" fmla="*/ 175 w 246"/>
              <a:gd name="T25" fmla="*/ 129 h 230"/>
              <a:gd name="T26" fmla="*/ 184 w 246"/>
              <a:gd name="T27" fmla="*/ 164 h 230"/>
              <a:gd name="T28" fmla="*/ 34 w 246"/>
              <a:gd name="T29" fmla="*/ 133 h 230"/>
              <a:gd name="T30" fmla="*/ 167 w 246"/>
              <a:gd name="T31" fmla="*/ 194 h 230"/>
              <a:gd name="T32" fmla="*/ 110 w 246"/>
              <a:gd name="T33" fmla="*/ 124 h 230"/>
              <a:gd name="T34" fmla="*/ 153 w 246"/>
              <a:gd name="T35" fmla="*/ 172 h 230"/>
              <a:gd name="T36" fmla="*/ 21 w 246"/>
              <a:gd name="T37" fmla="*/ 197 h 230"/>
              <a:gd name="T38" fmla="*/ 113 w 246"/>
              <a:gd name="T39" fmla="*/ 198 h 230"/>
              <a:gd name="T40" fmla="*/ 93 w 246"/>
              <a:gd name="T41" fmla="*/ 142 h 230"/>
              <a:gd name="T42" fmla="*/ 115 w 246"/>
              <a:gd name="T43" fmla="*/ 144 h 230"/>
              <a:gd name="T44" fmla="*/ 151 w 246"/>
              <a:gd name="T45" fmla="*/ 53 h 230"/>
              <a:gd name="T46" fmla="*/ 92 w 246"/>
              <a:gd name="T47" fmla="*/ 58 h 230"/>
              <a:gd name="T48" fmla="*/ 122 w 246"/>
              <a:gd name="T49" fmla="*/ 169 h 230"/>
              <a:gd name="T50" fmla="*/ 111 w 246"/>
              <a:gd name="T51" fmla="*/ 137 h 230"/>
              <a:gd name="T52" fmla="*/ 24 w 246"/>
              <a:gd name="T53" fmla="*/ 42 h 230"/>
              <a:gd name="T54" fmla="*/ 130 w 246"/>
              <a:gd name="T55" fmla="*/ 138 h 230"/>
              <a:gd name="T56" fmla="*/ 135 w 246"/>
              <a:gd name="T57" fmla="*/ 139 h 230"/>
              <a:gd name="T58" fmla="*/ 130 w 246"/>
              <a:gd name="T59" fmla="*/ 75 h 230"/>
              <a:gd name="T60" fmla="*/ 65 w 246"/>
              <a:gd name="T61" fmla="*/ 57 h 230"/>
              <a:gd name="T62" fmla="*/ 163 w 246"/>
              <a:gd name="T63" fmla="*/ 57 h 230"/>
              <a:gd name="T64" fmla="*/ 28 w 246"/>
              <a:gd name="T65" fmla="*/ 20 h 230"/>
              <a:gd name="T66" fmla="*/ 139 w 246"/>
              <a:gd name="T67" fmla="*/ 142 h 230"/>
              <a:gd name="T68" fmla="*/ 210 w 246"/>
              <a:gd name="T69" fmla="*/ 192 h 230"/>
              <a:gd name="T70" fmla="*/ 124 w 246"/>
              <a:gd name="T71" fmla="*/ 17 h 230"/>
              <a:gd name="T72" fmla="*/ 126 w 246"/>
              <a:gd name="T73" fmla="*/ 107 h 230"/>
              <a:gd name="T74" fmla="*/ 116 w 246"/>
              <a:gd name="T75" fmla="*/ 126 h 230"/>
              <a:gd name="T76" fmla="*/ 53 w 246"/>
              <a:gd name="T77" fmla="*/ 195 h 230"/>
              <a:gd name="T78" fmla="*/ 167 w 246"/>
              <a:gd name="T79" fmla="*/ 30 h 230"/>
              <a:gd name="T80" fmla="*/ 92 w 246"/>
              <a:gd name="T81" fmla="*/ 147 h 230"/>
              <a:gd name="T82" fmla="*/ 32 w 246"/>
              <a:gd name="T83" fmla="*/ 170 h 230"/>
              <a:gd name="T84" fmla="*/ 108 w 246"/>
              <a:gd name="T85" fmla="*/ 171 h 230"/>
              <a:gd name="T86" fmla="*/ 119 w 246"/>
              <a:gd name="T87" fmla="*/ 12 h 230"/>
              <a:gd name="T88" fmla="*/ 104 w 246"/>
              <a:gd name="T89" fmla="*/ 83 h 230"/>
              <a:gd name="T90" fmla="*/ 22 w 246"/>
              <a:gd name="T91" fmla="*/ 117 h 230"/>
              <a:gd name="T92" fmla="*/ 213 w 246"/>
              <a:gd name="T93" fmla="*/ 26 h 230"/>
              <a:gd name="T94" fmla="*/ 38 w 246"/>
              <a:gd name="T95" fmla="*/ 94 h 230"/>
              <a:gd name="T96" fmla="*/ 39 w 246"/>
              <a:gd name="T97" fmla="*/ 180 h 230"/>
              <a:gd name="T98" fmla="*/ 189 w 246"/>
              <a:gd name="T99" fmla="*/ 57 h 230"/>
              <a:gd name="T100" fmla="*/ 187 w 246"/>
              <a:gd name="T101" fmla="*/ 24 h 230"/>
              <a:gd name="T102" fmla="*/ 124 w 246"/>
              <a:gd name="T103" fmla="*/ 140 h 230"/>
              <a:gd name="T104" fmla="*/ 98 w 246"/>
              <a:gd name="T105" fmla="*/ 40 h 230"/>
              <a:gd name="T106" fmla="*/ 57 w 246"/>
              <a:gd name="T107" fmla="*/ 46 h 230"/>
              <a:gd name="T108" fmla="*/ 151 w 246"/>
              <a:gd name="T109" fmla="*/ 167 h 230"/>
              <a:gd name="T110" fmla="*/ 139 w 246"/>
              <a:gd name="T111" fmla="*/ 50 h 230"/>
              <a:gd name="T112" fmla="*/ 131 w 246"/>
              <a:gd name="T113" fmla="*/ 189 h 230"/>
              <a:gd name="T114" fmla="*/ 28 w 246"/>
              <a:gd name="T115" fmla="*/ 95 h 230"/>
              <a:gd name="T116" fmla="*/ 25 w 246"/>
              <a:gd name="T117" fmla="*/ 29 h 230"/>
              <a:gd name="T118" fmla="*/ 112 w 246"/>
              <a:gd name="T119" fmla="*/ 74 h 230"/>
              <a:gd name="T120" fmla="*/ 21 w 246"/>
              <a:gd name="T121" fmla="*/ 193 h 230"/>
              <a:gd name="T122" fmla="*/ 92 w 246"/>
              <a:gd name="T123" fmla="*/ 88 h 230"/>
              <a:gd name="T124" fmla="*/ 232 w 246"/>
              <a:gd name="T125" fmla="*/ 52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6" h="230">
                <a:moveTo>
                  <a:pt x="3" y="30"/>
                </a:moveTo>
                <a:cubicBezTo>
                  <a:pt x="3" y="30"/>
                  <a:pt x="2" y="30"/>
                  <a:pt x="2" y="30"/>
                </a:cubicBezTo>
                <a:cubicBezTo>
                  <a:pt x="1" y="30"/>
                  <a:pt x="0" y="29"/>
                  <a:pt x="1" y="28"/>
                </a:cubicBezTo>
                <a:cubicBezTo>
                  <a:pt x="1" y="27"/>
                  <a:pt x="2" y="26"/>
                  <a:pt x="2" y="26"/>
                </a:cubicBezTo>
                <a:cubicBezTo>
                  <a:pt x="3" y="25"/>
                  <a:pt x="3" y="24"/>
                  <a:pt x="3" y="23"/>
                </a:cubicBezTo>
                <a:cubicBezTo>
                  <a:pt x="3" y="18"/>
                  <a:pt x="2" y="14"/>
                  <a:pt x="2" y="9"/>
                </a:cubicBezTo>
                <a:cubicBezTo>
                  <a:pt x="1" y="9"/>
                  <a:pt x="1" y="8"/>
                  <a:pt x="1" y="7"/>
                </a:cubicBezTo>
                <a:cubicBezTo>
                  <a:pt x="0" y="6"/>
                  <a:pt x="0" y="5"/>
                  <a:pt x="1" y="5"/>
                </a:cubicBezTo>
                <a:cubicBezTo>
                  <a:pt x="2" y="4"/>
                  <a:pt x="3" y="3"/>
                  <a:pt x="4" y="3"/>
                </a:cubicBezTo>
                <a:cubicBezTo>
                  <a:pt x="5" y="4"/>
                  <a:pt x="6" y="4"/>
                  <a:pt x="6" y="5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10" y="4"/>
                  <a:pt x="13" y="3"/>
                </a:cubicBezTo>
                <a:cubicBezTo>
                  <a:pt x="17" y="3"/>
                  <a:pt x="20" y="2"/>
                  <a:pt x="24" y="2"/>
                </a:cubicBezTo>
                <a:cubicBezTo>
                  <a:pt x="37" y="0"/>
                  <a:pt x="50" y="1"/>
                  <a:pt x="62" y="1"/>
                </a:cubicBezTo>
                <a:cubicBezTo>
                  <a:pt x="75" y="1"/>
                  <a:pt x="87" y="1"/>
                  <a:pt x="99" y="1"/>
                </a:cubicBezTo>
                <a:cubicBezTo>
                  <a:pt x="106" y="1"/>
                  <a:pt x="114" y="1"/>
                  <a:pt x="122" y="1"/>
                </a:cubicBezTo>
                <a:cubicBezTo>
                  <a:pt x="137" y="0"/>
                  <a:pt x="152" y="0"/>
                  <a:pt x="168" y="0"/>
                </a:cubicBezTo>
                <a:cubicBezTo>
                  <a:pt x="173" y="1"/>
                  <a:pt x="179" y="1"/>
                  <a:pt x="184" y="1"/>
                </a:cubicBezTo>
                <a:cubicBezTo>
                  <a:pt x="186" y="1"/>
                  <a:pt x="188" y="1"/>
                  <a:pt x="190" y="1"/>
                </a:cubicBezTo>
                <a:cubicBezTo>
                  <a:pt x="192" y="1"/>
                  <a:pt x="194" y="1"/>
                  <a:pt x="195" y="3"/>
                </a:cubicBezTo>
                <a:cubicBezTo>
                  <a:pt x="195" y="3"/>
                  <a:pt x="196" y="3"/>
                  <a:pt x="196" y="3"/>
                </a:cubicBezTo>
                <a:cubicBezTo>
                  <a:pt x="196" y="3"/>
                  <a:pt x="197" y="3"/>
                  <a:pt x="197" y="3"/>
                </a:cubicBezTo>
                <a:cubicBezTo>
                  <a:pt x="198" y="2"/>
                  <a:pt x="199" y="2"/>
                  <a:pt x="200" y="3"/>
                </a:cubicBezTo>
                <a:cubicBezTo>
                  <a:pt x="201" y="3"/>
                  <a:pt x="201" y="4"/>
                  <a:pt x="201" y="5"/>
                </a:cubicBezTo>
                <a:cubicBezTo>
                  <a:pt x="200" y="6"/>
                  <a:pt x="201" y="8"/>
                  <a:pt x="202" y="9"/>
                </a:cubicBezTo>
                <a:cubicBezTo>
                  <a:pt x="207" y="15"/>
                  <a:pt x="213" y="20"/>
                  <a:pt x="219" y="24"/>
                </a:cubicBezTo>
                <a:cubicBezTo>
                  <a:pt x="221" y="26"/>
                  <a:pt x="224" y="27"/>
                  <a:pt x="226" y="29"/>
                </a:cubicBezTo>
                <a:cubicBezTo>
                  <a:pt x="228" y="30"/>
                  <a:pt x="229" y="31"/>
                  <a:pt x="231" y="33"/>
                </a:cubicBezTo>
                <a:cubicBezTo>
                  <a:pt x="232" y="33"/>
                  <a:pt x="232" y="33"/>
                  <a:pt x="233" y="33"/>
                </a:cubicBezTo>
                <a:cubicBezTo>
                  <a:pt x="234" y="34"/>
                  <a:pt x="234" y="34"/>
                  <a:pt x="234" y="35"/>
                </a:cubicBezTo>
                <a:cubicBezTo>
                  <a:pt x="235" y="37"/>
                  <a:pt x="236" y="39"/>
                  <a:pt x="236" y="41"/>
                </a:cubicBezTo>
                <a:cubicBezTo>
                  <a:pt x="236" y="42"/>
                  <a:pt x="237" y="43"/>
                  <a:pt x="237" y="44"/>
                </a:cubicBezTo>
                <a:cubicBezTo>
                  <a:pt x="238" y="44"/>
                  <a:pt x="239" y="45"/>
                  <a:pt x="239" y="46"/>
                </a:cubicBezTo>
                <a:cubicBezTo>
                  <a:pt x="239" y="49"/>
                  <a:pt x="240" y="53"/>
                  <a:pt x="240" y="56"/>
                </a:cubicBezTo>
                <a:cubicBezTo>
                  <a:pt x="240" y="68"/>
                  <a:pt x="239" y="79"/>
                  <a:pt x="239" y="90"/>
                </a:cubicBezTo>
                <a:cubicBezTo>
                  <a:pt x="238" y="98"/>
                  <a:pt x="238" y="106"/>
                  <a:pt x="238" y="114"/>
                </a:cubicBezTo>
                <a:cubicBezTo>
                  <a:pt x="238" y="120"/>
                  <a:pt x="239" y="126"/>
                  <a:pt x="239" y="132"/>
                </a:cubicBezTo>
                <a:cubicBezTo>
                  <a:pt x="239" y="140"/>
                  <a:pt x="240" y="148"/>
                  <a:pt x="241" y="156"/>
                </a:cubicBezTo>
                <a:cubicBezTo>
                  <a:pt x="241" y="168"/>
                  <a:pt x="242" y="179"/>
                  <a:pt x="243" y="191"/>
                </a:cubicBezTo>
                <a:cubicBezTo>
                  <a:pt x="243" y="194"/>
                  <a:pt x="243" y="198"/>
                  <a:pt x="243" y="201"/>
                </a:cubicBezTo>
                <a:cubicBezTo>
                  <a:pt x="245" y="203"/>
                  <a:pt x="245" y="204"/>
                  <a:pt x="243" y="205"/>
                </a:cubicBezTo>
                <a:cubicBezTo>
                  <a:pt x="243" y="208"/>
                  <a:pt x="243" y="210"/>
                  <a:pt x="245" y="213"/>
                </a:cubicBezTo>
                <a:cubicBezTo>
                  <a:pt x="245" y="213"/>
                  <a:pt x="245" y="213"/>
                  <a:pt x="245" y="213"/>
                </a:cubicBezTo>
                <a:cubicBezTo>
                  <a:pt x="246" y="214"/>
                  <a:pt x="246" y="215"/>
                  <a:pt x="245" y="215"/>
                </a:cubicBezTo>
                <a:cubicBezTo>
                  <a:pt x="245" y="215"/>
                  <a:pt x="244" y="215"/>
                  <a:pt x="243" y="215"/>
                </a:cubicBezTo>
                <a:cubicBezTo>
                  <a:pt x="243" y="215"/>
                  <a:pt x="242" y="214"/>
                  <a:pt x="242" y="214"/>
                </a:cubicBezTo>
                <a:cubicBezTo>
                  <a:pt x="241" y="213"/>
                  <a:pt x="241" y="213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9" y="216"/>
                  <a:pt x="237" y="219"/>
                  <a:pt x="234" y="220"/>
                </a:cubicBezTo>
                <a:cubicBezTo>
                  <a:pt x="232" y="221"/>
                  <a:pt x="229" y="221"/>
                  <a:pt x="227" y="221"/>
                </a:cubicBezTo>
                <a:cubicBezTo>
                  <a:pt x="213" y="222"/>
                  <a:pt x="199" y="222"/>
                  <a:pt x="186" y="223"/>
                </a:cubicBezTo>
                <a:cubicBezTo>
                  <a:pt x="183" y="223"/>
                  <a:pt x="181" y="223"/>
                  <a:pt x="178" y="223"/>
                </a:cubicBezTo>
                <a:cubicBezTo>
                  <a:pt x="178" y="223"/>
                  <a:pt x="177" y="223"/>
                  <a:pt x="177" y="223"/>
                </a:cubicBezTo>
                <a:cubicBezTo>
                  <a:pt x="176" y="224"/>
                  <a:pt x="175" y="224"/>
                  <a:pt x="174" y="223"/>
                </a:cubicBezTo>
                <a:cubicBezTo>
                  <a:pt x="174" y="223"/>
                  <a:pt x="173" y="223"/>
                  <a:pt x="173" y="223"/>
                </a:cubicBezTo>
                <a:cubicBezTo>
                  <a:pt x="168" y="223"/>
                  <a:pt x="163" y="223"/>
                  <a:pt x="158" y="224"/>
                </a:cubicBezTo>
                <a:cubicBezTo>
                  <a:pt x="157" y="224"/>
                  <a:pt x="156" y="224"/>
                  <a:pt x="156" y="225"/>
                </a:cubicBezTo>
                <a:cubicBezTo>
                  <a:pt x="155" y="226"/>
                  <a:pt x="153" y="226"/>
                  <a:pt x="153" y="225"/>
                </a:cubicBezTo>
                <a:cubicBezTo>
                  <a:pt x="152" y="224"/>
                  <a:pt x="151" y="224"/>
                  <a:pt x="151" y="224"/>
                </a:cubicBezTo>
                <a:cubicBezTo>
                  <a:pt x="147" y="225"/>
                  <a:pt x="142" y="225"/>
                  <a:pt x="138" y="225"/>
                </a:cubicBezTo>
                <a:cubicBezTo>
                  <a:pt x="132" y="226"/>
                  <a:pt x="125" y="227"/>
                  <a:pt x="118" y="228"/>
                </a:cubicBezTo>
                <a:cubicBezTo>
                  <a:pt x="100" y="229"/>
                  <a:pt x="81" y="230"/>
                  <a:pt x="62" y="229"/>
                </a:cubicBezTo>
                <a:cubicBezTo>
                  <a:pt x="60" y="229"/>
                  <a:pt x="57" y="229"/>
                  <a:pt x="54" y="229"/>
                </a:cubicBezTo>
                <a:cubicBezTo>
                  <a:pt x="53" y="230"/>
                  <a:pt x="52" y="230"/>
                  <a:pt x="51" y="230"/>
                </a:cubicBezTo>
                <a:cubicBezTo>
                  <a:pt x="50" y="230"/>
                  <a:pt x="50" y="230"/>
                  <a:pt x="49" y="230"/>
                </a:cubicBezTo>
                <a:cubicBezTo>
                  <a:pt x="47" y="230"/>
                  <a:pt x="47" y="229"/>
                  <a:pt x="48" y="227"/>
                </a:cubicBezTo>
                <a:cubicBezTo>
                  <a:pt x="47" y="226"/>
                  <a:pt x="45" y="226"/>
                  <a:pt x="44" y="225"/>
                </a:cubicBezTo>
                <a:cubicBezTo>
                  <a:pt x="38" y="221"/>
                  <a:pt x="32" y="217"/>
                  <a:pt x="26" y="212"/>
                </a:cubicBezTo>
                <a:cubicBezTo>
                  <a:pt x="22" y="210"/>
                  <a:pt x="19" y="208"/>
                  <a:pt x="16" y="205"/>
                </a:cubicBezTo>
                <a:cubicBezTo>
                  <a:pt x="15" y="204"/>
                  <a:pt x="14" y="203"/>
                  <a:pt x="13" y="202"/>
                </a:cubicBezTo>
                <a:cubicBezTo>
                  <a:pt x="12" y="202"/>
                  <a:pt x="12" y="201"/>
                  <a:pt x="12" y="201"/>
                </a:cubicBezTo>
                <a:cubicBezTo>
                  <a:pt x="12" y="201"/>
                  <a:pt x="12" y="200"/>
                  <a:pt x="12" y="200"/>
                </a:cubicBezTo>
                <a:cubicBezTo>
                  <a:pt x="13" y="199"/>
                  <a:pt x="13" y="199"/>
                  <a:pt x="14" y="199"/>
                </a:cubicBezTo>
                <a:cubicBezTo>
                  <a:pt x="14" y="199"/>
                  <a:pt x="14" y="199"/>
                  <a:pt x="15" y="200"/>
                </a:cubicBezTo>
                <a:cubicBezTo>
                  <a:pt x="15" y="199"/>
                  <a:pt x="15" y="198"/>
                  <a:pt x="15" y="197"/>
                </a:cubicBezTo>
                <a:cubicBezTo>
                  <a:pt x="16" y="193"/>
                  <a:pt x="16" y="189"/>
                  <a:pt x="17" y="184"/>
                </a:cubicBezTo>
                <a:cubicBezTo>
                  <a:pt x="17" y="183"/>
                  <a:pt x="17" y="181"/>
                  <a:pt x="17" y="180"/>
                </a:cubicBezTo>
                <a:cubicBezTo>
                  <a:pt x="17" y="164"/>
                  <a:pt x="17" y="148"/>
                  <a:pt x="16" y="132"/>
                </a:cubicBezTo>
                <a:cubicBezTo>
                  <a:pt x="16" y="131"/>
                  <a:pt x="16" y="130"/>
                  <a:pt x="16" y="130"/>
                </a:cubicBezTo>
                <a:cubicBezTo>
                  <a:pt x="15" y="129"/>
                  <a:pt x="15" y="128"/>
                  <a:pt x="15" y="128"/>
                </a:cubicBezTo>
                <a:cubicBezTo>
                  <a:pt x="16" y="127"/>
                  <a:pt x="16" y="126"/>
                  <a:pt x="16" y="125"/>
                </a:cubicBezTo>
                <a:cubicBezTo>
                  <a:pt x="15" y="120"/>
                  <a:pt x="15" y="116"/>
                  <a:pt x="15" y="112"/>
                </a:cubicBezTo>
                <a:cubicBezTo>
                  <a:pt x="15" y="109"/>
                  <a:pt x="14" y="105"/>
                  <a:pt x="13" y="102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4" y="123"/>
                  <a:pt x="14" y="142"/>
                  <a:pt x="14" y="162"/>
                </a:cubicBezTo>
                <a:cubicBezTo>
                  <a:pt x="14" y="171"/>
                  <a:pt x="15" y="179"/>
                  <a:pt x="15" y="188"/>
                </a:cubicBezTo>
                <a:cubicBezTo>
                  <a:pt x="15" y="190"/>
                  <a:pt x="15" y="193"/>
                  <a:pt x="15" y="195"/>
                </a:cubicBezTo>
                <a:cubicBezTo>
                  <a:pt x="15" y="195"/>
                  <a:pt x="15" y="196"/>
                  <a:pt x="15" y="196"/>
                </a:cubicBezTo>
                <a:cubicBezTo>
                  <a:pt x="15" y="196"/>
                  <a:pt x="14" y="197"/>
                  <a:pt x="14" y="197"/>
                </a:cubicBezTo>
                <a:cubicBezTo>
                  <a:pt x="13" y="197"/>
                  <a:pt x="12" y="197"/>
                  <a:pt x="12" y="196"/>
                </a:cubicBezTo>
                <a:cubicBezTo>
                  <a:pt x="12" y="195"/>
                  <a:pt x="12" y="194"/>
                  <a:pt x="11" y="193"/>
                </a:cubicBezTo>
                <a:cubicBezTo>
                  <a:pt x="11" y="183"/>
                  <a:pt x="10" y="173"/>
                  <a:pt x="10" y="163"/>
                </a:cubicBezTo>
                <a:cubicBezTo>
                  <a:pt x="9" y="158"/>
                  <a:pt x="9" y="153"/>
                  <a:pt x="9" y="149"/>
                </a:cubicBezTo>
                <a:cubicBezTo>
                  <a:pt x="8" y="140"/>
                  <a:pt x="8" y="132"/>
                  <a:pt x="7" y="124"/>
                </a:cubicBezTo>
                <a:cubicBezTo>
                  <a:pt x="6" y="115"/>
                  <a:pt x="5" y="107"/>
                  <a:pt x="4" y="98"/>
                </a:cubicBezTo>
                <a:cubicBezTo>
                  <a:pt x="3" y="89"/>
                  <a:pt x="3" y="80"/>
                  <a:pt x="3" y="71"/>
                </a:cubicBezTo>
                <a:cubicBezTo>
                  <a:pt x="3" y="58"/>
                  <a:pt x="3" y="45"/>
                  <a:pt x="3" y="32"/>
                </a:cubicBezTo>
                <a:cubicBezTo>
                  <a:pt x="3" y="32"/>
                  <a:pt x="3" y="31"/>
                  <a:pt x="3" y="30"/>
                </a:cubicBezTo>
                <a:close/>
                <a:moveTo>
                  <a:pt x="17" y="88"/>
                </a:moveTo>
                <a:cubicBezTo>
                  <a:pt x="17" y="88"/>
                  <a:pt x="17" y="88"/>
                  <a:pt x="17" y="89"/>
                </a:cubicBezTo>
                <a:cubicBezTo>
                  <a:pt x="17" y="93"/>
                  <a:pt x="17" y="97"/>
                  <a:pt x="17" y="101"/>
                </a:cubicBezTo>
                <a:cubicBezTo>
                  <a:pt x="17" y="101"/>
                  <a:pt x="18" y="102"/>
                  <a:pt x="18" y="103"/>
                </a:cubicBezTo>
                <a:cubicBezTo>
                  <a:pt x="18" y="103"/>
                  <a:pt x="18" y="103"/>
                  <a:pt x="18" y="103"/>
                </a:cubicBezTo>
                <a:cubicBezTo>
                  <a:pt x="18" y="98"/>
                  <a:pt x="17" y="93"/>
                  <a:pt x="17" y="88"/>
                </a:cubicBezTo>
                <a:cubicBezTo>
                  <a:pt x="17" y="86"/>
                  <a:pt x="17" y="83"/>
                  <a:pt x="17" y="81"/>
                </a:cubicBezTo>
                <a:cubicBezTo>
                  <a:pt x="17" y="77"/>
                  <a:pt x="16" y="73"/>
                  <a:pt x="16" y="68"/>
                </a:cubicBezTo>
                <a:cubicBezTo>
                  <a:pt x="16" y="63"/>
                  <a:pt x="16" y="57"/>
                  <a:pt x="16" y="52"/>
                </a:cubicBezTo>
                <a:cubicBezTo>
                  <a:pt x="16" y="52"/>
                  <a:pt x="16" y="51"/>
                  <a:pt x="16" y="51"/>
                </a:cubicBezTo>
                <a:cubicBezTo>
                  <a:pt x="15" y="51"/>
                  <a:pt x="15" y="52"/>
                  <a:pt x="15" y="52"/>
                </a:cubicBezTo>
                <a:cubicBezTo>
                  <a:pt x="15" y="53"/>
                  <a:pt x="15" y="54"/>
                  <a:pt x="16" y="55"/>
                </a:cubicBezTo>
                <a:cubicBezTo>
                  <a:pt x="16" y="66"/>
                  <a:pt x="16" y="76"/>
                  <a:pt x="17" y="86"/>
                </a:cubicBezTo>
                <a:cubicBezTo>
                  <a:pt x="17" y="87"/>
                  <a:pt x="17" y="87"/>
                  <a:pt x="17" y="88"/>
                </a:cubicBezTo>
                <a:close/>
                <a:moveTo>
                  <a:pt x="201" y="67"/>
                </a:moveTo>
                <a:cubicBezTo>
                  <a:pt x="202" y="67"/>
                  <a:pt x="202" y="67"/>
                  <a:pt x="203" y="67"/>
                </a:cubicBezTo>
                <a:cubicBezTo>
                  <a:pt x="208" y="65"/>
                  <a:pt x="212" y="63"/>
                  <a:pt x="217" y="61"/>
                </a:cubicBezTo>
                <a:cubicBezTo>
                  <a:pt x="218" y="60"/>
                  <a:pt x="219" y="60"/>
                  <a:pt x="221" y="59"/>
                </a:cubicBezTo>
                <a:cubicBezTo>
                  <a:pt x="222" y="58"/>
                  <a:pt x="224" y="57"/>
                  <a:pt x="226" y="56"/>
                </a:cubicBezTo>
                <a:cubicBezTo>
                  <a:pt x="227" y="56"/>
                  <a:pt x="228" y="56"/>
                  <a:pt x="229" y="56"/>
                </a:cubicBezTo>
                <a:cubicBezTo>
                  <a:pt x="229" y="57"/>
                  <a:pt x="229" y="58"/>
                  <a:pt x="229" y="59"/>
                </a:cubicBezTo>
                <a:cubicBezTo>
                  <a:pt x="229" y="60"/>
                  <a:pt x="228" y="60"/>
                  <a:pt x="227" y="60"/>
                </a:cubicBezTo>
                <a:cubicBezTo>
                  <a:pt x="226" y="60"/>
                  <a:pt x="226" y="60"/>
                  <a:pt x="225" y="60"/>
                </a:cubicBezTo>
                <a:cubicBezTo>
                  <a:pt x="223" y="61"/>
                  <a:pt x="220" y="62"/>
                  <a:pt x="217" y="63"/>
                </a:cubicBezTo>
                <a:cubicBezTo>
                  <a:pt x="212" y="65"/>
                  <a:pt x="208" y="67"/>
                  <a:pt x="203" y="69"/>
                </a:cubicBezTo>
                <a:cubicBezTo>
                  <a:pt x="203" y="69"/>
                  <a:pt x="202" y="69"/>
                  <a:pt x="202" y="69"/>
                </a:cubicBezTo>
                <a:cubicBezTo>
                  <a:pt x="203" y="71"/>
                  <a:pt x="203" y="71"/>
                  <a:pt x="202" y="72"/>
                </a:cubicBezTo>
                <a:cubicBezTo>
                  <a:pt x="202" y="72"/>
                  <a:pt x="201" y="72"/>
                  <a:pt x="201" y="73"/>
                </a:cubicBezTo>
                <a:cubicBezTo>
                  <a:pt x="201" y="74"/>
                  <a:pt x="201" y="76"/>
                  <a:pt x="201" y="78"/>
                </a:cubicBezTo>
                <a:cubicBezTo>
                  <a:pt x="203" y="77"/>
                  <a:pt x="204" y="77"/>
                  <a:pt x="205" y="76"/>
                </a:cubicBezTo>
                <a:cubicBezTo>
                  <a:pt x="213" y="73"/>
                  <a:pt x="220" y="70"/>
                  <a:pt x="227" y="65"/>
                </a:cubicBezTo>
                <a:cubicBezTo>
                  <a:pt x="227" y="65"/>
                  <a:pt x="228" y="65"/>
                  <a:pt x="229" y="66"/>
                </a:cubicBezTo>
                <a:cubicBezTo>
                  <a:pt x="230" y="66"/>
                  <a:pt x="230" y="67"/>
                  <a:pt x="230" y="68"/>
                </a:cubicBezTo>
                <a:cubicBezTo>
                  <a:pt x="230" y="69"/>
                  <a:pt x="229" y="69"/>
                  <a:pt x="228" y="69"/>
                </a:cubicBezTo>
                <a:cubicBezTo>
                  <a:pt x="225" y="70"/>
                  <a:pt x="221" y="71"/>
                  <a:pt x="218" y="73"/>
                </a:cubicBezTo>
                <a:cubicBezTo>
                  <a:pt x="213" y="75"/>
                  <a:pt x="208" y="77"/>
                  <a:pt x="203" y="80"/>
                </a:cubicBezTo>
                <a:cubicBezTo>
                  <a:pt x="202" y="80"/>
                  <a:pt x="202" y="80"/>
                  <a:pt x="201" y="80"/>
                </a:cubicBezTo>
                <a:cubicBezTo>
                  <a:pt x="201" y="82"/>
                  <a:pt x="201" y="83"/>
                  <a:pt x="201" y="84"/>
                </a:cubicBezTo>
                <a:cubicBezTo>
                  <a:pt x="201" y="85"/>
                  <a:pt x="201" y="86"/>
                  <a:pt x="201" y="87"/>
                </a:cubicBezTo>
                <a:cubicBezTo>
                  <a:pt x="202" y="87"/>
                  <a:pt x="202" y="87"/>
                  <a:pt x="203" y="87"/>
                </a:cubicBezTo>
                <a:cubicBezTo>
                  <a:pt x="205" y="86"/>
                  <a:pt x="207" y="85"/>
                  <a:pt x="209" y="83"/>
                </a:cubicBezTo>
                <a:cubicBezTo>
                  <a:pt x="216" y="80"/>
                  <a:pt x="222" y="77"/>
                  <a:pt x="228" y="73"/>
                </a:cubicBezTo>
                <a:cubicBezTo>
                  <a:pt x="229" y="73"/>
                  <a:pt x="230" y="73"/>
                  <a:pt x="231" y="73"/>
                </a:cubicBezTo>
                <a:cubicBezTo>
                  <a:pt x="231" y="73"/>
                  <a:pt x="231" y="73"/>
                  <a:pt x="232" y="73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1" y="69"/>
                  <a:pt x="231" y="68"/>
                  <a:pt x="231" y="66"/>
                </a:cubicBezTo>
                <a:cubicBezTo>
                  <a:pt x="230" y="62"/>
                  <a:pt x="230" y="57"/>
                  <a:pt x="230" y="53"/>
                </a:cubicBezTo>
                <a:cubicBezTo>
                  <a:pt x="230" y="51"/>
                  <a:pt x="229" y="50"/>
                  <a:pt x="228" y="49"/>
                </a:cubicBezTo>
                <a:cubicBezTo>
                  <a:pt x="228" y="49"/>
                  <a:pt x="228" y="49"/>
                  <a:pt x="227" y="49"/>
                </a:cubicBezTo>
                <a:cubicBezTo>
                  <a:pt x="225" y="49"/>
                  <a:pt x="224" y="50"/>
                  <a:pt x="222" y="50"/>
                </a:cubicBezTo>
                <a:cubicBezTo>
                  <a:pt x="216" y="53"/>
                  <a:pt x="209" y="56"/>
                  <a:pt x="202" y="58"/>
                </a:cubicBezTo>
                <a:cubicBezTo>
                  <a:pt x="202" y="58"/>
                  <a:pt x="202" y="59"/>
                  <a:pt x="201" y="59"/>
                </a:cubicBezTo>
                <a:cubicBezTo>
                  <a:pt x="201" y="62"/>
                  <a:pt x="201" y="64"/>
                  <a:pt x="201" y="67"/>
                </a:cubicBezTo>
                <a:close/>
                <a:moveTo>
                  <a:pt x="231" y="87"/>
                </a:moveTo>
                <a:cubicBezTo>
                  <a:pt x="231" y="83"/>
                  <a:pt x="231" y="80"/>
                  <a:pt x="231" y="77"/>
                </a:cubicBezTo>
                <a:cubicBezTo>
                  <a:pt x="230" y="77"/>
                  <a:pt x="229" y="77"/>
                  <a:pt x="228" y="77"/>
                </a:cubicBezTo>
                <a:cubicBezTo>
                  <a:pt x="225" y="78"/>
                  <a:pt x="223" y="79"/>
                  <a:pt x="220" y="81"/>
                </a:cubicBezTo>
                <a:cubicBezTo>
                  <a:pt x="215" y="83"/>
                  <a:pt x="211" y="85"/>
                  <a:pt x="206" y="87"/>
                </a:cubicBezTo>
                <a:cubicBezTo>
                  <a:pt x="205" y="88"/>
                  <a:pt x="203" y="89"/>
                  <a:pt x="201" y="90"/>
                </a:cubicBezTo>
                <a:cubicBezTo>
                  <a:pt x="201" y="93"/>
                  <a:pt x="201" y="96"/>
                  <a:pt x="202" y="100"/>
                </a:cubicBezTo>
                <a:cubicBezTo>
                  <a:pt x="202" y="100"/>
                  <a:pt x="202" y="99"/>
                  <a:pt x="203" y="99"/>
                </a:cubicBezTo>
                <a:cubicBezTo>
                  <a:pt x="211" y="95"/>
                  <a:pt x="219" y="92"/>
                  <a:pt x="227" y="87"/>
                </a:cubicBezTo>
                <a:cubicBezTo>
                  <a:pt x="228" y="86"/>
                  <a:pt x="230" y="86"/>
                  <a:pt x="231" y="87"/>
                </a:cubicBezTo>
                <a:close/>
                <a:moveTo>
                  <a:pt x="188" y="219"/>
                </a:moveTo>
                <a:cubicBezTo>
                  <a:pt x="192" y="219"/>
                  <a:pt x="195" y="219"/>
                  <a:pt x="198" y="219"/>
                </a:cubicBezTo>
                <a:cubicBezTo>
                  <a:pt x="196" y="218"/>
                  <a:pt x="196" y="217"/>
                  <a:pt x="197" y="216"/>
                </a:cubicBezTo>
                <a:cubicBezTo>
                  <a:pt x="198" y="214"/>
                  <a:pt x="198" y="213"/>
                  <a:pt x="199" y="212"/>
                </a:cubicBezTo>
                <a:cubicBezTo>
                  <a:pt x="199" y="210"/>
                  <a:pt x="200" y="207"/>
                  <a:pt x="200" y="205"/>
                </a:cubicBezTo>
                <a:cubicBezTo>
                  <a:pt x="201" y="202"/>
                  <a:pt x="201" y="199"/>
                  <a:pt x="202" y="196"/>
                </a:cubicBezTo>
                <a:cubicBezTo>
                  <a:pt x="202" y="194"/>
                  <a:pt x="202" y="194"/>
                  <a:pt x="201" y="193"/>
                </a:cubicBezTo>
                <a:cubicBezTo>
                  <a:pt x="200" y="192"/>
                  <a:pt x="199" y="192"/>
                  <a:pt x="198" y="191"/>
                </a:cubicBezTo>
                <a:cubicBezTo>
                  <a:pt x="197" y="190"/>
                  <a:pt x="196" y="189"/>
                  <a:pt x="195" y="189"/>
                </a:cubicBezTo>
                <a:cubicBezTo>
                  <a:pt x="194" y="189"/>
                  <a:pt x="193" y="190"/>
                  <a:pt x="192" y="190"/>
                </a:cubicBezTo>
                <a:cubicBezTo>
                  <a:pt x="191" y="190"/>
                  <a:pt x="191" y="191"/>
                  <a:pt x="191" y="192"/>
                </a:cubicBezTo>
                <a:cubicBezTo>
                  <a:pt x="190" y="196"/>
                  <a:pt x="190" y="200"/>
                  <a:pt x="189" y="204"/>
                </a:cubicBezTo>
                <a:cubicBezTo>
                  <a:pt x="189" y="208"/>
                  <a:pt x="189" y="212"/>
                  <a:pt x="189" y="216"/>
                </a:cubicBezTo>
                <a:cubicBezTo>
                  <a:pt x="189" y="217"/>
                  <a:pt x="189" y="218"/>
                  <a:pt x="188" y="219"/>
                </a:cubicBezTo>
                <a:close/>
                <a:moveTo>
                  <a:pt x="203" y="112"/>
                </a:moveTo>
                <a:cubicBezTo>
                  <a:pt x="203" y="112"/>
                  <a:pt x="203" y="112"/>
                  <a:pt x="204" y="112"/>
                </a:cubicBezTo>
                <a:cubicBezTo>
                  <a:pt x="212" y="108"/>
                  <a:pt x="220" y="104"/>
                  <a:pt x="227" y="99"/>
                </a:cubicBezTo>
                <a:cubicBezTo>
                  <a:pt x="228" y="99"/>
                  <a:pt x="229" y="98"/>
                  <a:pt x="231" y="99"/>
                </a:cubicBezTo>
                <a:cubicBezTo>
                  <a:pt x="231" y="97"/>
                  <a:pt x="231" y="91"/>
                  <a:pt x="231" y="91"/>
                </a:cubicBezTo>
                <a:cubicBezTo>
                  <a:pt x="230" y="91"/>
                  <a:pt x="229" y="91"/>
                  <a:pt x="229" y="91"/>
                </a:cubicBezTo>
                <a:cubicBezTo>
                  <a:pt x="228" y="91"/>
                  <a:pt x="228" y="91"/>
                  <a:pt x="228" y="91"/>
                </a:cubicBezTo>
                <a:cubicBezTo>
                  <a:pt x="225" y="92"/>
                  <a:pt x="222" y="92"/>
                  <a:pt x="220" y="94"/>
                </a:cubicBezTo>
                <a:cubicBezTo>
                  <a:pt x="214" y="96"/>
                  <a:pt x="209" y="99"/>
                  <a:pt x="203" y="102"/>
                </a:cubicBezTo>
                <a:cubicBezTo>
                  <a:pt x="203" y="102"/>
                  <a:pt x="202" y="102"/>
                  <a:pt x="202" y="102"/>
                </a:cubicBezTo>
                <a:cubicBezTo>
                  <a:pt x="202" y="106"/>
                  <a:pt x="202" y="109"/>
                  <a:pt x="203" y="112"/>
                </a:cubicBezTo>
                <a:close/>
                <a:moveTo>
                  <a:pt x="231" y="121"/>
                </a:moveTo>
                <a:cubicBezTo>
                  <a:pt x="222" y="125"/>
                  <a:pt x="213" y="129"/>
                  <a:pt x="205" y="133"/>
                </a:cubicBezTo>
                <a:cubicBezTo>
                  <a:pt x="205" y="137"/>
                  <a:pt x="205" y="141"/>
                  <a:pt x="205" y="144"/>
                </a:cubicBezTo>
                <a:cubicBezTo>
                  <a:pt x="209" y="144"/>
                  <a:pt x="227" y="133"/>
                  <a:pt x="231" y="129"/>
                </a:cubicBezTo>
                <a:cubicBezTo>
                  <a:pt x="231" y="127"/>
                  <a:pt x="231" y="124"/>
                  <a:pt x="231" y="121"/>
                </a:cubicBezTo>
                <a:close/>
                <a:moveTo>
                  <a:pt x="206" y="156"/>
                </a:moveTo>
                <a:cubicBezTo>
                  <a:pt x="206" y="159"/>
                  <a:pt x="206" y="162"/>
                  <a:pt x="207" y="165"/>
                </a:cubicBezTo>
                <a:cubicBezTo>
                  <a:pt x="208" y="164"/>
                  <a:pt x="210" y="163"/>
                  <a:pt x="212" y="162"/>
                </a:cubicBezTo>
                <a:cubicBezTo>
                  <a:pt x="218" y="159"/>
                  <a:pt x="224" y="157"/>
                  <a:pt x="229" y="153"/>
                </a:cubicBezTo>
                <a:cubicBezTo>
                  <a:pt x="230" y="152"/>
                  <a:pt x="231" y="152"/>
                  <a:pt x="232" y="153"/>
                </a:cubicBezTo>
                <a:cubicBezTo>
                  <a:pt x="232" y="150"/>
                  <a:pt x="232" y="147"/>
                  <a:pt x="232" y="145"/>
                </a:cubicBezTo>
                <a:cubicBezTo>
                  <a:pt x="223" y="147"/>
                  <a:pt x="214" y="152"/>
                  <a:pt x="206" y="156"/>
                </a:cubicBezTo>
                <a:close/>
                <a:moveTo>
                  <a:pt x="231" y="103"/>
                </a:moveTo>
                <a:cubicBezTo>
                  <a:pt x="227" y="103"/>
                  <a:pt x="223" y="104"/>
                  <a:pt x="220" y="106"/>
                </a:cubicBezTo>
                <a:cubicBezTo>
                  <a:pt x="214" y="109"/>
                  <a:pt x="209" y="111"/>
                  <a:pt x="203" y="114"/>
                </a:cubicBezTo>
                <a:cubicBezTo>
                  <a:pt x="203" y="114"/>
                  <a:pt x="203" y="114"/>
                  <a:pt x="203" y="115"/>
                </a:cubicBezTo>
                <a:cubicBezTo>
                  <a:pt x="203" y="116"/>
                  <a:pt x="203" y="117"/>
                  <a:pt x="203" y="119"/>
                </a:cubicBezTo>
                <a:cubicBezTo>
                  <a:pt x="203" y="120"/>
                  <a:pt x="204" y="121"/>
                  <a:pt x="204" y="122"/>
                </a:cubicBezTo>
                <a:cubicBezTo>
                  <a:pt x="206" y="122"/>
                  <a:pt x="207" y="121"/>
                  <a:pt x="209" y="120"/>
                </a:cubicBezTo>
                <a:cubicBezTo>
                  <a:pt x="216" y="116"/>
                  <a:pt x="224" y="113"/>
                  <a:pt x="231" y="108"/>
                </a:cubicBezTo>
                <a:cubicBezTo>
                  <a:pt x="231" y="107"/>
                  <a:pt x="231" y="105"/>
                  <a:pt x="231" y="103"/>
                </a:cubicBezTo>
                <a:close/>
                <a:moveTo>
                  <a:pt x="181" y="193"/>
                </a:moveTo>
                <a:cubicBezTo>
                  <a:pt x="181" y="194"/>
                  <a:pt x="181" y="194"/>
                  <a:pt x="181" y="194"/>
                </a:cubicBezTo>
                <a:cubicBezTo>
                  <a:pt x="180" y="199"/>
                  <a:pt x="179" y="205"/>
                  <a:pt x="178" y="210"/>
                </a:cubicBezTo>
                <a:cubicBezTo>
                  <a:pt x="178" y="213"/>
                  <a:pt x="178" y="215"/>
                  <a:pt x="178" y="218"/>
                </a:cubicBezTo>
                <a:cubicBezTo>
                  <a:pt x="177" y="218"/>
                  <a:pt x="178" y="219"/>
                  <a:pt x="178" y="219"/>
                </a:cubicBezTo>
                <a:cubicBezTo>
                  <a:pt x="181" y="219"/>
                  <a:pt x="183" y="219"/>
                  <a:pt x="187" y="219"/>
                </a:cubicBezTo>
                <a:cubicBezTo>
                  <a:pt x="185" y="218"/>
                  <a:pt x="185" y="217"/>
                  <a:pt x="186" y="216"/>
                </a:cubicBezTo>
                <a:cubicBezTo>
                  <a:pt x="186" y="216"/>
                  <a:pt x="186" y="215"/>
                  <a:pt x="186" y="215"/>
                </a:cubicBezTo>
                <a:cubicBezTo>
                  <a:pt x="186" y="212"/>
                  <a:pt x="187" y="209"/>
                  <a:pt x="187" y="205"/>
                </a:cubicBezTo>
                <a:cubicBezTo>
                  <a:pt x="188" y="201"/>
                  <a:pt x="188" y="197"/>
                  <a:pt x="189" y="193"/>
                </a:cubicBezTo>
                <a:cubicBezTo>
                  <a:pt x="189" y="192"/>
                  <a:pt x="189" y="192"/>
                  <a:pt x="189" y="191"/>
                </a:cubicBezTo>
                <a:cubicBezTo>
                  <a:pt x="186" y="192"/>
                  <a:pt x="184" y="193"/>
                  <a:pt x="181" y="193"/>
                </a:cubicBezTo>
                <a:close/>
                <a:moveTo>
                  <a:pt x="233" y="163"/>
                </a:moveTo>
                <a:cubicBezTo>
                  <a:pt x="231" y="164"/>
                  <a:pt x="230" y="165"/>
                  <a:pt x="228" y="165"/>
                </a:cubicBezTo>
                <a:cubicBezTo>
                  <a:pt x="222" y="168"/>
                  <a:pt x="216" y="172"/>
                  <a:pt x="209" y="175"/>
                </a:cubicBezTo>
                <a:cubicBezTo>
                  <a:pt x="207" y="176"/>
                  <a:pt x="207" y="176"/>
                  <a:pt x="207" y="179"/>
                </a:cubicBezTo>
                <a:cubicBezTo>
                  <a:pt x="207" y="179"/>
                  <a:pt x="207" y="179"/>
                  <a:pt x="207" y="179"/>
                </a:cubicBezTo>
                <a:cubicBezTo>
                  <a:pt x="208" y="181"/>
                  <a:pt x="209" y="182"/>
                  <a:pt x="211" y="183"/>
                </a:cubicBezTo>
                <a:cubicBezTo>
                  <a:pt x="211" y="183"/>
                  <a:pt x="212" y="183"/>
                  <a:pt x="212" y="182"/>
                </a:cubicBezTo>
                <a:cubicBezTo>
                  <a:pt x="218" y="179"/>
                  <a:pt x="223" y="177"/>
                  <a:pt x="228" y="174"/>
                </a:cubicBezTo>
                <a:cubicBezTo>
                  <a:pt x="230" y="173"/>
                  <a:pt x="232" y="171"/>
                  <a:pt x="233" y="170"/>
                </a:cubicBezTo>
                <a:cubicBezTo>
                  <a:pt x="234" y="170"/>
                  <a:pt x="234" y="170"/>
                  <a:pt x="234" y="169"/>
                </a:cubicBezTo>
                <a:cubicBezTo>
                  <a:pt x="233" y="167"/>
                  <a:pt x="233" y="165"/>
                  <a:pt x="233" y="163"/>
                </a:cubicBezTo>
                <a:close/>
                <a:moveTo>
                  <a:pt x="163" y="220"/>
                </a:moveTo>
                <a:cubicBezTo>
                  <a:pt x="167" y="212"/>
                  <a:pt x="166" y="204"/>
                  <a:pt x="167" y="196"/>
                </a:cubicBezTo>
                <a:cubicBezTo>
                  <a:pt x="164" y="197"/>
                  <a:pt x="160" y="197"/>
                  <a:pt x="157" y="198"/>
                </a:cubicBezTo>
                <a:cubicBezTo>
                  <a:pt x="156" y="205"/>
                  <a:pt x="156" y="212"/>
                  <a:pt x="156" y="220"/>
                </a:cubicBezTo>
                <a:cubicBezTo>
                  <a:pt x="159" y="220"/>
                  <a:pt x="161" y="220"/>
                  <a:pt x="163" y="220"/>
                </a:cubicBezTo>
                <a:close/>
                <a:moveTo>
                  <a:pt x="6" y="52"/>
                </a:moveTo>
                <a:cubicBezTo>
                  <a:pt x="6" y="52"/>
                  <a:pt x="6" y="52"/>
                  <a:pt x="6" y="52"/>
                </a:cubicBezTo>
                <a:cubicBezTo>
                  <a:pt x="6" y="53"/>
                  <a:pt x="6" y="54"/>
                  <a:pt x="6" y="54"/>
                </a:cubicBezTo>
                <a:cubicBezTo>
                  <a:pt x="6" y="65"/>
                  <a:pt x="6" y="76"/>
                  <a:pt x="6" y="87"/>
                </a:cubicBezTo>
                <a:cubicBezTo>
                  <a:pt x="7" y="95"/>
                  <a:pt x="7" y="102"/>
                  <a:pt x="8" y="110"/>
                </a:cubicBezTo>
                <a:cubicBezTo>
                  <a:pt x="9" y="116"/>
                  <a:pt x="9" y="122"/>
                  <a:pt x="10" y="128"/>
                </a:cubicBezTo>
                <a:cubicBezTo>
                  <a:pt x="10" y="131"/>
                  <a:pt x="10" y="134"/>
                  <a:pt x="11" y="137"/>
                </a:cubicBezTo>
                <a:cubicBezTo>
                  <a:pt x="11" y="136"/>
                  <a:pt x="11" y="134"/>
                  <a:pt x="11" y="133"/>
                </a:cubicBezTo>
                <a:cubicBezTo>
                  <a:pt x="11" y="117"/>
                  <a:pt x="11" y="100"/>
                  <a:pt x="11" y="84"/>
                </a:cubicBezTo>
                <a:cubicBezTo>
                  <a:pt x="11" y="83"/>
                  <a:pt x="10" y="81"/>
                  <a:pt x="10" y="80"/>
                </a:cubicBezTo>
                <a:cubicBezTo>
                  <a:pt x="9" y="74"/>
                  <a:pt x="8" y="67"/>
                  <a:pt x="7" y="61"/>
                </a:cubicBezTo>
                <a:cubicBezTo>
                  <a:pt x="7" y="58"/>
                  <a:pt x="6" y="55"/>
                  <a:pt x="6" y="52"/>
                </a:cubicBezTo>
                <a:close/>
                <a:moveTo>
                  <a:pt x="206" y="154"/>
                </a:moveTo>
                <a:cubicBezTo>
                  <a:pt x="206" y="153"/>
                  <a:pt x="207" y="153"/>
                  <a:pt x="207" y="153"/>
                </a:cubicBezTo>
                <a:cubicBezTo>
                  <a:pt x="210" y="152"/>
                  <a:pt x="213" y="150"/>
                  <a:pt x="216" y="149"/>
                </a:cubicBezTo>
                <a:cubicBezTo>
                  <a:pt x="221" y="147"/>
                  <a:pt x="226" y="145"/>
                  <a:pt x="230" y="142"/>
                </a:cubicBezTo>
                <a:cubicBezTo>
                  <a:pt x="231" y="142"/>
                  <a:pt x="231" y="142"/>
                  <a:pt x="232" y="141"/>
                </a:cubicBezTo>
                <a:cubicBezTo>
                  <a:pt x="231" y="140"/>
                  <a:pt x="231" y="139"/>
                  <a:pt x="231" y="137"/>
                </a:cubicBezTo>
                <a:cubicBezTo>
                  <a:pt x="231" y="136"/>
                  <a:pt x="231" y="135"/>
                  <a:pt x="231" y="133"/>
                </a:cubicBezTo>
                <a:cubicBezTo>
                  <a:pt x="231" y="133"/>
                  <a:pt x="230" y="134"/>
                  <a:pt x="230" y="134"/>
                </a:cubicBezTo>
                <a:cubicBezTo>
                  <a:pt x="227" y="135"/>
                  <a:pt x="224" y="136"/>
                  <a:pt x="221" y="138"/>
                </a:cubicBezTo>
                <a:cubicBezTo>
                  <a:pt x="216" y="141"/>
                  <a:pt x="211" y="144"/>
                  <a:pt x="206" y="146"/>
                </a:cubicBezTo>
                <a:cubicBezTo>
                  <a:pt x="206" y="147"/>
                  <a:pt x="206" y="147"/>
                  <a:pt x="205" y="147"/>
                </a:cubicBezTo>
                <a:cubicBezTo>
                  <a:pt x="205" y="149"/>
                  <a:pt x="206" y="151"/>
                  <a:pt x="206" y="154"/>
                </a:cubicBezTo>
                <a:close/>
                <a:moveTo>
                  <a:pt x="169" y="196"/>
                </a:moveTo>
                <a:cubicBezTo>
                  <a:pt x="169" y="196"/>
                  <a:pt x="169" y="197"/>
                  <a:pt x="169" y="197"/>
                </a:cubicBezTo>
                <a:cubicBezTo>
                  <a:pt x="169" y="202"/>
                  <a:pt x="168" y="207"/>
                  <a:pt x="168" y="212"/>
                </a:cubicBezTo>
                <a:cubicBezTo>
                  <a:pt x="168" y="214"/>
                  <a:pt x="168" y="217"/>
                  <a:pt x="168" y="219"/>
                </a:cubicBezTo>
                <a:cubicBezTo>
                  <a:pt x="170" y="219"/>
                  <a:pt x="172" y="219"/>
                  <a:pt x="174" y="219"/>
                </a:cubicBezTo>
                <a:cubicBezTo>
                  <a:pt x="175" y="217"/>
                  <a:pt x="179" y="196"/>
                  <a:pt x="179" y="194"/>
                </a:cubicBezTo>
                <a:cubicBezTo>
                  <a:pt x="175" y="195"/>
                  <a:pt x="172" y="195"/>
                  <a:pt x="169" y="196"/>
                </a:cubicBezTo>
                <a:close/>
                <a:moveTo>
                  <a:pt x="145" y="199"/>
                </a:moveTo>
                <a:cubicBezTo>
                  <a:pt x="145" y="206"/>
                  <a:pt x="144" y="213"/>
                  <a:pt x="145" y="220"/>
                </a:cubicBezTo>
                <a:cubicBezTo>
                  <a:pt x="148" y="220"/>
                  <a:pt x="150" y="220"/>
                  <a:pt x="153" y="220"/>
                </a:cubicBezTo>
                <a:cubicBezTo>
                  <a:pt x="153" y="220"/>
                  <a:pt x="153" y="219"/>
                  <a:pt x="153" y="219"/>
                </a:cubicBezTo>
                <a:cubicBezTo>
                  <a:pt x="153" y="217"/>
                  <a:pt x="154" y="214"/>
                  <a:pt x="154" y="212"/>
                </a:cubicBezTo>
                <a:cubicBezTo>
                  <a:pt x="154" y="208"/>
                  <a:pt x="155" y="204"/>
                  <a:pt x="155" y="200"/>
                </a:cubicBezTo>
                <a:cubicBezTo>
                  <a:pt x="155" y="199"/>
                  <a:pt x="155" y="199"/>
                  <a:pt x="155" y="198"/>
                </a:cubicBezTo>
                <a:cubicBezTo>
                  <a:pt x="152" y="198"/>
                  <a:pt x="148" y="199"/>
                  <a:pt x="145" y="199"/>
                </a:cubicBezTo>
                <a:close/>
                <a:moveTo>
                  <a:pt x="134" y="220"/>
                </a:moveTo>
                <a:cubicBezTo>
                  <a:pt x="136" y="220"/>
                  <a:pt x="139" y="220"/>
                  <a:pt x="141" y="220"/>
                </a:cubicBezTo>
                <a:cubicBezTo>
                  <a:pt x="143" y="213"/>
                  <a:pt x="143" y="206"/>
                  <a:pt x="143" y="199"/>
                </a:cubicBezTo>
                <a:cubicBezTo>
                  <a:pt x="140" y="199"/>
                  <a:pt x="137" y="199"/>
                  <a:pt x="134" y="200"/>
                </a:cubicBezTo>
                <a:cubicBezTo>
                  <a:pt x="133" y="206"/>
                  <a:pt x="133" y="213"/>
                  <a:pt x="134" y="220"/>
                </a:cubicBezTo>
                <a:close/>
                <a:moveTo>
                  <a:pt x="122" y="200"/>
                </a:moveTo>
                <a:cubicBezTo>
                  <a:pt x="122" y="202"/>
                  <a:pt x="122" y="204"/>
                  <a:pt x="122" y="206"/>
                </a:cubicBezTo>
                <a:cubicBezTo>
                  <a:pt x="122" y="210"/>
                  <a:pt x="121" y="214"/>
                  <a:pt x="122" y="218"/>
                </a:cubicBezTo>
                <a:cubicBezTo>
                  <a:pt x="122" y="219"/>
                  <a:pt x="122" y="220"/>
                  <a:pt x="123" y="220"/>
                </a:cubicBezTo>
                <a:cubicBezTo>
                  <a:pt x="125" y="220"/>
                  <a:pt x="127" y="220"/>
                  <a:pt x="129" y="220"/>
                </a:cubicBezTo>
                <a:cubicBezTo>
                  <a:pt x="131" y="216"/>
                  <a:pt x="132" y="204"/>
                  <a:pt x="131" y="200"/>
                </a:cubicBezTo>
                <a:cubicBezTo>
                  <a:pt x="128" y="200"/>
                  <a:pt x="125" y="200"/>
                  <a:pt x="122" y="200"/>
                </a:cubicBezTo>
                <a:close/>
                <a:moveTo>
                  <a:pt x="63" y="201"/>
                </a:moveTo>
                <a:cubicBezTo>
                  <a:pt x="63" y="209"/>
                  <a:pt x="62" y="217"/>
                  <a:pt x="64" y="224"/>
                </a:cubicBezTo>
                <a:cubicBezTo>
                  <a:pt x="66" y="224"/>
                  <a:pt x="68" y="224"/>
                  <a:pt x="71" y="224"/>
                </a:cubicBezTo>
                <a:cubicBezTo>
                  <a:pt x="70" y="223"/>
                  <a:pt x="70" y="221"/>
                  <a:pt x="70" y="220"/>
                </a:cubicBezTo>
                <a:cubicBezTo>
                  <a:pt x="70" y="218"/>
                  <a:pt x="71" y="217"/>
                  <a:pt x="71" y="215"/>
                </a:cubicBezTo>
                <a:cubicBezTo>
                  <a:pt x="71" y="211"/>
                  <a:pt x="71" y="207"/>
                  <a:pt x="71" y="203"/>
                </a:cubicBezTo>
                <a:cubicBezTo>
                  <a:pt x="71" y="202"/>
                  <a:pt x="71" y="202"/>
                  <a:pt x="71" y="201"/>
                </a:cubicBezTo>
                <a:cubicBezTo>
                  <a:pt x="68" y="201"/>
                  <a:pt x="66" y="201"/>
                  <a:pt x="63" y="201"/>
                </a:cubicBezTo>
                <a:close/>
                <a:moveTo>
                  <a:pt x="201" y="56"/>
                </a:moveTo>
                <a:cubicBezTo>
                  <a:pt x="202" y="56"/>
                  <a:pt x="202" y="56"/>
                  <a:pt x="203" y="56"/>
                </a:cubicBezTo>
                <a:cubicBezTo>
                  <a:pt x="209" y="53"/>
                  <a:pt x="216" y="51"/>
                  <a:pt x="222" y="48"/>
                </a:cubicBezTo>
                <a:cubicBezTo>
                  <a:pt x="223" y="48"/>
                  <a:pt x="224" y="47"/>
                  <a:pt x="226" y="46"/>
                </a:cubicBezTo>
                <a:cubicBezTo>
                  <a:pt x="224" y="44"/>
                  <a:pt x="222" y="42"/>
                  <a:pt x="221" y="40"/>
                </a:cubicBezTo>
                <a:cubicBezTo>
                  <a:pt x="214" y="43"/>
                  <a:pt x="208" y="46"/>
                  <a:pt x="201" y="48"/>
                </a:cubicBezTo>
                <a:cubicBezTo>
                  <a:pt x="201" y="51"/>
                  <a:pt x="201" y="54"/>
                  <a:pt x="201" y="56"/>
                </a:cubicBezTo>
                <a:close/>
                <a:moveTo>
                  <a:pt x="233" y="155"/>
                </a:moveTo>
                <a:cubicBezTo>
                  <a:pt x="232" y="156"/>
                  <a:pt x="232" y="156"/>
                  <a:pt x="231" y="156"/>
                </a:cubicBezTo>
                <a:cubicBezTo>
                  <a:pt x="227" y="157"/>
                  <a:pt x="223" y="158"/>
                  <a:pt x="220" y="160"/>
                </a:cubicBezTo>
                <a:cubicBezTo>
                  <a:pt x="217" y="162"/>
                  <a:pt x="214" y="163"/>
                  <a:pt x="211" y="165"/>
                </a:cubicBezTo>
                <a:cubicBezTo>
                  <a:pt x="209" y="165"/>
                  <a:pt x="208" y="166"/>
                  <a:pt x="207" y="167"/>
                </a:cubicBezTo>
                <a:cubicBezTo>
                  <a:pt x="207" y="169"/>
                  <a:pt x="207" y="171"/>
                  <a:pt x="207" y="174"/>
                </a:cubicBezTo>
                <a:cubicBezTo>
                  <a:pt x="208" y="173"/>
                  <a:pt x="208" y="173"/>
                  <a:pt x="209" y="173"/>
                </a:cubicBezTo>
                <a:cubicBezTo>
                  <a:pt x="215" y="170"/>
                  <a:pt x="222" y="166"/>
                  <a:pt x="228" y="163"/>
                </a:cubicBezTo>
                <a:cubicBezTo>
                  <a:pt x="229" y="162"/>
                  <a:pt x="231" y="161"/>
                  <a:pt x="232" y="160"/>
                </a:cubicBezTo>
                <a:cubicBezTo>
                  <a:pt x="233" y="160"/>
                  <a:pt x="233" y="160"/>
                  <a:pt x="233" y="159"/>
                </a:cubicBezTo>
                <a:cubicBezTo>
                  <a:pt x="233" y="158"/>
                  <a:pt x="233" y="157"/>
                  <a:pt x="233" y="155"/>
                </a:cubicBezTo>
                <a:close/>
                <a:moveTo>
                  <a:pt x="204" y="195"/>
                </a:moveTo>
                <a:cubicBezTo>
                  <a:pt x="204" y="196"/>
                  <a:pt x="204" y="196"/>
                  <a:pt x="204" y="196"/>
                </a:cubicBezTo>
                <a:cubicBezTo>
                  <a:pt x="203" y="203"/>
                  <a:pt x="201" y="209"/>
                  <a:pt x="201" y="217"/>
                </a:cubicBezTo>
                <a:cubicBezTo>
                  <a:pt x="201" y="217"/>
                  <a:pt x="201" y="218"/>
                  <a:pt x="201" y="218"/>
                </a:cubicBezTo>
                <a:cubicBezTo>
                  <a:pt x="200" y="219"/>
                  <a:pt x="200" y="219"/>
                  <a:pt x="200" y="219"/>
                </a:cubicBezTo>
                <a:cubicBezTo>
                  <a:pt x="202" y="219"/>
                  <a:pt x="205" y="219"/>
                  <a:pt x="207" y="219"/>
                </a:cubicBezTo>
                <a:cubicBezTo>
                  <a:pt x="207" y="218"/>
                  <a:pt x="207" y="218"/>
                  <a:pt x="208" y="217"/>
                </a:cubicBezTo>
                <a:cubicBezTo>
                  <a:pt x="208" y="215"/>
                  <a:pt x="209" y="213"/>
                  <a:pt x="209" y="211"/>
                </a:cubicBezTo>
                <a:cubicBezTo>
                  <a:pt x="210" y="208"/>
                  <a:pt x="210" y="205"/>
                  <a:pt x="211" y="202"/>
                </a:cubicBezTo>
                <a:cubicBezTo>
                  <a:pt x="211" y="201"/>
                  <a:pt x="211" y="201"/>
                  <a:pt x="212" y="200"/>
                </a:cubicBezTo>
                <a:cubicBezTo>
                  <a:pt x="209" y="198"/>
                  <a:pt x="207" y="197"/>
                  <a:pt x="204" y="195"/>
                </a:cubicBezTo>
                <a:close/>
                <a:moveTo>
                  <a:pt x="231" y="114"/>
                </a:moveTo>
                <a:cubicBezTo>
                  <a:pt x="229" y="113"/>
                  <a:pt x="228" y="113"/>
                  <a:pt x="227" y="114"/>
                </a:cubicBezTo>
                <a:cubicBezTo>
                  <a:pt x="226" y="114"/>
                  <a:pt x="224" y="115"/>
                  <a:pt x="223" y="115"/>
                </a:cubicBezTo>
                <a:cubicBezTo>
                  <a:pt x="217" y="118"/>
                  <a:pt x="211" y="121"/>
                  <a:pt x="206" y="124"/>
                </a:cubicBezTo>
                <a:cubicBezTo>
                  <a:pt x="205" y="124"/>
                  <a:pt x="205" y="125"/>
                  <a:pt x="204" y="125"/>
                </a:cubicBezTo>
                <a:cubicBezTo>
                  <a:pt x="204" y="127"/>
                  <a:pt x="204" y="129"/>
                  <a:pt x="205" y="131"/>
                </a:cubicBezTo>
                <a:cubicBezTo>
                  <a:pt x="205" y="131"/>
                  <a:pt x="206" y="130"/>
                  <a:pt x="206" y="130"/>
                </a:cubicBezTo>
                <a:cubicBezTo>
                  <a:pt x="213" y="127"/>
                  <a:pt x="219" y="124"/>
                  <a:pt x="226" y="121"/>
                </a:cubicBezTo>
                <a:cubicBezTo>
                  <a:pt x="227" y="120"/>
                  <a:pt x="229" y="119"/>
                  <a:pt x="230" y="118"/>
                </a:cubicBezTo>
                <a:cubicBezTo>
                  <a:pt x="230" y="118"/>
                  <a:pt x="231" y="118"/>
                  <a:pt x="231" y="117"/>
                </a:cubicBezTo>
                <a:cubicBezTo>
                  <a:pt x="231" y="116"/>
                  <a:pt x="231" y="115"/>
                  <a:pt x="231" y="114"/>
                </a:cubicBezTo>
                <a:close/>
                <a:moveTo>
                  <a:pt x="94" y="201"/>
                </a:moveTo>
                <a:cubicBezTo>
                  <a:pt x="93" y="208"/>
                  <a:pt x="92" y="215"/>
                  <a:pt x="94" y="222"/>
                </a:cubicBezTo>
                <a:cubicBezTo>
                  <a:pt x="96" y="222"/>
                  <a:pt x="98" y="222"/>
                  <a:pt x="100" y="222"/>
                </a:cubicBezTo>
                <a:cubicBezTo>
                  <a:pt x="99" y="220"/>
                  <a:pt x="99" y="220"/>
                  <a:pt x="100" y="218"/>
                </a:cubicBezTo>
                <a:cubicBezTo>
                  <a:pt x="100" y="216"/>
                  <a:pt x="101" y="214"/>
                  <a:pt x="101" y="212"/>
                </a:cubicBezTo>
                <a:cubicBezTo>
                  <a:pt x="101" y="209"/>
                  <a:pt x="101" y="206"/>
                  <a:pt x="101" y="203"/>
                </a:cubicBezTo>
                <a:cubicBezTo>
                  <a:pt x="101" y="202"/>
                  <a:pt x="101" y="202"/>
                  <a:pt x="101" y="201"/>
                </a:cubicBezTo>
                <a:cubicBezTo>
                  <a:pt x="99" y="201"/>
                  <a:pt x="96" y="201"/>
                  <a:pt x="94" y="201"/>
                </a:cubicBezTo>
                <a:close/>
                <a:moveTo>
                  <a:pt x="91" y="202"/>
                </a:moveTo>
                <a:cubicBezTo>
                  <a:pt x="88" y="202"/>
                  <a:pt x="86" y="202"/>
                  <a:pt x="83" y="202"/>
                </a:cubicBezTo>
                <a:cubicBezTo>
                  <a:pt x="83" y="202"/>
                  <a:pt x="83" y="203"/>
                  <a:pt x="83" y="203"/>
                </a:cubicBezTo>
                <a:cubicBezTo>
                  <a:pt x="83" y="205"/>
                  <a:pt x="83" y="208"/>
                  <a:pt x="83" y="210"/>
                </a:cubicBezTo>
                <a:cubicBezTo>
                  <a:pt x="83" y="213"/>
                  <a:pt x="83" y="217"/>
                  <a:pt x="83" y="220"/>
                </a:cubicBezTo>
                <a:cubicBezTo>
                  <a:pt x="83" y="221"/>
                  <a:pt x="83" y="222"/>
                  <a:pt x="83" y="223"/>
                </a:cubicBezTo>
                <a:cubicBezTo>
                  <a:pt x="85" y="223"/>
                  <a:pt x="87" y="222"/>
                  <a:pt x="89" y="222"/>
                </a:cubicBezTo>
                <a:cubicBezTo>
                  <a:pt x="89" y="221"/>
                  <a:pt x="89" y="220"/>
                  <a:pt x="89" y="220"/>
                </a:cubicBezTo>
                <a:cubicBezTo>
                  <a:pt x="90" y="216"/>
                  <a:pt x="91" y="212"/>
                  <a:pt x="91" y="208"/>
                </a:cubicBezTo>
                <a:cubicBezTo>
                  <a:pt x="91" y="206"/>
                  <a:pt x="91" y="204"/>
                  <a:pt x="91" y="202"/>
                </a:cubicBezTo>
                <a:close/>
                <a:moveTo>
                  <a:pt x="73" y="224"/>
                </a:moveTo>
                <a:cubicBezTo>
                  <a:pt x="76" y="223"/>
                  <a:pt x="78" y="223"/>
                  <a:pt x="80" y="223"/>
                </a:cubicBezTo>
                <a:cubicBezTo>
                  <a:pt x="79" y="221"/>
                  <a:pt x="79" y="221"/>
                  <a:pt x="79" y="220"/>
                </a:cubicBezTo>
                <a:cubicBezTo>
                  <a:pt x="81" y="214"/>
                  <a:pt x="81" y="209"/>
                  <a:pt x="81" y="203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0" y="202"/>
                  <a:pt x="78" y="201"/>
                  <a:pt x="77" y="202"/>
                </a:cubicBezTo>
                <a:cubicBezTo>
                  <a:pt x="76" y="202"/>
                  <a:pt x="75" y="201"/>
                  <a:pt x="73" y="202"/>
                </a:cubicBezTo>
                <a:cubicBezTo>
                  <a:pt x="73" y="206"/>
                  <a:pt x="73" y="211"/>
                  <a:pt x="73" y="216"/>
                </a:cubicBezTo>
                <a:cubicBezTo>
                  <a:pt x="73" y="217"/>
                  <a:pt x="73" y="219"/>
                  <a:pt x="73" y="220"/>
                </a:cubicBezTo>
                <a:cubicBezTo>
                  <a:pt x="74" y="221"/>
                  <a:pt x="74" y="222"/>
                  <a:pt x="73" y="224"/>
                </a:cubicBezTo>
                <a:close/>
                <a:moveTo>
                  <a:pt x="113" y="201"/>
                </a:moveTo>
                <a:cubicBezTo>
                  <a:pt x="113" y="201"/>
                  <a:pt x="113" y="202"/>
                  <a:pt x="113" y="202"/>
                </a:cubicBezTo>
                <a:cubicBezTo>
                  <a:pt x="113" y="205"/>
                  <a:pt x="113" y="208"/>
                  <a:pt x="113" y="210"/>
                </a:cubicBezTo>
                <a:cubicBezTo>
                  <a:pt x="112" y="214"/>
                  <a:pt x="112" y="217"/>
                  <a:pt x="112" y="220"/>
                </a:cubicBezTo>
                <a:cubicBezTo>
                  <a:pt x="113" y="220"/>
                  <a:pt x="113" y="221"/>
                  <a:pt x="113" y="221"/>
                </a:cubicBezTo>
                <a:cubicBezTo>
                  <a:pt x="114" y="221"/>
                  <a:pt x="116" y="221"/>
                  <a:pt x="118" y="221"/>
                </a:cubicBezTo>
                <a:cubicBezTo>
                  <a:pt x="118" y="219"/>
                  <a:pt x="119" y="216"/>
                  <a:pt x="119" y="214"/>
                </a:cubicBezTo>
                <a:cubicBezTo>
                  <a:pt x="119" y="212"/>
                  <a:pt x="119" y="209"/>
                  <a:pt x="119" y="207"/>
                </a:cubicBezTo>
                <a:cubicBezTo>
                  <a:pt x="120" y="205"/>
                  <a:pt x="120" y="203"/>
                  <a:pt x="120" y="200"/>
                </a:cubicBezTo>
                <a:cubicBezTo>
                  <a:pt x="118" y="200"/>
                  <a:pt x="116" y="200"/>
                  <a:pt x="114" y="201"/>
                </a:cubicBezTo>
                <a:cubicBezTo>
                  <a:pt x="114" y="201"/>
                  <a:pt x="113" y="201"/>
                  <a:pt x="113" y="201"/>
                </a:cubicBezTo>
                <a:close/>
                <a:moveTo>
                  <a:pt x="212" y="185"/>
                </a:moveTo>
                <a:cubicBezTo>
                  <a:pt x="212" y="185"/>
                  <a:pt x="212" y="185"/>
                  <a:pt x="213" y="186"/>
                </a:cubicBezTo>
                <a:cubicBezTo>
                  <a:pt x="215" y="188"/>
                  <a:pt x="215" y="188"/>
                  <a:pt x="219" y="187"/>
                </a:cubicBezTo>
                <a:cubicBezTo>
                  <a:pt x="223" y="185"/>
                  <a:pt x="228" y="183"/>
                  <a:pt x="232" y="181"/>
                </a:cubicBezTo>
                <a:cubicBezTo>
                  <a:pt x="233" y="180"/>
                  <a:pt x="233" y="180"/>
                  <a:pt x="234" y="180"/>
                </a:cubicBezTo>
                <a:cubicBezTo>
                  <a:pt x="234" y="180"/>
                  <a:pt x="234" y="179"/>
                  <a:pt x="234" y="179"/>
                </a:cubicBezTo>
                <a:cubicBezTo>
                  <a:pt x="234" y="177"/>
                  <a:pt x="234" y="175"/>
                  <a:pt x="234" y="173"/>
                </a:cubicBezTo>
                <a:cubicBezTo>
                  <a:pt x="226" y="177"/>
                  <a:pt x="219" y="181"/>
                  <a:pt x="212" y="185"/>
                </a:cubicBezTo>
                <a:close/>
                <a:moveTo>
                  <a:pt x="220" y="205"/>
                </a:moveTo>
                <a:cubicBezTo>
                  <a:pt x="218" y="204"/>
                  <a:pt x="215" y="202"/>
                  <a:pt x="213" y="201"/>
                </a:cubicBezTo>
                <a:cubicBezTo>
                  <a:pt x="212" y="207"/>
                  <a:pt x="210" y="213"/>
                  <a:pt x="211" y="219"/>
                </a:cubicBezTo>
                <a:cubicBezTo>
                  <a:pt x="213" y="219"/>
                  <a:pt x="215" y="219"/>
                  <a:pt x="218" y="219"/>
                </a:cubicBezTo>
                <a:cubicBezTo>
                  <a:pt x="219" y="214"/>
                  <a:pt x="219" y="210"/>
                  <a:pt x="220" y="205"/>
                </a:cubicBezTo>
                <a:close/>
                <a:moveTo>
                  <a:pt x="105" y="221"/>
                </a:moveTo>
                <a:cubicBezTo>
                  <a:pt x="105" y="221"/>
                  <a:pt x="105" y="221"/>
                  <a:pt x="106" y="221"/>
                </a:cubicBezTo>
                <a:cubicBezTo>
                  <a:pt x="108" y="221"/>
                  <a:pt x="108" y="221"/>
                  <a:pt x="109" y="219"/>
                </a:cubicBezTo>
                <a:cubicBezTo>
                  <a:pt x="109" y="219"/>
                  <a:pt x="109" y="219"/>
                  <a:pt x="109" y="219"/>
                </a:cubicBezTo>
                <a:cubicBezTo>
                  <a:pt x="110" y="213"/>
                  <a:pt x="111" y="207"/>
                  <a:pt x="111" y="202"/>
                </a:cubicBezTo>
                <a:cubicBezTo>
                  <a:pt x="111" y="201"/>
                  <a:pt x="111" y="201"/>
                  <a:pt x="111" y="201"/>
                </a:cubicBezTo>
                <a:cubicBezTo>
                  <a:pt x="108" y="201"/>
                  <a:pt x="106" y="201"/>
                  <a:pt x="104" y="201"/>
                </a:cubicBezTo>
                <a:cubicBezTo>
                  <a:pt x="104" y="202"/>
                  <a:pt x="104" y="202"/>
                  <a:pt x="104" y="203"/>
                </a:cubicBezTo>
                <a:cubicBezTo>
                  <a:pt x="104" y="205"/>
                  <a:pt x="104" y="207"/>
                  <a:pt x="104" y="209"/>
                </a:cubicBezTo>
                <a:cubicBezTo>
                  <a:pt x="104" y="212"/>
                  <a:pt x="104" y="215"/>
                  <a:pt x="104" y="218"/>
                </a:cubicBezTo>
                <a:cubicBezTo>
                  <a:pt x="104" y="219"/>
                  <a:pt x="104" y="220"/>
                  <a:pt x="105" y="221"/>
                </a:cubicBezTo>
                <a:close/>
                <a:moveTo>
                  <a:pt x="220" y="194"/>
                </a:moveTo>
                <a:cubicBezTo>
                  <a:pt x="221" y="192"/>
                  <a:pt x="221" y="191"/>
                  <a:pt x="222" y="191"/>
                </a:cubicBezTo>
                <a:cubicBezTo>
                  <a:pt x="223" y="191"/>
                  <a:pt x="224" y="192"/>
                  <a:pt x="224" y="193"/>
                </a:cubicBezTo>
                <a:cubicBezTo>
                  <a:pt x="224" y="193"/>
                  <a:pt x="224" y="194"/>
                  <a:pt x="223" y="195"/>
                </a:cubicBezTo>
                <a:cubicBezTo>
                  <a:pt x="224" y="195"/>
                  <a:pt x="224" y="195"/>
                  <a:pt x="225" y="195"/>
                </a:cubicBezTo>
                <a:cubicBezTo>
                  <a:pt x="227" y="194"/>
                  <a:pt x="229" y="193"/>
                  <a:pt x="232" y="193"/>
                </a:cubicBezTo>
                <a:cubicBezTo>
                  <a:pt x="233" y="192"/>
                  <a:pt x="233" y="192"/>
                  <a:pt x="234" y="191"/>
                </a:cubicBezTo>
                <a:cubicBezTo>
                  <a:pt x="235" y="191"/>
                  <a:pt x="235" y="191"/>
                  <a:pt x="235" y="190"/>
                </a:cubicBezTo>
                <a:cubicBezTo>
                  <a:pt x="235" y="189"/>
                  <a:pt x="235" y="187"/>
                  <a:pt x="235" y="186"/>
                </a:cubicBezTo>
                <a:cubicBezTo>
                  <a:pt x="235" y="185"/>
                  <a:pt x="235" y="183"/>
                  <a:pt x="235" y="182"/>
                </a:cubicBezTo>
                <a:cubicBezTo>
                  <a:pt x="229" y="185"/>
                  <a:pt x="223" y="188"/>
                  <a:pt x="217" y="190"/>
                </a:cubicBezTo>
                <a:cubicBezTo>
                  <a:pt x="218" y="191"/>
                  <a:pt x="219" y="192"/>
                  <a:pt x="220" y="194"/>
                </a:cubicBezTo>
                <a:close/>
                <a:moveTo>
                  <a:pt x="56" y="201"/>
                </a:moveTo>
                <a:cubicBezTo>
                  <a:pt x="56" y="201"/>
                  <a:pt x="56" y="202"/>
                  <a:pt x="56" y="202"/>
                </a:cubicBezTo>
                <a:cubicBezTo>
                  <a:pt x="55" y="207"/>
                  <a:pt x="55" y="212"/>
                  <a:pt x="55" y="218"/>
                </a:cubicBezTo>
                <a:cubicBezTo>
                  <a:pt x="55" y="218"/>
                  <a:pt x="55" y="219"/>
                  <a:pt x="55" y="219"/>
                </a:cubicBezTo>
                <a:cubicBezTo>
                  <a:pt x="56" y="220"/>
                  <a:pt x="57" y="220"/>
                  <a:pt x="57" y="221"/>
                </a:cubicBezTo>
                <a:cubicBezTo>
                  <a:pt x="58" y="222"/>
                  <a:pt x="58" y="223"/>
                  <a:pt x="57" y="224"/>
                </a:cubicBezTo>
                <a:cubicBezTo>
                  <a:pt x="56" y="224"/>
                  <a:pt x="56" y="224"/>
                  <a:pt x="55" y="224"/>
                </a:cubicBezTo>
                <a:cubicBezTo>
                  <a:pt x="55" y="224"/>
                  <a:pt x="55" y="225"/>
                  <a:pt x="55" y="225"/>
                </a:cubicBezTo>
                <a:cubicBezTo>
                  <a:pt x="56" y="225"/>
                  <a:pt x="56" y="225"/>
                  <a:pt x="57" y="225"/>
                </a:cubicBezTo>
                <a:cubicBezTo>
                  <a:pt x="58" y="225"/>
                  <a:pt x="58" y="225"/>
                  <a:pt x="59" y="225"/>
                </a:cubicBezTo>
                <a:cubicBezTo>
                  <a:pt x="60" y="221"/>
                  <a:pt x="61" y="203"/>
                  <a:pt x="60" y="201"/>
                </a:cubicBezTo>
                <a:cubicBezTo>
                  <a:pt x="59" y="201"/>
                  <a:pt x="57" y="201"/>
                  <a:pt x="56" y="201"/>
                </a:cubicBezTo>
                <a:close/>
                <a:moveTo>
                  <a:pt x="145" y="27"/>
                </a:moveTo>
                <a:cubicBezTo>
                  <a:pt x="144" y="27"/>
                  <a:pt x="143" y="28"/>
                  <a:pt x="142" y="28"/>
                </a:cubicBezTo>
                <a:cubicBezTo>
                  <a:pt x="138" y="29"/>
                  <a:pt x="135" y="31"/>
                  <a:pt x="133" y="34"/>
                </a:cubicBezTo>
                <a:cubicBezTo>
                  <a:pt x="132" y="35"/>
                  <a:pt x="131" y="36"/>
                  <a:pt x="132" y="38"/>
                </a:cubicBezTo>
                <a:cubicBezTo>
                  <a:pt x="132" y="39"/>
                  <a:pt x="132" y="40"/>
                  <a:pt x="133" y="41"/>
                </a:cubicBezTo>
                <a:cubicBezTo>
                  <a:pt x="136" y="40"/>
                  <a:pt x="139" y="38"/>
                  <a:pt x="142" y="37"/>
                </a:cubicBezTo>
                <a:cubicBezTo>
                  <a:pt x="144" y="36"/>
                  <a:pt x="144" y="35"/>
                  <a:pt x="145" y="34"/>
                </a:cubicBezTo>
                <a:cubicBezTo>
                  <a:pt x="145" y="32"/>
                  <a:pt x="145" y="30"/>
                  <a:pt x="146" y="29"/>
                </a:cubicBezTo>
                <a:cubicBezTo>
                  <a:pt x="146" y="28"/>
                  <a:pt x="145" y="28"/>
                  <a:pt x="145" y="27"/>
                </a:cubicBezTo>
                <a:close/>
                <a:moveTo>
                  <a:pt x="52" y="217"/>
                </a:moveTo>
                <a:cubicBezTo>
                  <a:pt x="53" y="212"/>
                  <a:pt x="53" y="207"/>
                  <a:pt x="53" y="201"/>
                </a:cubicBezTo>
                <a:cubicBezTo>
                  <a:pt x="50" y="202"/>
                  <a:pt x="48" y="202"/>
                  <a:pt x="45" y="203"/>
                </a:cubicBezTo>
                <a:cubicBezTo>
                  <a:pt x="45" y="206"/>
                  <a:pt x="45" y="208"/>
                  <a:pt x="45" y="211"/>
                </a:cubicBezTo>
                <a:cubicBezTo>
                  <a:pt x="45" y="211"/>
                  <a:pt x="45" y="212"/>
                  <a:pt x="45" y="212"/>
                </a:cubicBezTo>
                <a:cubicBezTo>
                  <a:pt x="48" y="214"/>
                  <a:pt x="50" y="215"/>
                  <a:pt x="52" y="217"/>
                </a:cubicBezTo>
                <a:close/>
                <a:moveTo>
                  <a:pt x="155" y="118"/>
                </a:moveTo>
                <a:cubicBezTo>
                  <a:pt x="155" y="118"/>
                  <a:pt x="156" y="118"/>
                  <a:pt x="156" y="118"/>
                </a:cubicBezTo>
                <a:cubicBezTo>
                  <a:pt x="159" y="115"/>
                  <a:pt x="162" y="113"/>
                  <a:pt x="165" y="111"/>
                </a:cubicBezTo>
                <a:cubicBezTo>
                  <a:pt x="165" y="110"/>
                  <a:pt x="165" y="110"/>
                  <a:pt x="166" y="109"/>
                </a:cubicBezTo>
                <a:cubicBezTo>
                  <a:pt x="166" y="108"/>
                  <a:pt x="166" y="106"/>
                  <a:pt x="166" y="104"/>
                </a:cubicBezTo>
                <a:cubicBezTo>
                  <a:pt x="166" y="103"/>
                  <a:pt x="166" y="101"/>
                  <a:pt x="167" y="99"/>
                </a:cubicBezTo>
                <a:cubicBezTo>
                  <a:pt x="165" y="100"/>
                  <a:pt x="164" y="100"/>
                  <a:pt x="163" y="101"/>
                </a:cubicBezTo>
                <a:cubicBezTo>
                  <a:pt x="163" y="102"/>
                  <a:pt x="163" y="102"/>
                  <a:pt x="163" y="103"/>
                </a:cubicBezTo>
                <a:cubicBezTo>
                  <a:pt x="163" y="104"/>
                  <a:pt x="162" y="106"/>
                  <a:pt x="162" y="108"/>
                </a:cubicBezTo>
                <a:cubicBezTo>
                  <a:pt x="162" y="108"/>
                  <a:pt x="162" y="109"/>
                  <a:pt x="162" y="109"/>
                </a:cubicBezTo>
                <a:cubicBezTo>
                  <a:pt x="162" y="110"/>
                  <a:pt x="161" y="110"/>
                  <a:pt x="161" y="110"/>
                </a:cubicBezTo>
                <a:cubicBezTo>
                  <a:pt x="160" y="110"/>
                  <a:pt x="160" y="110"/>
                  <a:pt x="159" y="109"/>
                </a:cubicBezTo>
                <a:cubicBezTo>
                  <a:pt x="159" y="108"/>
                  <a:pt x="159" y="108"/>
                  <a:pt x="159" y="107"/>
                </a:cubicBezTo>
                <a:cubicBezTo>
                  <a:pt x="159" y="106"/>
                  <a:pt x="158" y="105"/>
                  <a:pt x="158" y="103"/>
                </a:cubicBezTo>
                <a:cubicBezTo>
                  <a:pt x="156" y="105"/>
                  <a:pt x="155" y="107"/>
                  <a:pt x="153" y="109"/>
                </a:cubicBezTo>
                <a:cubicBezTo>
                  <a:pt x="155" y="109"/>
                  <a:pt x="156" y="109"/>
                  <a:pt x="156" y="111"/>
                </a:cubicBezTo>
                <a:cubicBezTo>
                  <a:pt x="156" y="112"/>
                  <a:pt x="156" y="113"/>
                  <a:pt x="155" y="114"/>
                </a:cubicBezTo>
                <a:cubicBezTo>
                  <a:pt x="155" y="116"/>
                  <a:pt x="155" y="117"/>
                  <a:pt x="155" y="118"/>
                </a:cubicBezTo>
                <a:close/>
                <a:moveTo>
                  <a:pt x="133" y="165"/>
                </a:moveTo>
                <a:cubicBezTo>
                  <a:pt x="134" y="165"/>
                  <a:pt x="135" y="165"/>
                  <a:pt x="136" y="165"/>
                </a:cubicBezTo>
                <a:cubicBezTo>
                  <a:pt x="137" y="165"/>
                  <a:pt x="138" y="164"/>
                  <a:pt x="139" y="164"/>
                </a:cubicBezTo>
                <a:cubicBezTo>
                  <a:pt x="141" y="161"/>
                  <a:pt x="144" y="158"/>
                  <a:pt x="146" y="156"/>
                </a:cubicBezTo>
                <a:cubicBezTo>
                  <a:pt x="148" y="154"/>
                  <a:pt x="148" y="154"/>
                  <a:pt x="149" y="151"/>
                </a:cubicBezTo>
                <a:cubicBezTo>
                  <a:pt x="149" y="150"/>
                  <a:pt x="148" y="150"/>
                  <a:pt x="148" y="149"/>
                </a:cubicBezTo>
                <a:cubicBezTo>
                  <a:pt x="148" y="150"/>
                  <a:pt x="147" y="150"/>
                  <a:pt x="147" y="150"/>
                </a:cubicBezTo>
                <a:cubicBezTo>
                  <a:pt x="144" y="152"/>
                  <a:pt x="141" y="155"/>
                  <a:pt x="138" y="157"/>
                </a:cubicBezTo>
                <a:cubicBezTo>
                  <a:pt x="137" y="157"/>
                  <a:pt x="136" y="158"/>
                  <a:pt x="136" y="159"/>
                </a:cubicBezTo>
                <a:cubicBezTo>
                  <a:pt x="135" y="160"/>
                  <a:pt x="135" y="161"/>
                  <a:pt x="133" y="161"/>
                </a:cubicBezTo>
                <a:cubicBezTo>
                  <a:pt x="133" y="162"/>
                  <a:pt x="133" y="163"/>
                  <a:pt x="133" y="164"/>
                </a:cubicBezTo>
                <a:cubicBezTo>
                  <a:pt x="133" y="164"/>
                  <a:pt x="133" y="164"/>
                  <a:pt x="133" y="165"/>
                </a:cubicBezTo>
                <a:close/>
                <a:moveTo>
                  <a:pt x="219" y="39"/>
                </a:moveTo>
                <a:cubicBezTo>
                  <a:pt x="219" y="38"/>
                  <a:pt x="218" y="37"/>
                  <a:pt x="218" y="37"/>
                </a:cubicBezTo>
                <a:cubicBezTo>
                  <a:pt x="216" y="35"/>
                  <a:pt x="216" y="35"/>
                  <a:pt x="213" y="36"/>
                </a:cubicBezTo>
                <a:cubicBezTo>
                  <a:pt x="213" y="36"/>
                  <a:pt x="212" y="36"/>
                  <a:pt x="212" y="36"/>
                </a:cubicBezTo>
                <a:cubicBezTo>
                  <a:pt x="210" y="37"/>
                  <a:pt x="207" y="38"/>
                  <a:pt x="205" y="39"/>
                </a:cubicBezTo>
                <a:cubicBezTo>
                  <a:pt x="204" y="39"/>
                  <a:pt x="203" y="40"/>
                  <a:pt x="201" y="40"/>
                </a:cubicBezTo>
                <a:cubicBezTo>
                  <a:pt x="201" y="42"/>
                  <a:pt x="201" y="45"/>
                  <a:pt x="201" y="46"/>
                </a:cubicBezTo>
                <a:cubicBezTo>
                  <a:pt x="207" y="43"/>
                  <a:pt x="213" y="41"/>
                  <a:pt x="219" y="39"/>
                </a:cubicBezTo>
                <a:close/>
                <a:moveTo>
                  <a:pt x="26" y="126"/>
                </a:moveTo>
                <a:cubicBezTo>
                  <a:pt x="26" y="126"/>
                  <a:pt x="26" y="126"/>
                  <a:pt x="26" y="126"/>
                </a:cubicBezTo>
                <a:cubicBezTo>
                  <a:pt x="26" y="128"/>
                  <a:pt x="26" y="130"/>
                  <a:pt x="26" y="132"/>
                </a:cubicBezTo>
                <a:cubicBezTo>
                  <a:pt x="26" y="140"/>
                  <a:pt x="27" y="148"/>
                  <a:pt x="27" y="155"/>
                </a:cubicBezTo>
                <a:cubicBezTo>
                  <a:pt x="27" y="159"/>
                  <a:pt x="28" y="162"/>
                  <a:pt x="28" y="165"/>
                </a:cubicBezTo>
                <a:cubicBezTo>
                  <a:pt x="28" y="166"/>
                  <a:pt x="28" y="166"/>
                  <a:pt x="29" y="166"/>
                </a:cubicBezTo>
                <a:cubicBezTo>
                  <a:pt x="29" y="165"/>
                  <a:pt x="30" y="163"/>
                  <a:pt x="29" y="162"/>
                </a:cubicBezTo>
                <a:cubicBezTo>
                  <a:pt x="29" y="161"/>
                  <a:pt x="29" y="160"/>
                  <a:pt x="29" y="160"/>
                </a:cubicBezTo>
                <a:cubicBezTo>
                  <a:pt x="30" y="159"/>
                  <a:pt x="30" y="159"/>
                  <a:pt x="30" y="159"/>
                </a:cubicBezTo>
                <a:cubicBezTo>
                  <a:pt x="30" y="157"/>
                  <a:pt x="30" y="155"/>
                  <a:pt x="31" y="153"/>
                </a:cubicBezTo>
                <a:cubicBezTo>
                  <a:pt x="31" y="152"/>
                  <a:pt x="31" y="150"/>
                  <a:pt x="31" y="149"/>
                </a:cubicBezTo>
                <a:cubicBezTo>
                  <a:pt x="29" y="149"/>
                  <a:pt x="29" y="148"/>
                  <a:pt x="29" y="146"/>
                </a:cubicBezTo>
                <a:cubicBezTo>
                  <a:pt x="28" y="143"/>
                  <a:pt x="28" y="140"/>
                  <a:pt x="28" y="137"/>
                </a:cubicBezTo>
                <a:cubicBezTo>
                  <a:pt x="27" y="133"/>
                  <a:pt x="27" y="130"/>
                  <a:pt x="26" y="126"/>
                </a:cubicBezTo>
                <a:close/>
                <a:moveTo>
                  <a:pt x="67" y="118"/>
                </a:moveTo>
                <a:cubicBezTo>
                  <a:pt x="70" y="118"/>
                  <a:pt x="72" y="118"/>
                  <a:pt x="74" y="118"/>
                </a:cubicBezTo>
                <a:cubicBezTo>
                  <a:pt x="74" y="118"/>
                  <a:pt x="75" y="118"/>
                  <a:pt x="75" y="118"/>
                </a:cubicBezTo>
                <a:cubicBezTo>
                  <a:pt x="77" y="116"/>
                  <a:pt x="80" y="113"/>
                  <a:pt x="80" y="110"/>
                </a:cubicBezTo>
                <a:cubicBezTo>
                  <a:pt x="80" y="109"/>
                  <a:pt x="81" y="108"/>
                  <a:pt x="81" y="107"/>
                </a:cubicBezTo>
                <a:cubicBezTo>
                  <a:pt x="81" y="106"/>
                  <a:pt x="81" y="106"/>
                  <a:pt x="82" y="105"/>
                </a:cubicBezTo>
                <a:cubicBezTo>
                  <a:pt x="80" y="106"/>
                  <a:pt x="79" y="107"/>
                  <a:pt x="78" y="107"/>
                </a:cubicBezTo>
                <a:cubicBezTo>
                  <a:pt x="77" y="108"/>
                  <a:pt x="76" y="108"/>
                  <a:pt x="76" y="108"/>
                </a:cubicBezTo>
                <a:cubicBezTo>
                  <a:pt x="73" y="111"/>
                  <a:pt x="70" y="114"/>
                  <a:pt x="68" y="117"/>
                </a:cubicBezTo>
                <a:cubicBezTo>
                  <a:pt x="68" y="117"/>
                  <a:pt x="67" y="117"/>
                  <a:pt x="67" y="118"/>
                </a:cubicBezTo>
                <a:close/>
                <a:moveTo>
                  <a:pt x="165" y="147"/>
                </a:moveTo>
                <a:cubicBezTo>
                  <a:pt x="163" y="147"/>
                  <a:pt x="162" y="148"/>
                  <a:pt x="160" y="148"/>
                </a:cubicBezTo>
                <a:cubicBezTo>
                  <a:pt x="160" y="149"/>
                  <a:pt x="159" y="149"/>
                  <a:pt x="159" y="150"/>
                </a:cubicBezTo>
                <a:cubicBezTo>
                  <a:pt x="157" y="153"/>
                  <a:pt x="156" y="156"/>
                  <a:pt x="155" y="158"/>
                </a:cubicBezTo>
                <a:cubicBezTo>
                  <a:pt x="154" y="160"/>
                  <a:pt x="154" y="160"/>
                  <a:pt x="155" y="161"/>
                </a:cubicBezTo>
                <a:cubicBezTo>
                  <a:pt x="158" y="159"/>
                  <a:pt x="160" y="158"/>
                  <a:pt x="163" y="157"/>
                </a:cubicBezTo>
                <a:cubicBezTo>
                  <a:pt x="163" y="156"/>
                  <a:pt x="163" y="156"/>
                  <a:pt x="164" y="156"/>
                </a:cubicBezTo>
                <a:cubicBezTo>
                  <a:pt x="164" y="155"/>
                  <a:pt x="164" y="155"/>
                  <a:pt x="165" y="154"/>
                </a:cubicBezTo>
                <a:cubicBezTo>
                  <a:pt x="165" y="153"/>
                  <a:pt x="165" y="152"/>
                  <a:pt x="165" y="150"/>
                </a:cubicBezTo>
                <a:cubicBezTo>
                  <a:pt x="165" y="149"/>
                  <a:pt x="165" y="148"/>
                  <a:pt x="165" y="147"/>
                </a:cubicBezTo>
                <a:close/>
                <a:moveTo>
                  <a:pt x="120" y="135"/>
                </a:moveTo>
                <a:cubicBezTo>
                  <a:pt x="120" y="135"/>
                  <a:pt x="120" y="134"/>
                  <a:pt x="121" y="134"/>
                </a:cubicBezTo>
                <a:cubicBezTo>
                  <a:pt x="123" y="133"/>
                  <a:pt x="124" y="132"/>
                  <a:pt x="126" y="132"/>
                </a:cubicBezTo>
                <a:cubicBezTo>
                  <a:pt x="127" y="131"/>
                  <a:pt x="127" y="131"/>
                  <a:pt x="128" y="130"/>
                </a:cubicBezTo>
                <a:cubicBezTo>
                  <a:pt x="129" y="127"/>
                  <a:pt x="130" y="123"/>
                  <a:pt x="131" y="120"/>
                </a:cubicBezTo>
                <a:cubicBezTo>
                  <a:pt x="131" y="120"/>
                  <a:pt x="131" y="119"/>
                  <a:pt x="131" y="119"/>
                </a:cubicBezTo>
                <a:cubicBezTo>
                  <a:pt x="127" y="122"/>
                  <a:pt x="124" y="125"/>
                  <a:pt x="121" y="127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0" y="130"/>
                  <a:pt x="120" y="132"/>
                  <a:pt x="120" y="135"/>
                </a:cubicBezTo>
                <a:close/>
                <a:moveTo>
                  <a:pt x="134" y="223"/>
                </a:moveTo>
                <a:cubicBezTo>
                  <a:pt x="133" y="223"/>
                  <a:pt x="132" y="223"/>
                  <a:pt x="131" y="223"/>
                </a:cubicBezTo>
                <a:cubicBezTo>
                  <a:pt x="125" y="223"/>
                  <a:pt x="119" y="224"/>
                  <a:pt x="114" y="224"/>
                </a:cubicBezTo>
                <a:cubicBezTo>
                  <a:pt x="113" y="224"/>
                  <a:pt x="112" y="224"/>
                  <a:pt x="111" y="224"/>
                </a:cubicBezTo>
                <a:cubicBezTo>
                  <a:pt x="110" y="224"/>
                  <a:pt x="110" y="224"/>
                  <a:pt x="109" y="224"/>
                </a:cubicBezTo>
                <a:cubicBezTo>
                  <a:pt x="109" y="224"/>
                  <a:pt x="108" y="224"/>
                  <a:pt x="108" y="224"/>
                </a:cubicBezTo>
                <a:cubicBezTo>
                  <a:pt x="106" y="224"/>
                  <a:pt x="105" y="224"/>
                  <a:pt x="104" y="224"/>
                </a:cubicBezTo>
                <a:cubicBezTo>
                  <a:pt x="95" y="225"/>
                  <a:pt x="86" y="225"/>
                  <a:pt x="78" y="226"/>
                </a:cubicBezTo>
                <a:cubicBezTo>
                  <a:pt x="76" y="226"/>
                  <a:pt x="74" y="226"/>
                  <a:pt x="72" y="227"/>
                </a:cubicBezTo>
                <a:cubicBezTo>
                  <a:pt x="92" y="227"/>
                  <a:pt x="113" y="226"/>
                  <a:pt x="134" y="223"/>
                </a:cubicBezTo>
                <a:close/>
                <a:moveTo>
                  <a:pt x="79" y="173"/>
                </a:moveTo>
                <a:cubicBezTo>
                  <a:pt x="83" y="173"/>
                  <a:pt x="86" y="173"/>
                  <a:pt x="90" y="173"/>
                </a:cubicBezTo>
                <a:cubicBezTo>
                  <a:pt x="90" y="169"/>
                  <a:pt x="90" y="166"/>
                  <a:pt x="90" y="162"/>
                </a:cubicBezTo>
                <a:cubicBezTo>
                  <a:pt x="88" y="163"/>
                  <a:pt x="85" y="164"/>
                  <a:pt x="83" y="165"/>
                </a:cubicBezTo>
                <a:cubicBezTo>
                  <a:pt x="83" y="165"/>
                  <a:pt x="83" y="165"/>
                  <a:pt x="84" y="165"/>
                </a:cubicBezTo>
                <a:cubicBezTo>
                  <a:pt x="84" y="165"/>
                  <a:pt x="85" y="165"/>
                  <a:pt x="85" y="165"/>
                </a:cubicBezTo>
                <a:cubicBezTo>
                  <a:pt x="86" y="165"/>
                  <a:pt x="86" y="166"/>
                  <a:pt x="86" y="167"/>
                </a:cubicBezTo>
                <a:cubicBezTo>
                  <a:pt x="86" y="167"/>
                  <a:pt x="86" y="168"/>
                  <a:pt x="85" y="168"/>
                </a:cubicBezTo>
                <a:cubicBezTo>
                  <a:pt x="85" y="168"/>
                  <a:pt x="85" y="168"/>
                  <a:pt x="84" y="168"/>
                </a:cubicBezTo>
                <a:cubicBezTo>
                  <a:pt x="83" y="169"/>
                  <a:pt x="82" y="169"/>
                  <a:pt x="81" y="169"/>
                </a:cubicBezTo>
                <a:cubicBezTo>
                  <a:pt x="81" y="169"/>
                  <a:pt x="80" y="169"/>
                  <a:pt x="80" y="170"/>
                </a:cubicBezTo>
                <a:cubicBezTo>
                  <a:pt x="80" y="171"/>
                  <a:pt x="79" y="172"/>
                  <a:pt x="79" y="173"/>
                </a:cubicBezTo>
                <a:close/>
                <a:moveTo>
                  <a:pt x="229" y="218"/>
                </a:moveTo>
                <a:cubicBezTo>
                  <a:pt x="229" y="216"/>
                  <a:pt x="229" y="214"/>
                  <a:pt x="228" y="212"/>
                </a:cubicBezTo>
                <a:cubicBezTo>
                  <a:pt x="228" y="211"/>
                  <a:pt x="228" y="211"/>
                  <a:pt x="227" y="211"/>
                </a:cubicBezTo>
                <a:cubicBezTo>
                  <a:pt x="227" y="210"/>
                  <a:pt x="227" y="209"/>
                  <a:pt x="226" y="209"/>
                </a:cubicBezTo>
                <a:cubicBezTo>
                  <a:pt x="227" y="209"/>
                  <a:pt x="227" y="209"/>
                  <a:pt x="227" y="209"/>
                </a:cubicBezTo>
                <a:cubicBezTo>
                  <a:pt x="225" y="208"/>
                  <a:pt x="223" y="207"/>
                  <a:pt x="222" y="206"/>
                </a:cubicBezTo>
                <a:cubicBezTo>
                  <a:pt x="221" y="211"/>
                  <a:pt x="220" y="216"/>
                  <a:pt x="221" y="219"/>
                </a:cubicBezTo>
                <a:cubicBezTo>
                  <a:pt x="224" y="218"/>
                  <a:pt x="226" y="218"/>
                  <a:pt x="229" y="218"/>
                </a:cubicBezTo>
                <a:close/>
                <a:moveTo>
                  <a:pt x="85" y="121"/>
                </a:moveTo>
                <a:cubicBezTo>
                  <a:pt x="88" y="121"/>
                  <a:pt x="90" y="121"/>
                  <a:pt x="92" y="120"/>
                </a:cubicBezTo>
                <a:cubicBezTo>
                  <a:pt x="92" y="120"/>
                  <a:pt x="92" y="120"/>
                  <a:pt x="93" y="120"/>
                </a:cubicBezTo>
                <a:cubicBezTo>
                  <a:pt x="94" y="118"/>
                  <a:pt x="95" y="117"/>
                  <a:pt x="96" y="116"/>
                </a:cubicBezTo>
                <a:cubicBezTo>
                  <a:pt x="96" y="116"/>
                  <a:pt x="97" y="115"/>
                  <a:pt x="97" y="115"/>
                </a:cubicBezTo>
                <a:cubicBezTo>
                  <a:pt x="97" y="114"/>
                  <a:pt x="97" y="112"/>
                  <a:pt x="98" y="111"/>
                </a:cubicBezTo>
                <a:cubicBezTo>
                  <a:pt x="98" y="111"/>
                  <a:pt x="97" y="110"/>
                  <a:pt x="97" y="111"/>
                </a:cubicBezTo>
                <a:cubicBezTo>
                  <a:pt x="95" y="111"/>
                  <a:pt x="94" y="112"/>
                  <a:pt x="92" y="112"/>
                </a:cubicBezTo>
                <a:cubicBezTo>
                  <a:pt x="91" y="112"/>
                  <a:pt x="91" y="112"/>
                  <a:pt x="91" y="112"/>
                </a:cubicBezTo>
                <a:cubicBezTo>
                  <a:pt x="89" y="114"/>
                  <a:pt x="88" y="115"/>
                  <a:pt x="86" y="117"/>
                </a:cubicBezTo>
                <a:cubicBezTo>
                  <a:pt x="86" y="117"/>
                  <a:pt x="86" y="117"/>
                  <a:pt x="86" y="118"/>
                </a:cubicBezTo>
                <a:cubicBezTo>
                  <a:pt x="86" y="119"/>
                  <a:pt x="85" y="120"/>
                  <a:pt x="85" y="121"/>
                </a:cubicBezTo>
                <a:close/>
                <a:moveTo>
                  <a:pt x="36" y="158"/>
                </a:moveTo>
                <a:cubicBezTo>
                  <a:pt x="36" y="158"/>
                  <a:pt x="36" y="158"/>
                  <a:pt x="36" y="158"/>
                </a:cubicBezTo>
                <a:cubicBezTo>
                  <a:pt x="39" y="158"/>
                  <a:pt x="41" y="158"/>
                  <a:pt x="43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46" y="155"/>
                  <a:pt x="47" y="154"/>
                  <a:pt x="48" y="152"/>
                </a:cubicBezTo>
                <a:cubicBezTo>
                  <a:pt x="48" y="152"/>
                  <a:pt x="48" y="151"/>
                  <a:pt x="49" y="151"/>
                </a:cubicBezTo>
                <a:cubicBezTo>
                  <a:pt x="48" y="151"/>
                  <a:pt x="48" y="151"/>
                  <a:pt x="48" y="151"/>
                </a:cubicBezTo>
                <a:cubicBezTo>
                  <a:pt x="46" y="150"/>
                  <a:pt x="44" y="150"/>
                  <a:pt x="42" y="150"/>
                </a:cubicBezTo>
                <a:cubicBezTo>
                  <a:pt x="39" y="150"/>
                  <a:pt x="38" y="150"/>
                  <a:pt x="37" y="152"/>
                </a:cubicBezTo>
                <a:cubicBezTo>
                  <a:pt x="36" y="152"/>
                  <a:pt x="36" y="153"/>
                  <a:pt x="36" y="153"/>
                </a:cubicBezTo>
                <a:cubicBezTo>
                  <a:pt x="36" y="155"/>
                  <a:pt x="36" y="156"/>
                  <a:pt x="36" y="158"/>
                </a:cubicBezTo>
                <a:close/>
                <a:moveTo>
                  <a:pt x="125" y="153"/>
                </a:moveTo>
                <a:cubicBezTo>
                  <a:pt x="125" y="153"/>
                  <a:pt x="125" y="153"/>
                  <a:pt x="125" y="153"/>
                </a:cubicBezTo>
                <a:cubicBezTo>
                  <a:pt x="121" y="156"/>
                  <a:pt x="116" y="158"/>
                  <a:pt x="112" y="160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1" y="163"/>
                  <a:pt x="111" y="165"/>
                  <a:pt x="111" y="167"/>
                </a:cubicBezTo>
                <a:cubicBezTo>
                  <a:pt x="111" y="168"/>
                  <a:pt x="111" y="168"/>
                  <a:pt x="111" y="168"/>
                </a:cubicBezTo>
                <a:cubicBezTo>
                  <a:pt x="113" y="168"/>
                  <a:pt x="114" y="167"/>
                  <a:pt x="115" y="167"/>
                </a:cubicBezTo>
                <a:cubicBezTo>
                  <a:pt x="116" y="167"/>
                  <a:pt x="117" y="166"/>
                  <a:pt x="116" y="166"/>
                </a:cubicBezTo>
                <a:cubicBezTo>
                  <a:pt x="116" y="164"/>
                  <a:pt x="116" y="163"/>
                  <a:pt x="117" y="163"/>
                </a:cubicBezTo>
                <a:cubicBezTo>
                  <a:pt x="117" y="162"/>
                  <a:pt x="118" y="161"/>
                  <a:pt x="118" y="161"/>
                </a:cubicBezTo>
                <a:cubicBezTo>
                  <a:pt x="120" y="160"/>
                  <a:pt x="121" y="159"/>
                  <a:pt x="122" y="157"/>
                </a:cubicBezTo>
                <a:cubicBezTo>
                  <a:pt x="124" y="156"/>
                  <a:pt x="124" y="155"/>
                  <a:pt x="125" y="153"/>
                </a:cubicBezTo>
                <a:close/>
                <a:moveTo>
                  <a:pt x="120" y="62"/>
                </a:moveTo>
                <a:cubicBezTo>
                  <a:pt x="122" y="60"/>
                  <a:pt x="124" y="59"/>
                  <a:pt x="126" y="57"/>
                </a:cubicBezTo>
                <a:cubicBezTo>
                  <a:pt x="127" y="57"/>
                  <a:pt x="127" y="56"/>
                  <a:pt x="127" y="56"/>
                </a:cubicBezTo>
                <a:cubicBezTo>
                  <a:pt x="127" y="54"/>
                  <a:pt x="127" y="52"/>
                  <a:pt x="127" y="50"/>
                </a:cubicBezTo>
                <a:cubicBezTo>
                  <a:pt x="127" y="49"/>
                  <a:pt x="127" y="49"/>
                  <a:pt x="126" y="48"/>
                </a:cubicBezTo>
                <a:cubicBezTo>
                  <a:pt x="124" y="50"/>
                  <a:pt x="121" y="52"/>
                  <a:pt x="118" y="54"/>
                </a:cubicBezTo>
                <a:cubicBezTo>
                  <a:pt x="119" y="56"/>
                  <a:pt x="120" y="59"/>
                  <a:pt x="120" y="62"/>
                </a:cubicBezTo>
                <a:close/>
                <a:moveTo>
                  <a:pt x="146" y="85"/>
                </a:moveTo>
                <a:cubicBezTo>
                  <a:pt x="150" y="84"/>
                  <a:pt x="152" y="82"/>
                  <a:pt x="155" y="81"/>
                </a:cubicBezTo>
                <a:cubicBezTo>
                  <a:pt x="154" y="78"/>
                  <a:pt x="154" y="76"/>
                  <a:pt x="154" y="74"/>
                </a:cubicBezTo>
                <a:cubicBezTo>
                  <a:pt x="152" y="74"/>
                  <a:pt x="151" y="75"/>
                  <a:pt x="150" y="75"/>
                </a:cubicBezTo>
                <a:cubicBezTo>
                  <a:pt x="149" y="75"/>
                  <a:pt x="148" y="76"/>
                  <a:pt x="146" y="75"/>
                </a:cubicBezTo>
                <a:cubicBezTo>
                  <a:pt x="146" y="79"/>
                  <a:pt x="146" y="82"/>
                  <a:pt x="146" y="85"/>
                </a:cubicBezTo>
                <a:close/>
                <a:moveTo>
                  <a:pt x="31" y="45"/>
                </a:moveTo>
                <a:cubicBezTo>
                  <a:pt x="34" y="40"/>
                  <a:pt x="38" y="36"/>
                  <a:pt x="41" y="32"/>
                </a:cubicBezTo>
                <a:cubicBezTo>
                  <a:pt x="39" y="32"/>
                  <a:pt x="37" y="32"/>
                  <a:pt x="35" y="32"/>
                </a:cubicBezTo>
                <a:cubicBezTo>
                  <a:pt x="34" y="32"/>
                  <a:pt x="34" y="32"/>
                  <a:pt x="34" y="33"/>
                </a:cubicBezTo>
                <a:cubicBezTo>
                  <a:pt x="33" y="34"/>
                  <a:pt x="32" y="35"/>
                  <a:pt x="30" y="36"/>
                </a:cubicBezTo>
                <a:cubicBezTo>
                  <a:pt x="30" y="36"/>
                  <a:pt x="30" y="37"/>
                  <a:pt x="30" y="38"/>
                </a:cubicBezTo>
                <a:cubicBezTo>
                  <a:pt x="30" y="39"/>
                  <a:pt x="30" y="41"/>
                  <a:pt x="31" y="42"/>
                </a:cubicBezTo>
                <a:cubicBezTo>
                  <a:pt x="31" y="43"/>
                  <a:pt x="31" y="44"/>
                  <a:pt x="31" y="45"/>
                </a:cubicBezTo>
                <a:close/>
                <a:moveTo>
                  <a:pt x="201" y="38"/>
                </a:moveTo>
                <a:cubicBezTo>
                  <a:pt x="206" y="36"/>
                  <a:pt x="210" y="35"/>
                  <a:pt x="214" y="33"/>
                </a:cubicBezTo>
                <a:cubicBezTo>
                  <a:pt x="213" y="32"/>
                  <a:pt x="212" y="31"/>
                  <a:pt x="211" y="30"/>
                </a:cubicBezTo>
                <a:cubicBezTo>
                  <a:pt x="210" y="29"/>
                  <a:pt x="210" y="29"/>
                  <a:pt x="209" y="29"/>
                </a:cubicBezTo>
                <a:cubicBezTo>
                  <a:pt x="207" y="30"/>
                  <a:pt x="204" y="31"/>
                  <a:pt x="202" y="32"/>
                </a:cubicBezTo>
                <a:cubicBezTo>
                  <a:pt x="202" y="32"/>
                  <a:pt x="201" y="32"/>
                  <a:pt x="201" y="32"/>
                </a:cubicBezTo>
                <a:cubicBezTo>
                  <a:pt x="201" y="34"/>
                  <a:pt x="201" y="36"/>
                  <a:pt x="201" y="38"/>
                </a:cubicBezTo>
                <a:close/>
                <a:moveTo>
                  <a:pt x="122" y="85"/>
                </a:moveTo>
                <a:cubicBezTo>
                  <a:pt x="121" y="86"/>
                  <a:pt x="121" y="86"/>
                  <a:pt x="120" y="86"/>
                </a:cubicBezTo>
                <a:cubicBezTo>
                  <a:pt x="118" y="89"/>
                  <a:pt x="115" y="91"/>
                  <a:pt x="112" y="93"/>
                </a:cubicBezTo>
                <a:cubicBezTo>
                  <a:pt x="111" y="94"/>
                  <a:pt x="110" y="95"/>
                  <a:pt x="110" y="96"/>
                </a:cubicBezTo>
                <a:cubicBezTo>
                  <a:pt x="110" y="98"/>
                  <a:pt x="110" y="99"/>
                  <a:pt x="110" y="100"/>
                </a:cubicBezTo>
                <a:cubicBezTo>
                  <a:pt x="110" y="100"/>
                  <a:pt x="110" y="101"/>
                  <a:pt x="110" y="101"/>
                </a:cubicBezTo>
                <a:cubicBezTo>
                  <a:pt x="112" y="99"/>
                  <a:pt x="114" y="97"/>
                  <a:pt x="115" y="96"/>
                </a:cubicBezTo>
                <a:cubicBezTo>
                  <a:pt x="118" y="93"/>
                  <a:pt x="120" y="91"/>
                  <a:pt x="122" y="89"/>
                </a:cubicBezTo>
                <a:cubicBezTo>
                  <a:pt x="122" y="89"/>
                  <a:pt x="122" y="88"/>
                  <a:pt x="122" y="88"/>
                </a:cubicBezTo>
                <a:cubicBezTo>
                  <a:pt x="122" y="87"/>
                  <a:pt x="122" y="86"/>
                  <a:pt x="122" y="85"/>
                </a:cubicBezTo>
                <a:close/>
                <a:moveTo>
                  <a:pt x="39" y="188"/>
                </a:moveTo>
                <a:cubicBezTo>
                  <a:pt x="50" y="187"/>
                  <a:pt x="61" y="187"/>
                  <a:pt x="71" y="185"/>
                </a:cubicBezTo>
                <a:cubicBezTo>
                  <a:pt x="71" y="184"/>
                  <a:pt x="71" y="184"/>
                  <a:pt x="71" y="183"/>
                </a:cubicBezTo>
                <a:cubicBezTo>
                  <a:pt x="70" y="183"/>
                  <a:pt x="70" y="183"/>
                  <a:pt x="69" y="183"/>
                </a:cubicBezTo>
                <a:cubicBezTo>
                  <a:pt x="65" y="184"/>
                  <a:pt x="62" y="184"/>
                  <a:pt x="58" y="184"/>
                </a:cubicBezTo>
                <a:cubicBezTo>
                  <a:pt x="57" y="185"/>
                  <a:pt x="56" y="185"/>
                  <a:pt x="56" y="185"/>
                </a:cubicBezTo>
                <a:cubicBezTo>
                  <a:pt x="55" y="186"/>
                  <a:pt x="54" y="186"/>
                  <a:pt x="53" y="185"/>
                </a:cubicBezTo>
                <a:cubicBezTo>
                  <a:pt x="53" y="185"/>
                  <a:pt x="52" y="185"/>
                  <a:pt x="52" y="185"/>
                </a:cubicBezTo>
                <a:cubicBezTo>
                  <a:pt x="48" y="185"/>
                  <a:pt x="45" y="185"/>
                  <a:pt x="41" y="186"/>
                </a:cubicBezTo>
                <a:cubicBezTo>
                  <a:pt x="40" y="186"/>
                  <a:pt x="40" y="186"/>
                  <a:pt x="40" y="187"/>
                </a:cubicBezTo>
                <a:cubicBezTo>
                  <a:pt x="40" y="187"/>
                  <a:pt x="40" y="188"/>
                  <a:pt x="39" y="188"/>
                </a:cubicBezTo>
                <a:close/>
                <a:moveTo>
                  <a:pt x="7" y="33"/>
                </a:moveTo>
                <a:cubicBezTo>
                  <a:pt x="8" y="44"/>
                  <a:pt x="8" y="54"/>
                  <a:pt x="11" y="65"/>
                </a:cubicBezTo>
                <a:cubicBezTo>
                  <a:pt x="11" y="58"/>
                  <a:pt x="11" y="51"/>
                  <a:pt x="11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8" y="43"/>
                  <a:pt x="8" y="43"/>
                  <a:pt x="9" y="41"/>
                </a:cubicBezTo>
                <a:cubicBezTo>
                  <a:pt x="9" y="40"/>
                  <a:pt x="9" y="40"/>
                  <a:pt x="10" y="39"/>
                </a:cubicBezTo>
                <a:cubicBezTo>
                  <a:pt x="10" y="38"/>
                  <a:pt x="10" y="38"/>
                  <a:pt x="11" y="37"/>
                </a:cubicBezTo>
                <a:cubicBezTo>
                  <a:pt x="11" y="36"/>
                  <a:pt x="11" y="34"/>
                  <a:pt x="11" y="33"/>
                </a:cubicBezTo>
                <a:cubicBezTo>
                  <a:pt x="9" y="33"/>
                  <a:pt x="8" y="34"/>
                  <a:pt x="7" y="33"/>
                </a:cubicBezTo>
                <a:close/>
                <a:moveTo>
                  <a:pt x="58" y="90"/>
                </a:moveTo>
                <a:cubicBezTo>
                  <a:pt x="58" y="91"/>
                  <a:pt x="58" y="91"/>
                  <a:pt x="58" y="91"/>
                </a:cubicBezTo>
                <a:cubicBezTo>
                  <a:pt x="59" y="90"/>
                  <a:pt x="59" y="90"/>
                  <a:pt x="60" y="90"/>
                </a:cubicBezTo>
                <a:cubicBezTo>
                  <a:pt x="62" y="90"/>
                  <a:pt x="64" y="89"/>
                  <a:pt x="65" y="87"/>
                </a:cubicBezTo>
                <a:cubicBezTo>
                  <a:pt x="65" y="87"/>
                  <a:pt x="65" y="87"/>
                  <a:pt x="65" y="86"/>
                </a:cubicBezTo>
                <a:cubicBezTo>
                  <a:pt x="66" y="86"/>
                  <a:pt x="66" y="85"/>
                  <a:pt x="66" y="84"/>
                </a:cubicBezTo>
                <a:cubicBezTo>
                  <a:pt x="66" y="83"/>
                  <a:pt x="66" y="81"/>
                  <a:pt x="65" y="79"/>
                </a:cubicBezTo>
                <a:cubicBezTo>
                  <a:pt x="65" y="79"/>
                  <a:pt x="65" y="79"/>
                  <a:pt x="65" y="78"/>
                </a:cubicBezTo>
                <a:cubicBezTo>
                  <a:pt x="63" y="81"/>
                  <a:pt x="60" y="83"/>
                  <a:pt x="58" y="86"/>
                </a:cubicBezTo>
                <a:cubicBezTo>
                  <a:pt x="58" y="86"/>
                  <a:pt x="58" y="86"/>
                  <a:pt x="58" y="87"/>
                </a:cubicBezTo>
                <a:cubicBezTo>
                  <a:pt x="58" y="88"/>
                  <a:pt x="58" y="89"/>
                  <a:pt x="58" y="90"/>
                </a:cubicBezTo>
                <a:close/>
                <a:moveTo>
                  <a:pt x="85" y="95"/>
                </a:moveTo>
                <a:cubicBezTo>
                  <a:pt x="83" y="94"/>
                  <a:pt x="83" y="93"/>
                  <a:pt x="84" y="91"/>
                </a:cubicBezTo>
                <a:cubicBezTo>
                  <a:pt x="85" y="90"/>
                  <a:pt x="85" y="90"/>
                  <a:pt x="86" y="89"/>
                </a:cubicBezTo>
                <a:cubicBezTo>
                  <a:pt x="87" y="88"/>
                  <a:pt x="87" y="88"/>
                  <a:pt x="88" y="87"/>
                </a:cubicBezTo>
                <a:cubicBezTo>
                  <a:pt x="89" y="87"/>
                  <a:pt x="89" y="86"/>
                  <a:pt x="88" y="86"/>
                </a:cubicBezTo>
                <a:cubicBezTo>
                  <a:pt x="87" y="86"/>
                  <a:pt x="86" y="87"/>
                  <a:pt x="85" y="87"/>
                </a:cubicBezTo>
                <a:cubicBezTo>
                  <a:pt x="84" y="87"/>
                  <a:pt x="84" y="87"/>
                  <a:pt x="83" y="88"/>
                </a:cubicBezTo>
                <a:cubicBezTo>
                  <a:pt x="81" y="91"/>
                  <a:pt x="78" y="94"/>
                  <a:pt x="76" y="97"/>
                </a:cubicBezTo>
                <a:cubicBezTo>
                  <a:pt x="76" y="97"/>
                  <a:pt x="76" y="97"/>
                  <a:pt x="75" y="97"/>
                </a:cubicBezTo>
                <a:cubicBezTo>
                  <a:pt x="77" y="98"/>
                  <a:pt x="79" y="98"/>
                  <a:pt x="81" y="99"/>
                </a:cubicBezTo>
                <a:cubicBezTo>
                  <a:pt x="81" y="99"/>
                  <a:pt x="82" y="99"/>
                  <a:pt x="82" y="98"/>
                </a:cubicBezTo>
                <a:cubicBezTo>
                  <a:pt x="83" y="97"/>
                  <a:pt x="84" y="96"/>
                  <a:pt x="85" y="95"/>
                </a:cubicBezTo>
                <a:close/>
                <a:moveTo>
                  <a:pt x="120" y="101"/>
                </a:moveTo>
                <a:cubicBezTo>
                  <a:pt x="119" y="101"/>
                  <a:pt x="119" y="101"/>
                  <a:pt x="118" y="101"/>
                </a:cubicBezTo>
                <a:cubicBezTo>
                  <a:pt x="116" y="102"/>
                  <a:pt x="114" y="104"/>
                  <a:pt x="111" y="105"/>
                </a:cubicBezTo>
                <a:cubicBezTo>
                  <a:pt x="110" y="105"/>
                  <a:pt x="109" y="106"/>
                  <a:pt x="109" y="107"/>
                </a:cubicBezTo>
                <a:cubicBezTo>
                  <a:pt x="109" y="108"/>
                  <a:pt x="108" y="108"/>
                  <a:pt x="107" y="109"/>
                </a:cubicBezTo>
                <a:cubicBezTo>
                  <a:pt x="107" y="109"/>
                  <a:pt x="106" y="109"/>
                  <a:pt x="106" y="109"/>
                </a:cubicBezTo>
                <a:cubicBezTo>
                  <a:pt x="105" y="110"/>
                  <a:pt x="104" y="112"/>
                  <a:pt x="103" y="113"/>
                </a:cubicBezTo>
                <a:cubicBezTo>
                  <a:pt x="102" y="114"/>
                  <a:pt x="102" y="115"/>
                  <a:pt x="102" y="116"/>
                </a:cubicBezTo>
                <a:cubicBezTo>
                  <a:pt x="103" y="116"/>
                  <a:pt x="103" y="115"/>
                  <a:pt x="103" y="115"/>
                </a:cubicBezTo>
                <a:cubicBezTo>
                  <a:pt x="108" y="112"/>
                  <a:pt x="113" y="108"/>
                  <a:pt x="117" y="105"/>
                </a:cubicBezTo>
                <a:cubicBezTo>
                  <a:pt x="119" y="104"/>
                  <a:pt x="120" y="103"/>
                  <a:pt x="120" y="101"/>
                </a:cubicBezTo>
                <a:close/>
                <a:moveTo>
                  <a:pt x="224" y="197"/>
                </a:moveTo>
                <a:cubicBezTo>
                  <a:pt x="224" y="197"/>
                  <a:pt x="224" y="197"/>
                  <a:pt x="224" y="197"/>
                </a:cubicBezTo>
                <a:cubicBezTo>
                  <a:pt x="227" y="199"/>
                  <a:pt x="230" y="201"/>
                  <a:pt x="233" y="203"/>
                </a:cubicBezTo>
                <a:cubicBezTo>
                  <a:pt x="233" y="203"/>
                  <a:pt x="233" y="203"/>
                  <a:pt x="234" y="203"/>
                </a:cubicBezTo>
                <a:cubicBezTo>
                  <a:pt x="235" y="203"/>
                  <a:pt x="237" y="203"/>
                  <a:pt x="238" y="203"/>
                </a:cubicBezTo>
                <a:cubicBezTo>
                  <a:pt x="239" y="203"/>
                  <a:pt x="239" y="202"/>
                  <a:pt x="238" y="202"/>
                </a:cubicBezTo>
                <a:cubicBezTo>
                  <a:pt x="238" y="202"/>
                  <a:pt x="237" y="202"/>
                  <a:pt x="237" y="202"/>
                </a:cubicBezTo>
                <a:cubicBezTo>
                  <a:pt x="235" y="202"/>
                  <a:pt x="234" y="201"/>
                  <a:pt x="234" y="199"/>
                </a:cubicBezTo>
                <a:cubicBezTo>
                  <a:pt x="234" y="199"/>
                  <a:pt x="234" y="198"/>
                  <a:pt x="234" y="198"/>
                </a:cubicBezTo>
                <a:cubicBezTo>
                  <a:pt x="234" y="197"/>
                  <a:pt x="235" y="195"/>
                  <a:pt x="235" y="194"/>
                </a:cubicBezTo>
                <a:cubicBezTo>
                  <a:pt x="231" y="195"/>
                  <a:pt x="228" y="196"/>
                  <a:pt x="224" y="197"/>
                </a:cubicBezTo>
                <a:close/>
                <a:moveTo>
                  <a:pt x="153" y="134"/>
                </a:moveTo>
                <a:cubicBezTo>
                  <a:pt x="153" y="134"/>
                  <a:pt x="153" y="134"/>
                  <a:pt x="153" y="134"/>
                </a:cubicBezTo>
                <a:cubicBezTo>
                  <a:pt x="154" y="134"/>
                  <a:pt x="155" y="134"/>
                  <a:pt x="155" y="133"/>
                </a:cubicBezTo>
                <a:cubicBezTo>
                  <a:pt x="156" y="133"/>
                  <a:pt x="156" y="133"/>
                  <a:pt x="157" y="134"/>
                </a:cubicBezTo>
                <a:cubicBezTo>
                  <a:pt x="157" y="134"/>
                  <a:pt x="157" y="135"/>
                  <a:pt x="157" y="135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5" y="137"/>
                  <a:pt x="154" y="138"/>
                  <a:pt x="153" y="138"/>
                </a:cubicBezTo>
                <a:cubicBezTo>
                  <a:pt x="153" y="138"/>
                  <a:pt x="152" y="139"/>
                  <a:pt x="152" y="139"/>
                </a:cubicBezTo>
                <a:cubicBezTo>
                  <a:pt x="152" y="140"/>
                  <a:pt x="152" y="142"/>
                  <a:pt x="152" y="144"/>
                </a:cubicBezTo>
                <a:cubicBezTo>
                  <a:pt x="154" y="142"/>
                  <a:pt x="156" y="141"/>
                  <a:pt x="158" y="139"/>
                </a:cubicBezTo>
                <a:cubicBezTo>
                  <a:pt x="158" y="139"/>
                  <a:pt x="158" y="139"/>
                  <a:pt x="158" y="138"/>
                </a:cubicBezTo>
                <a:cubicBezTo>
                  <a:pt x="159" y="135"/>
                  <a:pt x="160" y="132"/>
                  <a:pt x="161" y="129"/>
                </a:cubicBezTo>
                <a:cubicBezTo>
                  <a:pt x="161" y="128"/>
                  <a:pt x="161" y="128"/>
                  <a:pt x="162" y="127"/>
                </a:cubicBezTo>
                <a:cubicBezTo>
                  <a:pt x="160" y="128"/>
                  <a:pt x="159" y="128"/>
                  <a:pt x="159" y="128"/>
                </a:cubicBezTo>
                <a:cubicBezTo>
                  <a:pt x="157" y="130"/>
                  <a:pt x="155" y="132"/>
                  <a:pt x="153" y="134"/>
                </a:cubicBezTo>
                <a:close/>
                <a:moveTo>
                  <a:pt x="175" y="129"/>
                </a:moveTo>
                <a:cubicBezTo>
                  <a:pt x="174" y="130"/>
                  <a:pt x="173" y="131"/>
                  <a:pt x="172" y="131"/>
                </a:cubicBezTo>
                <a:cubicBezTo>
                  <a:pt x="171" y="132"/>
                  <a:pt x="171" y="132"/>
                  <a:pt x="171" y="133"/>
                </a:cubicBezTo>
                <a:cubicBezTo>
                  <a:pt x="170" y="136"/>
                  <a:pt x="170" y="138"/>
                  <a:pt x="169" y="141"/>
                </a:cubicBezTo>
                <a:cubicBezTo>
                  <a:pt x="169" y="141"/>
                  <a:pt x="169" y="141"/>
                  <a:pt x="169" y="142"/>
                </a:cubicBezTo>
                <a:cubicBezTo>
                  <a:pt x="172" y="141"/>
                  <a:pt x="174" y="140"/>
                  <a:pt x="176" y="139"/>
                </a:cubicBezTo>
                <a:cubicBezTo>
                  <a:pt x="176" y="136"/>
                  <a:pt x="176" y="132"/>
                  <a:pt x="175" y="129"/>
                </a:cubicBezTo>
                <a:close/>
                <a:moveTo>
                  <a:pt x="71" y="73"/>
                </a:moveTo>
                <a:cubicBezTo>
                  <a:pt x="73" y="73"/>
                  <a:pt x="74" y="73"/>
                  <a:pt x="75" y="73"/>
                </a:cubicBezTo>
                <a:cubicBezTo>
                  <a:pt x="76" y="73"/>
                  <a:pt x="76" y="73"/>
                  <a:pt x="76" y="73"/>
                </a:cubicBezTo>
                <a:cubicBezTo>
                  <a:pt x="79" y="70"/>
                  <a:pt x="81" y="67"/>
                  <a:pt x="83" y="64"/>
                </a:cubicBezTo>
                <a:cubicBezTo>
                  <a:pt x="84" y="64"/>
                  <a:pt x="84" y="63"/>
                  <a:pt x="84" y="63"/>
                </a:cubicBezTo>
                <a:cubicBezTo>
                  <a:pt x="84" y="62"/>
                  <a:pt x="83" y="61"/>
                  <a:pt x="83" y="60"/>
                </a:cubicBezTo>
                <a:cubicBezTo>
                  <a:pt x="83" y="60"/>
                  <a:pt x="82" y="61"/>
                  <a:pt x="82" y="61"/>
                </a:cubicBezTo>
                <a:cubicBezTo>
                  <a:pt x="78" y="64"/>
                  <a:pt x="75" y="68"/>
                  <a:pt x="72" y="71"/>
                </a:cubicBezTo>
                <a:cubicBezTo>
                  <a:pt x="72" y="72"/>
                  <a:pt x="71" y="72"/>
                  <a:pt x="71" y="73"/>
                </a:cubicBezTo>
                <a:close/>
                <a:moveTo>
                  <a:pt x="92" y="133"/>
                </a:moveTo>
                <a:cubicBezTo>
                  <a:pt x="92" y="133"/>
                  <a:pt x="92" y="133"/>
                  <a:pt x="92" y="133"/>
                </a:cubicBezTo>
                <a:cubicBezTo>
                  <a:pt x="89" y="136"/>
                  <a:pt x="87" y="138"/>
                  <a:pt x="85" y="140"/>
                </a:cubicBezTo>
                <a:cubicBezTo>
                  <a:pt x="84" y="140"/>
                  <a:pt x="84" y="141"/>
                  <a:pt x="84" y="141"/>
                </a:cubicBezTo>
                <a:cubicBezTo>
                  <a:pt x="84" y="144"/>
                  <a:pt x="84" y="146"/>
                  <a:pt x="84" y="148"/>
                </a:cubicBezTo>
                <a:cubicBezTo>
                  <a:pt x="84" y="149"/>
                  <a:pt x="84" y="150"/>
                  <a:pt x="84" y="151"/>
                </a:cubicBezTo>
                <a:cubicBezTo>
                  <a:pt x="84" y="151"/>
                  <a:pt x="84" y="151"/>
                  <a:pt x="84" y="151"/>
                </a:cubicBezTo>
                <a:cubicBezTo>
                  <a:pt x="84" y="150"/>
                  <a:pt x="85" y="150"/>
                  <a:pt x="85" y="150"/>
                </a:cubicBezTo>
                <a:cubicBezTo>
                  <a:pt x="85" y="148"/>
                  <a:pt x="86" y="147"/>
                  <a:pt x="87" y="145"/>
                </a:cubicBezTo>
                <a:cubicBezTo>
                  <a:pt x="87" y="144"/>
                  <a:pt x="88" y="144"/>
                  <a:pt x="89" y="143"/>
                </a:cubicBezTo>
                <a:cubicBezTo>
                  <a:pt x="89" y="143"/>
                  <a:pt x="89" y="143"/>
                  <a:pt x="90" y="142"/>
                </a:cubicBezTo>
                <a:cubicBezTo>
                  <a:pt x="90" y="139"/>
                  <a:pt x="91" y="136"/>
                  <a:pt x="92" y="133"/>
                </a:cubicBezTo>
                <a:close/>
                <a:moveTo>
                  <a:pt x="134" y="110"/>
                </a:moveTo>
                <a:cubicBezTo>
                  <a:pt x="134" y="110"/>
                  <a:pt x="133" y="111"/>
                  <a:pt x="133" y="111"/>
                </a:cubicBezTo>
                <a:cubicBezTo>
                  <a:pt x="130" y="112"/>
                  <a:pt x="127" y="114"/>
                  <a:pt x="123" y="115"/>
                </a:cubicBezTo>
                <a:cubicBezTo>
                  <a:pt x="122" y="116"/>
                  <a:pt x="121" y="117"/>
                  <a:pt x="121" y="118"/>
                </a:cubicBezTo>
                <a:cubicBezTo>
                  <a:pt x="121" y="119"/>
                  <a:pt x="121" y="120"/>
                  <a:pt x="121" y="121"/>
                </a:cubicBezTo>
                <a:cubicBezTo>
                  <a:pt x="121" y="122"/>
                  <a:pt x="121" y="122"/>
                  <a:pt x="121" y="123"/>
                </a:cubicBezTo>
                <a:cubicBezTo>
                  <a:pt x="121" y="122"/>
                  <a:pt x="122" y="122"/>
                  <a:pt x="122" y="122"/>
                </a:cubicBezTo>
                <a:cubicBezTo>
                  <a:pt x="125" y="119"/>
                  <a:pt x="129" y="117"/>
                  <a:pt x="132" y="115"/>
                </a:cubicBezTo>
                <a:cubicBezTo>
                  <a:pt x="133" y="113"/>
                  <a:pt x="134" y="112"/>
                  <a:pt x="134" y="110"/>
                </a:cubicBezTo>
                <a:close/>
                <a:moveTo>
                  <a:pt x="75" y="184"/>
                </a:moveTo>
                <a:cubicBezTo>
                  <a:pt x="76" y="184"/>
                  <a:pt x="76" y="184"/>
                  <a:pt x="77" y="184"/>
                </a:cubicBezTo>
                <a:cubicBezTo>
                  <a:pt x="85" y="183"/>
                  <a:pt x="92" y="183"/>
                  <a:pt x="100" y="182"/>
                </a:cubicBezTo>
                <a:cubicBezTo>
                  <a:pt x="102" y="181"/>
                  <a:pt x="104" y="181"/>
                  <a:pt x="107" y="181"/>
                </a:cubicBezTo>
                <a:cubicBezTo>
                  <a:pt x="107" y="181"/>
                  <a:pt x="108" y="181"/>
                  <a:pt x="108" y="180"/>
                </a:cubicBezTo>
                <a:cubicBezTo>
                  <a:pt x="107" y="180"/>
                  <a:pt x="107" y="180"/>
                  <a:pt x="106" y="180"/>
                </a:cubicBezTo>
                <a:cubicBezTo>
                  <a:pt x="102" y="180"/>
                  <a:pt x="99" y="180"/>
                  <a:pt x="95" y="180"/>
                </a:cubicBezTo>
                <a:cubicBezTo>
                  <a:pt x="94" y="180"/>
                  <a:pt x="93" y="181"/>
                  <a:pt x="93" y="181"/>
                </a:cubicBezTo>
                <a:cubicBezTo>
                  <a:pt x="92" y="182"/>
                  <a:pt x="91" y="182"/>
                  <a:pt x="91" y="181"/>
                </a:cubicBezTo>
                <a:cubicBezTo>
                  <a:pt x="90" y="181"/>
                  <a:pt x="90" y="180"/>
                  <a:pt x="89" y="180"/>
                </a:cubicBezTo>
                <a:cubicBezTo>
                  <a:pt x="88" y="181"/>
                  <a:pt x="87" y="181"/>
                  <a:pt x="86" y="181"/>
                </a:cubicBezTo>
                <a:cubicBezTo>
                  <a:pt x="84" y="181"/>
                  <a:pt x="82" y="181"/>
                  <a:pt x="81" y="182"/>
                </a:cubicBezTo>
                <a:cubicBezTo>
                  <a:pt x="81" y="182"/>
                  <a:pt x="80" y="182"/>
                  <a:pt x="80" y="182"/>
                </a:cubicBezTo>
                <a:cubicBezTo>
                  <a:pt x="78" y="182"/>
                  <a:pt x="77" y="183"/>
                  <a:pt x="76" y="183"/>
                </a:cubicBezTo>
                <a:cubicBezTo>
                  <a:pt x="76" y="183"/>
                  <a:pt x="76" y="184"/>
                  <a:pt x="75" y="184"/>
                </a:cubicBezTo>
                <a:close/>
                <a:moveTo>
                  <a:pt x="176" y="167"/>
                </a:moveTo>
                <a:cubicBezTo>
                  <a:pt x="179" y="167"/>
                  <a:pt x="182" y="167"/>
                  <a:pt x="184" y="167"/>
                </a:cubicBezTo>
                <a:cubicBezTo>
                  <a:pt x="184" y="166"/>
                  <a:pt x="184" y="165"/>
                  <a:pt x="184" y="164"/>
                </a:cubicBezTo>
                <a:cubicBezTo>
                  <a:pt x="184" y="163"/>
                  <a:pt x="184" y="162"/>
                  <a:pt x="184" y="162"/>
                </a:cubicBezTo>
                <a:cubicBezTo>
                  <a:pt x="183" y="161"/>
                  <a:pt x="183" y="159"/>
                  <a:pt x="183" y="158"/>
                </a:cubicBezTo>
                <a:cubicBezTo>
                  <a:pt x="184" y="158"/>
                  <a:pt x="184" y="158"/>
                  <a:pt x="184" y="157"/>
                </a:cubicBezTo>
                <a:cubicBezTo>
                  <a:pt x="184" y="157"/>
                  <a:pt x="184" y="157"/>
                  <a:pt x="184" y="157"/>
                </a:cubicBezTo>
                <a:cubicBezTo>
                  <a:pt x="182" y="158"/>
                  <a:pt x="181" y="158"/>
                  <a:pt x="180" y="159"/>
                </a:cubicBezTo>
                <a:cubicBezTo>
                  <a:pt x="179" y="159"/>
                  <a:pt x="178" y="159"/>
                  <a:pt x="178" y="160"/>
                </a:cubicBezTo>
                <a:cubicBezTo>
                  <a:pt x="178" y="162"/>
                  <a:pt x="177" y="163"/>
                  <a:pt x="177" y="165"/>
                </a:cubicBezTo>
                <a:cubicBezTo>
                  <a:pt x="177" y="165"/>
                  <a:pt x="176" y="166"/>
                  <a:pt x="176" y="167"/>
                </a:cubicBezTo>
                <a:close/>
                <a:moveTo>
                  <a:pt x="44" y="101"/>
                </a:moveTo>
                <a:cubicBezTo>
                  <a:pt x="44" y="101"/>
                  <a:pt x="44" y="101"/>
                  <a:pt x="44" y="101"/>
                </a:cubicBezTo>
                <a:cubicBezTo>
                  <a:pt x="42" y="104"/>
                  <a:pt x="40" y="106"/>
                  <a:pt x="38" y="108"/>
                </a:cubicBezTo>
                <a:cubicBezTo>
                  <a:pt x="37" y="108"/>
                  <a:pt x="37" y="109"/>
                  <a:pt x="37" y="109"/>
                </a:cubicBezTo>
                <a:cubicBezTo>
                  <a:pt x="37" y="111"/>
                  <a:pt x="38" y="113"/>
                  <a:pt x="38" y="115"/>
                </a:cubicBezTo>
                <a:cubicBezTo>
                  <a:pt x="39" y="115"/>
                  <a:pt x="41" y="114"/>
                  <a:pt x="42" y="114"/>
                </a:cubicBezTo>
                <a:cubicBezTo>
                  <a:pt x="43" y="110"/>
                  <a:pt x="44" y="105"/>
                  <a:pt x="44" y="101"/>
                </a:cubicBezTo>
                <a:close/>
                <a:moveTo>
                  <a:pt x="110" y="67"/>
                </a:moveTo>
                <a:cubicBezTo>
                  <a:pt x="113" y="66"/>
                  <a:pt x="115" y="65"/>
                  <a:pt x="118" y="64"/>
                </a:cubicBezTo>
                <a:cubicBezTo>
                  <a:pt x="117" y="61"/>
                  <a:pt x="117" y="58"/>
                  <a:pt x="116" y="55"/>
                </a:cubicBezTo>
                <a:cubicBezTo>
                  <a:pt x="114" y="57"/>
                  <a:pt x="112" y="58"/>
                  <a:pt x="111" y="59"/>
                </a:cubicBezTo>
                <a:cubicBezTo>
                  <a:pt x="111" y="59"/>
                  <a:pt x="110" y="59"/>
                  <a:pt x="110" y="60"/>
                </a:cubicBezTo>
                <a:cubicBezTo>
                  <a:pt x="110" y="62"/>
                  <a:pt x="110" y="64"/>
                  <a:pt x="110" y="67"/>
                </a:cubicBezTo>
                <a:close/>
                <a:moveTo>
                  <a:pt x="152" y="110"/>
                </a:moveTo>
                <a:cubicBezTo>
                  <a:pt x="147" y="115"/>
                  <a:pt x="141" y="121"/>
                  <a:pt x="136" y="126"/>
                </a:cubicBezTo>
                <a:cubicBezTo>
                  <a:pt x="137" y="126"/>
                  <a:pt x="137" y="126"/>
                  <a:pt x="137" y="126"/>
                </a:cubicBezTo>
                <a:cubicBezTo>
                  <a:pt x="140" y="125"/>
                  <a:pt x="143" y="123"/>
                  <a:pt x="146" y="122"/>
                </a:cubicBezTo>
                <a:cubicBezTo>
                  <a:pt x="147" y="121"/>
                  <a:pt x="148" y="121"/>
                  <a:pt x="148" y="120"/>
                </a:cubicBezTo>
                <a:cubicBezTo>
                  <a:pt x="149" y="117"/>
                  <a:pt x="150" y="113"/>
                  <a:pt x="152" y="110"/>
                </a:cubicBezTo>
                <a:close/>
                <a:moveTo>
                  <a:pt x="180" y="102"/>
                </a:moveTo>
                <a:cubicBezTo>
                  <a:pt x="180" y="103"/>
                  <a:pt x="179" y="103"/>
                  <a:pt x="179" y="104"/>
                </a:cubicBezTo>
                <a:cubicBezTo>
                  <a:pt x="178" y="104"/>
                  <a:pt x="177" y="105"/>
                  <a:pt x="178" y="106"/>
                </a:cubicBezTo>
                <a:cubicBezTo>
                  <a:pt x="178" y="108"/>
                  <a:pt x="178" y="110"/>
                  <a:pt x="178" y="113"/>
                </a:cubicBezTo>
                <a:cubicBezTo>
                  <a:pt x="178" y="114"/>
                  <a:pt x="178" y="115"/>
                  <a:pt x="176" y="115"/>
                </a:cubicBezTo>
                <a:cubicBezTo>
                  <a:pt x="176" y="116"/>
                  <a:pt x="176" y="118"/>
                  <a:pt x="176" y="119"/>
                </a:cubicBezTo>
                <a:cubicBezTo>
                  <a:pt x="179" y="118"/>
                  <a:pt x="181" y="117"/>
                  <a:pt x="184" y="116"/>
                </a:cubicBezTo>
                <a:cubicBezTo>
                  <a:pt x="183" y="116"/>
                  <a:pt x="183" y="116"/>
                  <a:pt x="183" y="116"/>
                </a:cubicBezTo>
                <a:cubicBezTo>
                  <a:pt x="181" y="115"/>
                  <a:pt x="181" y="114"/>
                  <a:pt x="181" y="113"/>
                </a:cubicBezTo>
                <a:cubicBezTo>
                  <a:pt x="181" y="112"/>
                  <a:pt x="181" y="111"/>
                  <a:pt x="181" y="110"/>
                </a:cubicBezTo>
                <a:cubicBezTo>
                  <a:pt x="181" y="108"/>
                  <a:pt x="181" y="105"/>
                  <a:pt x="180" y="102"/>
                </a:cubicBezTo>
                <a:close/>
                <a:moveTo>
                  <a:pt x="33" y="22"/>
                </a:moveTo>
                <a:cubicBezTo>
                  <a:pt x="35" y="22"/>
                  <a:pt x="37" y="22"/>
                  <a:pt x="39" y="22"/>
                </a:cubicBezTo>
                <a:cubicBezTo>
                  <a:pt x="40" y="23"/>
                  <a:pt x="41" y="22"/>
                  <a:pt x="41" y="20"/>
                </a:cubicBezTo>
                <a:cubicBezTo>
                  <a:pt x="41" y="20"/>
                  <a:pt x="41" y="19"/>
                  <a:pt x="41" y="18"/>
                </a:cubicBezTo>
                <a:cubicBezTo>
                  <a:pt x="41" y="17"/>
                  <a:pt x="41" y="16"/>
                  <a:pt x="42" y="16"/>
                </a:cubicBezTo>
                <a:cubicBezTo>
                  <a:pt x="43" y="16"/>
                  <a:pt x="43" y="16"/>
                  <a:pt x="43" y="17"/>
                </a:cubicBezTo>
                <a:cubicBezTo>
                  <a:pt x="44" y="18"/>
                  <a:pt x="44" y="18"/>
                  <a:pt x="44" y="19"/>
                </a:cubicBezTo>
                <a:cubicBezTo>
                  <a:pt x="46" y="17"/>
                  <a:pt x="47" y="16"/>
                  <a:pt x="47" y="15"/>
                </a:cubicBezTo>
                <a:cubicBezTo>
                  <a:pt x="44" y="15"/>
                  <a:pt x="42" y="15"/>
                  <a:pt x="39" y="14"/>
                </a:cubicBezTo>
                <a:cubicBezTo>
                  <a:pt x="37" y="17"/>
                  <a:pt x="35" y="19"/>
                  <a:pt x="33" y="22"/>
                </a:cubicBezTo>
                <a:close/>
                <a:moveTo>
                  <a:pt x="32" y="120"/>
                </a:moveTo>
                <a:cubicBezTo>
                  <a:pt x="32" y="120"/>
                  <a:pt x="32" y="121"/>
                  <a:pt x="32" y="122"/>
                </a:cubicBezTo>
                <a:cubicBezTo>
                  <a:pt x="32" y="125"/>
                  <a:pt x="32" y="127"/>
                  <a:pt x="32" y="130"/>
                </a:cubicBezTo>
                <a:cubicBezTo>
                  <a:pt x="32" y="133"/>
                  <a:pt x="33" y="135"/>
                  <a:pt x="33" y="138"/>
                </a:cubicBezTo>
                <a:cubicBezTo>
                  <a:pt x="33" y="137"/>
                  <a:pt x="34" y="136"/>
                  <a:pt x="34" y="135"/>
                </a:cubicBezTo>
                <a:cubicBezTo>
                  <a:pt x="34" y="135"/>
                  <a:pt x="34" y="134"/>
                  <a:pt x="34" y="133"/>
                </a:cubicBezTo>
                <a:cubicBezTo>
                  <a:pt x="34" y="133"/>
                  <a:pt x="34" y="132"/>
                  <a:pt x="34" y="132"/>
                </a:cubicBezTo>
                <a:cubicBezTo>
                  <a:pt x="34" y="131"/>
                  <a:pt x="34" y="131"/>
                  <a:pt x="35" y="130"/>
                </a:cubicBezTo>
                <a:cubicBezTo>
                  <a:pt x="36" y="130"/>
                  <a:pt x="36" y="129"/>
                  <a:pt x="36" y="129"/>
                </a:cubicBezTo>
                <a:cubicBezTo>
                  <a:pt x="36" y="126"/>
                  <a:pt x="35" y="123"/>
                  <a:pt x="35" y="121"/>
                </a:cubicBezTo>
                <a:cubicBezTo>
                  <a:pt x="35" y="120"/>
                  <a:pt x="35" y="120"/>
                  <a:pt x="35" y="120"/>
                </a:cubicBezTo>
                <a:cubicBezTo>
                  <a:pt x="34" y="120"/>
                  <a:pt x="33" y="120"/>
                  <a:pt x="32" y="120"/>
                </a:cubicBezTo>
                <a:close/>
                <a:moveTo>
                  <a:pt x="82" y="77"/>
                </a:moveTo>
                <a:cubicBezTo>
                  <a:pt x="80" y="76"/>
                  <a:pt x="79" y="76"/>
                  <a:pt x="78" y="76"/>
                </a:cubicBezTo>
                <a:cubicBezTo>
                  <a:pt x="77" y="76"/>
                  <a:pt x="77" y="76"/>
                  <a:pt x="76" y="77"/>
                </a:cubicBezTo>
                <a:cubicBezTo>
                  <a:pt x="75" y="79"/>
                  <a:pt x="73" y="81"/>
                  <a:pt x="72" y="83"/>
                </a:cubicBezTo>
                <a:cubicBezTo>
                  <a:pt x="72" y="83"/>
                  <a:pt x="71" y="83"/>
                  <a:pt x="71" y="84"/>
                </a:cubicBezTo>
                <a:cubicBezTo>
                  <a:pt x="71" y="85"/>
                  <a:pt x="71" y="86"/>
                  <a:pt x="71" y="87"/>
                </a:cubicBezTo>
                <a:cubicBezTo>
                  <a:pt x="72" y="88"/>
                  <a:pt x="73" y="87"/>
                  <a:pt x="73" y="87"/>
                </a:cubicBezTo>
                <a:cubicBezTo>
                  <a:pt x="76" y="84"/>
                  <a:pt x="78" y="81"/>
                  <a:pt x="81" y="78"/>
                </a:cubicBezTo>
                <a:cubicBezTo>
                  <a:pt x="81" y="77"/>
                  <a:pt x="82" y="77"/>
                  <a:pt x="82" y="77"/>
                </a:cubicBezTo>
                <a:close/>
                <a:moveTo>
                  <a:pt x="157" y="6"/>
                </a:moveTo>
                <a:cubicBezTo>
                  <a:pt x="142" y="6"/>
                  <a:pt x="126" y="6"/>
                  <a:pt x="111" y="6"/>
                </a:cubicBezTo>
                <a:cubicBezTo>
                  <a:pt x="111" y="7"/>
                  <a:pt x="110" y="7"/>
                  <a:pt x="110" y="8"/>
                </a:cubicBezTo>
                <a:cubicBezTo>
                  <a:pt x="112" y="8"/>
                  <a:pt x="113" y="8"/>
                  <a:pt x="114" y="7"/>
                </a:cubicBezTo>
                <a:cubicBezTo>
                  <a:pt x="123" y="7"/>
                  <a:pt x="131" y="6"/>
                  <a:pt x="139" y="7"/>
                </a:cubicBezTo>
                <a:cubicBezTo>
                  <a:pt x="145" y="7"/>
                  <a:pt x="151" y="8"/>
                  <a:pt x="157" y="6"/>
                </a:cubicBezTo>
                <a:close/>
                <a:moveTo>
                  <a:pt x="164" y="14"/>
                </a:moveTo>
                <a:cubicBezTo>
                  <a:pt x="163" y="14"/>
                  <a:pt x="163" y="14"/>
                  <a:pt x="162" y="14"/>
                </a:cubicBezTo>
                <a:cubicBezTo>
                  <a:pt x="158" y="15"/>
                  <a:pt x="154" y="16"/>
                  <a:pt x="151" y="17"/>
                </a:cubicBezTo>
                <a:cubicBezTo>
                  <a:pt x="150" y="17"/>
                  <a:pt x="150" y="18"/>
                  <a:pt x="150" y="18"/>
                </a:cubicBezTo>
                <a:cubicBezTo>
                  <a:pt x="148" y="19"/>
                  <a:pt x="147" y="20"/>
                  <a:pt x="146" y="21"/>
                </a:cubicBezTo>
                <a:cubicBezTo>
                  <a:pt x="147" y="21"/>
                  <a:pt x="147" y="21"/>
                  <a:pt x="147" y="21"/>
                </a:cubicBezTo>
                <a:cubicBezTo>
                  <a:pt x="152" y="20"/>
                  <a:pt x="156" y="19"/>
                  <a:pt x="161" y="18"/>
                </a:cubicBezTo>
                <a:cubicBezTo>
                  <a:pt x="161" y="18"/>
                  <a:pt x="162" y="18"/>
                  <a:pt x="162" y="17"/>
                </a:cubicBezTo>
                <a:cubicBezTo>
                  <a:pt x="162" y="16"/>
                  <a:pt x="163" y="15"/>
                  <a:pt x="164" y="14"/>
                </a:cubicBezTo>
                <a:close/>
                <a:moveTo>
                  <a:pt x="136" y="122"/>
                </a:moveTo>
                <a:cubicBezTo>
                  <a:pt x="139" y="119"/>
                  <a:pt x="152" y="106"/>
                  <a:pt x="153" y="105"/>
                </a:cubicBezTo>
                <a:cubicBezTo>
                  <a:pt x="152" y="105"/>
                  <a:pt x="151" y="105"/>
                  <a:pt x="150" y="106"/>
                </a:cubicBezTo>
                <a:cubicBezTo>
                  <a:pt x="149" y="106"/>
                  <a:pt x="148" y="107"/>
                  <a:pt x="147" y="108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6" y="109"/>
                  <a:pt x="146" y="109"/>
                  <a:pt x="146" y="110"/>
                </a:cubicBezTo>
                <a:cubicBezTo>
                  <a:pt x="145" y="110"/>
                  <a:pt x="144" y="110"/>
                  <a:pt x="144" y="110"/>
                </a:cubicBezTo>
                <a:cubicBezTo>
                  <a:pt x="141" y="114"/>
                  <a:pt x="139" y="118"/>
                  <a:pt x="136" y="122"/>
                </a:cubicBezTo>
                <a:close/>
                <a:moveTo>
                  <a:pt x="92" y="39"/>
                </a:moveTo>
                <a:cubicBezTo>
                  <a:pt x="92" y="39"/>
                  <a:pt x="92" y="38"/>
                  <a:pt x="92" y="38"/>
                </a:cubicBezTo>
                <a:cubicBezTo>
                  <a:pt x="89" y="41"/>
                  <a:pt x="87" y="44"/>
                  <a:pt x="84" y="47"/>
                </a:cubicBezTo>
                <a:cubicBezTo>
                  <a:pt x="84" y="47"/>
                  <a:pt x="84" y="48"/>
                  <a:pt x="83" y="48"/>
                </a:cubicBezTo>
                <a:cubicBezTo>
                  <a:pt x="85" y="48"/>
                  <a:pt x="87" y="48"/>
                  <a:pt x="89" y="48"/>
                </a:cubicBezTo>
                <a:cubicBezTo>
                  <a:pt x="90" y="48"/>
                  <a:pt x="91" y="48"/>
                  <a:pt x="91" y="47"/>
                </a:cubicBezTo>
                <a:cubicBezTo>
                  <a:pt x="92" y="47"/>
                  <a:pt x="92" y="46"/>
                  <a:pt x="92" y="46"/>
                </a:cubicBezTo>
                <a:cubicBezTo>
                  <a:pt x="92" y="43"/>
                  <a:pt x="92" y="41"/>
                  <a:pt x="92" y="39"/>
                </a:cubicBezTo>
                <a:close/>
                <a:moveTo>
                  <a:pt x="146" y="192"/>
                </a:moveTo>
                <a:cubicBezTo>
                  <a:pt x="146" y="193"/>
                  <a:pt x="146" y="195"/>
                  <a:pt x="145" y="196"/>
                </a:cubicBezTo>
                <a:cubicBezTo>
                  <a:pt x="149" y="196"/>
                  <a:pt x="152" y="196"/>
                  <a:pt x="155" y="195"/>
                </a:cubicBezTo>
                <a:cubicBezTo>
                  <a:pt x="155" y="194"/>
                  <a:pt x="155" y="192"/>
                  <a:pt x="155" y="190"/>
                </a:cubicBezTo>
                <a:cubicBezTo>
                  <a:pt x="152" y="191"/>
                  <a:pt x="149" y="191"/>
                  <a:pt x="146" y="192"/>
                </a:cubicBezTo>
                <a:close/>
                <a:moveTo>
                  <a:pt x="157" y="190"/>
                </a:moveTo>
                <a:cubicBezTo>
                  <a:pt x="157" y="192"/>
                  <a:pt x="157" y="193"/>
                  <a:pt x="157" y="195"/>
                </a:cubicBezTo>
                <a:cubicBezTo>
                  <a:pt x="161" y="194"/>
                  <a:pt x="164" y="194"/>
                  <a:pt x="167" y="194"/>
                </a:cubicBezTo>
                <a:cubicBezTo>
                  <a:pt x="167" y="191"/>
                  <a:pt x="167" y="190"/>
                  <a:pt x="166" y="189"/>
                </a:cubicBezTo>
                <a:cubicBezTo>
                  <a:pt x="163" y="189"/>
                  <a:pt x="161" y="190"/>
                  <a:pt x="157" y="190"/>
                </a:cubicBezTo>
                <a:close/>
                <a:moveTo>
                  <a:pt x="139" y="152"/>
                </a:moveTo>
                <a:cubicBezTo>
                  <a:pt x="139" y="152"/>
                  <a:pt x="139" y="152"/>
                  <a:pt x="139" y="153"/>
                </a:cubicBezTo>
                <a:cubicBezTo>
                  <a:pt x="142" y="150"/>
                  <a:pt x="145" y="148"/>
                  <a:pt x="148" y="146"/>
                </a:cubicBezTo>
                <a:cubicBezTo>
                  <a:pt x="149" y="146"/>
                  <a:pt x="149" y="145"/>
                  <a:pt x="149" y="145"/>
                </a:cubicBezTo>
                <a:cubicBezTo>
                  <a:pt x="149" y="144"/>
                  <a:pt x="149" y="142"/>
                  <a:pt x="149" y="141"/>
                </a:cubicBezTo>
                <a:cubicBezTo>
                  <a:pt x="149" y="141"/>
                  <a:pt x="149" y="141"/>
                  <a:pt x="149" y="141"/>
                </a:cubicBezTo>
                <a:cubicBezTo>
                  <a:pt x="146" y="143"/>
                  <a:pt x="144" y="144"/>
                  <a:pt x="141" y="146"/>
                </a:cubicBezTo>
                <a:cubicBezTo>
                  <a:pt x="141" y="146"/>
                  <a:pt x="141" y="147"/>
                  <a:pt x="141" y="147"/>
                </a:cubicBezTo>
                <a:cubicBezTo>
                  <a:pt x="140" y="149"/>
                  <a:pt x="139" y="151"/>
                  <a:pt x="139" y="152"/>
                </a:cubicBezTo>
                <a:close/>
                <a:moveTo>
                  <a:pt x="122" y="26"/>
                </a:moveTo>
                <a:cubicBezTo>
                  <a:pt x="123" y="26"/>
                  <a:pt x="123" y="26"/>
                  <a:pt x="123" y="26"/>
                </a:cubicBezTo>
                <a:cubicBezTo>
                  <a:pt x="128" y="25"/>
                  <a:pt x="132" y="24"/>
                  <a:pt x="137" y="23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0" y="21"/>
                  <a:pt x="141" y="20"/>
                </a:cubicBezTo>
                <a:cubicBezTo>
                  <a:pt x="141" y="20"/>
                  <a:pt x="141" y="20"/>
                  <a:pt x="140" y="20"/>
                </a:cubicBezTo>
                <a:cubicBezTo>
                  <a:pt x="136" y="21"/>
                  <a:pt x="131" y="21"/>
                  <a:pt x="126" y="22"/>
                </a:cubicBezTo>
                <a:cubicBezTo>
                  <a:pt x="126" y="22"/>
                  <a:pt x="126" y="22"/>
                  <a:pt x="125" y="22"/>
                </a:cubicBezTo>
                <a:cubicBezTo>
                  <a:pt x="124" y="23"/>
                  <a:pt x="123" y="24"/>
                  <a:pt x="122" y="26"/>
                </a:cubicBezTo>
                <a:close/>
                <a:moveTo>
                  <a:pt x="144" y="192"/>
                </a:moveTo>
                <a:cubicBezTo>
                  <a:pt x="140" y="192"/>
                  <a:pt x="137" y="192"/>
                  <a:pt x="134" y="193"/>
                </a:cubicBezTo>
                <a:cubicBezTo>
                  <a:pt x="134" y="194"/>
                  <a:pt x="134" y="195"/>
                  <a:pt x="134" y="197"/>
                </a:cubicBezTo>
                <a:cubicBezTo>
                  <a:pt x="137" y="197"/>
                  <a:pt x="140" y="197"/>
                  <a:pt x="143" y="196"/>
                </a:cubicBezTo>
                <a:cubicBezTo>
                  <a:pt x="143" y="195"/>
                  <a:pt x="143" y="193"/>
                  <a:pt x="144" y="192"/>
                </a:cubicBezTo>
                <a:close/>
                <a:moveTo>
                  <a:pt x="177" y="142"/>
                </a:moveTo>
                <a:cubicBezTo>
                  <a:pt x="175" y="143"/>
                  <a:pt x="173" y="143"/>
                  <a:pt x="172" y="144"/>
                </a:cubicBezTo>
                <a:cubicBezTo>
                  <a:pt x="169" y="145"/>
                  <a:pt x="169" y="145"/>
                  <a:pt x="168" y="149"/>
                </a:cubicBezTo>
                <a:cubicBezTo>
                  <a:pt x="168" y="150"/>
                  <a:pt x="168" y="151"/>
                  <a:pt x="169" y="152"/>
                </a:cubicBezTo>
                <a:cubicBezTo>
                  <a:pt x="171" y="149"/>
                  <a:pt x="174" y="147"/>
                  <a:pt x="177" y="145"/>
                </a:cubicBezTo>
                <a:cubicBezTo>
                  <a:pt x="177" y="145"/>
                  <a:pt x="177" y="145"/>
                  <a:pt x="177" y="144"/>
                </a:cubicBezTo>
                <a:cubicBezTo>
                  <a:pt x="177" y="144"/>
                  <a:pt x="177" y="143"/>
                  <a:pt x="177" y="142"/>
                </a:cubicBezTo>
                <a:close/>
                <a:moveTo>
                  <a:pt x="95" y="123"/>
                </a:moveTo>
                <a:cubicBezTo>
                  <a:pt x="94" y="123"/>
                  <a:pt x="93" y="123"/>
                  <a:pt x="93" y="124"/>
                </a:cubicBezTo>
                <a:cubicBezTo>
                  <a:pt x="90" y="126"/>
                  <a:pt x="88" y="129"/>
                  <a:pt x="86" y="131"/>
                </a:cubicBezTo>
                <a:cubicBezTo>
                  <a:pt x="86" y="132"/>
                  <a:pt x="85" y="132"/>
                  <a:pt x="85" y="132"/>
                </a:cubicBezTo>
                <a:cubicBezTo>
                  <a:pt x="85" y="133"/>
                  <a:pt x="84" y="134"/>
                  <a:pt x="84" y="134"/>
                </a:cubicBezTo>
                <a:cubicBezTo>
                  <a:pt x="84" y="135"/>
                  <a:pt x="85" y="135"/>
                  <a:pt x="85" y="135"/>
                </a:cubicBezTo>
                <a:cubicBezTo>
                  <a:pt x="86" y="135"/>
                  <a:pt x="86" y="135"/>
                  <a:pt x="86" y="134"/>
                </a:cubicBezTo>
                <a:cubicBezTo>
                  <a:pt x="88" y="133"/>
                  <a:pt x="90" y="131"/>
                  <a:pt x="92" y="129"/>
                </a:cubicBezTo>
                <a:cubicBezTo>
                  <a:pt x="94" y="128"/>
                  <a:pt x="94" y="127"/>
                  <a:pt x="94" y="126"/>
                </a:cubicBezTo>
                <a:cubicBezTo>
                  <a:pt x="94" y="125"/>
                  <a:pt x="94" y="124"/>
                  <a:pt x="94" y="124"/>
                </a:cubicBezTo>
                <a:cubicBezTo>
                  <a:pt x="94" y="124"/>
                  <a:pt x="95" y="123"/>
                  <a:pt x="95" y="123"/>
                </a:cubicBezTo>
                <a:close/>
                <a:moveTo>
                  <a:pt x="43" y="169"/>
                </a:moveTo>
                <a:cubicBezTo>
                  <a:pt x="40" y="169"/>
                  <a:pt x="38" y="169"/>
                  <a:pt x="36" y="169"/>
                </a:cubicBezTo>
                <a:cubicBezTo>
                  <a:pt x="36" y="169"/>
                  <a:pt x="35" y="170"/>
                  <a:pt x="35" y="170"/>
                </a:cubicBezTo>
                <a:cubicBezTo>
                  <a:pt x="35" y="172"/>
                  <a:pt x="35" y="174"/>
                  <a:pt x="35" y="175"/>
                </a:cubicBezTo>
                <a:cubicBezTo>
                  <a:pt x="35" y="176"/>
                  <a:pt x="35" y="176"/>
                  <a:pt x="35" y="177"/>
                </a:cubicBezTo>
                <a:cubicBezTo>
                  <a:pt x="37" y="176"/>
                  <a:pt x="39" y="176"/>
                  <a:pt x="40" y="175"/>
                </a:cubicBezTo>
                <a:cubicBezTo>
                  <a:pt x="41" y="175"/>
                  <a:pt x="41" y="175"/>
                  <a:pt x="41" y="174"/>
                </a:cubicBezTo>
                <a:cubicBezTo>
                  <a:pt x="42" y="173"/>
                  <a:pt x="42" y="171"/>
                  <a:pt x="43" y="169"/>
                </a:cubicBezTo>
                <a:close/>
                <a:moveTo>
                  <a:pt x="100" y="133"/>
                </a:moveTo>
                <a:cubicBezTo>
                  <a:pt x="100" y="133"/>
                  <a:pt x="100" y="134"/>
                  <a:pt x="101" y="134"/>
                </a:cubicBezTo>
                <a:cubicBezTo>
                  <a:pt x="104" y="130"/>
                  <a:pt x="107" y="127"/>
                  <a:pt x="110" y="124"/>
                </a:cubicBezTo>
                <a:cubicBezTo>
                  <a:pt x="109" y="124"/>
                  <a:pt x="108" y="123"/>
                  <a:pt x="107" y="123"/>
                </a:cubicBezTo>
                <a:cubicBezTo>
                  <a:pt x="105" y="124"/>
                  <a:pt x="103" y="125"/>
                  <a:pt x="101" y="126"/>
                </a:cubicBezTo>
                <a:cubicBezTo>
                  <a:pt x="101" y="129"/>
                  <a:pt x="100" y="131"/>
                  <a:pt x="100" y="133"/>
                </a:cubicBezTo>
                <a:close/>
                <a:moveTo>
                  <a:pt x="49" y="109"/>
                </a:moveTo>
                <a:cubicBezTo>
                  <a:pt x="49" y="109"/>
                  <a:pt x="49" y="109"/>
                  <a:pt x="49" y="109"/>
                </a:cubicBezTo>
                <a:cubicBezTo>
                  <a:pt x="51" y="105"/>
                  <a:pt x="54" y="102"/>
                  <a:pt x="56" y="99"/>
                </a:cubicBezTo>
                <a:cubicBezTo>
                  <a:pt x="54" y="99"/>
                  <a:pt x="50" y="99"/>
                  <a:pt x="48" y="99"/>
                </a:cubicBezTo>
                <a:cubicBezTo>
                  <a:pt x="49" y="102"/>
                  <a:pt x="49" y="105"/>
                  <a:pt x="49" y="109"/>
                </a:cubicBezTo>
                <a:close/>
                <a:moveTo>
                  <a:pt x="153" y="179"/>
                </a:moveTo>
                <a:cubicBezTo>
                  <a:pt x="153" y="179"/>
                  <a:pt x="153" y="178"/>
                  <a:pt x="152" y="178"/>
                </a:cubicBezTo>
                <a:cubicBezTo>
                  <a:pt x="152" y="178"/>
                  <a:pt x="151" y="178"/>
                  <a:pt x="150" y="178"/>
                </a:cubicBezTo>
                <a:cubicBezTo>
                  <a:pt x="148" y="178"/>
                  <a:pt x="146" y="178"/>
                  <a:pt x="145" y="178"/>
                </a:cubicBezTo>
                <a:cubicBezTo>
                  <a:pt x="143" y="177"/>
                  <a:pt x="141" y="177"/>
                  <a:pt x="140" y="178"/>
                </a:cubicBezTo>
                <a:cubicBezTo>
                  <a:pt x="139" y="178"/>
                  <a:pt x="138" y="178"/>
                  <a:pt x="138" y="179"/>
                </a:cubicBezTo>
                <a:cubicBezTo>
                  <a:pt x="138" y="179"/>
                  <a:pt x="137" y="179"/>
                  <a:pt x="137" y="180"/>
                </a:cubicBezTo>
                <a:cubicBezTo>
                  <a:pt x="136" y="180"/>
                  <a:pt x="136" y="180"/>
                  <a:pt x="135" y="180"/>
                </a:cubicBezTo>
                <a:cubicBezTo>
                  <a:pt x="135" y="180"/>
                  <a:pt x="135" y="180"/>
                  <a:pt x="134" y="180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40" y="182"/>
                  <a:pt x="146" y="181"/>
                  <a:pt x="152" y="179"/>
                </a:cubicBezTo>
                <a:cubicBezTo>
                  <a:pt x="152" y="179"/>
                  <a:pt x="152" y="179"/>
                  <a:pt x="153" y="179"/>
                </a:cubicBezTo>
                <a:close/>
                <a:moveTo>
                  <a:pt x="34" y="61"/>
                </a:moveTo>
                <a:cubicBezTo>
                  <a:pt x="34" y="61"/>
                  <a:pt x="35" y="60"/>
                  <a:pt x="35" y="60"/>
                </a:cubicBezTo>
                <a:cubicBezTo>
                  <a:pt x="37" y="58"/>
                  <a:pt x="39" y="55"/>
                  <a:pt x="40" y="53"/>
                </a:cubicBezTo>
                <a:cubicBezTo>
                  <a:pt x="41" y="52"/>
                  <a:pt x="41" y="51"/>
                  <a:pt x="41" y="50"/>
                </a:cubicBezTo>
                <a:cubicBezTo>
                  <a:pt x="40" y="50"/>
                  <a:pt x="39" y="49"/>
                  <a:pt x="38" y="50"/>
                </a:cubicBezTo>
                <a:cubicBezTo>
                  <a:pt x="37" y="52"/>
                  <a:pt x="35" y="54"/>
                  <a:pt x="34" y="55"/>
                </a:cubicBezTo>
                <a:cubicBezTo>
                  <a:pt x="33" y="56"/>
                  <a:pt x="33" y="56"/>
                  <a:pt x="33" y="56"/>
                </a:cubicBezTo>
                <a:cubicBezTo>
                  <a:pt x="33" y="58"/>
                  <a:pt x="34" y="59"/>
                  <a:pt x="34" y="61"/>
                </a:cubicBezTo>
                <a:close/>
                <a:moveTo>
                  <a:pt x="98" y="25"/>
                </a:moveTo>
                <a:cubicBezTo>
                  <a:pt x="99" y="24"/>
                  <a:pt x="100" y="23"/>
                  <a:pt x="101" y="22"/>
                </a:cubicBezTo>
                <a:cubicBezTo>
                  <a:pt x="103" y="21"/>
                  <a:pt x="103" y="19"/>
                  <a:pt x="103" y="18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1" y="17"/>
                  <a:pt x="99" y="17"/>
                  <a:pt x="97" y="17"/>
                </a:cubicBezTo>
                <a:cubicBezTo>
                  <a:pt x="97" y="17"/>
                  <a:pt x="96" y="17"/>
                  <a:pt x="96" y="17"/>
                </a:cubicBezTo>
                <a:cubicBezTo>
                  <a:pt x="96" y="18"/>
                  <a:pt x="95" y="18"/>
                  <a:pt x="95" y="18"/>
                </a:cubicBezTo>
                <a:cubicBezTo>
                  <a:pt x="95" y="19"/>
                  <a:pt x="96" y="20"/>
                  <a:pt x="96" y="20"/>
                </a:cubicBezTo>
                <a:cubicBezTo>
                  <a:pt x="96" y="22"/>
                  <a:pt x="97" y="23"/>
                  <a:pt x="98" y="24"/>
                </a:cubicBezTo>
                <a:cubicBezTo>
                  <a:pt x="98" y="24"/>
                  <a:pt x="98" y="24"/>
                  <a:pt x="98" y="25"/>
                </a:cubicBezTo>
                <a:close/>
                <a:moveTo>
                  <a:pt x="42" y="182"/>
                </a:moveTo>
                <a:cubicBezTo>
                  <a:pt x="45" y="181"/>
                  <a:pt x="49" y="181"/>
                  <a:pt x="53" y="181"/>
                </a:cubicBezTo>
                <a:cubicBezTo>
                  <a:pt x="53" y="180"/>
                  <a:pt x="53" y="178"/>
                  <a:pt x="53" y="177"/>
                </a:cubicBezTo>
                <a:cubicBezTo>
                  <a:pt x="51" y="177"/>
                  <a:pt x="50" y="177"/>
                  <a:pt x="49" y="177"/>
                </a:cubicBezTo>
                <a:cubicBezTo>
                  <a:pt x="47" y="177"/>
                  <a:pt x="45" y="178"/>
                  <a:pt x="43" y="178"/>
                </a:cubicBezTo>
                <a:cubicBezTo>
                  <a:pt x="43" y="178"/>
                  <a:pt x="43" y="179"/>
                  <a:pt x="42" y="179"/>
                </a:cubicBezTo>
                <a:cubicBezTo>
                  <a:pt x="42" y="180"/>
                  <a:pt x="42" y="181"/>
                  <a:pt x="42" y="182"/>
                </a:cubicBezTo>
                <a:close/>
                <a:moveTo>
                  <a:pt x="163" y="92"/>
                </a:moveTo>
                <a:cubicBezTo>
                  <a:pt x="166" y="90"/>
                  <a:pt x="168" y="89"/>
                  <a:pt x="171" y="87"/>
                </a:cubicBezTo>
                <a:cubicBezTo>
                  <a:pt x="171" y="86"/>
                  <a:pt x="171" y="85"/>
                  <a:pt x="171" y="83"/>
                </a:cubicBezTo>
                <a:cubicBezTo>
                  <a:pt x="168" y="84"/>
                  <a:pt x="165" y="86"/>
                  <a:pt x="163" y="87"/>
                </a:cubicBezTo>
                <a:cubicBezTo>
                  <a:pt x="163" y="88"/>
                  <a:pt x="163" y="90"/>
                  <a:pt x="163" y="92"/>
                </a:cubicBezTo>
                <a:close/>
                <a:moveTo>
                  <a:pt x="139" y="174"/>
                </a:moveTo>
                <a:cubicBezTo>
                  <a:pt x="139" y="174"/>
                  <a:pt x="139" y="174"/>
                  <a:pt x="139" y="174"/>
                </a:cubicBezTo>
                <a:cubicBezTo>
                  <a:pt x="141" y="174"/>
                  <a:pt x="142" y="175"/>
                  <a:pt x="143" y="174"/>
                </a:cubicBezTo>
                <a:cubicBezTo>
                  <a:pt x="146" y="174"/>
                  <a:pt x="150" y="173"/>
                  <a:pt x="153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1"/>
                  <a:pt x="154" y="171"/>
                  <a:pt x="154" y="170"/>
                </a:cubicBezTo>
                <a:cubicBezTo>
                  <a:pt x="152" y="170"/>
                  <a:pt x="149" y="170"/>
                  <a:pt x="147" y="170"/>
                </a:cubicBezTo>
                <a:cubicBezTo>
                  <a:pt x="146" y="170"/>
                  <a:pt x="146" y="170"/>
                  <a:pt x="145" y="171"/>
                </a:cubicBezTo>
                <a:cubicBezTo>
                  <a:pt x="143" y="172"/>
                  <a:pt x="141" y="173"/>
                  <a:pt x="139" y="174"/>
                </a:cubicBezTo>
                <a:close/>
                <a:moveTo>
                  <a:pt x="170" y="188"/>
                </a:moveTo>
                <a:cubicBezTo>
                  <a:pt x="169" y="190"/>
                  <a:pt x="169" y="191"/>
                  <a:pt x="169" y="193"/>
                </a:cubicBezTo>
                <a:cubicBezTo>
                  <a:pt x="170" y="193"/>
                  <a:pt x="170" y="193"/>
                  <a:pt x="170" y="193"/>
                </a:cubicBezTo>
                <a:cubicBezTo>
                  <a:pt x="173" y="192"/>
                  <a:pt x="175" y="192"/>
                  <a:pt x="178" y="191"/>
                </a:cubicBezTo>
                <a:cubicBezTo>
                  <a:pt x="179" y="191"/>
                  <a:pt x="179" y="191"/>
                  <a:pt x="179" y="189"/>
                </a:cubicBezTo>
                <a:cubicBezTo>
                  <a:pt x="179" y="189"/>
                  <a:pt x="179" y="189"/>
                  <a:pt x="179" y="188"/>
                </a:cubicBezTo>
                <a:cubicBezTo>
                  <a:pt x="176" y="188"/>
                  <a:pt x="173" y="188"/>
                  <a:pt x="170" y="188"/>
                </a:cubicBezTo>
                <a:close/>
                <a:moveTo>
                  <a:pt x="123" y="197"/>
                </a:moveTo>
                <a:cubicBezTo>
                  <a:pt x="126" y="197"/>
                  <a:pt x="128" y="197"/>
                  <a:pt x="131" y="197"/>
                </a:cubicBezTo>
                <a:cubicBezTo>
                  <a:pt x="131" y="195"/>
                  <a:pt x="131" y="194"/>
                  <a:pt x="131" y="193"/>
                </a:cubicBezTo>
                <a:cubicBezTo>
                  <a:pt x="129" y="193"/>
                  <a:pt x="126" y="193"/>
                  <a:pt x="123" y="193"/>
                </a:cubicBezTo>
                <a:cubicBezTo>
                  <a:pt x="123" y="194"/>
                  <a:pt x="123" y="196"/>
                  <a:pt x="123" y="197"/>
                </a:cubicBezTo>
                <a:close/>
                <a:moveTo>
                  <a:pt x="185" y="122"/>
                </a:moveTo>
                <a:cubicBezTo>
                  <a:pt x="184" y="122"/>
                  <a:pt x="184" y="122"/>
                  <a:pt x="184" y="123"/>
                </a:cubicBezTo>
                <a:cubicBezTo>
                  <a:pt x="182" y="124"/>
                  <a:pt x="180" y="125"/>
                  <a:pt x="178" y="127"/>
                </a:cubicBezTo>
                <a:cubicBezTo>
                  <a:pt x="178" y="127"/>
                  <a:pt x="178" y="127"/>
                  <a:pt x="178" y="128"/>
                </a:cubicBezTo>
                <a:cubicBezTo>
                  <a:pt x="178" y="131"/>
                  <a:pt x="178" y="134"/>
                  <a:pt x="179" y="137"/>
                </a:cubicBezTo>
                <a:cubicBezTo>
                  <a:pt x="179" y="137"/>
                  <a:pt x="179" y="137"/>
                  <a:pt x="179" y="138"/>
                </a:cubicBezTo>
                <a:cubicBezTo>
                  <a:pt x="180" y="138"/>
                  <a:pt x="180" y="137"/>
                  <a:pt x="180" y="136"/>
                </a:cubicBezTo>
                <a:cubicBezTo>
                  <a:pt x="181" y="133"/>
                  <a:pt x="181" y="130"/>
                  <a:pt x="182" y="127"/>
                </a:cubicBezTo>
                <a:cubicBezTo>
                  <a:pt x="182" y="126"/>
                  <a:pt x="182" y="125"/>
                  <a:pt x="183" y="125"/>
                </a:cubicBezTo>
                <a:cubicBezTo>
                  <a:pt x="183" y="124"/>
                  <a:pt x="184" y="124"/>
                  <a:pt x="185" y="124"/>
                </a:cubicBezTo>
                <a:cubicBezTo>
                  <a:pt x="185" y="124"/>
                  <a:pt x="185" y="123"/>
                  <a:pt x="185" y="122"/>
                </a:cubicBezTo>
                <a:close/>
                <a:moveTo>
                  <a:pt x="79" y="40"/>
                </a:moveTo>
                <a:cubicBezTo>
                  <a:pt x="77" y="41"/>
                  <a:pt x="75" y="41"/>
                  <a:pt x="73" y="41"/>
                </a:cubicBezTo>
                <a:cubicBezTo>
                  <a:pt x="72" y="42"/>
                  <a:pt x="72" y="42"/>
                  <a:pt x="72" y="43"/>
                </a:cubicBezTo>
                <a:cubicBezTo>
                  <a:pt x="72" y="44"/>
                  <a:pt x="72" y="46"/>
                  <a:pt x="72" y="48"/>
                </a:cubicBezTo>
                <a:cubicBezTo>
                  <a:pt x="73" y="48"/>
                  <a:pt x="74" y="48"/>
                  <a:pt x="75" y="47"/>
                </a:cubicBezTo>
                <a:cubicBezTo>
                  <a:pt x="76" y="45"/>
                  <a:pt x="78" y="44"/>
                  <a:pt x="79" y="43"/>
                </a:cubicBezTo>
                <a:cubicBezTo>
                  <a:pt x="80" y="42"/>
                  <a:pt x="80" y="41"/>
                  <a:pt x="79" y="40"/>
                </a:cubicBezTo>
                <a:close/>
                <a:moveTo>
                  <a:pt x="170" y="75"/>
                </a:moveTo>
                <a:cubicBezTo>
                  <a:pt x="167" y="77"/>
                  <a:pt x="165" y="78"/>
                  <a:pt x="163" y="79"/>
                </a:cubicBezTo>
                <a:cubicBezTo>
                  <a:pt x="163" y="79"/>
                  <a:pt x="163" y="80"/>
                  <a:pt x="163" y="80"/>
                </a:cubicBezTo>
                <a:cubicBezTo>
                  <a:pt x="163" y="81"/>
                  <a:pt x="163" y="82"/>
                  <a:pt x="163" y="84"/>
                </a:cubicBezTo>
                <a:cubicBezTo>
                  <a:pt x="165" y="83"/>
                  <a:pt x="168" y="82"/>
                  <a:pt x="170" y="81"/>
                </a:cubicBezTo>
                <a:cubicBezTo>
                  <a:pt x="170" y="79"/>
                  <a:pt x="170" y="77"/>
                  <a:pt x="170" y="75"/>
                </a:cubicBezTo>
                <a:close/>
                <a:moveTo>
                  <a:pt x="21" y="197"/>
                </a:moveTo>
                <a:cubicBezTo>
                  <a:pt x="21" y="198"/>
                  <a:pt x="21" y="199"/>
                  <a:pt x="21" y="199"/>
                </a:cubicBezTo>
                <a:cubicBezTo>
                  <a:pt x="21" y="200"/>
                  <a:pt x="20" y="201"/>
                  <a:pt x="19" y="201"/>
                </a:cubicBezTo>
                <a:cubicBezTo>
                  <a:pt x="19" y="201"/>
                  <a:pt x="18" y="200"/>
                  <a:pt x="18" y="200"/>
                </a:cubicBezTo>
                <a:cubicBezTo>
                  <a:pt x="18" y="199"/>
                  <a:pt x="18" y="199"/>
                  <a:pt x="18" y="198"/>
                </a:cubicBezTo>
                <a:cubicBezTo>
                  <a:pt x="18" y="199"/>
                  <a:pt x="18" y="200"/>
                  <a:pt x="18" y="201"/>
                </a:cubicBezTo>
                <a:cubicBezTo>
                  <a:pt x="18" y="201"/>
                  <a:pt x="18" y="201"/>
                  <a:pt x="18" y="202"/>
                </a:cubicBezTo>
                <a:cubicBezTo>
                  <a:pt x="19" y="202"/>
                  <a:pt x="20" y="203"/>
                  <a:pt x="21" y="203"/>
                </a:cubicBezTo>
                <a:cubicBezTo>
                  <a:pt x="24" y="204"/>
                  <a:pt x="26" y="204"/>
                  <a:pt x="28" y="203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27" y="201"/>
                  <a:pt x="25" y="200"/>
                  <a:pt x="24" y="199"/>
                </a:cubicBezTo>
                <a:cubicBezTo>
                  <a:pt x="24" y="198"/>
                  <a:pt x="23" y="198"/>
                  <a:pt x="23" y="198"/>
                </a:cubicBezTo>
                <a:cubicBezTo>
                  <a:pt x="22" y="198"/>
                  <a:pt x="22" y="197"/>
                  <a:pt x="21" y="197"/>
                </a:cubicBezTo>
                <a:close/>
                <a:moveTo>
                  <a:pt x="208" y="28"/>
                </a:moveTo>
                <a:cubicBezTo>
                  <a:pt x="206" y="25"/>
                  <a:pt x="201" y="21"/>
                  <a:pt x="200" y="21"/>
                </a:cubicBezTo>
                <a:cubicBezTo>
                  <a:pt x="201" y="24"/>
                  <a:pt x="201" y="27"/>
                  <a:pt x="201" y="30"/>
                </a:cubicBezTo>
                <a:cubicBezTo>
                  <a:pt x="204" y="29"/>
                  <a:pt x="206" y="28"/>
                  <a:pt x="208" y="28"/>
                </a:cubicBezTo>
                <a:close/>
                <a:moveTo>
                  <a:pt x="76" y="133"/>
                </a:moveTo>
                <a:cubicBezTo>
                  <a:pt x="77" y="133"/>
                  <a:pt x="78" y="133"/>
                  <a:pt x="79" y="133"/>
                </a:cubicBezTo>
                <a:cubicBezTo>
                  <a:pt x="80" y="133"/>
                  <a:pt x="82" y="133"/>
                  <a:pt x="82" y="131"/>
                </a:cubicBezTo>
                <a:cubicBezTo>
                  <a:pt x="82" y="129"/>
                  <a:pt x="82" y="127"/>
                  <a:pt x="82" y="125"/>
                </a:cubicBezTo>
                <a:cubicBezTo>
                  <a:pt x="81" y="125"/>
                  <a:pt x="80" y="125"/>
                  <a:pt x="78" y="126"/>
                </a:cubicBezTo>
                <a:cubicBezTo>
                  <a:pt x="78" y="126"/>
                  <a:pt x="78" y="126"/>
                  <a:pt x="78" y="127"/>
                </a:cubicBezTo>
                <a:cubicBezTo>
                  <a:pt x="77" y="128"/>
                  <a:pt x="77" y="130"/>
                  <a:pt x="76" y="133"/>
                </a:cubicBezTo>
                <a:close/>
                <a:moveTo>
                  <a:pt x="139" y="89"/>
                </a:moveTo>
                <a:cubicBezTo>
                  <a:pt x="139" y="86"/>
                  <a:pt x="138" y="84"/>
                  <a:pt x="138" y="82"/>
                </a:cubicBezTo>
                <a:cubicBezTo>
                  <a:pt x="136" y="84"/>
                  <a:pt x="131" y="92"/>
                  <a:pt x="130" y="93"/>
                </a:cubicBezTo>
                <a:cubicBezTo>
                  <a:pt x="133" y="92"/>
                  <a:pt x="136" y="90"/>
                  <a:pt x="139" y="89"/>
                </a:cubicBezTo>
                <a:close/>
                <a:moveTo>
                  <a:pt x="169" y="45"/>
                </a:moveTo>
                <a:cubicBezTo>
                  <a:pt x="169" y="46"/>
                  <a:pt x="169" y="47"/>
                  <a:pt x="169" y="48"/>
                </a:cubicBezTo>
                <a:cubicBezTo>
                  <a:pt x="169" y="49"/>
                  <a:pt x="170" y="50"/>
                  <a:pt x="170" y="51"/>
                </a:cubicBezTo>
                <a:cubicBezTo>
                  <a:pt x="171" y="50"/>
                  <a:pt x="172" y="50"/>
                  <a:pt x="173" y="50"/>
                </a:cubicBezTo>
                <a:cubicBezTo>
                  <a:pt x="173" y="49"/>
                  <a:pt x="173" y="48"/>
                  <a:pt x="173" y="47"/>
                </a:cubicBezTo>
                <a:cubicBezTo>
                  <a:pt x="173" y="46"/>
                  <a:pt x="173" y="46"/>
                  <a:pt x="173" y="45"/>
                </a:cubicBezTo>
                <a:cubicBezTo>
                  <a:pt x="173" y="44"/>
                  <a:pt x="174" y="44"/>
                  <a:pt x="175" y="44"/>
                </a:cubicBezTo>
                <a:cubicBezTo>
                  <a:pt x="175" y="44"/>
                  <a:pt x="176" y="44"/>
                  <a:pt x="176" y="45"/>
                </a:cubicBezTo>
                <a:cubicBezTo>
                  <a:pt x="176" y="46"/>
                  <a:pt x="177" y="46"/>
                  <a:pt x="177" y="47"/>
                </a:cubicBezTo>
                <a:cubicBezTo>
                  <a:pt x="177" y="47"/>
                  <a:pt x="177" y="47"/>
                  <a:pt x="177" y="48"/>
                </a:cubicBezTo>
                <a:cubicBezTo>
                  <a:pt x="177" y="48"/>
                  <a:pt x="177" y="48"/>
                  <a:pt x="177" y="48"/>
                </a:cubicBezTo>
                <a:cubicBezTo>
                  <a:pt x="177" y="45"/>
                  <a:pt x="177" y="43"/>
                  <a:pt x="176" y="41"/>
                </a:cubicBezTo>
                <a:cubicBezTo>
                  <a:pt x="174" y="42"/>
                  <a:pt x="171" y="43"/>
                  <a:pt x="169" y="45"/>
                </a:cubicBezTo>
                <a:close/>
                <a:moveTo>
                  <a:pt x="178" y="55"/>
                </a:moveTo>
                <a:cubicBezTo>
                  <a:pt x="179" y="57"/>
                  <a:pt x="179" y="59"/>
                  <a:pt x="179" y="61"/>
                </a:cubicBezTo>
                <a:cubicBezTo>
                  <a:pt x="181" y="60"/>
                  <a:pt x="182" y="60"/>
                  <a:pt x="183" y="60"/>
                </a:cubicBezTo>
                <a:cubicBezTo>
                  <a:pt x="183" y="58"/>
                  <a:pt x="183" y="57"/>
                  <a:pt x="183" y="56"/>
                </a:cubicBezTo>
                <a:cubicBezTo>
                  <a:pt x="183" y="54"/>
                  <a:pt x="184" y="53"/>
                  <a:pt x="183" y="51"/>
                </a:cubicBezTo>
                <a:cubicBezTo>
                  <a:pt x="182" y="53"/>
                  <a:pt x="180" y="54"/>
                  <a:pt x="178" y="55"/>
                </a:cubicBezTo>
                <a:close/>
                <a:moveTo>
                  <a:pt x="73" y="135"/>
                </a:moveTo>
                <a:cubicBezTo>
                  <a:pt x="70" y="134"/>
                  <a:pt x="68" y="134"/>
                  <a:pt x="67" y="13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65" y="138"/>
                  <a:pt x="65" y="140"/>
                  <a:pt x="65" y="141"/>
                </a:cubicBezTo>
                <a:cubicBezTo>
                  <a:pt x="67" y="141"/>
                  <a:pt x="69" y="141"/>
                  <a:pt x="70" y="140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2" y="138"/>
                  <a:pt x="72" y="137"/>
                  <a:pt x="73" y="135"/>
                </a:cubicBezTo>
                <a:close/>
                <a:moveTo>
                  <a:pt x="62" y="99"/>
                </a:moveTo>
                <a:cubicBezTo>
                  <a:pt x="62" y="99"/>
                  <a:pt x="61" y="99"/>
                  <a:pt x="61" y="99"/>
                </a:cubicBezTo>
                <a:cubicBezTo>
                  <a:pt x="60" y="99"/>
                  <a:pt x="59" y="99"/>
                  <a:pt x="58" y="100"/>
                </a:cubicBezTo>
                <a:cubicBezTo>
                  <a:pt x="56" y="104"/>
                  <a:pt x="53" y="108"/>
                  <a:pt x="51" y="111"/>
                </a:cubicBezTo>
                <a:cubicBezTo>
                  <a:pt x="50" y="112"/>
                  <a:pt x="50" y="112"/>
                  <a:pt x="50" y="112"/>
                </a:cubicBezTo>
                <a:cubicBezTo>
                  <a:pt x="51" y="112"/>
                  <a:pt x="52" y="112"/>
                  <a:pt x="53" y="111"/>
                </a:cubicBezTo>
                <a:cubicBezTo>
                  <a:pt x="55" y="108"/>
                  <a:pt x="58" y="104"/>
                  <a:pt x="61" y="100"/>
                </a:cubicBezTo>
                <a:cubicBezTo>
                  <a:pt x="62" y="100"/>
                  <a:pt x="62" y="100"/>
                  <a:pt x="62" y="99"/>
                </a:cubicBezTo>
                <a:close/>
                <a:moveTo>
                  <a:pt x="113" y="198"/>
                </a:moveTo>
                <a:cubicBezTo>
                  <a:pt x="115" y="198"/>
                  <a:pt x="118" y="198"/>
                  <a:pt x="120" y="198"/>
                </a:cubicBezTo>
                <a:cubicBezTo>
                  <a:pt x="120" y="196"/>
                  <a:pt x="121" y="195"/>
                  <a:pt x="121" y="193"/>
                </a:cubicBezTo>
                <a:cubicBezTo>
                  <a:pt x="118" y="193"/>
                  <a:pt x="116" y="194"/>
                  <a:pt x="113" y="194"/>
                </a:cubicBezTo>
                <a:cubicBezTo>
                  <a:pt x="113" y="195"/>
                  <a:pt x="113" y="197"/>
                  <a:pt x="113" y="198"/>
                </a:cubicBezTo>
                <a:close/>
                <a:moveTo>
                  <a:pt x="98" y="171"/>
                </a:moveTo>
                <a:cubicBezTo>
                  <a:pt x="98" y="171"/>
                  <a:pt x="98" y="171"/>
                  <a:pt x="98" y="171"/>
                </a:cubicBezTo>
                <a:cubicBezTo>
                  <a:pt x="101" y="170"/>
                  <a:pt x="105" y="169"/>
                  <a:pt x="108" y="168"/>
                </a:cubicBezTo>
                <a:cubicBezTo>
                  <a:pt x="109" y="166"/>
                  <a:pt x="109" y="165"/>
                  <a:pt x="109" y="162"/>
                </a:cubicBezTo>
                <a:cubicBezTo>
                  <a:pt x="105" y="165"/>
                  <a:pt x="101" y="168"/>
                  <a:pt x="98" y="171"/>
                </a:cubicBezTo>
                <a:close/>
                <a:moveTo>
                  <a:pt x="152" y="44"/>
                </a:moveTo>
                <a:cubicBezTo>
                  <a:pt x="153" y="44"/>
                  <a:pt x="160" y="42"/>
                  <a:pt x="161" y="41"/>
                </a:cubicBezTo>
                <a:cubicBezTo>
                  <a:pt x="162" y="39"/>
                  <a:pt x="162" y="38"/>
                  <a:pt x="162" y="36"/>
                </a:cubicBezTo>
                <a:cubicBezTo>
                  <a:pt x="158" y="38"/>
                  <a:pt x="155" y="40"/>
                  <a:pt x="152" y="42"/>
                </a:cubicBezTo>
                <a:cubicBezTo>
                  <a:pt x="152" y="43"/>
                  <a:pt x="152" y="43"/>
                  <a:pt x="152" y="44"/>
                </a:cubicBezTo>
                <a:close/>
                <a:moveTo>
                  <a:pt x="163" y="76"/>
                </a:moveTo>
                <a:cubicBezTo>
                  <a:pt x="165" y="75"/>
                  <a:pt x="167" y="74"/>
                  <a:pt x="169" y="72"/>
                </a:cubicBezTo>
                <a:cubicBezTo>
                  <a:pt x="169" y="72"/>
                  <a:pt x="169" y="72"/>
                  <a:pt x="169" y="72"/>
                </a:cubicBezTo>
                <a:cubicBezTo>
                  <a:pt x="169" y="70"/>
                  <a:pt x="169" y="69"/>
                  <a:pt x="169" y="68"/>
                </a:cubicBezTo>
                <a:cubicBezTo>
                  <a:pt x="167" y="69"/>
                  <a:pt x="165" y="70"/>
                  <a:pt x="163" y="70"/>
                </a:cubicBezTo>
                <a:cubicBezTo>
                  <a:pt x="163" y="72"/>
                  <a:pt x="163" y="74"/>
                  <a:pt x="163" y="76"/>
                </a:cubicBezTo>
                <a:close/>
                <a:moveTo>
                  <a:pt x="23" y="125"/>
                </a:moveTo>
                <a:cubicBezTo>
                  <a:pt x="22" y="126"/>
                  <a:pt x="22" y="126"/>
                  <a:pt x="22" y="126"/>
                </a:cubicBezTo>
                <a:cubicBezTo>
                  <a:pt x="21" y="127"/>
                  <a:pt x="21" y="128"/>
                  <a:pt x="21" y="129"/>
                </a:cubicBezTo>
                <a:cubicBezTo>
                  <a:pt x="22" y="137"/>
                  <a:pt x="23" y="145"/>
                  <a:pt x="24" y="153"/>
                </a:cubicBezTo>
                <a:cubicBezTo>
                  <a:pt x="24" y="154"/>
                  <a:pt x="24" y="155"/>
                  <a:pt x="24" y="156"/>
                </a:cubicBezTo>
                <a:cubicBezTo>
                  <a:pt x="24" y="156"/>
                  <a:pt x="24" y="156"/>
                  <a:pt x="24" y="156"/>
                </a:cubicBezTo>
                <a:cubicBezTo>
                  <a:pt x="24" y="146"/>
                  <a:pt x="23" y="136"/>
                  <a:pt x="23" y="125"/>
                </a:cubicBezTo>
                <a:close/>
                <a:moveTo>
                  <a:pt x="144" y="74"/>
                </a:moveTo>
                <a:cubicBezTo>
                  <a:pt x="144" y="74"/>
                  <a:pt x="143" y="74"/>
                  <a:pt x="143" y="74"/>
                </a:cubicBezTo>
                <a:cubicBezTo>
                  <a:pt x="142" y="76"/>
                  <a:pt x="141" y="77"/>
                  <a:pt x="140" y="78"/>
                </a:cubicBezTo>
                <a:cubicBezTo>
                  <a:pt x="140" y="79"/>
                  <a:pt x="140" y="79"/>
                  <a:pt x="140" y="80"/>
                </a:cubicBezTo>
                <a:cubicBezTo>
                  <a:pt x="141" y="82"/>
                  <a:pt x="141" y="84"/>
                  <a:pt x="142" y="86"/>
                </a:cubicBezTo>
                <a:cubicBezTo>
                  <a:pt x="142" y="87"/>
                  <a:pt x="142" y="87"/>
                  <a:pt x="142" y="88"/>
                </a:cubicBezTo>
                <a:cubicBezTo>
                  <a:pt x="144" y="87"/>
                  <a:pt x="144" y="87"/>
                  <a:pt x="144" y="85"/>
                </a:cubicBezTo>
                <a:cubicBezTo>
                  <a:pt x="144" y="82"/>
                  <a:pt x="144" y="79"/>
                  <a:pt x="144" y="76"/>
                </a:cubicBezTo>
                <a:cubicBezTo>
                  <a:pt x="144" y="76"/>
                  <a:pt x="144" y="75"/>
                  <a:pt x="144" y="74"/>
                </a:cubicBezTo>
                <a:close/>
                <a:moveTo>
                  <a:pt x="57" y="7"/>
                </a:moveTo>
                <a:cubicBezTo>
                  <a:pt x="56" y="7"/>
                  <a:pt x="56" y="7"/>
                  <a:pt x="56" y="7"/>
                </a:cubicBezTo>
                <a:cubicBezTo>
                  <a:pt x="52" y="7"/>
                  <a:pt x="48" y="7"/>
                  <a:pt x="45" y="8"/>
                </a:cubicBezTo>
                <a:cubicBezTo>
                  <a:pt x="44" y="8"/>
                  <a:pt x="44" y="8"/>
                  <a:pt x="44" y="8"/>
                </a:cubicBezTo>
                <a:cubicBezTo>
                  <a:pt x="43" y="9"/>
                  <a:pt x="43" y="9"/>
                  <a:pt x="42" y="10"/>
                </a:cubicBezTo>
                <a:cubicBezTo>
                  <a:pt x="45" y="10"/>
                  <a:pt x="47" y="11"/>
                  <a:pt x="49" y="10"/>
                </a:cubicBezTo>
                <a:cubicBezTo>
                  <a:pt x="49" y="10"/>
                  <a:pt x="50" y="10"/>
                  <a:pt x="50" y="10"/>
                </a:cubicBezTo>
                <a:cubicBezTo>
                  <a:pt x="51" y="10"/>
                  <a:pt x="52" y="9"/>
                  <a:pt x="53" y="9"/>
                </a:cubicBezTo>
                <a:cubicBezTo>
                  <a:pt x="54" y="9"/>
                  <a:pt x="54" y="9"/>
                  <a:pt x="55" y="9"/>
                </a:cubicBezTo>
                <a:cubicBezTo>
                  <a:pt x="55" y="8"/>
                  <a:pt x="56" y="8"/>
                  <a:pt x="57" y="7"/>
                </a:cubicBezTo>
                <a:close/>
                <a:moveTo>
                  <a:pt x="76" y="17"/>
                </a:moveTo>
                <a:cubicBezTo>
                  <a:pt x="76" y="17"/>
                  <a:pt x="76" y="17"/>
                  <a:pt x="76" y="17"/>
                </a:cubicBezTo>
                <a:cubicBezTo>
                  <a:pt x="79" y="18"/>
                  <a:pt x="82" y="19"/>
                  <a:pt x="86" y="19"/>
                </a:cubicBezTo>
                <a:cubicBezTo>
                  <a:pt x="86" y="19"/>
                  <a:pt x="87" y="19"/>
                  <a:pt x="87" y="19"/>
                </a:cubicBezTo>
                <a:cubicBezTo>
                  <a:pt x="88" y="18"/>
                  <a:pt x="89" y="18"/>
                  <a:pt x="90" y="17"/>
                </a:cubicBezTo>
                <a:cubicBezTo>
                  <a:pt x="89" y="16"/>
                  <a:pt x="89" y="16"/>
                  <a:pt x="89" y="16"/>
                </a:cubicBezTo>
                <a:cubicBezTo>
                  <a:pt x="85" y="16"/>
                  <a:pt x="81" y="16"/>
                  <a:pt x="78" y="16"/>
                </a:cubicBezTo>
                <a:cubicBezTo>
                  <a:pt x="77" y="15"/>
                  <a:pt x="76" y="16"/>
                  <a:pt x="76" y="17"/>
                </a:cubicBezTo>
                <a:close/>
                <a:moveTo>
                  <a:pt x="98" y="128"/>
                </a:moveTo>
                <a:cubicBezTo>
                  <a:pt x="97" y="129"/>
                  <a:pt x="96" y="130"/>
                  <a:pt x="95" y="131"/>
                </a:cubicBezTo>
                <a:cubicBezTo>
                  <a:pt x="95" y="134"/>
                  <a:pt x="94" y="138"/>
                  <a:pt x="93" y="141"/>
                </a:cubicBezTo>
                <a:cubicBezTo>
                  <a:pt x="93" y="141"/>
                  <a:pt x="93" y="141"/>
                  <a:pt x="93" y="142"/>
                </a:cubicBezTo>
                <a:cubicBezTo>
                  <a:pt x="94" y="140"/>
                  <a:pt x="96" y="139"/>
                  <a:pt x="97" y="137"/>
                </a:cubicBezTo>
                <a:cubicBezTo>
                  <a:pt x="97" y="137"/>
                  <a:pt x="97" y="137"/>
                  <a:pt x="97" y="136"/>
                </a:cubicBezTo>
                <a:cubicBezTo>
                  <a:pt x="98" y="134"/>
                  <a:pt x="98" y="131"/>
                  <a:pt x="98" y="128"/>
                </a:cubicBezTo>
                <a:close/>
                <a:moveTo>
                  <a:pt x="56" y="156"/>
                </a:moveTo>
                <a:cubicBezTo>
                  <a:pt x="58" y="155"/>
                  <a:pt x="59" y="155"/>
                  <a:pt x="61" y="155"/>
                </a:cubicBezTo>
                <a:cubicBezTo>
                  <a:pt x="63" y="154"/>
                  <a:pt x="64" y="153"/>
                  <a:pt x="63" y="151"/>
                </a:cubicBezTo>
                <a:cubicBezTo>
                  <a:pt x="61" y="151"/>
                  <a:pt x="58" y="151"/>
                  <a:pt x="56" y="151"/>
                </a:cubicBezTo>
                <a:cubicBezTo>
                  <a:pt x="56" y="152"/>
                  <a:pt x="56" y="154"/>
                  <a:pt x="56" y="156"/>
                </a:cubicBezTo>
                <a:close/>
                <a:moveTo>
                  <a:pt x="108" y="61"/>
                </a:moveTo>
                <a:cubicBezTo>
                  <a:pt x="107" y="61"/>
                  <a:pt x="107" y="61"/>
                  <a:pt x="107" y="61"/>
                </a:cubicBezTo>
                <a:cubicBezTo>
                  <a:pt x="105" y="63"/>
                  <a:pt x="104" y="65"/>
                  <a:pt x="102" y="67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102" y="68"/>
                  <a:pt x="102" y="69"/>
                  <a:pt x="102" y="70"/>
                </a:cubicBezTo>
                <a:cubicBezTo>
                  <a:pt x="104" y="69"/>
                  <a:pt x="106" y="68"/>
                  <a:pt x="108" y="68"/>
                </a:cubicBezTo>
                <a:cubicBezTo>
                  <a:pt x="108" y="66"/>
                  <a:pt x="108" y="63"/>
                  <a:pt x="108" y="61"/>
                </a:cubicBezTo>
                <a:close/>
                <a:moveTo>
                  <a:pt x="155" y="66"/>
                </a:moveTo>
                <a:cubicBezTo>
                  <a:pt x="157" y="65"/>
                  <a:pt x="158" y="64"/>
                  <a:pt x="160" y="63"/>
                </a:cubicBezTo>
                <a:cubicBezTo>
                  <a:pt x="160" y="63"/>
                  <a:pt x="160" y="62"/>
                  <a:pt x="160" y="62"/>
                </a:cubicBezTo>
                <a:cubicBezTo>
                  <a:pt x="160" y="61"/>
                  <a:pt x="160" y="59"/>
                  <a:pt x="160" y="58"/>
                </a:cubicBezTo>
                <a:cubicBezTo>
                  <a:pt x="158" y="58"/>
                  <a:pt x="156" y="59"/>
                  <a:pt x="154" y="60"/>
                </a:cubicBezTo>
                <a:cubicBezTo>
                  <a:pt x="155" y="61"/>
                  <a:pt x="155" y="62"/>
                  <a:pt x="155" y="63"/>
                </a:cubicBezTo>
                <a:cubicBezTo>
                  <a:pt x="156" y="64"/>
                  <a:pt x="156" y="64"/>
                  <a:pt x="155" y="66"/>
                </a:cubicBezTo>
                <a:close/>
                <a:moveTo>
                  <a:pt x="105" y="145"/>
                </a:moveTo>
                <a:cubicBezTo>
                  <a:pt x="104" y="146"/>
                  <a:pt x="102" y="146"/>
                  <a:pt x="101" y="147"/>
                </a:cubicBezTo>
                <a:cubicBezTo>
                  <a:pt x="100" y="147"/>
                  <a:pt x="99" y="148"/>
                  <a:pt x="100" y="149"/>
                </a:cubicBezTo>
                <a:cubicBezTo>
                  <a:pt x="100" y="151"/>
                  <a:pt x="100" y="152"/>
                  <a:pt x="100" y="154"/>
                </a:cubicBezTo>
                <a:cubicBezTo>
                  <a:pt x="100" y="155"/>
                  <a:pt x="100" y="155"/>
                  <a:pt x="100" y="156"/>
                </a:cubicBezTo>
                <a:cubicBezTo>
                  <a:pt x="100" y="156"/>
                  <a:pt x="101" y="156"/>
                  <a:pt x="101" y="156"/>
                </a:cubicBezTo>
                <a:cubicBezTo>
                  <a:pt x="103" y="152"/>
                  <a:pt x="104" y="149"/>
                  <a:pt x="105" y="145"/>
                </a:cubicBezTo>
                <a:close/>
                <a:moveTo>
                  <a:pt x="100" y="139"/>
                </a:moveTo>
                <a:cubicBezTo>
                  <a:pt x="100" y="139"/>
                  <a:pt x="100" y="139"/>
                  <a:pt x="101" y="139"/>
                </a:cubicBezTo>
                <a:cubicBezTo>
                  <a:pt x="104" y="136"/>
                  <a:pt x="107" y="134"/>
                  <a:pt x="110" y="131"/>
                </a:cubicBezTo>
                <a:cubicBezTo>
                  <a:pt x="110" y="131"/>
                  <a:pt x="110" y="131"/>
                  <a:pt x="111" y="130"/>
                </a:cubicBezTo>
                <a:cubicBezTo>
                  <a:pt x="111" y="129"/>
                  <a:pt x="111" y="127"/>
                  <a:pt x="112" y="126"/>
                </a:cubicBezTo>
                <a:cubicBezTo>
                  <a:pt x="112" y="126"/>
                  <a:pt x="111" y="126"/>
                  <a:pt x="111" y="126"/>
                </a:cubicBezTo>
                <a:cubicBezTo>
                  <a:pt x="108" y="130"/>
                  <a:pt x="104" y="134"/>
                  <a:pt x="100" y="138"/>
                </a:cubicBezTo>
                <a:cubicBezTo>
                  <a:pt x="100" y="138"/>
                  <a:pt x="100" y="139"/>
                  <a:pt x="100" y="139"/>
                </a:cubicBezTo>
                <a:close/>
                <a:moveTo>
                  <a:pt x="152" y="47"/>
                </a:moveTo>
                <a:cubicBezTo>
                  <a:pt x="153" y="48"/>
                  <a:pt x="153" y="50"/>
                  <a:pt x="153" y="51"/>
                </a:cubicBezTo>
                <a:cubicBezTo>
                  <a:pt x="156" y="50"/>
                  <a:pt x="158" y="48"/>
                  <a:pt x="160" y="47"/>
                </a:cubicBezTo>
                <a:cubicBezTo>
                  <a:pt x="161" y="46"/>
                  <a:pt x="161" y="46"/>
                  <a:pt x="161" y="44"/>
                </a:cubicBezTo>
                <a:cubicBezTo>
                  <a:pt x="158" y="45"/>
                  <a:pt x="155" y="46"/>
                  <a:pt x="152" y="47"/>
                </a:cubicBezTo>
                <a:close/>
                <a:moveTo>
                  <a:pt x="176" y="36"/>
                </a:moveTo>
                <a:cubicBezTo>
                  <a:pt x="176" y="34"/>
                  <a:pt x="176" y="31"/>
                  <a:pt x="175" y="29"/>
                </a:cubicBezTo>
                <a:cubicBezTo>
                  <a:pt x="174" y="29"/>
                  <a:pt x="174" y="30"/>
                  <a:pt x="173" y="30"/>
                </a:cubicBezTo>
                <a:cubicBezTo>
                  <a:pt x="172" y="31"/>
                  <a:pt x="172" y="31"/>
                  <a:pt x="172" y="32"/>
                </a:cubicBezTo>
                <a:cubicBezTo>
                  <a:pt x="171" y="33"/>
                  <a:pt x="171" y="35"/>
                  <a:pt x="171" y="37"/>
                </a:cubicBezTo>
                <a:cubicBezTo>
                  <a:pt x="171" y="37"/>
                  <a:pt x="171" y="37"/>
                  <a:pt x="171" y="38"/>
                </a:cubicBezTo>
                <a:cubicBezTo>
                  <a:pt x="172" y="37"/>
                  <a:pt x="174" y="37"/>
                  <a:pt x="176" y="36"/>
                </a:cubicBezTo>
                <a:close/>
                <a:moveTo>
                  <a:pt x="116" y="139"/>
                </a:moveTo>
                <a:cubicBezTo>
                  <a:pt x="114" y="141"/>
                  <a:pt x="112" y="142"/>
                  <a:pt x="109" y="143"/>
                </a:cubicBezTo>
                <a:cubicBezTo>
                  <a:pt x="109" y="143"/>
                  <a:pt x="109" y="144"/>
                  <a:pt x="108" y="144"/>
                </a:cubicBezTo>
                <a:cubicBezTo>
                  <a:pt x="110" y="145"/>
                  <a:pt x="111" y="146"/>
                  <a:pt x="111" y="148"/>
                </a:cubicBezTo>
                <a:cubicBezTo>
                  <a:pt x="113" y="146"/>
                  <a:pt x="114" y="145"/>
                  <a:pt x="115" y="144"/>
                </a:cubicBezTo>
                <a:cubicBezTo>
                  <a:pt x="116" y="143"/>
                  <a:pt x="117" y="141"/>
                  <a:pt x="116" y="139"/>
                </a:cubicBezTo>
                <a:close/>
                <a:moveTo>
                  <a:pt x="161" y="28"/>
                </a:moveTo>
                <a:cubicBezTo>
                  <a:pt x="161" y="28"/>
                  <a:pt x="161" y="27"/>
                  <a:pt x="161" y="27"/>
                </a:cubicBezTo>
                <a:cubicBezTo>
                  <a:pt x="160" y="28"/>
                  <a:pt x="159" y="28"/>
                  <a:pt x="158" y="28"/>
                </a:cubicBezTo>
                <a:cubicBezTo>
                  <a:pt x="157" y="29"/>
                  <a:pt x="157" y="29"/>
                  <a:pt x="156" y="29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3" y="29"/>
                  <a:pt x="151" y="29"/>
                  <a:pt x="148" y="30"/>
                </a:cubicBezTo>
                <a:cubicBezTo>
                  <a:pt x="149" y="31"/>
                  <a:pt x="149" y="32"/>
                  <a:pt x="150" y="33"/>
                </a:cubicBezTo>
                <a:cubicBezTo>
                  <a:pt x="150" y="33"/>
                  <a:pt x="151" y="33"/>
                  <a:pt x="151" y="33"/>
                </a:cubicBezTo>
                <a:cubicBezTo>
                  <a:pt x="153" y="32"/>
                  <a:pt x="155" y="31"/>
                  <a:pt x="157" y="31"/>
                </a:cubicBezTo>
                <a:cubicBezTo>
                  <a:pt x="159" y="30"/>
                  <a:pt x="160" y="29"/>
                  <a:pt x="161" y="28"/>
                </a:cubicBezTo>
                <a:close/>
                <a:moveTo>
                  <a:pt x="41" y="57"/>
                </a:moveTo>
                <a:cubicBezTo>
                  <a:pt x="41" y="57"/>
                  <a:pt x="41" y="57"/>
                  <a:pt x="41" y="57"/>
                </a:cubicBezTo>
                <a:cubicBezTo>
                  <a:pt x="39" y="59"/>
                  <a:pt x="37" y="62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6" y="65"/>
                  <a:pt x="37" y="65"/>
                  <a:pt x="38" y="65"/>
                </a:cubicBezTo>
                <a:cubicBezTo>
                  <a:pt x="39" y="65"/>
                  <a:pt x="40" y="64"/>
                  <a:pt x="41" y="63"/>
                </a:cubicBezTo>
                <a:cubicBezTo>
                  <a:pt x="41" y="63"/>
                  <a:pt x="41" y="62"/>
                  <a:pt x="41" y="62"/>
                </a:cubicBezTo>
                <a:cubicBezTo>
                  <a:pt x="41" y="60"/>
                  <a:pt x="41" y="58"/>
                  <a:pt x="41" y="57"/>
                </a:cubicBezTo>
                <a:close/>
                <a:moveTo>
                  <a:pt x="64" y="75"/>
                </a:moveTo>
                <a:cubicBezTo>
                  <a:pt x="64" y="75"/>
                  <a:pt x="64" y="75"/>
                  <a:pt x="64" y="75"/>
                </a:cubicBezTo>
                <a:cubicBezTo>
                  <a:pt x="63" y="75"/>
                  <a:pt x="62" y="74"/>
                  <a:pt x="60" y="74"/>
                </a:cubicBezTo>
                <a:cubicBezTo>
                  <a:pt x="60" y="74"/>
                  <a:pt x="59" y="74"/>
                  <a:pt x="59" y="75"/>
                </a:cubicBezTo>
                <a:cubicBezTo>
                  <a:pt x="58" y="75"/>
                  <a:pt x="57" y="76"/>
                  <a:pt x="57" y="77"/>
                </a:cubicBezTo>
                <a:cubicBezTo>
                  <a:pt x="57" y="79"/>
                  <a:pt x="57" y="80"/>
                  <a:pt x="57" y="82"/>
                </a:cubicBezTo>
                <a:cubicBezTo>
                  <a:pt x="59" y="81"/>
                  <a:pt x="64" y="76"/>
                  <a:pt x="64" y="75"/>
                </a:cubicBezTo>
                <a:close/>
                <a:moveTo>
                  <a:pt x="60" y="24"/>
                </a:moveTo>
                <a:cubicBezTo>
                  <a:pt x="61" y="24"/>
                  <a:pt x="61" y="24"/>
                  <a:pt x="62" y="23"/>
                </a:cubicBezTo>
                <a:cubicBezTo>
                  <a:pt x="63" y="22"/>
                  <a:pt x="65" y="20"/>
                  <a:pt x="67" y="18"/>
                </a:cubicBezTo>
                <a:cubicBezTo>
                  <a:pt x="64" y="18"/>
                  <a:pt x="62" y="17"/>
                  <a:pt x="59" y="17"/>
                </a:cubicBezTo>
                <a:cubicBezTo>
                  <a:pt x="60" y="19"/>
                  <a:pt x="60" y="21"/>
                  <a:pt x="60" y="24"/>
                </a:cubicBezTo>
                <a:close/>
                <a:moveTo>
                  <a:pt x="194" y="19"/>
                </a:moveTo>
                <a:cubicBezTo>
                  <a:pt x="194" y="19"/>
                  <a:pt x="194" y="19"/>
                  <a:pt x="194" y="19"/>
                </a:cubicBezTo>
                <a:cubicBezTo>
                  <a:pt x="194" y="20"/>
                  <a:pt x="193" y="20"/>
                  <a:pt x="193" y="21"/>
                </a:cubicBezTo>
                <a:cubicBezTo>
                  <a:pt x="193" y="24"/>
                  <a:pt x="193" y="27"/>
                  <a:pt x="193" y="30"/>
                </a:cubicBezTo>
                <a:cubicBezTo>
                  <a:pt x="194" y="31"/>
                  <a:pt x="194" y="31"/>
                  <a:pt x="193" y="32"/>
                </a:cubicBezTo>
                <a:cubicBezTo>
                  <a:pt x="193" y="33"/>
                  <a:pt x="193" y="33"/>
                  <a:pt x="193" y="33"/>
                </a:cubicBezTo>
                <a:cubicBezTo>
                  <a:pt x="193" y="35"/>
                  <a:pt x="193" y="37"/>
                  <a:pt x="193" y="40"/>
                </a:cubicBezTo>
                <a:cubicBezTo>
                  <a:pt x="193" y="40"/>
                  <a:pt x="194" y="40"/>
                  <a:pt x="194" y="40"/>
                </a:cubicBezTo>
                <a:cubicBezTo>
                  <a:pt x="194" y="38"/>
                  <a:pt x="195" y="21"/>
                  <a:pt x="194" y="19"/>
                </a:cubicBezTo>
                <a:close/>
                <a:moveTo>
                  <a:pt x="143" y="55"/>
                </a:moveTo>
                <a:cubicBezTo>
                  <a:pt x="141" y="57"/>
                  <a:pt x="139" y="58"/>
                  <a:pt x="136" y="59"/>
                </a:cubicBezTo>
                <a:cubicBezTo>
                  <a:pt x="137" y="60"/>
                  <a:pt x="137" y="62"/>
                  <a:pt x="137" y="63"/>
                </a:cubicBezTo>
                <a:cubicBezTo>
                  <a:pt x="139" y="62"/>
                  <a:pt x="140" y="61"/>
                  <a:pt x="141" y="61"/>
                </a:cubicBezTo>
                <a:cubicBezTo>
                  <a:pt x="143" y="60"/>
                  <a:pt x="144" y="58"/>
                  <a:pt x="143" y="55"/>
                </a:cubicBezTo>
                <a:close/>
                <a:moveTo>
                  <a:pt x="170" y="159"/>
                </a:moveTo>
                <a:cubicBezTo>
                  <a:pt x="171" y="159"/>
                  <a:pt x="172" y="159"/>
                  <a:pt x="172" y="158"/>
                </a:cubicBezTo>
                <a:cubicBezTo>
                  <a:pt x="174" y="155"/>
                  <a:pt x="175" y="152"/>
                  <a:pt x="176" y="150"/>
                </a:cubicBezTo>
                <a:cubicBezTo>
                  <a:pt x="176" y="150"/>
                  <a:pt x="177" y="149"/>
                  <a:pt x="177" y="149"/>
                </a:cubicBezTo>
                <a:cubicBezTo>
                  <a:pt x="177" y="149"/>
                  <a:pt x="176" y="149"/>
                  <a:pt x="176" y="149"/>
                </a:cubicBezTo>
                <a:cubicBezTo>
                  <a:pt x="174" y="151"/>
                  <a:pt x="172" y="152"/>
                  <a:pt x="170" y="154"/>
                </a:cubicBezTo>
                <a:cubicBezTo>
                  <a:pt x="170" y="155"/>
                  <a:pt x="170" y="156"/>
                  <a:pt x="170" y="157"/>
                </a:cubicBezTo>
                <a:cubicBezTo>
                  <a:pt x="169" y="158"/>
                  <a:pt x="170" y="158"/>
                  <a:pt x="170" y="159"/>
                </a:cubicBezTo>
                <a:close/>
                <a:moveTo>
                  <a:pt x="151" y="53"/>
                </a:moveTo>
                <a:cubicBezTo>
                  <a:pt x="150" y="51"/>
                  <a:pt x="150" y="49"/>
                  <a:pt x="150" y="47"/>
                </a:cubicBezTo>
                <a:cubicBezTo>
                  <a:pt x="149" y="47"/>
                  <a:pt x="147" y="48"/>
                  <a:pt x="146" y="48"/>
                </a:cubicBezTo>
                <a:cubicBezTo>
                  <a:pt x="146" y="49"/>
                  <a:pt x="146" y="55"/>
                  <a:pt x="146" y="56"/>
                </a:cubicBezTo>
                <a:cubicBezTo>
                  <a:pt x="148" y="55"/>
                  <a:pt x="149" y="54"/>
                  <a:pt x="151" y="53"/>
                </a:cubicBezTo>
                <a:close/>
                <a:moveTo>
                  <a:pt x="44" y="87"/>
                </a:moveTo>
                <a:cubicBezTo>
                  <a:pt x="45" y="87"/>
                  <a:pt x="45" y="87"/>
                  <a:pt x="45" y="87"/>
                </a:cubicBezTo>
                <a:cubicBezTo>
                  <a:pt x="47" y="85"/>
                  <a:pt x="48" y="83"/>
                  <a:pt x="50" y="81"/>
                </a:cubicBezTo>
                <a:cubicBezTo>
                  <a:pt x="50" y="81"/>
                  <a:pt x="50" y="81"/>
                  <a:pt x="50" y="80"/>
                </a:cubicBezTo>
                <a:cubicBezTo>
                  <a:pt x="50" y="79"/>
                  <a:pt x="50" y="78"/>
                  <a:pt x="50" y="77"/>
                </a:cubicBezTo>
                <a:cubicBezTo>
                  <a:pt x="48" y="79"/>
                  <a:pt x="46" y="80"/>
                  <a:pt x="45" y="82"/>
                </a:cubicBezTo>
                <a:cubicBezTo>
                  <a:pt x="44" y="82"/>
                  <a:pt x="44" y="83"/>
                  <a:pt x="44" y="83"/>
                </a:cubicBezTo>
                <a:cubicBezTo>
                  <a:pt x="44" y="84"/>
                  <a:pt x="44" y="86"/>
                  <a:pt x="44" y="87"/>
                </a:cubicBezTo>
                <a:close/>
                <a:moveTo>
                  <a:pt x="74" y="155"/>
                </a:moveTo>
                <a:cubicBezTo>
                  <a:pt x="75" y="156"/>
                  <a:pt x="74" y="158"/>
                  <a:pt x="75" y="159"/>
                </a:cubicBezTo>
                <a:cubicBezTo>
                  <a:pt x="75" y="159"/>
                  <a:pt x="76" y="159"/>
                  <a:pt x="77" y="159"/>
                </a:cubicBezTo>
                <a:cubicBezTo>
                  <a:pt x="78" y="159"/>
                  <a:pt x="79" y="158"/>
                  <a:pt x="80" y="157"/>
                </a:cubicBezTo>
                <a:cubicBezTo>
                  <a:pt x="80" y="157"/>
                  <a:pt x="80" y="156"/>
                  <a:pt x="81" y="156"/>
                </a:cubicBezTo>
                <a:cubicBezTo>
                  <a:pt x="82" y="155"/>
                  <a:pt x="82" y="154"/>
                  <a:pt x="81" y="153"/>
                </a:cubicBezTo>
                <a:cubicBezTo>
                  <a:pt x="79" y="154"/>
                  <a:pt x="77" y="154"/>
                  <a:pt x="74" y="155"/>
                </a:cubicBezTo>
                <a:close/>
                <a:moveTo>
                  <a:pt x="26" y="206"/>
                </a:moveTo>
                <a:cubicBezTo>
                  <a:pt x="30" y="209"/>
                  <a:pt x="34" y="211"/>
                  <a:pt x="38" y="213"/>
                </a:cubicBezTo>
                <a:cubicBezTo>
                  <a:pt x="36" y="211"/>
                  <a:pt x="34" y="208"/>
                  <a:pt x="31" y="206"/>
                </a:cubicBezTo>
                <a:cubicBezTo>
                  <a:pt x="31" y="206"/>
                  <a:pt x="31" y="205"/>
                  <a:pt x="31" y="205"/>
                </a:cubicBezTo>
                <a:cubicBezTo>
                  <a:pt x="29" y="206"/>
                  <a:pt x="28" y="206"/>
                  <a:pt x="26" y="206"/>
                </a:cubicBezTo>
                <a:close/>
                <a:moveTo>
                  <a:pt x="130" y="109"/>
                </a:moveTo>
                <a:cubicBezTo>
                  <a:pt x="130" y="109"/>
                  <a:pt x="130" y="109"/>
                  <a:pt x="130" y="109"/>
                </a:cubicBezTo>
                <a:cubicBezTo>
                  <a:pt x="134" y="107"/>
                  <a:pt x="138" y="105"/>
                  <a:pt x="142" y="104"/>
                </a:cubicBezTo>
                <a:cubicBezTo>
                  <a:pt x="142" y="102"/>
                  <a:pt x="142" y="101"/>
                  <a:pt x="141" y="99"/>
                </a:cubicBezTo>
                <a:cubicBezTo>
                  <a:pt x="137" y="103"/>
                  <a:pt x="134" y="106"/>
                  <a:pt x="130" y="109"/>
                </a:cubicBezTo>
                <a:close/>
                <a:moveTo>
                  <a:pt x="44" y="93"/>
                </a:moveTo>
                <a:cubicBezTo>
                  <a:pt x="47" y="93"/>
                  <a:pt x="49" y="92"/>
                  <a:pt x="50" y="90"/>
                </a:cubicBezTo>
                <a:cubicBezTo>
                  <a:pt x="50" y="90"/>
                  <a:pt x="51" y="90"/>
                  <a:pt x="51" y="89"/>
                </a:cubicBezTo>
                <a:cubicBezTo>
                  <a:pt x="52" y="89"/>
                  <a:pt x="52" y="88"/>
                  <a:pt x="52" y="88"/>
                </a:cubicBezTo>
                <a:cubicBezTo>
                  <a:pt x="51" y="87"/>
                  <a:pt x="51" y="86"/>
                  <a:pt x="51" y="84"/>
                </a:cubicBezTo>
                <a:cubicBezTo>
                  <a:pt x="49" y="87"/>
                  <a:pt x="47" y="89"/>
                  <a:pt x="45" y="92"/>
                </a:cubicBezTo>
                <a:cubicBezTo>
                  <a:pt x="45" y="92"/>
                  <a:pt x="44" y="92"/>
                  <a:pt x="44" y="93"/>
                </a:cubicBezTo>
                <a:close/>
                <a:moveTo>
                  <a:pt x="31" y="198"/>
                </a:moveTo>
                <a:cubicBezTo>
                  <a:pt x="31" y="198"/>
                  <a:pt x="31" y="199"/>
                  <a:pt x="31" y="199"/>
                </a:cubicBezTo>
                <a:cubicBezTo>
                  <a:pt x="32" y="199"/>
                  <a:pt x="33" y="200"/>
                  <a:pt x="33" y="201"/>
                </a:cubicBezTo>
                <a:cubicBezTo>
                  <a:pt x="34" y="202"/>
                  <a:pt x="34" y="202"/>
                  <a:pt x="35" y="202"/>
                </a:cubicBezTo>
                <a:cubicBezTo>
                  <a:pt x="37" y="201"/>
                  <a:pt x="38" y="201"/>
                  <a:pt x="40" y="201"/>
                </a:cubicBezTo>
                <a:cubicBezTo>
                  <a:pt x="41" y="201"/>
                  <a:pt x="42" y="201"/>
                  <a:pt x="43" y="200"/>
                </a:cubicBezTo>
                <a:cubicBezTo>
                  <a:pt x="43" y="200"/>
                  <a:pt x="43" y="199"/>
                  <a:pt x="43" y="199"/>
                </a:cubicBezTo>
                <a:cubicBezTo>
                  <a:pt x="39" y="199"/>
                  <a:pt x="35" y="199"/>
                  <a:pt x="31" y="198"/>
                </a:cubicBezTo>
                <a:close/>
                <a:moveTo>
                  <a:pt x="44" y="174"/>
                </a:moveTo>
                <a:cubicBezTo>
                  <a:pt x="47" y="174"/>
                  <a:pt x="50" y="173"/>
                  <a:pt x="53" y="172"/>
                </a:cubicBezTo>
                <a:cubicBezTo>
                  <a:pt x="53" y="171"/>
                  <a:pt x="53" y="170"/>
                  <a:pt x="53" y="170"/>
                </a:cubicBezTo>
                <a:cubicBezTo>
                  <a:pt x="50" y="170"/>
                  <a:pt x="48" y="170"/>
                  <a:pt x="45" y="170"/>
                </a:cubicBezTo>
                <a:cubicBezTo>
                  <a:pt x="45" y="171"/>
                  <a:pt x="45" y="172"/>
                  <a:pt x="44" y="174"/>
                </a:cubicBezTo>
                <a:close/>
                <a:moveTo>
                  <a:pt x="88" y="69"/>
                </a:moveTo>
                <a:cubicBezTo>
                  <a:pt x="88" y="68"/>
                  <a:pt x="89" y="67"/>
                  <a:pt x="89" y="66"/>
                </a:cubicBezTo>
                <a:cubicBezTo>
                  <a:pt x="90" y="65"/>
                  <a:pt x="91" y="64"/>
                  <a:pt x="91" y="63"/>
                </a:cubicBezTo>
                <a:cubicBezTo>
                  <a:pt x="93" y="62"/>
                  <a:pt x="92" y="60"/>
                  <a:pt x="93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0" y="60"/>
                  <a:pt x="89" y="62"/>
                  <a:pt x="87" y="64"/>
                </a:cubicBezTo>
                <a:cubicBezTo>
                  <a:pt x="87" y="64"/>
                  <a:pt x="87" y="65"/>
                  <a:pt x="87" y="65"/>
                </a:cubicBezTo>
                <a:cubicBezTo>
                  <a:pt x="87" y="66"/>
                  <a:pt x="87" y="68"/>
                  <a:pt x="88" y="69"/>
                </a:cubicBezTo>
                <a:close/>
                <a:moveTo>
                  <a:pt x="154" y="57"/>
                </a:moveTo>
                <a:cubicBezTo>
                  <a:pt x="155" y="56"/>
                  <a:pt x="157" y="56"/>
                  <a:pt x="158" y="55"/>
                </a:cubicBezTo>
                <a:cubicBezTo>
                  <a:pt x="161" y="54"/>
                  <a:pt x="160" y="55"/>
                  <a:pt x="161" y="52"/>
                </a:cubicBezTo>
                <a:cubicBezTo>
                  <a:pt x="161" y="51"/>
                  <a:pt x="161" y="51"/>
                  <a:pt x="161" y="50"/>
                </a:cubicBezTo>
                <a:cubicBezTo>
                  <a:pt x="158" y="51"/>
                  <a:pt x="156" y="53"/>
                  <a:pt x="154" y="54"/>
                </a:cubicBezTo>
                <a:cubicBezTo>
                  <a:pt x="154" y="55"/>
                  <a:pt x="154" y="56"/>
                  <a:pt x="154" y="57"/>
                </a:cubicBezTo>
                <a:close/>
                <a:moveTo>
                  <a:pt x="45" y="32"/>
                </a:moveTo>
                <a:cubicBezTo>
                  <a:pt x="45" y="34"/>
                  <a:pt x="45" y="36"/>
                  <a:pt x="46" y="39"/>
                </a:cubicBezTo>
                <a:cubicBezTo>
                  <a:pt x="48" y="37"/>
                  <a:pt x="52" y="33"/>
                  <a:pt x="52" y="32"/>
                </a:cubicBezTo>
                <a:cubicBezTo>
                  <a:pt x="50" y="32"/>
                  <a:pt x="48" y="32"/>
                  <a:pt x="46" y="32"/>
                </a:cubicBezTo>
                <a:cubicBezTo>
                  <a:pt x="46" y="32"/>
                  <a:pt x="45" y="32"/>
                  <a:pt x="45" y="32"/>
                </a:cubicBezTo>
                <a:close/>
                <a:moveTo>
                  <a:pt x="134" y="60"/>
                </a:moveTo>
                <a:cubicBezTo>
                  <a:pt x="133" y="60"/>
                  <a:pt x="132" y="61"/>
                  <a:pt x="132" y="61"/>
                </a:cubicBezTo>
                <a:cubicBezTo>
                  <a:pt x="131" y="61"/>
                  <a:pt x="131" y="62"/>
                  <a:pt x="131" y="62"/>
                </a:cubicBezTo>
                <a:cubicBezTo>
                  <a:pt x="130" y="62"/>
                  <a:pt x="130" y="63"/>
                  <a:pt x="130" y="63"/>
                </a:cubicBezTo>
                <a:cubicBezTo>
                  <a:pt x="129" y="63"/>
                  <a:pt x="130" y="67"/>
                  <a:pt x="130" y="68"/>
                </a:cubicBezTo>
                <a:cubicBezTo>
                  <a:pt x="131" y="67"/>
                  <a:pt x="133" y="66"/>
                  <a:pt x="135" y="65"/>
                </a:cubicBezTo>
                <a:cubicBezTo>
                  <a:pt x="134" y="63"/>
                  <a:pt x="134" y="62"/>
                  <a:pt x="134" y="60"/>
                </a:cubicBezTo>
                <a:close/>
                <a:moveTo>
                  <a:pt x="115" y="38"/>
                </a:moveTo>
                <a:cubicBezTo>
                  <a:pt x="117" y="37"/>
                  <a:pt x="121" y="32"/>
                  <a:pt x="122" y="30"/>
                </a:cubicBezTo>
                <a:cubicBezTo>
                  <a:pt x="122" y="30"/>
                  <a:pt x="121" y="31"/>
                  <a:pt x="121" y="31"/>
                </a:cubicBezTo>
                <a:cubicBezTo>
                  <a:pt x="119" y="31"/>
                  <a:pt x="118" y="32"/>
                  <a:pt x="116" y="32"/>
                </a:cubicBezTo>
                <a:cubicBezTo>
                  <a:pt x="115" y="33"/>
                  <a:pt x="114" y="33"/>
                  <a:pt x="114" y="34"/>
                </a:cubicBezTo>
                <a:cubicBezTo>
                  <a:pt x="114" y="35"/>
                  <a:pt x="115" y="37"/>
                  <a:pt x="115" y="38"/>
                </a:cubicBezTo>
                <a:close/>
                <a:moveTo>
                  <a:pt x="36" y="204"/>
                </a:moveTo>
                <a:cubicBezTo>
                  <a:pt x="38" y="206"/>
                  <a:pt x="41" y="208"/>
                  <a:pt x="43" y="210"/>
                </a:cubicBezTo>
                <a:cubicBezTo>
                  <a:pt x="43" y="208"/>
                  <a:pt x="43" y="205"/>
                  <a:pt x="43" y="203"/>
                </a:cubicBezTo>
                <a:cubicBezTo>
                  <a:pt x="41" y="203"/>
                  <a:pt x="39" y="204"/>
                  <a:pt x="36" y="204"/>
                </a:cubicBezTo>
                <a:close/>
                <a:moveTo>
                  <a:pt x="68" y="6"/>
                </a:moveTo>
                <a:cubicBezTo>
                  <a:pt x="68" y="7"/>
                  <a:pt x="68" y="7"/>
                  <a:pt x="68" y="7"/>
                </a:cubicBezTo>
                <a:cubicBezTo>
                  <a:pt x="69" y="7"/>
                  <a:pt x="70" y="8"/>
                  <a:pt x="71" y="8"/>
                </a:cubicBezTo>
                <a:cubicBezTo>
                  <a:pt x="72" y="9"/>
                  <a:pt x="73" y="9"/>
                  <a:pt x="74" y="9"/>
                </a:cubicBezTo>
                <a:cubicBezTo>
                  <a:pt x="77" y="9"/>
                  <a:pt x="80" y="8"/>
                  <a:pt x="83" y="8"/>
                </a:cubicBezTo>
                <a:cubicBezTo>
                  <a:pt x="83" y="8"/>
                  <a:pt x="84" y="8"/>
                  <a:pt x="84" y="8"/>
                </a:cubicBezTo>
                <a:cubicBezTo>
                  <a:pt x="79" y="7"/>
                  <a:pt x="73" y="6"/>
                  <a:pt x="68" y="6"/>
                </a:cubicBezTo>
                <a:close/>
                <a:moveTo>
                  <a:pt x="93" y="169"/>
                </a:moveTo>
                <a:cubicBezTo>
                  <a:pt x="93" y="169"/>
                  <a:pt x="93" y="169"/>
                  <a:pt x="93" y="169"/>
                </a:cubicBezTo>
                <a:cubicBezTo>
                  <a:pt x="95" y="166"/>
                  <a:pt x="98" y="164"/>
                  <a:pt x="99" y="160"/>
                </a:cubicBezTo>
                <a:cubicBezTo>
                  <a:pt x="97" y="161"/>
                  <a:pt x="95" y="161"/>
                  <a:pt x="93" y="162"/>
                </a:cubicBezTo>
                <a:cubicBezTo>
                  <a:pt x="93" y="164"/>
                  <a:pt x="93" y="166"/>
                  <a:pt x="93" y="169"/>
                </a:cubicBezTo>
                <a:close/>
                <a:moveTo>
                  <a:pt x="182" y="177"/>
                </a:moveTo>
                <a:cubicBezTo>
                  <a:pt x="183" y="178"/>
                  <a:pt x="184" y="178"/>
                  <a:pt x="185" y="177"/>
                </a:cubicBezTo>
                <a:cubicBezTo>
                  <a:pt x="187" y="176"/>
                  <a:pt x="189" y="175"/>
                  <a:pt x="191" y="174"/>
                </a:cubicBezTo>
                <a:cubicBezTo>
                  <a:pt x="192" y="173"/>
                  <a:pt x="192" y="173"/>
                  <a:pt x="193" y="172"/>
                </a:cubicBezTo>
                <a:cubicBezTo>
                  <a:pt x="193" y="171"/>
                  <a:pt x="193" y="171"/>
                  <a:pt x="193" y="170"/>
                </a:cubicBezTo>
                <a:cubicBezTo>
                  <a:pt x="189" y="173"/>
                  <a:pt x="185" y="175"/>
                  <a:pt x="182" y="177"/>
                </a:cubicBezTo>
                <a:close/>
                <a:moveTo>
                  <a:pt x="121" y="174"/>
                </a:moveTo>
                <a:cubicBezTo>
                  <a:pt x="121" y="172"/>
                  <a:pt x="121" y="172"/>
                  <a:pt x="123" y="171"/>
                </a:cubicBezTo>
                <a:cubicBezTo>
                  <a:pt x="124" y="171"/>
                  <a:pt x="125" y="170"/>
                  <a:pt x="126" y="170"/>
                </a:cubicBezTo>
                <a:cubicBezTo>
                  <a:pt x="127" y="170"/>
                  <a:pt x="128" y="170"/>
                  <a:pt x="129" y="170"/>
                </a:cubicBezTo>
                <a:cubicBezTo>
                  <a:pt x="127" y="169"/>
                  <a:pt x="124" y="169"/>
                  <a:pt x="122" y="169"/>
                </a:cubicBezTo>
                <a:cubicBezTo>
                  <a:pt x="121" y="169"/>
                  <a:pt x="121" y="169"/>
                  <a:pt x="120" y="169"/>
                </a:cubicBezTo>
                <a:cubicBezTo>
                  <a:pt x="118" y="170"/>
                  <a:pt x="118" y="172"/>
                  <a:pt x="117" y="174"/>
                </a:cubicBezTo>
                <a:cubicBezTo>
                  <a:pt x="119" y="174"/>
                  <a:pt x="120" y="174"/>
                  <a:pt x="121" y="174"/>
                </a:cubicBezTo>
                <a:close/>
                <a:moveTo>
                  <a:pt x="183" y="5"/>
                </a:moveTo>
                <a:cubicBezTo>
                  <a:pt x="183" y="5"/>
                  <a:pt x="183" y="5"/>
                  <a:pt x="183" y="5"/>
                </a:cubicBezTo>
                <a:cubicBezTo>
                  <a:pt x="184" y="6"/>
                  <a:pt x="184" y="6"/>
                  <a:pt x="184" y="6"/>
                </a:cubicBezTo>
                <a:cubicBezTo>
                  <a:pt x="187" y="7"/>
                  <a:pt x="189" y="8"/>
                  <a:pt x="191" y="9"/>
                </a:cubicBezTo>
                <a:cubicBezTo>
                  <a:pt x="191" y="9"/>
                  <a:pt x="191" y="9"/>
                  <a:pt x="191" y="9"/>
                </a:cubicBezTo>
                <a:cubicBezTo>
                  <a:pt x="192" y="8"/>
                  <a:pt x="193" y="7"/>
                  <a:pt x="194" y="6"/>
                </a:cubicBezTo>
                <a:cubicBezTo>
                  <a:pt x="193" y="6"/>
                  <a:pt x="192" y="5"/>
                  <a:pt x="191" y="5"/>
                </a:cubicBezTo>
                <a:cubicBezTo>
                  <a:pt x="188" y="5"/>
                  <a:pt x="186" y="5"/>
                  <a:pt x="183" y="5"/>
                </a:cubicBezTo>
                <a:close/>
                <a:moveTo>
                  <a:pt x="96" y="98"/>
                </a:moveTo>
                <a:cubicBezTo>
                  <a:pt x="99" y="99"/>
                  <a:pt x="101" y="98"/>
                  <a:pt x="102" y="96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93"/>
                  <a:pt x="103" y="92"/>
                  <a:pt x="103" y="91"/>
                </a:cubicBezTo>
                <a:cubicBezTo>
                  <a:pt x="100" y="93"/>
                  <a:pt x="98" y="95"/>
                  <a:pt x="96" y="98"/>
                </a:cubicBezTo>
                <a:close/>
                <a:moveTo>
                  <a:pt x="79" y="73"/>
                </a:moveTo>
                <a:cubicBezTo>
                  <a:pt x="81" y="74"/>
                  <a:pt x="82" y="74"/>
                  <a:pt x="83" y="74"/>
                </a:cubicBezTo>
                <a:cubicBezTo>
                  <a:pt x="85" y="74"/>
                  <a:pt x="86" y="73"/>
                  <a:pt x="85" y="72"/>
                </a:cubicBezTo>
                <a:cubicBezTo>
                  <a:pt x="85" y="70"/>
                  <a:pt x="85" y="69"/>
                  <a:pt x="85" y="68"/>
                </a:cubicBezTo>
                <a:cubicBezTo>
                  <a:pt x="85" y="68"/>
                  <a:pt x="85" y="68"/>
                  <a:pt x="84" y="67"/>
                </a:cubicBezTo>
                <a:cubicBezTo>
                  <a:pt x="83" y="69"/>
                  <a:pt x="81" y="71"/>
                  <a:pt x="79" y="73"/>
                </a:cubicBezTo>
                <a:close/>
                <a:moveTo>
                  <a:pt x="121" y="82"/>
                </a:moveTo>
                <a:cubicBezTo>
                  <a:pt x="121" y="82"/>
                  <a:pt x="121" y="82"/>
                  <a:pt x="121" y="82"/>
                </a:cubicBezTo>
                <a:cubicBezTo>
                  <a:pt x="117" y="83"/>
                  <a:pt x="114" y="85"/>
                  <a:pt x="111" y="86"/>
                </a:cubicBezTo>
                <a:cubicBezTo>
                  <a:pt x="111" y="86"/>
                  <a:pt x="110" y="86"/>
                  <a:pt x="110" y="87"/>
                </a:cubicBezTo>
                <a:cubicBezTo>
                  <a:pt x="110" y="88"/>
                  <a:pt x="110" y="89"/>
                  <a:pt x="110" y="90"/>
                </a:cubicBezTo>
                <a:cubicBezTo>
                  <a:pt x="114" y="87"/>
                  <a:pt x="118" y="85"/>
                  <a:pt x="121" y="82"/>
                </a:cubicBezTo>
                <a:close/>
                <a:moveTo>
                  <a:pt x="44" y="23"/>
                </a:moveTo>
                <a:cubicBezTo>
                  <a:pt x="45" y="23"/>
                  <a:pt x="46" y="23"/>
                  <a:pt x="47" y="23"/>
                </a:cubicBezTo>
                <a:cubicBezTo>
                  <a:pt x="47" y="23"/>
                  <a:pt x="48" y="23"/>
                  <a:pt x="48" y="22"/>
                </a:cubicBezTo>
                <a:cubicBezTo>
                  <a:pt x="49" y="21"/>
                  <a:pt x="50" y="20"/>
                  <a:pt x="51" y="19"/>
                </a:cubicBezTo>
                <a:cubicBezTo>
                  <a:pt x="52" y="18"/>
                  <a:pt x="52" y="17"/>
                  <a:pt x="53" y="16"/>
                </a:cubicBezTo>
                <a:cubicBezTo>
                  <a:pt x="52" y="16"/>
                  <a:pt x="51" y="16"/>
                  <a:pt x="50" y="16"/>
                </a:cubicBezTo>
                <a:cubicBezTo>
                  <a:pt x="48" y="18"/>
                  <a:pt x="46" y="20"/>
                  <a:pt x="45" y="22"/>
                </a:cubicBezTo>
                <a:cubicBezTo>
                  <a:pt x="44" y="22"/>
                  <a:pt x="44" y="22"/>
                  <a:pt x="44" y="23"/>
                </a:cubicBezTo>
                <a:close/>
                <a:moveTo>
                  <a:pt x="123" y="34"/>
                </a:moveTo>
                <a:cubicBezTo>
                  <a:pt x="127" y="32"/>
                  <a:pt x="131" y="30"/>
                  <a:pt x="133" y="27"/>
                </a:cubicBezTo>
                <a:cubicBezTo>
                  <a:pt x="130" y="27"/>
                  <a:pt x="128" y="28"/>
                  <a:pt x="125" y="28"/>
                </a:cubicBezTo>
                <a:cubicBezTo>
                  <a:pt x="126" y="31"/>
                  <a:pt x="124" y="32"/>
                  <a:pt x="123" y="34"/>
                </a:cubicBezTo>
                <a:close/>
                <a:moveTo>
                  <a:pt x="229" y="210"/>
                </a:moveTo>
                <a:cubicBezTo>
                  <a:pt x="230" y="213"/>
                  <a:pt x="230" y="215"/>
                  <a:pt x="230" y="218"/>
                </a:cubicBezTo>
                <a:cubicBezTo>
                  <a:pt x="231" y="217"/>
                  <a:pt x="232" y="217"/>
                  <a:pt x="233" y="216"/>
                </a:cubicBezTo>
                <a:cubicBezTo>
                  <a:pt x="235" y="216"/>
                  <a:pt x="235" y="215"/>
                  <a:pt x="234" y="213"/>
                </a:cubicBezTo>
                <a:cubicBezTo>
                  <a:pt x="233" y="212"/>
                  <a:pt x="231" y="211"/>
                  <a:pt x="229" y="210"/>
                </a:cubicBezTo>
                <a:close/>
                <a:moveTo>
                  <a:pt x="110" y="198"/>
                </a:moveTo>
                <a:cubicBezTo>
                  <a:pt x="110" y="197"/>
                  <a:pt x="110" y="196"/>
                  <a:pt x="110" y="194"/>
                </a:cubicBezTo>
                <a:cubicBezTo>
                  <a:pt x="108" y="195"/>
                  <a:pt x="106" y="195"/>
                  <a:pt x="104" y="195"/>
                </a:cubicBezTo>
                <a:cubicBezTo>
                  <a:pt x="104" y="196"/>
                  <a:pt x="104" y="197"/>
                  <a:pt x="104" y="198"/>
                </a:cubicBezTo>
                <a:cubicBezTo>
                  <a:pt x="106" y="198"/>
                  <a:pt x="108" y="198"/>
                  <a:pt x="110" y="198"/>
                </a:cubicBezTo>
                <a:close/>
                <a:moveTo>
                  <a:pt x="117" y="130"/>
                </a:moveTo>
                <a:cubicBezTo>
                  <a:pt x="116" y="131"/>
                  <a:pt x="116" y="131"/>
                  <a:pt x="115" y="132"/>
                </a:cubicBezTo>
                <a:cubicBezTo>
                  <a:pt x="114" y="134"/>
                  <a:pt x="113" y="135"/>
                  <a:pt x="111" y="137"/>
                </a:cubicBezTo>
                <a:cubicBezTo>
                  <a:pt x="111" y="138"/>
                  <a:pt x="111" y="138"/>
                  <a:pt x="110" y="139"/>
                </a:cubicBezTo>
                <a:cubicBezTo>
                  <a:pt x="112" y="138"/>
                  <a:pt x="114" y="138"/>
                  <a:pt x="116" y="137"/>
                </a:cubicBezTo>
                <a:cubicBezTo>
                  <a:pt x="116" y="136"/>
                  <a:pt x="117" y="136"/>
                  <a:pt x="117" y="136"/>
                </a:cubicBezTo>
                <a:cubicBezTo>
                  <a:pt x="117" y="134"/>
                  <a:pt x="117" y="132"/>
                  <a:pt x="117" y="130"/>
                </a:cubicBezTo>
                <a:close/>
                <a:moveTo>
                  <a:pt x="34" y="74"/>
                </a:moveTo>
                <a:cubicBezTo>
                  <a:pt x="33" y="75"/>
                  <a:pt x="32" y="76"/>
                  <a:pt x="31" y="77"/>
                </a:cubicBezTo>
                <a:cubicBezTo>
                  <a:pt x="31" y="77"/>
                  <a:pt x="31" y="78"/>
                  <a:pt x="31" y="78"/>
                </a:cubicBezTo>
                <a:cubicBezTo>
                  <a:pt x="31" y="80"/>
                  <a:pt x="32" y="81"/>
                  <a:pt x="32" y="83"/>
                </a:cubicBezTo>
                <a:cubicBezTo>
                  <a:pt x="32" y="83"/>
                  <a:pt x="32" y="83"/>
                  <a:pt x="32" y="84"/>
                </a:cubicBezTo>
                <a:cubicBezTo>
                  <a:pt x="33" y="83"/>
                  <a:pt x="34" y="81"/>
                  <a:pt x="35" y="80"/>
                </a:cubicBezTo>
                <a:cubicBezTo>
                  <a:pt x="35" y="80"/>
                  <a:pt x="35" y="80"/>
                  <a:pt x="35" y="79"/>
                </a:cubicBezTo>
                <a:cubicBezTo>
                  <a:pt x="35" y="78"/>
                  <a:pt x="34" y="76"/>
                  <a:pt x="34" y="74"/>
                </a:cubicBezTo>
                <a:close/>
                <a:moveTo>
                  <a:pt x="77" y="86"/>
                </a:moveTo>
                <a:cubicBezTo>
                  <a:pt x="80" y="86"/>
                  <a:pt x="80" y="86"/>
                  <a:pt x="81" y="85"/>
                </a:cubicBezTo>
                <a:cubicBezTo>
                  <a:pt x="83" y="83"/>
                  <a:pt x="85" y="81"/>
                  <a:pt x="86" y="79"/>
                </a:cubicBezTo>
                <a:cubicBezTo>
                  <a:pt x="87" y="78"/>
                  <a:pt x="87" y="78"/>
                  <a:pt x="87" y="77"/>
                </a:cubicBezTo>
                <a:cubicBezTo>
                  <a:pt x="86" y="77"/>
                  <a:pt x="85" y="77"/>
                  <a:pt x="85" y="78"/>
                </a:cubicBezTo>
                <a:cubicBezTo>
                  <a:pt x="82" y="80"/>
                  <a:pt x="80" y="83"/>
                  <a:pt x="78" y="85"/>
                </a:cubicBezTo>
                <a:cubicBezTo>
                  <a:pt x="78" y="85"/>
                  <a:pt x="78" y="86"/>
                  <a:pt x="77" y="86"/>
                </a:cubicBezTo>
                <a:close/>
                <a:moveTo>
                  <a:pt x="79" y="101"/>
                </a:moveTo>
                <a:cubicBezTo>
                  <a:pt x="79" y="101"/>
                  <a:pt x="79" y="101"/>
                  <a:pt x="78" y="101"/>
                </a:cubicBezTo>
                <a:cubicBezTo>
                  <a:pt x="78" y="101"/>
                  <a:pt x="77" y="101"/>
                  <a:pt x="76" y="100"/>
                </a:cubicBezTo>
                <a:cubicBezTo>
                  <a:pt x="74" y="100"/>
                  <a:pt x="72" y="100"/>
                  <a:pt x="71" y="102"/>
                </a:cubicBezTo>
                <a:cubicBezTo>
                  <a:pt x="71" y="103"/>
                  <a:pt x="70" y="104"/>
                  <a:pt x="69" y="105"/>
                </a:cubicBezTo>
                <a:cubicBezTo>
                  <a:pt x="70" y="105"/>
                  <a:pt x="70" y="105"/>
                  <a:pt x="70" y="105"/>
                </a:cubicBezTo>
                <a:cubicBezTo>
                  <a:pt x="72" y="104"/>
                  <a:pt x="75" y="104"/>
                  <a:pt x="77" y="103"/>
                </a:cubicBezTo>
                <a:cubicBezTo>
                  <a:pt x="78" y="103"/>
                  <a:pt x="78" y="102"/>
                  <a:pt x="79" y="101"/>
                </a:cubicBezTo>
                <a:close/>
                <a:moveTo>
                  <a:pt x="96" y="101"/>
                </a:moveTo>
                <a:cubicBezTo>
                  <a:pt x="94" y="101"/>
                  <a:pt x="93" y="101"/>
                  <a:pt x="92" y="103"/>
                </a:cubicBezTo>
                <a:cubicBezTo>
                  <a:pt x="90" y="104"/>
                  <a:pt x="89" y="106"/>
                  <a:pt x="87" y="108"/>
                </a:cubicBezTo>
                <a:cubicBezTo>
                  <a:pt x="86" y="109"/>
                  <a:pt x="86" y="110"/>
                  <a:pt x="86" y="111"/>
                </a:cubicBezTo>
                <a:cubicBezTo>
                  <a:pt x="88" y="110"/>
                  <a:pt x="89" y="109"/>
                  <a:pt x="90" y="108"/>
                </a:cubicBezTo>
                <a:cubicBezTo>
                  <a:pt x="90" y="107"/>
                  <a:pt x="91" y="106"/>
                  <a:pt x="91" y="106"/>
                </a:cubicBezTo>
                <a:cubicBezTo>
                  <a:pt x="93" y="104"/>
                  <a:pt x="94" y="103"/>
                  <a:pt x="95" y="102"/>
                </a:cubicBezTo>
                <a:cubicBezTo>
                  <a:pt x="95" y="102"/>
                  <a:pt x="96" y="101"/>
                  <a:pt x="96" y="101"/>
                </a:cubicBezTo>
                <a:close/>
                <a:moveTo>
                  <a:pt x="232" y="50"/>
                </a:moveTo>
                <a:cubicBezTo>
                  <a:pt x="232" y="50"/>
                  <a:pt x="233" y="50"/>
                  <a:pt x="233" y="50"/>
                </a:cubicBezTo>
                <a:cubicBezTo>
                  <a:pt x="233" y="50"/>
                  <a:pt x="233" y="50"/>
                  <a:pt x="233" y="50"/>
                </a:cubicBezTo>
                <a:cubicBezTo>
                  <a:pt x="233" y="47"/>
                  <a:pt x="233" y="44"/>
                  <a:pt x="233" y="41"/>
                </a:cubicBezTo>
                <a:cubicBezTo>
                  <a:pt x="233" y="40"/>
                  <a:pt x="233" y="39"/>
                  <a:pt x="232" y="39"/>
                </a:cubicBezTo>
                <a:cubicBezTo>
                  <a:pt x="232" y="38"/>
                  <a:pt x="232" y="38"/>
                  <a:pt x="231" y="37"/>
                </a:cubicBezTo>
                <a:cubicBezTo>
                  <a:pt x="231" y="37"/>
                  <a:pt x="230" y="37"/>
                  <a:pt x="229" y="36"/>
                </a:cubicBezTo>
                <a:cubicBezTo>
                  <a:pt x="229" y="37"/>
                  <a:pt x="229" y="37"/>
                  <a:pt x="229" y="38"/>
                </a:cubicBezTo>
                <a:cubicBezTo>
                  <a:pt x="231" y="41"/>
                  <a:pt x="231" y="45"/>
                  <a:pt x="232" y="49"/>
                </a:cubicBezTo>
                <a:cubicBezTo>
                  <a:pt x="232" y="49"/>
                  <a:pt x="232" y="50"/>
                  <a:pt x="232" y="50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23" y="44"/>
                  <a:pt x="24" y="45"/>
                  <a:pt x="24" y="47"/>
                </a:cubicBezTo>
                <a:cubicBezTo>
                  <a:pt x="23" y="48"/>
                  <a:pt x="23" y="50"/>
                  <a:pt x="23" y="51"/>
                </a:cubicBezTo>
                <a:cubicBezTo>
                  <a:pt x="23" y="53"/>
                  <a:pt x="23" y="54"/>
                  <a:pt x="23" y="56"/>
                </a:cubicBezTo>
                <a:cubicBezTo>
                  <a:pt x="24" y="55"/>
                  <a:pt x="25" y="54"/>
                  <a:pt x="25" y="53"/>
                </a:cubicBezTo>
                <a:cubicBezTo>
                  <a:pt x="26" y="53"/>
                  <a:pt x="26" y="52"/>
                  <a:pt x="26" y="51"/>
                </a:cubicBezTo>
                <a:cubicBezTo>
                  <a:pt x="26" y="49"/>
                  <a:pt x="25" y="47"/>
                  <a:pt x="25" y="46"/>
                </a:cubicBezTo>
                <a:cubicBezTo>
                  <a:pt x="25" y="45"/>
                  <a:pt x="25" y="44"/>
                  <a:pt x="24" y="42"/>
                </a:cubicBezTo>
                <a:close/>
                <a:moveTo>
                  <a:pt x="156" y="73"/>
                </a:moveTo>
                <a:cubicBezTo>
                  <a:pt x="157" y="75"/>
                  <a:pt x="157" y="77"/>
                  <a:pt x="157" y="80"/>
                </a:cubicBezTo>
                <a:cubicBezTo>
                  <a:pt x="158" y="79"/>
                  <a:pt x="159" y="79"/>
                  <a:pt x="160" y="78"/>
                </a:cubicBezTo>
                <a:cubicBezTo>
                  <a:pt x="160" y="76"/>
                  <a:pt x="160" y="74"/>
                  <a:pt x="160" y="71"/>
                </a:cubicBezTo>
                <a:cubicBezTo>
                  <a:pt x="159" y="72"/>
                  <a:pt x="158" y="72"/>
                  <a:pt x="156" y="73"/>
                </a:cubicBezTo>
                <a:close/>
                <a:moveTo>
                  <a:pt x="51" y="142"/>
                </a:moveTo>
                <a:cubicBezTo>
                  <a:pt x="54" y="140"/>
                  <a:pt x="54" y="137"/>
                  <a:pt x="55" y="134"/>
                </a:cubicBezTo>
                <a:cubicBezTo>
                  <a:pt x="55" y="134"/>
                  <a:pt x="54" y="134"/>
                  <a:pt x="53" y="134"/>
                </a:cubicBezTo>
                <a:cubicBezTo>
                  <a:pt x="53" y="134"/>
                  <a:pt x="50" y="136"/>
                  <a:pt x="51" y="137"/>
                </a:cubicBezTo>
                <a:cubicBezTo>
                  <a:pt x="51" y="139"/>
                  <a:pt x="51" y="140"/>
                  <a:pt x="51" y="142"/>
                </a:cubicBezTo>
                <a:close/>
                <a:moveTo>
                  <a:pt x="164" y="20"/>
                </a:moveTo>
                <a:cubicBezTo>
                  <a:pt x="164" y="19"/>
                  <a:pt x="163" y="20"/>
                  <a:pt x="163" y="20"/>
                </a:cubicBezTo>
                <a:cubicBezTo>
                  <a:pt x="159" y="22"/>
                  <a:pt x="155" y="24"/>
                  <a:pt x="150" y="26"/>
                </a:cubicBezTo>
                <a:cubicBezTo>
                  <a:pt x="150" y="26"/>
                  <a:pt x="150" y="26"/>
                  <a:pt x="150" y="27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53" y="26"/>
                  <a:pt x="156" y="26"/>
                  <a:pt x="158" y="24"/>
                </a:cubicBezTo>
                <a:cubicBezTo>
                  <a:pt x="158" y="23"/>
                  <a:pt x="160" y="23"/>
                  <a:pt x="161" y="22"/>
                </a:cubicBezTo>
                <a:cubicBezTo>
                  <a:pt x="162" y="22"/>
                  <a:pt x="163" y="21"/>
                  <a:pt x="164" y="20"/>
                </a:cubicBezTo>
                <a:close/>
                <a:moveTo>
                  <a:pt x="168" y="65"/>
                </a:moveTo>
                <a:cubicBezTo>
                  <a:pt x="168" y="64"/>
                  <a:pt x="168" y="62"/>
                  <a:pt x="168" y="61"/>
                </a:cubicBezTo>
                <a:cubicBezTo>
                  <a:pt x="167" y="62"/>
                  <a:pt x="166" y="62"/>
                  <a:pt x="165" y="63"/>
                </a:cubicBezTo>
                <a:cubicBezTo>
                  <a:pt x="163" y="64"/>
                  <a:pt x="163" y="64"/>
                  <a:pt x="163" y="67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5" y="67"/>
                  <a:pt x="167" y="66"/>
                  <a:pt x="168" y="65"/>
                </a:cubicBezTo>
                <a:close/>
                <a:moveTo>
                  <a:pt x="93" y="156"/>
                </a:moveTo>
                <a:cubicBezTo>
                  <a:pt x="95" y="156"/>
                  <a:pt x="96" y="156"/>
                  <a:pt x="97" y="156"/>
                </a:cubicBezTo>
                <a:cubicBezTo>
                  <a:pt x="97" y="154"/>
                  <a:pt x="97" y="152"/>
                  <a:pt x="97" y="150"/>
                </a:cubicBezTo>
                <a:cubicBezTo>
                  <a:pt x="96" y="150"/>
                  <a:pt x="95" y="151"/>
                  <a:pt x="95" y="151"/>
                </a:cubicBezTo>
                <a:cubicBezTo>
                  <a:pt x="92" y="153"/>
                  <a:pt x="92" y="153"/>
                  <a:pt x="93" y="156"/>
                </a:cubicBezTo>
                <a:close/>
                <a:moveTo>
                  <a:pt x="92" y="99"/>
                </a:moveTo>
                <a:cubicBezTo>
                  <a:pt x="91" y="97"/>
                  <a:pt x="91" y="96"/>
                  <a:pt x="91" y="95"/>
                </a:cubicBezTo>
                <a:cubicBezTo>
                  <a:pt x="90" y="95"/>
                  <a:pt x="89" y="95"/>
                  <a:pt x="88" y="96"/>
                </a:cubicBezTo>
                <a:cubicBezTo>
                  <a:pt x="87" y="97"/>
                  <a:pt x="86" y="98"/>
                  <a:pt x="85" y="99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5" y="100"/>
                  <a:pt x="86" y="100"/>
                  <a:pt x="87" y="100"/>
                </a:cubicBezTo>
                <a:cubicBezTo>
                  <a:pt x="88" y="100"/>
                  <a:pt x="90" y="99"/>
                  <a:pt x="92" y="99"/>
                </a:cubicBezTo>
                <a:close/>
                <a:moveTo>
                  <a:pt x="184" y="20"/>
                </a:moveTo>
                <a:cubicBezTo>
                  <a:pt x="183" y="17"/>
                  <a:pt x="183" y="15"/>
                  <a:pt x="183" y="13"/>
                </a:cubicBezTo>
                <a:cubicBezTo>
                  <a:pt x="180" y="13"/>
                  <a:pt x="180" y="13"/>
                  <a:pt x="178" y="15"/>
                </a:cubicBezTo>
                <a:cubicBezTo>
                  <a:pt x="180" y="16"/>
                  <a:pt x="181" y="18"/>
                  <a:pt x="182" y="20"/>
                </a:cubicBezTo>
                <a:cubicBezTo>
                  <a:pt x="183" y="20"/>
                  <a:pt x="183" y="20"/>
                  <a:pt x="184" y="20"/>
                </a:cubicBezTo>
                <a:close/>
                <a:moveTo>
                  <a:pt x="71" y="194"/>
                </a:moveTo>
                <a:cubicBezTo>
                  <a:pt x="68" y="194"/>
                  <a:pt x="66" y="194"/>
                  <a:pt x="63" y="195"/>
                </a:cubicBezTo>
                <a:cubicBezTo>
                  <a:pt x="63" y="195"/>
                  <a:pt x="63" y="195"/>
                  <a:pt x="63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66" y="197"/>
                  <a:pt x="69" y="197"/>
                  <a:pt x="71" y="197"/>
                </a:cubicBezTo>
                <a:cubicBezTo>
                  <a:pt x="71" y="196"/>
                  <a:pt x="71" y="195"/>
                  <a:pt x="71" y="194"/>
                </a:cubicBezTo>
                <a:close/>
                <a:moveTo>
                  <a:pt x="125" y="146"/>
                </a:moveTo>
                <a:cubicBezTo>
                  <a:pt x="125" y="146"/>
                  <a:pt x="125" y="146"/>
                  <a:pt x="125" y="146"/>
                </a:cubicBezTo>
                <a:cubicBezTo>
                  <a:pt x="127" y="145"/>
                  <a:pt x="129" y="144"/>
                  <a:pt x="131" y="142"/>
                </a:cubicBezTo>
                <a:cubicBezTo>
                  <a:pt x="131" y="142"/>
                  <a:pt x="131" y="142"/>
                  <a:pt x="131" y="142"/>
                </a:cubicBezTo>
                <a:cubicBezTo>
                  <a:pt x="131" y="141"/>
                  <a:pt x="131" y="139"/>
                  <a:pt x="131" y="138"/>
                </a:cubicBezTo>
                <a:cubicBezTo>
                  <a:pt x="131" y="138"/>
                  <a:pt x="131" y="138"/>
                  <a:pt x="130" y="138"/>
                </a:cubicBezTo>
                <a:cubicBezTo>
                  <a:pt x="129" y="139"/>
                  <a:pt x="128" y="140"/>
                  <a:pt x="127" y="141"/>
                </a:cubicBezTo>
                <a:cubicBezTo>
                  <a:pt x="127" y="141"/>
                  <a:pt x="127" y="142"/>
                  <a:pt x="126" y="142"/>
                </a:cubicBezTo>
                <a:cubicBezTo>
                  <a:pt x="126" y="143"/>
                  <a:pt x="125" y="145"/>
                  <a:pt x="125" y="146"/>
                </a:cubicBezTo>
                <a:close/>
                <a:moveTo>
                  <a:pt x="75" y="149"/>
                </a:moveTo>
                <a:cubicBezTo>
                  <a:pt x="77" y="149"/>
                  <a:pt x="79" y="150"/>
                  <a:pt x="81" y="150"/>
                </a:cubicBezTo>
                <a:cubicBezTo>
                  <a:pt x="81" y="148"/>
                  <a:pt x="81" y="146"/>
                  <a:pt x="81" y="143"/>
                </a:cubicBezTo>
                <a:cubicBezTo>
                  <a:pt x="79" y="145"/>
                  <a:pt x="77" y="147"/>
                  <a:pt x="75" y="149"/>
                </a:cubicBezTo>
                <a:close/>
                <a:moveTo>
                  <a:pt x="68" y="32"/>
                </a:moveTo>
                <a:cubicBezTo>
                  <a:pt x="66" y="32"/>
                  <a:pt x="64" y="32"/>
                  <a:pt x="62" y="32"/>
                </a:cubicBezTo>
                <a:cubicBezTo>
                  <a:pt x="62" y="35"/>
                  <a:pt x="62" y="37"/>
                  <a:pt x="63" y="39"/>
                </a:cubicBezTo>
                <a:cubicBezTo>
                  <a:pt x="65" y="37"/>
                  <a:pt x="66" y="35"/>
                  <a:pt x="68" y="32"/>
                </a:cubicBezTo>
                <a:close/>
                <a:moveTo>
                  <a:pt x="123" y="92"/>
                </a:moveTo>
                <a:cubicBezTo>
                  <a:pt x="120" y="94"/>
                  <a:pt x="118" y="97"/>
                  <a:pt x="115" y="99"/>
                </a:cubicBezTo>
                <a:cubicBezTo>
                  <a:pt x="116" y="99"/>
                  <a:pt x="116" y="100"/>
                  <a:pt x="116" y="100"/>
                </a:cubicBezTo>
                <a:cubicBezTo>
                  <a:pt x="118" y="98"/>
                  <a:pt x="121" y="97"/>
                  <a:pt x="124" y="96"/>
                </a:cubicBezTo>
                <a:cubicBezTo>
                  <a:pt x="124" y="94"/>
                  <a:pt x="123" y="93"/>
                  <a:pt x="123" y="92"/>
                </a:cubicBezTo>
                <a:close/>
                <a:moveTo>
                  <a:pt x="65" y="160"/>
                </a:moveTo>
                <a:cubicBezTo>
                  <a:pt x="65" y="160"/>
                  <a:pt x="65" y="160"/>
                  <a:pt x="65" y="160"/>
                </a:cubicBezTo>
                <a:cubicBezTo>
                  <a:pt x="67" y="160"/>
                  <a:pt x="69" y="160"/>
                  <a:pt x="72" y="159"/>
                </a:cubicBezTo>
                <a:cubicBezTo>
                  <a:pt x="72" y="158"/>
                  <a:pt x="72" y="158"/>
                  <a:pt x="72" y="157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68" y="156"/>
                  <a:pt x="66" y="157"/>
                  <a:pt x="65" y="160"/>
                </a:cubicBezTo>
                <a:close/>
                <a:moveTo>
                  <a:pt x="62" y="53"/>
                </a:moveTo>
                <a:cubicBezTo>
                  <a:pt x="62" y="53"/>
                  <a:pt x="62" y="53"/>
                  <a:pt x="62" y="53"/>
                </a:cubicBezTo>
                <a:cubicBezTo>
                  <a:pt x="60" y="55"/>
                  <a:pt x="59" y="56"/>
                  <a:pt x="57" y="58"/>
                </a:cubicBezTo>
                <a:cubicBezTo>
                  <a:pt x="57" y="59"/>
                  <a:pt x="57" y="59"/>
                  <a:pt x="57" y="60"/>
                </a:cubicBezTo>
                <a:cubicBezTo>
                  <a:pt x="59" y="59"/>
                  <a:pt x="61" y="59"/>
                  <a:pt x="63" y="58"/>
                </a:cubicBezTo>
                <a:cubicBezTo>
                  <a:pt x="62" y="57"/>
                  <a:pt x="62" y="55"/>
                  <a:pt x="62" y="53"/>
                </a:cubicBezTo>
                <a:close/>
                <a:moveTo>
                  <a:pt x="99" y="46"/>
                </a:moveTo>
                <a:cubicBezTo>
                  <a:pt x="99" y="46"/>
                  <a:pt x="99" y="46"/>
                  <a:pt x="100" y="46"/>
                </a:cubicBezTo>
                <a:cubicBezTo>
                  <a:pt x="102" y="43"/>
                  <a:pt x="105" y="40"/>
                  <a:pt x="108" y="37"/>
                </a:cubicBezTo>
                <a:cubicBezTo>
                  <a:pt x="108" y="36"/>
                  <a:pt x="108" y="36"/>
                  <a:pt x="108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7" y="36"/>
                  <a:pt x="107" y="36"/>
                </a:cubicBezTo>
                <a:cubicBezTo>
                  <a:pt x="104" y="38"/>
                  <a:pt x="102" y="40"/>
                  <a:pt x="100" y="42"/>
                </a:cubicBezTo>
                <a:cubicBezTo>
                  <a:pt x="99" y="43"/>
                  <a:pt x="99" y="44"/>
                  <a:pt x="99" y="46"/>
                </a:cubicBezTo>
                <a:cubicBezTo>
                  <a:pt x="99" y="46"/>
                  <a:pt x="99" y="46"/>
                  <a:pt x="99" y="46"/>
                </a:cubicBezTo>
                <a:close/>
                <a:moveTo>
                  <a:pt x="37" y="25"/>
                </a:moveTo>
                <a:cubicBezTo>
                  <a:pt x="35" y="25"/>
                  <a:pt x="33" y="25"/>
                  <a:pt x="32" y="25"/>
                </a:cubicBezTo>
                <a:cubicBezTo>
                  <a:pt x="32" y="25"/>
                  <a:pt x="31" y="25"/>
                  <a:pt x="31" y="25"/>
                </a:cubicBezTo>
                <a:cubicBezTo>
                  <a:pt x="31" y="26"/>
                  <a:pt x="30" y="27"/>
                  <a:pt x="29" y="28"/>
                </a:cubicBezTo>
                <a:cubicBezTo>
                  <a:pt x="30" y="29"/>
                  <a:pt x="32" y="29"/>
                  <a:pt x="33" y="29"/>
                </a:cubicBezTo>
                <a:cubicBezTo>
                  <a:pt x="33" y="29"/>
                  <a:pt x="34" y="29"/>
                  <a:pt x="34" y="28"/>
                </a:cubicBezTo>
                <a:cubicBezTo>
                  <a:pt x="35" y="27"/>
                  <a:pt x="36" y="26"/>
                  <a:pt x="37" y="25"/>
                </a:cubicBezTo>
                <a:close/>
                <a:moveTo>
                  <a:pt x="151" y="100"/>
                </a:moveTo>
                <a:cubicBezTo>
                  <a:pt x="153" y="99"/>
                  <a:pt x="155" y="97"/>
                  <a:pt x="157" y="96"/>
                </a:cubicBezTo>
                <a:cubicBezTo>
                  <a:pt x="157" y="94"/>
                  <a:pt x="157" y="92"/>
                  <a:pt x="156" y="91"/>
                </a:cubicBezTo>
                <a:cubicBezTo>
                  <a:pt x="154" y="94"/>
                  <a:pt x="152" y="96"/>
                  <a:pt x="151" y="100"/>
                </a:cubicBezTo>
                <a:close/>
                <a:moveTo>
                  <a:pt x="144" y="131"/>
                </a:moveTo>
                <a:cubicBezTo>
                  <a:pt x="143" y="131"/>
                  <a:pt x="143" y="131"/>
                  <a:pt x="143" y="131"/>
                </a:cubicBezTo>
                <a:cubicBezTo>
                  <a:pt x="140" y="133"/>
                  <a:pt x="138" y="135"/>
                  <a:pt x="135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8"/>
                  <a:pt x="134" y="139"/>
                  <a:pt x="134" y="140"/>
                </a:cubicBezTo>
                <a:cubicBezTo>
                  <a:pt x="135" y="139"/>
                  <a:pt x="135" y="139"/>
                  <a:pt x="135" y="139"/>
                </a:cubicBezTo>
                <a:cubicBezTo>
                  <a:pt x="137" y="137"/>
                  <a:pt x="139" y="136"/>
                  <a:pt x="141" y="135"/>
                </a:cubicBezTo>
                <a:cubicBezTo>
                  <a:pt x="142" y="134"/>
                  <a:pt x="143" y="133"/>
                  <a:pt x="144" y="131"/>
                </a:cubicBezTo>
                <a:close/>
                <a:moveTo>
                  <a:pt x="183" y="170"/>
                </a:moveTo>
                <a:cubicBezTo>
                  <a:pt x="182" y="170"/>
                  <a:pt x="182" y="169"/>
                  <a:pt x="182" y="169"/>
                </a:cubicBezTo>
                <a:cubicBezTo>
                  <a:pt x="181" y="169"/>
                  <a:pt x="181" y="169"/>
                  <a:pt x="180" y="170"/>
                </a:cubicBezTo>
                <a:cubicBezTo>
                  <a:pt x="178" y="170"/>
                  <a:pt x="177" y="171"/>
                  <a:pt x="176" y="172"/>
                </a:cubicBezTo>
                <a:cubicBezTo>
                  <a:pt x="175" y="173"/>
                  <a:pt x="175" y="173"/>
                  <a:pt x="175" y="173"/>
                </a:cubicBezTo>
                <a:cubicBezTo>
                  <a:pt x="175" y="174"/>
                  <a:pt x="174" y="175"/>
                  <a:pt x="174" y="176"/>
                </a:cubicBezTo>
                <a:cubicBezTo>
                  <a:pt x="175" y="176"/>
                  <a:pt x="176" y="175"/>
                  <a:pt x="177" y="175"/>
                </a:cubicBezTo>
                <a:cubicBezTo>
                  <a:pt x="179" y="173"/>
                  <a:pt x="181" y="171"/>
                  <a:pt x="183" y="170"/>
                </a:cubicBezTo>
                <a:close/>
                <a:moveTo>
                  <a:pt x="168" y="107"/>
                </a:moveTo>
                <a:cubicBezTo>
                  <a:pt x="169" y="107"/>
                  <a:pt x="169" y="108"/>
                  <a:pt x="169" y="108"/>
                </a:cubicBezTo>
                <a:cubicBezTo>
                  <a:pt x="170" y="107"/>
                  <a:pt x="171" y="106"/>
                  <a:pt x="171" y="106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71" y="102"/>
                  <a:pt x="171" y="100"/>
                  <a:pt x="171" y="98"/>
                </a:cubicBezTo>
                <a:cubicBezTo>
                  <a:pt x="170" y="98"/>
                  <a:pt x="169" y="98"/>
                  <a:pt x="169" y="99"/>
                </a:cubicBezTo>
                <a:cubicBezTo>
                  <a:pt x="169" y="102"/>
                  <a:pt x="169" y="105"/>
                  <a:pt x="168" y="107"/>
                </a:cubicBezTo>
                <a:close/>
                <a:moveTo>
                  <a:pt x="15" y="44"/>
                </a:moveTo>
                <a:cubicBezTo>
                  <a:pt x="15" y="44"/>
                  <a:pt x="15" y="44"/>
                  <a:pt x="16" y="44"/>
                </a:cubicBezTo>
                <a:cubicBezTo>
                  <a:pt x="17" y="42"/>
                  <a:pt x="18" y="40"/>
                  <a:pt x="19" y="39"/>
                </a:cubicBezTo>
                <a:cubicBezTo>
                  <a:pt x="20" y="37"/>
                  <a:pt x="19" y="36"/>
                  <a:pt x="19" y="34"/>
                </a:cubicBezTo>
                <a:cubicBezTo>
                  <a:pt x="18" y="36"/>
                  <a:pt x="16" y="37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41"/>
                  <a:pt x="15" y="42"/>
                  <a:pt x="15" y="44"/>
                </a:cubicBezTo>
                <a:close/>
                <a:moveTo>
                  <a:pt x="183" y="75"/>
                </a:moveTo>
                <a:cubicBezTo>
                  <a:pt x="183" y="73"/>
                  <a:pt x="183" y="70"/>
                  <a:pt x="183" y="67"/>
                </a:cubicBezTo>
                <a:cubicBezTo>
                  <a:pt x="182" y="67"/>
                  <a:pt x="181" y="68"/>
                  <a:pt x="181" y="68"/>
                </a:cubicBezTo>
                <a:cubicBezTo>
                  <a:pt x="181" y="71"/>
                  <a:pt x="181" y="73"/>
                  <a:pt x="182" y="76"/>
                </a:cubicBezTo>
                <a:cubicBezTo>
                  <a:pt x="182" y="76"/>
                  <a:pt x="183" y="76"/>
                  <a:pt x="183" y="75"/>
                </a:cubicBezTo>
                <a:close/>
                <a:moveTo>
                  <a:pt x="35" y="44"/>
                </a:moveTo>
                <a:cubicBezTo>
                  <a:pt x="35" y="44"/>
                  <a:pt x="35" y="44"/>
                  <a:pt x="36" y="44"/>
                </a:cubicBezTo>
                <a:cubicBezTo>
                  <a:pt x="37" y="43"/>
                  <a:pt x="39" y="43"/>
                  <a:pt x="41" y="43"/>
                </a:cubicBezTo>
                <a:cubicBezTo>
                  <a:pt x="41" y="41"/>
                  <a:pt x="41" y="38"/>
                  <a:pt x="41" y="37"/>
                </a:cubicBezTo>
                <a:cubicBezTo>
                  <a:pt x="39" y="39"/>
                  <a:pt x="37" y="41"/>
                  <a:pt x="35" y="44"/>
                </a:cubicBezTo>
                <a:close/>
                <a:moveTo>
                  <a:pt x="63" y="64"/>
                </a:moveTo>
                <a:cubicBezTo>
                  <a:pt x="62" y="63"/>
                  <a:pt x="62" y="64"/>
                  <a:pt x="61" y="64"/>
                </a:cubicBezTo>
                <a:cubicBezTo>
                  <a:pt x="60" y="65"/>
                  <a:pt x="59" y="67"/>
                  <a:pt x="58" y="68"/>
                </a:cubicBezTo>
                <a:cubicBezTo>
                  <a:pt x="57" y="69"/>
                  <a:pt x="57" y="70"/>
                  <a:pt x="57" y="71"/>
                </a:cubicBezTo>
                <a:cubicBezTo>
                  <a:pt x="58" y="72"/>
                  <a:pt x="58" y="71"/>
                  <a:pt x="59" y="71"/>
                </a:cubicBezTo>
                <a:cubicBezTo>
                  <a:pt x="60" y="69"/>
                  <a:pt x="61" y="68"/>
                  <a:pt x="63" y="66"/>
                </a:cubicBezTo>
                <a:cubicBezTo>
                  <a:pt x="63" y="65"/>
                  <a:pt x="64" y="65"/>
                  <a:pt x="63" y="64"/>
                </a:cubicBezTo>
                <a:close/>
                <a:moveTo>
                  <a:pt x="94" y="199"/>
                </a:moveTo>
                <a:cubicBezTo>
                  <a:pt x="96" y="199"/>
                  <a:pt x="99" y="199"/>
                  <a:pt x="101" y="198"/>
                </a:cubicBezTo>
                <a:cubicBezTo>
                  <a:pt x="101" y="197"/>
                  <a:pt x="101" y="196"/>
                  <a:pt x="101" y="196"/>
                </a:cubicBezTo>
                <a:cubicBezTo>
                  <a:pt x="99" y="196"/>
                  <a:pt x="96" y="196"/>
                  <a:pt x="94" y="196"/>
                </a:cubicBezTo>
                <a:cubicBezTo>
                  <a:pt x="94" y="197"/>
                  <a:pt x="94" y="198"/>
                  <a:pt x="94" y="199"/>
                </a:cubicBezTo>
                <a:close/>
                <a:moveTo>
                  <a:pt x="99" y="79"/>
                </a:moveTo>
                <a:cubicBezTo>
                  <a:pt x="99" y="79"/>
                  <a:pt x="100" y="79"/>
                  <a:pt x="100" y="78"/>
                </a:cubicBezTo>
                <a:cubicBezTo>
                  <a:pt x="100" y="78"/>
                  <a:pt x="100" y="78"/>
                  <a:pt x="100" y="77"/>
                </a:cubicBezTo>
                <a:cubicBezTo>
                  <a:pt x="100" y="76"/>
                  <a:pt x="100" y="75"/>
                  <a:pt x="100" y="73"/>
                </a:cubicBezTo>
                <a:cubicBezTo>
                  <a:pt x="98" y="74"/>
                  <a:pt x="97" y="74"/>
                  <a:pt x="96" y="75"/>
                </a:cubicBezTo>
                <a:cubicBezTo>
                  <a:pt x="95" y="76"/>
                  <a:pt x="95" y="77"/>
                  <a:pt x="97" y="77"/>
                </a:cubicBezTo>
                <a:cubicBezTo>
                  <a:pt x="97" y="78"/>
                  <a:pt x="98" y="79"/>
                  <a:pt x="99" y="79"/>
                </a:cubicBezTo>
                <a:close/>
                <a:moveTo>
                  <a:pt x="130" y="75"/>
                </a:moveTo>
                <a:cubicBezTo>
                  <a:pt x="130" y="74"/>
                  <a:pt x="131" y="74"/>
                  <a:pt x="131" y="74"/>
                </a:cubicBezTo>
                <a:cubicBezTo>
                  <a:pt x="132" y="73"/>
                  <a:pt x="133" y="72"/>
                  <a:pt x="134" y="71"/>
                </a:cubicBezTo>
                <a:cubicBezTo>
                  <a:pt x="136" y="70"/>
                  <a:pt x="136" y="70"/>
                  <a:pt x="135" y="68"/>
                </a:cubicBezTo>
                <a:cubicBezTo>
                  <a:pt x="135" y="68"/>
                  <a:pt x="135" y="68"/>
                  <a:pt x="135" y="68"/>
                </a:cubicBezTo>
                <a:cubicBezTo>
                  <a:pt x="135" y="68"/>
                  <a:pt x="135" y="68"/>
                  <a:pt x="135" y="68"/>
                </a:cubicBezTo>
                <a:cubicBezTo>
                  <a:pt x="134" y="68"/>
                  <a:pt x="133" y="69"/>
                  <a:pt x="132" y="70"/>
                </a:cubicBezTo>
                <a:cubicBezTo>
                  <a:pt x="129" y="71"/>
                  <a:pt x="129" y="71"/>
                  <a:pt x="130" y="75"/>
                </a:cubicBezTo>
                <a:close/>
                <a:moveTo>
                  <a:pt x="153" y="91"/>
                </a:moveTo>
                <a:cubicBezTo>
                  <a:pt x="153" y="91"/>
                  <a:pt x="153" y="91"/>
                  <a:pt x="153" y="90"/>
                </a:cubicBezTo>
                <a:cubicBezTo>
                  <a:pt x="152" y="91"/>
                  <a:pt x="152" y="91"/>
                  <a:pt x="152" y="91"/>
                </a:cubicBezTo>
                <a:cubicBezTo>
                  <a:pt x="150" y="92"/>
                  <a:pt x="149" y="93"/>
                  <a:pt x="147" y="95"/>
                </a:cubicBezTo>
                <a:cubicBezTo>
                  <a:pt x="147" y="95"/>
                  <a:pt x="147" y="95"/>
                  <a:pt x="147" y="95"/>
                </a:cubicBezTo>
                <a:cubicBezTo>
                  <a:pt x="147" y="97"/>
                  <a:pt x="147" y="98"/>
                  <a:pt x="147" y="100"/>
                </a:cubicBezTo>
                <a:cubicBezTo>
                  <a:pt x="149" y="97"/>
                  <a:pt x="151" y="94"/>
                  <a:pt x="153" y="91"/>
                </a:cubicBezTo>
                <a:close/>
                <a:moveTo>
                  <a:pt x="78" y="61"/>
                </a:moveTo>
                <a:cubicBezTo>
                  <a:pt x="77" y="61"/>
                  <a:pt x="77" y="61"/>
                  <a:pt x="77" y="61"/>
                </a:cubicBezTo>
                <a:cubicBezTo>
                  <a:pt x="75" y="61"/>
                  <a:pt x="73" y="62"/>
                  <a:pt x="71" y="62"/>
                </a:cubicBezTo>
                <a:cubicBezTo>
                  <a:pt x="71" y="64"/>
                  <a:pt x="71" y="66"/>
                  <a:pt x="71" y="68"/>
                </a:cubicBezTo>
                <a:cubicBezTo>
                  <a:pt x="74" y="66"/>
                  <a:pt x="76" y="63"/>
                  <a:pt x="78" y="61"/>
                </a:cubicBezTo>
                <a:close/>
                <a:moveTo>
                  <a:pt x="50" y="62"/>
                </a:moveTo>
                <a:cubicBezTo>
                  <a:pt x="50" y="62"/>
                  <a:pt x="51" y="61"/>
                  <a:pt x="51" y="61"/>
                </a:cubicBezTo>
                <a:cubicBezTo>
                  <a:pt x="52" y="60"/>
                  <a:pt x="52" y="59"/>
                  <a:pt x="53" y="59"/>
                </a:cubicBezTo>
                <a:cubicBezTo>
                  <a:pt x="54" y="57"/>
                  <a:pt x="54" y="56"/>
                  <a:pt x="54" y="54"/>
                </a:cubicBezTo>
                <a:cubicBezTo>
                  <a:pt x="53" y="55"/>
                  <a:pt x="52" y="56"/>
                  <a:pt x="51" y="57"/>
                </a:cubicBezTo>
                <a:cubicBezTo>
                  <a:pt x="49" y="59"/>
                  <a:pt x="49" y="59"/>
                  <a:pt x="50" y="62"/>
                </a:cubicBezTo>
                <a:close/>
                <a:moveTo>
                  <a:pt x="28" y="81"/>
                </a:moveTo>
                <a:cubicBezTo>
                  <a:pt x="26" y="82"/>
                  <a:pt x="25" y="82"/>
                  <a:pt x="26" y="84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87"/>
                  <a:pt x="26" y="89"/>
                  <a:pt x="26" y="91"/>
                </a:cubicBezTo>
                <a:cubicBezTo>
                  <a:pt x="27" y="90"/>
                  <a:pt x="28" y="90"/>
                  <a:pt x="28" y="88"/>
                </a:cubicBezTo>
                <a:cubicBezTo>
                  <a:pt x="28" y="86"/>
                  <a:pt x="28" y="83"/>
                  <a:pt x="28" y="81"/>
                </a:cubicBezTo>
                <a:close/>
                <a:moveTo>
                  <a:pt x="122" y="73"/>
                </a:moveTo>
                <a:cubicBezTo>
                  <a:pt x="124" y="72"/>
                  <a:pt x="125" y="71"/>
                  <a:pt x="127" y="70"/>
                </a:cubicBezTo>
                <a:cubicBezTo>
                  <a:pt x="127" y="70"/>
                  <a:pt x="127" y="70"/>
                  <a:pt x="127" y="69"/>
                </a:cubicBezTo>
                <a:cubicBezTo>
                  <a:pt x="127" y="68"/>
                  <a:pt x="127" y="67"/>
                  <a:pt x="127" y="66"/>
                </a:cubicBezTo>
                <a:cubicBezTo>
                  <a:pt x="126" y="66"/>
                  <a:pt x="126" y="66"/>
                  <a:pt x="126" y="66"/>
                </a:cubicBezTo>
                <a:cubicBezTo>
                  <a:pt x="125" y="67"/>
                  <a:pt x="124" y="69"/>
                  <a:pt x="123" y="69"/>
                </a:cubicBezTo>
                <a:cubicBezTo>
                  <a:pt x="122" y="70"/>
                  <a:pt x="122" y="71"/>
                  <a:pt x="122" y="72"/>
                </a:cubicBezTo>
                <a:cubicBezTo>
                  <a:pt x="122" y="72"/>
                  <a:pt x="122" y="73"/>
                  <a:pt x="122" y="73"/>
                </a:cubicBezTo>
                <a:close/>
                <a:moveTo>
                  <a:pt x="62" y="134"/>
                </a:moveTo>
                <a:cubicBezTo>
                  <a:pt x="61" y="134"/>
                  <a:pt x="59" y="134"/>
                  <a:pt x="58" y="134"/>
                </a:cubicBezTo>
                <a:cubicBezTo>
                  <a:pt x="57" y="137"/>
                  <a:pt x="56" y="139"/>
                  <a:pt x="56" y="142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58" y="139"/>
                  <a:pt x="60" y="137"/>
                  <a:pt x="62" y="134"/>
                </a:cubicBezTo>
                <a:close/>
                <a:moveTo>
                  <a:pt x="59" y="113"/>
                </a:moveTo>
                <a:cubicBezTo>
                  <a:pt x="59" y="113"/>
                  <a:pt x="59" y="113"/>
                  <a:pt x="59" y="113"/>
                </a:cubicBezTo>
                <a:cubicBezTo>
                  <a:pt x="58" y="113"/>
                  <a:pt x="57" y="114"/>
                  <a:pt x="55" y="114"/>
                </a:cubicBezTo>
                <a:cubicBezTo>
                  <a:pt x="53" y="114"/>
                  <a:pt x="52" y="116"/>
                  <a:pt x="51" y="117"/>
                </a:cubicBezTo>
                <a:cubicBezTo>
                  <a:pt x="53" y="117"/>
                  <a:pt x="54" y="117"/>
                  <a:pt x="56" y="117"/>
                </a:cubicBezTo>
                <a:cubicBezTo>
                  <a:pt x="56" y="117"/>
                  <a:pt x="57" y="117"/>
                  <a:pt x="57" y="117"/>
                </a:cubicBezTo>
                <a:cubicBezTo>
                  <a:pt x="58" y="116"/>
                  <a:pt x="59" y="115"/>
                  <a:pt x="59" y="113"/>
                </a:cubicBezTo>
                <a:close/>
                <a:moveTo>
                  <a:pt x="69" y="50"/>
                </a:moveTo>
                <a:cubicBezTo>
                  <a:pt x="67" y="50"/>
                  <a:pt x="66" y="50"/>
                  <a:pt x="64" y="50"/>
                </a:cubicBezTo>
                <a:cubicBezTo>
                  <a:pt x="65" y="52"/>
                  <a:pt x="65" y="54"/>
                  <a:pt x="65" y="57"/>
                </a:cubicBezTo>
                <a:cubicBezTo>
                  <a:pt x="66" y="55"/>
                  <a:pt x="67" y="54"/>
                  <a:pt x="68" y="53"/>
                </a:cubicBezTo>
                <a:cubicBezTo>
                  <a:pt x="69" y="53"/>
                  <a:pt x="69" y="53"/>
                  <a:pt x="69" y="52"/>
                </a:cubicBezTo>
                <a:cubicBezTo>
                  <a:pt x="69" y="52"/>
                  <a:pt x="69" y="51"/>
                  <a:pt x="69" y="50"/>
                </a:cubicBezTo>
                <a:close/>
                <a:moveTo>
                  <a:pt x="59" y="120"/>
                </a:moveTo>
                <a:cubicBezTo>
                  <a:pt x="58" y="120"/>
                  <a:pt x="57" y="120"/>
                  <a:pt x="57" y="121"/>
                </a:cubicBezTo>
                <a:cubicBezTo>
                  <a:pt x="56" y="123"/>
                  <a:pt x="54" y="125"/>
                  <a:pt x="53" y="127"/>
                </a:cubicBezTo>
                <a:cubicBezTo>
                  <a:pt x="53" y="127"/>
                  <a:pt x="52" y="127"/>
                  <a:pt x="52" y="128"/>
                </a:cubicBezTo>
                <a:cubicBezTo>
                  <a:pt x="54" y="128"/>
                  <a:pt x="55" y="128"/>
                  <a:pt x="55" y="127"/>
                </a:cubicBezTo>
                <a:cubicBezTo>
                  <a:pt x="57" y="125"/>
                  <a:pt x="59" y="123"/>
                  <a:pt x="59" y="120"/>
                </a:cubicBezTo>
                <a:close/>
                <a:moveTo>
                  <a:pt x="193" y="60"/>
                </a:moveTo>
                <a:cubicBezTo>
                  <a:pt x="192" y="61"/>
                  <a:pt x="192" y="61"/>
                  <a:pt x="192" y="62"/>
                </a:cubicBezTo>
                <a:cubicBezTo>
                  <a:pt x="192" y="64"/>
                  <a:pt x="192" y="66"/>
                  <a:pt x="192" y="68"/>
                </a:cubicBezTo>
                <a:cubicBezTo>
                  <a:pt x="192" y="69"/>
                  <a:pt x="192" y="69"/>
                  <a:pt x="192" y="70"/>
                </a:cubicBezTo>
                <a:cubicBezTo>
                  <a:pt x="192" y="70"/>
                  <a:pt x="193" y="70"/>
                  <a:pt x="193" y="70"/>
                </a:cubicBezTo>
                <a:cubicBezTo>
                  <a:pt x="194" y="70"/>
                  <a:pt x="194" y="70"/>
                  <a:pt x="194" y="70"/>
                </a:cubicBezTo>
                <a:cubicBezTo>
                  <a:pt x="194" y="67"/>
                  <a:pt x="194" y="64"/>
                  <a:pt x="194" y="62"/>
                </a:cubicBezTo>
                <a:cubicBezTo>
                  <a:pt x="194" y="61"/>
                  <a:pt x="193" y="61"/>
                  <a:pt x="193" y="60"/>
                </a:cubicBezTo>
                <a:close/>
                <a:moveTo>
                  <a:pt x="183" y="45"/>
                </a:moveTo>
                <a:cubicBezTo>
                  <a:pt x="183" y="43"/>
                  <a:pt x="183" y="40"/>
                  <a:pt x="183" y="37"/>
                </a:cubicBezTo>
                <a:cubicBezTo>
                  <a:pt x="182" y="38"/>
                  <a:pt x="182" y="38"/>
                  <a:pt x="182" y="39"/>
                </a:cubicBezTo>
                <a:cubicBezTo>
                  <a:pt x="181" y="41"/>
                  <a:pt x="181" y="43"/>
                  <a:pt x="181" y="45"/>
                </a:cubicBezTo>
                <a:cubicBezTo>
                  <a:pt x="181" y="46"/>
                  <a:pt x="181" y="46"/>
                  <a:pt x="181" y="46"/>
                </a:cubicBezTo>
                <a:cubicBezTo>
                  <a:pt x="182" y="46"/>
                  <a:pt x="183" y="46"/>
                  <a:pt x="183" y="45"/>
                </a:cubicBezTo>
                <a:close/>
                <a:moveTo>
                  <a:pt x="30" y="212"/>
                </a:moveTo>
                <a:cubicBezTo>
                  <a:pt x="35" y="216"/>
                  <a:pt x="40" y="219"/>
                  <a:pt x="45" y="222"/>
                </a:cubicBezTo>
                <a:cubicBezTo>
                  <a:pt x="45" y="222"/>
                  <a:pt x="45" y="221"/>
                  <a:pt x="44" y="221"/>
                </a:cubicBezTo>
                <a:cubicBezTo>
                  <a:pt x="43" y="221"/>
                  <a:pt x="43" y="220"/>
                  <a:pt x="43" y="220"/>
                </a:cubicBezTo>
                <a:cubicBezTo>
                  <a:pt x="42" y="219"/>
                  <a:pt x="42" y="218"/>
                  <a:pt x="41" y="218"/>
                </a:cubicBezTo>
                <a:cubicBezTo>
                  <a:pt x="40" y="217"/>
                  <a:pt x="39" y="217"/>
                  <a:pt x="38" y="216"/>
                </a:cubicBezTo>
                <a:cubicBezTo>
                  <a:pt x="35" y="215"/>
                  <a:pt x="33" y="213"/>
                  <a:pt x="30" y="212"/>
                </a:cubicBezTo>
                <a:close/>
                <a:moveTo>
                  <a:pt x="83" y="30"/>
                </a:moveTo>
                <a:cubicBezTo>
                  <a:pt x="83" y="31"/>
                  <a:pt x="83" y="31"/>
                  <a:pt x="83" y="31"/>
                </a:cubicBezTo>
                <a:cubicBezTo>
                  <a:pt x="85" y="31"/>
                  <a:pt x="87" y="31"/>
                  <a:pt x="88" y="32"/>
                </a:cubicBezTo>
                <a:cubicBezTo>
                  <a:pt x="90" y="32"/>
                  <a:pt x="91" y="32"/>
                  <a:pt x="92" y="30"/>
                </a:cubicBezTo>
                <a:cubicBezTo>
                  <a:pt x="92" y="30"/>
                  <a:pt x="92" y="30"/>
                  <a:pt x="92" y="30"/>
                </a:cubicBezTo>
                <a:cubicBezTo>
                  <a:pt x="92" y="30"/>
                  <a:pt x="92" y="29"/>
                  <a:pt x="92" y="29"/>
                </a:cubicBezTo>
                <a:cubicBezTo>
                  <a:pt x="90" y="29"/>
                  <a:pt x="87" y="29"/>
                  <a:pt x="84" y="30"/>
                </a:cubicBezTo>
                <a:cubicBezTo>
                  <a:pt x="84" y="30"/>
                  <a:pt x="83" y="30"/>
                  <a:pt x="83" y="30"/>
                </a:cubicBezTo>
                <a:close/>
                <a:moveTo>
                  <a:pt x="49" y="120"/>
                </a:moveTo>
                <a:cubicBezTo>
                  <a:pt x="49" y="122"/>
                  <a:pt x="49" y="124"/>
                  <a:pt x="50" y="126"/>
                </a:cubicBezTo>
                <a:cubicBezTo>
                  <a:pt x="51" y="125"/>
                  <a:pt x="54" y="121"/>
                  <a:pt x="54" y="120"/>
                </a:cubicBezTo>
                <a:cubicBezTo>
                  <a:pt x="53" y="120"/>
                  <a:pt x="51" y="120"/>
                  <a:pt x="49" y="120"/>
                </a:cubicBezTo>
                <a:close/>
                <a:moveTo>
                  <a:pt x="105" y="26"/>
                </a:moveTo>
                <a:cubicBezTo>
                  <a:pt x="105" y="26"/>
                  <a:pt x="104" y="26"/>
                  <a:pt x="104" y="26"/>
                </a:cubicBezTo>
                <a:cubicBezTo>
                  <a:pt x="102" y="28"/>
                  <a:pt x="100" y="30"/>
                  <a:pt x="98" y="32"/>
                </a:cubicBezTo>
                <a:cubicBezTo>
                  <a:pt x="98" y="33"/>
                  <a:pt x="97" y="33"/>
                  <a:pt x="98" y="33"/>
                </a:cubicBezTo>
                <a:cubicBezTo>
                  <a:pt x="100" y="32"/>
                  <a:pt x="103" y="30"/>
                  <a:pt x="106" y="28"/>
                </a:cubicBezTo>
                <a:cubicBezTo>
                  <a:pt x="106" y="27"/>
                  <a:pt x="105" y="27"/>
                  <a:pt x="105" y="26"/>
                </a:cubicBezTo>
                <a:close/>
                <a:moveTo>
                  <a:pt x="163" y="60"/>
                </a:moveTo>
                <a:cubicBezTo>
                  <a:pt x="163" y="60"/>
                  <a:pt x="163" y="61"/>
                  <a:pt x="163" y="60"/>
                </a:cubicBezTo>
                <a:cubicBezTo>
                  <a:pt x="165" y="60"/>
                  <a:pt x="166" y="59"/>
                  <a:pt x="168" y="58"/>
                </a:cubicBezTo>
                <a:cubicBezTo>
                  <a:pt x="168" y="57"/>
                  <a:pt x="167" y="56"/>
                  <a:pt x="167" y="55"/>
                </a:cubicBezTo>
                <a:cubicBezTo>
                  <a:pt x="166" y="55"/>
                  <a:pt x="165" y="56"/>
                  <a:pt x="164" y="56"/>
                </a:cubicBezTo>
                <a:cubicBezTo>
                  <a:pt x="163" y="56"/>
                  <a:pt x="163" y="57"/>
                  <a:pt x="163" y="57"/>
                </a:cubicBezTo>
                <a:cubicBezTo>
                  <a:pt x="163" y="58"/>
                  <a:pt x="163" y="59"/>
                  <a:pt x="163" y="60"/>
                </a:cubicBezTo>
                <a:close/>
                <a:moveTo>
                  <a:pt x="81" y="37"/>
                </a:moveTo>
                <a:cubicBezTo>
                  <a:pt x="84" y="37"/>
                  <a:pt x="86" y="37"/>
                  <a:pt x="87" y="34"/>
                </a:cubicBezTo>
                <a:cubicBezTo>
                  <a:pt x="85" y="34"/>
                  <a:pt x="83" y="34"/>
                  <a:pt x="81" y="33"/>
                </a:cubicBezTo>
                <a:cubicBezTo>
                  <a:pt x="81" y="35"/>
                  <a:pt x="81" y="36"/>
                  <a:pt x="81" y="37"/>
                </a:cubicBezTo>
                <a:close/>
                <a:moveTo>
                  <a:pt x="162" y="120"/>
                </a:moveTo>
                <a:cubicBezTo>
                  <a:pt x="161" y="120"/>
                  <a:pt x="161" y="120"/>
                  <a:pt x="160" y="121"/>
                </a:cubicBezTo>
                <a:cubicBezTo>
                  <a:pt x="158" y="121"/>
                  <a:pt x="157" y="122"/>
                  <a:pt x="156" y="123"/>
                </a:cubicBezTo>
                <a:cubicBezTo>
                  <a:pt x="154" y="124"/>
                  <a:pt x="154" y="124"/>
                  <a:pt x="154" y="126"/>
                </a:cubicBezTo>
                <a:cubicBezTo>
                  <a:pt x="155" y="126"/>
                  <a:pt x="155" y="125"/>
                  <a:pt x="155" y="125"/>
                </a:cubicBezTo>
                <a:cubicBezTo>
                  <a:pt x="157" y="124"/>
                  <a:pt x="158" y="124"/>
                  <a:pt x="159" y="123"/>
                </a:cubicBezTo>
                <a:cubicBezTo>
                  <a:pt x="160" y="123"/>
                  <a:pt x="160" y="122"/>
                  <a:pt x="161" y="123"/>
                </a:cubicBezTo>
                <a:cubicBezTo>
                  <a:pt x="161" y="123"/>
                  <a:pt x="162" y="123"/>
                  <a:pt x="162" y="123"/>
                </a:cubicBezTo>
                <a:cubicBezTo>
                  <a:pt x="162" y="123"/>
                  <a:pt x="162" y="122"/>
                  <a:pt x="162" y="120"/>
                </a:cubicBezTo>
                <a:close/>
                <a:moveTo>
                  <a:pt x="13" y="16"/>
                </a:moveTo>
                <a:cubicBezTo>
                  <a:pt x="16" y="14"/>
                  <a:pt x="18" y="11"/>
                  <a:pt x="20" y="8"/>
                </a:cubicBezTo>
                <a:cubicBezTo>
                  <a:pt x="19" y="8"/>
                  <a:pt x="18" y="8"/>
                  <a:pt x="17" y="8"/>
                </a:cubicBezTo>
                <a:cubicBezTo>
                  <a:pt x="17" y="10"/>
                  <a:pt x="17" y="11"/>
                  <a:pt x="15" y="11"/>
                </a:cubicBezTo>
                <a:cubicBezTo>
                  <a:pt x="14" y="12"/>
                  <a:pt x="14" y="13"/>
                  <a:pt x="13" y="13"/>
                </a:cubicBezTo>
                <a:cubicBezTo>
                  <a:pt x="13" y="14"/>
                  <a:pt x="13" y="15"/>
                  <a:pt x="13" y="16"/>
                </a:cubicBezTo>
                <a:close/>
                <a:moveTo>
                  <a:pt x="62" y="145"/>
                </a:moveTo>
                <a:cubicBezTo>
                  <a:pt x="59" y="144"/>
                  <a:pt x="58" y="146"/>
                  <a:pt x="56" y="148"/>
                </a:cubicBezTo>
                <a:cubicBezTo>
                  <a:pt x="58" y="148"/>
                  <a:pt x="60" y="148"/>
                  <a:pt x="63" y="148"/>
                </a:cubicBezTo>
                <a:cubicBezTo>
                  <a:pt x="62" y="147"/>
                  <a:pt x="62" y="146"/>
                  <a:pt x="62" y="145"/>
                </a:cubicBezTo>
                <a:close/>
                <a:moveTo>
                  <a:pt x="63" y="103"/>
                </a:moveTo>
                <a:cubicBezTo>
                  <a:pt x="61" y="104"/>
                  <a:pt x="57" y="110"/>
                  <a:pt x="56" y="111"/>
                </a:cubicBezTo>
                <a:cubicBezTo>
                  <a:pt x="58" y="111"/>
                  <a:pt x="59" y="110"/>
                  <a:pt x="60" y="110"/>
                </a:cubicBezTo>
                <a:cubicBezTo>
                  <a:pt x="61" y="110"/>
                  <a:pt x="62" y="109"/>
                  <a:pt x="61" y="109"/>
                </a:cubicBezTo>
                <a:cubicBezTo>
                  <a:pt x="61" y="108"/>
                  <a:pt x="62" y="107"/>
                  <a:pt x="62" y="106"/>
                </a:cubicBezTo>
                <a:cubicBezTo>
                  <a:pt x="62" y="105"/>
                  <a:pt x="63" y="104"/>
                  <a:pt x="63" y="103"/>
                </a:cubicBezTo>
                <a:close/>
                <a:moveTo>
                  <a:pt x="23" y="19"/>
                </a:moveTo>
                <a:cubicBezTo>
                  <a:pt x="23" y="19"/>
                  <a:pt x="23" y="18"/>
                  <a:pt x="23" y="18"/>
                </a:cubicBezTo>
                <a:cubicBezTo>
                  <a:pt x="22" y="19"/>
                  <a:pt x="22" y="19"/>
                  <a:pt x="22" y="20"/>
                </a:cubicBezTo>
                <a:cubicBezTo>
                  <a:pt x="19" y="22"/>
                  <a:pt x="17" y="25"/>
                  <a:pt x="15" y="27"/>
                </a:cubicBezTo>
                <a:cubicBezTo>
                  <a:pt x="14" y="28"/>
                  <a:pt x="14" y="30"/>
                  <a:pt x="14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6" y="29"/>
                  <a:pt x="18" y="26"/>
                  <a:pt x="19" y="23"/>
                </a:cubicBezTo>
                <a:cubicBezTo>
                  <a:pt x="20" y="23"/>
                  <a:pt x="20" y="23"/>
                  <a:pt x="20" y="22"/>
                </a:cubicBezTo>
                <a:cubicBezTo>
                  <a:pt x="21" y="21"/>
                  <a:pt x="22" y="20"/>
                  <a:pt x="23" y="19"/>
                </a:cubicBezTo>
                <a:close/>
                <a:moveTo>
                  <a:pt x="130" y="88"/>
                </a:moveTo>
                <a:cubicBezTo>
                  <a:pt x="130" y="88"/>
                  <a:pt x="130" y="88"/>
                  <a:pt x="130" y="88"/>
                </a:cubicBezTo>
                <a:cubicBezTo>
                  <a:pt x="133" y="85"/>
                  <a:pt x="135" y="82"/>
                  <a:pt x="137" y="78"/>
                </a:cubicBezTo>
                <a:cubicBezTo>
                  <a:pt x="137" y="78"/>
                  <a:pt x="137" y="78"/>
                  <a:pt x="137" y="78"/>
                </a:cubicBezTo>
                <a:cubicBezTo>
                  <a:pt x="137" y="78"/>
                  <a:pt x="137" y="78"/>
                  <a:pt x="137" y="78"/>
                </a:cubicBezTo>
                <a:cubicBezTo>
                  <a:pt x="135" y="80"/>
                  <a:pt x="133" y="82"/>
                  <a:pt x="130" y="84"/>
                </a:cubicBezTo>
                <a:cubicBezTo>
                  <a:pt x="130" y="84"/>
                  <a:pt x="130" y="85"/>
                  <a:pt x="130" y="85"/>
                </a:cubicBezTo>
                <a:cubicBezTo>
                  <a:pt x="130" y="86"/>
                  <a:pt x="130" y="87"/>
                  <a:pt x="130" y="88"/>
                </a:cubicBezTo>
                <a:close/>
                <a:moveTo>
                  <a:pt x="47" y="42"/>
                </a:moveTo>
                <a:cubicBezTo>
                  <a:pt x="47" y="42"/>
                  <a:pt x="48" y="42"/>
                  <a:pt x="49" y="42"/>
                </a:cubicBezTo>
                <a:cubicBezTo>
                  <a:pt x="49" y="42"/>
                  <a:pt x="50" y="41"/>
                  <a:pt x="50" y="41"/>
                </a:cubicBezTo>
                <a:cubicBezTo>
                  <a:pt x="51" y="40"/>
                  <a:pt x="52" y="39"/>
                  <a:pt x="53" y="37"/>
                </a:cubicBezTo>
                <a:cubicBezTo>
                  <a:pt x="54" y="37"/>
                  <a:pt x="54" y="36"/>
                  <a:pt x="54" y="35"/>
                </a:cubicBezTo>
                <a:cubicBezTo>
                  <a:pt x="51" y="37"/>
                  <a:pt x="49" y="40"/>
                  <a:pt x="47" y="42"/>
                </a:cubicBezTo>
                <a:close/>
                <a:moveTo>
                  <a:pt x="28" y="20"/>
                </a:moveTo>
                <a:cubicBezTo>
                  <a:pt x="29" y="19"/>
                  <a:pt x="30" y="18"/>
                  <a:pt x="31" y="17"/>
                </a:cubicBezTo>
                <a:cubicBezTo>
                  <a:pt x="32" y="16"/>
                  <a:pt x="33" y="15"/>
                  <a:pt x="34" y="14"/>
                </a:cubicBezTo>
                <a:cubicBezTo>
                  <a:pt x="32" y="14"/>
                  <a:pt x="31" y="13"/>
                  <a:pt x="30" y="13"/>
                </a:cubicBezTo>
                <a:cubicBezTo>
                  <a:pt x="28" y="15"/>
                  <a:pt x="28" y="17"/>
                  <a:pt x="28" y="20"/>
                </a:cubicBezTo>
                <a:close/>
                <a:moveTo>
                  <a:pt x="130" y="156"/>
                </a:moveTo>
                <a:cubicBezTo>
                  <a:pt x="129" y="157"/>
                  <a:pt x="128" y="158"/>
                  <a:pt x="127" y="159"/>
                </a:cubicBezTo>
                <a:cubicBezTo>
                  <a:pt x="126" y="160"/>
                  <a:pt x="125" y="161"/>
                  <a:pt x="124" y="162"/>
                </a:cubicBezTo>
                <a:cubicBezTo>
                  <a:pt x="124" y="163"/>
                  <a:pt x="122" y="163"/>
                  <a:pt x="122" y="165"/>
                </a:cubicBezTo>
                <a:cubicBezTo>
                  <a:pt x="125" y="163"/>
                  <a:pt x="128" y="161"/>
                  <a:pt x="130" y="159"/>
                </a:cubicBezTo>
                <a:cubicBezTo>
                  <a:pt x="131" y="159"/>
                  <a:pt x="131" y="158"/>
                  <a:pt x="131" y="158"/>
                </a:cubicBezTo>
                <a:cubicBezTo>
                  <a:pt x="131" y="157"/>
                  <a:pt x="131" y="157"/>
                  <a:pt x="130" y="156"/>
                </a:cubicBezTo>
                <a:close/>
                <a:moveTo>
                  <a:pt x="51" y="71"/>
                </a:moveTo>
                <a:cubicBezTo>
                  <a:pt x="52" y="70"/>
                  <a:pt x="53" y="69"/>
                  <a:pt x="54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67"/>
                  <a:pt x="54" y="66"/>
                  <a:pt x="54" y="65"/>
                </a:cubicBezTo>
                <a:cubicBezTo>
                  <a:pt x="53" y="65"/>
                  <a:pt x="52" y="65"/>
                  <a:pt x="51" y="66"/>
                </a:cubicBezTo>
                <a:cubicBezTo>
                  <a:pt x="50" y="66"/>
                  <a:pt x="50" y="66"/>
                  <a:pt x="50" y="67"/>
                </a:cubicBezTo>
                <a:cubicBezTo>
                  <a:pt x="51" y="68"/>
                  <a:pt x="51" y="69"/>
                  <a:pt x="51" y="71"/>
                </a:cubicBezTo>
                <a:close/>
                <a:moveTo>
                  <a:pt x="15" y="22"/>
                </a:moveTo>
                <a:cubicBezTo>
                  <a:pt x="18" y="19"/>
                  <a:pt x="21" y="16"/>
                  <a:pt x="24" y="13"/>
                </a:cubicBezTo>
                <a:cubicBezTo>
                  <a:pt x="23" y="13"/>
                  <a:pt x="22" y="13"/>
                  <a:pt x="22" y="12"/>
                </a:cubicBezTo>
                <a:cubicBezTo>
                  <a:pt x="19" y="16"/>
                  <a:pt x="17" y="19"/>
                  <a:pt x="15" y="22"/>
                </a:cubicBezTo>
                <a:close/>
                <a:moveTo>
                  <a:pt x="172" y="108"/>
                </a:moveTo>
                <a:cubicBezTo>
                  <a:pt x="171" y="109"/>
                  <a:pt x="170" y="110"/>
                  <a:pt x="169" y="111"/>
                </a:cubicBezTo>
                <a:cubicBezTo>
                  <a:pt x="168" y="111"/>
                  <a:pt x="168" y="112"/>
                  <a:pt x="168" y="112"/>
                </a:cubicBezTo>
                <a:cubicBezTo>
                  <a:pt x="168" y="114"/>
                  <a:pt x="167" y="116"/>
                  <a:pt x="167" y="118"/>
                </a:cubicBezTo>
                <a:cubicBezTo>
                  <a:pt x="167" y="118"/>
                  <a:pt x="167" y="118"/>
                  <a:pt x="167" y="119"/>
                </a:cubicBezTo>
                <a:cubicBezTo>
                  <a:pt x="168" y="118"/>
                  <a:pt x="168" y="118"/>
                  <a:pt x="168" y="117"/>
                </a:cubicBezTo>
                <a:cubicBezTo>
                  <a:pt x="169" y="116"/>
                  <a:pt x="170" y="114"/>
                  <a:pt x="170" y="112"/>
                </a:cubicBezTo>
                <a:cubicBezTo>
                  <a:pt x="171" y="111"/>
                  <a:pt x="171" y="110"/>
                  <a:pt x="173" y="110"/>
                </a:cubicBezTo>
                <a:cubicBezTo>
                  <a:pt x="172" y="109"/>
                  <a:pt x="172" y="109"/>
                  <a:pt x="172" y="108"/>
                </a:cubicBezTo>
                <a:close/>
                <a:moveTo>
                  <a:pt x="116" y="150"/>
                </a:moveTo>
                <a:cubicBezTo>
                  <a:pt x="115" y="151"/>
                  <a:pt x="113" y="152"/>
                  <a:pt x="112" y="153"/>
                </a:cubicBezTo>
                <a:cubicBezTo>
                  <a:pt x="112" y="153"/>
                  <a:pt x="112" y="154"/>
                  <a:pt x="112" y="154"/>
                </a:cubicBezTo>
                <a:cubicBezTo>
                  <a:pt x="112" y="155"/>
                  <a:pt x="112" y="155"/>
                  <a:pt x="112" y="156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3" y="156"/>
                  <a:pt x="114" y="155"/>
                  <a:pt x="115" y="154"/>
                </a:cubicBezTo>
                <a:cubicBezTo>
                  <a:pt x="117" y="153"/>
                  <a:pt x="117" y="153"/>
                  <a:pt x="116" y="150"/>
                </a:cubicBezTo>
                <a:cubicBezTo>
                  <a:pt x="116" y="150"/>
                  <a:pt x="116" y="150"/>
                  <a:pt x="116" y="150"/>
                </a:cubicBezTo>
                <a:close/>
                <a:moveTo>
                  <a:pt x="61" y="96"/>
                </a:moveTo>
                <a:cubicBezTo>
                  <a:pt x="63" y="97"/>
                  <a:pt x="65" y="97"/>
                  <a:pt x="66" y="95"/>
                </a:cubicBezTo>
                <a:cubicBezTo>
                  <a:pt x="66" y="95"/>
                  <a:pt x="66" y="94"/>
                  <a:pt x="66" y="94"/>
                </a:cubicBezTo>
                <a:cubicBezTo>
                  <a:pt x="67" y="94"/>
                  <a:pt x="67" y="93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3"/>
                  <a:pt x="62" y="95"/>
                  <a:pt x="61" y="96"/>
                </a:cubicBezTo>
                <a:close/>
                <a:moveTo>
                  <a:pt x="101" y="83"/>
                </a:moveTo>
                <a:cubicBezTo>
                  <a:pt x="99" y="85"/>
                  <a:pt x="98" y="87"/>
                  <a:pt x="96" y="88"/>
                </a:cubicBezTo>
                <a:cubicBezTo>
                  <a:pt x="96" y="89"/>
                  <a:pt x="95" y="89"/>
                  <a:pt x="96" y="90"/>
                </a:cubicBezTo>
                <a:cubicBezTo>
                  <a:pt x="97" y="89"/>
                  <a:pt x="99" y="88"/>
                  <a:pt x="100" y="88"/>
                </a:cubicBezTo>
                <a:cubicBezTo>
                  <a:pt x="101" y="87"/>
                  <a:pt x="102" y="87"/>
                  <a:pt x="102" y="86"/>
                </a:cubicBezTo>
                <a:cubicBezTo>
                  <a:pt x="102" y="85"/>
                  <a:pt x="101" y="84"/>
                  <a:pt x="101" y="83"/>
                </a:cubicBezTo>
                <a:close/>
                <a:moveTo>
                  <a:pt x="134" y="145"/>
                </a:moveTo>
                <a:cubicBezTo>
                  <a:pt x="134" y="145"/>
                  <a:pt x="134" y="145"/>
                  <a:pt x="134" y="145"/>
                </a:cubicBezTo>
                <a:cubicBezTo>
                  <a:pt x="136" y="144"/>
                  <a:pt x="137" y="143"/>
                  <a:pt x="139" y="142"/>
                </a:cubicBezTo>
                <a:cubicBezTo>
                  <a:pt x="139" y="142"/>
                  <a:pt x="140" y="142"/>
                  <a:pt x="140" y="141"/>
                </a:cubicBezTo>
                <a:cubicBezTo>
                  <a:pt x="140" y="140"/>
                  <a:pt x="141" y="139"/>
                  <a:pt x="141" y="138"/>
                </a:cubicBezTo>
                <a:cubicBezTo>
                  <a:pt x="139" y="140"/>
                  <a:pt x="137" y="141"/>
                  <a:pt x="134" y="143"/>
                </a:cubicBezTo>
                <a:cubicBezTo>
                  <a:pt x="134" y="143"/>
                  <a:pt x="133" y="144"/>
                  <a:pt x="134" y="145"/>
                </a:cubicBezTo>
                <a:close/>
                <a:moveTo>
                  <a:pt x="78" y="24"/>
                </a:moveTo>
                <a:cubicBezTo>
                  <a:pt x="80" y="24"/>
                  <a:pt x="82" y="25"/>
                  <a:pt x="83" y="22"/>
                </a:cubicBezTo>
                <a:cubicBezTo>
                  <a:pt x="81" y="22"/>
                  <a:pt x="78" y="21"/>
                  <a:pt x="76" y="20"/>
                </a:cubicBezTo>
                <a:cubicBezTo>
                  <a:pt x="77" y="22"/>
                  <a:pt x="77" y="23"/>
                  <a:pt x="78" y="24"/>
                </a:cubicBezTo>
                <a:close/>
                <a:moveTo>
                  <a:pt x="190" y="178"/>
                </a:moveTo>
                <a:cubicBezTo>
                  <a:pt x="191" y="178"/>
                  <a:pt x="193" y="178"/>
                  <a:pt x="194" y="179"/>
                </a:cubicBezTo>
                <a:cubicBezTo>
                  <a:pt x="196" y="178"/>
                  <a:pt x="196" y="175"/>
                  <a:pt x="196" y="173"/>
                </a:cubicBezTo>
                <a:cubicBezTo>
                  <a:pt x="194" y="175"/>
                  <a:pt x="192" y="176"/>
                  <a:pt x="190" y="178"/>
                </a:cubicBezTo>
                <a:close/>
                <a:moveTo>
                  <a:pt x="179" y="92"/>
                </a:moveTo>
                <a:cubicBezTo>
                  <a:pt x="179" y="89"/>
                  <a:pt x="179" y="86"/>
                  <a:pt x="179" y="86"/>
                </a:cubicBezTo>
                <a:cubicBezTo>
                  <a:pt x="178" y="86"/>
                  <a:pt x="178" y="86"/>
                  <a:pt x="178" y="86"/>
                </a:cubicBezTo>
                <a:cubicBezTo>
                  <a:pt x="177" y="86"/>
                  <a:pt x="176" y="87"/>
                  <a:pt x="177" y="88"/>
                </a:cubicBezTo>
                <a:cubicBezTo>
                  <a:pt x="177" y="89"/>
                  <a:pt x="177" y="90"/>
                  <a:pt x="177" y="91"/>
                </a:cubicBezTo>
                <a:cubicBezTo>
                  <a:pt x="177" y="92"/>
                  <a:pt x="177" y="92"/>
                  <a:pt x="177" y="93"/>
                </a:cubicBezTo>
                <a:cubicBezTo>
                  <a:pt x="178" y="92"/>
                  <a:pt x="179" y="92"/>
                  <a:pt x="179" y="92"/>
                </a:cubicBezTo>
                <a:close/>
                <a:moveTo>
                  <a:pt x="42" y="77"/>
                </a:moveTo>
                <a:cubicBezTo>
                  <a:pt x="42" y="77"/>
                  <a:pt x="41" y="77"/>
                  <a:pt x="41" y="77"/>
                </a:cubicBezTo>
                <a:cubicBezTo>
                  <a:pt x="40" y="78"/>
                  <a:pt x="39" y="79"/>
                  <a:pt x="38" y="80"/>
                </a:cubicBezTo>
                <a:cubicBezTo>
                  <a:pt x="38" y="80"/>
                  <a:pt x="38" y="81"/>
                  <a:pt x="38" y="81"/>
                </a:cubicBezTo>
                <a:cubicBezTo>
                  <a:pt x="38" y="82"/>
                  <a:pt x="39" y="83"/>
                  <a:pt x="39" y="84"/>
                </a:cubicBezTo>
                <a:cubicBezTo>
                  <a:pt x="40" y="83"/>
                  <a:pt x="41" y="82"/>
                  <a:pt x="41" y="82"/>
                </a:cubicBezTo>
                <a:cubicBezTo>
                  <a:pt x="42" y="81"/>
                  <a:pt x="42" y="81"/>
                  <a:pt x="42" y="81"/>
                </a:cubicBezTo>
                <a:cubicBezTo>
                  <a:pt x="42" y="80"/>
                  <a:pt x="42" y="78"/>
                  <a:pt x="42" y="77"/>
                </a:cubicBezTo>
                <a:close/>
                <a:moveTo>
                  <a:pt x="60" y="40"/>
                </a:moveTo>
                <a:cubicBezTo>
                  <a:pt x="60" y="38"/>
                  <a:pt x="60" y="37"/>
                  <a:pt x="59" y="35"/>
                </a:cubicBezTo>
                <a:cubicBezTo>
                  <a:pt x="57" y="37"/>
                  <a:pt x="56" y="38"/>
                  <a:pt x="57" y="41"/>
                </a:cubicBezTo>
                <a:cubicBezTo>
                  <a:pt x="58" y="41"/>
                  <a:pt x="59" y="41"/>
                  <a:pt x="60" y="40"/>
                </a:cubicBezTo>
                <a:close/>
                <a:moveTo>
                  <a:pt x="205" y="18"/>
                </a:moveTo>
                <a:cubicBezTo>
                  <a:pt x="205" y="18"/>
                  <a:pt x="205" y="18"/>
                  <a:pt x="205" y="18"/>
                </a:cubicBezTo>
                <a:cubicBezTo>
                  <a:pt x="203" y="16"/>
                  <a:pt x="201" y="13"/>
                  <a:pt x="199" y="11"/>
                </a:cubicBezTo>
                <a:cubicBezTo>
                  <a:pt x="199" y="12"/>
                  <a:pt x="199" y="14"/>
                  <a:pt x="200" y="16"/>
                </a:cubicBezTo>
                <a:cubicBezTo>
                  <a:pt x="200" y="16"/>
                  <a:pt x="200" y="16"/>
                  <a:pt x="200" y="16"/>
                </a:cubicBezTo>
                <a:cubicBezTo>
                  <a:pt x="202" y="17"/>
                  <a:pt x="203" y="18"/>
                  <a:pt x="205" y="18"/>
                </a:cubicBezTo>
                <a:close/>
                <a:moveTo>
                  <a:pt x="167" y="96"/>
                </a:moveTo>
                <a:cubicBezTo>
                  <a:pt x="167" y="95"/>
                  <a:pt x="167" y="94"/>
                  <a:pt x="168" y="92"/>
                </a:cubicBezTo>
                <a:cubicBezTo>
                  <a:pt x="166" y="93"/>
                  <a:pt x="165" y="94"/>
                  <a:pt x="163" y="95"/>
                </a:cubicBezTo>
                <a:cubicBezTo>
                  <a:pt x="163" y="95"/>
                  <a:pt x="163" y="96"/>
                  <a:pt x="163" y="96"/>
                </a:cubicBezTo>
                <a:cubicBezTo>
                  <a:pt x="163" y="97"/>
                  <a:pt x="163" y="97"/>
                  <a:pt x="163" y="98"/>
                </a:cubicBezTo>
                <a:cubicBezTo>
                  <a:pt x="164" y="97"/>
                  <a:pt x="166" y="97"/>
                  <a:pt x="167" y="96"/>
                </a:cubicBezTo>
                <a:close/>
                <a:moveTo>
                  <a:pt x="180" y="95"/>
                </a:moveTo>
                <a:cubicBezTo>
                  <a:pt x="179" y="95"/>
                  <a:pt x="178" y="95"/>
                  <a:pt x="177" y="96"/>
                </a:cubicBezTo>
                <a:cubicBezTo>
                  <a:pt x="177" y="97"/>
                  <a:pt x="177" y="99"/>
                  <a:pt x="177" y="101"/>
                </a:cubicBezTo>
                <a:cubicBezTo>
                  <a:pt x="178" y="101"/>
                  <a:pt x="179" y="100"/>
                  <a:pt x="180" y="100"/>
                </a:cubicBezTo>
                <a:cubicBezTo>
                  <a:pt x="180" y="99"/>
                  <a:pt x="180" y="99"/>
                  <a:pt x="180" y="99"/>
                </a:cubicBezTo>
                <a:cubicBezTo>
                  <a:pt x="180" y="97"/>
                  <a:pt x="180" y="96"/>
                  <a:pt x="180" y="95"/>
                </a:cubicBezTo>
                <a:close/>
                <a:moveTo>
                  <a:pt x="206" y="189"/>
                </a:moveTo>
                <a:cubicBezTo>
                  <a:pt x="205" y="190"/>
                  <a:pt x="205" y="190"/>
                  <a:pt x="206" y="191"/>
                </a:cubicBezTo>
                <a:cubicBezTo>
                  <a:pt x="208" y="192"/>
                  <a:pt x="209" y="194"/>
                  <a:pt x="211" y="195"/>
                </a:cubicBezTo>
                <a:cubicBezTo>
                  <a:pt x="211" y="195"/>
                  <a:pt x="211" y="195"/>
                  <a:pt x="212" y="196"/>
                </a:cubicBezTo>
                <a:cubicBezTo>
                  <a:pt x="212" y="194"/>
                  <a:pt x="212" y="192"/>
                  <a:pt x="210" y="192"/>
                </a:cubicBezTo>
                <a:cubicBezTo>
                  <a:pt x="209" y="191"/>
                  <a:pt x="207" y="190"/>
                  <a:pt x="206" y="189"/>
                </a:cubicBezTo>
                <a:close/>
                <a:moveTo>
                  <a:pt x="220" y="202"/>
                </a:moveTo>
                <a:cubicBezTo>
                  <a:pt x="221" y="201"/>
                  <a:pt x="221" y="200"/>
                  <a:pt x="220" y="200"/>
                </a:cubicBezTo>
                <a:cubicBezTo>
                  <a:pt x="219" y="199"/>
                  <a:pt x="218" y="198"/>
                  <a:pt x="216" y="197"/>
                </a:cubicBezTo>
                <a:cubicBezTo>
                  <a:pt x="216" y="196"/>
                  <a:pt x="215" y="196"/>
                  <a:pt x="215" y="195"/>
                </a:cubicBezTo>
                <a:cubicBezTo>
                  <a:pt x="214" y="196"/>
                  <a:pt x="214" y="197"/>
                  <a:pt x="214" y="197"/>
                </a:cubicBezTo>
                <a:cubicBezTo>
                  <a:pt x="216" y="199"/>
                  <a:pt x="218" y="201"/>
                  <a:pt x="220" y="202"/>
                </a:cubicBezTo>
                <a:close/>
                <a:moveTo>
                  <a:pt x="103" y="76"/>
                </a:moveTo>
                <a:cubicBezTo>
                  <a:pt x="104" y="75"/>
                  <a:pt x="105" y="74"/>
                  <a:pt x="106" y="74"/>
                </a:cubicBezTo>
                <a:cubicBezTo>
                  <a:pt x="108" y="73"/>
                  <a:pt x="108" y="73"/>
                  <a:pt x="107" y="71"/>
                </a:cubicBezTo>
                <a:cubicBezTo>
                  <a:pt x="106" y="71"/>
                  <a:pt x="104" y="72"/>
                  <a:pt x="103" y="73"/>
                </a:cubicBezTo>
                <a:cubicBezTo>
                  <a:pt x="103" y="74"/>
                  <a:pt x="103" y="75"/>
                  <a:pt x="103" y="76"/>
                </a:cubicBezTo>
                <a:close/>
                <a:moveTo>
                  <a:pt x="83" y="199"/>
                </a:moveTo>
                <a:cubicBezTo>
                  <a:pt x="86" y="199"/>
                  <a:pt x="89" y="199"/>
                  <a:pt x="91" y="199"/>
                </a:cubicBezTo>
                <a:cubicBezTo>
                  <a:pt x="91" y="198"/>
                  <a:pt x="91" y="197"/>
                  <a:pt x="91" y="197"/>
                </a:cubicBezTo>
                <a:cubicBezTo>
                  <a:pt x="89" y="197"/>
                  <a:pt x="86" y="197"/>
                  <a:pt x="84" y="198"/>
                </a:cubicBezTo>
                <a:cubicBezTo>
                  <a:pt x="83" y="198"/>
                  <a:pt x="83" y="198"/>
                  <a:pt x="83" y="199"/>
                </a:cubicBezTo>
                <a:close/>
                <a:moveTo>
                  <a:pt x="49" y="47"/>
                </a:moveTo>
                <a:cubicBezTo>
                  <a:pt x="50" y="47"/>
                  <a:pt x="52" y="47"/>
                  <a:pt x="54" y="47"/>
                </a:cubicBezTo>
                <a:cubicBezTo>
                  <a:pt x="54" y="46"/>
                  <a:pt x="54" y="45"/>
                  <a:pt x="54" y="44"/>
                </a:cubicBezTo>
                <a:cubicBezTo>
                  <a:pt x="51" y="44"/>
                  <a:pt x="51" y="44"/>
                  <a:pt x="49" y="47"/>
                </a:cubicBezTo>
                <a:close/>
                <a:moveTo>
                  <a:pt x="48" y="50"/>
                </a:moveTo>
                <a:cubicBezTo>
                  <a:pt x="48" y="51"/>
                  <a:pt x="48" y="53"/>
                  <a:pt x="48" y="54"/>
                </a:cubicBezTo>
                <a:cubicBezTo>
                  <a:pt x="48" y="54"/>
                  <a:pt x="48" y="55"/>
                  <a:pt x="48" y="55"/>
                </a:cubicBezTo>
                <a:cubicBezTo>
                  <a:pt x="50" y="54"/>
                  <a:pt x="52" y="51"/>
                  <a:pt x="53" y="50"/>
                </a:cubicBezTo>
                <a:cubicBezTo>
                  <a:pt x="51" y="50"/>
                  <a:pt x="49" y="50"/>
                  <a:pt x="48" y="50"/>
                </a:cubicBezTo>
                <a:close/>
                <a:moveTo>
                  <a:pt x="63" y="166"/>
                </a:moveTo>
                <a:cubicBezTo>
                  <a:pt x="66" y="166"/>
                  <a:pt x="68" y="166"/>
                  <a:pt x="71" y="166"/>
                </a:cubicBezTo>
                <a:cubicBezTo>
                  <a:pt x="72" y="166"/>
                  <a:pt x="72" y="166"/>
                  <a:pt x="72" y="165"/>
                </a:cubicBezTo>
                <a:cubicBezTo>
                  <a:pt x="69" y="165"/>
                  <a:pt x="66" y="165"/>
                  <a:pt x="63" y="164"/>
                </a:cubicBezTo>
                <a:cubicBezTo>
                  <a:pt x="63" y="165"/>
                  <a:pt x="63" y="166"/>
                  <a:pt x="63" y="166"/>
                </a:cubicBezTo>
                <a:close/>
                <a:moveTo>
                  <a:pt x="219" y="29"/>
                </a:moveTo>
                <a:cubicBezTo>
                  <a:pt x="218" y="29"/>
                  <a:pt x="218" y="29"/>
                  <a:pt x="218" y="29"/>
                </a:cubicBezTo>
                <a:cubicBezTo>
                  <a:pt x="219" y="30"/>
                  <a:pt x="219" y="30"/>
                  <a:pt x="220" y="31"/>
                </a:cubicBezTo>
                <a:cubicBezTo>
                  <a:pt x="220" y="31"/>
                  <a:pt x="221" y="32"/>
                  <a:pt x="221" y="32"/>
                </a:cubicBezTo>
                <a:cubicBezTo>
                  <a:pt x="221" y="34"/>
                  <a:pt x="222" y="35"/>
                  <a:pt x="223" y="36"/>
                </a:cubicBezTo>
                <a:cubicBezTo>
                  <a:pt x="224" y="36"/>
                  <a:pt x="224" y="35"/>
                  <a:pt x="225" y="35"/>
                </a:cubicBezTo>
                <a:cubicBezTo>
                  <a:pt x="223" y="32"/>
                  <a:pt x="221" y="30"/>
                  <a:pt x="219" y="29"/>
                </a:cubicBezTo>
                <a:close/>
                <a:moveTo>
                  <a:pt x="47" y="123"/>
                </a:moveTo>
                <a:cubicBezTo>
                  <a:pt x="47" y="123"/>
                  <a:pt x="47" y="123"/>
                  <a:pt x="46" y="123"/>
                </a:cubicBezTo>
                <a:cubicBezTo>
                  <a:pt x="45" y="125"/>
                  <a:pt x="43" y="126"/>
                  <a:pt x="43" y="129"/>
                </a:cubicBezTo>
                <a:cubicBezTo>
                  <a:pt x="44" y="129"/>
                  <a:pt x="46" y="129"/>
                  <a:pt x="47" y="128"/>
                </a:cubicBezTo>
                <a:cubicBezTo>
                  <a:pt x="47" y="127"/>
                  <a:pt x="47" y="125"/>
                  <a:pt x="47" y="123"/>
                </a:cubicBezTo>
                <a:close/>
                <a:moveTo>
                  <a:pt x="193" y="94"/>
                </a:moveTo>
                <a:cubicBezTo>
                  <a:pt x="192" y="95"/>
                  <a:pt x="192" y="95"/>
                  <a:pt x="192" y="95"/>
                </a:cubicBezTo>
                <a:cubicBezTo>
                  <a:pt x="191" y="96"/>
                  <a:pt x="191" y="96"/>
                  <a:pt x="191" y="97"/>
                </a:cubicBezTo>
                <a:cubicBezTo>
                  <a:pt x="191" y="99"/>
                  <a:pt x="192" y="100"/>
                  <a:pt x="192" y="102"/>
                </a:cubicBezTo>
                <a:cubicBezTo>
                  <a:pt x="192" y="103"/>
                  <a:pt x="192" y="103"/>
                  <a:pt x="192" y="104"/>
                </a:cubicBezTo>
                <a:cubicBezTo>
                  <a:pt x="193" y="103"/>
                  <a:pt x="193" y="97"/>
                  <a:pt x="193" y="94"/>
                </a:cubicBezTo>
                <a:close/>
                <a:moveTo>
                  <a:pt x="126" y="15"/>
                </a:moveTo>
                <a:cubicBezTo>
                  <a:pt x="126" y="15"/>
                  <a:pt x="126" y="15"/>
                  <a:pt x="125" y="15"/>
                </a:cubicBezTo>
                <a:cubicBezTo>
                  <a:pt x="123" y="15"/>
                  <a:pt x="121" y="16"/>
                  <a:pt x="118" y="16"/>
                </a:cubicBezTo>
                <a:cubicBezTo>
                  <a:pt x="118" y="17"/>
                  <a:pt x="118" y="18"/>
                  <a:pt x="118" y="18"/>
                </a:cubicBezTo>
                <a:cubicBezTo>
                  <a:pt x="120" y="18"/>
                  <a:pt x="122" y="17"/>
                  <a:pt x="124" y="17"/>
                </a:cubicBezTo>
                <a:cubicBezTo>
                  <a:pt x="124" y="16"/>
                  <a:pt x="125" y="16"/>
                  <a:pt x="126" y="15"/>
                </a:cubicBezTo>
                <a:close/>
                <a:moveTo>
                  <a:pt x="198" y="125"/>
                </a:moveTo>
                <a:cubicBezTo>
                  <a:pt x="198" y="123"/>
                  <a:pt x="198" y="120"/>
                  <a:pt x="198" y="117"/>
                </a:cubicBezTo>
                <a:cubicBezTo>
                  <a:pt x="197" y="117"/>
                  <a:pt x="197" y="117"/>
                  <a:pt x="196" y="118"/>
                </a:cubicBezTo>
                <a:cubicBezTo>
                  <a:pt x="196" y="119"/>
                  <a:pt x="196" y="120"/>
                  <a:pt x="196" y="122"/>
                </a:cubicBezTo>
                <a:cubicBezTo>
                  <a:pt x="196" y="123"/>
                  <a:pt x="196" y="124"/>
                  <a:pt x="196" y="126"/>
                </a:cubicBezTo>
                <a:cubicBezTo>
                  <a:pt x="197" y="126"/>
                  <a:pt x="197" y="126"/>
                  <a:pt x="198" y="125"/>
                </a:cubicBezTo>
                <a:close/>
                <a:moveTo>
                  <a:pt x="69" y="64"/>
                </a:moveTo>
                <a:cubicBezTo>
                  <a:pt x="69" y="64"/>
                  <a:pt x="68" y="64"/>
                  <a:pt x="68" y="64"/>
                </a:cubicBezTo>
                <a:cubicBezTo>
                  <a:pt x="68" y="65"/>
                  <a:pt x="67" y="65"/>
                  <a:pt x="67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7" y="68"/>
                  <a:pt x="67" y="70"/>
                  <a:pt x="67" y="72"/>
                </a:cubicBezTo>
                <a:cubicBezTo>
                  <a:pt x="68" y="71"/>
                  <a:pt x="69" y="71"/>
                  <a:pt x="69" y="70"/>
                </a:cubicBezTo>
                <a:cubicBezTo>
                  <a:pt x="69" y="68"/>
                  <a:pt x="69" y="66"/>
                  <a:pt x="69" y="64"/>
                </a:cubicBezTo>
                <a:close/>
                <a:moveTo>
                  <a:pt x="10" y="23"/>
                </a:moveTo>
                <a:cubicBezTo>
                  <a:pt x="9" y="24"/>
                  <a:pt x="8" y="25"/>
                  <a:pt x="8" y="26"/>
                </a:cubicBezTo>
                <a:cubicBezTo>
                  <a:pt x="7" y="26"/>
                  <a:pt x="7" y="26"/>
                  <a:pt x="7" y="27"/>
                </a:cubicBezTo>
                <a:cubicBezTo>
                  <a:pt x="7" y="28"/>
                  <a:pt x="7" y="29"/>
                  <a:pt x="7" y="31"/>
                </a:cubicBezTo>
                <a:cubicBezTo>
                  <a:pt x="8" y="29"/>
                  <a:pt x="9" y="27"/>
                  <a:pt x="10" y="26"/>
                </a:cubicBezTo>
                <a:cubicBezTo>
                  <a:pt x="11" y="25"/>
                  <a:pt x="11" y="24"/>
                  <a:pt x="10" y="23"/>
                </a:cubicBezTo>
                <a:close/>
                <a:moveTo>
                  <a:pt x="80" y="12"/>
                </a:moveTo>
                <a:cubicBezTo>
                  <a:pt x="80" y="12"/>
                  <a:pt x="80" y="12"/>
                  <a:pt x="80" y="12"/>
                </a:cubicBezTo>
                <a:cubicBezTo>
                  <a:pt x="85" y="12"/>
                  <a:pt x="89" y="12"/>
                  <a:pt x="94" y="12"/>
                </a:cubicBezTo>
                <a:cubicBezTo>
                  <a:pt x="95" y="12"/>
                  <a:pt x="95" y="12"/>
                  <a:pt x="96" y="11"/>
                </a:cubicBezTo>
                <a:cubicBezTo>
                  <a:pt x="90" y="11"/>
                  <a:pt x="85" y="11"/>
                  <a:pt x="80" y="12"/>
                </a:cubicBezTo>
                <a:close/>
                <a:moveTo>
                  <a:pt x="21" y="180"/>
                </a:moveTo>
                <a:cubicBezTo>
                  <a:pt x="21" y="182"/>
                  <a:pt x="20" y="185"/>
                  <a:pt x="23" y="187"/>
                </a:cubicBezTo>
                <a:cubicBezTo>
                  <a:pt x="23" y="185"/>
                  <a:pt x="23" y="182"/>
                  <a:pt x="22" y="179"/>
                </a:cubicBezTo>
                <a:cubicBezTo>
                  <a:pt x="22" y="179"/>
                  <a:pt x="21" y="179"/>
                  <a:pt x="21" y="180"/>
                </a:cubicBezTo>
                <a:close/>
                <a:moveTo>
                  <a:pt x="129" y="53"/>
                </a:moveTo>
                <a:cubicBezTo>
                  <a:pt x="129" y="53"/>
                  <a:pt x="130" y="53"/>
                  <a:pt x="130" y="53"/>
                </a:cubicBezTo>
                <a:cubicBezTo>
                  <a:pt x="130" y="52"/>
                  <a:pt x="131" y="51"/>
                  <a:pt x="132" y="51"/>
                </a:cubicBezTo>
                <a:cubicBezTo>
                  <a:pt x="132" y="50"/>
                  <a:pt x="132" y="50"/>
                  <a:pt x="132" y="50"/>
                </a:cubicBezTo>
                <a:cubicBezTo>
                  <a:pt x="132" y="49"/>
                  <a:pt x="131" y="47"/>
                  <a:pt x="131" y="46"/>
                </a:cubicBezTo>
                <a:cubicBezTo>
                  <a:pt x="129" y="47"/>
                  <a:pt x="129" y="47"/>
                  <a:pt x="129" y="48"/>
                </a:cubicBezTo>
                <a:cubicBezTo>
                  <a:pt x="129" y="49"/>
                  <a:pt x="129" y="50"/>
                  <a:pt x="129" y="51"/>
                </a:cubicBezTo>
                <a:cubicBezTo>
                  <a:pt x="129" y="51"/>
                  <a:pt x="129" y="52"/>
                  <a:pt x="129" y="53"/>
                </a:cubicBezTo>
                <a:close/>
                <a:moveTo>
                  <a:pt x="111" y="174"/>
                </a:moveTo>
                <a:cubicBezTo>
                  <a:pt x="112" y="174"/>
                  <a:pt x="113" y="174"/>
                  <a:pt x="114" y="174"/>
                </a:cubicBezTo>
                <a:cubicBezTo>
                  <a:pt x="115" y="173"/>
                  <a:pt x="115" y="172"/>
                  <a:pt x="115" y="172"/>
                </a:cubicBezTo>
                <a:cubicBezTo>
                  <a:pt x="115" y="171"/>
                  <a:pt x="114" y="171"/>
                  <a:pt x="114" y="170"/>
                </a:cubicBezTo>
                <a:cubicBezTo>
                  <a:pt x="110" y="171"/>
                  <a:pt x="111" y="170"/>
                  <a:pt x="111" y="173"/>
                </a:cubicBezTo>
                <a:cubicBezTo>
                  <a:pt x="111" y="173"/>
                  <a:pt x="111" y="173"/>
                  <a:pt x="111" y="174"/>
                </a:cubicBezTo>
                <a:close/>
                <a:moveTo>
                  <a:pt x="138" y="68"/>
                </a:moveTo>
                <a:cubicBezTo>
                  <a:pt x="139" y="68"/>
                  <a:pt x="139" y="68"/>
                  <a:pt x="139" y="68"/>
                </a:cubicBezTo>
                <a:cubicBezTo>
                  <a:pt x="140" y="67"/>
                  <a:pt x="141" y="66"/>
                  <a:pt x="143" y="65"/>
                </a:cubicBezTo>
                <a:cubicBezTo>
                  <a:pt x="144" y="64"/>
                  <a:pt x="144" y="64"/>
                  <a:pt x="143" y="62"/>
                </a:cubicBezTo>
                <a:cubicBezTo>
                  <a:pt x="141" y="64"/>
                  <a:pt x="140" y="65"/>
                  <a:pt x="138" y="66"/>
                </a:cubicBezTo>
                <a:cubicBezTo>
                  <a:pt x="138" y="67"/>
                  <a:pt x="138" y="67"/>
                  <a:pt x="138" y="68"/>
                </a:cubicBezTo>
                <a:close/>
                <a:moveTo>
                  <a:pt x="126" y="107"/>
                </a:moveTo>
                <a:cubicBezTo>
                  <a:pt x="126" y="107"/>
                  <a:pt x="126" y="106"/>
                  <a:pt x="126" y="106"/>
                </a:cubicBezTo>
                <a:cubicBezTo>
                  <a:pt x="126" y="106"/>
                  <a:pt x="126" y="105"/>
                  <a:pt x="126" y="105"/>
                </a:cubicBezTo>
                <a:cubicBezTo>
                  <a:pt x="122" y="107"/>
                  <a:pt x="122" y="108"/>
                  <a:pt x="122" y="111"/>
                </a:cubicBezTo>
                <a:cubicBezTo>
                  <a:pt x="124" y="110"/>
                  <a:pt x="125" y="109"/>
                  <a:pt x="126" y="107"/>
                </a:cubicBezTo>
                <a:close/>
                <a:moveTo>
                  <a:pt x="144" y="40"/>
                </a:moveTo>
                <a:cubicBezTo>
                  <a:pt x="142" y="40"/>
                  <a:pt x="141" y="40"/>
                  <a:pt x="141" y="42"/>
                </a:cubicBezTo>
                <a:cubicBezTo>
                  <a:pt x="141" y="43"/>
                  <a:pt x="140" y="44"/>
                  <a:pt x="140" y="44"/>
                </a:cubicBezTo>
                <a:cubicBezTo>
                  <a:pt x="139" y="45"/>
                  <a:pt x="139" y="45"/>
                  <a:pt x="139" y="46"/>
                </a:cubicBezTo>
                <a:cubicBezTo>
                  <a:pt x="140" y="45"/>
                  <a:pt x="141" y="44"/>
                  <a:pt x="142" y="43"/>
                </a:cubicBezTo>
                <a:cubicBezTo>
                  <a:pt x="144" y="42"/>
                  <a:pt x="144" y="41"/>
                  <a:pt x="144" y="40"/>
                </a:cubicBezTo>
                <a:close/>
                <a:moveTo>
                  <a:pt x="171" y="64"/>
                </a:moveTo>
                <a:cubicBezTo>
                  <a:pt x="172" y="64"/>
                  <a:pt x="173" y="63"/>
                  <a:pt x="173" y="63"/>
                </a:cubicBezTo>
                <a:cubicBezTo>
                  <a:pt x="173" y="61"/>
                  <a:pt x="173" y="60"/>
                  <a:pt x="173" y="58"/>
                </a:cubicBezTo>
                <a:cubicBezTo>
                  <a:pt x="172" y="58"/>
                  <a:pt x="171" y="59"/>
                  <a:pt x="171" y="59"/>
                </a:cubicBezTo>
                <a:cubicBezTo>
                  <a:pt x="171" y="61"/>
                  <a:pt x="171" y="62"/>
                  <a:pt x="171" y="64"/>
                </a:cubicBezTo>
                <a:close/>
                <a:moveTo>
                  <a:pt x="167" y="132"/>
                </a:moveTo>
                <a:cubicBezTo>
                  <a:pt x="168" y="131"/>
                  <a:pt x="169" y="130"/>
                  <a:pt x="169" y="129"/>
                </a:cubicBezTo>
                <a:cubicBezTo>
                  <a:pt x="169" y="128"/>
                  <a:pt x="169" y="127"/>
                  <a:pt x="169" y="126"/>
                </a:cubicBezTo>
                <a:cubicBezTo>
                  <a:pt x="169" y="125"/>
                  <a:pt x="169" y="125"/>
                  <a:pt x="169" y="124"/>
                </a:cubicBezTo>
                <a:cubicBezTo>
                  <a:pt x="169" y="124"/>
                  <a:pt x="168" y="125"/>
                  <a:pt x="168" y="125"/>
                </a:cubicBezTo>
                <a:cubicBezTo>
                  <a:pt x="168" y="126"/>
                  <a:pt x="167" y="127"/>
                  <a:pt x="167" y="128"/>
                </a:cubicBezTo>
                <a:cubicBezTo>
                  <a:pt x="166" y="130"/>
                  <a:pt x="167" y="131"/>
                  <a:pt x="167" y="132"/>
                </a:cubicBezTo>
                <a:close/>
                <a:moveTo>
                  <a:pt x="65" y="149"/>
                </a:moveTo>
                <a:cubicBezTo>
                  <a:pt x="66" y="148"/>
                  <a:pt x="66" y="148"/>
                  <a:pt x="66" y="148"/>
                </a:cubicBezTo>
                <a:cubicBezTo>
                  <a:pt x="67" y="147"/>
                  <a:pt x="68" y="145"/>
                  <a:pt x="69" y="143"/>
                </a:cubicBezTo>
                <a:cubicBezTo>
                  <a:pt x="68" y="143"/>
                  <a:pt x="66" y="144"/>
                  <a:pt x="65" y="144"/>
                </a:cubicBezTo>
                <a:cubicBezTo>
                  <a:pt x="65" y="145"/>
                  <a:pt x="65" y="147"/>
                  <a:pt x="65" y="149"/>
                </a:cubicBezTo>
                <a:close/>
                <a:moveTo>
                  <a:pt x="79" y="196"/>
                </a:moveTo>
                <a:cubicBezTo>
                  <a:pt x="79" y="195"/>
                  <a:pt x="79" y="194"/>
                  <a:pt x="78" y="194"/>
                </a:cubicBezTo>
                <a:cubicBezTo>
                  <a:pt x="77" y="194"/>
                  <a:pt x="75" y="194"/>
                  <a:pt x="73" y="194"/>
                </a:cubicBezTo>
                <a:cubicBezTo>
                  <a:pt x="73" y="195"/>
                  <a:pt x="73" y="195"/>
                  <a:pt x="73" y="196"/>
                </a:cubicBezTo>
                <a:cubicBezTo>
                  <a:pt x="75" y="196"/>
                  <a:pt x="77" y="196"/>
                  <a:pt x="79" y="196"/>
                </a:cubicBezTo>
                <a:close/>
                <a:moveTo>
                  <a:pt x="77" y="55"/>
                </a:moveTo>
                <a:cubicBezTo>
                  <a:pt x="77" y="55"/>
                  <a:pt x="77" y="55"/>
                  <a:pt x="77" y="55"/>
                </a:cubicBezTo>
                <a:cubicBezTo>
                  <a:pt x="78" y="55"/>
                  <a:pt x="80" y="54"/>
                  <a:pt x="82" y="54"/>
                </a:cubicBezTo>
                <a:cubicBezTo>
                  <a:pt x="82" y="53"/>
                  <a:pt x="82" y="52"/>
                  <a:pt x="81" y="51"/>
                </a:cubicBezTo>
                <a:cubicBezTo>
                  <a:pt x="81" y="51"/>
                  <a:pt x="80" y="51"/>
                  <a:pt x="80" y="51"/>
                </a:cubicBezTo>
                <a:cubicBezTo>
                  <a:pt x="79" y="52"/>
                  <a:pt x="78" y="53"/>
                  <a:pt x="77" y="55"/>
                </a:cubicBezTo>
                <a:close/>
                <a:moveTo>
                  <a:pt x="150" y="132"/>
                </a:moveTo>
                <a:cubicBezTo>
                  <a:pt x="150" y="132"/>
                  <a:pt x="150" y="132"/>
                  <a:pt x="150" y="132"/>
                </a:cubicBezTo>
                <a:cubicBezTo>
                  <a:pt x="149" y="133"/>
                  <a:pt x="147" y="134"/>
                  <a:pt x="145" y="135"/>
                </a:cubicBezTo>
                <a:cubicBezTo>
                  <a:pt x="145" y="135"/>
                  <a:pt x="145" y="135"/>
                  <a:pt x="145" y="136"/>
                </a:cubicBezTo>
                <a:cubicBezTo>
                  <a:pt x="144" y="137"/>
                  <a:pt x="144" y="138"/>
                  <a:pt x="144" y="139"/>
                </a:cubicBezTo>
                <a:cubicBezTo>
                  <a:pt x="146" y="137"/>
                  <a:pt x="148" y="135"/>
                  <a:pt x="150" y="133"/>
                </a:cubicBezTo>
                <a:cubicBezTo>
                  <a:pt x="150" y="133"/>
                  <a:pt x="150" y="132"/>
                  <a:pt x="150" y="132"/>
                </a:cubicBezTo>
                <a:close/>
                <a:moveTo>
                  <a:pt x="102" y="61"/>
                </a:moveTo>
                <a:cubicBezTo>
                  <a:pt x="103" y="61"/>
                  <a:pt x="103" y="61"/>
                  <a:pt x="103" y="61"/>
                </a:cubicBezTo>
                <a:cubicBezTo>
                  <a:pt x="104" y="60"/>
                  <a:pt x="106" y="58"/>
                  <a:pt x="107" y="57"/>
                </a:cubicBezTo>
                <a:cubicBezTo>
                  <a:pt x="108" y="56"/>
                  <a:pt x="108" y="55"/>
                  <a:pt x="108" y="54"/>
                </a:cubicBezTo>
                <a:cubicBezTo>
                  <a:pt x="106" y="56"/>
                  <a:pt x="105" y="57"/>
                  <a:pt x="103" y="59"/>
                </a:cubicBezTo>
                <a:cubicBezTo>
                  <a:pt x="102" y="59"/>
                  <a:pt x="102" y="60"/>
                  <a:pt x="102" y="61"/>
                </a:cubicBezTo>
                <a:close/>
                <a:moveTo>
                  <a:pt x="130" y="103"/>
                </a:moveTo>
                <a:cubicBezTo>
                  <a:pt x="131" y="103"/>
                  <a:pt x="139" y="96"/>
                  <a:pt x="139" y="95"/>
                </a:cubicBezTo>
                <a:cubicBezTo>
                  <a:pt x="136" y="97"/>
                  <a:pt x="134" y="99"/>
                  <a:pt x="131" y="101"/>
                </a:cubicBezTo>
                <a:cubicBezTo>
                  <a:pt x="130" y="101"/>
                  <a:pt x="130" y="102"/>
                  <a:pt x="130" y="103"/>
                </a:cubicBezTo>
                <a:close/>
                <a:moveTo>
                  <a:pt x="118" y="119"/>
                </a:moveTo>
                <a:cubicBezTo>
                  <a:pt x="117" y="120"/>
                  <a:pt x="116" y="122"/>
                  <a:pt x="116" y="123"/>
                </a:cubicBezTo>
                <a:cubicBezTo>
                  <a:pt x="115" y="124"/>
                  <a:pt x="115" y="125"/>
                  <a:pt x="116" y="126"/>
                </a:cubicBezTo>
                <a:cubicBezTo>
                  <a:pt x="118" y="125"/>
                  <a:pt x="118" y="125"/>
                  <a:pt x="118" y="124"/>
                </a:cubicBezTo>
                <a:cubicBezTo>
                  <a:pt x="118" y="123"/>
                  <a:pt x="118" y="121"/>
                  <a:pt x="118" y="119"/>
                </a:cubicBezTo>
                <a:close/>
                <a:moveTo>
                  <a:pt x="77" y="89"/>
                </a:moveTo>
                <a:cubicBezTo>
                  <a:pt x="77" y="89"/>
                  <a:pt x="77" y="89"/>
                  <a:pt x="77" y="89"/>
                </a:cubicBezTo>
                <a:cubicBezTo>
                  <a:pt x="75" y="89"/>
                  <a:pt x="74" y="90"/>
                  <a:pt x="73" y="91"/>
                </a:cubicBezTo>
                <a:cubicBezTo>
                  <a:pt x="72" y="92"/>
                  <a:pt x="72" y="92"/>
                  <a:pt x="72" y="92"/>
                </a:cubicBezTo>
                <a:cubicBezTo>
                  <a:pt x="71" y="93"/>
                  <a:pt x="71" y="94"/>
                  <a:pt x="71" y="95"/>
                </a:cubicBezTo>
                <a:cubicBezTo>
                  <a:pt x="73" y="93"/>
                  <a:pt x="75" y="91"/>
                  <a:pt x="77" y="89"/>
                </a:cubicBezTo>
                <a:close/>
                <a:moveTo>
                  <a:pt x="198" y="147"/>
                </a:moveTo>
                <a:cubicBezTo>
                  <a:pt x="199" y="147"/>
                  <a:pt x="199" y="146"/>
                  <a:pt x="199" y="146"/>
                </a:cubicBezTo>
                <a:cubicBezTo>
                  <a:pt x="199" y="143"/>
                  <a:pt x="198" y="140"/>
                  <a:pt x="198" y="138"/>
                </a:cubicBezTo>
                <a:cubicBezTo>
                  <a:pt x="198" y="137"/>
                  <a:pt x="198" y="137"/>
                  <a:pt x="198" y="136"/>
                </a:cubicBezTo>
                <a:cubicBezTo>
                  <a:pt x="197" y="137"/>
                  <a:pt x="197" y="137"/>
                  <a:pt x="197" y="138"/>
                </a:cubicBezTo>
                <a:cubicBezTo>
                  <a:pt x="197" y="140"/>
                  <a:pt x="197" y="142"/>
                  <a:pt x="198" y="145"/>
                </a:cubicBezTo>
                <a:cubicBezTo>
                  <a:pt x="198" y="145"/>
                  <a:pt x="198" y="146"/>
                  <a:pt x="198" y="147"/>
                </a:cubicBezTo>
                <a:close/>
                <a:moveTo>
                  <a:pt x="39" y="8"/>
                </a:moveTo>
                <a:cubicBezTo>
                  <a:pt x="39" y="8"/>
                  <a:pt x="39" y="8"/>
                  <a:pt x="39" y="8"/>
                </a:cubicBezTo>
                <a:cubicBezTo>
                  <a:pt x="37" y="8"/>
                  <a:pt x="36" y="8"/>
                  <a:pt x="34" y="8"/>
                </a:cubicBezTo>
                <a:cubicBezTo>
                  <a:pt x="33" y="8"/>
                  <a:pt x="33" y="8"/>
                  <a:pt x="32" y="10"/>
                </a:cubicBezTo>
                <a:cubicBezTo>
                  <a:pt x="33" y="10"/>
                  <a:pt x="34" y="10"/>
                  <a:pt x="35" y="10"/>
                </a:cubicBezTo>
                <a:cubicBezTo>
                  <a:pt x="37" y="10"/>
                  <a:pt x="38" y="10"/>
                  <a:pt x="39" y="8"/>
                </a:cubicBezTo>
                <a:cubicBezTo>
                  <a:pt x="39" y="8"/>
                  <a:pt x="39" y="8"/>
                  <a:pt x="39" y="8"/>
                </a:cubicBezTo>
                <a:close/>
                <a:moveTo>
                  <a:pt x="66" y="125"/>
                </a:moveTo>
                <a:cubicBezTo>
                  <a:pt x="67" y="124"/>
                  <a:pt x="68" y="123"/>
                  <a:pt x="68" y="123"/>
                </a:cubicBezTo>
                <a:cubicBezTo>
                  <a:pt x="69" y="122"/>
                  <a:pt x="70" y="122"/>
                  <a:pt x="71" y="121"/>
                </a:cubicBezTo>
                <a:cubicBezTo>
                  <a:pt x="69" y="121"/>
                  <a:pt x="68" y="121"/>
                  <a:pt x="66" y="121"/>
                </a:cubicBezTo>
                <a:cubicBezTo>
                  <a:pt x="66" y="122"/>
                  <a:pt x="66" y="123"/>
                  <a:pt x="66" y="125"/>
                </a:cubicBezTo>
                <a:close/>
                <a:moveTo>
                  <a:pt x="45" y="52"/>
                </a:moveTo>
                <a:cubicBezTo>
                  <a:pt x="44" y="53"/>
                  <a:pt x="44" y="53"/>
                  <a:pt x="44" y="54"/>
                </a:cubicBezTo>
                <a:cubicBezTo>
                  <a:pt x="44" y="55"/>
                  <a:pt x="44" y="57"/>
                  <a:pt x="44" y="59"/>
                </a:cubicBezTo>
                <a:cubicBezTo>
                  <a:pt x="44" y="59"/>
                  <a:pt x="44" y="59"/>
                  <a:pt x="44" y="60"/>
                </a:cubicBezTo>
                <a:cubicBezTo>
                  <a:pt x="45" y="59"/>
                  <a:pt x="45" y="59"/>
                  <a:pt x="46" y="58"/>
                </a:cubicBezTo>
                <a:cubicBezTo>
                  <a:pt x="46" y="58"/>
                  <a:pt x="46" y="58"/>
                  <a:pt x="46" y="57"/>
                </a:cubicBezTo>
                <a:cubicBezTo>
                  <a:pt x="46" y="55"/>
                  <a:pt x="45" y="54"/>
                  <a:pt x="45" y="52"/>
                </a:cubicBezTo>
                <a:close/>
                <a:moveTo>
                  <a:pt x="38" y="120"/>
                </a:moveTo>
                <a:cubicBezTo>
                  <a:pt x="38" y="121"/>
                  <a:pt x="38" y="123"/>
                  <a:pt x="38" y="125"/>
                </a:cubicBezTo>
                <a:cubicBezTo>
                  <a:pt x="38" y="125"/>
                  <a:pt x="38" y="125"/>
                  <a:pt x="39" y="125"/>
                </a:cubicBezTo>
                <a:cubicBezTo>
                  <a:pt x="39" y="123"/>
                  <a:pt x="41" y="122"/>
                  <a:pt x="41" y="120"/>
                </a:cubicBezTo>
                <a:cubicBezTo>
                  <a:pt x="40" y="120"/>
                  <a:pt x="39" y="120"/>
                  <a:pt x="38" y="120"/>
                </a:cubicBezTo>
                <a:close/>
                <a:moveTo>
                  <a:pt x="44" y="78"/>
                </a:moveTo>
                <a:cubicBezTo>
                  <a:pt x="46" y="77"/>
                  <a:pt x="47" y="75"/>
                  <a:pt x="49" y="74"/>
                </a:cubicBezTo>
                <a:cubicBezTo>
                  <a:pt x="47" y="73"/>
                  <a:pt x="46" y="73"/>
                  <a:pt x="44" y="73"/>
                </a:cubicBezTo>
                <a:cubicBezTo>
                  <a:pt x="44" y="75"/>
                  <a:pt x="44" y="77"/>
                  <a:pt x="44" y="78"/>
                </a:cubicBezTo>
                <a:close/>
                <a:moveTo>
                  <a:pt x="234" y="120"/>
                </a:moveTo>
                <a:cubicBezTo>
                  <a:pt x="233" y="120"/>
                  <a:pt x="233" y="120"/>
                  <a:pt x="233" y="121"/>
                </a:cubicBezTo>
                <a:cubicBezTo>
                  <a:pt x="233" y="123"/>
                  <a:pt x="233" y="125"/>
                  <a:pt x="234" y="128"/>
                </a:cubicBezTo>
                <a:cubicBezTo>
                  <a:pt x="234" y="128"/>
                  <a:pt x="234" y="129"/>
                  <a:pt x="235" y="129"/>
                </a:cubicBezTo>
                <a:cubicBezTo>
                  <a:pt x="235" y="126"/>
                  <a:pt x="235" y="123"/>
                  <a:pt x="234" y="120"/>
                </a:cubicBezTo>
                <a:close/>
                <a:moveTo>
                  <a:pt x="53" y="195"/>
                </a:moveTo>
                <a:cubicBezTo>
                  <a:pt x="51" y="195"/>
                  <a:pt x="50" y="195"/>
                  <a:pt x="49" y="195"/>
                </a:cubicBezTo>
                <a:cubicBezTo>
                  <a:pt x="48" y="195"/>
                  <a:pt x="47" y="195"/>
                  <a:pt x="46" y="196"/>
                </a:cubicBezTo>
                <a:cubicBezTo>
                  <a:pt x="46" y="196"/>
                  <a:pt x="46" y="196"/>
                  <a:pt x="47" y="196"/>
                </a:cubicBezTo>
                <a:cubicBezTo>
                  <a:pt x="48" y="197"/>
                  <a:pt x="50" y="197"/>
                  <a:pt x="52" y="197"/>
                </a:cubicBezTo>
                <a:cubicBezTo>
                  <a:pt x="52" y="196"/>
                  <a:pt x="52" y="196"/>
                  <a:pt x="53" y="195"/>
                </a:cubicBezTo>
                <a:close/>
                <a:moveTo>
                  <a:pt x="119" y="73"/>
                </a:moveTo>
                <a:cubicBezTo>
                  <a:pt x="117" y="75"/>
                  <a:pt x="115" y="78"/>
                  <a:pt x="112" y="80"/>
                </a:cubicBezTo>
                <a:cubicBezTo>
                  <a:pt x="112" y="80"/>
                  <a:pt x="112" y="80"/>
                  <a:pt x="113" y="80"/>
                </a:cubicBezTo>
                <a:cubicBezTo>
                  <a:pt x="115" y="79"/>
                  <a:pt x="117" y="77"/>
                  <a:pt x="120" y="75"/>
                </a:cubicBezTo>
                <a:cubicBezTo>
                  <a:pt x="120" y="74"/>
                  <a:pt x="120" y="74"/>
                  <a:pt x="119" y="73"/>
                </a:cubicBezTo>
                <a:close/>
                <a:moveTo>
                  <a:pt x="40" y="98"/>
                </a:moveTo>
                <a:cubicBezTo>
                  <a:pt x="39" y="99"/>
                  <a:pt x="38" y="100"/>
                  <a:pt x="37" y="101"/>
                </a:cubicBezTo>
                <a:cubicBezTo>
                  <a:pt x="37" y="102"/>
                  <a:pt x="37" y="103"/>
                  <a:pt x="37" y="104"/>
                </a:cubicBezTo>
                <a:cubicBezTo>
                  <a:pt x="38" y="103"/>
                  <a:pt x="40" y="102"/>
                  <a:pt x="41" y="101"/>
                </a:cubicBezTo>
                <a:cubicBezTo>
                  <a:pt x="40" y="100"/>
                  <a:pt x="40" y="99"/>
                  <a:pt x="40" y="98"/>
                </a:cubicBezTo>
                <a:close/>
                <a:moveTo>
                  <a:pt x="177" y="71"/>
                </a:moveTo>
                <a:cubicBezTo>
                  <a:pt x="176" y="71"/>
                  <a:pt x="176" y="71"/>
                  <a:pt x="176" y="72"/>
                </a:cubicBezTo>
                <a:cubicBezTo>
                  <a:pt x="176" y="73"/>
                  <a:pt x="176" y="75"/>
                  <a:pt x="176" y="76"/>
                </a:cubicBezTo>
                <a:cubicBezTo>
                  <a:pt x="176" y="77"/>
                  <a:pt x="176" y="77"/>
                  <a:pt x="176" y="78"/>
                </a:cubicBezTo>
                <a:cubicBezTo>
                  <a:pt x="177" y="78"/>
                  <a:pt x="177" y="78"/>
                  <a:pt x="178" y="78"/>
                </a:cubicBezTo>
                <a:cubicBezTo>
                  <a:pt x="178" y="75"/>
                  <a:pt x="178" y="73"/>
                  <a:pt x="177" y="71"/>
                </a:cubicBezTo>
                <a:close/>
                <a:moveTo>
                  <a:pt x="164" y="173"/>
                </a:moveTo>
                <a:cubicBezTo>
                  <a:pt x="162" y="173"/>
                  <a:pt x="160" y="173"/>
                  <a:pt x="159" y="174"/>
                </a:cubicBezTo>
                <a:cubicBezTo>
                  <a:pt x="158" y="174"/>
                  <a:pt x="157" y="175"/>
                  <a:pt x="157" y="176"/>
                </a:cubicBezTo>
                <a:cubicBezTo>
                  <a:pt x="158" y="176"/>
                  <a:pt x="159" y="176"/>
                  <a:pt x="160" y="176"/>
                </a:cubicBezTo>
                <a:cubicBezTo>
                  <a:pt x="161" y="175"/>
                  <a:pt x="162" y="174"/>
                  <a:pt x="164" y="173"/>
                </a:cubicBezTo>
                <a:close/>
                <a:moveTo>
                  <a:pt x="179" y="35"/>
                </a:moveTo>
                <a:cubicBezTo>
                  <a:pt x="179" y="35"/>
                  <a:pt x="179" y="35"/>
                  <a:pt x="179" y="35"/>
                </a:cubicBezTo>
                <a:cubicBezTo>
                  <a:pt x="179" y="32"/>
                  <a:pt x="180" y="30"/>
                  <a:pt x="180" y="27"/>
                </a:cubicBezTo>
                <a:cubicBezTo>
                  <a:pt x="179" y="27"/>
                  <a:pt x="179" y="27"/>
                  <a:pt x="178" y="28"/>
                </a:cubicBezTo>
                <a:cubicBezTo>
                  <a:pt x="178" y="30"/>
                  <a:pt x="178" y="32"/>
                  <a:pt x="179" y="35"/>
                </a:cubicBezTo>
                <a:close/>
                <a:moveTo>
                  <a:pt x="48" y="139"/>
                </a:moveTo>
                <a:cubicBezTo>
                  <a:pt x="46" y="141"/>
                  <a:pt x="45" y="143"/>
                  <a:pt x="44" y="144"/>
                </a:cubicBezTo>
                <a:cubicBezTo>
                  <a:pt x="46" y="144"/>
                  <a:pt x="47" y="144"/>
                  <a:pt x="49" y="143"/>
                </a:cubicBezTo>
                <a:cubicBezTo>
                  <a:pt x="49" y="142"/>
                  <a:pt x="48" y="141"/>
                  <a:pt x="48" y="139"/>
                </a:cubicBezTo>
                <a:close/>
                <a:moveTo>
                  <a:pt x="177" y="124"/>
                </a:moveTo>
                <a:cubicBezTo>
                  <a:pt x="179" y="122"/>
                  <a:pt x="182" y="121"/>
                  <a:pt x="184" y="119"/>
                </a:cubicBezTo>
                <a:cubicBezTo>
                  <a:pt x="184" y="119"/>
                  <a:pt x="184" y="119"/>
                  <a:pt x="183" y="119"/>
                </a:cubicBezTo>
                <a:cubicBezTo>
                  <a:pt x="181" y="120"/>
                  <a:pt x="179" y="121"/>
                  <a:pt x="177" y="122"/>
                </a:cubicBezTo>
                <a:cubicBezTo>
                  <a:pt x="177" y="122"/>
                  <a:pt x="177" y="123"/>
                  <a:pt x="177" y="124"/>
                </a:cubicBezTo>
                <a:close/>
                <a:moveTo>
                  <a:pt x="29" y="108"/>
                </a:moveTo>
                <a:cubicBezTo>
                  <a:pt x="29" y="107"/>
                  <a:pt x="29" y="107"/>
                  <a:pt x="29" y="106"/>
                </a:cubicBezTo>
                <a:cubicBezTo>
                  <a:pt x="29" y="106"/>
                  <a:pt x="29" y="105"/>
                  <a:pt x="29" y="104"/>
                </a:cubicBezTo>
                <a:cubicBezTo>
                  <a:pt x="29" y="103"/>
                  <a:pt x="29" y="102"/>
                  <a:pt x="29" y="100"/>
                </a:cubicBezTo>
                <a:cubicBezTo>
                  <a:pt x="28" y="101"/>
                  <a:pt x="27" y="101"/>
                  <a:pt x="27" y="102"/>
                </a:cubicBezTo>
                <a:cubicBezTo>
                  <a:pt x="27" y="104"/>
                  <a:pt x="27" y="106"/>
                  <a:pt x="29" y="108"/>
                </a:cubicBezTo>
                <a:close/>
                <a:moveTo>
                  <a:pt x="198" y="128"/>
                </a:moveTo>
                <a:cubicBezTo>
                  <a:pt x="196" y="129"/>
                  <a:pt x="196" y="129"/>
                  <a:pt x="196" y="131"/>
                </a:cubicBezTo>
                <a:cubicBezTo>
                  <a:pt x="196" y="131"/>
                  <a:pt x="196" y="132"/>
                  <a:pt x="197" y="132"/>
                </a:cubicBezTo>
                <a:cubicBezTo>
                  <a:pt x="197" y="133"/>
                  <a:pt x="197" y="133"/>
                  <a:pt x="197" y="133"/>
                </a:cubicBezTo>
                <a:cubicBezTo>
                  <a:pt x="197" y="134"/>
                  <a:pt x="197" y="134"/>
                  <a:pt x="197" y="135"/>
                </a:cubicBezTo>
                <a:cubicBezTo>
                  <a:pt x="197" y="134"/>
                  <a:pt x="198" y="134"/>
                  <a:pt x="198" y="134"/>
                </a:cubicBezTo>
                <a:cubicBezTo>
                  <a:pt x="198" y="132"/>
                  <a:pt x="198" y="130"/>
                  <a:pt x="198" y="128"/>
                </a:cubicBezTo>
                <a:close/>
                <a:moveTo>
                  <a:pt x="167" y="30"/>
                </a:moveTo>
                <a:cubicBezTo>
                  <a:pt x="168" y="30"/>
                  <a:pt x="169" y="30"/>
                  <a:pt x="169" y="29"/>
                </a:cubicBezTo>
                <a:cubicBezTo>
                  <a:pt x="169" y="29"/>
                  <a:pt x="170" y="29"/>
                  <a:pt x="170" y="29"/>
                </a:cubicBezTo>
                <a:cubicBezTo>
                  <a:pt x="170" y="28"/>
                  <a:pt x="170" y="27"/>
                  <a:pt x="170" y="25"/>
                </a:cubicBezTo>
                <a:cubicBezTo>
                  <a:pt x="168" y="26"/>
                  <a:pt x="168" y="27"/>
                  <a:pt x="166" y="28"/>
                </a:cubicBezTo>
                <a:cubicBezTo>
                  <a:pt x="167" y="29"/>
                  <a:pt x="167" y="29"/>
                  <a:pt x="167" y="30"/>
                </a:cubicBezTo>
                <a:close/>
                <a:moveTo>
                  <a:pt x="193" y="82"/>
                </a:moveTo>
                <a:cubicBezTo>
                  <a:pt x="193" y="80"/>
                  <a:pt x="193" y="79"/>
                  <a:pt x="193" y="77"/>
                </a:cubicBezTo>
                <a:cubicBezTo>
                  <a:pt x="193" y="77"/>
                  <a:pt x="192" y="77"/>
                  <a:pt x="192" y="78"/>
                </a:cubicBezTo>
                <a:cubicBezTo>
                  <a:pt x="192" y="78"/>
                  <a:pt x="191" y="78"/>
                  <a:pt x="191" y="78"/>
                </a:cubicBezTo>
                <a:cubicBezTo>
                  <a:pt x="191" y="80"/>
                  <a:pt x="191" y="81"/>
                  <a:pt x="191" y="82"/>
                </a:cubicBezTo>
                <a:cubicBezTo>
                  <a:pt x="192" y="82"/>
                  <a:pt x="193" y="82"/>
                  <a:pt x="193" y="82"/>
                </a:cubicBezTo>
                <a:close/>
                <a:moveTo>
                  <a:pt x="108" y="148"/>
                </a:moveTo>
                <a:cubicBezTo>
                  <a:pt x="108" y="148"/>
                  <a:pt x="108" y="148"/>
                  <a:pt x="108" y="148"/>
                </a:cubicBezTo>
                <a:cubicBezTo>
                  <a:pt x="107" y="150"/>
                  <a:pt x="105" y="152"/>
                  <a:pt x="104" y="155"/>
                </a:cubicBezTo>
                <a:cubicBezTo>
                  <a:pt x="106" y="154"/>
                  <a:pt x="107" y="152"/>
                  <a:pt x="108" y="151"/>
                </a:cubicBezTo>
                <a:cubicBezTo>
                  <a:pt x="109" y="151"/>
                  <a:pt x="109" y="150"/>
                  <a:pt x="109" y="150"/>
                </a:cubicBezTo>
                <a:cubicBezTo>
                  <a:pt x="109" y="149"/>
                  <a:pt x="109" y="149"/>
                  <a:pt x="108" y="148"/>
                </a:cubicBezTo>
                <a:close/>
                <a:moveTo>
                  <a:pt x="106" y="93"/>
                </a:moveTo>
                <a:cubicBezTo>
                  <a:pt x="107" y="93"/>
                  <a:pt x="107" y="92"/>
                  <a:pt x="108" y="92"/>
                </a:cubicBezTo>
                <a:cubicBezTo>
                  <a:pt x="108" y="90"/>
                  <a:pt x="108" y="89"/>
                  <a:pt x="108" y="88"/>
                </a:cubicBezTo>
                <a:cubicBezTo>
                  <a:pt x="107" y="88"/>
                  <a:pt x="106" y="89"/>
                  <a:pt x="105" y="89"/>
                </a:cubicBezTo>
                <a:cubicBezTo>
                  <a:pt x="105" y="91"/>
                  <a:pt x="105" y="92"/>
                  <a:pt x="106" y="93"/>
                </a:cubicBezTo>
                <a:close/>
                <a:moveTo>
                  <a:pt x="30" y="66"/>
                </a:moveTo>
                <a:cubicBezTo>
                  <a:pt x="31" y="65"/>
                  <a:pt x="32" y="65"/>
                  <a:pt x="32" y="64"/>
                </a:cubicBezTo>
                <a:cubicBezTo>
                  <a:pt x="31" y="62"/>
                  <a:pt x="31" y="60"/>
                  <a:pt x="31" y="59"/>
                </a:cubicBezTo>
                <a:cubicBezTo>
                  <a:pt x="30" y="59"/>
                  <a:pt x="30" y="59"/>
                  <a:pt x="30" y="60"/>
                </a:cubicBezTo>
                <a:cubicBezTo>
                  <a:pt x="30" y="62"/>
                  <a:pt x="30" y="64"/>
                  <a:pt x="30" y="66"/>
                </a:cubicBezTo>
                <a:close/>
                <a:moveTo>
                  <a:pt x="50" y="146"/>
                </a:moveTo>
                <a:cubicBezTo>
                  <a:pt x="47" y="146"/>
                  <a:pt x="42" y="147"/>
                  <a:pt x="41" y="148"/>
                </a:cubicBezTo>
                <a:cubicBezTo>
                  <a:pt x="43" y="148"/>
                  <a:pt x="46" y="148"/>
                  <a:pt x="48" y="148"/>
                </a:cubicBezTo>
                <a:cubicBezTo>
                  <a:pt x="48" y="148"/>
                  <a:pt x="49" y="148"/>
                  <a:pt x="50" y="148"/>
                </a:cubicBezTo>
                <a:cubicBezTo>
                  <a:pt x="50" y="147"/>
                  <a:pt x="50" y="147"/>
                  <a:pt x="50" y="146"/>
                </a:cubicBezTo>
                <a:close/>
                <a:moveTo>
                  <a:pt x="172" y="128"/>
                </a:moveTo>
                <a:cubicBezTo>
                  <a:pt x="172" y="128"/>
                  <a:pt x="172" y="128"/>
                  <a:pt x="172" y="128"/>
                </a:cubicBezTo>
                <a:cubicBezTo>
                  <a:pt x="173" y="127"/>
                  <a:pt x="173" y="127"/>
                  <a:pt x="174" y="126"/>
                </a:cubicBezTo>
                <a:cubicBezTo>
                  <a:pt x="174" y="126"/>
                  <a:pt x="175" y="126"/>
                  <a:pt x="175" y="126"/>
                </a:cubicBezTo>
                <a:cubicBezTo>
                  <a:pt x="175" y="125"/>
                  <a:pt x="174" y="124"/>
                  <a:pt x="174" y="123"/>
                </a:cubicBezTo>
                <a:cubicBezTo>
                  <a:pt x="173" y="123"/>
                  <a:pt x="173" y="123"/>
                  <a:pt x="172" y="124"/>
                </a:cubicBezTo>
                <a:cubicBezTo>
                  <a:pt x="172" y="125"/>
                  <a:pt x="172" y="126"/>
                  <a:pt x="172" y="128"/>
                </a:cubicBezTo>
                <a:close/>
                <a:moveTo>
                  <a:pt x="53" y="161"/>
                </a:moveTo>
                <a:cubicBezTo>
                  <a:pt x="53" y="161"/>
                  <a:pt x="53" y="160"/>
                  <a:pt x="53" y="159"/>
                </a:cubicBezTo>
                <a:cubicBezTo>
                  <a:pt x="53" y="159"/>
                  <a:pt x="52" y="159"/>
                  <a:pt x="52" y="159"/>
                </a:cubicBezTo>
                <a:cubicBezTo>
                  <a:pt x="52" y="159"/>
                  <a:pt x="51" y="159"/>
                  <a:pt x="50" y="159"/>
                </a:cubicBezTo>
                <a:cubicBezTo>
                  <a:pt x="48" y="160"/>
                  <a:pt x="48" y="160"/>
                  <a:pt x="48" y="161"/>
                </a:cubicBezTo>
                <a:cubicBezTo>
                  <a:pt x="50" y="161"/>
                  <a:pt x="51" y="161"/>
                  <a:pt x="53" y="161"/>
                </a:cubicBezTo>
                <a:close/>
                <a:moveTo>
                  <a:pt x="117" y="46"/>
                </a:moveTo>
                <a:cubicBezTo>
                  <a:pt x="120" y="43"/>
                  <a:pt x="124" y="40"/>
                  <a:pt x="127" y="36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26" y="37"/>
                  <a:pt x="125" y="38"/>
                  <a:pt x="124" y="39"/>
                </a:cubicBezTo>
                <a:cubicBezTo>
                  <a:pt x="121" y="41"/>
                  <a:pt x="119" y="43"/>
                  <a:pt x="117" y="45"/>
                </a:cubicBezTo>
                <a:cubicBezTo>
                  <a:pt x="117" y="45"/>
                  <a:pt x="117" y="46"/>
                  <a:pt x="117" y="46"/>
                </a:cubicBezTo>
                <a:close/>
                <a:moveTo>
                  <a:pt x="194" y="52"/>
                </a:moveTo>
                <a:cubicBezTo>
                  <a:pt x="193" y="52"/>
                  <a:pt x="192" y="52"/>
                  <a:pt x="192" y="53"/>
                </a:cubicBezTo>
                <a:cubicBezTo>
                  <a:pt x="192" y="54"/>
                  <a:pt x="192" y="56"/>
                  <a:pt x="192" y="57"/>
                </a:cubicBezTo>
                <a:cubicBezTo>
                  <a:pt x="193" y="57"/>
                  <a:pt x="193" y="57"/>
                  <a:pt x="194" y="57"/>
                </a:cubicBezTo>
                <a:cubicBezTo>
                  <a:pt x="194" y="55"/>
                  <a:pt x="194" y="54"/>
                  <a:pt x="194" y="52"/>
                </a:cubicBezTo>
                <a:close/>
                <a:moveTo>
                  <a:pt x="92" y="148"/>
                </a:moveTo>
                <a:cubicBezTo>
                  <a:pt x="96" y="146"/>
                  <a:pt x="97" y="143"/>
                  <a:pt x="97" y="141"/>
                </a:cubicBezTo>
                <a:cubicBezTo>
                  <a:pt x="95" y="143"/>
                  <a:pt x="94" y="145"/>
                  <a:pt x="92" y="147"/>
                </a:cubicBezTo>
                <a:cubicBezTo>
                  <a:pt x="92" y="147"/>
                  <a:pt x="92" y="147"/>
                  <a:pt x="92" y="148"/>
                </a:cubicBezTo>
                <a:close/>
                <a:moveTo>
                  <a:pt x="77" y="51"/>
                </a:moveTo>
                <a:cubicBezTo>
                  <a:pt x="75" y="50"/>
                  <a:pt x="75" y="51"/>
                  <a:pt x="74" y="51"/>
                </a:cubicBezTo>
                <a:cubicBezTo>
                  <a:pt x="73" y="52"/>
                  <a:pt x="73" y="53"/>
                  <a:pt x="72" y="53"/>
                </a:cubicBezTo>
                <a:cubicBezTo>
                  <a:pt x="71" y="54"/>
                  <a:pt x="71" y="55"/>
                  <a:pt x="72" y="56"/>
                </a:cubicBezTo>
                <a:cubicBezTo>
                  <a:pt x="73" y="54"/>
                  <a:pt x="75" y="53"/>
                  <a:pt x="77" y="51"/>
                </a:cubicBezTo>
                <a:close/>
                <a:moveTo>
                  <a:pt x="160" y="118"/>
                </a:moveTo>
                <a:cubicBezTo>
                  <a:pt x="161" y="118"/>
                  <a:pt x="162" y="118"/>
                  <a:pt x="163" y="118"/>
                </a:cubicBezTo>
                <a:cubicBezTo>
                  <a:pt x="163" y="118"/>
                  <a:pt x="164" y="118"/>
                  <a:pt x="165" y="119"/>
                </a:cubicBezTo>
                <a:cubicBezTo>
                  <a:pt x="165" y="117"/>
                  <a:pt x="165" y="116"/>
                  <a:pt x="165" y="114"/>
                </a:cubicBezTo>
                <a:cubicBezTo>
                  <a:pt x="163" y="115"/>
                  <a:pt x="162" y="116"/>
                  <a:pt x="160" y="118"/>
                </a:cubicBezTo>
                <a:close/>
                <a:moveTo>
                  <a:pt x="74" y="146"/>
                </a:moveTo>
                <a:cubicBezTo>
                  <a:pt x="76" y="145"/>
                  <a:pt x="77" y="143"/>
                  <a:pt x="79" y="141"/>
                </a:cubicBezTo>
                <a:cubicBezTo>
                  <a:pt x="78" y="141"/>
                  <a:pt x="77" y="141"/>
                  <a:pt x="76" y="142"/>
                </a:cubicBezTo>
                <a:cubicBezTo>
                  <a:pt x="76" y="143"/>
                  <a:pt x="75" y="144"/>
                  <a:pt x="74" y="145"/>
                </a:cubicBezTo>
                <a:cubicBezTo>
                  <a:pt x="74" y="145"/>
                  <a:pt x="73" y="146"/>
                  <a:pt x="74" y="146"/>
                </a:cubicBezTo>
                <a:close/>
                <a:moveTo>
                  <a:pt x="89" y="124"/>
                </a:moveTo>
                <a:cubicBezTo>
                  <a:pt x="89" y="124"/>
                  <a:pt x="89" y="123"/>
                  <a:pt x="89" y="123"/>
                </a:cubicBezTo>
                <a:cubicBezTo>
                  <a:pt x="88" y="124"/>
                  <a:pt x="86" y="124"/>
                  <a:pt x="85" y="124"/>
                </a:cubicBezTo>
                <a:cubicBezTo>
                  <a:pt x="85" y="125"/>
                  <a:pt x="85" y="127"/>
                  <a:pt x="85" y="128"/>
                </a:cubicBezTo>
                <a:cubicBezTo>
                  <a:pt x="85" y="128"/>
                  <a:pt x="85" y="128"/>
                  <a:pt x="85" y="128"/>
                </a:cubicBezTo>
                <a:cubicBezTo>
                  <a:pt x="86" y="127"/>
                  <a:pt x="88" y="125"/>
                  <a:pt x="89" y="124"/>
                </a:cubicBezTo>
                <a:close/>
                <a:moveTo>
                  <a:pt x="53" y="152"/>
                </a:moveTo>
                <a:cubicBezTo>
                  <a:pt x="51" y="154"/>
                  <a:pt x="50" y="155"/>
                  <a:pt x="50" y="157"/>
                </a:cubicBezTo>
                <a:cubicBezTo>
                  <a:pt x="51" y="156"/>
                  <a:pt x="52" y="156"/>
                  <a:pt x="53" y="156"/>
                </a:cubicBezTo>
                <a:cubicBezTo>
                  <a:pt x="53" y="155"/>
                  <a:pt x="53" y="153"/>
                  <a:pt x="53" y="152"/>
                </a:cubicBezTo>
                <a:close/>
                <a:moveTo>
                  <a:pt x="102" y="120"/>
                </a:moveTo>
                <a:cubicBezTo>
                  <a:pt x="103" y="120"/>
                  <a:pt x="103" y="119"/>
                  <a:pt x="104" y="119"/>
                </a:cubicBezTo>
                <a:cubicBezTo>
                  <a:pt x="107" y="116"/>
                  <a:pt x="110" y="114"/>
                  <a:pt x="113" y="111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10" y="113"/>
                  <a:pt x="106" y="116"/>
                  <a:pt x="102" y="120"/>
                </a:cubicBezTo>
                <a:close/>
                <a:moveTo>
                  <a:pt x="186" y="18"/>
                </a:moveTo>
                <a:cubicBezTo>
                  <a:pt x="186" y="18"/>
                  <a:pt x="186" y="18"/>
                  <a:pt x="186" y="18"/>
                </a:cubicBezTo>
                <a:cubicBezTo>
                  <a:pt x="187" y="17"/>
                  <a:pt x="188" y="15"/>
                  <a:pt x="188" y="13"/>
                </a:cubicBezTo>
                <a:cubicBezTo>
                  <a:pt x="187" y="13"/>
                  <a:pt x="186" y="12"/>
                  <a:pt x="185" y="12"/>
                </a:cubicBezTo>
                <a:cubicBezTo>
                  <a:pt x="186" y="14"/>
                  <a:pt x="186" y="16"/>
                  <a:pt x="186" y="18"/>
                </a:cubicBezTo>
                <a:close/>
                <a:moveTo>
                  <a:pt x="122" y="145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6"/>
                  <a:pt x="119" y="147"/>
                </a:cubicBezTo>
                <a:cubicBezTo>
                  <a:pt x="119" y="147"/>
                  <a:pt x="119" y="147"/>
                  <a:pt x="119" y="148"/>
                </a:cubicBezTo>
                <a:cubicBezTo>
                  <a:pt x="119" y="149"/>
                  <a:pt x="119" y="150"/>
                  <a:pt x="119" y="151"/>
                </a:cubicBezTo>
                <a:cubicBezTo>
                  <a:pt x="121" y="149"/>
                  <a:pt x="121" y="147"/>
                  <a:pt x="122" y="145"/>
                </a:cubicBezTo>
                <a:close/>
                <a:moveTo>
                  <a:pt x="189" y="43"/>
                </a:moveTo>
                <a:cubicBezTo>
                  <a:pt x="189" y="43"/>
                  <a:pt x="190" y="43"/>
                  <a:pt x="190" y="42"/>
                </a:cubicBezTo>
                <a:cubicBezTo>
                  <a:pt x="190" y="40"/>
                  <a:pt x="190" y="37"/>
                  <a:pt x="190" y="35"/>
                </a:cubicBezTo>
                <a:cubicBezTo>
                  <a:pt x="190" y="34"/>
                  <a:pt x="190" y="34"/>
                  <a:pt x="190" y="34"/>
                </a:cubicBezTo>
                <a:cubicBezTo>
                  <a:pt x="189" y="35"/>
                  <a:pt x="188" y="41"/>
                  <a:pt x="189" y="43"/>
                </a:cubicBezTo>
                <a:close/>
                <a:moveTo>
                  <a:pt x="102" y="162"/>
                </a:moveTo>
                <a:cubicBezTo>
                  <a:pt x="102" y="162"/>
                  <a:pt x="102" y="162"/>
                  <a:pt x="102" y="163"/>
                </a:cubicBezTo>
                <a:cubicBezTo>
                  <a:pt x="104" y="162"/>
                  <a:pt x="106" y="161"/>
                  <a:pt x="108" y="159"/>
                </a:cubicBezTo>
                <a:cubicBezTo>
                  <a:pt x="108" y="159"/>
                  <a:pt x="109" y="159"/>
                  <a:pt x="109" y="158"/>
                </a:cubicBezTo>
                <a:cubicBezTo>
                  <a:pt x="108" y="158"/>
                  <a:pt x="106" y="158"/>
                  <a:pt x="105" y="159"/>
                </a:cubicBezTo>
                <a:cubicBezTo>
                  <a:pt x="104" y="160"/>
                  <a:pt x="103" y="161"/>
                  <a:pt x="102" y="162"/>
                </a:cubicBezTo>
                <a:close/>
                <a:moveTo>
                  <a:pt x="32" y="170"/>
                </a:moveTo>
                <a:cubicBezTo>
                  <a:pt x="32" y="170"/>
                  <a:pt x="31" y="171"/>
                  <a:pt x="31" y="171"/>
                </a:cubicBezTo>
                <a:cubicBezTo>
                  <a:pt x="31" y="173"/>
                  <a:pt x="31" y="176"/>
                  <a:pt x="31" y="178"/>
                </a:cubicBezTo>
                <a:cubicBezTo>
                  <a:pt x="32" y="178"/>
                  <a:pt x="32" y="178"/>
                  <a:pt x="32" y="177"/>
                </a:cubicBezTo>
                <a:cubicBezTo>
                  <a:pt x="32" y="175"/>
                  <a:pt x="32" y="173"/>
                  <a:pt x="32" y="170"/>
                </a:cubicBezTo>
                <a:close/>
                <a:moveTo>
                  <a:pt x="109" y="30"/>
                </a:moveTo>
                <a:cubicBezTo>
                  <a:pt x="106" y="31"/>
                  <a:pt x="104" y="33"/>
                  <a:pt x="101" y="34"/>
                </a:cubicBezTo>
                <a:cubicBezTo>
                  <a:pt x="105" y="34"/>
                  <a:pt x="107" y="33"/>
                  <a:pt x="109" y="30"/>
                </a:cubicBezTo>
                <a:close/>
                <a:moveTo>
                  <a:pt x="146" y="72"/>
                </a:moveTo>
                <a:cubicBezTo>
                  <a:pt x="149" y="71"/>
                  <a:pt x="151" y="69"/>
                  <a:pt x="153" y="67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1" y="67"/>
                  <a:pt x="148" y="69"/>
                  <a:pt x="146" y="70"/>
                </a:cubicBezTo>
                <a:cubicBezTo>
                  <a:pt x="146" y="71"/>
                  <a:pt x="146" y="71"/>
                  <a:pt x="146" y="72"/>
                </a:cubicBezTo>
                <a:close/>
                <a:moveTo>
                  <a:pt x="196" y="115"/>
                </a:moveTo>
                <a:cubicBezTo>
                  <a:pt x="197" y="115"/>
                  <a:pt x="198" y="114"/>
                  <a:pt x="198" y="114"/>
                </a:cubicBezTo>
                <a:cubicBezTo>
                  <a:pt x="197" y="111"/>
                  <a:pt x="197" y="108"/>
                  <a:pt x="197" y="105"/>
                </a:cubicBezTo>
                <a:cubicBezTo>
                  <a:pt x="197" y="105"/>
                  <a:pt x="197" y="105"/>
                  <a:pt x="197" y="105"/>
                </a:cubicBezTo>
                <a:cubicBezTo>
                  <a:pt x="197" y="105"/>
                  <a:pt x="197" y="105"/>
                  <a:pt x="197" y="105"/>
                </a:cubicBezTo>
                <a:cubicBezTo>
                  <a:pt x="197" y="108"/>
                  <a:pt x="196" y="112"/>
                  <a:pt x="196" y="115"/>
                </a:cubicBezTo>
                <a:close/>
                <a:moveTo>
                  <a:pt x="60" y="167"/>
                </a:moveTo>
                <a:cubicBezTo>
                  <a:pt x="60" y="166"/>
                  <a:pt x="60" y="165"/>
                  <a:pt x="60" y="164"/>
                </a:cubicBezTo>
                <a:cubicBezTo>
                  <a:pt x="59" y="165"/>
                  <a:pt x="57" y="165"/>
                  <a:pt x="56" y="165"/>
                </a:cubicBezTo>
                <a:cubicBezTo>
                  <a:pt x="56" y="166"/>
                  <a:pt x="56" y="166"/>
                  <a:pt x="56" y="167"/>
                </a:cubicBezTo>
                <a:cubicBezTo>
                  <a:pt x="57" y="167"/>
                  <a:pt x="58" y="167"/>
                  <a:pt x="60" y="167"/>
                </a:cubicBezTo>
                <a:close/>
                <a:moveTo>
                  <a:pt x="239" y="208"/>
                </a:moveTo>
                <a:cubicBezTo>
                  <a:pt x="240" y="208"/>
                  <a:pt x="240" y="208"/>
                  <a:pt x="240" y="208"/>
                </a:cubicBezTo>
                <a:cubicBezTo>
                  <a:pt x="240" y="207"/>
                  <a:pt x="239" y="206"/>
                  <a:pt x="239" y="204"/>
                </a:cubicBezTo>
                <a:cubicBezTo>
                  <a:pt x="238" y="205"/>
                  <a:pt x="237" y="205"/>
                  <a:pt x="236" y="205"/>
                </a:cubicBezTo>
                <a:cubicBezTo>
                  <a:pt x="236" y="205"/>
                  <a:pt x="235" y="205"/>
                  <a:pt x="235" y="205"/>
                </a:cubicBezTo>
                <a:cubicBezTo>
                  <a:pt x="237" y="206"/>
                  <a:pt x="238" y="207"/>
                  <a:pt x="239" y="208"/>
                </a:cubicBezTo>
                <a:close/>
                <a:moveTo>
                  <a:pt x="156" y="70"/>
                </a:moveTo>
                <a:cubicBezTo>
                  <a:pt x="157" y="69"/>
                  <a:pt x="159" y="69"/>
                  <a:pt x="160" y="69"/>
                </a:cubicBezTo>
                <a:cubicBezTo>
                  <a:pt x="160" y="68"/>
                  <a:pt x="160" y="67"/>
                  <a:pt x="160" y="66"/>
                </a:cubicBezTo>
                <a:cubicBezTo>
                  <a:pt x="159" y="67"/>
                  <a:pt x="158" y="68"/>
                  <a:pt x="156" y="68"/>
                </a:cubicBezTo>
                <a:cubicBezTo>
                  <a:pt x="156" y="69"/>
                  <a:pt x="156" y="69"/>
                  <a:pt x="156" y="70"/>
                </a:cubicBezTo>
                <a:close/>
                <a:moveTo>
                  <a:pt x="181" y="191"/>
                </a:moveTo>
                <a:cubicBezTo>
                  <a:pt x="184" y="190"/>
                  <a:pt x="186" y="189"/>
                  <a:pt x="188" y="188"/>
                </a:cubicBezTo>
                <a:cubicBezTo>
                  <a:pt x="186" y="188"/>
                  <a:pt x="184" y="188"/>
                  <a:pt x="182" y="188"/>
                </a:cubicBezTo>
                <a:cubicBezTo>
                  <a:pt x="182" y="189"/>
                  <a:pt x="181" y="190"/>
                  <a:pt x="181" y="191"/>
                </a:cubicBezTo>
                <a:close/>
                <a:moveTo>
                  <a:pt x="183" y="25"/>
                </a:moveTo>
                <a:cubicBezTo>
                  <a:pt x="183" y="25"/>
                  <a:pt x="183" y="25"/>
                  <a:pt x="183" y="25"/>
                </a:cubicBezTo>
                <a:cubicBezTo>
                  <a:pt x="183" y="28"/>
                  <a:pt x="182" y="31"/>
                  <a:pt x="182" y="34"/>
                </a:cubicBezTo>
                <a:cubicBezTo>
                  <a:pt x="183" y="33"/>
                  <a:pt x="183" y="33"/>
                  <a:pt x="183" y="33"/>
                </a:cubicBezTo>
                <a:cubicBezTo>
                  <a:pt x="183" y="30"/>
                  <a:pt x="183" y="28"/>
                  <a:pt x="183" y="25"/>
                </a:cubicBezTo>
                <a:close/>
                <a:moveTo>
                  <a:pt x="56" y="162"/>
                </a:moveTo>
                <a:cubicBezTo>
                  <a:pt x="56" y="161"/>
                  <a:pt x="57" y="161"/>
                  <a:pt x="57" y="161"/>
                </a:cubicBezTo>
                <a:cubicBezTo>
                  <a:pt x="58" y="160"/>
                  <a:pt x="59" y="159"/>
                  <a:pt x="60" y="158"/>
                </a:cubicBezTo>
                <a:cubicBezTo>
                  <a:pt x="58" y="158"/>
                  <a:pt x="57" y="158"/>
                  <a:pt x="56" y="158"/>
                </a:cubicBezTo>
                <a:cubicBezTo>
                  <a:pt x="56" y="159"/>
                  <a:pt x="56" y="160"/>
                  <a:pt x="56" y="162"/>
                </a:cubicBezTo>
                <a:close/>
                <a:moveTo>
                  <a:pt x="193" y="44"/>
                </a:moveTo>
                <a:cubicBezTo>
                  <a:pt x="192" y="46"/>
                  <a:pt x="192" y="48"/>
                  <a:pt x="192" y="50"/>
                </a:cubicBezTo>
                <a:cubicBezTo>
                  <a:pt x="193" y="50"/>
                  <a:pt x="193" y="49"/>
                  <a:pt x="194" y="49"/>
                </a:cubicBezTo>
                <a:cubicBezTo>
                  <a:pt x="194" y="47"/>
                  <a:pt x="194" y="46"/>
                  <a:pt x="194" y="44"/>
                </a:cubicBezTo>
                <a:cubicBezTo>
                  <a:pt x="194" y="44"/>
                  <a:pt x="194" y="44"/>
                  <a:pt x="193" y="44"/>
                </a:cubicBezTo>
                <a:close/>
                <a:moveTo>
                  <a:pt x="108" y="171"/>
                </a:moveTo>
                <a:cubicBezTo>
                  <a:pt x="106" y="172"/>
                  <a:pt x="104" y="172"/>
                  <a:pt x="102" y="173"/>
                </a:cubicBezTo>
                <a:cubicBezTo>
                  <a:pt x="104" y="173"/>
                  <a:pt x="107" y="173"/>
                  <a:pt x="108" y="173"/>
                </a:cubicBezTo>
                <a:cubicBezTo>
                  <a:pt x="108" y="173"/>
                  <a:pt x="108" y="172"/>
                  <a:pt x="108" y="171"/>
                </a:cubicBezTo>
                <a:close/>
                <a:moveTo>
                  <a:pt x="127" y="73"/>
                </a:moveTo>
                <a:cubicBezTo>
                  <a:pt x="126" y="74"/>
                  <a:pt x="125" y="75"/>
                  <a:pt x="124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5" y="77"/>
                  <a:pt x="126" y="76"/>
                  <a:pt x="127" y="76"/>
                </a:cubicBezTo>
                <a:cubicBezTo>
                  <a:pt x="127" y="75"/>
                  <a:pt x="127" y="74"/>
                  <a:pt x="127" y="73"/>
                </a:cubicBezTo>
                <a:close/>
                <a:moveTo>
                  <a:pt x="37" y="77"/>
                </a:moveTo>
                <a:cubicBezTo>
                  <a:pt x="39" y="76"/>
                  <a:pt x="39" y="75"/>
                  <a:pt x="41" y="73"/>
                </a:cubicBezTo>
                <a:cubicBezTo>
                  <a:pt x="39" y="73"/>
                  <a:pt x="38" y="73"/>
                  <a:pt x="36" y="73"/>
                </a:cubicBezTo>
                <a:cubicBezTo>
                  <a:pt x="37" y="74"/>
                  <a:pt x="37" y="76"/>
                  <a:pt x="37" y="77"/>
                </a:cubicBezTo>
                <a:close/>
                <a:moveTo>
                  <a:pt x="42" y="86"/>
                </a:moveTo>
                <a:cubicBezTo>
                  <a:pt x="42" y="86"/>
                  <a:pt x="42" y="86"/>
                  <a:pt x="41" y="86"/>
                </a:cubicBezTo>
                <a:cubicBezTo>
                  <a:pt x="41" y="86"/>
                  <a:pt x="41" y="86"/>
                  <a:pt x="40" y="87"/>
                </a:cubicBezTo>
                <a:cubicBezTo>
                  <a:pt x="40" y="87"/>
                  <a:pt x="40" y="88"/>
                  <a:pt x="40" y="88"/>
                </a:cubicBezTo>
                <a:cubicBezTo>
                  <a:pt x="40" y="89"/>
                  <a:pt x="40" y="91"/>
                  <a:pt x="41" y="92"/>
                </a:cubicBezTo>
                <a:cubicBezTo>
                  <a:pt x="41" y="92"/>
                  <a:pt x="42" y="91"/>
                  <a:pt x="42" y="91"/>
                </a:cubicBezTo>
                <a:cubicBezTo>
                  <a:pt x="42" y="89"/>
                  <a:pt x="42" y="87"/>
                  <a:pt x="42" y="86"/>
                </a:cubicBezTo>
                <a:close/>
                <a:moveTo>
                  <a:pt x="74" y="139"/>
                </a:moveTo>
                <a:cubicBezTo>
                  <a:pt x="75" y="139"/>
                  <a:pt x="76" y="138"/>
                  <a:pt x="76" y="138"/>
                </a:cubicBezTo>
                <a:cubicBezTo>
                  <a:pt x="77" y="137"/>
                  <a:pt x="78" y="137"/>
                  <a:pt x="78" y="136"/>
                </a:cubicBezTo>
                <a:cubicBezTo>
                  <a:pt x="77" y="135"/>
                  <a:pt x="76" y="135"/>
                  <a:pt x="75" y="135"/>
                </a:cubicBezTo>
                <a:cubicBezTo>
                  <a:pt x="75" y="137"/>
                  <a:pt x="74" y="138"/>
                  <a:pt x="74" y="139"/>
                </a:cubicBezTo>
                <a:close/>
                <a:moveTo>
                  <a:pt x="93" y="79"/>
                </a:moveTo>
                <a:cubicBezTo>
                  <a:pt x="91" y="78"/>
                  <a:pt x="91" y="78"/>
                  <a:pt x="91" y="79"/>
                </a:cubicBezTo>
                <a:cubicBezTo>
                  <a:pt x="90" y="80"/>
                  <a:pt x="90" y="81"/>
                  <a:pt x="91" y="82"/>
                </a:cubicBezTo>
                <a:cubicBezTo>
                  <a:pt x="91" y="82"/>
                  <a:pt x="92" y="82"/>
                  <a:pt x="93" y="81"/>
                </a:cubicBezTo>
                <a:cubicBezTo>
                  <a:pt x="93" y="80"/>
                  <a:pt x="93" y="80"/>
                  <a:pt x="93" y="79"/>
                </a:cubicBezTo>
                <a:close/>
                <a:moveTo>
                  <a:pt x="53" y="165"/>
                </a:moveTo>
                <a:cubicBezTo>
                  <a:pt x="52" y="165"/>
                  <a:pt x="50" y="165"/>
                  <a:pt x="49" y="166"/>
                </a:cubicBezTo>
                <a:cubicBezTo>
                  <a:pt x="47" y="166"/>
                  <a:pt x="47" y="166"/>
                  <a:pt x="46" y="167"/>
                </a:cubicBezTo>
                <a:cubicBezTo>
                  <a:pt x="49" y="167"/>
                  <a:pt x="51" y="167"/>
                  <a:pt x="53" y="167"/>
                </a:cubicBezTo>
                <a:cubicBezTo>
                  <a:pt x="53" y="166"/>
                  <a:pt x="53" y="166"/>
                  <a:pt x="53" y="165"/>
                </a:cubicBezTo>
                <a:close/>
                <a:moveTo>
                  <a:pt x="157" y="163"/>
                </a:moveTo>
                <a:cubicBezTo>
                  <a:pt x="156" y="163"/>
                  <a:pt x="156" y="164"/>
                  <a:pt x="156" y="164"/>
                </a:cubicBezTo>
                <a:cubicBezTo>
                  <a:pt x="156" y="165"/>
                  <a:pt x="156" y="166"/>
                  <a:pt x="157" y="167"/>
                </a:cubicBezTo>
                <a:cubicBezTo>
                  <a:pt x="157" y="167"/>
                  <a:pt x="158" y="167"/>
                  <a:pt x="159" y="167"/>
                </a:cubicBezTo>
                <a:cubicBezTo>
                  <a:pt x="160" y="167"/>
                  <a:pt x="160" y="166"/>
                  <a:pt x="160" y="166"/>
                </a:cubicBezTo>
                <a:cubicBezTo>
                  <a:pt x="159" y="166"/>
                  <a:pt x="157" y="165"/>
                  <a:pt x="157" y="163"/>
                </a:cubicBezTo>
                <a:close/>
                <a:moveTo>
                  <a:pt x="57" y="198"/>
                </a:moveTo>
                <a:cubicBezTo>
                  <a:pt x="57" y="198"/>
                  <a:pt x="58" y="198"/>
                  <a:pt x="59" y="198"/>
                </a:cubicBezTo>
                <a:cubicBezTo>
                  <a:pt x="59" y="198"/>
                  <a:pt x="59" y="198"/>
                  <a:pt x="60" y="198"/>
                </a:cubicBezTo>
                <a:cubicBezTo>
                  <a:pt x="58" y="197"/>
                  <a:pt x="59" y="196"/>
                  <a:pt x="60" y="195"/>
                </a:cubicBezTo>
                <a:cubicBezTo>
                  <a:pt x="58" y="195"/>
                  <a:pt x="57" y="195"/>
                  <a:pt x="57" y="195"/>
                </a:cubicBezTo>
                <a:cubicBezTo>
                  <a:pt x="57" y="196"/>
                  <a:pt x="57" y="197"/>
                  <a:pt x="57" y="198"/>
                </a:cubicBezTo>
                <a:close/>
                <a:moveTo>
                  <a:pt x="105" y="104"/>
                </a:moveTo>
                <a:cubicBezTo>
                  <a:pt x="105" y="103"/>
                  <a:pt x="105" y="102"/>
                  <a:pt x="104" y="100"/>
                </a:cubicBezTo>
                <a:cubicBezTo>
                  <a:pt x="104" y="100"/>
                  <a:pt x="103" y="101"/>
                  <a:pt x="103" y="101"/>
                </a:cubicBezTo>
                <a:cubicBezTo>
                  <a:pt x="103" y="102"/>
                  <a:pt x="103" y="104"/>
                  <a:pt x="103" y="105"/>
                </a:cubicBezTo>
                <a:cubicBezTo>
                  <a:pt x="104" y="105"/>
                  <a:pt x="104" y="105"/>
                  <a:pt x="105" y="104"/>
                </a:cubicBezTo>
                <a:close/>
                <a:moveTo>
                  <a:pt x="126" y="12"/>
                </a:moveTo>
                <a:cubicBezTo>
                  <a:pt x="126" y="12"/>
                  <a:pt x="126" y="12"/>
                  <a:pt x="126" y="12"/>
                </a:cubicBezTo>
                <a:cubicBezTo>
                  <a:pt x="124" y="12"/>
                  <a:pt x="121" y="12"/>
                  <a:pt x="119" y="12"/>
                </a:cubicBezTo>
                <a:cubicBezTo>
                  <a:pt x="118" y="12"/>
                  <a:pt x="117" y="12"/>
                  <a:pt x="116" y="14"/>
                </a:cubicBezTo>
                <a:cubicBezTo>
                  <a:pt x="120" y="13"/>
                  <a:pt x="123" y="12"/>
                  <a:pt x="126" y="12"/>
                </a:cubicBezTo>
                <a:close/>
                <a:moveTo>
                  <a:pt x="184" y="149"/>
                </a:moveTo>
                <a:cubicBezTo>
                  <a:pt x="184" y="149"/>
                  <a:pt x="184" y="149"/>
                  <a:pt x="184" y="149"/>
                </a:cubicBezTo>
                <a:cubicBezTo>
                  <a:pt x="183" y="151"/>
                  <a:pt x="182" y="152"/>
                  <a:pt x="182" y="155"/>
                </a:cubicBezTo>
                <a:cubicBezTo>
                  <a:pt x="183" y="154"/>
                  <a:pt x="183" y="154"/>
                  <a:pt x="184" y="154"/>
                </a:cubicBezTo>
                <a:cubicBezTo>
                  <a:pt x="184" y="152"/>
                  <a:pt x="184" y="150"/>
                  <a:pt x="184" y="149"/>
                </a:cubicBezTo>
                <a:close/>
                <a:moveTo>
                  <a:pt x="130" y="165"/>
                </a:moveTo>
                <a:cubicBezTo>
                  <a:pt x="130" y="164"/>
                  <a:pt x="130" y="163"/>
                  <a:pt x="131" y="162"/>
                </a:cubicBezTo>
                <a:cubicBezTo>
                  <a:pt x="129" y="163"/>
                  <a:pt x="127" y="164"/>
                  <a:pt x="126" y="166"/>
                </a:cubicBezTo>
                <a:cubicBezTo>
                  <a:pt x="127" y="165"/>
                  <a:pt x="129" y="165"/>
                  <a:pt x="130" y="165"/>
                </a:cubicBezTo>
                <a:close/>
                <a:moveTo>
                  <a:pt x="166" y="175"/>
                </a:moveTo>
                <a:cubicBezTo>
                  <a:pt x="168" y="174"/>
                  <a:pt x="170" y="173"/>
                  <a:pt x="172" y="171"/>
                </a:cubicBezTo>
                <a:cubicBezTo>
                  <a:pt x="172" y="171"/>
                  <a:pt x="172" y="171"/>
                  <a:pt x="173" y="170"/>
                </a:cubicBezTo>
                <a:cubicBezTo>
                  <a:pt x="172" y="171"/>
                  <a:pt x="171" y="171"/>
                  <a:pt x="170" y="171"/>
                </a:cubicBezTo>
                <a:cubicBezTo>
                  <a:pt x="170" y="171"/>
                  <a:pt x="169" y="171"/>
                  <a:pt x="169" y="172"/>
                </a:cubicBezTo>
                <a:cubicBezTo>
                  <a:pt x="168" y="173"/>
                  <a:pt x="167" y="174"/>
                  <a:pt x="166" y="175"/>
                </a:cubicBezTo>
                <a:close/>
                <a:moveTo>
                  <a:pt x="127" y="87"/>
                </a:moveTo>
                <a:cubicBezTo>
                  <a:pt x="127" y="88"/>
                  <a:pt x="126" y="88"/>
                  <a:pt x="126" y="89"/>
                </a:cubicBezTo>
                <a:cubicBezTo>
                  <a:pt x="126" y="89"/>
                  <a:pt x="125" y="89"/>
                  <a:pt x="125" y="90"/>
                </a:cubicBezTo>
                <a:cubicBezTo>
                  <a:pt x="126" y="91"/>
                  <a:pt x="126" y="92"/>
                  <a:pt x="126" y="93"/>
                </a:cubicBezTo>
                <a:cubicBezTo>
                  <a:pt x="127" y="93"/>
                  <a:pt x="127" y="92"/>
                  <a:pt x="127" y="92"/>
                </a:cubicBezTo>
                <a:cubicBezTo>
                  <a:pt x="127" y="90"/>
                  <a:pt x="127" y="89"/>
                  <a:pt x="127" y="87"/>
                </a:cubicBezTo>
                <a:close/>
                <a:moveTo>
                  <a:pt x="7" y="16"/>
                </a:moveTo>
                <a:cubicBezTo>
                  <a:pt x="8" y="15"/>
                  <a:pt x="9" y="13"/>
                  <a:pt x="9" y="11"/>
                </a:cubicBezTo>
                <a:cubicBezTo>
                  <a:pt x="8" y="11"/>
                  <a:pt x="8" y="11"/>
                  <a:pt x="7" y="11"/>
                </a:cubicBezTo>
                <a:cubicBezTo>
                  <a:pt x="7" y="11"/>
                  <a:pt x="7" y="12"/>
                  <a:pt x="7" y="12"/>
                </a:cubicBezTo>
                <a:cubicBezTo>
                  <a:pt x="7" y="14"/>
                  <a:pt x="7" y="15"/>
                  <a:pt x="7" y="16"/>
                </a:cubicBezTo>
                <a:close/>
                <a:moveTo>
                  <a:pt x="26" y="56"/>
                </a:moveTo>
                <a:cubicBezTo>
                  <a:pt x="26" y="58"/>
                  <a:pt x="25" y="58"/>
                  <a:pt x="24" y="59"/>
                </a:cubicBezTo>
                <a:cubicBezTo>
                  <a:pt x="23" y="61"/>
                  <a:pt x="23" y="61"/>
                  <a:pt x="23" y="62"/>
                </a:cubicBezTo>
                <a:cubicBezTo>
                  <a:pt x="24" y="62"/>
                  <a:pt x="25" y="61"/>
                  <a:pt x="26" y="60"/>
                </a:cubicBezTo>
                <a:cubicBezTo>
                  <a:pt x="27" y="59"/>
                  <a:pt x="27" y="58"/>
                  <a:pt x="26" y="56"/>
                </a:cubicBezTo>
                <a:close/>
                <a:moveTo>
                  <a:pt x="65" y="176"/>
                </a:moveTo>
                <a:cubicBezTo>
                  <a:pt x="65" y="176"/>
                  <a:pt x="65" y="176"/>
                  <a:pt x="65" y="176"/>
                </a:cubicBezTo>
                <a:cubicBezTo>
                  <a:pt x="67" y="177"/>
                  <a:pt x="69" y="177"/>
                  <a:pt x="71" y="178"/>
                </a:cubicBezTo>
                <a:cubicBezTo>
                  <a:pt x="72" y="177"/>
                  <a:pt x="71" y="176"/>
                  <a:pt x="70" y="176"/>
                </a:cubicBezTo>
                <a:cubicBezTo>
                  <a:pt x="68" y="176"/>
                  <a:pt x="67" y="176"/>
                  <a:pt x="65" y="176"/>
                </a:cubicBezTo>
                <a:close/>
                <a:moveTo>
                  <a:pt x="198" y="80"/>
                </a:moveTo>
                <a:cubicBezTo>
                  <a:pt x="197" y="78"/>
                  <a:pt x="198" y="76"/>
                  <a:pt x="197" y="75"/>
                </a:cubicBezTo>
                <a:cubicBezTo>
                  <a:pt x="197" y="75"/>
                  <a:pt x="196" y="75"/>
                  <a:pt x="196" y="76"/>
                </a:cubicBezTo>
                <a:cubicBezTo>
                  <a:pt x="196" y="77"/>
                  <a:pt x="196" y="79"/>
                  <a:pt x="196" y="80"/>
                </a:cubicBezTo>
                <a:cubicBezTo>
                  <a:pt x="197" y="80"/>
                  <a:pt x="197" y="80"/>
                  <a:pt x="198" y="80"/>
                </a:cubicBezTo>
                <a:close/>
                <a:moveTo>
                  <a:pt x="41" y="67"/>
                </a:moveTo>
                <a:cubicBezTo>
                  <a:pt x="40" y="68"/>
                  <a:pt x="39" y="69"/>
                  <a:pt x="38" y="70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70"/>
                  <a:pt x="40" y="71"/>
                  <a:pt x="41" y="71"/>
                </a:cubicBezTo>
                <a:cubicBezTo>
                  <a:pt x="41" y="69"/>
                  <a:pt x="41" y="68"/>
                  <a:pt x="41" y="67"/>
                </a:cubicBezTo>
                <a:close/>
                <a:moveTo>
                  <a:pt x="104" y="83"/>
                </a:moveTo>
                <a:cubicBezTo>
                  <a:pt x="105" y="81"/>
                  <a:pt x="106" y="80"/>
                  <a:pt x="107" y="79"/>
                </a:cubicBezTo>
                <a:cubicBezTo>
                  <a:pt x="108" y="79"/>
                  <a:pt x="108" y="78"/>
                  <a:pt x="108" y="78"/>
                </a:cubicBezTo>
                <a:cubicBezTo>
                  <a:pt x="108" y="78"/>
                  <a:pt x="107" y="77"/>
                  <a:pt x="107" y="77"/>
                </a:cubicBezTo>
                <a:cubicBezTo>
                  <a:pt x="106" y="78"/>
                  <a:pt x="106" y="79"/>
                  <a:pt x="105" y="80"/>
                </a:cubicBezTo>
                <a:cubicBezTo>
                  <a:pt x="104" y="81"/>
                  <a:pt x="104" y="81"/>
                  <a:pt x="104" y="83"/>
                </a:cubicBezTo>
                <a:close/>
                <a:moveTo>
                  <a:pt x="233" y="104"/>
                </a:moveTo>
                <a:cubicBezTo>
                  <a:pt x="233" y="104"/>
                  <a:pt x="233" y="104"/>
                  <a:pt x="233" y="104"/>
                </a:cubicBezTo>
                <a:cubicBezTo>
                  <a:pt x="233" y="108"/>
                  <a:pt x="233" y="112"/>
                  <a:pt x="233" y="116"/>
                </a:cubicBezTo>
                <a:cubicBezTo>
                  <a:pt x="234" y="116"/>
                  <a:pt x="234" y="115"/>
                  <a:pt x="234" y="115"/>
                </a:cubicBezTo>
                <a:cubicBezTo>
                  <a:pt x="234" y="111"/>
                  <a:pt x="234" y="107"/>
                  <a:pt x="233" y="104"/>
                </a:cubicBezTo>
                <a:close/>
                <a:moveTo>
                  <a:pt x="137" y="43"/>
                </a:moveTo>
                <a:cubicBezTo>
                  <a:pt x="137" y="43"/>
                  <a:pt x="137" y="43"/>
                  <a:pt x="137" y="43"/>
                </a:cubicBezTo>
                <a:cubicBezTo>
                  <a:pt x="136" y="43"/>
                  <a:pt x="135" y="44"/>
                  <a:pt x="133" y="45"/>
                </a:cubicBezTo>
                <a:cubicBezTo>
                  <a:pt x="134" y="46"/>
                  <a:pt x="134" y="46"/>
                  <a:pt x="134" y="48"/>
                </a:cubicBezTo>
                <a:cubicBezTo>
                  <a:pt x="135" y="46"/>
                  <a:pt x="136" y="44"/>
                  <a:pt x="137" y="43"/>
                </a:cubicBezTo>
                <a:close/>
                <a:moveTo>
                  <a:pt x="54" y="74"/>
                </a:moveTo>
                <a:cubicBezTo>
                  <a:pt x="54" y="74"/>
                  <a:pt x="53" y="74"/>
                  <a:pt x="53" y="74"/>
                </a:cubicBezTo>
                <a:cubicBezTo>
                  <a:pt x="52" y="74"/>
                  <a:pt x="52" y="74"/>
                  <a:pt x="52" y="75"/>
                </a:cubicBezTo>
                <a:cubicBezTo>
                  <a:pt x="52" y="76"/>
                  <a:pt x="52" y="77"/>
                  <a:pt x="53" y="78"/>
                </a:cubicBezTo>
                <a:cubicBezTo>
                  <a:pt x="54" y="77"/>
                  <a:pt x="55" y="76"/>
                  <a:pt x="54" y="74"/>
                </a:cubicBezTo>
                <a:close/>
                <a:moveTo>
                  <a:pt x="139" y="54"/>
                </a:moveTo>
                <a:cubicBezTo>
                  <a:pt x="139" y="54"/>
                  <a:pt x="139" y="54"/>
                  <a:pt x="139" y="54"/>
                </a:cubicBezTo>
                <a:cubicBezTo>
                  <a:pt x="140" y="53"/>
                  <a:pt x="142" y="53"/>
                  <a:pt x="143" y="52"/>
                </a:cubicBezTo>
                <a:cubicBezTo>
                  <a:pt x="143" y="52"/>
                  <a:pt x="143" y="52"/>
                  <a:pt x="143" y="51"/>
                </a:cubicBezTo>
                <a:cubicBezTo>
                  <a:pt x="143" y="51"/>
                  <a:pt x="143" y="50"/>
                  <a:pt x="143" y="49"/>
                </a:cubicBezTo>
                <a:cubicBezTo>
                  <a:pt x="142" y="51"/>
                  <a:pt x="140" y="52"/>
                  <a:pt x="139" y="54"/>
                </a:cubicBezTo>
                <a:close/>
                <a:moveTo>
                  <a:pt x="63" y="123"/>
                </a:moveTo>
                <a:cubicBezTo>
                  <a:pt x="63" y="123"/>
                  <a:pt x="63" y="123"/>
                  <a:pt x="63" y="123"/>
                </a:cubicBezTo>
                <a:cubicBezTo>
                  <a:pt x="62" y="124"/>
                  <a:pt x="60" y="125"/>
                  <a:pt x="60" y="127"/>
                </a:cubicBezTo>
                <a:cubicBezTo>
                  <a:pt x="61" y="127"/>
                  <a:pt x="62" y="127"/>
                  <a:pt x="63" y="126"/>
                </a:cubicBezTo>
                <a:cubicBezTo>
                  <a:pt x="63" y="125"/>
                  <a:pt x="63" y="124"/>
                  <a:pt x="63" y="123"/>
                </a:cubicBezTo>
                <a:close/>
                <a:moveTo>
                  <a:pt x="28" y="39"/>
                </a:moveTo>
                <a:cubicBezTo>
                  <a:pt x="27" y="40"/>
                  <a:pt x="27" y="40"/>
                  <a:pt x="27" y="41"/>
                </a:cubicBezTo>
                <a:cubicBezTo>
                  <a:pt x="27" y="42"/>
                  <a:pt x="27" y="44"/>
                  <a:pt x="28" y="45"/>
                </a:cubicBezTo>
                <a:cubicBezTo>
                  <a:pt x="28" y="46"/>
                  <a:pt x="28" y="47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5"/>
                  <a:pt x="28" y="42"/>
                  <a:pt x="28" y="39"/>
                </a:cubicBezTo>
                <a:close/>
                <a:moveTo>
                  <a:pt x="60" y="50"/>
                </a:moveTo>
                <a:cubicBezTo>
                  <a:pt x="58" y="49"/>
                  <a:pt x="56" y="51"/>
                  <a:pt x="57" y="54"/>
                </a:cubicBezTo>
                <a:cubicBezTo>
                  <a:pt x="58" y="53"/>
                  <a:pt x="59" y="52"/>
                  <a:pt x="60" y="50"/>
                </a:cubicBezTo>
                <a:close/>
                <a:moveTo>
                  <a:pt x="192" y="162"/>
                </a:moveTo>
                <a:cubicBezTo>
                  <a:pt x="191" y="163"/>
                  <a:pt x="191" y="166"/>
                  <a:pt x="191" y="168"/>
                </a:cubicBezTo>
                <a:cubicBezTo>
                  <a:pt x="192" y="168"/>
                  <a:pt x="192" y="168"/>
                  <a:pt x="192" y="167"/>
                </a:cubicBezTo>
                <a:cubicBezTo>
                  <a:pt x="193" y="165"/>
                  <a:pt x="192" y="164"/>
                  <a:pt x="192" y="162"/>
                </a:cubicBezTo>
                <a:close/>
                <a:moveTo>
                  <a:pt x="64" y="47"/>
                </a:moveTo>
                <a:cubicBezTo>
                  <a:pt x="65" y="45"/>
                  <a:pt x="67" y="44"/>
                  <a:pt x="68" y="42"/>
                </a:cubicBezTo>
                <a:cubicBezTo>
                  <a:pt x="65" y="42"/>
                  <a:pt x="63" y="44"/>
                  <a:pt x="64" y="47"/>
                </a:cubicBezTo>
                <a:close/>
                <a:moveTo>
                  <a:pt x="125" y="182"/>
                </a:moveTo>
                <a:cubicBezTo>
                  <a:pt x="121" y="181"/>
                  <a:pt x="118" y="182"/>
                  <a:pt x="114" y="183"/>
                </a:cubicBezTo>
                <a:cubicBezTo>
                  <a:pt x="118" y="182"/>
                  <a:pt x="121" y="182"/>
                  <a:pt x="125" y="182"/>
                </a:cubicBezTo>
                <a:close/>
                <a:moveTo>
                  <a:pt x="64" y="179"/>
                </a:moveTo>
                <a:cubicBezTo>
                  <a:pt x="64" y="179"/>
                  <a:pt x="64" y="179"/>
                  <a:pt x="64" y="179"/>
                </a:cubicBezTo>
                <a:cubicBezTo>
                  <a:pt x="63" y="179"/>
                  <a:pt x="61" y="178"/>
                  <a:pt x="59" y="178"/>
                </a:cubicBezTo>
                <a:cubicBezTo>
                  <a:pt x="59" y="179"/>
                  <a:pt x="58" y="179"/>
                  <a:pt x="58" y="180"/>
                </a:cubicBezTo>
                <a:cubicBezTo>
                  <a:pt x="60" y="180"/>
                  <a:pt x="62" y="180"/>
                  <a:pt x="64" y="179"/>
                </a:cubicBezTo>
                <a:close/>
                <a:moveTo>
                  <a:pt x="23" y="106"/>
                </a:moveTo>
                <a:cubicBezTo>
                  <a:pt x="22" y="106"/>
                  <a:pt x="22" y="107"/>
                  <a:pt x="22" y="107"/>
                </a:cubicBezTo>
                <a:cubicBezTo>
                  <a:pt x="22" y="109"/>
                  <a:pt x="22" y="111"/>
                  <a:pt x="22" y="113"/>
                </a:cubicBezTo>
                <a:cubicBezTo>
                  <a:pt x="22" y="114"/>
                  <a:pt x="22" y="116"/>
                  <a:pt x="22" y="117"/>
                </a:cubicBezTo>
                <a:cubicBezTo>
                  <a:pt x="23" y="117"/>
                  <a:pt x="23" y="116"/>
                  <a:pt x="23" y="116"/>
                </a:cubicBezTo>
                <a:cubicBezTo>
                  <a:pt x="23" y="113"/>
                  <a:pt x="23" y="110"/>
                  <a:pt x="23" y="108"/>
                </a:cubicBezTo>
                <a:cubicBezTo>
                  <a:pt x="23" y="107"/>
                  <a:pt x="23" y="107"/>
                  <a:pt x="23" y="106"/>
                </a:cubicBezTo>
                <a:close/>
                <a:moveTo>
                  <a:pt x="83" y="195"/>
                </a:moveTo>
                <a:cubicBezTo>
                  <a:pt x="86" y="195"/>
                  <a:pt x="89" y="194"/>
                  <a:pt x="91" y="194"/>
                </a:cubicBezTo>
                <a:cubicBezTo>
                  <a:pt x="88" y="194"/>
                  <a:pt x="86" y="194"/>
                  <a:pt x="83" y="194"/>
                </a:cubicBezTo>
                <a:cubicBezTo>
                  <a:pt x="83" y="194"/>
                  <a:pt x="83" y="194"/>
                  <a:pt x="83" y="195"/>
                </a:cubicBezTo>
                <a:close/>
                <a:moveTo>
                  <a:pt x="55" y="80"/>
                </a:moveTo>
                <a:cubicBezTo>
                  <a:pt x="54" y="81"/>
                  <a:pt x="53" y="81"/>
                  <a:pt x="53" y="82"/>
                </a:cubicBezTo>
                <a:cubicBezTo>
                  <a:pt x="53" y="83"/>
                  <a:pt x="54" y="85"/>
                  <a:pt x="54" y="86"/>
                </a:cubicBezTo>
                <a:cubicBezTo>
                  <a:pt x="54" y="86"/>
                  <a:pt x="55" y="85"/>
                  <a:pt x="55" y="85"/>
                </a:cubicBezTo>
                <a:cubicBezTo>
                  <a:pt x="55" y="83"/>
                  <a:pt x="55" y="82"/>
                  <a:pt x="55" y="80"/>
                </a:cubicBezTo>
                <a:close/>
                <a:moveTo>
                  <a:pt x="173" y="55"/>
                </a:moveTo>
                <a:cubicBezTo>
                  <a:pt x="173" y="54"/>
                  <a:pt x="173" y="53"/>
                  <a:pt x="173" y="53"/>
                </a:cubicBezTo>
                <a:cubicBezTo>
                  <a:pt x="172" y="53"/>
                  <a:pt x="171" y="53"/>
                  <a:pt x="170" y="54"/>
                </a:cubicBezTo>
                <a:cubicBezTo>
                  <a:pt x="170" y="55"/>
                  <a:pt x="170" y="55"/>
                  <a:pt x="170" y="56"/>
                </a:cubicBezTo>
                <a:cubicBezTo>
                  <a:pt x="171" y="56"/>
                  <a:pt x="172" y="55"/>
                  <a:pt x="173" y="55"/>
                </a:cubicBezTo>
                <a:close/>
                <a:moveTo>
                  <a:pt x="167" y="181"/>
                </a:moveTo>
                <a:cubicBezTo>
                  <a:pt x="167" y="181"/>
                  <a:pt x="167" y="182"/>
                  <a:pt x="167" y="182"/>
                </a:cubicBezTo>
                <a:cubicBezTo>
                  <a:pt x="169" y="181"/>
                  <a:pt x="171" y="181"/>
                  <a:pt x="173" y="181"/>
                </a:cubicBezTo>
                <a:cubicBezTo>
                  <a:pt x="174" y="181"/>
                  <a:pt x="174" y="181"/>
                  <a:pt x="174" y="180"/>
                </a:cubicBezTo>
                <a:cubicBezTo>
                  <a:pt x="173" y="180"/>
                  <a:pt x="173" y="180"/>
                  <a:pt x="172" y="180"/>
                </a:cubicBezTo>
                <a:cubicBezTo>
                  <a:pt x="170" y="180"/>
                  <a:pt x="169" y="181"/>
                  <a:pt x="167" y="181"/>
                </a:cubicBezTo>
                <a:close/>
                <a:moveTo>
                  <a:pt x="152" y="64"/>
                </a:moveTo>
                <a:cubicBezTo>
                  <a:pt x="152" y="63"/>
                  <a:pt x="152" y="62"/>
                  <a:pt x="152" y="60"/>
                </a:cubicBezTo>
                <a:cubicBezTo>
                  <a:pt x="151" y="61"/>
                  <a:pt x="151" y="61"/>
                  <a:pt x="151" y="61"/>
                </a:cubicBezTo>
                <a:cubicBezTo>
                  <a:pt x="151" y="62"/>
                  <a:pt x="151" y="63"/>
                  <a:pt x="150" y="63"/>
                </a:cubicBezTo>
                <a:cubicBezTo>
                  <a:pt x="150" y="64"/>
                  <a:pt x="149" y="65"/>
                  <a:pt x="149" y="65"/>
                </a:cubicBezTo>
                <a:cubicBezTo>
                  <a:pt x="149" y="65"/>
                  <a:pt x="149" y="65"/>
                  <a:pt x="149" y="66"/>
                </a:cubicBezTo>
                <a:cubicBezTo>
                  <a:pt x="150" y="65"/>
                  <a:pt x="151" y="64"/>
                  <a:pt x="152" y="64"/>
                </a:cubicBezTo>
                <a:close/>
                <a:moveTo>
                  <a:pt x="165" y="144"/>
                </a:moveTo>
                <a:cubicBezTo>
                  <a:pt x="165" y="143"/>
                  <a:pt x="165" y="142"/>
                  <a:pt x="164" y="141"/>
                </a:cubicBezTo>
                <a:cubicBezTo>
                  <a:pt x="163" y="142"/>
                  <a:pt x="162" y="144"/>
                  <a:pt x="161" y="145"/>
                </a:cubicBezTo>
                <a:cubicBezTo>
                  <a:pt x="161" y="145"/>
                  <a:pt x="161" y="145"/>
                  <a:pt x="161" y="145"/>
                </a:cubicBezTo>
                <a:cubicBezTo>
                  <a:pt x="162" y="145"/>
                  <a:pt x="163" y="144"/>
                  <a:pt x="165" y="144"/>
                </a:cubicBezTo>
                <a:close/>
                <a:moveTo>
                  <a:pt x="73" y="59"/>
                </a:moveTo>
                <a:cubicBezTo>
                  <a:pt x="73" y="59"/>
                  <a:pt x="73" y="59"/>
                  <a:pt x="73" y="59"/>
                </a:cubicBezTo>
                <a:cubicBezTo>
                  <a:pt x="76" y="59"/>
                  <a:pt x="78" y="58"/>
                  <a:pt x="81" y="58"/>
                </a:cubicBezTo>
                <a:cubicBezTo>
                  <a:pt x="81" y="58"/>
                  <a:pt x="81" y="57"/>
                  <a:pt x="82" y="57"/>
                </a:cubicBezTo>
                <a:cubicBezTo>
                  <a:pt x="79" y="57"/>
                  <a:pt x="74" y="58"/>
                  <a:pt x="73" y="59"/>
                </a:cubicBezTo>
                <a:close/>
                <a:moveTo>
                  <a:pt x="36" y="83"/>
                </a:moveTo>
                <a:cubicBezTo>
                  <a:pt x="35" y="84"/>
                  <a:pt x="34" y="85"/>
                  <a:pt x="33" y="87"/>
                </a:cubicBezTo>
                <a:cubicBezTo>
                  <a:pt x="35" y="86"/>
                  <a:pt x="35" y="87"/>
                  <a:pt x="36" y="88"/>
                </a:cubicBezTo>
                <a:cubicBezTo>
                  <a:pt x="37" y="87"/>
                  <a:pt x="37" y="87"/>
                  <a:pt x="37" y="86"/>
                </a:cubicBezTo>
                <a:cubicBezTo>
                  <a:pt x="36" y="85"/>
                  <a:pt x="36" y="84"/>
                  <a:pt x="36" y="83"/>
                </a:cubicBezTo>
                <a:close/>
                <a:moveTo>
                  <a:pt x="77" y="170"/>
                </a:moveTo>
                <a:cubicBezTo>
                  <a:pt x="76" y="170"/>
                  <a:pt x="75" y="170"/>
                  <a:pt x="75" y="170"/>
                </a:cubicBezTo>
                <a:cubicBezTo>
                  <a:pt x="75" y="171"/>
                  <a:pt x="75" y="172"/>
                  <a:pt x="75" y="173"/>
                </a:cubicBezTo>
                <a:cubicBezTo>
                  <a:pt x="75" y="173"/>
                  <a:pt x="76" y="174"/>
                  <a:pt x="76" y="173"/>
                </a:cubicBezTo>
                <a:cubicBezTo>
                  <a:pt x="76" y="172"/>
                  <a:pt x="77" y="171"/>
                  <a:pt x="77" y="170"/>
                </a:cubicBezTo>
                <a:close/>
                <a:moveTo>
                  <a:pt x="213" y="26"/>
                </a:moveTo>
                <a:cubicBezTo>
                  <a:pt x="212" y="25"/>
                  <a:pt x="209" y="23"/>
                  <a:pt x="207" y="23"/>
                </a:cubicBezTo>
                <a:cubicBezTo>
                  <a:pt x="209" y="24"/>
                  <a:pt x="210" y="25"/>
                  <a:pt x="211" y="27"/>
                </a:cubicBezTo>
                <a:cubicBezTo>
                  <a:pt x="212" y="26"/>
                  <a:pt x="212" y="26"/>
                  <a:pt x="213" y="26"/>
                </a:cubicBezTo>
                <a:close/>
                <a:moveTo>
                  <a:pt x="228" y="44"/>
                </a:moveTo>
                <a:cubicBezTo>
                  <a:pt x="228" y="44"/>
                  <a:pt x="228" y="44"/>
                  <a:pt x="228" y="44"/>
                </a:cubicBezTo>
                <a:cubicBezTo>
                  <a:pt x="228" y="43"/>
                  <a:pt x="228" y="42"/>
                  <a:pt x="228" y="41"/>
                </a:cubicBezTo>
                <a:cubicBezTo>
                  <a:pt x="227" y="39"/>
                  <a:pt x="227" y="39"/>
                  <a:pt x="225" y="39"/>
                </a:cubicBezTo>
                <a:cubicBezTo>
                  <a:pt x="226" y="41"/>
                  <a:pt x="227" y="42"/>
                  <a:pt x="228" y="44"/>
                </a:cubicBezTo>
                <a:close/>
                <a:moveTo>
                  <a:pt x="67" y="114"/>
                </a:moveTo>
                <a:cubicBezTo>
                  <a:pt x="67" y="114"/>
                  <a:pt x="67" y="114"/>
                  <a:pt x="67" y="114"/>
                </a:cubicBezTo>
                <a:cubicBezTo>
                  <a:pt x="68" y="113"/>
                  <a:pt x="69" y="111"/>
                  <a:pt x="71" y="110"/>
                </a:cubicBezTo>
                <a:cubicBezTo>
                  <a:pt x="69" y="110"/>
                  <a:pt x="69" y="110"/>
                  <a:pt x="68" y="111"/>
                </a:cubicBezTo>
                <a:cubicBezTo>
                  <a:pt x="67" y="111"/>
                  <a:pt x="67" y="111"/>
                  <a:pt x="67" y="112"/>
                </a:cubicBezTo>
                <a:cubicBezTo>
                  <a:pt x="67" y="112"/>
                  <a:pt x="67" y="113"/>
                  <a:pt x="67" y="114"/>
                </a:cubicBezTo>
                <a:close/>
                <a:moveTo>
                  <a:pt x="54" y="20"/>
                </a:moveTo>
                <a:cubicBezTo>
                  <a:pt x="54" y="20"/>
                  <a:pt x="54" y="20"/>
                  <a:pt x="54" y="19"/>
                </a:cubicBezTo>
                <a:cubicBezTo>
                  <a:pt x="53" y="21"/>
                  <a:pt x="52" y="22"/>
                  <a:pt x="51" y="23"/>
                </a:cubicBezTo>
                <a:cubicBezTo>
                  <a:pt x="52" y="23"/>
                  <a:pt x="53" y="23"/>
                  <a:pt x="54" y="23"/>
                </a:cubicBezTo>
                <a:cubicBezTo>
                  <a:pt x="54" y="22"/>
                  <a:pt x="54" y="21"/>
                  <a:pt x="54" y="20"/>
                </a:cubicBezTo>
                <a:close/>
                <a:moveTo>
                  <a:pt x="35" y="50"/>
                </a:moveTo>
                <a:cubicBezTo>
                  <a:pt x="35" y="50"/>
                  <a:pt x="35" y="50"/>
                  <a:pt x="35" y="49"/>
                </a:cubicBezTo>
                <a:cubicBezTo>
                  <a:pt x="34" y="49"/>
                  <a:pt x="33" y="49"/>
                  <a:pt x="32" y="49"/>
                </a:cubicBezTo>
                <a:cubicBezTo>
                  <a:pt x="32" y="50"/>
                  <a:pt x="32" y="51"/>
                  <a:pt x="32" y="53"/>
                </a:cubicBezTo>
                <a:cubicBezTo>
                  <a:pt x="33" y="52"/>
                  <a:pt x="34" y="51"/>
                  <a:pt x="35" y="50"/>
                </a:cubicBezTo>
                <a:close/>
                <a:moveTo>
                  <a:pt x="160" y="85"/>
                </a:moveTo>
                <a:cubicBezTo>
                  <a:pt x="160" y="84"/>
                  <a:pt x="160" y="83"/>
                  <a:pt x="160" y="82"/>
                </a:cubicBezTo>
                <a:cubicBezTo>
                  <a:pt x="158" y="82"/>
                  <a:pt x="157" y="83"/>
                  <a:pt x="158" y="85"/>
                </a:cubicBezTo>
                <a:cubicBezTo>
                  <a:pt x="159" y="85"/>
                  <a:pt x="159" y="85"/>
                  <a:pt x="160" y="85"/>
                </a:cubicBezTo>
                <a:close/>
                <a:moveTo>
                  <a:pt x="41" y="138"/>
                </a:moveTo>
                <a:cubicBezTo>
                  <a:pt x="41" y="138"/>
                  <a:pt x="42" y="138"/>
                  <a:pt x="42" y="138"/>
                </a:cubicBezTo>
                <a:cubicBezTo>
                  <a:pt x="43" y="136"/>
                  <a:pt x="44" y="135"/>
                  <a:pt x="45" y="133"/>
                </a:cubicBezTo>
                <a:cubicBezTo>
                  <a:pt x="44" y="133"/>
                  <a:pt x="43" y="133"/>
                  <a:pt x="42" y="133"/>
                </a:cubicBezTo>
                <a:cubicBezTo>
                  <a:pt x="42" y="135"/>
                  <a:pt x="42" y="136"/>
                  <a:pt x="41" y="138"/>
                </a:cubicBezTo>
                <a:close/>
                <a:moveTo>
                  <a:pt x="62" y="131"/>
                </a:moveTo>
                <a:cubicBezTo>
                  <a:pt x="62" y="130"/>
                  <a:pt x="62" y="130"/>
                  <a:pt x="62" y="129"/>
                </a:cubicBezTo>
                <a:cubicBezTo>
                  <a:pt x="62" y="129"/>
                  <a:pt x="61" y="129"/>
                  <a:pt x="60" y="129"/>
                </a:cubicBezTo>
                <a:cubicBezTo>
                  <a:pt x="59" y="130"/>
                  <a:pt x="59" y="130"/>
                  <a:pt x="59" y="131"/>
                </a:cubicBezTo>
                <a:cubicBezTo>
                  <a:pt x="60" y="131"/>
                  <a:pt x="61" y="131"/>
                  <a:pt x="62" y="131"/>
                </a:cubicBezTo>
                <a:close/>
                <a:moveTo>
                  <a:pt x="33" y="116"/>
                </a:moveTo>
                <a:cubicBezTo>
                  <a:pt x="34" y="116"/>
                  <a:pt x="34" y="115"/>
                  <a:pt x="35" y="115"/>
                </a:cubicBezTo>
                <a:cubicBezTo>
                  <a:pt x="35" y="114"/>
                  <a:pt x="35" y="113"/>
                  <a:pt x="35" y="112"/>
                </a:cubicBezTo>
                <a:cubicBezTo>
                  <a:pt x="33" y="113"/>
                  <a:pt x="32" y="114"/>
                  <a:pt x="33" y="116"/>
                </a:cubicBezTo>
                <a:close/>
                <a:moveTo>
                  <a:pt x="198" y="86"/>
                </a:moveTo>
                <a:cubicBezTo>
                  <a:pt x="198" y="85"/>
                  <a:pt x="198" y="84"/>
                  <a:pt x="198" y="82"/>
                </a:cubicBezTo>
                <a:cubicBezTo>
                  <a:pt x="197" y="82"/>
                  <a:pt x="197" y="83"/>
                  <a:pt x="196" y="83"/>
                </a:cubicBezTo>
                <a:cubicBezTo>
                  <a:pt x="196" y="84"/>
                  <a:pt x="196" y="84"/>
                  <a:pt x="196" y="85"/>
                </a:cubicBezTo>
                <a:cubicBezTo>
                  <a:pt x="196" y="85"/>
                  <a:pt x="196" y="86"/>
                  <a:pt x="196" y="86"/>
                </a:cubicBezTo>
                <a:cubicBezTo>
                  <a:pt x="197" y="86"/>
                  <a:pt x="197" y="86"/>
                  <a:pt x="198" y="86"/>
                </a:cubicBezTo>
                <a:close/>
                <a:moveTo>
                  <a:pt x="235" y="132"/>
                </a:moveTo>
                <a:cubicBezTo>
                  <a:pt x="234" y="132"/>
                  <a:pt x="234" y="132"/>
                  <a:pt x="234" y="132"/>
                </a:cubicBezTo>
                <a:cubicBezTo>
                  <a:pt x="234" y="133"/>
                  <a:pt x="234" y="140"/>
                  <a:pt x="235" y="140"/>
                </a:cubicBezTo>
                <a:cubicBezTo>
                  <a:pt x="235" y="138"/>
                  <a:pt x="235" y="135"/>
                  <a:pt x="235" y="132"/>
                </a:cubicBezTo>
                <a:close/>
                <a:moveTo>
                  <a:pt x="125" y="86"/>
                </a:moveTo>
                <a:cubicBezTo>
                  <a:pt x="127" y="84"/>
                  <a:pt x="127" y="84"/>
                  <a:pt x="127" y="82"/>
                </a:cubicBezTo>
                <a:cubicBezTo>
                  <a:pt x="126" y="83"/>
                  <a:pt x="125" y="83"/>
                  <a:pt x="124" y="84"/>
                </a:cubicBezTo>
                <a:cubicBezTo>
                  <a:pt x="124" y="84"/>
                  <a:pt x="125" y="85"/>
                  <a:pt x="125" y="86"/>
                </a:cubicBezTo>
                <a:close/>
                <a:moveTo>
                  <a:pt x="38" y="94"/>
                </a:moveTo>
                <a:cubicBezTo>
                  <a:pt x="38" y="93"/>
                  <a:pt x="38" y="91"/>
                  <a:pt x="37" y="90"/>
                </a:cubicBezTo>
                <a:cubicBezTo>
                  <a:pt x="36" y="91"/>
                  <a:pt x="36" y="93"/>
                  <a:pt x="37" y="94"/>
                </a:cubicBezTo>
                <a:cubicBezTo>
                  <a:pt x="37" y="94"/>
                  <a:pt x="38" y="94"/>
                  <a:pt x="38" y="94"/>
                </a:cubicBezTo>
                <a:close/>
                <a:moveTo>
                  <a:pt x="88" y="39"/>
                </a:move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6" y="39"/>
                </a:cubicBezTo>
                <a:cubicBezTo>
                  <a:pt x="85" y="40"/>
                  <a:pt x="84" y="41"/>
                  <a:pt x="83" y="42"/>
                </a:cubicBezTo>
                <a:cubicBezTo>
                  <a:pt x="83" y="43"/>
                  <a:pt x="83" y="43"/>
                  <a:pt x="83" y="44"/>
                </a:cubicBezTo>
                <a:cubicBezTo>
                  <a:pt x="85" y="42"/>
                  <a:pt x="86" y="41"/>
                  <a:pt x="88" y="39"/>
                </a:cubicBezTo>
                <a:close/>
                <a:moveTo>
                  <a:pt x="64" y="118"/>
                </a:moveTo>
                <a:cubicBezTo>
                  <a:pt x="64" y="116"/>
                  <a:pt x="64" y="114"/>
                  <a:pt x="64" y="112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63" y="114"/>
                  <a:pt x="63" y="116"/>
                  <a:pt x="62" y="117"/>
                </a:cubicBezTo>
                <a:cubicBezTo>
                  <a:pt x="62" y="118"/>
                  <a:pt x="63" y="118"/>
                  <a:pt x="63" y="118"/>
                </a:cubicBezTo>
                <a:cubicBezTo>
                  <a:pt x="63" y="118"/>
                  <a:pt x="63" y="118"/>
                  <a:pt x="64" y="118"/>
                </a:cubicBezTo>
                <a:close/>
                <a:moveTo>
                  <a:pt x="173" y="80"/>
                </a:moveTo>
                <a:cubicBezTo>
                  <a:pt x="174" y="78"/>
                  <a:pt x="174" y="75"/>
                  <a:pt x="173" y="73"/>
                </a:cubicBezTo>
                <a:cubicBezTo>
                  <a:pt x="173" y="73"/>
                  <a:pt x="172" y="73"/>
                  <a:pt x="172" y="74"/>
                </a:cubicBezTo>
                <a:cubicBezTo>
                  <a:pt x="172" y="76"/>
                  <a:pt x="173" y="77"/>
                  <a:pt x="173" y="79"/>
                </a:cubicBezTo>
                <a:cubicBezTo>
                  <a:pt x="173" y="79"/>
                  <a:pt x="173" y="79"/>
                  <a:pt x="173" y="80"/>
                </a:cubicBezTo>
                <a:close/>
                <a:moveTo>
                  <a:pt x="171" y="67"/>
                </a:moveTo>
                <a:cubicBezTo>
                  <a:pt x="172" y="68"/>
                  <a:pt x="172" y="69"/>
                  <a:pt x="172" y="70"/>
                </a:cubicBezTo>
                <a:cubicBezTo>
                  <a:pt x="173" y="70"/>
                  <a:pt x="173" y="70"/>
                  <a:pt x="173" y="69"/>
                </a:cubicBezTo>
                <a:cubicBezTo>
                  <a:pt x="173" y="68"/>
                  <a:pt x="173" y="67"/>
                  <a:pt x="173" y="66"/>
                </a:cubicBezTo>
                <a:cubicBezTo>
                  <a:pt x="172" y="66"/>
                  <a:pt x="172" y="67"/>
                  <a:pt x="171" y="67"/>
                </a:cubicBezTo>
                <a:close/>
                <a:moveTo>
                  <a:pt x="54" y="96"/>
                </a:moveTo>
                <a:cubicBezTo>
                  <a:pt x="53" y="95"/>
                  <a:pt x="53" y="95"/>
                  <a:pt x="53" y="94"/>
                </a:cubicBezTo>
                <a:cubicBezTo>
                  <a:pt x="50" y="95"/>
                  <a:pt x="50" y="95"/>
                  <a:pt x="49" y="96"/>
                </a:cubicBezTo>
                <a:cubicBezTo>
                  <a:pt x="51" y="96"/>
                  <a:pt x="52" y="96"/>
                  <a:pt x="54" y="96"/>
                </a:cubicBezTo>
                <a:close/>
                <a:moveTo>
                  <a:pt x="77" y="33"/>
                </a:moveTo>
                <a:cubicBezTo>
                  <a:pt x="77" y="33"/>
                  <a:pt x="77" y="33"/>
                  <a:pt x="76" y="33"/>
                </a:cubicBezTo>
                <a:cubicBezTo>
                  <a:pt x="76" y="33"/>
                  <a:pt x="76" y="33"/>
                  <a:pt x="75" y="33"/>
                </a:cubicBezTo>
                <a:cubicBezTo>
                  <a:pt x="74" y="34"/>
                  <a:pt x="73" y="35"/>
                  <a:pt x="72" y="36"/>
                </a:cubicBezTo>
                <a:cubicBezTo>
                  <a:pt x="72" y="37"/>
                  <a:pt x="72" y="37"/>
                  <a:pt x="72" y="38"/>
                </a:cubicBezTo>
                <a:cubicBezTo>
                  <a:pt x="74" y="36"/>
                  <a:pt x="75" y="35"/>
                  <a:pt x="77" y="33"/>
                </a:cubicBezTo>
                <a:close/>
                <a:moveTo>
                  <a:pt x="107" y="9"/>
                </a:moveTo>
                <a:cubicBezTo>
                  <a:pt x="107" y="8"/>
                  <a:pt x="108" y="7"/>
                  <a:pt x="108" y="6"/>
                </a:cubicBezTo>
                <a:cubicBezTo>
                  <a:pt x="107" y="6"/>
                  <a:pt x="107" y="6"/>
                  <a:pt x="106" y="6"/>
                </a:cubicBezTo>
                <a:cubicBezTo>
                  <a:pt x="106" y="7"/>
                  <a:pt x="105" y="8"/>
                  <a:pt x="105" y="9"/>
                </a:cubicBezTo>
                <a:cubicBezTo>
                  <a:pt x="105" y="9"/>
                  <a:pt x="106" y="9"/>
                  <a:pt x="107" y="9"/>
                </a:cubicBezTo>
                <a:close/>
                <a:moveTo>
                  <a:pt x="134" y="156"/>
                </a:moveTo>
                <a:cubicBezTo>
                  <a:pt x="134" y="156"/>
                  <a:pt x="134" y="156"/>
                  <a:pt x="134" y="156"/>
                </a:cubicBezTo>
                <a:cubicBezTo>
                  <a:pt x="135" y="154"/>
                  <a:pt x="136" y="152"/>
                  <a:pt x="137" y="150"/>
                </a:cubicBezTo>
                <a:cubicBezTo>
                  <a:pt x="136" y="150"/>
                  <a:pt x="136" y="150"/>
                  <a:pt x="136" y="150"/>
                </a:cubicBezTo>
                <a:cubicBezTo>
                  <a:pt x="136" y="151"/>
                  <a:pt x="135" y="151"/>
                  <a:pt x="134" y="152"/>
                </a:cubicBezTo>
                <a:cubicBezTo>
                  <a:pt x="134" y="152"/>
                  <a:pt x="134" y="153"/>
                  <a:pt x="134" y="153"/>
                </a:cubicBezTo>
                <a:cubicBezTo>
                  <a:pt x="134" y="154"/>
                  <a:pt x="134" y="155"/>
                  <a:pt x="134" y="156"/>
                </a:cubicBezTo>
                <a:close/>
                <a:moveTo>
                  <a:pt x="28" y="183"/>
                </a:moveTo>
                <a:cubicBezTo>
                  <a:pt x="28" y="184"/>
                  <a:pt x="28" y="185"/>
                  <a:pt x="28" y="186"/>
                </a:cubicBezTo>
                <a:cubicBezTo>
                  <a:pt x="29" y="185"/>
                  <a:pt x="30" y="185"/>
                  <a:pt x="32" y="185"/>
                </a:cubicBezTo>
                <a:cubicBezTo>
                  <a:pt x="30" y="184"/>
                  <a:pt x="29" y="184"/>
                  <a:pt x="28" y="183"/>
                </a:cubicBezTo>
                <a:close/>
                <a:moveTo>
                  <a:pt x="35" y="182"/>
                </a:moveTo>
                <a:cubicBezTo>
                  <a:pt x="36" y="182"/>
                  <a:pt x="37" y="182"/>
                  <a:pt x="39" y="182"/>
                </a:cubicBezTo>
                <a:cubicBezTo>
                  <a:pt x="39" y="181"/>
                  <a:pt x="39" y="180"/>
                  <a:pt x="39" y="180"/>
                </a:cubicBezTo>
                <a:cubicBezTo>
                  <a:pt x="36" y="180"/>
                  <a:pt x="35" y="181"/>
                  <a:pt x="35" y="182"/>
                </a:cubicBezTo>
                <a:close/>
                <a:moveTo>
                  <a:pt x="143" y="106"/>
                </a:moveTo>
                <a:cubicBezTo>
                  <a:pt x="141" y="107"/>
                  <a:pt x="140" y="107"/>
                  <a:pt x="139" y="108"/>
                </a:cubicBezTo>
                <a:cubicBezTo>
                  <a:pt x="138" y="108"/>
                  <a:pt x="138" y="108"/>
                  <a:pt x="138" y="110"/>
                </a:cubicBezTo>
                <a:cubicBezTo>
                  <a:pt x="140" y="109"/>
                  <a:pt x="142" y="107"/>
                  <a:pt x="143" y="106"/>
                </a:cubicBezTo>
                <a:close/>
                <a:moveTo>
                  <a:pt x="159" y="94"/>
                </a:moveTo>
                <a:cubicBezTo>
                  <a:pt x="160" y="94"/>
                  <a:pt x="160" y="94"/>
                  <a:pt x="160" y="94"/>
                </a:cubicBezTo>
                <a:cubicBezTo>
                  <a:pt x="160" y="92"/>
                  <a:pt x="160" y="90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9" y="90"/>
                  <a:pt x="159" y="92"/>
                  <a:pt x="159" y="94"/>
                </a:cubicBezTo>
                <a:close/>
                <a:moveTo>
                  <a:pt x="127" y="43"/>
                </a:moveTo>
                <a:cubicBezTo>
                  <a:pt x="127" y="42"/>
                  <a:pt x="127" y="42"/>
                  <a:pt x="127" y="41"/>
                </a:cubicBezTo>
                <a:cubicBezTo>
                  <a:pt x="125" y="42"/>
                  <a:pt x="124" y="43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4" y="44"/>
                  <a:pt x="125" y="44"/>
                  <a:pt x="127" y="43"/>
                </a:cubicBezTo>
                <a:close/>
                <a:moveTo>
                  <a:pt x="101" y="13"/>
                </a:moveTo>
                <a:cubicBezTo>
                  <a:pt x="102" y="13"/>
                  <a:pt x="104" y="13"/>
                  <a:pt x="105" y="13"/>
                </a:cubicBezTo>
                <a:cubicBezTo>
                  <a:pt x="105" y="12"/>
                  <a:pt x="106" y="12"/>
                  <a:pt x="106" y="11"/>
                </a:cubicBezTo>
                <a:cubicBezTo>
                  <a:pt x="105" y="11"/>
                  <a:pt x="104" y="11"/>
                  <a:pt x="103" y="11"/>
                </a:cubicBezTo>
                <a:cubicBezTo>
                  <a:pt x="102" y="11"/>
                  <a:pt x="101" y="12"/>
                  <a:pt x="101" y="13"/>
                </a:cubicBezTo>
                <a:close/>
                <a:moveTo>
                  <a:pt x="69" y="173"/>
                </a:moveTo>
                <a:cubicBezTo>
                  <a:pt x="69" y="173"/>
                  <a:pt x="69" y="172"/>
                  <a:pt x="69" y="172"/>
                </a:cubicBezTo>
                <a:cubicBezTo>
                  <a:pt x="67" y="172"/>
                  <a:pt x="65" y="173"/>
                  <a:pt x="63" y="173"/>
                </a:cubicBezTo>
                <a:cubicBezTo>
                  <a:pt x="63" y="173"/>
                  <a:pt x="63" y="173"/>
                  <a:pt x="63" y="173"/>
                </a:cubicBezTo>
                <a:cubicBezTo>
                  <a:pt x="65" y="173"/>
                  <a:pt x="67" y="173"/>
                  <a:pt x="69" y="173"/>
                </a:cubicBezTo>
                <a:close/>
                <a:moveTo>
                  <a:pt x="112" y="36"/>
                </a:moveTo>
                <a:cubicBezTo>
                  <a:pt x="110" y="38"/>
                  <a:pt x="111" y="39"/>
                  <a:pt x="111" y="41"/>
                </a:cubicBezTo>
                <a:cubicBezTo>
                  <a:pt x="112" y="40"/>
                  <a:pt x="112" y="40"/>
                  <a:pt x="113" y="40"/>
                </a:cubicBezTo>
                <a:cubicBezTo>
                  <a:pt x="113" y="39"/>
                  <a:pt x="112" y="38"/>
                  <a:pt x="112" y="36"/>
                </a:cubicBezTo>
                <a:close/>
                <a:moveTo>
                  <a:pt x="152" y="148"/>
                </a:moveTo>
                <a:cubicBezTo>
                  <a:pt x="155" y="148"/>
                  <a:pt x="155" y="148"/>
                  <a:pt x="156" y="144"/>
                </a:cubicBezTo>
                <a:cubicBezTo>
                  <a:pt x="154" y="146"/>
                  <a:pt x="153" y="147"/>
                  <a:pt x="152" y="148"/>
                </a:cubicBezTo>
                <a:close/>
                <a:moveTo>
                  <a:pt x="116" y="23"/>
                </a:moveTo>
                <a:cubicBezTo>
                  <a:pt x="115" y="23"/>
                  <a:pt x="110" y="25"/>
                  <a:pt x="109" y="26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25"/>
                  <a:pt x="114" y="24"/>
                  <a:pt x="116" y="23"/>
                </a:cubicBezTo>
                <a:close/>
                <a:moveTo>
                  <a:pt x="133" y="174"/>
                </a:moveTo>
                <a:cubicBezTo>
                  <a:pt x="135" y="174"/>
                  <a:pt x="136" y="174"/>
                  <a:pt x="137" y="171"/>
                </a:cubicBezTo>
                <a:cubicBezTo>
                  <a:pt x="135" y="171"/>
                  <a:pt x="134" y="173"/>
                  <a:pt x="133" y="174"/>
                </a:cubicBezTo>
                <a:close/>
                <a:moveTo>
                  <a:pt x="56" y="169"/>
                </a:moveTo>
                <a:cubicBezTo>
                  <a:pt x="56" y="170"/>
                  <a:pt x="56" y="171"/>
                  <a:pt x="56" y="171"/>
                </a:cubicBezTo>
                <a:cubicBezTo>
                  <a:pt x="56" y="171"/>
                  <a:pt x="57" y="171"/>
                  <a:pt x="58" y="171"/>
                </a:cubicBezTo>
                <a:cubicBezTo>
                  <a:pt x="58" y="171"/>
                  <a:pt x="59" y="171"/>
                  <a:pt x="58" y="169"/>
                </a:cubicBezTo>
                <a:cubicBezTo>
                  <a:pt x="58" y="169"/>
                  <a:pt x="57" y="169"/>
                  <a:pt x="56" y="169"/>
                </a:cubicBezTo>
                <a:close/>
                <a:moveTo>
                  <a:pt x="84" y="51"/>
                </a:moveTo>
                <a:cubicBezTo>
                  <a:pt x="84" y="52"/>
                  <a:pt x="85" y="53"/>
                  <a:pt x="85" y="54"/>
                </a:cubicBezTo>
                <a:cubicBezTo>
                  <a:pt x="86" y="53"/>
                  <a:pt x="87" y="52"/>
                  <a:pt x="87" y="51"/>
                </a:cubicBezTo>
                <a:cubicBezTo>
                  <a:pt x="86" y="51"/>
                  <a:pt x="85" y="51"/>
                  <a:pt x="84" y="51"/>
                </a:cubicBezTo>
                <a:close/>
                <a:moveTo>
                  <a:pt x="95" y="8"/>
                </a:moveTo>
                <a:cubicBezTo>
                  <a:pt x="97" y="9"/>
                  <a:pt x="100" y="9"/>
                  <a:pt x="101" y="7"/>
                </a:cubicBezTo>
                <a:cubicBezTo>
                  <a:pt x="99" y="7"/>
                  <a:pt x="97" y="8"/>
                  <a:pt x="95" y="8"/>
                </a:cubicBezTo>
                <a:close/>
                <a:moveTo>
                  <a:pt x="188" y="54"/>
                </a:moveTo>
                <a:cubicBezTo>
                  <a:pt x="188" y="56"/>
                  <a:pt x="188" y="57"/>
                  <a:pt x="188" y="58"/>
                </a:cubicBezTo>
                <a:cubicBezTo>
                  <a:pt x="189" y="58"/>
                  <a:pt x="189" y="58"/>
                  <a:pt x="189" y="57"/>
                </a:cubicBezTo>
                <a:cubicBezTo>
                  <a:pt x="189" y="56"/>
                  <a:pt x="189" y="55"/>
                  <a:pt x="189" y="55"/>
                </a:cubicBezTo>
                <a:cubicBezTo>
                  <a:pt x="189" y="55"/>
                  <a:pt x="189" y="54"/>
                  <a:pt x="188" y="54"/>
                </a:cubicBezTo>
                <a:close/>
                <a:moveTo>
                  <a:pt x="108" y="46"/>
                </a:moveTo>
                <a:cubicBezTo>
                  <a:pt x="108" y="46"/>
                  <a:pt x="108" y="46"/>
                  <a:pt x="108" y="46"/>
                </a:cubicBezTo>
                <a:cubicBezTo>
                  <a:pt x="106" y="47"/>
                  <a:pt x="104" y="48"/>
                  <a:pt x="103" y="49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6" y="48"/>
                  <a:pt x="107" y="47"/>
                  <a:pt x="108" y="46"/>
                </a:cubicBezTo>
                <a:close/>
                <a:moveTo>
                  <a:pt x="108" y="13"/>
                </a:moveTo>
                <a:cubicBezTo>
                  <a:pt x="111" y="13"/>
                  <a:pt x="111" y="13"/>
                  <a:pt x="112" y="12"/>
                </a:cubicBezTo>
                <a:cubicBezTo>
                  <a:pt x="112" y="12"/>
                  <a:pt x="111" y="12"/>
                  <a:pt x="110" y="12"/>
                </a:cubicBezTo>
                <a:cubicBezTo>
                  <a:pt x="110" y="12"/>
                  <a:pt x="109" y="11"/>
                  <a:pt x="109" y="11"/>
                </a:cubicBezTo>
                <a:cubicBezTo>
                  <a:pt x="108" y="12"/>
                  <a:pt x="108" y="12"/>
                  <a:pt x="108" y="13"/>
                </a:cubicBezTo>
                <a:close/>
                <a:moveTo>
                  <a:pt x="197" y="61"/>
                </a:moveTo>
                <a:cubicBezTo>
                  <a:pt x="197" y="61"/>
                  <a:pt x="197" y="61"/>
                  <a:pt x="197" y="61"/>
                </a:cubicBezTo>
                <a:cubicBezTo>
                  <a:pt x="196" y="63"/>
                  <a:pt x="196" y="68"/>
                  <a:pt x="197" y="69"/>
                </a:cubicBezTo>
                <a:cubicBezTo>
                  <a:pt x="197" y="69"/>
                  <a:pt x="197" y="69"/>
                  <a:pt x="197" y="69"/>
                </a:cubicBezTo>
                <a:cubicBezTo>
                  <a:pt x="197" y="66"/>
                  <a:pt x="197" y="64"/>
                  <a:pt x="197" y="61"/>
                </a:cubicBezTo>
                <a:close/>
                <a:moveTo>
                  <a:pt x="85" y="177"/>
                </a:moveTo>
                <a:cubicBezTo>
                  <a:pt x="85" y="177"/>
                  <a:pt x="85" y="177"/>
                  <a:pt x="85" y="178"/>
                </a:cubicBezTo>
                <a:cubicBezTo>
                  <a:pt x="87" y="178"/>
                  <a:pt x="88" y="178"/>
                  <a:pt x="90" y="178"/>
                </a:cubicBezTo>
                <a:cubicBezTo>
                  <a:pt x="90" y="177"/>
                  <a:pt x="90" y="177"/>
                  <a:pt x="90" y="176"/>
                </a:cubicBezTo>
                <a:cubicBezTo>
                  <a:pt x="88" y="176"/>
                  <a:pt x="87" y="177"/>
                  <a:pt x="85" y="177"/>
                </a:cubicBezTo>
                <a:close/>
                <a:moveTo>
                  <a:pt x="57" y="96"/>
                </a:moveTo>
                <a:cubicBezTo>
                  <a:pt x="59" y="96"/>
                  <a:pt x="60" y="94"/>
                  <a:pt x="60" y="93"/>
                </a:cubicBezTo>
                <a:cubicBezTo>
                  <a:pt x="59" y="93"/>
                  <a:pt x="58" y="93"/>
                  <a:pt x="58" y="93"/>
                </a:cubicBezTo>
                <a:cubicBezTo>
                  <a:pt x="57" y="94"/>
                  <a:pt x="57" y="95"/>
                  <a:pt x="57" y="96"/>
                </a:cubicBezTo>
                <a:close/>
                <a:moveTo>
                  <a:pt x="43" y="140"/>
                </a:moveTo>
                <a:cubicBezTo>
                  <a:pt x="43" y="140"/>
                  <a:pt x="43" y="141"/>
                  <a:pt x="43" y="141"/>
                </a:cubicBezTo>
                <a:cubicBezTo>
                  <a:pt x="45" y="139"/>
                  <a:pt x="46" y="137"/>
                  <a:pt x="47" y="136"/>
                </a:cubicBezTo>
                <a:cubicBezTo>
                  <a:pt x="48" y="135"/>
                  <a:pt x="48" y="135"/>
                  <a:pt x="47" y="134"/>
                </a:cubicBezTo>
                <a:cubicBezTo>
                  <a:pt x="46" y="136"/>
                  <a:pt x="44" y="138"/>
                  <a:pt x="43" y="140"/>
                </a:cubicBezTo>
                <a:close/>
                <a:moveTo>
                  <a:pt x="73" y="132"/>
                </a:moveTo>
                <a:cubicBezTo>
                  <a:pt x="74" y="131"/>
                  <a:pt x="74" y="130"/>
                  <a:pt x="74" y="129"/>
                </a:cubicBezTo>
                <a:cubicBezTo>
                  <a:pt x="73" y="130"/>
                  <a:pt x="72" y="131"/>
                  <a:pt x="71" y="132"/>
                </a:cubicBezTo>
                <a:cubicBezTo>
                  <a:pt x="72" y="132"/>
                  <a:pt x="73" y="132"/>
                  <a:pt x="73" y="132"/>
                </a:cubicBezTo>
                <a:close/>
                <a:moveTo>
                  <a:pt x="180" y="65"/>
                </a:moveTo>
                <a:cubicBezTo>
                  <a:pt x="181" y="65"/>
                  <a:pt x="182" y="64"/>
                  <a:pt x="183" y="64"/>
                </a:cubicBezTo>
                <a:cubicBezTo>
                  <a:pt x="183" y="63"/>
                  <a:pt x="184" y="63"/>
                  <a:pt x="183" y="63"/>
                </a:cubicBezTo>
                <a:cubicBezTo>
                  <a:pt x="182" y="63"/>
                  <a:pt x="181" y="63"/>
                  <a:pt x="180" y="64"/>
                </a:cubicBezTo>
                <a:cubicBezTo>
                  <a:pt x="180" y="64"/>
                  <a:pt x="180" y="65"/>
                  <a:pt x="180" y="65"/>
                </a:cubicBezTo>
                <a:close/>
                <a:moveTo>
                  <a:pt x="89" y="75"/>
                </a:moveTo>
                <a:cubicBezTo>
                  <a:pt x="91" y="75"/>
                  <a:pt x="91" y="73"/>
                  <a:pt x="91" y="71"/>
                </a:cubicBezTo>
                <a:cubicBezTo>
                  <a:pt x="90" y="73"/>
                  <a:pt x="88" y="73"/>
                  <a:pt x="89" y="75"/>
                </a:cubicBezTo>
                <a:close/>
                <a:moveTo>
                  <a:pt x="95" y="43"/>
                </a:moveTo>
                <a:cubicBezTo>
                  <a:pt x="95" y="43"/>
                  <a:pt x="95" y="43"/>
                  <a:pt x="96" y="43"/>
                </a:cubicBezTo>
                <a:cubicBezTo>
                  <a:pt x="96" y="42"/>
                  <a:pt x="96" y="41"/>
                  <a:pt x="96" y="40"/>
                </a:cubicBezTo>
                <a:cubicBezTo>
                  <a:pt x="96" y="38"/>
                  <a:pt x="95" y="37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5" y="38"/>
                  <a:pt x="95" y="41"/>
                  <a:pt x="95" y="43"/>
                </a:cubicBezTo>
                <a:close/>
                <a:moveTo>
                  <a:pt x="187" y="29"/>
                </a:moveTo>
                <a:cubicBezTo>
                  <a:pt x="187" y="29"/>
                  <a:pt x="187" y="29"/>
                  <a:pt x="187" y="29"/>
                </a:cubicBezTo>
                <a:cubicBezTo>
                  <a:pt x="187" y="28"/>
                  <a:pt x="187" y="27"/>
                  <a:pt x="188" y="26"/>
                </a:cubicBezTo>
                <a:cubicBezTo>
                  <a:pt x="188" y="25"/>
                  <a:pt x="188" y="24"/>
                  <a:pt x="188" y="23"/>
                </a:cubicBezTo>
                <a:cubicBezTo>
                  <a:pt x="187" y="24"/>
                  <a:pt x="187" y="24"/>
                  <a:pt x="187" y="24"/>
                </a:cubicBezTo>
                <a:cubicBezTo>
                  <a:pt x="187" y="26"/>
                  <a:pt x="187" y="27"/>
                  <a:pt x="187" y="29"/>
                </a:cubicBezTo>
                <a:close/>
                <a:moveTo>
                  <a:pt x="125" y="150"/>
                </a:moveTo>
                <a:cubicBezTo>
                  <a:pt x="125" y="150"/>
                  <a:pt x="125" y="150"/>
                  <a:pt x="125" y="150"/>
                </a:cubicBezTo>
                <a:cubicBezTo>
                  <a:pt x="127" y="149"/>
                  <a:pt x="128" y="148"/>
                  <a:pt x="130" y="147"/>
                </a:cubicBezTo>
                <a:cubicBezTo>
                  <a:pt x="131" y="147"/>
                  <a:pt x="131" y="146"/>
                  <a:pt x="131" y="146"/>
                </a:cubicBezTo>
                <a:cubicBezTo>
                  <a:pt x="129" y="147"/>
                  <a:pt x="127" y="148"/>
                  <a:pt x="125" y="150"/>
                </a:cubicBezTo>
                <a:close/>
                <a:moveTo>
                  <a:pt x="191" y="88"/>
                </a:moveTo>
                <a:cubicBezTo>
                  <a:pt x="192" y="88"/>
                  <a:pt x="192" y="88"/>
                  <a:pt x="192" y="88"/>
                </a:cubicBezTo>
                <a:cubicBezTo>
                  <a:pt x="193" y="87"/>
                  <a:pt x="193" y="87"/>
                  <a:pt x="193" y="87"/>
                </a:cubicBezTo>
                <a:cubicBezTo>
                  <a:pt x="193" y="86"/>
                  <a:pt x="193" y="86"/>
                  <a:pt x="193" y="85"/>
                </a:cubicBezTo>
                <a:cubicBezTo>
                  <a:pt x="193" y="85"/>
                  <a:pt x="193" y="85"/>
                  <a:pt x="193" y="85"/>
                </a:cubicBezTo>
                <a:cubicBezTo>
                  <a:pt x="191" y="86"/>
                  <a:pt x="191" y="86"/>
                  <a:pt x="191" y="88"/>
                </a:cubicBezTo>
                <a:close/>
                <a:moveTo>
                  <a:pt x="64" y="72"/>
                </a:moveTo>
                <a:cubicBezTo>
                  <a:pt x="64" y="71"/>
                  <a:pt x="64" y="70"/>
                  <a:pt x="64" y="69"/>
                </a:cubicBezTo>
                <a:cubicBezTo>
                  <a:pt x="63" y="70"/>
                  <a:pt x="62" y="71"/>
                  <a:pt x="61" y="72"/>
                </a:cubicBezTo>
                <a:cubicBezTo>
                  <a:pt x="63" y="72"/>
                  <a:pt x="63" y="72"/>
                  <a:pt x="64" y="72"/>
                </a:cubicBezTo>
                <a:close/>
                <a:moveTo>
                  <a:pt x="176" y="81"/>
                </a:moveTo>
                <a:cubicBezTo>
                  <a:pt x="176" y="82"/>
                  <a:pt x="176" y="83"/>
                  <a:pt x="176" y="83"/>
                </a:cubicBezTo>
                <a:cubicBezTo>
                  <a:pt x="179" y="83"/>
                  <a:pt x="179" y="82"/>
                  <a:pt x="178" y="80"/>
                </a:cubicBezTo>
                <a:cubicBezTo>
                  <a:pt x="178" y="81"/>
                  <a:pt x="177" y="81"/>
                  <a:pt x="176" y="81"/>
                </a:cubicBezTo>
                <a:close/>
                <a:moveTo>
                  <a:pt x="95" y="108"/>
                </a:move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6" y="108"/>
                  <a:pt x="97" y="108"/>
                </a:cubicBezTo>
                <a:cubicBezTo>
                  <a:pt x="98" y="108"/>
                  <a:pt x="99" y="107"/>
                  <a:pt x="99" y="105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98" y="106"/>
                  <a:pt x="97" y="107"/>
                  <a:pt x="95" y="108"/>
                </a:cubicBezTo>
                <a:close/>
                <a:moveTo>
                  <a:pt x="144" y="167"/>
                </a:moveTo>
                <a:cubicBezTo>
                  <a:pt x="144" y="167"/>
                  <a:pt x="145" y="167"/>
                  <a:pt x="146" y="167"/>
                </a:cubicBezTo>
                <a:cubicBezTo>
                  <a:pt x="148" y="166"/>
                  <a:pt x="149" y="165"/>
                  <a:pt x="151" y="164"/>
                </a:cubicBezTo>
                <a:cubicBezTo>
                  <a:pt x="150" y="163"/>
                  <a:pt x="150" y="163"/>
                  <a:pt x="150" y="164"/>
                </a:cubicBezTo>
                <a:cubicBezTo>
                  <a:pt x="148" y="165"/>
                  <a:pt x="146" y="166"/>
                  <a:pt x="145" y="166"/>
                </a:cubicBezTo>
                <a:cubicBezTo>
                  <a:pt x="144" y="166"/>
                  <a:pt x="144" y="167"/>
                  <a:pt x="144" y="167"/>
                </a:cubicBezTo>
                <a:close/>
                <a:moveTo>
                  <a:pt x="164" y="40"/>
                </a:moveTo>
                <a:cubicBezTo>
                  <a:pt x="165" y="40"/>
                  <a:pt x="165" y="40"/>
                  <a:pt x="166" y="39"/>
                </a:cubicBezTo>
                <a:cubicBezTo>
                  <a:pt x="166" y="38"/>
                  <a:pt x="165" y="36"/>
                  <a:pt x="165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5" y="37"/>
                  <a:pt x="164" y="38"/>
                  <a:pt x="164" y="40"/>
                </a:cubicBezTo>
                <a:close/>
                <a:moveTo>
                  <a:pt x="188" y="168"/>
                </a:moveTo>
                <a:cubicBezTo>
                  <a:pt x="187" y="169"/>
                  <a:pt x="186" y="170"/>
                  <a:pt x="185" y="171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86" y="171"/>
                  <a:pt x="188" y="170"/>
                  <a:pt x="189" y="169"/>
                </a:cubicBezTo>
                <a:cubicBezTo>
                  <a:pt x="188" y="169"/>
                  <a:pt x="188" y="168"/>
                  <a:pt x="188" y="168"/>
                </a:cubicBezTo>
                <a:close/>
                <a:moveTo>
                  <a:pt x="28" y="189"/>
                </a:moveTo>
                <a:cubicBezTo>
                  <a:pt x="29" y="189"/>
                  <a:pt x="31" y="189"/>
                  <a:pt x="32" y="189"/>
                </a:cubicBezTo>
                <a:cubicBezTo>
                  <a:pt x="32" y="188"/>
                  <a:pt x="32" y="188"/>
                  <a:pt x="32" y="187"/>
                </a:cubicBezTo>
                <a:cubicBezTo>
                  <a:pt x="31" y="188"/>
                  <a:pt x="29" y="188"/>
                  <a:pt x="28" y="189"/>
                </a:cubicBezTo>
                <a:close/>
                <a:moveTo>
                  <a:pt x="164" y="159"/>
                </a:moveTo>
                <a:cubicBezTo>
                  <a:pt x="163" y="161"/>
                  <a:pt x="161" y="162"/>
                  <a:pt x="160" y="163"/>
                </a:cubicBezTo>
                <a:cubicBezTo>
                  <a:pt x="163" y="162"/>
                  <a:pt x="164" y="162"/>
                  <a:pt x="164" y="159"/>
                </a:cubicBezTo>
                <a:close/>
                <a:moveTo>
                  <a:pt x="125" y="138"/>
                </a:moveTo>
                <a:cubicBezTo>
                  <a:pt x="125" y="138"/>
                  <a:pt x="125" y="138"/>
                  <a:pt x="125" y="138"/>
                </a:cubicBezTo>
                <a:cubicBezTo>
                  <a:pt x="123" y="139"/>
                  <a:pt x="122" y="141"/>
                  <a:pt x="120" y="143"/>
                </a:cubicBezTo>
                <a:cubicBezTo>
                  <a:pt x="120" y="143"/>
                  <a:pt x="120" y="143"/>
                  <a:pt x="120" y="143"/>
                </a:cubicBezTo>
                <a:cubicBezTo>
                  <a:pt x="122" y="142"/>
                  <a:pt x="123" y="141"/>
                  <a:pt x="124" y="140"/>
                </a:cubicBezTo>
                <a:cubicBezTo>
                  <a:pt x="125" y="139"/>
                  <a:pt x="125" y="139"/>
                  <a:pt x="125" y="138"/>
                </a:cubicBezTo>
                <a:close/>
                <a:moveTo>
                  <a:pt x="70" y="15"/>
                </a:moveTo>
                <a:cubicBezTo>
                  <a:pt x="68" y="15"/>
                  <a:pt x="66" y="15"/>
                  <a:pt x="64" y="15"/>
                </a:cubicBezTo>
                <a:cubicBezTo>
                  <a:pt x="65" y="15"/>
                  <a:pt x="67" y="15"/>
                  <a:pt x="69" y="16"/>
                </a:cubicBezTo>
                <a:cubicBezTo>
                  <a:pt x="70" y="16"/>
                  <a:pt x="70" y="16"/>
                  <a:pt x="70" y="15"/>
                </a:cubicBezTo>
                <a:close/>
                <a:moveTo>
                  <a:pt x="172" y="175"/>
                </a:moveTo>
                <a:cubicBezTo>
                  <a:pt x="170" y="175"/>
                  <a:pt x="169" y="176"/>
                  <a:pt x="168" y="177"/>
                </a:cubicBezTo>
                <a:cubicBezTo>
                  <a:pt x="169" y="177"/>
                  <a:pt x="170" y="177"/>
                  <a:pt x="172" y="177"/>
                </a:cubicBezTo>
                <a:cubicBezTo>
                  <a:pt x="172" y="176"/>
                  <a:pt x="172" y="176"/>
                  <a:pt x="172" y="175"/>
                </a:cubicBezTo>
                <a:close/>
                <a:moveTo>
                  <a:pt x="71" y="75"/>
                </a:moveTo>
                <a:cubicBezTo>
                  <a:pt x="71" y="77"/>
                  <a:pt x="71" y="77"/>
                  <a:pt x="71" y="79"/>
                </a:cubicBezTo>
                <a:cubicBezTo>
                  <a:pt x="72" y="78"/>
                  <a:pt x="73" y="77"/>
                  <a:pt x="74" y="76"/>
                </a:cubicBezTo>
                <a:cubicBezTo>
                  <a:pt x="73" y="76"/>
                  <a:pt x="72" y="76"/>
                  <a:pt x="71" y="75"/>
                </a:cubicBezTo>
                <a:close/>
                <a:moveTo>
                  <a:pt x="38" y="143"/>
                </a:moveTo>
                <a:cubicBezTo>
                  <a:pt x="38" y="142"/>
                  <a:pt x="37" y="141"/>
                  <a:pt x="37" y="140"/>
                </a:cubicBezTo>
                <a:cubicBezTo>
                  <a:pt x="37" y="141"/>
                  <a:pt x="37" y="141"/>
                  <a:pt x="37" y="142"/>
                </a:cubicBezTo>
                <a:cubicBezTo>
                  <a:pt x="37" y="143"/>
                  <a:pt x="36" y="144"/>
                  <a:pt x="37" y="145"/>
                </a:cubicBezTo>
                <a:cubicBezTo>
                  <a:pt x="37" y="144"/>
                  <a:pt x="38" y="143"/>
                  <a:pt x="38" y="143"/>
                </a:cubicBezTo>
                <a:close/>
                <a:moveTo>
                  <a:pt x="68" y="82"/>
                </a:moveTo>
                <a:cubicBezTo>
                  <a:pt x="68" y="82"/>
                  <a:pt x="68" y="82"/>
                  <a:pt x="69" y="82"/>
                </a:cubicBezTo>
                <a:cubicBezTo>
                  <a:pt x="69" y="80"/>
                  <a:pt x="69" y="77"/>
                  <a:pt x="69" y="75"/>
                </a:cubicBezTo>
                <a:cubicBezTo>
                  <a:pt x="68" y="75"/>
                  <a:pt x="68" y="76"/>
                  <a:pt x="68" y="76"/>
                </a:cubicBezTo>
                <a:cubicBezTo>
                  <a:pt x="68" y="78"/>
                  <a:pt x="68" y="80"/>
                  <a:pt x="68" y="82"/>
                </a:cubicBezTo>
                <a:close/>
                <a:moveTo>
                  <a:pt x="73" y="28"/>
                </a:moveTo>
                <a:cubicBezTo>
                  <a:pt x="74" y="28"/>
                  <a:pt x="75" y="28"/>
                  <a:pt x="76" y="28"/>
                </a:cubicBezTo>
                <a:cubicBezTo>
                  <a:pt x="76" y="27"/>
                  <a:pt x="76" y="26"/>
                  <a:pt x="73" y="27"/>
                </a:cubicBezTo>
                <a:cubicBezTo>
                  <a:pt x="73" y="27"/>
                  <a:pt x="73" y="27"/>
                  <a:pt x="73" y="28"/>
                </a:cubicBezTo>
                <a:close/>
                <a:moveTo>
                  <a:pt x="202" y="155"/>
                </a:moveTo>
                <a:cubicBezTo>
                  <a:pt x="203" y="155"/>
                  <a:pt x="203" y="155"/>
                  <a:pt x="202" y="152"/>
                </a:cubicBezTo>
                <a:cubicBezTo>
                  <a:pt x="202" y="151"/>
                  <a:pt x="202" y="150"/>
                  <a:pt x="202" y="149"/>
                </a:cubicBezTo>
                <a:cubicBezTo>
                  <a:pt x="202" y="149"/>
                  <a:pt x="202" y="149"/>
                  <a:pt x="201" y="149"/>
                </a:cubicBezTo>
                <a:cubicBezTo>
                  <a:pt x="202" y="151"/>
                  <a:pt x="202" y="153"/>
                  <a:pt x="202" y="155"/>
                </a:cubicBezTo>
                <a:close/>
                <a:moveTo>
                  <a:pt x="107" y="120"/>
                </a:moveTo>
                <a:cubicBezTo>
                  <a:pt x="107" y="120"/>
                  <a:pt x="107" y="120"/>
                  <a:pt x="107" y="120"/>
                </a:cubicBezTo>
                <a:cubicBezTo>
                  <a:pt x="108" y="120"/>
                  <a:pt x="109" y="119"/>
                  <a:pt x="111" y="119"/>
                </a:cubicBezTo>
                <a:cubicBezTo>
                  <a:pt x="111" y="118"/>
                  <a:pt x="111" y="118"/>
                  <a:pt x="110" y="117"/>
                </a:cubicBezTo>
                <a:cubicBezTo>
                  <a:pt x="109" y="118"/>
                  <a:pt x="108" y="119"/>
                  <a:pt x="107" y="120"/>
                </a:cubicBezTo>
                <a:close/>
                <a:moveTo>
                  <a:pt x="132" y="132"/>
                </a:moveTo>
                <a:cubicBezTo>
                  <a:pt x="130" y="132"/>
                  <a:pt x="130" y="133"/>
                  <a:pt x="130" y="135"/>
                </a:cubicBezTo>
                <a:cubicBezTo>
                  <a:pt x="131" y="134"/>
                  <a:pt x="132" y="134"/>
                  <a:pt x="132" y="132"/>
                </a:cubicBezTo>
                <a:close/>
                <a:moveTo>
                  <a:pt x="26" y="32"/>
                </a:moveTo>
                <a:cubicBezTo>
                  <a:pt x="25" y="34"/>
                  <a:pt x="25" y="34"/>
                  <a:pt x="26" y="36"/>
                </a:cubicBezTo>
                <a:cubicBezTo>
                  <a:pt x="27" y="35"/>
                  <a:pt x="27" y="35"/>
                  <a:pt x="26" y="32"/>
                </a:cubicBezTo>
                <a:close/>
                <a:moveTo>
                  <a:pt x="90" y="53"/>
                </a:moveTo>
                <a:cubicBezTo>
                  <a:pt x="91" y="53"/>
                  <a:pt x="91" y="53"/>
                  <a:pt x="92" y="53"/>
                </a:cubicBezTo>
                <a:cubicBezTo>
                  <a:pt x="92" y="52"/>
                  <a:pt x="92" y="52"/>
                  <a:pt x="92" y="51"/>
                </a:cubicBezTo>
                <a:cubicBezTo>
                  <a:pt x="91" y="51"/>
                  <a:pt x="91" y="51"/>
                  <a:pt x="90" y="53"/>
                </a:cubicBezTo>
                <a:close/>
                <a:moveTo>
                  <a:pt x="152" y="121"/>
                </a:moveTo>
                <a:cubicBezTo>
                  <a:pt x="152" y="120"/>
                  <a:pt x="152" y="118"/>
                  <a:pt x="152" y="117"/>
                </a:cubicBezTo>
                <a:cubicBezTo>
                  <a:pt x="152" y="118"/>
                  <a:pt x="151" y="119"/>
                  <a:pt x="151" y="120"/>
                </a:cubicBezTo>
                <a:cubicBezTo>
                  <a:pt x="151" y="121"/>
                  <a:pt x="151" y="121"/>
                  <a:pt x="152" y="121"/>
                </a:cubicBezTo>
                <a:close/>
                <a:moveTo>
                  <a:pt x="101" y="38"/>
                </a:moveTo>
                <a:cubicBezTo>
                  <a:pt x="100" y="38"/>
                  <a:pt x="99" y="38"/>
                  <a:pt x="98" y="38"/>
                </a:cubicBezTo>
                <a:cubicBezTo>
                  <a:pt x="98" y="38"/>
                  <a:pt x="98" y="39"/>
                  <a:pt x="98" y="40"/>
                </a:cubicBezTo>
                <a:cubicBezTo>
                  <a:pt x="99" y="39"/>
                  <a:pt x="100" y="38"/>
                  <a:pt x="101" y="38"/>
                </a:cubicBezTo>
                <a:close/>
                <a:moveTo>
                  <a:pt x="105" y="44"/>
                </a:moveTo>
                <a:cubicBezTo>
                  <a:pt x="105" y="44"/>
                  <a:pt x="105" y="44"/>
                  <a:pt x="105" y="45"/>
                </a:cubicBezTo>
                <a:cubicBezTo>
                  <a:pt x="106" y="44"/>
                  <a:pt x="106" y="43"/>
                  <a:pt x="107" y="43"/>
                </a:cubicBezTo>
                <a:cubicBezTo>
                  <a:pt x="108" y="42"/>
                  <a:pt x="108" y="42"/>
                  <a:pt x="108" y="41"/>
                </a:cubicBezTo>
                <a:cubicBezTo>
                  <a:pt x="107" y="42"/>
                  <a:pt x="106" y="43"/>
                  <a:pt x="105" y="44"/>
                </a:cubicBezTo>
                <a:close/>
                <a:moveTo>
                  <a:pt x="130" y="58"/>
                </a:moveTo>
                <a:cubicBezTo>
                  <a:pt x="131" y="58"/>
                  <a:pt x="132" y="57"/>
                  <a:pt x="133" y="56"/>
                </a:cubicBezTo>
                <a:cubicBezTo>
                  <a:pt x="133" y="56"/>
                  <a:pt x="133" y="55"/>
                  <a:pt x="133" y="55"/>
                </a:cubicBezTo>
                <a:cubicBezTo>
                  <a:pt x="132" y="56"/>
                  <a:pt x="130" y="57"/>
                  <a:pt x="130" y="58"/>
                </a:cubicBezTo>
                <a:close/>
                <a:moveTo>
                  <a:pt x="37" y="186"/>
                </a:moveTo>
                <a:cubicBezTo>
                  <a:pt x="36" y="187"/>
                  <a:pt x="36" y="187"/>
                  <a:pt x="35" y="187"/>
                </a:cubicBezTo>
                <a:cubicBezTo>
                  <a:pt x="35" y="187"/>
                  <a:pt x="35" y="188"/>
                  <a:pt x="35" y="189"/>
                </a:cubicBezTo>
                <a:cubicBezTo>
                  <a:pt x="36" y="189"/>
                  <a:pt x="36" y="189"/>
                  <a:pt x="37" y="186"/>
                </a:cubicBezTo>
                <a:close/>
                <a:moveTo>
                  <a:pt x="76" y="38"/>
                </a:moveTo>
                <a:cubicBezTo>
                  <a:pt x="76" y="38"/>
                  <a:pt x="76" y="38"/>
                  <a:pt x="76" y="38"/>
                </a:cubicBezTo>
                <a:cubicBezTo>
                  <a:pt x="77" y="38"/>
                  <a:pt x="78" y="38"/>
                  <a:pt x="79" y="38"/>
                </a:cubicBezTo>
                <a:cubicBezTo>
                  <a:pt x="79" y="37"/>
                  <a:pt x="78" y="36"/>
                  <a:pt x="78" y="36"/>
                </a:cubicBezTo>
                <a:cubicBezTo>
                  <a:pt x="77" y="37"/>
                  <a:pt x="77" y="37"/>
                  <a:pt x="76" y="38"/>
                </a:cubicBezTo>
                <a:close/>
                <a:moveTo>
                  <a:pt x="88" y="157"/>
                </a:moveTo>
                <a:cubicBezTo>
                  <a:pt x="89" y="157"/>
                  <a:pt x="89" y="157"/>
                  <a:pt x="90" y="157"/>
                </a:cubicBezTo>
                <a:cubicBezTo>
                  <a:pt x="90" y="156"/>
                  <a:pt x="90" y="156"/>
                  <a:pt x="90" y="155"/>
                </a:cubicBezTo>
                <a:cubicBezTo>
                  <a:pt x="89" y="156"/>
                  <a:pt x="88" y="156"/>
                  <a:pt x="88" y="157"/>
                </a:cubicBezTo>
                <a:close/>
                <a:moveTo>
                  <a:pt x="178" y="18"/>
                </a:moveTo>
                <a:cubicBezTo>
                  <a:pt x="178" y="18"/>
                  <a:pt x="177" y="18"/>
                  <a:pt x="177" y="18"/>
                </a:cubicBezTo>
                <a:cubicBezTo>
                  <a:pt x="177" y="19"/>
                  <a:pt x="177" y="20"/>
                  <a:pt x="177" y="21"/>
                </a:cubicBezTo>
                <a:cubicBezTo>
                  <a:pt x="178" y="21"/>
                  <a:pt x="179" y="21"/>
                  <a:pt x="179" y="20"/>
                </a:cubicBezTo>
                <a:cubicBezTo>
                  <a:pt x="179" y="19"/>
                  <a:pt x="178" y="19"/>
                  <a:pt x="178" y="18"/>
                </a:cubicBezTo>
                <a:close/>
                <a:moveTo>
                  <a:pt x="40" y="164"/>
                </a:moveTo>
                <a:cubicBezTo>
                  <a:pt x="40" y="164"/>
                  <a:pt x="40" y="164"/>
                  <a:pt x="40" y="164"/>
                </a:cubicBezTo>
                <a:cubicBezTo>
                  <a:pt x="39" y="164"/>
                  <a:pt x="37" y="164"/>
                  <a:pt x="36" y="163"/>
                </a:cubicBezTo>
                <a:cubicBezTo>
                  <a:pt x="36" y="164"/>
                  <a:pt x="36" y="164"/>
                  <a:pt x="36" y="165"/>
                </a:cubicBezTo>
                <a:cubicBezTo>
                  <a:pt x="37" y="164"/>
                  <a:pt x="39" y="164"/>
                  <a:pt x="40" y="164"/>
                </a:cubicBezTo>
                <a:close/>
                <a:moveTo>
                  <a:pt x="78" y="48"/>
                </a:moveTo>
                <a:cubicBezTo>
                  <a:pt x="79" y="48"/>
                  <a:pt x="79" y="48"/>
                  <a:pt x="80" y="47"/>
                </a:cubicBezTo>
                <a:cubicBezTo>
                  <a:pt x="81" y="46"/>
                  <a:pt x="81" y="46"/>
                  <a:pt x="80" y="45"/>
                </a:cubicBezTo>
                <a:cubicBezTo>
                  <a:pt x="79" y="46"/>
                  <a:pt x="79" y="47"/>
                  <a:pt x="78" y="48"/>
                </a:cubicBezTo>
                <a:close/>
                <a:moveTo>
                  <a:pt x="33" y="109"/>
                </a:moveTo>
                <a:cubicBezTo>
                  <a:pt x="35" y="108"/>
                  <a:pt x="35" y="107"/>
                  <a:pt x="34" y="105"/>
                </a:cubicBezTo>
                <a:cubicBezTo>
                  <a:pt x="33" y="106"/>
                  <a:pt x="33" y="108"/>
                  <a:pt x="33" y="109"/>
                </a:cubicBezTo>
                <a:close/>
                <a:moveTo>
                  <a:pt x="41" y="28"/>
                </a:moveTo>
                <a:cubicBezTo>
                  <a:pt x="41" y="27"/>
                  <a:pt x="41" y="26"/>
                  <a:pt x="41" y="26"/>
                </a:cubicBezTo>
                <a:cubicBezTo>
                  <a:pt x="40" y="26"/>
                  <a:pt x="39" y="27"/>
                  <a:pt x="38" y="28"/>
                </a:cubicBezTo>
                <a:cubicBezTo>
                  <a:pt x="39" y="28"/>
                  <a:pt x="40" y="28"/>
                  <a:pt x="41" y="28"/>
                </a:cubicBezTo>
                <a:close/>
                <a:moveTo>
                  <a:pt x="65" y="28"/>
                </a:moveTo>
                <a:cubicBezTo>
                  <a:pt x="67" y="28"/>
                  <a:pt x="68" y="29"/>
                  <a:pt x="69" y="28"/>
                </a:cubicBezTo>
                <a:cubicBezTo>
                  <a:pt x="67" y="27"/>
                  <a:pt x="67" y="27"/>
                  <a:pt x="65" y="28"/>
                </a:cubicBezTo>
                <a:close/>
                <a:moveTo>
                  <a:pt x="118" y="50"/>
                </a:moveTo>
                <a:cubicBezTo>
                  <a:pt x="118" y="50"/>
                  <a:pt x="118" y="50"/>
                  <a:pt x="118" y="50"/>
                </a:cubicBezTo>
                <a:cubicBezTo>
                  <a:pt x="119" y="50"/>
                  <a:pt x="120" y="49"/>
                  <a:pt x="122" y="48"/>
                </a:cubicBezTo>
                <a:cubicBezTo>
                  <a:pt x="120" y="48"/>
                  <a:pt x="118" y="49"/>
                  <a:pt x="118" y="49"/>
                </a:cubicBezTo>
                <a:cubicBezTo>
                  <a:pt x="118" y="50"/>
                  <a:pt x="118" y="50"/>
                  <a:pt x="118" y="50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7" y="46"/>
                </a:cubicBezTo>
                <a:cubicBezTo>
                  <a:pt x="58" y="45"/>
                  <a:pt x="58" y="44"/>
                  <a:pt x="59" y="43"/>
                </a:cubicBezTo>
                <a:cubicBezTo>
                  <a:pt x="58" y="43"/>
                  <a:pt x="57" y="44"/>
                  <a:pt x="57" y="44"/>
                </a:cubicBezTo>
                <a:cubicBezTo>
                  <a:pt x="57" y="44"/>
                  <a:pt x="57" y="45"/>
                  <a:pt x="57" y="46"/>
                </a:cubicBezTo>
                <a:close/>
                <a:moveTo>
                  <a:pt x="89" y="6"/>
                </a:moveTo>
                <a:cubicBezTo>
                  <a:pt x="90" y="7"/>
                  <a:pt x="92" y="6"/>
                  <a:pt x="94" y="6"/>
                </a:cubicBezTo>
                <a:cubicBezTo>
                  <a:pt x="92" y="6"/>
                  <a:pt x="90" y="6"/>
                  <a:pt x="89" y="6"/>
                </a:cubicBezTo>
                <a:close/>
                <a:moveTo>
                  <a:pt x="29" y="56"/>
                </a:moveTo>
                <a:cubicBezTo>
                  <a:pt x="30" y="55"/>
                  <a:pt x="30" y="54"/>
                  <a:pt x="29" y="52"/>
                </a:cubicBezTo>
                <a:cubicBezTo>
                  <a:pt x="28" y="53"/>
                  <a:pt x="29" y="55"/>
                  <a:pt x="29" y="56"/>
                </a:cubicBezTo>
                <a:close/>
                <a:moveTo>
                  <a:pt x="151" y="56"/>
                </a:moveTo>
                <a:cubicBezTo>
                  <a:pt x="150" y="57"/>
                  <a:pt x="149" y="57"/>
                  <a:pt x="149" y="57"/>
                </a:cubicBezTo>
                <a:cubicBezTo>
                  <a:pt x="150" y="58"/>
                  <a:pt x="150" y="58"/>
                  <a:pt x="151" y="58"/>
                </a:cubicBezTo>
                <a:cubicBezTo>
                  <a:pt x="151" y="57"/>
                  <a:pt x="151" y="57"/>
                  <a:pt x="151" y="56"/>
                </a:cubicBezTo>
                <a:close/>
                <a:moveTo>
                  <a:pt x="29" y="114"/>
                </a:moveTo>
                <a:cubicBezTo>
                  <a:pt x="30" y="113"/>
                  <a:pt x="31" y="113"/>
                  <a:pt x="30" y="111"/>
                </a:cubicBezTo>
                <a:cubicBezTo>
                  <a:pt x="29" y="112"/>
                  <a:pt x="28" y="113"/>
                  <a:pt x="29" y="114"/>
                </a:cubicBezTo>
                <a:close/>
                <a:moveTo>
                  <a:pt x="111" y="19"/>
                </a:moveTo>
                <a:cubicBezTo>
                  <a:pt x="112" y="20"/>
                  <a:pt x="114" y="20"/>
                  <a:pt x="115" y="19"/>
                </a:cubicBezTo>
                <a:cubicBezTo>
                  <a:pt x="112" y="19"/>
                  <a:pt x="112" y="19"/>
                  <a:pt x="111" y="19"/>
                </a:cubicBezTo>
                <a:close/>
                <a:moveTo>
                  <a:pt x="97" y="49"/>
                </a:moveTo>
                <a:cubicBezTo>
                  <a:pt x="97" y="48"/>
                  <a:pt x="97" y="47"/>
                  <a:pt x="96" y="46"/>
                </a:cubicBezTo>
                <a:cubicBezTo>
                  <a:pt x="95" y="47"/>
                  <a:pt x="95" y="47"/>
                  <a:pt x="95" y="49"/>
                </a:cubicBezTo>
                <a:cubicBezTo>
                  <a:pt x="96" y="49"/>
                  <a:pt x="96" y="49"/>
                  <a:pt x="97" y="49"/>
                </a:cubicBezTo>
                <a:close/>
                <a:moveTo>
                  <a:pt x="46" y="109"/>
                </a:moveTo>
                <a:cubicBezTo>
                  <a:pt x="46" y="109"/>
                  <a:pt x="46" y="109"/>
                  <a:pt x="46" y="109"/>
                </a:cubicBezTo>
                <a:cubicBezTo>
                  <a:pt x="46" y="110"/>
                  <a:pt x="45" y="112"/>
                  <a:pt x="45" y="113"/>
                </a:cubicBezTo>
                <a:cubicBezTo>
                  <a:pt x="46" y="113"/>
                  <a:pt x="46" y="113"/>
                  <a:pt x="46" y="112"/>
                </a:cubicBezTo>
                <a:cubicBezTo>
                  <a:pt x="46" y="111"/>
                  <a:pt x="46" y="110"/>
                  <a:pt x="46" y="109"/>
                </a:cubicBezTo>
                <a:close/>
                <a:moveTo>
                  <a:pt x="189" y="63"/>
                </a:moveTo>
                <a:cubicBezTo>
                  <a:pt x="189" y="63"/>
                  <a:pt x="189" y="63"/>
                  <a:pt x="189" y="63"/>
                </a:cubicBezTo>
                <a:cubicBezTo>
                  <a:pt x="189" y="64"/>
                  <a:pt x="188" y="64"/>
                  <a:pt x="188" y="64"/>
                </a:cubicBezTo>
                <a:cubicBezTo>
                  <a:pt x="188" y="65"/>
                  <a:pt x="188" y="66"/>
                  <a:pt x="189" y="67"/>
                </a:cubicBezTo>
                <a:cubicBezTo>
                  <a:pt x="189" y="66"/>
                  <a:pt x="189" y="65"/>
                  <a:pt x="189" y="63"/>
                </a:cubicBezTo>
                <a:close/>
                <a:moveTo>
                  <a:pt x="8" y="21"/>
                </a:moveTo>
                <a:cubicBezTo>
                  <a:pt x="8" y="21"/>
                  <a:pt x="8" y="22"/>
                  <a:pt x="8" y="22"/>
                </a:cubicBezTo>
                <a:cubicBezTo>
                  <a:pt x="9" y="21"/>
                  <a:pt x="9" y="20"/>
                  <a:pt x="10" y="20"/>
                </a:cubicBezTo>
                <a:cubicBezTo>
                  <a:pt x="10" y="19"/>
                  <a:pt x="10" y="19"/>
                  <a:pt x="10" y="18"/>
                </a:cubicBezTo>
                <a:cubicBezTo>
                  <a:pt x="9" y="19"/>
                  <a:pt x="8" y="20"/>
                  <a:pt x="8" y="21"/>
                </a:cubicBezTo>
                <a:close/>
                <a:moveTo>
                  <a:pt x="188" y="134"/>
                </a:moveTo>
                <a:cubicBezTo>
                  <a:pt x="189" y="133"/>
                  <a:pt x="189" y="132"/>
                  <a:pt x="188" y="130"/>
                </a:cubicBezTo>
                <a:cubicBezTo>
                  <a:pt x="188" y="132"/>
                  <a:pt x="188" y="133"/>
                  <a:pt x="188" y="134"/>
                </a:cubicBezTo>
                <a:close/>
                <a:moveTo>
                  <a:pt x="51" y="223"/>
                </a:moveTo>
                <a:cubicBezTo>
                  <a:pt x="50" y="222"/>
                  <a:pt x="50" y="222"/>
                  <a:pt x="49" y="222"/>
                </a:cubicBezTo>
                <a:cubicBezTo>
                  <a:pt x="49" y="223"/>
                  <a:pt x="49" y="224"/>
                  <a:pt x="50" y="224"/>
                </a:cubicBezTo>
                <a:cubicBezTo>
                  <a:pt x="51" y="224"/>
                  <a:pt x="51" y="223"/>
                  <a:pt x="51" y="223"/>
                </a:cubicBezTo>
                <a:close/>
                <a:moveTo>
                  <a:pt x="89" y="90"/>
                </a:moveTo>
                <a:cubicBezTo>
                  <a:pt x="88" y="91"/>
                  <a:pt x="87" y="91"/>
                  <a:pt x="87" y="93"/>
                </a:cubicBezTo>
                <a:cubicBezTo>
                  <a:pt x="88" y="92"/>
                  <a:pt x="90" y="91"/>
                  <a:pt x="89" y="90"/>
                </a:cubicBezTo>
                <a:close/>
                <a:moveTo>
                  <a:pt x="69" y="45"/>
                </a:moveTo>
                <a:cubicBezTo>
                  <a:pt x="68" y="46"/>
                  <a:pt x="67" y="47"/>
                  <a:pt x="67" y="48"/>
                </a:cubicBezTo>
                <a:cubicBezTo>
                  <a:pt x="68" y="48"/>
                  <a:pt x="68" y="48"/>
                  <a:pt x="69" y="48"/>
                </a:cubicBezTo>
                <a:cubicBezTo>
                  <a:pt x="69" y="47"/>
                  <a:pt x="69" y="46"/>
                  <a:pt x="69" y="45"/>
                </a:cubicBezTo>
                <a:close/>
                <a:moveTo>
                  <a:pt x="151" y="167"/>
                </a:moveTo>
                <a:cubicBezTo>
                  <a:pt x="151" y="167"/>
                  <a:pt x="151" y="167"/>
                  <a:pt x="151" y="167"/>
                </a:cubicBezTo>
                <a:cubicBezTo>
                  <a:pt x="152" y="167"/>
                  <a:pt x="152" y="167"/>
                  <a:pt x="152" y="167"/>
                </a:cubicBezTo>
                <a:cubicBezTo>
                  <a:pt x="153" y="167"/>
                  <a:pt x="153" y="167"/>
                  <a:pt x="154" y="167"/>
                </a:cubicBezTo>
                <a:cubicBezTo>
                  <a:pt x="154" y="166"/>
                  <a:pt x="154" y="166"/>
                  <a:pt x="153" y="165"/>
                </a:cubicBezTo>
                <a:cubicBezTo>
                  <a:pt x="153" y="166"/>
                  <a:pt x="152" y="166"/>
                  <a:pt x="151" y="167"/>
                </a:cubicBezTo>
                <a:close/>
                <a:moveTo>
                  <a:pt x="188" y="50"/>
                </a:moveTo>
                <a:cubicBezTo>
                  <a:pt x="189" y="50"/>
                  <a:pt x="189" y="50"/>
                  <a:pt x="189" y="50"/>
                </a:cubicBezTo>
                <a:cubicBezTo>
                  <a:pt x="189" y="49"/>
                  <a:pt x="189" y="49"/>
                  <a:pt x="189" y="48"/>
                </a:cubicBezTo>
                <a:cubicBezTo>
                  <a:pt x="188" y="49"/>
                  <a:pt x="188" y="49"/>
                  <a:pt x="188" y="50"/>
                </a:cubicBezTo>
                <a:close/>
                <a:moveTo>
                  <a:pt x="166" y="166"/>
                </a:moveTo>
                <a:cubicBezTo>
                  <a:pt x="167" y="165"/>
                  <a:pt x="168" y="165"/>
                  <a:pt x="167" y="164"/>
                </a:cubicBezTo>
                <a:cubicBezTo>
                  <a:pt x="166" y="164"/>
                  <a:pt x="166" y="164"/>
                  <a:pt x="166" y="166"/>
                </a:cubicBezTo>
                <a:close/>
                <a:moveTo>
                  <a:pt x="76" y="199"/>
                </a:moveTo>
                <a:cubicBezTo>
                  <a:pt x="76" y="199"/>
                  <a:pt x="76" y="199"/>
                  <a:pt x="76" y="199"/>
                </a:cubicBezTo>
                <a:cubicBezTo>
                  <a:pt x="78" y="199"/>
                  <a:pt x="79" y="199"/>
                  <a:pt x="81" y="199"/>
                </a:cubicBezTo>
                <a:cubicBezTo>
                  <a:pt x="81" y="198"/>
                  <a:pt x="81" y="198"/>
                  <a:pt x="80" y="198"/>
                </a:cubicBezTo>
                <a:cubicBezTo>
                  <a:pt x="79" y="198"/>
                  <a:pt x="78" y="198"/>
                  <a:pt x="76" y="199"/>
                </a:cubicBezTo>
                <a:close/>
                <a:moveTo>
                  <a:pt x="111" y="53"/>
                </a:moveTo>
                <a:cubicBezTo>
                  <a:pt x="111" y="53"/>
                  <a:pt x="111" y="53"/>
                  <a:pt x="111" y="53"/>
                </a:cubicBezTo>
                <a:cubicBezTo>
                  <a:pt x="111" y="52"/>
                  <a:pt x="112" y="52"/>
                  <a:pt x="113" y="51"/>
                </a:cubicBezTo>
                <a:cubicBezTo>
                  <a:pt x="113" y="51"/>
                  <a:pt x="113" y="51"/>
                  <a:pt x="112" y="51"/>
                </a:cubicBezTo>
                <a:cubicBezTo>
                  <a:pt x="112" y="51"/>
                  <a:pt x="111" y="51"/>
                  <a:pt x="111" y="51"/>
                </a:cubicBezTo>
                <a:cubicBezTo>
                  <a:pt x="111" y="52"/>
                  <a:pt x="111" y="52"/>
                  <a:pt x="111" y="53"/>
                </a:cubicBezTo>
                <a:close/>
                <a:moveTo>
                  <a:pt x="139" y="129"/>
                </a:moveTo>
                <a:cubicBezTo>
                  <a:pt x="138" y="129"/>
                  <a:pt x="138" y="129"/>
                  <a:pt x="138" y="128"/>
                </a:cubicBezTo>
                <a:cubicBezTo>
                  <a:pt x="137" y="129"/>
                  <a:pt x="135" y="129"/>
                  <a:pt x="135" y="131"/>
                </a:cubicBezTo>
                <a:cubicBezTo>
                  <a:pt x="135" y="131"/>
                  <a:pt x="135" y="131"/>
                  <a:pt x="135" y="131"/>
                </a:cubicBezTo>
                <a:cubicBezTo>
                  <a:pt x="136" y="130"/>
                  <a:pt x="137" y="130"/>
                  <a:pt x="139" y="129"/>
                </a:cubicBezTo>
                <a:close/>
                <a:moveTo>
                  <a:pt x="27" y="75"/>
                </a:moveTo>
                <a:cubicBezTo>
                  <a:pt x="27" y="77"/>
                  <a:pt x="26" y="78"/>
                  <a:pt x="25" y="79"/>
                </a:cubicBezTo>
                <a:cubicBezTo>
                  <a:pt x="25" y="79"/>
                  <a:pt x="26" y="79"/>
                  <a:pt x="26" y="79"/>
                </a:cubicBezTo>
                <a:cubicBezTo>
                  <a:pt x="26" y="78"/>
                  <a:pt x="28" y="77"/>
                  <a:pt x="27" y="75"/>
                </a:cubicBezTo>
                <a:close/>
                <a:moveTo>
                  <a:pt x="193" y="113"/>
                </a:moveTo>
                <a:cubicBezTo>
                  <a:pt x="194" y="113"/>
                  <a:pt x="194" y="113"/>
                  <a:pt x="194" y="113"/>
                </a:cubicBezTo>
                <a:cubicBezTo>
                  <a:pt x="194" y="112"/>
                  <a:pt x="194" y="111"/>
                  <a:pt x="194" y="110"/>
                </a:cubicBezTo>
                <a:cubicBezTo>
                  <a:pt x="193" y="110"/>
                  <a:pt x="193" y="110"/>
                  <a:pt x="193" y="110"/>
                </a:cubicBezTo>
                <a:cubicBezTo>
                  <a:pt x="193" y="111"/>
                  <a:pt x="193" y="112"/>
                  <a:pt x="193" y="113"/>
                </a:cubicBezTo>
                <a:close/>
                <a:moveTo>
                  <a:pt x="61" y="170"/>
                </a:moveTo>
                <a:cubicBezTo>
                  <a:pt x="63" y="170"/>
                  <a:pt x="64" y="169"/>
                  <a:pt x="66" y="169"/>
                </a:cubicBezTo>
                <a:cubicBezTo>
                  <a:pt x="63" y="169"/>
                  <a:pt x="62" y="169"/>
                  <a:pt x="61" y="170"/>
                </a:cubicBezTo>
                <a:close/>
                <a:moveTo>
                  <a:pt x="216" y="32"/>
                </a:moveTo>
                <a:cubicBezTo>
                  <a:pt x="216" y="31"/>
                  <a:pt x="217" y="31"/>
                  <a:pt x="217" y="31"/>
                </a:cubicBezTo>
                <a:cubicBezTo>
                  <a:pt x="216" y="30"/>
                  <a:pt x="216" y="30"/>
                  <a:pt x="215" y="29"/>
                </a:cubicBezTo>
                <a:cubicBezTo>
                  <a:pt x="215" y="29"/>
                  <a:pt x="214" y="29"/>
                  <a:pt x="214" y="29"/>
                </a:cubicBezTo>
                <a:cubicBezTo>
                  <a:pt x="215" y="30"/>
                  <a:pt x="216" y="31"/>
                  <a:pt x="216" y="32"/>
                </a:cubicBezTo>
                <a:close/>
                <a:moveTo>
                  <a:pt x="116" y="114"/>
                </a:moveTo>
                <a:cubicBezTo>
                  <a:pt x="116" y="114"/>
                  <a:pt x="116" y="113"/>
                  <a:pt x="115" y="113"/>
                </a:cubicBezTo>
                <a:cubicBezTo>
                  <a:pt x="115" y="114"/>
                  <a:pt x="114" y="115"/>
                  <a:pt x="114" y="116"/>
                </a:cubicBezTo>
                <a:cubicBezTo>
                  <a:pt x="116" y="116"/>
                  <a:pt x="115" y="115"/>
                  <a:pt x="116" y="114"/>
                </a:cubicBezTo>
                <a:close/>
                <a:moveTo>
                  <a:pt x="177" y="65"/>
                </a:moveTo>
                <a:cubicBezTo>
                  <a:pt x="176" y="65"/>
                  <a:pt x="176" y="66"/>
                  <a:pt x="176" y="68"/>
                </a:cubicBezTo>
                <a:cubicBezTo>
                  <a:pt x="177" y="67"/>
                  <a:pt x="177" y="67"/>
                  <a:pt x="177" y="65"/>
                </a:cubicBezTo>
                <a:close/>
                <a:moveTo>
                  <a:pt x="139" y="50"/>
                </a:moveTo>
                <a:cubicBezTo>
                  <a:pt x="136" y="52"/>
                  <a:pt x="136" y="52"/>
                  <a:pt x="135" y="53"/>
                </a:cubicBezTo>
                <a:cubicBezTo>
                  <a:pt x="137" y="52"/>
                  <a:pt x="138" y="51"/>
                  <a:pt x="139" y="50"/>
                </a:cubicBezTo>
                <a:close/>
                <a:moveTo>
                  <a:pt x="153" y="154"/>
                </a:moveTo>
                <a:cubicBezTo>
                  <a:pt x="151" y="155"/>
                  <a:pt x="151" y="155"/>
                  <a:pt x="151" y="157"/>
                </a:cubicBezTo>
                <a:cubicBezTo>
                  <a:pt x="152" y="156"/>
                  <a:pt x="152" y="155"/>
                  <a:pt x="153" y="154"/>
                </a:cubicBezTo>
                <a:close/>
                <a:moveTo>
                  <a:pt x="46" y="71"/>
                </a:moveTo>
                <a:cubicBezTo>
                  <a:pt x="47" y="71"/>
                  <a:pt x="48" y="71"/>
                  <a:pt x="48" y="71"/>
                </a:cubicBezTo>
                <a:cubicBezTo>
                  <a:pt x="48" y="70"/>
                  <a:pt x="48" y="70"/>
                  <a:pt x="48" y="69"/>
                </a:cubicBezTo>
                <a:cubicBezTo>
                  <a:pt x="47" y="69"/>
                  <a:pt x="47" y="70"/>
                  <a:pt x="46" y="71"/>
                </a:cubicBezTo>
                <a:close/>
                <a:moveTo>
                  <a:pt x="121" y="137"/>
                </a:moveTo>
                <a:cubicBezTo>
                  <a:pt x="119" y="138"/>
                  <a:pt x="119" y="138"/>
                  <a:pt x="119" y="139"/>
                </a:cubicBezTo>
                <a:cubicBezTo>
                  <a:pt x="120" y="138"/>
                  <a:pt x="121" y="138"/>
                  <a:pt x="121" y="137"/>
                </a:cubicBezTo>
                <a:close/>
                <a:moveTo>
                  <a:pt x="129" y="172"/>
                </a:moveTo>
                <a:cubicBezTo>
                  <a:pt x="128" y="173"/>
                  <a:pt x="127" y="173"/>
                  <a:pt x="126" y="173"/>
                </a:cubicBezTo>
                <a:cubicBezTo>
                  <a:pt x="126" y="173"/>
                  <a:pt x="126" y="173"/>
                  <a:pt x="126" y="173"/>
                </a:cubicBezTo>
                <a:cubicBezTo>
                  <a:pt x="127" y="173"/>
                  <a:pt x="128" y="173"/>
                  <a:pt x="129" y="174"/>
                </a:cubicBezTo>
                <a:cubicBezTo>
                  <a:pt x="129" y="173"/>
                  <a:pt x="129" y="173"/>
                  <a:pt x="129" y="172"/>
                </a:cubicBezTo>
                <a:close/>
                <a:moveTo>
                  <a:pt x="98" y="92"/>
                </a:moveTo>
                <a:cubicBezTo>
                  <a:pt x="98" y="92"/>
                  <a:pt x="98" y="92"/>
                  <a:pt x="97" y="92"/>
                </a:cubicBezTo>
                <a:cubicBezTo>
                  <a:pt x="97" y="92"/>
                  <a:pt x="96" y="92"/>
                  <a:pt x="96" y="93"/>
                </a:cubicBezTo>
                <a:cubicBezTo>
                  <a:pt x="95" y="93"/>
                  <a:pt x="95" y="94"/>
                  <a:pt x="96" y="94"/>
                </a:cubicBezTo>
                <a:cubicBezTo>
                  <a:pt x="96" y="93"/>
                  <a:pt x="97" y="93"/>
                  <a:pt x="98" y="92"/>
                </a:cubicBezTo>
                <a:close/>
                <a:moveTo>
                  <a:pt x="57" y="23"/>
                </a:moveTo>
                <a:cubicBezTo>
                  <a:pt x="57" y="22"/>
                  <a:pt x="57" y="21"/>
                  <a:pt x="57" y="20"/>
                </a:cubicBezTo>
                <a:cubicBezTo>
                  <a:pt x="57" y="21"/>
                  <a:pt x="57" y="22"/>
                  <a:pt x="57" y="22"/>
                </a:cubicBezTo>
                <a:cubicBezTo>
                  <a:pt x="57" y="22"/>
                  <a:pt x="57" y="23"/>
                  <a:pt x="56" y="23"/>
                </a:cubicBezTo>
                <a:cubicBezTo>
                  <a:pt x="56" y="23"/>
                  <a:pt x="57" y="24"/>
                  <a:pt x="57" y="23"/>
                </a:cubicBezTo>
                <a:close/>
                <a:moveTo>
                  <a:pt x="20" y="28"/>
                </a:moveTo>
                <a:cubicBezTo>
                  <a:pt x="19" y="29"/>
                  <a:pt x="19" y="30"/>
                  <a:pt x="18" y="31"/>
                </a:cubicBezTo>
                <a:cubicBezTo>
                  <a:pt x="19" y="30"/>
                  <a:pt x="20" y="29"/>
                  <a:pt x="20" y="28"/>
                </a:cubicBezTo>
                <a:close/>
                <a:moveTo>
                  <a:pt x="119" y="40"/>
                </a:moveTo>
                <a:cubicBezTo>
                  <a:pt x="118" y="40"/>
                  <a:pt x="117" y="41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7" y="41"/>
                  <a:pt x="118" y="40"/>
                  <a:pt x="119" y="40"/>
                </a:cubicBezTo>
                <a:close/>
                <a:moveTo>
                  <a:pt x="187" y="108"/>
                </a:moveTo>
                <a:cubicBezTo>
                  <a:pt x="187" y="108"/>
                  <a:pt x="187" y="108"/>
                  <a:pt x="187" y="108"/>
                </a:cubicBezTo>
                <a:cubicBezTo>
                  <a:pt x="187" y="110"/>
                  <a:pt x="187" y="112"/>
                  <a:pt x="187" y="114"/>
                </a:cubicBezTo>
                <a:cubicBezTo>
                  <a:pt x="187" y="114"/>
                  <a:pt x="187" y="114"/>
                  <a:pt x="187" y="114"/>
                </a:cubicBezTo>
                <a:cubicBezTo>
                  <a:pt x="187" y="112"/>
                  <a:pt x="187" y="110"/>
                  <a:pt x="187" y="108"/>
                </a:cubicBezTo>
                <a:close/>
                <a:moveTo>
                  <a:pt x="24" y="68"/>
                </a:moveTo>
                <a:cubicBezTo>
                  <a:pt x="24" y="67"/>
                  <a:pt x="24" y="66"/>
                  <a:pt x="24" y="65"/>
                </a:cubicBezTo>
                <a:cubicBezTo>
                  <a:pt x="23" y="66"/>
                  <a:pt x="23" y="66"/>
                  <a:pt x="24" y="68"/>
                </a:cubicBezTo>
                <a:close/>
                <a:moveTo>
                  <a:pt x="44" y="67"/>
                </a:moveTo>
                <a:cubicBezTo>
                  <a:pt x="44" y="67"/>
                  <a:pt x="44" y="68"/>
                  <a:pt x="44" y="69"/>
                </a:cubicBezTo>
                <a:cubicBezTo>
                  <a:pt x="45" y="68"/>
                  <a:pt x="46" y="67"/>
                  <a:pt x="46" y="67"/>
                </a:cubicBezTo>
                <a:cubicBezTo>
                  <a:pt x="46" y="67"/>
                  <a:pt x="46" y="66"/>
                  <a:pt x="46" y="66"/>
                </a:cubicBezTo>
                <a:cubicBezTo>
                  <a:pt x="45" y="67"/>
                  <a:pt x="45" y="67"/>
                  <a:pt x="44" y="67"/>
                </a:cubicBezTo>
                <a:close/>
                <a:moveTo>
                  <a:pt x="235" y="69"/>
                </a:moveTo>
                <a:cubicBezTo>
                  <a:pt x="235" y="69"/>
                  <a:pt x="235" y="69"/>
                  <a:pt x="235" y="69"/>
                </a:cubicBezTo>
                <a:cubicBezTo>
                  <a:pt x="235" y="71"/>
                  <a:pt x="235" y="73"/>
                  <a:pt x="235" y="75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5" y="73"/>
                  <a:pt x="235" y="71"/>
                  <a:pt x="235" y="69"/>
                </a:cubicBezTo>
                <a:close/>
                <a:moveTo>
                  <a:pt x="38" y="161"/>
                </a:moveTo>
                <a:cubicBezTo>
                  <a:pt x="41" y="161"/>
                  <a:pt x="41" y="161"/>
                  <a:pt x="42" y="160"/>
                </a:cubicBezTo>
                <a:cubicBezTo>
                  <a:pt x="41" y="160"/>
                  <a:pt x="39" y="161"/>
                  <a:pt x="38" y="161"/>
                </a:cubicBezTo>
                <a:close/>
                <a:moveTo>
                  <a:pt x="131" y="189"/>
                </a:moveTo>
                <a:cubicBezTo>
                  <a:pt x="129" y="189"/>
                  <a:pt x="128" y="189"/>
                  <a:pt x="126" y="189"/>
                </a:cubicBezTo>
                <a:cubicBezTo>
                  <a:pt x="126" y="189"/>
                  <a:pt x="126" y="189"/>
                  <a:pt x="126" y="190"/>
                </a:cubicBezTo>
                <a:cubicBezTo>
                  <a:pt x="128" y="189"/>
                  <a:pt x="129" y="189"/>
                  <a:pt x="131" y="189"/>
                </a:cubicBezTo>
                <a:close/>
                <a:moveTo>
                  <a:pt x="180" y="24"/>
                </a:moveTo>
                <a:cubicBezTo>
                  <a:pt x="180" y="23"/>
                  <a:pt x="180" y="23"/>
                  <a:pt x="180" y="23"/>
                </a:cubicBezTo>
                <a:cubicBezTo>
                  <a:pt x="178" y="23"/>
                  <a:pt x="178" y="23"/>
                  <a:pt x="178" y="25"/>
                </a:cubicBezTo>
                <a:cubicBezTo>
                  <a:pt x="179" y="24"/>
                  <a:pt x="179" y="24"/>
                  <a:pt x="180" y="24"/>
                </a:cubicBezTo>
                <a:close/>
                <a:moveTo>
                  <a:pt x="77" y="122"/>
                </a:moveTo>
                <a:cubicBezTo>
                  <a:pt x="75" y="122"/>
                  <a:pt x="75" y="122"/>
                  <a:pt x="75" y="123"/>
                </a:cubicBezTo>
                <a:cubicBezTo>
                  <a:pt x="76" y="123"/>
                  <a:pt x="76" y="123"/>
                  <a:pt x="77" y="122"/>
                </a:cubicBezTo>
                <a:close/>
                <a:moveTo>
                  <a:pt x="187" y="101"/>
                </a:moveTo>
                <a:cubicBezTo>
                  <a:pt x="187" y="101"/>
                  <a:pt x="186" y="101"/>
                  <a:pt x="186" y="101"/>
                </a:cubicBezTo>
                <a:cubicBezTo>
                  <a:pt x="186" y="102"/>
                  <a:pt x="186" y="104"/>
                  <a:pt x="186" y="106"/>
                </a:cubicBezTo>
                <a:cubicBezTo>
                  <a:pt x="187" y="105"/>
                  <a:pt x="187" y="105"/>
                  <a:pt x="187" y="105"/>
                </a:cubicBezTo>
                <a:cubicBezTo>
                  <a:pt x="187" y="104"/>
                  <a:pt x="187" y="102"/>
                  <a:pt x="187" y="101"/>
                </a:cubicBezTo>
                <a:close/>
                <a:moveTo>
                  <a:pt x="168" y="135"/>
                </a:moveTo>
                <a:cubicBezTo>
                  <a:pt x="167" y="136"/>
                  <a:pt x="167" y="136"/>
                  <a:pt x="167" y="138"/>
                </a:cubicBezTo>
                <a:cubicBezTo>
                  <a:pt x="167" y="137"/>
                  <a:pt x="168" y="136"/>
                  <a:pt x="168" y="135"/>
                </a:cubicBezTo>
                <a:close/>
                <a:moveTo>
                  <a:pt x="32" y="165"/>
                </a:moveTo>
                <a:cubicBezTo>
                  <a:pt x="33" y="165"/>
                  <a:pt x="33" y="164"/>
                  <a:pt x="33" y="163"/>
                </a:cubicBezTo>
                <a:cubicBezTo>
                  <a:pt x="32" y="164"/>
                  <a:pt x="32" y="165"/>
                  <a:pt x="32" y="165"/>
                </a:cubicBezTo>
                <a:close/>
                <a:moveTo>
                  <a:pt x="151" y="126"/>
                </a:moveTo>
                <a:cubicBezTo>
                  <a:pt x="150" y="126"/>
                  <a:pt x="150" y="127"/>
                  <a:pt x="149" y="128"/>
                </a:cubicBezTo>
                <a:cubicBezTo>
                  <a:pt x="151" y="128"/>
                  <a:pt x="151" y="128"/>
                  <a:pt x="151" y="126"/>
                </a:cubicBezTo>
                <a:close/>
                <a:moveTo>
                  <a:pt x="45" y="199"/>
                </a:moveTo>
                <a:cubicBezTo>
                  <a:pt x="45" y="200"/>
                  <a:pt x="46" y="200"/>
                  <a:pt x="48" y="199"/>
                </a:cubicBezTo>
                <a:cubicBezTo>
                  <a:pt x="47" y="199"/>
                  <a:pt x="46" y="199"/>
                  <a:pt x="45" y="199"/>
                </a:cubicBezTo>
                <a:close/>
                <a:moveTo>
                  <a:pt x="203" y="161"/>
                </a:moveTo>
                <a:cubicBezTo>
                  <a:pt x="203" y="159"/>
                  <a:pt x="203" y="158"/>
                  <a:pt x="203" y="157"/>
                </a:cubicBezTo>
                <a:cubicBezTo>
                  <a:pt x="202" y="159"/>
                  <a:pt x="203" y="160"/>
                  <a:pt x="203" y="161"/>
                </a:cubicBezTo>
                <a:close/>
                <a:moveTo>
                  <a:pt x="117" y="190"/>
                </a:moveTo>
                <a:cubicBezTo>
                  <a:pt x="118" y="190"/>
                  <a:pt x="120" y="191"/>
                  <a:pt x="121" y="190"/>
                </a:cubicBezTo>
                <a:cubicBezTo>
                  <a:pt x="120" y="190"/>
                  <a:pt x="118" y="190"/>
                  <a:pt x="117" y="190"/>
                </a:cubicBezTo>
                <a:close/>
                <a:moveTo>
                  <a:pt x="39" y="46"/>
                </a:moveTo>
                <a:cubicBezTo>
                  <a:pt x="38" y="46"/>
                  <a:pt x="37" y="46"/>
                  <a:pt x="37" y="46"/>
                </a:cubicBezTo>
                <a:cubicBezTo>
                  <a:pt x="37" y="46"/>
                  <a:pt x="36" y="46"/>
                  <a:pt x="36" y="47"/>
                </a:cubicBezTo>
                <a:cubicBezTo>
                  <a:pt x="37" y="47"/>
                  <a:pt x="38" y="47"/>
                  <a:pt x="39" y="46"/>
                </a:cubicBezTo>
                <a:close/>
                <a:moveTo>
                  <a:pt x="183" y="83"/>
                </a:moveTo>
                <a:cubicBezTo>
                  <a:pt x="183" y="83"/>
                  <a:pt x="183" y="83"/>
                  <a:pt x="183" y="83"/>
                </a:cubicBezTo>
                <a:cubicBezTo>
                  <a:pt x="183" y="84"/>
                  <a:pt x="183" y="85"/>
                  <a:pt x="183" y="86"/>
                </a:cubicBezTo>
                <a:cubicBezTo>
                  <a:pt x="183" y="85"/>
                  <a:pt x="183" y="84"/>
                  <a:pt x="183" y="83"/>
                </a:cubicBezTo>
                <a:close/>
                <a:moveTo>
                  <a:pt x="33" y="70"/>
                </a:moveTo>
                <a:cubicBezTo>
                  <a:pt x="33" y="70"/>
                  <a:pt x="33" y="69"/>
                  <a:pt x="33" y="69"/>
                </a:cubicBezTo>
                <a:cubicBezTo>
                  <a:pt x="32" y="69"/>
                  <a:pt x="31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lose/>
                <a:moveTo>
                  <a:pt x="97" y="57"/>
                </a:moveTo>
                <a:cubicBezTo>
                  <a:pt x="96" y="57"/>
                  <a:pt x="96" y="57"/>
                  <a:pt x="95" y="57"/>
                </a:cubicBezTo>
                <a:cubicBezTo>
                  <a:pt x="95" y="58"/>
                  <a:pt x="95" y="58"/>
                  <a:pt x="95" y="59"/>
                </a:cubicBezTo>
                <a:cubicBezTo>
                  <a:pt x="96" y="58"/>
                  <a:pt x="96" y="58"/>
                  <a:pt x="97" y="57"/>
                </a:cubicBezTo>
                <a:close/>
                <a:moveTo>
                  <a:pt x="28" y="95"/>
                </a:moveTo>
                <a:cubicBezTo>
                  <a:pt x="28" y="95"/>
                  <a:pt x="28" y="94"/>
                  <a:pt x="28" y="94"/>
                </a:cubicBezTo>
                <a:cubicBezTo>
                  <a:pt x="28" y="94"/>
                  <a:pt x="28" y="94"/>
                  <a:pt x="28" y="94"/>
                </a:cubicBezTo>
                <a:cubicBezTo>
                  <a:pt x="28" y="94"/>
                  <a:pt x="27" y="95"/>
                  <a:pt x="27" y="95"/>
                </a:cubicBezTo>
                <a:cubicBezTo>
                  <a:pt x="28" y="95"/>
                  <a:pt x="28" y="95"/>
                  <a:pt x="28" y="95"/>
                </a:cubicBezTo>
                <a:close/>
                <a:moveTo>
                  <a:pt x="195" y="10"/>
                </a:moveTo>
                <a:cubicBezTo>
                  <a:pt x="194" y="10"/>
                  <a:pt x="194" y="10"/>
                  <a:pt x="193" y="11"/>
                </a:cubicBezTo>
                <a:cubicBezTo>
                  <a:pt x="194" y="11"/>
                  <a:pt x="194" y="11"/>
                  <a:pt x="195" y="12"/>
                </a:cubicBezTo>
                <a:cubicBezTo>
                  <a:pt x="195" y="11"/>
                  <a:pt x="195" y="10"/>
                  <a:pt x="195" y="10"/>
                </a:cubicBezTo>
                <a:close/>
                <a:moveTo>
                  <a:pt x="175" y="25"/>
                </a:moveTo>
                <a:cubicBezTo>
                  <a:pt x="174" y="25"/>
                  <a:pt x="174" y="26"/>
                  <a:pt x="174" y="27"/>
                </a:cubicBezTo>
                <a:cubicBezTo>
                  <a:pt x="175" y="26"/>
                  <a:pt x="175" y="26"/>
                  <a:pt x="175" y="25"/>
                </a:cubicBezTo>
                <a:close/>
                <a:moveTo>
                  <a:pt x="152" y="175"/>
                </a:moveTo>
                <a:cubicBezTo>
                  <a:pt x="154" y="176"/>
                  <a:pt x="154" y="176"/>
                  <a:pt x="154" y="175"/>
                </a:cubicBezTo>
                <a:cubicBezTo>
                  <a:pt x="153" y="175"/>
                  <a:pt x="153" y="175"/>
                  <a:pt x="152" y="175"/>
                </a:cubicBezTo>
                <a:close/>
                <a:moveTo>
                  <a:pt x="173" y="118"/>
                </a:moveTo>
                <a:cubicBezTo>
                  <a:pt x="173" y="118"/>
                  <a:pt x="173" y="119"/>
                  <a:pt x="173" y="120"/>
                </a:cubicBezTo>
                <a:cubicBezTo>
                  <a:pt x="173" y="120"/>
                  <a:pt x="173" y="120"/>
                  <a:pt x="173" y="120"/>
                </a:cubicBezTo>
                <a:cubicBezTo>
                  <a:pt x="174" y="119"/>
                  <a:pt x="174" y="119"/>
                  <a:pt x="173" y="118"/>
                </a:cubicBezTo>
                <a:close/>
                <a:moveTo>
                  <a:pt x="182" y="80"/>
                </a:moveTo>
                <a:cubicBezTo>
                  <a:pt x="183" y="80"/>
                  <a:pt x="184" y="79"/>
                  <a:pt x="183" y="79"/>
                </a:cubicBezTo>
                <a:cubicBezTo>
                  <a:pt x="182" y="79"/>
                  <a:pt x="182" y="79"/>
                  <a:pt x="182" y="80"/>
                </a:cubicBezTo>
                <a:close/>
                <a:moveTo>
                  <a:pt x="69" y="24"/>
                </a:moveTo>
                <a:cubicBezTo>
                  <a:pt x="70" y="24"/>
                  <a:pt x="70" y="24"/>
                  <a:pt x="71" y="24"/>
                </a:cubicBezTo>
                <a:cubicBezTo>
                  <a:pt x="71" y="23"/>
                  <a:pt x="71" y="23"/>
                  <a:pt x="71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0" y="23"/>
                  <a:pt x="70" y="23"/>
                  <a:pt x="69" y="24"/>
                </a:cubicBezTo>
                <a:close/>
                <a:moveTo>
                  <a:pt x="111" y="71"/>
                </a:moveTo>
                <a:cubicBezTo>
                  <a:pt x="111" y="70"/>
                  <a:pt x="112" y="70"/>
                  <a:pt x="112" y="69"/>
                </a:cubicBezTo>
                <a:cubicBezTo>
                  <a:pt x="111" y="69"/>
                  <a:pt x="110" y="69"/>
                  <a:pt x="111" y="71"/>
                </a:cubicBezTo>
                <a:close/>
                <a:moveTo>
                  <a:pt x="161" y="170"/>
                </a:moveTo>
                <a:cubicBezTo>
                  <a:pt x="162" y="170"/>
                  <a:pt x="162" y="170"/>
                  <a:pt x="163" y="170"/>
                </a:cubicBezTo>
                <a:cubicBezTo>
                  <a:pt x="162" y="170"/>
                  <a:pt x="161" y="169"/>
                  <a:pt x="161" y="170"/>
                </a:cubicBezTo>
                <a:close/>
                <a:moveTo>
                  <a:pt x="89" y="56"/>
                </a:moveTo>
                <a:cubicBezTo>
                  <a:pt x="87" y="56"/>
                  <a:pt x="87" y="56"/>
                  <a:pt x="86" y="57"/>
                </a:cubicBezTo>
                <a:cubicBezTo>
                  <a:pt x="87" y="56"/>
                  <a:pt x="88" y="56"/>
                  <a:pt x="89" y="56"/>
                </a:cubicBezTo>
                <a:close/>
                <a:moveTo>
                  <a:pt x="183" y="141"/>
                </a:moveTo>
                <a:cubicBezTo>
                  <a:pt x="183" y="140"/>
                  <a:pt x="184" y="140"/>
                  <a:pt x="184" y="139"/>
                </a:cubicBezTo>
                <a:cubicBezTo>
                  <a:pt x="183" y="139"/>
                  <a:pt x="183" y="139"/>
                  <a:pt x="183" y="141"/>
                </a:cubicBezTo>
                <a:close/>
                <a:moveTo>
                  <a:pt x="107" y="100"/>
                </a:moveTo>
                <a:cubicBezTo>
                  <a:pt x="107" y="99"/>
                  <a:pt x="107" y="98"/>
                  <a:pt x="107" y="97"/>
                </a:cubicBezTo>
                <a:cubicBezTo>
                  <a:pt x="106" y="98"/>
                  <a:pt x="107" y="99"/>
                  <a:pt x="107" y="100"/>
                </a:cubicBezTo>
                <a:close/>
                <a:moveTo>
                  <a:pt x="73" y="24"/>
                </a:moveTo>
                <a:cubicBezTo>
                  <a:pt x="74" y="24"/>
                  <a:pt x="74" y="24"/>
                  <a:pt x="75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3"/>
                  <a:pt x="74" y="23"/>
                  <a:pt x="73" y="24"/>
                </a:cubicBezTo>
                <a:close/>
                <a:moveTo>
                  <a:pt x="147" y="39"/>
                </a:moveTo>
                <a:cubicBezTo>
                  <a:pt x="147" y="39"/>
                  <a:pt x="148" y="39"/>
                  <a:pt x="148" y="38"/>
                </a:cubicBezTo>
                <a:cubicBezTo>
                  <a:pt x="147" y="38"/>
                  <a:pt x="147" y="38"/>
                  <a:pt x="147" y="39"/>
                </a:cubicBezTo>
                <a:close/>
                <a:moveTo>
                  <a:pt x="63" y="27"/>
                </a:moveTo>
                <a:cubicBezTo>
                  <a:pt x="62" y="27"/>
                  <a:pt x="62" y="27"/>
                  <a:pt x="62" y="27"/>
                </a:cubicBezTo>
                <a:cubicBezTo>
                  <a:pt x="62" y="27"/>
                  <a:pt x="61" y="27"/>
                  <a:pt x="61" y="28"/>
                </a:cubicBezTo>
                <a:cubicBezTo>
                  <a:pt x="61" y="28"/>
                  <a:pt x="61" y="28"/>
                  <a:pt x="61" y="29"/>
                </a:cubicBezTo>
                <a:cubicBezTo>
                  <a:pt x="62" y="28"/>
                  <a:pt x="62" y="28"/>
                  <a:pt x="63" y="27"/>
                </a:cubicBezTo>
                <a:close/>
                <a:moveTo>
                  <a:pt x="112" y="46"/>
                </a:moveTo>
                <a:cubicBezTo>
                  <a:pt x="113" y="45"/>
                  <a:pt x="113" y="45"/>
                  <a:pt x="114" y="44"/>
                </a:cubicBezTo>
                <a:cubicBezTo>
                  <a:pt x="113" y="45"/>
                  <a:pt x="112" y="45"/>
                  <a:pt x="112" y="46"/>
                </a:cubicBezTo>
                <a:close/>
                <a:moveTo>
                  <a:pt x="25" y="27"/>
                </a:moveTo>
                <a:cubicBezTo>
                  <a:pt x="25" y="28"/>
                  <a:pt x="25" y="28"/>
                  <a:pt x="25" y="29"/>
                </a:cubicBezTo>
                <a:cubicBezTo>
                  <a:pt x="25" y="29"/>
                  <a:pt x="26" y="28"/>
                  <a:pt x="25" y="27"/>
                </a:cubicBezTo>
                <a:close/>
                <a:moveTo>
                  <a:pt x="171" y="21"/>
                </a:moveTo>
                <a:cubicBezTo>
                  <a:pt x="170" y="22"/>
                  <a:pt x="170" y="22"/>
                  <a:pt x="169" y="23"/>
                </a:cubicBezTo>
                <a:cubicBezTo>
                  <a:pt x="170" y="22"/>
                  <a:pt x="171" y="23"/>
                  <a:pt x="171" y="21"/>
                </a:cubicBezTo>
                <a:close/>
                <a:moveTo>
                  <a:pt x="161" y="33"/>
                </a:moveTo>
                <a:cubicBezTo>
                  <a:pt x="161" y="33"/>
                  <a:pt x="161" y="34"/>
                  <a:pt x="161" y="34"/>
                </a:cubicBezTo>
                <a:cubicBezTo>
                  <a:pt x="162" y="33"/>
                  <a:pt x="163" y="33"/>
                  <a:pt x="163" y="32"/>
                </a:cubicBezTo>
                <a:cubicBezTo>
                  <a:pt x="162" y="32"/>
                  <a:pt x="161" y="33"/>
                  <a:pt x="161" y="33"/>
                </a:cubicBezTo>
                <a:close/>
                <a:moveTo>
                  <a:pt x="58" y="32"/>
                </a:moveTo>
                <a:cubicBezTo>
                  <a:pt x="57" y="32"/>
                  <a:pt x="57" y="32"/>
                  <a:pt x="56" y="32"/>
                </a:cubicBezTo>
                <a:cubicBezTo>
                  <a:pt x="57" y="33"/>
                  <a:pt x="57" y="33"/>
                  <a:pt x="57" y="34"/>
                </a:cubicBezTo>
                <a:cubicBezTo>
                  <a:pt x="57" y="33"/>
                  <a:pt x="57" y="33"/>
                  <a:pt x="58" y="32"/>
                </a:cubicBezTo>
                <a:close/>
                <a:moveTo>
                  <a:pt x="86" y="60"/>
                </a:moveTo>
                <a:cubicBezTo>
                  <a:pt x="86" y="60"/>
                  <a:pt x="86" y="60"/>
                  <a:pt x="86" y="61"/>
                </a:cubicBezTo>
                <a:cubicBezTo>
                  <a:pt x="87" y="60"/>
                  <a:pt x="87" y="60"/>
                  <a:pt x="87" y="59"/>
                </a:cubicBezTo>
                <a:cubicBezTo>
                  <a:pt x="87" y="59"/>
                  <a:pt x="86" y="59"/>
                  <a:pt x="86" y="60"/>
                </a:cubicBezTo>
                <a:close/>
                <a:moveTo>
                  <a:pt x="46" y="26"/>
                </a:moveTo>
                <a:cubicBezTo>
                  <a:pt x="45" y="26"/>
                  <a:pt x="45" y="26"/>
                  <a:pt x="44" y="26"/>
                </a:cubicBezTo>
                <a:cubicBezTo>
                  <a:pt x="44" y="26"/>
                  <a:pt x="44" y="26"/>
                  <a:pt x="45" y="27"/>
                </a:cubicBezTo>
                <a:cubicBezTo>
                  <a:pt x="45" y="26"/>
                  <a:pt x="45" y="26"/>
                  <a:pt x="46" y="26"/>
                </a:cubicBezTo>
                <a:close/>
                <a:moveTo>
                  <a:pt x="33" y="156"/>
                </a:moveTo>
                <a:cubicBezTo>
                  <a:pt x="33" y="158"/>
                  <a:pt x="33" y="158"/>
                  <a:pt x="33" y="159"/>
                </a:cubicBezTo>
                <a:cubicBezTo>
                  <a:pt x="33" y="158"/>
                  <a:pt x="33" y="157"/>
                  <a:pt x="33" y="156"/>
                </a:cubicBezTo>
                <a:close/>
                <a:moveTo>
                  <a:pt x="46" y="120"/>
                </a:moveTo>
                <a:cubicBezTo>
                  <a:pt x="45" y="120"/>
                  <a:pt x="45" y="120"/>
                  <a:pt x="45" y="120"/>
                </a:cubicBezTo>
                <a:cubicBezTo>
                  <a:pt x="44" y="121"/>
                  <a:pt x="44" y="121"/>
                  <a:pt x="44" y="122"/>
                </a:cubicBezTo>
                <a:cubicBezTo>
                  <a:pt x="44" y="122"/>
                  <a:pt x="44" y="122"/>
                  <a:pt x="44" y="122"/>
                </a:cubicBezTo>
                <a:cubicBezTo>
                  <a:pt x="45" y="121"/>
                  <a:pt x="45" y="121"/>
                  <a:pt x="46" y="120"/>
                </a:cubicBezTo>
                <a:close/>
                <a:moveTo>
                  <a:pt x="192" y="146"/>
                </a:moveTo>
                <a:cubicBezTo>
                  <a:pt x="192" y="146"/>
                  <a:pt x="191" y="146"/>
                  <a:pt x="191" y="146"/>
                </a:cubicBezTo>
                <a:cubicBezTo>
                  <a:pt x="191" y="147"/>
                  <a:pt x="191" y="148"/>
                  <a:pt x="191" y="149"/>
                </a:cubicBezTo>
                <a:cubicBezTo>
                  <a:pt x="191" y="149"/>
                  <a:pt x="192" y="149"/>
                  <a:pt x="192" y="149"/>
                </a:cubicBezTo>
                <a:cubicBezTo>
                  <a:pt x="192" y="148"/>
                  <a:pt x="192" y="147"/>
                  <a:pt x="192" y="146"/>
                </a:cubicBezTo>
                <a:close/>
                <a:moveTo>
                  <a:pt x="118" y="79"/>
                </a:moveTo>
                <a:cubicBezTo>
                  <a:pt x="120" y="79"/>
                  <a:pt x="120" y="79"/>
                  <a:pt x="120" y="78"/>
                </a:cubicBezTo>
                <a:cubicBezTo>
                  <a:pt x="120" y="79"/>
                  <a:pt x="119" y="79"/>
                  <a:pt x="118" y="79"/>
                </a:cubicBezTo>
                <a:close/>
                <a:moveTo>
                  <a:pt x="187" y="162"/>
                </a:moveTo>
                <a:cubicBezTo>
                  <a:pt x="187" y="163"/>
                  <a:pt x="187" y="163"/>
                  <a:pt x="187" y="164"/>
                </a:cubicBezTo>
                <a:cubicBezTo>
                  <a:pt x="188" y="164"/>
                  <a:pt x="188" y="163"/>
                  <a:pt x="187" y="162"/>
                </a:cubicBezTo>
                <a:close/>
                <a:moveTo>
                  <a:pt x="174" y="82"/>
                </a:moveTo>
                <a:cubicBezTo>
                  <a:pt x="174" y="82"/>
                  <a:pt x="173" y="82"/>
                  <a:pt x="173" y="82"/>
                </a:cubicBezTo>
                <a:cubicBezTo>
                  <a:pt x="173" y="83"/>
                  <a:pt x="173" y="83"/>
                  <a:pt x="173" y="83"/>
                </a:cubicBezTo>
                <a:cubicBezTo>
                  <a:pt x="173" y="84"/>
                  <a:pt x="174" y="84"/>
                  <a:pt x="174" y="85"/>
                </a:cubicBezTo>
                <a:cubicBezTo>
                  <a:pt x="174" y="84"/>
                  <a:pt x="174" y="83"/>
                  <a:pt x="174" y="82"/>
                </a:cubicBezTo>
                <a:close/>
                <a:moveTo>
                  <a:pt x="98" y="71"/>
                </a:moveTo>
                <a:cubicBezTo>
                  <a:pt x="100" y="71"/>
                  <a:pt x="100" y="71"/>
                  <a:pt x="99" y="70"/>
                </a:cubicBezTo>
                <a:cubicBezTo>
                  <a:pt x="99" y="70"/>
                  <a:pt x="98" y="71"/>
                  <a:pt x="98" y="71"/>
                </a:cubicBezTo>
                <a:close/>
                <a:moveTo>
                  <a:pt x="66" y="129"/>
                </a:moveTo>
                <a:cubicBezTo>
                  <a:pt x="65" y="129"/>
                  <a:pt x="65" y="129"/>
                  <a:pt x="65" y="130"/>
                </a:cubicBezTo>
                <a:cubicBezTo>
                  <a:pt x="66" y="130"/>
                  <a:pt x="66" y="129"/>
                  <a:pt x="66" y="129"/>
                </a:cubicBezTo>
                <a:close/>
                <a:moveTo>
                  <a:pt x="88" y="103"/>
                </a:moveTo>
                <a:cubicBezTo>
                  <a:pt x="87" y="103"/>
                  <a:pt x="87" y="103"/>
                  <a:pt x="87" y="104"/>
                </a:cubicBezTo>
                <a:cubicBezTo>
                  <a:pt x="87" y="103"/>
                  <a:pt x="88" y="103"/>
                  <a:pt x="88" y="103"/>
                </a:cubicBezTo>
                <a:close/>
                <a:moveTo>
                  <a:pt x="112" y="74"/>
                </a:moveTo>
                <a:cubicBezTo>
                  <a:pt x="112" y="74"/>
                  <a:pt x="112" y="74"/>
                  <a:pt x="112" y="73"/>
                </a:cubicBezTo>
                <a:cubicBezTo>
                  <a:pt x="111" y="74"/>
                  <a:pt x="110" y="74"/>
                  <a:pt x="111" y="75"/>
                </a:cubicBezTo>
                <a:cubicBezTo>
                  <a:pt x="111" y="75"/>
                  <a:pt x="112" y="74"/>
                  <a:pt x="112" y="74"/>
                </a:cubicBezTo>
                <a:close/>
                <a:moveTo>
                  <a:pt x="224" y="203"/>
                </a:moveTo>
                <a:cubicBezTo>
                  <a:pt x="224" y="203"/>
                  <a:pt x="223" y="203"/>
                  <a:pt x="223" y="202"/>
                </a:cubicBezTo>
                <a:cubicBezTo>
                  <a:pt x="223" y="202"/>
                  <a:pt x="222" y="202"/>
                  <a:pt x="222" y="202"/>
                </a:cubicBezTo>
                <a:cubicBezTo>
                  <a:pt x="223" y="203"/>
                  <a:pt x="223" y="203"/>
                  <a:pt x="224" y="203"/>
                </a:cubicBezTo>
                <a:close/>
                <a:moveTo>
                  <a:pt x="115" y="30"/>
                </a:move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30"/>
                  <a:pt x="113" y="30"/>
                </a:cubicBezTo>
                <a:cubicBezTo>
                  <a:pt x="114" y="30"/>
                  <a:pt x="114" y="30"/>
                  <a:pt x="115" y="30"/>
                </a:cubicBezTo>
                <a:close/>
                <a:moveTo>
                  <a:pt x="34" y="99"/>
                </a:moveTo>
                <a:cubicBezTo>
                  <a:pt x="34" y="100"/>
                  <a:pt x="34" y="100"/>
                  <a:pt x="34" y="101"/>
                </a:cubicBezTo>
                <a:cubicBezTo>
                  <a:pt x="34" y="100"/>
                  <a:pt x="34" y="100"/>
                  <a:pt x="34" y="99"/>
                </a:cubicBezTo>
                <a:close/>
                <a:moveTo>
                  <a:pt x="100" y="54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3"/>
                  <a:pt x="100" y="52"/>
                  <a:pt x="100" y="52"/>
                </a:cubicBezTo>
                <a:cubicBezTo>
                  <a:pt x="100" y="53"/>
                  <a:pt x="100" y="53"/>
                  <a:pt x="100" y="54"/>
                </a:cubicBezTo>
                <a:close/>
                <a:moveTo>
                  <a:pt x="71" y="128"/>
                </a:moveTo>
                <a:cubicBezTo>
                  <a:pt x="71" y="128"/>
                  <a:pt x="71" y="128"/>
                  <a:pt x="71" y="128"/>
                </a:cubicBezTo>
                <a:cubicBezTo>
                  <a:pt x="70" y="128"/>
                  <a:pt x="70" y="129"/>
                  <a:pt x="70" y="129"/>
                </a:cubicBezTo>
                <a:cubicBezTo>
                  <a:pt x="70" y="129"/>
                  <a:pt x="70" y="129"/>
                  <a:pt x="70" y="129"/>
                </a:cubicBezTo>
                <a:cubicBezTo>
                  <a:pt x="70" y="129"/>
                  <a:pt x="71" y="128"/>
                  <a:pt x="71" y="128"/>
                </a:cubicBezTo>
                <a:close/>
                <a:moveTo>
                  <a:pt x="111" y="121"/>
                </a:moveTo>
                <a:cubicBezTo>
                  <a:pt x="112" y="122"/>
                  <a:pt x="112" y="122"/>
                  <a:pt x="113" y="121"/>
                </a:cubicBezTo>
                <a:cubicBezTo>
                  <a:pt x="112" y="121"/>
                  <a:pt x="112" y="121"/>
                  <a:pt x="111" y="121"/>
                </a:cubicBezTo>
                <a:close/>
                <a:moveTo>
                  <a:pt x="55" y="177"/>
                </a:moveTo>
                <a:cubicBezTo>
                  <a:pt x="55" y="178"/>
                  <a:pt x="55" y="179"/>
                  <a:pt x="55" y="179"/>
                </a:cubicBezTo>
                <a:cubicBezTo>
                  <a:pt x="56" y="178"/>
                  <a:pt x="56" y="178"/>
                  <a:pt x="55" y="177"/>
                </a:cubicBezTo>
                <a:close/>
                <a:moveTo>
                  <a:pt x="119" y="112"/>
                </a:moveTo>
                <a:cubicBezTo>
                  <a:pt x="119" y="112"/>
                  <a:pt x="119" y="112"/>
                  <a:pt x="119" y="112"/>
                </a:cubicBezTo>
                <a:cubicBezTo>
                  <a:pt x="119" y="113"/>
                  <a:pt x="119" y="113"/>
                  <a:pt x="119" y="114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19" y="113"/>
                  <a:pt x="119" y="113"/>
                  <a:pt x="119" y="112"/>
                </a:cubicBezTo>
                <a:close/>
                <a:moveTo>
                  <a:pt x="164" y="44"/>
                </a:moveTo>
                <a:cubicBezTo>
                  <a:pt x="164" y="44"/>
                  <a:pt x="165" y="44"/>
                  <a:pt x="165" y="43"/>
                </a:cubicBezTo>
                <a:cubicBezTo>
                  <a:pt x="164" y="43"/>
                  <a:pt x="164" y="44"/>
                  <a:pt x="164" y="44"/>
                </a:cubicBezTo>
                <a:close/>
                <a:moveTo>
                  <a:pt x="44" y="47"/>
                </a:moveTo>
                <a:cubicBezTo>
                  <a:pt x="44" y="47"/>
                  <a:pt x="44" y="47"/>
                  <a:pt x="44" y="47"/>
                </a:cubicBezTo>
                <a:cubicBezTo>
                  <a:pt x="44" y="46"/>
                  <a:pt x="44" y="46"/>
                  <a:pt x="44" y="45"/>
                </a:cubicBezTo>
                <a:cubicBezTo>
                  <a:pt x="44" y="46"/>
                  <a:pt x="44" y="47"/>
                  <a:pt x="44" y="47"/>
                </a:cubicBezTo>
                <a:close/>
                <a:moveTo>
                  <a:pt x="197" y="55"/>
                </a:moveTo>
                <a:cubicBezTo>
                  <a:pt x="197" y="55"/>
                  <a:pt x="197" y="55"/>
                  <a:pt x="197" y="55"/>
                </a:cubicBezTo>
                <a:cubicBezTo>
                  <a:pt x="197" y="56"/>
                  <a:pt x="197" y="56"/>
                  <a:pt x="197" y="57"/>
                </a:cubicBezTo>
                <a:cubicBezTo>
                  <a:pt x="197" y="57"/>
                  <a:pt x="197" y="57"/>
                  <a:pt x="197" y="57"/>
                </a:cubicBezTo>
                <a:cubicBezTo>
                  <a:pt x="197" y="56"/>
                  <a:pt x="197" y="56"/>
                  <a:pt x="197" y="55"/>
                </a:cubicBezTo>
                <a:close/>
                <a:moveTo>
                  <a:pt x="131" y="79"/>
                </a:moveTo>
                <a:cubicBezTo>
                  <a:pt x="131" y="80"/>
                  <a:pt x="130" y="80"/>
                  <a:pt x="130" y="81"/>
                </a:cubicBezTo>
                <a:cubicBezTo>
                  <a:pt x="130" y="80"/>
                  <a:pt x="131" y="80"/>
                  <a:pt x="131" y="79"/>
                </a:cubicBezTo>
                <a:close/>
                <a:moveTo>
                  <a:pt x="24" y="8"/>
                </a:moveTo>
                <a:cubicBezTo>
                  <a:pt x="23" y="8"/>
                  <a:pt x="23" y="9"/>
                  <a:pt x="23" y="9"/>
                </a:cubicBez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8"/>
                </a:cubicBezTo>
                <a:close/>
                <a:moveTo>
                  <a:pt x="21" y="193"/>
                </a:moveTo>
                <a:cubicBezTo>
                  <a:pt x="22" y="192"/>
                  <a:pt x="22" y="192"/>
                  <a:pt x="21" y="192"/>
                </a:cubicBezTo>
                <a:cubicBezTo>
                  <a:pt x="21" y="192"/>
                  <a:pt x="21" y="192"/>
                  <a:pt x="21" y="193"/>
                </a:cubicBezTo>
                <a:close/>
                <a:moveTo>
                  <a:pt x="202" y="144"/>
                </a:moveTo>
                <a:cubicBezTo>
                  <a:pt x="202" y="144"/>
                  <a:pt x="201" y="144"/>
                  <a:pt x="201" y="144"/>
                </a:cubicBezTo>
                <a:cubicBezTo>
                  <a:pt x="201" y="145"/>
                  <a:pt x="201" y="145"/>
                  <a:pt x="201" y="146"/>
                </a:cubicBezTo>
                <a:cubicBezTo>
                  <a:pt x="201" y="146"/>
                  <a:pt x="202" y="146"/>
                  <a:pt x="202" y="146"/>
                </a:cubicBezTo>
                <a:cubicBezTo>
                  <a:pt x="202" y="145"/>
                  <a:pt x="202" y="145"/>
                  <a:pt x="202" y="144"/>
                </a:cubicBezTo>
                <a:close/>
                <a:moveTo>
                  <a:pt x="170" y="120"/>
                </a:moveTo>
                <a:cubicBezTo>
                  <a:pt x="170" y="120"/>
                  <a:pt x="170" y="120"/>
                  <a:pt x="170" y="120"/>
                </a:cubicBezTo>
                <a:cubicBezTo>
                  <a:pt x="170" y="120"/>
                  <a:pt x="170" y="121"/>
                  <a:pt x="170" y="121"/>
                </a:cubicBezTo>
                <a:cubicBezTo>
                  <a:pt x="170" y="121"/>
                  <a:pt x="170" y="121"/>
                  <a:pt x="170" y="121"/>
                </a:cubicBezTo>
                <a:cubicBezTo>
                  <a:pt x="170" y="121"/>
                  <a:pt x="170" y="120"/>
                  <a:pt x="170" y="120"/>
                </a:cubicBezTo>
                <a:close/>
                <a:moveTo>
                  <a:pt x="176" y="60"/>
                </a:moveTo>
                <a:cubicBezTo>
                  <a:pt x="176" y="60"/>
                  <a:pt x="176" y="60"/>
                  <a:pt x="176" y="60"/>
                </a:cubicBezTo>
                <a:cubicBezTo>
                  <a:pt x="176" y="61"/>
                  <a:pt x="176" y="61"/>
                  <a:pt x="176" y="62"/>
                </a:cubicBezTo>
                <a:cubicBezTo>
                  <a:pt x="176" y="61"/>
                  <a:pt x="176" y="61"/>
                  <a:pt x="176" y="60"/>
                </a:cubicBezTo>
                <a:close/>
                <a:moveTo>
                  <a:pt x="130" y="40"/>
                </a:moveTo>
                <a:cubicBezTo>
                  <a:pt x="130" y="41"/>
                  <a:pt x="130" y="41"/>
                  <a:pt x="129" y="41"/>
                </a:cubicBezTo>
                <a:cubicBezTo>
                  <a:pt x="130" y="41"/>
                  <a:pt x="129" y="42"/>
                  <a:pt x="130" y="42"/>
                </a:cubicBezTo>
                <a:cubicBezTo>
                  <a:pt x="130" y="41"/>
                  <a:pt x="130" y="41"/>
                  <a:pt x="130" y="40"/>
                </a:cubicBezTo>
                <a:close/>
                <a:moveTo>
                  <a:pt x="96" y="53"/>
                </a:move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97" y="53"/>
                  <a:pt x="97" y="53"/>
                  <a:pt x="96" y="53"/>
                </a:cubicBezTo>
                <a:close/>
                <a:moveTo>
                  <a:pt x="30" y="32"/>
                </a:moveTo>
                <a:cubicBezTo>
                  <a:pt x="29" y="32"/>
                  <a:pt x="29" y="32"/>
                  <a:pt x="29" y="33"/>
                </a:cubicBezTo>
                <a:cubicBezTo>
                  <a:pt x="30" y="33"/>
                  <a:pt x="30" y="32"/>
                  <a:pt x="30" y="32"/>
                </a:cubicBezTo>
                <a:close/>
                <a:moveTo>
                  <a:pt x="190" y="30"/>
                </a:moveTo>
                <a:cubicBezTo>
                  <a:pt x="190" y="30"/>
                  <a:pt x="190" y="31"/>
                  <a:pt x="190" y="31"/>
                </a:cubicBezTo>
                <a:cubicBezTo>
                  <a:pt x="190" y="30"/>
                  <a:pt x="190" y="30"/>
                  <a:pt x="190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0" y="30"/>
                  <a:pt x="190" y="30"/>
                  <a:pt x="190" y="30"/>
                </a:cubicBezTo>
                <a:close/>
                <a:moveTo>
                  <a:pt x="50" y="26"/>
                </a:move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6"/>
                  <a:pt x="50" y="26"/>
                </a:cubicBezTo>
                <a:close/>
                <a:moveTo>
                  <a:pt x="189" y="142"/>
                </a:moveTo>
                <a:cubicBezTo>
                  <a:pt x="189" y="142"/>
                  <a:pt x="189" y="142"/>
                  <a:pt x="189" y="142"/>
                </a:cubicBezTo>
                <a:cubicBezTo>
                  <a:pt x="189" y="141"/>
                  <a:pt x="189" y="141"/>
                  <a:pt x="189" y="140"/>
                </a:cubicBezTo>
                <a:cubicBezTo>
                  <a:pt x="189" y="140"/>
                  <a:pt x="188" y="140"/>
                  <a:pt x="188" y="140"/>
                </a:cubicBezTo>
                <a:cubicBezTo>
                  <a:pt x="188" y="141"/>
                  <a:pt x="188" y="141"/>
                  <a:pt x="189" y="142"/>
                </a:cubicBezTo>
                <a:close/>
                <a:moveTo>
                  <a:pt x="81" y="137"/>
                </a:moveTo>
                <a:cubicBezTo>
                  <a:pt x="81" y="137"/>
                  <a:pt x="81" y="137"/>
                  <a:pt x="81" y="136"/>
                </a:cubicBezTo>
                <a:cubicBezTo>
                  <a:pt x="81" y="137"/>
                  <a:pt x="81" y="137"/>
                  <a:pt x="81" y="137"/>
                </a:cubicBezTo>
                <a:close/>
                <a:moveTo>
                  <a:pt x="176" y="157"/>
                </a:moveTo>
                <a:cubicBezTo>
                  <a:pt x="176" y="157"/>
                  <a:pt x="176" y="157"/>
                  <a:pt x="176" y="157"/>
                </a:cubicBezTo>
                <a:cubicBezTo>
                  <a:pt x="176" y="156"/>
                  <a:pt x="176" y="156"/>
                  <a:pt x="177" y="156"/>
                </a:cubicBezTo>
                <a:cubicBezTo>
                  <a:pt x="176" y="156"/>
                  <a:pt x="176" y="156"/>
                  <a:pt x="176" y="156"/>
                </a:cubicBezTo>
                <a:cubicBezTo>
                  <a:pt x="176" y="156"/>
                  <a:pt x="176" y="157"/>
                  <a:pt x="176" y="157"/>
                </a:cubicBezTo>
                <a:close/>
                <a:moveTo>
                  <a:pt x="33" y="88"/>
                </a:moveTo>
                <a:cubicBezTo>
                  <a:pt x="32" y="88"/>
                  <a:pt x="32" y="88"/>
                  <a:pt x="32" y="88"/>
                </a:cubicBezTo>
                <a:cubicBezTo>
                  <a:pt x="32" y="88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8"/>
                  <a:pt x="33" y="88"/>
                </a:cubicBezTo>
                <a:close/>
                <a:moveTo>
                  <a:pt x="92" y="88"/>
                </a:move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3" y="88"/>
                  <a:pt x="93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2" y="87"/>
                  <a:pt x="92" y="88"/>
                  <a:pt x="92" y="88"/>
                </a:cubicBezTo>
                <a:close/>
                <a:moveTo>
                  <a:pt x="183" y="136"/>
                </a:moveTo>
                <a:cubicBezTo>
                  <a:pt x="183" y="136"/>
                  <a:pt x="183" y="136"/>
                  <a:pt x="184" y="136"/>
                </a:cubicBezTo>
                <a:cubicBezTo>
                  <a:pt x="184" y="136"/>
                  <a:pt x="183" y="135"/>
                  <a:pt x="183" y="135"/>
                </a:cubicBezTo>
                <a:cubicBezTo>
                  <a:pt x="183" y="135"/>
                  <a:pt x="183" y="135"/>
                  <a:pt x="183" y="135"/>
                </a:cubicBezTo>
                <a:cubicBezTo>
                  <a:pt x="183" y="135"/>
                  <a:pt x="183" y="136"/>
                  <a:pt x="183" y="136"/>
                </a:cubicBezTo>
                <a:close/>
                <a:moveTo>
                  <a:pt x="191" y="91"/>
                </a:moveTo>
                <a:cubicBezTo>
                  <a:pt x="191" y="91"/>
                  <a:pt x="191" y="91"/>
                  <a:pt x="191" y="91"/>
                </a:cubicBezTo>
                <a:cubicBezTo>
                  <a:pt x="191" y="91"/>
                  <a:pt x="192" y="91"/>
                  <a:pt x="192" y="91"/>
                </a:cubicBezTo>
                <a:cubicBezTo>
                  <a:pt x="192" y="91"/>
                  <a:pt x="192" y="90"/>
                  <a:pt x="192" y="90"/>
                </a:cubicBezTo>
                <a:cubicBezTo>
                  <a:pt x="192" y="91"/>
                  <a:pt x="191" y="91"/>
                  <a:pt x="191" y="91"/>
                </a:cubicBezTo>
                <a:close/>
                <a:moveTo>
                  <a:pt x="152" y="71"/>
                </a:moveTo>
                <a:cubicBezTo>
                  <a:pt x="153" y="71"/>
                  <a:pt x="153" y="71"/>
                  <a:pt x="153" y="70"/>
                </a:cubicBezTo>
                <a:cubicBezTo>
                  <a:pt x="153" y="71"/>
                  <a:pt x="153" y="71"/>
                  <a:pt x="152" y="71"/>
                </a:cubicBezTo>
                <a:close/>
                <a:moveTo>
                  <a:pt x="65" y="23"/>
                </a:moveTo>
                <a:cubicBezTo>
                  <a:pt x="66" y="24"/>
                  <a:pt x="66" y="24"/>
                  <a:pt x="66" y="24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23"/>
                  <a:pt x="66" y="23"/>
                  <a:pt x="65" y="23"/>
                </a:cubicBezTo>
                <a:close/>
                <a:moveTo>
                  <a:pt x="39" y="134"/>
                </a:moveTo>
                <a:cubicBezTo>
                  <a:pt x="39" y="134"/>
                  <a:pt x="40" y="134"/>
                  <a:pt x="39" y="133"/>
                </a:cubicBezTo>
                <a:cubicBezTo>
                  <a:pt x="39" y="134"/>
                  <a:pt x="39" y="134"/>
                  <a:pt x="39" y="134"/>
                </a:cubicBezTo>
                <a:close/>
                <a:moveTo>
                  <a:pt x="198" y="177"/>
                </a:moveTo>
                <a:cubicBezTo>
                  <a:pt x="199" y="177"/>
                  <a:pt x="199" y="177"/>
                  <a:pt x="199" y="177"/>
                </a:cubicBezTo>
                <a:cubicBezTo>
                  <a:pt x="199" y="177"/>
                  <a:pt x="198" y="177"/>
                  <a:pt x="198" y="177"/>
                </a:cubicBezTo>
                <a:cubicBezTo>
                  <a:pt x="198" y="177"/>
                  <a:pt x="198" y="177"/>
                  <a:pt x="198" y="177"/>
                </a:cubicBezTo>
                <a:cubicBezTo>
                  <a:pt x="198" y="177"/>
                  <a:pt x="198" y="177"/>
                  <a:pt x="198" y="177"/>
                </a:cubicBezTo>
                <a:close/>
                <a:moveTo>
                  <a:pt x="147" y="131"/>
                </a:moveTo>
                <a:cubicBezTo>
                  <a:pt x="147" y="131"/>
                  <a:pt x="147" y="131"/>
                  <a:pt x="147" y="131"/>
                </a:cubicBezTo>
                <a:cubicBezTo>
                  <a:pt x="147" y="131"/>
                  <a:pt x="147" y="130"/>
                  <a:pt x="148" y="130"/>
                </a:cubicBezTo>
                <a:cubicBezTo>
                  <a:pt x="147" y="130"/>
                  <a:pt x="147" y="130"/>
                  <a:pt x="147" y="130"/>
                </a:cubicBezTo>
                <a:cubicBezTo>
                  <a:pt x="147" y="130"/>
                  <a:pt x="147" y="130"/>
                  <a:pt x="147" y="131"/>
                </a:cubicBezTo>
                <a:close/>
                <a:moveTo>
                  <a:pt x="174" y="7"/>
                </a:moveTo>
                <a:cubicBezTo>
                  <a:pt x="174" y="7"/>
                  <a:pt x="174" y="7"/>
                  <a:pt x="174" y="7"/>
                </a:cubicBezTo>
                <a:cubicBezTo>
                  <a:pt x="174" y="7"/>
                  <a:pt x="174" y="7"/>
                  <a:pt x="173" y="7"/>
                </a:cubicBezTo>
                <a:cubicBezTo>
                  <a:pt x="173" y="7"/>
                  <a:pt x="173" y="7"/>
                  <a:pt x="173" y="7"/>
                </a:cubicBezTo>
                <a:cubicBezTo>
                  <a:pt x="174" y="7"/>
                  <a:pt x="174" y="7"/>
                  <a:pt x="174" y="7"/>
                </a:cubicBezTo>
                <a:close/>
                <a:moveTo>
                  <a:pt x="32" y="73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lose/>
                <a:moveTo>
                  <a:pt x="117" y="26"/>
                </a:move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8" y="26"/>
                  <a:pt x="118" y="25"/>
                </a:cubicBezTo>
                <a:cubicBezTo>
                  <a:pt x="118" y="26"/>
                  <a:pt x="118" y="26"/>
                  <a:pt x="117" y="26"/>
                </a:cubicBezTo>
                <a:close/>
                <a:moveTo>
                  <a:pt x="232" y="53"/>
                </a:moveTo>
                <a:cubicBezTo>
                  <a:pt x="232" y="53"/>
                  <a:pt x="233" y="53"/>
                  <a:pt x="233" y="53"/>
                </a:cubicBezTo>
                <a:cubicBezTo>
                  <a:pt x="233" y="53"/>
                  <a:pt x="233" y="52"/>
                  <a:pt x="233" y="52"/>
                </a:cubicBezTo>
                <a:cubicBezTo>
                  <a:pt x="232" y="52"/>
                  <a:pt x="232" y="52"/>
                  <a:pt x="232" y="52"/>
                </a:cubicBezTo>
                <a:cubicBezTo>
                  <a:pt x="232" y="52"/>
                  <a:pt x="232" y="53"/>
                  <a:pt x="232" y="53"/>
                </a:cubicBezTo>
                <a:close/>
                <a:moveTo>
                  <a:pt x="98" y="124"/>
                </a:moveTo>
                <a:cubicBezTo>
                  <a:pt x="98" y="124"/>
                  <a:pt x="98" y="124"/>
                  <a:pt x="98" y="123"/>
                </a:cubicBezTo>
                <a:cubicBezTo>
                  <a:pt x="98" y="124"/>
                  <a:pt x="98" y="124"/>
                  <a:pt x="97" y="124"/>
                </a:cubicBezTo>
                <a:cubicBezTo>
                  <a:pt x="98" y="124"/>
                  <a:pt x="98" y="124"/>
                  <a:pt x="98" y="124"/>
                </a:cubicBezTo>
                <a:cubicBezTo>
                  <a:pt x="98" y="124"/>
                  <a:pt x="98" y="124"/>
                  <a:pt x="98" y="124"/>
                </a:cubicBezTo>
                <a:close/>
                <a:moveTo>
                  <a:pt x="54" y="29"/>
                </a:moveTo>
                <a:cubicBezTo>
                  <a:pt x="54" y="29"/>
                  <a:pt x="54" y="28"/>
                  <a:pt x="54" y="28"/>
                </a:cubicBezTo>
                <a:cubicBezTo>
                  <a:pt x="53" y="28"/>
                  <a:pt x="53" y="28"/>
                  <a:pt x="52" y="28"/>
                </a:cubicBezTo>
                <a:cubicBezTo>
                  <a:pt x="52" y="28"/>
                  <a:pt x="52" y="29"/>
                  <a:pt x="52" y="29"/>
                </a:cubicBezTo>
                <a:cubicBezTo>
                  <a:pt x="53" y="29"/>
                  <a:pt x="53" y="29"/>
                  <a:pt x="54" y="29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3" name="组 42"/>
          <p:cNvGrpSpPr/>
          <p:nvPr/>
        </p:nvGrpSpPr>
        <p:grpSpPr>
          <a:xfrm>
            <a:off x="6896931" y="4057058"/>
            <a:ext cx="657225" cy="619125"/>
            <a:chOff x="4510087" y="3152776"/>
            <a:chExt cx="657225" cy="619125"/>
          </a:xfrm>
        </p:grpSpPr>
        <p:sp>
          <p:nvSpPr>
            <p:cNvPr id="40" name="Freeform 138"/>
            <p:cNvSpPr>
              <a:spLocks noEditPoints="1"/>
            </p:cNvSpPr>
            <p:nvPr/>
          </p:nvSpPr>
          <p:spPr bwMode="auto">
            <a:xfrm>
              <a:off x="4876800" y="3175001"/>
              <a:ext cx="290512" cy="596900"/>
            </a:xfrm>
            <a:custGeom>
              <a:avLst/>
              <a:gdLst>
                <a:gd name="T0" fmla="*/ 102 w 111"/>
                <a:gd name="T1" fmla="*/ 113 h 227"/>
                <a:gd name="T2" fmla="*/ 13 w 111"/>
                <a:gd name="T3" fmla="*/ 215 h 227"/>
                <a:gd name="T4" fmla="*/ 2 w 111"/>
                <a:gd name="T5" fmla="*/ 53 h 227"/>
                <a:gd name="T6" fmla="*/ 33 w 111"/>
                <a:gd name="T7" fmla="*/ 38 h 227"/>
                <a:gd name="T8" fmla="*/ 81 w 111"/>
                <a:gd name="T9" fmla="*/ 160 h 227"/>
                <a:gd name="T10" fmla="*/ 18 w 111"/>
                <a:gd name="T11" fmla="*/ 221 h 227"/>
                <a:gd name="T12" fmla="*/ 43 w 111"/>
                <a:gd name="T13" fmla="*/ 182 h 227"/>
                <a:gd name="T14" fmla="*/ 96 w 111"/>
                <a:gd name="T15" fmla="*/ 133 h 227"/>
                <a:gd name="T16" fmla="*/ 93 w 111"/>
                <a:gd name="T17" fmla="*/ 145 h 227"/>
                <a:gd name="T18" fmla="*/ 71 w 111"/>
                <a:gd name="T19" fmla="*/ 128 h 227"/>
                <a:gd name="T20" fmla="*/ 53 w 111"/>
                <a:gd name="T21" fmla="*/ 142 h 227"/>
                <a:gd name="T22" fmla="*/ 14 w 111"/>
                <a:gd name="T23" fmla="*/ 182 h 227"/>
                <a:gd name="T24" fmla="*/ 64 w 111"/>
                <a:gd name="T25" fmla="*/ 138 h 227"/>
                <a:gd name="T26" fmla="*/ 33 w 111"/>
                <a:gd name="T27" fmla="*/ 185 h 227"/>
                <a:gd name="T28" fmla="*/ 61 w 111"/>
                <a:gd name="T29" fmla="*/ 70 h 227"/>
                <a:gd name="T30" fmla="*/ 40 w 111"/>
                <a:gd name="T31" fmla="*/ 52 h 227"/>
                <a:gd name="T32" fmla="*/ 63 w 111"/>
                <a:gd name="T33" fmla="*/ 56 h 227"/>
                <a:gd name="T34" fmla="*/ 48 w 111"/>
                <a:gd name="T35" fmla="*/ 43 h 227"/>
                <a:gd name="T36" fmla="*/ 22 w 111"/>
                <a:gd name="T37" fmla="*/ 57 h 227"/>
                <a:gd name="T38" fmla="*/ 43 w 111"/>
                <a:gd name="T39" fmla="*/ 88 h 227"/>
                <a:gd name="T40" fmla="*/ 41 w 111"/>
                <a:gd name="T41" fmla="*/ 121 h 227"/>
                <a:gd name="T42" fmla="*/ 16 w 111"/>
                <a:gd name="T43" fmla="*/ 45 h 227"/>
                <a:gd name="T44" fmla="*/ 54 w 111"/>
                <a:gd name="T45" fmla="*/ 72 h 227"/>
                <a:gd name="T46" fmla="*/ 69 w 111"/>
                <a:gd name="T47" fmla="*/ 95 h 227"/>
                <a:gd name="T48" fmla="*/ 32 w 111"/>
                <a:gd name="T49" fmla="*/ 52 h 227"/>
                <a:gd name="T50" fmla="*/ 5 w 111"/>
                <a:gd name="T51" fmla="*/ 111 h 227"/>
                <a:gd name="T52" fmla="*/ 55 w 111"/>
                <a:gd name="T53" fmla="*/ 114 h 227"/>
                <a:gd name="T54" fmla="*/ 22 w 111"/>
                <a:gd name="T55" fmla="*/ 21 h 227"/>
                <a:gd name="T56" fmla="*/ 5 w 111"/>
                <a:gd name="T57" fmla="*/ 71 h 227"/>
                <a:gd name="T58" fmla="*/ 7 w 111"/>
                <a:gd name="T59" fmla="*/ 133 h 227"/>
                <a:gd name="T60" fmla="*/ 24 w 111"/>
                <a:gd name="T61" fmla="*/ 33 h 227"/>
                <a:gd name="T62" fmla="*/ 57 w 111"/>
                <a:gd name="T63" fmla="*/ 89 h 227"/>
                <a:gd name="T64" fmla="*/ 78 w 111"/>
                <a:gd name="T65" fmla="*/ 83 h 227"/>
                <a:gd name="T66" fmla="*/ 6 w 111"/>
                <a:gd name="T67" fmla="*/ 145 h 227"/>
                <a:gd name="T68" fmla="*/ 42 w 111"/>
                <a:gd name="T69" fmla="*/ 101 h 227"/>
                <a:gd name="T70" fmla="*/ 28 w 111"/>
                <a:gd name="T71" fmla="*/ 58 h 227"/>
                <a:gd name="T72" fmla="*/ 36 w 111"/>
                <a:gd name="T73" fmla="*/ 138 h 227"/>
                <a:gd name="T74" fmla="*/ 62 w 111"/>
                <a:gd name="T75" fmla="*/ 114 h 227"/>
                <a:gd name="T76" fmla="*/ 57 w 111"/>
                <a:gd name="T77" fmla="*/ 128 h 227"/>
                <a:gd name="T78" fmla="*/ 50 w 111"/>
                <a:gd name="T79" fmla="*/ 135 h 227"/>
                <a:gd name="T80" fmla="*/ 29 w 111"/>
                <a:gd name="T81" fmla="*/ 150 h 227"/>
                <a:gd name="T82" fmla="*/ 26 w 111"/>
                <a:gd name="T83" fmla="*/ 161 h 227"/>
                <a:gd name="T84" fmla="*/ 77 w 111"/>
                <a:gd name="T85" fmla="*/ 109 h 227"/>
                <a:gd name="T86" fmla="*/ 10 w 111"/>
                <a:gd name="T87" fmla="*/ 122 h 227"/>
                <a:gd name="T88" fmla="*/ 5 w 111"/>
                <a:gd name="T89" fmla="*/ 107 h 227"/>
                <a:gd name="T90" fmla="*/ 26 w 111"/>
                <a:gd name="T91" fmla="*/ 150 h 227"/>
                <a:gd name="T92" fmla="*/ 76 w 111"/>
                <a:gd name="T93" fmla="*/ 91 h 227"/>
                <a:gd name="T94" fmla="*/ 83 w 111"/>
                <a:gd name="T95" fmla="*/ 158 h 227"/>
                <a:gd name="T96" fmla="*/ 22 w 111"/>
                <a:gd name="T97" fmla="*/ 31 h 227"/>
                <a:gd name="T98" fmla="*/ 72 w 111"/>
                <a:gd name="T99" fmla="*/ 79 h 227"/>
                <a:gd name="T100" fmla="*/ 90 w 111"/>
                <a:gd name="T101" fmla="*/ 104 h 227"/>
                <a:gd name="T102" fmla="*/ 80 w 111"/>
                <a:gd name="T103" fmla="*/ 93 h 227"/>
                <a:gd name="T104" fmla="*/ 29 w 111"/>
                <a:gd name="T105" fmla="*/ 34 h 227"/>
                <a:gd name="T106" fmla="*/ 5 w 111"/>
                <a:gd name="T107" fmla="*/ 131 h 227"/>
                <a:gd name="T108" fmla="*/ 24 w 111"/>
                <a:gd name="T109" fmla="*/ 28 h 227"/>
                <a:gd name="T110" fmla="*/ 4 w 111"/>
                <a:gd name="T111" fmla="*/ 52 h 227"/>
                <a:gd name="T112" fmla="*/ 48 w 111"/>
                <a:gd name="T113" fmla="*/ 98 h 227"/>
                <a:gd name="T114" fmla="*/ 17 w 111"/>
                <a:gd name="T115" fmla="*/ 84 h 227"/>
                <a:gd name="T116" fmla="*/ 30 w 111"/>
                <a:gd name="T117" fmla="*/ 103 h 227"/>
                <a:gd name="T118" fmla="*/ 79 w 111"/>
                <a:gd name="T119" fmla="*/ 9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" h="227">
                  <a:moveTo>
                    <a:pt x="31" y="21"/>
                  </a:moveTo>
                  <a:cubicBezTo>
                    <a:pt x="31" y="21"/>
                    <a:pt x="32" y="20"/>
                    <a:pt x="32" y="20"/>
                  </a:cubicBezTo>
                  <a:cubicBezTo>
                    <a:pt x="33" y="19"/>
                    <a:pt x="34" y="19"/>
                    <a:pt x="34" y="20"/>
                  </a:cubicBezTo>
                  <a:cubicBezTo>
                    <a:pt x="35" y="20"/>
                    <a:pt x="35" y="20"/>
                    <a:pt x="34" y="21"/>
                  </a:cubicBezTo>
                  <a:cubicBezTo>
                    <a:pt x="34" y="22"/>
                    <a:pt x="34" y="22"/>
                    <a:pt x="33" y="23"/>
                  </a:cubicBezTo>
                  <a:cubicBezTo>
                    <a:pt x="34" y="23"/>
                    <a:pt x="34" y="24"/>
                    <a:pt x="34" y="24"/>
                  </a:cubicBezTo>
                  <a:cubicBezTo>
                    <a:pt x="39" y="28"/>
                    <a:pt x="43" y="31"/>
                    <a:pt x="47" y="35"/>
                  </a:cubicBezTo>
                  <a:cubicBezTo>
                    <a:pt x="53" y="39"/>
                    <a:pt x="57" y="44"/>
                    <a:pt x="61" y="49"/>
                  </a:cubicBezTo>
                  <a:cubicBezTo>
                    <a:pt x="64" y="53"/>
                    <a:pt x="68" y="56"/>
                    <a:pt x="72" y="59"/>
                  </a:cubicBezTo>
                  <a:cubicBezTo>
                    <a:pt x="76" y="63"/>
                    <a:pt x="81" y="67"/>
                    <a:pt x="85" y="71"/>
                  </a:cubicBezTo>
                  <a:cubicBezTo>
                    <a:pt x="88" y="74"/>
                    <a:pt x="90" y="76"/>
                    <a:pt x="93" y="79"/>
                  </a:cubicBezTo>
                  <a:cubicBezTo>
                    <a:pt x="95" y="81"/>
                    <a:pt x="97" y="84"/>
                    <a:pt x="99" y="86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8"/>
                    <a:pt x="100" y="90"/>
                    <a:pt x="99" y="91"/>
                  </a:cubicBezTo>
                  <a:cubicBezTo>
                    <a:pt x="98" y="92"/>
                    <a:pt x="98" y="92"/>
                    <a:pt x="99" y="94"/>
                  </a:cubicBezTo>
                  <a:cubicBezTo>
                    <a:pt x="100" y="97"/>
                    <a:pt x="101" y="101"/>
                    <a:pt x="101" y="105"/>
                  </a:cubicBezTo>
                  <a:cubicBezTo>
                    <a:pt x="102" y="107"/>
                    <a:pt x="102" y="109"/>
                    <a:pt x="103" y="111"/>
                  </a:cubicBezTo>
                  <a:cubicBezTo>
                    <a:pt x="103" y="111"/>
                    <a:pt x="103" y="112"/>
                    <a:pt x="102" y="113"/>
                  </a:cubicBezTo>
                  <a:cubicBezTo>
                    <a:pt x="102" y="113"/>
                    <a:pt x="102" y="114"/>
                    <a:pt x="103" y="114"/>
                  </a:cubicBezTo>
                  <a:cubicBezTo>
                    <a:pt x="104" y="118"/>
                    <a:pt x="105" y="121"/>
                    <a:pt x="106" y="125"/>
                  </a:cubicBezTo>
                  <a:cubicBezTo>
                    <a:pt x="107" y="128"/>
                    <a:pt x="108" y="131"/>
                    <a:pt x="109" y="134"/>
                  </a:cubicBezTo>
                  <a:cubicBezTo>
                    <a:pt x="110" y="134"/>
                    <a:pt x="110" y="134"/>
                    <a:pt x="110" y="135"/>
                  </a:cubicBezTo>
                  <a:cubicBezTo>
                    <a:pt x="111" y="136"/>
                    <a:pt x="111" y="137"/>
                    <a:pt x="110" y="139"/>
                  </a:cubicBezTo>
                  <a:cubicBezTo>
                    <a:pt x="108" y="140"/>
                    <a:pt x="106" y="141"/>
                    <a:pt x="105" y="143"/>
                  </a:cubicBezTo>
                  <a:cubicBezTo>
                    <a:pt x="102" y="145"/>
                    <a:pt x="99" y="147"/>
                    <a:pt x="97" y="149"/>
                  </a:cubicBezTo>
                  <a:cubicBezTo>
                    <a:pt x="92" y="154"/>
                    <a:pt x="86" y="158"/>
                    <a:pt x="81" y="163"/>
                  </a:cubicBezTo>
                  <a:cubicBezTo>
                    <a:pt x="79" y="165"/>
                    <a:pt x="77" y="167"/>
                    <a:pt x="75" y="169"/>
                  </a:cubicBezTo>
                  <a:cubicBezTo>
                    <a:pt x="71" y="173"/>
                    <a:pt x="67" y="178"/>
                    <a:pt x="62" y="182"/>
                  </a:cubicBezTo>
                  <a:cubicBezTo>
                    <a:pt x="57" y="188"/>
                    <a:pt x="52" y="193"/>
                    <a:pt x="46" y="198"/>
                  </a:cubicBezTo>
                  <a:cubicBezTo>
                    <a:pt x="44" y="201"/>
                    <a:pt x="41" y="204"/>
                    <a:pt x="38" y="207"/>
                  </a:cubicBezTo>
                  <a:cubicBezTo>
                    <a:pt x="34" y="211"/>
                    <a:pt x="30" y="216"/>
                    <a:pt x="26" y="220"/>
                  </a:cubicBezTo>
                  <a:cubicBezTo>
                    <a:pt x="24" y="222"/>
                    <a:pt x="23" y="223"/>
                    <a:pt x="21" y="225"/>
                  </a:cubicBezTo>
                  <a:cubicBezTo>
                    <a:pt x="20" y="225"/>
                    <a:pt x="19" y="226"/>
                    <a:pt x="18" y="226"/>
                  </a:cubicBezTo>
                  <a:cubicBezTo>
                    <a:pt x="17" y="227"/>
                    <a:pt x="16" y="226"/>
                    <a:pt x="15" y="225"/>
                  </a:cubicBezTo>
                  <a:cubicBezTo>
                    <a:pt x="15" y="224"/>
                    <a:pt x="14" y="223"/>
                    <a:pt x="14" y="223"/>
                  </a:cubicBezTo>
                  <a:cubicBezTo>
                    <a:pt x="14" y="220"/>
                    <a:pt x="13" y="217"/>
                    <a:pt x="13" y="215"/>
                  </a:cubicBezTo>
                  <a:cubicBezTo>
                    <a:pt x="13" y="212"/>
                    <a:pt x="12" y="209"/>
                    <a:pt x="11" y="207"/>
                  </a:cubicBezTo>
                  <a:cubicBezTo>
                    <a:pt x="10" y="205"/>
                    <a:pt x="9" y="204"/>
                    <a:pt x="9" y="202"/>
                  </a:cubicBezTo>
                  <a:cubicBezTo>
                    <a:pt x="8" y="199"/>
                    <a:pt x="6" y="197"/>
                    <a:pt x="5" y="194"/>
                  </a:cubicBezTo>
                  <a:cubicBezTo>
                    <a:pt x="5" y="192"/>
                    <a:pt x="4" y="191"/>
                    <a:pt x="3" y="190"/>
                  </a:cubicBezTo>
                  <a:cubicBezTo>
                    <a:pt x="3" y="190"/>
                    <a:pt x="2" y="189"/>
                    <a:pt x="3" y="188"/>
                  </a:cubicBezTo>
                  <a:cubicBezTo>
                    <a:pt x="4" y="187"/>
                    <a:pt x="4" y="186"/>
                    <a:pt x="4" y="184"/>
                  </a:cubicBezTo>
                  <a:cubicBezTo>
                    <a:pt x="4" y="184"/>
                    <a:pt x="3" y="183"/>
                    <a:pt x="3" y="182"/>
                  </a:cubicBezTo>
                  <a:cubicBezTo>
                    <a:pt x="3" y="177"/>
                    <a:pt x="2" y="172"/>
                    <a:pt x="2" y="166"/>
                  </a:cubicBezTo>
                  <a:cubicBezTo>
                    <a:pt x="3" y="161"/>
                    <a:pt x="3" y="156"/>
                    <a:pt x="3" y="151"/>
                  </a:cubicBezTo>
                  <a:cubicBezTo>
                    <a:pt x="3" y="147"/>
                    <a:pt x="2" y="143"/>
                    <a:pt x="2" y="138"/>
                  </a:cubicBezTo>
                  <a:cubicBezTo>
                    <a:pt x="2" y="131"/>
                    <a:pt x="2" y="124"/>
                    <a:pt x="1" y="117"/>
                  </a:cubicBezTo>
                  <a:cubicBezTo>
                    <a:pt x="1" y="114"/>
                    <a:pt x="1" y="111"/>
                    <a:pt x="1" y="108"/>
                  </a:cubicBezTo>
                  <a:cubicBezTo>
                    <a:pt x="1" y="108"/>
                    <a:pt x="1" y="107"/>
                    <a:pt x="1" y="106"/>
                  </a:cubicBezTo>
                  <a:cubicBezTo>
                    <a:pt x="1" y="106"/>
                    <a:pt x="1" y="106"/>
                    <a:pt x="1" y="105"/>
                  </a:cubicBezTo>
                  <a:cubicBezTo>
                    <a:pt x="1" y="104"/>
                    <a:pt x="1" y="103"/>
                    <a:pt x="1" y="102"/>
                  </a:cubicBezTo>
                  <a:cubicBezTo>
                    <a:pt x="1" y="94"/>
                    <a:pt x="1" y="85"/>
                    <a:pt x="1" y="76"/>
                  </a:cubicBezTo>
                  <a:cubicBezTo>
                    <a:pt x="1" y="72"/>
                    <a:pt x="2" y="68"/>
                    <a:pt x="2" y="64"/>
                  </a:cubicBezTo>
                  <a:cubicBezTo>
                    <a:pt x="2" y="60"/>
                    <a:pt x="2" y="57"/>
                    <a:pt x="2" y="53"/>
                  </a:cubicBezTo>
                  <a:cubicBezTo>
                    <a:pt x="2" y="53"/>
                    <a:pt x="2" y="53"/>
                    <a:pt x="2" y="52"/>
                  </a:cubicBezTo>
                  <a:cubicBezTo>
                    <a:pt x="2" y="52"/>
                    <a:pt x="2" y="52"/>
                    <a:pt x="2" y="51"/>
                  </a:cubicBezTo>
                  <a:cubicBezTo>
                    <a:pt x="2" y="51"/>
                    <a:pt x="2" y="50"/>
                    <a:pt x="2" y="49"/>
                  </a:cubicBezTo>
                  <a:cubicBezTo>
                    <a:pt x="2" y="42"/>
                    <a:pt x="2" y="34"/>
                    <a:pt x="2" y="27"/>
                  </a:cubicBezTo>
                  <a:cubicBezTo>
                    <a:pt x="2" y="21"/>
                    <a:pt x="1" y="15"/>
                    <a:pt x="1" y="9"/>
                  </a:cubicBezTo>
                  <a:cubicBezTo>
                    <a:pt x="1" y="7"/>
                    <a:pt x="1" y="5"/>
                    <a:pt x="1" y="3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4" y="1"/>
                    <a:pt x="5" y="2"/>
                    <a:pt x="6" y="2"/>
                  </a:cubicBezTo>
                  <a:cubicBezTo>
                    <a:pt x="14" y="8"/>
                    <a:pt x="21" y="14"/>
                    <a:pt x="28" y="19"/>
                  </a:cubicBezTo>
                  <a:cubicBezTo>
                    <a:pt x="29" y="20"/>
                    <a:pt x="30" y="21"/>
                    <a:pt x="31" y="21"/>
                  </a:cubicBezTo>
                  <a:close/>
                  <a:moveTo>
                    <a:pt x="42" y="116"/>
                  </a:moveTo>
                  <a:cubicBezTo>
                    <a:pt x="42" y="116"/>
                    <a:pt x="41" y="116"/>
                    <a:pt x="41" y="117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3" y="115"/>
                    <a:pt x="43" y="115"/>
                  </a:cubicBezTo>
                  <a:cubicBezTo>
                    <a:pt x="42" y="115"/>
                    <a:pt x="42" y="115"/>
                    <a:pt x="42" y="116"/>
                  </a:cubicBezTo>
                  <a:close/>
                  <a:moveTo>
                    <a:pt x="34" y="39"/>
                  </a:moveTo>
                  <a:cubicBezTo>
                    <a:pt x="33" y="39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9"/>
                    <a:pt x="33" y="39"/>
                    <a:pt x="34" y="40"/>
                  </a:cubicBezTo>
                  <a:cubicBezTo>
                    <a:pt x="34" y="40"/>
                    <a:pt x="34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0"/>
                    <a:pt x="34" y="40"/>
                    <a:pt x="34" y="39"/>
                  </a:cubicBezTo>
                  <a:close/>
                  <a:moveTo>
                    <a:pt x="39" y="139"/>
                  </a:moveTo>
                  <a:cubicBezTo>
                    <a:pt x="39" y="139"/>
                    <a:pt x="40" y="139"/>
                    <a:pt x="41" y="138"/>
                  </a:cubicBezTo>
                  <a:cubicBezTo>
                    <a:pt x="43" y="136"/>
                    <a:pt x="44" y="134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4" y="134"/>
                    <a:pt x="42" y="136"/>
                    <a:pt x="39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7" y="141"/>
                    <a:pt x="37" y="142"/>
                    <a:pt x="37" y="143"/>
                  </a:cubicBezTo>
                  <a:cubicBezTo>
                    <a:pt x="38" y="142"/>
                    <a:pt x="38" y="141"/>
                    <a:pt x="39" y="139"/>
                  </a:cubicBezTo>
                  <a:close/>
                  <a:moveTo>
                    <a:pt x="65" y="174"/>
                  </a:moveTo>
                  <a:cubicBezTo>
                    <a:pt x="65" y="174"/>
                    <a:pt x="66" y="174"/>
                    <a:pt x="66" y="174"/>
                  </a:cubicBezTo>
                  <a:cubicBezTo>
                    <a:pt x="71" y="169"/>
                    <a:pt x="75" y="165"/>
                    <a:pt x="80" y="161"/>
                  </a:cubicBezTo>
                  <a:cubicBezTo>
                    <a:pt x="80" y="160"/>
                    <a:pt x="80" y="160"/>
                    <a:pt x="81" y="160"/>
                  </a:cubicBezTo>
                  <a:cubicBezTo>
                    <a:pt x="80" y="160"/>
                    <a:pt x="80" y="160"/>
                    <a:pt x="79" y="161"/>
                  </a:cubicBezTo>
                  <a:cubicBezTo>
                    <a:pt x="75" y="165"/>
                    <a:pt x="70" y="169"/>
                    <a:pt x="66" y="173"/>
                  </a:cubicBezTo>
                  <a:cubicBezTo>
                    <a:pt x="66" y="174"/>
                    <a:pt x="65" y="174"/>
                    <a:pt x="65" y="174"/>
                  </a:cubicBezTo>
                  <a:cubicBezTo>
                    <a:pt x="65" y="174"/>
                    <a:pt x="64" y="175"/>
                    <a:pt x="64" y="175"/>
                  </a:cubicBezTo>
                  <a:cubicBezTo>
                    <a:pt x="64" y="175"/>
                    <a:pt x="64" y="175"/>
                    <a:pt x="64" y="175"/>
                  </a:cubicBezTo>
                  <a:cubicBezTo>
                    <a:pt x="64" y="175"/>
                    <a:pt x="65" y="175"/>
                    <a:pt x="65" y="174"/>
                  </a:cubicBezTo>
                  <a:close/>
                  <a:moveTo>
                    <a:pt x="26" y="214"/>
                  </a:moveTo>
                  <a:cubicBezTo>
                    <a:pt x="25" y="214"/>
                    <a:pt x="25" y="214"/>
                    <a:pt x="25" y="215"/>
                  </a:cubicBezTo>
                  <a:cubicBezTo>
                    <a:pt x="24" y="215"/>
                    <a:pt x="24" y="216"/>
                    <a:pt x="23" y="215"/>
                  </a:cubicBezTo>
                  <a:cubicBezTo>
                    <a:pt x="22" y="215"/>
                    <a:pt x="22" y="215"/>
                    <a:pt x="22" y="214"/>
                  </a:cubicBezTo>
                  <a:cubicBezTo>
                    <a:pt x="22" y="214"/>
                    <a:pt x="22" y="214"/>
                    <a:pt x="22" y="214"/>
                  </a:cubicBezTo>
                  <a:cubicBezTo>
                    <a:pt x="21" y="215"/>
                    <a:pt x="21" y="216"/>
                    <a:pt x="20" y="215"/>
                  </a:cubicBezTo>
                  <a:cubicBezTo>
                    <a:pt x="19" y="215"/>
                    <a:pt x="18" y="214"/>
                    <a:pt x="18" y="214"/>
                  </a:cubicBezTo>
                  <a:cubicBezTo>
                    <a:pt x="18" y="213"/>
                    <a:pt x="18" y="212"/>
                    <a:pt x="18" y="212"/>
                  </a:cubicBezTo>
                  <a:cubicBezTo>
                    <a:pt x="17" y="212"/>
                    <a:pt x="16" y="212"/>
                    <a:pt x="16" y="212"/>
                  </a:cubicBezTo>
                  <a:cubicBezTo>
                    <a:pt x="16" y="212"/>
                    <a:pt x="16" y="212"/>
                    <a:pt x="16" y="213"/>
                  </a:cubicBezTo>
                  <a:cubicBezTo>
                    <a:pt x="17" y="214"/>
                    <a:pt x="17" y="216"/>
                    <a:pt x="18" y="218"/>
                  </a:cubicBezTo>
                  <a:cubicBezTo>
                    <a:pt x="18" y="219"/>
                    <a:pt x="18" y="220"/>
                    <a:pt x="18" y="221"/>
                  </a:cubicBezTo>
                  <a:cubicBezTo>
                    <a:pt x="18" y="221"/>
                    <a:pt x="18" y="221"/>
                    <a:pt x="18" y="222"/>
                  </a:cubicBezTo>
                  <a:cubicBezTo>
                    <a:pt x="18" y="222"/>
                    <a:pt x="19" y="222"/>
                    <a:pt x="19" y="223"/>
                  </a:cubicBezTo>
                  <a:cubicBezTo>
                    <a:pt x="19" y="222"/>
                    <a:pt x="20" y="222"/>
                    <a:pt x="20" y="222"/>
                  </a:cubicBezTo>
                  <a:cubicBezTo>
                    <a:pt x="22" y="219"/>
                    <a:pt x="23" y="217"/>
                    <a:pt x="25" y="215"/>
                  </a:cubicBezTo>
                  <a:cubicBezTo>
                    <a:pt x="25" y="214"/>
                    <a:pt x="25" y="214"/>
                    <a:pt x="26" y="214"/>
                  </a:cubicBezTo>
                  <a:cubicBezTo>
                    <a:pt x="26" y="213"/>
                    <a:pt x="27" y="213"/>
                    <a:pt x="27" y="212"/>
                  </a:cubicBezTo>
                  <a:cubicBezTo>
                    <a:pt x="26" y="213"/>
                    <a:pt x="26" y="213"/>
                    <a:pt x="26" y="214"/>
                  </a:cubicBezTo>
                  <a:close/>
                  <a:moveTo>
                    <a:pt x="39" y="194"/>
                  </a:moveTo>
                  <a:cubicBezTo>
                    <a:pt x="39" y="194"/>
                    <a:pt x="40" y="194"/>
                    <a:pt x="40" y="194"/>
                  </a:cubicBezTo>
                  <a:cubicBezTo>
                    <a:pt x="42" y="191"/>
                    <a:pt x="44" y="189"/>
                    <a:pt x="47" y="187"/>
                  </a:cubicBezTo>
                  <a:cubicBezTo>
                    <a:pt x="48" y="185"/>
                    <a:pt x="49" y="184"/>
                    <a:pt x="50" y="183"/>
                  </a:cubicBezTo>
                  <a:cubicBezTo>
                    <a:pt x="51" y="183"/>
                    <a:pt x="51" y="182"/>
                    <a:pt x="51" y="182"/>
                  </a:cubicBezTo>
                  <a:cubicBezTo>
                    <a:pt x="50" y="178"/>
                    <a:pt x="49" y="175"/>
                    <a:pt x="48" y="171"/>
                  </a:cubicBezTo>
                  <a:cubicBezTo>
                    <a:pt x="47" y="165"/>
                    <a:pt x="45" y="159"/>
                    <a:pt x="43" y="153"/>
                  </a:cubicBezTo>
                  <a:cubicBezTo>
                    <a:pt x="43" y="152"/>
                    <a:pt x="43" y="152"/>
                    <a:pt x="42" y="151"/>
                  </a:cubicBezTo>
                  <a:cubicBezTo>
                    <a:pt x="40" y="153"/>
                    <a:pt x="38" y="155"/>
                    <a:pt x="36" y="157"/>
                  </a:cubicBezTo>
                  <a:cubicBezTo>
                    <a:pt x="37" y="159"/>
                    <a:pt x="37" y="161"/>
                    <a:pt x="38" y="164"/>
                  </a:cubicBezTo>
                  <a:cubicBezTo>
                    <a:pt x="40" y="170"/>
                    <a:pt x="41" y="176"/>
                    <a:pt x="43" y="182"/>
                  </a:cubicBezTo>
                  <a:cubicBezTo>
                    <a:pt x="44" y="183"/>
                    <a:pt x="44" y="185"/>
                    <a:pt x="45" y="186"/>
                  </a:cubicBezTo>
                  <a:cubicBezTo>
                    <a:pt x="45" y="187"/>
                    <a:pt x="45" y="188"/>
                    <a:pt x="44" y="189"/>
                  </a:cubicBezTo>
                  <a:cubicBezTo>
                    <a:pt x="43" y="189"/>
                    <a:pt x="42" y="188"/>
                    <a:pt x="42" y="187"/>
                  </a:cubicBezTo>
                  <a:cubicBezTo>
                    <a:pt x="42" y="187"/>
                    <a:pt x="42" y="186"/>
                    <a:pt x="42" y="186"/>
                  </a:cubicBezTo>
                  <a:cubicBezTo>
                    <a:pt x="41" y="183"/>
                    <a:pt x="40" y="179"/>
                    <a:pt x="39" y="176"/>
                  </a:cubicBezTo>
                  <a:cubicBezTo>
                    <a:pt x="38" y="170"/>
                    <a:pt x="37" y="165"/>
                    <a:pt x="35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3" y="161"/>
                    <a:pt x="31" y="163"/>
                    <a:pt x="29" y="165"/>
                  </a:cubicBezTo>
                  <a:cubicBezTo>
                    <a:pt x="32" y="175"/>
                    <a:pt x="34" y="185"/>
                    <a:pt x="39" y="194"/>
                  </a:cubicBezTo>
                  <a:close/>
                  <a:moveTo>
                    <a:pt x="94" y="103"/>
                  </a:moveTo>
                  <a:cubicBezTo>
                    <a:pt x="94" y="104"/>
                    <a:pt x="93" y="104"/>
                    <a:pt x="93" y="105"/>
                  </a:cubicBezTo>
                  <a:cubicBezTo>
                    <a:pt x="92" y="105"/>
                    <a:pt x="92" y="105"/>
                    <a:pt x="92" y="106"/>
                  </a:cubicBezTo>
                  <a:cubicBezTo>
                    <a:pt x="93" y="108"/>
                    <a:pt x="93" y="110"/>
                    <a:pt x="94" y="113"/>
                  </a:cubicBezTo>
                  <a:cubicBezTo>
                    <a:pt x="95" y="117"/>
                    <a:pt x="97" y="122"/>
                    <a:pt x="98" y="126"/>
                  </a:cubicBezTo>
                  <a:cubicBezTo>
                    <a:pt x="99" y="128"/>
                    <a:pt x="99" y="131"/>
                    <a:pt x="100" y="133"/>
                  </a:cubicBezTo>
                  <a:cubicBezTo>
                    <a:pt x="100" y="134"/>
                    <a:pt x="99" y="135"/>
                    <a:pt x="98" y="135"/>
                  </a:cubicBezTo>
                  <a:cubicBezTo>
                    <a:pt x="97" y="135"/>
                    <a:pt x="97" y="135"/>
                    <a:pt x="96" y="134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30"/>
                    <a:pt x="95" y="128"/>
                    <a:pt x="95" y="125"/>
                  </a:cubicBezTo>
                  <a:cubicBezTo>
                    <a:pt x="94" y="119"/>
                    <a:pt x="92" y="113"/>
                    <a:pt x="91" y="107"/>
                  </a:cubicBezTo>
                  <a:cubicBezTo>
                    <a:pt x="91" y="107"/>
                    <a:pt x="91" y="107"/>
                    <a:pt x="91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8" y="109"/>
                    <a:pt x="87" y="109"/>
                  </a:cubicBezTo>
                  <a:cubicBezTo>
                    <a:pt x="87" y="110"/>
                    <a:pt x="87" y="110"/>
                    <a:pt x="87" y="111"/>
                  </a:cubicBezTo>
                  <a:cubicBezTo>
                    <a:pt x="87" y="114"/>
                    <a:pt x="88" y="116"/>
                    <a:pt x="89" y="119"/>
                  </a:cubicBezTo>
                  <a:cubicBezTo>
                    <a:pt x="90" y="126"/>
                    <a:pt x="92" y="133"/>
                    <a:pt x="95" y="140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41"/>
                    <a:pt x="96" y="141"/>
                    <a:pt x="97" y="141"/>
                  </a:cubicBezTo>
                  <a:cubicBezTo>
                    <a:pt x="98" y="140"/>
                    <a:pt x="99" y="138"/>
                    <a:pt x="101" y="137"/>
                  </a:cubicBezTo>
                  <a:cubicBezTo>
                    <a:pt x="101" y="136"/>
                    <a:pt x="101" y="136"/>
                    <a:pt x="101" y="135"/>
                  </a:cubicBezTo>
                  <a:cubicBezTo>
                    <a:pt x="101" y="132"/>
                    <a:pt x="101" y="128"/>
                    <a:pt x="101" y="125"/>
                  </a:cubicBezTo>
                  <a:cubicBezTo>
                    <a:pt x="101" y="124"/>
                    <a:pt x="101" y="124"/>
                    <a:pt x="101" y="123"/>
                  </a:cubicBezTo>
                  <a:cubicBezTo>
                    <a:pt x="100" y="119"/>
                    <a:pt x="98" y="115"/>
                    <a:pt x="97" y="111"/>
                  </a:cubicBezTo>
                  <a:cubicBezTo>
                    <a:pt x="97" y="109"/>
                    <a:pt x="96" y="107"/>
                    <a:pt x="95" y="105"/>
                  </a:cubicBezTo>
                  <a:cubicBezTo>
                    <a:pt x="95" y="104"/>
                    <a:pt x="95" y="104"/>
                    <a:pt x="94" y="103"/>
                  </a:cubicBezTo>
                  <a:close/>
                  <a:moveTo>
                    <a:pt x="93" y="145"/>
                  </a:moveTo>
                  <a:cubicBezTo>
                    <a:pt x="93" y="144"/>
                    <a:pt x="93" y="143"/>
                    <a:pt x="92" y="143"/>
                  </a:cubicBezTo>
                  <a:cubicBezTo>
                    <a:pt x="92" y="140"/>
                    <a:pt x="91" y="137"/>
                    <a:pt x="91" y="134"/>
                  </a:cubicBezTo>
                  <a:cubicBezTo>
                    <a:pt x="89" y="127"/>
                    <a:pt x="87" y="121"/>
                    <a:pt x="86" y="114"/>
                  </a:cubicBezTo>
                  <a:cubicBezTo>
                    <a:pt x="85" y="113"/>
                    <a:pt x="85" y="113"/>
                    <a:pt x="85" y="112"/>
                  </a:cubicBezTo>
                  <a:cubicBezTo>
                    <a:pt x="85" y="112"/>
                    <a:pt x="85" y="112"/>
                    <a:pt x="84" y="112"/>
                  </a:cubicBezTo>
                  <a:cubicBezTo>
                    <a:pt x="83" y="114"/>
                    <a:pt x="81" y="116"/>
                    <a:pt x="80" y="117"/>
                  </a:cubicBezTo>
                  <a:cubicBezTo>
                    <a:pt x="79" y="118"/>
                    <a:pt x="79" y="118"/>
                    <a:pt x="79" y="119"/>
                  </a:cubicBezTo>
                  <a:cubicBezTo>
                    <a:pt x="80" y="122"/>
                    <a:pt x="81" y="124"/>
                    <a:pt x="81" y="127"/>
                  </a:cubicBezTo>
                  <a:cubicBezTo>
                    <a:pt x="83" y="134"/>
                    <a:pt x="85" y="141"/>
                    <a:pt x="88" y="147"/>
                  </a:cubicBezTo>
                  <a:cubicBezTo>
                    <a:pt x="88" y="148"/>
                    <a:pt x="88" y="149"/>
                    <a:pt x="88" y="149"/>
                  </a:cubicBezTo>
                  <a:cubicBezTo>
                    <a:pt x="90" y="148"/>
                    <a:pt x="91" y="146"/>
                    <a:pt x="93" y="145"/>
                  </a:cubicBezTo>
                  <a:close/>
                  <a:moveTo>
                    <a:pt x="70" y="127"/>
                  </a:moveTo>
                  <a:cubicBezTo>
                    <a:pt x="68" y="128"/>
                    <a:pt x="66" y="130"/>
                    <a:pt x="64" y="132"/>
                  </a:cubicBezTo>
                  <a:cubicBezTo>
                    <a:pt x="67" y="142"/>
                    <a:pt x="69" y="152"/>
                    <a:pt x="74" y="161"/>
                  </a:cubicBezTo>
                  <a:cubicBezTo>
                    <a:pt x="75" y="160"/>
                    <a:pt x="77" y="158"/>
                    <a:pt x="78" y="157"/>
                  </a:cubicBezTo>
                  <a:cubicBezTo>
                    <a:pt x="79" y="157"/>
                    <a:pt x="79" y="157"/>
                    <a:pt x="79" y="156"/>
                  </a:cubicBezTo>
                  <a:cubicBezTo>
                    <a:pt x="78" y="153"/>
                    <a:pt x="77" y="149"/>
                    <a:pt x="76" y="146"/>
                  </a:cubicBezTo>
                  <a:cubicBezTo>
                    <a:pt x="74" y="140"/>
                    <a:pt x="72" y="134"/>
                    <a:pt x="71" y="128"/>
                  </a:cubicBezTo>
                  <a:cubicBezTo>
                    <a:pt x="70" y="127"/>
                    <a:pt x="70" y="127"/>
                    <a:pt x="70" y="127"/>
                  </a:cubicBezTo>
                  <a:close/>
                  <a:moveTo>
                    <a:pt x="59" y="175"/>
                  </a:moveTo>
                  <a:cubicBezTo>
                    <a:pt x="57" y="174"/>
                    <a:pt x="57" y="173"/>
                    <a:pt x="57" y="172"/>
                  </a:cubicBezTo>
                  <a:cubicBezTo>
                    <a:pt x="56" y="169"/>
                    <a:pt x="56" y="166"/>
                    <a:pt x="55" y="163"/>
                  </a:cubicBezTo>
                  <a:cubicBezTo>
                    <a:pt x="54" y="157"/>
                    <a:pt x="52" y="151"/>
                    <a:pt x="51" y="145"/>
                  </a:cubicBezTo>
                  <a:cubicBezTo>
                    <a:pt x="51" y="145"/>
                    <a:pt x="51" y="145"/>
                    <a:pt x="50" y="144"/>
                  </a:cubicBezTo>
                  <a:cubicBezTo>
                    <a:pt x="48" y="146"/>
                    <a:pt x="46" y="148"/>
                    <a:pt x="44" y="150"/>
                  </a:cubicBezTo>
                  <a:cubicBezTo>
                    <a:pt x="45" y="153"/>
                    <a:pt x="45" y="156"/>
                    <a:pt x="46" y="159"/>
                  </a:cubicBezTo>
                  <a:cubicBezTo>
                    <a:pt x="48" y="165"/>
                    <a:pt x="50" y="172"/>
                    <a:pt x="53" y="178"/>
                  </a:cubicBezTo>
                  <a:cubicBezTo>
                    <a:pt x="53" y="179"/>
                    <a:pt x="53" y="179"/>
                    <a:pt x="54" y="180"/>
                  </a:cubicBezTo>
                  <a:cubicBezTo>
                    <a:pt x="55" y="178"/>
                    <a:pt x="57" y="176"/>
                    <a:pt x="59" y="175"/>
                  </a:cubicBezTo>
                  <a:close/>
                  <a:moveTo>
                    <a:pt x="61" y="173"/>
                  </a:moveTo>
                  <a:cubicBezTo>
                    <a:pt x="61" y="172"/>
                    <a:pt x="62" y="171"/>
                    <a:pt x="63" y="170"/>
                  </a:cubicBezTo>
                  <a:cubicBezTo>
                    <a:pt x="64" y="170"/>
                    <a:pt x="64" y="169"/>
                    <a:pt x="64" y="169"/>
                  </a:cubicBezTo>
                  <a:cubicBezTo>
                    <a:pt x="63" y="165"/>
                    <a:pt x="63" y="161"/>
                    <a:pt x="62" y="158"/>
                  </a:cubicBezTo>
                  <a:cubicBezTo>
                    <a:pt x="61" y="152"/>
                    <a:pt x="59" y="146"/>
                    <a:pt x="58" y="140"/>
                  </a:cubicBezTo>
                  <a:cubicBezTo>
                    <a:pt x="57" y="140"/>
                    <a:pt x="57" y="139"/>
                    <a:pt x="57" y="139"/>
                  </a:cubicBezTo>
                  <a:cubicBezTo>
                    <a:pt x="56" y="140"/>
                    <a:pt x="54" y="141"/>
                    <a:pt x="53" y="142"/>
                  </a:cubicBezTo>
                  <a:cubicBezTo>
                    <a:pt x="52" y="143"/>
                    <a:pt x="52" y="143"/>
                    <a:pt x="52" y="144"/>
                  </a:cubicBezTo>
                  <a:cubicBezTo>
                    <a:pt x="54" y="150"/>
                    <a:pt x="55" y="156"/>
                    <a:pt x="56" y="162"/>
                  </a:cubicBezTo>
                  <a:cubicBezTo>
                    <a:pt x="57" y="165"/>
                    <a:pt x="58" y="168"/>
                    <a:pt x="60" y="171"/>
                  </a:cubicBezTo>
                  <a:cubicBezTo>
                    <a:pt x="60" y="172"/>
                    <a:pt x="60" y="172"/>
                    <a:pt x="61" y="173"/>
                  </a:cubicBezTo>
                  <a:close/>
                  <a:moveTo>
                    <a:pt x="87" y="151"/>
                  </a:moveTo>
                  <a:cubicBezTo>
                    <a:pt x="87" y="150"/>
                    <a:pt x="87" y="150"/>
                    <a:pt x="87" y="150"/>
                  </a:cubicBezTo>
                  <a:cubicBezTo>
                    <a:pt x="85" y="150"/>
                    <a:pt x="84" y="150"/>
                    <a:pt x="84" y="148"/>
                  </a:cubicBezTo>
                  <a:cubicBezTo>
                    <a:pt x="84" y="145"/>
                    <a:pt x="83" y="143"/>
                    <a:pt x="83" y="140"/>
                  </a:cubicBezTo>
                  <a:cubicBezTo>
                    <a:pt x="81" y="133"/>
                    <a:pt x="79" y="127"/>
                    <a:pt x="77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5" y="121"/>
                    <a:pt x="74" y="123"/>
                    <a:pt x="72" y="125"/>
                  </a:cubicBezTo>
                  <a:cubicBezTo>
                    <a:pt x="72" y="125"/>
                    <a:pt x="72" y="126"/>
                    <a:pt x="72" y="126"/>
                  </a:cubicBezTo>
                  <a:cubicBezTo>
                    <a:pt x="73" y="130"/>
                    <a:pt x="74" y="133"/>
                    <a:pt x="75" y="137"/>
                  </a:cubicBezTo>
                  <a:cubicBezTo>
                    <a:pt x="77" y="142"/>
                    <a:pt x="79" y="148"/>
                    <a:pt x="81" y="153"/>
                  </a:cubicBezTo>
                  <a:cubicBezTo>
                    <a:pt x="81" y="154"/>
                    <a:pt x="81" y="154"/>
                    <a:pt x="82" y="155"/>
                  </a:cubicBezTo>
                  <a:cubicBezTo>
                    <a:pt x="84" y="153"/>
                    <a:pt x="85" y="152"/>
                    <a:pt x="87" y="151"/>
                  </a:cubicBezTo>
                  <a:close/>
                  <a:moveTo>
                    <a:pt x="18" y="178"/>
                  </a:moveTo>
                  <a:cubicBezTo>
                    <a:pt x="16" y="179"/>
                    <a:pt x="15" y="180"/>
                    <a:pt x="14" y="182"/>
                  </a:cubicBezTo>
                  <a:cubicBezTo>
                    <a:pt x="14" y="182"/>
                    <a:pt x="14" y="183"/>
                    <a:pt x="14" y="183"/>
                  </a:cubicBezTo>
                  <a:cubicBezTo>
                    <a:pt x="15" y="188"/>
                    <a:pt x="16" y="192"/>
                    <a:pt x="17" y="196"/>
                  </a:cubicBezTo>
                  <a:cubicBezTo>
                    <a:pt x="17" y="199"/>
                    <a:pt x="18" y="202"/>
                    <a:pt x="19" y="206"/>
                  </a:cubicBezTo>
                  <a:cubicBezTo>
                    <a:pt x="20" y="208"/>
                    <a:pt x="21" y="211"/>
                    <a:pt x="22" y="214"/>
                  </a:cubicBezTo>
                  <a:cubicBezTo>
                    <a:pt x="23" y="212"/>
                    <a:pt x="24" y="211"/>
                    <a:pt x="25" y="211"/>
                  </a:cubicBezTo>
                  <a:cubicBezTo>
                    <a:pt x="26" y="210"/>
                    <a:pt x="26" y="209"/>
                    <a:pt x="26" y="208"/>
                  </a:cubicBezTo>
                  <a:cubicBezTo>
                    <a:pt x="24" y="202"/>
                    <a:pt x="23" y="197"/>
                    <a:pt x="21" y="191"/>
                  </a:cubicBezTo>
                  <a:cubicBezTo>
                    <a:pt x="20" y="187"/>
                    <a:pt x="19" y="182"/>
                    <a:pt x="18" y="178"/>
                  </a:cubicBezTo>
                  <a:close/>
                  <a:moveTo>
                    <a:pt x="63" y="133"/>
                  </a:moveTo>
                  <a:cubicBezTo>
                    <a:pt x="62" y="135"/>
                    <a:pt x="61" y="135"/>
                    <a:pt x="60" y="136"/>
                  </a:cubicBezTo>
                  <a:cubicBezTo>
                    <a:pt x="59" y="137"/>
                    <a:pt x="59" y="137"/>
                    <a:pt x="59" y="138"/>
                  </a:cubicBezTo>
                  <a:cubicBezTo>
                    <a:pt x="60" y="143"/>
                    <a:pt x="61" y="147"/>
                    <a:pt x="63" y="152"/>
                  </a:cubicBezTo>
                  <a:cubicBezTo>
                    <a:pt x="64" y="157"/>
                    <a:pt x="65" y="161"/>
                    <a:pt x="66" y="166"/>
                  </a:cubicBezTo>
                  <a:cubicBezTo>
                    <a:pt x="67" y="166"/>
                    <a:pt x="67" y="167"/>
                    <a:pt x="67" y="167"/>
                  </a:cubicBezTo>
                  <a:cubicBezTo>
                    <a:pt x="68" y="166"/>
                    <a:pt x="70" y="164"/>
                    <a:pt x="72" y="163"/>
                  </a:cubicBezTo>
                  <a:cubicBezTo>
                    <a:pt x="70" y="162"/>
                    <a:pt x="70" y="161"/>
                    <a:pt x="70" y="160"/>
                  </a:cubicBezTo>
                  <a:cubicBezTo>
                    <a:pt x="69" y="157"/>
                    <a:pt x="68" y="153"/>
                    <a:pt x="68" y="149"/>
                  </a:cubicBezTo>
                  <a:cubicBezTo>
                    <a:pt x="67" y="146"/>
                    <a:pt x="65" y="142"/>
                    <a:pt x="64" y="138"/>
                  </a:cubicBezTo>
                  <a:cubicBezTo>
                    <a:pt x="64" y="137"/>
                    <a:pt x="63" y="135"/>
                    <a:pt x="63" y="133"/>
                  </a:cubicBezTo>
                  <a:close/>
                  <a:moveTo>
                    <a:pt x="28" y="206"/>
                  </a:moveTo>
                  <a:cubicBezTo>
                    <a:pt x="30" y="205"/>
                    <a:pt x="31" y="203"/>
                    <a:pt x="32" y="202"/>
                  </a:cubicBezTo>
                  <a:cubicBezTo>
                    <a:pt x="30" y="202"/>
                    <a:pt x="30" y="202"/>
                    <a:pt x="30" y="200"/>
                  </a:cubicBezTo>
                  <a:cubicBezTo>
                    <a:pt x="30" y="199"/>
                    <a:pt x="29" y="199"/>
                    <a:pt x="29" y="199"/>
                  </a:cubicBezTo>
                  <a:cubicBezTo>
                    <a:pt x="28" y="190"/>
                    <a:pt x="26" y="182"/>
                    <a:pt x="23" y="173"/>
                  </a:cubicBezTo>
                  <a:cubicBezTo>
                    <a:pt x="23" y="173"/>
                    <a:pt x="23" y="173"/>
                    <a:pt x="23" y="172"/>
                  </a:cubicBezTo>
                  <a:cubicBezTo>
                    <a:pt x="22" y="173"/>
                    <a:pt x="21" y="174"/>
                    <a:pt x="20" y="175"/>
                  </a:cubicBezTo>
                  <a:cubicBezTo>
                    <a:pt x="20" y="176"/>
                    <a:pt x="19" y="176"/>
                    <a:pt x="20" y="177"/>
                  </a:cubicBezTo>
                  <a:cubicBezTo>
                    <a:pt x="21" y="181"/>
                    <a:pt x="21" y="184"/>
                    <a:pt x="22" y="187"/>
                  </a:cubicBezTo>
                  <a:cubicBezTo>
                    <a:pt x="24" y="193"/>
                    <a:pt x="25" y="199"/>
                    <a:pt x="28" y="205"/>
                  </a:cubicBezTo>
                  <a:cubicBezTo>
                    <a:pt x="28" y="205"/>
                    <a:pt x="28" y="206"/>
                    <a:pt x="28" y="206"/>
                  </a:cubicBezTo>
                  <a:close/>
                  <a:moveTo>
                    <a:pt x="24" y="171"/>
                  </a:moveTo>
                  <a:cubicBezTo>
                    <a:pt x="26" y="176"/>
                    <a:pt x="27" y="181"/>
                    <a:pt x="29" y="186"/>
                  </a:cubicBezTo>
                  <a:cubicBezTo>
                    <a:pt x="30" y="191"/>
                    <a:pt x="32" y="196"/>
                    <a:pt x="33" y="201"/>
                  </a:cubicBezTo>
                  <a:cubicBezTo>
                    <a:pt x="34" y="200"/>
                    <a:pt x="35" y="199"/>
                    <a:pt x="36" y="198"/>
                  </a:cubicBezTo>
                  <a:cubicBezTo>
                    <a:pt x="36" y="198"/>
                    <a:pt x="36" y="197"/>
                    <a:pt x="36" y="197"/>
                  </a:cubicBezTo>
                  <a:cubicBezTo>
                    <a:pt x="35" y="193"/>
                    <a:pt x="34" y="189"/>
                    <a:pt x="33" y="185"/>
                  </a:cubicBezTo>
                  <a:cubicBezTo>
                    <a:pt x="31" y="180"/>
                    <a:pt x="30" y="174"/>
                    <a:pt x="28" y="168"/>
                  </a:cubicBezTo>
                  <a:cubicBezTo>
                    <a:pt x="28" y="168"/>
                    <a:pt x="28" y="167"/>
                    <a:pt x="27" y="167"/>
                  </a:cubicBezTo>
                  <a:cubicBezTo>
                    <a:pt x="26" y="168"/>
                    <a:pt x="25" y="169"/>
                    <a:pt x="24" y="171"/>
                  </a:cubicBezTo>
                  <a:close/>
                  <a:moveTo>
                    <a:pt x="45" y="91"/>
                  </a:moveTo>
                  <a:cubicBezTo>
                    <a:pt x="47" y="91"/>
                    <a:pt x="47" y="90"/>
                    <a:pt x="49" y="89"/>
                  </a:cubicBezTo>
                  <a:cubicBezTo>
                    <a:pt x="50" y="88"/>
                    <a:pt x="51" y="87"/>
                    <a:pt x="52" y="86"/>
                  </a:cubicBezTo>
                  <a:cubicBezTo>
                    <a:pt x="52" y="85"/>
                    <a:pt x="53" y="84"/>
                    <a:pt x="53" y="84"/>
                  </a:cubicBezTo>
                  <a:cubicBezTo>
                    <a:pt x="54" y="83"/>
                    <a:pt x="54" y="83"/>
                    <a:pt x="54" y="82"/>
                  </a:cubicBezTo>
                  <a:cubicBezTo>
                    <a:pt x="55" y="82"/>
                    <a:pt x="56" y="82"/>
                    <a:pt x="56" y="81"/>
                  </a:cubicBezTo>
                  <a:cubicBezTo>
                    <a:pt x="58" y="80"/>
                    <a:pt x="60" y="78"/>
                    <a:pt x="62" y="76"/>
                  </a:cubicBezTo>
                  <a:cubicBezTo>
                    <a:pt x="62" y="76"/>
                    <a:pt x="63" y="76"/>
                    <a:pt x="64" y="75"/>
                  </a:cubicBezTo>
                  <a:cubicBezTo>
                    <a:pt x="64" y="75"/>
                    <a:pt x="64" y="75"/>
                    <a:pt x="65" y="76"/>
                  </a:cubicBezTo>
                  <a:cubicBezTo>
                    <a:pt x="65" y="76"/>
                    <a:pt x="65" y="77"/>
                    <a:pt x="65" y="77"/>
                  </a:cubicBezTo>
                  <a:cubicBezTo>
                    <a:pt x="65" y="77"/>
                    <a:pt x="64" y="78"/>
                    <a:pt x="64" y="78"/>
                  </a:cubicBezTo>
                  <a:cubicBezTo>
                    <a:pt x="64" y="79"/>
                    <a:pt x="64" y="79"/>
                    <a:pt x="63" y="79"/>
                  </a:cubicBezTo>
                  <a:cubicBezTo>
                    <a:pt x="64" y="80"/>
                    <a:pt x="65" y="80"/>
                    <a:pt x="66" y="81"/>
                  </a:cubicBezTo>
                  <a:cubicBezTo>
                    <a:pt x="66" y="80"/>
                    <a:pt x="67" y="80"/>
                    <a:pt x="68" y="79"/>
                  </a:cubicBezTo>
                  <a:cubicBezTo>
                    <a:pt x="65" y="76"/>
                    <a:pt x="63" y="73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0" y="71"/>
                    <a:pt x="59" y="72"/>
                    <a:pt x="59" y="74"/>
                  </a:cubicBezTo>
                  <a:cubicBezTo>
                    <a:pt x="59" y="74"/>
                    <a:pt x="59" y="75"/>
                    <a:pt x="58" y="75"/>
                  </a:cubicBezTo>
                  <a:cubicBezTo>
                    <a:pt x="58" y="75"/>
                    <a:pt x="57" y="75"/>
                    <a:pt x="57" y="75"/>
                  </a:cubicBezTo>
                  <a:cubicBezTo>
                    <a:pt x="53" y="80"/>
                    <a:pt x="49" y="84"/>
                    <a:pt x="45" y="89"/>
                  </a:cubicBezTo>
                  <a:cubicBezTo>
                    <a:pt x="45" y="90"/>
                    <a:pt x="45" y="90"/>
                    <a:pt x="45" y="91"/>
                  </a:cubicBezTo>
                  <a:close/>
                  <a:moveTo>
                    <a:pt x="44" y="57"/>
                  </a:moveTo>
                  <a:cubicBezTo>
                    <a:pt x="44" y="58"/>
                    <a:pt x="44" y="58"/>
                    <a:pt x="44" y="58"/>
                  </a:cubicBezTo>
                  <a:cubicBezTo>
                    <a:pt x="40" y="63"/>
                    <a:pt x="36" y="68"/>
                    <a:pt x="32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4"/>
                    <a:pt x="31" y="75"/>
                    <a:pt x="31" y="76"/>
                  </a:cubicBezTo>
                  <a:cubicBezTo>
                    <a:pt x="36" y="71"/>
                    <a:pt x="41" y="66"/>
                    <a:pt x="46" y="61"/>
                  </a:cubicBezTo>
                  <a:cubicBezTo>
                    <a:pt x="46" y="60"/>
                    <a:pt x="45" y="58"/>
                    <a:pt x="44" y="57"/>
                  </a:cubicBezTo>
                  <a:close/>
                  <a:moveTo>
                    <a:pt x="31" y="67"/>
                  </a:moveTo>
                  <a:cubicBezTo>
                    <a:pt x="31" y="67"/>
                    <a:pt x="31" y="67"/>
                    <a:pt x="31" y="67"/>
                  </a:cubicBezTo>
                  <a:cubicBezTo>
                    <a:pt x="35" y="63"/>
                    <a:pt x="38" y="59"/>
                    <a:pt x="42" y="55"/>
                  </a:cubicBezTo>
                  <a:cubicBezTo>
                    <a:pt x="41" y="54"/>
                    <a:pt x="41" y="53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6"/>
                    <a:pt x="34" y="59"/>
                    <a:pt x="31" y="63"/>
                  </a:cubicBezTo>
                  <a:cubicBezTo>
                    <a:pt x="31" y="63"/>
                    <a:pt x="31" y="64"/>
                    <a:pt x="31" y="64"/>
                  </a:cubicBezTo>
                  <a:cubicBezTo>
                    <a:pt x="31" y="65"/>
                    <a:pt x="31" y="66"/>
                    <a:pt x="31" y="67"/>
                  </a:cubicBezTo>
                  <a:close/>
                  <a:moveTo>
                    <a:pt x="95" y="91"/>
                  </a:moveTo>
                  <a:cubicBezTo>
                    <a:pt x="96" y="90"/>
                    <a:pt x="96" y="90"/>
                    <a:pt x="96" y="90"/>
                  </a:cubicBezTo>
                  <a:cubicBezTo>
                    <a:pt x="98" y="89"/>
                    <a:pt x="98" y="89"/>
                    <a:pt x="97" y="87"/>
                  </a:cubicBezTo>
                  <a:cubicBezTo>
                    <a:pt x="95" y="84"/>
                    <a:pt x="92" y="81"/>
                    <a:pt x="90" y="79"/>
                  </a:cubicBezTo>
                  <a:cubicBezTo>
                    <a:pt x="88" y="77"/>
                    <a:pt x="85" y="75"/>
                    <a:pt x="83" y="73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2" y="72"/>
                    <a:pt x="83" y="72"/>
                    <a:pt x="83" y="72"/>
                  </a:cubicBezTo>
                  <a:cubicBezTo>
                    <a:pt x="86" y="76"/>
                    <a:pt x="89" y="81"/>
                    <a:pt x="92" y="85"/>
                  </a:cubicBezTo>
                  <a:cubicBezTo>
                    <a:pt x="94" y="87"/>
                    <a:pt x="95" y="88"/>
                    <a:pt x="95" y="91"/>
                  </a:cubicBezTo>
                  <a:close/>
                  <a:moveTo>
                    <a:pt x="62" y="59"/>
                  </a:moveTo>
                  <a:cubicBezTo>
                    <a:pt x="63" y="61"/>
                    <a:pt x="78" y="75"/>
                    <a:pt x="79" y="76"/>
                  </a:cubicBezTo>
                  <a:cubicBezTo>
                    <a:pt x="79" y="75"/>
                    <a:pt x="79" y="75"/>
                    <a:pt x="78" y="75"/>
                  </a:cubicBezTo>
                  <a:cubicBezTo>
                    <a:pt x="77" y="73"/>
                    <a:pt x="75" y="71"/>
                    <a:pt x="73" y="69"/>
                  </a:cubicBezTo>
                  <a:cubicBezTo>
                    <a:pt x="71" y="65"/>
                    <a:pt x="68" y="62"/>
                    <a:pt x="65" y="59"/>
                  </a:cubicBezTo>
                  <a:cubicBezTo>
                    <a:pt x="64" y="58"/>
                    <a:pt x="64" y="57"/>
                    <a:pt x="63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3" y="58"/>
                    <a:pt x="62" y="58"/>
                    <a:pt x="62" y="59"/>
                  </a:cubicBezTo>
                  <a:close/>
                  <a:moveTo>
                    <a:pt x="16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3" y="59"/>
                    <a:pt x="11" y="62"/>
                    <a:pt x="9" y="65"/>
                  </a:cubicBezTo>
                  <a:cubicBezTo>
                    <a:pt x="9" y="65"/>
                    <a:pt x="9" y="66"/>
                    <a:pt x="9" y="66"/>
                  </a:cubicBezTo>
                  <a:cubicBezTo>
                    <a:pt x="9" y="68"/>
                    <a:pt x="9" y="69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0"/>
                    <a:pt x="10" y="69"/>
                    <a:pt x="11" y="68"/>
                  </a:cubicBezTo>
                  <a:cubicBezTo>
                    <a:pt x="12" y="66"/>
                    <a:pt x="14" y="64"/>
                    <a:pt x="15" y="61"/>
                  </a:cubicBezTo>
                  <a:cubicBezTo>
                    <a:pt x="15" y="61"/>
                    <a:pt x="15" y="61"/>
                    <a:pt x="16" y="60"/>
                  </a:cubicBezTo>
                  <a:cubicBezTo>
                    <a:pt x="16" y="59"/>
                    <a:pt x="16" y="57"/>
                    <a:pt x="16" y="56"/>
                  </a:cubicBezTo>
                  <a:close/>
                  <a:moveTo>
                    <a:pt x="52" y="48"/>
                  </a:moveTo>
                  <a:cubicBezTo>
                    <a:pt x="54" y="51"/>
                    <a:pt x="57" y="54"/>
                    <a:pt x="60" y="57"/>
                  </a:cubicBezTo>
                  <a:cubicBezTo>
                    <a:pt x="61" y="56"/>
                    <a:pt x="61" y="56"/>
                    <a:pt x="63" y="56"/>
                  </a:cubicBezTo>
                  <a:cubicBezTo>
                    <a:pt x="62" y="55"/>
                    <a:pt x="61" y="55"/>
                    <a:pt x="61" y="54"/>
                  </a:cubicBezTo>
                  <a:cubicBezTo>
                    <a:pt x="59" y="52"/>
                    <a:pt x="57" y="50"/>
                    <a:pt x="54" y="48"/>
                  </a:cubicBezTo>
                  <a:cubicBezTo>
                    <a:pt x="52" y="46"/>
                    <a:pt x="50" y="44"/>
                    <a:pt x="48" y="43"/>
                  </a:cubicBezTo>
                  <a:cubicBezTo>
                    <a:pt x="48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3"/>
                  </a:cubicBezTo>
                  <a:cubicBezTo>
                    <a:pt x="48" y="44"/>
                    <a:pt x="49" y="45"/>
                    <a:pt x="49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2" y="46"/>
                    <a:pt x="52" y="47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lose/>
                  <a:moveTo>
                    <a:pt x="60" y="97"/>
                  </a:moveTo>
                  <a:cubicBezTo>
                    <a:pt x="60" y="98"/>
                    <a:pt x="60" y="98"/>
                    <a:pt x="60" y="98"/>
                  </a:cubicBezTo>
                  <a:cubicBezTo>
                    <a:pt x="62" y="95"/>
                    <a:pt x="65" y="93"/>
                    <a:pt x="68" y="90"/>
                  </a:cubicBezTo>
                  <a:cubicBezTo>
                    <a:pt x="67" y="89"/>
                    <a:pt x="67" y="87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4" y="88"/>
                    <a:pt x="62" y="90"/>
                    <a:pt x="61" y="92"/>
                  </a:cubicBezTo>
                  <a:cubicBezTo>
                    <a:pt x="61" y="92"/>
                    <a:pt x="61" y="92"/>
                    <a:pt x="61" y="93"/>
                  </a:cubicBezTo>
                  <a:cubicBezTo>
                    <a:pt x="60" y="94"/>
                    <a:pt x="60" y="96"/>
                    <a:pt x="60" y="97"/>
                  </a:cubicBezTo>
                  <a:close/>
                  <a:moveTo>
                    <a:pt x="31" y="40"/>
                  </a:moveTo>
                  <a:cubicBezTo>
                    <a:pt x="31" y="40"/>
                    <a:pt x="31" y="40"/>
                    <a:pt x="31" y="41"/>
                  </a:cubicBezTo>
                  <a:cubicBezTo>
                    <a:pt x="28" y="45"/>
                    <a:pt x="25" y="49"/>
                    <a:pt x="22" y="54"/>
                  </a:cubicBezTo>
                  <a:cubicBezTo>
                    <a:pt x="22" y="55"/>
                    <a:pt x="22" y="56"/>
                    <a:pt x="22" y="57"/>
                  </a:cubicBezTo>
                  <a:cubicBezTo>
                    <a:pt x="24" y="55"/>
                    <a:pt x="25" y="53"/>
                    <a:pt x="26" y="51"/>
                  </a:cubicBezTo>
                  <a:cubicBezTo>
                    <a:pt x="27" y="50"/>
                    <a:pt x="28" y="49"/>
                    <a:pt x="28" y="47"/>
                  </a:cubicBezTo>
                  <a:cubicBezTo>
                    <a:pt x="28" y="46"/>
                    <a:pt x="29" y="46"/>
                    <a:pt x="29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4"/>
                    <a:pt x="33" y="43"/>
                    <a:pt x="33" y="43"/>
                  </a:cubicBezTo>
                  <a:cubicBezTo>
                    <a:pt x="33" y="42"/>
                    <a:pt x="32" y="41"/>
                    <a:pt x="31" y="40"/>
                  </a:cubicBezTo>
                  <a:close/>
                  <a:moveTo>
                    <a:pt x="49" y="80"/>
                  </a:moveTo>
                  <a:cubicBezTo>
                    <a:pt x="49" y="80"/>
                    <a:pt x="49" y="80"/>
                    <a:pt x="49" y="80"/>
                  </a:cubicBezTo>
                  <a:cubicBezTo>
                    <a:pt x="49" y="80"/>
                    <a:pt x="49" y="81"/>
                    <a:pt x="49" y="81"/>
                  </a:cubicBezTo>
                  <a:cubicBezTo>
                    <a:pt x="43" y="86"/>
                    <a:pt x="38" y="92"/>
                    <a:pt x="33" y="98"/>
                  </a:cubicBezTo>
                  <a:cubicBezTo>
                    <a:pt x="32" y="99"/>
                    <a:pt x="32" y="100"/>
                    <a:pt x="32" y="101"/>
                  </a:cubicBezTo>
                  <a:cubicBezTo>
                    <a:pt x="33" y="101"/>
                    <a:pt x="34" y="100"/>
                    <a:pt x="34" y="100"/>
                  </a:cubicBezTo>
                  <a:cubicBezTo>
                    <a:pt x="35" y="98"/>
                    <a:pt x="36" y="97"/>
                    <a:pt x="37" y="96"/>
                  </a:cubicBezTo>
                  <a:cubicBezTo>
                    <a:pt x="39" y="94"/>
                    <a:pt x="40" y="92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89"/>
                    <a:pt x="42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5" y="85"/>
                    <a:pt x="47" y="83"/>
                    <a:pt x="49" y="80"/>
                  </a:cubicBezTo>
                  <a:close/>
                  <a:moveTo>
                    <a:pt x="46" y="65"/>
                  </a:moveTo>
                  <a:cubicBezTo>
                    <a:pt x="46" y="65"/>
                    <a:pt x="46" y="65"/>
                    <a:pt x="46" y="65"/>
                  </a:cubicBezTo>
                  <a:cubicBezTo>
                    <a:pt x="41" y="69"/>
                    <a:pt x="36" y="74"/>
                    <a:pt x="32" y="79"/>
                  </a:cubicBezTo>
                  <a:cubicBezTo>
                    <a:pt x="32" y="79"/>
                    <a:pt x="32" y="80"/>
                    <a:pt x="32" y="80"/>
                  </a:cubicBezTo>
                  <a:cubicBezTo>
                    <a:pt x="32" y="81"/>
                    <a:pt x="32" y="82"/>
                    <a:pt x="32" y="83"/>
                  </a:cubicBezTo>
                  <a:cubicBezTo>
                    <a:pt x="37" y="77"/>
                    <a:pt x="41" y="71"/>
                    <a:pt x="46" y="65"/>
                  </a:cubicBezTo>
                  <a:close/>
                  <a:moveTo>
                    <a:pt x="49" y="71"/>
                  </a:moveTo>
                  <a:cubicBezTo>
                    <a:pt x="49" y="71"/>
                    <a:pt x="49" y="71"/>
                    <a:pt x="49" y="71"/>
                  </a:cubicBezTo>
                  <a:cubicBezTo>
                    <a:pt x="48" y="71"/>
                    <a:pt x="48" y="72"/>
                    <a:pt x="48" y="72"/>
                  </a:cubicBezTo>
                  <a:cubicBezTo>
                    <a:pt x="43" y="77"/>
                    <a:pt x="38" y="83"/>
                    <a:pt x="33" y="88"/>
                  </a:cubicBezTo>
                  <a:cubicBezTo>
                    <a:pt x="32" y="89"/>
                    <a:pt x="32" y="91"/>
                    <a:pt x="32" y="92"/>
                  </a:cubicBezTo>
                  <a:cubicBezTo>
                    <a:pt x="38" y="85"/>
                    <a:pt x="43" y="78"/>
                    <a:pt x="49" y="71"/>
                  </a:cubicBezTo>
                  <a:close/>
                  <a:moveTo>
                    <a:pt x="33" y="135"/>
                  </a:moveTo>
                  <a:cubicBezTo>
                    <a:pt x="34" y="133"/>
                    <a:pt x="35" y="132"/>
                    <a:pt x="36" y="131"/>
                  </a:cubicBezTo>
                  <a:cubicBezTo>
                    <a:pt x="39" y="128"/>
                    <a:pt x="40" y="125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8" y="123"/>
                    <a:pt x="36" y="126"/>
                    <a:pt x="34" y="128"/>
                  </a:cubicBezTo>
                  <a:cubicBezTo>
                    <a:pt x="34" y="129"/>
                    <a:pt x="34" y="129"/>
                    <a:pt x="34" y="130"/>
                  </a:cubicBezTo>
                  <a:cubicBezTo>
                    <a:pt x="33" y="131"/>
                    <a:pt x="33" y="133"/>
                    <a:pt x="33" y="135"/>
                  </a:cubicBezTo>
                  <a:close/>
                  <a:moveTo>
                    <a:pt x="24" y="141"/>
                  </a:moveTo>
                  <a:cubicBezTo>
                    <a:pt x="24" y="141"/>
                    <a:pt x="24" y="141"/>
                    <a:pt x="24" y="141"/>
                  </a:cubicBezTo>
                  <a:cubicBezTo>
                    <a:pt x="23" y="142"/>
                    <a:pt x="22" y="143"/>
                    <a:pt x="21" y="144"/>
                  </a:cubicBezTo>
                  <a:cubicBezTo>
                    <a:pt x="19" y="146"/>
                    <a:pt x="19" y="149"/>
                    <a:pt x="18" y="152"/>
                  </a:cubicBezTo>
                  <a:cubicBezTo>
                    <a:pt x="19" y="152"/>
                    <a:pt x="19" y="152"/>
                    <a:pt x="20" y="152"/>
                  </a:cubicBezTo>
                  <a:cubicBezTo>
                    <a:pt x="21" y="150"/>
                    <a:pt x="23" y="147"/>
                    <a:pt x="25" y="145"/>
                  </a:cubicBezTo>
                  <a:cubicBezTo>
                    <a:pt x="25" y="145"/>
                    <a:pt x="25" y="145"/>
                    <a:pt x="25" y="144"/>
                  </a:cubicBezTo>
                  <a:cubicBezTo>
                    <a:pt x="25" y="143"/>
                    <a:pt x="25" y="142"/>
                    <a:pt x="24" y="141"/>
                  </a:cubicBezTo>
                  <a:close/>
                  <a:moveTo>
                    <a:pt x="16" y="43"/>
                  </a:moveTo>
                  <a:cubicBezTo>
                    <a:pt x="16" y="43"/>
                    <a:pt x="16" y="43"/>
                    <a:pt x="16" y="43"/>
                  </a:cubicBezTo>
                  <a:cubicBezTo>
                    <a:pt x="13" y="46"/>
                    <a:pt x="11" y="50"/>
                    <a:pt x="9" y="53"/>
                  </a:cubicBezTo>
                  <a:cubicBezTo>
                    <a:pt x="9" y="53"/>
                    <a:pt x="8" y="54"/>
                    <a:pt x="8" y="54"/>
                  </a:cubicBezTo>
                  <a:cubicBezTo>
                    <a:pt x="8" y="55"/>
                    <a:pt x="8" y="56"/>
                    <a:pt x="8" y="5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1" y="53"/>
                    <a:pt x="14" y="49"/>
                    <a:pt x="16" y="45"/>
                  </a:cubicBezTo>
                  <a:cubicBezTo>
                    <a:pt x="17" y="44"/>
                    <a:pt x="17" y="44"/>
                    <a:pt x="16" y="43"/>
                  </a:cubicBezTo>
                  <a:close/>
                  <a:moveTo>
                    <a:pt x="20" y="46"/>
                  </a:moveTo>
                  <a:cubicBezTo>
                    <a:pt x="22" y="43"/>
                    <a:pt x="25" y="40"/>
                    <a:pt x="28" y="36"/>
                  </a:cubicBezTo>
                  <a:cubicBezTo>
                    <a:pt x="27" y="36"/>
                    <a:pt x="27" y="35"/>
                    <a:pt x="26" y="34"/>
                  </a:cubicBezTo>
                  <a:cubicBezTo>
                    <a:pt x="24" y="38"/>
                    <a:pt x="22" y="41"/>
                    <a:pt x="20" y="44"/>
                  </a:cubicBezTo>
                  <a:cubicBezTo>
                    <a:pt x="19" y="45"/>
                    <a:pt x="19" y="45"/>
                    <a:pt x="20" y="46"/>
                  </a:cubicBezTo>
                  <a:close/>
                  <a:moveTo>
                    <a:pt x="35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120"/>
                    <a:pt x="36" y="119"/>
                    <a:pt x="37" y="119"/>
                  </a:cubicBezTo>
                  <a:cubicBezTo>
                    <a:pt x="39" y="116"/>
                    <a:pt x="41" y="113"/>
                    <a:pt x="43" y="111"/>
                  </a:cubicBezTo>
                  <a:cubicBezTo>
                    <a:pt x="44" y="110"/>
                    <a:pt x="44" y="109"/>
                    <a:pt x="44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1" y="110"/>
                    <a:pt x="39" y="112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7"/>
                    <a:pt x="36" y="118"/>
                    <a:pt x="35" y="120"/>
                  </a:cubicBezTo>
                  <a:close/>
                  <a:moveTo>
                    <a:pt x="39" y="87"/>
                  </a:moveTo>
                  <a:cubicBezTo>
                    <a:pt x="39" y="87"/>
                    <a:pt x="39" y="87"/>
                    <a:pt x="39" y="87"/>
                  </a:cubicBezTo>
                  <a:cubicBezTo>
                    <a:pt x="44" y="82"/>
                    <a:pt x="49" y="77"/>
                    <a:pt x="54" y="72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0"/>
                    <a:pt x="53" y="70"/>
                    <a:pt x="53" y="70"/>
                  </a:cubicBezTo>
                  <a:cubicBezTo>
                    <a:pt x="48" y="76"/>
                    <a:pt x="44" y="81"/>
                    <a:pt x="39" y="87"/>
                  </a:cubicBezTo>
                  <a:close/>
                  <a:moveTo>
                    <a:pt x="56" y="105"/>
                  </a:moveTo>
                  <a:cubicBezTo>
                    <a:pt x="56" y="105"/>
                    <a:pt x="56" y="105"/>
                    <a:pt x="56" y="105"/>
                  </a:cubicBezTo>
                  <a:cubicBezTo>
                    <a:pt x="53" y="107"/>
                    <a:pt x="51" y="110"/>
                    <a:pt x="49" y="112"/>
                  </a:cubicBezTo>
                  <a:cubicBezTo>
                    <a:pt x="48" y="112"/>
                    <a:pt x="48" y="113"/>
                    <a:pt x="48" y="113"/>
                  </a:cubicBezTo>
                  <a:cubicBezTo>
                    <a:pt x="48" y="114"/>
                    <a:pt x="48" y="115"/>
                    <a:pt x="47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51" y="113"/>
                    <a:pt x="53" y="110"/>
                    <a:pt x="55" y="108"/>
                  </a:cubicBezTo>
                  <a:cubicBezTo>
                    <a:pt x="56" y="107"/>
                    <a:pt x="56" y="106"/>
                    <a:pt x="56" y="105"/>
                  </a:cubicBezTo>
                  <a:close/>
                  <a:moveTo>
                    <a:pt x="38" y="79"/>
                  </a:moveTo>
                  <a:cubicBezTo>
                    <a:pt x="38" y="79"/>
                    <a:pt x="38" y="79"/>
                    <a:pt x="38" y="79"/>
                  </a:cubicBezTo>
                  <a:cubicBezTo>
                    <a:pt x="42" y="75"/>
                    <a:pt x="46" y="71"/>
                    <a:pt x="50" y="66"/>
                  </a:cubicBezTo>
                  <a:cubicBezTo>
                    <a:pt x="50" y="66"/>
                    <a:pt x="49" y="65"/>
                    <a:pt x="49" y="64"/>
                  </a:cubicBezTo>
                  <a:cubicBezTo>
                    <a:pt x="45" y="69"/>
                    <a:pt x="41" y="74"/>
                    <a:pt x="38" y="79"/>
                  </a:cubicBezTo>
                  <a:close/>
                  <a:moveTo>
                    <a:pt x="71" y="99"/>
                  </a:moveTo>
                  <a:cubicBezTo>
                    <a:pt x="70" y="97"/>
                    <a:pt x="70" y="96"/>
                    <a:pt x="69" y="95"/>
                  </a:cubicBezTo>
                  <a:cubicBezTo>
                    <a:pt x="67" y="98"/>
                    <a:pt x="65" y="100"/>
                    <a:pt x="62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5" y="102"/>
                    <a:pt x="68" y="101"/>
                    <a:pt x="71" y="99"/>
                  </a:cubicBezTo>
                  <a:close/>
                  <a:moveTo>
                    <a:pt x="29" y="38"/>
                  </a:moveTo>
                  <a:cubicBezTo>
                    <a:pt x="29" y="38"/>
                    <a:pt x="29" y="39"/>
                    <a:pt x="29" y="39"/>
                  </a:cubicBezTo>
                  <a:cubicBezTo>
                    <a:pt x="26" y="42"/>
                    <a:pt x="24" y="45"/>
                    <a:pt x="21" y="48"/>
                  </a:cubicBezTo>
                  <a:cubicBezTo>
                    <a:pt x="20" y="50"/>
                    <a:pt x="20" y="50"/>
                    <a:pt x="21" y="52"/>
                  </a:cubicBezTo>
                  <a:cubicBezTo>
                    <a:pt x="24" y="47"/>
                    <a:pt x="27" y="43"/>
                    <a:pt x="29" y="38"/>
                  </a:cubicBezTo>
                  <a:close/>
                  <a:moveTo>
                    <a:pt x="23" y="114"/>
                  </a:moveTo>
                  <a:cubicBezTo>
                    <a:pt x="23" y="114"/>
                    <a:pt x="23" y="114"/>
                    <a:pt x="23" y="114"/>
                  </a:cubicBezTo>
                  <a:cubicBezTo>
                    <a:pt x="25" y="113"/>
                    <a:pt x="26" y="111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08"/>
                    <a:pt x="28" y="106"/>
                    <a:pt x="28" y="104"/>
                  </a:cubicBezTo>
                  <a:cubicBezTo>
                    <a:pt x="26" y="106"/>
                    <a:pt x="25" y="108"/>
                    <a:pt x="24" y="109"/>
                  </a:cubicBezTo>
                  <a:cubicBezTo>
                    <a:pt x="24" y="109"/>
                    <a:pt x="23" y="110"/>
                    <a:pt x="23" y="110"/>
                  </a:cubicBezTo>
                  <a:cubicBezTo>
                    <a:pt x="23" y="111"/>
                    <a:pt x="23" y="113"/>
                    <a:pt x="23" y="114"/>
                  </a:cubicBezTo>
                  <a:close/>
                  <a:moveTo>
                    <a:pt x="36" y="46"/>
                  </a:moveTo>
                  <a:cubicBezTo>
                    <a:pt x="35" y="48"/>
                    <a:pt x="33" y="50"/>
                    <a:pt x="32" y="52"/>
                  </a:cubicBezTo>
                  <a:cubicBezTo>
                    <a:pt x="31" y="53"/>
                    <a:pt x="31" y="54"/>
                    <a:pt x="31" y="55"/>
                  </a:cubicBezTo>
                  <a:cubicBezTo>
                    <a:pt x="34" y="53"/>
                    <a:pt x="36" y="51"/>
                    <a:pt x="38" y="49"/>
                  </a:cubicBezTo>
                  <a:cubicBezTo>
                    <a:pt x="37" y="48"/>
                    <a:pt x="37" y="47"/>
                    <a:pt x="36" y="46"/>
                  </a:cubicBezTo>
                  <a:close/>
                  <a:moveTo>
                    <a:pt x="26" y="133"/>
                  </a:moveTo>
                  <a:cubicBezTo>
                    <a:pt x="26" y="133"/>
                    <a:pt x="26" y="133"/>
                    <a:pt x="26" y="133"/>
                  </a:cubicBezTo>
                  <a:cubicBezTo>
                    <a:pt x="27" y="132"/>
                    <a:pt x="28" y="130"/>
                    <a:pt x="29" y="129"/>
                  </a:cubicBezTo>
                  <a:cubicBezTo>
                    <a:pt x="29" y="129"/>
                    <a:pt x="29" y="128"/>
                    <a:pt x="29" y="128"/>
                  </a:cubicBezTo>
                  <a:cubicBezTo>
                    <a:pt x="30" y="127"/>
                    <a:pt x="30" y="125"/>
                    <a:pt x="30" y="124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29" y="124"/>
                    <a:pt x="28" y="125"/>
                    <a:pt x="27" y="126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6" y="129"/>
                    <a:pt x="26" y="131"/>
                    <a:pt x="26" y="133"/>
                  </a:cubicBezTo>
                  <a:close/>
                  <a:moveTo>
                    <a:pt x="5" y="111"/>
                  </a:moveTo>
                  <a:cubicBezTo>
                    <a:pt x="5" y="118"/>
                    <a:pt x="5" y="124"/>
                    <a:pt x="5" y="130"/>
                  </a:cubicBezTo>
                  <a:cubicBezTo>
                    <a:pt x="6" y="129"/>
                    <a:pt x="6" y="128"/>
                    <a:pt x="6" y="127"/>
                  </a:cubicBezTo>
                  <a:cubicBezTo>
                    <a:pt x="6" y="122"/>
                    <a:pt x="6" y="117"/>
                    <a:pt x="6" y="112"/>
                  </a:cubicBezTo>
                  <a:cubicBezTo>
                    <a:pt x="6" y="112"/>
                    <a:pt x="6" y="112"/>
                    <a:pt x="6" y="111"/>
                  </a:cubicBezTo>
                  <a:cubicBezTo>
                    <a:pt x="5" y="111"/>
                    <a:pt x="5" y="111"/>
                    <a:pt x="5" y="111"/>
                  </a:cubicBezTo>
                  <a:close/>
                  <a:moveTo>
                    <a:pt x="49" y="108"/>
                  </a:moveTo>
                  <a:cubicBezTo>
                    <a:pt x="50" y="108"/>
                    <a:pt x="50" y="108"/>
                    <a:pt x="50" y="107"/>
                  </a:cubicBezTo>
                  <a:cubicBezTo>
                    <a:pt x="52" y="106"/>
                    <a:pt x="53" y="104"/>
                    <a:pt x="55" y="102"/>
                  </a:cubicBezTo>
                  <a:cubicBezTo>
                    <a:pt x="56" y="101"/>
                    <a:pt x="56" y="100"/>
                    <a:pt x="56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3" y="101"/>
                    <a:pt x="52" y="103"/>
                    <a:pt x="50" y="105"/>
                  </a:cubicBezTo>
                  <a:cubicBezTo>
                    <a:pt x="50" y="106"/>
                    <a:pt x="49" y="107"/>
                    <a:pt x="49" y="108"/>
                  </a:cubicBezTo>
                  <a:close/>
                  <a:moveTo>
                    <a:pt x="72" y="87"/>
                  </a:moveTo>
                  <a:cubicBezTo>
                    <a:pt x="71" y="85"/>
                    <a:pt x="70" y="83"/>
                    <a:pt x="69" y="82"/>
                  </a:cubicBezTo>
                  <a:cubicBezTo>
                    <a:pt x="69" y="82"/>
                    <a:pt x="68" y="83"/>
                    <a:pt x="68" y="84"/>
                  </a:cubicBezTo>
                  <a:cubicBezTo>
                    <a:pt x="68" y="85"/>
                    <a:pt x="69" y="87"/>
                    <a:pt x="70" y="89"/>
                  </a:cubicBezTo>
                  <a:cubicBezTo>
                    <a:pt x="70" y="88"/>
                    <a:pt x="71" y="87"/>
                    <a:pt x="72" y="87"/>
                  </a:cubicBezTo>
                  <a:close/>
                  <a:moveTo>
                    <a:pt x="56" y="110"/>
                  </a:moveTo>
                  <a:cubicBezTo>
                    <a:pt x="55" y="112"/>
                    <a:pt x="53" y="113"/>
                    <a:pt x="52" y="115"/>
                  </a:cubicBezTo>
                  <a:cubicBezTo>
                    <a:pt x="51" y="117"/>
                    <a:pt x="49" y="119"/>
                    <a:pt x="47" y="121"/>
                  </a:cubicBezTo>
                  <a:cubicBezTo>
                    <a:pt x="47" y="121"/>
                    <a:pt x="47" y="121"/>
                    <a:pt x="47" y="122"/>
                  </a:cubicBezTo>
                  <a:cubicBezTo>
                    <a:pt x="47" y="121"/>
                    <a:pt x="48" y="121"/>
                    <a:pt x="48" y="121"/>
                  </a:cubicBezTo>
                  <a:cubicBezTo>
                    <a:pt x="50" y="118"/>
                    <a:pt x="53" y="116"/>
                    <a:pt x="55" y="114"/>
                  </a:cubicBezTo>
                  <a:cubicBezTo>
                    <a:pt x="56" y="113"/>
                    <a:pt x="56" y="112"/>
                    <a:pt x="56" y="110"/>
                  </a:cubicBezTo>
                  <a:close/>
                  <a:moveTo>
                    <a:pt x="25" y="92"/>
                  </a:moveTo>
                  <a:cubicBezTo>
                    <a:pt x="25" y="92"/>
                    <a:pt x="25" y="92"/>
                    <a:pt x="25" y="92"/>
                  </a:cubicBezTo>
                  <a:cubicBezTo>
                    <a:pt x="26" y="91"/>
                    <a:pt x="27" y="90"/>
                    <a:pt x="27" y="89"/>
                  </a:cubicBezTo>
                  <a:cubicBezTo>
                    <a:pt x="28" y="88"/>
                    <a:pt x="29" y="87"/>
                    <a:pt x="29" y="86"/>
                  </a:cubicBezTo>
                  <a:cubicBezTo>
                    <a:pt x="28" y="85"/>
                    <a:pt x="29" y="84"/>
                    <a:pt x="28" y="84"/>
                  </a:cubicBezTo>
                  <a:cubicBezTo>
                    <a:pt x="28" y="84"/>
                    <a:pt x="28" y="85"/>
                    <a:pt x="27" y="85"/>
                  </a:cubicBezTo>
                  <a:cubicBezTo>
                    <a:pt x="26" y="86"/>
                    <a:pt x="25" y="88"/>
                    <a:pt x="25" y="89"/>
                  </a:cubicBezTo>
                  <a:cubicBezTo>
                    <a:pt x="25" y="90"/>
                    <a:pt x="25" y="91"/>
                    <a:pt x="25" y="92"/>
                  </a:cubicBezTo>
                  <a:close/>
                  <a:moveTo>
                    <a:pt x="24" y="102"/>
                  </a:moveTo>
                  <a:cubicBezTo>
                    <a:pt x="24" y="102"/>
                    <a:pt x="24" y="102"/>
                    <a:pt x="24" y="102"/>
                  </a:cubicBezTo>
                  <a:cubicBezTo>
                    <a:pt x="25" y="101"/>
                    <a:pt x="26" y="100"/>
                    <a:pt x="27" y="99"/>
                  </a:cubicBezTo>
                  <a:cubicBezTo>
                    <a:pt x="28" y="97"/>
                    <a:pt x="28" y="96"/>
                    <a:pt x="28" y="94"/>
                  </a:cubicBezTo>
                  <a:cubicBezTo>
                    <a:pt x="27" y="96"/>
                    <a:pt x="26" y="97"/>
                    <a:pt x="25" y="99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100"/>
                    <a:pt x="24" y="101"/>
                    <a:pt x="24" y="102"/>
                  </a:cubicBezTo>
                  <a:close/>
                  <a:moveTo>
                    <a:pt x="23" y="19"/>
                  </a:moveTo>
                  <a:cubicBezTo>
                    <a:pt x="23" y="19"/>
                    <a:pt x="22" y="20"/>
                    <a:pt x="22" y="21"/>
                  </a:cubicBezTo>
                  <a:cubicBezTo>
                    <a:pt x="24" y="22"/>
                    <a:pt x="26" y="24"/>
                    <a:pt x="27" y="25"/>
                  </a:cubicBezTo>
                  <a:cubicBezTo>
                    <a:pt x="28" y="25"/>
                    <a:pt x="28" y="24"/>
                    <a:pt x="29" y="24"/>
                  </a:cubicBezTo>
                  <a:cubicBezTo>
                    <a:pt x="27" y="22"/>
                    <a:pt x="25" y="20"/>
                    <a:pt x="23" y="19"/>
                  </a:cubicBezTo>
                  <a:close/>
                  <a:moveTo>
                    <a:pt x="12" y="193"/>
                  </a:moveTo>
                  <a:cubicBezTo>
                    <a:pt x="13" y="196"/>
                    <a:pt x="15" y="199"/>
                    <a:pt x="16" y="202"/>
                  </a:cubicBezTo>
                  <a:cubicBezTo>
                    <a:pt x="15" y="199"/>
                    <a:pt x="15" y="196"/>
                    <a:pt x="14" y="192"/>
                  </a:cubicBezTo>
                  <a:cubicBezTo>
                    <a:pt x="13" y="193"/>
                    <a:pt x="13" y="193"/>
                    <a:pt x="12" y="193"/>
                  </a:cubicBezTo>
                  <a:close/>
                  <a:moveTo>
                    <a:pt x="69" y="117"/>
                  </a:moveTo>
                  <a:cubicBezTo>
                    <a:pt x="71" y="115"/>
                    <a:pt x="73" y="113"/>
                    <a:pt x="75" y="111"/>
                  </a:cubicBezTo>
                  <a:cubicBezTo>
                    <a:pt x="75" y="110"/>
                    <a:pt x="75" y="110"/>
                    <a:pt x="75" y="109"/>
                  </a:cubicBezTo>
                  <a:cubicBezTo>
                    <a:pt x="73" y="111"/>
                    <a:pt x="71" y="113"/>
                    <a:pt x="70" y="114"/>
                  </a:cubicBezTo>
                  <a:cubicBezTo>
                    <a:pt x="69" y="115"/>
                    <a:pt x="69" y="115"/>
                    <a:pt x="69" y="117"/>
                  </a:cubicBezTo>
                  <a:close/>
                  <a:moveTo>
                    <a:pt x="67" y="117"/>
                  </a:moveTo>
                  <a:cubicBezTo>
                    <a:pt x="65" y="119"/>
                    <a:pt x="63" y="120"/>
                    <a:pt x="62" y="122"/>
                  </a:cubicBezTo>
                  <a:cubicBezTo>
                    <a:pt x="61" y="123"/>
                    <a:pt x="62" y="123"/>
                    <a:pt x="62" y="124"/>
                  </a:cubicBezTo>
                  <a:cubicBezTo>
                    <a:pt x="64" y="122"/>
                    <a:pt x="66" y="120"/>
                    <a:pt x="68" y="118"/>
                  </a:cubicBezTo>
                  <a:cubicBezTo>
                    <a:pt x="67" y="118"/>
                    <a:pt x="67" y="117"/>
                    <a:pt x="67" y="117"/>
                  </a:cubicBezTo>
                  <a:close/>
                  <a:moveTo>
                    <a:pt x="5" y="71"/>
                  </a:moveTo>
                  <a:cubicBezTo>
                    <a:pt x="4" y="71"/>
                    <a:pt x="4" y="72"/>
                    <a:pt x="4" y="72"/>
                  </a:cubicBezTo>
                  <a:cubicBezTo>
                    <a:pt x="4" y="77"/>
                    <a:pt x="4" y="82"/>
                    <a:pt x="5" y="86"/>
                  </a:cubicBezTo>
                  <a:cubicBezTo>
                    <a:pt x="5" y="86"/>
                    <a:pt x="5" y="87"/>
                    <a:pt x="5" y="87"/>
                  </a:cubicBezTo>
                  <a:cubicBezTo>
                    <a:pt x="5" y="87"/>
                    <a:pt x="5" y="86"/>
                    <a:pt x="5" y="85"/>
                  </a:cubicBezTo>
                  <a:cubicBezTo>
                    <a:pt x="5" y="81"/>
                    <a:pt x="5" y="76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  <a:moveTo>
                    <a:pt x="26" y="70"/>
                  </a:moveTo>
                  <a:cubicBezTo>
                    <a:pt x="25" y="72"/>
                    <a:pt x="23" y="74"/>
                    <a:pt x="22" y="76"/>
                  </a:cubicBezTo>
                  <a:cubicBezTo>
                    <a:pt x="21" y="76"/>
                    <a:pt x="22" y="77"/>
                    <a:pt x="22" y="78"/>
                  </a:cubicBezTo>
                  <a:cubicBezTo>
                    <a:pt x="23" y="76"/>
                    <a:pt x="24" y="75"/>
                    <a:pt x="25" y="74"/>
                  </a:cubicBezTo>
                  <a:cubicBezTo>
                    <a:pt x="26" y="73"/>
                    <a:pt x="26" y="71"/>
                    <a:pt x="26" y="70"/>
                  </a:cubicBezTo>
                  <a:close/>
                  <a:moveTo>
                    <a:pt x="7" y="138"/>
                  </a:moveTo>
                  <a:cubicBezTo>
                    <a:pt x="8" y="137"/>
                    <a:pt x="8" y="136"/>
                    <a:pt x="8" y="135"/>
                  </a:cubicBezTo>
                  <a:cubicBezTo>
                    <a:pt x="8" y="134"/>
                    <a:pt x="9" y="133"/>
                    <a:pt x="9" y="132"/>
                  </a:cubicBezTo>
                  <a:cubicBezTo>
                    <a:pt x="9" y="131"/>
                    <a:pt x="9" y="130"/>
                    <a:pt x="9" y="129"/>
                  </a:cubicBezTo>
                  <a:cubicBezTo>
                    <a:pt x="8" y="129"/>
                    <a:pt x="8" y="129"/>
                    <a:pt x="8" y="130"/>
                  </a:cubicBezTo>
                  <a:cubicBezTo>
                    <a:pt x="8" y="131"/>
                    <a:pt x="8" y="132"/>
                    <a:pt x="8" y="132"/>
                  </a:cubicBezTo>
                  <a:cubicBezTo>
                    <a:pt x="8" y="132"/>
                    <a:pt x="7" y="133"/>
                    <a:pt x="7" y="133"/>
                  </a:cubicBezTo>
                  <a:cubicBezTo>
                    <a:pt x="7" y="135"/>
                    <a:pt x="7" y="136"/>
                    <a:pt x="7" y="138"/>
                  </a:cubicBezTo>
                  <a:close/>
                  <a:moveTo>
                    <a:pt x="18" y="27"/>
                  </a:moveTo>
                  <a:cubicBezTo>
                    <a:pt x="17" y="29"/>
                    <a:pt x="16" y="30"/>
                    <a:pt x="15" y="31"/>
                  </a:cubicBezTo>
                  <a:cubicBezTo>
                    <a:pt x="15" y="32"/>
                    <a:pt x="15" y="33"/>
                    <a:pt x="15" y="33"/>
                  </a:cubicBezTo>
                  <a:cubicBezTo>
                    <a:pt x="17" y="32"/>
                    <a:pt x="18" y="30"/>
                    <a:pt x="19" y="28"/>
                  </a:cubicBezTo>
                  <a:cubicBezTo>
                    <a:pt x="19" y="28"/>
                    <a:pt x="19" y="28"/>
                    <a:pt x="18" y="27"/>
                  </a:cubicBezTo>
                  <a:close/>
                  <a:moveTo>
                    <a:pt x="28" y="53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6" y="55"/>
                    <a:pt x="24" y="58"/>
                    <a:pt x="22" y="60"/>
                  </a:cubicBezTo>
                  <a:cubicBezTo>
                    <a:pt x="22" y="61"/>
                    <a:pt x="22" y="61"/>
                    <a:pt x="22" y="62"/>
                  </a:cubicBezTo>
                  <a:cubicBezTo>
                    <a:pt x="24" y="59"/>
                    <a:pt x="26" y="57"/>
                    <a:pt x="28" y="54"/>
                  </a:cubicBezTo>
                  <a:cubicBezTo>
                    <a:pt x="28" y="54"/>
                    <a:pt x="28" y="53"/>
                    <a:pt x="28" y="53"/>
                  </a:cubicBezTo>
                  <a:close/>
                  <a:moveTo>
                    <a:pt x="18" y="42"/>
                  </a:moveTo>
                  <a:cubicBezTo>
                    <a:pt x="19" y="41"/>
                    <a:pt x="19" y="40"/>
                    <a:pt x="20" y="40"/>
                  </a:cubicBezTo>
                  <a:cubicBezTo>
                    <a:pt x="20" y="39"/>
                    <a:pt x="20" y="39"/>
                    <a:pt x="21" y="38"/>
                  </a:cubicBezTo>
                  <a:cubicBezTo>
                    <a:pt x="21" y="37"/>
                    <a:pt x="22" y="37"/>
                    <a:pt x="22" y="36"/>
                  </a:cubicBezTo>
                  <a:cubicBezTo>
                    <a:pt x="22" y="36"/>
                    <a:pt x="23" y="35"/>
                    <a:pt x="23" y="34"/>
                  </a:cubicBezTo>
                  <a:cubicBezTo>
                    <a:pt x="24" y="34"/>
                    <a:pt x="24" y="33"/>
                    <a:pt x="24" y="33"/>
                  </a:cubicBezTo>
                  <a:cubicBezTo>
                    <a:pt x="24" y="33"/>
                    <a:pt x="24" y="33"/>
                    <a:pt x="23" y="33"/>
                  </a:cubicBezTo>
                  <a:cubicBezTo>
                    <a:pt x="22" y="35"/>
                    <a:pt x="20" y="37"/>
                    <a:pt x="19" y="39"/>
                  </a:cubicBezTo>
                  <a:cubicBezTo>
                    <a:pt x="18" y="40"/>
                    <a:pt x="18" y="41"/>
                    <a:pt x="18" y="42"/>
                  </a:cubicBezTo>
                  <a:close/>
                  <a:moveTo>
                    <a:pt x="91" y="91"/>
                  </a:moveTo>
                  <a:cubicBezTo>
                    <a:pt x="91" y="90"/>
                    <a:pt x="88" y="87"/>
                    <a:pt x="87" y="87"/>
                  </a:cubicBezTo>
                  <a:cubicBezTo>
                    <a:pt x="87" y="88"/>
                    <a:pt x="88" y="90"/>
                    <a:pt x="89" y="91"/>
                  </a:cubicBezTo>
                  <a:cubicBezTo>
                    <a:pt x="90" y="91"/>
                    <a:pt x="90" y="91"/>
                    <a:pt x="91" y="91"/>
                  </a:cubicBezTo>
                  <a:close/>
                  <a:moveTo>
                    <a:pt x="28" y="63"/>
                  </a:moveTo>
                  <a:cubicBezTo>
                    <a:pt x="28" y="63"/>
                    <a:pt x="28" y="63"/>
                    <a:pt x="28" y="63"/>
                  </a:cubicBezTo>
                  <a:cubicBezTo>
                    <a:pt x="26" y="65"/>
                    <a:pt x="24" y="67"/>
                    <a:pt x="22" y="70"/>
                  </a:cubicBezTo>
                  <a:cubicBezTo>
                    <a:pt x="22" y="70"/>
                    <a:pt x="22" y="71"/>
                    <a:pt x="22" y="72"/>
                  </a:cubicBezTo>
                  <a:cubicBezTo>
                    <a:pt x="24" y="69"/>
                    <a:pt x="26" y="66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lose/>
                  <a:moveTo>
                    <a:pt x="24" y="82"/>
                  </a:moveTo>
                  <a:cubicBezTo>
                    <a:pt x="23" y="83"/>
                    <a:pt x="23" y="84"/>
                    <a:pt x="22" y="85"/>
                  </a:cubicBezTo>
                  <a:cubicBezTo>
                    <a:pt x="21" y="86"/>
                    <a:pt x="21" y="87"/>
                    <a:pt x="22" y="88"/>
                  </a:cubicBezTo>
                  <a:cubicBezTo>
                    <a:pt x="23" y="87"/>
                    <a:pt x="24" y="85"/>
                    <a:pt x="24" y="82"/>
                  </a:cubicBezTo>
                  <a:close/>
                  <a:moveTo>
                    <a:pt x="57" y="89"/>
                  </a:moveTo>
                  <a:cubicBezTo>
                    <a:pt x="60" y="87"/>
                    <a:pt x="61" y="85"/>
                    <a:pt x="61" y="83"/>
                  </a:cubicBezTo>
                  <a:cubicBezTo>
                    <a:pt x="60" y="84"/>
                    <a:pt x="59" y="85"/>
                    <a:pt x="58" y="86"/>
                  </a:cubicBezTo>
                  <a:cubicBezTo>
                    <a:pt x="57" y="87"/>
                    <a:pt x="57" y="88"/>
                    <a:pt x="57" y="89"/>
                  </a:cubicBezTo>
                  <a:close/>
                  <a:moveTo>
                    <a:pt x="6" y="7"/>
                  </a:moveTo>
                  <a:cubicBezTo>
                    <a:pt x="5" y="8"/>
                    <a:pt x="5" y="17"/>
                    <a:pt x="5" y="19"/>
                  </a:cubicBezTo>
                  <a:cubicBezTo>
                    <a:pt x="6" y="17"/>
                    <a:pt x="6" y="14"/>
                    <a:pt x="6" y="12"/>
                  </a:cubicBezTo>
                  <a:cubicBezTo>
                    <a:pt x="6" y="11"/>
                    <a:pt x="6" y="10"/>
                    <a:pt x="7" y="10"/>
                  </a:cubicBez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lose/>
                  <a:moveTo>
                    <a:pt x="30" y="113"/>
                  </a:moveTo>
                  <a:cubicBezTo>
                    <a:pt x="30" y="113"/>
                    <a:pt x="30" y="113"/>
                    <a:pt x="30" y="113"/>
                  </a:cubicBezTo>
                  <a:cubicBezTo>
                    <a:pt x="29" y="114"/>
                    <a:pt x="29" y="114"/>
                    <a:pt x="29" y="115"/>
                  </a:cubicBezTo>
                  <a:cubicBezTo>
                    <a:pt x="29" y="116"/>
                    <a:pt x="28" y="117"/>
                    <a:pt x="28" y="118"/>
                  </a:cubicBezTo>
                  <a:cubicBezTo>
                    <a:pt x="28" y="118"/>
                    <a:pt x="28" y="119"/>
                    <a:pt x="28" y="119"/>
                  </a:cubicBezTo>
                  <a:cubicBezTo>
                    <a:pt x="29" y="118"/>
                    <a:pt x="30" y="118"/>
                    <a:pt x="30" y="117"/>
                  </a:cubicBezTo>
                  <a:cubicBezTo>
                    <a:pt x="30" y="117"/>
                    <a:pt x="30" y="117"/>
                    <a:pt x="30" y="116"/>
                  </a:cubicBezTo>
                  <a:cubicBezTo>
                    <a:pt x="30" y="115"/>
                    <a:pt x="30" y="114"/>
                    <a:pt x="30" y="113"/>
                  </a:cubicBezTo>
                  <a:close/>
                  <a:moveTo>
                    <a:pt x="78" y="83"/>
                  </a:moveTo>
                  <a:cubicBezTo>
                    <a:pt x="77" y="83"/>
                    <a:pt x="77" y="83"/>
                    <a:pt x="77" y="83"/>
                  </a:cubicBezTo>
                  <a:cubicBezTo>
                    <a:pt x="78" y="84"/>
                    <a:pt x="78" y="85"/>
                    <a:pt x="80" y="86"/>
                  </a:cubicBezTo>
                  <a:cubicBezTo>
                    <a:pt x="80" y="86"/>
                    <a:pt x="80" y="86"/>
                    <a:pt x="80" y="87"/>
                  </a:cubicBezTo>
                  <a:cubicBezTo>
                    <a:pt x="80" y="88"/>
                    <a:pt x="81" y="88"/>
                    <a:pt x="82" y="89"/>
                  </a:cubicBezTo>
                  <a:cubicBezTo>
                    <a:pt x="82" y="89"/>
                    <a:pt x="82" y="89"/>
                    <a:pt x="83" y="89"/>
                  </a:cubicBezTo>
                  <a:cubicBezTo>
                    <a:pt x="81" y="87"/>
                    <a:pt x="79" y="85"/>
                    <a:pt x="78" y="83"/>
                  </a:cubicBezTo>
                  <a:close/>
                  <a:moveTo>
                    <a:pt x="14" y="79"/>
                  </a:moveTo>
                  <a:cubicBezTo>
                    <a:pt x="14" y="80"/>
                    <a:pt x="13" y="80"/>
                    <a:pt x="13" y="81"/>
                  </a:cubicBezTo>
                  <a:cubicBezTo>
                    <a:pt x="13" y="81"/>
                    <a:pt x="12" y="82"/>
                    <a:pt x="12" y="82"/>
                  </a:cubicBezTo>
                  <a:cubicBezTo>
                    <a:pt x="12" y="83"/>
                    <a:pt x="12" y="84"/>
                    <a:pt x="12" y="85"/>
                  </a:cubicBezTo>
                  <a:cubicBezTo>
                    <a:pt x="14" y="84"/>
                    <a:pt x="15" y="82"/>
                    <a:pt x="14" y="79"/>
                  </a:cubicBezTo>
                  <a:close/>
                  <a:moveTo>
                    <a:pt x="6" y="151"/>
                  </a:moveTo>
                  <a:cubicBezTo>
                    <a:pt x="6" y="151"/>
                    <a:pt x="6" y="151"/>
                    <a:pt x="6" y="151"/>
                  </a:cubicBezTo>
                  <a:cubicBezTo>
                    <a:pt x="6" y="150"/>
                    <a:pt x="7" y="150"/>
                    <a:pt x="7" y="149"/>
                  </a:cubicBezTo>
                  <a:cubicBezTo>
                    <a:pt x="7" y="147"/>
                    <a:pt x="7" y="146"/>
                    <a:pt x="7" y="144"/>
                  </a:cubicBezTo>
                  <a:cubicBezTo>
                    <a:pt x="7" y="144"/>
                    <a:pt x="7" y="144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6" y="145"/>
                    <a:pt x="6" y="145"/>
                  </a:cubicBezTo>
                  <a:cubicBezTo>
                    <a:pt x="6" y="147"/>
                    <a:pt x="6" y="149"/>
                    <a:pt x="6" y="151"/>
                  </a:cubicBezTo>
                  <a:close/>
                  <a:moveTo>
                    <a:pt x="17" y="14"/>
                  </a:moveTo>
                  <a:cubicBezTo>
                    <a:pt x="15" y="13"/>
                    <a:pt x="13" y="11"/>
                    <a:pt x="11" y="10"/>
                  </a:cubicBezTo>
                  <a:cubicBezTo>
                    <a:pt x="11" y="11"/>
                    <a:pt x="12" y="12"/>
                    <a:pt x="13" y="12"/>
                  </a:cubicBezTo>
                  <a:cubicBezTo>
                    <a:pt x="13" y="12"/>
                    <a:pt x="14" y="12"/>
                    <a:pt x="14" y="13"/>
                  </a:cubicBezTo>
                  <a:cubicBezTo>
                    <a:pt x="14" y="14"/>
                    <a:pt x="16" y="14"/>
                    <a:pt x="17" y="15"/>
                  </a:cubicBezTo>
                  <a:cubicBezTo>
                    <a:pt x="17" y="15"/>
                    <a:pt x="17" y="15"/>
                    <a:pt x="17" y="14"/>
                  </a:cubicBezTo>
                  <a:close/>
                  <a:moveTo>
                    <a:pt x="13" y="75"/>
                  </a:moveTo>
                  <a:cubicBezTo>
                    <a:pt x="15" y="72"/>
                    <a:pt x="15" y="71"/>
                    <a:pt x="15" y="70"/>
                  </a:cubicBezTo>
                  <a:cubicBezTo>
                    <a:pt x="13" y="72"/>
                    <a:pt x="12" y="73"/>
                    <a:pt x="13" y="75"/>
                  </a:cubicBezTo>
                  <a:close/>
                  <a:moveTo>
                    <a:pt x="59" y="110"/>
                  </a:moveTo>
                  <a:cubicBezTo>
                    <a:pt x="60" y="109"/>
                    <a:pt x="62" y="107"/>
                    <a:pt x="63" y="106"/>
                  </a:cubicBezTo>
                  <a:cubicBezTo>
                    <a:pt x="63" y="106"/>
                    <a:pt x="63" y="106"/>
                    <a:pt x="63" y="105"/>
                  </a:cubicBezTo>
                  <a:cubicBezTo>
                    <a:pt x="62" y="106"/>
                    <a:pt x="60" y="107"/>
                    <a:pt x="59" y="107"/>
                  </a:cubicBezTo>
                  <a:cubicBezTo>
                    <a:pt x="59" y="108"/>
                    <a:pt x="59" y="109"/>
                    <a:pt x="59" y="110"/>
                  </a:cubicBezTo>
                  <a:close/>
                  <a:moveTo>
                    <a:pt x="43" y="98"/>
                  </a:moveTo>
                  <a:cubicBezTo>
                    <a:pt x="42" y="99"/>
                    <a:pt x="40" y="103"/>
                    <a:pt x="40" y="104"/>
                  </a:cubicBezTo>
                  <a:cubicBezTo>
                    <a:pt x="41" y="103"/>
                    <a:pt x="42" y="102"/>
                    <a:pt x="42" y="101"/>
                  </a:cubicBezTo>
                  <a:cubicBezTo>
                    <a:pt x="44" y="100"/>
                    <a:pt x="44" y="99"/>
                    <a:pt x="43" y="98"/>
                  </a:cubicBezTo>
                  <a:close/>
                  <a:moveTo>
                    <a:pt x="27" y="82"/>
                  </a:moveTo>
                  <a:cubicBezTo>
                    <a:pt x="29" y="80"/>
                    <a:pt x="29" y="79"/>
                    <a:pt x="28" y="77"/>
                  </a:cubicBezTo>
                  <a:cubicBezTo>
                    <a:pt x="27" y="78"/>
                    <a:pt x="27" y="80"/>
                    <a:pt x="27" y="82"/>
                  </a:cubicBezTo>
                  <a:close/>
                  <a:moveTo>
                    <a:pt x="48" y="59"/>
                  </a:moveTo>
                  <a:cubicBezTo>
                    <a:pt x="48" y="59"/>
                    <a:pt x="49" y="58"/>
                    <a:pt x="49" y="58"/>
                  </a:cubicBezTo>
                  <a:cubicBezTo>
                    <a:pt x="48" y="57"/>
                    <a:pt x="47" y="56"/>
                    <a:pt x="46" y="54"/>
                  </a:cubicBezTo>
                  <a:cubicBezTo>
                    <a:pt x="46" y="55"/>
                    <a:pt x="46" y="55"/>
                    <a:pt x="45" y="56"/>
                  </a:cubicBezTo>
                  <a:cubicBezTo>
                    <a:pt x="46" y="57"/>
                    <a:pt x="47" y="58"/>
                    <a:pt x="48" y="59"/>
                  </a:cubicBezTo>
                  <a:close/>
                  <a:moveTo>
                    <a:pt x="51" y="101"/>
                  </a:moveTo>
                  <a:cubicBezTo>
                    <a:pt x="52" y="99"/>
                    <a:pt x="54" y="97"/>
                    <a:pt x="55" y="95"/>
                  </a:cubicBezTo>
                  <a:cubicBezTo>
                    <a:pt x="56" y="95"/>
                    <a:pt x="56" y="95"/>
                    <a:pt x="56" y="94"/>
                  </a:cubicBezTo>
                  <a:cubicBezTo>
                    <a:pt x="54" y="95"/>
                    <a:pt x="53" y="97"/>
                    <a:pt x="52" y="98"/>
                  </a:cubicBezTo>
                  <a:cubicBezTo>
                    <a:pt x="51" y="99"/>
                    <a:pt x="51" y="99"/>
                    <a:pt x="51" y="101"/>
                  </a:cubicBezTo>
                  <a:close/>
                  <a:moveTo>
                    <a:pt x="23" y="65"/>
                  </a:moveTo>
                  <a:cubicBezTo>
                    <a:pt x="23" y="65"/>
                    <a:pt x="23" y="65"/>
                    <a:pt x="23" y="65"/>
                  </a:cubicBezTo>
                  <a:cubicBezTo>
                    <a:pt x="25" y="63"/>
                    <a:pt x="26" y="61"/>
                    <a:pt x="28" y="59"/>
                  </a:cubicBezTo>
                  <a:cubicBezTo>
                    <a:pt x="28" y="59"/>
                    <a:pt x="28" y="58"/>
                    <a:pt x="28" y="58"/>
                  </a:cubicBezTo>
                  <a:cubicBezTo>
                    <a:pt x="26" y="60"/>
                    <a:pt x="24" y="63"/>
                    <a:pt x="23" y="65"/>
                  </a:cubicBezTo>
                  <a:close/>
                  <a:moveTo>
                    <a:pt x="70" y="76"/>
                  </a:moveTo>
                  <a:cubicBezTo>
                    <a:pt x="69" y="75"/>
                    <a:pt x="67" y="74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4"/>
                    <a:pt x="68" y="76"/>
                    <a:pt x="69" y="77"/>
                  </a:cubicBezTo>
                  <a:cubicBezTo>
                    <a:pt x="70" y="77"/>
                    <a:pt x="70" y="77"/>
                    <a:pt x="70" y="76"/>
                  </a:cubicBezTo>
                  <a:close/>
                  <a:moveTo>
                    <a:pt x="41" y="50"/>
                  </a:moveTo>
                  <a:cubicBezTo>
                    <a:pt x="42" y="51"/>
                    <a:pt x="43" y="52"/>
                    <a:pt x="44" y="53"/>
                  </a:cubicBezTo>
                  <a:cubicBezTo>
                    <a:pt x="44" y="53"/>
                    <a:pt x="44" y="52"/>
                    <a:pt x="45" y="52"/>
                  </a:cubicBezTo>
                  <a:cubicBezTo>
                    <a:pt x="44" y="51"/>
                    <a:pt x="43" y="50"/>
                    <a:pt x="42" y="49"/>
                  </a:cubicBezTo>
                  <a:cubicBezTo>
                    <a:pt x="42" y="49"/>
                    <a:pt x="41" y="49"/>
                    <a:pt x="41" y="50"/>
                  </a:cubicBezTo>
                  <a:close/>
                  <a:moveTo>
                    <a:pt x="36" y="138"/>
                  </a:moveTo>
                  <a:cubicBezTo>
                    <a:pt x="36" y="138"/>
                    <a:pt x="36" y="138"/>
                    <a:pt x="36" y="138"/>
                  </a:cubicBezTo>
                  <a:cubicBezTo>
                    <a:pt x="34" y="140"/>
                    <a:pt x="32" y="142"/>
                    <a:pt x="30" y="144"/>
                  </a:cubicBezTo>
                  <a:cubicBezTo>
                    <a:pt x="30" y="144"/>
                    <a:pt x="30" y="144"/>
                    <a:pt x="30" y="145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3"/>
                    <a:pt x="34" y="141"/>
                    <a:pt x="35" y="139"/>
                  </a:cubicBezTo>
                  <a:cubicBezTo>
                    <a:pt x="36" y="139"/>
                    <a:pt x="36" y="138"/>
                    <a:pt x="36" y="138"/>
                  </a:cubicBezTo>
                  <a:close/>
                  <a:moveTo>
                    <a:pt x="76" y="86"/>
                  </a:moveTo>
                  <a:cubicBezTo>
                    <a:pt x="76" y="85"/>
                    <a:pt x="75" y="84"/>
                    <a:pt x="74" y="83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4" y="84"/>
                    <a:pt x="74" y="86"/>
                    <a:pt x="75" y="87"/>
                  </a:cubicBezTo>
                  <a:cubicBezTo>
                    <a:pt x="75" y="87"/>
                    <a:pt x="76" y="86"/>
                    <a:pt x="76" y="86"/>
                  </a:cubicBezTo>
                  <a:close/>
                  <a:moveTo>
                    <a:pt x="14" y="18"/>
                  </a:moveTo>
                  <a:cubicBezTo>
                    <a:pt x="14" y="18"/>
                    <a:pt x="13" y="17"/>
                    <a:pt x="13" y="17"/>
                  </a:cubicBezTo>
                  <a:cubicBezTo>
                    <a:pt x="12" y="18"/>
                    <a:pt x="12" y="19"/>
                    <a:pt x="11" y="21"/>
                  </a:cubicBezTo>
                  <a:cubicBezTo>
                    <a:pt x="12" y="21"/>
                    <a:pt x="12" y="21"/>
                    <a:pt x="13" y="20"/>
                  </a:cubicBezTo>
                  <a:cubicBezTo>
                    <a:pt x="13" y="20"/>
                    <a:pt x="14" y="19"/>
                    <a:pt x="14" y="18"/>
                  </a:cubicBezTo>
                  <a:close/>
                  <a:moveTo>
                    <a:pt x="20" y="127"/>
                  </a:moveTo>
                  <a:cubicBezTo>
                    <a:pt x="19" y="127"/>
                    <a:pt x="18" y="128"/>
                    <a:pt x="18" y="129"/>
                  </a:cubicBezTo>
                  <a:cubicBezTo>
                    <a:pt x="18" y="130"/>
                    <a:pt x="18" y="131"/>
                    <a:pt x="19" y="132"/>
                  </a:cubicBezTo>
                  <a:cubicBezTo>
                    <a:pt x="19" y="131"/>
                    <a:pt x="20" y="131"/>
                    <a:pt x="20" y="130"/>
                  </a:cubicBezTo>
                  <a:cubicBezTo>
                    <a:pt x="20" y="129"/>
                    <a:pt x="20" y="128"/>
                    <a:pt x="20" y="127"/>
                  </a:cubicBezTo>
                  <a:close/>
                  <a:moveTo>
                    <a:pt x="61" y="113"/>
                  </a:moveTo>
                  <a:cubicBezTo>
                    <a:pt x="60" y="114"/>
                    <a:pt x="59" y="115"/>
                    <a:pt x="58" y="117"/>
                  </a:cubicBezTo>
                  <a:cubicBezTo>
                    <a:pt x="60" y="116"/>
                    <a:pt x="61" y="115"/>
                    <a:pt x="62" y="114"/>
                  </a:cubicBezTo>
                  <a:cubicBezTo>
                    <a:pt x="62" y="113"/>
                    <a:pt x="62" y="113"/>
                    <a:pt x="61" y="113"/>
                  </a:cubicBezTo>
                  <a:close/>
                  <a:moveTo>
                    <a:pt x="9" y="18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10" y="16"/>
                    <a:pt x="11" y="15"/>
                  </a:cubicBezTo>
                  <a:cubicBezTo>
                    <a:pt x="10" y="14"/>
                    <a:pt x="10" y="14"/>
                    <a:pt x="9" y="13"/>
                  </a:cubicBezTo>
                  <a:cubicBezTo>
                    <a:pt x="9" y="15"/>
                    <a:pt x="9" y="17"/>
                    <a:pt x="9" y="18"/>
                  </a:cubicBezTo>
                  <a:close/>
                  <a:moveTo>
                    <a:pt x="6" y="91"/>
                  </a:move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2"/>
                  </a:cubicBezTo>
                  <a:cubicBezTo>
                    <a:pt x="5" y="94"/>
                    <a:pt x="5" y="95"/>
                    <a:pt x="5" y="97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5" y="97"/>
                    <a:pt x="6" y="97"/>
                    <a:pt x="6" y="96"/>
                  </a:cubicBezTo>
                  <a:cubicBezTo>
                    <a:pt x="6" y="94"/>
                    <a:pt x="6" y="93"/>
                    <a:pt x="6" y="91"/>
                  </a:cubicBezTo>
                  <a:close/>
                  <a:moveTo>
                    <a:pt x="13" y="188"/>
                  </a:moveTo>
                  <a:cubicBezTo>
                    <a:pt x="13" y="187"/>
                    <a:pt x="12" y="186"/>
                    <a:pt x="12" y="185"/>
                  </a:cubicBezTo>
                  <a:cubicBezTo>
                    <a:pt x="11" y="186"/>
                    <a:pt x="11" y="187"/>
                    <a:pt x="10" y="187"/>
                  </a:cubicBezTo>
                  <a:cubicBezTo>
                    <a:pt x="11" y="188"/>
                    <a:pt x="12" y="188"/>
                    <a:pt x="13" y="188"/>
                  </a:cubicBezTo>
                  <a:close/>
                  <a:moveTo>
                    <a:pt x="57" y="128"/>
                  </a:moveTo>
                  <a:cubicBezTo>
                    <a:pt x="58" y="127"/>
                    <a:pt x="59" y="127"/>
                    <a:pt x="60" y="126"/>
                  </a:cubicBezTo>
                  <a:cubicBezTo>
                    <a:pt x="60" y="125"/>
                    <a:pt x="60" y="125"/>
                    <a:pt x="60" y="124"/>
                  </a:cubicBezTo>
                  <a:cubicBezTo>
                    <a:pt x="58" y="126"/>
                    <a:pt x="57" y="127"/>
                    <a:pt x="57" y="128"/>
                  </a:cubicBezTo>
                  <a:cubicBezTo>
                    <a:pt x="57" y="128"/>
                    <a:pt x="57" y="128"/>
                    <a:pt x="57" y="128"/>
                  </a:cubicBezTo>
                  <a:close/>
                  <a:moveTo>
                    <a:pt x="11" y="111"/>
                  </a:moveTo>
                  <a:cubicBezTo>
                    <a:pt x="11" y="111"/>
                    <a:pt x="11" y="111"/>
                    <a:pt x="11" y="111"/>
                  </a:cubicBezTo>
                  <a:cubicBezTo>
                    <a:pt x="11" y="109"/>
                    <a:pt x="12" y="107"/>
                    <a:pt x="12" y="104"/>
                  </a:cubicBezTo>
                  <a:cubicBezTo>
                    <a:pt x="11" y="105"/>
                    <a:pt x="11" y="106"/>
                    <a:pt x="11" y="107"/>
                  </a:cubicBezTo>
                  <a:cubicBezTo>
                    <a:pt x="11" y="108"/>
                    <a:pt x="11" y="110"/>
                    <a:pt x="11" y="111"/>
                  </a:cubicBezTo>
                  <a:close/>
                  <a:moveTo>
                    <a:pt x="65" y="96"/>
                  </a:moveTo>
                  <a:cubicBezTo>
                    <a:pt x="65" y="96"/>
                    <a:pt x="65" y="96"/>
                    <a:pt x="65" y="96"/>
                  </a:cubicBezTo>
                  <a:cubicBezTo>
                    <a:pt x="63" y="98"/>
                    <a:pt x="61" y="100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61" y="100"/>
                    <a:pt x="63" y="98"/>
                    <a:pt x="65" y="96"/>
                  </a:cubicBezTo>
                  <a:close/>
                  <a:moveTo>
                    <a:pt x="54" y="130"/>
                  </a:moveTo>
                  <a:cubicBezTo>
                    <a:pt x="54" y="131"/>
                    <a:pt x="53" y="131"/>
                    <a:pt x="53" y="132"/>
                  </a:cubicBezTo>
                  <a:cubicBezTo>
                    <a:pt x="52" y="132"/>
                    <a:pt x="52" y="133"/>
                    <a:pt x="51" y="133"/>
                  </a:cubicBezTo>
                  <a:cubicBezTo>
                    <a:pt x="50" y="134"/>
                    <a:pt x="50" y="134"/>
                    <a:pt x="50" y="135"/>
                  </a:cubicBezTo>
                  <a:cubicBezTo>
                    <a:pt x="52" y="134"/>
                    <a:pt x="53" y="132"/>
                    <a:pt x="54" y="131"/>
                  </a:cubicBezTo>
                  <a:cubicBezTo>
                    <a:pt x="55" y="131"/>
                    <a:pt x="55" y="130"/>
                    <a:pt x="54" y="130"/>
                  </a:cubicBezTo>
                  <a:close/>
                  <a:moveTo>
                    <a:pt x="23" y="91"/>
                  </a:moveTo>
                  <a:cubicBezTo>
                    <a:pt x="23" y="90"/>
                    <a:pt x="23" y="90"/>
                    <a:pt x="23" y="90"/>
                  </a:cubicBezTo>
                  <a:cubicBezTo>
                    <a:pt x="22" y="91"/>
                    <a:pt x="22" y="92"/>
                    <a:pt x="21" y="92"/>
                  </a:cubicBezTo>
                  <a:cubicBezTo>
                    <a:pt x="22" y="93"/>
                    <a:pt x="22" y="95"/>
                    <a:pt x="22" y="96"/>
                  </a:cubicBezTo>
                  <a:cubicBezTo>
                    <a:pt x="23" y="94"/>
                    <a:pt x="23" y="92"/>
                    <a:pt x="23" y="91"/>
                  </a:cubicBezTo>
                  <a:close/>
                  <a:moveTo>
                    <a:pt x="51" y="89"/>
                  </a:moveTo>
                  <a:cubicBezTo>
                    <a:pt x="50" y="90"/>
                    <a:pt x="49" y="91"/>
                    <a:pt x="48" y="92"/>
                  </a:cubicBezTo>
                  <a:cubicBezTo>
                    <a:pt x="48" y="93"/>
                    <a:pt x="49" y="93"/>
                    <a:pt x="49" y="94"/>
                  </a:cubicBezTo>
                  <a:cubicBezTo>
                    <a:pt x="50" y="92"/>
                    <a:pt x="51" y="91"/>
                    <a:pt x="51" y="89"/>
                  </a:cubicBezTo>
                  <a:close/>
                  <a:moveTo>
                    <a:pt x="27" y="142"/>
                  </a:moveTo>
                  <a:cubicBezTo>
                    <a:pt x="27" y="142"/>
                    <a:pt x="27" y="142"/>
                    <a:pt x="27" y="142"/>
                  </a:cubicBezTo>
                  <a:cubicBezTo>
                    <a:pt x="27" y="140"/>
                    <a:pt x="28" y="138"/>
                    <a:pt x="28" y="136"/>
                  </a:cubicBezTo>
                  <a:cubicBezTo>
                    <a:pt x="27" y="137"/>
                    <a:pt x="26" y="138"/>
                    <a:pt x="26" y="139"/>
                  </a:cubicBezTo>
                  <a:cubicBezTo>
                    <a:pt x="27" y="140"/>
                    <a:pt x="27" y="141"/>
                    <a:pt x="27" y="142"/>
                  </a:cubicBezTo>
                  <a:close/>
                  <a:moveTo>
                    <a:pt x="31" y="148"/>
                  </a:moveTo>
                  <a:cubicBezTo>
                    <a:pt x="30" y="149"/>
                    <a:pt x="30" y="150"/>
                    <a:pt x="29" y="150"/>
                  </a:cubicBezTo>
                  <a:cubicBezTo>
                    <a:pt x="28" y="151"/>
                    <a:pt x="28" y="151"/>
                    <a:pt x="29" y="152"/>
                  </a:cubicBezTo>
                  <a:cubicBezTo>
                    <a:pt x="30" y="151"/>
                    <a:pt x="31" y="150"/>
                    <a:pt x="31" y="149"/>
                  </a:cubicBezTo>
                  <a:cubicBezTo>
                    <a:pt x="32" y="149"/>
                    <a:pt x="32" y="148"/>
                    <a:pt x="31" y="148"/>
                  </a:cubicBezTo>
                  <a:close/>
                  <a:moveTo>
                    <a:pt x="77" y="116"/>
                  </a:moveTo>
                  <a:cubicBezTo>
                    <a:pt x="76" y="117"/>
                    <a:pt x="76" y="117"/>
                    <a:pt x="76" y="117"/>
                  </a:cubicBezTo>
                  <a:cubicBezTo>
                    <a:pt x="75" y="118"/>
                    <a:pt x="73" y="120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3" y="121"/>
                    <a:pt x="75" y="119"/>
                    <a:pt x="76" y="117"/>
                  </a:cubicBezTo>
                  <a:cubicBezTo>
                    <a:pt x="77" y="117"/>
                    <a:pt x="77" y="117"/>
                    <a:pt x="77" y="116"/>
                  </a:cubicBezTo>
                  <a:close/>
                  <a:moveTo>
                    <a:pt x="16" y="50"/>
                  </a:moveTo>
                  <a:cubicBezTo>
                    <a:pt x="15" y="51"/>
                    <a:pt x="12" y="56"/>
                    <a:pt x="12" y="57"/>
                  </a:cubicBezTo>
                  <a:cubicBezTo>
                    <a:pt x="13" y="55"/>
                    <a:pt x="15" y="53"/>
                    <a:pt x="16" y="52"/>
                  </a:cubicBezTo>
                  <a:cubicBezTo>
                    <a:pt x="16" y="51"/>
                    <a:pt x="16" y="51"/>
                    <a:pt x="16" y="50"/>
                  </a:cubicBezTo>
                  <a:close/>
                  <a:moveTo>
                    <a:pt x="25" y="160"/>
                  </a:moveTo>
                  <a:cubicBezTo>
                    <a:pt x="25" y="160"/>
                    <a:pt x="22" y="163"/>
                    <a:pt x="22" y="164"/>
                  </a:cubicBezTo>
                  <a:cubicBezTo>
                    <a:pt x="22" y="164"/>
                    <a:pt x="22" y="164"/>
                    <a:pt x="22" y="165"/>
                  </a:cubicBezTo>
                  <a:cubicBezTo>
                    <a:pt x="23" y="163"/>
                    <a:pt x="25" y="162"/>
                    <a:pt x="26" y="161"/>
                  </a:cubicBezTo>
                  <a:cubicBezTo>
                    <a:pt x="26" y="161"/>
                    <a:pt x="26" y="160"/>
                    <a:pt x="25" y="160"/>
                  </a:cubicBezTo>
                  <a:close/>
                  <a:moveTo>
                    <a:pt x="22" y="18"/>
                  </a:moveTo>
                  <a:cubicBezTo>
                    <a:pt x="21" y="17"/>
                    <a:pt x="20" y="17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0" y="18"/>
                    <a:pt x="20" y="19"/>
                  </a:cubicBezTo>
                  <a:cubicBezTo>
                    <a:pt x="21" y="19"/>
                    <a:pt x="21" y="18"/>
                    <a:pt x="22" y="18"/>
                  </a:cubicBezTo>
                  <a:close/>
                  <a:moveTo>
                    <a:pt x="52" y="94"/>
                  </a:move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4" y="92"/>
                    <a:pt x="55" y="92"/>
                  </a:cubicBezTo>
                  <a:cubicBezTo>
                    <a:pt x="55" y="91"/>
                    <a:pt x="55" y="90"/>
                    <a:pt x="55" y="90"/>
                  </a:cubicBezTo>
                  <a:cubicBezTo>
                    <a:pt x="53" y="91"/>
                    <a:pt x="53" y="92"/>
                    <a:pt x="52" y="94"/>
                  </a:cubicBezTo>
                  <a:close/>
                  <a:moveTo>
                    <a:pt x="9" y="80"/>
                  </a:moveTo>
                  <a:cubicBezTo>
                    <a:pt x="10" y="79"/>
                    <a:pt x="10" y="78"/>
                    <a:pt x="10" y="76"/>
                  </a:cubicBezTo>
                  <a:cubicBezTo>
                    <a:pt x="9" y="76"/>
                    <a:pt x="9" y="77"/>
                    <a:pt x="9" y="77"/>
                  </a:cubicBezTo>
                  <a:cubicBezTo>
                    <a:pt x="9" y="78"/>
                    <a:pt x="9" y="79"/>
                    <a:pt x="9" y="80"/>
                  </a:cubicBezTo>
                  <a:close/>
                  <a:moveTo>
                    <a:pt x="80" y="104"/>
                  </a:moveTo>
                  <a:cubicBezTo>
                    <a:pt x="80" y="104"/>
                    <a:pt x="77" y="107"/>
                    <a:pt x="76" y="107"/>
                  </a:cubicBezTo>
                  <a:cubicBezTo>
                    <a:pt x="76" y="108"/>
                    <a:pt x="76" y="108"/>
                    <a:pt x="77" y="109"/>
                  </a:cubicBezTo>
                  <a:cubicBezTo>
                    <a:pt x="78" y="107"/>
                    <a:pt x="79" y="105"/>
                    <a:pt x="80" y="104"/>
                  </a:cubicBezTo>
                  <a:close/>
                  <a:moveTo>
                    <a:pt x="83" y="110"/>
                  </a:moveTo>
                  <a:cubicBezTo>
                    <a:pt x="83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2" y="110"/>
                  </a:cubicBezTo>
                  <a:cubicBezTo>
                    <a:pt x="81" y="112"/>
                    <a:pt x="80" y="113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80" y="113"/>
                    <a:pt x="82" y="112"/>
                    <a:pt x="83" y="110"/>
                  </a:cubicBezTo>
                  <a:close/>
                  <a:moveTo>
                    <a:pt x="23" y="157"/>
                  </a:moveTo>
                  <a:cubicBezTo>
                    <a:pt x="22" y="158"/>
                    <a:pt x="22" y="159"/>
                    <a:pt x="21" y="160"/>
                  </a:cubicBezTo>
                  <a:cubicBezTo>
                    <a:pt x="21" y="160"/>
                    <a:pt x="21" y="161"/>
                    <a:pt x="21" y="161"/>
                  </a:cubicBezTo>
                  <a:cubicBezTo>
                    <a:pt x="22" y="160"/>
                    <a:pt x="24" y="159"/>
                    <a:pt x="23" y="157"/>
                  </a:cubicBezTo>
                  <a:close/>
                  <a:moveTo>
                    <a:pt x="43" y="92"/>
                  </a:moveTo>
                  <a:cubicBezTo>
                    <a:pt x="41" y="94"/>
                    <a:pt x="41" y="95"/>
                    <a:pt x="40" y="97"/>
                  </a:cubicBezTo>
                  <a:cubicBezTo>
                    <a:pt x="42" y="96"/>
                    <a:pt x="42" y="95"/>
                    <a:pt x="43" y="94"/>
                  </a:cubicBezTo>
                  <a:cubicBezTo>
                    <a:pt x="43" y="93"/>
                    <a:pt x="43" y="93"/>
                    <a:pt x="43" y="92"/>
                  </a:cubicBezTo>
                  <a:close/>
                  <a:moveTo>
                    <a:pt x="9" y="123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3"/>
                    <a:pt x="10" y="123"/>
                    <a:pt x="10" y="122"/>
                  </a:cubicBezTo>
                  <a:cubicBezTo>
                    <a:pt x="10" y="121"/>
                    <a:pt x="10" y="119"/>
                    <a:pt x="9" y="118"/>
                  </a:cubicBezTo>
                  <a:cubicBezTo>
                    <a:pt x="9" y="120"/>
                    <a:pt x="9" y="122"/>
                    <a:pt x="9" y="123"/>
                  </a:cubicBezTo>
                  <a:close/>
                  <a:moveTo>
                    <a:pt x="12" y="152"/>
                  </a:moveTo>
                  <a:cubicBezTo>
                    <a:pt x="13" y="151"/>
                    <a:pt x="13" y="151"/>
                    <a:pt x="13" y="149"/>
                  </a:cubicBezTo>
                  <a:cubicBezTo>
                    <a:pt x="13" y="149"/>
                    <a:pt x="13" y="148"/>
                    <a:pt x="13" y="147"/>
                  </a:cubicBezTo>
                  <a:cubicBezTo>
                    <a:pt x="13" y="147"/>
                    <a:pt x="13" y="146"/>
                    <a:pt x="13" y="146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2" y="148"/>
                    <a:pt x="12" y="150"/>
                    <a:pt x="12" y="152"/>
                  </a:cubicBezTo>
                  <a:close/>
                  <a:moveTo>
                    <a:pt x="63" y="129"/>
                  </a:moveTo>
                  <a:cubicBezTo>
                    <a:pt x="64" y="129"/>
                    <a:pt x="64" y="129"/>
                    <a:pt x="64" y="129"/>
                  </a:cubicBezTo>
                  <a:cubicBezTo>
                    <a:pt x="65" y="128"/>
                    <a:pt x="69" y="125"/>
                    <a:pt x="69" y="124"/>
                  </a:cubicBezTo>
                  <a:cubicBezTo>
                    <a:pt x="67" y="126"/>
                    <a:pt x="65" y="127"/>
                    <a:pt x="63" y="129"/>
                  </a:cubicBezTo>
                  <a:close/>
                  <a:moveTo>
                    <a:pt x="44" y="129"/>
                  </a:moveTo>
                  <a:cubicBezTo>
                    <a:pt x="41" y="131"/>
                    <a:pt x="40" y="133"/>
                    <a:pt x="40" y="134"/>
                  </a:cubicBezTo>
                  <a:cubicBezTo>
                    <a:pt x="41" y="132"/>
                    <a:pt x="43" y="130"/>
                    <a:pt x="44" y="129"/>
                  </a:cubicBezTo>
                  <a:close/>
                  <a:moveTo>
                    <a:pt x="5" y="103"/>
                  </a:moveTo>
                  <a:cubicBezTo>
                    <a:pt x="5" y="103"/>
                    <a:pt x="5" y="104"/>
                    <a:pt x="5" y="104"/>
                  </a:cubicBezTo>
                  <a:cubicBezTo>
                    <a:pt x="5" y="105"/>
                    <a:pt x="5" y="106"/>
                    <a:pt x="5" y="107"/>
                  </a:cubicBezTo>
                  <a:cubicBezTo>
                    <a:pt x="6" y="106"/>
                    <a:pt x="6" y="106"/>
                    <a:pt x="5" y="103"/>
                  </a:cubicBezTo>
                  <a:close/>
                  <a:moveTo>
                    <a:pt x="31" y="27"/>
                  </a:moveTo>
                  <a:cubicBezTo>
                    <a:pt x="33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3" y="28"/>
                    <a:pt x="32" y="27"/>
                    <a:pt x="31" y="26"/>
                  </a:cubicBezTo>
                  <a:cubicBezTo>
                    <a:pt x="31" y="27"/>
                    <a:pt x="31" y="27"/>
                    <a:pt x="31" y="27"/>
                  </a:cubicBezTo>
                  <a:close/>
                  <a:moveTo>
                    <a:pt x="59" y="67"/>
                  </a:moveTo>
                  <a:cubicBezTo>
                    <a:pt x="58" y="67"/>
                    <a:pt x="58" y="66"/>
                    <a:pt x="57" y="65"/>
                  </a:cubicBezTo>
                  <a:cubicBezTo>
                    <a:pt x="57" y="66"/>
                    <a:pt x="56" y="66"/>
                    <a:pt x="57" y="66"/>
                  </a:cubicBezTo>
                  <a:cubicBezTo>
                    <a:pt x="57" y="67"/>
                    <a:pt x="57" y="68"/>
                    <a:pt x="58" y="68"/>
                  </a:cubicBezTo>
                  <a:cubicBezTo>
                    <a:pt x="58" y="68"/>
                    <a:pt x="58" y="68"/>
                    <a:pt x="59" y="67"/>
                  </a:cubicBezTo>
                  <a:close/>
                  <a:moveTo>
                    <a:pt x="9" y="157"/>
                  </a:moveTo>
                  <a:cubicBezTo>
                    <a:pt x="9" y="156"/>
                    <a:pt x="10" y="152"/>
                    <a:pt x="10" y="150"/>
                  </a:cubicBezTo>
                  <a:cubicBezTo>
                    <a:pt x="9" y="152"/>
                    <a:pt x="9" y="155"/>
                    <a:pt x="9" y="157"/>
                  </a:cubicBezTo>
                  <a:close/>
                  <a:moveTo>
                    <a:pt x="26" y="150"/>
                  </a:moveTo>
                  <a:cubicBezTo>
                    <a:pt x="25" y="150"/>
                    <a:pt x="21" y="155"/>
                    <a:pt x="21" y="156"/>
                  </a:cubicBezTo>
                  <a:cubicBezTo>
                    <a:pt x="23" y="154"/>
                    <a:pt x="24" y="152"/>
                    <a:pt x="26" y="150"/>
                  </a:cubicBezTo>
                  <a:cubicBezTo>
                    <a:pt x="26" y="150"/>
                    <a:pt x="26" y="150"/>
                    <a:pt x="26" y="150"/>
                  </a:cubicBezTo>
                  <a:close/>
                  <a:moveTo>
                    <a:pt x="20" y="24"/>
                  </a:moveTo>
                  <a:cubicBezTo>
                    <a:pt x="20" y="24"/>
                    <a:pt x="20" y="25"/>
                    <a:pt x="19" y="25"/>
                  </a:cubicBezTo>
                  <a:cubicBezTo>
                    <a:pt x="20" y="26"/>
                    <a:pt x="20" y="26"/>
                    <a:pt x="21" y="26"/>
                  </a:cubicBezTo>
                  <a:cubicBezTo>
                    <a:pt x="21" y="26"/>
                    <a:pt x="21" y="26"/>
                    <a:pt x="22" y="25"/>
                  </a:cubicBezTo>
                  <a:cubicBezTo>
                    <a:pt x="21" y="25"/>
                    <a:pt x="21" y="24"/>
                    <a:pt x="20" y="24"/>
                  </a:cubicBezTo>
                  <a:close/>
                  <a:moveTo>
                    <a:pt x="9" y="158"/>
                  </a:moveTo>
                  <a:cubicBezTo>
                    <a:pt x="8" y="159"/>
                    <a:pt x="8" y="163"/>
                    <a:pt x="9" y="166"/>
                  </a:cubicBezTo>
                  <a:cubicBezTo>
                    <a:pt x="9" y="161"/>
                    <a:pt x="9" y="159"/>
                    <a:pt x="9" y="158"/>
                  </a:cubicBezTo>
                  <a:close/>
                  <a:moveTo>
                    <a:pt x="4" y="59"/>
                  </a:moveTo>
                  <a:cubicBezTo>
                    <a:pt x="4" y="60"/>
                    <a:pt x="4" y="65"/>
                    <a:pt x="4" y="66"/>
                  </a:cubicBezTo>
                  <a:cubicBezTo>
                    <a:pt x="5" y="65"/>
                    <a:pt x="5" y="61"/>
                    <a:pt x="4" y="59"/>
                  </a:cubicBezTo>
                  <a:close/>
                  <a:moveTo>
                    <a:pt x="27" y="153"/>
                  </a:moveTo>
                  <a:cubicBezTo>
                    <a:pt x="26" y="154"/>
                    <a:pt x="25" y="155"/>
                    <a:pt x="24" y="156"/>
                  </a:cubicBezTo>
                  <a:cubicBezTo>
                    <a:pt x="25" y="156"/>
                    <a:pt x="25" y="156"/>
                    <a:pt x="26" y="156"/>
                  </a:cubicBezTo>
                  <a:cubicBezTo>
                    <a:pt x="26" y="155"/>
                    <a:pt x="27" y="155"/>
                    <a:pt x="27" y="153"/>
                  </a:cubicBezTo>
                  <a:close/>
                  <a:moveTo>
                    <a:pt x="76" y="89"/>
                  </a:moveTo>
                  <a:cubicBezTo>
                    <a:pt x="76" y="90"/>
                    <a:pt x="76" y="90"/>
                    <a:pt x="76" y="91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7" y="90"/>
                    <a:pt x="77" y="89"/>
                    <a:pt x="77" y="88"/>
                  </a:cubicBezTo>
                  <a:cubicBezTo>
                    <a:pt x="77" y="89"/>
                    <a:pt x="76" y="89"/>
                    <a:pt x="76" y="89"/>
                  </a:cubicBezTo>
                  <a:close/>
                  <a:moveTo>
                    <a:pt x="18" y="22"/>
                  </a:moveTo>
                  <a:cubicBezTo>
                    <a:pt x="18" y="21"/>
                    <a:pt x="17" y="21"/>
                    <a:pt x="17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6" y="23"/>
                    <a:pt x="16" y="23"/>
                    <a:pt x="17" y="23"/>
                  </a:cubicBezTo>
                  <a:cubicBezTo>
                    <a:pt x="17" y="23"/>
                    <a:pt x="18" y="22"/>
                    <a:pt x="18" y="22"/>
                  </a:cubicBezTo>
                  <a:close/>
                  <a:moveTo>
                    <a:pt x="52" y="65"/>
                  </a:moveTo>
                  <a:cubicBezTo>
                    <a:pt x="52" y="64"/>
                    <a:pt x="53" y="64"/>
                    <a:pt x="52" y="64"/>
                  </a:cubicBezTo>
                  <a:cubicBezTo>
                    <a:pt x="52" y="63"/>
                    <a:pt x="52" y="62"/>
                    <a:pt x="51" y="62"/>
                  </a:cubicBezTo>
                  <a:cubicBezTo>
                    <a:pt x="51" y="62"/>
                    <a:pt x="51" y="62"/>
                    <a:pt x="50" y="63"/>
                  </a:cubicBezTo>
                  <a:cubicBezTo>
                    <a:pt x="51" y="63"/>
                    <a:pt x="51" y="64"/>
                    <a:pt x="52" y="65"/>
                  </a:cubicBezTo>
                  <a:close/>
                  <a:moveTo>
                    <a:pt x="83" y="158"/>
                  </a:moveTo>
                  <a:cubicBezTo>
                    <a:pt x="83" y="158"/>
                    <a:pt x="83" y="158"/>
                    <a:pt x="83" y="158"/>
                  </a:cubicBezTo>
                  <a:cubicBezTo>
                    <a:pt x="84" y="157"/>
                    <a:pt x="85" y="155"/>
                    <a:pt x="87" y="154"/>
                  </a:cubicBezTo>
                  <a:cubicBezTo>
                    <a:pt x="87" y="154"/>
                    <a:pt x="86" y="154"/>
                    <a:pt x="86" y="154"/>
                  </a:cubicBezTo>
                  <a:cubicBezTo>
                    <a:pt x="85" y="155"/>
                    <a:pt x="84" y="156"/>
                    <a:pt x="83" y="157"/>
                  </a:cubicBezTo>
                  <a:cubicBezTo>
                    <a:pt x="83" y="157"/>
                    <a:pt x="83" y="158"/>
                    <a:pt x="83" y="158"/>
                  </a:cubicBezTo>
                  <a:close/>
                  <a:moveTo>
                    <a:pt x="91" y="96"/>
                  </a:moveTo>
                  <a:cubicBezTo>
                    <a:pt x="89" y="95"/>
                    <a:pt x="89" y="96"/>
                    <a:pt x="89" y="98"/>
                  </a:cubicBezTo>
                  <a:cubicBezTo>
                    <a:pt x="89" y="97"/>
                    <a:pt x="90" y="97"/>
                    <a:pt x="91" y="96"/>
                  </a:cubicBezTo>
                  <a:close/>
                  <a:moveTo>
                    <a:pt x="46" y="97"/>
                  </a:moveTo>
                  <a:cubicBezTo>
                    <a:pt x="47" y="96"/>
                    <a:pt x="47" y="96"/>
                    <a:pt x="46" y="94"/>
                  </a:cubicBezTo>
                  <a:cubicBezTo>
                    <a:pt x="45" y="95"/>
                    <a:pt x="45" y="96"/>
                    <a:pt x="46" y="97"/>
                  </a:cubicBezTo>
                  <a:close/>
                  <a:moveTo>
                    <a:pt x="18" y="75"/>
                  </a:moveTo>
                  <a:cubicBezTo>
                    <a:pt x="17" y="76"/>
                    <a:pt x="17" y="77"/>
                    <a:pt x="17" y="79"/>
                  </a:cubicBezTo>
                  <a:cubicBezTo>
                    <a:pt x="18" y="78"/>
                    <a:pt x="18" y="77"/>
                    <a:pt x="18" y="75"/>
                  </a:cubicBezTo>
                  <a:close/>
                  <a:moveTo>
                    <a:pt x="11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2" y="38"/>
                    <a:pt x="13" y="37"/>
                    <a:pt x="14" y="36"/>
                  </a:cubicBezTo>
                  <a:cubicBezTo>
                    <a:pt x="14" y="35"/>
                    <a:pt x="14" y="35"/>
                    <a:pt x="13" y="35"/>
                  </a:cubicBezTo>
                  <a:cubicBezTo>
                    <a:pt x="13" y="36"/>
                    <a:pt x="12" y="37"/>
                    <a:pt x="11" y="39"/>
                  </a:cubicBezTo>
                  <a:close/>
                  <a:moveTo>
                    <a:pt x="19" y="35"/>
                  </a:moveTo>
                  <a:cubicBezTo>
                    <a:pt x="19" y="35"/>
                    <a:pt x="19" y="35"/>
                    <a:pt x="19" y="35"/>
                  </a:cubicBezTo>
                  <a:cubicBezTo>
                    <a:pt x="20" y="34"/>
                    <a:pt x="21" y="32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2"/>
                    <a:pt x="20" y="33"/>
                    <a:pt x="19" y="35"/>
                  </a:cubicBezTo>
                  <a:close/>
                  <a:moveTo>
                    <a:pt x="39" y="47"/>
                  </a:moveTo>
                  <a:cubicBezTo>
                    <a:pt x="39" y="47"/>
                    <a:pt x="40" y="46"/>
                    <a:pt x="40" y="46"/>
                  </a:cubicBezTo>
                  <a:cubicBezTo>
                    <a:pt x="39" y="45"/>
                    <a:pt x="38" y="45"/>
                    <a:pt x="38" y="44"/>
                  </a:cubicBezTo>
                  <a:cubicBezTo>
                    <a:pt x="37" y="45"/>
                    <a:pt x="38" y="45"/>
                    <a:pt x="39" y="47"/>
                  </a:cubicBezTo>
                  <a:close/>
                  <a:moveTo>
                    <a:pt x="8" y="47"/>
                  </a:moveTo>
                  <a:cubicBezTo>
                    <a:pt x="8" y="47"/>
                    <a:pt x="9" y="47"/>
                    <a:pt x="9" y="47"/>
                  </a:cubicBezTo>
                  <a:cubicBezTo>
                    <a:pt x="9" y="47"/>
                    <a:pt x="9" y="46"/>
                    <a:pt x="10" y="45"/>
                  </a:cubicBezTo>
                  <a:cubicBezTo>
                    <a:pt x="10" y="45"/>
                    <a:pt x="11" y="44"/>
                    <a:pt x="11" y="43"/>
                  </a:cubicBezTo>
                  <a:cubicBezTo>
                    <a:pt x="10" y="44"/>
                    <a:pt x="8" y="45"/>
                    <a:pt x="8" y="47"/>
                  </a:cubicBezTo>
                  <a:close/>
                  <a:moveTo>
                    <a:pt x="9" y="31"/>
                  </a:moveTo>
                  <a:cubicBezTo>
                    <a:pt x="9" y="30"/>
                    <a:pt x="10" y="29"/>
                    <a:pt x="11" y="27"/>
                  </a:cubicBezTo>
                  <a:cubicBezTo>
                    <a:pt x="9" y="29"/>
                    <a:pt x="8" y="30"/>
                    <a:pt x="9" y="31"/>
                  </a:cubicBezTo>
                  <a:close/>
                  <a:moveTo>
                    <a:pt x="15" y="155"/>
                  </a:moveTo>
                  <a:cubicBezTo>
                    <a:pt x="15" y="154"/>
                    <a:pt x="16" y="153"/>
                    <a:pt x="16" y="151"/>
                  </a:cubicBezTo>
                  <a:cubicBezTo>
                    <a:pt x="15" y="153"/>
                    <a:pt x="15" y="153"/>
                    <a:pt x="15" y="155"/>
                  </a:cubicBezTo>
                  <a:close/>
                  <a:moveTo>
                    <a:pt x="72" y="81"/>
                  </a:moveTo>
                  <a:cubicBezTo>
                    <a:pt x="72" y="80"/>
                    <a:pt x="72" y="79"/>
                    <a:pt x="72" y="79"/>
                  </a:cubicBezTo>
                  <a:cubicBezTo>
                    <a:pt x="72" y="79"/>
                    <a:pt x="72" y="78"/>
                    <a:pt x="72" y="78"/>
                  </a:cubicBezTo>
                  <a:cubicBezTo>
                    <a:pt x="72" y="79"/>
                    <a:pt x="71" y="79"/>
                    <a:pt x="71" y="80"/>
                  </a:cubicBezTo>
                  <a:cubicBezTo>
                    <a:pt x="71" y="80"/>
                    <a:pt x="71" y="80"/>
                    <a:pt x="71" y="81"/>
                  </a:cubicBezTo>
                  <a:cubicBezTo>
                    <a:pt x="71" y="81"/>
                    <a:pt x="72" y="81"/>
                    <a:pt x="72" y="81"/>
                  </a:cubicBezTo>
                  <a:close/>
                  <a:moveTo>
                    <a:pt x="18" y="165"/>
                  </a:moveTo>
                  <a:cubicBezTo>
                    <a:pt x="20" y="163"/>
                    <a:pt x="20" y="163"/>
                    <a:pt x="19" y="162"/>
                  </a:cubicBezTo>
                  <a:cubicBezTo>
                    <a:pt x="19" y="163"/>
                    <a:pt x="19" y="164"/>
                    <a:pt x="18" y="165"/>
                  </a:cubicBezTo>
                  <a:close/>
                  <a:moveTo>
                    <a:pt x="13" y="93"/>
                  </a:moveTo>
                  <a:cubicBezTo>
                    <a:pt x="12" y="94"/>
                    <a:pt x="11" y="94"/>
                    <a:pt x="12" y="96"/>
                  </a:cubicBezTo>
                  <a:cubicBezTo>
                    <a:pt x="12" y="95"/>
                    <a:pt x="13" y="94"/>
                    <a:pt x="13" y="93"/>
                  </a:cubicBezTo>
                  <a:close/>
                  <a:moveTo>
                    <a:pt x="10" y="144"/>
                  </a:moveTo>
                  <a:cubicBezTo>
                    <a:pt x="10" y="144"/>
                    <a:pt x="10" y="144"/>
                    <a:pt x="10" y="145"/>
                  </a:cubicBezTo>
                  <a:cubicBezTo>
                    <a:pt x="11" y="143"/>
                    <a:pt x="11" y="141"/>
                    <a:pt x="11" y="139"/>
                  </a:cubicBezTo>
                  <a:cubicBezTo>
                    <a:pt x="11" y="139"/>
                    <a:pt x="11" y="139"/>
                    <a:pt x="10" y="139"/>
                  </a:cubicBezTo>
                  <a:cubicBezTo>
                    <a:pt x="10" y="141"/>
                    <a:pt x="10" y="143"/>
                    <a:pt x="10" y="144"/>
                  </a:cubicBezTo>
                  <a:close/>
                  <a:moveTo>
                    <a:pt x="87" y="106"/>
                  </a:moveTo>
                  <a:cubicBezTo>
                    <a:pt x="87" y="106"/>
                    <a:pt x="87" y="106"/>
                    <a:pt x="87" y="106"/>
                  </a:cubicBezTo>
                  <a:cubicBezTo>
                    <a:pt x="88" y="106"/>
                    <a:pt x="89" y="105"/>
                    <a:pt x="90" y="104"/>
                  </a:cubicBezTo>
                  <a:cubicBezTo>
                    <a:pt x="90" y="104"/>
                    <a:pt x="90" y="104"/>
                    <a:pt x="90" y="103"/>
                  </a:cubicBezTo>
                  <a:cubicBezTo>
                    <a:pt x="89" y="104"/>
                    <a:pt x="88" y="105"/>
                    <a:pt x="87" y="106"/>
                  </a:cubicBezTo>
                  <a:close/>
                  <a:moveTo>
                    <a:pt x="13" y="27"/>
                  </a:move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6"/>
                    <a:pt x="14" y="26"/>
                    <a:pt x="13" y="27"/>
                  </a:cubicBezTo>
                  <a:close/>
                  <a:moveTo>
                    <a:pt x="103" y="134"/>
                  </a:moveTo>
                  <a:cubicBezTo>
                    <a:pt x="104" y="133"/>
                    <a:pt x="104" y="132"/>
                    <a:pt x="103" y="131"/>
                  </a:cubicBezTo>
                  <a:cubicBezTo>
                    <a:pt x="103" y="132"/>
                    <a:pt x="103" y="133"/>
                    <a:pt x="103" y="134"/>
                  </a:cubicBezTo>
                  <a:close/>
                  <a:moveTo>
                    <a:pt x="37" y="100"/>
                  </a:moveTo>
                  <a:cubicBezTo>
                    <a:pt x="36" y="101"/>
                    <a:pt x="35" y="102"/>
                    <a:pt x="35" y="103"/>
                  </a:cubicBezTo>
                  <a:cubicBezTo>
                    <a:pt x="36" y="102"/>
                    <a:pt x="36" y="102"/>
                    <a:pt x="37" y="100"/>
                  </a:cubicBezTo>
                  <a:close/>
                  <a:moveTo>
                    <a:pt x="79" y="94"/>
                  </a:moveTo>
                  <a:cubicBezTo>
                    <a:pt x="79" y="94"/>
                    <a:pt x="79" y="94"/>
                    <a:pt x="79" y="94"/>
                  </a:cubicBezTo>
                  <a:cubicBezTo>
                    <a:pt x="79" y="94"/>
                    <a:pt x="80" y="94"/>
                    <a:pt x="81" y="93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80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lose/>
                  <a:moveTo>
                    <a:pt x="34" y="36"/>
                  </a:moveTo>
                  <a:cubicBezTo>
                    <a:pt x="35" y="37"/>
                    <a:pt x="36" y="37"/>
                    <a:pt x="37" y="38"/>
                  </a:cubicBezTo>
                  <a:cubicBezTo>
                    <a:pt x="36" y="37"/>
                    <a:pt x="35" y="36"/>
                    <a:pt x="34" y="36"/>
                  </a:cubicBezTo>
                  <a:close/>
                  <a:moveTo>
                    <a:pt x="27" y="159"/>
                  </a:moveTo>
                  <a:cubicBezTo>
                    <a:pt x="28" y="158"/>
                    <a:pt x="28" y="157"/>
                    <a:pt x="29" y="156"/>
                  </a:cubicBezTo>
                  <a:cubicBezTo>
                    <a:pt x="28" y="156"/>
                    <a:pt x="28" y="157"/>
                    <a:pt x="28" y="157"/>
                  </a:cubicBezTo>
                  <a:cubicBezTo>
                    <a:pt x="27" y="157"/>
                    <a:pt x="27" y="158"/>
                    <a:pt x="27" y="159"/>
                  </a:cubicBezTo>
                  <a:close/>
                  <a:moveTo>
                    <a:pt x="55" y="120"/>
                  </a:moveTo>
                  <a:cubicBezTo>
                    <a:pt x="56" y="119"/>
                    <a:pt x="57" y="118"/>
                    <a:pt x="58" y="117"/>
                  </a:cubicBezTo>
                  <a:cubicBezTo>
                    <a:pt x="56" y="118"/>
                    <a:pt x="56" y="119"/>
                    <a:pt x="55" y="120"/>
                  </a:cubicBezTo>
                  <a:close/>
                  <a:moveTo>
                    <a:pt x="13" y="170"/>
                  </a:moveTo>
                  <a:cubicBezTo>
                    <a:pt x="14" y="169"/>
                    <a:pt x="14" y="169"/>
                    <a:pt x="14" y="168"/>
                  </a:cubicBezTo>
                  <a:cubicBezTo>
                    <a:pt x="14" y="168"/>
                    <a:pt x="13" y="169"/>
                    <a:pt x="13" y="170"/>
                  </a:cubicBezTo>
                  <a:close/>
                  <a:moveTo>
                    <a:pt x="28" y="32"/>
                  </a:moveTo>
                  <a:cubicBezTo>
                    <a:pt x="28" y="32"/>
                    <a:pt x="27" y="32"/>
                    <a:pt x="27" y="32"/>
                  </a:cubicBezTo>
                  <a:cubicBezTo>
                    <a:pt x="28" y="33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8" y="33"/>
                    <a:pt x="28" y="32"/>
                  </a:cubicBezTo>
                  <a:close/>
                  <a:moveTo>
                    <a:pt x="72" y="94"/>
                  </a:moveTo>
                  <a:cubicBezTo>
                    <a:pt x="72" y="94"/>
                    <a:pt x="72" y="94"/>
                    <a:pt x="72" y="92"/>
                  </a:cubicBezTo>
                  <a:cubicBezTo>
                    <a:pt x="71" y="93"/>
                    <a:pt x="71" y="93"/>
                    <a:pt x="72" y="94"/>
                  </a:cubicBezTo>
                  <a:close/>
                  <a:moveTo>
                    <a:pt x="90" y="87"/>
                  </a:moveTo>
                  <a:cubicBezTo>
                    <a:pt x="90" y="86"/>
                    <a:pt x="90" y="86"/>
                    <a:pt x="90" y="86"/>
                  </a:cubicBezTo>
                  <a:cubicBezTo>
                    <a:pt x="90" y="86"/>
                    <a:pt x="89" y="85"/>
                    <a:pt x="89" y="84"/>
                  </a:cubicBezTo>
                  <a:cubicBezTo>
                    <a:pt x="88" y="86"/>
                    <a:pt x="90" y="86"/>
                    <a:pt x="90" y="87"/>
                  </a:cubicBezTo>
                  <a:close/>
                  <a:moveTo>
                    <a:pt x="104" y="136"/>
                  </a:moveTo>
                  <a:cubicBezTo>
                    <a:pt x="105" y="137"/>
                    <a:pt x="105" y="137"/>
                    <a:pt x="105" y="137"/>
                  </a:cubicBezTo>
                  <a:cubicBezTo>
                    <a:pt x="105" y="137"/>
                    <a:pt x="105" y="137"/>
                    <a:pt x="105" y="136"/>
                  </a:cubicBezTo>
                  <a:cubicBezTo>
                    <a:pt x="105" y="136"/>
                    <a:pt x="105" y="136"/>
                    <a:pt x="104" y="136"/>
                  </a:cubicBezTo>
                  <a:close/>
                  <a:moveTo>
                    <a:pt x="33" y="113"/>
                  </a:moveTo>
                  <a:cubicBezTo>
                    <a:pt x="33" y="112"/>
                    <a:pt x="33" y="111"/>
                    <a:pt x="33" y="110"/>
                  </a:cubicBezTo>
                  <a:cubicBezTo>
                    <a:pt x="32" y="111"/>
                    <a:pt x="32" y="111"/>
                    <a:pt x="33" y="113"/>
                  </a:cubicBezTo>
                  <a:close/>
                  <a:moveTo>
                    <a:pt x="5" y="134"/>
                  </a:moveTo>
                  <a:cubicBezTo>
                    <a:pt x="5" y="132"/>
                    <a:pt x="5" y="132"/>
                    <a:pt x="5" y="131"/>
                  </a:cubicBezTo>
                  <a:cubicBezTo>
                    <a:pt x="5" y="132"/>
                    <a:pt x="5" y="133"/>
                    <a:pt x="5" y="134"/>
                  </a:cubicBezTo>
                  <a:close/>
                  <a:moveTo>
                    <a:pt x="23" y="132"/>
                  </a:moveTo>
                  <a:cubicBezTo>
                    <a:pt x="23" y="133"/>
                    <a:pt x="22" y="134"/>
                    <a:pt x="23" y="135"/>
                  </a:cubicBezTo>
                  <a:cubicBezTo>
                    <a:pt x="23" y="134"/>
                    <a:pt x="24" y="133"/>
                    <a:pt x="23" y="132"/>
                  </a:cubicBezTo>
                  <a:close/>
                  <a:moveTo>
                    <a:pt x="46" y="193"/>
                  </a:moveTo>
                  <a:cubicBezTo>
                    <a:pt x="46" y="192"/>
                    <a:pt x="47" y="192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2"/>
                    <a:pt x="46" y="192"/>
                    <a:pt x="46" y="193"/>
                  </a:cubicBezTo>
                  <a:close/>
                  <a:moveTo>
                    <a:pt x="25" y="122"/>
                  </a:moveTo>
                  <a:cubicBezTo>
                    <a:pt x="25" y="122"/>
                    <a:pt x="25" y="123"/>
                    <a:pt x="25" y="124"/>
                  </a:cubicBezTo>
                  <a:cubicBezTo>
                    <a:pt x="25" y="123"/>
                    <a:pt x="26" y="122"/>
                    <a:pt x="25" y="122"/>
                  </a:cubicBezTo>
                  <a:close/>
                  <a:moveTo>
                    <a:pt x="37" y="31"/>
                  </a:moveTo>
                  <a:cubicBezTo>
                    <a:pt x="37" y="32"/>
                    <a:pt x="38" y="32"/>
                    <a:pt x="39" y="33"/>
                  </a:cubicBezTo>
                  <a:cubicBezTo>
                    <a:pt x="38" y="32"/>
                    <a:pt x="38" y="32"/>
                    <a:pt x="37" y="31"/>
                  </a:cubicBezTo>
                  <a:close/>
                  <a:moveTo>
                    <a:pt x="24" y="28"/>
                  </a:moveTo>
                  <a:cubicBezTo>
                    <a:pt x="23" y="28"/>
                    <a:pt x="23" y="28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8"/>
                    <a:pt x="24" y="28"/>
                    <a:pt x="24" y="28"/>
                  </a:cubicBezTo>
                  <a:close/>
                  <a:moveTo>
                    <a:pt x="18" y="66"/>
                  </a:moveTo>
                  <a:cubicBezTo>
                    <a:pt x="18" y="67"/>
                    <a:pt x="18" y="68"/>
                    <a:pt x="18" y="68"/>
                  </a:cubicBezTo>
                  <a:cubicBezTo>
                    <a:pt x="18" y="67"/>
                    <a:pt x="18" y="67"/>
                    <a:pt x="18" y="66"/>
                  </a:cubicBezTo>
                  <a:close/>
                  <a:moveTo>
                    <a:pt x="34" y="149"/>
                  </a:moveTo>
                  <a:cubicBezTo>
                    <a:pt x="34" y="150"/>
                    <a:pt x="34" y="150"/>
                    <a:pt x="34" y="150"/>
                  </a:cubicBezTo>
                  <a:cubicBezTo>
                    <a:pt x="35" y="149"/>
                    <a:pt x="35" y="149"/>
                    <a:pt x="36" y="148"/>
                  </a:cubicBezTo>
                  <a:cubicBezTo>
                    <a:pt x="36" y="148"/>
                    <a:pt x="35" y="148"/>
                    <a:pt x="35" y="148"/>
                  </a:cubicBezTo>
                  <a:cubicBezTo>
                    <a:pt x="35" y="148"/>
                    <a:pt x="35" y="149"/>
                    <a:pt x="34" y="149"/>
                  </a:cubicBezTo>
                  <a:close/>
                  <a:moveTo>
                    <a:pt x="96" y="97"/>
                  </a:moveTo>
                  <a:cubicBezTo>
                    <a:pt x="95" y="97"/>
                    <a:pt x="95" y="97"/>
                    <a:pt x="95" y="97"/>
                  </a:cubicBezTo>
                  <a:cubicBezTo>
                    <a:pt x="95" y="97"/>
                    <a:pt x="95" y="98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7"/>
                    <a:pt x="96" y="97"/>
                    <a:pt x="96" y="97"/>
                  </a:cubicBezTo>
                  <a:close/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3"/>
                    <a:pt x="4" y="52"/>
                  </a:cubicBezTo>
                  <a:close/>
                  <a:moveTo>
                    <a:pt x="31" y="208"/>
                  </a:moveTo>
                  <a:cubicBezTo>
                    <a:pt x="30" y="208"/>
                    <a:pt x="30" y="208"/>
                    <a:pt x="30" y="209"/>
                  </a:cubicBezTo>
                  <a:cubicBezTo>
                    <a:pt x="30" y="209"/>
                    <a:pt x="31" y="208"/>
                    <a:pt x="31" y="208"/>
                  </a:cubicBezTo>
                  <a:close/>
                  <a:moveTo>
                    <a:pt x="46" y="126"/>
                  </a:moveTo>
                  <a:cubicBezTo>
                    <a:pt x="46" y="126"/>
                    <a:pt x="46" y="126"/>
                    <a:pt x="47" y="126"/>
                  </a:cubicBezTo>
                  <a:cubicBezTo>
                    <a:pt x="47" y="126"/>
                    <a:pt x="47" y="125"/>
                    <a:pt x="47" y="125"/>
                  </a:cubicBezTo>
                  <a:cubicBezTo>
                    <a:pt x="47" y="125"/>
                    <a:pt x="47" y="125"/>
                    <a:pt x="47" y="125"/>
                  </a:cubicBezTo>
                  <a:cubicBezTo>
                    <a:pt x="47" y="125"/>
                    <a:pt x="47" y="125"/>
                    <a:pt x="46" y="126"/>
                  </a:cubicBezTo>
                  <a:close/>
                  <a:moveTo>
                    <a:pt x="6" y="154"/>
                  </a:moveTo>
                  <a:cubicBezTo>
                    <a:pt x="6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6" y="155"/>
                    <a:pt x="6" y="155"/>
                    <a:pt x="6" y="154"/>
                  </a:cubicBezTo>
                  <a:close/>
                  <a:moveTo>
                    <a:pt x="48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49" y="98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9" y="98"/>
                    <a:pt x="48" y="98"/>
                  </a:cubicBezTo>
                  <a:close/>
                  <a:moveTo>
                    <a:pt x="44" y="120"/>
                  </a:moveTo>
                  <a:cubicBezTo>
                    <a:pt x="43" y="121"/>
                    <a:pt x="43" y="121"/>
                    <a:pt x="43" y="122"/>
                  </a:cubicBezTo>
                  <a:cubicBezTo>
                    <a:pt x="44" y="121"/>
                    <a:pt x="44" y="121"/>
                    <a:pt x="44" y="120"/>
                  </a:cubicBezTo>
                  <a:close/>
                  <a:moveTo>
                    <a:pt x="84" y="95"/>
                  </a:moveTo>
                  <a:cubicBezTo>
                    <a:pt x="84" y="95"/>
                    <a:pt x="84" y="95"/>
                    <a:pt x="84" y="95"/>
                  </a:cubicBezTo>
                  <a:cubicBezTo>
                    <a:pt x="84" y="95"/>
                    <a:pt x="84" y="95"/>
                    <a:pt x="85" y="95"/>
                  </a:cubicBezTo>
                  <a:cubicBezTo>
                    <a:pt x="85" y="95"/>
                    <a:pt x="84" y="95"/>
                    <a:pt x="84" y="95"/>
                  </a:cubicBezTo>
                  <a:cubicBezTo>
                    <a:pt x="84" y="95"/>
                    <a:pt x="84" y="95"/>
                    <a:pt x="84" y="95"/>
                  </a:cubicBezTo>
                  <a:close/>
                  <a:moveTo>
                    <a:pt x="37" y="146"/>
                  </a:moveTo>
                  <a:cubicBezTo>
                    <a:pt x="37" y="146"/>
                    <a:pt x="37" y="146"/>
                    <a:pt x="37" y="146"/>
                  </a:cubicBezTo>
                  <a:cubicBezTo>
                    <a:pt x="37" y="146"/>
                    <a:pt x="37" y="147"/>
                    <a:pt x="36" y="147"/>
                  </a:cubicBezTo>
                  <a:cubicBezTo>
                    <a:pt x="36" y="147"/>
                    <a:pt x="36" y="147"/>
                    <a:pt x="36" y="147"/>
                  </a:cubicBezTo>
                  <a:cubicBezTo>
                    <a:pt x="37" y="147"/>
                    <a:pt x="37" y="147"/>
                    <a:pt x="37" y="146"/>
                  </a:cubicBezTo>
                  <a:close/>
                  <a:moveTo>
                    <a:pt x="32" y="136"/>
                  </a:moveTo>
                  <a:cubicBezTo>
                    <a:pt x="32" y="135"/>
                    <a:pt x="32" y="135"/>
                    <a:pt x="32" y="135"/>
                  </a:cubicBezTo>
                  <a:cubicBezTo>
                    <a:pt x="32" y="135"/>
                    <a:pt x="32" y="135"/>
                    <a:pt x="32" y="136"/>
                  </a:cubicBezTo>
                  <a:close/>
                  <a:moveTo>
                    <a:pt x="18" y="82"/>
                  </a:moveTo>
                  <a:cubicBezTo>
                    <a:pt x="17" y="83"/>
                    <a:pt x="17" y="83"/>
                    <a:pt x="17" y="84"/>
                  </a:cubicBezTo>
                  <a:cubicBezTo>
                    <a:pt x="17" y="83"/>
                    <a:pt x="17" y="83"/>
                    <a:pt x="18" y="82"/>
                  </a:cubicBezTo>
                  <a:close/>
                  <a:moveTo>
                    <a:pt x="37" y="80"/>
                  </a:moveTo>
                  <a:cubicBezTo>
                    <a:pt x="37" y="80"/>
                    <a:pt x="37" y="81"/>
                    <a:pt x="37" y="81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lose/>
                  <a:moveTo>
                    <a:pt x="17" y="160"/>
                  </a:moveTo>
                  <a:cubicBezTo>
                    <a:pt x="17" y="160"/>
                    <a:pt x="17" y="160"/>
                    <a:pt x="17" y="160"/>
                  </a:cubicBezTo>
                  <a:cubicBezTo>
                    <a:pt x="17" y="160"/>
                    <a:pt x="17" y="161"/>
                    <a:pt x="16" y="161"/>
                  </a:cubicBezTo>
                  <a:cubicBezTo>
                    <a:pt x="16" y="161"/>
                    <a:pt x="16" y="161"/>
                    <a:pt x="16" y="161"/>
                  </a:cubicBezTo>
                  <a:cubicBezTo>
                    <a:pt x="17" y="161"/>
                    <a:pt x="17" y="160"/>
                    <a:pt x="17" y="160"/>
                  </a:cubicBezTo>
                  <a:close/>
                  <a:moveTo>
                    <a:pt x="61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2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2"/>
                    <a:pt x="61" y="132"/>
                    <a:pt x="61" y="132"/>
                  </a:cubicBezTo>
                  <a:close/>
                  <a:moveTo>
                    <a:pt x="30" y="103"/>
                  </a:moveTo>
                  <a:cubicBezTo>
                    <a:pt x="30" y="103"/>
                    <a:pt x="30" y="103"/>
                    <a:pt x="30" y="103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0" y="104"/>
                    <a:pt x="30" y="104"/>
                    <a:pt x="30" y="103"/>
                  </a:cubicBezTo>
                  <a:close/>
                  <a:moveTo>
                    <a:pt x="55" y="68"/>
                  </a:move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5" y="69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8"/>
                    <a:pt x="55" y="68"/>
                    <a:pt x="55" y="68"/>
                  </a:cubicBezTo>
                  <a:close/>
                  <a:moveTo>
                    <a:pt x="58" y="92"/>
                  </a:moveTo>
                  <a:cubicBezTo>
                    <a:pt x="58" y="92"/>
                    <a:pt x="58" y="91"/>
                    <a:pt x="58" y="91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8" y="92"/>
                    <a:pt x="58" y="92"/>
                    <a:pt x="58" y="92"/>
                  </a:cubicBezTo>
                  <a:close/>
                  <a:moveTo>
                    <a:pt x="79" y="99"/>
                  </a:move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0" y="99"/>
                    <a:pt x="80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98"/>
                    <a:pt x="80" y="99"/>
                    <a:pt x="79" y="99"/>
                  </a:cubicBezTo>
                  <a:close/>
                  <a:moveTo>
                    <a:pt x="31" y="59"/>
                  </a:move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2" y="59"/>
                  </a:cubicBezTo>
                  <a:cubicBezTo>
                    <a:pt x="32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lose/>
                  <a:moveTo>
                    <a:pt x="20" y="166"/>
                  </a:moveTo>
                  <a:cubicBezTo>
                    <a:pt x="20" y="166"/>
                    <a:pt x="20" y="166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39"/>
            <p:cNvSpPr>
              <a:spLocks noEditPoints="1"/>
            </p:cNvSpPr>
            <p:nvPr/>
          </p:nvSpPr>
          <p:spPr bwMode="auto">
            <a:xfrm>
              <a:off x="4510087" y="3152776"/>
              <a:ext cx="266700" cy="612775"/>
            </a:xfrm>
            <a:custGeom>
              <a:avLst/>
              <a:gdLst>
                <a:gd name="T0" fmla="*/ 33 w 101"/>
                <a:gd name="T1" fmla="*/ 19 h 233"/>
                <a:gd name="T2" fmla="*/ 93 w 101"/>
                <a:gd name="T3" fmla="*/ 158 h 233"/>
                <a:gd name="T4" fmla="*/ 5 w 101"/>
                <a:gd name="T5" fmla="*/ 206 h 233"/>
                <a:gd name="T6" fmla="*/ 27 w 101"/>
                <a:gd name="T7" fmla="*/ 211 h 233"/>
                <a:gd name="T8" fmla="*/ 40 w 101"/>
                <a:gd name="T9" fmla="*/ 176 h 233"/>
                <a:gd name="T10" fmla="*/ 91 w 101"/>
                <a:gd name="T11" fmla="*/ 137 h 233"/>
                <a:gd name="T12" fmla="*/ 80 w 101"/>
                <a:gd name="T13" fmla="*/ 156 h 233"/>
                <a:gd name="T14" fmla="*/ 68 w 101"/>
                <a:gd name="T15" fmla="*/ 145 h 233"/>
                <a:gd name="T16" fmla="*/ 42 w 101"/>
                <a:gd name="T17" fmla="*/ 175 h 233"/>
                <a:gd name="T18" fmla="*/ 53 w 101"/>
                <a:gd name="T19" fmla="*/ 163 h 233"/>
                <a:gd name="T20" fmla="*/ 27 w 101"/>
                <a:gd name="T21" fmla="*/ 130 h 233"/>
                <a:gd name="T22" fmla="*/ 50 w 101"/>
                <a:gd name="T23" fmla="*/ 67 h 233"/>
                <a:gd name="T24" fmla="*/ 84 w 101"/>
                <a:gd name="T25" fmla="*/ 162 h 233"/>
                <a:gd name="T26" fmla="*/ 10 w 101"/>
                <a:gd name="T27" fmla="*/ 178 h 233"/>
                <a:gd name="T28" fmla="*/ 34 w 101"/>
                <a:gd name="T29" fmla="*/ 39 h 233"/>
                <a:gd name="T30" fmla="*/ 41 w 101"/>
                <a:gd name="T31" fmla="*/ 77 h 233"/>
                <a:gd name="T32" fmla="*/ 80 w 101"/>
                <a:gd name="T33" fmla="*/ 102 h 233"/>
                <a:gd name="T34" fmla="*/ 58 w 101"/>
                <a:gd name="T35" fmla="*/ 92 h 233"/>
                <a:gd name="T36" fmla="*/ 11 w 101"/>
                <a:gd name="T37" fmla="*/ 84 h 233"/>
                <a:gd name="T38" fmla="*/ 26 w 101"/>
                <a:gd name="T39" fmla="*/ 68 h 233"/>
                <a:gd name="T40" fmla="*/ 12 w 101"/>
                <a:gd name="T41" fmla="*/ 53 h 233"/>
                <a:gd name="T42" fmla="*/ 13 w 101"/>
                <a:gd name="T43" fmla="*/ 138 h 233"/>
                <a:gd name="T44" fmla="*/ 41 w 101"/>
                <a:gd name="T45" fmla="*/ 68 h 233"/>
                <a:gd name="T46" fmla="*/ 89 w 101"/>
                <a:gd name="T47" fmla="*/ 111 h 233"/>
                <a:gd name="T48" fmla="*/ 16 w 101"/>
                <a:gd name="T49" fmla="*/ 123 h 233"/>
                <a:gd name="T50" fmla="*/ 84 w 101"/>
                <a:gd name="T51" fmla="*/ 99 h 233"/>
                <a:gd name="T52" fmla="*/ 66 w 101"/>
                <a:gd name="T53" fmla="*/ 132 h 233"/>
                <a:gd name="T54" fmla="*/ 20 w 101"/>
                <a:gd name="T55" fmla="*/ 63 h 233"/>
                <a:gd name="T56" fmla="*/ 18 w 101"/>
                <a:gd name="T57" fmla="*/ 88 h 233"/>
                <a:gd name="T58" fmla="*/ 68 w 101"/>
                <a:gd name="T59" fmla="*/ 113 h 233"/>
                <a:gd name="T60" fmla="*/ 16 w 101"/>
                <a:gd name="T61" fmla="*/ 81 h 233"/>
                <a:gd name="T62" fmla="*/ 24 w 101"/>
                <a:gd name="T63" fmla="*/ 147 h 233"/>
                <a:gd name="T64" fmla="*/ 24 w 101"/>
                <a:gd name="T65" fmla="*/ 161 h 233"/>
                <a:gd name="T66" fmla="*/ 19 w 101"/>
                <a:gd name="T67" fmla="*/ 34 h 233"/>
                <a:gd name="T68" fmla="*/ 64 w 101"/>
                <a:gd name="T69" fmla="*/ 135 h 233"/>
                <a:gd name="T70" fmla="*/ 23 w 101"/>
                <a:gd name="T71" fmla="*/ 93 h 233"/>
                <a:gd name="T72" fmla="*/ 47 w 101"/>
                <a:gd name="T73" fmla="*/ 98 h 233"/>
                <a:gd name="T74" fmla="*/ 67 w 101"/>
                <a:gd name="T75" fmla="*/ 107 h 233"/>
                <a:gd name="T76" fmla="*/ 49 w 101"/>
                <a:gd name="T77" fmla="*/ 112 h 233"/>
                <a:gd name="T78" fmla="*/ 12 w 101"/>
                <a:gd name="T79" fmla="*/ 186 h 233"/>
                <a:gd name="T80" fmla="*/ 24 w 101"/>
                <a:gd name="T81" fmla="*/ 74 h 233"/>
                <a:gd name="T82" fmla="*/ 33 w 101"/>
                <a:gd name="T83" fmla="*/ 58 h 233"/>
                <a:gd name="T84" fmla="*/ 59 w 101"/>
                <a:gd name="T85" fmla="*/ 149 h 233"/>
                <a:gd name="T86" fmla="*/ 53 w 101"/>
                <a:gd name="T87" fmla="*/ 136 h 233"/>
                <a:gd name="T88" fmla="*/ 42 w 101"/>
                <a:gd name="T89" fmla="*/ 128 h 233"/>
                <a:gd name="T90" fmla="*/ 39 w 101"/>
                <a:gd name="T91" fmla="*/ 145 h 233"/>
                <a:gd name="T92" fmla="*/ 61 w 101"/>
                <a:gd name="T93" fmla="*/ 82 h 233"/>
                <a:gd name="T94" fmla="*/ 58 w 101"/>
                <a:gd name="T95" fmla="*/ 134 h 233"/>
                <a:gd name="T96" fmla="*/ 62 w 101"/>
                <a:gd name="T97" fmla="*/ 123 h 233"/>
                <a:gd name="T98" fmla="*/ 68 w 101"/>
                <a:gd name="T99" fmla="*/ 91 h 233"/>
                <a:gd name="T100" fmla="*/ 33 w 101"/>
                <a:gd name="T101" fmla="*/ 31 h 233"/>
                <a:gd name="T102" fmla="*/ 25 w 101"/>
                <a:gd name="T103" fmla="*/ 18 h 233"/>
                <a:gd name="T104" fmla="*/ 65 w 101"/>
                <a:gd name="T105" fmla="*/ 100 h 233"/>
                <a:gd name="T106" fmla="*/ 58 w 101"/>
                <a:gd name="T107" fmla="*/ 107 h 233"/>
                <a:gd name="T108" fmla="*/ 56 w 101"/>
                <a:gd name="T109" fmla="*/ 88 h 233"/>
                <a:gd name="T110" fmla="*/ 41 w 101"/>
                <a:gd name="T111" fmla="*/ 120 h 233"/>
                <a:gd name="T112" fmla="*/ 19 w 101"/>
                <a:gd name="T113" fmla="*/ 11 h 233"/>
                <a:gd name="T114" fmla="*/ 40 w 101"/>
                <a:gd name="T115" fmla="*/ 127 h 233"/>
                <a:gd name="T116" fmla="*/ 32 w 101"/>
                <a:gd name="T117" fmla="*/ 102 h 233"/>
                <a:gd name="T118" fmla="*/ 27 w 101"/>
                <a:gd name="T119" fmla="*/ 34 h 233"/>
                <a:gd name="T120" fmla="*/ 62 w 101"/>
                <a:gd name="T121" fmla="*/ 88 h 233"/>
                <a:gd name="T122" fmla="*/ 6 w 101"/>
                <a:gd name="T123" fmla="*/ 19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233">
                  <a:moveTo>
                    <a:pt x="2" y="201"/>
                  </a:moveTo>
                  <a:cubicBezTo>
                    <a:pt x="0" y="201"/>
                    <a:pt x="0" y="201"/>
                    <a:pt x="0" y="199"/>
                  </a:cubicBezTo>
                  <a:cubicBezTo>
                    <a:pt x="0" y="182"/>
                    <a:pt x="0" y="166"/>
                    <a:pt x="0" y="149"/>
                  </a:cubicBezTo>
                  <a:cubicBezTo>
                    <a:pt x="0" y="139"/>
                    <a:pt x="1" y="129"/>
                    <a:pt x="2" y="120"/>
                  </a:cubicBezTo>
                  <a:cubicBezTo>
                    <a:pt x="3" y="113"/>
                    <a:pt x="3" y="106"/>
                    <a:pt x="4" y="100"/>
                  </a:cubicBezTo>
                  <a:cubicBezTo>
                    <a:pt x="5" y="91"/>
                    <a:pt x="6" y="83"/>
                    <a:pt x="7" y="75"/>
                  </a:cubicBezTo>
                  <a:cubicBezTo>
                    <a:pt x="7" y="70"/>
                    <a:pt x="8" y="65"/>
                    <a:pt x="8" y="60"/>
                  </a:cubicBezTo>
                  <a:cubicBezTo>
                    <a:pt x="8" y="58"/>
                    <a:pt x="9" y="56"/>
                    <a:pt x="9" y="53"/>
                  </a:cubicBezTo>
                  <a:cubicBezTo>
                    <a:pt x="9" y="49"/>
                    <a:pt x="10" y="44"/>
                    <a:pt x="10" y="39"/>
                  </a:cubicBezTo>
                  <a:cubicBezTo>
                    <a:pt x="10" y="35"/>
                    <a:pt x="11" y="31"/>
                    <a:pt x="12" y="27"/>
                  </a:cubicBezTo>
                  <a:cubicBezTo>
                    <a:pt x="13" y="22"/>
                    <a:pt x="14" y="16"/>
                    <a:pt x="14" y="10"/>
                  </a:cubicBezTo>
                  <a:cubicBezTo>
                    <a:pt x="15" y="8"/>
                    <a:pt x="15" y="6"/>
                    <a:pt x="15" y="3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18" y="1"/>
                    <a:pt x="19" y="2"/>
                    <a:pt x="20" y="3"/>
                  </a:cubicBezTo>
                  <a:cubicBezTo>
                    <a:pt x="21" y="3"/>
                    <a:pt x="21" y="5"/>
                    <a:pt x="22" y="6"/>
                  </a:cubicBezTo>
                  <a:cubicBezTo>
                    <a:pt x="25" y="9"/>
                    <a:pt x="28" y="13"/>
                    <a:pt x="30" y="17"/>
                  </a:cubicBezTo>
                  <a:cubicBezTo>
                    <a:pt x="31" y="17"/>
                    <a:pt x="31" y="18"/>
                    <a:pt x="32" y="18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6" y="26"/>
                    <a:pt x="40" y="30"/>
                    <a:pt x="43" y="34"/>
                  </a:cubicBezTo>
                  <a:cubicBezTo>
                    <a:pt x="49" y="40"/>
                    <a:pt x="55" y="46"/>
                    <a:pt x="59" y="53"/>
                  </a:cubicBezTo>
                  <a:cubicBezTo>
                    <a:pt x="60" y="54"/>
                    <a:pt x="60" y="55"/>
                    <a:pt x="61" y="55"/>
                  </a:cubicBezTo>
                  <a:cubicBezTo>
                    <a:pt x="61" y="56"/>
                    <a:pt x="61" y="56"/>
                    <a:pt x="62" y="56"/>
                  </a:cubicBezTo>
                  <a:cubicBezTo>
                    <a:pt x="62" y="57"/>
                    <a:pt x="62" y="58"/>
                    <a:pt x="63" y="58"/>
                  </a:cubicBezTo>
                  <a:cubicBezTo>
                    <a:pt x="69" y="66"/>
                    <a:pt x="76" y="74"/>
                    <a:pt x="82" y="82"/>
                  </a:cubicBezTo>
                  <a:cubicBezTo>
                    <a:pt x="86" y="87"/>
                    <a:pt x="90" y="91"/>
                    <a:pt x="93" y="96"/>
                  </a:cubicBezTo>
                  <a:cubicBezTo>
                    <a:pt x="95" y="100"/>
                    <a:pt x="97" y="103"/>
                    <a:pt x="99" y="106"/>
                  </a:cubicBezTo>
                  <a:cubicBezTo>
                    <a:pt x="100" y="107"/>
                    <a:pt x="100" y="109"/>
                    <a:pt x="100" y="110"/>
                  </a:cubicBezTo>
                  <a:cubicBezTo>
                    <a:pt x="100" y="112"/>
                    <a:pt x="100" y="113"/>
                    <a:pt x="100" y="115"/>
                  </a:cubicBezTo>
                  <a:cubicBezTo>
                    <a:pt x="100" y="116"/>
                    <a:pt x="100" y="118"/>
                    <a:pt x="100" y="119"/>
                  </a:cubicBezTo>
                  <a:cubicBezTo>
                    <a:pt x="100" y="125"/>
                    <a:pt x="101" y="130"/>
                    <a:pt x="101" y="135"/>
                  </a:cubicBezTo>
                  <a:cubicBezTo>
                    <a:pt x="101" y="138"/>
                    <a:pt x="101" y="140"/>
                    <a:pt x="101" y="143"/>
                  </a:cubicBezTo>
                  <a:cubicBezTo>
                    <a:pt x="101" y="144"/>
                    <a:pt x="101" y="146"/>
                    <a:pt x="101" y="147"/>
                  </a:cubicBezTo>
                  <a:cubicBezTo>
                    <a:pt x="101" y="148"/>
                    <a:pt x="100" y="150"/>
                    <a:pt x="99" y="151"/>
                  </a:cubicBezTo>
                  <a:cubicBezTo>
                    <a:pt x="98" y="152"/>
                    <a:pt x="97" y="154"/>
                    <a:pt x="95" y="155"/>
                  </a:cubicBezTo>
                  <a:cubicBezTo>
                    <a:pt x="95" y="156"/>
                    <a:pt x="94" y="157"/>
                    <a:pt x="93" y="158"/>
                  </a:cubicBezTo>
                  <a:cubicBezTo>
                    <a:pt x="93" y="159"/>
                    <a:pt x="93" y="159"/>
                    <a:pt x="92" y="159"/>
                  </a:cubicBezTo>
                  <a:cubicBezTo>
                    <a:pt x="88" y="164"/>
                    <a:pt x="83" y="168"/>
                    <a:pt x="79" y="172"/>
                  </a:cubicBezTo>
                  <a:cubicBezTo>
                    <a:pt x="76" y="176"/>
                    <a:pt x="72" y="179"/>
                    <a:pt x="69" y="183"/>
                  </a:cubicBezTo>
                  <a:cubicBezTo>
                    <a:pt x="63" y="189"/>
                    <a:pt x="57" y="194"/>
                    <a:pt x="51" y="200"/>
                  </a:cubicBezTo>
                  <a:cubicBezTo>
                    <a:pt x="49" y="203"/>
                    <a:pt x="46" y="205"/>
                    <a:pt x="43" y="208"/>
                  </a:cubicBezTo>
                  <a:cubicBezTo>
                    <a:pt x="40" y="211"/>
                    <a:pt x="36" y="214"/>
                    <a:pt x="32" y="217"/>
                  </a:cubicBezTo>
                  <a:cubicBezTo>
                    <a:pt x="29" y="220"/>
                    <a:pt x="25" y="223"/>
                    <a:pt x="22" y="227"/>
                  </a:cubicBezTo>
                  <a:cubicBezTo>
                    <a:pt x="20" y="229"/>
                    <a:pt x="18" y="230"/>
                    <a:pt x="17" y="232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4" y="232"/>
                    <a:pt x="13" y="232"/>
                    <a:pt x="12" y="231"/>
                  </a:cubicBezTo>
                  <a:cubicBezTo>
                    <a:pt x="12" y="231"/>
                    <a:pt x="11" y="230"/>
                    <a:pt x="11" y="230"/>
                  </a:cubicBezTo>
                  <a:cubicBezTo>
                    <a:pt x="10" y="230"/>
                    <a:pt x="9" y="229"/>
                    <a:pt x="9" y="228"/>
                  </a:cubicBezTo>
                  <a:cubicBezTo>
                    <a:pt x="9" y="228"/>
                    <a:pt x="9" y="227"/>
                    <a:pt x="9" y="227"/>
                  </a:cubicBezTo>
                  <a:cubicBezTo>
                    <a:pt x="8" y="223"/>
                    <a:pt x="7" y="219"/>
                    <a:pt x="5" y="215"/>
                  </a:cubicBezTo>
                  <a:cubicBezTo>
                    <a:pt x="4" y="212"/>
                    <a:pt x="3" y="209"/>
                    <a:pt x="2" y="205"/>
                  </a:cubicBezTo>
                  <a:cubicBezTo>
                    <a:pt x="2" y="204"/>
                    <a:pt x="2" y="203"/>
                    <a:pt x="2" y="201"/>
                  </a:cubicBezTo>
                  <a:close/>
                  <a:moveTo>
                    <a:pt x="5" y="206"/>
                  </a:moveTo>
                  <a:cubicBezTo>
                    <a:pt x="5" y="206"/>
                    <a:pt x="5" y="207"/>
                    <a:pt x="5" y="207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5" y="207"/>
                    <a:pt x="5" y="206"/>
                    <a:pt x="5" y="206"/>
                  </a:cubicBezTo>
                  <a:cubicBezTo>
                    <a:pt x="5" y="205"/>
                    <a:pt x="4" y="204"/>
                    <a:pt x="4" y="203"/>
                  </a:cubicBezTo>
                  <a:cubicBezTo>
                    <a:pt x="4" y="203"/>
                    <a:pt x="4" y="203"/>
                    <a:pt x="4" y="203"/>
                  </a:cubicBezTo>
                  <a:cubicBezTo>
                    <a:pt x="4" y="204"/>
                    <a:pt x="4" y="205"/>
                    <a:pt x="5" y="206"/>
                  </a:cubicBezTo>
                  <a:close/>
                  <a:moveTo>
                    <a:pt x="29" y="187"/>
                  </a:moveTo>
                  <a:cubicBezTo>
                    <a:pt x="29" y="187"/>
                    <a:pt x="29" y="187"/>
                    <a:pt x="29" y="187"/>
                  </a:cubicBezTo>
                  <a:cubicBezTo>
                    <a:pt x="30" y="192"/>
                    <a:pt x="31" y="197"/>
                    <a:pt x="33" y="202"/>
                  </a:cubicBezTo>
                  <a:cubicBezTo>
                    <a:pt x="34" y="204"/>
                    <a:pt x="33" y="205"/>
                    <a:pt x="32" y="205"/>
                  </a:cubicBezTo>
                  <a:cubicBezTo>
                    <a:pt x="31" y="205"/>
                    <a:pt x="30" y="204"/>
                    <a:pt x="30" y="203"/>
                  </a:cubicBezTo>
                  <a:cubicBezTo>
                    <a:pt x="30" y="202"/>
                    <a:pt x="30" y="201"/>
                    <a:pt x="30" y="200"/>
                  </a:cubicBezTo>
                  <a:cubicBezTo>
                    <a:pt x="29" y="196"/>
                    <a:pt x="28" y="193"/>
                    <a:pt x="27" y="189"/>
                  </a:cubicBezTo>
                  <a:cubicBezTo>
                    <a:pt x="27" y="189"/>
                    <a:pt x="27" y="188"/>
                    <a:pt x="27" y="188"/>
                  </a:cubicBezTo>
                  <a:cubicBezTo>
                    <a:pt x="25" y="190"/>
                    <a:pt x="24" y="191"/>
                    <a:pt x="22" y="192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23" y="197"/>
                    <a:pt x="24" y="200"/>
                    <a:pt x="24" y="204"/>
                  </a:cubicBezTo>
                  <a:cubicBezTo>
                    <a:pt x="25" y="206"/>
                    <a:pt x="26" y="209"/>
                    <a:pt x="27" y="211"/>
                  </a:cubicBezTo>
                  <a:cubicBezTo>
                    <a:pt x="27" y="212"/>
                    <a:pt x="27" y="212"/>
                    <a:pt x="26" y="213"/>
                  </a:cubicBezTo>
                  <a:cubicBezTo>
                    <a:pt x="26" y="214"/>
                    <a:pt x="25" y="214"/>
                    <a:pt x="24" y="213"/>
                  </a:cubicBezTo>
                  <a:cubicBezTo>
                    <a:pt x="24" y="213"/>
                    <a:pt x="23" y="212"/>
                    <a:pt x="23" y="211"/>
                  </a:cubicBezTo>
                  <a:cubicBezTo>
                    <a:pt x="23" y="208"/>
                    <a:pt x="23" y="205"/>
                    <a:pt x="22" y="202"/>
                  </a:cubicBezTo>
                  <a:cubicBezTo>
                    <a:pt x="22" y="199"/>
                    <a:pt x="21" y="197"/>
                    <a:pt x="20" y="194"/>
                  </a:cubicBezTo>
                  <a:cubicBezTo>
                    <a:pt x="19" y="195"/>
                    <a:pt x="17" y="197"/>
                    <a:pt x="16" y="198"/>
                  </a:cubicBezTo>
                  <a:cubicBezTo>
                    <a:pt x="16" y="198"/>
                    <a:pt x="16" y="198"/>
                    <a:pt x="16" y="199"/>
                  </a:cubicBezTo>
                  <a:cubicBezTo>
                    <a:pt x="17" y="204"/>
                    <a:pt x="19" y="209"/>
                    <a:pt x="20" y="214"/>
                  </a:cubicBezTo>
                  <a:cubicBezTo>
                    <a:pt x="20" y="215"/>
                    <a:pt x="20" y="215"/>
                    <a:pt x="21" y="215"/>
                  </a:cubicBezTo>
                  <a:cubicBezTo>
                    <a:pt x="21" y="216"/>
                    <a:pt x="22" y="216"/>
                    <a:pt x="22" y="217"/>
                  </a:cubicBezTo>
                  <a:cubicBezTo>
                    <a:pt x="22" y="218"/>
                    <a:pt x="22" y="219"/>
                    <a:pt x="22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5" y="216"/>
                    <a:pt x="28" y="213"/>
                    <a:pt x="31" y="210"/>
                  </a:cubicBezTo>
                  <a:cubicBezTo>
                    <a:pt x="35" y="206"/>
                    <a:pt x="38" y="201"/>
                    <a:pt x="42" y="197"/>
                  </a:cubicBezTo>
                  <a:cubicBezTo>
                    <a:pt x="43" y="196"/>
                    <a:pt x="44" y="195"/>
                    <a:pt x="44" y="194"/>
                  </a:cubicBezTo>
                  <a:cubicBezTo>
                    <a:pt x="44" y="193"/>
                    <a:pt x="44" y="192"/>
                    <a:pt x="44" y="191"/>
                  </a:cubicBezTo>
                  <a:cubicBezTo>
                    <a:pt x="43" y="187"/>
                    <a:pt x="42" y="182"/>
                    <a:pt x="41" y="178"/>
                  </a:cubicBezTo>
                  <a:cubicBezTo>
                    <a:pt x="40" y="177"/>
                    <a:pt x="40" y="176"/>
                    <a:pt x="40" y="176"/>
                  </a:cubicBezTo>
                  <a:cubicBezTo>
                    <a:pt x="38" y="177"/>
                    <a:pt x="36" y="179"/>
                    <a:pt x="34" y="181"/>
                  </a:cubicBezTo>
                  <a:cubicBezTo>
                    <a:pt x="35" y="184"/>
                    <a:pt x="36" y="187"/>
                    <a:pt x="37" y="190"/>
                  </a:cubicBezTo>
                  <a:cubicBezTo>
                    <a:pt x="38" y="192"/>
                    <a:pt x="39" y="195"/>
                    <a:pt x="40" y="197"/>
                  </a:cubicBezTo>
                  <a:cubicBezTo>
                    <a:pt x="40" y="198"/>
                    <a:pt x="40" y="199"/>
                    <a:pt x="39" y="199"/>
                  </a:cubicBezTo>
                  <a:cubicBezTo>
                    <a:pt x="39" y="200"/>
                    <a:pt x="38" y="200"/>
                    <a:pt x="38" y="200"/>
                  </a:cubicBezTo>
                  <a:cubicBezTo>
                    <a:pt x="37" y="199"/>
                    <a:pt x="37" y="199"/>
                    <a:pt x="36" y="198"/>
                  </a:cubicBezTo>
                  <a:cubicBezTo>
                    <a:pt x="36" y="193"/>
                    <a:pt x="35" y="188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4"/>
                    <a:pt x="30" y="185"/>
                    <a:pt x="29" y="187"/>
                  </a:cubicBezTo>
                  <a:close/>
                  <a:moveTo>
                    <a:pt x="95" y="118"/>
                  </a:moveTo>
                  <a:cubicBezTo>
                    <a:pt x="94" y="119"/>
                    <a:pt x="92" y="121"/>
                    <a:pt x="91" y="122"/>
                  </a:cubicBezTo>
                  <a:cubicBezTo>
                    <a:pt x="90" y="122"/>
                    <a:pt x="90" y="123"/>
                    <a:pt x="91" y="123"/>
                  </a:cubicBezTo>
                  <a:cubicBezTo>
                    <a:pt x="91" y="126"/>
                    <a:pt x="92" y="129"/>
                    <a:pt x="92" y="133"/>
                  </a:cubicBezTo>
                  <a:cubicBezTo>
                    <a:pt x="93" y="135"/>
                    <a:pt x="94" y="137"/>
                    <a:pt x="94" y="140"/>
                  </a:cubicBezTo>
                  <a:cubicBezTo>
                    <a:pt x="94" y="140"/>
                    <a:pt x="94" y="141"/>
                    <a:pt x="94" y="141"/>
                  </a:cubicBezTo>
                  <a:cubicBezTo>
                    <a:pt x="94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1"/>
                  </a:cubicBezTo>
                  <a:cubicBezTo>
                    <a:pt x="91" y="139"/>
                    <a:pt x="91" y="138"/>
                    <a:pt x="91" y="137"/>
                  </a:cubicBezTo>
                  <a:cubicBezTo>
                    <a:pt x="91" y="133"/>
                    <a:pt x="90" y="130"/>
                    <a:pt x="90" y="127"/>
                  </a:cubicBezTo>
                  <a:cubicBezTo>
                    <a:pt x="90" y="126"/>
                    <a:pt x="90" y="125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87" y="126"/>
                    <a:pt x="85" y="128"/>
                    <a:pt x="84" y="130"/>
                  </a:cubicBezTo>
                  <a:cubicBezTo>
                    <a:pt x="83" y="130"/>
                    <a:pt x="83" y="130"/>
                    <a:pt x="84" y="131"/>
                  </a:cubicBezTo>
                  <a:cubicBezTo>
                    <a:pt x="85" y="137"/>
                    <a:pt x="86" y="143"/>
                    <a:pt x="88" y="149"/>
                  </a:cubicBezTo>
                  <a:cubicBezTo>
                    <a:pt x="88" y="149"/>
                    <a:pt x="88" y="150"/>
                    <a:pt x="89" y="150"/>
                  </a:cubicBezTo>
                  <a:cubicBezTo>
                    <a:pt x="91" y="148"/>
                    <a:pt x="93" y="146"/>
                    <a:pt x="95" y="144"/>
                  </a:cubicBezTo>
                  <a:cubicBezTo>
                    <a:pt x="96" y="144"/>
                    <a:pt x="96" y="143"/>
                    <a:pt x="96" y="143"/>
                  </a:cubicBezTo>
                  <a:cubicBezTo>
                    <a:pt x="96" y="142"/>
                    <a:pt x="96" y="141"/>
                    <a:pt x="97" y="140"/>
                  </a:cubicBezTo>
                  <a:cubicBezTo>
                    <a:pt x="97" y="140"/>
                    <a:pt x="97" y="140"/>
                    <a:pt x="97" y="140"/>
                  </a:cubicBezTo>
                  <a:cubicBezTo>
                    <a:pt x="97" y="138"/>
                    <a:pt x="97" y="137"/>
                    <a:pt x="97" y="135"/>
                  </a:cubicBezTo>
                  <a:cubicBezTo>
                    <a:pt x="97" y="131"/>
                    <a:pt x="96" y="128"/>
                    <a:pt x="96" y="124"/>
                  </a:cubicBezTo>
                  <a:cubicBezTo>
                    <a:pt x="95" y="122"/>
                    <a:pt x="95" y="120"/>
                    <a:pt x="95" y="118"/>
                  </a:cubicBezTo>
                  <a:close/>
                  <a:moveTo>
                    <a:pt x="82" y="132"/>
                  </a:moveTo>
                  <a:cubicBezTo>
                    <a:pt x="80" y="133"/>
                    <a:pt x="79" y="135"/>
                    <a:pt x="77" y="136"/>
                  </a:cubicBezTo>
                  <a:cubicBezTo>
                    <a:pt x="76" y="137"/>
                    <a:pt x="76" y="138"/>
                    <a:pt x="76" y="138"/>
                  </a:cubicBezTo>
                  <a:cubicBezTo>
                    <a:pt x="77" y="144"/>
                    <a:pt x="78" y="150"/>
                    <a:pt x="80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2" y="157"/>
                    <a:pt x="82" y="157"/>
                  </a:cubicBezTo>
                  <a:cubicBezTo>
                    <a:pt x="83" y="156"/>
                    <a:pt x="84" y="154"/>
                    <a:pt x="85" y="153"/>
                  </a:cubicBezTo>
                  <a:cubicBezTo>
                    <a:pt x="86" y="153"/>
                    <a:pt x="86" y="152"/>
                    <a:pt x="86" y="151"/>
                  </a:cubicBezTo>
                  <a:cubicBezTo>
                    <a:pt x="85" y="145"/>
                    <a:pt x="84" y="138"/>
                    <a:pt x="82" y="132"/>
                  </a:cubicBezTo>
                  <a:close/>
                  <a:moveTo>
                    <a:pt x="71" y="168"/>
                  </a:moveTo>
                  <a:cubicBezTo>
                    <a:pt x="70" y="167"/>
                    <a:pt x="70" y="166"/>
                    <a:pt x="70" y="166"/>
                  </a:cubicBezTo>
                  <a:cubicBezTo>
                    <a:pt x="70" y="163"/>
                    <a:pt x="70" y="160"/>
                    <a:pt x="69" y="158"/>
                  </a:cubicBezTo>
                  <a:cubicBezTo>
                    <a:pt x="69" y="154"/>
                    <a:pt x="68" y="151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4" y="149"/>
                    <a:pt x="62" y="151"/>
                    <a:pt x="60" y="153"/>
                  </a:cubicBezTo>
                  <a:cubicBezTo>
                    <a:pt x="62" y="160"/>
                    <a:pt x="64" y="166"/>
                    <a:pt x="66" y="172"/>
                  </a:cubicBezTo>
                  <a:cubicBezTo>
                    <a:pt x="68" y="171"/>
                    <a:pt x="70" y="169"/>
                    <a:pt x="71" y="168"/>
                  </a:cubicBezTo>
                  <a:close/>
                  <a:moveTo>
                    <a:pt x="68" y="145"/>
                  </a:moveTo>
                  <a:cubicBezTo>
                    <a:pt x="70" y="152"/>
                    <a:pt x="72" y="159"/>
                    <a:pt x="74" y="165"/>
                  </a:cubicBezTo>
                  <a:cubicBezTo>
                    <a:pt x="75" y="164"/>
                    <a:pt x="77" y="162"/>
                    <a:pt x="78" y="161"/>
                  </a:cubicBezTo>
                  <a:cubicBezTo>
                    <a:pt x="77" y="153"/>
                    <a:pt x="76" y="146"/>
                    <a:pt x="75" y="139"/>
                  </a:cubicBezTo>
                  <a:cubicBezTo>
                    <a:pt x="72" y="141"/>
                    <a:pt x="70" y="143"/>
                    <a:pt x="68" y="145"/>
                  </a:cubicBezTo>
                  <a:close/>
                  <a:moveTo>
                    <a:pt x="59" y="155"/>
                  </a:moveTo>
                  <a:cubicBezTo>
                    <a:pt x="57" y="156"/>
                    <a:pt x="56" y="158"/>
                    <a:pt x="54" y="160"/>
                  </a:cubicBezTo>
                  <a:cubicBezTo>
                    <a:pt x="54" y="160"/>
                    <a:pt x="54" y="160"/>
                    <a:pt x="54" y="161"/>
                  </a:cubicBezTo>
                  <a:cubicBezTo>
                    <a:pt x="55" y="163"/>
                    <a:pt x="55" y="165"/>
                    <a:pt x="55" y="167"/>
                  </a:cubicBezTo>
                  <a:cubicBezTo>
                    <a:pt x="56" y="170"/>
                    <a:pt x="57" y="173"/>
                    <a:pt x="58" y="175"/>
                  </a:cubicBezTo>
                  <a:cubicBezTo>
                    <a:pt x="59" y="176"/>
                    <a:pt x="59" y="177"/>
                    <a:pt x="59" y="178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61" y="178"/>
                    <a:pt x="61" y="177"/>
                    <a:pt x="62" y="176"/>
                  </a:cubicBezTo>
                  <a:cubicBezTo>
                    <a:pt x="64" y="174"/>
                    <a:pt x="64" y="175"/>
                    <a:pt x="63" y="173"/>
                  </a:cubicBezTo>
                  <a:cubicBezTo>
                    <a:pt x="63" y="167"/>
                    <a:pt x="61" y="161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lose/>
                  <a:moveTo>
                    <a:pt x="51" y="187"/>
                  </a:moveTo>
                  <a:cubicBezTo>
                    <a:pt x="50" y="187"/>
                    <a:pt x="50" y="186"/>
                    <a:pt x="50" y="185"/>
                  </a:cubicBezTo>
                  <a:cubicBezTo>
                    <a:pt x="50" y="181"/>
                    <a:pt x="49" y="178"/>
                    <a:pt x="48" y="176"/>
                  </a:cubicBezTo>
                  <a:cubicBezTo>
                    <a:pt x="48" y="174"/>
                    <a:pt x="47" y="172"/>
                    <a:pt x="47" y="170"/>
                  </a:cubicBezTo>
                  <a:cubicBezTo>
                    <a:pt x="47" y="169"/>
                    <a:pt x="47" y="169"/>
                    <a:pt x="46" y="169"/>
                  </a:cubicBezTo>
                  <a:cubicBezTo>
                    <a:pt x="45" y="170"/>
                    <a:pt x="44" y="172"/>
                    <a:pt x="42" y="173"/>
                  </a:cubicBezTo>
                  <a:cubicBezTo>
                    <a:pt x="42" y="174"/>
                    <a:pt x="41" y="174"/>
                    <a:pt x="42" y="175"/>
                  </a:cubicBezTo>
                  <a:cubicBezTo>
                    <a:pt x="42" y="178"/>
                    <a:pt x="43" y="180"/>
                    <a:pt x="44" y="183"/>
                  </a:cubicBezTo>
                  <a:cubicBezTo>
                    <a:pt x="44" y="186"/>
                    <a:pt x="45" y="189"/>
                    <a:pt x="47" y="192"/>
                  </a:cubicBezTo>
                  <a:cubicBezTo>
                    <a:pt x="48" y="190"/>
                    <a:pt x="49" y="189"/>
                    <a:pt x="51" y="187"/>
                  </a:cubicBezTo>
                  <a:close/>
                  <a:moveTo>
                    <a:pt x="19" y="222"/>
                  </a:moveTo>
                  <a:cubicBezTo>
                    <a:pt x="19" y="221"/>
                    <a:pt x="18" y="220"/>
                    <a:pt x="17" y="218"/>
                  </a:cubicBezTo>
                  <a:cubicBezTo>
                    <a:pt x="17" y="217"/>
                    <a:pt x="17" y="217"/>
                    <a:pt x="18" y="216"/>
                  </a:cubicBezTo>
                  <a:cubicBezTo>
                    <a:pt x="18" y="215"/>
                    <a:pt x="18" y="215"/>
                    <a:pt x="18" y="214"/>
                  </a:cubicBezTo>
                  <a:cubicBezTo>
                    <a:pt x="17" y="210"/>
                    <a:pt x="16" y="205"/>
                    <a:pt x="14" y="201"/>
                  </a:cubicBezTo>
                  <a:cubicBezTo>
                    <a:pt x="14" y="200"/>
                    <a:pt x="14" y="200"/>
                    <a:pt x="14" y="200"/>
                  </a:cubicBezTo>
                  <a:cubicBezTo>
                    <a:pt x="13" y="201"/>
                    <a:pt x="11" y="202"/>
                    <a:pt x="10" y="203"/>
                  </a:cubicBezTo>
                  <a:cubicBezTo>
                    <a:pt x="10" y="203"/>
                    <a:pt x="10" y="203"/>
                    <a:pt x="10" y="203"/>
                  </a:cubicBezTo>
                  <a:cubicBezTo>
                    <a:pt x="12" y="207"/>
                    <a:pt x="13" y="211"/>
                    <a:pt x="13" y="215"/>
                  </a:cubicBezTo>
                  <a:cubicBezTo>
                    <a:pt x="14" y="218"/>
                    <a:pt x="14" y="221"/>
                    <a:pt x="14" y="224"/>
                  </a:cubicBezTo>
                  <a:cubicBezTo>
                    <a:pt x="14" y="225"/>
                    <a:pt x="14" y="226"/>
                    <a:pt x="15" y="227"/>
                  </a:cubicBezTo>
                  <a:cubicBezTo>
                    <a:pt x="16" y="225"/>
                    <a:pt x="18" y="224"/>
                    <a:pt x="19" y="222"/>
                  </a:cubicBezTo>
                  <a:close/>
                  <a:moveTo>
                    <a:pt x="57" y="181"/>
                  </a:moveTo>
                  <a:cubicBezTo>
                    <a:pt x="56" y="180"/>
                    <a:pt x="56" y="179"/>
                    <a:pt x="56" y="178"/>
                  </a:cubicBezTo>
                  <a:cubicBezTo>
                    <a:pt x="55" y="173"/>
                    <a:pt x="54" y="168"/>
                    <a:pt x="53" y="163"/>
                  </a:cubicBezTo>
                  <a:cubicBezTo>
                    <a:pt x="53" y="162"/>
                    <a:pt x="53" y="162"/>
                    <a:pt x="52" y="162"/>
                  </a:cubicBezTo>
                  <a:cubicBezTo>
                    <a:pt x="51" y="163"/>
                    <a:pt x="50" y="165"/>
                    <a:pt x="49" y="166"/>
                  </a:cubicBezTo>
                  <a:cubicBezTo>
                    <a:pt x="48" y="166"/>
                    <a:pt x="48" y="167"/>
                    <a:pt x="48" y="168"/>
                  </a:cubicBezTo>
                  <a:cubicBezTo>
                    <a:pt x="50" y="173"/>
                    <a:pt x="51" y="178"/>
                    <a:pt x="53" y="183"/>
                  </a:cubicBezTo>
                  <a:cubicBezTo>
                    <a:pt x="53" y="184"/>
                    <a:pt x="54" y="184"/>
                    <a:pt x="54" y="184"/>
                  </a:cubicBezTo>
                  <a:cubicBezTo>
                    <a:pt x="55" y="183"/>
                    <a:pt x="56" y="182"/>
                    <a:pt x="57" y="181"/>
                  </a:cubicBezTo>
                  <a:close/>
                  <a:moveTo>
                    <a:pt x="27" y="130"/>
                  </a:moveTo>
                  <a:cubicBezTo>
                    <a:pt x="28" y="130"/>
                    <a:pt x="28" y="130"/>
                    <a:pt x="28" y="130"/>
                  </a:cubicBezTo>
                  <a:cubicBezTo>
                    <a:pt x="34" y="124"/>
                    <a:pt x="40" y="117"/>
                    <a:pt x="46" y="111"/>
                  </a:cubicBezTo>
                  <a:cubicBezTo>
                    <a:pt x="46" y="110"/>
                    <a:pt x="46" y="110"/>
                    <a:pt x="46" y="109"/>
                  </a:cubicBezTo>
                  <a:cubicBezTo>
                    <a:pt x="47" y="108"/>
                    <a:pt x="47" y="109"/>
                    <a:pt x="48" y="109"/>
                  </a:cubicBezTo>
                  <a:cubicBezTo>
                    <a:pt x="50" y="108"/>
                    <a:pt x="51" y="106"/>
                    <a:pt x="53" y="105"/>
                  </a:cubicBezTo>
                  <a:cubicBezTo>
                    <a:pt x="53" y="104"/>
                    <a:pt x="54" y="104"/>
                    <a:pt x="53" y="104"/>
                  </a:cubicBezTo>
                  <a:cubicBezTo>
                    <a:pt x="53" y="103"/>
                    <a:pt x="53" y="102"/>
                    <a:pt x="53" y="101"/>
                  </a:cubicBezTo>
                  <a:cubicBezTo>
                    <a:pt x="53" y="101"/>
                    <a:pt x="52" y="102"/>
                    <a:pt x="52" y="102"/>
                  </a:cubicBezTo>
                  <a:cubicBezTo>
                    <a:pt x="45" y="110"/>
                    <a:pt x="37" y="118"/>
                    <a:pt x="30" y="126"/>
                  </a:cubicBezTo>
                  <a:cubicBezTo>
                    <a:pt x="29" y="127"/>
                    <a:pt x="29" y="128"/>
                    <a:pt x="28" y="129"/>
                  </a:cubicBezTo>
                  <a:cubicBezTo>
                    <a:pt x="28" y="130"/>
                    <a:pt x="28" y="130"/>
                    <a:pt x="27" y="130"/>
                  </a:cubicBezTo>
                  <a:close/>
                  <a:moveTo>
                    <a:pt x="28" y="148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31" y="144"/>
                    <a:pt x="34" y="141"/>
                    <a:pt x="37" y="137"/>
                  </a:cubicBezTo>
                  <a:cubicBezTo>
                    <a:pt x="38" y="137"/>
                    <a:pt x="38" y="136"/>
                    <a:pt x="38" y="136"/>
                  </a:cubicBezTo>
                  <a:cubicBezTo>
                    <a:pt x="38" y="135"/>
                    <a:pt x="38" y="134"/>
                    <a:pt x="38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4" y="136"/>
                    <a:pt x="31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8" y="145"/>
                    <a:pt x="28" y="147"/>
                    <a:pt x="28" y="148"/>
                  </a:cubicBezTo>
                  <a:close/>
                  <a:moveTo>
                    <a:pt x="30" y="84"/>
                  </a:moveTo>
                  <a:cubicBezTo>
                    <a:pt x="30" y="83"/>
                    <a:pt x="31" y="83"/>
                    <a:pt x="31" y="82"/>
                  </a:cubicBezTo>
                  <a:cubicBezTo>
                    <a:pt x="34" y="80"/>
                    <a:pt x="38" y="77"/>
                    <a:pt x="41" y="74"/>
                  </a:cubicBezTo>
                  <a:cubicBezTo>
                    <a:pt x="42" y="73"/>
                    <a:pt x="43" y="72"/>
                    <a:pt x="43" y="71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7" y="69"/>
                    <a:pt x="48" y="68"/>
                    <a:pt x="49" y="67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0" y="64"/>
                    <a:pt x="51" y="63"/>
                    <a:pt x="54" y="63"/>
                  </a:cubicBezTo>
                  <a:cubicBezTo>
                    <a:pt x="53" y="62"/>
                    <a:pt x="52" y="62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45" y="68"/>
                    <a:pt x="39" y="74"/>
                    <a:pt x="32" y="80"/>
                  </a:cubicBezTo>
                  <a:cubicBezTo>
                    <a:pt x="32" y="81"/>
                    <a:pt x="31" y="82"/>
                    <a:pt x="30" y="83"/>
                  </a:cubicBezTo>
                  <a:cubicBezTo>
                    <a:pt x="30" y="83"/>
                    <a:pt x="29" y="83"/>
                    <a:pt x="30" y="84"/>
                  </a:cubicBezTo>
                  <a:close/>
                  <a:moveTo>
                    <a:pt x="84" y="162"/>
                  </a:moveTo>
                  <a:cubicBezTo>
                    <a:pt x="84" y="162"/>
                    <a:pt x="84" y="161"/>
                    <a:pt x="83" y="161"/>
                  </a:cubicBezTo>
                  <a:cubicBezTo>
                    <a:pt x="81" y="164"/>
                    <a:pt x="78" y="167"/>
                    <a:pt x="76" y="170"/>
                  </a:cubicBezTo>
                  <a:cubicBezTo>
                    <a:pt x="67" y="178"/>
                    <a:pt x="59" y="187"/>
                    <a:pt x="50" y="195"/>
                  </a:cubicBezTo>
                  <a:cubicBezTo>
                    <a:pt x="49" y="196"/>
                    <a:pt x="48" y="197"/>
                    <a:pt x="47" y="197"/>
                  </a:cubicBezTo>
                  <a:cubicBezTo>
                    <a:pt x="44" y="200"/>
                    <a:pt x="41" y="203"/>
                    <a:pt x="38" y="206"/>
                  </a:cubicBezTo>
                  <a:cubicBezTo>
                    <a:pt x="38" y="206"/>
                    <a:pt x="38" y="206"/>
                    <a:pt x="38" y="206"/>
                  </a:cubicBezTo>
                  <a:cubicBezTo>
                    <a:pt x="38" y="206"/>
                    <a:pt x="39" y="206"/>
                    <a:pt x="39" y="206"/>
                  </a:cubicBezTo>
                  <a:cubicBezTo>
                    <a:pt x="41" y="204"/>
                    <a:pt x="43" y="202"/>
                    <a:pt x="45" y="201"/>
                  </a:cubicBezTo>
                  <a:cubicBezTo>
                    <a:pt x="51" y="195"/>
                    <a:pt x="58" y="189"/>
                    <a:pt x="64" y="183"/>
                  </a:cubicBezTo>
                  <a:cubicBezTo>
                    <a:pt x="70" y="177"/>
                    <a:pt x="75" y="170"/>
                    <a:pt x="81" y="164"/>
                  </a:cubicBezTo>
                  <a:cubicBezTo>
                    <a:pt x="82" y="163"/>
                    <a:pt x="83" y="162"/>
                    <a:pt x="84" y="162"/>
                  </a:cubicBezTo>
                  <a:close/>
                  <a:moveTo>
                    <a:pt x="29" y="75"/>
                  </a:moveTo>
                  <a:cubicBezTo>
                    <a:pt x="35" y="69"/>
                    <a:pt x="42" y="64"/>
                    <a:pt x="49" y="58"/>
                  </a:cubicBezTo>
                  <a:cubicBezTo>
                    <a:pt x="49" y="57"/>
                    <a:pt x="48" y="56"/>
                    <a:pt x="47" y="56"/>
                  </a:cubicBezTo>
                  <a:cubicBezTo>
                    <a:pt x="41" y="62"/>
                    <a:pt x="35" y="68"/>
                    <a:pt x="29" y="75"/>
                  </a:cubicBezTo>
                  <a:close/>
                  <a:moveTo>
                    <a:pt x="36" y="105"/>
                  </a:moveTo>
                  <a:cubicBezTo>
                    <a:pt x="36" y="105"/>
                    <a:pt x="36" y="105"/>
                    <a:pt x="36" y="105"/>
                  </a:cubicBezTo>
                  <a:cubicBezTo>
                    <a:pt x="42" y="99"/>
                    <a:pt x="48" y="92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48" y="90"/>
                    <a:pt x="43" y="95"/>
                    <a:pt x="37" y="100"/>
                  </a:cubicBezTo>
                  <a:cubicBezTo>
                    <a:pt x="37" y="100"/>
                    <a:pt x="37" y="101"/>
                    <a:pt x="37" y="101"/>
                  </a:cubicBezTo>
                  <a:cubicBezTo>
                    <a:pt x="36" y="102"/>
                    <a:pt x="36" y="104"/>
                    <a:pt x="36" y="105"/>
                  </a:cubicBezTo>
                  <a:close/>
                  <a:moveTo>
                    <a:pt x="19" y="168"/>
                  </a:moveTo>
                  <a:cubicBezTo>
                    <a:pt x="18" y="169"/>
                    <a:pt x="17" y="170"/>
                    <a:pt x="17" y="171"/>
                  </a:cubicBezTo>
                  <a:cubicBezTo>
                    <a:pt x="16" y="172"/>
                    <a:pt x="16" y="173"/>
                    <a:pt x="15" y="173"/>
                  </a:cubicBezTo>
                  <a:cubicBezTo>
                    <a:pt x="15" y="173"/>
                    <a:pt x="14" y="173"/>
                    <a:pt x="14" y="174"/>
                  </a:cubicBezTo>
                  <a:cubicBezTo>
                    <a:pt x="13" y="175"/>
                    <a:pt x="12" y="177"/>
                    <a:pt x="10" y="178"/>
                  </a:cubicBezTo>
                  <a:cubicBezTo>
                    <a:pt x="10" y="178"/>
                    <a:pt x="10" y="178"/>
                    <a:pt x="10" y="179"/>
                  </a:cubicBezTo>
                  <a:cubicBezTo>
                    <a:pt x="10" y="180"/>
                    <a:pt x="10" y="182"/>
                    <a:pt x="10" y="183"/>
                  </a:cubicBezTo>
                  <a:cubicBezTo>
                    <a:pt x="10" y="183"/>
                    <a:pt x="10" y="183"/>
                    <a:pt x="10" y="184"/>
                  </a:cubicBezTo>
                  <a:cubicBezTo>
                    <a:pt x="10" y="184"/>
                    <a:pt x="10" y="184"/>
                    <a:pt x="10" y="184"/>
                  </a:cubicBezTo>
                  <a:cubicBezTo>
                    <a:pt x="13" y="180"/>
                    <a:pt x="16" y="176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0"/>
                    <a:pt x="19" y="169"/>
                    <a:pt x="19" y="168"/>
                  </a:cubicBezTo>
                  <a:close/>
                  <a:moveTo>
                    <a:pt x="79" y="115"/>
                  </a:moveTo>
                  <a:cubicBezTo>
                    <a:pt x="81" y="113"/>
                    <a:pt x="83" y="111"/>
                    <a:pt x="85" y="109"/>
                  </a:cubicBezTo>
                  <a:cubicBezTo>
                    <a:pt x="84" y="107"/>
                    <a:pt x="83" y="106"/>
                    <a:pt x="82" y="105"/>
                  </a:cubicBezTo>
                  <a:cubicBezTo>
                    <a:pt x="80" y="107"/>
                    <a:pt x="79" y="108"/>
                    <a:pt x="77" y="110"/>
                  </a:cubicBezTo>
                  <a:cubicBezTo>
                    <a:pt x="78" y="112"/>
                    <a:pt x="78" y="113"/>
                    <a:pt x="79" y="115"/>
                  </a:cubicBezTo>
                  <a:close/>
                  <a:moveTo>
                    <a:pt x="34" y="39"/>
                  </a:moveTo>
                  <a:cubicBezTo>
                    <a:pt x="34" y="39"/>
                    <a:pt x="34" y="39"/>
                    <a:pt x="34" y="40"/>
                  </a:cubicBezTo>
                  <a:cubicBezTo>
                    <a:pt x="32" y="42"/>
                    <a:pt x="29" y="45"/>
                    <a:pt x="27" y="48"/>
                  </a:cubicBezTo>
                  <a:cubicBezTo>
                    <a:pt x="26" y="49"/>
                    <a:pt x="26" y="50"/>
                    <a:pt x="26" y="51"/>
                  </a:cubicBezTo>
                  <a:cubicBezTo>
                    <a:pt x="30" y="48"/>
                    <a:pt x="33" y="45"/>
                    <a:pt x="37" y="43"/>
                  </a:cubicBezTo>
                  <a:cubicBezTo>
                    <a:pt x="36" y="41"/>
                    <a:pt x="35" y="40"/>
                    <a:pt x="34" y="39"/>
                  </a:cubicBezTo>
                  <a:close/>
                  <a:moveTo>
                    <a:pt x="51" y="48"/>
                  </a:moveTo>
                  <a:cubicBezTo>
                    <a:pt x="50" y="46"/>
                    <a:pt x="48" y="44"/>
                    <a:pt x="47" y="42"/>
                  </a:cubicBezTo>
                  <a:cubicBezTo>
                    <a:pt x="42" y="37"/>
                    <a:pt x="38" y="32"/>
                    <a:pt x="34" y="26"/>
                  </a:cubicBezTo>
                  <a:cubicBezTo>
                    <a:pt x="34" y="26"/>
                    <a:pt x="33" y="25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6"/>
                    <a:pt x="34" y="27"/>
                    <a:pt x="35" y="29"/>
                  </a:cubicBezTo>
                  <a:cubicBezTo>
                    <a:pt x="36" y="31"/>
                    <a:pt x="37" y="33"/>
                    <a:pt x="39" y="34"/>
                  </a:cubicBezTo>
                  <a:cubicBezTo>
                    <a:pt x="40" y="35"/>
                    <a:pt x="41" y="37"/>
                    <a:pt x="41" y="38"/>
                  </a:cubicBezTo>
                  <a:cubicBezTo>
                    <a:pt x="42" y="39"/>
                    <a:pt x="44" y="40"/>
                    <a:pt x="44" y="41"/>
                  </a:cubicBezTo>
                  <a:cubicBezTo>
                    <a:pt x="44" y="41"/>
                    <a:pt x="45" y="42"/>
                    <a:pt x="45" y="42"/>
                  </a:cubicBezTo>
                  <a:cubicBezTo>
                    <a:pt x="45" y="42"/>
                    <a:pt x="46" y="43"/>
                    <a:pt x="46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8" y="44"/>
                    <a:pt x="49" y="45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7"/>
                    <a:pt x="50" y="47"/>
                    <a:pt x="50" y="48"/>
                  </a:cubicBezTo>
                  <a:cubicBezTo>
                    <a:pt x="51" y="48"/>
                    <a:pt x="51" y="48"/>
                    <a:pt x="51" y="48"/>
                  </a:cubicBezTo>
                  <a:close/>
                  <a:moveTo>
                    <a:pt x="41" y="77"/>
                  </a:moveTo>
                  <a:cubicBezTo>
                    <a:pt x="41" y="77"/>
                    <a:pt x="41" y="77"/>
                    <a:pt x="41" y="77"/>
                  </a:cubicBezTo>
                  <a:cubicBezTo>
                    <a:pt x="37" y="80"/>
                    <a:pt x="34" y="83"/>
                    <a:pt x="30" y="86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0" y="88"/>
                    <a:pt x="30" y="89"/>
                    <a:pt x="30" y="90"/>
                  </a:cubicBezTo>
                  <a:cubicBezTo>
                    <a:pt x="31" y="90"/>
                    <a:pt x="31" y="90"/>
                    <a:pt x="31" y="89"/>
                  </a:cubicBezTo>
                  <a:cubicBezTo>
                    <a:pt x="34" y="86"/>
                    <a:pt x="37" y="83"/>
                    <a:pt x="39" y="81"/>
                  </a:cubicBezTo>
                  <a:cubicBezTo>
                    <a:pt x="40" y="80"/>
                    <a:pt x="41" y="78"/>
                    <a:pt x="41" y="77"/>
                  </a:cubicBezTo>
                  <a:close/>
                  <a:moveTo>
                    <a:pt x="42" y="83"/>
                  </a:moveTo>
                  <a:cubicBezTo>
                    <a:pt x="47" y="79"/>
                    <a:pt x="51" y="76"/>
                    <a:pt x="55" y="72"/>
                  </a:cubicBezTo>
                  <a:cubicBezTo>
                    <a:pt x="54" y="72"/>
                    <a:pt x="53" y="71"/>
                    <a:pt x="53" y="70"/>
                  </a:cubicBezTo>
                  <a:cubicBezTo>
                    <a:pt x="52" y="70"/>
                    <a:pt x="52" y="71"/>
                    <a:pt x="52" y="71"/>
                  </a:cubicBezTo>
                  <a:cubicBezTo>
                    <a:pt x="49" y="74"/>
                    <a:pt x="47" y="76"/>
                    <a:pt x="44" y="79"/>
                  </a:cubicBezTo>
                  <a:cubicBezTo>
                    <a:pt x="43" y="80"/>
                    <a:pt x="43" y="81"/>
                    <a:pt x="42" y="83"/>
                  </a:cubicBezTo>
                  <a:close/>
                  <a:moveTo>
                    <a:pt x="76" y="97"/>
                  </a:moveTo>
                  <a:cubicBezTo>
                    <a:pt x="76" y="98"/>
                    <a:pt x="75" y="98"/>
                    <a:pt x="75" y="99"/>
                  </a:cubicBezTo>
                  <a:cubicBezTo>
                    <a:pt x="74" y="99"/>
                    <a:pt x="74" y="99"/>
                    <a:pt x="74" y="100"/>
                  </a:cubicBezTo>
                  <a:cubicBezTo>
                    <a:pt x="75" y="102"/>
                    <a:pt x="75" y="104"/>
                    <a:pt x="75" y="106"/>
                  </a:cubicBezTo>
                  <a:cubicBezTo>
                    <a:pt x="75" y="106"/>
                    <a:pt x="76" y="106"/>
                    <a:pt x="76" y="106"/>
                  </a:cubicBezTo>
                  <a:cubicBezTo>
                    <a:pt x="77" y="105"/>
                    <a:pt x="79" y="104"/>
                    <a:pt x="80" y="102"/>
                  </a:cubicBezTo>
                  <a:cubicBezTo>
                    <a:pt x="79" y="101"/>
                    <a:pt x="78" y="99"/>
                    <a:pt x="76" y="97"/>
                  </a:cubicBezTo>
                  <a:close/>
                  <a:moveTo>
                    <a:pt x="37" y="91"/>
                  </a:moveTo>
                  <a:cubicBezTo>
                    <a:pt x="37" y="91"/>
                    <a:pt x="37" y="91"/>
                    <a:pt x="37" y="91"/>
                  </a:cubicBezTo>
                  <a:cubicBezTo>
                    <a:pt x="34" y="94"/>
                    <a:pt x="31" y="96"/>
                    <a:pt x="28" y="99"/>
                  </a:cubicBezTo>
                  <a:cubicBezTo>
                    <a:pt x="28" y="99"/>
                    <a:pt x="27" y="100"/>
                    <a:pt x="27" y="100"/>
                  </a:cubicBezTo>
                  <a:cubicBezTo>
                    <a:pt x="27" y="101"/>
                    <a:pt x="27" y="102"/>
                    <a:pt x="27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30" y="100"/>
                    <a:pt x="33" y="98"/>
                    <a:pt x="35" y="95"/>
                  </a:cubicBezTo>
                  <a:cubicBezTo>
                    <a:pt x="36" y="94"/>
                    <a:pt x="37" y="92"/>
                    <a:pt x="37" y="91"/>
                  </a:cubicBezTo>
                  <a:close/>
                  <a:moveTo>
                    <a:pt x="73" y="79"/>
                  </a:moveTo>
                  <a:cubicBezTo>
                    <a:pt x="74" y="79"/>
                    <a:pt x="74" y="80"/>
                    <a:pt x="74" y="80"/>
                  </a:cubicBezTo>
                  <a:cubicBezTo>
                    <a:pt x="77" y="84"/>
                    <a:pt x="80" y="88"/>
                    <a:pt x="84" y="92"/>
                  </a:cubicBezTo>
                  <a:cubicBezTo>
                    <a:pt x="84" y="92"/>
                    <a:pt x="84" y="93"/>
                    <a:pt x="84" y="93"/>
                  </a:cubicBezTo>
                  <a:cubicBezTo>
                    <a:pt x="85" y="93"/>
                    <a:pt x="86" y="93"/>
                    <a:pt x="86" y="94"/>
                  </a:cubicBezTo>
                  <a:cubicBezTo>
                    <a:pt x="86" y="93"/>
                    <a:pt x="86" y="93"/>
                    <a:pt x="87" y="93"/>
                  </a:cubicBezTo>
                  <a:cubicBezTo>
                    <a:pt x="82" y="88"/>
                    <a:pt x="78" y="83"/>
                    <a:pt x="74" y="78"/>
                  </a:cubicBezTo>
                  <a:cubicBezTo>
                    <a:pt x="74" y="79"/>
                    <a:pt x="74" y="79"/>
                    <a:pt x="73" y="79"/>
                  </a:cubicBezTo>
                  <a:close/>
                  <a:moveTo>
                    <a:pt x="58" y="92"/>
                  </a:moveTo>
                  <a:cubicBezTo>
                    <a:pt x="57" y="92"/>
                    <a:pt x="57" y="92"/>
                    <a:pt x="57" y="92"/>
                  </a:cubicBezTo>
                  <a:cubicBezTo>
                    <a:pt x="55" y="94"/>
                    <a:pt x="52" y="96"/>
                    <a:pt x="50" y="99"/>
                  </a:cubicBezTo>
                  <a:cubicBezTo>
                    <a:pt x="49" y="99"/>
                    <a:pt x="49" y="99"/>
                    <a:pt x="49" y="100"/>
                  </a:cubicBezTo>
                  <a:cubicBezTo>
                    <a:pt x="47" y="103"/>
                    <a:pt x="45" y="105"/>
                    <a:pt x="43" y="108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2" y="109"/>
                    <a:pt x="42" y="109"/>
                    <a:pt x="43" y="109"/>
                  </a:cubicBezTo>
                  <a:cubicBezTo>
                    <a:pt x="43" y="109"/>
                    <a:pt x="43" y="108"/>
                    <a:pt x="43" y="108"/>
                  </a:cubicBezTo>
                  <a:cubicBezTo>
                    <a:pt x="46" y="105"/>
                    <a:pt x="50" y="101"/>
                    <a:pt x="53" y="98"/>
                  </a:cubicBezTo>
                  <a:cubicBezTo>
                    <a:pt x="54" y="96"/>
                    <a:pt x="56" y="95"/>
                    <a:pt x="57" y="93"/>
                  </a:cubicBezTo>
                  <a:cubicBezTo>
                    <a:pt x="58" y="93"/>
                    <a:pt x="58" y="92"/>
                    <a:pt x="58" y="92"/>
                  </a:cubicBezTo>
                  <a:close/>
                  <a:moveTo>
                    <a:pt x="11" y="84"/>
                  </a:moveTo>
                  <a:cubicBezTo>
                    <a:pt x="11" y="84"/>
                    <a:pt x="11" y="84"/>
                    <a:pt x="11" y="84"/>
                  </a:cubicBezTo>
                  <a:cubicBezTo>
                    <a:pt x="11" y="85"/>
                    <a:pt x="11" y="86"/>
                    <a:pt x="11" y="87"/>
                  </a:cubicBezTo>
                  <a:cubicBezTo>
                    <a:pt x="10" y="91"/>
                    <a:pt x="10" y="96"/>
                    <a:pt x="10" y="100"/>
                  </a:cubicBezTo>
                  <a:cubicBezTo>
                    <a:pt x="9" y="106"/>
                    <a:pt x="9" y="112"/>
                    <a:pt x="9" y="118"/>
                  </a:cubicBezTo>
                  <a:cubicBezTo>
                    <a:pt x="9" y="118"/>
                    <a:pt x="9" y="119"/>
                    <a:pt x="9" y="119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10" y="108"/>
                    <a:pt x="11" y="96"/>
                    <a:pt x="11" y="84"/>
                  </a:cubicBezTo>
                  <a:close/>
                  <a:moveTo>
                    <a:pt x="38" y="96"/>
                  </a:moveTo>
                  <a:cubicBezTo>
                    <a:pt x="43" y="91"/>
                    <a:pt x="48" y="87"/>
                    <a:pt x="53" y="82"/>
                  </a:cubicBezTo>
                  <a:cubicBezTo>
                    <a:pt x="53" y="82"/>
                    <a:pt x="53" y="81"/>
                    <a:pt x="53" y="80"/>
                  </a:cubicBezTo>
                  <a:cubicBezTo>
                    <a:pt x="52" y="81"/>
                    <a:pt x="51" y="82"/>
                    <a:pt x="50" y="83"/>
                  </a:cubicBezTo>
                  <a:cubicBezTo>
                    <a:pt x="47" y="87"/>
                    <a:pt x="43" y="90"/>
                    <a:pt x="39" y="94"/>
                  </a:cubicBezTo>
                  <a:cubicBezTo>
                    <a:pt x="39" y="95"/>
                    <a:pt x="38" y="95"/>
                    <a:pt x="38" y="96"/>
                  </a:cubicBezTo>
                  <a:close/>
                  <a:moveTo>
                    <a:pt x="10" y="173"/>
                  </a:moveTo>
                  <a:cubicBezTo>
                    <a:pt x="10" y="173"/>
                    <a:pt x="10" y="173"/>
                    <a:pt x="10" y="173"/>
                  </a:cubicBezTo>
                  <a:cubicBezTo>
                    <a:pt x="11" y="172"/>
                    <a:pt x="12" y="170"/>
                    <a:pt x="12" y="169"/>
                  </a:cubicBezTo>
                  <a:cubicBezTo>
                    <a:pt x="13" y="169"/>
                    <a:pt x="13" y="169"/>
                    <a:pt x="13" y="168"/>
                  </a:cubicBezTo>
                  <a:cubicBezTo>
                    <a:pt x="12" y="166"/>
                    <a:pt x="12" y="163"/>
                    <a:pt x="12" y="160"/>
                  </a:cubicBezTo>
                  <a:cubicBezTo>
                    <a:pt x="11" y="160"/>
                    <a:pt x="11" y="160"/>
                    <a:pt x="11" y="159"/>
                  </a:cubicBezTo>
                  <a:cubicBezTo>
                    <a:pt x="10" y="159"/>
                    <a:pt x="10" y="158"/>
                    <a:pt x="11" y="158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5"/>
                    <a:pt x="11" y="154"/>
                    <a:pt x="11" y="15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0" y="159"/>
                    <a:pt x="10" y="166"/>
                    <a:pt x="10" y="173"/>
                  </a:cubicBezTo>
                  <a:close/>
                  <a:moveTo>
                    <a:pt x="26" y="68"/>
                  </a:moveTo>
                  <a:cubicBezTo>
                    <a:pt x="32" y="63"/>
                    <a:pt x="38" y="58"/>
                    <a:pt x="45" y="53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3" y="51"/>
                  </a:cubicBezTo>
                  <a:cubicBezTo>
                    <a:pt x="37" y="57"/>
                    <a:pt x="32" y="62"/>
                    <a:pt x="26" y="68"/>
                  </a:cubicBezTo>
                  <a:close/>
                  <a:moveTo>
                    <a:pt x="70" y="123"/>
                  </a:moveTo>
                  <a:cubicBezTo>
                    <a:pt x="69" y="122"/>
                    <a:pt x="68" y="121"/>
                    <a:pt x="67" y="120"/>
                  </a:cubicBezTo>
                  <a:cubicBezTo>
                    <a:pt x="66" y="122"/>
                    <a:pt x="65" y="123"/>
                    <a:pt x="63" y="125"/>
                  </a:cubicBezTo>
                  <a:cubicBezTo>
                    <a:pt x="62" y="126"/>
                    <a:pt x="62" y="126"/>
                    <a:pt x="63" y="127"/>
                  </a:cubicBezTo>
                  <a:cubicBezTo>
                    <a:pt x="64" y="127"/>
                    <a:pt x="64" y="127"/>
                    <a:pt x="65" y="127"/>
                  </a:cubicBezTo>
                  <a:cubicBezTo>
                    <a:pt x="67" y="126"/>
                    <a:pt x="68" y="125"/>
                    <a:pt x="70" y="123"/>
                  </a:cubicBezTo>
                  <a:close/>
                  <a:moveTo>
                    <a:pt x="40" y="46"/>
                  </a:moveTo>
                  <a:cubicBezTo>
                    <a:pt x="35" y="51"/>
                    <a:pt x="31" y="55"/>
                    <a:pt x="27" y="59"/>
                  </a:cubicBezTo>
                  <a:cubicBezTo>
                    <a:pt x="27" y="59"/>
                    <a:pt x="27" y="59"/>
                    <a:pt x="27" y="60"/>
                  </a:cubicBezTo>
                  <a:cubicBezTo>
                    <a:pt x="32" y="56"/>
                    <a:pt x="36" y="52"/>
                    <a:pt x="41" y="48"/>
                  </a:cubicBezTo>
                  <a:cubicBezTo>
                    <a:pt x="41" y="48"/>
                    <a:pt x="40" y="47"/>
                    <a:pt x="40" y="46"/>
                  </a:cubicBezTo>
                  <a:close/>
                  <a:moveTo>
                    <a:pt x="13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13" y="52"/>
                    <a:pt x="12" y="52"/>
                    <a:pt x="12" y="53"/>
                  </a:cubicBezTo>
                  <a:cubicBezTo>
                    <a:pt x="12" y="58"/>
                    <a:pt x="11" y="64"/>
                    <a:pt x="11" y="69"/>
                  </a:cubicBezTo>
                  <a:cubicBezTo>
                    <a:pt x="11" y="73"/>
                    <a:pt x="11" y="77"/>
                    <a:pt x="10" y="81"/>
                  </a:cubicBezTo>
                  <a:cubicBezTo>
                    <a:pt x="10" y="81"/>
                    <a:pt x="10" y="82"/>
                    <a:pt x="10" y="82"/>
                  </a:cubicBezTo>
                  <a:cubicBezTo>
                    <a:pt x="11" y="81"/>
                    <a:pt x="11" y="81"/>
                    <a:pt x="11" y="80"/>
                  </a:cubicBezTo>
                  <a:cubicBezTo>
                    <a:pt x="12" y="75"/>
                    <a:pt x="12" y="70"/>
                    <a:pt x="12" y="65"/>
                  </a:cubicBezTo>
                  <a:cubicBezTo>
                    <a:pt x="12" y="60"/>
                    <a:pt x="13" y="55"/>
                    <a:pt x="13" y="51"/>
                  </a:cubicBezTo>
                  <a:close/>
                  <a:moveTo>
                    <a:pt x="40" y="6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0"/>
                    <a:pt x="39" y="60"/>
                    <a:pt x="39" y="61"/>
                  </a:cubicBezTo>
                  <a:cubicBezTo>
                    <a:pt x="35" y="63"/>
                    <a:pt x="32" y="66"/>
                    <a:pt x="29" y="69"/>
                  </a:cubicBezTo>
                  <a:cubicBezTo>
                    <a:pt x="28" y="70"/>
                    <a:pt x="27" y="70"/>
                    <a:pt x="27" y="71"/>
                  </a:cubicBezTo>
                  <a:cubicBezTo>
                    <a:pt x="26" y="71"/>
                    <a:pt x="26" y="71"/>
                    <a:pt x="26" y="72"/>
                  </a:cubicBezTo>
                  <a:cubicBezTo>
                    <a:pt x="26" y="72"/>
                    <a:pt x="26" y="73"/>
                    <a:pt x="26" y="74"/>
                  </a:cubicBezTo>
                  <a:cubicBezTo>
                    <a:pt x="31" y="69"/>
                    <a:pt x="35" y="64"/>
                    <a:pt x="40" y="60"/>
                  </a:cubicBezTo>
                  <a:close/>
                  <a:moveTo>
                    <a:pt x="16" y="134"/>
                  </a:moveTo>
                  <a:cubicBezTo>
                    <a:pt x="16" y="134"/>
                    <a:pt x="16" y="134"/>
                    <a:pt x="15" y="134"/>
                  </a:cubicBezTo>
                  <a:cubicBezTo>
                    <a:pt x="15" y="135"/>
                    <a:pt x="14" y="136"/>
                    <a:pt x="13" y="137"/>
                  </a:cubicBezTo>
                  <a:cubicBezTo>
                    <a:pt x="13" y="137"/>
                    <a:pt x="13" y="137"/>
                    <a:pt x="13" y="138"/>
                  </a:cubicBezTo>
                  <a:cubicBezTo>
                    <a:pt x="13" y="140"/>
                    <a:pt x="13" y="141"/>
                    <a:pt x="13" y="143"/>
                  </a:cubicBezTo>
                  <a:cubicBezTo>
                    <a:pt x="13" y="143"/>
                    <a:pt x="13" y="144"/>
                    <a:pt x="13" y="144"/>
                  </a:cubicBezTo>
                  <a:cubicBezTo>
                    <a:pt x="13" y="143"/>
                    <a:pt x="14" y="143"/>
                    <a:pt x="14" y="142"/>
                  </a:cubicBezTo>
                  <a:cubicBezTo>
                    <a:pt x="16" y="141"/>
                    <a:pt x="16" y="140"/>
                    <a:pt x="16" y="138"/>
                  </a:cubicBezTo>
                  <a:cubicBezTo>
                    <a:pt x="16" y="137"/>
                    <a:pt x="16" y="137"/>
                    <a:pt x="16" y="136"/>
                  </a:cubicBezTo>
                  <a:cubicBezTo>
                    <a:pt x="16" y="135"/>
                    <a:pt x="16" y="135"/>
                    <a:pt x="16" y="134"/>
                  </a:cubicBezTo>
                  <a:close/>
                  <a:moveTo>
                    <a:pt x="73" y="77"/>
                  </a:moveTo>
                  <a:cubicBezTo>
                    <a:pt x="69" y="71"/>
                    <a:pt x="65" y="66"/>
                    <a:pt x="60" y="62"/>
                  </a:cubicBezTo>
                  <a:cubicBezTo>
                    <a:pt x="61" y="63"/>
                    <a:pt x="62" y="65"/>
                    <a:pt x="62" y="66"/>
                  </a:cubicBezTo>
                  <a:cubicBezTo>
                    <a:pt x="63" y="66"/>
                    <a:pt x="63" y="67"/>
                    <a:pt x="63" y="67"/>
                  </a:cubicBezTo>
                  <a:cubicBezTo>
                    <a:pt x="64" y="67"/>
                    <a:pt x="64" y="67"/>
                    <a:pt x="64" y="68"/>
                  </a:cubicBezTo>
                  <a:cubicBezTo>
                    <a:pt x="64" y="68"/>
                    <a:pt x="64" y="69"/>
                    <a:pt x="64" y="69"/>
                  </a:cubicBezTo>
                  <a:cubicBezTo>
                    <a:pt x="66" y="70"/>
                    <a:pt x="67" y="72"/>
                    <a:pt x="68" y="73"/>
                  </a:cubicBezTo>
                  <a:cubicBezTo>
                    <a:pt x="68" y="73"/>
                    <a:pt x="68" y="73"/>
                    <a:pt x="69" y="73"/>
                  </a:cubicBezTo>
                  <a:cubicBezTo>
                    <a:pt x="70" y="74"/>
                    <a:pt x="71" y="76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3" y="77"/>
                  </a:cubicBezTo>
                  <a:close/>
                  <a:moveTo>
                    <a:pt x="41" y="68"/>
                  </a:moveTo>
                  <a:cubicBezTo>
                    <a:pt x="41" y="68"/>
                    <a:pt x="41" y="68"/>
                    <a:pt x="41" y="67"/>
                  </a:cubicBezTo>
                  <a:cubicBezTo>
                    <a:pt x="36" y="71"/>
                    <a:pt x="32" y="75"/>
                    <a:pt x="27" y="80"/>
                  </a:cubicBezTo>
                  <a:cubicBezTo>
                    <a:pt x="28" y="80"/>
                    <a:pt x="28" y="80"/>
                    <a:pt x="29" y="81"/>
                  </a:cubicBezTo>
                  <a:cubicBezTo>
                    <a:pt x="33" y="76"/>
                    <a:pt x="37" y="72"/>
                    <a:pt x="41" y="68"/>
                  </a:cubicBezTo>
                  <a:close/>
                  <a:moveTo>
                    <a:pt x="26" y="56"/>
                  </a:moveTo>
                  <a:cubicBezTo>
                    <a:pt x="26" y="56"/>
                    <a:pt x="26" y="56"/>
                    <a:pt x="26" y="57"/>
                  </a:cubicBezTo>
                  <a:cubicBezTo>
                    <a:pt x="30" y="53"/>
                    <a:pt x="34" y="49"/>
                    <a:pt x="38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8"/>
                    <a:pt x="30" y="51"/>
                    <a:pt x="27" y="53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5"/>
                    <a:pt x="26" y="56"/>
                    <a:pt x="26" y="56"/>
                  </a:cubicBezTo>
                  <a:close/>
                  <a:moveTo>
                    <a:pt x="89" y="111"/>
                  </a:moveTo>
                  <a:cubicBezTo>
                    <a:pt x="89" y="111"/>
                    <a:pt x="89" y="111"/>
                    <a:pt x="89" y="111"/>
                  </a:cubicBezTo>
                  <a:cubicBezTo>
                    <a:pt x="90" y="110"/>
                    <a:pt x="92" y="110"/>
                    <a:pt x="93" y="109"/>
                  </a:cubicBezTo>
                  <a:cubicBezTo>
                    <a:pt x="94" y="109"/>
                    <a:pt x="94" y="108"/>
                    <a:pt x="94" y="108"/>
                  </a:cubicBezTo>
                  <a:cubicBezTo>
                    <a:pt x="94" y="106"/>
                    <a:pt x="93" y="105"/>
                    <a:pt x="92" y="103"/>
                  </a:cubicBezTo>
                  <a:cubicBezTo>
                    <a:pt x="91" y="106"/>
                    <a:pt x="90" y="108"/>
                    <a:pt x="89" y="110"/>
                  </a:cubicBezTo>
                  <a:cubicBezTo>
                    <a:pt x="89" y="110"/>
                    <a:pt x="89" y="111"/>
                    <a:pt x="89" y="111"/>
                  </a:cubicBezTo>
                  <a:close/>
                  <a:moveTo>
                    <a:pt x="62" y="113"/>
                  </a:moveTo>
                  <a:cubicBezTo>
                    <a:pt x="61" y="114"/>
                    <a:pt x="60" y="114"/>
                    <a:pt x="59" y="115"/>
                  </a:cubicBezTo>
                  <a:cubicBezTo>
                    <a:pt x="59" y="115"/>
                    <a:pt x="59" y="116"/>
                    <a:pt x="59" y="116"/>
                  </a:cubicBezTo>
                  <a:cubicBezTo>
                    <a:pt x="60" y="117"/>
                    <a:pt x="60" y="118"/>
                    <a:pt x="60" y="120"/>
                  </a:cubicBezTo>
                  <a:cubicBezTo>
                    <a:pt x="62" y="118"/>
                    <a:pt x="63" y="117"/>
                    <a:pt x="64" y="116"/>
                  </a:cubicBezTo>
                  <a:cubicBezTo>
                    <a:pt x="63" y="115"/>
                    <a:pt x="63" y="114"/>
                    <a:pt x="62" y="113"/>
                  </a:cubicBezTo>
                  <a:close/>
                  <a:moveTo>
                    <a:pt x="16" y="155"/>
                  </a:moveTo>
                  <a:cubicBezTo>
                    <a:pt x="16" y="156"/>
                    <a:pt x="16" y="156"/>
                    <a:pt x="16" y="156"/>
                  </a:cubicBezTo>
                  <a:cubicBezTo>
                    <a:pt x="15" y="157"/>
                    <a:pt x="14" y="158"/>
                    <a:pt x="14" y="158"/>
                  </a:cubicBezTo>
                  <a:cubicBezTo>
                    <a:pt x="13" y="159"/>
                    <a:pt x="14" y="160"/>
                    <a:pt x="14" y="162"/>
                  </a:cubicBezTo>
                  <a:cubicBezTo>
                    <a:pt x="14" y="163"/>
                    <a:pt x="14" y="165"/>
                    <a:pt x="14" y="166"/>
                  </a:cubicBezTo>
                  <a:cubicBezTo>
                    <a:pt x="16" y="165"/>
                    <a:pt x="16" y="165"/>
                    <a:pt x="16" y="164"/>
                  </a:cubicBezTo>
                  <a:cubicBezTo>
                    <a:pt x="16" y="162"/>
                    <a:pt x="16" y="161"/>
                    <a:pt x="16" y="159"/>
                  </a:cubicBezTo>
                  <a:cubicBezTo>
                    <a:pt x="16" y="158"/>
                    <a:pt x="16" y="157"/>
                    <a:pt x="16" y="155"/>
                  </a:cubicBezTo>
                  <a:close/>
                  <a:moveTo>
                    <a:pt x="13" y="132"/>
                  </a:moveTo>
                  <a:cubicBezTo>
                    <a:pt x="14" y="131"/>
                    <a:pt x="14" y="130"/>
                    <a:pt x="15" y="129"/>
                  </a:cubicBezTo>
                  <a:cubicBezTo>
                    <a:pt x="15" y="128"/>
                    <a:pt x="16" y="128"/>
                    <a:pt x="16" y="127"/>
                  </a:cubicBezTo>
                  <a:cubicBezTo>
                    <a:pt x="16" y="126"/>
                    <a:pt x="16" y="125"/>
                    <a:pt x="16" y="123"/>
                  </a:cubicBezTo>
                  <a:cubicBezTo>
                    <a:pt x="16" y="123"/>
                    <a:pt x="16" y="123"/>
                    <a:pt x="15" y="122"/>
                  </a:cubicBezTo>
                  <a:cubicBezTo>
                    <a:pt x="15" y="123"/>
                    <a:pt x="14" y="124"/>
                    <a:pt x="13" y="125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3" y="127"/>
                    <a:pt x="13" y="129"/>
                    <a:pt x="13" y="132"/>
                  </a:cubicBezTo>
                  <a:close/>
                  <a:moveTo>
                    <a:pt x="57" y="101"/>
                  </a:moveTo>
                  <a:cubicBezTo>
                    <a:pt x="58" y="100"/>
                    <a:pt x="59" y="99"/>
                    <a:pt x="61" y="98"/>
                  </a:cubicBezTo>
                  <a:cubicBezTo>
                    <a:pt x="60" y="97"/>
                    <a:pt x="60" y="96"/>
                    <a:pt x="59" y="95"/>
                  </a:cubicBezTo>
                  <a:cubicBezTo>
                    <a:pt x="58" y="96"/>
                    <a:pt x="56" y="98"/>
                    <a:pt x="55" y="99"/>
                  </a:cubicBezTo>
                  <a:cubicBezTo>
                    <a:pt x="56" y="100"/>
                    <a:pt x="56" y="100"/>
                    <a:pt x="57" y="101"/>
                  </a:cubicBezTo>
                  <a:close/>
                  <a:moveTo>
                    <a:pt x="84" y="99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84" y="98"/>
                    <a:pt x="84" y="97"/>
                    <a:pt x="84" y="96"/>
                  </a:cubicBezTo>
                  <a:cubicBezTo>
                    <a:pt x="84" y="96"/>
                    <a:pt x="83" y="95"/>
                    <a:pt x="83" y="94"/>
                  </a:cubicBezTo>
                  <a:cubicBezTo>
                    <a:pt x="80" y="91"/>
                    <a:pt x="78" y="89"/>
                    <a:pt x="76" y="86"/>
                  </a:cubicBezTo>
                  <a:cubicBezTo>
                    <a:pt x="75" y="85"/>
                    <a:pt x="74" y="83"/>
                    <a:pt x="72" y="82"/>
                  </a:cubicBezTo>
                  <a:cubicBezTo>
                    <a:pt x="72" y="82"/>
                    <a:pt x="73" y="82"/>
                    <a:pt x="73" y="83"/>
                  </a:cubicBezTo>
                  <a:cubicBezTo>
                    <a:pt x="74" y="85"/>
                    <a:pt x="76" y="87"/>
                    <a:pt x="77" y="89"/>
                  </a:cubicBezTo>
                  <a:cubicBezTo>
                    <a:pt x="80" y="92"/>
                    <a:pt x="82" y="95"/>
                    <a:pt x="84" y="99"/>
                  </a:cubicBezTo>
                  <a:cubicBezTo>
                    <a:pt x="84" y="99"/>
                    <a:pt x="84" y="99"/>
                    <a:pt x="84" y="99"/>
                  </a:cubicBezTo>
                  <a:close/>
                  <a:moveTo>
                    <a:pt x="93" y="155"/>
                  </a:moveTo>
                  <a:cubicBezTo>
                    <a:pt x="95" y="153"/>
                    <a:pt x="96" y="151"/>
                    <a:pt x="98" y="149"/>
                  </a:cubicBezTo>
                  <a:cubicBezTo>
                    <a:pt x="98" y="149"/>
                    <a:pt x="98" y="148"/>
                    <a:pt x="98" y="148"/>
                  </a:cubicBezTo>
                  <a:cubicBezTo>
                    <a:pt x="99" y="147"/>
                    <a:pt x="99" y="147"/>
                    <a:pt x="98" y="146"/>
                  </a:cubicBezTo>
                  <a:cubicBezTo>
                    <a:pt x="96" y="149"/>
                    <a:pt x="93" y="151"/>
                    <a:pt x="91" y="154"/>
                  </a:cubicBezTo>
                  <a:cubicBezTo>
                    <a:pt x="92" y="154"/>
                    <a:pt x="92" y="154"/>
                    <a:pt x="93" y="155"/>
                  </a:cubicBezTo>
                  <a:close/>
                  <a:moveTo>
                    <a:pt x="14" y="108"/>
                  </a:moveTo>
                  <a:cubicBezTo>
                    <a:pt x="14" y="107"/>
                    <a:pt x="15" y="106"/>
                    <a:pt x="16" y="106"/>
                  </a:cubicBezTo>
                  <a:cubicBezTo>
                    <a:pt x="16" y="105"/>
                    <a:pt x="16" y="105"/>
                    <a:pt x="16" y="104"/>
                  </a:cubicBezTo>
                  <a:cubicBezTo>
                    <a:pt x="17" y="103"/>
                    <a:pt x="17" y="102"/>
                    <a:pt x="17" y="101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6" y="101"/>
                    <a:pt x="15" y="101"/>
                    <a:pt x="14" y="102"/>
                  </a:cubicBezTo>
                  <a:cubicBezTo>
                    <a:pt x="14" y="102"/>
                    <a:pt x="14" y="103"/>
                    <a:pt x="14" y="103"/>
                  </a:cubicBezTo>
                  <a:cubicBezTo>
                    <a:pt x="14" y="105"/>
                    <a:pt x="14" y="106"/>
                    <a:pt x="14" y="108"/>
                  </a:cubicBezTo>
                  <a:close/>
                  <a:moveTo>
                    <a:pt x="73" y="126"/>
                  </a:moveTo>
                  <a:cubicBezTo>
                    <a:pt x="72" y="125"/>
                    <a:pt x="72" y="125"/>
                    <a:pt x="72" y="126"/>
                  </a:cubicBezTo>
                  <a:cubicBezTo>
                    <a:pt x="70" y="128"/>
                    <a:pt x="68" y="130"/>
                    <a:pt x="66" y="132"/>
                  </a:cubicBezTo>
                  <a:cubicBezTo>
                    <a:pt x="65" y="133"/>
                    <a:pt x="65" y="133"/>
                    <a:pt x="66" y="135"/>
                  </a:cubicBezTo>
                  <a:cubicBezTo>
                    <a:pt x="69" y="132"/>
                    <a:pt x="70" y="129"/>
                    <a:pt x="73" y="126"/>
                  </a:cubicBezTo>
                  <a:close/>
                  <a:moveTo>
                    <a:pt x="13" y="154"/>
                  </a:moveTo>
                  <a:cubicBezTo>
                    <a:pt x="14" y="154"/>
                    <a:pt x="14" y="154"/>
                    <a:pt x="14" y="154"/>
                  </a:cubicBezTo>
                  <a:cubicBezTo>
                    <a:pt x="14" y="153"/>
                    <a:pt x="15" y="152"/>
                    <a:pt x="16" y="151"/>
                  </a:cubicBezTo>
                  <a:cubicBezTo>
                    <a:pt x="16" y="150"/>
                    <a:pt x="17" y="149"/>
                    <a:pt x="17" y="148"/>
                  </a:cubicBezTo>
                  <a:cubicBezTo>
                    <a:pt x="17" y="148"/>
                    <a:pt x="17" y="147"/>
                    <a:pt x="17" y="146"/>
                  </a:cubicBezTo>
                  <a:cubicBezTo>
                    <a:pt x="16" y="147"/>
                    <a:pt x="15" y="148"/>
                    <a:pt x="13" y="149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3" y="151"/>
                    <a:pt x="13" y="153"/>
                    <a:pt x="13" y="154"/>
                  </a:cubicBezTo>
                  <a:close/>
                  <a:moveTo>
                    <a:pt x="59" y="121"/>
                  </a:moveTo>
                  <a:cubicBezTo>
                    <a:pt x="58" y="120"/>
                    <a:pt x="58" y="119"/>
                    <a:pt x="57" y="117"/>
                  </a:cubicBezTo>
                  <a:cubicBezTo>
                    <a:pt x="56" y="119"/>
                    <a:pt x="55" y="120"/>
                    <a:pt x="54" y="121"/>
                  </a:cubicBezTo>
                  <a:cubicBezTo>
                    <a:pt x="54" y="122"/>
                    <a:pt x="55" y="123"/>
                    <a:pt x="56" y="124"/>
                  </a:cubicBezTo>
                  <a:cubicBezTo>
                    <a:pt x="57" y="123"/>
                    <a:pt x="58" y="122"/>
                    <a:pt x="59" y="121"/>
                  </a:cubicBezTo>
                  <a:close/>
                  <a:moveTo>
                    <a:pt x="17" y="66"/>
                  </a:moveTo>
                  <a:cubicBezTo>
                    <a:pt x="17" y="66"/>
                    <a:pt x="17" y="66"/>
                    <a:pt x="17" y="66"/>
                  </a:cubicBezTo>
                  <a:cubicBezTo>
                    <a:pt x="18" y="65"/>
                    <a:pt x="19" y="64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1"/>
                    <a:pt x="20" y="60"/>
                    <a:pt x="20" y="58"/>
                  </a:cubicBezTo>
                  <a:cubicBezTo>
                    <a:pt x="19" y="59"/>
                    <a:pt x="19" y="60"/>
                    <a:pt x="18" y="60"/>
                  </a:cubicBezTo>
                  <a:cubicBezTo>
                    <a:pt x="18" y="60"/>
                    <a:pt x="17" y="61"/>
                    <a:pt x="17" y="61"/>
                  </a:cubicBezTo>
                  <a:cubicBezTo>
                    <a:pt x="17" y="63"/>
                    <a:pt x="17" y="64"/>
                    <a:pt x="17" y="66"/>
                  </a:cubicBezTo>
                  <a:close/>
                  <a:moveTo>
                    <a:pt x="40" y="90"/>
                  </a:moveTo>
                  <a:cubicBezTo>
                    <a:pt x="44" y="86"/>
                    <a:pt x="48" y="82"/>
                    <a:pt x="52" y="78"/>
                  </a:cubicBezTo>
                  <a:cubicBezTo>
                    <a:pt x="52" y="78"/>
                    <a:pt x="51" y="78"/>
                    <a:pt x="51" y="78"/>
                  </a:cubicBezTo>
                  <a:cubicBezTo>
                    <a:pt x="48" y="81"/>
                    <a:pt x="45" y="84"/>
                    <a:pt x="42" y="86"/>
                  </a:cubicBezTo>
                  <a:cubicBezTo>
                    <a:pt x="41" y="87"/>
                    <a:pt x="40" y="89"/>
                    <a:pt x="40" y="90"/>
                  </a:cubicBezTo>
                  <a:close/>
                  <a:moveTo>
                    <a:pt x="18" y="88"/>
                  </a:moveTo>
                  <a:cubicBezTo>
                    <a:pt x="17" y="89"/>
                    <a:pt x="16" y="90"/>
                    <a:pt x="15" y="90"/>
                  </a:cubicBezTo>
                  <a:cubicBezTo>
                    <a:pt x="15" y="91"/>
                    <a:pt x="15" y="91"/>
                    <a:pt x="15" y="92"/>
                  </a:cubicBezTo>
                  <a:cubicBezTo>
                    <a:pt x="14" y="93"/>
                    <a:pt x="14" y="95"/>
                    <a:pt x="14" y="96"/>
                  </a:cubicBezTo>
                  <a:cubicBezTo>
                    <a:pt x="14" y="96"/>
                    <a:pt x="14" y="97"/>
                    <a:pt x="14" y="97"/>
                  </a:cubicBezTo>
                  <a:cubicBezTo>
                    <a:pt x="15" y="96"/>
                    <a:pt x="16" y="95"/>
                    <a:pt x="17" y="94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92"/>
                    <a:pt x="18" y="90"/>
                    <a:pt x="18" y="88"/>
                  </a:cubicBezTo>
                  <a:close/>
                  <a:moveTo>
                    <a:pt x="16" y="111"/>
                  </a:moveTo>
                  <a:cubicBezTo>
                    <a:pt x="16" y="111"/>
                    <a:pt x="16" y="111"/>
                    <a:pt x="16" y="111"/>
                  </a:cubicBezTo>
                  <a:cubicBezTo>
                    <a:pt x="15" y="112"/>
                    <a:pt x="14" y="112"/>
                    <a:pt x="13" y="113"/>
                  </a:cubicBezTo>
                  <a:cubicBezTo>
                    <a:pt x="13" y="113"/>
                    <a:pt x="13" y="114"/>
                    <a:pt x="13" y="114"/>
                  </a:cubicBezTo>
                  <a:cubicBezTo>
                    <a:pt x="13" y="115"/>
                    <a:pt x="13" y="117"/>
                    <a:pt x="13" y="119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8"/>
                    <a:pt x="14" y="118"/>
                    <a:pt x="14" y="118"/>
                  </a:cubicBezTo>
                  <a:cubicBezTo>
                    <a:pt x="15" y="117"/>
                    <a:pt x="16" y="116"/>
                    <a:pt x="16" y="114"/>
                  </a:cubicBezTo>
                  <a:cubicBezTo>
                    <a:pt x="16" y="113"/>
                    <a:pt x="16" y="112"/>
                    <a:pt x="16" y="111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9" y="53"/>
                    <a:pt x="20" y="52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0"/>
                    <a:pt x="21" y="48"/>
                    <a:pt x="21" y="47"/>
                  </a:cubicBezTo>
                  <a:cubicBezTo>
                    <a:pt x="20" y="48"/>
                    <a:pt x="19" y="48"/>
                    <a:pt x="18" y="48"/>
                  </a:cubicBezTo>
                  <a:cubicBezTo>
                    <a:pt x="18" y="50"/>
                    <a:pt x="18" y="52"/>
                    <a:pt x="18" y="54"/>
                  </a:cubicBezTo>
                  <a:close/>
                  <a:moveTo>
                    <a:pt x="66" y="115"/>
                  </a:moveTo>
                  <a:cubicBezTo>
                    <a:pt x="67" y="114"/>
                    <a:pt x="67" y="113"/>
                    <a:pt x="68" y="113"/>
                  </a:cubicBezTo>
                  <a:cubicBezTo>
                    <a:pt x="67" y="111"/>
                    <a:pt x="67" y="110"/>
                    <a:pt x="66" y="109"/>
                  </a:cubicBezTo>
                  <a:cubicBezTo>
                    <a:pt x="65" y="109"/>
                    <a:pt x="64" y="110"/>
                    <a:pt x="63" y="111"/>
                  </a:cubicBezTo>
                  <a:cubicBezTo>
                    <a:pt x="64" y="112"/>
                    <a:pt x="65" y="113"/>
                    <a:pt x="66" y="115"/>
                  </a:cubicBezTo>
                  <a:close/>
                  <a:moveTo>
                    <a:pt x="26" y="183"/>
                  </a:moveTo>
                  <a:cubicBezTo>
                    <a:pt x="24" y="185"/>
                    <a:pt x="23" y="186"/>
                    <a:pt x="21" y="18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89"/>
                    <a:pt x="21" y="189"/>
                    <a:pt x="21" y="190"/>
                  </a:cubicBezTo>
                  <a:cubicBezTo>
                    <a:pt x="23" y="189"/>
                    <a:pt x="24" y="188"/>
                    <a:pt x="25" y="187"/>
                  </a:cubicBezTo>
                  <a:cubicBezTo>
                    <a:pt x="27" y="185"/>
                    <a:pt x="27" y="185"/>
                    <a:pt x="26" y="183"/>
                  </a:cubicBezTo>
                  <a:cubicBezTo>
                    <a:pt x="26" y="183"/>
                    <a:pt x="26" y="183"/>
                    <a:pt x="26" y="183"/>
                  </a:cubicBezTo>
                  <a:close/>
                  <a:moveTo>
                    <a:pt x="53" y="127"/>
                  </a:moveTo>
                  <a:cubicBezTo>
                    <a:pt x="52" y="126"/>
                    <a:pt x="52" y="125"/>
                    <a:pt x="52" y="124"/>
                  </a:cubicBezTo>
                  <a:cubicBezTo>
                    <a:pt x="50" y="125"/>
                    <a:pt x="49" y="127"/>
                    <a:pt x="48" y="128"/>
                  </a:cubicBezTo>
                  <a:cubicBezTo>
                    <a:pt x="49" y="129"/>
                    <a:pt x="49" y="129"/>
                    <a:pt x="50" y="130"/>
                  </a:cubicBezTo>
                  <a:cubicBezTo>
                    <a:pt x="51" y="129"/>
                    <a:pt x="52" y="128"/>
                    <a:pt x="53" y="127"/>
                  </a:cubicBezTo>
                  <a:close/>
                  <a:moveTo>
                    <a:pt x="19" y="79"/>
                  </a:moveTo>
                  <a:cubicBezTo>
                    <a:pt x="19" y="79"/>
                    <a:pt x="18" y="79"/>
                    <a:pt x="18" y="79"/>
                  </a:cubicBezTo>
                  <a:cubicBezTo>
                    <a:pt x="18" y="80"/>
                    <a:pt x="17" y="80"/>
                    <a:pt x="16" y="81"/>
                  </a:cubicBezTo>
                  <a:cubicBezTo>
                    <a:pt x="16" y="81"/>
                    <a:pt x="16" y="81"/>
                    <a:pt x="16" y="82"/>
                  </a:cubicBezTo>
                  <a:cubicBezTo>
                    <a:pt x="15" y="83"/>
                    <a:pt x="15" y="85"/>
                    <a:pt x="15" y="86"/>
                  </a:cubicBezTo>
                  <a:cubicBezTo>
                    <a:pt x="16" y="85"/>
                    <a:pt x="17" y="84"/>
                    <a:pt x="18" y="84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2"/>
                    <a:pt x="18" y="80"/>
                    <a:pt x="19" y="79"/>
                  </a:cubicBezTo>
                  <a:close/>
                  <a:moveTo>
                    <a:pt x="52" y="138"/>
                  </a:moveTo>
                  <a:cubicBezTo>
                    <a:pt x="50" y="139"/>
                    <a:pt x="49" y="140"/>
                    <a:pt x="48" y="142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43"/>
                    <a:pt x="48" y="143"/>
                    <a:pt x="48" y="144"/>
                  </a:cubicBezTo>
                  <a:cubicBezTo>
                    <a:pt x="50" y="143"/>
                    <a:pt x="51" y="141"/>
                    <a:pt x="53" y="140"/>
                  </a:cubicBezTo>
                  <a:cubicBezTo>
                    <a:pt x="52" y="139"/>
                    <a:pt x="52" y="138"/>
                    <a:pt x="52" y="138"/>
                  </a:cubicBezTo>
                  <a:close/>
                  <a:moveTo>
                    <a:pt x="24" y="147"/>
                  </a:moveTo>
                  <a:cubicBezTo>
                    <a:pt x="23" y="148"/>
                    <a:pt x="22" y="148"/>
                    <a:pt x="22" y="149"/>
                  </a:cubicBezTo>
                  <a:cubicBezTo>
                    <a:pt x="22" y="151"/>
                    <a:pt x="22" y="153"/>
                    <a:pt x="22" y="155"/>
                  </a:cubicBezTo>
                  <a:cubicBezTo>
                    <a:pt x="22" y="155"/>
                    <a:pt x="22" y="155"/>
                    <a:pt x="22" y="156"/>
                  </a:cubicBezTo>
                  <a:cubicBezTo>
                    <a:pt x="23" y="155"/>
                    <a:pt x="23" y="154"/>
                    <a:pt x="24" y="154"/>
                  </a:cubicBezTo>
                  <a:cubicBezTo>
                    <a:pt x="24" y="153"/>
                    <a:pt x="24" y="153"/>
                    <a:pt x="24" y="153"/>
                  </a:cubicBezTo>
                  <a:cubicBezTo>
                    <a:pt x="24" y="151"/>
                    <a:pt x="24" y="149"/>
                    <a:pt x="24" y="147"/>
                  </a:cubicBezTo>
                  <a:close/>
                  <a:moveTo>
                    <a:pt x="31" y="107"/>
                  </a:moveTo>
                  <a:cubicBezTo>
                    <a:pt x="31" y="107"/>
                    <a:pt x="31" y="107"/>
                    <a:pt x="31" y="107"/>
                  </a:cubicBezTo>
                  <a:cubicBezTo>
                    <a:pt x="30" y="108"/>
                    <a:pt x="29" y="109"/>
                    <a:pt x="28" y="110"/>
                  </a:cubicBezTo>
                  <a:cubicBezTo>
                    <a:pt x="28" y="110"/>
                    <a:pt x="27" y="110"/>
                    <a:pt x="27" y="110"/>
                  </a:cubicBezTo>
                  <a:cubicBezTo>
                    <a:pt x="27" y="112"/>
                    <a:pt x="27" y="113"/>
                    <a:pt x="27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9" y="113"/>
                    <a:pt x="30" y="112"/>
                    <a:pt x="30" y="110"/>
                  </a:cubicBezTo>
                  <a:cubicBezTo>
                    <a:pt x="30" y="110"/>
                    <a:pt x="30" y="109"/>
                    <a:pt x="30" y="108"/>
                  </a:cubicBezTo>
                  <a:cubicBezTo>
                    <a:pt x="31" y="108"/>
                    <a:pt x="31" y="107"/>
                    <a:pt x="31" y="107"/>
                  </a:cubicBezTo>
                  <a:close/>
                  <a:moveTo>
                    <a:pt x="26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8" y="39"/>
                    <a:pt x="30" y="37"/>
                    <a:pt x="32" y="35"/>
                  </a:cubicBezTo>
                  <a:cubicBezTo>
                    <a:pt x="32" y="35"/>
                    <a:pt x="31" y="34"/>
                    <a:pt x="31" y="33"/>
                  </a:cubicBezTo>
                  <a:cubicBezTo>
                    <a:pt x="29" y="35"/>
                    <a:pt x="28" y="37"/>
                    <a:pt x="26" y="39"/>
                  </a:cubicBezTo>
                  <a:cubicBezTo>
                    <a:pt x="26" y="39"/>
                    <a:pt x="26" y="40"/>
                    <a:pt x="26" y="40"/>
                  </a:cubicBezTo>
                  <a:close/>
                  <a:moveTo>
                    <a:pt x="22" y="169"/>
                  </a:moveTo>
                  <a:cubicBezTo>
                    <a:pt x="23" y="168"/>
                    <a:pt x="23" y="167"/>
                    <a:pt x="24" y="165"/>
                  </a:cubicBezTo>
                  <a:cubicBezTo>
                    <a:pt x="25" y="164"/>
                    <a:pt x="24" y="163"/>
                    <a:pt x="24" y="161"/>
                  </a:cubicBezTo>
                  <a:cubicBezTo>
                    <a:pt x="23" y="162"/>
                    <a:pt x="23" y="163"/>
                    <a:pt x="22" y="164"/>
                  </a:cubicBezTo>
                  <a:cubicBezTo>
                    <a:pt x="22" y="164"/>
                    <a:pt x="22" y="165"/>
                    <a:pt x="22" y="165"/>
                  </a:cubicBezTo>
                  <a:cubicBezTo>
                    <a:pt x="22" y="166"/>
                    <a:pt x="22" y="167"/>
                    <a:pt x="22" y="169"/>
                  </a:cubicBezTo>
                  <a:close/>
                  <a:moveTo>
                    <a:pt x="76" y="117"/>
                  </a:moveTo>
                  <a:cubicBezTo>
                    <a:pt x="75" y="116"/>
                    <a:pt x="74" y="115"/>
                    <a:pt x="73" y="114"/>
                  </a:cubicBezTo>
                  <a:cubicBezTo>
                    <a:pt x="73" y="115"/>
                    <a:pt x="72" y="115"/>
                    <a:pt x="72" y="116"/>
                  </a:cubicBezTo>
                  <a:cubicBezTo>
                    <a:pt x="72" y="117"/>
                    <a:pt x="72" y="118"/>
                    <a:pt x="73" y="118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18"/>
                    <a:pt x="75" y="118"/>
                    <a:pt x="76" y="117"/>
                  </a:cubicBezTo>
                  <a:close/>
                  <a:moveTo>
                    <a:pt x="32" y="119"/>
                  </a:moveTo>
                  <a:cubicBezTo>
                    <a:pt x="33" y="118"/>
                    <a:pt x="39" y="110"/>
                    <a:pt x="39" y="109"/>
                  </a:cubicBezTo>
                  <a:cubicBezTo>
                    <a:pt x="37" y="111"/>
                    <a:pt x="35" y="113"/>
                    <a:pt x="33" y="115"/>
                  </a:cubicBezTo>
                  <a:cubicBezTo>
                    <a:pt x="33" y="115"/>
                    <a:pt x="33" y="115"/>
                    <a:pt x="33" y="116"/>
                  </a:cubicBezTo>
                  <a:cubicBezTo>
                    <a:pt x="32" y="117"/>
                    <a:pt x="32" y="118"/>
                    <a:pt x="32" y="119"/>
                  </a:cubicBezTo>
                  <a:close/>
                  <a:moveTo>
                    <a:pt x="23" y="27"/>
                  </a:moveTo>
                  <a:cubicBezTo>
                    <a:pt x="22" y="28"/>
                    <a:pt x="21" y="29"/>
                    <a:pt x="20" y="29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9" y="31"/>
                    <a:pt x="19" y="32"/>
                    <a:pt x="19" y="34"/>
                  </a:cubicBezTo>
                  <a:cubicBezTo>
                    <a:pt x="20" y="33"/>
                    <a:pt x="21" y="32"/>
                    <a:pt x="22" y="31"/>
                  </a:cubicBezTo>
                  <a:cubicBezTo>
                    <a:pt x="23" y="30"/>
                    <a:pt x="23" y="29"/>
                    <a:pt x="23" y="27"/>
                  </a:cubicBezTo>
                  <a:close/>
                  <a:moveTo>
                    <a:pt x="18" y="161"/>
                  </a:moveTo>
                  <a:cubicBezTo>
                    <a:pt x="19" y="160"/>
                    <a:pt x="20" y="159"/>
                    <a:pt x="20" y="157"/>
                  </a:cubicBezTo>
                  <a:cubicBezTo>
                    <a:pt x="20" y="156"/>
                    <a:pt x="20" y="154"/>
                    <a:pt x="20" y="152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19" y="152"/>
                    <a:pt x="19" y="153"/>
                    <a:pt x="19" y="154"/>
                  </a:cubicBezTo>
                  <a:cubicBezTo>
                    <a:pt x="19" y="156"/>
                    <a:pt x="18" y="158"/>
                    <a:pt x="18" y="161"/>
                  </a:cubicBezTo>
                  <a:close/>
                  <a:moveTo>
                    <a:pt x="20" y="123"/>
                  </a:moveTo>
                  <a:cubicBezTo>
                    <a:pt x="21" y="122"/>
                    <a:pt x="21" y="122"/>
                    <a:pt x="22" y="121"/>
                  </a:cubicBezTo>
                  <a:cubicBezTo>
                    <a:pt x="22" y="121"/>
                    <a:pt x="22" y="120"/>
                    <a:pt x="22" y="120"/>
                  </a:cubicBezTo>
                  <a:cubicBezTo>
                    <a:pt x="22" y="119"/>
                    <a:pt x="22" y="117"/>
                    <a:pt x="22" y="116"/>
                  </a:cubicBezTo>
                  <a:cubicBezTo>
                    <a:pt x="22" y="116"/>
                    <a:pt x="22" y="116"/>
                    <a:pt x="22" y="115"/>
                  </a:cubicBezTo>
                  <a:cubicBezTo>
                    <a:pt x="22" y="116"/>
                    <a:pt x="21" y="116"/>
                    <a:pt x="21" y="117"/>
                  </a:cubicBezTo>
                  <a:cubicBezTo>
                    <a:pt x="20" y="117"/>
                    <a:pt x="20" y="117"/>
                    <a:pt x="20" y="118"/>
                  </a:cubicBezTo>
                  <a:cubicBezTo>
                    <a:pt x="20" y="119"/>
                    <a:pt x="20" y="121"/>
                    <a:pt x="20" y="123"/>
                  </a:cubicBezTo>
                  <a:close/>
                  <a:moveTo>
                    <a:pt x="64" y="136"/>
                  </a:moveTo>
                  <a:cubicBezTo>
                    <a:pt x="64" y="136"/>
                    <a:pt x="64" y="135"/>
                    <a:pt x="64" y="135"/>
                  </a:cubicBezTo>
                  <a:cubicBezTo>
                    <a:pt x="63" y="136"/>
                    <a:pt x="61" y="137"/>
                    <a:pt x="60" y="138"/>
                  </a:cubicBezTo>
                  <a:cubicBezTo>
                    <a:pt x="59" y="139"/>
                    <a:pt x="59" y="139"/>
                    <a:pt x="60" y="141"/>
                  </a:cubicBezTo>
                  <a:cubicBezTo>
                    <a:pt x="62" y="139"/>
                    <a:pt x="63" y="138"/>
                    <a:pt x="64" y="136"/>
                  </a:cubicBezTo>
                  <a:close/>
                  <a:moveTo>
                    <a:pt x="13" y="196"/>
                  </a:moveTo>
                  <a:cubicBezTo>
                    <a:pt x="13" y="196"/>
                    <a:pt x="12" y="196"/>
                    <a:pt x="12" y="196"/>
                  </a:cubicBezTo>
                  <a:cubicBezTo>
                    <a:pt x="11" y="196"/>
                    <a:pt x="11" y="197"/>
                    <a:pt x="10" y="197"/>
                  </a:cubicBezTo>
                  <a:cubicBezTo>
                    <a:pt x="10" y="197"/>
                    <a:pt x="10" y="198"/>
                    <a:pt x="9" y="198"/>
                  </a:cubicBezTo>
                  <a:cubicBezTo>
                    <a:pt x="9" y="198"/>
                    <a:pt x="9" y="199"/>
                    <a:pt x="9" y="199"/>
                  </a:cubicBezTo>
                  <a:cubicBezTo>
                    <a:pt x="9" y="200"/>
                    <a:pt x="9" y="200"/>
                    <a:pt x="10" y="200"/>
                  </a:cubicBezTo>
                  <a:cubicBezTo>
                    <a:pt x="11" y="199"/>
                    <a:pt x="12" y="198"/>
                    <a:pt x="13" y="198"/>
                  </a:cubicBezTo>
                  <a:cubicBezTo>
                    <a:pt x="13" y="197"/>
                    <a:pt x="13" y="197"/>
                    <a:pt x="13" y="196"/>
                  </a:cubicBezTo>
                  <a:close/>
                  <a:moveTo>
                    <a:pt x="23" y="93"/>
                  </a:moveTo>
                  <a:cubicBezTo>
                    <a:pt x="23" y="94"/>
                    <a:pt x="22" y="94"/>
                    <a:pt x="22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1" y="97"/>
                    <a:pt x="21" y="98"/>
                    <a:pt x="21" y="100"/>
                  </a:cubicBezTo>
                  <a:cubicBezTo>
                    <a:pt x="22" y="99"/>
                    <a:pt x="23" y="98"/>
                    <a:pt x="23" y="98"/>
                  </a:cubicBezTo>
                  <a:cubicBezTo>
                    <a:pt x="23" y="98"/>
                    <a:pt x="23" y="97"/>
                    <a:pt x="23" y="97"/>
                  </a:cubicBezTo>
                  <a:cubicBezTo>
                    <a:pt x="23" y="96"/>
                    <a:pt x="23" y="95"/>
                    <a:pt x="23" y="93"/>
                  </a:cubicBezTo>
                  <a:close/>
                  <a:moveTo>
                    <a:pt x="19" y="189"/>
                  </a:moveTo>
                  <a:cubicBezTo>
                    <a:pt x="19" y="189"/>
                    <a:pt x="19" y="189"/>
                    <a:pt x="19" y="190"/>
                  </a:cubicBezTo>
                  <a:cubicBezTo>
                    <a:pt x="18" y="191"/>
                    <a:pt x="16" y="192"/>
                    <a:pt x="15" y="194"/>
                  </a:cubicBezTo>
                  <a:cubicBezTo>
                    <a:pt x="15" y="195"/>
                    <a:pt x="15" y="195"/>
                    <a:pt x="15" y="195"/>
                  </a:cubicBezTo>
                  <a:cubicBezTo>
                    <a:pt x="17" y="194"/>
                    <a:pt x="18" y="193"/>
                    <a:pt x="19" y="192"/>
                  </a:cubicBezTo>
                  <a:cubicBezTo>
                    <a:pt x="20" y="192"/>
                    <a:pt x="20" y="191"/>
                    <a:pt x="20" y="190"/>
                  </a:cubicBezTo>
                  <a:cubicBezTo>
                    <a:pt x="20" y="190"/>
                    <a:pt x="20" y="190"/>
                    <a:pt x="19" y="189"/>
                  </a:cubicBezTo>
                  <a:close/>
                  <a:moveTo>
                    <a:pt x="20" y="69"/>
                  </a:moveTo>
                  <a:cubicBezTo>
                    <a:pt x="19" y="69"/>
                    <a:pt x="19" y="70"/>
                    <a:pt x="18" y="70"/>
                  </a:cubicBezTo>
                  <a:cubicBezTo>
                    <a:pt x="17" y="70"/>
                    <a:pt x="16" y="72"/>
                    <a:pt x="16" y="73"/>
                  </a:cubicBezTo>
                  <a:cubicBezTo>
                    <a:pt x="16" y="74"/>
                    <a:pt x="16" y="74"/>
                    <a:pt x="16" y="75"/>
                  </a:cubicBezTo>
                  <a:cubicBezTo>
                    <a:pt x="17" y="74"/>
                    <a:pt x="18" y="73"/>
                    <a:pt x="18" y="73"/>
                  </a:cubicBezTo>
                  <a:cubicBezTo>
                    <a:pt x="19" y="72"/>
                    <a:pt x="20" y="70"/>
                    <a:pt x="20" y="69"/>
                  </a:cubicBezTo>
                  <a:close/>
                  <a:moveTo>
                    <a:pt x="50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49" y="95"/>
                    <a:pt x="41" y="103"/>
                    <a:pt x="40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2" y="102"/>
                    <a:pt x="45" y="100"/>
                    <a:pt x="47" y="98"/>
                  </a:cubicBezTo>
                  <a:cubicBezTo>
                    <a:pt x="48" y="97"/>
                    <a:pt x="49" y="95"/>
                    <a:pt x="50" y="94"/>
                  </a:cubicBezTo>
                  <a:close/>
                  <a:moveTo>
                    <a:pt x="21" y="111"/>
                  </a:moveTo>
                  <a:cubicBezTo>
                    <a:pt x="21" y="110"/>
                    <a:pt x="22" y="110"/>
                    <a:pt x="22" y="109"/>
                  </a:cubicBezTo>
                  <a:cubicBezTo>
                    <a:pt x="22" y="109"/>
                    <a:pt x="23" y="108"/>
                    <a:pt x="23" y="108"/>
                  </a:cubicBezTo>
                  <a:cubicBezTo>
                    <a:pt x="23" y="107"/>
                    <a:pt x="23" y="105"/>
                    <a:pt x="23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2" y="104"/>
                    <a:pt x="22" y="105"/>
                    <a:pt x="21" y="106"/>
                  </a:cubicBezTo>
                  <a:cubicBezTo>
                    <a:pt x="21" y="106"/>
                    <a:pt x="21" y="106"/>
                    <a:pt x="21" y="106"/>
                  </a:cubicBezTo>
                  <a:cubicBezTo>
                    <a:pt x="21" y="108"/>
                    <a:pt x="21" y="109"/>
                    <a:pt x="21" y="111"/>
                  </a:cubicBezTo>
                  <a:close/>
                  <a:moveTo>
                    <a:pt x="35" y="149"/>
                  </a:moveTo>
                  <a:cubicBezTo>
                    <a:pt x="34" y="151"/>
                    <a:pt x="33" y="154"/>
                    <a:pt x="32" y="156"/>
                  </a:cubicBezTo>
                  <a:cubicBezTo>
                    <a:pt x="33" y="155"/>
                    <a:pt x="34" y="155"/>
                    <a:pt x="34" y="154"/>
                  </a:cubicBezTo>
                  <a:cubicBezTo>
                    <a:pt x="36" y="153"/>
                    <a:pt x="36" y="151"/>
                    <a:pt x="35" y="150"/>
                  </a:cubicBezTo>
                  <a:cubicBezTo>
                    <a:pt x="35" y="149"/>
                    <a:pt x="35" y="149"/>
                    <a:pt x="35" y="149"/>
                  </a:cubicBezTo>
                  <a:close/>
                  <a:moveTo>
                    <a:pt x="70" y="111"/>
                  </a:moveTo>
                  <a:cubicBezTo>
                    <a:pt x="70" y="111"/>
                    <a:pt x="71" y="111"/>
                    <a:pt x="71" y="110"/>
                  </a:cubicBezTo>
                  <a:cubicBezTo>
                    <a:pt x="70" y="109"/>
                    <a:pt x="69" y="107"/>
                    <a:pt x="68" y="105"/>
                  </a:cubicBezTo>
                  <a:cubicBezTo>
                    <a:pt x="68" y="106"/>
                    <a:pt x="68" y="106"/>
                    <a:pt x="67" y="107"/>
                  </a:cubicBezTo>
                  <a:cubicBezTo>
                    <a:pt x="68" y="108"/>
                    <a:pt x="69" y="110"/>
                    <a:pt x="70" y="111"/>
                  </a:cubicBezTo>
                  <a:close/>
                  <a:moveTo>
                    <a:pt x="20" y="135"/>
                  </a:moveTo>
                  <a:cubicBezTo>
                    <a:pt x="21" y="134"/>
                    <a:pt x="21" y="133"/>
                    <a:pt x="21" y="132"/>
                  </a:cubicBezTo>
                  <a:cubicBezTo>
                    <a:pt x="21" y="131"/>
                    <a:pt x="21" y="130"/>
                    <a:pt x="21" y="129"/>
                  </a:cubicBezTo>
                  <a:cubicBezTo>
                    <a:pt x="21" y="129"/>
                    <a:pt x="21" y="128"/>
                    <a:pt x="21" y="128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1" y="128"/>
                    <a:pt x="20" y="129"/>
                    <a:pt x="20" y="130"/>
                  </a:cubicBezTo>
                  <a:cubicBezTo>
                    <a:pt x="20" y="131"/>
                    <a:pt x="20" y="133"/>
                    <a:pt x="20" y="135"/>
                  </a:cubicBezTo>
                  <a:close/>
                  <a:moveTo>
                    <a:pt x="47" y="139"/>
                  </a:moveTo>
                  <a:cubicBezTo>
                    <a:pt x="48" y="138"/>
                    <a:pt x="49" y="137"/>
                    <a:pt x="50" y="136"/>
                  </a:cubicBezTo>
                  <a:cubicBezTo>
                    <a:pt x="50" y="135"/>
                    <a:pt x="50" y="135"/>
                    <a:pt x="49" y="134"/>
                  </a:cubicBezTo>
                  <a:cubicBezTo>
                    <a:pt x="49" y="134"/>
                    <a:pt x="48" y="135"/>
                    <a:pt x="48" y="135"/>
                  </a:cubicBezTo>
                  <a:cubicBezTo>
                    <a:pt x="46" y="137"/>
                    <a:pt x="46" y="137"/>
                    <a:pt x="47" y="139"/>
                  </a:cubicBezTo>
                  <a:cubicBezTo>
                    <a:pt x="47" y="139"/>
                    <a:pt x="47" y="139"/>
                    <a:pt x="47" y="139"/>
                  </a:cubicBezTo>
                  <a:close/>
                  <a:moveTo>
                    <a:pt x="49" y="113"/>
                  </a:moveTo>
                  <a:cubicBezTo>
                    <a:pt x="51" y="111"/>
                    <a:pt x="53" y="110"/>
                    <a:pt x="54" y="108"/>
                  </a:cubicBezTo>
                  <a:cubicBezTo>
                    <a:pt x="54" y="108"/>
                    <a:pt x="54" y="107"/>
                    <a:pt x="54" y="107"/>
                  </a:cubicBezTo>
                  <a:cubicBezTo>
                    <a:pt x="52" y="108"/>
                    <a:pt x="51" y="110"/>
                    <a:pt x="49" y="112"/>
                  </a:cubicBezTo>
                  <a:cubicBezTo>
                    <a:pt x="49" y="112"/>
                    <a:pt x="49" y="112"/>
                    <a:pt x="49" y="113"/>
                  </a:cubicBezTo>
                  <a:close/>
                  <a:moveTo>
                    <a:pt x="42" y="119"/>
                  </a:moveTo>
                  <a:cubicBezTo>
                    <a:pt x="42" y="119"/>
                    <a:pt x="42" y="119"/>
                    <a:pt x="42" y="119"/>
                  </a:cubicBezTo>
                  <a:cubicBezTo>
                    <a:pt x="42" y="119"/>
                    <a:pt x="42" y="119"/>
                    <a:pt x="43" y="119"/>
                  </a:cubicBezTo>
                  <a:cubicBezTo>
                    <a:pt x="44" y="117"/>
                    <a:pt x="46" y="117"/>
                    <a:pt x="48" y="115"/>
                  </a:cubicBezTo>
                  <a:cubicBezTo>
                    <a:pt x="47" y="114"/>
                    <a:pt x="47" y="114"/>
                    <a:pt x="47" y="113"/>
                  </a:cubicBezTo>
                  <a:cubicBezTo>
                    <a:pt x="45" y="115"/>
                    <a:pt x="43" y="117"/>
                    <a:pt x="42" y="119"/>
                  </a:cubicBezTo>
                  <a:close/>
                  <a:moveTo>
                    <a:pt x="64" y="89"/>
                  </a:moveTo>
                  <a:cubicBezTo>
                    <a:pt x="64" y="90"/>
                    <a:pt x="64" y="90"/>
                    <a:pt x="63" y="90"/>
                  </a:cubicBezTo>
                  <a:cubicBezTo>
                    <a:pt x="64" y="92"/>
                    <a:pt x="64" y="93"/>
                    <a:pt x="65" y="94"/>
                  </a:cubicBezTo>
                  <a:cubicBezTo>
                    <a:pt x="66" y="94"/>
                    <a:pt x="66" y="93"/>
                    <a:pt x="67" y="93"/>
                  </a:cubicBezTo>
                  <a:cubicBezTo>
                    <a:pt x="66" y="92"/>
                    <a:pt x="65" y="90"/>
                    <a:pt x="64" y="89"/>
                  </a:cubicBezTo>
                  <a:close/>
                  <a:moveTo>
                    <a:pt x="9" y="192"/>
                  </a:moveTo>
                  <a:cubicBezTo>
                    <a:pt x="10" y="192"/>
                    <a:pt x="10" y="191"/>
                    <a:pt x="10" y="191"/>
                  </a:cubicBezTo>
                  <a:cubicBezTo>
                    <a:pt x="11" y="190"/>
                    <a:pt x="11" y="190"/>
                    <a:pt x="11" y="189"/>
                  </a:cubicBezTo>
                  <a:cubicBezTo>
                    <a:pt x="11" y="189"/>
                    <a:pt x="12" y="188"/>
                    <a:pt x="12" y="188"/>
                  </a:cubicBezTo>
                  <a:cubicBezTo>
                    <a:pt x="12" y="188"/>
                    <a:pt x="12" y="188"/>
                    <a:pt x="13" y="188"/>
                  </a:cubicBezTo>
                  <a:cubicBezTo>
                    <a:pt x="12" y="187"/>
                    <a:pt x="12" y="187"/>
                    <a:pt x="12" y="186"/>
                  </a:cubicBezTo>
                  <a:cubicBezTo>
                    <a:pt x="10" y="188"/>
                    <a:pt x="9" y="189"/>
                    <a:pt x="9" y="192"/>
                  </a:cubicBezTo>
                  <a:close/>
                  <a:moveTo>
                    <a:pt x="32" y="147"/>
                  </a:moveTo>
                  <a:cubicBezTo>
                    <a:pt x="31" y="148"/>
                    <a:pt x="30" y="150"/>
                    <a:pt x="28" y="152"/>
                  </a:cubicBezTo>
                  <a:cubicBezTo>
                    <a:pt x="28" y="152"/>
                    <a:pt x="28" y="153"/>
                    <a:pt x="28" y="153"/>
                  </a:cubicBezTo>
                  <a:cubicBezTo>
                    <a:pt x="28" y="153"/>
                    <a:pt x="28" y="153"/>
                    <a:pt x="29" y="153"/>
                  </a:cubicBezTo>
                  <a:cubicBezTo>
                    <a:pt x="29" y="152"/>
                    <a:pt x="30" y="151"/>
                    <a:pt x="31" y="150"/>
                  </a:cubicBezTo>
                  <a:cubicBezTo>
                    <a:pt x="32" y="149"/>
                    <a:pt x="32" y="148"/>
                    <a:pt x="32" y="147"/>
                  </a:cubicBezTo>
                  <a:close/>
                  <a:moveTo>
                    <a:pt x="59" y="74"/>
                  </a:moveTo>
                  <a:cubicBezTo>
                    <a:pt x="59" y="75"/>
                    <a:pt x="60" y="76"/>
                    <a:pt x="60" y="77"/>
                  </a:cubicBezTo>
                  <a:cubicBezTo>
                    <a:pt x="61" y="77"/>
                    <a:pt x="61" y="76"/>
                    <a:pt x="62" y="76"/>
                  </a:cubicBezTo>
                  <a:cubicBezTo>
                    <a:pt x="61" y="75"/>
                    <a:pt x="61" y="74"/>
                    <a:pt x="60" y="73"/>
                  </a:cubicBezTo>
                  <a:cubicBezTo>
                    <a:pt x="60" y="73"/>
                    <a:pt x="59" y="74"/>
                    <a:pt x="59" y="74"/>
                  </a:cubicBezTo>
                  <a:close/>
                  <a:moveTo>
                    <a:pt x="26" y="32"/>
                  </a:moveTo>
                  <a:cubicBezTo>
                    <a:pt x="27" y="31"/>
                    <a:pt x="28" y="31"/>
                    <a:pt x="29" y="30"/>
                  </a:cubicBezTo>
                  <a:cubicBezTo>
                    <a:pt x="28" y="29"/>
                    <a:pt x="28" y="28"/>
                    <a:pt x="28" y="27"/>
                  </a:cubicBezTo>
                  <a:cubicBezTo>
                    <a:pt x="26" y="28"/>
                    <a:pt x="26" y="30"/>
                    <a:pt x="26" y="32"/>
                  </a:cubicBezTo>
                  <a:close/>
                  <a:moveTo>
                    <a:pt x="22" y="79"/>
                  </a:moveTo>
                  <a:cubicBezTo>
                    <a:pt x="24" y="78"/>
                    <a:pt x="24" y="76"/>
                    <a:pt x="24" y="74"/>
                  </a:cubicBezTo>
                  <a:cubicBezTo>
                    <a:pt x="23" y="74"/>
                    <a:pt x="22" y="75"/>
                    <a:pt x="22" y="76"/>
                  </a:cubicBezTo>
                  <a:cubicBezTo>
                    <a:pt x="22" y="77"/>
                    <a:pt x="22" y="78"/>
                    <a:pt x="22" y="79"/>
                  </a:cubicBezTo>
                  <a:close/>
                  <a:moveTo>
                    <a:pt x="55" y="68"/>
                  </a:moveTo>
                  <a:cubicBezTo>
                    <a:pt x="56" y="69"/>
                    <a:pt x="56" y="70"/>
                    <a:pt x="57" y="71"/>
                  </a:cubicBezTo>
                  <a:cubicBezTo>
                    <a:pt x="57" y="70"/>
                    <a:pt x="58" y="70"/>
                    <a:pt x="59" y="69"/>
                  </a:cubicBezTo>
                  <a:cubicBezTo>
                    <a:pt x="58" y="68"/>
                    <a:pt x="57" y="67"/>
                    <a:pt x="56" y="66"/>
                  </a:cubicBezTo>
                  <a:cubicBezTo>
                    <a:pt x="56" y="67"/>
                    <a:pt x="55" y="67"/>
                    <a:pt x="55" y="68"/>
                  </a:cubicBezTo>
                  <a:close/>
                  <a:moveTo>
                    <a:pt x="53" y="119"/>
                  </a:moveTo>
                  <a:cubicBezTo>
                    <a:pt x="54" y="118"/>
                    <a:pt x="55" y="116"/>
                    <a:pt x="56" y="115"/>
                  </a:cubicBezTo>
                  <a:cubicBezTo>
                    <a:pt x="57" y="115"/>
                    <a:pt x="56" y="114"/>
                    <a:pt x="56" y="114"/>
                  </a:cubicBezTo>
                  <a:cubicBezTo>
                    <a:pt x="55" y="115"/>
                    <a:pt x="53" y="117"/>
                    <a:pt x="52" y="118"/>
                  </a:cubicBezTo>
                  <a:cubicBezTo>
                    <a:pt x="52" y="118"/>
                    <a:pt x="52" y="119"/>
                    <a:pt x="53" y="119"/>
                  </a:cubicBezTo>
                  <a:close/>
                  <a:moveTo>
                    <a:pt x="22" y="88"/>
                  </a:moveTo>
                  <a:cubicBezTo>
                    <a:pt x="24" y="86"/>
                    <a:pt x="24" y="85"/>
                    <a:pt x="23" y="83"/>
                  </a:cubicBezTo>
                  <a:cubicBezTo>
                    <a:pt x="23" y="84"/>
                    <a:pt x="22" y="84"/>
                    <a:pt x="22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6"/>
                    <a:pt x="22" y="87"/>
                    <a:pt x="22" y="88"/>
                  </a:cubicBezTo>
                  <a:close/>
                  <a:moveTo>
                    <a:pt x="33" y="58"/>
                  </a:moveTo>
                  <a:cubicBezTo>
                    <a:pt x="33" y="58"/>
                    <a:pt x="33" y="58"/>
                    <a:pt x="33" y="57"/>
                  </a:cubicBezTo>
                  <a:cubicBezTo>
                    <a:pt x="31" y="59"/>
                    <a:pt x="29" y="61"/>
                    <a:pt x="27" y="63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9" y="62"/>
                    <a:pt x="31" y="60"/>
                    <a:pt x="33" y="58"/>
                  </a:cubicBezTo>
                  <a:close/>
                  <a:moveTo>
                    <a:pt x="52" y="134"/>
                  </a:moveTo>
                  <a:cubicBezTo>
                    <a:pt x="53" y="133"/>
                    <a:pt x="54" y="132"/>
                    <a:pt x="54" y="131"/>
                  </a:cubicBezTo>
                  <a:cubicBezTo>
                    <a:pt x="54" y="130"/>
                    <a:pt x="54" y="130"/>
                    <a:pt x="54" y="129"/>
                  </a:cubicBezTo>
                  <a:cubicBezTo>
                    <a:pt x="53" y="130"/>
                    <a:pt x="52" y="131"/>
                    <a:pt x="51" y="132"/>
                  </a:cubicBezTo>
                  <a:cubicBezTo>
                    <a:pt x="51" y="133"/>
                    <a:pt x="51" y="133"/>
                    <a:pt x="52" y="134"/>
                  </a:cubicBezTo>
                  <a:close/>
                  <a:moveTo>
                    <a:pt x="59" y="149"/>
                  </a:moveTo>
                  <a:cubicBezTo>
                    <a:pt x="59" y="149"/>
                    <a:pt x="59" y="149"/>
                    <a:pt x="59" y="149"/>
                  </a:cubicBezTo>
                  <a:cubicBezTo>
                    <a:pt x="59" y="149"/>
                    <a:pt x="60" y="148"/>
                    <a:pt x="60" y="148"/>
                  </a:cubicBezTo>
                  <a:cubicBezTo>
                    <a:pt x="61" y="147"/>
                    <a:pt x="62" y="146"/>
                    <a:pt x="64" y="144"/>
                  </a:cubicBezTo>
                  <a:cubicBezTo>
                    <a:pt x="64" y="144"/>
                    <a:pt x="65" y="143"/>
                    <a:pt x="65" y="143"/>
                  </a:cubicBezTo>
                  <a:cubicBezTo>
                    <a:pt x="66" y="142"/>
                    <a:pt x="66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3" y="144"/>
                    <a:pt x="61" y="146"/>
                    <a:pt x="59" y="148"/>
                  </a:cubicBezTo>
                  <a:cubicBezTo>
                    <a:pt x="59" y="148"/>
                    <a:pt x="59" y="149"/>
                    <a:pt x="59" y="149"/>
                  </a:cubicBezTo>
                  <a:close/>
                  <a:moveTo>
                    <a:pt x="63" y="102"/>
                  </a:moveTo>
                  <a:cubicBezTo>
                    <a:pt x="62" y="103"/>
                    <a:pt x="61" y="105"/>
                    <a:pt x="60" y="106"/>
                  </a:cubicBezTo>
                  <a:cubicBezTo>
                    <a:pt x="60" y="106"/>
                    <a:pt x="60" y="106"/>
                    <a:pt x="60" y="107"/>
                  </a:cubicBezTo>
                  <a:cubicBezTo>
                    <a:pt x="62" y="106"/>
                    <a:pt x="63" y="105"/>
                    <a:pt x="64" y="104"/>
                  </a:cubicBezTo>
                  <a:cubicBezTo>
                    <a:pt x="63" y="103"/>
                    <a:pt x="63" y="103"/>
                    <a:pt x="63" y="102"/>
                  </a:cubicBezTo>
                  <a:close/>
                  <a:moveTo>
                    <a:pt x="46" y="134"/>
                  </a:moveTo>
                  <a:cubicBezTo>
                    <a:pt x="47" y="133"/>
                    <a:pt x="47" y="133"/>
                    <a:pt x="48" y="132"/>
                  </a:cubicBezTo>
                  <a:cubicBezTo>
                    <a:pt x="47" y="131"/>
                    <a:pt x="47" y="130"/>
                    <a:pt x="47" y="130"/>
                  </a:cubicBezTo>
                  <a:cubicBezTo>
                    <a:pt x="45" y="131"/>
                    <a:pt x="45" y="131"/>
                    <a:pt x="46" y="134"/>
                  </a:cubicBezTo>
                  <a:close/>
                  <a:moveTo>
                    <a:pt x="51" y="116"/>
                  </a:moveTo>
                  <a:cubicBezTo>
                    <a:pt x="52" y="114"/>
                    <a:pt x="54" y="113"/>
                    <a:pt x="55" y="112"/>
                  </a:cubicBezTo>
                  <a:cubicBezTo>
                    <a:pt x="56" y="111"/>
                    <a:pt x="55" y="111"/>
                    <a:pt x="55" y="110"/>
                  </a:cubicBezTo>
                  <a:cubicBezTo>
                    <a:pt x="54" y="112"/>
                    <a:pt x="52" y="113"/>
                    <a:pt x="51" y="115"/>
                  </a:cubicBezTo>
                  <a:cubicBezTo>
                    <a:pt x="51" y="115"/>
                    <a:pt x="51" y="115"/>
                    <a:pt x="51" y="116"/>
                  </a:cubicBezTo>
                  <a:close/>
                  <a:moveTo>
                    <a:pt x="54" y="137"/>
                  </a:moveTo>
                  <a:cubicBezTo>
                    <a:pt x="55" y="137"/>
                    <a:pt x="55" y="136"/>
                    <a:pt x="56" y="136"/>
                  </a:cubicBezTo>
                  <a:cubicBezTo>
                    <a:pt x="56" y="135"/>
                    <a:pt x="56" y="134"/>
                    <a:pt x="55" y="133"/>
                  </a:cubicBezTo>
                  <a:cubicBezTo>
                    <a:pt x="54" y="134"/>
                    <a:pt x="54" y="135"/>
                    <a:pt x="53" y="136"/>
                  </a:cubicBezTo>
                  <a:cubicBezTo>
                    <a:pt x="53" y="136"/>
                    <a:pt x="53" y="136"/>
                    <a:pt x="54" y="137"/>
                  </a:cubicBezTo>
                  <a:close/>
                  <a:moveTo>
                    <a:pt x="43" y="147"/>
                  </a:moveTo>
                  <a:cubicBezTo>
                    <a:pt x="43" y="148"/>
                    <a:pt x="42" y="148"/>
                    <a:pt x="42" y="149"/>
                  </a:cubicBezTo>
                  <a:cubicBezTo>
                    <a:pt x="41" y="150"/>
                    <a:pt x="41" y="150"/>
                    <a:pt x="41" y="152"/>
                  </a:cubicBezTo>
                  <a:cubicBezTo>
                    <a:pt x="42" y="150"/>
                    <a:pt x="43" y="150"/>
                    <a:pt x="44" y="149"/>
                  </a:cubicBezTo>
                  <a:cubicBezTo>
                    <a:pt x="44" y="148"/>
                    <a:pt x="44" y="148"/>
                    <a:pt x="43" y="147"/>
                  </a:cubicBezTo>
                  <a:close/>
                  <a:moveTo>
                    <a:pt x="45" y="75"/>
                  </a:moveTo>
                  <a:cubicBezTo>
                    <a:pt x="47" y="73"/>
                    <a:pt x="49" y="71"/>
                    <a:pt x="50" y="69"/>
                  </a:cubicBezTo>
                  <a:cubicBezTo>
                    <a:pt x="50" y="69"/>
                    <a:pt x="50" y="69"/>
                    <a:pt x="50" y="70"/>
                  </a:cubicBezTo>
                  <a:cubicBezTo>
                    <a:pt x="48" y="71"/>
                    <a:pt x="47" y="72"/>
                    <a:pt x="46" y="73"/>
                  </a:cubicBezTo>
                  <a:cubicBezTo>
                    <a:pt x="45" y="73"/>
                    <a:pt x="45" y="74"/>
                    <a:pt x="45" y="75"/>
                  </a:cubicBezTo>
                  <a:close/>
                  <a:moveTo>
                    <a:pt x="59" y="78"/>
                  </a:moveTo>
                  <a:cubicBezTo>
                    <a:pt x="58" y="78"/>
                    <a:pt x="58" y="77"/>
                    <a:pt x="57" y="76"/>
                  </a:cubicBezTo>
                  <a:cubicBezTo>
                    <a:pt x="56" y="77"/>
                    <a:pt x="56" y="77"/>
                    <a:pt x="56" y="78"/>
                  </a:cubicBezTo>
                  <a:cubicBezTo>
                    <a:pt x="56" y="78"/>
                    <a:pt x="57" y="79"/>
                    <a:pt x="57" y="80"/>
                  </a:cubicBezTo>
                  <a:cubicBezTo>
                    <a:pt x="58" y="79"/>
                    <a:pt x="58" y="79"/>
                    <a:pt x="59" y="78"/>
                  </a:cubicBezTo>
                  <a:close/>
                  <a:moveTo>
                    <a:pt x="41" y="132"/>
                  </a:moveTo>
                  <a:cubicBezTo>
                    <a:pt x="43" y="130"/>
                    <a:pt x="43" y="130"/>
                    <a:pt x="42" y="128"/>
                  </a:cubicBezTo>
                  <a:cubicBezTo>
                    <a:pt x="42" y="128"/>
                    <a:pt x="41" y="129"/>
                    <a:pt x="41" y="129"/>
                  </a:cubicBezTo>
                  <a:cubicBezTo>
                    <a:pt x="41" y="130"/>
                    <a:pt x="41" y="131"/>
                    <a:pt x="41" y="132"/>
                  </a:cubicBezTo>
                  <a:close/>
                  <a:moveTo>
                    <a:pt x="64" y="79"/>
                  </a:moveTo>
                  <a:cubicBezTo>
                    <a:pt x="63" y="80"/>
                    <a:pt x="63" y="80"/>
                    <a:pt x="62" y="81"/>
                  </a:cubicBezTo>
                  <a:cubicBezTo>
                    <a:pt x="63" y="82"/>
                    <a:pt x="63" y="82"/>
                    <a:pt x="64" y="83"/>
                  </a:cubicBezTo>
                  <a:cubicBezTo>
                    <a:pt x="64" y="83"/>
                    <a:pt x="65" y="82"/>
                    <a:pt x="65" y="82"/>
                  </a:cubicBezTo>
                  <a:cubicBezTo>
                    <a:pt x="65" y="81"/>
                    <a:pt x="64" y="80"/>
                    <a:pt x="64" y="79"/>
                  </a:cubicBezTo>
                  <a:close/>
                  <a:moveTo>
                    <a:pt x="36" y="37"/>
                  </a:moveTo>
                  <a:cubicBezTo>
                    <a:pt x="37" y="39"/>
                    <a:pt x="37" y="40"/>
                    <a:pt x="38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39"/>
                    <a:pt x="37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lose/>
                  <a:moveTo>
                    <a:pt x="42" y="142"/>
                  </a:moveTo>
                  <a:cubicBezTo>
                    <a:pt x="41" y="142"/>
                    <a:pt x="41" y="143"/>
                    <a:pt x="41" y="143"/>
                  </a:cubicBezTo>
                  <a:cubicBezTo>
                    <a:pt x="41" y="144"/>
                    <a:pt x="41" y="145"/>
                    <a:pt x="41" y="146"/>
                  </a:cubicBezTo>
                  <a:cubicBezTo>
                    <a:pt x="42" y="145"/>
                    <a:pt x="42" y="145"/>
                    <a:pt x="42" y="143"/>
                  </a:cubicBezTo>
                  <a:cubicBezTo>
                    <a:pt x="42" y="143"/>
                    <a:pt x="42" y="142"/>
                    <a:pt x="42" y="142"/>
                  </a:cubicBezTo>
                  <a:close/>
                  <a:moveTo>
                    <a:pt x="39" y="145"/>
                  </a:moveTo>
                  <a:cubicBezTo>
                    <a:pt x="38" y="146"/>
                    <a:pt x="37" y="146"/>
                    <a:pt x="37" y="147"/>
                  </a:cubicBezTo>
                  <a:cubicBezTo>
                    <a:pt x="37" y="148"/>
                    <a:pt x="38" y="149"/>
                    <a:pt x="38" y="150"/>
                  </a:cubicBezTo>
                  <a:cubicBezTo>
                    <a:pt x="38" y="149"/>
                    <a:pt x="39" y="149"/>
                    <a:pt x="39" y="148"/>
                  </a:cubicBezTo>
                  <a:cubicBezTo>
                    <a:pt x="39" y="147"/>
                    <a:pt x="39" y="146"/>
                    <a:pt x="39" y="145"/>
                  </a:cubicBezTo>
                  <a:close/>
                  <a:moveTo>
                    <a:pt x="61" y="93"/>
                  </a:moveTo>
                  <a:cubicBezTo>
                    <a:pt x="61" y="94"/>
                    <a:pt x="62" y="95"/>
                    <a:pt x="62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5"/>
                    <a:pt x="62" y="94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cubicBezTo>
                    <a:pt x="61" y="92"/>
                    <a:pt x="61" y="93"/>
                    <a:pt x="61" y="93"/>
                  </a:cubicBezTo>
                  <a:close/>
                  <a:moveTo>
                    <a:pt x="39" y="85"/>
                  </a:moveTo>
                  <a:cubicBezTo>
                    <a:pt x="37" y="86"/>
                    <a:pt x="33" y="90"/>
                    <a:pt x="33" y="91"/>
                  </a:cubicBezTo>
                  <a:cubicBezTo>
                    <a:pt x="35" y="89"/>
                    <a:pt x="36" y="88"/>
                    <a:pt x="38" y="86"/>
                  </a:cubicBezTo>
                  <a:cubicBezTo>
                    <a:pt x="38" y="86"/>
                    <a:pt x="39" y="85"/>
                    <a:pt x="39" y="85"/>
                  </a:cubicBezTo>
                  <a:close/>
                  <a:moveTo>
                    <a:pt x="60" y="84"/>
                  </a:moveTo>
                  <a:cubicBezTo>
                    <a:pt x="60" y="84"/>
                    <a:pt x="60" y="85"/>
                    <a:pt x="61" y="86"/>
                  </a:cubicBezTo>
                  <a:cubicBezTo>
                    <a:pt x="61" y="85"/>
                    <a:pt x="62" y="85"/>
                    <a:pt x="62" y="85"/>
                  </a:cubicBezTo>
                  <a:cubicBezTo>
                    <a:pt x="62" y="84"/>
                    <a:pt x="61" y="83"/>
                    <a:pt x="61" y="82"/>
                  </a:cubicBezTo>
                  <a:cubicBezTo>
                    <a:pt x="60" y="83"/>
                    <a:pt x="60" y="83"/>
                    <a:pt x="60" y="84"/>
                  </a:cubicBezTo>
                  <a:close/>
                  <a:moveTo>
                    <a:pt x="59" y="129"/>
                  </a:moveTo>
                  <a:cubicBezTo>
                    <a:pt x="60" y="130"/>
                    <a:pt x="60" y="131"/>
                    <a:pt x="61" y="131"/>
                  </a:cubicBezTo>
                  <a:cubicBezTo>
                    <a:pt x="62" y="130"/>
                    <a:pt x="61" y="129"/>
                    <a:pt x="61" y="127"/>
                  </a:cubicBezTo>
                  <a:cubicBezTo>
                    <a:pt x="60" y="128"/>
                    <a:pt x="60" y="129"/>
                    <a:pt x="59" y="129"/>
                  </a:cubicBezTo>
                  <a:close/>
                  <a:moveTo>
                    <a:pt x="43" y="140"/>
                  </a:moveTo>
                  <a:cubicBezTo>
                    <a:pt x="44" y="141"/>
                    <a:pt x="44" y="142"/>
                    <a:pt x="44" y="142"/>
                  </a:cubicBezTo>
                  <a:cubicBezTo>
                    <a:pt x="46" y="141"/>
                    <a:pt x="46" y="141"/>
                    <a:pt x="45" y="139"/>
                  </a:cubicBezTo>
                  <a:cubicBezTo>
                    <a:pt x="44" y="139"/>
                    <a:pt x="44" y="139"/>
                    <a:pt x="43" y="140"/>
                  </a:cubicBezTo>
                  <a:close/>
                  <a:moveTo>
                    <a:pt x="58" y="127"/>
                  </a:moveTo>
                  <a:cubicBezTo>
                    <a:pt x="58" y="126"/>
                    <a:pt x="59" y="126"/>
                    <a:pt x="60" y="125"/>
                  </a:cubicBezTo>
                  <a:cubicBezTo>
                    <a:pt x="60" y="125"/>
                    <a:pt x="60" y="124"/>
                    <a:pt x="59" y="124"/>
                  </a:cubicBezTo>
                  <a:cubicBezTo>
                    <a:pt x="59" y="125"/>
                    <a:pt x="58" y="125"/>
                    <a:pt x="57" y="126"/>
                  </a:cubicBezTo>
                  <a:cubicBezTo>
                    <a:pt x="57" y="127"/>
                    <a:pt x="57" y="127"/>
                    <a:pt x="58" y="127"/>
                  </a:cubicBezTo>
                  <a:close/>
                  <a:moveTo>
                    <a:pt x="6" y="112"/>
                  </a:moveTo>
                  <a:cubicBezTo>
                    <a:pt x="7" y="109"/>
                    <a:pt x="7" y="102"/>
                    <a:pt x="7" y="101"/>
                  </a:cubicBezTo>
                  <a:cubicBezTo>
                    <a:pt x="6" y="105"/>
                    <a:pt x="6" y="108"/>
                    <a:pt x="6" y="112"/>
                  </a:cubicBezTo>
                  <a:close/>
                  <a:moveTo>
                    <a:pt x="58" y="134"/>
                  </a:moveTo>
                  <a:cubicBezTo>
                    <a:pt x="59" y="134"/>
                    <a:pt x="59" y="133"/>
                    <a:pt x="59" y="133"/>
                  </a:cubicBezTo>
                  <a:cubicBezTo>
                    <a:pt x="59" y="132"/>
                    <a:pt x="58" y="132"/>
                    <a:pt x="58" y="131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8" y="133"/>
                    <a:pt x="58" y="134"/>
                  </a:cubicBezTo>
                  <a:close/>
                  <a:moveTo>
                    <a:pt x="2" y="190"/>
                  </a:moveTo>
                  <a:cubicBezTo>
                    <a:pt x="2" y="192"/>
                    <a:pt x="2" y="197"/>
                    <a:pt x="2" y="198"/>
                  </a:cubicBezTo>
                  <a:cubicBezTo>
                    <a:pt x="3" y="197"/>
                    <a:pt x="3" y="197"/>
                    <a:pt x="3" y="197"/>
                  </a:cubicBezTo>
                  <a:cubicBezTo>
                    <a:pt x="3" y="195"/>
                    <a:pt x="2" y="193"/>
                    <a:pt x="2" y="190"/>
                  </a:cubicBezTo>
                  <a:close/>
                  <a:moveTo>
                    <a:pt x="50" y="53"/>
                  </a:moveTo>
                  <a:cubicBezTo>
                    <a:pt x="51" y="53"/>
                    <a:pt x="52" y="54"/>
                    <a:pt x="53" y="55"/>
                  </a:cubicBezTo>
                  <a:cubicBezTo>
                    <a:pt x="53" y="56"/>
                    <a:pt x="53" y="55"/>
                    <a:pt x="54" y="55"/>
                  </a:cubicBezTo>
                  <a:cubicBezTo>
                    <a:pt x="53" y="54"/>
                    <a:pt x="52" y="53"/>
                    <a:pt x="51" y="52"/>
                  </a:cubicBezTo>
                  <a:cubicBezTo>
                    <a:pt x="51" y="52"/>
                    <a:pt x="51" y="52"/>
                    <a:pt x="50" y="53"/>
                  </a:cubicBezTo>
                  <a:close/>
                  <a:moveTo>
                    <a:pt x="62" y="123"/>
                  </a:moveTo>
                  <a:cubicBezTo>
                    <a:pt x="63" y="122"/>
                    <a:pt x="65" y="119"/>
                    <a:pt x="66" y="118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4" y="119"/>
                    <a:pt x="63" y="121"/>
                    <a:pt x="61" y="122"/>
                  </a:cubicBezTo>
                  <a:cubicBezTo>
                    <a:pt x="61" y="122"/>
                    <a:pt x="61" y="123"/>
                    <a:pt x="62" y="123"/>
                  </a:cubicBezTo>
                  <a:close/>
                  <a:moveTo>
                    <a:pt x="53" y="155"/>
                  </a:move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6" y="152"/>
                    <a:pt x="57" y="151"/>
                  </a:cubicBezTo>
                  <a:cubicBezTo>
                    <a:pt x="58" y="151"/>
                    <a:pt x="58" y="150"/>
                    <a:pt x="58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2"/>
                    <a:pt x="54" y="153"/>
                    <a:pt x="53" y="155"/>
                  </a:cubicBezTo>
                  <a:close/>
                  <a:moveTo>
                    <a:pt x="27" y="44"/>
                  </a:moveTo>
                  <a:cubicBezTo>
                    <a:pt x="28" y="43"/>
                    <a:pt x="30" y="41"/>
                    <a:pt x="30" y="40"/>
                  </a:cubicBezTo>
                  <a:cubicBezTo>
                    <a:pt x="30" y="40"/>
                    <a:pt x="29" y="41"/>
                    <a:pt x="28" y="41"/>
                  </a:cubicBezTo>
                  <a:cubicBezTo>
                    <a:pt x="27" y="42"/>
                    <a:pt x="27" y="43"/>
                    <a:pt x="27" y="44"/>
                  </a:cubicBezTo>
                  <a:close/>
                  <a:moveTo>
                    <a:pt x="30" y="163"/>
                  </a:moveTo>
                  <a:cubicBezTo>
                    <a:pt x="30" y="163"/>
                    <a:pt x="30" y="163"/>
                    <a:pt x="30" y="163"/>
                  </a:cubicBezTo>
                  <a:cubicBezTo>
                    <a:pt x="30" y="163"/>
                    <a:pt x="31" y="163"/>
                    <a:pt x="31" y="162"/>
                  </a:cubicBezTo>
                  <a:cubicBezTo>
                    <a:pt x="32" y="161"/>
                    <a:pt x="33" y="160"/>
                    <a:pt x="34" y="159"/>
                  </a:cubicBezTo>
                  <a:cubicBezTo>
                    <a:pt x="34" y="159"/>
                    <a:pt x="34" y="158"/>
                    <a:pt x="34" y="158"/>
                  </a:cubicBezTo>
                  <a:cubicBezTo>
                    <a:pt x="32" y="160"/>
                    <a:pt x="31" y="162"/>
                    <a:pt x="30" y="163"/>
                  </a:cubicBezTo>
                  <a:close/>
                  <a:moveTo>
                    <a:pt x="66" y="87"/>
                  </a:moveTo>
                  <a:cubicBezTo>
                    <a:pt x="67" y="89"/>
                    <a:pt x="68" y="90"/>
                    <a:pt x="68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68" y="90"/>
                    <a:pt x="68" y="88"/>
                    <a:pt x="67" y="86"/>
                  </a:cubicBezTo>
                  <a:cubicBezTo>
                    <a:pt x="67" y="87"/>
                    <a:pt x="66" y="87"/>
                    <a:pt x="66" y="87"/>
                  </a:cubicBezTo>
                  <a:close/>
                  <a:moveTo>
                    <a:pt x="49" y="118"/>
                  </a:moveTo>
                  <a:cubicBezTo>
                    <a:pt x="48" y="118"/>
                    <a:pt x="47" y="118"/>
                    <a:pt x="47" y="119"/>
                  </a:cubicBezTo>
                  <a:cubicBezTo>
                    <a:pt x="46" y="119"/>
                    <a:pt x="46" y="120"/>
                    <a:pt x="46" y="120"/>
                  </a:cubicBezTo>
                  <a:cubicBezTo>
                    <a:pt x="45" y="121"/>
                    <a:pt x="45" y="121"/>
                    <a:pt x="45" y="122"/>
                  </a:cubicBezTo>
                  <a:cubicBezTo>
                    <a:pt x="46" y="121"/>
                    <a:pt x="47" y="119"/>
                    <a:pt x="49" y="118"/>
                  </a:cubicBezTo>
                  <a:close/>
                  <a:moveTo>
                    <a:pt x="69" y="99"/>
                  </a:moveTo>
                  <a:cubicBezTo>
                    <a:pt x="69" y="98"/>
                    <a:pt x="69" y="97"/>
                    <a:pt x="68" y="97"/>
                  </a:cubicBezTo>
                  <a:cubicBezTo>
                    <a:pt x="68" y="97"/>
                    <a:pt x="68" y="98"/>
                    <a:pt x="67" y="98"/>
                  </a:cubicBezTo>
                  <a:cubicBezTo>
                    <a:pt x="68" y="99"/>
                    <a:pt x="68" y="99"/>
                    <a:pt x="68" y="100"/>
                  </a:cubicBezTo>
                  <a:cubicBezTo>
                    <a:pt x="69" y="99"/>
                    <a:pt x="69" y="99"/>
                    <a:pt x="69" y="99"/>
                  </a:cubicBezTo>
                  <a:close/>
                  <a:moveTo>
                    <a:pt x="19" y="146"/>
                  </a:moveTo>
                  <a:cubicBezTo>
                    <a:pt x="20" y="145"/>
                    <a:pt x="21" y="144"/>
                    <a:pt x="20" y="143"/>
                  </a:cubicBezTo>
                  <a:cubicBezTo>
                    <a:pt x="20" y="143"/>
                    <a:pt x="20" y="143"/>
                    <a:pt x="19" y="143"/>
                  </a:cubicBezTo>
                  <a:cubicBezTo>
                    <a:pt x="19" y="144"/>
                    <a:pt x="19" y="145"/>
                    <a:pt x="19" y="146"/>
                  </a:cubicBezTo>
                  <a:close/>
                  <a:moveTo>
                    <a:pt x="33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3"/>
                    <a:pt x="34" y="34"/>
                  </a:cubicBezTo>
                  <a:cubicBezTo>
                    <a:pt x="34" y="34"/>
                    <a:pt x="34" y="34"/>
                    <a:pt x="35" y="33"/>
                  </a:cubicBezTo>
                  <a:cubicBezTo>
                    <a:pt x="34" y="33"/>
                    <a:pt x="33" y="32"/>
                    <a:pt x="33" y="31"/>
                  </a:cubicBezTo>
                  <a:close/>
                  <a:moveTo>
                    <a:pt x="57" y="55"/>
                  </a:moveTo>
                  <a:cubicBezTo>
                    <a:pt x="57" y="55"/>
                    <a:pt x="57" y="55"/>
                    <a:pt x="57" y="55"/>
                  </a:cubicBezTo>
                  <a:cubicBezTo>
                    <a:pt x="56" y="53"/>
                    <a:pt x="54" y="51"/>
                    <a:pt x="53" y="50"/>
                  </a:cubicBezTo>
                  <a:cubicBezTo>
                    <a:pt x="53" y="50"/>
                    <a:pt x="52" y="50"/>
                    <a:pt x="53" y="50"/>
                  </a:cubicBezTo>
                  <a:cubicBezTo>
                    <a:pt x="54" y="52"/>
                    <a:pt x="56" y="53"/>
                    <a:pt x="57" y="55"/>
                  </a:cubicBezTo>
                  <a:close/>
                  <a:moveTo>
                    <a:pt x="69" y="118"/>
                  </a:moveTo>
                  <a:cubicBezTo>
                    <a:pt x="70" y="119"/>
                    <a:pt x="70" y="120"/>
                    <a:pt x="71" y="121"/>
                  </a:cubicBezTo>
                  <a:cubicBezTo>
                    <a:pt x="71" y="120"/>
                    <a:pt x="70" y="119"/>
                    <a:pt x="70" y="118"/>
                  </a:cubicBezTo>
                  <a:cubicBezTo>
                    <a:pt x="69" y="118"/>
                    <a:pt x="69" y="118"/>
                    <a:pt x="69" y="118"/>
                  </a:cubicBezTo>
                  <a:close/>
                  <a:moveTo>
                    <a:pt x="67" y="140"/>
                  </a:moveTo>
                  <a:cubicBezTo>
                    <a:pt x="68" y="140"/>
                    <a:pt x="71" y="137"/>
                    <a:pt x="71" y="136"/>
                  </a:cubicBezTo>
                  <a:cubicBezTo>
                    <a:pt x="69" y="137"/>
                    <a:pt x="67" y="139"/>
                    <a:pt x="67" y="140"/>
                  </a:cubicBezTo>
                  <a:close/>
                  <a:moveTo>
                    <a:pt x="24" y="15"/>
                  </a:moveTo>
                  <a:cubicBezTo>
                    <a:pt x="24" y="16"/>
                    <a:pt x="24" y="16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6" y="17"/>
                    <a:pt x="25" y="16"/>
                    <a:pt x="24" y="15"/>
                  </a:cubicBezTo>
                  <a:close/>
                  <a:moveTo>
                    <a:pt x="44" y="134"/>
                  </a:moveTo>
                  <a:cubicBezTo>
                    <a:pt x="44" y="134"/>
                    <a:pt x="44" y="134"/>
                    <a:pt x="43" y="134"/>
                  </a:cubicBezTo>
                  <a:cubicBezTo>
                    <a:pt x="43" y="135"/>
                    <a:pt x="42" y="136"/>
                    <a:pt x="43" y="137"/>
                  </a:cubicBezTo>
                  <a:cubicBezTo>
                    <a:pt x="43" y="137"/>
                    <a:pt x="44" y="136"/>
                    <a:pt x="44" y="136"/>
                  </a:cubicBezTo>
                  <a:cubicBezTo>
                    <a:pt x="44" y="135"/>
                    <a:pt x="44" y="135"/>
                    <a:pt x="44" y="134"/>
                  </a:cubicBezTo>
                  <a:close/>
                  <a:moveTo>
                    <a:pt x="28" y="123"/>
                  </a:moveTo>
                  <a:cubicBezTo>
                    <a:pt x="29" y="122"/>
                    <a:pt x="29" y="121"/>
                    <a:pt x="29" y="119"/>
                  </a:cubicBezTo>
                  <a:cubicBezTo>
                    <a:pt x="28" y="121"/>
                    <a:pt x="28" y="121"/>
                    <a:pt x="28" y="123"/>
                  </a:cubicBezTo>
                  <a:close/>
                  <a:moveTo>
                    <a:pt x="73" y="93"/>
                  </a:moveTo>
                  <a:cubicBezTo>
                    <a:pt x="73" y="93"/>
                    <a:pt x="72" y="93"/>
                    <a:pt x="72" y="93"/>
                  </a:cubicBezTo>
                  <a:cubicBezTo>
                    <a:pt x="73" y="94"/>
                    <a:pt x="73" y="95"/>
                    <a:pt x="73" y="95"/>
                  </a:cubicBezTo>
                  <a:cubicBezTo>
                    <a:pt x="73" y="95"/>
                    <a:pt x="74" y="95"/>
                    <a:pt x="74" y="94"/>
                  </a:cubicBezTo>
                  <a:cubicBezTo>
                    <a:pt x="74" y="94"/>
                    <a:pt x="73" y="93"/>
                    <a:pt x="73" y="93"/>
                  </a:cubicBezTo>
                  <a:close/>
                  <a:moveTo>
                    <a:pt x="65" y="102"/>
                  </a:moveTo>
                  <a:cubicBezTo>
                    <a:pt x="66" y="102"/>
                    <a:pt x="66" y="101"/>
                    <a:pt x="66" y="101"/>
                  </a:cubicBezTo>
                  <a:cubicBezTo>
                    <a:pt x="66" y="101"/>
                    <a:pt x="66" y="100"/>
                    <a:pt x="65" y="100"/>
                  </a:cubicBezTo>
                  <a:cubicBezTo>
                    <a:pt x="65" y="100"/>
                    <a:pt x="65" y="100"/>
                    <a:pt x="65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5" y="102"/>
                    <a:pt x="65" y="102"/>
                    <a:pt x="65" y="102"/>
                  </a:cubicBezTo>
                  <a:close/>
                  <a:moveTo>
                    <a:pt x="22" y="68"/>
                  </a:moveTo>
                  <a:cubicBezTo>
                    <a:pt x="24" y="67"/>
                    <a:pt x="24" y="67"/>
                    <a:pt x="23" y="66"/>
                  </a:cubicBezTo>
                  <a:cubicBezTo>
                    <a:pt x="22" y="66"/>
                    <a:pt x="22" y="67"/>
                    <a:pt x="22" y="68"/>
                  </a:cubicBezTo>
                  <a:close/>
                  <a:moveTo>
                    <a:pt x="21" y="39"/>
                  </a:moveTo>
                  <a:cubicBezTo>
                    <a:pt x="19" y="40"/>
                    <a:pt x="19" y="40"/>
                    <a:pt x="19" y="42"/>
                  </a:cubicBezTo>
                  <a:cubicBezTo>
                    <a:pt x="20" y="41"/>
                    <a:pt x="20" y="40"/>
                    <a:pt x="21" y="39"/>
                  </a:cubicBezTo>
                  <a:close/>
                  <a:moveTo>
                    <a:pt x="20" y="20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2" y="19"/>
                    <a:pt x="23" y="18"/>
                  </a:cubicBezTo>
                  <a:cubicBezTo>
                    <a:pt x="23" y="18"/>
                    <a:pt x="23" y="18"/>
                    <a:pt x="23" y="17"/>
                  </a:cubicBezTo>
                  <a:cubicBezTo>
                    <a:pt x="22" y="18"/>
                    <a:pt x="21" y="19"/>
                    <a:pt x="20" y="20"/>
                  </a:cubicBezTo>
                  <a:close/>
                  <a:moveTo>
                    <a:pt x="58" y="107"/>
                  </a:moveTo>
                  <a:cubicBezTo>
                    <a:pt x="57" y="108"/>
                    <a:pt x="57" y="108"/>
                    <a:pt x="57" y="110"/>
                  </a:cubicBezTo>
                  <a:cubicBezTo>
                    <a:pt x="58" y="109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7"/>
                  </a:cubicBezTo>
                  <a:close/>
                  <a:moveTo>
                    <a:pt x="21" y="13"/>
                  </a:moveTo>
                  <a:cubicBezTo>
                    <a:pt x="20" y="14"/>
                    <a:pt x="20" y="15"/>
                    <a:pt x="20" y="16"/>
                  </a:cubicBezTo>
                  <a:cubicBezTo>
                    <a:pt x="20" y="15"/>
                    <a:pt x="21" y="15"/>
                    <a:pt x="21" y="14"/>
                  </a:cubicBezTo>
                  <a:cubicBezTo>
                    <a:pt x="21" y="14"/>
                    <a:pt x="21" y="14"/>
                    <a:pt x="21" y="13"/>
                  </a:cubicBezTo>
                  <a:close/>
                  <a:moveTo>
                    <a:pt x="22" y="160"/>
                  </a:moveTo>
                  <a:cubicBezTo>
                    <a:pt x="23" y="159"/>
                    <a:pt x="24" y="159"/>
                    <a:pt x="24" y="157"/>
                  </a:cubicBezTo>
                  <a:cubicBezTo>
                    <a:pt x="23" y="158"/>
                    <a:pt x="22" y="160"/>
                    <a:pt x="22" y="160"/>
                  </a:cubicBezTo>
                  <a:close/>
                  <a:moveTo>
                    <a:pt x="46" y="147"/>
                  </a:moveTo>
                  <a:cubicBezTo>
                    <a:pt x="47" y="146"/>
                    <a:pt x="46" y="145"/>
                    <a:pt x="46" y="144"/>
                  </a:cubicBezTo>
                  <a:cubicBezTo>
                    <a:pt x="45" y="145"/>
                    <a:pt x="45" y="145"/>
                    <a:pt x="46" y="147"/>
                  </a:cubicBezTo>
                  <a:close/>
                  <a:moveTo>
                    <a:pt x="60" y="110"/>
                  </a:moveTo>
                  <a:cubicBezTo>
                    <a:pt x="59" y="111"/>
                    <a:pt x="59" y="111"/>
                    <a:pt x="58" y="112"/>
                  </a:cubicBezTo>
                  <a:cubicBezTo>
                    <a:pt x="58" y="112"/>
                    <a:pt x="58" y="113"/>
                    <a:pt x="58" y="113"/>
                  </a:cubicBezTo>
                  <a:cubicBezTo>
                    <a:pt x="60" y="112"/>
                    <a:pt x="60" y="111"/>
                    <a:pt x="60" y="110"/>
                  </a:cubicBezTo>
                  <a:close/>
                  <a:moveTo>
                    <a:pt x="61" y="100"/>
                  </a:moveTo>
                  <a:cubicBezTo>
                    <a:pt x="60" y="102"/>
                    <a:pt x="58" y="103"/>
                    <a:pt x="58" y="103"/>
                  </a:cubicBezTo>
                  <a:cubicBezTo>
                    <a:pt x="59" y="103"/>
                    <a:pt x="61" y="101"/>
                    <a:pt x="61" y="100"/>
                  </a:cubicBezTo>
                  <a:close/>
                  <a:moveTo>
                    <a:pt x="56" y="88"/>
                  </a:moveTo>
                  <a:cubicBezTo>
                    <a:pt x="56" y="88"/>
                    <a:pt x="56" y="88"/>
                    <a:pt x="55" y="88"/>
                  </a:cubicBezTo>
                  <a:cubicBezTo>
                    <a:pt x="55" y="89"/>
                    <a:pt x="56" y="89"/>
                    <a:pt x="56" y="90"/>
                  </a:cubicBezTo>
                  <a:cubicBezTo>
                    <a:pt x="56" y="90"/>
                    <a:pt x="56" y="90"/>
                    <a:pt x="57" y="89"/>
                  </a:cubicBezTo>
                  <a:cubicBezTo>
                    <a:pt x="56" y="89"/>
                    <a:pt x="56" y="88"/>
                    <a:pt x="56" y="88"/>
                  </a:cubicBezTo>
                  <a:close/>
                  <a:moveTo>
                    <a:pt x="44" y="152"/>
                  </a:moveTo>
                  <a:cubicBezTo>
                    <a:pt x="45" y="152"/>
                    <a:pt x="45" y="152"/>
                    <a:pt x="46" y="151"/>
                  </a:cubicBezTo>
                  <a:cubicBezTo>
                    <a:pt x="45" y="150"/>
                    <a:pt x="45" y="151"/>
                    <a:pt x="44" y="152"/>
                  </a:cubicBezTo>
                  <a:close/>
                  <a:moveTo>
                    <a:pt x="58" y="85"/>
                  </a:moveTo>
                  <a:cubicBezTo>
                    <a:pt x="57" y="86"/>
                    <a:pt x="58" y="87"/>
                    <a:pt x="59" y="88"/>
                  </a:cubicBezTo>
                  <a:cubicBezTo>
                    <a:pt x="59" y="88"/>
                    <a:pt x="59" y="87"/>
                    <a:pt x="59" y="87"/>
                  </a:cubicBezTo>
                  <a:cubicBezTo>
                    <a:pt x="59" y="87"/>
                    <a:pt x="58" y="86"/>
                    <a:pt x="58" y="85"/>
                  </a:cubicBezTo>
                  <a:close/>
                  <a:moveTo>
                    <a:pt x="24" y="126"/>
                  </a:moveTo>
                  <a:cubicBezTo>
                    <a:pt x="24" y="128"/>
                    <a:pt x="24" y="129"/>
                    <a:pt x="24" y="130"/>
                  </a:cubicBezTo>
                  <a:cubicBezTo>
                    <a:pt x="24" y="130"/>
                    <a:pt x="24" y="130"/>
                    <a:pt x="24" y="130"/>
                  </a:cubicBezTo>
                  <a:cubicBezTo>
                    <a:pt x="24" y="129"/>
                    <a:pt x="24" y="128"/>
                    <a:pt x="24" y="126"/>
                  </a:cubicBezTo>
                  <a:close/>
                  <a:moveTo>
                    <a:pt x="41" y="120"/>
                  </a:moveTo>
                  <a:cubicBezTo>
                    <a:pt x="40" y="120"/>
                    <a:pt x="39" y="121"/>
                    <a:pt x="39" y="122"/>
                  </a:cubicBezTo>
                  <a:cubicBezTo>
                    <a:pt x="39" y="121"/>
                    <a:pt x="40" y="121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lose/>
                  <a:moveTo>
                    <a:pt x="60" y="68"/>
                  </a:moveTo>
                  <a:cubicBezTo>
                    <a:pt x="60" y="67"/>
                    <a:pt x="59" y="66"/>
                    <a:pt x="58" y="66"/>
                  </a:cubicBezTo>
                  <a:cubicBezTo>
                    <a:pt x="60" y="67"/>
                    <a:pt x="60" y="68"/>
                    <a:pt x="60" y="68"/>
                  </a:cubicBezTo>
                  <a:close/>
                  <a:moveTo>
                    <a:pt x="43" y="47"/>
                  </a:moveTo>
                  <a:cubicBezTo>
                    <a:pt x="42" y="45"/>
                    <a:pt x="42" y="45"/>
                    <a:pt x="41" y="44"/>
                  </a:cubicBezTo>
                  <a:cubicBezTo>
                    <a:pt x="42" y="45"/>
                    <a:pt x="42" y="46"/>
                    <a:pt x="43" y="47"/>
                  </a:cubicBezTo>
                  <a:close/>
                  <a:moveTo>
                    <a:pt x="75" y="112"/>
                  </a:moveTo>
                  <a:cubicBezTo>
                    <a:pt x="75" y="112"/>
                    <a:pt x="75" y="113"/>
                    <a:pt x="76" y="113"/>
                  </a:cubicBezTo>
                  <a:cubicBezTo>
                    <a:pt x="76" y="113"/>
                    <a:pt x="76" y="114"/>
                    <a:pt x="76" y="114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5" y="112"/>
                  </a:cubicBezTo>
                  <a:close/>
                  <a:moveTo>
                    <a:pt x="50" y="146"/>
                  </a:moveTo>
                  <a:cubicBezTo>
                    <a:pt x="50" y="146"/>
                    <a:pt x="50" y="146"/>
                    <a:pt x="50" y="146"/>
                  </a:cubicBezTo>
                  <a:cubicBezTo>
                    <a:pt x="51" y="146"/>
                    <a:pt x="51" y="145"/>
                    <a:pt x="52" y="145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1" y="145"/>
                    <a:pt x="50" y="145"/>
                    <a:pt x="50" y="146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1"/>
                    <a:pt x="19" y="11"/>
                  </a:cubicBezTo>
                  <a:close/>
                  <a:moveTo>
                    <a:pt x="47" y="123"/>
                  </a:moveTo>
                  <a:cubicBezTo>
                    <a:pt x="46" y="123"/>
                    <a:pt x="46" y="124"/>
                    <a:pt x="46" y="124"/>
                  </a:cubicBezTo>
                  <a:cubicBezTo>
                    <a:pt x="46" y="124"/>
                    <a:pt x="46" y="124"/>
                    <a:pt x="47" y="124"/>
                  </a:cubicBezTo>
                  <a:cubicBezTo>
                    <a:pt x="47" y="124"/>
                    <a:pt x="47" y="123"/>
                    <a:pt x="47" y="123"/>
                  </a:cubicBezTo>
                  <a:close/>
                  <a:moveTo>
                    <a:pt x="62" y="109"/>
                  </a:moveTo>
                  <a:cubicBezTo>
                    <a:pt x="62" y="109"/>
                    <a:pt x="62" y="109"/>
                    <a:pt x="62" y="109"/>
                  </a:cubicBezTo>
                  <a:cubicBezTo>
                    <a:pt x="63" y="108"/>
                    <a:pt x="63" y="108"/>
                    <a:pt x="64" y="107"/>
                  </a:cubicBezTo>
                  <a:cubicBezTo>
                    <a:pt x="63" y="107"/>
                    <a:pt x="62" y="108"/>
                    <a:pt x="62" y="109"/>
                  </a:cubicBezTo>
                  <a:close/>
                  <a:moveTo>
                    <a:pt x="24" y="140"/>
                  </a:moveTo>
                  <a:cubicBezTo>
                    <a:pt x="24" y="141"/>
                    <a:pt x="23" y="141"/>
                    <a:pt x="23" y="142"/>
                  </a:cubicBezTo>
                  <a:cubicBezTo>
                    <a:pt x="23" y="142"/>
                    <a:pt x="24" y="141"/>
                    <a:pt x="24" y="140"/>
                  </a:cubicBezTo>
                  <a:close/>
                  <a:moveTo>
                    <a:pt x="40" y="127"/>
                  </a:moveTo>
                  <a:cubicBezTo>
                    <a:pt x="41" y="126"/>
                    <a:pt x="41" y="125"/>
                    <a:pt x="41" y="125"/>
                  </a:cubicBezTo>
                  <a:cubicBezTo>
                    <a:pt x="41" y="125"/>
                    <a:pt x="40" y="126"/>
                    <a:pt x="40" y="127"/>
                  </a:cubicBezTo>
                  <a:close/>
                  <a:moveTo>
                    <a:pt x="22" y="34"/>
                  </a:moveTo>
                  <a:cubicBezTo>
                    <a:pt x="22" y="34"/>
                    <a:pt x="22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35"/>
                    <a:pt x="23" y="35"/>
                    <a:pt x="22" y="34"/>
                  </a:cubicBezTo>
                  <a:close/>
                  <a:moveTo>
                    <a:pt x="39" y="153"/>
                  </a:moveTo>
                  <a:cubicBezTo>
                    <a:pt x="38" y="153"/>
                    <a:pt x="38" y="154"/>
                    <a:pt x="39" y="154"/>
                  </a:cubicBezTo>
                  <a:cubicBezTo>
                    <a:pt x="39" y="154"/>
                    <a:pt x="39" y="153"/>
                    <a:pt x="39" y="153"/>
                  </a:cubicBezTo>
                  <a:close/>
                  <a:moveTo>
                    <a:pt x="44" y="126"/>
                  </a:moveTo>
                  <a:cubicBezTo>
                    <a:pt x="44" y="126"/>
                    <a:pt x="44" y="126"/>
                    <a:pt x="44" y="126"/>
                  </a:cubicBezTo>
                  <a:cubicBezTo>
                    <a:pt x="44" y="127"/>
                    <a:pt x="44" y="127"/>
                    <a:pt x="44" y="128"/>
                  </a:cubicBezTo>
                  <a:cubicBezTo>
                    <a:pt x="45" y="127"/>
                    <a:pt x="45" y="126"/>
                    <a:pt x="44" y="126"/>
                  </a:cubicBezTo>
                  <a:close/>
                  <a:moveTo>
                    <a:pt x="42" y="154"/>
                  </a:moveTo>
                  <a:cubicBezTo>
                    <a:pt x="41" y="155"/>
                    <a:pt x="41" y="155"/>
                    <a:pt x="41" y="156"/>
                  </a:cubicBezTo>
                  <a:cubicBezTo>
                    <a:pt x="42" y="155"/>
                    <a:pt x="42" y="155"/>
                    <a:pt x="42" y="154"/>
                  </a:cubicBezTo>
                  <a:close/>
                  <a:moveTo>
                    <a:pt x="33" y="101"/>
                  </a:moveTo>
                  <a:cubicBezTo>
                    <a:pt x="33" y="101"/>
                    <a:pt x="33" y="101"/>
                    <a:pt x="33" y="101"/>
                  </a:cubicBezTo>
                  <a:cubicBezTo>
                    <a:pt x="32" y="101"/>
                    <a:pt x="32" y="102"/>
                    <a:pt x="32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2"/>
                    <a:pt x="33" y="101"/>
                    <a:pt x="33" y="101"/>
                  </a:cubicBezTo>
                  <a:close/>
                  <a:moveTo>
                    <a:pt x="47" y="48"/>
                  </a:moveTo>
                  <a:cubicBezTo>
                    <a:pt x="48" y="49"/>
                    <a:pt x="48" y="50"/>
                    <a:pt x="49" y="50"/>
                  </a:cubicBezTo>
                  <a:cubicBezTo>
                    <a:pt x="48" y="49"/>
                    <a:pt x="48" y="49"/>
                    <a:pt x="47" y="48"/>
                  </a:cubicBezTo>
                  <a:close/>
                  <a:moveTo>
                    <a:pt x="60" y="89"/>
                  </a:moveTo>
                  <a:cubicBezTo>
                    <a:pt x="60" y="90"/>
                    <a:pt x="59" y="90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lose/>
                  <a:moveTo>
                    <a:pt x="71" y="103"/>
                  </a:moveTo>
                  <a:cubicBezTo>
                    <a:pt x="70" y="104"/>
                    <a:pt x="70" y="104"/>
                    <a:pt x="71" y="105"/>
                  </a:cubicBezTo>
                  <a:cubicBezTo>
                    <a:pt x="71" y="104"/>
                    <a:pt x="71" y="104"/>
                    <a:pt x="71" y="103"/>
                  </a:cubicBezTo>
                  <a:close/>
                  <a:moveTo>
                    <a:pt x="55" y="57"/>
                  </a:moveTo>
                  <a:cubicBezTo>
                    <a:pt x="55" y="58"/>
                    <a:pt x="55" y="58"/>
                    <a:pt x="56" y="58"/>
                  </a:cubicBezTo>
                  <a:cubicBezTo>
                    <a:pt x="56" y="58"/>
                    <a:pt x="56" y="57"/>
                    <a:pt x="56" y="57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5" y="57"/>
                    <a:pt x="55" y="57"/>
                    <a:pt x="55" y="57"/>
                  </a:cubicBezTo>
                  <a:close/>
                  <a:moveTo>
                    <a:pt x="26" y="36"/>
                  </a:moveTo>
                  <a:cubicBezTo>
                    <a:pt x="26" y="35"/>
                    <a:pt x="27" y="35"/>
                    <a:pt x="27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5"/>
                    <a:pt x="26" y="36"/>
                  </a:cubicBezTo>
                  <a:close/>
                  <a:moveTo>
                    <a:pt x="56" y="106"/>
                  </a:moveTo>
                  <a:cubicBezTo>
                    <a:pt x="57" y="106"/>
                    <a:pt x="57" y="105"/>
                    <a:pt x="56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6" y="105"/>
                    <a:pt x="56" y="105"/>
                    <a:pt x="56" y="106"/>
                  </a:cubicBezTo>
                  <a:close/>
                  <a:moveTo>
                    <a:pt x="7" y="99"/>
                  </a:move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7" y="99"/>
                    <a:pt x="7" y="99"/>
                    <a:pt x="7" y="99"/>
                  </a:cubicBezTo>
                  <a:close/>
                  <a:moveTo>
                    <a:pt x="4" y="173"/>
                  </a:moveTo>
                  <a:cubicBezTo>
                    <a:pt x="4" y="173"/>
                    <a:pt x="4" y="173"/>
                    <a:pt x="4" y="173"/>
                  </a:cubicBezTo>
                  <a:cubicBezTo>
                    <a:pt x="4" y="173"/>
                    <a:pt x="4" y="174"/>
                    <a:pt x="4" y="174"/>
                  </a:cubicBezTo>
                  <a:cubicBezTo>
                    <a:pt x="4" y="174"/>
                    <a:pt x="4" y="174"/>
                    <a:pt x="4" y="174"/>
                  </a:cubicBezTo>
                  <a:cubicBezTo>
                    <a:pt x="4" y="174"/>
                    <a:pt x="4" y="173"/>
                    <a:pt x="4" y="173"/>
                  </a:cubicBezTo>
                  <a:close/>
                  <a:moveTo>
                    <a:pt x="63" y="87"/>
                  </a:moveTo>
                  <a:cubicBezTo>
                    <a:pt x="63" y="87"/>
                    <a:pt x="63" y="87"/>
                    <a:pt x="63" y="87"/>
                  </a:cubicBezTo>
                  <a:cubicBezTo>
                    <a:pt x="62" y="87"/>
                    <a:pt x="62" y="87"/>
                    <a:pt x="62" y="88"/>
                  </a:cubicBezTo>
                  <a:cubicBezTo>
                    <a:pt x="62" y="88"/>
                    <a:pt x="63" y="88"/>
                    <a:pt x="63" y="87"/>
                  </a:cubicBezTo>
                  <a:close/>
                  <a:moveTo>
                    <a:pt x="36" y="142"/>
                  </a:moveTo>
                  <a:cubicBezTo>
                    <a:pt x="36" y="142"/>
                    <a:pt x="36" y="142"/>
                    <a:pt x="37" y="142"/>
                  </a:cubicBezTo>
                  <a:cubicBezTo>
                    <a:pt x="37" y="142"/>
                    <a:pt x="37" y="142"/>
                    <a:pt x="37" y="141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7" y="141"/>
                    <a:pt x="36" y="142"/>
                    <a:pt x="36" y="142"/>
                  </a:cubicBezTo>
                  <a:close/>
                  <a:moveTo>
                    <a:pt x="58" y="142"/>
                  </a:moveTo>
                  <a:cubicBezTo>
                    <a:pt x="58" y="142"/>
                    <a:pt x="58" y="142"/>
                    <a:pt x="58" y="142"/>
                  </a:cubicBezTo>
                  <a:cubicBezTo>
                    <a:pt x="58" y="142"/>
                    <a:pt x="58" y="142"/>
                    <a:pt x="58" y="141"/>
                  </a:cubicBezTo>
                  <a:cubicBezTo>
                    <a:pt x="58" y="141"/>
                    <a:pt x="58" y="141"/>
                    <a:pt x="57" y="142"/>
                  </a:cubicBezTo>
                  <a:cubicBezTo>
                    <a:pt x="58" y="142"/>
                    <a:pt x="58" y="142"/>
                    <a:pt x="58" y="142"/>
                  </a:cubicBezTo>
                  <a:close/>
                  <a:moveTo>
                    <a:pt x="28" y="181"/>
                  </a:moveTo>
                  <a:cubicBezTo>
                    <a:pt x="28" y="181"/>
                    <a:pt x="28" y="181"/>
                    <a:pt x="28" y="181"/>
                  </a:cubicBezTo>
                  <a:cubicBezTo>
                    <a:pt x="27" y="182"/>
                    <a:pt x="27" y="182"/>
                    <a:pt x="27" y="182"/>
                  </a:cubicBezTo>
                  <a:cubicBezTo>
                    <a:pt x="27" y="182"/>
                    <a:pt x="28" y="182"/>
                    <a:pt x="28" y="182"/>
                  </a:cubicBezTo>
                  <a:cubicBezTo>
                    <a:pt x="28" y="182"/>
                    <a:pt x="28" y="182"/>
                    <a:pt x="28" y="181"/>
                  </a:cubicBezTo>
                  <a:close/>
                  <a:moveTo>
                    <a:pt x="6" y="190"/>
                  </a:moveTo>
                  <a:cubicBezTo>
                    <a:pt x="6" y="190"/>
                    <a:pt x="6" y="190"/>
                    <a:pt x="6" y="190"/>
                  </a:cubicBezTo>
                  <a:cubicBezTo>
                    <a:pt x="6" y="191"/>
                    <a:pt x="7" y="191"/>
                    <a:pt x="7" y="191"/>
                  </a:cubicBezTo>
                  <a:cubicBezTo>
                    <a:pt x="7" y="191"/>
                    <a:pt x="7" y="191"/>
                    <a:pt x="7" y="191"/>
                  </a:cubicBezTo>
                  <a:cubicBezTo>
                    <a:pt x="7" y="190"/>
                    <a:pt x="7" y="190"/>
                    <a:pt x="6" y="190"/>
                  </a:cubicBezTo>
                  <a:close/>
                  <a:moveTo>
                    <a:pt x="27" y="21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1"/>
                  </a:cubicBezTo>
                  <a:close/>
                  <a:moveTo>
                    <a:pt x="68" y="116"/>
                  </a:move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971949" y="2124723"/>
            <a:ext cx="320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kumimoji="1" lang="zh-CN" altLang="en-US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在此处单击输入标题</a:t>
            </a:r>
            <a:endParaRPr kumimoji="1" lang="zh-CN" altLang="en-US" sz="2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971948" y="4137428"/>
            <a:ext cx="320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kumimoji="1" lang="zh-CN" altLang="en-US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在此处单击输入标题</a:t>
            </a:r>
            <a:endParaRPr kumimoji="1" lang="zh-CN" altLang="en-US" sz="2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25688" y="2124723"/>
            <a:ext cx="320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kumimoji="1" lang="zh-CN" altLang="en-US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在此处单击输入标题</a:t>
            </a:r>
            <a:endParaRPr kumimoji="1" lang="zh-CN" altLang="en-US" sz="2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25687" y="4137428"/>
            <a:ext cx="320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kumimoji="1" lang="zh-CN" altLang="en-US" sz="2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在此处单击输入标题</a:t>
            </a:r>
            <a:endParaRPr kumimoji="1" lang="zh-CN" altLang="en-US" sz="2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2880863" y="728160"/>
            <a:ext cx="6367212" cy="783461"/>
            <a:chOff x="1592201" y="481872"/>
            <a:chExt cx="8620447" cy="1060713"/>
          </a:xfrm>
        </p:grpSpPr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2831010" y="537025"/>
              <a:ext cx="786758" cy="904147"/>
            </a:xfrm>
            <a:custGeom>
              <a:avLst/>
              <a:gdLst/>
              <a:ahLst/>
              <a:cxnLst>
                <a:cxn ang="0">
                  <a:pos x="246" y="13"/>
                </a:cxn>
                <a:cxn ang="0">
                  <a:pos x="96" y="19"/>
                </a:cxn>
                <a:cxn ang="0">
                  <a:pos x="31" y="63"/>
                </a:cxn>
                <a:cxn ang="0">
                  <a:pos x="4" y="227"/>
                </a:cxn>
                <a:cxn ang="0">
                  <a:pos x="46" y="332"/>
                </a:cxn>
                <a:cxn ang="0">
                  <a:pos x="218" y="349"/>
                </a:cxn>
                <a:cxn ang="0">
                  <a:pos x="307" y="225"/>
                </a:cxn>
                <a:cxn ang="0">
                  <a:pos x="79" y="42"/>
                </a:cxn>
                <a:cxn ang="0">
                  <a:pos x="52" y="63"/>
                </a:cxn>
                <a:cxn ang="0">
                  <a:pos x="61" y="93"/>
                </a:cxn>
                <a:cxn ang="0">
                  <a:pos x="31" y="110"/>
                </a:cxn>
                <a:cxn ang="0">
                  <a:pos x="60" y="114"/>
                </a:cxn>
                <a:cxn ang="0">
                  <a:pos x="21" y="187"/>
                </a:cxn>
                <a:cxn ang="0">
                  <a:pos x="48" y="141"/>
                </a:cxn>
                <a:cxn ang="0">
                  <a:pos x="23" y="149"/>
                </a:cxn>
                <a:cxn ang="0">
                  <a:pos x="46" y="290"/>
                </a:cxn>
                <a:cxn ang="0">
                  <a:pos x="50" y="198"/>
                </a:cxn>
                <a:cxn ang="0">
                  <a:pos x="33" y="192"/>
                </a:cxn>
                <a:cxn ang="0">
                  <a:pos x="50" y="227"/>
                </a:cxn>
                <a:cxn ang="0">
                  <a:pos x="46" y="211"/>
                </a:cxn>
                <a:cxn ang="0">
                  <a:pos x="14" y="221"/>
                </a:cxn>
                <a:cxn ang="0">
                  <a:pos x="21" y="234"/>
                </a:cxn>
                <a:cxn ang="0">
                  <a:pos x="21" y="255"/>
                </a:cxn>
                <a:cxn ang="0">
                  <a:pos x="40" y="263"/>
                </a:cxn>
                <a:cxn ang="0">
                  <a:pos x="31" y="288"/>
                </a:cxn>
                <a:cxn ang="0">
                  <a:pos x="31" y="288"/>
                </a:cxn>
                <a:cxn ang="0">
                  <a:pos x="54" y="295"/>
                </a:cxn>
                <a:cxn ang="0">
                  <a:pos x="63" y="330"/>
                </a:cxn>
                <a:cxn ang="0">
                  <a:pos x="71" y="333"/>
                </a:cxn>
                <a:cxn ang="0">
                  <a:pos x="73" y="299"/>
                </a:cxn>
                <a:cxn ang="0">
                  <a:pos x="81" y="339"/>
                </a:cxn>
                <a:cxn ang="0">
                  <a:pos x="96" y="343"/>
                </a:cxn>
                <a:cxn ang="0">
                  <a:pos x="82" y="324"/>
                </a:cxn>
                <a:cxn ang="0">
                  <a:pos x="210" y="335"/>
                </a:cxn>
                <a:cxn ang="0">
                  <a:pos x="82" y="299"/>
                </a:cxn>
                <a:cxn ang="0">
                  <a:pos x="67" y="112"/>
                </a:cxn>
                <a:cxn ang="0">
                  <a:pos x="111" y="17"/>
                </a:cxn>
                <a:cxn ang="0">
                  <a:pos x="248" y="27"/>
                </a:cxn>
                <a:cxn ang="0">
                  <a:pos x="302" y="124"/>
                </a:cxn>
                <a:cxn ang="0">
                  <a:pos x="180" y="72"/>
                </a:cxn>
                <a:cxn ang="0">
                  <a:pos x="107" y="162"/>
                </a:cxn>
                <a:cxn ang="0">
                  <a:pos x="138" y="265"/>
                </a:cxn>
                <a:cxn ang="0">
                  <a:pos x="235" y="242"/>
                </a:cxn>
                <a:cxn ang="0">
                  <a:pos x="252" y="141"/>
                </a:cxn>
                <a:cxn ang="0">
                  <a:pos x="244" y="170"/>
                </a:cxn>
                <a:cxn ang="0">
                  <a:pos x="244" y="162"/>
                </a:cxn>
                <a:cxn ang="0">
                  <a:pos x="227" y="139"/>
                </a:cxn>
                <a:cxn ang="0">
                  <a:pos x="229" y="122"/>
                </a:cxn>
                <a:cxn ang="0">
                  <a:pos x="229" y="116"/>
                </a:cxn>
                <a:cxn ang="0">
                  <a:pos x="214" y="164"/>
                </a:cxn>
                <a:cxn ang="0">
                  <a:pos x="185" y="91"/>
                </a:cxn>
                <a:cxn ang="0">
                  <a:pos x="195" y="267"/>
                </a:cxn>
                <a:cxn ang="0">
                  <a:pos x="197" y="265"/>
                </a:cxn>
                <a:cxn ang="0">
                  <a:pos x="170" y="269"/>
                </a:cxn>
                <a:cxn ang="0">
                  <a:pos x="119" y="221"/>
                </a:cxn>
                <a:cxn ang="0">
                  <a:pos x="147" y="88"/>
                </a:cxn>
                <a:cxn ang="0">
                  <a:pos x="195" y="122"/>
                </a:cxn>
                <a:cxn ang="0">
                  <a:pos x="214" y="204"/>
                </a:cxn>
                <a:cxn ang="0">
                  <a:pos x="210" y="221"/>
                </a:cxn>
                <a:cxn ang="0">
                  <a:pos x="223" y="189"/>
                </a:cxn>
                <a:cxn ang="0">
                  <a:pos x="231" y="215"/>
                </a:cxn>
                <a:cxn ang="0">
                  <a:pos x="244" y="192"/>
                </a:cxn>
              </a:cxnLst>
              <a:rect l="0" t="0" r="r" b="b"/>
              <a:pathLst>
                <a:path w="315" h="362">
                  <a:moveTo>
                    <a:pt x="307" y="95"/>
                  </a:moveTo>
                  <a:lnTo>
                    <a:pt x="307" y="95"/>
                  </a:lnTo>
                  <a:lnTo>
                    <a:pt x="298" y="70"/>
                  </a:lnTo>
                  <a:lnTo>
                    <a:pt x="283" y="48"/>
                  </a:lnTo>
                  <a:lnTo>
                    <a:pt x="275" y="38"/>
                  </a:lnTo>
                  <a:lnTo>
                    <a:pt x="265" y="29"/>
                  </a:lnTo>
                  <a:lnTo>
                    <a:pt x="256" y="21"/>
                  </a:lnTo>
                  <a:lnTo>
                    <a:pt x="246" y="13"/>
                  </a:lnTo>
                  <a:lnTo>
                    <a:pt x="246" y="13"/>
                  </a:lnTo>
                  <a:lnTo>
                    <a:pt x="229" y="8"/>
                  </a:lnTo>
                  <a:lnTo>
                    <a:pt x="206" y="4"/>
                  </a:lnTo>
                  <a:lnTo>
                    <a:pt x="182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42" y="2"/>
                  </a:lnTo>
                  <a:lnTo>
                    <a:pt x="124" y="6"/>
                  </a:lnTo>
                  <a:lnTo>
                    <a:pt x="111" y="11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82" y="25"/>
                  </a:lnTo>
                  <a:lnTo>
                    <a:pt x="69" y="30"/>
                  </a:lnTo>
                  <a:lnTo>
                    <a:pt x="69" y="30"/>
                  </a:lnTo>
                  <a:lnTo>
                    <a:pt x="60" y="36"/>
                  </a:lnTo>
                  <a:lnTo>
                    <a:pt x="48" y="46"/>
                  </a:lnTo>
                  <a:lnTo>
                    <a:pt x="37" y="55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27" y="72"/>
                  </a:lnTo>
                  <a:lnTo>
                    <a:pt x="21" y="86"/>
                  </a:lnTo>
                  <a:lnTo>
                    <a:pt x="14" y="116"/>
                  </a:lnTo>
                  <a:lnTo>
                    <a:pt x="14" y="116"/>
                  </a:lnTo>
                  <a:lnTo>
                    <a:pt x="8" y="141"/>
                  </a:lnTo>
                  <a:lnTo>
                    <a:pt x="2" y="168"/>
                  </a:lnTo>
                  <a:lnTo>
                    <a:pt x="0" y="196"/>
                  </a:lnTo>
                  <a:lnTo>
                    <a:pt x="2" y="211"/>
                  </a:lnTo>
                  <a:lnTo>
                    <a:pt x="4" y="227"/>
                  </a:lnTo>
                  <a:lnTo>
                    <a:pt x="4" y="227"/>
                  </a:lnTo>
                  <a:lnTo>
                    <a:pt x="8" y="253"/>
                  </a:lnTo>
                  <a:lnTo>
                    <a:pt x="14" y="276"/>
                  </a:lnTo>
                  <a:lnTo>
                    <a:pt x="14" y="276"/>
                  </a:lnTo>
                  <a:lnTo>
                    <a:pt x="20" y="290"/>
                  </a:lnTo>
                  <a:lnTo>
                    <a:pt x="29" y="305"/>
                  </a:lnTo>
                  <a:lnTo>
                    <a:pt x="39" y="320"/>
                  </a:lnTo>
                  <a:lnTo>
                    <a:pt x="46" y="332"/>
                  </a:lnTo>
                  <a:lnTo>
                    <a:pt x="46" y="332"/>
                  </a:lnTo>
                  <a:lnTo>
                    <a:pt x="61" y="341"/>
                  </a:lnTo>
                  <a:lnTo>
                    <a:pt x="81" y="349"/>
                  </a:lnTo>
                  <a:lnTo>
                    <a:pt x="103" y="356"/>
                  </a:lnTo>
                  <a:lnTo>
                    <a:pt x="126" y="360"/>
                  </a:lnTo>
                  <a:lnTo>
                    <a:pt x="151" y="362"/>
                  </a:lnTo>
                  <a:lnTo>
                    <a:pt x="174" y="360"/>
                  </a:lnTo>
                  <a:lnTo>
                    <a:pt x="197" y="356"/>
                  </a:lnTo>
                  <a:lnTo>
                    <a:pt x="218" y="349"/>
                  </a:lnTo>
                  <a:lnTo>
                    <a:pt x="218" y="349"/>
                  </a:lnTo>
                  <a:lnTo>
                    <a:pt x="227" y="345"/>
                  </a:lnTo>
                  <a:lnTo>
                    <a:pt x="235" y="339"/>
                  </a:lnTo>
                  <a:lnTo>
                    <a:pt x="254" y="324"/>
                  </a:lnTo>
                  <a:lnTo>
                    <a:pt x="269" y="307"/>
                  </a:lnTo>
                  <a:lnTo>
                    <a:pt x="281" y="292"/>
                  </a:lnTo>
                  <a:lnTo>
                    <a:pt x="281" y="292"/>
                  </a:lnTo>
                  <a:lnTo>
                    <a:pt x="292" y="272"/>
                  </a:lnTo>
                  <a:lnTo>
                    <a:pt x="300" y="250"/>
                  </a:lnTo>
                  <a:lnTo>
                    <a:pt x="307" y="225"/>
                  </a:lnTo>
                  <a:lnTo>
                    <a:pt x="313" y="198"/>
                  </a:lnTo>
                  <a:lnTo>
                    <a:pt x="315" y="170"/>
                  </a:lnTo>
                  <a:lnTo>
                    <a:pt x="315" y="143"/>
                  </a:lnTo>
                  <a:lnTo>
                    <a:pt x="313" y="118"/>
                  </a:lnTo>
                  <a:lnTo>
                    <a:pt x="307" y="95"/>
                  </a:lnTo>
                  <a:lnTo>
                    <a:pt x="307" y="95"/>
                  </a:lnTo>
                  <a:close/>
                  <a:moveTo>
                    <a:pt x="79" y="38"/>
                  </a:moveTo>
                  <a:lnTo>
                    <a:pt x="79" y="38"/>
                  </a:lnTo>
                  <a:lnTo>
                    <a:pt x="79" y="42"/>
                  </a:lnTo>
                  <a:lnTo>
                    <a:pt x="77" y="46"/>
                  </a:lnTo>
                  <a:lnTo>
                    <a:pt x="75" y="49"/>
                  </a:lnTo>
                  <a:lnTo>
                    <a:pt x="75" y="55"/>
                  </a:lnTo>
                  <a:lnTo>
                    <a:pt x="75" y="55"/>
                  </a:lnTo>
                  <a:lnTo>
                    <a:pt x="67" y="57"/>
                  </a:lnTo>
                  <a:lnTo>
                    <a:pt x="61" y="61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54" y="57"/>
                  </a:lnTo>
                  <a:lnTo>
                    <a:pt x="60" y="49"/>
                  </a:lnTo>
                  <a:lnTo>
                    <a:pt x="69" y="44"/>
                  </a:lnTo>
                  <a:lnTo>
                    <a:pt x="79" y="38"/>
                  </a:lnTo>
                  <a:lnTo>
                    <a:pt x="79" y="38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3" y="84"/>
                  </a:lnTo>
                  <a:lnTo>
                    <a:pt x="61" y="93"/>
                  </a:lnTo>
                  <a:lnTo>
                    <a:pt x="58" y="101"/>
                  </a:lnTo>
                  <a:lnTo>
                    <a:pt x="52" y="107"/>
                  </a:lnTo>
                  <a:lnTo>
                    <a:pt x="44" y="112"/>
                  </a:lnTo>
                  <a:lnTo>
                    <a:pt x="37" y="118"/>
                  </a:lnTo>
                  <a:lnTo>
                    <a:pt x="29" y="122"/>
                  </a:lnTo>
                  <a:lnTo>
                    <a:pt x="21" y="124"/>
                  </a:lnTo>
                  <a:lnTo>
                    <a:pt x="21" y="124"/>
                  </a:lnTo>
                  <a:lnTo>
                    <a:pt x="25" y="116"/>
                  </a:lnTo>
                  <a:lnTo>
                    <a:pt x="31" y="110"/>
                  </a:lnTo>
                  <a:lnTo>
                    <a:pt x="42" y="99"/>
                  </a:lnTo>
                  <a:lnTo>
                    <a:pt x="54" y="90"/>
                  </a:lnTo>
                  <a:lnTo>
                    <a:pt x="60" y="84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54" y="112"/>
                  </a:moveTo>
                  <a:lnTo>
                    <a:pt x="54" y="112"/>
                  </a:lnTo>
                  <a:lnTo>
                    <a:pt x="58" y="112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58" y="128"/>
                  </a:lnTo>
                  <a:lnTo>
                    <a:pt x="58" y="141"/>
                  </a:lnTo>
                  <a:lnTo>
                    <a:pt x="54" y="150"/>
                  </a:lnTo>
                  <a:lnTo>
                    <a:pt x="50" y="162"/>
                  </a:lnTo>
                  <a:lnTo>
                    <a:pt x="46" y="170"/>
                  </a:lnTo>
                  <a:lnTo>
                    <a:pt x="39" y="175"/>
                  </a:lnTo>
                  <a:lnTo>
                    <a:pt x="31" y="181"/>
                  </a:lnTo>
                  <a:lnTo>
                    <a:pt x="21" y="187"/>
                  </a:lnTo>
                  <a:lnTo>
                    <a:pt x="21" y="187"/>
                  </a:lnTo>
                  <a:lnTo>
                    <a:pt x="21" y="179"/>
                  </a:lnTo>
                  <a:lnTo>
                    <a:pt x="25" y="173"/>
                  </a:lnTo>
                  <a:lnTo>
                    <a:pt x="35" y="164"/>
                  </a:lnTo>
                  <a:lnTo>
                    <a:pt x="44" y="154"/>
                  </a:lnTo>
                  <a:lnTo>
                    <a:pt x="50" y="149"/>
                  </a:lnTo>
                  <a:lnTo>
                    <a:pt x="54" y="143"/>
                  </a:lnTo>
                  <a:lnTo>
                    <a:pt x="54" y="143"/>
                  </a:lnTo>
                  <a:lnTo>
                    <a:pt x="48" y="141"/>
                  </a:lnTo>
                  <a:lnTo>
                    <a:pt x="42" y="143"/>
                  </a:lnTo>
                  <a:lnTo>
                    <a:pt x="39" y="145"/>
                  </a:lnTo>
                  <a:lnTo>
                    <a:pt x="35" y="149"/>
                  </a:lnTo>
                  <a:lnTo>
                    <a:pt x="27" y="158"/>
                  </a:lnTo>
                  <a:lnTo>
                    <a:pt x="21" y="162"/>
                  </a:lnTo>
                  <a:lnTo>
                    <a:pt x="18" y="164"/>
                  </a:lnTo>
                  <a:lnTo>
                    <a:pt x="18" y="164"/>
                  </a:lnTo>
                  <a:lnTo>
                    <a:pt x="20" y="154"/>
                  </a:lnTo>
                  <a:lnTo>
                    <a:pt x="23" y="149"/>
                  </a:lnTo>
                  <a:lnTo>
                    <a:pt x="33" y="135"/>
                  </a:lnTo>
                  <a:lnTo>
                    <a:pt x="44" y="126"/>
                  </a:lnTo>
                  <a:lnTo>
                    <a:pt x="54" y="112"/>
                  </a:lnTo>
                  <a:lnTo>
                    <a:pt x="54" y="112"/>
                  </a:lnTo>
                  <a:close/>
                  <a:moveTo>
                    <a:pt x="61" y="284"/>
                  </a:moveTo>
                  <a:lnTo>
                    <a:pt x="61" y="284"/>
                  </a:lnTo>
                  <a:lnTo>
                    <a:pt x="54" y="286"/>
                  </a:lnTo>
                  <a:lnTo>
                    <a:pt x="46" y="290"/>
                  </a:lnTo>
                  <a:lnTo>
                    <a:pt x="46" y="290"/>
                  </a:lnTo>
                  <a:lnTo>
                    <a:pt x="46" y="284"/>
                  </a:lnTo>
                  <a:lnTo>
                    <a:pt x="48" y="278"/>
                  </a:lnTo>
                  <a:lnTo>
                    <a:pt x="56" y="271"/>
                  </a:lnTo>
                  <a:lnTo>
                    <a:pt x="56" y="271"/>
                  </a:lnTo>
                  <a:lnTo>
                    <a:pt x="60" y="272"/>
                  </a:lnTo>
                  <a:lnTo>
                    <a:pt x="60" y="274"/>
                  </a:lnTo>
                  <a:lnTo>
                    <a:pt x="61" y="284"/>
                  </a:lnTo>
                  <a:lnTo>
                    <a:pt x="61" y="284"/>
                  </a:lnTo>
                  <a:close/>
                  <a:moveTo>
                    <a:pt x="50" y="198"/>
                  </a:moveTo>
                  <a:lnTo>
                    <a:pt x="50" y="198"/>
                  </a:lnTo>
                  <a:lnTo>
                    <a:pt x="46" y="198"/>
                  </a:lnTo>
                  <a:lnTo>
                    <a:pt x="42" y="200"/>
                  </a:lnTo>
                  <a:lnTo>
                    <a:pt x="37" y="204"/>
                  </a:lnTo>
                  <a:lnTo>
                    <a:pt x="31" y="208"/>
                  </a:lnTo>
                  <a:lnTo>
                    <a:pt x="23" y="211"/>
                  </a:lnTo>
                  <a:lnTo>
                    <a:pt x="23" y="211"/>
                  </a:lnTo>
                  <a:lnTo>
                    <a:pt x="27" y="200"/>
                  </a:lnTo>
                  <a:lnTo>
                    <a:pt x="33" y="192"/>
                  </a:lnTo>
                  <a:lnTo>
                    <a:pt x="48" y="179"/>
                  </a:lnTo>
                  <a:lnTo>
                    <a:pt x="48" y="179"/>
                  </a:lnTo>
                  <a:lnTo>
                    <a:pt x="52" y="183"/>
                  </a:lnTo>
                  <a:lnTo>
                    <a:pt x="52" y="187"/>
                  </a:lnTo>
                  <a:lnTo>
                    <a:pt x="50" y="198"/>
                  </a:lnTo>
                  <a:lnTo>
                    <a:pt x="50" y="198"/>
                  </a:lnTo>
                  <a:close/>
                  <a:moveTo>
                    <a:pt x="50" y="213"/>
                  </a:moveTo>
                  <a:lnTo>
                    <a:pt x="50" y="227"/>
                  </a:lnTo>
                  <a:lnTo>
                    <a:pt x="50" y="227"/>
                  </a:lnTo>
                  <a:lnTo>
                    <a:pt x="44" y="229"/>
                  </a:lnTo>
                  <a:lnTo>
                    <a:pt x="40" y="232"/>
                  </a:lnTo>
                  <a:lnTo>
                    <a:pt x="37" y="236"/>
                  </a:lnTo>
                  <a:lnTo>
                    <a:pt x="29" y="236"/>
                  </a:lnTo>
                  <a:lnTo>
                    <a:pt x="29" y="236"/>
                  </a:lnTo>
                  <a:lnTo>
                    <a:pt x="31" y="229"/>
                  </a:lnTo>
                  <a:lnTo>
                    <a:pt x="37" y="223"/>
                  </a:lnTo>
                  <a:lnTo>
                    <a:pt x="40" y="217"/>
                  </a:lnTo>
                  <a:lnTo>
                    <a:pt x="46" y="211"/>
                  </a:lnTo>
                  <a:lnTo>
                    <a:pt x="46" y="211"/>
                  </a:lnTo>
                  <a:lnTo>
                    <a:pt x="50" y="213"/>
                  </a:lnTo>
                  <a:lnTo>
                    <a:pt x="50" y="213"/>
                  </a:lnTo>
                  <a:close/>
                  <a:moveTo>
                    <a:pt x="21" y="255"/>
                  </a:moveTo>
                  <a:lnTo>
                    <a:pt x="21" y="255"/>
                  </a:lnTo>
                  <a:lnTo>
                    <a:pt x="18" y="250"/>
                  </a:lnTo>
                  <a:lnTo>
                    <a:pt x="16" y="240"/>
                  </a:lnTo>
                  <a:lnTo>
                    <a:pt x="14" y="221"/>
                  </a:lnTo>
                  <a:lnTo>
                    <a:pt x="14" y="221"/>
                  </a:lnTo>
                  <a:lnTo>
                    <a:pt x="20" y="219"/>
                  </a:lnTo>
                  <a:lnTo>
                    <a:pt x="23" y="217"/>
                  </a:lnTo>
                  <a:lnTo>
                    <a:pt x="29" y="215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1" y="221"/>
                  </a:lnTo>
                  <a:lnTo>
                    <a:pt x="27" y="225"/>
                  </a:lnTo>
                  <a:lnTo>
                    <a:pt x="23" y="229"/>
                  </a:lnTo>
                  <a:lnTo>
                    <a:pt x="21" y="234"/>
                  </a:lnTo>
                  <a:lnTo>
                    <a:pt x="21" y="234"/>
                  </a:lnTo>
                  <a:lnTo>
                    <a:pt x="21" y="238"/>
                  </a:lnTo>
                  <a:lnTo>
                    <a:pt x="23" y="240"/>
                  </a:lnTo>
                  <a:lnTo>
                    <a:pt x="29" y="244"/>
                  </a:lnTo>
                  <a:lnTo>
                    <a:pt x="29" y="244"/>
                  </a:lnTo>
                  <a:lnTo>
                    <a:pt x="27" y="248"/>
                  </a:lnTo>
                  <a:lnTo>
                    <a:pt x="25" y="250"/>
                  </a:lnTo>
                  <a:lnTo>
                    <a:pt x="23" y="252"/>
                  </a:lnTo>
                  <a:lnTo>
                    <a:pt x="21" y="255"/>
                  </a:lnTo>
                  <a:lnTo>
                    <a:pt x="21" y="255"/>
                  </a:lnTo>
                  <a:close/>
                  <a:moveTo>
                    <a:pt x="48" y="236"/>
                  </a:moveTo>
                  <a:lnTo>
                    <a:pt x="48" y="236"/>
                  </a:lnTo>
                  <a:lnTo>
                    <a:pt x="52" y="240"/>
                  </a:lnTo>
                  <a:lnTo>
                    <a:pt x="52" y="246"/>
                  </a:lnTo>
                  <a:lnTo>
                    <a:pt x="54" y="259"/>
                  </a:lnTo>
                  <a:lnTo>
                    <a:pt x="54" y="259"/>
                  </a:lnTo>
                  <a:lnTo>
                    <a:pt x="46" y="261"/>
                  </a:lnTo>
                  <a:lnTo>
                    <a:pt x="40" y="263"/>
                  </a:lnTo>
                  <a:lnTo>
                    <a:pt x="35" y="265"/>
                  </a:lnTo>
                  <a:lnTo>
                    <a:pt x="27" y="267"/>
                  </a:lnTo>
                  <a:lnTo>
                    <a:pt x="27" y="267"/>
                  </a:lnTo>
                  <a:lnTo>
                    <a:pt x="29" y="257"/>
                  </a:lnTo>
                  <a:lnTo>
                    <a:pt x="35" y="250"/>
                  </a:lnTo>
                  <a:lnTo>
                    <a:pt x="48" y="236"/>
                  </a:lnTo>
                  <a:lnTo>
                    <a:pt x="48" y="236"/>
                  </a:lnTo>
                  <a:close/>
                  <a:moveTo>
                    <a:pt x="31" y="288"/>
                  </a:moveTo>
                  <a:lnTo>
                    <a:pt x="31" y="288"/>
                  </a:lnTo>
                  <a:lnTo>
                    <a:pt x="29" y="282"/>
                  </a:lnTo>
                  <a:lnTo>
                    <a:pt x="31" y="278"/>
                  </a:lnTo>
                  <a:lnTo>
                    <a:pt x="33" y="274"/>
                  </a:lnTo>
                  <a:lnTo>
                    <a:pt x="39" y="274"/>
                  </a:lnTo>
                  <a:lnTo>
                    <a:pt x="39" y="274"/>
                  </a:lnTo>
                  <a:lnTo>
                    <a:pt x="37" y="282"/>
                  </a:lnTo>
                  <a:lnTo>
                    <a:pt x="35" y="286"/>
                  </a:lnTo>
                  <a:lnTo>
                    <a:pt x="31" y="288"/>
                  </a:lnTo>
                  <a:lnTo>
                    <a:pt x="31" y="288"/>
                  </a:lnTo>
                  <a:close/>
                  <a:moveTo>
                    <a:pt x="46" y="312"/>
                  </a:moveTo>
                  <a:lnTo>
                    <a:pt x="46" y="312"/>
                  </a:lnTo>
                  <a:lnTo>
                    <a:pt x="44" y="311"/>
                  </a:lnTo>
                  <a:lnTo>
                    <a:pt x="40" y="307"/>
                  </a:lnTo>
                  <a:lnTo>
                    <a:pt x="39" y="299"/>
                  </a:lnTo>
                  <a:lnTo>
                    <a:pt x="39" y="299"/>
                  </a:lnTo>
                  <a:lnTo>
                    <a:pt x="44" y="29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2" y="301"/>
                  </a:lnTo>
                  <a:lnTo>
                    <a:pt x="50" y="305"/>
                  </a:lnTo>
                  <a:lnTo>
                    <a:pt x="48" y="309"/>
                  </a:lnTo>
                  <a:lnTo>
                    <a:pt x="46" y="312"/>
                  </a:lnTo>
                  <a:lnTo>
                    <a:pt x="46" y="312"/>
                  </a:lnTo>
                  <a:close/>
                  <a:moveTo>
                    <a:pt x="71" y="333"/>
                  </a:moveTo>
                  <a:lnTo>
                    <a:pt x="71" y="333"/>
                  </a:lnTo>
                  <a:lnTo>
                    <a:pt x="67" y="332"/>
                  </a:lnTo>
                  <a:lnTo>
                    <a:pt x="63" y="330"/>
                  </a:lnTo>
                  <a:lnTo>
                    <a:pt x="61" y="326"/>
                  </a:lnTo>
                  <a:lnTo>
                    <a:pt x="60" y="320"/>
                  </a:lnTo>
                  <a:lnTo>
                    <a:pt x="60" y="320"/>
                  </a:lnTo>
                  <a:lnTo>
                    <a:pt x="65" y="320"/>
                  </a:lnTo>
                  <a:lnTo>
                    <a:pt x="71" y="318"/>
                  </a:lnTo>
                  <a:lnTo>
                    <a:pt x="71" y="318"/>
                  </a:lnTo>
                  <a:lnTo>
                    <a:pt x="71" y="326"/>
                  </a:lnTo>
                  <a:lnTo>
                    <a:pt x="71" y="333"/>
                  </a:lnTo>
                  <a:lnTo>
                    <a:pt x="71" y="333"/>
                  </a:lnTo>
                  <a:close/>
                  <a:moveTo>
                    <a:pt x="58" y="311"/>
                  </a:moveTo>
                  <a:lnTo>
                    <a:pt x="58" y="311"/>
                  </a:lnTo>
                  <a:lnTo>
                    <a:pt x="58" y="305"/>
                  </a:lnTo>
                  <a:lnTo>
                    <a:pt x="61" y="303"/>
                  </a:lnTo>
                  <a:lnTo>
                    <a:pt x="65" y="301"/>
                  </a:lnTo>
                  <a:lnTo>
                    <a:pt x="67" y="295"/>
                  </a:lnTo>
                  <a:lnTo>
                    <a:pt x="67" y="295"/>
                  </a:lnTo>
                  <a:lnTo>
                    <a:pt x="71" y="297"/>
                  </a:lnTo>
                  <a:lnTo>
                    <a:pt x="73" y="299"/>
                  </a:lnTo>
                  <a:lnTo>
                    <a:pt x="75" y="307"/>
                  </a:lnTo>
                  <a:lnTo>
                    <a:pt x="75" y="307"/>
                  </a:lnTo>
                  <a:lnTo>
                    <a:pt x="67" y="311"/>
                  </a:lnTo>
                  <a:lnTo>
                    <a:pt x="58" y="311"/>
                  </a:lnTo>
                  <a:lnTo>
                    <a:pt x="58" y="311"/>
                  </a:lnTo>
                  <a:close/>
                  <a:moveTo>
                    <a:pt x="96" y="343"/>
                  </a:moveTo>
                  <a:lnTo>
                    <a:pt x="96" y="343"/>
                  </a:lnTo>
                  <a:lnTo>
                    <a:pt x="84" y="341"/>
                  </a:lnTo>
                  <a:lnTo>
                    <a:pt x="81" y="339"/>
                  </a:lnTo>
                  <a:lnTo>
                    <a:pt x="77" y="335"/>
                  </a:lnTo>
                  <a:lnTo>
                    <a:pt x="77" y="335"/>
                  </a:lnTo>
                  <a:lnTo>
                    <a:pt x="86" y="332"/>
                  </a:lnTo>
                  <a:lnTo>
                    <a:pt x="92" y="332"/>
                  </a:lnTo>
                  <a:lnTo>
                    <a:pt x="98" y="332"/>
                  </a:lnTo>
                  <a:lnTo>
                    <a:pt x="98" y="332"/>
                  </a:lnTo>
                  <a:lnTo>
                    <a:pt x="96" y="337"/>
                  </a:lnTo>
                  <a:lnTo>
                    <a:pt x="96" y="343"/>
                  </a:lnTo>
                  <a:lnTo>
                    <a:pt x="96" y="343"/>
                  </a:lnTo>
                  <a:close/>
                  <a:moveTo>
                    <a:pt x="82" y="324"/>
                  </a:moveTo>
                  <a:lnTo>
                    <a:pt x="82" y="324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90" y="318"/>
                  </a:lnTo>
                  <a:lnTo>
                    <a:pt x="92" y="320"/>
                  </a:lnTo>
                  <a:lnTo>
                    <a:pt x="92" y="320"/>
                  </a:lnTo>
                  <a:lnTo>
                    <a:pt x="90" y="324"/>
                  </a:lnTo>
                  <a:lnTo>
                    <a:pt x="82" y="324"/>
                  </a:lnTo>
                  <a:close/>
                  <a:moveTo>
                    <a:pt x="277" y="280"/>
                  </a:moveTo>
                  <a:lnTo>
                    <a:pt x="277" y="280"/>
                  </a:lnTo>
                  <a:lnTo>
                    <a:pt x="269" y="293"/>
                  </a:lnTo>
                  <a:lnTo>
                    <a:pt x="256" y="309"/>
                  </a:lnTo>
                  <a:lnTo>
                    <a:pt x="241" y="322"/>
                  </a:lnTo>
                  <a:lnTo>
                    <a:pt x="233" y="328"/>
                  </a:lnTo>
                  <a:lnTo>
                    <a:pt x="227" y="332"/>
                  </a:lnTo>
                  <a:lnTo>
                    <a:pt x="227" y="332"/>
                  </a:lnTo>
                  <a:lnTo>
                    <a:pt x="210" y="335"/>
                  </a:lnTo>
                  <a:lnTo>
                    <a:pt x="191" y="335"/>
                  </a:lnTo>
                  <a:lnTo>
                    <a:pt x="174" y="335"/>
                  </a:lnTo>
                  <a:lnTo>
                    <a:pt x="155" y="333"/>
                  </a:lnTo>
                  <a:lnTo>
                    <a:pt x="138" y="330"/>
                  </a:lnTo>
                  <a:lnTo>
                    <a:pt x="121" y="324"/>
                  </a:lnTo>
                  <a:lnTo>
                    <a:pt x="107" y="318"/>
                  </a:lnTo>
                  <a:lnTo>
                    <a:pt x="96" y="311"/>
                  </a:lnTo>
                  <a:lnTo>
                    <a:pt x="96" y="311"/>
                  </a:lnTo>
                  <a:lnTo>
                    <a:pt x="82" y="299"/>
                  </a:lnTo>
                  <a:lnTo>
                    <a:pt x="73" y="286"/>
                  </a:lnTo>
                  <a:lnTo>
                    <a:pt x="73" y="286"/>
                  </a:lnTo>
                  <a:lnTo>
                    <a:pt x="67" y="269"/>
                  </a:lnTo>
                  <a:lnTo>
                    <a:pt x="63" y="248"/>
                  </a:lnTo>
                  <a:lnTo>
                    <a:pt x="60" y="221"/>
                  </a:lnTo>
                  <a:lnTo>
                    <a:pt x="60" y="194"/>
                  </a:lnTo>
                  <a:lnTo>
                    <a:pt x="61" y="166"/>
                  </a:lnTo>
                  <a:lnTo>
                    <a:pt x="63" y="137"/>
                  </a:lnTo>
                  <a:lnTo>
                    <a:pt x="67" y="112"/>
                  </a:lnTo>
                  <a:lnTo>
                    <a:pt x="71" y="91"/>
                  </a:lnTo>
                  <a:lnTo>
                    <a:pt x="71" y="91"/>
                  </a:lnTo>
                  <a:lnTo>
                    <a:pt x="75" y="72"/>
                  </a:lnTo>
                  <a:lnTo>
                    <a:pt x="82" y="53"/>
                  </a:lnTo>
                  <a:lnTo>
                    <a:pt x="92" y="34"/>
                  </a:lnTo>
                  <a:lnTo>
                    <a:pt x="98" y="29"/>
                  </a:lnTo>
                  <a:lnTo>
                    <a:pt x="101" y="23"/>
                  </a:lnTo>
                  <a:lnTo>
                    <a:pt x="101" y="23"/>
                  </a:lnTo>
                  <a:lnTo>
                    <a:pt x="111" y="17"/>
                  </a:lnTo>
                  <a:lnTo>
                    <a:pt x="121" y="13"/>
                  </a:lnTo>
                  <a:lnTo>
                    <a:pt x="143" y="9"/>
                  </a:lnTo>
                  <a:lnTo>
                    <a:pt x="143" y="9"/>
                  </a:lnTo>
                  <a:lnTo>
                    <a:pt x="161" y="8"/>
                  </a:lnTo>
                  <a:lnTo>
                    <a:pt x="180" y="8"/>
                  </a:lnTo>
                  <a:lnTo>
                    <a:pt x="199" y="11"/>
                  </a:lnTo>
                  <a:lnTo>
                    <a:pt x="216" y="15"/>
                  </a:lnTo>
                  <a:lnTo>
                    <a:pt x="233" y="21"/>
                  </a:lnTo>
                  <a:lnTo>
                    <a:pt x="248" y="27"/>
                  </a:lnTo>
                  <a:lnTo>
                    <a:pt x="260" y="36"/>
                  </a:lnTo>
                  <a:lnTo>
                    <a:pt x="269" y="44"/>
                  </a:lnTo>
                  <a:lnTo>
                    <a:pt x="269" y="44"/>
                  </a:lnTo>
                  <a:lnTo>
                    <a:pt x="279" y="55"/>
                  </a:lnTo>
                  <a:lnTo>
                    <a:pt x="284" y="67"/>
                  </a:lnTo>
                  <a:lnTo>
                    <a:pt x="290" y="80"/>
                  </a:lnTo>
                  <a:lnTo>
                    <a:pt x="296" y="93"/>
                  </a:lnTo>
                  <a:lnTo>
                    <a:pt x="300" y="109"/>
                  </a:lnTo>
                  <a:lnTo>
                    <a:pt x="302" y="124"/>
                  </a:lnTo>
                  <a:lnTo>
                    <a:pt x="305" y="156"/>
                  </a:lnTo>
                  <a:lnTo>
                    <a:pt x="304" y="189"/>
                  </a:lnTo>
                  <a:lnTo>
                    <a:pt x="298" y="223"/>
                  </a:lnTo>
                  <a:lnTo>
                    <a:pt x="290" y="253"/>
                  </a:lnTo>
                  <a:lnTo>
                    <a:pt x="284" y="267"/>
                  </a:lnTo>
                  <a:lnTo>
                    <a:pt x="277" y="280"/>
                  </a:lnTo>
                  <a:lnTo>
                    <a:pt x="277" y="280"/>
                  </a:lnTo>
                  <a:close/>
                  <a:moveTo>
                    <a:pt x="180" y="72"/>
                  </a:moveTo>
                  <a:lnTo>
                    <a:pt x="180" y="72"/>
                  </a:lnTo>
                  <a:lnTo>
                    <a:pt x="164" y="72"/>
                  </a:lnTo>
                  <a:lnTo>
                    <a:pt x="153" y="76"/>
                  </a:lnTo>
                  <a:lnTo>
                    <a:pt x="142" y="84"/>
                  </a:lnTo>
                  <a:lnTo>
                    <a:pt x="132" y="91"/>
                  </a:lnTo>
                  <a:lnTo>
                    <a:pt x="124" y="103"/>
                  </a:lnTo>
                  <a:lnTo>
                    <a:pt x="119" y="116"/>
                  </a:lnTo>
                  <a:lnTo>
                    <a:pt x="113" y="130"/>
                  </a:lnTo>
                  <a:lnTo>
                    <a:pt x="109" y="145"/>
                  </a:lnTo>
                  <a:lnTo>
                    <a:pt x="107" y="162"/>
                  </a:lnTo>
                  <a:lnTo>
                    <a:pt x="105" y="177"/>
                  </a:lnTo>
                  <a:lnTo>
                    <a:pt x="107" y="192"/>
                  </a:lnTo>
                  <a:lnTo>
                    <a:pt x="107" y="208"/>
                  </a:lnTo>
                  <a:lnTo>
                    <a:pt x="111" y="223"/>
                  </a:lnTo>
                  <a:lnTo>
                    <a:pt x="115" y="236"/>
                  </a:lnTo>
                  <a:lnTo>
                    <a:pt x="121" y="246"/>
                  </a:lnTo>
                  <a:lnTo>
                    <a:pt x="126" y="255"/>
                  </a:lnTo>
                  <a:lnTo>
                    <a:pt x="126" y="255"/>
                  </a:lnTo>
                  <a:lnTo>
                    <a:pt x="138" y="265"/>
                  </a:lnTo>
                  <a:lnTo>
                    <a:pt x="149" y="274"/>
                  </a:lnTo>
                  <a:lnTo>
                    <a:pt x="162" y="280"/>
                  </a:lnTo>
                  <a:lnTo>
                    <a:pt x="180" y="282"/>
                  </a:lnTo>
                  <a:lnTo>
                    <a:pt x="180" y="282"/>
                  </a:lnTo>
                  <a:lnTo>
                    <a:pt x="193" y="280"/>
                  </a:lnTo>
                  <a:lnTo>
                    <a:pt x="204" y="274"/>
                  </a:lnTo>
                  <a:lnTo>
                    <a:pt x="216" y="267"/>
                  </a:lnTo>
                  <a:lnTo>
                    <a:pt x="225" y="255"/>
                  </a:lnTo>
                  <a:lnTo>
                    <a:pt x="235" y="242"/>
                  </a:lnTo>
                  <a:lnTo>
                    <a:pt x="243" y="229"/>
                  </a:lnTo>
                  <a:lnTo>
                    <a:pt x="248" y="213"/>
                  </a:lnTo>
                  <a:lnTo>
                    <a:pt x="252" y="200"/>
                  </a:lnTo>
                  <a:lnTo>
                    <a:pt x="252" y="200"/>
                  </a:lnTo>
                  <a:lnTo>
                    <a:pt x="256" y="183"/>
                  </a:lnTo>
                  <a:lnTo>
                    <a:pt x="258" y="168"/>
                  </a:lnTo>
                  <a:lnTo>
                    <a:pt x="256" y="154"/>
                  </a:lnTo>
                  <a:lnTo>
                    <a:pt x="252" y="141"/>
                  </a:lnTo>
                  <a:lnTo>
                    <a:pt x="252" y="141"/>
                  </a:lnTo>
                  <a:lnTo>
                    <a:pt x="243" y="116"/>
                  </a:lnTo>
                  <a:lnTo>
                    <a:pt x="233" y="99"/>
                  </a:lnTo>
                  <a:lnTo>
                    <a:pt x="223" y="88"/>
                  </a:lnTo>
                  <a:lnTo>
                    <a:pt x="214" y="80"/>
                  </a:lnTo>
                  <a:lnTo>
                    <a:pt x="204" y="76"/>
                  </a:lnTo>
                  <a:lnTo>
                    <a:pt x="195" y="74"/>
                  </a:lnTo>
                  <a:lnTo>
                    <a:pt x="180" y="72"/>
                  </a:lnTo>
                  <a:lnTo>
                    <a:pt x="180" y="72"/>
                  </a:lnTo>
                  <a:close/>
                  <a:moveTo>
                    <a:pt x="244" y="170"/>
                  </a:moveTo>
                  <a:lnTo>
                    <a:pt x="244" y="170"/>
                  </a:lnTo>
                  <a:lnTo>
                    <a:pt x="237" y="170"/>
                  </a:lnTo>
                  <a:lnTo>
                    <a:pt x="227" y="170"/>
                  </a:lnTo>
                  <a:lnTo>
                    <a:pt x="227" y="170"/>
                  </a:lnTo>
                  <a:lnTo>
                    <a:pt x="233" y="164"/>
                  </a:lnTo>
                  <a:lnTo>
                    <a:pt x="239" y="160"/>
                  </a:lnTo>
                  <a:lnTo>
                    <a:pt x="241" y="158"/>
                  </a:lnTo>
                  <a:lnTo>
                    <a:pt x="243" y="160"/>
                  </a:lnTo>
                  <a:lnTo>
                    <a:pt x="244" y="162"/>
                  </a:lnTo>
                  <a:lnTo>
                    <a:pt x="244" y="170"/>
                  </a:lnTo>
                  <a:lnTo>
                    <a:pt x="244" y="170"/>
                  </a:lnTo>
                  <a:close/>
                  <a:moveTo>
                    <a:pt x="237" y="143"/>
                  </a:moveTo>
                  <a:lnTo>
                    <a:pt x="237" y="143"/>
                  </a:lnTo>
                  <a:lnTo>
                    <a:pt x="231" y="145"/>
                  </a:lnTo>
                  <a:lnTo>
                    <a:pt x="225" y="145"/>
                  </a:lnTo>
                  <a:lnTo>
                    <a:pt x="225" y="145"/>
                  </a:lnTo>
                  <a:lnTo>
                    <a:pt x="225" y="141"/>
                  </a:lnTo>
                  <a:lnTo>
                    <a:pt x="227" y="139"/>
                  </a:lnTo>
                  <a:lnTo>
                    <a:pt x="231" y="135"/>
                  </a:lnTo>
                  <a:lnTo>
                    <a:pt x="231" y="133"/>
                  </a:lnTo>
                  <a:lnTo>
                    <a:pt x="231" y="133"/>
                  </a:lnTo>
                  <a:lnTo>
                    <a:pt x="235" y="133"/>
                  </a:lnTo>
                  <a:lnTo>
                    <a:pt x="237" y="135"/>
                  </a:lnTo>
                  <a:lnTo>
                    <a:pt x="237" y="143"/>
                  </a:lnTo>
                  <a:lnTo>
                    <a:pt x="237" y="143"/>
                  </a:lnTo>
                  <a:close/>
                  <a:moveTo>
                    <a:pt x="229" y="122"/>
                  </a:moveTo>
                  <a:lnTo>
                    <a:pt x="229" y="122"/>
                  </a:lnTo>
                  <a:lnTo>
                    <a:pt x="225" y="122"/>
                  </a:lnTo>
                  <a:lnTo>
                    <a:pt x="220" y="122"/>
                  </a:lnTo>
                  <a:lnTo>
                    <a:pt x="220" y="122"/>
                  </a:lnTo>
                  <a:lnTo>
                    <a:pt x="220" y="118"/>
                  </a:lnTo>
                  <a:lnTo>
                    <a:pt x="220" y="116"/>
                  </a:lnTo>
                  <a:lnTo>
                    <a:pt x="223" y="112"/>
                  </a:lnTo>
                  <a:lnTo>
                    <a:pt x="227" y="112"/>
                  </a:lnTo>
                  <a:lnTo>
                    <a:pt x="229" y="114"/>
                  </a:lnTo>
                  <a:lnTo>
                    <a:pt x="229" y="116"/>
                  </a:lnTo>
                  <a:lnTo>
                    <a:pt x="229" y="122"/>
                  </a:lnTo>
                  <a:lnTo>
                    <a:pt x="229" y="122"/>
                  </a:lnTo>
                  <a:close/>
                  <a:moveTo>
                    <a:pt x="216" y="160"/>
                  </a:moveTo>
                  <a:lnTo>
                    <a:pt x="220" y="160"/>
                  </a:lnTo>
                  <a:lnTo>
                    <a:pt x="220" y="160"/>
                  </a:lnTo>
                  <a:lnTo>
                    <a:pt x="218" y="166"/>
                  </a:lnTo>
                  <a:lnTo>
                    <a:pt x="214" y="168"/>
                  </a:lnTo>
                  <a:lnTo>
                    <a:pt x="214" y="168"/>
                  </a:lnTo>
                  <a:lnTo>
                    <a:pt x="214" y="164"/>
                  </a:lnTo>
                  <a:lnTo>
                    <a:pt x="216" y="160"/>
                  </a:lnTo>
                  <a:lnTo>
                    <a:pt x="216" y="160"/>
                  </a:lnTo>
                  <a:close/>
                  <a:moveTo>
                    <a:pt x="187" y="86"/>
                  </a:moveTo>
                  <a:lnTo>
                    <a:pt x="187" y="86"/>
                  </a:lnTo>
                  <a:lnTo>
                    <a:pt x="187" y="88"/>
                  </a:lnTo>
                  <a:lnTo>
                    <a:pt x="187" y="88"/>
                  </a:lnTo>
                  <a:lnTo>
                    <a:pt x="185" y="90"/>
                  </a:lnTo>
                  <a:lnTo>
                    <a:pt x="185" y="91"/>
                  </a:lnTo>
                  <a:lnTo>
                    <a:pt x="185" y="91"/>
                  </a:lnTo>
                  <a:lnTo>
                    <a:pt x="178" y="88"/>
                  </a:lnTo>
                  <a:lnTo>
                    <a:pt x="176" y="86"/>
                  </a:lnTo>
                  <a:lnTo>
                    <a:pt x="174" y="80"/>
                  </a:lnTo>
                  <a:lnTo>
                    <a:pt x="174" y="80"/>
                  </a:lnTo>
                  <a:lnTo>
                    <a:pt x="183" y="82"/>
                  </a:lnTo>
                  <a:lnTo>
                    <a:pt x="185" y="82"/>
                  </a:lnTo>
                  <a:lnTo>
                    <a:pt x="187" y="86"/>
                  </a:lnTo>
                  <a:lnTo>
                    <a:pt x="187" y="86"/>
                  </a:lnTo>
                  <a:close/>
                  <a:moveTo>
                    <a:pt x="195" y="267"/>
                  </a:moveTo>
                  <a:lnTo>
                    <a:pt x="195" y="267"/>
                  </a:lnTo>
                  <a:lnTo>
                    <a:pt x="193" y="265"/>
                  </a:lnTo>
                  <a:lnTo>
                    <a:pt x="193" y="263"/>
                  </a:lnTo>
                  <a:lnTo>
                    <a:pt x="197" y="257"/>
                  </a:lnTo>
                  <a:lnTo>
                    <a:pt x="197" y="257"/>
                  </a:lnTo>
                  <a:lnTo>
                    <a:pt x="199" y="259"/>
                  </a:lnTo>
                  <a:lnTo>
                    <a:pt x="199" y="265"/>
                  </a:lnTo>
                  <a:lnTo>
                    <a:pt x="199" y="265"/>
                  </a:lnTo>
                  <a:lnTo>
                    <a:pt x="197" y="265"/>
                  </a:lnTo>
                  <a:lnTo>
                    <a:pt x="195" y="267"/>
                  </a:lnTo>
                  <a:lnTo>
                    <a:pt x="195" y="267"/>
                  </a:lnTo>
                  <a:close/>
                  <a:moveTo>
                    <a:pt x="199" y="223"/>
                  </a:moveTo>
                  <a:lnTo>
                    <a:pt x="199" y="223"/>
                  </a:lnTo>
                  <a:lnTo>
                    <a:pt x="195" y="238"/>
                  </a:lnTo>
                  <a:lnTo>
                    <a:pt x="187" y="252"/>
                  </a:lnTo>
                  <a:lnTo>
                    <a:pt x="180" y="263"/>
                  </a:lnTo>
                  <a:lnTo>
                    <a:pt x="174" y="267"/>
                  </a:lnTo>
                  <a:lnTo>
                    <a:pt x="170" y="269"/>
                  </a:lnTo>
                  <a:lnTo>
                    <a:pt x="170" y="269"/>
                  </a:lnTo>
                  <a:lnTo>
                    <a:pt x="161" y="269"/>
                  </a:lnTo>
                  <a:lnTo>
                    <a:pt x="153" y="265"/>
                  </a:lnTo>
                  <a:lnTo>
                    <a:pt x="145" y="259"/>
                  </a:lnTo>
                  <a:lnTo>
                    <a:pt x="138" y="252"/>
                  </a:lnTo>
                  <a:lnTo>
                    <a:pt x="130" y="244"/>
                  </a:lnTo>
                  <a:lnTo>
                    <a:pt x="124" y="236"/>
                  </a:lnTo>
                  <a:lnTo>
                    <a:pt x="121" y="229"/>
                  </a:lnTo>
                  <a:lnTo>
                    <a:pt x="119" y="221"/>
                  </a:lnTo>
                  <a:lnTo>
                    <a:pt x="119" y="221"/>
                  </a:lnTo>
                  <a:lnTo>
                    <a:pt x="117" y="202"/>
                  </a:lnTo>
                  <a:lnTo>
                    <a:pt x="117" y="181"/>
                  </a:lnTo>
                  <a:lnTo>
                    <a:pt x="119" y="158"/>
                  </a:lnTo>
                  <a:lnTo>
                    <a:pt x="122" y="137"/>
                  </a:lnTo>
                  <a:lnTo>
                    <a:pt x="128" y="118"/>
                  </a:lnTo>
                  <a:lnTo>
                    <a:pt x="136" y="103"/>
                  </a:lnTo>
                  <a:lnTo>
                    <a:pt x="143" y="91"/>
                  </a:lnTo>
                  <a:lnTo>
                    <a:pt x="147" y="88"/>
                  </a:lnTo>
                  <a:lnTo>
                    <a:pt x="153" y="86"/>
                  </a:lnTo>
                  <a:lnTo>
                    <a:pt x="153" y="86"/>
                  </a:lnTo>
                  <a:lnTo>
                    <a:pt x="161" y="86"/>
                  </a:lnTo>
                  <a:lnTo>
                    <a:pt x="168" y="88"/>
                  </a:lnTo>
                  <a:lnTo>
                    <a:pt x="176" y="93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9" y="110"/>
                  </a:lnTo>
                  <a:lnTo>
                    <a:pt x="195" y="122"/>
                  </a:lnTo>
                  <a:lnTo>
                    <a:pt x="201" y="137"/>
                  </a:lnTo>
                  <a:lnTo>
                    <a:pt x="203" y="152"/>
                  </a:lnTo>
                  <a:lnTo>
                    <a:pt x="204" y="168"/>
                  </a:lnTo>
                  <a:lnTo>
                    <a:pt x="204" y="187"/>
                  </a:lnTo>
                  <a:lnTo>
                    <a:pt x="203" y="204"/>
                  </a:lnTo>
                  <a:lnTo>
                    <a:pt x="199" y="223"/>
                  </a:lnTo>
                  <a:lnTo>
                    <a:pt x="199" y="223"/>
                  </a:lnTo>
                  <a:close/>
                  <a:moveTo>
                    <a:pt x="214" y="204"/>
                  </a:moveTo>
                  <a:lnTo>
                    <a:pt x="214" y="204"/>
                  </a:lnTo>
                  <a:lnTo>
                    <a:pt x="214" y="206"/>
                  </a:lnTo>
                  <a:lnTo>
                    <a:pt x="216" y="208"/>
                  </a:lnTo>
                  <a:lnTo>
                    <a:pt x="218" y="211"/>
                  </a:lnTo>
                  <a:lnTo>
                    <a:pt x="218" y="211"/>
                  </a:lnTo>
                  <a:lnTo>
                    <a:pt x="218" y="215"/>
                  </a:lnTo>
                  <a:lnTo>
                    <a:pt x="216" y="219"/>
                  </a:lnTo>
                  <a:lnTo>
                    <a:pt x="212" y="221"/>
                  </a:lnTo>
                  <a:lnTo>
                    <a:pt x="210" y="221"/>
                  </a:lnTo>
                  <a:lnTo>
                    <a:pt x="210" y="221"/>
                  </a:lnTo>
                  <a:lnTo>
                    <a:pt x="212" y="187"/>
                  </a:lnTo>
                  <a:lnTo>
                    <a:pt x="212" y="187"/>
                  </a:lnTo>
                  <a:lnTo>
                    <a:pt x="214" y="185"/>
                  </a:lnTo>
                  <a:lnTo>
                    <a:pt x="218" y="185"/>
                  </a:lnTo>
                  <a:lnTo>
                    <a:pt x="222" y="185"/>
                  </a:lnTo>
                  <a:lnTo>
                    <a:pt x="223" y="183"/>
                  </a:lnTo>
                  <a:lnTo>
                    <a:pt x="223" y="183"/>
                  </a:lnTo>
                  <a:lnTo>
                    <a:pt x="223" y="187"/>
                  </a:lnTo>
                  <a:lnTo>
                    <a:pt x="223" y="189"/>
                  </a:lnTo>
                  <a:lnTo>
                    <a:pt x="220" y="192"/>
                  </a:lnTo>
                  <a:lnTo>
                    <a:pt x="216" y="198"/>
                  </a:lnTo>
                  <a:lnTo>
                    <a:pt x="214" y="200"/>
                  </a:lnTo>
                  <a:lnTo>
                    <a:pt x="214" y="204"/>
                  </a:lnTo>
                  <a:lnTo>
                    <a:pt x="214" y="204"/>
                  </a:lnTo>
                  <a:close/>
                  <a:moveTo>
                    <a:pt x="223" y="225"/>
                  </a:moveTo>
                  <a:lnTo>
                    <a:pt x="223" y="225"/>
                  </a:lnTo>
                  <a:lnTo>
                    <a:pt x="227" y="219"/>
                  </a:lnTo>
                  <a:lnTo>
                    <a:pt x="231" y="215"/>
                  </a:lnTo>
                  <a:lnTo>
                    <a:pt x="235" y="215"/>
                  </a:lnTo>
                  <a:lnTo>
                    <a:pt x="235" y="215"/>
                  </a:lnTo>
                  <a:lnTo>
                    <a:pt x="235" y="219"/>
                  </a:lnTo>
                  <a:lnTo>
                    <a:pt x="231" y="223"/>
                  </a:lnTo>
                  <a:lnTo>
                    <a:pt x="229" y="225"/>
                  </a:lnTo>
                  <a:lnTo>
                    <a:pt x="223" y="225"/>
                  </a:lnTo>
                  <a:lnTo>
                    <a:pt x="223" y="225"/>
                  </a:lnTo>
                  <a:close/>
                  <a:moveTo>
                    <a:pt x="244" y="192"/>
                  </a:moveTo>
                  <a:lnTo>
                    <a:pt x="244" y="192"/>
                  </a:lnTo>
                  <a:lnTo>
                    <a:pt x="239" y="196"/>
                  </a:lnTo>
                  <a:lnTo>
                    <a:pt x="231" y="198"/>
                  </a:lnTo>
                  <a:lnTo>
                    <a:pt x="231" y="198"/>
                  </a:lnTo>
                  <a:lnTo>
                    <a:pt x="233" y="192"/>
                  </a:lnTo>
                  <a:lnTo>
                    <a:pt x="237" y="191"/>
                  </a:lnTo>
                  <a:lnTo>
                    <a:pt x="244" y="187"/>
                  </a:lnTo>
                  <a:lnTo>
                    <a:pt x="244" y="192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0"/>
            <p:cNvSpPr>
              <a:spLocks noEditPoints="1"/>
            </p:cNvSpPr>
            <p:nvPr/>
          </p:nvSpPr>
          <p:spPr bwMode="auto">
            <a:xfrm>
              <a:off x="1592201" y="567283"/>
              <a:ext cx="898050" cy="975302"/>
            </a:xfrm>
            <a:custGeom>
              <a:avLst/>
              <a:gdLst/>
              <a:ahLst/>
              <a:cxnLst>
                <a:cxn ang="0">
                  <a:pos x="324" y="381"/>
                </a:cxn>
                <a:cxn ang="0">
                  <a:pos x="189" y="317"/>
                </a:cxn>
                <a:cxn ang="0">
                  <a:pos x="225" y="164"/>
                </a:cxn>
                <a:cxn ang="0">
                  <a:pos x="330" y="204"/>
                </a:cxn>
                <a:cxn ang="0">
                  <a:pos x="423" y="67"/>
                </a:cxn>
                <a:cxn ang="0">
                  <a:pos x="275" y="0"/>
                </a:cxn>
                <a:cxn ang="0">
                  <a:pos x="111" y="65"/>
                </a:cxn>
                <a:cxn ang="0">
                  <a:pos x="0" y="275"/>
                </a:cxn>
                <a:cxn ang="0">
                  <a:pos x="69" y="444"/>
                </a:cxn>
                <a:cxn ang="0">
                  <a:pos x="220" y="503"/>
                </a:cxn>
                <a:cxn ang="0">
                  <a:pos x="452" y="444"/>
                </a:cxn>
                <a:cxn ang="0">
                  <a:pos x="223" y="151"/>
                </a:cxn>
                <a:cxn ang="0">
                  <a:pos x="269" y="145"/>
                </a:cxn>
                <a:cxn ang="0">
                  <a:pos x="269" y="145"/>
                </a:cxn>
                <a:cxn ang="0">
                  <a:pos x="321" y="132"/>
                </a:cxn>
                <a:cxn ang="0">
                  <a:pos x="342" y="143"/>
                </a:cxn>
                <a:cxn ang="0">
                  <a:pos x="141" y="65"/>
                </a:cxn>
                <a:cxn ang="0">
                  <a:pos x="103" y="99"/>
                </a:cxn>
                <a:cxn ang="0">
                  <a:pos x="98" y="130"/>
                </a:cxn>
                <a:cxn ang="0">
                  <a:pos x="69" y="389"/>
                </a:cxn>
                <a:cxn ang="0">
                  <a:pos x="82" y="379"/>
                </a:cxn>
                <a:cxn ang="0">
                  <a:pos x="90" y="402"/>
                </a:cxn>
                <a:cxn ang="0">
                  <a:pos x="61" y="351"/>
                </a:cxn>
                <a:cxn ang="0">
                  <a:pos x="69" y="355"/>
                </a:cxn>
                <a:cxn ang="0">
                  <a:pos x="25" y="259"/>
                </a:cxn>
                <a:cxn ang="0">
                  <a:pos x="75" y="193"/>
                </a:cxn>
                <a:cxn ang="0">
                  <a:pos x="65" y="259"/>
                </a:cxn>
                <a:cxn ang="0">
                  <a:pos x="67" y="254"/>
                </a:cxn>
                <a:cxn ang="0">
                  <a:pos x="48" y="298"/>
                </a:cxn>
                <a:cxn ang="0">
                  <a:pos x="52" y="326"/>
                </a:cxn>
                <a:cxn ang="0">
                  <a:pos x="88" y="155"/>
                </a:cxn>
                <a:cxn ang="0">
                  <a:pos x="58" y="156"/>
                </a:cxn>
                <a:cxn ang="0">
                  <a:pos x="48" y="193"/>
                </a:cxn>
                <a:cxn ang="0">
                  <a:pos x="48" y="193"/>
                </a:cxn>
                <a:cxn ang="0">
                  <a:pos x="18" y="240"/>
                </a:cxn>
                <a:cxn ang="0">
                  <a:pos x="18" y="307"/>
                </a:cxn>
                <a:cxn ang="0">
                  <a:pos x="21" y="341"/>
                </a:cxn>
                <a:cxn ang="0">
                  <a:pos x="38" y="378"/>
                </a:cxn>
                <a:cxn ang="0">
                  <a:pos x="48" y="385"/>
                </a:cxn>
                <a:cxn ang="0">
                  <a:pos x="48" y="399"/>
                </a:cxn>
                <a:cxn ang="0">
                  <a:pos x="75" y="397"/>
                </a:cxn>
                <a:cxn ang="0">
                  <a:pos x="78" y="421"/>
                </a:cxn>
                <a:cxn ang="0">
                  <a:pos x="101" y="444"/>
                </a:cxn>
                <a:cxn ang="0">
                  <a:pos x="98" y="431"/>
                </a:cxn>
                <a:cxn ang="0">
                  <a:pos x="119" y="414"/>
                </a:cxn>
                <a:cxn ang="0">
                  <a:pos x="134" y="450"/>
                </a:cxn>
                <a:cxn ang="0">
                  <a:pos x="128" y="423"/>
                </a:cxn>
                <a:cxn ang="0">
                  <a:pos x="149" y="467"/>
                </a:cxn>
                <a:cxn ang="0">
                  <a:pos x="143" y="454"/>
                </a:cxn>
                <a:cxn ang="0">
                  <a:pos x="143" y="454"/>
                </a:cxn>
                <a:cxn ang="0">
                  <a:pos x="180" y="475"/>
                </a:cxn>
                <a:cxn ang="0">
                  <a:pos x="168" y="463"/>
                </a:cxn>
                <a:cxn ang="0">
                  <a:pos x="151" y="423"/>
                </a:cxn>
                <a:cxn ang="0">
                  <a:pos x="80" y="227"/>
                </a:cxn>
                <a:cxn ang="0">
                  <a:pos x="197" y="33"/>
                </a:cxn>
                <a:cxn ang="0">
                  <a:pos x="372" y="42"/>
                </a:cxn>
                <a:cxn ang="0">
                  <a:pos x="389" y="162"/>
                </a:cxn>
                <a:cxn ang="0">
                  <a:pos x="275" y="113"/>
                </a:cxn>
                <a:cxn ang="0">
                  <a:pos x="162" y="214"/>
                </a:cxn>
                <a:cxn ang="0">
                  <a:pos x="208" y="362"/>
                </a:cxn>
                <a:cxn ang="0">
                  <a:pos x="359" y="387"/>
                </a:cxn>
                <a:cxn ang="0">
                  <a:pos x="380" y="458"/>
                </a:cxn>
              </a:cxnLst>
              <a:rect l="0" t="0" r="r" b="b"/>
              <a:pathLst>
                <a:path w="465" h="505">
                  <a:moveTo>
                    <a:pt x="444" y="383"/>
                  </a:moveTo>
                  <a:lnTo>
                    <a:pt x="444" y="383"/>
                  </a:lnTo>
                  <a:lnTo>
                    <a:pt x="433" y="360"/>
                  </a:lnTo>
                  <a:lnTo>
                    <a:pt x="427" y="351"/>
                  </a:lnTo>
                  <a:lnTo>
                    <a:pt x="422" y="343"/>
                  </a:lnTo>
                  <a:lnTo>
                    <a:pt x="422" y="343"/>
                  </a:lnTo>
                  <a:lnTo>
                    <a:pt x="393" y="360"/>
                  </a:lnTo>
                  <a:lnTo>
                    <a:pt x="376" y="366"/>
                  </a:lnTo>
                  <a:lnTo>
                    <a:pt x="361" y="374"/>
                  </a:lnTo>
                  <a:lnTo>
                    <a:pt x="342" y="378"/>
                  </a:lnTo>
                  <a:lnTo>
                    <a:pt x="324" y="381"/>
                  </a:lnTo>
                  <a:lnTo>
                    <a:pt x="305" y="383"/>
                  </a:lnTo>
                  <a:lnTo>
                    <a:pt x="286" y="381"/>
                  </a:lnTo>
                  <a:lnTo>
                    <a:pt x="286" y="381"/>
                  </a:lnTo>
                  <a:lnTo>
                    <a:pt x="265" y="378"/>
                  </a:lnTo>
                  <a:lnTo>
                    <a:pt x="244" y="372"/>
                  </a:lnTo>
                  <a:lnTo>
                    <a:pt x="227" y="362"/>
                  </a:lnTo>
                  <a:lnTo>
                    <a:pt x="212" y="351"/>
                  </a:lnTo>
                  <a:lnTo>
                    <a:pt x="212" y="351"/>
                  </a:lnTo>
                  <a:lnTo>
                    <a:pt x="204" y="341"/>
                  </a:lnTo>
                  <a:lnTo>
                    <a:pt x="195" y="330"/>
                  </a:lnTo>
                  <a:lnTo>
                    <a:pt x="189" y="317"/>
                  </a:lnTo>
                  <a:lnTo>
                    <a:pt x="183" y="299"/>
                  </a:lnTo>
                  <a:lnTo>
                    <a:pt x="178" y="284"/>
                  </a:lnTo>
                  <a:lnTo>
                    <a:pt x="176" y="267"/>
                  </a:lnTo>
                  <a:lnTo>
                    <a:pt x="174" y="250"/>
                  </a:lnTo>
                  <a:lnTo>
                    <a:pt x="174" y="233"/>
                  </a:lnTo>
                  <a:lnTo>
                    <a:pt x="176" y="216"/>
                  </a:lnTo>
                  <a:lnTo>
                    <a:pt x="181" y="202"/>
                  </a:lnTo>
                  <a:lnTo>
                    <a:pt x="187" y="189"/>
                  </a:lnTo>
                  <a:lnTo>
                    <a:pt x="197" y="177"/>
                  </a:lnTo>
                  <a:lnTo>
                    <a:pt x="210" y="170"/>
                  </a:lnTo>
                  <a:lnTo>
                    <a:pt x="225" y="164"/>
                  </a:lnTo>
                  <a:lnTo>
                    <a:pt x="242" y="164"/>
                  </a:lnTo>
                  <a:lnTo>
                    <a:pt x="263" y="166"/>
                  </a:lnTo>
                  <a:lnTo>
                    <a:pt x="263" y="166"/>
                  </a:lnTo>
                  <a:lnTo>
                    <a:pt x="271" y="170"/>
                  </a:lnTo>
                  <a:lnTo>
                    <a:pt x="281" y="176"/>
                  </a:lnTo>
                  <a:lnTo>
                    <a:pt x="296" y="189"/>
                  </a:lnTo>
                  <a:lnTo>
                    <a:pt x="311" y="200"/>
                  </a:lnTo>
                  <a:lnTo>
                    <a:pt x="317" y="204"/>
                  </a:lnTo>
                  <a:lnTo>
                    <a:pt x="322" y="206"/>
                  </a:lnTo>
                  <a:lnTo>
                    <a:pt x="322" y="206"/>
                  </a:lnTo>
                  <a:lnTo>
                    <a:pt x="330" y="204"/>
                  </a:lnTo>
                  <a:lnTo>
                    <a:pt x="340" y="198"/>
                  </a:lnTo>
                  <a:lnTo>
                    <a:pt x="361" y="187"/>
                  </a:lnTo>
                  <a:lnTo>
                    <a:pt x="361" y="187"/>
                  </a:lnTo>
                  <a:lnTo>
                    <a:pt x="414" y="160"/>
                  </a:lnTo>
                  <a:lnTo>
                    <a:pt x="437" y="147"/>
                  </a:lnTo>
                  <a:lnTo>
                    <a:pt x="448" y="139"/>
                  </a:lnTo>
                  <a:lnTo>
                    <a:pt x="458" y="130"/>
                  </a:lnTo>
                  <a:lnTo>
                    <a:pt x="458" y="130"/>
                  </a:lnTo>
                  <a:lnTo>
                    <a:pt x="446" y="103"/>
                  </a:lnTo>
                  <a:lnTo>
                    <a:pt x="433" y="78"/>
                  </a:lnTo>
                  <a:lnTo>
                    <a:pt x="423" y="67"/>
                  </a:lnTo>
                  <a:lnTo>
                    <a:pt x="416" y="55"/>
                  </a:lnTo>
                  <a:lnTo>
                    <a:pt x="404" y="46"/>
                  </a:lnTo>
                  <a:lnTo>
                    <a:pt x="395" y="38"/>
                  </a:lnTo>
                  <a:lnTo>
                    <a:pt x="395" y="38"/>
                  </a:lnTo>
                  <a:lnTo>
                    <a:pt x="368" y="21"/>
                  </a:lnTo>
                  <a:lnTo>
                    <a:pt x="355" y="15"/>
                  </a:lnTo>
                  <a:lnTo>
                    <a:pt x="342" y="10"/>
                  </a:lnTo>
                  <a:lnTo>
                    <a:pt x="326" y="6"/>
                  </a:lnTo>
                  <a:lnTo>
                    <a:pt x="311" y="2"/>
                  </a:lnTo>
                  <a:lnTo>
                    <a:pt x="294" y="0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61" y="0"/>
                  </a:lnTo>
                  <a:lnTo>
                    <a:pt x="248" y="2"/>
                  </a:lnTo>
                  <a:lnTo>
                    <a:pt x="223" y="8"/>
                  </a:lnTo>
                  <a:lnTo>
                    <a:pt x="202" y="17"/>
                  </a:lnTo>
                  <a:lnTo>
                    <a:pt x="183" y="25"/>
                  </a:lnTo>
                  <a:lnTo>
                    <a:pt x="183" y="2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36" y="48"/>
                  </a:lnTo>
                  <a:lnTo>
                    <a:pt x="111" y="65"/>
                  </a:lnTo>
                  <a:lnTo>
                    <a:pt x="90" y="84"/>
                  </a:lnTo>
                  <a:lnTo>
                    <a:pt x="69" y="103"/>
                  </a:lnTo>
                  <a:lnTo>
                    <a:pt x="52" y="124"/>
                  </a:lnTo>
                  <a:lnTo>
                    <a:pt x="37" y="147"/>
                  </a:lnTo>
                  <a:lnTo>
                    <a:pt x="21" y="172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6" y="217"/>
                  </a:lnTo>
                  <a:lnTo>
                    <a:pt x="2" y="237"/>
                  </a:lnTo>
                  <a:lnTo>
                    <a:pt x="0" y="256"/>
                  </a:lnTo>
                  <a:lnTo>
                    <a:pt x="0" y="275"/>
                  </a:lnTo>
                  <a:lnTo>
                    <a:pt x="2" y="294"/>
                  </a:lnTo>
                  <a:lnTo>
                    <a:pt x="4" y="311"/>
                  </a:lnTo>
                  <a:lnTo>
                    <a:pt x="8" y="328"/>
                  </a:lnTo>
                  <a:lnTo>
                    <a:pt x="12" y="347"/>
                  </a:lnTo>
                  <a:lnTo>
                    <a:pt x="18" y="362"/>
                  </a:lnTo>
                  <a:lnTo>
                    <a:pt x="23" y="379"/>
                  </a:lnTo>
                  <a:lnTo>
                    <a:pt x="31" y="393"/>
                  </a:lnTo>
                  <a:lnTo>
                    <a:pt x="38" y="408"/>
                  </a:lnTo>
                  <a:lnTo>
                    <a:pt x="48" y="421"/>
                  </a:lnTo>
                  <a:lnTo>
                    <a:pt x="58" y="433"/>
                  </a:lnTo>
                  <a:lnTo>
                    <a:pt x="69" y="444"/>
                  </a:lnTo>
                  <a:lnTo>
                    <a:pt x="80" y="454"/>
                  </a:lnTo>
                  <a:lnTo>
                    <a:pt x="80" y="454"/>
                  </a:lnTo>
                  <a:lnTo>
                    <a:pt x="94" y="463"/>
                  </a:lnTo>
                  <a:lnTo>
                    <a:pt x="111" y="471"/>
                  </a:lnTo>
                  <a:lnTo>
                    <a:pt x="126" y="479"/>
                  </a:lnTo>
                  <a:lnTo>
                    <a:pt x="145" y="486"/>
                  </a:lnTo>
                  <a:lnTo>
                    <a:pt x="162" y="492"/>
                  </a:lnTo>
                  <a:lnTo>
                    <a:pt x="181" y="498"/>
                  </a:lnTo>
                  <a:lnTo>
                    <a:pt x="200" y="501"/>
                  </a:lnTo>
                  <a:lnTo>
                    <a:pt x="220" y="503"/>
                  </a:lnTo>
                  <a:lnTo>
                    <a:pt x="220" y="503"/>
                  </a:lnTo>
                  <a:lnTo>
                    <a:pt x="246" y="505"/>
                  </a:lnTo>
                  <a:lnTo>
                    <a:pt x="277" y="503"/>
                  </a:lnTo>
                  <a:lnTo>
                    <a:pt x="307" y="500"/>
                  </a:lnTo>
                  <a:lnTo>
                    <a:pt x="330" y="496"/>
                  </a:lnTo>
                  <a:lnTo>
                    <a:pt x="330" y="496"/>
                  </a:lnTo>
                  <a:lnTo>
                    <a:pt x="357" y="486"/>
                  </a:lnTo>
                  <a:lnTo>
                    <a:pt x="382" y="477"/>
                  </a:lnTo>
                  <a:lnTo>
                    <a:pt x="433" y="456"/>
                  </a:lnTo>
                  <a:lnTo>
                    <a:pt x="433" y="456"/>
                  </a:lnTo>
                  <a:lnTo>
                    <a:pt x="443" y="450"/>
                  </a:lnTo>
                  <a:lnTo>
                    <a:pt x="452" y="444"/>
                  </a:lnTo>
                  <a:lnTo>
                    <a:pt x="458" y="440"/>
                  </a:lnTo>
                  <a:lnTo>
                    <a:pt x="462" y="435"/>
                  </a:lnTo>
                  <a:lnTo>
                    <a:pt x="463" y="429"/>
                  </a:lnTo>
                  <a:lnTo>
                    <a:pt x="465" y="423"/>
                  </a:lnTo>
                  <a:lnTo>
                    <a:pt x="465" y="423"/>
                  </a:lnTo>
                  <a:lnTo>
                    <a:pt x="463" y="414"/>
                  </a:lnTo>
                  <a:lnTo>
                    <a:pt x="458" y="404"/>
                  </a:lnTo>
                  <a:lnTo>
                    <a:pt x="444" y="383"/>
                  </a:lnTo>
                  <a:lnTo>
                    <a:pt x="444" y="383"/>
                  </a:lnTo>
                  <a:close/>
                  <a:moveTo>
                    <a:pt x="223" y="151"/>
                  </a:moveTo>
                  <a:lnTo>
                    <a:pt x="223" y="151"/>
                  </a:lnTo>
                  <a:lnTo>
                    <a:pt x="231" y="141"/>
                  </a:lnTo>
                  <a:lnTo>
                    <a:pt x="242" y="134"/>
                  </a:lnTo>
                  <a:lnTo>
                    <a:pt x="256" y="128"/>
                  </a:lnTo>
                  <a:lnTo>
                    <a:pt x="271" y="122"/>
                  </a:lnTo>
                  <a:lnTo>
                    <a:pt x="271" y="122"/>
                  </a:lnTo>
                  <a:lnTo>
                    <a:pt x="261" y="130"/>
                  </a:lnTo>
                  <a:lnTo>
                    <a:pt x="250" y="139"/>
                  </a:lnTo>
                  <a:lnTo>
                    <a:pt x="237" y="145"/>
                  </a:lnTo>
                  <a:lnTo>
                    <a:pt x="223" y="151"/>
                  </a:lnTo>
                  <a:lnTo>
                    <a:pt x="223" y="151"/>
                  </a:lnTo>
                  <a:close/>
                  <a:moveTo>
                    <a:pt x="269" y="145"/>
                  </a:moveTo>
                  <a:lnTo>
                    <a:pt x="269" y="145"/>
                  </a:lnTo>
                  <a:lnTo>
                    <a:pt x="265" y="143"/>
                  </a:lnTo>
                  <a:lnTo>
                    <a:pt x="265" y="139"/>
                  </a:lnTo>
                  <a:lnTo>
                    <a:pt x="265" y="139"/>
                  </a:lnTo>
                  <a:lnTo>
                    <a:pt x="273" y="136"/>
                  </a:lnTo>
                  <a:lnTo>
                    <a:pt x="281" y="132"/>
                  </a:lnTo>
                  <a:lnTo>
                    <a:pt x="281" y="132"/>
                  </a:lnTo>
                  <a:lnTo>
                    <a:pt x="279" y="136"/>
                  </a:lnTo>
                  <a:lnTo>
                    <a:pt x="275" y="139"/>
                  </a:lnTo>
                  <a:lnTo>
                    <a:pt x="271" y="141"/>
                  </a:lnTo>
                  <a:lnTo>
                    <a:pt x="269" y="145"/>
                  </a:lnTo>
                  <a:lnTo>
                    <a:pt x="269" y="145"/>
                  </a:lnTo>
                  <a:close/>
                  <a:moveTo>
                    <a:pt x="309" y="137"/>
                  </a:moveTo>
                  <a:lnTo>
                    <a:pt x="309" y="137"/>
                  </a:lnTo>
                  <a:lnTo>
                    <a:pt x="309" y="136"/>
                  </a:lnTo>
                  <a:lnTo>
                    <a:pt x="311" y="134"/>
                  </a:lnTo>
                  <a:lnTo>
                    <a:pt x="313" y="132"/>
                  </a:lnTo>
                  <a:lnTo>
                    <a:pt x="313" y="128"/>
                  </a:lnTo>
                  <a:lnTo>
                    <a:pt x="313" y="128"/>
                  </a:lnTo>
                  <a:lnTo>
                    <a:pt x="317" y="128"/>
                  </a:lnTo>
                  <a:lnTo>
                    <a:pt x="319" y="128"/>
                  </a:lnTo>
                  <a:lnTo>
                    <a:pt x="321" y="132"/>
                  </a:lnTo>
                  <a:lnTo>
                    <a:pt x="321" y="132"/>
                  </a:lnTo>
                  <a:lnTo>
                    <a:pt x="317" y="136"/>
                  </a:lnTo>
                  <a:lnTo>
                    <a:pt x="313" y="137"/>
                  </a:lnTo>
                  <a:lnTo>
                    <a:pt x="309" y="137"/>
                  </a:lnTo>
                  <a:lnTo>
                    <a:pt x="309" y="137"/>
                  </a:lnTo>
                  <a:close/>
                  <a:moveTo>
                    <a:pt x="321" y="156"/>
                  </a:moveTo>
                  <a:lnTo>
                    <a:pt x="321" y="156"/>
                  </a:lnTo>
                  <a:lnTo>
                    <a:pt x="330" y="145"/>
                  </a:lnTo>
                  <a:lnTo>
                    <a:pt x="336" y="143"/>
                  </a:lnTo>
                  <a:lnTo>
                    <a:pt x="340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0" y="149"/>
                  </a:lnTo>
                  <a:lnTo>
                    <a:pt x="334" y="153"/>
                  </a:lnTo>
                  <a:lnTo>
                    <a:pt x="321" y="156"/>
                  </a:lnTo>
                  <a:lnTo>
                    <a:pt x="321" y="156"/>
                  </a:lnTo>
                  <a:close/>
                  <a:moveTo>
                    <a:pt x="157" y="52"/>
                  </a:moveTo>
                  <a:lnTo>
                    <a:pt x="157" y="52"/>
                  </a:lnTo>
                  <a:lnTo>
                    <a:pt x="153" y="55"/>
                  </a:lnTo>
                  <a:lnTo>
                    <a:pt x="151" y="59"/>
                  </a:lnTo>
                  <a:lnTo>
                    <a:pt x="141" y="65"/>
                  </a:lnTo>
                  <a:lnTo>
                    <a:pt x="141" y="65"/>
                  </a:lnTo>
                  <a:lnTo>
                    <a:pt x="143" y="59"/>
                  </a:lnTo>
                  <a:lnTo>
                    <a:pt x="147" y="55"/>
                  </a:lnTo>
                  <a:lnTo>
                    <a:pt x="157" y="52"/>
                  </a:lnTo>
                  <a:lnTo>
                    <a:pt x="157" y="52"/>
                  </a:lnTo>
                  <a:close/>
                  <a:moveTo>
                    <a:pt x="124" y="82"/>
                  </a:moveTo>
                  <a:lnTo>
                    <a:pt x="124" y="82"/>
                  </a:lnTo>
                  <a:lnTo>
                    <a:pt x="124" y="86"/>
                  </a:lnTo>
                  <a:lnTo>
                    <a:pt x="124" y="90"/>
                  </a:lnTo>
                  <a:lnTo>
                    <a:pt x="117" y="95"/>
                  </a:lnTo>
                  <a:lnTo>
                    <a:pt x="109" y="99"/>
                  </a:lnTo>
                  <a:lnTo>
                    <a:pt x="103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105" y="94"/>
                  </a:lnTo>
                  <a:lnTo>
                    <a:pt x="111" y="90"/>
                  </a:lnTo>
                  <a:lnTo>
                    <a:pt x="119" y="86"/>
                  </a:lnTo>
                  <a:lnTo>
                    <a:pt x="124" y="82"/>
                  </a:lnTo>
                  <a:lnTo>
                    <a:pt x="124" y="82"/>
                  </a:lnTo>
                  <a:close/>
                  <a:moveTo>
                    <a:pt x="103" y="116"/>
                  </a:moveTo>
                  <a:lnTo>
                    <a:pt x="103" y="116"/>
                  </a:lnTo>
                  <a:lnTo>
                    <a:pt x="101" y="124"/>
                  </a:lnTo>
                  <a:lnTo>
                    <a:pt x="98" y="130"/>
                  </a:lnTo>
                  <a:lnTo>
                    <a:pt x="94" y="136"/>
                  </a:lnTo>
                  <a:lnTo>
                    <a:pt x="88" y="139"/>
                  </a:lnTo>
                  <a:lnTo>
                    <a:pt x="75" y="143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67" y="137"/>
                  </a:lnTo>
                  <a:lnTo>
                    <a:pt x="77" y="128"/>
                  </a:lnTo>
                  <a:lnTo>
                    <a:pt x="90" y="122"/>
                  </a:lnTo>
                  <a:lnTo>
                    <a:pt x="103" y="116"/>
                  </a:lnTo>
                  <a:lnTo>
                    <a:pt x="103" y="116"/>
                  </a:lnTo>
                  <a:close/>
                  <a:moveTo>
                    <a:pt x="69" y="389"/>
                  </a:moveTo>
                  <a:lnTo>
                    <a:pt x="69" y="389"/>
                  </a:lnTo>
                  <a:lnTo>
                    <a:pt x="71" y="381"/>
                  </a:lnTo>
                  <a:lnTo>
                    <a:pt x="75" y="374"/>
                  </a:lnTo>
                  <a:lnTo>
                    <a:pt x="82" y="366"/>
                  </a:lnTo>
                  <a:lnTo>
                    <a:pt x="88" y="360"/>
                  </a:lnTo>
                  <a:lnTo>
                    <a:pt x="88" y="360"/>
                  </a:lnTo>
                  <a:lnTo>
                    <a:pt x="88" y="364"/>
                  </a:lnTo>
                  <a:lnTo>
                    <a:pt x="92" y="366"/>
                  </a:lnTo>
                  <a:lnTo>
                    <a:pt x="92" y="366"/>
                  </a:lnTo>
                  <a:lnTo>
                    <a:pt x="88" y="374"/>
                  </a:lnTo>
                  <a:lnTo>
                    <a:pt x="82" y="379"/>
                  </a:lnTo>
                  <a:lnTo>
                    <a:pt x="75" y="385"/>
                  </a:lnTo>
                  <a:lnTo>
                    <a:pt x="69" y="389"/>
                  </a:lnTo>
                  <a:lnTo>
                    <a:pt x="69" y="389"/>
                  </a:lnTo>
                  <a:close/>
                  <a:moveTo>
                    <a:pt x="98" y="381"/>
                  </a:moveTo>
                  <a:lnTo>
                    <a:pt x="98" y="381"/>
                  </a:lnTo>
                  <a:lnTo>
                    <a:pt x="101" y="385"/>
                  </a:lnTo>
                  <a:lnTo>
                    <a:pt x="103" y="393"/>
                  </a:lnTo>
                  <a:lnTo>
                    <a:pt x="103" y="393"/>
                  </a:lnTo>
                  <a:lnTo>
                    <a:pt x="96" y="397"/>
                  </a:lnTo>
                  <a:lnTo>
                    <a:pt x="90" y="402"/>
                  </a:lnTo>
                  <a:lnTo>
                    <a:pt x="90" y="402"/>
                  </a:lnTo>
                  <a:lnTo>
                    <a:pt x="88" y="400"/>
                  </a:lnTo>
                  <a:lnTo>
                    <a:pt x="88" y="399"/>
                  </a:lnTo>
                  <a:lnTo>
                    <a:pt x="92" y="393"/>
                  </a:lnTo>
                  <a:lnTo>
                    <a:pt x="96" y="387"/>
                  </a:lnTo>
                  <a:lnTo>
                    <a:pt x="98" y="381"/>
                  </a:lnTo>
                  <a:lnTo>
                    <a:pt x="98" y="381"/>
                  </a:lnTo>
                  <a:close/>
                  <a:moveTo>
                    <a:pt x="56" y="368"/>
                  </a:moveTo>
                  <a:lnTo>
                    <a:pt x="56" y="368"/>
                  </a:lnTo>
                  <a:lnTo>
                    <a:pt x="54" y="364"/>
                  </a:lnTo>
                  <a:lnTo>
                    <a:pt x="56" y="360"/>
                  </a:lnTo>
                  <a:lnTo>
                    <a:pt x="61" y="351"/>
                  </a:lnTo>
                  <a:lnTo>
                    <a:pt x="69" y="343"/>
                  </a:lnTo>
                  <a:lnTo>
                    <a:pt x="75" y="336"/>
                  </a:lnTo>
                  <a:lnTo>
                    <a:pt x="75" y="336"/>
                  </a:lnTo>
                  <a:lnTo>
                    <a:pt x="78" y="334"/>
                  </a:lnTo>
                  <a:lnTo>
                    <a:pt x="78" y="336"/>
                  </a:lnTo>
                  <a:lnTo>
                    <a:pt x="78" y="339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78" y="345"/>
                  </a:lnTo>
                  <a:lnTo>
                    <a:pt x="77" y="349"/>
                  </a:lnTo>
                  <a:lnTo>
                    <a:pt x="69" y="355"/>
                  </a:lnTo>
                  <a:lnTo>
                    <a:pt x="61" y="360"/>
                  </a:lnTo>
                  <a:lnTo>
                    <a:pt x="56" y="368"/>
                  </a:lnTo>
                  <a:lnTo>
                    <a:pt x="56" y="368"/>
                  </a:lnTo>
                  <a:close/>
                  <a:moveTo>
                    <a:pt x="69" y="225"/>
                  </a:moveTo>
                  <a:lnTo>
                    <a:pt x="69" y="225"/>
                  </a:lnTo>
                  <a:lnTo>
                    <a:pt x="67" y="233"/>
                  </a:lnTo>
                  <a:lnTo>
                    <a:pt x="63" y="238"/>
                  </a:lnTo>
                  <a:lnTo>
                    <a:pt x="58" y="244"/>
                  </a:lnTo>
                  <a:lnTo>
                    <a:pt x="50" y="248"/>
                  </a:lnTo>
                  <a:lnTo>
                    <a:pt x="37" y="254"/>
                  </a:lnTo>
                  <a:lnTo>
                    <a:pt x="25" y="259"/>
                  </a:lnTo>
                  <a:lnTo>
                    <a:pt x="25" y="259"/>
                  </a:lnTo>
                  <a:lnTo>
                    <a:pt x="35" y="248"/>
                  </a:lnTo>
                  <a:lnTo>
                    <a:pt x="44" y="238"/>
                  </a:lnTo>
                  <a:lnTo>
                    <a:pt x="56" y="231"/>
                  </a:lnTo>
                  <a:lnTo>
                    <a:pt x="69" y="225"/>
                  </a:lnTo>
                  <a:lnTo>
                    <a:pt x="69" y="225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50" y="206"/>
                  </a:lnTo>
                  <a:lnTo>
                    <a:pt x="61" y="198"/>
                  </a:lnTo>
                  <a:lnTo>
                    <a:pt x="75" y="193"/>
                  </a:lnTo>
                  <a:lnTo>
                    <a:pt x="75" y="193"/>
                  </a:lnTo>
                  <a:lnTo>
                    <a:pt x="75" y="200"/>
                  </a:lnTo>
                  <a:lnTo>
                    <a:pt x="71" y="208"/>
                  </a:lnTo>
                  <a:lnTo>
                    <a:pt x="67" y="212"/>
                  </a:lnTo>
                  <a:lnTo>
                    <a:pt x="59" y="216"/>
                  </a:lnTo>
                  <a:lnTo>
                    <a:pt x="46" y="219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67" y="254"/>
                  </a:moveTo>
                  <a:lnTo>
                    <a:pt x="67" y="254"/>
                  </a:lnTo>
                  <a:lnTo>
                    <a:pt x="65" y="259"/>
                  </a:lnTo>
                  <a:lnTo>
                    <a:pt x="59" y="265"/>
                  </a:lnTo>
                  <a:lnTo>
                    <a:pt x="54" y="271"/>
                  </a:lnTo>
                  <a:lnTo>
                    <a:pt x="46" y="275"/>
                  </a:lnTo>
                  <a:lnTo>
                    <a:pt x="31" y="280"/>
                  </a:lnTo>
                  <a:lnTo>
                    <a:pt x="25" y="284"/>
                  </a:lnTo>
                  <a:lnTo>
                    <a:pt x="19" y="290"/>
                  </a:lnTo>
                  <a:lnTo>
                    <a:pt x="19" y="290"/>
                  </a:lnTo>
                  <a:lnTo>
                    <a:pt x="27" y="278"/>
                  </a:lnTo>
                  <a:lnTo>
                    <a:pt x="38" y="269"/>
                  </a:lnTo>
                  <a:lnTo>
                    <a:pt x="52" y="259"/>
                  </a:lnTo>
                  <a:lnTo>
                    <a:pt x="67" y="254"/>
                  </a:lnTo>
                  <a:lnTo>
                    <a:pt x="67" y="254"/>
                  </a:lnTo>
                  <a:close/>
                  <a:moveTo>
                    <a:pt x="67" y="282"/>
                  </a:moveTo>
                  <a:lnTo>
                    <a:pt x="67" y="282"/>
                  </a:lnTo>
                  <a:lnTo>
                    <a:pt x="67" y="286"/>
                  </a:lnTo>
                  <a:lnTo>
                    <a:pt x="65" y="290"/>
                  </a:lnTo>
                  <a:lnTo>
                    <a:pt x="59" y="294"/>
                  </a:lnTo>
                  <a:lnTo>
                    <a:pt x="54" y="298"/>
                  </a:lnTo>
                  <a:lnTo>
                    <a:pt x="48" y="301"/>
                  </a:lnTo>
                  <a:lnTo>
                    <a:pt x="48" y="301"/>
                  </a:lnTo>
                  <a:lnTo>
                    <a:pt x="48" y="299"/>
                  </a:lnTo>
                  <a:lnTo>
                    <a:pt x="48" y="298"/>
                  </a:lnTo>
                  <a:lnTo>
                    <a:pt x="54" y="292"/>
                  </a:lnTo>
                  <a:lnTo>
                    <a:pt x="67" y="282"/>
                  </a:lnTo>
                  <a:lnTo>
                    <a:pt x="67" y="282"/>
                  </a:lnTo>
                  <a:close/>
                  <a:moveTo>
                    <a:pt x="71" y="309"/>
                  </a:moveTo>
                  <a:lnTo>
                    <a:pt x="71" y="309"/>
                  </a:lnTo>
                  <a:lnTo>
                    <a:pt x="71" y="313"/>
                  </a:lnTo>
                  <a:lnTo>
                    <a:pt x="69" y="315"/>
                  </a:lnTo>
                  <a:lnTo>
                    <a:pt x="63" y="318"/>
                  </a:lnTo>
                  <a:lnTo>
                    <a:pt x="58" y="322"/>
                  </a:lnTo>
                  <a:lnTo>
                    <a:pt x="52" y="326"/>
                  </a:lnTo>
                  <a:lnTo>
                    <a:pt x="52" y="326"/>
                  </a:lnTo>
                  <a:lnTo>
                    <a:pt x="54" y="322"/>
                  </a:lnTo>
                  <a:lnTo>
                    <a:pt x="59" y="317"/>
                  </a:lnTo>
                  <a:lnTo>
                    <a:pt x="65" y="313"/>
                  </a:lnTo>
                  <a:lnTo>
                    <a:pt x="71" y="309"/>
                  </a:lnTo>
                  <a:lnTo>
                    <a:pt x="71" y="309"/>
                  </a:lnTo>
                  <a:close/>
                  <a:moveTo>
                    <a:pt x="46" y="185"/>
                  </a:moveTo>
                  <a:lnTo>
                    <a:pt x="46" y="185"/>
                  </a:lnTo>
                  <a:lnTo>
                    <a:pt x="52" y="176"/>
                  </a:lnTo>
                  <a:lnTo>
                    <a:pt x="61" y="166"/>
                  </a:lnTo>
                  <a:lnTo>
                    <a:pt x="75" y="160"/>
                  </a:lnTo>
                  <a:lnTo>
                    <a:pt x="88" y="155"/>
                  </a:lnTo>
                  <a:lnTo>
                    <a:pt x="88" y="155"/>
                  </a:lnTo>
                  <a:lnTo>
                    <a:pt x="86" y="162"/>
                  </a:lnTo>
                  <a:lnTo>
                    <a:pt x="82" y="170"/>
                  </a:lnTo>
                  <a:lnTo>
                    <a:pt x="78" y="174"/>
                  </a:lnTo>
                  <a:lnTo>
                    <a:pt x="75" y="179"/>
                  </a:lnTo>
                  <a:lnTo>
                    <a:pt x="67" y="181"/>
                  </a:lnTo>
                  <a:lnTo>
                    <a:pt x="61" y="183"/>
                  </a:lnTo>
                  <a:lnTo>
                    <a:pt x="46" y="185"/>
                  </a:lnTo>
                  <a:lnTo>
                    <a:pt x="46" y="185"/>
                  </a:lnTo>
                  <a:close/>
                  <a:moveTo>
                    <a:pt x="58" y="156"/>
                  </a:moveTo>
                  <a:lnTo>
                    <a:pt x="58" y="156"/>
                  </a:lnTo>
                  <a:lnTo>
                    <a:pt x="56" y="162"/>
                  </a:lnTo>
                  <a:lnTo>
                    <a:pt x="52" y="166"/>
                  </a:lnTo>
                  <a:lnTo>
                    <a:pt x="42" y="170"/>
                  </a:lnTo>
                  <a:lnTo>
                    <a:pt x="42" y="170"/>
                  </a:lnTo>
                  <a:lnTo>
                    <a:pt x="42" y="164"/>
                  </a:lnTo>
                  <a:lnTo>
                    <a:pt x="46" y="160"/>
                  </a:lnTo>
                  <a:lnTo>
                    <a:pt x="52" y="156"/>
                  </a:lnTo>
                  <a:lnTo>
                    <a:pt x="58" y="156"/>
                  </a:lnTo>
                  <a:lnTo>
                    <a:pt x="58" y="156"/>
                  </a:lnTo>
                  <a:close/>
                  <a:moveTo>
                    <a:pt x="48" y="193"/>
                  </a:moveTo>
                  <a:lnTo>
                    <a:pt x="48" y="193"/>
                  </a:lnTo>
                  <a:lnTo>
                    <a:pt x="42" y="200"/>
                  </a:lnTo>
                  <a:lnTo>
                    <a:pt x="37" y="206"/>
                  </a:lnTo>
                  <a:lnTo>
                    <a:pt x="29" y="210"/>
                  </a:lnTo>
                  <a:lnTo>
                    <a:pt x="23" y="216"/>
                  </a:lnTo>
                  <a:lnTo>
                    <a:pt x="23" y="216"/>
                  </a:lnTo>
                  <a:lnTo>
                    <a:pt x="21" y="212"/>
                  </a:lnTo>
                  <a:lnTo>
                    <a:pt x="23" y="208"/>
                  </a:lnTo>
                  <a:lnTo>
                    <a:pt x="25" y="204"/>
                  </a:lnTo>
                  <a:lnTo>
                    <a:pt x="27" y="202"/>
                  </a:lnTo>
                  <a:lnTo>
                    <a:pt x="37" y="197"/>
                  </a:lnTo>
                  <a:lnTo>
                    <a:pt x="48" y="193"/>
                  </a:lnTo>
                  <a:lnTo>
                    <a:pt x="48" y="193"/>
                  </a:lnTo>
                  <a:close/>
                  <a:moveTo>
                    <a:pt x="29" y="235"/>
                  </a:moveTo>
                  <a:lnTo>
                    <a:pt x="29" y="235"/>
                  </a:lnTo>
                  <a:lnTo>
                    <a:pt x="29" y="240"/>
                  </a:lnTo>
                  <a:lnTo>
                    <a:pt x="23" y="246"/>
                  </a:lnTo>
                  <a:lnTo>
                    <a:pt x="18" y="252"/>
                  </a:lnTo>
                  <a:lnTo>
                    <a:pt x="12" y="254"/>
                  </a:lnTo>
                  <a:lnTo>
                    <a:pt x="12" y="254"/>
                  </a:lnTo>
                  <a:lnTo>
                    <a:pt x="12" y="250"/>
                  </a:lnTo>
                  <a:lnTo>
                    <a:pt x="12" y="246"/>
                  </a:lnTo>
                  <a:lnTo>
                    <a:pt x="18" y="240"/>
                  </a:lnTo>
                  <a:lnTo>
                    <a:pt x="29" y="235"/>
                  </a:lnTo>
                  <a:lnTo>
                    <a:pt x="29" y="235"/>
                  </a:lnTo>
                  <a:close/>
                  <a:moveTo>
                    <a:pt x="48" y="282"/>
                  </a:moveTo>
                  <a:lnTo>
                    <a:pt x="48" y="282"/>
                  </a:lnTo>
                  <a:lnTo>
                    <a:pt x="42" y="292"/>
                  </a:lnTo>
                  <a:lnTo>
                    <a:pt x="35" y="301"/>
                  </a:lnTo>
                  <a:lnTo>
                    <a:pt x="27" y="309"/>
                  </a:lnTo>
                  <a:lnTo>
                    <a:pt x="21" y="318"/>
                  </a:lnTo>
                  <a:lnTo>
                    <a:pt x="21" y="318"/>
                  </a:lnTo>
                  <a:lnTo>
                    <a:pt x="18" y="313"/>
                  </a:lnTo>
                  <a:lnTo>
                    <a:pt x="18" y="307"/>
                  </a:lnTo>
                  <a:lnTo>
                    <a:pt x="19" y="301"/>
                  </a:lnTo>
                  <a:lnTo>
                    <a:pt x="23" y="298"/>
                  </a:lnTo>
                  <a:lnTo>
                    <a:pt x="37" y="288"/>
                  </a:lnTo>
                  <a:lnTo>
                    <a:pt x="48" y="282"/>
                  </a:lnTo>
                  <a:lnTo>
                    <a:pt x="48" y="282"/>
                  </a:lnTo>
                  <a:close/>
                  <a:moveTo>
                    <a:pt x="52" y="309"/>
                  </a:moveTo>
                  <a:lnTo>
                    <a:pt x="52" y="309"/>
                  </a:lnTo>
                  <a:lnTo>
                    <a:pt x="38" y="328"/>
                  </a:lnTo>
                  <a:lnTo>
                    <a:pt x="31" y="338"/>
                  </a:lnTo>
                  <a:lnTo>
                    <a:pt x="27" y="339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35" y="324"/>
                  </a:lnTo>
                  <a:lnTo>
                    <a:pt x="52" y="309"/>
                  </a:lnTo>
                  <a:lnTo>
                    <a:pt x="52" y="309"/>
                  </a:lnTo>
                  <a:close/>
                  <a:moveTo>
                    <a:pt x="67" y="328"/>
                  </a:moveTo>
                  <a:lnTo>
                    <a:pt x="67" y="328"/>
                  </a:lnTo>
                  <a:lnTo>
                    <a:pt x="59" y="339"/>
                  </a:lnTo>
                  <a:lnTo>
                    <a:pt x="52" y="351"/>
                  </a:lnTo>
                  <a:lnTo>
                    <a:pt x="44" y="362"/>
                  </a:lnTo>
                  <a:lnTo>
                    <a:pt x="40" y="370"/>
                  </a:lnTo>
                  <a:lnTo>
                    <a:pt x="38" y="378"/>
                  </a:lnTo>
                  <a:lnTo>
                    <a:pt x="38" y="378"/>
                  </a:lnTo>
                  <a:lnTo>
                    <a:pt x="35" y="370"/>
                  </a:lnTo>
                  <a:lnTo>
                    <a:pt x="35" y="362"/>
                  </a:lnTo>
                  <a:lnTo>
                    <a:pt x="37" y="357"/>
                  </a:lnTo>
                  <a:lnTo>
                    <a:pt x="40" y="349"/>
                  </a:lnTo>
                  <a:lnTo>
                    <a:pt x="54" y="338"/>
                  </a:lnTo>
                  <a:lnTo>
                    <a:pt x="67" y="328"/>
                  </a:lnTo>
                  <a:lnTo>
                    <a:pt x="67" y="328"/>
                  </a:lnTo>
                  <a:close/>
                  <a:moveTo>
                    <a:pt x="44" y="393"/>
                  </a:moveTo>
                  <a:lnTo>
                    <a:pt x="44" y="393"/>
                  </a:lnTo>
                  <a:lnTo>
                    <a:pt x="48" y="385"/>
                  </a:lnTo>
                  <a:lnTo>
                    <a:pt x="54" y="381"/>
                  </a:lnTo>
                  <a:lnTo>
                    <a:pt x="59" y="376"/>
                  </a:lnTo>
                  <a:lnTo>
                    <a:pt x="63" y="370"/>
                  </a:lnTo>
                  <a:lnTo>
                    <a:pt x="63" y="370"/>
                  </a:lnTo>
                  <a:lnTo>
                    <a:pt x="65" y="374"/>
                  </a:lnTo>
                  <a:lnTo>
                    <a:pt x="63" y="378"/>
                  </a:lnTo>
                  <a:lnTo>
                    <a:pt x="59" y="383"/>
                  </a:lnTo>
                  <a:lnTo>
                    <a:pt x="54" y="391"/>
                  </a:lnTo>
                  <a:lnTo>
                    <a:pt x="52" y="399"/>
                  </a:lnTo>
                  <a:lnTo>
                    <a:pt x="52" y="399"/>
                  </a:lnTo>
                  <a:lnTo>
                    <a:pt x="48" y="399"/>
                  </a:lnTo>
                  <a:lnTo>
                    <a:pt x="48" y="397"/>
                  </a:lnTo>
                  <a:lnTo>
                    <a:pt x="44" y="393"/>
                  </a:lnTo>
                  <a:lnTo>
                    <a:pt x="44" y="393"/>
                  </a:lnTo>
                  <a:close/>
                  <a:moveTo>
                    <a:pt x="67" y="416"/>
                  </a:moveTo>
                  <a:lnTo>
                    <a:pt x="67" y="416"/>
                  </a:lnTo>
                  <a:lnTo>
                    <a:pt x="65" y="414"/>
                  </a:lnTo>
                  <a:lnTo>
                    <a:pt x="63" y="410"/>
                  </a:lnTo>
                  <a:lnTo>
                    <a:pt x="67" y="406"/>
                  </a:lnTo>
                  <a:lnTo>
                    <a:pt x="71" y="400"/>
                  </a:lnTo>
                  <a:lnTo>
                    <a:pt x="75" y="397"/>
                  </a:lnTo>
                  <a:lnTo>
                    <a:pt x="75" y="397"/>
                  </a:lnTo>
                  <a:lnTo>
                    <a:pt x="75" y="400"/>
                  </a:lnTo>
                  <a:lnTo>
                    <a:pt x="73" y="406"/>
                  </a:lnTo>
                  <a:lnTo>
                    <a:pt x="69" y="410"/>
                  </a:lnTo>
                  <a:lnTo>
                    <a:pt x="67" y="416"/>
                  </a:lnTo>
                  <a:lnTo>
                    <a:pt x="67" y="416"/>
                  </a:lnTo>
                  <a:close/>
                  <a:moveTo>
                    <a:pt x="84" y="431"/>
                  </a:moveTo>
                  <a:lnTo>
                    <a:pt x="84" y="431"/>
                  </a:lnTo>
                  <a:lnTo>
                    <a:pt x="82" y="431"/>
                  </a:lnTo>
                  <a:lnTo>
                    <a:pt x="80" y="429"/>
                  </a:lnTo>
                  <a:lnTo>
                    <a:pt x="78" y="421"/>
                  </a:lnTo>
                  <a:lnTo>
                    <a:pt x="78" y="421"/>
                  </a:lnTo>
                  <a:lnTo>
                    <a:pt x="84" y="421"/>
                  </a:lnTo>
                  <a:lnTo>
                    <a:pt x="86" y="419"/>
                  </a:lnTo>
                  <a:lnTo>
                    <a:pt x="88" y="416"/>
                  </a:lnTo>
                  <a:lnTo>
                    <a:pt x="92" y="416"/>
                  </a:lnTo>
                  <a:lnTo>
                    <a:pt x="92" y="416"/>
                  </a:lnTo>
                  <a:lnTo>
                    <a:pt x="88" y="423"/>
                  </a:lnTo>
                  <a:lnTo>
                    <a:pt x="84" y="431"/>
                  </a:lnTo>
                  <a:lnTo>
                    <a:pt x="84" y="431"/>
                  </a:lnTo>
                  <a:close/>
                  <a:moveTo>
                    <a:pt x="103" y="446"/>
                  </a:moveTo>
                  <a:lnTo>
                    <a:pt x="103" y="446"/>
                  </a:lnTo>
                  <a:lnTo>
                    <a:pt x="101" y="444"/>
                  </a:lnTo>
                  <a:lnTo>
                    <a:pt x="101" y="442"/>
                  </a:lnTo>
                  <a:lnTo>
                    <a:pt x="103" y="439"/>
                  </a:lnTo>
                  <a:lnTo>
                    <a:pt x="107" y="435"/>
                  </a:lnTo>
                  <a:lnTo>
                    <a:pt x="111" y="431"/>
                  </a:lnTo>
                  <a:lnTo>
                    <a:pt x="111" y="431"/>
                  </a:lnTo>
                  <a:lnTo>
                    <a:pt x="111" y="435"/>
                  </a:lnTo>
                  <a:lnTo>
                    <a:pt x="109" y="440"/>
                  </a:lnTo>
                  <a:lnTo>
                    <a:pt x="103" y="446"/>
                  </a:lnTo>
                  <a:lnTo>
                    <a:pt x="103" y="446"/>
                  </a:lnTo>
                  <a:close/>
                  <a:moveTo>
                    <a:pt x="98" y="431"/>
                  </a:moveTo>
                  <a:lnTo>
                    <a:pt x="98" y="431"/>
                  </a:lnTo>
                  <a:lnTo>
                    <a:pt x="96" y="429"/>
                  </a:lnTo>
                  <a:lnTo>
                    <a:pt x="98" y="425"/>
                  </a:lnTo>
                  <a:lnTo>
                    <a:pt x="101" y="418"/>
                  </a:lnTo>
                  <a:lnTo>
                    <a:pt x="105" y="410"/>
                  </a:lnTo>
                  <a:lnTo>
                    <a:pt x="107" y="406"/>
                  </a:lnTo>
                  <a:lnTo>
                    <a:pt x="107" y="400"/>
                  </a:lnTo>
                  <a:lnTo>
                    <a:pt x="107" y="400"/>
                  </a:lnTo>
                  <a:lnTo>
                    <a:pt x="111" y="402"/>
                  </a:lnTo>
                  <a:lnTo>
                    <a:pt x="115" y="406"/>
                  </a:lnTo>
                  <a:lnTo>
                    <a:pt x="119" y="414"/>
                  </a:lnTo>
                  <a:lnTo>
                    <a:pt x="119" y="414"/>
                  </a:lnTo>
                  <a:lnTo>
                    <a:pt x="107" y="423"/>
                  </a:lnTo>
                  <a:lnTo>
                    <a:pt x="98" y="431"/>
                  </a:lnTo>
                  <a:lnTo>
                    <a:pt x="98" y="431"/>
                  </a:lnTo>
                  <a:close/>
                  <a:moveTo>
                    <a:pt x="128" y="461"/>
                  </a:moveTo>
                  <a:lnTo>
                    <a:pt x="128" y="461"/>
                  </a:lnTo>
                  <a:lnTo>
                    <a:pt x="126" y="461"/>
                  </a:lnTo>
                  <a:lnTo>
                    <a:pt x="124" y="460"/>
                  </a:lnTo>
                  <a:lnTo>
                    <a:pt x="126" y="456"/>
                  </a:lnTo>
                  <a:lnTo>
                    <a:pt x="128" y="452"/>
                  </a:lnTo>
                  <a:lnTo>
                    <a:pt x="134" y="450"/>
                  </a:lnTo>
                  <a:lnTo>
                    <a:pt x="134" y="450"/>
                  </a:lnTo>
                  <a:lnTo>
                    <a:pt x="132" y="456"/>
                  </a:lnTo>
                  <a:lnTo>
                    <a:pt x="130" y="460"/>
                  </a:lnTo>
                  <a:lnTo>
                    <a:pt x="128" y="461"/>
                  </a:lnTo>
                  <a:lnTo>
                    <a:pt x="128" y="461"/>
                  </a:lnTo>
                  <a:close/>
                  <a:moveTo>
                    <a:pt x="119" y="446"/>
                  </a:moveTo>
                  <a:lnTo>
                    <a:pt x="119" y="446"/>
                  </a:lnTo>
                  <a:lnTo>
                    <a:pt x="120" y="440"/>
                  </a:lnTo>
                  <a:lnTo>
                    <a:pt x="122" y="435"/>
                  </a:lnTo>
                  <a:lnTo>
                    <a:pt x="126" y="429"/>
                  </a:lnTo>
                  <a:lnTo>
                    <a:pt x="128" y="423"/>
                  </a:lnTo>
                  <a:lnTo>
                    <a:pt x="128" y="423"/>
                  </a:lnTo>
                  <a:lnTo>
                    <a:pt x="134" y="425"/>
                  </a:lnTo>
                  <a:lnTo>
                    <a:pt x="138" y="429"/>
                  </a:lnTo>
                  <a:lnTo>
                    <a:pt x="138" y="429"/>
                  </a:lnTo>
                  <a:lnTo>
                    <a:pt x="136" y="437"/>
                  </a:lnTo>
                  <a:lnTo>
                    <a:pt x="132" y="440"/>
                  </a:lnTo>
                  <a:lnTo>
                    <a:pt x="119" y="446"/>
                  </a:lnTo>
                  <a:lnTo>
                    <a:pt x="119" y="446"/>
                  </a:lnTo>
                  <a:close/>
                  <a:moveTo>
                    <a:pt x="145" y="471"/>
                  </a:moveTo>
                  <a:lnTo>
                    <a:pt x="145" y="471"/>
                  </a:lnTo>
                  <a:lnTo>
                    <a:pt x="147" y="469"/>
                  </a:lnTo>
                  <a:lnTo>
                    <a:pt x="149" y="467"/>
                  </a:lnTo>
                  <a:lnTo>
                    <a:pt x="153" y="463"/>
                  </a:lnTo>
                  <a:lnTo>
                    <a:pt x="155" y="461"/>
                  </a:lnTo>
                  <a:lnTo>
                    <a:pt x="155" y="461"/>
                  </a:lnTo>
                  <a:lnTo>
                    <a:pt x="155" y="465"/>
                  </a:lnTo>
                  <a:lnTo>
                    <a:pt x="153" y="469"/>
                  </a:lnTo>
                  <a:lnTo>
                    <a:pt x="149" y="473"/>
                  </a:lnTo>
                  <a:lnTo>
                    <a:pt x="147" y="473"/>
                  </a:lnTo>
                  <a:lnTo>
                    <a:pt x="145" y="471"/>
                  </a:lnTo>
                  <a:lnTo>
                    <a:pt x="145" y="471"/>
                  </a:lnTo>
                  <a:close/>
                  <a:moveTo>
                    <a:pt x="143" y="454"/>
                  </a:moveTo>
                  <a:lnTo>
                    <a:pt x="143" y="454"/>
                  </a:lnTo>
                  <a:lnTo>
                    <a:pt x="147" y="446"/>
                  </a:lnTo>
                  <a:lnTo>
                    <a:pt x="151" y="439"/>
                  </a:lnTo>
                  <a:lnTo>
                    <a:pt x="151" y="439"/>
                  </a:lnTo>
                  <a:lnTo>
                    <a:pt x="155" y="440"/>
                  </a:lnTo>
                  <a:lnTo>
                    <a:pt x="159" y="442"/>
                  </a:lnTo>
                  <a:lnTo>
                    <a:pt x="159" y="442"/>
                  </a:lnTo>
                  <a:lnTo>
                    <a:pt x="157" y="446"/>
                  </a:lnTo>
                  <a:lnTo>
                    <a:pt x="153" y="450"/>
                  </a:lnTo>
                  <a:lnTo>
                    <a:pt x="149" y="452"/>
                  </a:lnTo>
                  <a:lnTo>
                    <a:pt x="143" y="454"/>
                  </a:lnTo>
                  <a:lnTo>
                    <a:pt x="143" y="454"/>
                  </a:lnTo>
                  <a:close/>
                  <a:moveTo>
                    <a:pt x="176" y="482"/>
                  </a:moveTo>
                  <a:lnTo>
                    <a:pt x="176" y="482"/>
                  </a:lnTo>
                  <a:lnTo>
                    <a:pt x="168" y="480"/>
                  </a:lnTo>
                  <a:lnTo>
                    <a:pt x="168" y="480"/>
                  </a:lnTo>
                  <a:lnTo>
                    <a:pt x="170" y="475"/>
                  </a:lnTo>
                  <a:lnTo>
                    <a:pt x="172" y="473"/>
                  </a:lnTo>
                  <a:lnTo>
                    <a:pt x="176" y="471"/>
                  </a:lnTo>
                  <a:lnTo>
                    <a:pt x="178" y="467"/>
                  </a:lnTo>
                  <a:lnTo>
                    <a:pt x="178" y="467"/>
                  </a:lnTo>
                  <a:lnTo>
                    <a:pt x="180" y="471"/>
                  </a:lnTo>
                  <a:lnTo>
                    <a:pt x="180" y="475"/>
                  </a:lnTo>
                  <a:lnTo>
                    <a:pt x="176" y="482"/>
                  </a:lnTo>
                  <a:lnTo>
                    <a:pt x="176" y="482"/>
                  </a:lnTo>
                  <a:close/>
                  <a:moveTo>
                    <a:pt x="168" y="463"/>
                  </a:moveTo>
                  <a:lnTo>
                    <a:pt x="168" y="463"/>
                  </a:lnTo>
                  <a:lnTo>
                    <a:pt x="170" y="458"/>
                  </a:lnTo>
                  <a:lnTo>
                    <a:pt x="172" y="454"/>
                  </a:lnTo>
                  <a:lnTo>
                    <a:pt x="176" y="454"/>
                  </a:lnTo>
                  <a:lnTo>
                    <a:pt x="176" y="454"/>
                  </a:lnTo>
                  <a:lnTo>
                    <a:pt x="178" y="458"/>
                  </a:lnTo>
                  <a:lnTo>
                    <a:pt x="176" y="460"/>
                  </a:lnTo>
                  <a:lnTo>
                    <a:pt x="168" y="463"/>
                  </a:lnTo>
                  <a:lnTo>
                    <a:pt x="168" y="463"/>
                  </a:lnTo>
                  <a:close/>
                  <a:moveTo>
                    <a:pt x="301" y="477"/>
                  </a:moveTo>
                  <a:lnTo>
                    <a:pt x="301" y="477"/>
                  </a:lnTo>
                  <a:lnTo>
                    <a:pt x="284" y="475"/>
                  </a:lnTo>
                  <a:lnTo>
                    <a:pt x="269" y="473"/>
                  </a:lnTo>
                  <a:lnTo>
                    <a:pt x="239" y="467"/>
                  </a:lnTo>
                  <a:lnTo>
                    <a:pt x="210" y="456"/>
                  </a:lnTo>
                  <a:lnTo>
                    <a:pt x="183" y="442"/>
                  </a:lnTo>
                  <a:lnTo>
                    <a:pt x="183" y="442"/>
                  </a:lnTo>
                  <a:lnTo>
                    <a:pt x="166" y="435"/>
                  </a:lnTo>
                  <a:lnTo>
                    <a:pt x="151" y="423"/>
                  </a:lnTo>
                  <a:lnTo>
                    <a:pt x="138" y="412"/>
                  </a:lnTo>
                  <a:lnTo>
                    <a:pt x="126" y="400"/>
                  </a:lnTo>
                  <a:lnTo>
                    <a:pt x="115" y="387"/>
                  </a:lnTo>
                  <a:lnTo>
                    <a:pt x="107" y="372"/>
                  </a:lnTo>
                  <a:lnTo>
                    <a:pt x="98" y="357"/>
                  </a:lnTo>
                  <a:lnTo>
                    <a:pt x="90" y="338"/>
                  </a:lnTo>
                  <a:lnTo>
                    <a:pt x="90" y="338"/>
                  </a:lnTo>
                  <a:lnTo>
                    <a:pt x="82" y="311"/>
                  </a:lnTo>
                  <a:lnTo>
                    <a:pt x="78" y="282"/>
                  </a:lnTo>
                  <a:lnTo>
                    <a:pt x="78" y="256"/>
                  </a:lnTo>
                  <a:lnTo>
                    <a:pt x="80" y="227"/>
                  </a:lnTo>
                  <a:lnTo>
                    <a:pt x="86" y="200"/>
                  </a:lnTo>
                  <a:lnTo>
                    <a:pt x="94" y="174"/>
                  </a:lnTo>
                  <a:lnTo>
                    <a:pt x="103" y="147"/>
                  </a:lnTo>
                  <a:lnTo>
                    <a:pt x="115" y="124"/>
                  </a:lnTo>
                  <a:lnTo>
                    <a:pt x="115" y="124"/>
                  </a:lnTo>
                  <a:lnTo>
                    <a:pt x="130" y="99"/>
                  </a:lnTo>
                  <a:lnTo>
                    <a:pt x="151" y="75"/>
                  </a:lnTo>
                  <a:lnTo>
                    <a:pt x="176" y="50"/>
                  </a:lnTo>
                  <a:lnTo>
                    <a:pt x="187" y="40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212" y="25"/>
                  </a:lnTo>
                  <a:lnTo>
                    <a:pt x="227" y="19"/>
                  </a:lnTo>
                  <a:lnTo>
                    <a:pt x="244" y="15"/>
                  </a:lnTo>
                  <a:lnTo>
                    <a:pt x="261" y="14"/>
                  </a:lnTo>
                  <a:lnTo>
                    <a:pt x="281" y="14"/>
                  </a:lnTo>
                  <a:lnTo>
                    <a:pt x="300" y="15"/>
                  </a:lnTo>
                  <a:lnTo>
                    <a:pt x="317" y="19"/>
                  </a:lnTo>
                  <a:lnTo>
                    <a:pt x="336" y="25"/>
                  </a:lnTo>
                  <a:lnTo>
                    <a:pt x="336" y="25"/>
                  </a:lnTo>
                  <a:lnTo>
                    <a:pt x="355" y="33"/>
                  </a:lnTo>
                  <a:lnTo>
                    <a:pt x="372" y="42"/>
                  </a:lnTo>
                  <a:lnTo>
                    <a:pt x="385" y="52"/>
                  </a:lnTo>
                  <a:lnTo>
                    <a:pt x="399" y="63"/>
                  </a:lnTo>
                  <a:lnTo>
                    <a:pt x="410" y="75"/>
                  </a:lnTo>
                  <a:lnTo>
                    <a:pt x="422" y="88"/>
                  </a:lnTo>
                  <a:lnTo>
                    <a:pt x="433" y="105"/>
                  </a:lnTo>
                  <a:lnTo>
                    <a:pt x="443" y="122"/>
                  </a:lnTo>
                  <a:lnTo>
                    <a:pt x="443" y="122"/>
                  </a:lnTo>
                  <a:lnTo>
                    <a:pt x="420" y="145"/>
                  </a:lnTo>
                  <a:lnTo>
                    <a:pt x="403" y="156"/>
                  </a:lnTo>
                  <a:lnTo>
                    <a:pt x="397" y="160"/>
                  </a:lnTo>
                  <a:lnTo>
                    <a:pt x="389" y="162"/>
                  </a:lnTo>
                  <a:lnTo>
                    <a:pt x="389" y="162"/>
                  </a:lnTo>
                  <a:lnTo>
                    <a:pt x="383" y="160"/>
                  </a:lnTo>
                  <a:lnTo>
                    <a:pt x="378" y="158"/>
                  </a:lnTo>
                  <a:lnTo>
                    <a:pt x="366" y="147"/>
                  </a:lnTo>
                  <a:lnTo>
                    <a:pt x="353" y="136"/>
                  </a:lnTo>
                  <a:lnTo>
                    <a:pt x="340" y="126"/>
                  </a:lnTo>
                  <a:lnTo>
                    <a:pt x="340" y="126"/>
                  </a:lnTo>
                  <a:lnTo>
                    <a:pt x="324" y="118"/>
                  </a:lnTo>
                  <a:lnTo>
                    <a:pt x="309" y="113"/>
                  </a:lnTo>
                  <a:lnTo>
                    <a:pt x="292" y="111"/>
                  </a:lnTo>
                  <a:lnTo>
                    <a:pt x="275" y="113"/>
                  </a:lnTo>
                  <a:lnTo>
                    <a:pt x="260" y="115"/>
                  </a:lnTo>
                  <a:lnTo>
                    <a:pt x="242" y="120"/>
                  </a:lnTo>
                  <a:lnTo>
                    <a:pt x="229" y="130"/>
                  </a:lnTo>
                  <a:lnTo>
                    <a:pt x="216" y="139"/>
                  </a:lnTo>
                  <a:lnTo>
                    <a:pt x="216" y="139"/>
                  </a:lnTo>
                  <a:lnTo>
                    <a:pt x="200" y="153"/>
                  </a:lnTo>
                  <a:lnTo>
                    <a:pt x="187" y="168"/>
                  </a:lnTo>
                  <a:lnTo>
                    <a:pt x="174" y="185"/>
                  </a:lnTo>
                  <a:lnTo>
                    <a:pt x="166" y="202"/>
                  </a:lnTo>
                  <a:lnTo>
                    <a:pt x="166" y="202"/>
                  </a:lnTo>
                  <a:lnTo>
                    <a:pt x="162" y="214"/>
                  </a:lnTo>
                  <a:lnTo>
                    <a:pt x="160" y="227"/>
                  </a:lnTo>
                  <a:lnTo>
                    <a:pt x="160" y="256"/>
                  </a:lnTo>
                  <a:lnTo>
                    <a:pt x="162" y="284"/>
                  </a:lnTo>
                  <a:lnTo>
                    <a:pt x="166" y="307"/>
                  </a:lnTo>
                  <a:lnTo>
                    <a:pt x="166" y="307"/>
                  </a:lnTo>
                  <a:lnTo>
                    <a:pt x="172" y="317"/>
                  </a:lnTo>
                  <a:lnTo>
                    <a:pt x="178" y="326"/>
                  </a:lnTo>
                  <a:lnTo>
                    <a:pt x="191" y="345"/>
                  </a:lnTo>
                  <a:lnTo>
                    <a:pt x="191" y="345"/>
                  </a:lnTo>
                  <a:lnTo>
                    <a:pt x="199" y="355"/>
                  </a:lnTo>
                  <a:lnTo>
                    <a:pt x="208" y="362"/>
                  </a:lnTo>
                  <a:lnTo>
                    <a:pt x="220" y="372"/>
                  </a:lnTo>
                  <a:lnTo>
                    <a:pt x="231" y="378"/>
                  </a:lnTo>
                  <a:lnTo>
                    <a:pt x="244" y="385"/>
                  </a:lnTo>
                  <a:lnTo>
                    <a:pt x="258" y="389"/>
                  </a:lnTo>
                  <a:lnTo>
                    <a:pt x="269" y="393"/>
                  </a:lnTo>
                  <a:lnTo>
                    <a:pt x="282" y="397"/>
                  </a:lnTo>
                  <a:lnTo>
                    <a:pt x="282" y="397"/>
                  </a:lnTo>
                  <a:lnTo>
                    <a:pt x="303" y="397"/>
                  </a:lnTo>
                  <a:lnTo>
                    <a:pt x="322" y="395"/>
                  </a:lnTo>
                  <a:lnTo>
                    <a:pt x="342" y="393"/>
                  </a:lnTo>
                  <a:lnTo>
                    <a:pt x="359" y="387"/>
                  </a:lnTo>
                  <a:lnTo>
                    <a:pt x="391" y="374"/>
                  </a:lnTo>
                  <a:lnTo>
                    <a:pt x="418" y="360"/>
                  </a:lnTo>
                  <a:lnTo>
                    <a:pt x="418" y="360"/>
                  </a:lnTo>
                  <a:lnTo>
                    <a:pt x="437" y="391"/>
                  </a:lnTo>
                  <a:lnTo>
                    <a:pt x="444" y="408"/>
                  </a:lnTo>
                  <a:lnTo>
                    <a:pt x="448" y="418"/>
                  </a:lnTo>
                  <a:lnTo>
                    <a:pt x="450" y="427"/>
                  </a:lnTo>
                  <a:lnTo>
                    <a:pt x="450" y="427"/>
                  </a:lnTo>
                  <a:lnTo>
                    <a:pt x="431" y="435"/>
                  </a:lnTo>
                  <a:lnTo>
                    <a:pt x="414" y="442"/>
                  </a:lnTo>
                  <a:lnTo>
                    <a:pt x="380" y="458"/>
                  </a:lnTo>
                  <a:lnTo>
                    <a:pt x="362" y="465"/>
                  </a:lnTo>
                  <a:lnTo>
                    <a:pt x="343" y="471"/>
                  </a:lnTo>
                  <a:lnTo>
                    <a:pt x="324" y="475"/>
                  </a:lnTo>
                  <a:lnTo>
                    <a:pt x="301" y="477"/>
                  </a:lnTo>
                  <a:lnTo>
                    <a:pt x="301" y="477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3" name="Freeform 84"/>
            <p:cNvSpPr>
              <a:spLocks noEditPoints="1"/>
            </p:cNvSpPr>
            <p:nvPr/>
          </p:nvSpPr>
          <p:spPr bwMode="auto">
            <a:xfrm>
              <a:off x="6227374" y="525405"/>
              <a:ext cx="622601" cy="915767"/>
            </a:xfrm>
            <a:custGeom>
              <a:avLst/>
              <a:gdLst/>
              <a:ahLst/>
              <a:cxnLst>
                <a:cxn ang="0">
                  <a:pos x="99" y="182"/>
                </a:cxn>
                <a:cxn ang="0">
                  <a:pos x="158" y="120"/>
                </a:cxn>
                <a:cxn ang="0">
                  <a:pos x="93" y="80"/>
                </a:cxn>
                <a:cxn ang="0">
                  <a:pos x="191" y="53"/>
                </a:cxn>
                <a:cxn ang="0">
                  <a:pos x="69" y="0"/>
                </a:cxn>
                <a:cxn ang="0">
                  <a:pos x="2" y="32"/>
                </a:cxn>
                <a:cxn ang="0">
                  <a:pos x="10" y="274"/>
                </a:cxn>
                <a:cxn ang="0">
                  <a:pos x="160" y="299"/>
                </a:cxn>
                <a:cxn ang="0">
                  <a:pos x="206" y="247"/>
                </a:cxn>
                <a:cxn ang="0">
                  <a:pos x="99" y="160"/>
                </a:cxn>
                <a:cxn ang="0">
                  <a:pos x="120" y="165"/>
                </a:cxn>
                <a:cxn ang="0">
                  <a:pos x="92" y="59"/>
                </a:cxn>
                <a:cxn ang="0">
                  <a:pos x="118" y="74"/>
                </a:cxn>
                <a:cxn ang="0">
                  <a:pos x="124" y="62"/>
                </a:cxn>
                <a:cxn ang="0">
                  <a:pos x="141" y="59"/>
                </a:cxn>
                <a:cxn ang="0">
                  <a:pos x="149" y="66"/>
                </a:cxn>
                <a:cxn ang="0">
                  <a:pos x="23" y="34"/>
                </a:cxn>
                <a:cxn ang="0">
                  <a:pos x="36" y="223"/>
                </a:cxn>
                <a:cxn ang="0">
                  <a:pos x="36" y="242"/>
                </a:cxn>
                <a:cxn ang="0">
                  <a:pos x="21" y="101"/>
                </a:cxn>
                <a:cxn ang="0">
                  <a:pos x="33" y="125"/>
                </a:cxn>
                <a:cxn ang="0">
                  <a:pos x="33" y="125"/>
                </a:cxn>
                <a:cxn ang="0">
                  <a:pos x="34" y="152"/>
                </a:cxn>
                <a:cxn ang="0">
                  <a:pos x="21" y="192"/>
                </a:cxn>
                <a:cxn ang="0">
                  <a:pos x="36" y="194"/>
                </a:cxn>
                <a:cxn ang="0">
                  <a:pos x="29" y="57"/>
                </a:cxn>
                <a:cxn ang="0">
                  <a:pos x="23" y="78"/>
                </a:cxn>
                <a:cxn ang="0">
                  <a:pos x="23" y="53"/>
                </a:cxn>
                <a:cxn ang="0">
                  <a:pos x="25" y="104"/>
                </a:cxn>
                <a:cxn ang="0">
                  <a:pos x="19" y="131"/>
                </a:cxn>
                <a:cxn ang="0">
                  <a:pos x="12" y="167"/>
                </a:cxn>
                <a:cxn ang="0">
                  <a:pos x="13" y="190"/>
                </a:cxn>
                <a:cxn ang="0">
                  <a:pos x="15" y="207"/>
                </a:cxn>
                <a:cxn ang="0">
                  <a:pos x="19" y="226"/>
                </a:cxn>
                <a:cxn ang="0">
                  <a:pos x="17" y="257"/>
                </a:cxn>
                <a:cxn ang="0">
                  <a:pos x="29" y="41"/>
                </a:cxn>
                <a:cxn ang="0">
                  <a:pos x="23" y="28"/>
                </a:cxn>
                <a:cxn ang="0">
                  <a:pos x="46" y="276"/>
                </a:cxn>
                <a:cxn ang="0">
                  <a:pos x="53" y="291"/>
                </a:cxn>
                <a:cxn ang="0">
                  <a:pos x="67" y="272"/>
                </a:cxn>
                <a:cxn ang="0">
                  <a:pos x="73" y="289"/>
                </a:cxn>
                <a:cxn ang="0">
                  <a:pos x="76" y="274"/>
                </a:cxn>
                <a:cxn ang="0">
                  <a:pos x="92" y="289"/>
                </a:cxn>
                <a:cxn ang="0">
                  <a:pos x="97" y="276"/>
                </a:cxn>
                <a:cxn ang="0">
                  <a:pos x="122" y="285"/>
                </a:cxn>
                <a:cxn ang="0">
                  <a:pos x="124" y="274"/>
                </a:cxn>
                <a:cxn ang="0">
                  <a:pos x="132" y="291"/>
                </a:cxn>
                <a:cxn ang="0">
                  <a:pos x="143" y="270"/>
                </a:cxn>
                <a:cxn ang="0">
                  <a:pos x="154" y="284"/>
                </a:cxn>
                <a:cxn ang="0">
                  <a:pos x="160" y="270"/>
                </a:cxn>
                <a:cxn ang="0">
                  <a:pos x="174" y="282"/>
                </a:cxn>
                <a:cxn ang="0">
                  <a:pos x="172" y="274"/>
                </a:cxn>
                <a:cxn ang="0">
                  <a:pos x="42" y="228"/>
                </a:cxn>
                <a:cxn ang="0">
                  <a:pos x="187" y="26"/>
                </a:cxn>
                <a:cxn ang="0">
                  <a:pos x="86" y="114"/>
                </a:cxn>
                <a:cxn ang="0">
                  <a:pos x="147" y="152"/>
                </a:cxn>
                <a:cxn ang="0">
                  <a:pos x="116" y="221"/>
                </a:cxn>
                <a:cxn ang="0">
                  <a:pos x="198" y="259"/>
                </a:cxn>
              </a:cxnLst>
              <a:rect l="0" t="0" r="r" b="b"/>
              <a:pathLst>
                <a:path w="206" h="303">
                  <a:moveTo>
                    <a:pt x="200" y="211"/>
                  </a:moveTo>
                  <a:lnTo>
                    <a:pt x="200" y="211"/>
                  </a:lnTo>
                  <a:lnTo>
                    <a:pt x="175" y="211"/>
                  </a:lnTo>
                  <a:lnTo>
                    <a:pt x="149" y="213"/>
                  </a:lnTo>
                  <a:lnTo>
                    <a:pt x="122" y="213"/>
                  </a:lnTo>
                  <a:lnTo>
                    <a:pt x="99" y="211"/>
                  </a:lnTo>
                  <a:lnTo>
                    <a:pt x="99" y="211"/>
                  </a:lnTo>
                  <a:lnTo>
                    <a:pt x="97" y="196"/>
                  </a:lnTo>
                  <a:lnTo>
                    <a:pt x="97" y="188"/>
                  </a:lnTo>
                  <a:lnTo>
                    <a:pt x="99" y="182"/>
                  </a:lnTo>
                  <a:lnTo>
                    <a:pt x="99" y="182"/>
                  </a:lnTo>
                  <a:lnTo>
                    <a:pt x="114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35" y="175"/>
                  </a:lnTo>
                  <a:lnTo>
                    <a:pt x="145" y="167"/>
                  </a:lnTo>
                  <a:lnTo>
                    <a:pt x="153" y="162"/>
                  </a:lnTo>
                  <a:lnTo>
                    <a:pt x="160" y="154"/>
                  </a:lnTo>
                  <a:lnTo>
                    <a:pt x="160" y="154"/>
                  </a:lnTo>
                  <a:lnTo>
                    <a:pt x="158" y="142"/>
                  </a:lnTo>
                  <a:lnTo>
                    <a:pt x="158" y="131"/>
                  </a:lnTo>
                  <a:lnTo>
                    <a:pt x="158" y="120"/>
                  </a:lnTo>
                  <a:lnTo>
                    <a:pt x="156" y="110"/>
                  </a:lnTo>
                  <a:lnTo>
                    <a:pt x="156" y="110"/>
                  </a:lnTo>
                  <a:lnTo>
                    <a:pt x="141" y="110"/>
                  </a:lnTo>
                  <a:lnTo>
                    <a:pt x="124" y="110"/>
                  </a:lnTo>
                  <a:lnTo>
                    <a:pt x="107" y="110"/>
                  </a:lnTo>
                  <a:lnTo>
                    <a:pt x="93" y="108"/>
                  </a:lnTo>
                  <a:lnTo>
                    <a:pt x="93" y="108"/>
                  </a:lnTo>
                  <a:lnTo>
                    <a:pt x="92" y="93"/>
                  </a:lnTo>
                  <a:lnTo>
                    <a:pt x="93" y="87"/>
                  </a:lnTo>
                  <a:lnTo>
                    <a:pt x="93" y="80"/>
                  </a:lnTo>
                  <a:lnTo>
                    <a:pt x="93" y="80"/>
                  </a:lnTo>
                  <a:lnTo>
                    <a:pt x="114" y="80"/>
                  </a:lnTo>
                  <a:lnTo>
                    <a:pt x="137" y="80"/>
                  </a:lnTo>
                  <a:lnTo>
                    <a:pt x="137" y="80"/>
                  </a:lnTo>
                  <a:lnTo>
                    <a:pt x="151" y="80"/>
                  </a:lnTo>
                  <a:lnTo>
                    <a:pt x="160" y="78"/>
                  </a:lnTo>
                  <a:lnTo>
                    <a:pt x="168" y="72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87" y="59"/>
                  </a:lnTo>
                  <a:lnTo>
                    <a:pt x="189" y="55"/>
                  </a:lnTo>
                  <a:lnTo>
                    <a:pt x="191" y="53"/>
                  </a:lnTo>
                  <a:lnTo>
                    <a:pt x="191" y="53"/>
                  </a:lnTo>
                  <a:lnTo>
                    <a:pt x="193" y="41"/>
                  </a:lnTo>
                  <a:lnTo>
                    <a:pt x="193" y="28"/>
                  </a:lnTo>
                  <a:lnTo>
                    <a:pt x="191" y="15"/>
                  </a:lnTo>
                  <a:lnTo>
                    <a:pt x="191" y="1"/>
                  </a:lnTo>
                  <a:lnTo>
                    <a:pt x="191" y="1"/>
                  </a:lnTo>
                  <a:lnTo>
                    <a:pt x="170" y="0"/>
                  </a:lnTo>
                  <a:lnTo>
                    <a:pt x="147" y="0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69" y="0"/>
                  </a:lnTo>
                  <a:lnTo>
                    <a:pt x="55" y="1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38" y="3"/>
                  </a:lnTo>
                  <a:lnTo>
                    <a:pt x="33" y="7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10" y="24"/>
                  </a:lnTo>
                  <a:lnTo>
                    <a:pt x="4" y="28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41"/>
                  </a:lnTo>
                  <a:lnTo>
                    <a:pt x="0" y="53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2" y="127"/>
                  </a:lnTo>
                  <a:lnTo>
                    <a:pt x="4" y="179"/>
                  </a:lnTo>
                  <a:lnTo>
                    <a:pt x="4" y="179"/>
                  </a:lnTo>
                  <a:lnTo>
                    <a:pt x="8" y="219"/>
                  </a:lnTo>
                  <a:lnTo>
                    <a:pt x="10" y="261"/>
                  </a:lnTo>
                  <a:lnTo>
                    <a:pt x="10" y="261"/>
                  </a:lnTo>
                  <a:lnTo>
                    <a:pt x="10" y="274"/>
                  </a:lnTo>
                  <a:lnTo>
                    <a:pt x="10" y="285"/>
                  </a:lnTo>
                  <a:lnTo>
                    <a:pt x="13" y="295"/>
                  </a:lnTo>
                  <a:lnTo>
                    <a:pt x="15" y="297"/>
                  </a:lnTo>
                  <a:lnTo>
                    <a:pt x="19" y="301"/>
                  </a:lnTo>
                  <a:lnTo>
                    <a:pt x="19" y="301"/>
                  </a:lnTo>
                  <a:lnTo>
                    <a:pt x="50" y="301"/>
                  </a:lnTo>
                  <a:lnTo>
                    <a:pt x="84" y="303"/>
                  </a:lnTo>
                  <a:lnTo>
                    <a:pt x="116" y="303"/>
                  </a:lnTo>
                  <a:lnTo>
                    <a:pt x="149" y="301"/>
                  </a:lnTo>
                  <a:lnTo>
                    <a:pt x="149" y="301"/>
                  </a:lnTo>
                  <a:lnTo>
                    <a:pt x="160" y="299"/>
                  </a:lnTo>
                  <a:lnTo>
                    <a:pt x="170" y="297"/>
                  </a:lnTo>
                  <a:lnTo>
                    <a:pt x="170" y="297"/>
                  </a:lnTo>
                  <a:lnTo>
                    <a:pt x="174" y="293"/>
                  </a:lnTo>
                  <a:lnTo>
                    <a:pt x="179" y="289"/>
                  </a:lnTo>
                  <a:lnTo>
                    <a:pt x="187" y="280"/>
                  </a:lnTo>
                  <a:lnTo>
                    <a:pt x="187" y="280"/>
                  </a:lnTo>
                  <a:lnTo>
                    <a:pt x="198" y="270"/>
                  </a:lnTo>
                  <a:lnTo>
                    <a:pt x="202" y="266"/>
                  </a:lnTo>
                  <a:lnTo>
                    <a:pt x="206" y="261"/>
                  </a:lnTo>
                  <a:lnTo>
                    <a:pt x="206" y="261"/>
                  </a:lnTo>
                  <a:lnTo>
                    <a:pt x="206" y="247"/>
                  </a:lnTo>
                  <a:lnTo>
                    <a:pt x="206" y="234"/>
                  </a:lnTo>
                  <a:lnTo>
                    <a:pt x="202" y="221"/>
                  </a:lnTo>
                  <a:lnTo>
                    <a:pt x="200" y="211"/>
                  </a:lnTo>
                  <a:lnTo>
                    <a:pt x="200" y="211"/>
                  </a:lnTo>
                  <a:close/>
                  <a:moveTo>
                    <a:pt x="97" y="165"/>
                  </a:moveTo>
                  <a:lnTo>
                    <a:pt x="97" y="165"/>
                  </a:lnTo>
                  <a:lnTo>
                    <a:pt x="95" y="163"/>
                  </a:lnTo>
                  <a:lnTo>
                    <a:pt x="95" y="162"/>
                  </a:lnTo>
                  <a:lnTo>
                    <a:pt x="97" y="160"/>
                  </a:lnTo>
                  <a:lnTo>
                    <a:pt x="99" y="160"/>
                  </a:lnTo>
                  <a:lnTo>
                    <a:pt x="99" y="160"/>
                  </a:lnTo>
                  <a:lnTo>
                    <a:pt x="97" y="163"/>
                  </a:lnTo>
                  <a:lnTo>
                    <a:pt x="97" y="165"/>
                  </a:lnTo>
                  <a:lnTo>
                    <a:pt x="97" y="165"/>
                  </a:lnTo>
                  <a:close/>
                  <a:moveTo>
                    <a:pt x="116" y="169"/>
                  </a:moveTo>
                  <a:lnTo>
                    <a:pt x="116" y="169"/>
                  </a:lnTo>
                  <a:lnTo>
                    <a:pt x="118" y="163"/>
                  </a:lnTo>
                  <a:lnTo>
                    <a:pt x="120" y="160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24" y="162"/>
                  </a:lnTo>
                  <a:lnTo>
                    <a:pt x="120" y="165"/>
                  </a:lnTo>
                  <a:lnTo>
                    <a:pt x="116" y="169"/>
                  </a:lnTo>
                  <a:lnTo>
                    <a:pt x="116" y="169"/>
                  </a:lnTo>
                  <a:close/>
                  <a:moveTo>
                    <a:pt x="92" y="59"/>
                  </a:moveTo>
                  <a:lnTo>
                    <a:pt x="92" y="59"/>
                  </a:lnTo>
                  <a:lnTo>
                    <a:pt x="92" y="53"/>
                  </a:lnTo>
                  <a:lnTo>
                    <a:pt x="92" y="53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95" y="57"/>
                  </a:lnTo>
                  <a:lnTo>
                    <a:pt x="93" y="57"/>
                  </a:lnTo>
                  <a:lnTo>
                    <a:pt x="92" y="59"/>
                  </a:lnTo>
                  <a:lnTo>
                    <a:pt x="92" y="59"/>
                  </a:lnTo>
                  <a:close/>
                  <a:moveTo>
                    <a:pt x="118" y="74"/>
                  </a:moveTo>
                  <a:lnTo>
                    <a:pt x="118" y="74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2" y="72"/>
                  </a:lnTo>
                  <a:lnTo>
                    <a:pt x="120" y="74"/>
                  </a:lnTo>
                  <a:lnTo>
                    <a:pt x="118" y="74"/>
                  </a:lnTo>
                  <a:lnTo>
                    <a:pt x="118" y="74"/>
                  </a:lnTo>
                  <a:close/>
                  <a:moveTo>
                    <a:pt x="113" y="68"/>
                  </a:moveTo>
                  <a:lnTo>
                    <a:pt x="113" y="68"/>
                  </a:lnTo>
                  <a:lnTo>
                    <a:pt x="116" y="62"/>
                  </a:lnTo>
                  <a:lnTo>
                    <a:pt x="120" y="57"/>
                  </a:lnTo>
                  <a:lnTo>
                    <a:pt x="124" y="53"/>
                  </a:lnTo>
                  <a:lnTo>
                    <a:pt x="128" y="51"/>
                  </a:lnTo>
                  <a:lnTo>
                    <a:pt x="132" y="53"/>
                  </a:lnTo>
                  <a:lnTo>
                    <a:pt x="132" y="53"/>
                  </a:lnTo>
                  <a:lnTo>
                    <a:pt x="128" y="57"/>
                  </a:lnTo>
                  <a:lnTo>
                    <a:pt x="124" y="62"/>
                  </a:lnTo>
                  <a:lnTo>
                    <a:pt x="113" y="68"/>
                  </a:lnTo>
                  <a:lnTo>
                    <a:pt x="113" y="68"/>
                  </a:lnTo>
                  <a:close/>
                  <a:moveTo>
                    <a:pt x="135" y="64"/>
                  </a:moveTo>
                  <a:lnTo>
                    <a:pt x="135" y="64"/>
                  </a:lnTo>
                  <a:lnTo>
                    <a:pt x="135" y="62"/>
                  </a:lnTo>
                  <a:lnTo>
                    <a:pt x="137" y="59"/>
                  </a:lnTo>
                  <a:lnTo>
                    <a:pt x="145" y="53"/>
                  </a:lnTo>
                  <a:lnTo>
                    <a:pt x="145" y="53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1" y="59"/>
                  </a:lnTo>
                  <a:lnTo>
                    <a:pt x="135" y="64"/>
                  </a:lnTo>
                  <a:lnTo>
                    <a:pt x="135" y="64"/>
                  </a:lnTo>
                  <a:close/>
                  <a:moveTo>
                    <a:pt x="149" y="66"/>
                  </a:moveTo>
                  <a:lnTo>
                    <a:pt x="149" y="66"/>
                  </a:lnTo>
                  <a:lnTo>
                    <a:pt x="153" y="59"/>
                  </a:lnTo>
                  <a:lnTo>
                    <a:pt x="156" y="55"/>
                  </a:lnTo>
                  <a:lnTo>
                    <a:pt x="162" y="55"/>
                  </a:lnTo>
                  <a:lnTo>
                    <a:pt x="162" y="55"/>
                  </a:lnTo>
                  <a:lnTo>
                    <a:pt x="160" y="59"/>
                  </a:lnTo>
                  <a:lnTo>
                    <a:pt x="156" y="61"/>
                  </a:lnTo>
                  <a:lnTo>
                    <a:pt x="149" y="66"/>
                  </a:lnTo>
                  <a:lnTo>
                    <a:pt x="149" y="66"/>
                  </a:lnTo>
                  <a:close/>
                  <a:moveTo>
                    <a:pt x="23" y="34"/>
                  </a:moveTo>
                  <a:lnTo>
                    <a:pt x="23" y="34"/>
                  </a:lnTo>
                  <a:lnTo>
                    <a:pt x="19" y="40"/>
                  </a:lnTo>
                  <a:lnTo>
                    <a:pt x="15" y="43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10" y="47"/>
                  </a:lnTo>
                  <a:lnTo>
                    <a:pt x="13" y="41"/>
                  </a:lnTo>
                  <a:lnTo>
                    <a:pt x="23" y="34"/>
                  </a:lnTo>
                  <a:lnTo>
                    <a:pt x="23" y="34"/>
                  </a:lnTo>
                  <a:close/>
                  <a:moveTo>
                    <a:pt x="36" y="223"/>
                  </a:moveTo>
                  <a:lnTo>
                    <a:pt x="36" y="223"/>
                  </a:lnTo>
                  <a:lnTo>
                    <a:pt x="29" y="230"/>
                  </a:lnTo>
                  <a:lnTo>
                    <a:pt x="21" y="236"/>
                  </a:lnTo>
                  <a:lnTo>
                    <a:pt x="21" y="236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6" y="217"/>
                  </a:lnTo>
                  <a:lnTo>
                    <a:pt x="36" y="219"/>
                  </a:lnTo>
                  <a:lnTo>
                    <a:pt x="36" y="223"/>
                  </a:lnTo>
                  <a:lnTo>
                    <a:pt x="36" y="223"/>
                  </a:lnTo>
                  <a:close/>
                  <a:moveTo>
                    <a:pt x="36" y="242"/>
                  </a:moveTo>
                  <a:lnTo>
                    <a:pt x="36" y="242"/>
                  </a:lnTo>
                  <a:lnTo>
                    <a:pt x="34" y="247"/>
                  </a:lnTo>
                  <a:lnTo>
                    <a:pt x="31" y="251"/>
                  </a:lnTo>
                  <a:lnTo>
                    <a:pt x="27" y="253"/>
                  </a:lnTo>
                  <a:lnTo>
                    <a:pt x="23" y="259"/>
                  </a:lnTo>
                  <a:lnTo>
                    <a:pt x="23" y="259"/>
                  </a:lnTo>
                  <a:lnTo>
                    <a:pt x="27" y="249"/>
                  </a:lnTo>
                  <a:lnTo>
                    <a:pt x="31" y="243"/>
                  </a:lnTo>
                  <a:lnTo>
                    <a:pt x="36" y="242"/>
                  </a:lnTo>
                  <a:lnTo>
                    <a:pt x="36" y="242"/>
                  </a:lnTo>
                  <a:close/>
                  <a:moveTo>
                    <a:pt x="34" y="108"/>
                  </a:moveTo>
                  <a:lnTo>
                    <a:pt x="34" y="108"/>
                  </a:lnTo>
                  <a:lnTo>
                    <a:pt x="33" y="112"/>
                  </a:lnTo>
                  <a:lnTo>
                    <a:pt x="29" y="116"/>
                  </a:lnTo>
                  <a:lnTo>
                    <a:pt x="21" y="120"/>
                  </a:lnTo>
                  <a:lnTo>
                    <a:pt x="21" y="120"/>
                  </a:lnTo>
                  <a:lnTo>
                    <a:pt x="27" y="112"/>
                  </a:lnTo>
                  <a:lnTo>
                    <a:pt x="31" y="110"/>
                  </a:lnTo>
                  <a:lnTo>
                    <a:pt x="34" y="108"/>
                  </a:lnTo>
                  <a:lnTo>
                    <a:pt x="34" y="108"/>
                  </a:lnTo>
                  <a:close/>
                  <a:moveTo>
                    <a:pt x="21" y="101"/>
                  </a:moveTo>
                  <a:lnTo>
                    <a:pt x="21" y="101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34" y="89"/>
                  </a:lnTo>
                  <a:lnTo>
                    <a:pt x="34" y="89"/>
                  </a:lnTo>
                  <a:lnTo>
                    <a:pt x="33" y="93"/>
                  </a:lnTo>
                  <a:lnTo>
                    <a:pt x="29" y="97"/>
                  </a:lnTo>
                  <a:lnTo>
                    <a:pt x="25" y="97"/>
                  </a:lnTo>
                  <a:lnTo>
                    <a:pt x="21" y="101"/>
                  </a:lnTo>
                  <a:lnTo>
                    <a:pt x="21" y="101"/>
                  </a:lnTo>
                  <a:close/>
                  <a:moveTo>
                    <a:pt x="33" y="125"/>
                  </a:moveTo>
                  <a:lnTo>
                    <a:pt x="33" y="125"/>
                  </a:lnTo>
                  <a:lnTo>
                    <a:pt x="34" y="131"/>
                  </a:lnTo>
                  <a:lnTo>
                    <a:pt x="34" y="135"/>
                  </a:lnTo>
                  <a:lnTo>
                    <a:pt x="34" y="135"/>
                  </a:lnTo>
                  <a:lnTo>
                    <a:pt x="27" y="139"/>
                  </a:lnTo>
                  <a:lnTo>
                    <a:pt x="21" y="142"/>
                  </a:lnTo>
                  <a:lnTo>
                    <a:pt x="21" y="142"/>
                  </a:lnTo>
                  <a:lnTo>
                    <a:pt x="23" y="139"/>
                  </a:lnTo>
                  <a:lnTo>
                    <a:pt x="25" y="133"/>
                  </a:lnTo>
                  <a:lnTo>
                    <a:pt x="33" y="125"/>
                  </a:lnTo>
                  <a:lnTo>
                    <a:pt x="33" y="125"/>
                  </a:lnTo>
                  <a:close/>
                  <a:moveTo>
                    <a:pt x="34" y="152"/>
                  </a:moveTo>
                  <a:lnTo>
                    <a:pt x="34" y="152"/>
                  </a:lnTo>
                  <a:lnTo>
                    <a:pt x="34" y="158"/>
                  </a:lnTo>
                  <a:lnTo>
                    <a:pt x="34" y="158"/>
                  </a:lnTo>
                  <a:lnTo>
                    <a:pt x="27" y="163"/>
                  </a:lnTo>
                  <a:lnTo>
                    <a:pt x="19" y="169"/>
                  </a:lnTo>
                  <a:lnTo>
                    <a:pt x="19" y="169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29" y="154"/>
                  </a:lnTo>
                  <a:lnTo>
                    <a:pt x="34" y="152"/>
                  </a:lnTo>
                  <a:lnTo>
                    <a:pt x="34" y="152"/>
                  </a:lnTo>
                  <a:close/>
                  <a:moveTo>
                    <a:pt x="21" y="192"/>
                  </a:moveTo>
                  <a:lnTo>
                    <a:pt x="21" y="192"/>
                  </a:lnTo>
                  <a:lnTo>
                    <a:pt x="21" y="186"/>
                  </a:lnTo>
                  <a:lnTo>
                    <a:pt x="25" y="181"/>
                  </a:lnTo>
                  <a:lnTo>
                    <a:pt x="33" y="173"/>
                  </a:lnTo>
                  <a:lnTo>
                    <a:pt x="33" y="173"/>
                  </a:lnTo>
                  <a:lnTo>
                    <a:pt x="34" y="175"/>
                  </a:lnTo>
                  <a:lnTo>
                    <a:pt x="34" y="179"/>
                  </a:lnTo>
                  <a:lnTo>
                    <a:pt x="31" y="184"/>
                  </a:lnTo>
                  <a:lnTo>
                    <a:pt x="21" y="192"/>
                  </a:lnTo>
                  <a:lnTo>
                    <a:pt x="21" y="192"/>
                  </a:lnTo>
                  <a:close/>
                  <a:moveTo>
                    <a:pt x="36" y="200"/>
                  </a:moveTo>
                  <a:lnTo>
                    <a:pt x="36" y="200"/>
                  </a:lnTo>
                  <a:lnTo>
                    <a:pt x="29" y="205"/>
                  </a:lnTo>
                  <a:lnTo>
                    <a:pt x="21" y="213"/>
                  </a:lnTo>
                  <a:lnTo>
                    <a:pt x="21" y="213"/>
                  </a:lnTo>
                  <a:lnTo>
                    <a:pt x="23" y="207"/>
                  </a:lnTo>
                  <a:lnTo>
                    <a:pt x="27" y="203"/>
                  </a:lnTo>
                  <a:lnTo>
                    <a:pt x="34" y="194"/>
                  </a:lnTo>
                  <a:lnTo>
                    <a:pt x="34" y="194"/>
                  </a:lnTo>
                  <a:lnTo>
                    <a:pt x="36" y="194"/>
                  </a:lnTo>
                  <a:lnTo>
                    <a:pt x="36" y="196"/>
                  </a:lnTo>
                  <a:lnTo>
                    <a:pt x="36" y="200"/>
                  </a:lnTo>
                  <a:lnTo>
                    <a:pt x="36" y="200"/>
                  </a:lnTo>
                  <a:close/>
                  <a:moveTo>
                    <a:pt x="29" y="57"/>
                  </a:moveTo>
                  <a:lnTo>
                    <a:pt x="29" y="57"/>
                  </a:lnTo>
                  <a:lnTo>
                    <a:pt x="33" y="53"/>
                  </a:lnTo>
                  <a:lnTo>
                    <a:pt x="34" y="51"/>
                  </a:lnTo>
                  <a:lnTo>
                    <a:pt x="34" y="51"/>
                  </a:lnTo>
                  <a:lnTo>
                    <a:pt x="36" y="53"/>
                  </a:lnTo>
                  <a:lnTo>
                    <a:pt x="34" y="55"/>
                  </a:lnTo>
                  <a:lnTo>
                    <a:pt x="29" y="57"/>
                  </a:lnTo>
                  <a:lnTo>
                    <a:pt x="29" y="57"/>
                  </a:lnTo>
                  <a:close/>
                  <a:moveTo>
                    <a:pt x="34" y="68"/>
                  </a:moveTo>
                  <a:lnTo>
                    <a:pt x="34" y="68"/>
                  </a:lnTo>
                  <a:lnTo>
                    <a:pt x="34" y="72"/>
                  </a:lnTo>
                  <a:lnTo>
                    <a:pt x="33" y="76"/>
                  </a:lnTo>
                  <a:lnTo>
                    <a:pt x="27" y="80"/>
                  </a:lnTo>
                  <a:lnTo>
                    <a:pt x="21" y="83"/>
                  </a:lnTo>
                  <a:lnTo>
                    <a:pt x="15" y="87"/>
                  </a:lnTo>
                  <a:lnTo>
                    <a:pt x="15" y="87"/>
                  </a:lnTo>
                  <a:lnTo>
                    <a:pt x="19" y="81"/>
                  </a:lnTo>
                  <a:lnTo>
                    <a:pt x="23" y="78"/>
                  </a:lnTo>
                  <a:lnTo>
                    <a:pt x="34" y="68"/>
                  </a:lnTo>
                  <a:lnTo>
                    <a:pt x="34" y="68"/>
                  </a:lnTo>
                  <a:close/>
                  <a:moveTo>
                    <a:pt x="23" y="53"/>
                  </a:moveTo>
                  <a:lnTo>
                    <a:pt x="23" y="53"/>
                  </a:lnTo>
                  <a:lnTo>
                    <a:pt x="21" y="55"/>
                  </a:lnTo>
                  <a:lnTo>
                    <a:pt x="17" y="6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4"/>
                  </a:lnTo>
                  <a:lnTo>
                    <a:pt x="13" y="61"/>
                  </a:lnTo>
                  <a:lnTo>
                    <a:pt x="23" y="53"/>
                  </a:lnTo>
                  <a:lnTo>
                    <a:pt x="23" y="53"/>
                  </a:lnTo>
                  <a:close/>
                  <a:moveTo>
                    <a:pt x="25" y="104"/>
                  </a:moveTo>
                  <a:lnTo>
                    <a:pt x="25" y="104"/>
                  </a:lnTo>
                  <a:lnTo>
                    <a:pt x="17" y="114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8" y="120"/>
                  </a:lnTo>
                  <a:lnTo>
                    <a:pt x="10" y="116"/>
                  </a:lnTo>
                  <a:lnTo>
                    <a:pt x="13" y="112"/>
                  </a:lnTo>
                  <a:lnTo>
                    <a:pt x="19" y="108"/>
                  </a:lnTo>
                  <a:lnTo>
                    <a:pt x="25" y="104"/>
                  </a:lnTo>
                  <a:lnTo>
                    <a:pt x="25" y="104"/>
                  </a:lnTo>
                  <a:close/>
                  <a:moveTo>
                    <a:pt x="19" y="131"/>
                  </a:moveTo>
                  <a:lnTo>
                    <a:pt x="19" y="131"/>
                  </a:lnTo>
                  <a:lnTo>
                    <a:pt x="17" y="135"/>
                  </a:lnTo>
                  <a:lnTo>
                    <a:pt x="15" y="137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12" y="139"/>
                  </a:lnTo>
                  <a:lnTo>
                    <a:pt x="13" y="137"/>
                  </a:lnTo>
                  <a:lnTo>
                    <a:pt x="15" y="133"/>
                  </a:lnTo>
                  <a:lnTo>
                    <a:pt x="19" y="131"/>
                  </a:lnTo>
                  <a:lnTo>
                    <a:pt x="19" y="131"/>
                  </a:lnTo>
                  <a:close/>
                  <a:moveTo>
                    <a:pt x="10" y="160"/>
                  </a:moveTo>
                  <a:lnTo>
                    <a:pt x="10" y="160"/>
                  </a:lnTo>
                  <a:lnTo>
                    <a:pt x="15" y="158"/>
                  </a:lnTo>
                  <a:lnTo>
                    <a:pt x="19" y="154"/>
                  </a:lnTo>
                  <a:lnTo>
                    <a:pt x="27" y="144"/>
                  </a:lnTo>
                  <a:lnTo>
                    <a:pt x="27" y="144"/>
                  </a:lnTo>
                  <a:lnTo>
                    <a:pt x="25" y="150"/>
                  </a:lnTo>
                  <a:lnTo>
                    <a:pt x="21" y="156"/>
                  </a:lnTo>
                  <a:lnTo>
                    <a:pt x="15" y="162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10" y="165"/>
                  </a:lnTo>
                  <a:lnTo>
                    <a:pt x="10" y="163"/>
                  </a:lnTo>
                  <a:lnTo>
                    <a:pt x="10" y="160"/>
                  </a:lnTo>
                  <a:lnTo>
                    <a:pt x="10" y="160"/>
                  </a:lnTo>
                  <a:close/>
                  <a:moveTo>
                    <a:pt x="19" y="177"/>
                  </a:moveTo>
                  <a:lnTo>
                    <a:pt x="19" y="177"/>
                  </a:lnTo>
                  <a:lnTo>
                    <a:pt x="19" y="181"/>
                  </a:lnTo>
                  <a:lnTo>
                    <a:pt x="17" y="182"/>
                  </a:lnTo>
                  <a:lnTo>
                    <a:pt x="13" y="190"/>
                  </a:lnTo>
                  <a:lnTo>
                    <a:pt x="13" y="190"/>
                  </a:lnTo>
                  <a:lnTo>
                    <a:pt x="12" y="188"/>
                  </a:lnTo>
                  <a:lnTo>
                    <a:pt x="12" y="186"/>
                  </a:lnTo>
                  <a:lnTo>
                    <a:pt x="13" y="182"/>
                  </a:lnTo>
                  <a:lnTo>
                    <a:pt x="17" y="181"/>
                  </a:lnTo>
                  <a:lnTo>
                    <a:pt x="19" y="177"/>
                  </a:lnTo>
                  <a:lnTo>
                    <a:pt x="19" y="177"/>
                  </a:lnTo>
                  <a:close/>
                  <a:moveTo>
                    <a:pt x="12" y="211"/>
                  </a:moveTo>
                  <a:lnTo>
                    <a:pt x="12" y="211"/>
                  </a:lnTo>
                  <a:lnTo>
                    <a:pt x="13" y="207"/>
                  </a:lnTo>
                  <a:lnTo>
                    <a:pt x="15" y="207"/>
                  </a:lnTo>
                  <a:lnTo>
                    <a:pt x="15" y="207"/>
                  </a:lnTo>
                  <a:lnTo>
                    <a:pt x="15" y="211"/>
                  </a:lnTo>
                  <a:lnTo>
                    <a:pt x="12" y="211"/>
                  </a:lnTo>
                  <a:lnTo>
                    <a:pt x="12" y="211"/>
                  </a:lnTo>
                  <a:close/>
                  <a:moveTo>
                    <a:pt x="19" y="226"/>
                  </a:moveTo>
                  <a:lnTo>
                    <a:pt x="19" y="226"/>
                  </a:lnTo>
                  <a:lnTo>
                    <a:pt x="17" y="230"/>
                  </a:lnTo>
                  <a:lnTo>
                    <a:pt x="15" y="232"/>
                  </a:lnTo>
                  <a:lnTo>
                    <a:pt x="15" y="232"/>
                  </a:lnTo>
                  <a:lnTo>
                    <a:pt x="15" y="228"/>
                  </a:lnTo>
                  <a:lnTo>
                    <a:pt x="19" y="226"/>
                  </a:lnTo>
                  <a:lnTo>
                    <a:pt x="19" y="226"/>
                  </a:lnTo>
                  <a:close/>
                  <a:moveTo>
                    <a:pt x="17" y="257"/>
                  </a:moveTo>
                  <a:lnTo>
                    <a:pt x="17" y="257"/>
                  </a:lnTo>
                  <a:lnTo>
                    <a:pt x="15" y="253"/>
                  </a:lnTo>
                  <a:lnTo>
                    <a:pt x="17" y="249"/>
                  </a:lnTo>
                  <a:lnTo>
                    <a:pt x="19" y="247"/>
                  </a:lnTo>
                  <a:lnTo>
                    <a:pt x="23" y="243"/>
                  </a:lnTo>
                  <a:lnTo>
                    <a:pt x="23" y="243"/>
                  </a:lnTo>
                  <a:lnTo>
                    <a:pt x="23" y="247"/>
                  </a:lnTo>
                  <a:lnTo>
                    <a:pt x="21" y="249"/>
                  </a:lnTo>
                  <a:lnTo>
                    <a:pt x="17" y="257"/>
                  </a:lnTo>
                  <a:lnTo>
                    <a:pt x="17" y="257"/>
                  </a:lnTo>
                  <a:close/>
                  <a:moveTo>
                    <a:pt x="21" y="293"/>
                  </a:moveTo>
                  <a:lnTo>
                    <a:pt x="21" y="293"/>
                  </a:lnTo>
                  <a:lnTo>
                    <a:pt x="25" y="287"/>
                  </a:lnTo>
                  <a:lnTo>
                    <a:pt x="29" y="282"/>
                  </a:lnTo>
                  <a:lnTo>
                    <a:pt x="38" y="272"/>
                  </a:lnTo>
                  <a:lnTo>
                    <a:pt x="38" y="272"/>
                  </a:lnTo>
                  <a:lnTo>
                    <a:pt x="31" y="284"/>
                  </a:lnTo>
                  <a:lnTo>
                    <a:pt x="27" y="289"/>
                  </a:lnTo>
                  <a:lnTo>
                    <a:pt x="21" y="293"/>
                  </a:lnTo>
                  <a:lnTo>
                    <a:pt x="21" y="293"/>
                  </a:lnTo>
                  <a:close/>
                  <a:moveTo>
                    <a:pt x="29" y="41"/>
                  </a:moveTo>
                  <a:lnTo>
                    <a:pt x="29" y="41"/>
                  </a:lnTo>
                  <a:lnTo>
                    <a:pt x="33" y="36"/>
                  </a:lnTo>
                  <a:lnTo>
                    <a:pt x="34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8"/>
                  </a:lnTo>
                  <a:lnTo>
                    <a:pt x="34" y="38"/>
                  </a:lnTo>
                  <a:lnTo>
                    <a:pt x="31" y="40"/>
                  </a:lnTo>
                  <a:lnTo>
                    <a:pt x="29" y="41"/>
                  </a:lnTo>
                  <a:lnTo>
                    <a:pt x="29" y="41"/>
                  </a:lnTo>
                  <a:close/>
                  <a:moveTo>
                    <a:pt x="23" y="28"/>
                  </a:moveTo>
                  <a:lnTo>
                    <a:pt x="23" y="28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2"/>
                  </a:lnTo>
                  <a:lnTo>
                    <a:pt x="33" y="24"/>
                  </a:lnTo>
                  <a:lnTo>
                    <a:pt x="23" y="28"/>
                  </a:lnTo>
                  <a:lnTo>
                    <a:pt x="23" y="28"/>
                  </a:lnTo>
                  <a:close/>
                  <a:moveTo>
                    <a:pt x="46" y="276"/>
                  </a:moveTo>
                  <a:lnTo>
                    <a:pt x="46" y="276"/>
                  </a:lnTo>
                  <a:lnTo>
                    <a:pt x="46" y="274"/>
                  </a:lnTo>
                  <a:lnTo>
                    <a:pt x="48" y="272"/>
                  </a:lnTo>
                  <a:lnTo>
                    <a:pt x="50" y="272"/>
                  </a:lnTo>
                  <a:lnTo>
                    <a:pt x="50" y="272"/>
                  </a:lnTo>
                  <a:lnTo>
                    <a:pt x="48" y="274"/>
                  </a:lnTo>
                  <a:lnTo>
                    <a:pt x="46" y="276"/>
                  </a:lnTo>
                  <a:lnTo>
                    <a:pt x="46" y="276"/>
                  </a:lnTo>
                  <a:close/>
                  <a:moveTo>
                    <a:pt x="53" y="295"/>
                  </a:moveTo>
                  <a:lnTo>
                    <a:pt x="53" y="295"/>
                  </a:lnTo>
                  <a:lnTo>
                    <a:pt x="53" y="291"/>
                  </a:lnTo>
                  <a:lnTo>
                    <a:pt x="57" y="291"/>
                  </a:lnTo>
                  <a:lnTo>
                    <a:pt x="57" y="291"/>
                  </a:lnTo>
                  <a:lnTo>
                    <a:pt x="57" y="293"/>
                  </a:lnTo>
                  <a:lnTo>
                    <a:pt x="53" y="295"/>
                  </a:lnTo>
                  <a:lnTo>
                    <a:pt x="53" y="295"/>
                  </a:lnTo>
                  <a:close/>
                  <a:moveTo>
                    <a:pt x="50" y="287"/>
                  </a:moveTo>
                  <a:lnTo>
                    <a:pt x="50" y="287"/>
                  </a:lnTo>
                  <a:lnTo>
                    <a:pt x="55" y="278"/>
                  </a:lnTo>
                  <a:lnTo>
                    <a:pt x="59" y="274"/>
                  </a:lnTo>
                  <a:lnTo>
                    <a:pt x="67" y="272"/>
                  </a:lnTo>
                  <a:lnTo>
                    <a:pt x="67" y="272"/>
                  </a:lnTo>
                  <a:lnTo>
                    <a:pt x="63" y="278"/>
                  </a:lnTo>
                  <a:lnTo>
                    <a:pt x="59" y="282"/>
                  </a:lnTo>
                  <a:lnTo>
                    <a:pt x="50" y="287"/>
                  </a:lnTo>
                  <a:lnTo>
                    <a:pt x="50" y="287"/>
                  </a:lnTo>
                  <a:close/>
                  <a:moveTo>
                    <a:pt x="67" y="295"/>
                  </a:moveTo>
                  <a:lnTo>
                    <a:pt x="67" y="295"/>
                  </a:lnTo>
                  <a:lnTo>
                    <a:pt x="69" y="293"/>
                  </a:lnTo>
                  <a:lnTo>
                    <a:pt x="71" y="291"/>
                  </a:lnTo>
                  <a:lnTo>
                    <a:pt x="73" y="291"/>
                  </a:lnTo>
                  <a:lnTo>
                    <a:pt x="73" y="289"/>
                  </a:lnTo>
                  <a:lnTo>
                    <a:pt x="73" y="289"/>
                  </a:lnTo>
                  <a:lnTo>
                    <a:pt x="74" y="291"/>
                  </a:lnTo>
                  <a:lnTo>
                    <a:pt x="73" y="295"/>
                  </a:lnTo>
                  <a:lnTo>
                    <a:pt x="71" y="297"/>
                  </a:lnTo>
                  <a:lnTo>
                    <a:pt x="67" y="295"/>
                  </a:lnTo>
                  <a:lnTo>
                    <a:pt x="67" y="295"/>
                  </a:lnTo>
                  <a:close/>
                  <a:moveTo>
                    <a:pt x="69" y="285"/>
                  </a:moveTo>
                  <a:lnTo>
                    <a:pt x="69" y="285"/>
                  </a:lnTo>
                  <a:lnTo>
                    <a:pt x="71" y="282"/>
                  </a:lnTo>
                  <a:lnTo>
                    <a:pt x="73" y="280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82" y="274"/>
                  </a:lnTo>
                  <a:lnTo>
                    <a:pt x="82" y="274"/>
                  </a:lnTo>
                  <a:lnTo>
                    <a:pt x="80" y="278"/>
                  </a:lnTo>
                  <a:lnTo>
                    <a:pt x="76" y="280"/>
                  </a:lnTo>
                  <a:lnTo>
                    <a:pt x="69" y="285"/>
                  </a:lnTo>
                  <a:lnTo>
                    <a:pt x="69" y="285"/>
                  </a:lnTo>
                  <a:close/>
                  <a:moveTo>
                    <a:pt x="86" y="295"/>
                  </a:moveTo>
                  <a:lnTo>
                    <a:pt x="86" y="295"/>
                  </a:lnTo>
                  <a:lnTo>
                    <a:pt x="88" y="291"/>
                  </a:lnTo>
                  <a:lnTo>
                    <a:pt x="92" y="289"/>
                  </a:lnTo>
                  <a:lnTo>
                    <a:pt x="92" y="289"/>
                  </a:lnTo>
                  <a:lnTo>
                    <a:pt x="90" y="293"/>
                  </a:lnTo>
                  <a:lnTo>
                    <a:pt x="88" y="293"/>
                  </a:lnTo>
                  <a:lnTo>
                    <a:pt x="86" y="295"/>
                  </a:lnTo>
                  <a:lnTo>
                    <a:pt x="86" y="295"/>
                  </a:lnTo>
                  <a:close/>
                  <a:moveTo>
                    <a:pt x="86" y="284"/>
                  </a:moveTo>
                  <a:lnTo>
                    <a:pt x="86" y="284"/>
                  </a:lnTo>
                  <a:lnTo>
                    <a:pt x="90" y="282"/>
                  </a:lnTo>
                  <a:lnTo>
                    <a:pt x="92" y="278"/>
                  </a:lnTo>
                  <a:lnTo>
                    <a:pt x="93" y="276"/>
                  </a:lnTo>
                  <a:lnTo>
                    <a:pt x="97" y="276"/>
                  </a:lnTo>
                  <a:lnTo>
                    <a:pt x="97" y="276"/>
                  </a:lnTo>
                  <a:lnTo>
                    <a:pt x="92" y="282"/>
                  </a:lnTo>
                  <a:lnTo>
                    <a:pt x="88" y="284"/>
                  </a:lnTo>
                  <a:lnTo>
                    <a:pt x="86" y="284"/>
                  </a:lnTo>
                  <a:lnTo>
                    <a:pt x="86" y="284"/>
                  </a:lnTo>
                  <a:close/>
                  <a:moveTo>
                    <a:pt x="120" y="295"/>
                  </a:moveTo>
                  <a:lnTo>
                    <a:pt x="120" y="295"/>
                  </a:lnTo>
                  <a:lnTo>
                    <a:pt x="114" y="295"/>
                  </a:lnTo>
                  <a:lnTo>
                    <a:pt x="111" y="295"/>
                  </a:lnTo>
                  <a:lnTo>
                    <a:pt x="111" y="295"/>
                  </a:lnTo>
                  <a:lnTo>
                    <a:pt x="116" y="289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22" y="287"/>
                  </a:lnTo>
                  <a:lnTo>
                    <a:pt x="122" y="289"/>
                  </a:lnTo>
                  <a:lnTo>
                    <a:pt x="120" y="293"/>
                  </a:lnTo>
                  <a:lnTo>
                    <a:pt x="120" y="295"/>
                  </a:lnTo>
                  <a:lnTo>
                    <a:pt x="120" y="295"/>
                  </a:lnTo>
                  <a:close/>
                  <a:moveTo>
                    <a:pt x="114" y="284"/>
                  </a:moveTo>
                  <a:lnTo>
                    <a:pt x="114" y="284"/>
                  </a:lnTo>
                  <a:lnTo>
                    <a:pt x="116" y="280"/>
                  </a:lnTo>
                  <a:lnTo>
                    <a:pt x="118" y="276"/>
                  </a:lnTo>
                  <a:lnTo>
                    <a:pt x="124" y="274"/>
                  </a:lnTo>
                  <a:lnTo>
                    <a:pt x="128" y="274"/>
                  </a:lnTo>
                  <a:lnTo>
                    <a:pt x="128" y="274"/>
                  </a:lnTo>
                  <a:lnTo>
                    <a:pt x="126" y="276"/>
                  </a:lnTo>
                  <a:lnTo>
                    <a:pt x="122" y="280"/>
                  </a:lnTo>
                  <a:lnTo>
                    <a:pt x="114" y="284"/>
                  </a:lnTo>
                  <a:lnTo>
                    <a:pt x="114" y="284"/>
                  </a:lnTo>
                  <a:close/>
                  <a:moveTo>
                    <a:pt x="132" y="295"/>
                  </a:moveTo>
                  <a:lnTo>
                    <a:pt x="132" y="295"/>
                  </a:lnTo>
                  <a:lnTo>
                    <a:pt x="128" y="295"/>
                  </a:lnTo>
                  <a:lnTo>
                    <a:pt x="128" y="295"/>
                  </a:lnTo>
                  <a:lnTo>
                    <a:pt x="132" y="291"/>
                  </a:lnTo>
                  <a:lnTo>
                    <a:pt x="135" y="287"/>
                  </a:lnTo>
                  <a:lnTo>
                    <a:pt x="135" y="287"/>
                  </a:lnTo>
                  <a:lnTo>
                    <a:pt x="134" y="291"/>
                  </a:lnTo>
                  <a:lnTo>
                    <a:pt x="132" y="295"/>
                  </a:lnTo>
                  <a:lnTo>
                    <a:pt x="132" y="295"/>
                  </a:lnTo>
                  <a:close/>
                  <a:moveTo>
                    <a:pt x="135" y="280"/>
                  </a:moveTo>
                  <a:lnTo>
                    <a:pt x="135" y="280"/>
                  </a:lnTo>
                  <a:lnTo>
                    <a:pt x="137" y="274"/>
                  </a:lnTo>
                  <a:lnTo>
                    <a:pt x="141" y="272"/>
                  </a:lnTo>
                  <a:lnTo>
                    <a:pt x="143" y="270"/>
                  </a:lnTo>
                  <a:lnTo>
                    <a:pt x="143" y="270"/>
                  </a:lnTo>
                  <a:lnTo>
                    <a:pt x="143" y="274"/>
                  </a:lnTo>
                  <a:lnTo>
                    <a:pt x="141" y="276"/>
                  </a:lnTo>
                  <a:lnTo>
                    <a:pt x="137" y="276"/>
                  </a:lnTo>
                  <a:lnTo>
                    <a:pt x="135" y="280"/>
                  </a:lnTo>
                  <a:lnTo>
                    <a:pt x="135" y="280"/>
                  </a:lnTo>
                  <a:close/>
                  <a:moveTo>
                    <a:pt x="145" y="295"/>
                  </a:moveTo>
                  <a:lnTo>
                    <a:pt x="145" y="295"/>
                  </a:lnTo>
                  <a:lnTo>
                    <a:pt x="147" y="291"/>
                  </a:lnTo>
                  <a:lnTo>
                    <a:pt x="149" y="289"/>
                  </a:lnTo>
                  <a:lnTo>
                    <a:pt x="153" y="287"/>
                  </a:lnTo>
                  <a:lnTo>
                    <a:pt x="154" y="284"/>
                  </a:lnTo>
                  <a:lnTo>
                    <a:pt x="154" y="284"/>
                  </a:lnTo>
                  <a:lnTo>
                    <a:pt x="153" y="291"/>
                  </a:lnTo>
                  <a:lnTo>
                    <a:pt x="149" y="293"/>
                  </a:lnTo>
                  <a:lnTo>
                    <a:pt x="145" y="295"/>
                  </a:lnTo>
                  <a:lnTo>
                    <a:pt x="145" y="295"/>
                  </a:lnTo>
                  <a:close/>
                  <a:moveTo>
                    <a:pt x="147" y="284"/>
                  </a:moveTo>
                  <a:lnTo>
                    <a:pt x="147" y="284"/>
                  </a:lnTo>
                  <a:lnTo>
                    <a:pt x="153" y="276"/>
                  </a:lnTo>
                  <a:lnTo>
                    <a:pt x="156" y="272"/>
                  </a:lnTo>
                  <a:lnTo>
                    <a:pt x="160" y="270"/>
                  </a:lnTo>
                  <a:lnTo>
                    <a:pt x="160" y="270"/>
                  </a:lnTo>
                  <a:lnTo>
                    <a:pt x="154" y="278"/>
                  </a:lnTo>
                  <a:lnTo>
                    <a:pt x="151" y="280"/>
                  </a:lnTo>
                  <a:lnTo>
                    <a:pt x="147" y="284"/>
                  </a:lnTo>
                  <a:lnTo>
                    <a:pt x="147" y="284"/>
                  </a:lnTo>
                  <a:close/>
                  <a:moveTo>
                    <a:pt x="164" y="291"/>
                  </a:moveTo>
                  <a:lnTo>
                    <a:pt x="164" y="291"/>
                  </a:lnTo>
                  <a:lnTo>
                    <a:pt x="164" y="289"/>
                  </a:lnTo>
                  <a:lnTo>
                    <a:pt x="168" y="285"/>
                  </a:lnTo>
                  <a:lnTo>
                    <a:pt x="170" y="282"/>
                  </a:lnTo>
                  <a:lnTo>
                    <a:pt x="174" y="282"/>
                  </a:lnTo>
                  <a:lnTo>
                    <a:pt x="174" y="282"/>
                  </a:lnTo>
                  <a:lnTo>
                    <a:pt x="174" y="285"/>
                  </a:lnTo>
                  <a:lnTo>
                    <a:pt x="170" y="287"/>
                  </a:lnTo>
                  <a:lnTo>
                    <a:pt x="164" y="291"/>
                  </a:lnTo>
                  <a:lnTo>
                    <a:pt x="164" y="291"/>
                  </a:lnTo>
                  <a:close/>
                  <a:moveTo>
                    <a:pt x="166" y="280"/>
                  </a:moveTo>
                  <a:lnTo>
                    <a:pt x="166" y="280"/>
                  </a:lnTo>
                  <a:lnTo>
                    <a:pt x="170" y="272"/>
                  </a:lnTo>
                  <a:lnTo>
                    <a:pt x="174" y="270"/>
                  </a:lnTo>
                  <a:lnTo>
                    <a:pt x="177" y="270"/>
                  </a:lnTo>
                  <a:lnTo>
                    <a:pt x="177" y="270"/>
                  </a:lnTo>
                  <a:lnTo>
                    <a:pt x="172" y="274"/>
                  </a:lnTo>
                  <a:lnTo>
                    <a:pt x="166" y="280"/>
                  </a:lnTo>
                  <a:lnTo>
                    <a:pt x="166" y="280"/>
                  </a:lnTo>
                  <a:close/>
                  <a:moveTo>
                    <a:pt x="134" y="264"/>
                  </a:moveTo>
                  <a:lnTo>
                    <a:pt x="134" y="264"/>
                  </a:lnTo>
                  <a:lnTo>
                    <a:pt x="111" y="266"/>
                  </a:lnTo>
                  <a:lnTo>
                    <a:pt x="88" y="266"/>
                  </a:lnTo>
                  <a:lnTo>
                    <a:pt x="67" y="266"/>
                  </a:lnTo>
                  <a:lnTo>
                    <a:pt x="46" y="263"/>
                  </a:lnTo>
                  <a:lnTo>
                    <a:pt x="46" y="263"/>
                  </a:lnTo>
                  <a:lnTo>
                    <a:pt x="42" y="245"/>
                  </a:lnTo>
                  <a:lnTo>
                    <a:pt x="42" y="228"/>
                  </a:lnTo>
                  <a:lnTo>
                    <a:pt x="42" y="194"/>
                  </a:lnTo>
                  <a:lnTo>
                    <a:pt x="42" y="194"/>
                  </a:lnTo>
                  <a:lnTo>
                    <a:pt x="42" y="99"/>
                  </a:lnTo>
                  <a:lnTo>
                    <a:pt x="42" y="51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114" y="7"/>
                  </a:lnTo>
                  <a:lnTo>
                    <a:pt x="151" y="7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7" y="26"/>
                  </a:lnTo>
                  <a:lnTo>
                    <a:pt x="187" y="47"/>
                  </a:lnTo>
                  <a:lnTo>
                    <a:pt x="187" y="47"/>
                  </a:lnTo>
                  <a:lnTo>
                    <a:pt x="160" y="47"/>
                  </a:lnTo>
                  <a:lnTo>
                    <a:pt x="134" y="47"/>
                  </a:lnTo>
                  <a:lnTo>
                    <a:pt x="109" y="45"/>
                  </a:lnTo>
                  <a:lnTo>
                    <a:pt x="95" y="47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6" y="81"/>
                  </a:lnTo>
                  <a:lnTo>
                    <a:pt x="86" y="114"/>
                  </a:lnTo>
                  <a:lnTo>
                    <a:pt x="86" y="114"/>
                  </a:lnTo>
                  <a:lnTo>
                    <a:pt x="103" y="116"/>
                  </a:lnTo>
                  <a:lnTo>
                    <a:pt x="118" y="116"/>
                  </a:lnTo>
                  <a:lnTo>
                    <a:pt x="135" y="116"/>
                  </a:lnTo>
                  <a:lnTo>
                    <a:pt x="151" y="116"/>
                  </a:lnTo>
                  <a:lnTo>
                    <a:pt x="151" y="116"/>
                  </a:lnTo>
                  <a:lnTo>
                    <a:pt x="151" y="125"/>
                  </a:lnTo>
                  <a:lnTo>
                    <a:pt x="153" y="135"/>
                  </a:lnTo>
                  <a:lnTo>
                    <a:pt x="153" y="142"/>
                  </a:lnTo>
                  <a:lnTo>
                    <a:pt x="153" y="150"/>
                  </a:lnTo>
                  <a:lnTo>
                    <a:pt x="153" y="150"/>
                  </a:lnTo>
                  <a:lnTo>
                    <a:pt x="147" y="152"/>
                  </a:lnTo>
                  <a:lnTo>
                    <a:pt x="137" y="152"/>
                  </a:lnTo>
                  <a:lnTo>
                    <a:pt x="120" y="152"/>
                  </a:lnTo>
                  <a:lnTo>
                    <a:pt x="103" y="152"/>
                  </a:lnTo>
                  <a:lnTo>
                    <a:pt x="95" y="154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86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105" y="221"/>
                  </a:lnTo>
                  <a:lnTo>
                    <a:pt x="116" y="221"/>
                  </a:lnTo>
                  <a:lnTo>
                    <a:pt x="147" y="221"/>
                  </a:lnTo>
                  <a:lnTo>
                    <a:pt x="147" y="221"/>
                  </a:lnTo>
                  <a:lnTo>
                    <a:pt x="174" y="217"/>
                  </a:lnTo>
                  <a:lnTo>
                    <a:pt x="185" y="217"/>
                  </a:lnTo>
                  <a:lnTo>
                    <a:pt x="191" y="217"/>
                  </a:lnTo>
                  <a:lnTo>
                    <a:pt x="193" y="219"/>
                  </a:lnTo>
                  <a:lnTo>
                    <a:pt x="193" y="219"/>
                  </a:lnTo>
                  <a:lnTo>
                    <a:pt x="196" y="223"/>
                  </a:lnTo>
                  <a:lnTo>
                    <a:pt x="196" y="226"/>
                  </a:lnTo>
                  <a:lnTo>
                    <a:pt x="198" y="236"/>
                  </a:lnTo>
                  <a:lnTo>
                    <a:pt x="198" y="259"/>
                  </a:lnTo>
                  <a:lnTo>
                    <a:pt x="198" y="259"/>
                  </a:lnTo>
                  <a:lnTo>
                    <a:pt x="183" y="263"/>
                  </a:lnTo>
                  <a:lnTo>
                    <a:pt x="168" y="263"/>
                  </a:lnTo>
                  <a:lnTo>
                    <a:pt x="134" y="264"/>
                  </a:lnTo>
                  <a:lnTo>
                    <a:pt x="134" y="264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92"/>
            <p:cNvSpPr>
              <a:spLocks noEditPoints="1"/>
            </p:cNvSpPr>
            <p:nvPr/>
          </p:nvSpPr>
          <p:spPr bwMode="auto">
            <a:xfrm>
              <a:off x="5059946" y="481872"/>
              <a:ext cx="846201" cy="924680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2" y="31"/>
                </a:cxn>
                <a:cxn ang="0">
                  <a:pos x="0" y="71"/>
                </a:cxn>
                <a:cxn ang="0">
                  <a:pos x="54" y="96"/>
                </a:cxn>
                <a:cxn ang="0">
                  <a:pos x="73" y="227"/>
                </a:cxn>
                <a:cxn ang="0">
                  <a:pos x="132" y="269"/>
                </a:cxn>
                <a:cxn ang="0">
                  <a:pos x="168" y="242"/>
                </a:cxn>
                <a:cxn ang="0">
                  <a:pos x="176" y="101"/>
                </a:cxn>
                <a:cxn ang="0">
                  <a:pos x="248" y="36"/>
                </a:cxn>
                <a:cxn ang="0">
                  <a:pos x="8" y="44"/>
                </a:cxn>
                <a:cxn ang="0">
                  <a:pos x="12" y="80"/>
                </a:cxn>
                <a:cxn ang="0">
                  <a:pos x="12" y="80"/>
                </a:cxn>
                <a:cxn ang="0">
                  <a:pos x="35" y="46"/>
                </a:cxn>
                <a:cxn ang="0">
                  <a:pos x="21" y="42"/>
                </a:cxn>
                <a:cxn ang="0">
                  <a:pos x="25" y="38"/>
                </a:cxn>
                <a:cxn ang="0">
                  <a:pos x="31" y="16"/>
                </a:cxn>
                <a:cxn ang="0">
                  <a:pos x="16" y="29"/>
                </a:cxn>
                <a:cxn ang="0">
                  <a:pos x="61" y="84"/>
                </a:cxn>
                <a:cxn ang="0">
                  <a:pos x="71" y="88"/>
                </a:cxn>
                <a:cxn ang="0">
                  <a:pos x="71" y="90"/>
                </a:cxn>
                <a:cxn ang="0">
                  <a:pos x="77" y="67"/>
                </a:cxn>
                <a:cxn ang="0">
                  <a:pos x="81" y="202"/>
                </a:cxn>
                <a:cxn ang="0">
                  <a:pos x="105" y="103"/>
                </a:cxn>
                <a:cxn ang="0">
                  <a:pos x="88" y="118"/>
                </a:cxn>
                <a:cxn ang="0">
                  <a:pos x="98" y="80"/>
                </a:cxn>
                <a:cxn ang="0">
                  <a:pos x="103" y="195"/>
                </a:cxn>
                <a:cxn ang="0">
                  <a:pos x="81" y="210"/>
                </a:cxn>
                <a:cxn ang="0">
                  <a:pos x="103" y="195"/>
                </a:cxn>
                <a:cxn ang="0">
                  <a:pos x="105" y="168"/>
                </a:cxn>
                <a:cxn ang="0">
                  <a:pos x="103" y="147"/>
                </a:cxn>
                <a:cxn ang="0">
                  <a:pos x="92" y="157"/>
                </a:cxn>
                <a:cxn ang="0">
                  <a:pos x="94" y="141"/>
                </a:cxn>
                <a:cxn ang="0">
                  <a:pos x="92" y="92"/>
                </a:cxn>
                <a:cxn ang="0">
                  <a:pos x="86" y="155"/>
                </a:cxn>
                <a:cxn ang="0">
                  <a:pos x="86" y="155"/>
                </a:cxn>
                <a:cxn ang="0">
                  <a:pos x="79" y="181"/>
                </a:cxn>
                <a:cxn ang="0">
                  <a:pos x="86" y="214"/>
                </a:cxn>
                <a:cxn ang="0">
                  <a:pos x="103" y="206"/>
                </a:cxn>
                <a:cxn ang="0">
                  <a:pos x="103" y="206"/>
                </a:cxn>
                <a:cxn ang="0">
                  <a:pos x="94" y="239"/>
                </a:cxn>
                <a:cxn ang="0">
                  <a:pos x="96" y="263"/>
                </a:cxn>
                <a:cxn ang="0">
                  <a:pos x="101" y="263"/>
                </a:cxn>
                <a:cxn ang="0">
                  <a:pos x="92" y="258"/>
                </a:cxn>
                <a:cxn ang="0">
                  <a:pos x="111" y="244"/>
                </a:cxn>
                <a:cxn ang="0">
                  <a:pos x="126" y="256"/>
                </a:cxn>
                <a:cxn ang="0">
                  <a:pos x="119" y="254"/>
                </a:cxn>
                <a:cxn ang="0">
                  <a:pos x="132" y="244"/>
                </a:cxn>
                <a:cxn ang="0">
                  <a:pos x="134" y="265"/>
                </a:cxn>
                <a:cxn ang="0">
                  <a:pos x="134" y="265"/>
                </a:cxn>
                <a:cxn ang="0">
                  <a:pos x="142" y="252"/>
                </a:cxn>
                <a:cxn ang="0">
                  <a:pos x="241" y="57"/>
                </a:cxn>
                <a:cxn ang="0">
                  <a:pos x="168" y="94"/>
                </a:cxn>
                <a:cxn ang="0">
                  <a:pos x="162" y="225"/>
                </a:cxn>
                <a:cxn ang="0">
                  <a:pos x="111" y="235"/>
                </a:cxn>
                <a:cxn ang="0">
                  <a:pos x="81" y="57"/>
                </a:cxn>
                <a:cxn ang="0">
                  <a:pos x="46" y="10"/>
                </a:cxn>
                <a:cxn ang="0">
                  <a:pos x="191" y="8"/>
                </a:cxn>
                <a:cxn ang="0">
                  <a:pos x="241" y="57"/>
                </a:cxn>
              </a:cxnLst>
              <a:rect l="0" t="0" r="r" b="b"/>
              <a:pathLst>
                <a:path w="248" h="271">
                  <a:moveTo>
                    <a:pt x="248" y="4"/>
                  </a:moveTo>
                  <a:lnTo>
                    <a:pt x="248" y="4"/>
                  </a:lnTo>
                  <a:lnTo>
                    <a:pt x="231" y="2"/>
                  </a:lnTo>
                  <a:lnTo>
                    <a:pt x="214" y="2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43" y="0"/>
                  </a:lnTo>
                  <a:lnTo>
                    <a:pt x="10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8" y="27"/>
                  </a:lnTo>
                  <a:lnTo>
                    <a:pt x="2" y="3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71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8" y="92"/>
                  </a:lnTo>
                  <a:lnTo>
                    <a:pt x="16" y="94"/>
                  </a:lnTo>
                  <a:lnTo>
                    <a:pt x="35" y="96"/>
                  </a:lnTo>
                  <a:lnTo>
                    <a:pt x="54" y="96"/>
                  </a:lnTo>
                  <a:lnTo>
                    <a:pt x="61" y="96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3" y="117"/>
                  </a:lnTo>
                  <a:lnTo>
                    <a:pt x="75" y="138"/>
                  </a:lnTo>
                  <a:lnTo>
                    <a:pt x="75" y="183"/>
                  </a:lnTo>
                  <a:lnTo>
                    <a:pt x="73" y="227"/>
                  </a:lnTo>
                  <a:lnTo>
                    <a:pt x="73" y="248"/>
                  </a:lnTo>
                  <a:lnTo>
                    <a:pt x="73" y="267"/>
                  </a:lnTo>
                  <a:lnTo>
                    <a:pt x="73" y="267"/>
                  </a:lnTo>
                  <a:lnTo>
                    <a:pt x="90" y="267"/>
                  </a:lnTo>
                  <a:lnTo>
                    <a:pt x="107" y="269"/>
                  </a:lnTo>
                  <a:lnTo>
                    <a:pt x="124" y="271"/>
                  </a:lnTo>
                  <a:lnTo>
                    <a:pt x="132" y="269"/>
                  </a:lnTo>
                  <a:lnTo>
                    <a:pt x="138" y="269"/>
                  </a:lnTo>
                  <a:lnTo>
                    <a:pt x="138" y="269"/>
                  </a:lnTo>
                  <a:lnTo>
                    <a:pt x="145" y="265"/>
                  </a:lnTo>
                  <a:lnTo>
                    <a:pt x="155" y="258"/>
                  </a:lnTo>
                  <a:lnTo>
                    <a:pt x="164" y="248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70" y="235"/>
                  </a:lnTo>
                  <a:lnTo>
                    <a:pt x="170" y="225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2" y="170"/>
                  </a:lnTo>
                  <a:lnTo>
                    <a:pt x="174" y="136"/>
                  </a:lnTo>
                  <a:lnTo>
                    <a:pt x="176" y="101"/>
                  </a:lnTo>
                  <a:lnTo>
                    <a:pt x="178" y="69"/>
                  </a:lnTo>
                  <a:lnTo>
                    <a:pt x="178" y="69"/>
                  </a:lnTo>
                  <a:lnTo>
                    <a:pt x="210" y="69"/>
                  </a:lnTo>
                  <a:lnTo>
                    <a:pt x="229" y="69"/>
                  </a:lnTo>
                  <a:lnTo>
                    <a:pt x="244" y="67"/>
                  </a:lnTo>
                  <a:lnTo>
                    <a:pt x="244" y="67"/>
                  </a:lnTo>
                  <a:lnTo>
                    <a:pt x="248" y="36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21" y="31"/>
                  </a:moveTo>
                  <a:lnTo>
                    <a:pt x="21" y="31"/>
                  </a:lnTo>
                  <a:lnTo>
                    <a:pt x="20" y="35"/>
                  </a:lnTo>
                  <a:lnTo>
                    <a:pt x="16" y="3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0" y="40"/>
                  </a:lnTo>
                  <a:lnTo>
                    <a:pt x="14" y="36"/>
                  </a:lnTo>
                  <a:lnTo>
                    <a:pt x="18" y="35"/>
                  </a:lnTo>
                  <a:lnTo>
                    <a:pt x="21" y="31"/>
                  </a:lnTo>
                  <a:lnTo>
                    <a:pt x="21" y="31"/>
                  </a:lnTo>
                  <a:close/>
                  <a:moveTo>
                    <a:pt x="12" y="80"/>
                  </a:moveTo>
                  <a:lnTo>
                    <a:pt x="12" y="80"/>
                  </a:lnTo>
                  <a:lnTo>
                    <a:pt x="14" y="75"/>
                  </a:lnTo>
                  <a:lnTo>
                    <a:pt x="20" y="69"/>
                  </a:lnTo>
                  <a:lnTo>
                    <a:pt x="33" y="61"/>
                  </a:lnTo>
                  <a:lnTo>
                    <a:pt x="33" y="61"/>
                  </a:lnTo>
                  <a:lnTo>
                    <a:pt x="25" y="71"/>
                  </a:lnTo>
                  <a:lnTo>
                    <a:pt x="12" y="80"/>
                  </a:lnTo>
                  <a:lnTo>
                    <a:pt x="12" y="80"/>
                  </a:lnTo>
                  <a:close/>
                  <a:moveTo>
                    <a:pt x="23" y="56"/>
                  </a:moveTo>
                  <a:lnTo>
                    <a:pt x="23" y="56"/>
                  </a:lnTo>
                  <a:lnTo>
                    <a:pt x="23" y="52"/>
                  </a:lnTo>
                  <a:lnTo>
                    <a:pt x="27" y="50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50"/>
                  </a:lnTo>
                  <a:lnTo>
                    <a:pt x="31" y="52"/>
                  </a:lnTo>
                  <a:lnTo>
                    <a:pt x="27" y="54"/>
                  </a:lnTo>
                  <a:lnTo>
                    <a:pt x="23" y="56"/>
                  </a:lnTo>
                  <a:lnTo>
                    <a:pt x="23" y="56"/>
                  </a:lnTo>
                  <a:close/>
                  <a:moveTo>
                    <a:pt x="21" y="42"/>
                  </a:moveTo>
                  <a:lnTo>
                    <a:pt x="21" y="42"/>
                  </a:lnTo>
                  <a:lnTo>
                    <a:pt x="23" y="38"/>
                  </a:lnTo>
                  <a:lnTo>
                    <a:pt x="27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3" y="35"/>
                  </a:lnTo>
                  <a:lnTo>
                    <a:pt x="29" y="36"/>
                  </a:lnTo>
                  <a:lnTo>
                    <a:pt x="25" y="38"/>
                  </a:lnTo>
                  <a:lnTo>
                    <a:pt x="21" y="42"/>
                  </a:lnTo>
                  <a:lnTo>
                    <a:pt x="21" y="42"/>
                  </a:lnTo>
                  <a:close/>
                  <a:moveTo>
                    <a:pt x="16" y="29"/>
                  </a:moveTo>
                  <a:lnTo>
                    <a:pt x="16" y="29"/>
                  </a:lnTo>
                  <a:lnTo>
                    <a:pt x="20" y="25"/>
                  </a:lnTo>
                  <a:lnTo>
                    <a:pt x="25" y="19"/>
                  </a:lnTo>
                  <a:lnTo>
                    <a:pt x="31" y="16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5" y="19"/>
                  </a:lnTo>
                  <a:lnTo>
                    <a:pt x="29" y="21"/>
                  </a:lnTo>
                  <a:lnTo>
                    <a:pt x="21" y="25"/>
                  </a:lnTo>
                  <a:lnTo>
                    <a:pt x="16" y="29"/>
                  </a:lnTo>
                  <a:lnTo>
                    <a:pt x="16" y="29"/>
                  </a:lnTo>
                  <a:close/>
                  <a:moveTo>
                    <a:pt x="58" y="88"/>
                  </a:moveTo>
                  <a:lnTo>
                    <a:pt x="58" y="88"/>
                  </a:lnTo>
                  <a:lnTo>
                    <a:pt x="58" y="86"/>
                  </a:lnTo>
                  <a:lnTo>
                    <a:pt x="60" y="84"/>
                  </a:lnTo>
                  <a:lnTo>
                    <a:pt x="61" y="82"/>
                  </a:lnTo>
                  <a:lnTo>
                    <a:pt x="61" y="82"/>
                  </a:lnTo>
                  <a:lnTo>
                    <a:pt x="61" y="84"/>
                  </a:lnTo>
                  <a:lnTo>
                    <a:pt x="61" y="86"/>
                  </a:lnTo>
                  <a:lnTo>
                    <a:pt x="60" y="88"/>
                  </a:lnTo>
                  <a:lnTo>
                    <a:pt x="58" y="88"/>
                  </a:lnTo>
                  <a:lnTo>
                    <a:pt x="58" y="88"/>
                  </a:lnTo>
                  <a:close/>
                  <a:moveTo>
                    <a:pt x="71" y="90"/>
                  </a:moveTo>
                  <a:lnTo>
                    <a:pt x="71" y="90"/>
                  </a:lnTo>
                  <a:lnTo>
                    <a:pt x="71" y="88"/>
                  </a:lnTo>
                  <a:lnTo>
                    <a:pt x="73" y="86"/>
                  </a:lnTo>
                  <a:lnTo>
                    <a:pt x="77" y="84"/>
                  </a:lnTo>
                  <a:lnTo>
                    <a:pt x="77" y="84"/>
                  </a:lnTo>
                  <a:lnTo>
                    <a:pt x="77" y="86"/>
                  </a:lnTo>
                  <a:lnTo>
                    <a:pt x="75" y="88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65" y="75"/>
                  </a:moveTo>
                  <a:lnTo>
                    <a:pt x="65" y="75"/>
                  </a:lnTo>
                  <a:lnTo>
                    <a:pt x="67" y="71"/>
                  </a:lnTo>
                  <a:lnTo>
                    <a:pt x="69" y="67"/>
                  </a:lnTo>
                  <a:lnTo>
                    <a:pt x="69" y="67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5" y="69"/>
                  </a:lnTo>
                  <a:lnTo>
                    <a:pt x="71" y="71"/>
                  </a:lnTo>
                  <a:lnTo>
                    <a:pt x="65" y="75"/>
                  </a:lnTo>
                  <a:lnTo>
                    <a:pt x="65" y="75"/>
                  </a:lnTo>
                  <a:close/>
                  <a:moveTo>
                    <a:pt x="81" y="198"/>
                  </a:moveTo>
                  <a:lnTo>
                    <a:pt x="81" y="198"/>
                  </a:lnTo>
                  <a:lnTo>
                    <a:pt x="81" y="202"/>
                  </a:lnTo>
                  <a:lnTo>
                    <a:pt x="77" y="204"/>
                  </a:lnTo>
                  <a:lnTo>
                    <a:pt x="77" y="204"/>
                  </a:lnTo>
                  <a:lnTo>
                    <a:pt x="77" y="202"/>
                  </a:lnTo>
                  <a:lnTo>
                    <a:pt x="77" y="200"/>
                  </a:lnTo>
                  <a:lnTo>
                    <a:pt x="81" y="198"/>
                  </a:lnTo>
                  <a:lnTo>
                    <a:pt x="81" y="198"/>
                  </a:lnTo>
                  <a:close/>
                  <a:moveTo>
                    <a:pt x="105" y="103"/>
                  </a:moveTo>
                  <a:lnTo>
                    <a:pt x="105" y="103"/>
                  </a:lnTo>
                  <a:lnTo>
                    <a:pt x="105" y="107"/>
                  </a:lnTo>
                  <a:lnTo>
                    <a:pt x="103" y="109"/>
                  </a:lnTo>
                  <a:lnTo>
                    <a:pt x="96" y="113"/>
                  </a:lnTo>
                  <a:lnTo>
                    <a:pt x="96" y="113"/>
                  </a:lnTo>
                  <a:lnTo>
                    <a:pt x="92" y="117"/>
                  </a:lnTo>
                  <a:lnTo>
                    <a:pt x="88" y="118"/>
                  </a:lnTo>
                  <a:lnTo>
                    <a:pt x="84" y="120"/>
                  </a:lnTo>
                  <a:lnTo>
                    <a:pt x="84" y="120"/>
                  </a:lnTo>
                  <a:lnTo>
                    <a:pt x="94" y="111"/>
                  </a:lnTo>
                  <a:lnTo>
                    <a:pt x="105" y="103"/>
                  </a:lnTo>
                  <a:lnTo>
                    <a:pt x="105" y="103"/>
                  </a:lnTo>
                  <a:close/>
                  <a:moveTo>
                    <a:pt x="98" y="80"/>
                  </a:moveTo>
                  <a:lnTo>
                    <a:pt x="98" y="80"/>
                  </a:lnTo>
                  <a:lnTo>
                    <a:pt x="101" y="78"/>
                  </a:lnTo>
                  <a:lnTo>
                    <a:pt x="105" y="77"/>
                  </a:lnTo>
                  <a:lnTo>
                    <a:pt x="105" y="77"/>
                  </a:lnTo>
                  <a:lnTo>
                    <a:pt x="103" y="80"/>
                  </a:lnTo>
                  <a:lnTo>
                    <a:pt x="98" y="80"/>
                  </a:lnTo>
                  <a:lnTo>
                    <a:pt x="98" y="80"/>
                  </a:lnTo>
                  <a:close/>
                  <a:moveTo>
                    <a:pt x="103" y="195"/>
                  </a:moveTo>
                  <a:lnTo>
                    <a:pt x="103" y="195"/>
                  </a:lnTo>
                  <a:lnTo>
                    <a:pt x="96" y="198"/>
                  </a:lnTo>
                  <a:lnTo>
                    <a:pt x="92" y="202"/>
                  </a:lnTo>
                  <a:lnTo>
                    <a:pt x="86" y="208"/>
                  </a:lnTo>
                  <a:lnTo>
                    <a:pt x="82" y="210"/>
                  </a:lnTo>
                  <a:lnTo>
                    <a:pt x="81" y="210"/>
                  </a:lnTo>
                  <a:lnTo>
                    <a:pt x="81" y="210"/>
                  </a:lnTo>
                  <a:lnTo>
                    <a:pt x="90" y="197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3" y="187"/>
                  </a:lnTo>
                  <a:lnTo>
                    <a:pt x="103" y="189"/>
                  </a:lnTo>
                  <a:lnTo>
                    <a:pt x="103" y="195"/>
                  </a:lnTo>
                  <a:lnTo>
                    <a:pt x="103" y="195"/>
                  </a:lnTo>
                  <a:close/>
                  <a:moveTo>
                    <a:pt x="84" y="189"/>
                  </a:moveTo>
                  <a:lnTo>
                    <a:pt x="84" y="189"/>
                  </a:lnTo>
                  <a:lnTo>
                    <a:pt x="88" y="181"/>
                  </a:lnTo>
                  <a:lnTo>
                    <a:pt x="92" y="178"/>
                  </a:lnTo>
                  <a:lnTo>
                    <a:pt x="101" y="168"/>
                  </a:lnTo>
                  <a:lnTo>
                    <a:pt x="101" y="168"/>
                  </a:lnTo>
                  <a:lnTo>
                    <a:pt x="105" y="168"/>
                  </a:lnTo>
                  <a:lnTo>
                    <a:pt x="105" y="172"/>
                  </a:lnTo>
                  <a:lnTo>
                    <a:pt x="105" y="172"/>
                  </a:lnTo>
                  <a:lnTo>
                    <a:pt x="96" y="181"/>
                  </a:lnTo>
                  <a:lnTo>
                    <a:pt x="84" y="189"/>
                  </a:lnTo>
                  <a:lnTo>
                    <a:pt x="84" y="189"/>
                  </a:lnTo>
                  <a:close/>
                  <a:moveTo>
                    <a:pt x="103" y="147"/>
                  </a:moveTo>
                  <a:lnTo>
                    <a:pt x="103" y="147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98" y="16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6" y="164"/>
                  </a:lnTo>
                  <a:lnTo>
                    <a:pt x="92" y="157"/>
                  </a:lnTo>
                  <a:lnTo>
                    <a:pt x="103" y="147"/>
                  </a:lnTo>
                  <a:lnTo>
                    <a:pt x="103" y="147"/>
                  </a:lnTo>
                  <a:close/>
                  <a:moveTo>
                    <a:pt x="100" y="138"/>
                  </a:moveTo>
                  <a:lnTo>
                    <a:pt x="100" y="138"/>
                  </a:lnTo>
                  <a:lnTo>
                    <a:pt x="92" y="143"/>
                  </a:lnTo>
                  <a:lnTo>
                    <a:pt x="92" y="143"/>
                  </a:lnTo>
                  <a:lnTo>
                    <a:pt x="94" y="141"/>
                  </a:lnTo>
                  <a:lnTo>
                    <a:pt x="94" y="139"/>
                  </a:lnTo>
                  <a:lnTo>
                    <a:pt x="100" y="138"/>
                  </a:lnTo>
                  <a:lnTo>
                    <a:pt x="100" y="138"/>
                  </a:lnTo>
                  <a:close/>
                  <a:moveTo>
                    <a:pt x="79" y="105"/>
                  </a:moveTo>
                  <a:lnTo>
                    <a:pt x="79" y="105"/>
                  </a:lnTo>
                  <a:lnTo>
                    <a:pt x="84" y="97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0" y="96"/>
                  </a:lnTo>
                  <a:lnTo>
                    <a:pt x="88" y="99"/>
                  </a:lnTo>
                  <a:lnTo>
                    <a:pt x="79" y="105"/>
                  </a:lnTo>
                  <a:lnTo>
                    <a:pt x="79" y="105"/>
                  </a:lnTo>
                  <a:close/>
                  <a:moveTo>
                    <a:pt x="86" y="155"/>
                  </a:moveTo>
                  <a:lnTo>
                    <a:pt x="86" y="155"/>
                  </a:lnTo>
                  <a:lnTo>
                    <a:pt x="86" y="157"/>
                  </a:lnTo>
                  <a:lnTo>
                    <a:pt x="84" y="160"/>
                  </a:lnTo>
                  <a:lnTo>
                    <a:pt x="79" y="166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81" y="158"/>
                  </a:lnTo>
                  <a:lnTo>
                    <a:pt x="86" y="155"/>
                  </a:lnTo>
                  <a:lnTo>
                    <a:pt x="86" y="155"/>
                  </a:lnTo>
                  <a:close/>
                  <a:moveTo>
                    <a:pt x="84" y="179"/>
                  </a:moveTo>
                  <a:lnTo>
                    <a:pt x="84" y="179"/>
                  </a:lnTo>
                  <a:lnTo>
                    <a:pt x="79" y="187"/>
                  </a:lnTo>
                  <a:lnTo>
                    <a:pt x="79" y="187"/>
                  </a:lnTo>
                  <a:lnTo>
                    <a:pt x="77" y="183"/>
                  </a:lnTo>
                  <a:lnTo>
                    <a:pt x="79" y="181"/>
                  </a:lnTo>
                  <a:lnTo>
                    <a:pt x="84" y="179"/>
                  </a:lnTo>
                  <a:lnTo>
                    <a:pt x="84" y="179"/>
                  </a:lnTo>
                  <a:close/>
                  <a:moveTo>
                    <a:pt x="81" y="225"/>
                  </a:moveTo>
                  <a:lnTo>
                    <a:pt x="81" y="225"/>
                  </a:lnTo>
                  <a:lnTo>
                    <a:pt x="79" y="221"/>
                  </a:lnTo>
                  <a:lnTo>
                    <a:pt x="81" y="219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86" y="218"/>
                  </a:lnTo>
                  <a:lnTo>
                    <a:pt x="84" y="219"/>
                  </a:lnTo>
                  <a:lnTo>
                    <a:pt x="81" y="225"/>
                  </a:lnTo>
                  <a:lnTo>
                    <a:pt x="81" y="225"/>
                  </a:lnTo>
                  <a:close/>
                  <a:moveTo>
                    <a:pt x="103" y="206"/>
                  </a:moveTo>
                  <a:lnTo>
                    <a:pt x="103" y="206"/>
                  </a:lnTo>
                  <a:lnTo>
                    <a:pt x="101" y="216"/>
                  </a:lnTo>
                  <a:lnTo>
                    <a:pt x="96" y="219"/>
                  </a:lnTo>
                  <a:lnTo>
                    <a:pt x="84" y="227"/>
                  </a:lnTo>
                  <a:lnTo>
                    <a:pt x="84" y="227"/>
                  </a:lnTo>
                  <a:lnTo>
                    <a:pt x="92" y="216"/>
                  </a:lnTo>
                  <a:lnTo>
                    <a:pt x="98" y="210"/>
                  </a:lnTo>
                  <a:lnTo>
                    <a:pt x="103" y="206"/>
                  </a:lnTo>
                  <a:lnTo>
                    <a:pt x="103" y="206"/>
                  </a:lnTo>
                  <a:close/>
                  <a:moveTo>
                    <a:pt x="100" y="229"/>
                  </a:moveTo>
                  <a:lnTo>
                    <a:pt x="100" y="229"/>
                  </a:lnTo>
                  <a:lnTo>
                    <a:pt x="100" y="233"/>
                  </a:lnTo>
                  <a:lnTo>
                    <a:pt x="98" y="235"/>
                  </a:lnTo>
                  <a:lnTo>
                    <a:pt x="94" y="239"/>
                  </a:lnTo>
                  <a:lnTo>
                    <a:pt x="94" y="239"/>
                  </a:lnTo>
                  <a:lnTo>
                    <a:pt x="94" y="235"/>
                  </a:lnTo>
                  <a:lnTo>
                    <a:pt x="96" y="233"/>
                  </a:lnTo>
                  <a:lnTo>
                    <a:pt x="98" y="231"/>
                  </a:lnTo>
                  <a:lnTo>
                    <a:pt x="100" y="229"/>
                  </a:lnTo>
                  <a:lnTo>
                    <a:pt x="100" y="229"/>
                  </a:lnTo>
                  <a:close/>
                  <a:moveTo>
                    <a:pt x="96" y="263"/>
                  </a:moveTo>
                  <a:lnTo>
                    <a:pt x="96" y="263"/>
                  </a:lnTo>
                  <a:lnTo>
                    <a:pt x="98" y="259"/>
                  </a:lnTo>
                  <a:lnTo>
                    <a:pt x="101" y="256"/>
                  </a:lnTo>
                  <a:lnTo>
                    <a:pt x="109" y="250"/>
                  </a:lnTo>
                  <a:lnTo>
                    <a:pt x="109" y="250"/>
                  </a:lnTo>
                  <a:lnTo>
                    <a:pt x="109" y="254"/>
                  </a:lnTo>
                  <a:lnTo>
                    <a:pt x="105" y="259"/>
                  </a:lnTo>
                  <a:lnTo>
                    <a:pt x="101" y="263"/>
                  </a:lnTo>
                  <a:lnTo>
                    <a:pt x="96" y="263"/>
                  </a:lnTo>
                  <a:lnTo>
                    <a:pt x="96" y="263"/>
                  </a:lnTo>
                  <a:close/>
                  <a:moveTo>
                    <a:pt x="111" y="244"/>
                  </a:moveTo>
                  <a:lnTo>
                    <a:pt x="111" y="244"/>
                  </a:lnTo>
                  <a:lnTo>
                    <a:pt x="103" y="248"/>
                  </a:lnTo>
                  <a:lnTo>
                    <a:pt x="98" y="252"/>
                  </a:lnTo>
                  <a:lnTo>
                    <a:pt x="92" y="258"/>
                  </a:lnTo>
                  <a:lnTo>
                    <a:pt x="86" y="259"/>
                  </a:lnTo>
                  <a:lnTo>
                    <a:pt x="86" y="259"/>
                  </a:lnTo>
                  <a:lnTo>
                    <a:pt x="92" y="254"/>
                  </a:lnTo>
                  <a:lnTo>
                    <a:pt x="98" y="250"/>
                  </a:lnTo>
                  <a:lnTo>
                    <a:pt x="111" y="242"/>
                  </a:lnTo>
                  <a:lnTo>
                    <a:pt x="111" y="242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11" y="244"/>
                  </a:lnTo>
                  <a:close/>
                  <a:moveTo>
                    <a:pt x="119" y="263"/>
                  </a:moveTo>
                  <a:lnTo>
                    <a:pt x="119" y="263"/>
                  </a:lnTo>
                  <a:lnTo>
                    <a:pt x="119" y="261"/>
                  </a:lnTo>
                  <a:lnTo>
                    <a:pt x="121" y="259"/>
                  </a:lnTo>
                  <a:lnTo>
                    <a:pt x="126" y="256"/>
                  </a:lnTo>
                  <a:lnTo>
                    <a:pt x="126" y="256"/>
                  </a:lnTo>
                  <a:lnTo>
                    <a:pt x="126" y="258"/>
                  </a:lnTo>
                  <a:lnTo>
                    <a:pt x="124" y="261"/>
                  </a:lnTo>
                  <a:lnTo>
                    <a:pt x="121" y="263"/>
                  </a:lnTo>
                  <a:lnTo>
                    <a:pt x="119" y="263"/>
                  </a:lnTo>
                  <a:lnTo>
                    <a:pt x="119" y="263"/>
                  </a:lnTo>
                  <a:close/>
                  <a:moveTo>
                    <a:pt x="119" y="254"/>
                  </a:moveTo>
                  <a:lnTo>
                    <a:pt x="119" y="254"/>
                  </a:lnTo>
                  <a:lnTo>
                    <a:pt x="119" y="252"/>
                  </a:lnTo>
                  <a:lnTo>
                    <a:pt x="121" y="250"/>
                  </a:lnTo>
                  <a:lnTo>
                    <a:pt x="122" y="248"/>
                  </a:lnTo>
                  <a:lnTo>
                    <a:pt x="122" y="244"/>
                  </a:lnTo>
                  <a:lnTo>
                    <a:pt x="122" y="244"/>
                  </a:lnTo>
                  <a:lnTo>
                    <a:pt x="132" y="244"/>
                  </a:lnTo>
                  <a:lnTo>
                    <a:pt x="132" y="244"/>
                  </a:lnTo>
                  <a:lnTo>
                    <a:pt x="130" y="248"/>
                  </a:lnTo>
                  <a:lnTo>
                    <a:pt x="126" y="250"/>
                  </a:lnTo>
                  <a:lnTo>
                    <a:pt x="119" y="254"/>
                  </a:lnTo>
                  <a:lnTo>
                    <a:pt x="119" y="254"/>
                  </a:lnTo>
                  <a:close/>
                  <a:moveTo>
                    <a:pt x="134" y="265"/>
                  </a:moveTo>
                  <a:lnTo>
                    <a:pt x="134" y="265"/>
                  </a:lnTo>
                  <a:lnTo>
                    <a:pt x="140" y="258"/>
                  </a:lnTo>
                  <a:lnTo>
                    <a:pt x="147" y="254"/>
                  </a:lnTo>
                  <a:lnTo>
                    <a:pt x="147" y="254"/>
                  </a:lnTo>
                  <a:lnTo>
                    <a:pt x="147" y="256"/>
                  </a:lnTo>
                  <a:lnTo>
                    <a:pt x="147" y="258"/>
                  </a:lnTo>
                  <a:lnTo>
                    <a:pt x="143" y="259"/>
                  </a:lnTo>
                  <a:lnTo>
                    <a:pt x="134" y="265"/>
                  </a:lnTo>
                  <a:lnTo>
                    <a:pt x="134" y="265"/>
                  </a:lnTo>
                  <a:close/>
                  <a:moveTo>
                    <a:pt x="145" y="246"/>
                  </a:moveTo>
                  <a:lnTo>
                    <a:pt x="145" y="246"/>
                  </a:lnTo>
                  <a:lnTo>
                    <a:pt x="145" y="248"/>
                  </a:lnTo>
                  <a:lnTo>
                    <a:pt x="145" y="250"/>
                  </a:lnTo>
                  <a:lnTo>
                    <a:pt x="142" y="252"/>
                  </a:lnTo>
                  <a:lnTo>
                    <a:pt x="142" y="252"/>
                  </a:lnTo>
                  <a:lnTo>
                    <a:pt x="142" y="250"/>
                  </a:lnTo>
                  <a:lnTo>
                    <a:pt x="142" y="248"/>
                  </a:lnTo>
                  <a:lnTo>
                    <a:pt x="143" y="246"/>
                  </a:lnTo>
                  <a:lnTo>
                    <a:pt x="145" y="246"/>
                  </a:lnTo>
                  <a:lnTo>
                    <a:pt x="145" y="246"/>
                  </a:lnTo>
                  <a:close/>
                  <a:moveTo>
                    <a:pt x="241" y="57"/>
                  </a:moveTo>
                  <a:lnTo>
                    <a:pt x="241" y="57"/>
                  </a:lnTo>
                  <a:lnTo>
                    <a:pt x="223" y="61"/>
                  </a:lnTo>
                  <a:lnTo>
                    <a:pt x="206" y="61"/>
                  </a:lnTo>
                  <a:lnTo>
                    <a:pt x="172" y="61"/>
                  </a:lnTo>
                  <a:lnTo>
                    <a:pt x="172" y="61"/>
                  </a:lnTo>
                  <a:lnTo>
                    <a:pt x="170" y="69"/>
                  </a:lnTo>
                  <a:lnTo>
                    <a:pt x="168" y="77"/>
                  </a:lnTo>
                  <a:lnTo>
                    <a:pt x="168" y="94"/>
                  </a:lnTo>
                  <a:lnTo>
                    <a:pt x="166" y="113"/>
                  </a:lnTo>
                  <a:lnTo>
                    <a:pt x="166" y="134"/>
                  </a:lnTo>
                  <a:lnTo>
                    <a:pt x="166" y="134"/>
                  </a:lnTo>
                  <a:lnTo>
                    <a:pt x="164" y="174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25"/>
                  </a:lnTo>
                  <a:lnTo>
                    <a:pt x="161" y="233"/>
                  </a:lnTo>
                  <a:lnTo>
                    <a:pt x="161" y="233"/>
                  </a:lnTo>
                  <a:lnTo>
                    <a:pt x="157" y="237"/>
                  </a:lnTo>
                  <a:lnTo>
                    <a:pt x="151" y="239"/>
                  </a:lnTo>
                  <a:lnTo>
                    <a:pt x="138" y="239"/>
                  </a:lnTo>
                  <a:lnTo>
                    <a:pt x="122" y="237"/>
                  </a:lnTo>
                  <a:lnTo>
                    <a:pt x="111" y="235"/>
                  </a:lnTo>
                  <a:lnTo>
                    <a:pt x="111" y="235"/>
                  </a:lnTo>
                  <a:lnTo>
                    <a:pt x="113" y="149"/>
                  </a:lnTo>
                  <a:lnTo>
                    <a:pt x="117" y="63"/>
                  </a:lnTo>
                  <a:lnTo>
                    <a:pt x="117" y="63"/>
                  </a:lnTo>
                  <a:lnTo>
                    <a:pt x="109" y="59"/>
                  </a:lnTo>
                  <a:lnTo>
                    <a:pt x="100" y="57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61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2" y="46"/>
                  </a:lnTo>
                  <a:lnTo>
                    <a:pt x="42" y="33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77" y="10"/>
                  </a:lnTo>
                  <a:lnTo>
                    <a:pt x="105" y="10"/>
                  </a:lnTo>
                  <a:lnTo>
                    <a:pt x="161" y="8"/>
                  </a:lnTo>
                  <a:lnTo>
                    <a:pt x="161" y="8"/>
                  </a:lnTo>
                  <a:lnTo>
                    <a:pt x="191" y="8"/>
                  </a:lnTo>
                  <a:lnTo>
                    <a:pt x="191" y="8"/>
                  </a:lnTo>
                  <a:lnTo>
                    <a:pt x="218" y="8"/>
                  </a:lnTo>
                  <a:lnTo>
                    <a:pt x="229" y="8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35"/>
                  </a:lnTo>
                  <a:lnTo>
                    <a:pt x="241" y="57"/>
                  </a:lnTo>
                  <a:lnTo>
                    <a:pt x="241" y="57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96"/>
            <p:cNvSpPr>
              <a:spLocks noEditPoints="1"/>
            </p:cNvSpPr>
            <p:nvPr/>
          </p:nvSpPr>
          <p:spPr bwMode="auto">
            <a:xfrm>
              <a:off x="3972340" y="481872"/>
              <a:ext cx="766379" cy="866653"/>
            </a:xfrm>
            <a:custGeom>
              <a:avLst/>
              <a:gdLst/>
              <a:ahLst/>
              <a:cxnLst>
                <a:cxn ang="0">
                  <a:pos x="128" y="29"/>
                </a:cxn>
                <a:cxn ang="0">
                  <a:pos x="71" y="0"/>
                </a:cxn>
                <a:cxn ang="0">
                  <a:pos x="2" y="54"/>
                </a:cxn>
                <a:cxn ang="0">
                  <a:pos x="31" y="242"/>
                </a:cxn>
                <a:cxn ang="0">
                  <a:pos x="101" y="237"/>
                </a:cxn>
                <a:cxn ang="0">
                  <a:pos x="204" y="210"/>
                </a:cxn>
                <a:cxn ang="0">
                  <a:pos x="210" y="4"/>
                </a:cxn>
                <a:cxn ang="0">
                  <a:pos x="145" y="117"/>
                </a:cxn>
                <a:cxn ang="0">
                  <a:pos x="149" y="155"/>
                </a:cxn>
                <a:cxn ang="0">
                  <a:pos x="141" y="128"/>
                </a:cxn>
                <a:cxn ang="0">
                  <a:pos x="139" y="111"/>
                </a:cxn>
                <a:cxn ang="0">
                  <a:pos x="141" y="103"/>
                </a:cxn>
                <a:cxn ang="0">
                  <a:pos x="141" y="59"/>
                </a:cxn>
                <a:cxn ang="0">
                  <a:pos x="136" y="44"/>
                </a:cxn>
                <a:cxn ang="0">
                  <a:pos x="137" y="56"/>
                </a:cxn>
                <a:cxn ang="0">
                  <a:pos x="23" y="151"/>
                </a:cxn>
                <a:cxn ang="0">
                  <a:pos x="6" y="181"/>
                </a:cxn>
                <a:cxn ang="0">
                  <a:pos x="15" y="143"/>
                </a:cxn>
                <a:cxn ang="0">
                  <a:pos x="15" y="143"/>
                </a:cxn>
                <a:cxn ang="0">
                  <a:pos x="25" y="115"/>
                </a:cxn>
                <a:cxn ang="0">
                  <a:pos x="36" y="88"/>
                </a:cxn>
                <a:cxn ang="0">
                  <a:pos x="35" y="58"/>
                </a:cxn>
                <a:cxn ang="0">
                  <a:pos x="38" y="48"/>
                </a:cxn>
                <a:cxn ang="0">
                  <a:pos x="27" y="33"/>
                </a:cxn>
                <a:cxn ang="0">
                  <a:pos x="8" y="82"/>
                </a:cxn>
                <a:cxn ang="0">
                  <a:pos x="33" y="14"/>
                </a:cxn>
                <a:cxn ang="0">
                  <a:pos x="33" y="19"/>
                </a:cxn>
                <a:cxn ang="0">
                  <a:pos x="17" y="31"/>
                </a:cxn>
                <a:cxn ang="0">
                  <a:pos x="10" y="56"/>
                </a:cxn>
                <a:cxn ang="0">
                  <a:pos x="6" y="101"/>
                </a:cxn>
                <a:cxn ang="0">
                  <a:pos x="4" y="122"/>
                </a:cxn>
                <a:cxn ang="0">
                  <a:pos x="6" y="149"/>
                </a:cxn>
                <a:cxn ang="0">
                  <a:pos x="10" y="160"/>
                </a:cxn>
                <a:cxn ang="0">
                  <a:pos x="8" y="197"/>
                </a:cxn>
                <a:cxn ang="0">
                  <a:pos x="29" y="227"/>
                </a:cxn>
                <a:cxn ang="0">
                  <a:pos x="31" y="237"/>
                </a:cxn>
                <a:cxn ang="0">
                  <a:pos x="29" y="220"/>
                </a:cxn>
                <a:cxn ang="0">
                  <a:pos x="27" y="187"/>
                </a:cxn>
                <a:cxn ang="0">
                  <a:pos x="19" y="181"/>
                </a:cxn>
                <a:cxn ang="0">
                  <a:pos x="27" y="176"/>
                </a:cxn>
                <a:cxn ang="0">
                  <a:pos x="40" y="237"/>
                </a:cxn>
                <a:cxn ang="0">
                  <a:pos x="46" y="221"/>
                </a:cxn>
                <a:cxn ang="0">
                  <a:pos x="67" y="220"/>
                </a:cxn>
                <a:cxn ang="0">
                  <a:pos x="88" y="138"/>
                </a:cxn>
                <a:cxn ang="0">
                  <a:pos x="94" y="145"/>
                </a:cxn>
                <a:cxn ang="0">
                  <a:pos x="90" y="160"/>
                </a:cxn>
                <a:cxn ang="0">
                  <a:pos x="94" y="166"/>
                </a:cxn>
                <a:cxn ang="0">
                  <a:pos x="92" y="185"/>
                </a:cxn>
                <a:cxn ang="0">
                  <a:pos x="105" y="183"/>
                </a:cxn>
                <a:cxn ang="0">
                  <a:pos x="97" y="210"/>
                </a:cxn>
                <a:cxn ang="0">
                  <a:pos x="136" y="235"/>
                </a:cxn>
                <a:cxn ang="0">
                  <a:pos x="139" y="220"/>
                </a:cxn>
                <a:cxn ang="0">
                  <a:pos x="162" y="218"/>
                </a:cxn>
                <a:cxn ang="0">
                  <a:pos x="168" y="227"/>
                </a:cxn>
                <a:cxn ang="0">
                  <a:pos x="183" y="225"/>
                </a:cxn>
                <a:cxn ang="0">
                  <a:pos x="198" y="126"/>
                </a:cxn>
                <a:cxn ang="0">
                  <a:pos x="132" y="204"/>
                </a:cxn>
                <a:cxn ang="0">
                  <a:pos x="75" y="82"/>
                </a:cxn>
                <a:cxn ang="0">
                  <a:pos x="67" y="212"/>
                </a:cxn>
                <a:cxn ang="0">
                  <a:pos x="48" y="8"/>
                </a:cxn>
                <a:cxn ang="0">
                  <a:pos x="141" y="155"/>
                </a:cxn>
                <a:cxn ang="0">
                  <a:pos x="176" y="6"/>
                </a:cxn>
              </a:cxnLst>
              <a:rect l="0" t="0" r="r" b="b"/>
              <a:pathLst>
                <a:path w="214" h="242">
                  <a:moveTo>
                    <a:pt x="210" y="4"/>
                  </a:moveTo>
                  <a:lnTo>
                    <a:pt x="210" y="4"/>
                  </a:lnTo>
                  <a:lnTo>
                    <a:pt x="204" y="2"/>
                  </a:lnTo>
                  <a:lnTo>
                    <a:pt x="195" y="2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66" y="2"/>
                  </a:lnTo>
                  <a:lnTo>
                    <a:pt x="160" y="4"/>
                  </a:lnTo>
                  <a:lnTo>
                    <a:pt x="151" y="14"/>
                  </a:lnTo>
                  <a:lnTo>
                    <a:pt x="151" y="14"/>
                  </a:lnTo>
                  <a:lnTo>
                    <a:pt x="139" y="21"/>
                  </a:lnTo>
                  <a:lnTo>
                    <a:pt x="128" y="29"/>
                  </a:lnTo>
                  <a:lnTo>
                    <a:pt x="128" y="29"/>
                  </a:lnTo>
                  <a:lnTo>
                    <a:pt x="128" y="61"/>
                  </a:lnTo>
                  <a:lnTo>
                    <a:pt x="128" y="80"/>
                  </a:lnTo>
                  <a:lnTo>
                    <a:pt x="126" y="96"/>
                  </a:lnTo>
                  <a:lnTo>
                    <a:pt x="126" y="96"/>
                  </a:lnTo>
                  <a:lnTo>
                    <a:pt x="118" y="75"/>
                  </a:lnTo>
                  <a:lnTo>
                    <a:pt x="113" y="50"/>
                  </a:lnTo>
                  <a:lnTo>
                    <a:pt x="107" y="25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86" y="2"/>
                  </a:lnTo>
                  <a:lnTo>
                    <a:pt x="71" y="0"/>
                  </a:lnTo>
                  <a:lnTo>
                    <a:pt x="5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1" y="10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12" y="23"/>
                  </a:lnTo>
                  <a:lnTo>
                    <a:pt x="6" y="2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40"/>
                  </a:lnTo>
                  <a:lnTo>
                    <a:pt x="2" y="5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55"/>
                  </a:lnTo>
                  <a:lnTo>
                    <a:pt x="0" y="183"/>
                  </a:lnTo>
                  <a:lnTo>
                    <a:pt x="2" y="210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8" y="240"/>
                  </a:lnTo>
                  <a:lnTo>
                    <a:pt x="15" y="240"/>
                  </a:lnTo>
                  <a:lnTo>
                    <a:pt x="31" y="242"/>
                  </a:lnTo>
                  <a:lnTo>
                    <a:pt x="63" y="242"/>
                  </a:lnTo>
                  <a:lnTo>
                    <a:pt x="63" y="242"/>
                  </a:lnTo>
                  <a:lnTo>
                    <a:pt x="78" y="229"/>
                  </a:lnTo>
                  <a:lnTo>
                    <a:pt x="78" y="229"/>
                  </a:lnTo>
                  <a:lnTo>
                    <a:pt x="84" y="221"/>
                  </a:lnTo>
                  <a:lnTo>
                    <a:pt x="86" y="218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4" y="220"/>
                  </a:lnTo>
                  <a:lnTo>
                    <a:pt x="97" y="225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20" y="239"/>
                  </a:lnTo>
                  <a:lnTo>
                    <a:pt x="141" y="240"/>
                  </a:lnTo>
                  <a:lnTo>
                    <a:pt x="141" y="240"/>
                  </a:lnTo>
                  <a:lnTo>
                    <a:pt x="158" y="242"/>
                  </a:lnTo>
                  <a:lnTo>
                    <a:pt x="174" y="240"/>
                  </a:lnTo>
                  <a:lnTo>
                    <a:pt x="174" y="240"/>
                  </a:lnTo>
                  <a:lnTo>
                    <a:pt x="181" y="237"/>
                  </a:lnTo>
                  <a:lnTo>
                    <a:pt x="189" y="231"/>
                  </a:lnTo>
                  <a:lnTo>
                    <a:pt x="197" y="223"/>
                  </a:lnTo>
                  <a:lnTo>
                    <a:pt x="202" y="218"/>
                  </a:lnTo>
                  <a:lnTo>
                    <a:pt x="202" y="218"/>
                  </a:lnTo>
                  <a:lnTo>
                    <a:pt x="204" y="210"/>
                  </a:lnTo>
                  <a:lnTo>
                    <a:pt x="204" y="200"/>
                  </a:lnTo>
                  <a:lnTo>
                    <a:pt x="204" y="180"/>
                  </a:lnTo>
                  <a:lnTo>
                    <a:pt x="204" y="180"/>
                  </a:lnTo>
                  <a:lnTo>
                    <a:pt x="204" y="119"/>
                  </a:lnTo>
                  <a:lnTo>
                    <a:pt x="206" y="90"/>
                  </a:lnTo>
                  <a:lnTo>
                    <a:pt x="210" y="63"/>
                  </a:lnTo>
                  <a:lnTo>
                    <a:pt x="210" y="63"/>
                  </a:lnTo>
                  <a:lnTo>
                    <a:pt x="212" y="31"/>
                  </a:lnTo>
                  <a:lnTo>
                    <a:pt x="214" y="14"/>
                  </a:lnTo>
                  <a:lnTo>
                    <a:pt x="212" y="8"/>
                  </a:lnTo>
                  <a:lnTo>
                    <a:pt x="210" y="4"/>
                  </a:lnTo>
                  <a:lnTo>
                    <a:pt x="210" y="4"/>
                  </a:lnTo>
                  <a:close/>
                  <a:moveTo>
                    <a:pt x="158" y="18"/>
                  </a:moveTo>
                  <a:lnTo>
                    <a:pt x="158" y="18"/>
                  </a:lnTo>
                  <a:lnTo>
                    <a:pt x="155" y="23"/>
                  </a:lnTo>
                  <a:lnTo>
                    <a:pt x="149" y="29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45" y="25"/>
                  </a:lnTo>
                  <a:lnTo>
                    <a:pt x="151" y="21"/>
                  </a:lnTo>
                  <a:lnTo>
                    <a:pt x="158" y="18"/>
                  </a:lnTo>
                  <a:lnTo>
                    <a:pt x="158" y="18"/>
                  </a:lnTo>
                  <a:close/>
                  <a:moveTo>
                    <a:pt x="145" y="117"/>
                  </a:moveTo>
                  <a:lnTo>
                    <a:pt x="145" y="117"/>
                  </a:lnTo>
                  <a:lnTo>
                    <a:pt x="145" y="113"/>
                  </a:lnTo>
                  <a:lnTo>
                    <a:pt x="147" y="111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13"/>
                  </a:lnTo>
                  <a:lnTo>
                    <a:pt x="153" y="113"/>
                  </a:lnTo>
                  <a:lnTo>
                    <a:pt x="149" y="115"/>
                  </a:lnTo>
                  <a:lnTo>
                    <a:pt x="145" y="117"/>
                  </a:lnTo>
                  <a:lnTo>
                    <a:pt x="145" y="117"/>
                  </a:lnTo>
                  <a:close/>
                  <a:moveTo>
                    <a:pt x="151" y="155"/>
                  </a:moveTo>
                  <a:lnTo>
                    <a:pt x="151" y="155"/>
                  </a:lnTo>
                  <a:lnTo>
                    <a:pt x="149" y="155"/>
                  </a:lnTo>
                  <a:lnTo>
                    <a:pt x="149" y="151"/>
                  </a:lnTo>
                  <a:lnTo>
                    <a:pt x="149" y="149"/>
                  </a:lnTo>
                  <a:lnTo>
                    <a:pt x="151" y="147"/>
                  </a:lnTo>
                  <a:lnTo>
                    <a:pt x="151" y="147"/>
                  </a:lnTo>
                  <a:lnTo>
                    <a:pt x="153" y="149"/>
                  </a:lnTo>
                  <a:lnTo>
                    <a:pt x="153" y="151"/>
                  </a:lnTo>
                  <a:lnTo>
                    <a:pt x="151" y="155"/>
                  </a:lnTo>
                  <a:lnTo>
                    <a:pt x="151" y="155"/>
                  </a:lnTo>
                  <a:close/>
                  <a:moveTo>
                    <a:pt x="147" y="122"/>
                  </a:moveTo>
                  <a:lnTo>
                    <a:pt x="147" y="122"/>
                  </a:lnTo>
                  <a:lnTo>
                    <a:pt x="143" y="126"/>
                  </a:lnTo>
                  <a:lnTo>
                    <a:pt x="141" y="128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47" y="122"/>
                  </a:lnTo>
                  <a:lnTo>
                    <a:pt x="147" y="122"/>
                  </a:lnTo>
                  <a:close/>
                  <a:moveTo>
                    <a:pt x="134" y="119"/>
                  </a:moveTo>
                  <a:lnTo>
                    <a:pt x="134" y="119"/>
                  </a:lnTo>
                  <a:lnTo>
                    <a:pt x="134" y="115"/>
                  </a:lnTo>
                  <a:lnTo>
                    <a:pt x="136" y="113"/>
                  </a:lnTo>
                  <a:lnTo>
                    <a:pt x="139" y="111"/>
                  </a:lnTo>
                  <a:lnTo>
                    <a:pt x="139" y="111"/>
                  </a:lnTo>
                  <a:lnTo>
                    <a:pt x="137" y="117"/>
                  </a:lnTo>
                  <a:lnTo>
                    <a:pt x="134" y="119"/>
                  </a:lnTo>
                  <a:lnTo>
                    <a:pt x="134" y="119"/>
                  </a:lnTo>
                  <a:close/>
                  <a:moveTo>
                    <a:pt x="141" y="103"/>
                  </a:moveTo>
                  <a:lnTo>
                    <a:pt x="141" y="103"/>
                  </a:lnTo>
                  <a:lnTo>
                    <a:pt x="145" y="96"/>
                  </a:lnTo>
                  <a:lnTo>
                    <a:pt x="149" y="94"/>
                  </a:lnTo>
                  <a:lnTo>
                    <a:pt x="153" y="92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49" y="99"/>
                  </a:lnTo>
                  <a:lnTo>
                    <a:pt x="141" y="103"/>
                  </a:lnTo>
                  <a:lnTo>
                    <a:pt x="141" y="103"/>
                  </a:lnTo>
                  <a:close/>
                  <a:moveTo>
                    <a:pt x="145" y="84"/>
                  </a:moveTo>
                  <a:lnTo>
                    <a:pt x="145" y="84"/>
                  </a:lnTo>
                  <a:lnTo>
                    <a:pt x="147" y="80"/>
                  </a:lnTo>
                  <a:lnTo>
                    <a:pt x="149" y="78"/>
                  </a:lnTo>
                  <a:lnTo>
                    <a:pt x="155" y="77"/>
                  </a:lnTo>
                  <a:lnTo>
                    <a:pt x="155" y="77"/>
                  </a:lnTo>
                  <a:lnTo>
                    <a:pt x="153" y="80"/>
                  </a:lnTo>
                  <a:lnTo>
                    <a:pt x="151" y="82"/>
                  </a:lnTo>
                  <a:lnTo>
                    <a:pt x="145" y="84"/>
                  </a:lnTo>
                  <a:lnTo>
                    <a:pt x="145" y="84"/>
                  </a:lnTo>
                  <a:close/>
                  <a:moveTo>
                    <a:pt x="141" y="59"/>
                  </a:moveTo>
                  <a:lnTo>
                    <a:pt x="141" y="59"/>
                  </a:lnTo>
                  <a:lnTo>
                    <a:pt x="147" y="52"/>
                  </a:lnTo>
                  <a:lnTo>
                    <a:pt x="151" y="50"/>
                  </a:lnTo>
                  <a:lnTo>
                    <a:pt x="155" y="50"/>
                  </a:lnTo>
                  <a:lnTo>
                    <a:pt x="155" y="50"/>
                  </a:lnTo>
                  <a:lnTo>
                    <a:pt x="153" y="54"/>
                  </a:lnTo>
                  <a:lnTo>
                    <a:pt x="151" y="56"/>
                  </a:lnTo>
                  <a:lnTo>
                    <a:pt x="141" y="59"/>
                  </a:lnTo>
                  <a:lnTo>
                    <a:pt x="141" y="59"/>
                  </a:lnTo>
                  <a:close/>
                  <a:moveTo>
                    <a:pt x="137" y="42"/>
                  </a:moveTo>
                  <a:lnTo>
                    <a:pt x="137" y="42"/>
                  </a:lnTo>
                  <a:lnTo>
                    <a:pt x="136" y="4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6" y="42"/>
                  </a:lnTo>
                  <a:lnTo>
                    <a:pt x="137" y="42"/>
                  </a:lnTo>
                  <a:lnTo>
                    <a:pt x="137" y="42"/>
                  </a:lnTo>
                  <a:close/>
                  <a:moveTo>
                    <a:pt x="137" y="56"/>
                  </a:moveTo>
                  <a:lnTo>
                    <a:pt x="137" y="56"/>
                  </a:lnTo>
                  <a:lnTo>
                    <a:pt x="136" y="58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7" y="56"/>
                  </a:lnTo>
                  <a:lnTo>
                    <a:pt x="137" y="56"/>
                  </a:lnTo>
                  <a:close/>
                  <a:moveTo>
                    <a:pt x="137" y="84"/>
                  </a:moveTo>
                  <a:lnTo>
                    <a:pt x="137" y="84"/>
                  </a:lnTo>
                  <a:lnTo>
                    <a:pt x="136" y="88"/>
                  </a:lnTo>
                  <a:lnTo>
                    <a:pt x="132" y="90"/>
                  </a:lnTo>
                  <a:lnTo>
                    <a:pt x="132" y="90"/>
                  </a:lnTo>
                  <a:lnTo>
                    <a:pt x="134" y="86"/>
                  </a:lnTo>
                  <a:lnTo>
                    <a:pt x="137" y="84"/>
                  </a:lnTo>
                  <a:lnTo>
                    <a:pt x="137" y="84"/>
                  </a:lnTo>
                  <a:close/>
                  <a:moveTo>
                    <a:pt x="14" y="164"/>
                  </a:moveTo>
                  <a:lnTo>
                    <a:pt x="14" y="164"/>
                  </a:lnTo>
                  <a:lnTo>
                    <a:pt x="23" y="151"/>
                  </a:lnTo>
                  <a:lnTo>
                    <a:pt x="29" y="145"/>
                  </a:lnTo>
                  <a:lnTo>
                    <a:pt x="36" y="139"/>
                  </a:lnTo>
                  <a:lnTo>
                    <a:pt x="36" y="139"/>
                  </a:lnTo>
                  <a:lnTo>
                    <a:pt x="36" y="143"/>
                  </a:lnTo>
                  <a:lnTo>
                    <a:pt x="35" y="145"/>
                  </a:lnTo>
                  <a:lnTo>
                    <a:pt x="29" y="149"/>
                  </a:lnTo>
                  <a:lnTo>
                    <a:pt x="29" y="149"/>
                  </a:lnTo>
                  <a:lnTo>
                    <a:pt x="21" y="159"/>
                  </a:lnTo>
                  <a:lnTo>
                    <a:pt x="17" y="162"/>
                  </a:lnTo>
                  <a:lnTo>
                    <a:pt x="14" y="164"/>
                  </a:lnTo>
                  <a:lnTo>
                    <a:pt x="14" y="164"/>
                  </a:lnTo>
                  <a:close/>
                  <a:moveTo>
                    <a:pt x="6" y="181"/>
                  </a:moveTo>
                  <a:lnTo>
                    <a:pt x="6" y="181"/>
                  </a:lnTo>
                  <a:lnTo>
                    <a:pt x="8" y="176"/>
                  </a:lnTo>
                  <a:lnTo>
                    <a:pt x="12" y="174"/>
                  </a:lnTo>
                  <a:lnTo>
                    <a:pt x="15" y="170"/>
                  </a:lnTo>
                  <a:lnTo>
                    <a:pt x="19" y="166"/>
                  </a:lnTo>
                  <a:lnTo>
                    <a:pt x="19" y="166"/>
                  </a:lnTo>
                  <a:lnTo>
                    <a:pt x="17" y="170"/>
                  </a:lnTo>
                  <a:lnTo>
                    <a:pt x="15" y="176"/>
                  </a:lnTo>
                  <a:lnTo>
                    <a:pt x="10" y="180"/>
                  </a:lnTo>
                  <a:lnTo>
                    <a:pt x="6" y="181"/>
                  </a:lnTo>
                  <a:lnTo>
                    <a:pt x="6" y="181"/>
                  </a:lnTo>
                  <a:close/>
                  <a:moveTo>
                    <a:pt x="15" y="143"/>
                  </a:moveTo>
                  <a:lnTo>
                    <a:pt x="15" y="143"/>
                  </a:lnTo>
                  <a:lnTo>
                    <a:pt x="17" y="138"/>
                  </a:lnTo>
                  <a:lnTo>
                    <a:pt x="23" y="132"/>
                  </a:lnTo>
                  <a:lnTo>
                    <a:pt x="29" y="126"/>
                  </a:lnTo>
                  <a:lnTo>
                    <a:pt x="35" y="120"/>
                  </a:lnTo>
                  <a:lnTo>
                    <a:pt x="35" y="120"/>
                  </a:lnTo>
                  <a:lnTo>
                    <a:pt x="35" y="124"/>
                  </a:lnTo>
                  <a:lnTo>
                    <a:pt x="35" y="128"/>
                  </a:lnTo>
                  <a:lnTo>
                    <a:pt x="29" y="134"/>
                  </a:lnTo>
                  <a:lnTo>
                    <a:pt x="21" y="138"/>
                  </a:lnTo>
                  <a:lnTo>
                    <a:pt x="15" y="143"/>
                  </a:lnTo>
                  <a:lnTo>
                    <a:pt x="15" y="143"/>
                  </a:lnTo>
                  <a:close/>
                  <a:moveTo>
                    <a:pt x="14" y="124"/>
                  </a:moveTo>
                  <a:lnTo>
                    <a:pt x="14" y="124"/>
                  </a:lnTo>
                  <a:lnTo>
                    <a:pt x="17" y="117"/>
                  </a:lnTo>
                  <a:lnTo>
                    <a:pt x="23" y="111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1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1" y="111"/>
                  </a:lnTo>
                  <a:lnTo>
                    <a:pt x="25" y="115"/>
                  </a:lnTo>
                  <a:lnTo>
                    <a:pt x="19" y="120"/>
                  </a:lnTo>
                  <a:lnTo>
                    <a:pt x="14" y="124"/>
                  </a:lnTo>
                  <a:lnTo>
                    <a:pt x="14" y="124"/>
                  </a:lnTo>
                  <a:close/>
                  <a:moveTo>
                    <a:pt x="14" y="105"/>
                  </a:moveTo>
                  <a:lnTo>
                    <a:pt x="14" y="105"/>
                  </a:lnTo>
                  <a:lnTo>
                    <a:pt x="23" y="90"/>
                  </a:lnTo>
                  <a:lnTo>
                    <a:pt x="35" y="77"/>
                  </a:lnTo>
                  <a:lnTo>
                    <a:pt x="35" y="77"/>
                  </a:lnTo>
                  <a:lnTo>
                    <a:pt x="36" y="78"/>
                  </a:lnTo>
                  <a:lnTo>
                    <a:pt x="36" y="80"/>
                  </a:lnTo>
                  <a:lnTo>
                    <a:pt x="36" y="88"/>
                  </a:lnTo>
                  <a:lnTo>
                    <a:pt x="36" y="88"/>
                  </a:lnTo>
                  <a:lnTo>
                    <a:pt x="31" y="92"/>
                  </a:lnTo>
                  <a:lnTo>
                    <a:pt x="25" y="98"/>
                  </a:lnTo>
                  <a:lnTo>
                    <a:pt x="19" y="101"/>
                  </a:lnTo>
                  <a:lnTo>
                    <a:pt x="14" y="105"/>
                  </a:lnTo>
                  <a:lnTo>
                    <a:pt x="14" y="105"/>
                  </a:lnTo>
                  <a:close/>
                  <a:moveTo>
                    <a:pt x="17" y="80"/>
                  </a:moveTo>
                  <a:lnTo>
                    <a:pt x="17" y="80"/>
                  </a:lnTo>
                  <a:lnTo>
                    <a:pt x="19" y="75"/>
                  </a:lnTo>
                  <a:lnTo>
                    <a:pt x="25" y="69"/>
                  </a:lnTo>
                  <a:lnTo>
                    <a:pt x="31" y="63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8" y="63"/>
                  </a:lnTo>
                  <a:lnTo>
                    <a:pt x="35" y="65"/>
                  </a:lnTo>
                  <a:lnTo>
                    <a:pt x="29" y="71"/>
                  </a:lnTo>
                  <a:lnTo>
                    <a:pt x="23" y="75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38" y="40"/>
                  </a:moveTo>
                  <a:lnTo>
                    <a:pt x="38" y="40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3" y="50"/>
                  </a:lnTo>
                  <a:lnTo>
                    <a:pt x="27" y="54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19" y="56"/>
                  </a:lnTo>
                  <a:lnTo>
                    <a:pt x="25" y="50"/>
                  </a:lnTo>
                  <a:lnTo>
                    <a:pt x="31" y="44"/>
                  </a:lnTo>
                  <a:lnTo>
                    <a:pt x="38" y="40"/>
                  </a:lnTo>
                  <a:lnTo>
                    <a:pt x="38" y="40"/>
                  </a:lnTo>
                  <a:close/>
                  <a:moveTo>
                    <a:pt x="19" y="42"/>
                  </a:moveTo>
                  <a:lnTo>
                    <a:pt x="19" y="42"/>
                  </a:lnTo>
                  <a:lnTo>
                    <a:pt x="27" y="33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5" y="31"/>
                  </a:lnTo>
                  <a:lnTo>
                    <a:pt x="31" y="35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23" y="61"/>
                  </a:moveTo>
                  <a:lnTo>
                    <a:pt x="23" y="61"/>
                  </a:lnTo>
                  <a:lnTo>
                    <a:pt x="23" y="67"/>
                  </a:lnTo>
                  <a:lnTo>
                    <a:pt x="17" y="73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5"/>
                  </a:lnTo>
                  <a:lnTo>
                    <a:pt x="12" y="71"/>
                  </a:lnTo>
                  <a:lnTo>
                    <a:pt x="19" y="67"/>
                  </a:lnTo>
                  <a:lnTo>
                    <a:pt x="23" y="61"/>
                  </a:lnTo>
                  <a:lnTo>
                    <a:pt x="23" y="61"/>
                  </a:lnTo>
                  <a:close/>
                  <a:moveTo>
                    <a:pt x="38" y="10"/>
                  </a:moveTo>
                  <a:lnTo>
                    <a:pt x="38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5" y="12"/>
                  </a:lnTo>
                  <a:lnTo>
                    <a:pt x="38" y="10"/>
                  </a:lnTo>
                  <a:lnTo>
                    <a:pt x="38" y="10"/>
                  </a:lnTo>
                  <a:close/>
                  <a:moveTo>
                    <a:pt x="21" y="23"/>
                  </a:moveTo>
                  <a:lnTo>
                    <a:pt x="21" y="23"/>
                  </a:lnTo>
                  <a:lnTo>
                    <a:pt x="17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7" y="25"/>
                  </a:lnTo>
                  <a:lnTo>
                    <a:pt x="21" y="23"/>
                  </a:lnTo>
                  <a:lnTo>
                    <a:pt x="21" y="23"/>
                  </a:lnTo>
                  <a:close/>
                  <a:moveTo>
                    <a:pt x="33" y="19"/>
                  </a:moveTo>
                  <a:lnTo>
                    <a:pt x="33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27" y="27"/>
                  </a:lnTo>
                  <a:lnTo>
                    <a:pt x="21" y="35"/>
                  </a:lnTo>
                  <a:lnTo>
                    <a:pt x="15" y="40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10" y="40"/>
                  </a:lnTo>
                  <a:lnTo>
                    <a:pt x="12" y="37"/>
                  </a:lnTo>
                  <a:lnTo>
                    <a:pt x="17" y="31"/>
                  </a:lnTo>
                  <a:lnTo>
                    <a:pt x="25" y="25"/>
                  </a:lnTo>
                  <a:lnTo>
                    <a:pt x="33" y="19"/>
                  </a:lnTo>
                  <a:lnTo>
                    <a:pt x="33" y="19"/>
                  </a:lnTo>
                  <a:close/>
                  <a:moveTo>
                    <a:pt x="15" y="52"/>
                  </a:moveTo>
                  <a:lnTo>
                    <a:pt x="15" y="52"/>
                  </a:lnTo>
                  <a:lnTo>
                    <a:pt x="15" y="54"/>
                  </a:lnTo>
                  <a:lnTo>
                    <a:pt x="14" y="58"/>
                  </a:lnTo>
                  <a:lnTo>
                    <a:pt x="10" y="59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5" y="52"/>
                  </a:lnTo>
                  <a:lnTo>
                    <a:pt x="15" y="52"/>
                  </a:lnTo>
                  <a:close/>
                  <a:moveTo>
                    <a:pt x="27" y="77"/>
                  </a:moveTo>
                  <a:lnTo>
                    <a:pt x="27" y="77"/>
                  </a:lnTo>
                  <a:lnTo>
                    <a:pt x="29" y="77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17" y="94"/>
                  </a:lnTo>
                  <a:lnTo>
                    <a:pt x="12" y="101"/>
                  </a:lnTo>
                  <a:lnTo>
                    <a:pt x="6" y="107"/>
                  </a:lnTo>
                  <a:lnTo>
                    <a:pt x="6" y="107"/>
                  </a:lnTo>
                  <a:lnTo>
                    <a:pt x="6" y="101"/>
                  </a:lnTo>
                  <a:lnTo>
                    <a:pt x="8" y="98"/>
                  </a:lnTo>
                  <a:lnTo>
                    <a:pt x="14" y="90"/>
                  </a:lnTo>
                  <a:lnTo>
                    <a:pt x="21" y="82"/>
                  </a:lnTo>
                  <a:lnTo>
                    <a:pt x="27" y="77"/>
                  </a:lnTo>
                  <a:lnTo>
                    <a:pt x="27" y="77"/>
                  </a:lnTo>
                  <a:close/>
                  <a:moveTo>
                    <a:pt x="15" y="111"/>
                  </a:moveTo>
                  <a:lnTo>
                    <a:pt x="15" y="111"/>
                  </a:lnTo>
                  <a:lnTo>
                    <a:pt x="12" y="120"/>
                  </a:lnTo>
                  <a:lnTo>
                    <a:pt x="8" y="124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4" y="122"/>
                  </a:lnTo>
                  <a:lnTo>
                    <a:pt x="8" y="119"/>
                  </a:lnTo>
                  <a:lnTo>
                    <a:pt x="15" y="111"/>
                  </a:lnTo>
                  <a:lnTo>
                    <a:pt x="15" y="111"/>
                  </a:lnTo>
                  <a:close/>
                  <a:moveTo>
                    <a:pt x="27" y="119"/>
                  </a:moveTo>
                  <a:lnTo>
                    <a:pt x="27" y="119"/>
                  </a:lnTo>
                  <a:lnTo>
                    <a:pt x="27" y="120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1" y="128"/>
                  </a:lnTo>
                  <a:lnTo>
                    <a:pt x="15" y="134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4" y="143"/>
                  </a:lnTo>
                  <a:lnTo>
                    <a:pt x="6" y="139"/>
                  </a:lnTo>
                  <a:lnTo>
                    <a:pt x="8" y="136"/>
                  </a:lnTo>
                  <a:lnTo>
                    <a:pt x="12" y="132"/>
                  </a:lnTo>
                  <a:lnTo>
                    <a:pt x="21" y="126"/>
                  </a:lnTo>
                  <a:lnTo>
                    <a:pt x="25" y="122"/>
                  </a:lnTo>
                  <a:lnTo>
                    <a:pt x="27" y="119"/>
                  </a:lnTo>
                  <a:lnTo>
                    <a:pt x="27" y="119"/>
                  </a:lnTo>
                  <a:close/>
                  <a:moveTo>
                    <a:pt x="21" y="145"/>
                  </a:moveTo>
                  <a:lnTo>
                    <a:pt x="21" y="145"/>
                  </a:lnTo>
                  <a:lnTo>
                    <a:pt x="15" y="155"/>
                  </a:lnTo>
                  <a:lnTo>
                    <a:pt x="10" y="160"/>
                  </a:lnTo>
                  <a:lnTo>
                    <a:pt x="6" y="164"/>
                  </a:lnTo>
                  <a:lnTo>
                    <a:pt x="6" y="164"/>
                  </a:lnTo>
                  <a:lnTo>
                    <a:pt x="6" y="160"/>
                  </a:lnTo>
                  <a:lnTo>
                    <a:pt x="6" y="159"/>
                  </a:lnTo>
                  <a:lnTo>
                    <a:pt x="12" y="153"/>
                  </a:lnTo>
                  <a:lnTo>
                    <a:pt x="15" y="149"/>
                  </a:lnTo>
                  <a:lnTo>
                    <a:pt x="21" y="145"/>
                  </a:lnTo>
                  <a:lnTo>
                    <a:pt x="21" y="145"/>
                  </a:lnTo>
                  <a:close/>
                  <a:moveTo>
                    <a:pt x="6" y="204"/>
                  </a:moveTo>
                  <a:lnTo>
                    <a:pt x="6" y="204"/>
                  </a:lnTo>
                  <a:lnTo>
                    <a:pt x="6" y="200"/>
                  </a:lnTo>
                  <a:lnTo>
                    <a:pt x="8" y="197"/>
                  </a:lnTo>
                  <a:lnTo>
                    <a:pt x="12" y="193"/>
                  </a:lnTo>
                  <a:lnTo>
                    <a:pt x="17" y="189"/>
                  </a:lnTo>
                  <a:lnTo>
                    <a:pt x="21" y="183"/>
                  </a:lnTo>
                  <a:lnTo>
                    <a:pt x="21" y="183"/>
                  </a:lnTo>
                  <a:lnTo>
                    <a:pt x="19" y="189"/>
                  </a:lnTo>
                  <a:lnTo>
                    <a:pt x="15" y="195"/>
                  </a:lnTo>
                  <a:lnTo>
                    <a:pt x="6" y="204"/>
                  </a:lnTo>
                  <a:lnTo>
                    <a:pt x="6" y="204"/>
                  </a:lnTo>
                  <a:close/>
                  <a:moveTo>
                    <a:pt x="19" y="237"/>
                  </a:moveTo>
                  <a:lnTo>
                    <a:pt x="19" y="237"/>
                  </a:lnTo>
                  <a:lnTo>
                    <a:pt x="23" y="231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3" y="233"/>
                  </a:lnTo>
                  <a:lnTo>
                    <a:pt x="19" y="237"/>
                  </a:lnTo>
                  <a:lnTo>
                    <a:pt x="19" y="237"/>
                  </a:lnTo>
                  <a:close/>
                  <a:moveTo>
                    <a:pt x="25" y="239"/>
                  </a:moveTo>
                  <a:lnTo>
                    <a:pt x="25" y="239"/>
                  </a:lnTo>
                  <a:lnTo>
                    <a:pt x="25" y="237"/>
                  </a:lnTo>
                  <a:lnTo>
                    <a:pt x="27" y="235"/>
                  </a:lnTo>
                  <a:lnTo>
                    <a:pt x="29" y="233"/>
                  </a:lnTo>
                  <a:lnTo>
                    <a:pt x="29" y="233"/>
                  </a:lnTo>
                  <a:lnTo>
                    <a:pt x="31" y="235"/>
                  </a:lnTo>
                  <a:lnTo>
                    <a:pt x="31" y="237"/>
                  </a:lnTo>
                  <a:lnTo>
                    <a:pt x="27" y="239"/>
                  </a:lnTo>
                  <a:lnTo>
                    <a:pt x="25" y="239"/>
                  </a:lnTo>
                  <a:lnTo>
                    <a:pt x="25" y="239"/>
                  </a:lnTo>
                  <a:close/>
                  <a:moveTo>
                    <a:pt x="29" y="220"/>
                  </a:moveTo>
                  <a:lnTo>
                    <a:pt x="29" y="220"/>
                  </a:lnTo>
                  <a:lnTo>
                    <a:pt x="31" y="216"/>
                  </a:lnTo>
                  <a:lnTo>
                    <a:pt x="35" y="214"/>
                  </a:lnTo>
                  <a:lnTo>
                    <a:pt x="35" y="214"/>
                  </a:lnTo>
                  <a:lnTo>
                    <a:pt x="33" y="218"/>
                  </a:lnTo>
                  <a:lnTo>
                    <a:pt x="31" y="218"/>
                  </a:lnTo>
                  <a:lnTo>
                    <a:pt x="29" y="220"/>
                  </a:lnTo>
                  <a:lnTo>
                    <a:pt x="29" y="220"/>
                  </a:lnTo>
                  <a:close/>
                  <a:moveTo>
                    <a:pt x="25" y="208"/>
                  </a:moveTo>
                  <a:lnTo>
                    <a:pt x="25" y="208"/>
                  </a:lnTo>
                  <a:lnTo>
                    <a:pt x="29" y="200"/>
                  </a:lnTo>
                  <a:lnTo>
                    <a:pt x="35" y="197"/>
                  </a:lnTo>
                  <a:lnTo>
                    <a:pt x="35" y="197"/>
                  </a:lnTo>
                  <a:lnTo>
                    <a:pt x="31" y="202"/>
                  </a:lnTo>
                  <a:lnTo>
                    <a:pt x="25" y="208"/>
                  </a:lnTo>
                  <a:lnTo>
                    <a:pt x="25" y="208"/>
                  </a:lnTo>
                  <a:close/>
                  <a:moveTo>
                    <a:pt x="23" y="195"/>
                  </a:moveTo>
                  <a:lnTo>
                    <a:pt x="23" y="195"/>
                  </a:lnTo>
                  <a:lnTo>
                    <a:pt x="23" y="191"/>
                  </a:lnTo>
                  <a:lnTo>
                    <a:pt x="27" y="187"/>
                  </a:lnTo>
                  <a:lnTo>
                    <a:pt x="35" y="178"/>
                  </a:lnTo>
                  <a:lnTo>
                    <a:pt x="35" y="178"/>
                  </a:lnTo>
                  <a:lnTo>
                    <a:pt x="36" y="181"/>
                  </a:lnTo>
                  <a:lnTo>
                    <a:pt x="36" y="183"/>
                  </a:lnTo>
                  <a:lnTo>
                    <a:pt x="31" y="187"/>
                  </a:lnTo>
                  <a:lnTo>
                    <a:pt x="25" y="191"/>
                  </a:lnTo>
                  <a:lnTo>
                    <a:pt x="23" y="193"/>
                  </a:lnTo>
                  <a:lnTo>
                    <a:pt x="23" y="195"/>
                  </a:lnTo>
                  <a:lnTo>
                    <a:pt x="23" y="195"/>
                  </a:lnTo>
                  <a:close/>
                  <a:moveTo>
                    <a:pt x="27" y="176"/>
                  </a:moveTo>
                  <a:lnTo>
                    <a:pt x="27" y="176"/>
                  </a:lnTo>
                  <a:lnTo>
                    <a:pt x="19" y="181"/>
                  </a:lnTo>
                  <a:lnTo>
                    <a:pt x="14" y="183"/>
                  </a:lnTo>
                  <a:lnTo>
                    <a:pt x="14" y="183"/>
                  </a:lnTo>
                  <a:lnTo>
                    <a:pt x="17" y="178"/>
                  </a:lnTo>
                  <a:lnTo>
                    <a:pt x="23" y="17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64"/>
                  </a:lnTo>
                  <a:lnTo>
                    <a:pt x="35" y="168"/>
                  </a:lnTo>
                  <a:lnTo>
                    <a:pt x="27" y="176"/>
                  </a:lnTo>
                  <a:lnTo>
                    <a:pt x="27" y="176"/>
                  </a:lnTo>
                  <a:close/>
                  <a:moveTo>
                    <a:pt x="42" y="227"/>
                  </a:moveTo>
                  <a:lnTo>
                    <a:pt x="42" y="227"/>
                  </a:lnTo>
                  <a:lnTo>
                    <a:pt x="42" y="227"/>
                  </a:lnTo>
                  <a:lnTo>
                    <a:pt x="42" y="229"/>
                  </a:lnTo>
                  <a:lnTo>
                    <a:pt x="40" y="231"/>
                  </a:lnTo>
                  <a:lnTo>
                    <a:pt x="38" y="231"/>
                  </a:lnTo>
                  <a:lnTo>
                    <a:pt x="38" y="231"/>
                  </a:lnTo>
                  <a:lnTo>
                    <a:pt x="40" y="229"/>
                  </a:lnTo>
                  <a:lnTo>
                    <a:pt x="42" y="227"/>
                  </a:lnTo>
                  <a:lnTo>
                    <a:pt x="42" y="227"/>
                  </a:lnTo>
                  <a:close/>
                  <a:moveTo>
                    <a:pt x="40" y="237"/>
                  </a:moveTo>
                  <a:lnTo>
                    <a:pt x="40" y="237"/>
                  </a:lnTo>
                  <a:lnTo>
                    <a:pt x="42" y="235"/>
                  </a:lnTo>
                  <a:lnTo>
                    <a:pt x="42" y="235"/>
                  </a:lnTo>
                  <a:lnTo>
                    <a:pt x="44" y="233"/>
                  </a:lnTo>
                  <a:lnTo>
                    <a:pt x="46" y="233"/>
                  </a:lnTo>
                  <a:lnTo>
                    <a:pt x="46" y="233"/>
                  </a:lnTo>
                  <a:lnTo>
                    <a:pt x="46" y="235"/>
                  </a:lnTo>
                  <a:lnTo>
                    <a:pt x="46" y="237"/>
                  </a:lnTo>
                  <a:lnTo>
                    <a:pt x="44" y="239"/>
                  </a:lnTo>
                  <a:lnTo>
                    <a:pt x="40" y="237"/>
                  </a:lnTo>
                  <a:lnTo>
                    <a:pt x="40" y="237"/>
                  </a:lnTo>
                  <a:close/>
                  <a:moveTo>
                    <a:pt x="46" y="221"/>
                  </a:moveTo>
                  <a:lnTo>
                    <a:pt x="46" y="221"/>
                  </a:lnTo>
                  <a:lnTo>
                    <a:pt x="48" y="220"/>
                  </a:lnTo>
                  <a:lnTo>
                    <a:pt x="52" y="218"/>
                  </a:lnTo>
                  <a:lnTo>
                    <a:pt x="52" y="218"/>
                  </a:lnTo>
                  <a:lnTo>
                    <a:pt x="50" y="221"/>
                  </a:lnTo>
                  <a:lnTo>
                    <a:pt x="46" y="221"/>
                  </a:lnTo>
                  <a:lnTo>
                    <a:pt x="46" y="221"/>
                  </a:lnTo>
                  <a:close/>
                  <a:moveTo>
                    <a:pt x="54" y="231"/>
                  </a:moveTo>
                  <a:lnTo>
                    <a:pt x="54" y="231"/>
                  </a:lnTo>
                  <a:lnTo>
                    <a:pt x="57" y="223"/>
                  </a:lnTo>
                  <a:lnTo>
                    <a:pt x="61" y="221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1" y="227"/>
                  </a:lnTo>
                  <a:lnTo>
                    <a:pt x="54" y="231"/>
                  </a:lnTo>
                  <a:lnTo>
                    <a:pt x="54" y="231"/>
                  </a:lnTo>
                  <a:close/>
                  <a:moveTo>
                    <a:pt x="84" y="143"/>
                  </a:moveTo>
                  <a:lnTo>
                    <a:pt x="84" y="143"/>
                  </a:lnTo>
                  <a:lnTo>
                    <a:pt x="82" y="138"/>
                  </a:lnTo>
                  <a:lnTo>
                    <a:pt x="82" y="132"/>
                  </a:lnTo>
                  <a:lnTo>
                    <a:pt x="82" y="122"/>
                  </a:lnTo>
                  <a:lnTo>
                    <a:pt x="82" y="122"/>
                  </a:lnTo>
                  <a:lnTo>
                    <a:pt x="86" y="126"/>
                  </a:lnTo>
                  <a:lnTo>
                    <a:pt x="88" y="132"/>
                  </a:lnTo>
                  <a:lnTo>
                    <a:pt x="88" y="138"/>
                  </a:lnTo>
                  <a:lnTo>
                    <a:pt x="84" y="143"/>
                  </a:lnTo>
                  <a:lnTo>
                    <a:pt x="84" y="143"/>
                  </a:lnTo>
                  <a:close/>
                  <a:moveTo>
                    <a:pt x="86" y="149"/>
                  </a:moveTo>
                  <a:lnTo>
                    <a:pt x="86" y="149"/>
                  </a:lnTo>
                  <a:lnTo>
                    <a:pt x="86" y="147"/>
                  </a:lnTo>
                  <a:lnTo>
                    <a:pt x="88" y="145"/>
                  </a:lnTo>
                  <a:lnTo>
                    <a:pt x="90" y="141"/>
                  </a:lnTo>
                  <a:lnTo>
                    <a:pt x="90" y="141"/>
                  </a:lnTo>
                  <a:lnTo>
                    <a:pt x="92" y="141"/>
                  </a:lnTo>
                  <a:lnTo>
                    <a:pt x="92" y="143"/>
                  </a:lnTo>
                  <a:lnTo>
                    <a:pt x="94" y="145"/>
                  </a:lnTo>
                  <a:lnTo>
                    <a:pt x="94" y="145"/>
                  </a:lnTo>
                  <a:lnTo>
                    <a:pt x="90" y="147"/>
                  </a:lnTo>
                  <a:lnTo>
                    <a:pt x="86" y="149"/>
                  </a:lnTo>
                  <a:lnTo>
                    <a:pt x="86" y="149"/>
                  </a:lnTo>
                  <a:close/>
                  <a:moveTo>
                    <a:pt x="90" y="160"/>
                  </a:moveTo>
                  <a:lnTo>
                    <a:pt x="90" y="160"/>
                  </a:lnTo>
                  <a:lnTo>
                    <a:pt x="92" y="157"/>
                  </a:lnTo>
                  <a:lnTo>
                    <a:pt x="94" y="153"/>
                  </a:lnTo>
                  <a:lnTo>
                    <a:pt x="94" y="153"/>
                  </a:lnTo>
                  <a:lnTo>
                    <a:pt x="96" y="155"/>
                  </a:lnTo>
                  <a:lnTo>
                    <a:pt x="96" y="157"/>
                  </a:lnTo>
                  <a:lnTo>
                    <a:pt x="92" y="160"/>
                  </a:lnTo>
                  <a:lnTo>
                    <a:pt x="90" y="160"/>
                  </a:lnTo>
                  <a:lnTo>
                    <a:pt x="90" y="160"/>
                  </a:lnTo>
                  <a:close/>
                  <a:moveTo>
                    <a:pt x="97" y="162"/>
                  </a:moveTo>
                  <a:lnTo>
                    <a:pt x="97" y="162"/>
                  </a:lnTo>
                  <a:lnTo>
                    <a:pt x="99" y="164"/>
                  </a:lnTo>
                  <a:lnTo>
                    <a:pt x="101" y="168"/>
                  </a:lnTo>
                  <a:lnTo>
                    <a:pt x="101" y="168"/>
                  </a:lnTo>
                  <a:lnTo>
                    <a:pt x="97" y="168"/>
                  </a:lnTo>
                  <a:lnTo>
                    <a:pt x="96" y="170"/>
                  </a:lnTo>
                  <a:lnTo>
                    <a:pt x="94" y="172"/>
                  </a:lnTo>
                  <a:lnTo>
                    <a:pt x="92" y="172"/>
                  </a:lnTo>
                  <a:lnTo>
                    <a:pt x="92" y="172"/>
                  </a:lnTo>
                  <a:lnTo>
                    <a:pt x="94" y="166"/>
                  </a:lnTo>
                  <a:lnTo>
                    <a:pt x="97" y="162"/>
                  </a:lnTo>
                  <a:lnTo>
                    <a:pt x="97" y="162"/>
                  </a:lnTo>
                  <a:close/>
                  <a:moveTo>
                    <a:pt x="101" y="172"/>
                  </a:moveTo>
                  <a:lnTo>
                    <a:pt x="101" y="172"/>
                  </a:lnTo>
                  <a:lnTo>
                    <a:pt x="103" y="174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1" y="178"/>
                  </a:lnTo>
                  <a:lnTo>
                    <a:pt x="97" y="181"/>
                  </a:lnTo>
                  <a:lnTo>
                    <a:pt x="96" y="183"/>
                  </a:lnTo>
                  <a:lnTo>
                    <a:pt x="92" y="185"/>
                  </a:lnTo>
                  <a:lnTo>
                    <a:pt x="92" y="185"/>
                  </a:lnTo>
                  <a:lnTo>
                    <a:pt x="94" y="181"/>
                  </a:lnTo>
                  <a:lnTo>
                    <a:pt x="96" y="178"/>
                  </a:lnTo>
                  <a:lnTo>
                    <a:pt x="101" y="172"/>
                  </a:lnTo>
                  <a:lnTo>
                    <a:pt x="101" y="172"/>
                  </a:lnTo>
                  <a:close/>
                  <a:moveTo>
                    <a:pt x="109" y="185"/>
                  </a:moveTo>
                  <a:lnTo>
                    <a:pt x="109" y="185"/>
                  </a:lnTo>
                  <a:lnTo>
                    <a:pt x="103" y="193"/>
                  </a:lnTo>
                  <a:lnTo>
                    <a:pt x="96" y="199"/>
                  </a:lnTo>
                  <a:lnTo>
                    <a:pt x="96" y="199"/>
                  </a:lnTo>
                  <a:lnTo>
                    <a:pt x="97" y="193"/>
                  </a:lnTo>
                  <a:lnTo>
                    <a:pt x="101" y="187"/>
                  </a:lnTo>
                  <a:lnTo>
                    <a:pt x="105" y="183"/>
                  </a:lnTo>
                  <a:lnTo>
                    <a:pt x="107" y="183"/>
                  </a:lnTo>
                  <a:lnTo>
                    <a:pt x="109" y="185"/>
                  </a:lnTo>
                  <a:lnTo>
                    <a:pt x="109" y="185"/>
                  </a:lnTo>
                  <a:close/>
                  <a:moveTo>
                    <a:pt x="97" y="210"/>
                  </a:moveTo>
                  <a:lnTo>
                    <a:pt x="97" y="210"/>
                  </a:lnTo>
                  <a:lnTo>
                    <a:pt x="105" y="200"/>
                  </a:lnTo>
                  <a:lnTo>
                    <a:pt x="109" y="197"/>
                  </a:lnTo>
                  <a:lnTo>
                    <a:pt x="113" y="195"/>
                  </a:lnTo>
                  <a:lnTo>
                    <a:pt x="113" y="195"/>
                  </a:lnTo>
                  <a:lnTo>
                    <a:pt x="111" y="199"/>
                  </a:lnTo>
                  <a:lnTo>
                    <a:pt x="107" y="204"/>
                  </a:lnTo>
                  <a:lnTo>
                    <a:pt x="97" y="210"/>
                  </a:lnTo>
                  <a:lnTo>
                    <a:pt x="97" y="210"/>
                  </a:lnTo>
                  <a:close/>
                  <a:moveTo>
                    <a:pt x="103" y="223"/>
                  </a:moveTo>
                  <a:lnTo>
                    <a:pt x="103" y="223"/>
                  </a:lnTo>
                  <a:lnTo>
                    <a:pt x="105" y="218"/>
                  </a:lnTo>
                  <a:lnTo>
                    <a:pt x="109" y="212"/>
                  </a:lnTo>
                  <a:lnTo>
                    <a:pt x="118" y="204"/>
                  </a:lnTo>
                  <a:lnTo>
                    <a:pt x="118" y="204"/>
                  </a:lnTo>
                  <a:lnTo>
                    <a:pt x="117" y="210"/>
                  </a:lnTo>
                  <a:lnTo>
                    <a:pt x="113" y="214"/>
                  </a:lnTo>
                  <a:lnTo>
                    <a:pt x="103" y="223"/>
                  </a:lnTo>
                  <a:lnTo>
                    <a:pt x="103" y="223"/>
                  </a:lnTo>
                  <a:close/>
                  <a:moveTo>
                    <a:pt x="136" y="235"/>
                  </a:moveTo>
                  <a:lnTo>
                    <a:pt x="136" y="235"/>
                  </a:lnTo>
                  <a:lnTo>
                    <a:pt x="137" y="231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39" y="231"/>
                  </a:lnTo>
                  <a:lnTo>
                    <a:pt x="137" y="235"/>
                  </a:lnTo>
                  <a:lnTo>
                    <a:pt x="136" y="235"/>
                  </a:lnTo>
                  <a:lnTo>
                    <a:pt x="136" y="235"/>
                  </a:lnTo>
                  <a:close/>
                  <a:moveTo>
                    <a:pt x="134" y="227"/>
                  </a:moveTo>
                  <a:lnTo>
                    <a:pt x="134" y="227"/>
                  </a:lnTo>
                  <a:lnTo>
                    <a:pt x="137" y="221"/>
                  </a:lnTo>
                  <a:lnTo>
                    <a:pt x="139" y="220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39" y="221"/>
                  </a:lnTo>
                  <a:lnTo>
                    <a:pt x="134" y="227"/>
                  </a:lnTo>
                  <a:lnTo>
                    <a:pt x="134" y="227"/>
                  </a:lnTo>
                  <a:close/>
                  <a:moveTo>
                    <a:pt x="147" y="231"/>
                  </a:moveTo>
                  <a:lnTo>
                    <a:pt x="147" y="231"/>
                  </a:lnTo>
                  <a:lnTo>
                    <a:pt x="149" y="227"/>
                  </a:lnTo>
                  <a:lnTo>
                    <a:pt x="153" y="223"/>
                  </a:lnTo>
                  <a:lnTo>
                    <a:pt x="158" y="216"/>
                  </a:lnTo>
                  <a:lnTo>
                    <a:pt x="158" y="216"/>
                  </a:lnTo>
                  <a:lnTo>
                    <a:pt x="162" y="218"/>
                  </a:lnTo>
                  <a:lnTo>
                    <a:pt x="162" y="218"/>
                  </a:lnTo>
                  <a:lnTo>
                    <a:pt x="157" y="225"/>
                  </a:lnTo>
                  <a:lnTo>
                    <a:pt x="147" y="231"/>
                  </a:lnTo>
                  <a:lnTo>
                    <a:pt x="147" y="231"/>
                  </a:lnTo>
                  <a:close/>
                  <a:moveTo>
                    <a:pt x="168" y="227"/>
                  </a:moveTo>
                  <a:lnTo>
                    <a:pt x="168" y="227"/>
                  </a:lnTo>
                  <a:lnTo>
                    <a:pt x="168" y="225"/>
                  </a:lnTo>
                  <a:lnTo>
                    <a:pt x="170" y="221"/>
                  </a:lnTo>
                  <a:lnTo>
                    <a:pt x="174" y="220"/>
                  </a:lnTo>
                  <a:lnTo>
                    <a:pt x="174" y="220"/>
                  </a:lnTo>
                  <a:lnTo>
                    <a:pt x="172" y="223"/>
                  </a:lnTo>
                  <a:lnTo>
                    <a:pt x="168" y="227"/>
                  </a:lnTo>
                  <a:lnTo>
                    <a:pt x="168" y="227"/>
                  </a:lnTo>
                  <a:close/>
                  <a:moveTo>
                    <a:pt x="176" y="233"/>
                  </a:moveTo>
                  <a:lnTo>
                    <a:pt x="176" y="233"/>
                  </a:lnTo>
                  <a:lnTo>
                    <a:pt x="178" y="231"/>
                  </a:lnTo>
                  <a:lnTo>
                    <a:pt x="181" y="229"/>
                  </a:lnTo>
                  <a:lnTo>
                    <a:pt x="181" y="229"/>
                  </a:lnTo>
                  <a:lnTo>
                    <a:pt x="179" y="233"/>
                  </a:lnTo>
                  <a:lnTo>
                    <a:pt x="176" y="233"/>
                  </a:lnTo>
                  <a:lnTo>
                    <a:pt x="176" y="233"/>
                  </a:lnTo>
                  <a:close/>
                  <a:moveTo>
                    <a:pt x="181" y="229"/>
                  </a:moveTo>
                  <a:lnTo>
                    <a:pt x="181" y="229"/>
                  </a:lnTo>
                  <a:lnTo>
                    <a:pt x="183" y="225"/>
                  </a:lnTo>
                  <a:lnTo>
                    <a:pt x="185" y="223"/>
                  </a:lnTo>
                  <a:lnTo>
                    <a:pt x="187" y="221"/>
                  </a:lnTo>
                  <a:lnTo>
                    <a:pt x="187" y="220"/>
                  </a:lnTo>
                  <a:lnTo>
                    <a:pt x="187" y="220"/>
                  </a:lnTo>
                  <a:lnTo>
                    <a:pt x="189" y="220"/>
                  </a:lnTo>
                  <a:lnTo>
                    <a:pt x="191" y="221"/>
                  </a:lnTo>
                  <a:lnTo>
                    <a:pt x="191" y="221"/>
                  </a:lnTo>
                  <a:lnTo>
                    <a:pt x="187" y="225"/>
                  </a:lnTo>
                  <a:lnTo>
                    <a:pt x="181" y="229"/>
                  </a:lnTo>
                  <a:lnTo>
                    <a:pt x="181" y="229"/>
                  </a:lnTo>
                  <a:close/>
                  <a:moveTo>
                    <a:pt x="198" y="126"/>
                  </a:moveTo>
                  <a:lnTo>
                    <a:pt x="198" y="126"/>
                  </a:lnTo>
                  <a:lnTo>
                    <a:pt x="198" y="170"/>
                  </a:lnTo>
                  <a:lnTo>
                    <a:pt x="198" y="191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85" y="210"/>
                  </a:lnTo>
                  <a:lnTo>
                    <a:pt x="176" y="210"/>
                  </a:lnTo>
                  <a:lnTo>
                    <a:pt x="155" y="208"/>
                  </a:lnTo>
                  <a:lnTo>
                    <a:pt x="155" y="208"/>
                  </a:lnTo>
                  <a:lnTo>
                    <a:pt x="145" y="208"/>
                  </a:lnTo>
                  <a:lnTo>
                    <a:pt x="136" y="206"/>
                  </a:lnTo>
                  <a:lnTo>
                    <a:pt x="136" y="206"/>
                  </a:lnTo>
                  <a:lnTo>
                    <a:pt x="132" y="204"/>
                  </a:lnTo>
                  <a:lnTo>
                    <a:pt x="128" y="202"/>
                  </a:lnTo>
                  <a:lnTo>
                    <a:pt x="122" y="195"/>
                  </a:lnTo>
                  <a:lnTo>
                    <a:pt x="115" y="176"/>
                  </a:lnTo>
                  <a:lnTo>
                    <a:pt x="115" y="176"/>
                  </a:lnTo>
                  <a:lnTo>
                    <a:pt x="105" y="151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86" y="99"/>
                  </a:lnTo>
                  <a:lnTo>
                    <a:pt x="80" y="88"/>
                  </a:lnTo>
                  <a:lnTo>
                    <a:pt x="76" y="84"/>
                  </a:lnTo>
                  <a:lnTo>
                    <a:pt x="75" y="82"/>
                  </a:lnTo>
                  <a:lnTo>
                    <a:pt x="75" y="82"/>
                  </a:lnTo>
                  <a:lnTo>
                    <a:pt x="73" y="90"/>
                  </a:lnTo>
                  <a:lnTo>
                    <a:pt x="73" y="98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6" y="126"/>
                  </a:lnTo>
                  <a:lnTo>
                    <a:pt x="76" y="138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78" y="189"/>
                  </a:lnTo>
                  <a:lnTo>
                    <a:pt x="76" y="210"/>
                  </a:lnTo>
                  <a:lnTo>
                    <a:pt x="76" y="210"/>
                  </a:lnTo>
                  <a:lnTo>
                    <a:pt x="67" y="212"/>
                  </a:lnTo>
                  <a:lnTo>
                    <a:pt x="59" y="212"/>
                  </a:lnTo>
                  <a:lnTo>
                    <a:pt x="52" y="212"/>
                  </a:lnTo>
                  <a:lnTo>
                    <a:pt x="44" y="208"/>
                  </a:lnTo>
                  <a:lnTo>
                    <a:pt x="44" y="208"/>
                  </a:lnTo>
                  <a:lnTo>
                    <a:pt x="44" y="143"/>
                  </a:lnTo>
                  <a:lnTo>
                    <a:pt x="42" y="77"/>
                  </a:lnTo>
                  <a:lnTo>
                    <a:pt x="42" y="77"/>
                  </a:lnTo>
                  <a:lnTo>
                    <a:pt x="42" y="46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6" y="1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9" y="6"/>
                  </a:lnTo>
                  <a:lnTo>
                    <a:pt x="69" y="6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9" y="27"/>
                  </a:lnTo>
                  <a:lnTo>
                    <a:pt x="105" y="50"/>
                  </a:lnTo>
                  <a:lnTo>
                    <a:pt x="111" y="7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30" y="124"/>
                  </a:lnTo>
                  <a:lnTo>
                    <a:pt x="141" y="155"/>
                  </a:lnTo>
                  <a:lnTo>
                    <a:pt x="141" y="155"/>
                  </a:lnTo>
                  <a:lnTo>
                    <a:pt x="145" y="164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7" y="170"/>
                  </a:lnTo>
                  <a:lnTo>
                    <a:pt x="158" y="164"/>
                  </a:lnTo>
                  <a:lnTo>
                    <a:pt x="158" y="155"/>
                  </a:lnTo>
                  <a:lnTo>
                    <a:pt x="158" y="155"/>
                  </a:lnTo>
                  <a:lnTo>
                    <a:pt x="160" y="8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76" y="6"/>
                  </a:lnTo>
                  <a:lnTo>
                    <a:pt x="183" y="6"/>
                  </a:lnTo>
                  <a:lnTo>
                    <a:pt x="204" y="10"/>
                  </a:lnTo>
                  <a:lnTo>
                    <a:pt x="204" y="10"/>
                  </a:lnTo>
                  <a:lnTo>
                    <a:pt x="202" y="67"/>
                  </a:lnTo>
                  <a:lnTo>
                    <a:pt x="198" y="126"/>
                  </a:lnTo>
                  <a:lnTo>
                    <a:pt x="198" y="126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8"/>
            <p:cNvSpPr>
              <a:spLocks noEditPoints="1"/>
            </p:cNvSpPr>
            <p:nvPr/>
          </p:nvSpPr>
          <p:spPr bwMode="auto">
            <a:xfrm>
              <a:off x="9459581" y="508042"/>
              <a:ext cx="753067" cy="995856"/>
            </a:xfrm>
            <a:custGeom>
              <a:avLst/>
              <a:gdLst/>
              <a:ahLst/>
              <a:cxnLst>
                <a:cxn ang="0">
                  <a:pos x="118" y="65"/>
                </a:cxn>
                <a:cxn ang="0">
                  <a:pos x="145" y="88"/>
                </a:cxn>
                <a:cxn ang="0">
                  <a:pos x="168" y="202"/>
                </a:cxn>
                <a:cxn ang="0">
                  <a:pos x="42" y="237"/>
                </a:cxn>
                <a:cxn ang="0">
                  <a:pos x="10" y="178"/>
                </a:cxn>
                <a:cxn ang="0">
                  <a:pos x="53" y="159"/>
                </a:cxn>
                <a:cxn ang="0">
                  <a:pos x="107" y="178"/>
                </a:cxn>
                <a:cxn ang="0">
                  <a:pos x="67" y="117"/>
                </a:cxn>
                <a:cxn ang="0">
                  <a:pos x="25" y="54"/>
                </a:cxn>
                <a:cxn ang="0">
                  <a:pos x="107" y="0"/>
                </a:cxn>
                <a:cxn ang="0">
                  <a:pos x="153" y="25"/>
                </a:cxn>
                <a:cxn ang="0">
                  <a:pos x="57" y="33"/>
                </a:cxn>
                <a:cxn ang="0">
                  <a:pos x="82" y="100"/>
                </a:cxn>
                <a:cxn ang="0">
                  <a:pos x="130" y="189"/>
                </a:cxn>
                <a:cxn ang="0">
                  <a:pos x="57" y="174"/>
                </a:cxn>
                <a:cxn ang="0">
                  <a:pos x="52" y="218"/>
                </a:cxn>
                <a:cxn ang="0">
                  <a:pos x="160" y="197"/>
                </a:cxn>
                <a:cxn ang="0">
                  <a:pos x="149" y="101"/>
                </a:cxn>
                <a:cxn ang="0">
                  <a:pos x="99" y="40"/>
                </a:cxn>
                <a:cxn ang="0">
                  <a:pos x="154" y="29"/>
                </a:cxn>
                <a:cxn ang="0">
                  <a:pos x="52" y="21"/>
                </a:cxn>
                <a:cxn ang="0">
                  <a:pos x="46" y="29"/>
                </a:cxn>
                <a:cxn ang="0">
                  <a:pos x="38" y="37"/>
                </a:cxn>
                <a:cxn ang="0">
                  <a:pos x="32" y="46"/>
                </a:cxn>
                <a:cxn ang="0">
                  <a:pos x="109" y="50"/>
                </a:cxn>
                <a:cxn ang="0">
                  <a:pos x="118" y="50"/>
                </a:cxn>
                <a:cxn ang="0">
                  <a:pos x="99" y="54"/>
                </a:cxn>
                <a:cxn ang="0">
                  <a:pos x="132" y="50"/>
                </a:cxn>
                <a:cxn ang="0">
                  <a:pos x="44" y="48"/>
                </a:cxn>
                <a:cxn ang="0">
                  <a:pos x="48" y="54"/>
                </a:cxn>
                <a:cxn ang="0">
                  <a:pos x="50" y="67"/>
                </a:cxn>
                <a:cxn ang="0">
                  <a:pos x="53" y="82"/>
                </a:cxn>
                <a:cxn ang="0">
                  <a:pos x="36" y="86"/>
                </a:cxn>
                <a:cxn ang="0">
                  <a:pos x="46" y="98"/>
                </a:cxn>
                <a:cxn ang="0">
                  <a:pos x="53" y="105"/>
                </a:cxn>
                <a:cxn ang="0">
                  <a:pos x="67" y="107"/>
                </a:cxn>
                <a:cxn ang="0">
                  <a:pos x="71" y="113"/>
                </a:cxn>
                <a:cxn ang="0">
                  <a:pos x="71" y="113"/>
                </a:cxn>
                <a:cxn ang="0">
                  <a:pos x="101" y="117"/>
                </a:cxn>
                <a:cxn ang="0">
                  <a:pos x="116" y="121"/>
                </a:cxn>
                <a:cxn ang="0">
                  <a:pos x="118" y="132"/>
                </a:cxn>
                <a:cxn ang="0">
                  <a:pos x="128" y="141"/>
                </a:cxn>
                <a:cxn ang="0">
                  <a:pos x="124" y="151"/>
                </a:cxn>
                <a:cxn ang="0">
                  <a:pos x="133" y="153"/>
                </a:cxn>
                <a:cxn ang="0">
                  <a:pos x="133" y="162"/>
                </a:cxn>
                <a:cxn ang="0">
                  <a:pos x="15" y="178"/>
                </a:cxn>
                <a:cxn ang="0">
                  <a:pos x="15" y="178"/>
                </a:cxn>
                <a:cxn ang="0">
                  <a:pos x="113" y="182"/>
                </a:cxn>
                <a:cxn ang="0">
                  <a:pos x="11" y="185"/>
                </a:cxn>
                <a:cxn ang="0">
                  <a:pos x="105" y="187"/>
                </a:cxn>
                <a:cxn ang="0">
                  <a:pos x="8" y="197"/>
                </a:cxn>
                <a:cxn ang="0">
                  <a:pos x="15" y="199"/>
                </a:cxn>
                <a:cxn ang="0">
                  <a:pos x="25" y="204"/>
                </a:cxn>
                <a:cxn ang="0">
                  <a:pos x="32" y="212"/>
                </a:cxn>
                <a:cxn ang="0">
                  <a:pos x="31" y="223"/>
                </a:cxn>
                <a:cxn ang="0">
                  <a:pos x="29" y="223"/>
                </a:cxn>
                <a:cxn ang="0">
                  <a:pos x="34" y="229"/>
                </a:cxn>
                <a:cxn ang="0">
                  <a:pos x="44" y="227"/>
                </a:cxn>
                <a:cxn ang="0">
                  <a:pos x="53" y="229"/>
                </a:cxn>
              </a:cxnLst>
              <a:rect l="0" t="0" r="r" b="b"/>
              <a:pathLst>
                <a:path w="183" h="242">
                  <a:moveTo>
                    <a:pt x="162" y="27"/>
                  </a:moveTo>
                  <a:lnTo>
                    <a:pt x="162" y="27"/>
                  </a:lnTo>
                  <a:lnTo>
                    <a:pt x="156" y="39"/>
                  </a:lnTo>
                  <a:lnTo>
                    <a:pt x="151" y="50"/>
                  </a:lnTo>
                  <a:lnTo>
                    <a:pt x="151" y="50"/>
                  </a:lnTo>
                  <a:lnTo>
                    <a:pt x="139" y="60"/>
                  </a:lnTo>
                  <a:lnTo>
                    <a:pt x="132" y="63"/>
                  </a:lnTo>
                  <a:lnTo>
                    <a:pt x="126" y="65"/>
                  </a:lnTo>
                  <a:lnTo>
                    <a:pt x="126" y="65"/>
                  </a:lnTo>
                  <a:lnTo>
                    <a:pt x="118" y="65"/>
                  </a:lnTo>
                  <a:lnTo>
                    <a:pt x="114" y="61"/>
                  </a:lnTo>
                  <a:lnTo>
                    <a:pt x="109" y="58"/>
                  </a:lnTo>
                  <a:lnTo>
                    <a:pt x="105" y="58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3" y="65"/>
                  </a:lnTo>
                  <a:lnTo>
                    <a:pt x="109" y="69"/>
                  </a:lnTo>
                  <a:lnTo>
                    <a:pt x="122" y="75"/>
                  </a:lnTo>
                  <a:lnTo>
                    <a:pt x="122" y="75"/>
                  </a:lnTo>
                  <a:lnTo>
                    <a:pt x="145" y="88"/>
                  </a:lnTo>
                  <a:lnTo>
                    <a:pt x="156" y="96"/>
                  </a:lnTo>
                  <a:lnTo>
                    <a:pt x="166" y="105"/>
                  </a:lnTo>
                  <a:lnTo>
                    <a:pt x="174" y="117"/>
                  </a:lnTo>
                  <a:lnTo>
                    <a:pt x="179" y="130"/>
                  </a:lnTo>
                  <a:lnTo>
                    <a:pt x="183" y="143"/>
                  </a:lnTo>
                  <a:lnTo>
                    <a:pt x="183" y="162"/>
                  </a:lnTo>
                  <a:lnTo>
                    <a:pt x="183" y="162"/>
                  </a:lnTo>
                  <a:lnTo>
                    <a:pt x="179" y="180"/>
                  </a:lnTo>
                  <a:lnTo>
                    <a:pt x="174" y="191"/>
                  </a:lnTo>
                  <a:lnTo>
                    <a:pt x="168" y="202"/>
                  </a:lnTo>
                  <a:lnTo>
                    <a:pt x="160" y="214"/>
                  </a:lnTo>
                  <a:lnTo>
                    <a:pt x="149" y="225"/>
                  </a:lnTo>
                  <a:lnTo>
                    <a:pt x="135" y="233"/>
                  </a:lnTo>
                  <a:lnTo>
                    <a:pt x="118" y="237"/>
                  </a:lnTo>
                  <a:lnTo>
                    <a:pt x="118" y="237"/>
                  </a:lnTo>
                  <a:lnTo>
                    <a:pt x="101" y="241"/>
                  </a:lnTo>
                  <a:lnTo>
                    <a:pt x="80" y="242"/>
                  </a:lnTo>
                  <a:lnTo>
                    <a:pt x="59" y="241"/>
                  </a:lnTo>
                  <a:lnTo>
                    <a:pt x="50" y="241"/>
                  </a:lnTo>
                  <a:lnTo>
                    <a:pt x="42" y="237"/>
                  </a:lnTo>
                  <a:lnTo>
                    <a:pt x="42" y="23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8" y="216"/>
                  </a:lnTo>
                  <a:lnTo>
                    <a:pt x="2" y="20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2" y="193"/>
                  </a:lnTo>
                  <a:lnTo>
                    <a:pt x="4" y="185"/>
                  </a:lnTo>
                  <a:lnTo>
                    <a:pt x="10" y="178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25" y="166"/>
                  </a:lnTo>
                  <a:lnTo>
                    <a:pt x="36" y="162"/>
                  </a:lnTo>
                  <a:lnTo>
                    <a:pt x="36" y="162"/>
                  </a:lnTo>
                  <a:lnTo>
                    <a:pt x="42" y="159"/>
                  </a:lnTo>
                  <a:lnTo>
                    <a:pt x="46" y="157"/>
                  </a:lnTo>
                  <a:lnTo>
                    <a:pt x="50" y="157"/>
                  </a:lnTo>
                  <a:lnTo>
                    <a:pt x="50" y="157"/>
                  </a:lnTo>
                  <a:lnTo>
                    <a:pt x="53" y="159"/>
                  </a:lnTo>
                  <a:lnTo>
                    <a:pt x="59" y="162"/>
                  </a:lnTo>
                  <a:lnTo>
                    <a:pt x="67" y="172"/>
                  </a:lnTo>
                  <a:lnTo>
                    <a:pt x="67" y="172"/>
                  </a:lnTo>
                  <a:lnTo>
                    <a:pt x="78" y="182"/>
                  </a:lnTo>
                  <a:lnTo>
                    <a:pt x="84" y="185"/>
                  </a:lnTo>
                  <a:lnTo>
                    <a:pt x="92" y="187"/>
                  </a:lnTo>
                  <a:lnTo>
                    <a:pt x="92" y="187"/>
                  </a:lnTo>
                  <a:lnTo>
                    <a:pt x="97" y="185"/>
                  </a:lnTo>
                  <a:lnTo>
                    <a:pt x="103" y="182"/>
                  </a:lnTo>
                  <a:lnTo>
                    <a:pt x="107" y="178"/>
                  </a:lnTo>
                  <a:lnTo>
                    <a:pt x="111" y="172"/>
                  </a:lnTo>
                  <a:lnTo>
                    <a:pt x="113" y="164"/>
                  </a:lnTo>
                  <a:lnTo>
                    <a:pt x="113" y="159"/>
                  </a:lnTo>
                  <a:lnTo>
                    <a:pt x="113" y="151"/>
                  </a:lnTo>
                  <a:lnTo>
                    <a:pt x="111" y="145"/>
                  </a:lnTo>
                  <a:lnTo>
                    <a:pt x="111" y="145"/>
                  </a:lnTo>
                  <a:lnTo>
                    <a:pt x="103" y="134"/>
                  </a:lnTo>
                  <a:lnTo>
                    <a:pt x="93" y="126"/>
                  </a:lnTo>
                  <a:lnTo>
                    <a:pt x="82" y="121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57" y="113"/>
                  </a:lnTo>
                  <a:lnTo>
                    <a:pt x="50" y="109"/>
                  </a:lnTo>
                  <a:lnTo>
                    <a:pt x="42" y="103"/>
                  </a:lnTo>
                  <a:lnTo>
                    <a:pt x="34" y="96"/>
                  </a:lnTo>
                  <a:lnTo>
                    <a:pt x="29" y="86"/>
                  </a:lnTo>
                  <a:lnTo>
                    <a:pt x="25" y="77"/>
                  </a:lnTo>
                  <a:lnTo>
                    <a:pt x="25" y="65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7" y="42"/>
                  </a:lnTo>
                  <a:lnTo>
                    <a:pt x="31" y="35"/>
                  </a:lnTo>
                  <a:lnTo>
                    <a:pt x="38" y="27"/>
                  </a:lnTo>
                  <a:lnTo>
                    <a:pt x="44" y="20"/>
                  </a:lnTo>
                  <a:lnTo>
                    <a:pt x="53" y="14"/>
                  </a:lnTo>
                  <a:lnTo>
                    <a:pt x="63" y="8"/>
                  </a:lnTo>
                  <a:lnTo>
                    <a:pt x="72" y="4"/>
                  </a:lnTo>
                  <a:lnTo>
                    <a:pt x="84" y="2"/>
                  </a:lnTo>
                  <a:lnTo>
                    <a:pt x="95" y="0"/>
                  </a:lnTo>
                  <a:lnTo>
                    <a:pt x="107" y="0"/>
                  </a:lnTo>
                  <a:lnTo>
                    <a:pt x="116" y="2"/>
                  </a:lnTo>
                  <a:lnTo>
                    <a:pt x="128" y="4"/>
                  </a:lnTo>
                  <a:lnTo>
                    <a:pt x="137" y="8"/>
                  </a:lnTo>
                  <a:lnTo>
                    <a:pt x="147" y="12"/>
                  </a:lnTo>
                  <a:lnTo>
                    <a:pt x="154" y="20"/>
                  </a:lnTo>
                  <a:lnTo>
                    <a:pt x="162" y="27"/>
                  </a:lnTo>
                  <a:lnTo>
                    <a:pt x="162" y="27"/>
                  </a:lnTo>
                  <a:close/>
                  <a:moveTo>
                    <a:pt x="154" y="29"/>
                  </a:moveTo>
                  <a:lnTo>
                    <a:pt x="154" y="29"/>
                  </a:lnTo>
                  <a:lnTo>
                    <a:pt x="153" y="25"/>
                  </a:lnTo>
                  <a:lnTo>
                    <a:pt x="151" y="23"/>
                  </a:lnTo>
                  <a:lnTo>
                    <a:pt x="141" y="16"/>
                  </a:lnTo>
                  <a:lnTo>
                    <a:pt x="130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03" y="8"/>
                  </a:lnTo>
                  <a:lnTo>
                    <a:pt x="90" y="10"/>
                  </a:lnTo>
                  <a:lnTo>
                    <a:pt x="76" y="16"/>
                  </a:lnTo>
                  <a:lnTo>
                    <a:pt x="65" y="23"/>
                  </a:lnTo>
                  <a:lnTo>
                    <a:pt x="57" y="33"/>
                  </a:lnTo>
                  <a:lnTo>
                    <a:pt x="53" y="46"/>
                  </a:lnTo>
                  <a:lnTo>
                    <a:pt x="53" y="60"/>
                  </a:lnTo>
                  <a:lnTo>
                    <a:pt x="55" y="67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63" y="80"/>
                  </a:lnTo>
                  <a:lnTo>
                    <a:pt x="69" y="88"/>
                  </a:lnTo>
                  <a:lnTo>
                    <a:pt x="76" y="96"/>
                  </a:lnTo>
                  <a:lnTo>
                    <a:pt x="82" y="100"/>
                  </a:lnTo>
                  <a:lnTo>
                    <a:pt x="82" y="100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20" y="117"/>
                  </a:lnTo>
                  <a:lnTo>
                    <a:pt x="128" y="124"/>
                  </a:lnTo>
                  <a:lnTo>
                    <a:pt x="135" y="134"/>
                  </a:lnTo>
                  <a:lnTo>
                    <a:pt x="139" y="145"/>
                  </a:lnTo>
                  <a:lnTo>
                    <a:pt x="143" y="157"/>
                  </a:lnTo>
                  <a:lnTo>
                    <a:pt x="141" y="168"/>
                  </a:lnTo>
                  <a:lnTo>
                    <a:pt x="137" y="180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0" y="193"/>
                  </a:lnTo>
                  <a:lnTo>
                    <a:pt x="109" y="197"/>
                  </a:lnTo>
                  <a:lnTo>
                    <a:pt x="97" y="197"/>
                  </a:lnTo>
                  <a:lnTo>
                    <a:pt x="86" y="195"/>
                  </a:lnTo>
                  <a:lnTo>
                    <a:pt x="86" y="195"/>
                  </a:lnTo>
                  <a:lnTo>
                    <a:pt x="80" y="193"/>
                  </a:lnTo>
                  <a:lnTo>
                    <a:pt x="74" y="189"/>
                  </a:lnTo>
                  <a:lnTo>
                    <a:pt x="65" y="182"/>
                  </a:lnTo>
                  <a:lnTo>
                    <a:pt x="57" y="174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36" y="178"/>
                  </a:lnTo>
                  <a:lnTo>
                    <a:pt x="31" y="185"/>
                  </a:lnTo>
                  <a:lnTo>
                    <a:pt x="29" y="193"/>
                  </a:lnTo>
                  <a:lnTo>
                    <a:pt x="29" y="193"/>
                  </a:lnTo>
                  <a:lnTo>
                    <a:pt x="29" y="199"/>
                  </a:lnTo>
                  <a:lnTo>
                    <a:pt x="32" y="202"/>
                  </a:lnTo>
                  <a:lnTo>
                    <a:pt x="40" y="210"/>
                  </a:lnTo>
                  <a:lnTo>
                    <a:pt x="52" y="218"/>
                  </a:lnTo>
                  <a:lnTo>
                    <a:pt x="61" y="222"/>
                  </a:lnTo>
                  <a:lnTo>
                    <a:pt x="61" y="222"/>
                  </a:lnTo>
                  <a:lnTo>
                    <a:pt x="78" y="227"/>
                  </a:lnTo>
                  <a:lnTo>
                    <a:pt x="97" y="229"/>
                  </a:lnTo>
                  <a:lnTo>
                    <a:pt x="116" y="227"/>
                  </a:lnTo>
                  <a:lnTo>
                    <a:pt x="124" y="225"/>
                  </a:lnTo>
                  <a:lnTo>
                    <a:pt x="132" y="222"/>
                  </a:lnTo>
                  <a:lnTo>
                    <a:pt x="132" y="222"/>
                  </a:lnTo>
                  <a:lnTo>
                    <a:pt x="145" y="212"/>
                  </a:lnTo>
                  <a:lnTo>
                    <a:pt x="160" y="197"/>
                  </a:lnTo>
                  <a:lnTo>
                    <a:pt x="166" y="187"/>
                  </a:lnTo>
                  <a:lnTo>
                    <a:pt x="170" y="178"/>
                  </a:lnTo>
                  <a:lnTo>
                    <a:pt x="174" y="168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4" y="143"/>
                  </a:lnTo>
                  <a:lnTo>
                    <a:pt x="170" y="130"/>
                  </a:lnTo>
                  <a:lnTo>
                    <a:pt x="166" y="119"/>
                  </a:lnTo>
                  <a:lnTo>
                    <a:pt x="158" y="109"/>
                  </a:lnTo>
                  <a:lnTo>
                    <a:pt x="149" y="101"/>
                  </a:lnTo>
                  <a:lnTo>
                    <a:pt x="139" y="94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01" y="73"/>
                  </a:lnTo>
                  <a:lnTo>
                    <a:pt x="93" y="65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92" y="54"/>
                  </a:lnTo>
                  <a:lnTo>
                    <a:pt x="93" y="46"/>
                  </a:lnTo>
                  <a:lnTo>
                    <a:pt x="99" y="40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14" y="35"/>
                  </a:lnTo>
                  <a:lnTo>
                    <a:pt x="126" y="37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53" y="37"/>
                  </a:lnTo>
                  <a:lnTo>
                    <a:pt x="154" y="33"/>
                  </a:lnTo>
                  <a:lnTo>
                    <a:pt x="154" y="29"/>
                  </a:lnTo>
                  <a:lnTo>
                    <a:pt x="154" y="29"/>
                  </a:lnTo>
                  <a:close/>
                  <a:moveTo>
                    <a:pt x="52" y="21"/>
                  </a:moveTo>
                  <a:lnTo>
                    <a:pt x="52" y="21"/>
                  </a:lnTo>
                  <a:lnTo>
                    <a:pt x="59" y="18"/>
                  </a:lnTo>
                  <a:lnTo>
                    <a:pt x="63" y="16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55" y="16"/>
                  </a:lnTo>
                  <a:lnTo>
                    <a:pt x="52" y="18"/>
                  </a:lnTo>
                  <a:lnTo>
                    <a:pt x="52" y="21"/>
                  </a:lnTo>
                  <a:lnTo>
                    <a:pt x="52" y="21"/>
                  </a:lnTo>
                  <a:close/>
                  <a:moveTo>
                    <a:pt x="46" y="29"/>
                  </a:moveTo>
                  <a:lnTo>
                    <a:pt x="46" y="29"/>
                  </a:lnTo>
                  <a:lnTo>
                    <a:pt x="52" y="29"/>
                  </a:lnTo>
                  <a:lnTo>
                    <a:pt x="55" y="27"/>
                  </a:lnTo>
                  <a:lnTo>
                    <a:pt x="59" y="25"/>
                  </a:lnTo>
                  <a:lnTo>
                    <a:pt x="61" y="21"/>
                  </a:lnTo>
                  <a:lnTo>
                    <a:pt x="61" y="21"/>
                  </a:lnTo>
                  <a:lnTo>
                    <a:pt x="52" y="23"/>
                  </a:lnTo>
                  <a:lnTo>
                    <a:pt x="48" y="25"/>
                  </a:lnTo>
                  <a:lnTo>
                    <a:pt x="46" y="29"/>
                  </a:lnTo>
                  <a:lnTo>
                    <a:pt x="46" y="29"/>
                  </a:lnTo>
                  <a:close/>
                  <a:moveTo>
                    <a:pt x="38" y="37"/>
                  </a:moveTo>
                  <a:lnTo>
                    <a:pt x="38" y="37"/>
                  </a:lnTo>
                  <a:lnTo>
                    <a:pt x="44" y="35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4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7"/>
                  </a:lnTo>
                  <a:lnTo>
                    <a:pt x="38" y="37"/>
                  </a:lnTo>
                  <a:close/>
                  <a:moveTo>
                    <a:pt x="32" y="46"/>
                  </a:moveTo>
                  <a:lnTo>
                    <a:pt x="32" y="46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0" y="40"/>
                  </a:lnTo>
                  <a:lnTo>
                    <a:pt x="34" y="42"/>
                  </a:lnTo>
                  <a:lnTo>
                    <a:pt x="32" y="46"/>
                  </a:lnTo>
                  <a:lnTo>
                    <a:pt x="32" y="46"/>
                  </a:lnTo>
                  <a:close/>
                  <a:moveTo>
                    <a:pt x="109" y="54"/>
                  </a:moveTo>
                  <a:lnTo>
                    <a:pt x="109" y="54"/>
                  </a:lnTo>
                  <a:lnTo>
                    <a:pt x="113" y="52"/>
                  </a:lnTo>
                  <a:lnTo>
                    <a:pt x="116" y="50"/>
                  </a:lnTo>
                  <a:lnTo>
                    <a:pt x="118" y="46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13" y="46"/>
                  </a:lnTo>
                  <a:lnTo>
                    <a:pt x="109" y="50"/>
                  </a:lnTo>
                  <a:lnTo>
                    <a:pt x="109" y="54"/>
                  </a:lnTo>
                  <a:lnTo>
                    <a:pt x="109" y="54"/>
                  </a:lnTo>
                  <a:close/>
                  <a:moveTo>
                    <a:pt x="118" y="56"/>
                  </a:moveTo>
                  <a:lnTo>
                    <a:pt x="118" y="56"/>
                  </a:lnTo>
                  <a:lnTo>
                    <a:pt x="126" y="52"/>
                  </a:lnTo>
                  <a:lnTo>
                    <a:pt x="130" y="46"/>
                  </a:lnTo>
                  <a:lnTo>
                    <a:pt x="130" y="46"/>
                  </a:lnTo>
                  <a:lnTo>
                    <a:pt x="126" y="44"/>
                  </a:lnTo>
                  <a:lnTo>
                    <a:pt x="122" y="46"/>
                  </a:lnTo>
                  <a:lnTo>
                    <a:pt x="118" y="50"/>
                  </a:lnTo>
                  <a:lnTo>
                    <a:pt x="118" y="56"/>
                  </a:lnTo>
                  <a:lnTo>
                    <a:pt x="118" y="56"/>
                  </a:lnTo>
                  <a:close/>
                  <a:moveTo>
                    <a:pt x="99" y="54"/>
                  </a:moveTo>
                  <a:lnTo>
                    <a:pt x="99" y="54"/>
                  </a:lnTo>
                  <a:lnTo>
                    <a:pt x="105" y="50"/>
                  </a:lnTo>
                  <a:lnTo>
                    <a:pt x="109" y="44"/>
                  </a:lnTo>
                  <a:lnTo>
                    <a:pt x="109" y="44"/>
                  </a:lnTo>
                  <a:lnTo>
                    <a:pt x="103" y="48"/>
                  </a:lnTo>
                  <a:lnTo>
                    <a:pt x="99" y="54"/>
                  </a:lnTo>
                  <a:lnTo>
                    <a:pt x="99" y="54"/>
                  </a:lnTo>
                  <a:close/>
                  <a:moveTo>
                    <a:pt x="126" y="58"/>
                  </a:moveTo>
                  <a:lnTo>
                    <a:pt x="126" y="58"/>
                  </a:lnTo>
                  <a:lnTo>
                    <a:pt x="130" y="58"/>
                  </a:lnTo>
                  <a:lnTo>
                    <a:pt x="132" y="56"/>
                  </a:lnTo>
                  <a:lnTo>
                    <a:pt x="135" y="54"/>
                  </a:lnTo>
                  <a:lnTo>
                    <a:pt x="137" y="52"/>
                  </a:lnTo>
                  <a:lnTo>
                    <a:pt x="137" y="52"/>
                  </a:lnTo>
                  <a:lnTo>
                    <a:pt x="137" y="50"/>
                  </a:lnTo>
                  <a:lnTo>
                    <a:pt x="135" y="48"/>
                  </a:lnTo>
                  <a:lnTo>
                    <a:pt x="132" y="50"/>
                  </a:lnTo>
                  <a:lnTo>
                    <a:pt x="128" y="54"/>
                  </a:lnTo>
                  <a:lnTo>
                    <a:pt x="126" y="58"/>
                  </a:lnTo>
                  <a:lnTo>
                    <a:pt x="126" y="58"/>
                  </a:lnTo>
                  <a:close/>
                  <a:moveTo>
                    <a:pt x="29" y="54"/>
                  </a:moveTo>
                  <a:lnTo>
                    <a:pt x="29" y="54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34" y="58"/>
                  </a:lnTo>
                  <a:lnTo>
                    <a:pt x="36" y="54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36" y="50"/>
                  </a:lnTo>
                  <a:lnTo>
                    <a:pt x="29" y="54"/>
                  </a:lnTo>
                  <a:lnTo>
                    <a:pt x="29" y="54"/>
                  </a:lnTo>
                  <a:close/>
                  <a:moveTo>
                    <a:pt x="31" y="67"/>
                  </a:moveTo>
                  <a:lnTo>
                    <a:pt x="31" y="67"/>
                  </a:lnTo>
                  <a:lnTo>
                    <a:pt x="42" y="63"/>
                  </a:lnTo>
                  <a:lnTo>
                    <a:pt x="48" y="60"/>
                  </a:lnTo>
                  <a:lnTo>
                    <a:pt x="48" y="58"/>
                  </a:lnTo>
                  <a:lnTo>
                    <a:pt x="48" y="54"/>
                  </a:lnTo>
                  <a:lnTo>
                    <a:pt x="48" y="54"/>
                  </a:lnTo>
                  <a:lnTo>
                    <a:pt x="36" y="60"/>
                  </a:lnTo>
                  <a:lnTo>
                    <a:pt x="32" y="63"/>
                  </a:lnTo>
                  <a:lnTo>
                    <a:pt x="31" y="67"/>
                  </a:lnTo>
                  <a:lnTo>
                    <a:pt x="31" y="67"/>
                  </a:lnTo>
                  <a:close/>
                  <a:moveTo>
                    <a:pt x="38" y="77"/>
                  </a:moveTo>
                  <a:lnTo>
                    <a:pt x="38" y="77"/>
                  </a:lnTo>
                  <a:lnTo>
                    <a:pt x="46" y="75"/>
                  </a:lnTo>
                  <a:lnTo>
                    <a:pt x="48" y="71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46" y="67"/>
                  </a:lnTo>
                  <a:lnTo>
                    <a:pt x="42" y="69"/>
                  </a:lnTo>
                  <a:lnTo>
                    <a:pt x="38" y="77"/>
                  </a:lnTo>
                  <a:lnTo>
                    <a:pt x="38" y="77"/>
                  </a:lnTo>
                  <a:close/>
                  <a:moveTo>
                    <a:pt x="40" y="92"/>
                  </a:moveTo>
                  <a:lnTo>
                    <a:pt x="40" y="92"/>
                  </a:lnTo>
                  <a:lnTo>
                    <a:pt x="48" y="86"/>
                  </a:lnTo>
                  <a:lnTo>
                    <a:pt x="53" y="82"/>
                  </a:lnTo>
                  <a:lnTo>
                    <a:pt x="53" y="82"/>
                  </a:lnTo>
                  <a:lnTo>
                    <a:pt x="53" y="80"/>
                  </a:lnTo>
                  <a:lnTo>
                    <a:pt x="52" y="79"/>
                  </a:lnTo>
                  <a:lnTo>
                    <a:pt x="46" y="80"/>
                  </a:lnTo>
                  <a:lnTo>
                    <a:pt x="42" y="86"/>
                  </a:lnTo>
                  <a:lnTo>
                    <a:pt x="40" y="92"/>
                  </a:lnTo>
                  <a:lnTo>
                    <a:pt x="40" y="92"/>
                  </a:lnTo>
                  <a:close/>
                  <a:moveTo>
                    <a:pt x="34" y="86"/>
                  </a:moveTo>
                  <a:lnTo>
                    <a:pt x="34" y="8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8" y="84"/>
                  </a:lnTo>
                  <a:lnTo>
                    <a:pt x="36" y="84"/>
                  </a:lnTo>
                  <a:lnTo>
                    <a:pt x="36" y="84"/>
                  </a:lnTo>
                  <a:lnTo>
                    <a:pt x="36" y="84"/>
                  </a:lnTo>
                  <a:lnTo>
                    <a:pt x="34" y="84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4" y="86"/>
                  </a:lnTo>
                  <a:close/>
                  <a:moveTo>
                    <a:pt x="46" y="98"/>
                  </a:moveTo>
                  <a:lnTo>
                    <a:pt x="46" y="98"/>
                  </a:lnTo>
                  <a:lnTo>
                    <a:pt x="53" y="94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57" y="88"/>
                  </a:lnTo>
                  <a:lnTo>
                    <a:pt x="55" y="88"/>
                  </a:lnTo>
                  <a:lnTo>
                    <a:pt x="52" y="90"/>
                  </a:lnTo>
                  <a:lnTo>
                    <a:pt x="46" y="98"/>
                  </a:lnTo>
                  <a:lnTo>
                    <a:pt x="46" y="98"/>
                  </a:lnTo>
                  <a:close/>
                  <a:moveTo>
                    <a:pt x="53" y="105"/>
                  </a:moveTo>
                  <a:lnTo>
                    <a:pt x="53" y="105"/>
                  </a:lnTo>
                  <a:lnTo>
                    <a:pt x="61" y="101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3" y="94"/>
                  </a:lnTo>
                  <a:lnTo>
                    <a:pt x="59" y="96"/>
                  </a:lnTo>
                  <a:lnTo>
                    <a:pt x="55" y="100"/>
                  </a:lnTo>
                  <a:lnTo>
                    <a:pt x="53" y="105"/>
                  </a:lnTo>
                  <a:lnTo>
                    <a:pt x="53" y="105"/>
                  </a:lnTo>
                  <a:close/>
                  <a:moveTo>
                    <a:pt x="67" y="107"/>
                  </a:moveTo>
                  <a:lnTo>
                    <a:pt x="67" y="107"/>
                  </a:lnTo>
                  <a:lnTo>
                    <a:pt x="71" y="105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7" y="103"/>
                  </a:lnTo>
                  <a:lnTo>
                    <a:pt x="67" y="107"/>
                  </a:lnTo>
                  <a:lnTo>
                    <a:pt x="67" y="107"/>
                  </a:lnTo>
                  <a:close/>
                  <a:moveTo>
                    <a:pt x="71" y="113"/>
                  </a:moveTo>
                  <a:lnTo>
                    <a:pt x="71" y="113"/>
                  </a:lnTo>
                  <a:lnTo>
                    <a:pt x="74" y="113"/>
                  </a:lnTo>
                  <a:lnTo>
                    <a:pt x="78" y="113"/>
                  </a:lnTo>
                  <a:lnTo>
                    <a:pt x="78" y="113"/>
                  </a:lnTo>
                  <a:lnTo>
                    <a:pt x="78" y="109"/>
                  </a:lnTo>
                  <a:lnTo>
                    <a:pt x="76" y="107"/>
                  </a:lnTo>
                  <a:lnTo>
                    <a:pt x="74" y="107"/>
                  </a:lnTo>
                  <a:lnTo>
                    <a:pt x="74" y="107"/>
                  </a:lnTo>
                  <a:lnTo>
                    <a:pt x="72" y="109"/>
                  </a:lnTo>
                  <a:lnTo>
                    <a:pt x="71" y="111"/>
                  </a:lnTo>
                  <a:lnTo>
                    <a:pt x="71" y="113"/>
                  </a:lnTo>
                  <a:lnTo>
                    <a:pt x="71" y="113"/>
                  </a:lnTo>
                  <a:close/>
                  <a:moveTo>
                    <a:pt x="95" y="121"/>
                  </a:moveTo>
                  <a:lnTo>
                    <a:pt x="95" y="121"/>
                  </a:lnTo>
                  <a:lnTo>
                    <a:pt x="99" y="122"/>
                  </a:lnTo>
                  <a:lnTo>
                    <a:pt x="103" y="122"/>
                  </a:lnTo>
                  <a:lnTo>
                    <a:pt x="107" y="121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5" y="117"/>
                  </a:lnTo>
                  <a:lnTo>
                    <a:pt x="101" y="117"/>
                  </a:lnTo>
                  <a:lnTo>
                    <a:pt x="97" y="119"/>
                  </a:lnTo>
                  <a:lnTo>
                    <a:pt x="95" y="121"/>
                  </a:lnTo>
                  <a:lnTo>
                    <a:pt x="95" y="121"/>
                  </a:lnTo>
                  <a:close/>
                  <a:moveTo>
                    <a:pt x="105" y="128"/>
                  </a:moveTo>
                  <a:lnTo>
                    <a:pt x="105" y="128"/>
                  </a:lnTo>
                  <a:lnTo>
                    <a:pt x="109" y="128"/>
                  </a:lnTo>
                  <a:lnTo>
                    <a:pt x="111" y="128"/>
                  </a:lnTo>
                  <a:lnTo>
                    <a:pt x="118" y="124"/>
                  </a:lnTo>
                  <a:lnTo>
                    <a:pt x="118" y="124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3" y="121"/>
                  </a:lnTo>
                  <a:lnTo>
                    <a:pt x="105" y="128"/>
                  </a:lnTo>
                  <a:lnTo>
                    <a:pt x="105" y="128"/>
                  </a:lnTo>
                  <a:close/>
                  <a:moveTo>
                    <a:pt x="111" y="132"/>
                  </a:moveTo>
                  <a:lnTo>
                    <a:pt x="111" y="132"/>
                  </a:lnTo>
                  <a:lnTo>
                    <a:pt x="113" y="136"/>
                  </a:lnTo>
                  <a:lnTo>
                    <a:pt x="114" y="136"/>
                  </a:lnTo>
                  <a:lnTo>
                    <a:pt x="116" y="134"/>
                  </a:lnTo>
                  <a:lnTo>
                    <a:pt x="118" y="132"/>
                  </a:lnTo>
                  <a:lnTo>
                    <a:pt x="118" y="132"/>
                  </a:lnTo>
                  <a:lnTo>
                    <a:pt x="114" y="130"/>
                  </a:lnTo>
                  <a:lnTo>
                    <a:pt x="111" y="132"/>
                  </a:lnTo>
                  <a:lnTo>
                    <a:pt x="111" y="132"/>
                  </a:lnTo>
                  <a:close/>
                  <a:moveTo>
                    <a:pt x="116" y="143"/>
                  </a:moveTo>
                  <a:lnTo>
                    <a:pt x="116" y="143"/>
                  </a:lnTo>
                  <a:lnTo>
                    <a:pt x="120" y="143"/>
                  </a:lnTo>
                  <a:lnTo>
                    <a:pt x="122" y="143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8" y="138"/>
                  </a:lnTo>
                  <a:lnTo>
                    <a:pt x="126" y="136"/>
                  </a:lnTo>
                  <a:lnTo>
                    <a:pt x="124" y="136"/>
                  </a:lnTo>
                  <a:lnTo>
                    <a:pt x="122" y="136"/>
                  </a:lnTo>
                  <a:lnTo>
                    <a:pt x="118" y="140"/>
                  </a:lnTo>
                  <a:lnTo>
                    <a:pt x="116" y="143"/>
                  </a:lnTo>
                  <a:lnTo>
                    <a:pt x="116" y="143"/>
                  </a:lnTo>
                  <a:close/>
                  <a:moveTo>
                    <a:pt x="118" y="151"/>
                  </a:moveTo>
                  <a:lnTo>
                    <a:pt x="118" y="151"/>
                  </a:lnTo>
                  <a:lnTo>
                    <a:pt x="124" y="151"/>
                  </a:lnTo>
                  <a:lnTo>
                    <a:pt x="126" y="149"/>
                  </a:lnTo>
                  <a:lnTo>
                    <a:pt x="126" y="145"/>
                  </a:lnTo>
                  <a:lnTo>
                    <a:pt x="126" y="145"/>
                  </a:lnTo>
                  <a:lnTo>
                    <a:pt x="122" y="147"/>
                  </a:lnTo>
                  <a:lnTo>
                    <a:pt x="118" y="151"/>
                  </a:lnTo>
                  <a:lnTo>
                    <a:pt x="118" y="151"/>
                  </a:lnTo>
                  <a:close/>
                  <a:moveTo>
                    <a:pt x="118" y="159"/>
                  </a:moveTo>
                  <a:lnTo>
                    <a:pt x="118" y="159"/>
                  </a:lnTo>
                  <a:lnTo>
                    <a:pt x="126" y="157"/>
                  </a:lnTo>
                  <a:lnTo>
                    <a:pt x="133" y="153"/>
                  </a:lnTo>
                  <a:lnTo>
                    <a:pt x="133" y="153"/>
                  </a:lnTo>
                  <a:lnTo>
                    <a:pt x="128" y="153"/>
                  </a:lnTo>
                  <a:lnTo>
                    <a:pt x="126" y="155"/>
                  </a:lnTo>
                  <a:lnTo>
                    <a:pt x="118" y="159"/>
                  </a:lnTo>
                  <a:lnTo>
                    <a:pt x="118" y="159"/>
                  </a:lnTo>
                  <a:close/>
                  <a:moveTo>
                    <a:pt x="118" y="170"/>
                  </a:moveTo>
                  <a:lnTo>
                    <a:pt x="118" y="170"/>
                  </a:lnTo>
                  <a:lnTo>
                    <a:pt x="128" y="168"/>
                  </a:lnTo>
                  <a:lnTo>
                    <a:pt x="132" y="166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28" y="164"/>
                  </a:lnTo>
                  <a:lnTo>
                    <a:pt x="122" y="164"/>
                  </a:lnTo>
                  <a:lnTo>
                    <a:pt x="120" y="166"/>
                  </a:lnTo>
                  <a:lnTo>
                    <a:pt x="118" y="170"/>
                  </a:lnTo>
                  <a:lnTo>
                    <a:pt x="118" y="170"/>
                  </a:lnTo>
                  <a:close/>
                  <a:moveTo>
                    <a:pt x="15" y="178"/>
                  </a:moveTo>
                  <a:lnTo>
                    <a:pt x="15" y="178"/>
                  </a:lnTo>
                  <a:lnTo>
                    <a:pt x="23" y="178"/>
                  </a:lnTo>
                  <a:lnTo>
                    <a:pt x="32" y="176"/>
                  </a:lnTo>
                  <a:lnTo>
                    <a:pt x="38" y="170"/>
                  </a:lnTo>
                  <a:lnTo>
                    <a:pt x="38" y="168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25" y="170"/>
                  </a:lnTo>
                  <a:lnTo>
                    <a:pt x="19" y="172"/>
                  </a:lnTo>
                  <a:lnTo>
                    <a:pt x="15" y="178"/>
                  </a:lnTo>
                  <a:lnTo>
                    <a:pt x="15" y="178"/>
                  </a:lnTo>
                  <a:close/>
                  <a:moveTo>
                    <a:pt x="113" y="182"/>
                  </a:moveTo>
                  <a:lnTo>
                    <a:pt x="113" y="182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4" y="178"/>
                  </a:lnTo>
                  <a:lnTo>
                    <a:pt x="128" y="172"/>
                  </a:lnTo>
                  <a:lnTo>
                    <a:pt x="128" y="172"/>
                  </a:lnTo>
                  <a:lnTo>
                    <a:pt x="120" y="176"/>
                  </a:lnTo>
                  <a:lnTo>
                    <a:pt x="116" y="178"/>
                  </a:lnTo>
                  <a:lnTo>
                    <a:pt x="113" y="182"/>
                  </a:lnTo>
                  <a:lnTo>
                    <a:pt x="113" y="182"/>
                  </a:lnTo>
                  <a:close/>
                  <a:moveTo>
                    <a:pt x="11" y="187"/>
                  </a:moveTo>
                  <a:lnTo>
                    <a:pt x="11" y="187"/>
                  </a:lnTo>
                  <a:lnTo>
                    <a:pt x="19" y="185"/>
                  </a:lnTo>
                  <a:lnTo>
                    <a:pt x="25" y="183"/>
                  </a:lnTo>
                  <a:lnTo>
                    <a:pt x="25" y="183"/>
                  </a:lnTo>
                  <a:lnTo>
                    <a:pt x="23" y="182"/>
                  </a:lnTo>
                  <a:lnTo>
                    <a:pt x="17" y="182"/>
                  </a:lnTo>
                  <a:lnTo>
                    <a:pt x="13" y="183"/>
                  </a:lnTo>
                  <a:lnTo>
                    <a:pt x="11" y="185"/>
                  </a:lnTo>
                  <a:lnTo>
                    <a:pt x="11" y="187"/>
                  </a:lnTo>
                  <a:lnTo>
                    <a:pt x="11" y="187"/>
                  </a:lnTo>
                  <a:close/>
                  <a:moveTo>
                    <a:pt x="105" y="187"/>
                  </a:moveTo>
                  <a:lnTo>
                    <a:pt x="105" y="187"/>
                  </a:lnTo>
                  <a:lnTo>
                    <a:pt x="111" y="185"/>
                  </a:lnTo>
                  <a:lnTo>
                    <a:pt x="111" y="185"/>
                  </a:lnTo>
                  <a:lnTo>
                    <a:pt x="111" y="183"/>
                  </a:lnTo>
                  <a:lnTo>
                    <a:pt x="107" y="182"/>
                  </a:lnTo>
                  <a:lnTo>
                    <a:pt x="105" y="183"/>
                  </a:lnTo>
                  <a:lnTo>
                    <a:pt x="105" y="187"/>
                  </a:lnTo>
                  <a:lnTo>
                    <a:pt x="105" y="187"/>
                  </a:lnTo>
                  <a:close/>
                  <a:moveTo>
                    <a:pt x="8" y="197"/>
                  </a:moveTo>
                  <a:lnTo>
                    <a:pt x="8" y="197"/>
                  </a:lnTo>
                  <a:lnTo>
                    <a:pt x="15" y="195"/>
                  </a:lnTo>
                  <a:lnTo>
                    <a:pt x="19" y="191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1" y="191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close/>
                  <a:moveTo>
                    <a:pt x="10" y="204"/>
                  </a:moveTo>
                  <a:lnTo>
                    <a:pt x="10" y="204"/>
                  </a:lnTo>
                  <a:lnTo>
                    <a:pt x="13" y="202"/>
                  </a:lnTo>
                  <a:lnTo>
                    <a:pt x="17" y="201"/>
                  </a:lnTo>
                  <a:lnTo>
                    <a:pt x="21" y="201"/>
                  </a:lnTo>
                  <a:lnTo>
                    <a:pt x="23" y="197"/>
                  </a:lnTo>
                  <a:lnTo>
                    <a:pt x="23" y="197"/>
                  </a:lnTo>
                  <a:lnTo>
                    <a:pt x="19" y="197"/>
                  </a:lnTo>
                  <a:lnTo>
                    <a:pt x="15" y="199"/>
                  </a:lnTo>
                  <a:lnTo>
                    <a:pt x="11" y="202"/>
                  </a:lnTo>
                  <a:lnTo>
                    <a:pt x="10" y="204"/>
                  </a:lnTo>
                  <a:lnTo>
                    <a:pt x="10" y="204"/>
                  </a:lnTo>
                  <a:close/>
                  <a:moveTo>
                    <a:pt x="11" y="208"/>
                  </a:moveTo>
                  <a:lnTo>
                    <a:pt x="11" y="208"/>
                  </a:lnTo>
                  <a:lnTo>
                    <a:pt x="11" y="210"/>
                  </a:lnTo>
                  <a:lnTo>
                    <a:pt x="13" y="212"/>
                  </a:lnTo>
                  <a:lnTo>
                    <a:pt x="13" y="212"/>
                  </a:lnTo>
                  <a:lnTo>
                    <a:pt x="19" y="208"/>
                  </a:lnTo>
                  <a:lnTo>
                    <a:pt x="25" y="204"/>
                  </a:lnTo>
                  <a:lnTo>
                    <a:pt x="25" y="204"/>
                  </a:lnTo>
                  <a:lnTo>
                    <a:pt x="23" y="204"/>
                  </a:lnTo>
                  <a:lnTo>
                    <a:pt x="19" y="204"/>
                  </a:lnTo>
                  <a:lnTo>
                    <a:pt x="11" y="208"/>
                  </a:lnTo>
                  <a:lnTo>
                    <a:pt x="11" y="208"/>
                  </a:lnTo>
                  <a:close/>
                  <a:moveTo>
                    <a:pt x="19" y="216"/>
                  </a:moveTo>
                  <a:lnTo>
                    <a:pt x="19" y="216"/>
                  </a:lnTo>
                  <a:lnTo>
                    <a:pt x="23" y="218"/>
                  </a:lnTo>
                  <a:lnTo>
                    <a:pt x="27" y="218"/>
                  </a:lnTo>
                  <a:lnTo>
                    <a:pt x="32" y="212"/>
                  </a:lnTo>
                  <a:lnTo>
                    <a:pt x="32" y="212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5" y="210"/>
                  </a:lnTo>
                  <a:lnTo>
                    <a:pt x="21" y="212"/>
                  </a:lnTo>
                  <a:lnTo>
                    <a:pt x="19" y="216"/>
                  </a:lnTo>
                  <a:lnTo>
                    <a:pt x="19" y="216"/>
                  </a:lnTo>
                  <a:close/>
                  <a:moveTo>
                    <a:pt x="29" y="223"/>
                  </a:moveTo>
                  <a:lnTo>
                    <a:pt x="29" y="223"/>
                  </a:lnTo>
                  <a:lnTo>
                    <a:pt x="31" y="223"/>
                  </a:lnTo>
                  <a:lnTo>
                    <a:pt x="32" y="223"/>
                  </a:lnTo>
                  <a:lnTo>
                    <a:pt x="32" y="223"/>
                  </a:lnTo>
                  <a:lnTo>
                    <a:pt x="36" y="220"/>
                  </a:lnTo>
                  <a:lnTo>
                    <a:pt x="36" y="218"/>
                  </a:lnTo>
                  <a:lnTo>
                    <a:pt x="34" y="216"/>
                  </a:lnTo>
                  <a:lnTo>
                    <a:pt x="34" y="216"/>
                  </a:lnTo>
                  <a:lnTo>
                    <a:pt x="31" y="220"/>
                  </a:lnTo>
                  <a:lnTo>
                    <a:pt x="29" y="222"/>
                  </a:lnTo>
                  <a:lnTo>
                    <a:pt x="29" y="223"/>
                  </a:lnTo>
                  <a:lnTo>
                    <a:pt x="29" y="223"/>
                  </a:lnTo>
                  <a:close/>
                  <a:moveTo>
                    <a:pt x="34" y="229"/>
                  </a:moveTo>
                  <a:lnTo>
                    <a:pt x="34" y="229"/>
                  </a:lnTo>
                  <a:lnTo>
                    <a:pt x="44" y="223"/>
                  </a:lnTo>
                  <a:lnTo>
                    <a:pt x="44" y="223"/>
                  </a:lnTo>
                  <a:lnTo>
                    <a:pt x="42" y="222"/>
                  </a:lnTo>
                  <a:lnTo>
                    <a:pt x="38" y="220"/>
                  </a:lnTo>
                  <a:lnTo>
                    <a:pt x="38" y="220"/>
                  </a:lnTo>
                  <a:lnTo>
                    <a:pt x="36" y="223"/>
                  </a:lnTo>
                  <a:lnTo>
                    <a:pt x="34" y="227"/>
                  </a:lnTo>
                  <a:lnTo>
                    <a:pt x="34" y="229"/>
                  </a:lnTo>
                  <a:lnTo>
                    <a:pt x="34" y="229"/>
                  </a:lnTo>
                  <a:close/>
                  <a:moveTo>
                    <a:pt x="42" y="231"/>
                  </a:moveTo>
                  <a:lnTo>
                    <a:pt x="42" y="231"/>
                  </a:lnTo>
                  <a:lnTo>
                    <a:pt x="44" y="231"/>
                  </a:lnTo>
                  <a:lnTo>
                    <a:pt x="46" y="231"/>
                  </a:lnTo>
                  <a:lnTo>
                    <a:pt x="46" y="231"/>
                  </a:lnTo>
                  <a:lnTo>
                    <a:pt x="48" y="229"/>
                  </a:lnTo>
                  <a:lnTo>
                    <a:pt x="48" y="225"/>
                  </a:lnTo>
                  <a:lnTo>
                    <a:pt x="48" y="225"/>
                  </a:lnTo>
                  <a:lnTo>
                    <a:pt x="44" y="227"/>
                  </a:lnTo>
                  <a:lnTo>
                    <a:pt x="42" y="229"/>
                  </a:lnTo>
                  <a:lnTo>
                    <a:pt x="42" y="231"/>
                  </a:lnTo>
                  <a:lnTo>
                    <a:pt x="42" y="231"/>
                  </a:lnTo>
                  <a:close/>
                  <a:moveTo>
                    <a:pt x="50" y="235"/>
                  </a:moveTo>
                  <a:lnTo>
                    <a:pt x="50" y="235"/>
                  </a:lnTo>
                  <a:lnTo>
                    <a:pt x="52" y="235"/>
                  </a:lnTo>
                  <a:lnTo>
                    <a:pt x="53" y="233"/>
                  </a:lnTo>
                  <a:lnTo>
                    <a:pt x="55" y="229"/>
                  </a:lnTo>
                  <a:lnTo>
                    <a:pt x="55" y="229"/>
                  </a:lnTo>
                  <a:lnTo>
                    <a:pt x="53" y="229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0" y="231"/>
                  </a:lnTo>
                  <a:lnTo>
                    <a:pt x="50" y="235"/>
                  </a:lnTo>
                  <a:lnTo>
                    <a:pt x="50" y="235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6"/>
            <p:cNvSpPr>
              <a:spLocks noEditPoints="1"/>
            </p:cNvSpPr>
            <p:nvPr/>
          </p:nvSpPr>
          <p:spPr bwMode="auto">
            <a:xfrm>
              <a:off x="7171202" y="566069"/>
              <a:ext cx="766379" cy="866653"/>
            </a:xfrm>
            <a:custGeom>
              <a:avLst/>
              <a:gdLst/>
              <a:ahLst/>
              <a:cxnLst>
                <a:cxn ang="0">
                  <a:pos x="128" y="29"/>
                </a:cxn>
                <a:cxn ang="0">
                  <a:pos x="71" y="0"/>
                </a:cxn>
                <a:cxn ang="0">
                  <a:pos x="2" y="54"/>
                </a:cxn>
                <a:cxn ang="0">
                  <a:pos x="31" y="242"/>
                </a:cxn>
                <a:cxn ang="0">
                  <a:pos x="101" y="237"/>
                </a:cxn>
                <a:cxn ang="0">
                  <a:pos x="204" y="210"/>
                </a:cxn>
                <a:cxn ang="0">
                  <a:pos x="210" y="4"/>
                </a:cxn>
                <a:cxn ang="0">
                  <a:pos x="145" y="117"/>
                </a:cxn>
                <a:cxn ang="0">
                  <a:pos x="149" y="155"/>
                </a:cxn>
                <a:cxn ang="0">
                  <a:pos x="141" y="128"/>
                </a:cxn>
                <a:cxn ang="0">
                  <a:pos x="139" y="111"/>
                </a:cxn>
                <a:cxn ang="0">
                  <a:pos x="141" y="103"/>
                </a:cxn>
                <a:cxn ang="0">
                  <a:pos x="141" y="59"/>
                </a:cxn>
                <a:cxn ang="0">
                  <a:pos x="136" y="44"/>
                </a:cxn>
                <a:cxn ang="0">
                  <a:pos x="137" y="56"/>
                </a:cxn>
                <a:cxn ang="0">
                  <a:pos x="23" y="151"/>
                </a:cxn>
                <a:cxn ang="0">
                  <a:pos x="6" y="181"/>
                </a:cxn>
                <a:cxn ang="0">
                  <a:pos x="15" y="143"/>
                </a:cxn>
                <a:cxn ang="0">
                  <a:pos x="15" y="143"/>
                </a:cxn>
                <a:cxn ang="0">
                  <a:pos x="25" y="115"/>
                </a:cxn>
                <a:cxn ang="0">
                  <a:pos x="36" y="88"/>
                </a:cxn>
                <a:cxn ang="0">
                  <a:pos x="35" y="58"/>
                </a:cxn>
                <a:cxn ang="0">
                  <a:pos x="38" y="48"/>
                </a:cxn>
                <a:cxn ang="0">
                  <a:pos x="27" y="33"/>
                </a:cxn>
                <a:cxn ang="0">
                  <a:pos x="8" y="82"/>
                </a:cxn>
                <a:cxn ang="0">
                  <a:pos x="33" y="14"/>
                </a:cxn>
                <a:cxn ang="0">
                  <a:pos x="33" y="19"/>
                </a:cxn>
                <a:cxn ang="0">
                  <a:pos x="17" y="31"/>
                </a:cxn>
                <a:cxn ang="0">
                  <a:pos x="10" y="56"/>
                </a:cxn>
                <a:cxn ang="0">
                  <a:pos x="6" y="101"/>
                </a:cxn>
                <a:cxn ang="0">
                  <a:pos x="4" y="122"/>
                </a:cxn>
                <a:cxn ang="0">
                  <a:pos x="6" y="149"/>
                </a:cxn>
                <a:cxn ang="0">
                  <a:pos x="10" y="160"/>
                </a:cxn>
                <a:cxn ang="0">
                  <a:pos x="8" y="197"/>
                </a:cxn>
                <a:cxn ang="0">
                  <a:pos x="29" y="227"/>
                </a:cxn>
                <a:cxn ang="0">
                  <a:pos x="31" y="237"/>
                </a:cxn>
                <a:cxn ang="0">
                  <a:pos x="29" y="220"/>
                </a:cxn>
                <a:cxn ang="0">
                  <a:pos x="27" y="187"/>
                </a:cxn>
                <a:cxn ang="0">
                  <a:pos x="19" y="181"/>
                </a:cxn>
                <a:cxn ang="0">
                  <a:pos x="27" y="176"/>
                </a:cxn>
                <a:cxn ang="0">
                  <a:pos x="40" y="237"/>
                </a:cxn>
                <a:cxn ang="0">
                  <a:pos x="46" y="221"/>
                </a:cxn>
                <a:cxn ang="0">
                  <a:pos x="67" y="220"/>
                </a:cxn>
                <a:cxn ang="0">
                  <a:pos x="88" y="138"/>
                </a:cxn>
                <a:cxn ang="0">
                  <a:pos x="94" y="145"/>
                </a:cxn>
                <a:cxn ang="0">
                  <a:pos x="90" y="160"/>
                </a:cxn>
                <a:cxn ang="0">
                  <a:pos x="94" y="166"/>
                </a:cxn>
                <a:cxn ang="0">
                  <a:pos x="92" y="185"/>
                </a:cxn>
                <a:cxn ang="0">
                  <a:pos x="105" y="183"/>
                </a:cxn>
                <a:cxn ang="0">
                  <a:pos x="97" y="210"/>
                </a:cxn>
                <a:cxn ang="0">
                  <a:pos x="136" y="235"/>
                </a:cxn>
                <a:cxn ang="0">
                  <a:pos x="139" y="220"/>
                </a:cxn>
                <a:cxn ang="0">
                  <a:pos x="162" y="218"/>
                </a:cxn>
                <a:cxn ang="0">
                  <a:pos x="168" y="227"/>
                </a:cxn>
                <a:cxn ang="0">
                  <a:pos x="183" y="225"/>
                </a:cxn>
                <a:cxn ang="0">
                  <a:pos x="198" y="126"/>
                </a:cxn>
                <a:cxn ang="0">
                  <a:pos x="132" y="204"/>
                </a:cxn>
                <a:cxn ang="0">
                  <a:pos x="75" y="82"/>
                </a:cxn>
                <a:cxn ang="0">
                  <a:pos x="67" y="212"/>
                </a:cxn>
                <a:cxn ang="0">
                  <a:pos x="48" y="8"/>
                </a:cxn>
                <a:cxn ang="0">
                  <a:pos x="141" y="155"/>
                </a:cxn>
                <a:cxn ang="0">
                  <a:pos x="176" y="6"/>
                </a:cxn>
              </a:cxnLst>
              <a:rect l="0" t="0" r="r" b="b"/>
              <a:pathLst>
                <a:path w="214" h="242">
                  <a:moveTo>
                    <a:pt x="210" y="4"/>
                  </a:moveTo>
                  <a:lnTo>
                    <a:pt x="210" y="4"/>
                  </a:lnTo>
                  <a:lnTo>
                    <a:pt x="204" y="2"/>
                  </a:lnTo>
                  <a:lnTo>
                    <a:pt x="195" y="2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66" y="2"/>
                  </a:lnTo>
                  <a:lnTo>
                    <a:pt x="160" y="4"/>
                  </a:lnTo>
                  <a:lnTo>
                    <a:pt x="151" y="14"/>
                  </a:lnTo>
                  <a:lnTo>
                    <a:pt x="151" y="14"/>
                  </a:lnTo>
                  <a:lnTo>
                    <a:pt x="139" y="21"/>
                  </a:lnTo>
                  <a:lnTo>
                    <a:pt x="128" y="29"/>
                  </a:lnTo>
                  <a:lnTo>
                    <a:pt x="128" y="29"/>
                  </a:lnTo>
                  <a:lnTo>
                    <a:pt x="128" y="61"/>
                  </a:lnTo>
                  <a:lnTo>
                    <a:pt x="128" y="80"/>
                  </a:lnTo>
                  <a:lnTo>
                    <a:pt x="126" y="96"/>
                  </a:lnTo>
                  <a:lnTo>
                    <a:pt x="126" y="96"/>
                  </a:lnTo>
                  <a:lnTo>
                    <a:pt x="118" y="75"/>
                  </a:lnTo>
                  <a:lnTo>
                    <a:pt x="113" y="50"/>
                  </a:lnTo>
                  <a:lnTo>
                    <a:pt x="107" y="25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86" y="2"/>
                  </a:lnTo>
                  <a:lnTo>
                    <a:pt x="71" y="0"/>
                  </a:lnTo>
                  <a:lnTo>
                    <a:pt x="54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1" y="10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12" y="23"/>
                  </a:lnTo>
                  <a:lnTo>
                    <a:pt x="6" y="2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40"/>
                  </a:lnTo>
                  <a:lnTo>
                    <a:pt x="2" y="54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55"/>
                  </a:lnTo>
                  <a:lnTo>
                    <a:pt x="0" y="183"/>
                  </a:lnTo>
                  <a:lnTo>
                    <a:pt x="2" y="210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8" y="240"/>
                  </a:lnTo>
                  <a:lnTo>
                    <a:pt x="15" y="240"/>
                  </a:lnTo>
                  <a:lnTo>
                    <a:pt x="31" y="242"/>
                  </a:lnTo>
                  <a:lnTo>
                    <a:pt x="63" y="242"/>
                  </a:lnTo>
                  <a:lnTo>
                    <a:pt x="63" y="242"/>
                  </a:lnTo>
                  <a:lnTo>
                    <a:pt x="78" y="229"/>
                  </a:lnTo>
                  <a:lnTo>
                    <a:pt x="78" y="229"/>
                  </a:lnTo>
                  <a:lnTo>
                    <a:pt x="84" y="221"/>
                  </a:lnTo>
                  <a:lnTo>
                    <a:pt x="86" y="218"/>
                  </a:lnTo>
                  <a:lnTo>
                    <a:pt x="90" y="216"/>
                  </a:lnTo>
                  <a:lnTo>
                    <a:pt x="90" y="216"/>
                  </a:lnTo>
                  <a:lnTo>
                    <a:pt x="94" y="220"/>
                  </a:lnTo>
                  <a:lnTo>
                    <a:pt x="97" y="225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20" y="239"/>
                  </a:lnTo>
                  <a:lnTo>
                    <a:pt x="141" y="240"/>
                  </a:lnTo>
                  <a:lnTo>
                    <a:pt x="141" y="240"/>
                  </a:lnTo>
                  <a:lnTo>
                    <a:pt x="158" y="242"/>
                  </a:lnTo>
                  <a:lnTo>
                    <a:pt x="174" y="240"/>
                  </a:lnTo>
                  <a:lnTo>
                    <a:pt x="174" y="240"/>
                  </a:lnTo>
                  <a:lnTo>
                    <a:pt x="181" y="237"/>
                  </a:lnTo>
                  <a:lnTo>
                    <a:pt x="189" y="231"/>
                  </a:lnTo>
                  <a:lnTo>
                    <a:pt x="197" y="223"/>
                  </a:lnTo>
                  <a:lnTo>
                    <a:pt x="202" y="218"/>
                  </a:lnTo>
                  <a:lnTo>
                    <a:pt x="202" y="218"/>
                  </a:lnTo>
                  <a:lnTo>
                    <a:pt x="204" y="210"/>
                  </a:lnTo>
                  <a:lnTo>
                    <a:pt x="204" y="200"/>
                  </a:lnTo>
                  <a:lnTo>
                    <a:pt x="204" y="180"/>
                  </a:lnTo>
                  <a:lnTo>
                    <a:pt x="204" y="180"/>
                  </a:lnTo>
                  <a:lnTo>
                    <a:pt x="204" y="119"/>
                  </a:lnTo>
                  <a:lnTo>
                    <a:pt x="206" y="90"/>
                  </a:lnTo>
                  <a:lnTo>
                    <a:pt x="210" y="63"/>
                  </a:lnTo>
                  <a:lnTo>
                    <a:pt x="210" y="63"/>
                  </a:lnTo>
                  <a:lnTo>
                    <a:pt x="212" y="31"/>
                  </a:lnTo>
                  <a:lnTo>
                    <a:pt x="214" y="14"/>
                  </a:lnTo>
                  <a:lnTo>
                    <a:pt x="212" y="8"/>
                  </a:lnTo>
                  <a:lnTo>
                    <a:pt x="210" y="4"/>
                  </a:lnTo>
                  <a:lnTo>
                    <a:pt x="210" y="4"/>
                  </a:lnTo>
                  <a:close/>
                  <a:moveTo>
                    <a:pt x="158" y="18"/>
                  </a:moveTo>
                  <a:lnTo>
                    <a:pt x="158" y="18"/>
                  </a:lnTo>
                  <a:lnTo>
                    <a:pt x="155" y="23"/>
                  </a:lnTo>
                  <a:lnTo>
                    <a:pt x="149" y="29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45" y="25"/>
                  </a:lnTo>
                  <a:lnTo>
                    <a:pt x="151" y="21"/>
                  </a:lnTo>
                  <a:lnTo>
                    <a:pt x="158" y="18"/>
                  </a:lnTo>
                  <a:lnTo>
                    <a:pt x="158" y="18"/>
                  </a:lnTo>
                  <a:close/>
                  <a:moveTo>
                    <a:pt x="145" y="117"/>
                  </a:moveTo>
                  <a:lnTo>
                    <a:pt x="145" y="117"/>
                  </a:lnTo>
                  <a:lnTo>
                    <a:pt x="145" y="113"/>
                  </a:lnTo>
                  <a:lnTo>
                    <a:pt x="147" y="111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13"/>
                  </a:lnTo>
                  <a:lnTo>
                    <a:pt x="153" y="113"/>
                  </a:lnTo>
                  <a:lnTo>
                    <a:pt x="149" y="115"/>
                  </a:lnTo>
                  <a:lnTo>
                    <a:pt x="145" y="117"/>
                  </a:lnTo>
                  <a:lnTo>
                    <a:pt x="145" y="117"/>
                  </a:lnTo>
                  <a:close/>
                  <a:moveTo>
                    <a:pt x="151" y="155"/>
                  </a:moveTo>
                  <a:lnTo>
                    <a:pt x="151" y="155"/>
                  </a:lnTo>
                  <a:lnTo>
                    <a:pt x="149" y="155"/>
                  </a:lnTo>
                  <a:lnTo>
                    <a:pt x="149" y="151"/>
                  </a:lnTo>
                  <a:lnTo>
                    <a:pt x="149" y="149"/>
                  </a:lnTo>
                  <a:lnTo>
                    <a:pt x="151" y="147"/>
                  </a:lnTo>
                  <a:lnTo>
                    <a:pt x="151" y="147"/>
                  </a:lnTo>
                  <a:lnTo>
                    <a:pt x="153" y="149"/>
                  </a:lnTo>
                  <a:lnTo>
                    <a:pt x="153" y="151"/>
                  </a:lnTo>
                  <a:lnTo>
                    <a:pt x="151" y="155"/>
                  </a:lnTo>
                  <a:lnTo>
                    <a:pt x="151" y="155"/>
                  </a:lnTo>
                  <a:close/>
                  <a:moveTo>
                    <a:pt x="147" y="122"/>
                  </a:moveTo>
                  <a:lnTo>
                    <a:pt x="147" y="122"/>
                  </a:lnTo>
                  <a:lnTo>
                    <a:pt x="143" y="126"/>
                  </a:lnTo>
                  <a:lnTo>
                    <a:pt x="141" y="128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26"/>
                  </a:lnTo>
                  <a:lnTo>
                    <a:pt x="139" y="124"/>
                  </a:lnTo>
                  <a:lnTo>
                    <a:pt x="147" y="122"/>
                  </a:lnTo>
                  <a:lnTo>
                    <a:pt x="147" y="122"/>
                  </a:lnTo>
                  <a:close/>
                  <a:moveTo>
                    <a:pt x="134" y="119"/>
                  </a:moveTo>
                  <a:lnTo>
                    <a:pt x="134" y="119"/>
                  </a:lnTo>
                  <a:lnTo>
                    <a:pt x="134" y="115"/>
                  </a:lnTo>
                  <a:lnTo>
                    <a:pt x="136" y="113"/>
                  </a:lnTo>
                  <a:lnTo>
                    <a:pt x="139" y="111"/>
                  </a:lnTo>
                  <a:lnTo>
                    <a:pt x="139" y="111"/>
                  </a:lnTo>
                  <a:lnTo>
                    <a:pt x="137" y="117"/>
                  </a:lnTo>
                  <a:lnTo>
                    <a:pt x="134" y="119"/>
                  </a:lnTo>
                  <a:lnTo>
                    <a:pt x="134" y="119"/>
                  </a:lnTo>
                  <a:close/>
                  <a:moveTo>
                    <a:pt x="141" y="103"/>
                  </a:moveTo>
                  <a:lnTo>
                    <a:pt x="141" y="103"/>
                  </a:lnTo>
                  <a:lnTo>
                    <a:pt x="145" y="96"/>
                  </a:lnTo>
                  <a:lnTo>
                    <a:pt x="149" y="94"/>
                  </a:lnTo>
                  <a:lnTo>
                    <a:pt x="153" y="92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49" y="99"/>
                  </a:lnTo>
                  <a:lnTo>
                    <a:pt x="141" y="103"/>
                  </a:lnTo>
                  <a:lnTo>
                    <a:pt x="141" y="103"/>
                  </a:lnTo>
                  <a:close/>
                  <a:moveTo>
                    <a:pt x="145" y="84"/>
                  </a:moveTo>
                  <a:lnTo>
                    <a:pt x="145" y="84"/>
                  </a:lnTo>
                  <a:lnTo>
                    <a:pt x="147" y="80"/>
                  </a:lnTo>
                  <a:lnTo>
                    <a:pt x="149" y="78"/>
                  </a:lnTo>
                  <a:lnTo>
                    <a:pt x="155" y="77"/>
                  </a:lnTo>
                  <a:lnTo>
                    <a:pt x="155" y="77"/>
                  </a:lnTo>
                  <a:lnTo>
                    <a:pt x="153" y="80"/>
                  </a:lnTo>
                  <a:lnTo>
                    <a:pt x="151" y="82"/>
                  </a:lnTo>
                  <a:lnTo>
                    <a:pt x="145" y="84"/>
                  </a:lnTo>
                  <a:lnTo>
                    <a:pt x="145" y="84"/>
                  </a:lnTo>
                  <a:close/>
                  <a:moveTo>
                    <a:pt x="141" y="59"/>
                  </a:moveTo>
                  <a:lnTo>
                    <a:pt x="141" y="59"/>
                  </a:lnTo>
                  <a:lnTo>
                    <a:pt x="147" y="52"/>
                  </a:lnTo>
                  <a:lnTo>
                    <a:pt x="151" y="50"/>
                  </a:lnTo>
                  <a:lnTo>
                    <a:pt x="155" y="50"/>
                  </a:lnTo>
                  <a:lnTo>
                    <a:pt x="155" y="50"/>
                  </a:lnTo>
                  <a:lnTo>
                    <a:pt x="153" y="54"/>
                  </a:lnTo>
                  <a:lnTo>
                    <a:pt x="151" y="56"/>
                  </a:lnTo>
                  <a:lnTo>
                    <a:pt x="141" y="59"/>
                  </a:lnTo>
                  <a:lnTo>
                    <a:pt x="141" y="59"/>
                  </a:lnTo>
                  <a:close/>
                  <a:moveTo>
                    <a:pt x="137" y="42"/>
                  </a:moveTo>
                  <a:lnTo>
                    <a:pt x="137" y="42"/>
                  </a:lnTo>
                  <a:lnTo>
                    <a:pt x="136" y="4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6" y="42"/>
                  </a:lnTo>
                  <a:lnTo>
                    <a:pt x="137" y="42"/>
                  </a:lnTo>
                  <a:lnTo>
                    <a:pt x="137" y="42"/>
                  </a:lnTo>
                  <a:close/>
                  <a:moveTo>
                    <a:pt x="137" y="56"/>
                  </a:moveTo>
                  <a:lnTo>
                    <a:pt x="137" y="56"/>
                  </a:lnTo>
                  <a:lnTo>
                    <a:pt x="136" y="58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4" y="56"/>
                  </a:lnTo>
                  <a:lnTo>
                    <a:pt x="137" y="56"/>
                  </a:lnTo>
                  <a:lnTo>
                    <a:pt x="137" y="56"/>
                  </a:lnTo>
                  <a:close/>
                  <a:moveTo>
                    <a:pt x="137" y="84"/>
                  </a:moveTo>
                  <a:lnTo>
                    <a:pt x="137" y="84"/>
                  </a:lnTo>
                  <a:lnTo>
                    <a:pt x="136" y="88"/>
                  </a:lnTo>
                  <a:lnTo>
                    <a:pt x="132" y="90"/>
                  </a:lnTo>
                  <a:lnTo>
                    <a:pt x="132" y="90"/>
                  </a:lnTo>
                  <a:lnTo>
                    <a:pt x="134" y="86"/>
                  </a:lnTo>
                  <a:lnTo>
                    <a:pt x="137" y="84"/>
                  </a:lnTo>
                  <a:lnTo>
                    <a:pt x="137" y="84"/>
                  </a:lnTo>
                  <a:close/>
                  <a:moveTo>
                    <a:pt x="14" y="164"/>
                  </a:moveTo>
                  <a:lnTo>
                    <a:pt x="14" y="164"/>
                  </a:lnTo>
                  <a:lnTo>
                    <a:pt x="23" y="151"/>
                  </a:lnTo>
                  <a:lnTo>
                    <a:pt x="29" y="145"/>
                  </a:lnTo>
                  <a:lnTo>
                    <a:pt x="36" y="139"/>
                  </a:lnTo>
                  <a:lnTo>
                    <a:pt x="36" y="139"/>
                  </a:lnTo>
                  <a:lnTo>
                    <a:pt x="36" y="143"/>
                  </a:lnTo>
                  <a:lnTo>
                    <a:pt x="35" y="145"/>
                  </a:lnTo>
                  <a:lnTo>
                    <a:pt x="29" y="149"/>
                  </a:lnTo>
                  <a:lnTo>
                    <a:pt x="29" y="149"/>
                  </a:lnTo>
                  <a:lnTo>
                    <a:pt x="21" y="159"/>
                  </a:lnTo>
                  <a:lnTo>
                    <a:pt x="17" y="162"/>
                  </a:lnTo>
                  <a:lnTo>
                    <a:pt x="14" y="164"/>
                  </a:lnTo>
                  <a:lnTo>
                    <a:pt x="14" y="164"/>
                  </a:lnTo>
                  <a:close/>
                  <a:moveTo>
                    <a:pt x="6" y="181"/>
                  </a:moveTo>
                  <a:lnTo>
                    <a:pt x="6" y="181"/>
                  </a:lnTo>
                  <a:lnTo>
                    <a:pt x="8" y="176"/>
                  </a:lnTo>
                  <a:lnTo>
                    <a:pt x="12" y="174"/>
                  </a:lnTo>
                  <a:lnTo>
                    <a:pt x="15" y="170"/>
                  </a:lnTo>
                  <a:lnTo>
                    <a:pt x="19" y="166"/>
                  </a:lnTo>
                  <a:lnTo>
                    <a:pt x="19" y="166"/>
                  </a:lnTo>
                  <a:lnTo>
                    <a:pt x="17" y="170"/>
                  </a:lnTo>
                  <a:lnTo>
                    <a:pt x="15" y="176"/>
                  </a:lnTo>
                  <a:lnTo>
                    <a:pt x="10" y="180"/>
                  </a:lnTo>
                  <a:lnTo>
                    <a:pt x="6" y="181"/>
                  </a:lnTo>
                  <a:lnTo>
                    <a:pt x="6" y="181"/>
                  </a:lnTo>
                  <a:close/>
                  <a:moveTo>
                    <a:pt x="15" y="143"/>
                  </a:moveTo>
                  <a:lnTo>
                    <a:pt x="15" y="143"/>
                  </a:lnTo>
                  <a:lnTo>
                    <a:pt x="17" y="138"/>
                  </a:lnTo>
                  <a:lnTo>
                    <a:pt x="23" y="132"/>
                  </a:lnTo>
                  <a:lnTo>
                    <a:pt x="29" y="126"/>
                  </a:lnTo>
                  <a:lnTo>
                    <a:pt x="35" y="120"/>
                  </a:lnTo>
                  <a:lnTo>
                    <a:pt x="35" y="120"/>
                  </a:lnTo>
                  <a:lnTo>
                    <a:pt x="35" y="124"/>
                  </a:lnTo>
                  <a:lnTo>
                    <a:pt x="35" y="128"/>
                  </a:lnTo>
                  <a:lnTo>
                    <a:pt x="29" y="134"/>
                  </a:lnTo>
                  <a:lnTo>
                    <a:pt x="21" y="138"/>
                  </a:lnTo>
                  <a:lnTo>
                    <a:pt x="15" y="143"/>
                  </a:lnTo>
                  <a:lnTo>
                    <a:pt x="15" y="143"/>
                  </a:lnTo>
                  <a:close/>
                  <a:moveTo>
                    <a:pt x="14" y="124"/>
                  </a:moveTo>
                  <a:lnTo>
                    <a:pt x="14" y="124"/>
                  </a:lnTo>
                  <a:lnTo>
                    <a:pt x="17" y="117"/>
                  </a:lnTo>
                  <a:lnTo>
                    <a:pt x="23" y="111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1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1" y="111"/>
                  </a:lnTo>
                  <a:lnTo>
                    <a:pt x="25" y="115"/>
                  </a:lnTo>
                  <a:lnTo>
                    <a:pt x="19" y="120"/>
                  </a:lnTo>
                  <a:lnTo>
                    <a:pt x="14" y="124"/>
                  </a:lnTo>
                  <a:lnTo>
                    <a:pt x="14" y="124"/>
                  </a:lnTo>
                  <a:close/>
                  <a:moveTo>
                    <a:pt x="14" y="105"/>
                  </a:moveTo>
                  <a:lnTo>
                    <a:pt x="14" y="105"/>
                  </a:lnTo>
                  <a:lnTo>
                    <a:pt x="23" y="90"/>
                  </a:lnTo>
                  <a:lnTo>
                    <a:pt x="35" y="77"/>
                  </a:lnTo>
                  <a:lnTo>
                    <a:pt x="35" y="77"/>
                  </a:lnTo>
                  <a:lnTo>
                    <a:pt x="36" y="78"/>
                  </a:lnTo>
                  <a:lnTo>
                    <a:pt x="36" y="80"/>
                  </a:lnTo>
                  <a:lnTo>
                    <a:pt x="36" y="88"/>
                  </a:lnTo>
                  <a:lnTo>
                    <a:pt x="36" y="88"/>
                  </a:lnTo>
                  <a:lnTo>
                    <a:pt x="31" y="92"/>
                  </a:lnTo>
                  <a:lnTo>
                    <a:pt x="25" y="98"/>
                  </a:lnTo>
                  <a:lnTo>
                    <a:pt x="19" y="101"/>
                  </a:lnTo>
                  <a:lnTo>
                    <a:pt x="14" y="105"/>
                  </a:lnTo>
                  <a:lnTo>
                    <a:pt x="14" y="105"/>
                  </a:lnTo>
                  <a:close/>
                  <a:moveTo>
                    <a:pt x="17" y="80"/>
                  </a:moveTo>
                  <a:lnTo>
                    <a:pt x="17" y="80"/>
                  </a:lnTo>
                  <a:lnTo>
                    <a:pt x="19" y="75"/>
                  </a:lnTo>
                  <a:lnTo>
                    <a:pt x="25" y="69"/>
                  </a:lnTo>
                  <a:lnTo>
                    <a:pt x="31" y="63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8" y="63"/>
                  </a:lnTo>
                  <a:lnTo>
                    <a:pt x="35" y="65"/>
                  </a:lnTo>
                  <a:lnTo>
                    <a:pt x="29" y="71"/>
                  </a:lnTo>
                  <a:lnTo>
                    <a:pt x="23" y="75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38" y="40"/>
                  </a:moveTo>
                  <a:lnTo>
                    <a:pt x="38" y="40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3" y="50"/>
                  </a:lnTo>
                  <a:lnTo>
                    <a:pt x="27" y="54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19" y="56"/>
                  </a:lnTo>
                  <a:lnTo>
                    <a:pt x="25" y="50"/>
                  </a:lnTo>
                  <a:lnTo>
                    <a:pt x="31" y="44"/>
                  </a:lnTo>
                  <a:lnTo>
                    <a:pt x="38" y="40"/>
                  </a:lnTo>
                  <a:lnTo>
                    <a:pt x="38" y="40"/>
                  </a:lnTo>
                  <a:close/>
                  <a:moveTo>
                    <a:pt x="19" y="42"/>
                  </a:moveTo>
                  <a:lnTo>
                    <a:pt x="19" y="42"/>
                  </a:lnTo>
                  <a:lnTo>
                    <a:pt x="27" y="33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5" y="31"/>
                  </a:lnTo>
                  <a:lnTo>
                    <a:pt x="31" y="35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23" y="61"/>
                  </a:moveTo>
                  <a:lnTo>
                    <a:pt x="23" y="61"/>
                  </a:lnTo>
                  <a:lnTo>
                    <a:pt x="23" y="67"/>
                  </a:lnTo>
                  <a:lnTo>
                    <a:pt x="17" y="73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5"/>
                  </a:lnTo>
                  <a:lnTo>
                    <a:pt x="12" y="71"/>
                  </a:lnTo>
                  <a:lnTo>
                    <a:pt x="19" y="67"/>
                  </a:lnTo>
                  <a:lnTo>
                    <a:pt x="23" y="61"/>
                  </a:lnTo>
                  <a:lnTo>
                    <a:pt x="23" y="61"/>
                  </a:lnTo>
                  <a:close/>
                  <a:moveTo>
                    <a:pt x="38" y="10"/>
                  </a:moveTo>
                  <a:lnTo>
                    <a:pt x="38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5" y="12"/>
                  </a:lnTo>
                  <a:lnTo>
                    <a:pt x="38" y="10"/>
                  </a:lnTo>
                  <a:lnTo>
                    <a:pt x="38" y="10"/>
                  </a:lnTo>
                  <a:close/>
                  <a:moveTo>
                    <a:pt x="21" y="23"/>
                  </a:moveTo>
                  <a:lnTo>
                    <a:pt x="21" y="23"/>
                  </a:lnTo>
                  <a:lnTo>
                    <a:pt x="17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7" y="25"/>
                  </a:lnTo>
                  <a:lnTo>
                    <a:pt x="21" y="23"/>
                  </a:lnTo>
                  <a:lnTo>
                    <a:pt x="21" y="23"/>
                  </a:lnTo>
                  <a:close/>
                  <a:moveTo>
                    <a:pt x="33" y="19"/>
                  </a:moveTo>
                  <a:lnTo>
                    <a:pt x="33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27" y="27"/>
                  </a:lnTo>
                  <a:lnTo>
                    <a:pt x="21" y="35"/>
                  </a:lnTo>
                  <a:lnTo>
                    <a:pt x="15" y="40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10" y="40"/>
                  </a:lnTo>
                  <a:lnTo>
                    <a:pt x="12" y="37"/>
                  </a:lnTo>
                  <a:lnTo>
                    <a:pt x="17" y="31"/>
                  </a:lnTo>
                  <a:lnTo>
                    <a:pt x="25" y="25"/>
                  </a:lnTo>
                  <a:lnTo>
                    <a:pt x="33" y="19"/>
                  </a:lnTo>
                  <a:lnTo>
                    <a:pt x="33" y="19"/>
                  </a:lnTo>
                  <a:close/>
                  <a:moveTo>
                    <a:pt x="15" y="52"/>
                  </a:moveTo>
                  <a:lnTo>
                    <a:pt x="15" y="52"/>
                  </a:lnTo>
                  <a:lnTo>
                    <a:pt x="15" y="54"/>
                  </a:lnTo>
                  <a:lnTo>
                    <a:pt x="14" y="58"/>
                  </a:lnTo>
                  <a:lnTo>
                    <a:pt x="10" y="59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5" y="52"/>
                  </a:lnTo>
                  <a:lnTo>
                    <a:pt x="15" y="52"/>
                  </a:lnTo>
                  <a:close/>
                  <a:moveTo>
                    <a:pt x="27" y="77"/>
                  </a:moveTo>
                  <a:lnTo>
                    <a:pt x="27" y="77"/>
                  </a:lnTo>
                  <a:lnTo>
                    <a:pt x="29" y="77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17" y="94"/>
                  </a:lnTo>
                  <a:lnTo>
                    <a:pt x="12" y="101"/>
                  </a:lnTo>
                  <a:lnTo>
                    <a:pt x="6" y="107"/>
                  </a:lnTo>
                  <a:lnTo>
                    <a:pt x="6" y="107"/>
                  </a:lnTo>
                  <a:lnTo>
                    <a:pt x="6" y="101"/>
                  </a:lnTo>
                  <a:lnTo>
                    <a:pt x="8" y="98"/>
                  </a:lnTo>
                  <a:lnTo>
                    <a:pt x="14" y="90"/>
                  </a:lnTo>
                  <a:lnTo>
                    <a:pt x="21" y="82"/>
                  </a:lnTo>
                  <a:lnTo>
                    <a:pt x="27" y="77"/>
                  </a:lnTo>
                  <a:lnTo>
                    <a:pt x="27" y="77"/>
                  </a:lnTo>
                  <a:close/>
                  <a:moveTo>
                    <a:pt x="15" y="111"/>
                  </a:moveTo>
                  <a:lnTo>
                    <a:pt x="15" y="111"/>
                  </a:lnTo>
                  <a:lnTo>
                    <a:pt x="12" y="120"/>
                  </a:lnTo>
                  <a:lnTo>
                    <a:pt x="8" y="124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4" y="122"/>
                  </a:lnTo>
                  <a:lnTo>
                    <a:pt x="8" y="119"/>
                  </a:lnTo>
                  <a:lnTo>
                    <a:pt x="15" y="111"/>
                  </a:lnTo>
                  <a:lnTo>
                    <a:pt x="15" y="111"/>
                  </a:lnTo>
                  <a:close/>
                  <a:moveTo>
                    <a:pt x="27" y="119"/>
                  </a:moveTo>
                  <a:lnTo>
                    <a:pt x="27" y="119"/>
                  </a:lnTo>
                  <a:lnTo>
                    <a:pt x="27" y="120"/>
                  </a:lnTo>
                  <a:lnTo>
                    <a:pt x="27" y="122"/>
                  </a:lnTo>
                  <a:lnTo>
                    <a:pt x="27" y="122"/>
                  </a:lnTo>
                  <a:lnTo>
                    <a:pt x="21" y="128"/>
                  </a:lnTo>
                  <a:lnTo>
                    <a:pt x="15" y="134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4" y="143"/>
                  </a:lnTo>
                  <a:lnTo>
                    <a:pt x="6" y="139"/>
                  </a:lnTo>
                  <a:lnTo>
                    <a:pt x="8" y="136"/>
                  </a:lnTo>
                  <a:lnTo>
                    <a:pt x="12" y="132"/>
                  </a:lnTo>
                  <a:lnTo>
                    <a:pt x="21" y="126"/>
                  </a:lnTo>
                  <a:lnTo>
                    <a:pt x="25" y="122"/>
                  </a:lnTo>
                  <a:lnTo>
                    <a:pt x="27" y="119"/>
                  </a:lnTo>
                  <a:lnTo>
                    <a:pt x="27" y="119"/>
                  </a:lnTo>
                  <a:close/>
                  <a:moveTo>
                    <a:pt x="21" y="145"/>
                  </a:moveTo>
                  <a:lnTo>
                    <a:pt x="21" y="145"/>
                  </a:lnTo>
                  <a:lnTo>
                    <a:pt x="15" y="155"/>
                  </a:lnTo>
                  <a:lnTo>
                    <a:pt x="10" y="160"/>
                  </a:lnTo>
                  <a:lnTo>
                    <a:pt x="6" y="164"/>
                  </a:lnTo>
                  <a:lnTo>
                    <a:pt x="6" y="164"/>
                  </a:lnTo>
                  <a:lnTo>
                    <a:pt x="6" y="160"/>
                  </a:lnTo>
                  <a:lnTo>
                    <a:pt x="6" y="159"/>
                  </a:lnTo>
                  <a:lnTo>
                    <a:pt x="12" y="153"/>
                  </a:lnTo>
                  <a:lnTo>
                    <a:pt x="15" y="149"/>
                  </a:lnTo>
                  <a:lnTo>
                    <a:pt x="21" y="145"/>
                  </a:lnTo>
                  <a:lnTo>
                    <a:pt x="21" y="145"/>
                  </a:lnTo>
                  <a:close/>
                  <a:moveTo>
                    <a:pt x="6" y="204"/>
                  </a:moveTo>
                  <a:lnTo>
                    <a:pt x="6" y="204"/>
                  </a:lnTo>
                  <a:lnTo>
                    <a:pt x="6" y="200"/>
                  </a:lnTo>
                  <a:lnTo>
                    <a:pt x="8" y="197"/>
                  </a:lnTo>
                  <a:lnTo>
                    <a:pt x="12" y="193"/>
                  </a:lnTo>
                  <a:lnTo>
                    <a:pt x="17" y="189"/>
                  </a:lnTo>
                  <a:lnTo>
                    <a:pt x="21" y="183"/>
                  </a:lnTo>
                  <a:lnTo>
                    <a:pt x="21" y="183"/>
                  </a:lnTo>
                  <a:lnTo>
                    <a:pt x="19" y="189"/>
                  </a:lnTo>
                  <a:lnTo>
                    <a:pt x="15" y="195"/>
                  </a:lnTo>
                  <a:lnTo>
                    <a:pt x="6" y="204"/>
                  </a:lnTo>
                  <a:lnTo>
                    <a:pt x="6" y="204"/>
                  </a:lnTo>
                  <a:close/>
                  <a:moveTo>
                    <a:pt x="19" y="237"/>
                  </a:moveTo>
                  <a:lnTo>
                    <a:pt x="19" y="237"/>
                  </a:lnTo>
                  <a:lnTo>
                    <a:pt x="23" y="231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3" y="233"/>
                  </a:lnTo>
                  <a:lnTo>
                    <a:pt x="19" y="237"/>
                  </a:lnTo>
                  <a:lnTo>
                    <a:pt x="19" y="237"/>
                  </a:lnTo>
                  <a:close/>
                  <a:moveTo>
                    <a:pt x="25" y="239"/>
                  </a:moveTo>
                  <a:lnTo>
                    <a:pt x="25" y="239"/>
                  </a:lnTo>
                  <a:lnTo>
                    <a:pt x="25" y="237"/>
                  </a:lnTo>
                  <a:lnTo>
                    <a:pt x="27" y="235"/>
                  </a:lnTo>
                  <a:lnTo>
                    <a:pt x="29" y="233"/>
                  </a:lnTo>
                  <a:lnTo>
                    <a:pt x="29" y="233"/>
                  </a:lnTo>
                  <a:lnTo>
                    <a:pt x="31" y="235"/>
                  </a:lnTo>
                  <a:lnTo>
                    <a:pt x="31" y="237"/>
                  </a:lnTo>
                  <a:lnTo>
                    <a:pt x="27" y="239"/>
                  </a:lnTo>
                  <a:lnTo>
                    <a:pt x="25" y="239"/>
                  </a:lnTo>
                  <a:lnTo>
                    <a:pt x="25" y="239"/>
                  </a:lnTo>
                  <a:close/>
                  <a:moveTo>
                    <a:pt x="29" y="220"/>
                  </a:moveTo>
                  <a:lnTo>
                    <a:pt x="29" y="220"/>
                  </a:lnTo>
                  <a:lnTo>
                    <a:pt x="31" y="216"/>
                  </a:lnTo>
                  <a:lnTo>
                    <a:pt x="35" y="214"/>
                  </a:lnTo>
                  <a:lnTo>
                    <a:pt x="35" y="214"/>
                  </a:lnTo>
                  <a:lnTo>
                    <a:pt x="33" y="218"/>
                  </a:lnTo>
                  <a:lnTo>
                    <a:pt x="31" y="218"/>
                  </a:lnTo>
                  <a:lnTo>
                    <a:pt x="29" y="220"/>
                  </a:lnTo>
                  <a:lnTo>
                    <a:pt x="29" y="220"/>
                  </a:lnTo>
                  <a:close/>
                  <a:moveTo>
                    <a:pt x="25" y="208"/>
                  </a:moveTo>
                  <a:lnTo>
                    <a:pt x="25" y="208"/>
                  </a:lnTo>
                  <a:lnTo>
                    <a:pt x="29" y="200"/>
                  </a:lnTo>
                  <a:lnTo>
                    <a:pt x="35" y="197"/>
                  </a:lnTo>
                  <a:lnTo>
                    <a:pt x="35" y="197"/>
                  </a:lnTo>
                  <a:lnTo>
                    <a:pt x="31" y="202"/>
                  </a:lnTo>
                  <a:lnTo>
                    <a:pt x="25" y="208"/>
                  </a:lnTo>
                  <a:lnTo>
                    <a:pt x="25" y="208"/>
                  </a:lnTo>
                  <a:close/>
                  <a:moveTo>
                    <a:pt x="23" y="195"/>
                  </a:moveTo>
                  <a:lnTo>
                    <a:pt x="23" y="195"/>
                  </a:lnTo>
                  <a:lnTo>
                    <a:pt x="23" y="191"/>
                  </a:lnTo>
                  <a:lnTo>
                    <a:pt x="27" y="187"/>
                  </a:lnTo>
                  <a:lnTo>
                    <a:pt x="35" y="178"/>
                  </a:lnTo>
                  <a:lnTo>
                    <a:pt x="35" y="178"/>
                  </a:lnTo>
                  <a:lnTo>
                    <a:pt x="36" y="181"/>
                  </a:lnTo>
                  <a:lnTo>
                    <a:pt x="36" y="183"/>
                  </a:lnTo>
                  <a:lnTo>
                    <a:pt x="31" y="187"/>
                  </a:lnTo>
                  <a:lnTo>
                    <a:pt x="25" y="191"/>
                  </a:lnTo>
                  <a:lnTo>
                    <a:pt x="23" y="193"/>
                  </a:lnTo>
                  <a:lnTo>
                    <a:pt x="23" y="195"/>
                  </a:lnTo>
                  <a:lnTo>
                    <a:pt x="23" y="195"/>
                  </a:lnTo>
                  <a:close/>
                  <a:moveTo>
                    <a:pt x="27" y="176"/>
                  </a:moveTo>
                  <a:lnTo>
                    <a:pt x="27" y="176"/>
                  </a:lnTo>
                  <a:lnTo>
                    <a:pt x="19" y="181"/>
                  </a:lnTo>
                  <a:lnTo>
                    <a:pt x="14" y="183"/>
                  </a:lnTo>
                  <a:lnTo>
                    <a:pt x="14" y="183"/>
                  </a:lnTo>
                  <a:lnTo>
                    <a:pt x="17" y="178"/>
                  </a:lnTo>
                  <a:lnTo>
                    <a:pt x="23" y="17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6" y="159"/>
                  </a:lnTo>
                  <a:lnTo>
                    <a:pt x="36" y="159"/>
                  </a:lnTo>
                  <a:lnTo>
                    <a:pt x="36" y="164"/>
                  </a:lnTo>
                  <a:lnTo>
                    <a:pt x="35" y="168"/>
                  </a:lnTo>
                  <a:lnTo>
                    <a:pt x="27" y="176"/>
                  </a:lnTo>
                  <a:lnTo>
                    <a:pt x="27" y="176"/>
                  </a:lnTo>
                  <a:close/>
                  <a:moveTo>
                    <a:pt x="42" y="227"/>
                  </a:moveTo>
                  <a:lnTo>
                    <a:pt x="42" y="227"/>
                  </a:lnTo>
                  <a:lnTo>
                    <a:pt x="42" y="227"/>
                  </a:lnTo>
                  <a:lnTo>
                    <a:pt x="42" y="229"/>
                  </a:lnTo>
                  <a:lnTo>
                    <a:pt x="40" y="231"/>
                  </a:lnTo>
                  <a:lnTo>
                    <a:pt x="38" y="231"/>
                  </a:lnTo>
                  <a:lnTo>
                    <a:pt x="38" y="231"/>
                  </a:lnTo>
                  <a:lnTo>
                    <a:pt x="40" y="229"/>
                  </a:lnTo>
                  <a:lnTo>
                    <a:pt x="42" y="227"/>
                  </a:lnTo>
                  <a:lnTo>
                    <a:pt x="42" y="227"/>
                  </a:lnTo>
                  <a:close/>
                  <a:moveTo>
                    <a:pt x="40" y="237"/>
                  </a:moveTo>
                  <a:lnTo>
                    <a:pt x="40" y="237"/>
                  </a:lnTo>
                  <a:lnTo>
                    <a:pt x="42" y="235"/>
                  </a:lnTo>
                  <a:lnTo>
                    <a:pt x="42" y="235"/>
                  </a:lnTo>
                  <a:lnTo>
                    <a:pt x="44" y="233"/>
                  </a:lnTo>
                  <a:lnTo>
                    <a:pt x="46" y="233"/>
                  </a:lnTo>
                  <a:lnTo>
                    <a:pt x="46" y="233"/>
                  </a:lnTo>
                  <a:lnTo>
                    <a:pt x="46" y="235"/>
                  </a:lnTo>
                  <a:lnTo>
                    <a:pt x="46" y="237"/>
                  </a:lnTo>
                  <a:lnTo>
                    <a:pt x="44" y="239"/>
                  </a:lnTo>
                  <a:lnTo>
                    <a:pt x="40" y="237"/>
                  </a:lnTo>
                  <a:lnTo>
                    <a:pt x="40" y="237"/>
                  </a:lnTo>
                  <a:close/>
                  <a:moveTo>
                    <a:pt x="46" y="221"/>
                  </a:moveTo>
                  <a:lnTo>
                    <a:pt x="46" y="221"/>
                  </a:lnTo>
                  <a:lnTo>
                    <a:pt x="48" y="220"/>
                  </a:lnTo>
                  <a:lnTo>
                    <a:pt x="52" y="218"/>
                  </a:lnTo>
                  <a:lnTo>
                    <a:pt x="52" y="218"/>
                  </a:lnTo>
                  <a:lnTo>
                    <a:pt x="50" y="221"/>
                  </a:lnTo>
                  <a:lnTo>
                    <a:pt x="46" y="221"/>
                  </a:lnTo>
                  <a:lnTo>
                    <a:pt x="46" y="221"/>
                  </a:lnTo>
                  <a:close/>
                  <a:moveTo>
                    <a:pt x="54" y="231"/>
                  </a:moveTo>
                  <a:lnTo>
                    <a:pt x="54" y="231"/>
                  </a:lnTo>
                  <a:lnTo>
                    <a:pt x="57" y="223"/>
                  </a:lnTo>
                  <a:lnTo>
                    <a:pt x="61" y="221"/>
                  </a:lnTo>
                  <a:lnTo>
                    <a:pt x="67" y="220"/>
                  </a:lnTo>
                  <a:lnTo>
                    <a:pt x="67" y="220"/>
                  </a:lnTo>
                  <a:lnTo>
                    <a:pt x="61" y="227"/>
                  </a:lnTo>
                  <a:lnTo>
                    <a:pt x="54" y="231"/>
                  </a:lnTo>
                  <a:lnTo>
                    <a:pt x="54" y="231"/>
                  </a:lnTo>
                  <a:close/>
                  <a:moveTo>
                    <a:pt x="84" y="143"/>
                  </a:moveTo>
                  <a:lnTo>
                    <a:pt x="84" y="143"/>
                  </a:lnTo>
                  <a:lnTo>
                    <a:pt x="82" y="138"/>
                  </a:lnTo>
                  <a:lnTo>
                    <a:pt x="82" y="132"/>
                  </a:lnTo>
                  <a:lnTo>
                    <a:pt x="82" y="122"/>
                  </a:lnTo>
                  <a:lnTo>
                    <a:pt x="82" y="122"/>
                  </a:lnTo>
                  <a:lnTo>
                    <a:pt x="86" y="126"/>
                  </a:lnTo>
                  <a:lnTo>
                    <a:pt x="88" y="132"/>
                  </a:lnTo>
                  <a:lnTo>
                    <a:pt x="88" y="138"/>
                  </a:lnTo>
                  <a:lnTo>
                    <a:pt x="84" y="143"/>
                  </a:lnTo>
                  <a:lnTo>
                    <a:pt x="84" y="143"/>
                  </a:lnTo>
                  <a:close/>
                  <a:moveTo>
                    <a:pt x="86" y="149"/>
                  </a:moveTo>
                  <a:lnTo>
                    <a:pt x="86" y="149"/>
                  </a:lnTo>
                  <a:lnTo>
                    <a:pt x="86" y="147"/>
                  </a:lnTo>
                  <a:lnTo>
                    <a:pt x="88" y="145"/>
                  </a:lnTo>
                  <a:lnTo>
                    <a:pt x="90" y="141"/>
                  </a:lnTo>
                  <a:lnTo>
                    <a:pt x="90" y="141"/>
                  </a:lnTo>
                  <a:lnTo>
                    <a:pt x="92" y="141"/>
                  </a:lnTo>
                  <a:lnTo>
                    <a:pt x="92" y="143"/>
                  </a:lnTo>
                  <a:lnTo>
                    <a:pt x="94" y="145"/>
                  </a:lnTo>
                  <a:lnTo>
                    <a:pt x="94" y="145"/>
                  </a:lnTo>
                  <a:lnTo>
                    <a:pt x="90" y="147"/>
                  </a:lnTo>
                  <a:lnTo>
                    <a:pt x="86" y="149"/>
                  </a:lnTo>
                  <a:lnTo>
                    <a:pt x="86" y="149"/>
                  </a:lnTo>
                  <a:close/>
                  <a:moveTo>
                    <a:pt x="90" y="160"/>
                  </a:moveTo>
                  <a:lnTo>
                    <a:pt x="90" y="160"/>
                  </a:lnTo>
                  <a:lnTo>
                    <a:pt x="92" y="157"/>
                  </a:lnTo>
                  <a:lnTo>
                    <a:pt x="94" y="153"/>
                  </a:lnTo>
                  <a:lnTo>
                    <a:pt x="94" y="153"/>
                  </a:lnTo>
                  <a:lnTo>
                    <a:pt x="96" y="155"/>
                  </a:lnTo>
                  <a:lnTo>
                    <a:pt x="96" y="157"/>
                  </a:lnTo>
                  <a:lnTo>
                    <a:pt x="92" y="160"/>
                  </a:lnTo>
                  <a:lnTo>
                    <a:pt x="90" y="160"/>
                  </a:lnTo>
                  <a:lnTo>
                    <a:pt x="90" y="160"/>
                  </a:lnTo>
                  <a:close/>
                  <a:moveTo>
                    <a:pt x="97" y="162"/>
                  </a:moveTo>
                  <a:lnTo>
                    <a:pt x="97" y="162"/>
                  </a:lnTo>
                  <a:lnTo>
                    <a:pt x="99" y="164"/>
                  </a:lnTo>
                  <a:lnTo>
                    <a:pt x="101" y="168"/>
                  </a:lnTo>
                  <a:lnTo>
                    <a:pt x="101" y="168"/>
                  </a:lnTo>
                  <a:lnTo>
                    <a:pt x="97" y="168"/>
                  </a:lnTo>
                  <a:lnTo>
                    <a:pt x="96" y="170"/>
                  </a:lnTo>
                  <a:lnTo>
                    <a:pt x="94" y="172"/>
                  </a:lnTo>
                  <a:lnTo>
                    <a:pt x="92" y="172"/>
                  </a:lnTo>
                  <a:lnTo>
                    <a:pt x="92" y="172"/>
                  </a:lnTo>
                  <a:lnTo>
                    <a:pt x="94" y="166"/>
                  </a:lnTo>
                  <a:lnTo>
                    <a:pt x="97" y="162"/>
                  </a:lnTo>
                  <a:lnTo>
                    <a:pt x="97" y="162"/>
                  </a:lnTo>
                  <a:close/>
                  <a:moveTo>
                    <a:pt x="101" y="172"/>
                  </a:moveTo>
                  <a:lnTo>
                    <a:pt x="101" y="172"/>
                  </a:lnTo>
                  <a:lnTo>
                    <a:pt x="103" y="174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1" y="178"/>
                  </a:lnTo>
                  <a:lnTo>
                    <a:pt x="97" y="181"/>
                  </a:lnTo>
                  <a:lnTo>
                    <a:pt x="96" y="183"/>
                  </a:lnTo>
                  <a:lnTo>
                    <a:pt x="92" y="185"/>
                  </a:lnTo>
                  <a:lnTo>
                    <a:pt x="92" y="185"/>
                  </a:lnTo>
                  <a:lnTo>
                    <a:pt x="94" y="181"/>
                  </a:lnTo>
                  <a:lnTo>
                    <a:pt x="96" y="178"/>
                  </a:lnTo>
                  <a:lnTo>
                    <a:pt x="101" y="172"/>
                  </a:lnTo>
                  <a:lnTo>
                    <a:pt x="101" y="172"/>
                  </a:lnTo>
                  <a:close/>
                  <a:moveTo>
                    <a:pt x="109" y="185"/>
                  </a:moveTo>
                  <a:lnTo>
                    <a:pt x="109" y="185"/>
                  </a:lnTo>
                  <a:lnTo>
                    <a:pt x="103" y="193"/>
                  </a:lnTo>
                  <a:lnTo>
                    <a:pt x="96" y="199"/>
                  </a:lnTo>
                  <a:lnTo>
                    <a:pt x="96" y="199"/>
                  </a:lnTo>
                  <a:lnTo>
                    <a:pt x="97" y="193"/>
                  </a:lnTo>
                  <a:lnTo>
                    <a:pt x="101" y="187"/>
                  </a:lnTo>
                  <a:lnTo>
                    <a:pt x="105" y="183"/>
                  </a:lnTo>
                  <a:lnTo>
                    <a:pt x="107" y="183"/>
                  </a:lnTo>
                  <a:lnTo>
                    <a:pt x="109" y="185"/>
                  </a:lnTo>
                  <a:lnTo>
                    <a:pt x="109" y="185"/>
                  </a:lnTo>
                  <a:close/>
                  <a:moveTo>
                    <a:pt x="97" y="210"/>
                  </a:moveTo>
                  <a:lnTo>
                    <a:pt x="97" y="210"/>
                  </a:lnTo>
                  <a:lnTo>
                    <a:pt x="105" y="200"/>
                  </a:lnTo>
                  <a:lnTo>
                    <a:pt x="109" y="197"/>
                  </a:lnTo>
                  <a:lnTo>
                    <a:pt x="113" y="195"/>
                  </a:lnTo>
                  <a:lnTo>
                    <a:pt x="113" y="195"/>
                  </a:lnTo>
                  <a:lnTo>
                    <a:pt x="111" y="199"/>
                  </a:lnTo>
                  <a:lnTo>
                    <a:pt x="107" y="204"/>
                  </a:lnTo>
                  <a:lnTo>
                    <a:pt x="97" y="210"/>
                  </a:lnTo>
                  <a:lnTo>
                    <a:pt x="97" y="210"/>
                  </a:lnTo>
                  <a:close/>
                  <a:moveTo>
                    <a:pt x="103" y="223"/>
                  </a:moveTo>
                  <a:lnTo>
                    <a:pt x="103" y="223"/>
                  </a:lnTo>
                  <a:lnTo>
                    <a:pt x="105" y="218"/>
                  </a:lnTo>
                  <a:lnTo>
                    <a:pt x="109" y="212"/>
                  </a:lnTo>
                  <a:lnTo>
                    <a:pt x="118" y="204"/>
                  </a:lnTo>
                  <a:lnTo>
                    <a:pt x="118" y="204"/>
                  </a:lnTo>
                  <a:lnTo>
                    <a:pt x="117" y="210"/>
                  </a:lnTo>
                  <a:lnTo>
                    <a:pt x="113" y="214"/>
                  </a:lnTo>
                  <a:lnTo>
                    <a:pt x="103" y="223"/>
                  </a:lnTo>
                  <a:lnTo>
                    <a:pt x="103" y="223"/>
                  </a:lnTo>
                  <a:close/>
                  <a:moveTo>
                    <a:pt x="136" y="235"/>
                  </a:moveTo>
                  <a:lnTo>
                    <a:pt x="136" y="235"/>
                  </a:lnTo>
                  <a:lnTo>
                    <a:pt x="137" y="231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39" y="231"/>
                  </a:lnTo>
                  <a:lnTo>
                    <a:pt x="137" y="235"/>
                  </a:lnTo>
                  <a:lnTo>
                    <a:pt x="136" y="235"/>
                  </a:lnTo>
                  <a:lnTo>
                    <a:pt x="136" y="235"/>
                  </a:lnTo>
                  <a:close/>
                  <a:moveTo>
                    <a:pt x="134" y="227"/>
                  </a:moveTo>
                  <a:lnTo>
                    <a:pt x="134" y="227"/>
                  </a:lnTo>
                  <a:lnTo>
                    <a:pt x="137" y="221"/>
                  </a:lnTo>
                  <a:lnTo>
                    <a:pt x="139" y="220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39" y="221"/>
                  </a:lnTo>
                  <a:lnTo>
                    <a:pt x="134" y="227"/>
                  </a:lnTo>
                  <a:lnTo>
                    <a:pt x="134" y="227"/>
                  </a:lnTo>
                  <a:close/>
                  <a:moveTo>
                    <a:pt x="147" y="231"/>
                  </a:moveTo>
                  <a:lnTo>
                    <a:pt x="147" y="231"/>
                  </a:lnTo>
                  <a:lnTo>
                    <a:pt x="149" y="227"/>
                  </a:lnTo>
                  <a:lnTo>
                    <a:pt x="153" y="223"/>
                  </a:lnTo>
                  <a:lnTo>
                    <a:pt x="158" y="216"/>
                  </a:lnTo>
                  <a:lnTo>
                    <a:pt x="158" y="216"/>
                  </a:lnTo>
                  <a:lnTo>
                    <a:pt x="162" y="218"/>
                  </a:lnTo>
                  <a:lnTo>
                    <a:pt x="162" y="218"/>
                  </a:lnTo>
                  <a:lnTo>
                    <a:pt x="157" y="225"/>
                  </a:lnTo>
                  <a:lnTo>
                    <a:pt x="147" y="231"/>
                  </a:lnTo>
                  <a:lnTo>
                    <a:pt x="147" y="231"/>
                  </a:lnTo>
                  <a:close/>
                  <a:moveTo>
                    <a:pt x="168" y="227"/>
                  </a:moveTo>
                  <a:lnTo>
                    <a:pt x="168" y="227"/>
                  </a:lnTo>
                  <a:lnTo>
                    <a:pt x="168" y="225"/>
                  </a:lnTo>
                  <a:lnTo>
                    <a:pt x="170" y="221"/>
                  </a:lnTo>
                  <a:lnTo>
                    <a:pt x="174" y="220"/>
                  </a:lnTo>
                  <a:lnTo>
                    <a:pt x="174" y="220"/>
                  </a:lnTo>
                  <a:lnTo>
                    <a:pt x="172" y="223"/>
                  </a:lnTo>
                  <a:lnTo>
                    <a:pt x="168" y="227"/>
                  </a:lnTo>
                  <a:lnTo>
                    <a:pt x="168" y="227"/>
                  </a:lnTo>
                  <a:close/>
                  <a:moveTo>
                    <a:pt x="176" y="233"/>
                  </a:moveTo>
                  <a:lnTo>
                    <a:pt x="176" y="233"/>
                  </a:lnTo>
                  <a:lnTo>
                    <a:pt x="178" y="231"/>
                  </a:lnTo>
                  <a:lnTo>
                    <a:pt x="181" y="229"/>
                  </a:lnTo>
                  <a:lnTo>
                    <a:pt x="181" y="229"/>
                  </a:lnTo>
                  <a:lnTo>
                    <a:pt x="179" y="233"/>
                  </a:lnTo>
                  <a:lnTo>
                    <a:pt x="176" y="233"/>
                  </a:lnTo>
                  <a:lnTo>
                    <a:pt x="176" y="233"/>
                  </a:lnTo>
                  <a:close/>
                  <a:moveTo>
                    <a:pt x="181" y="229"/>
                  </a:moveTo>
                  <a:lnTo>
                    <a:pt x="181" y="229"/>
                  </a:lnTo>
                  <a:lnTo>
                    <a:pt x="183" y="225"/>
                  </a:lnTo>
                  <a:lnTo>
                    <a:pt x="185" y="223"/>
                  </a:lnTo>
                  <a:lnTo>
                    <a:pt x="187" y="221"/>
                  </a:lnTo>
                  <a:lnTo>
                    <a:pt x="187" y="220"/>
                  </a:lnTo>
                  <a:lnTo>
                    <a:pt x="187" y="220"/>
                  </a:lnTo>
                  <a:lnTo>
                    <a:pt x="189" y="220"/>
                  </a:lnTo>
                  <a:lnTo>
                    <a:pt x="191" y="221"/>
                  </a:lnTo>
                  <a:lnTo>
                    <a:pt x="191" y="221"/>
                  </a:lnTo>
                  <a:lnTo>
                    <a:pt x="187" y="225"/>
                  </a:lnTo>
                  <a:lnTo>
                    <a:pt x="181" y="229"/>
                  </a:lnTo>
                  <a:lnTo>
                    <a:pt x="181" y="229"/>
                  </a:lnTo>
                  <a:close/>
                  <a:moveTo>
                    <a:pt x="198" y="126"/>
                  </a:moveTo>
                  <a:lnTo>
                    <a:pt x="198" y="126"/>
                  </a:lnTo>
                  <a:lnTo>
                    <a:pt x="198" y="170"/>
                  </a:lnTo>
                  <a:lnTo>
                    <a:pt x="198" y="191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85" y="210"/>
                  </a:lnTo>
                  <a:lnTo>
                    <a:pt x="176" y="210"/>
                  </a:lnTo>
                  <a:lnTo>
                    <a:pt x="155" y="208"/>
                  </a:lnTo>
                  <a:lnTo>
                    <a:pt x="155" y="208"/>
                  </a:lnTo>
                  <a:lnTo>
                    <a:pt x="145" y="208"/>
                  </a:lnTo>
                  <a:lnTo>
                    <a:pt x="136" y="206"/>
                  </a:lnTo>
                  <a:lnTo>
                    <a:pt x="136" y="206"/>
                  </a:lnTo>
                  <a:lnTo>
                    <a:pt x="132" y="204"/>
                  </a:lnTo>
                  <a:lnTo>
                    <a:pt x="128" y="202"/>
                  </a:lnTo>
                  <a:lnTo>
                    <a:pt x="122" y="195"/>
                  </a:lnTo>
                  <a:lnTo>
                    <a:pt x="115" y="176"/>
                  </a:lnTo>
                  <a:lnTo>
                    <a:pt x="115" y="176"/>
                  </a:lnTo>
                  <a:lnTo>
                    <a:pt x="105" y="151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86" y="99"/>
                  </a:lnTo>
                  <a:lnTo>
                    <a:pt x="80" y="88"/>
                  </a:lnTo>
                  <a:lnTo>
                    <a:pt x="76" y="84"/>
                  </a:lnTo>
                  <a:lnTo>
                    <a:pt x="75" y="82"/>
                  </a:lnTo>
                  <a:lnTo>
                    <a:pt x="75" y="82"/>
                  </a:lnTo>
                  <a:lnTo>
                    <a:pt x="73" y="90"/>
                  </a:lnTo>
                  <a:lnTo>
                    <a:pt x="73" y="98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6" y="126"/>
                  </a:lnTo>
                  <a:lnTo>
                    <a:pt x="76" y="138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78" y="189"/>
                  </a:lnTo>
                  <a:lnTo>
                    <a:pt x="76" y="210"/>
                  </a:lnTo>
                  <a:lnTo>
                    <a:pt x="76" y="210"/>
                  </a:lnTo>
                  <a:lnTo>
                    <a:pt x="67" y="212"/>
                  </a:lnTo>
                  <a:lnTo>
                    <a:pt x="59" y="212"/>
                  </a:lnTo>
                  <a:lnTo>
                    <a:pt x="52" y="212"/>
                  </a:lnTo>
                  <a:lnTo>
                    <a:pt x="44" y="208"/>
                  </a:lnTo>
                  <a:lnTo>
                    <a:pt x="44" y="208"/>
                  </a:lnTo>
                  <a:lnTo>
                    <a:pt x="44" y="143"/>
                  </a:lnTo>
                  <a:lnTo>
                    <a:pt x="42" y="77"/>
                  </a:lnTo>
                  <a:lnTo>
                    <a:pt x="42" y="77"/>
                  </a:lnTo>
                  <a:lnTo>
                    <a:pt x="42" y="46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6" y="12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9" y="6"/>
                  </a:lnTo>
                  <a:lnTo>
                    <a:pt x="69" y="6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9" y="27"/>
                  </a:lnTo>
                  <a:lnTo>
                    <a:pt x="105" y="50"/>
                  </a:lnTo>
                  <a:lnTo>
                    <a:pt x="111" y="7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30" y="124"/>
                  </a:lnTo>
                  <a:lnTo>
                    <a:pt x="141" y="155"/>
                  </a:lnTo>
                  <a:lnTo>
                    <a:pt x="141" y="155"/>
                  </a:lnTo>
                  <a:lnTo>
                    <a:pt x="145" y="164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7" y="170"/>
                  </a:lnTo>
                  <a:lnTo>
                    <a:pt x="158" y="164"/>
                  </a:lnTo>
                  <a:lnTo>
                    <a:pt x="158" y="155"/>
                  </a:lnTo>
                  <a:lnTo>
                    <a:pt x="158" y="155"/>
                  </a:lnTo>
                  <a:lnTo>
                    <a:pt x="160" y="8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76" y="6"/>
                  </a:lnTo>
                  <a:lnTo>
                    <a:pt x="183" y="6"/>
                  </a:lnTo>
                  <a:lnTo>
                    <a:pt x="204" y="10"/>
                  </a:lnTo>
                  <a:lnTo>
                    <a:pt x="204" y="10"/>
                  </a:lnTo>
                  <a:lnTo>
                    <a:pt x="202" y="67"/>
                  </a:lnTo>
                  <a:lnTo>
                    <a:pt x="198" y="126"/>
                  </a:lnTo>
                  <a:lnTo>
                    <a:pt x="198" y="126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2"/>
            <p:cNvSpPr>
              <a:spLocks noEditPoints="1"/>
            </p:cNvSpPr>
            <p:nvPr/>
          </p:nvSpPr>
          <p:spPr bwMode="auto">
            <a:xfrm>
              <a:off x="8243796" y="508042"/>
              <a:ext cx="846201" cy="924680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2" y="31"/>
                </a:cxn>
                <a:cxn ang="0">
                  <a:pos x="0" y="71"/>
                </a:cxn>
                <a:cxn ang="0">
                  <a:pos x="54" y="96"/>
                </a:cxn>
                <a:cxn ang="0">
                  <a:pos x="73" y="227"/>
                </a:cxn>
                <a:cxn ang="0">
                  <a:pos x="132" y="269"/>
                </a:cxn>
                <a:cxn ang="0">
                  <a:pos x="168" y="242"/>
                </a:cxn>
                <a:cxn ang="0">
                  <a:pos x="176" y="101"/>
                </a:cxn>
                <a:cxn ang="0">
                  <a:pos x="248" y="36"/>
                </a:cxn>
                <a:cxn ang="0">
                  <a:pos x="8" y="44"/>
                </a:cxn>
                <a:cxn ang="0">
                  <a:pos x="12" y="80"/>
                </a:cxn>
                <a:cxn ang="0">
                  <a:pos x="12" y="80"/>
                </a:cxn>
                <a:cxn ang="0">
                  <a:pos x="35" y="46"/>
                </a:cxn>
                <a:cxn ang="0">
                  <a:pos x="21" y="42"/>
                </a:cxn>
                <a:cxn ang="0">
                  <a:pos x="25" y="38"/>
                </a:cxn>
                <a:cxn ang="0">
                  <a:pos x="31" y="16"/>
                </a:cxn>
                <a:cxn ang="0">
                  <a:pos x="16" y="29"/>
                </a:cxn>
                <a:cxn ang="0">
                  <a:pos x="61" y="84"/>
                </a:cxn>
                <a:cxn ang="0">
                  <a:pos x="71" y="88"/>
                </a:cxn>
                <a:cxn ang="0">
                  <a:pos x="71" y="90"/>
                </a:cxn>
                <a:cxn ang="0">
                  <a:pos x="77" y="67"/>
                </a:cxn>
                <a:cxn ang="0">
                  <a:pos x="81" y="202"/>
                </a:cxn>
                <a:cxn ang="0">
                  <a:pos x="105" y="103"/>
                </a:cxn>
                <a:cxn ang="0">
                  <a:pos x="88" y="118"/>
                </a:cxn>
                <a:cxn ang="0">
                  <a:pos x="98" y="80"/>
                </a:cxn>
                <a:cxn ang="0">
                  <a:pos x="103" y="195"/>
                </a:cxn>
                <a:cxn ang="0">
                  <a:pos x="81" y="210"/>
                </a:cxn>
                <a:cxn ang="0">
                  <a:pos x="103" y="195"/>
                </a:cxn>
                <a:cxn ang="0">
                  <a:pos x="105" y="168"/>
                </a:cxn>
                <a:cxn ang="0">
                  <a:pos x="103" y="147"/>
                </a:cxn>
                <a:cxn ang="0">
                  <a:pos x="92" y="157"/>
                </a:cxn>
                <a:cxn ang="0">
                  <a:pos x="94" y="141"/>
                </a:cxn>
                <a:cxn ang="0">
                  <a:pos x="92" y="92"/>
                </a:cxn>
                <a:cxn ang="0">
                  <a:pos x="86" y="155"/>
                </a:cxn>
                <a:cxn ang="0">
                  <a:pos x="86" y="155"/>
                </a:cxn>
                <a:cxn ang="0">
                  <a:pos x="79" y="181"/>
                </a:cxn>
                <a:cxn ang="0">
                  <a:pos x="86" y="214"/>
                </a:cxn>
                <a:cxn ang="0">
                  <a:pos x="103" y="206"/>
                </a:cxn>
                <a:cxn ang="0">
                  <a:pos x="103" y="206"/>
                </a:cxn>
                <a:cxn ang="0">
                  <a:pos x="94" y="239"/>
                </a:cxn>
                <a:cxn ang="0">
                  <a:pos x="96" y="263"/>
                </a:cxn>
                <a:cxn ang="0">
                  <a:pos x="101" y="263"/>
                </a:cxn>
                <a:cxn ang="0">
                  <a:pos x="92" y="258"/>
                </a:cxn>
                <a:cxn ang="0">
                  <a:pos x="111" y="244"/>
                </a:cxn>
                <a:cxn ang="0">
                  <a:pos x="126" y="256"/>
                </a:cxn>
                <a:cxn ang="0">
                  <a:pos x="119" y="254"/>
                </a:cxn>
                <a:cxn ang="0">
                  <a:pos x="132" y="244"/>
                </a:cxn>
                <a:cxn ang="0">
                  <a:pos x="134" y="265"/>
                </a:cxn>
                <a:cxn ang="0">
                  <a:pos x="134" y="265"/>
                </a:cxn>
                <a:cxn ang="0">
                  <a:pos x="142" y="252"/>
                </a:cxn>
                <a:cxn ang="0">
                  <a:pos x="241" y="57"/>
                </a:cxn>
                <a:cxn ang="0">
                  <a:pos x="168" y="94"/>
                </a:cxn>
                <a:cxn ang="0">
                  <a:pos x="162" y="225"/>
                </a:cxn>
                <a:cxn ang="0">
                  <a:pos x="111" y="235"/>
                </a:cxn>
                <a:cxn ang="0">
                  <a:pos x="81" y="57"/>
                </a:cxn>
                <a:cxn ang="0">
                  <a:pos x="46" y="10"/>
                </a:cxn>
                <a:cxn ang="0">
                  <a:pos x="191" y="8"/>
                </a:cxn>
                <a:cxn ang="0">
                  <a:pos x="241" y="57"/>
                </a:cxn>
              </a:cxnLst>
              <a:rect l="0" t="0" r="r" b="b"/>
              <a:pathLst>
                <a:path w="248" h="271">
                  <a:moveTo>
                    <a:pt x="248" y="4"/>
                  </a:moveTo>
                  <a:lnTo>
                    <a:pt x="248" y="4"/>
                  </a:lnTo>
                  <a:lnTo>
                    <a:pt x="231" y="2"/>
                  </a:lnTo>
                  <a:lnTo>
                    <a:pt x="214" y="2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43" y="0"/>
                  </a:lnTo>
                  <a:lnTo>
                    <a:pt x="10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8" y="27"/>
                  </a:lnTo>
                  <a:lnTo>
                    <a:pt x="2" y="3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71"/>
                  </a:lnTo>
                  <a:lnTo>
                    <a:pt x="0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8" y="92"/>
                  </a:lnTo>
                  <a:lnTo>
                    <a:pt x="16" y="94"/>
                  </a:lnTo>
                  <a:lnTo>
                    <a:pt x="35" y="96"/>
                  </a:lnTo>
                  <a:lnTo>
                    <a:pt x="54" y="96"/>
                  </a:lnTo>
                  <a:lnTo>
                    <a:pt x="61" y="96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3" y="117"/>
                  </a:lnTo>
                  <a:lnTo>
                    <a:pt x="75" y="138"/>
                  </a:lnTo>
                  <a:lnTo>
                    <a:pt x="75" y="183"/>
                  </a:lnTo>
                  <a:lnTo>
                    <a:pt x="73" y="227"/>
                  </a:lnTo>
                  <a:lnTo>
                    <a:pt x="73" y="248"/>
                  </a:lnTo>
                  <a:lnTo>
                    <a:pt x="73" y="267"/>
                  </a:lnTo>
                  <a:lnTo>
                    <a:pt x="73" y="267"/>
                  </a:lnTo>
                  <a:lnTo>
                    <a:pt x="90" y="267"/>
                  </a:lnTo>
                  <a:lnTo>
                    <a:pt x="107" y="269"/>
                  </a:lnTo>
                  <a:lnTo>
                    <a:pt x="124" y="271"/>
                  </a:lnTo>
                  <a:lnTo>
                    <a:pt x="132" y="269"/>
                  </a:lnTo>
                  <a:lnTo>
                    <a:pt x="138" y="269"/>
                  </a:lnTo>
                  <a:lnTo>
                    <a:pt x="138" y="269"/>
                  </a:lnTo>
                  <a:lnTo>
                    <a:pt x="145" y="265"/>
                  </a:lnTo>
                  <a:lnTo>
                    <a:pt x="155" y="258"/>
                  </a:lnTo>
                  <a:lnTo>
                    <a:pt x="164" y="248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70" y="235"/>
                  </a:lnTo>
                  <a:lnTo>
                    <a:pt x="170" y="225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2" y="170"/>
                  </a:lnTo>
                  <a:lnTo>
                    <a:pt x="174" y="136"/>
                  </a:lnTo>
                  <a:lnTo>
                    <a:pt x="176" y="101"/>
                  </a:lnTo>
                  <a:lnTo>
                    <a:pt x="178" y="69"/>
                  </a:lnTo>
                  <a:lnTo>
                    <a:pt x="178" y="69"/>
                  </a:lnTo>
                  <a:lnTo>
                    <a:pt x="210" y="69"/>
                  </a:lnTo>
                  <a:lnTo>
                    <a:pt x="229" y="69"/>
                  </a:lnTo>
                  <a:lnTo>
                    <a:pt x="244" y="67"/>
                  </a:lnTo>
                  <a:lnTo>
                    <a:pt x="244" y="67"/>
                  </a:lnTo>
                  <a:lnTo>
                    <a:pt x="248" y="36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21" y="31"/>
                  </a:moveTo>
                  <a:lnTo>
                    <a:pt x="21" y="31"/>
                  </a:lnTo>
                  <a:lnTo>
                    <a:pt x="20" y="35"/>
                  </a:lnTo>
                  <a:lnTo>
                    <a:pt x="16" y="3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0" y="40"/>
                  </a:lnTo>
                  <a:lnTo>
                    <a:pt x="14" y="36"/>
                  </a:lnTo>
                  <a:lnTo>
                    <a:pt x="18" y="35"/>
                  </a:lnTo>
                  <a:lnTo>
                    <a:pt x="21" y="31"/>
                  </a:lnTo>
                  <a:lnTo>
                    <a:pt x="21" y="31"/>
                  </a:lnTo>
                  <a:close/>
                  <a:moveTo>
                    <a:pt x="12" y="80"/>
                  </a:moveTo>
                  <a:lnTo>
                    <a:pt x="12" y="80"/>
                  </a:lnTo>
                  <a:lnTo>
                    <a:pt x="14" y="75"/>
                  </a:lnTo>
                  <a:lnTo>
                    <a:pt x="20" y="69"/>
                  </a:lnTo>
                  <a:lnTo>
                    <a:pt x="33" y="61"/>
                  </a:lnTo>
                  <a:lnTo>
                    <a:pt x="33" y="61"/>
                  </a:lnTo>
                  <a:lnTo>
                    <a:pt x="25" y="71"/>
                  </a:lnTo>
                  <a:lnTo>
                    <a:pt x="12" y="80"/>
                  </a:lnTo>
                  <a:lnTo>
                    <a:pt x="12" y="80"/>
                  </a:lnTo>
                  <a:close/>
                  <a:moveTo>
                    <a:pt x="23" y="56"/>
                  </a:moveTo>
                  <a:lnTo>
                    <a:pt x="23" y="56"/>
                  </a:lnTo>
                  <a:lnTo>
                    <a:pt x="23" y="52"/>
                  </a:lnTo>
                  <a:lnTo>
                    <a:pt x="27" y="50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50"/>
                  </a:lnTo>
                  <a:lnTo>
                    <a:pt x="31" y="52"/>
                  </a:lnTo>
                  <a:lnTo>
                    <a:pt x="27" y="54"/>
                  </a:lnTo>
                  <a:lnTo>
                    <a:pt x="23" y="56"/>
                  </a:lnTo>
                  <a:lnTo>
                    <a:pt x="23" y="56"/>
                  </a:lnTo>
                  <a:close/>
                  <a:moveTo>
                    <a:pt x="21" y="42"/>
                  </a:moveTo>
                  <a:lnTo>
                    <a:pt x="21" y="42"/>
                  </a:lnTo>
                  <a:lnTo>
                    <a:pt x="23" y="38"/>
                  </a:lnTo>
                  <a:lnTo>
                    <a:pt x="27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3" y="35"/>
                  </a:lnTo>
                  <a:lnTo>
                    <a:pt x="29" y="36"/>
                  </a:lnTo>
                  <a:lnTo>
                    <a:pt x="25" y="38"/>
                  </a:lnTo>
                  <a:lnTo>
                    <a:pt x="21" y="42"/>
                  </a:lnTo>
                  <a:lnTo>
                    <a:pt x="21" y="42"/>
                  </a:lnTo>
                  <a:close/>
                  <a:moveTo>
                    <a:pt x="16" y="29"/>
                  </a:moveTo>
                  <a:lnTo>
                    <a:pt x="16" y="29"/>
                  </a:lnTo>
                  <a:lnTo>
                    <a:pt x="20" y="25"/>
                  </a:lnTo>
                  <a:lnTo>
                    <a:pt x="25" y="19"/>
                  </a:lnTo>
                  <a:lnTo>
                    <a:pt x="31" y="16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5" y="19"/>
                  </a:lnTo>
                  <a:lnTo>
                    <a:pt x="29" y="21"/>
                  </a:lnTo>
                  <a:lnTo>
                    <a:pt x="21" y="25"/>
                  </a:lnTo>
                  <a:lnTo>
                    <a:pt x="16" y="29"/>
                  </a:lnTo>
                  <a:lnTo>
                    <a:pt x="16" y="29"/>
                  </a:lnTo>
                  <a:close/>
                  <a:moveTo>
                    <a:pt x="58" y="88"/>
                  </a:moveTo>
                  <a:lnTo>
                    <a:pt x="58" y="88"/>
                  </a:lnTo>
                  <a:lnTo>
                    <a:pt x="58" y="86"/>
                  </a:lnTo>
                  <a:lnTo>
                    <a:pt x="60" y="84"/>
                  </a:lnTo>
                  <a:lnTo>
                    <a:pt x="61" y="82"/>
                  </a:lnTo>
                  <a:lnTo>
                    <a:pt x="61" y="82"/>
                  </a:lnTo>
                  <a:lnTo>
                    <a:pt x="61" y="84"/>
                  </a:lnTo>
                  <a:lnTo>
                    <a:pt x="61" y="86"/>
                  </a:lnTo>
                  <a:lnTo>
                    <a:pt x="60" y="88"/>
                  </a:lnTo>
                  <a:lnTo>
                    <a:pt x="58" y="88"/>
                  </a:lnTo>
                  <a:lnTo>
                    <a:pt x="58" y="88"/>
                  </a:lnTo>
                  <a:close/>
                  <a:moveTo>
                    <a:pt x="71" y="90"/>
                  </a:moveTo>
                  <a:lnTo>
                    <a:pt x="71" y="90"/>
                  </a:lnTo>
                  <a:lnTo>
                    <a:pt x="71" y="88"/>
                  </a:lnTo>
                  <a:lnTo>
                    <a:pt x="73" y="86"/>
                  </a:lnTo>
                  <a:lnTo>
                    <a:pt x="77" y="84"/>
                  </a:lnTo>
                  <a:lnTo>
                    <a:pt x="77" y="84"/>
                  </a:lnTo>
                  <a:lnTo>
                    <a:pt x="77" y="86"/>
                  </a:lnTo>
                  <a:lnTo>
                    <a:pt x="75" y="88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65" y="75"/>
                  </a:moveTo>
                  <a:lnTo>
                    <a:pt x="65" y="75"/>
                  </a:lnTo>
                  <a:lnTo>
                    <a:pt x="67" y="71"/>
                  </a:lnTo>
                  <a:lnTo>
                    <a:pt x="69" y="67"/>
                  </a:lnTo>
                  <a:lnTo>
                    <a:pt x="69" y="67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5" y="69"/>
                  </a:lnTo>
                  <a:lnTo>
                    <a:pt x="71" y="71"/>
                  </a:lnTo>
                  <a:lnTo>
                    <a:pt x="65" y="75"/>
                  </a:lnTo>
                  <a:lnTo>
                    <a:pt x="65" y="75"/>
                  </a:lnTo>
                  <a:close/>
                  <a:moveTo>
                    <a:pt x="81" y="198"/>
                  </a:moveTo>
                  <a:lnTo>
                    <a:pt x="81" y="198"/>
                  </a:lnTo>
                  <a:lnTo>
                    <a:pt x="81" y="202"/>
                  </a:lnTo>
                  <a:lnTo>
                    <a:pt x="77" y="204"/>
                  </a:lnTo>
                  <a:lnTo>
                    <a:pt x="77" y="204"/>
                  </a:lnTo>
                  <a:lnTo>
                    <a:pt x="77" y="202"/>
                  </a:lnTo>
                  <a:lnTo>
                    <a:pt x="77" y="200"/>
                  </a:lnTo>
                  <a:lnTo>
                    <a:pt x="81" y="198"/>
                  </a:lnTo>
                  <a:lnTo>
                    <a:pt x="81" y="198"/>
                  </a:lnTo>
                  <a:close/>
                  <a:moveTo>
                    <a:pt x="105" y="103"/>
                  </a:moveTo>
                  <a:lnTo>
                    <a:pt x="105" y="103"/>
                  </a:lnTo>
                  <a:lnTo>
                    <a:pt x="105" y="107"/>
                  </a:lnTo>
                  <a:lnTo>
                    <a:pt x="103" y="109"/>
                  </a:lnTo>
                  <a:lnTo>
                    <a:pt x="96" y="113"/>
                  </a:lnTo>
                  <a:lnTo>
                    <a:pt x="96" y="113"/>
                  </a:lnTo>
                  <a:lnTo>
                    <a:pt x="92" y="117"/>
                  </a:lnTo>
                  <a:lnTo>
                    <a:pt x="88" y="118"/>
                  </a:lnTo>
                  <a:lnTo>
                    <a:pt x="84" y="120"/>
                  </a:lnTo>
                  <a:lnTo>
                    <a:pt x="84" y="120"/>
                  </a:lnTo>
                  <a:lnTo>
                    <a:pt x="94" y="111"/>
                  </a:lnTo>
                  <a:lnTo>
                    <a:pt x="105" y="103"/>
                  </a:lnTo>
                  <a:lnTo>
                    <a:pt x="105" y="103"/>
                  </a:lnTo>
                  <a:close/>
                  <a:moveTo>
                    <a:pt x="98" y="80"/>
                  </a:moveTo>
                  <a:lnTo>
                    <a:pt x="98" y="80"/>
                  </a:lnTo>
                  <a:lnTo>
                    <a:pt x="101" y="78"/>
                  </a:lnTo>
                  <a:lnTo>
                    <a:pt x="105" y="77"/>
                  </a:lnTo>
                  <a:lnTo>
                    <a:pt x="105" y="77"/>
                  </a:lnTo>
                  <a:lnTo>
                    <a:pt x="103" y="80"/>
                  </a:lnTo>
                  <a:lnTo>
                    <a:pt x="98" y="80"/>
                  </a:lnTo>
                  <a:lnTo>
                    <a:pt x="98" y="80"/>
                  </a:lnTo>
                  <a:close/>
                  <a:moveTo>
                    <a:pt x="103" y="195"/>
                  </a:moveTo>
                  <a:lnTo>
                    <a:pt x="103" y="195"/>
                  </a:lnTo>
                  <a:lnTo>
                    <a:pt x="96" y="198"/>
                  </a:lnTo>
                  <a:lnTo>
                    <a:pt x="92" y="202"/>
                  </a:lnTo>
                  <a:lnTo>
                    <a:pt x="86" y="208"/>
                  </a:lnTo>
                  <a:lnTo>
                    <a:pt x="82" y="210"/>
                  </a:lnTo>
                  <a:lnTo>
                    <a:pt x="81" y="210"/>
                  </a:lnTo>
                  <a:lnTo>
                    <a:pt x="81" y="210"/>
                  </a:lnTo>
                  <a:lnTo>
                    <a:pt x="90" y="197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3" y="187"/>
                  </a:lnTo>
                  <a:lnTo>
                    <a:pt x="103" y="189"/>
                  </a:lnTo>
                  <a:lnTo>
                    <a:pt x="103" y="195"/>
                  </a:lnTo>
                  <a:lnTo>
                    <a:pt x="103" y="195"/>
                  </a:lnTo>
                  <a:close/>
                  <a:moveTo>
                    <a:pt x="84" y="189"/>
                  </a:moveTo>
                  <a:lnTo>
                    <a:pt x="84" y="189"/>
                  </a:lnTo>
                  <a:lnTo>
                    <a:pt x="88" y="181"/>
                  </a:lnTo>
                  <a:lnTo>
                    <a:pt x="92" y="178"/>
                  </a:lnTo>
                  <a:lnTo>
                    <a:pt x="101" y="168"/>
                  </a:lnTo>
                  <a:lnTo>
                    <a:pt x="101" y="168"/>
                  </a:lnTo>
                  <a:lnTo>
                    <a:pt x="105" y="168"/>
                  </a:lnTo>
                  <a:lnTo>
                    <a:pt x="105" y="172"/>
                  </a:lnTo>
                  <a:lnTo>
                    <a:pt x="105" y="172"/>
                  </a:lnTo>
                  <a:lnTo>
                    <a:pt x="96" y="181"/>
                  </a:lnTo>
                  <a:lnTo>
                    <a:pt x="84" y="189"/>
                  </a:lnTo>
                  <a:lnTo>
                    <a:pt x="84" y="189"/>
                  </a:lnTo>
                  <a:close/>
                  <a:moveTo>
                    <a:pt x="103" y="147"/>
                  </a:moveTo>
                  <a:lnTo>
                    <a:pt x="103" y="147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98" y="160"/>
                  </a:lnTo>
                  <a:lnTo>
                    <a:pt x="82" y="170"/>
                  </a:lnTo>
                  <a:lnTo>
                    <a:pt x="82" y="170"/>
                  </a:lnTo>
                  <a:lnTo>
                    <a:pt x="86" y="164"/>
                  </a:lnTo>
                  <a:lnTo>
                    <a:pt x="92" y="157"/>
                  </a:lnTo>
                  <a:lnTo>
                    <a:pt x="103" y="147"/>
                  </a:lnTo>
                  <a:lnTo>
                    <a:pt x="103" y="147"/>
                  </a:lnTo>
                  <a:close/>
                  <a:moveTo>
                    <a:pt x="100" y="138"/>
                  </a:moveTo>
                  <a:lnTo>
                    <a:pt x="100" y="138"/>
                  </a:lnTo>
                  <a:lnTo>
                    <a:pt x="92" y="143"/>
                  </a:lnTo>
                  <a:lnTo>
                    <a:pt x="92" y="143"/>
                  </a:lnTo>
                  <a:lnTo>
                    <a:pt x="94" y="141"/>
                  </a:lnTo>
                  <a:lnTo>
                    <a:pt x="94" y="139"/>
                  </a:lnTo>
                  <a:lnTo>
                    <a:pt x="100" y="138"/>
                  </a:lnTo>
                  <a:lnTo>
                    <a:pt x="100" y="138"/>
                  </a:lnTo>
                  <a:close/>
                  <a:moveTo>
                    <a:pt x="79" y="105"/>
                  </a:moveTo>
                  <a:lnTo>
                    <a:pt x="79" y="105"/>
                  </a:lnTo>
                  <a:lnTo>
                    <a:pt x="84" y="97"/>
                  </a:lnTo>
                  <a:lnTo>
                    <a:pt x="92" y="92"/>
                  </a:lnTo>
                  <a:lnTo>
                    <a:pt x="92" y="92"/>
                  </a:lnTo>
                  <a:lnTo>
                    <a:pt x="90" y="96"/>
                  </a:lnTo>
                  <a:lnTo>
                    <a:pt x="88" y="99"/>
                  </a:lnTo>
                  <a:lnTo>
                    <a:pt x="79" y="105"/>
                  </a:lnTo>
                  <a:lnTo>
                    <a:pt x="79" y="105"/>
                  </a:lnTo>
                  <a:close/>
                  <a:moveTo>
                    <a:pt x="86" y="155"/>
                  </a:moveTo>
                  <a:lnTo>
                    <a:pt x="86" y="155"/>
                  </a:lnTo>
                  <a:lnTo>
                    <a:pt x="86" y="157"/>
                  </a:lnTo>
                  <a:lnTo>
                    <a:pt x="84" y="160"/>
                  </a:lnTo>
                  <a:lnTo>
                    <a:pt x="79" y="166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81" y="158"/>
                  </a:lnTo>
                  <a:lnTo>
                    <a:pt x="86" y="155"/>
                  </a:lnTo>
                  <a:lnTo>
                    <a:pt x="86" y="155"/>
                  </a:lnTo>
                  <a:close/>
                  <a:moveTo>
                    <a:pt x="84" y="179"/>
                  </a:moveTo>
                  <a:lnTo>
                    <a:pt x="84" y="179"/>
                  </a:lnTo>
                  <a:lnTo>
                    <a:pt x="79" y="187"/>
                  </a:lnTo>
                  <a:lnTo>
                    <a:pt x="79" y="187"/>
                  </a:lnTo>
                  <a:lnTo>
                    <a:pt x="77" y="183"/>
                  </a:lnTo>
                  <a:lnTo>
                    <a:pt x="79" y="181"/>
                  </a:lnTo>
                  <a:lnTo>
                    <a:pt x="84" y="179"/>
                  </a:lnTo>
                  <a:lnTo>
                    <a:pt x="84" y="179"/>
                  </a:lnTo>
                  <a:close/>
                  <a:moveTo>
                    <a:pt x="81" y="225"/>
                  </a:moveTo>
                  <a:lnTo>
                    <a:pt x="81" y="225"/>
                  </a:lnTo>
                  <a:lnTo>
                    <a:pt x="79" y="221"/>
                  </a:lnTo>
                  <a:lnTo>
                    <a:pt x="81" y="219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86" y="218"/>
                  </a:lnTo>
                  <a:lnTo>
                    <a:pt x="84" y="219"/>
                  </a:lnTo>
                  <a:lnTo>
                    <a:pt x="81" y="225"/>
                  </a:lnTo>
                  <a:lnTo>
                    <a:pt x="81" y="225"/>
                  </a:lnTo>
                  <a:close/>
                  <a:moveTo>
                    <a:pt x="103" y="206"/>
                  </a:moveTo>
                  <a:lnTo>
                    <a:pt x="103" y="206"/>
                  </a:lnTo>
                  <a:lnTo>
                    <a:pt x="101" y="216"/>
                  </a:lnTo>
                  <a:lnTo>
                    <a:pt x="96" y="219"/>
                  </a:lnTo>
                  <a:lnTo>
                    <a:pt x="84" y="227"/>
                  </a:lnTo>
                  <a:lnTo>
                    <a:pt x="84" y="227"/>
                  </a:lnTo>
                  <a:lnTo>
                    <a:pt x="92" y="216"/>
                  </a:lnTo>
                  <a:lnTo>
                    <a:pt x="98" y="210"/>
                  </a:lnTo>
                  <a:lnTo>
                    <a:pt x="103" y="206"/>
                  </a:lnTo>
                  <a:lnTo>
                    <a:pt x="103" y="206"/>
                  </a:lnTo>
                  <a:close/>
                  <a:moveTo>
                    <a:pt x="100" y="229"/>
                  </a:moveTo>
                  <a:lnTo>
                    <a:pt x="100" y="229"/>
                  </a:lnTo>
                  <a:lnTo>
                    <a:pt x="100" y="233"/>
                  </a:lnTo>
                  <a:lnTo>
                    <a:pt x="98" y="235"/>
                  </a:lnTo>
                  <a:lnTo>
                    <a:pt x="94" y="239"/>
                  </a:lnTo>
                  <a:lnTo>
                    <a:pt x="94" y="239"/>
                  </a:lnTo>
                  <a:lnTo>
                    <a:pt x="94" y="235"/>
                  </a:lnTo>
                  <a:lnTo>
                    <a:pt x="96" y="233"/>
                  </a:lnTo>
                  <a:lnTo>
                    <a:pt x="98" y="231"/>
                  </a:lnTo>
                  <a:lnTo>
                    <a:pt x="100" y="229"/>
                  </a:lnTo>
                  <a:lnTo>
                    <a:pt x="100" y="229"/>
                  </a:lnTo>
                  <a:close/>
                  <a:moveTo>
                    <a:pt x="96" y="263"/>
                  </a:moveTo>
                  <a:lnTo>
                    <a:pt x="96" y="263"/>
                  </a:lnTo>
                  <a:lnTo>
                    <a:pt x="98" y="259"/>
                  </a:lnTo>
                  <a:lnTo>
                    <a:pt x="101" y="256"/>
                  </a:lnTo>
                  <a:lnTo>
                    <a:pt x="109" y="250"/>
                  </a:lnTo>
                  <a:lnTo>
                    <a:pt x="109" y="250"/>
                  </a:lnTo>
                  <a:lnTo>
                    <a:pt x="109" y="254"/>
                  </a:lnTo>
                  <a:lnTo>
                    <a:pt x="105" y="259"/>
                  </a:lnTo>
                  <a:lnTo>
                    <a:pt x="101" y="263"/>
                  </a:lnTo>
                  <a:lnTo>
                    <a:pt x="96" y="263"/>
                  </a:lnTo>
                  <a:lnTo>
                    <a:pt x="96" y="263"/>
                  </a:lnTo>
                  <a:close/>
                  <a:moveTo>
                    <a:pt x="111" y="244"/>
                  </a:moveTo>
                  <a:lnTo>
                    <a:pt x="111" y="244"/>
                  </a:lnTo>
                  <a:lnTo>
                    <a:pt x="103" y="248"/>
                  </a:lnTo>
                  <a:lnTo>
                    <a:pt x="98" y="252"/>
                  </a:lnTo>
                  <a:lnTo>
                    <a:pt x="92" y="258"/>
                  </a:lnTo>
                  <a:lnTo>
                    <a:pt x="86" y="259"/>
                  </a:lnTo>
                  <a:lnTo>
                    <a:pt x="86" y="259"/>
                  </a:lnTo>
                  <a:lnTo>
                    <a:pt x="92" y="254"/>
                  </a:lnTo>
                  <a:lnTo>
                    <a:pt x="98" y="250"/>
                  </a:lnTo>
                  <a:lnTo>
                    <a:pt x="111" y="242"/>
                  </a:lnTo>
                  <a:lnTo>
                    <a:pt x="111" y="242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11" y="244"/>
                  </a:lnTo>
                  <a:close/>
                  <a:moveTo>
                    <a:pt x="119" y="263"/>
                  </a:moveTo>
                  <a:lnTo>
                    <a:pt x="119" y="263"/>
                  </a:lnTo>
                  <a:lnTo>
                    <a:pt x="119" y="261"/>
                  </a:lnTo>
                  <a:lnTo>
                    <a:pt x="121" y="259"/>
                  </a:lnTo>
                  <a:lnTo>
                    <a:pt x="126" y="256"/>
                  </a:lnTo>
                  <a:lnTo>
                    <a:pt x="126" y="256"/>
                  </a:lnTo>
                  <a:lnTo>
                    <a:pt x="126" y="258"/>
                  </a:lnTo>
                  <a:lnTo>
                    <a:pt x="124" y="261"/>
                  </a:lnTo>
                  <a:lnTo>
                    <a:pt x="121" y="263"/>
                  </a:lnTo>
                  <a:lnTo>
                    <a:pt x="119" y="263"/>
                  </a:lnTo>
                  <a:lnTo>
                    <a:pt x="119" y="263"/>
                  </a:lnTo>
                  <a:close/>
                  <a:moveTo>
                    <a:pt x="119" y="254"/>
                  </a:moveTo>
                  <a:lnTo>
                    <a:pt x="119" y="254"/>
                  </a:lnTo>
                  <a:lnTo>
                    <a:pt x="119" y="252"/>
                  </a:lnTo>
                  <a:lnTo>
                    <a:pt x="121" y="250"/>
                  </a:lnTo>
                  <a:lnTo>
                    <a:pt x="122" y="248"/>
                  </a:lnTo>
                  <a:lnTo>
                    <a:pt x="122" y="244"/>
                  </a:lnTo>
                  <a:lnTo>
                    <a:pt x="122" y="244"/>
                  </a:lnTo>
                  <a:lnTo>
                    <a:pt x="132" y="244"/>
                  </a:lnTo>
                  <a:lnTo>
                    <a:pt x="132" y="244"/>
                  </a:lnTo>
                  <a:lnTo>
                    <a:pt x="130" y="248"/>
                  </a:lnTo>
                  <a:lnTo>
                    <a:pt x="126" y="250"/>
                  </a:lnTo>
                  <a:lnTo>
                    <a:pt x="119" y="254"/>
                  </a:lnTo>
                  <a:lnTo>
                    <a:pt x="119" y="254"/>
                  </a:lnTo>
                  <a:close/>
                  <a:moveTo>
                    <a:pt x="134" y="265"/>
                  </a:moveTo>
                  <a:lnTo>
                    <a:pt x="134" y="265"/>
                  </a:lnTo>
                  <a:lnTo>
                    <a:pt x="140" y="258"/>
                  </a:lnTo>
                  <a:lnTo>
                    <a:pt x="147" y="254"/>
                  </a:lnTo>
                  <a:lnTo>
                    <a:pt x="147" y="254"/>
                  </a:lnTo>
                  <a:lnTo>
                    <a:pt x="147" y="256"/>
                  </a:lnTo>
                  <a:lnTo>
                    <a:pt x="147" y="258"/>
                  </a:lnTo>
                  <a:lnTo>
                    <a:pt x="143" y="259"/>
                  </a:lnTo>
                  <a:lnTo>
                    <a:pt x="134" y="265"/>
                  </a:lnTo>
                  <a:lnTo>
                    <a:pt x="134" y="265"/>
                  </a:lnTo>
                  <a:close/>
                  <a:moveTo>
                    <a:pt x="145" y="246"/>
                  </a:moveTo>
                  <a:lnTo>
                    <a:pt x="145" y="246"/>
                  </a:lnTo>
                  <a:lnTo>
                    <a:pt x="145" y="248"/>
                  </a:lnTo>
                  <a:lnTo>
                    <a:pt x="145" y="250"/>
                  </a:lnTo>
                  <a:lnTo>
                    <a:pt x="142" y="252"/>
                  </a:lnTo>
                  <a:lnTo>
                    <a:pt x="142" y="252"/>
                  </a:lnTo>
                  <a:lnTo>
                    <a:pt x="142" y="250"/>
                  </a:lnTo>
                  <a:lnTo>
                    <a:pt x="142" y="248"/>
                  </a:lnTo>
                  <a:lnTo>
                    <a:pt x="143" y="246"/>
                  </a:lnTo>
                  <a:lnTo>
                    <a:pt x="145" y="246"/>
                  </a:lnTo>
                  <a:lnTo>
                    <a:pt x="145" y="246"/>
                  </a:lnTo>
                  <a:close/>
                  <a:moveTo>
                    <a:pt x="241" y="57"/>
                  </a:moveTo>
                  <a:lnTo>
                    <a:pt x="241" y="57"/>
                  </a:lnTo>
                  <a:lnTo>
                    <a:pt x="223" y="61"/>
                  </a:lnTo>
                  <a:lnTo>
                    <a:pt x="206" y="61"/>
                  </a:lnTo>
                  <a:lnTo>
                    <a:pt x="172" y="61"/>
                  </a:lnTo>
                  <a:lnTo>
                    <a:pt x="172" y="61"/>
                  </a:lnTo>
                  <a:lnTo>
                    <a:pt x="170" y="69"/>
                  </a:lnTo>
                  <a:lnTo>
                    <a:pt x="168" y="77"/>
                  </a:lnTo>
                  <a:lnTo>
                    <a:pt x="168" y="94"/>
                  </a:lnTo>
                  <a:lnTo>
                    <a:pt x="166" y="113"/>
                  </a:lnTo>
                  <a:lnTo>
                    <a:pt x="166" y="134"/>
                  </a:lnTo>
                  <a:lnTo>
                    <a:pt x="166" y="134"/>
                  </a:lnTo>
                  <a:lnTo>
                    <a:pt x="164" y="174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25"/>
                  </a:lnTo>
                  <a:lnTo>
                    <a:pt x="161" y="233"/>
                  </a:lnTo>
                  <a:lnTo>
                    <a:pt x="161" y="233"/>
                  </a:lnTo>
                  <a:lnTo>
                    <a:pt x="157" y="237"/>
                  </a:lnTo>
                  <a:lnTo>
                    <a:pt x="151" y="239"/>
                  </a:lnTo>
                  <a:lnTo>
                    <a:pt x="138" y="239"/>
                  </a:lnTo>
                  <a:lnTo>
                    <a:pt x="122" y="237"/>
                  </a:lnTo>
                  <a:lnTo>
                    <a:pt x="111" y="235"/>
                  </a:lnTo>
                  <a:lnTo>
                    <a:pt x="111" y="235"/>
                  </a:lnTo>
                  <a:lnTo>
                    <a:pt x="113" y="149"/>
                  </a:lnTo>
                  <a:lnTo>
                    <a:pt x="117" y="63"/>
                  </a:lnTo>
                  <a:lnTo>
                    <a:pt x="117" y="63"/>
                  </a:lnTo>
                  <a:lnTo>
                    <a:pt x="109" y="59"/>
                  </a:lnTo>
                  <a:lnTo>
                    <a:pt x="100" y="57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61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2" y="46"/>
                  </a:lnTo>
                  <a:lnTo>
                    <a:pt x="42" y="33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77" y="10"/>
                  </a:lnTo>
                  <a:lnTo>
                    <a:pt x="105" y="10"/>
                  </a:lnTo>
                  <a:lnTo>
                    <a:pt x="161" y="8"/>
                  </a:lnTo>
                  <a:lnTo>
                    <a:pt x="161" y="8"/>
                  </a:lnTo>
                  <a:lnTo>
                    <a:pt x="191" y="8"/>
                  </a:lnTo>
                  <a:lnTo>
                    <a:pt x="191" y="8"/>
                  </a:lnTo>
                  <a:lnTo>
                    <a:pt x="218" y="8"/>
                  </a:lnTo>
                  <a:lnTo>
                    <a:pt x="229" y="8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35"/>
                  </a:lnTo>
                  <a:lnTo>
                    <a:pt x="241" y="57"/>
                  </a:lnTo>
                  <a:lnTo>
                    <a:pt x="241" y="57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组 1011"/>
          <p:cNvGrpSpPr/>
          <p:nvPr/>
        </p:nvGrpSpPr>
        <p:grpSpPr>
          <a:xfrm>
            <a:off x="3937622" y="2970126"/>
            <a:ext cx="3877985" cy="1805119"/>
            <a:chOff x="7057749" y="2627557"/>
            <a:chExt cx="3877985" cy="1805119"/>
          </a:xfrm>
        </p:grpSpPr>
        <p:sp>
          <p:nvSpPr>
            <p:cNvPr id="503" name="文本框 502"/>
            <p:cNvSpPr txBox="1"/>
            <p:nvPr/>
          </p:nvSpPr>
          <p:spPr>
            <a:xfrm>
              <a:off x="7057749" y="2627557"/>
              <a:ext cx="3877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32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在此处单击输入标题</a:t>
              </a:r>
              <a:endParaRPr kumimoji="1" lang="zh-CN" altLang="en-US" sz="32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4" name="文本框 503"/>
            <p:cNvSpPr txBox="1"/>
            <p:nvPr/>
          </p:nvSpPr>
          <p:spPr>
            <a:xfrm>
              <a:off x="7192401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5" name="文本框 504"/>
            <p:cNvSpPr txBox="1"/>
            <p:nvPr/>
          </p:nvSpPr>
          <p:spPr>
            <a:xfrm>
              <a:off x="9635378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6" name="文本框 505"/>
            <p:cNvSpPr txBox="1"/>
            <p:nvPr/>
          </p:nvSpPr>
          <p:spPr>
            <a:xfrm>
              <a:off x="9635377" y="406334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7" name="文本框 506"/>
            <p:cNvSpPr txBox="1"/>
            <p:nvPr/>
          </p:nvSpPr>
          <p:spPr>
            <a:xfrm>
              <a:off x="7192402" y="4059648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13" name="组 1012"/>
          <p:cNvGrpSpPr/>
          <p:nvPr/>
        </p:nvGrpSpPr>
        <p:grpSpPr>
          <a:xfrm>
            <a:off x="2681035" y="173421"/>
            <a:ext cx="6829930" cy="1732877"/>
            <a:chOff x="1975689" y="474796"/>
            <a:chExt cx="5808525" cy="1473728"/>
          </a:xfrm>
        </p:grpSpPr>
        <p:sp>
          <p:nvSpPr>
            <p:cNvPr id="513" name="Freeform 21"/>
            <p:cNvSpPr>
              <a:spLocks noEditPoints="1"/>
            </p:cNvSpPr>
            <p:nvPr/>
          </p:nvSpPr>
          <p:spPr bwMode="auto">
            <a:xfrm>
              <a:off x="2980860" y="851735"/>
              <a:ext cx="154439" cy="285323"/>
            </a:xfrm>
            <a:custGeom>
              <a:avLst/>
              <a:gdLst>
                <a:gd name="T0" fmla="*/ 8 w 25"/>
                <a:gd name="T1" fmla="*/ 6 h 46"/>
                <a:gd name="T2" fmla="*/ 22 w 25"/>
                <a:gd name="T3" fmla="*/ 23 h 46"/>
                <a:gd name="T4" fmla="*/ 3 w 25"/>
                <a:gd name="T5" fmla="*/ 39 h 46"/>
                <a:gd name="T6" fmla="*/ 1 w 25"/>
                <a:gd name="T7" fmla="*/ 17 h 46"/>
                <a:gd name="T8" fmla="*/ 8 w 25"/>
                <a:gd name="T9" fmla="*/ 6 h 46"/>
                <a:gd name="T10" fmla="*/ 4 w 25"/>
                <a:gd name="T11" fmla="*/ 16 h 46"/>
                <a:gd name="T12" fmla="*/ 6 w 25"/>
                <a:gd name="T13" fmla="*/ 37 h 46"/>
                <a:gd name="T14" fmla="*/ 15 w 25"/>
                <a:gd name="T15" fmla="*/ 8 h 46"/>
                <a:gd name="T16" fmla="*/ 4 w 25"/>
                <a:gd name="T17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6">
                  <a:moveTo>
                    <a:pt x="8" y="6"/>
                  </a:moveTo>
                  <a:cubicBezTo>
                    <a:pt x="18" y="0"/>
                    <a:pt x="25" y="12"/>
                    <a:pt x="22" y="23"/>
                  </a:cubicBezTo>
                  <a:cubicBezTo>
                    <a:pt x="20" y="31"/>
                    <a:pt x="10" y="46"/>
                    <a:pt x="3" y="39"/>
                  </a:cubicBezTo>
                  <a:cubicBezTo>
                    <a:pt x="0" y="36"/>
                    <a:pt x="0" y="22"/>
                    <a:pt x="1" y="17"/>
                  </a:cubicBezTo>
                  <a:cubicBezTo>
                    <a:pt x="2" y="13"/>
                    <a:pt x="5" y="9"/>
                    <a:pt x="8" y="6"/>
                  </a:cubicBezTo>
                  <a:close/>
                  <a:moveTo>
                    <a:pt x="4" y="16"/>
                  </a:moveTo>
                  <a:cubicBezTo>
                    <a:pt x="6" y="22"/>
                    <a:pt x="1" y="30"/>
                    <a:pt x="6" y="37"/>
                  </a:cubicBezTo>
                  <a:cubicBezTo>
                    <a:pt x="17" y="34"/>
                    <a:pt x="24" y="18"/>
                    <a:pt x="15" y="8"/>
                  </a:cubicBezTo>
                  <a:cubicBezTo>
                    <a:pt x="10" y="7"/>
                    <a:pt x="7" y="12"/>
                    <a:pt x="4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22"/>
            <p:cNvSpPr/>
            <p:nvPr/>
          </p:nvSpPr>
          <p:spPr bwMode="auto">
            <a:xfrm>
              <a:off x="2609156" y="851735"/>
              <a:ext cx="141352" cy="266998"/>
            </a:xfrm>
            <a:custGeom>
              <a:avLst/>
              <a:gdLst>
                <a:gd name="T0" fmla="*/ 21 w 23"/>
                <a:gd name="T1" fmla="*/ 1 h 43"/>
                <a:gd name="T2" fmla="*/ 21 w 23"/>
                <a:gd name="T3" fmla="*/ 16 h 43"/>
                <a:gd name="T4" fmla="*/ 17 w 23"/>
                <a:gd name="T5" fmla="*/ 15 h 43"/>
                <a:gd name="T6" fmla="*/ 18 w 23"/>
                <a:gd name="T7" fmla="*/ 7 h 43"/>
                <a:gd name="T8" fmla="*/ 9 w 23"/>
                <a:gd name="T9" fmla="*/ 12 h 43"/>
                <a:gd name="T10" fmla="*/ 20 w 23"/>
                <a:gd name="T11" fmla="*/ 30 h 43"/>
                <a:gd name="T12" fmla="*/ 8 w 23"/>
                <a:gd name="T13" fmla="*/ 39 h 43"/>
                <a:gd name="T14" fmla="*/ 4 w 23"/>
                <a:gd name="T15" fmla="*/ 38 h 43"/>
                <a:gd name="T16" fmla="*/ 2 w 23"/>
                <a:gd name="T17" fmla="*/ 43 h 43"/>
                <a:gd name="T18" fmla="*/ 0 w 23"/>
                <a:gd name="T19" fmla="*/ 41 h 43"/>
                <a:gd name="T20" fmla="*/ 4 w 23"/>
                <a:gd name="T21" fmla="*/ 30 h 43"/>
                <a:gd name="T22" fmla="*/ 8 w 23"/>
                <a:gd name="T23" fmla="*/ 36 h 43"/>
                <a:gd name="T24" fmla="*/ 17 w 23"/>
                <a:gd name="T25" fmla="*/ 27 h 43"/>
                <a:gd name="T26" fmla="*/ 6 w 23"/>
                <a:gd name="T27" fmla="*/ 12 h 43"/>
                <a:gd name="T28" fmla="*/ 19 w 23"/>
                <a:gd name="T29" fmla="*/ 3 h 43"/>
                <a:gd name="T30" fmla="*/ 21 w 23"/>
                <a:gd name="T3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43">
                  <a:moveTo>
                    <a:pt x="21" y="1"/>
                  </a:moveTo>
                  <a:cubicBezTo>
                    <a:pt x="23" y="6"/>
                    <a:pt x="20" y="10"/>
                    <a:pt x="21" y="16"/>
                  </a:cubicBezTo>
                  <a:cubicBezTo>
                    <a:pt x="20" y="17"/>
                    <a:pt x="18" y="16"/>
                    <a:pt x="17" y="15"/>
                  </a:cubicBezTo>
                  <a:cubicBezTo>
                    <a:pt x="18" y="13"/>
                    <a:pt x="18" y="10"/>
                    <a:pt x="18" y="7"/>
                  </a:cubicBezTo>
                  <a:cubicBezTo>
                    <a:pt x="14" y="2"/>
                    <a:pt x="8" y="9"/>
                    <a:pt x="9" y="12"/>
                  </a:cubicBezTo>
                  <a:cubicBezTo>
                    <a:pt x="12" y="18"/>
                    <a:pt x="21" y="21"/>
                    <a:pt x="20" y="30"/>
                  </a:cubicBezTo>
                  <a:cubicBezTo>
                    <a:pt x="20" y="36"/>
                    <a:pt x="14" y="38"/>
                    <a:pt x="8" y="39"/>
                  </a:cubicBezTo>
                  <a:cubicBezTo>
                    <a:pt x="6" y="40"/>
                    <a:pt x="6" y="38"/>
                    <a:pt x="4" y="38"/>
                  </a:cubicBezTo>
                  <a:cubicBezTo>
                    <a:pt x="4" y="40"/>
                    <a:pt x="5" y="42"/>
                    <a:pt x="2" y="43"/>
                  </a:cubicBezTo>
                  <a:cubicBezTo>
                    <a:pt x="1" y="43"/>
                    <a:pt x="1" y="42"/>
                    <a:pt x="0" y="41"/>
                  </a:cubicBezTo>
                  <a:cubicBezTo>
                    <a:pt x="2" y="38"/>
                    <a:pt x="0" y="29"/>
                    <a:pt x="4" y="30"/>
                  </a:cubicBezTo>
                  <a:cubicBezTo>
                    <a:pt x="6" y="31"/>
                    <a:pt x="5" y="36"/>
                    <a:pt x="8" y="36"/>
                  </a:cubicBezTo>
                  <a:cubicBezTo>
                    <a:pt x="15" y="35"/>
                    <a:pt x="17" y="31"/>
                    <a:pt x="17" y="27"/>
                  </a:cubicBezTo>
                  <a:cubicBezTo>
                    <a:pt x="16" y="21"/>
                    <a:pt x="6" y="18"/>
                    <a:pt x="6" y="12"/>
                  </a:cubicBezTo>
                  <a:cubicBezTo>
                    <a:pt x="6" y="7"/>
                    <a:pt x="11" y="0"/>
                    <a:pt x="19" y="3"/>
                  </a:cubicBezTo>
                  <a:cubicBezTo>
                    <a:pt x="18" y="1"/>
                    <a:pt x="19" y="0"/>
                    <a:pt x="2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23"/>
            <p:cNvSpPr>
              <a:spLocks noEditPoints="1"/>
            </p:cNvSpPr>
            <p:nvPr/>
          </p:nvSpPr>
          <p:spPr bwMode="auto">
            <a:xfrm>
              <a:off x="2483510" y="809853"/>
              <a:ext cx="167528" cy="285323"/>
            </a:xfrm>
            <a:custGeom>
              <a:avLst/>
              <a:gdLst>
                <a:gd name="T0" fmla="*/ 5 w 27"/>
                <a:gd name="T1" fmla="*/ 32 h 46"/>
                <a:gd name="T2" fmla="*/ 4 w 27"/>
                <a:gd name="T3" fmla="*/ 46 h 46"/>
                <a:gd name="T4" fmla="*/ 0 w 27"/>
                <a:gd name="T5" fmla="*/ 45 h 46"/>
                <a:gd name="T6" fmla="*/ 2 w 27"/>
                <a:gd name="T7" fmla="*/ 10 h 46"/>
                <a:gd name="T8" fmla="*/ 5 w 27"/>
                <a:gd name="T9" fmla="*/ 11 h 46"/>
                <a:gd name="T10" fmla="*/ 5 w 27"/>
                <a:gd name="T11" fmla="*/ 32 h 46"/>
                <a:gd name="T12" fmla="*/ 6 w 27"/>
                <a:gd name="T13" fmla="*/ 28 h 46"/>
                <a:gd name="T14" fmla="*/ 19 w 27"/>
                <a:gd name="T15" fmla="*/ 19 h 46"/>
                <a:gd name="T16" fmla="*/ 8 w 27"/>
                <a:gd name="T17" fmla="*/ 13 h 46"/>
                <a:gd name="T18" fmla="*/ 5 w 27"/>
                <a:gd name="T19" fmla="*/ 29 h 46"/>
                <a:gd name="T20" fmla="*/ 6 w 27"/>
                <a:gd name="T2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6">
                  <a:moveTo>
                    <a:pt x="5" y="32"/>
                  </a:moveTo>
                  <a:cubicBezTo>
                    <a:pt x="3" y="36"/>
                    <a:pt x="5" y="41"/>
                    <a:pt x="4" y="46"/>
                  </a:cubicBezTo>
                  <a:cubicBezTo>
                    <a:pt x="1" y="46"/>
                    <a:pt x="1" y="46"/>
                    <a:pt x="0" y="45"/>
                  </a:cubicBezTo>
                  <a:cubicBezTo>
                    <a:pt x="2" y="33"/>
                    <a:pt x="1" y="20"/>
                    <a:pt x="2" y="10"/>
                  </a:cubicBezTo>
                  <a:cubicBezTo>
                    <a:pt x="4" y="10"/>
                    <a:pt x="5" y="10"/>
                    <a:pt x="5" y="11"/>
                  </a:cubicBezTo>
                  <a:cubicBezTo>
                    <a:pt x="27" y="0"/>
                    <a:pt x="27" y="41"/>
                    <a:pt x="5" y="32"/>
                  </a:cubicBezTo>
                  <a:close/>
                  <a:moveTo>
                    <a:pt x="6" y="28"/>
                  </a:moveTo>
                  <a:cubicBezTo>
                    <a:pt x="12" y="33"/>
                    <a:pt x="20" y="27"/>
                    <a:pt x="19" y="19"/>
                  </a:cubicBezTo>
                  <a:cubicBezTo>
                    <a:pt x="18" y="15"/>
                    <a:pt x="14" y="11"/>
                    <a:pt x="8" y="13"/>
                  </a:cubicBezTo>
                  <a:cubicBezTo>
                    <a:pt x="4" y="16"/>
                    <a:pt x="4" y="24"/>
                    <a:pt x="5" y="29"/>
                  </a:cubicBezTo>
                  <a:cubicBezTo>
                    <a:pt x="5" y="28"/>
                    <a:pt x="5" y="28"/>
                    <a:pt x="6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24"/>
            <p:cNvSpPr/>
            <p:nvPr/>
          </p:nvSpPr>
          <p:spPr bwMode="auto">
            <a:xfrm>
              <a:off x="2315981" y="864822"/>
              <a:ext cx="136117" cy="259146"/>
            </a:xfrm>
            <a:custGeom>
              <a:avLst/>
              <a:gdLst>
                <a:gd name="T0" fmla="*/ 22 w 22"/>
                <a:gd name="T1" fmla="*/ 6 h 42"/>
                <a:gd name="T2" fmla="*/ 7 w 22"/>
                <a:gd name="T3" fmla="*/ 4 h 42"/>
                <a:gd name="T4" fmla="*/ 5 w 22"/>
                <a:gd name="T5" fmla="*/ 20 h 42"/>
                <a:gd name="T6" fmla="*/ 14 w 22"/>
                <a:gd name="T7" fmla="*/ 23 h 42"/>
                <a:gd name="T8" fmla="*/ 4 w 22"/>
                <a:gd name="T9" fmla="*/ 24 h 42"/>
                <a:gd name="T10" fmla="*/ 3 w 22"/>
                <a:gd name="T11" fmla="*/ 37 h 42"/>
                <a:gd name="T12" fmla="*/ 17 w 22"/>
                <a:gd name="T13" fmla="*/ 36 h 42"/>
                <a:gd name="T14" fmla="*/ 2 w 22"/>
                <a:gd name="T15" fmla="*/ 41 h 42"/>
                <a:gd name="T16" fmla="*/ 0 w 22"/>
                <a:gd name="T17" fmla="*/ 40 h 42"/>
                <a:gd name="T18" fmla="*/ 3 w 22"/>
                <a:gd name="T19" fmla="*/ 2 h 42"/>
                <a:gd name="T20" fmla="*/ 5 w 22"/>
                <a:gd name="T21" fmla="*/ 1 h 42"/>
                <a:gd name="T22" fmla="*/ 22 w 22"/>
                <a:gd name="T23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2">
                  <a:moveTo>
                    <a:pt x="22" y="6"/>
                  </a:moveTo>
                  <a:cubicBezTo>
                    <a:pt x="18" y="7"/>
                    <a:pt x="13" y="4"/>
                    <a:pt x="7" y="4"/>
                  </a:cubicBezTo>
                  <a:cubicBezTo>
                    <a:pt x="3" y="7"/>
                    <a:pt x="5" y="15"/>
                    <a:pt x="5" y="20"/>
                  </a:cubicBezTo>
                  <a:cubicBezTo>
                    <a:pt x="9" y="21"/>
                    <a:pt x="15" y="18"/>
                    <a:pt x="14" y="23"/>
                  </a:cubicBezTo>
                  <a:cubicBezTo>
                    <a:pt x="11" y="24"/>
                    <a:pt x="7" y="23"/>
                    <a:pt x="4" y="24"/>
                  </a:cubicBezTo>
                  <a:cubicBezTo>
                    <a:pt x="4" y="28"/>
                    <a:pt x="4" y="33"/>
                    <a:pt x="3" y="37"/>
                  </a:cubicBezTo>
                  <a:cubicBezTo>
                    <a:pt x="7" y="37"/>
                    <a:pt x="16" y="29"/>
                    <a:pt x="17" y="36"/>
                  </a:cubicBezTo>
                  <a:cubicBezTo>
                    <a:pt x="11" y="37"/>
                    <a:pt x="6" y="39"/>
                    <a:pt x="2" y="41"/>
                  </a:cubicBezTo>
                  <a:cubicBezTo>
                    <a:pt x="1" y="42"/>
                    <a:pt x="1" y="40"/>
                    <a:pt x="0" y="40"/>
                  </a:cubicBezTo>
                  <a:cubicBezTo>
                    <a:pt x="2" y="29"/>
                    <a:pt x="1" y="12"/>
                    <a:pt x="3" y="2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11" y="3"/>
                    <a:pt x="20" y="0"/>
                    <a:pt x="2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25"/>
            <p:cNvSpPr/>
            <p:nvPr/>
          </p:nvSpPr>
          <p:spPr bwMode="auto">
            <a:xfrm>
              <a:off x="2873537" y="864822"/>
              <a:ext cx="88999" cy="235587"/>
            </a:xfrm>
            <a:custGeom>
              <a:avLst/>
              <a:gdLst>
                <a:gd name="T0" fmla="*/ 14 w 14"/>
                <a:gd name="T1" fmla="*/ 1 h 38"/>
                <a:gd name="T2" fmla="*/ 10 w 14"/>
                <a:gd name="T3" fmla="*/ 38 h 38"/>
                <a:gd name="T4" fmla="*/ 7 w 14"/>
                <a:gd name="T5" fmla="*/ 37 h 38"/>
                <a:gd name="T6" fmla="*/ 8 w 14"/>
                <a:gd name="T7" fmla="*/ 22 h 38"/>
                <a:gd name="T8" fmla="*/ 0 w 14"/>
                <a:gd name="T9" fmla="*/ 23 h 38"/>
                <a:gd name="T10" fmla="*/ 11 w 14"/>
                <a:gd name="T11" fmla="*/ 0 h 38"/>
                <a:gd name="T12" fmla="*/ 14 w 14"/>
                <a:gd name="T1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8">
                  <a:moveTo>
                    <a:pt x="14" y="1"/>
                  </a:moveTo>
                  <a:cubicBezTo>
                    <a:pt x="12" y="12"/>
                    <a:pt x="12" y="27"/>
                    <a:pt x="10" y="38"/>
                  </a:cubicBezTo>
                  <a:cubicBezTo>
                    <a:pt x="8" y="38"/>
                    <a:pt x="9" y="36"/>
                    <a:pt x="7" y="37"/>
                  </a:cubicBezTo>
                  <a:cubicBezTo>
                    <a:pt x="6" y="33"/>
                    <a:pt x="10" y="27"/>
                    <a:pt x="8" y="22"/>
                  </a:cubicBezTo>
                  <a:cubicBezTo>
                    <a:pt x="6" y="21"/>
                    <a:pt x="2" y="27"/>
                    <a:pt x="0" y="23"/>
                  </a:cubicBezTo>
                  <a:cubicBezTo>
                    <a:pt x="8" y="19"/>
                    <a:pt x="8" y="9"/>
                    <a:pt x="11" y="0"/>
                  </a:cubicBezTo>
                  <a:cubicBezTo>
                    <a:pt x="13" y="0"/>
                    <a:pt x="13" y="1"/>
                    <a:pt x="1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0"/>
            <p:cNvSpPr>
              <a:spLocks noEditPoints="1"/>
            </p:cNvSpPr>
            <p:nvPr/>
          </p:nvSpPr>
          <p:spPr bwMode="auto">
            <a:xfrm>
              <a:off x="4281823" y="1775758"/>
              <a:ext cx="130882" cy="136117"/>
            </a:xfrm>
            <a:custGeom>
              <a:avLst/>
              <a:gdLst>
                <a:gd name="T0" fmla="*/ 11 w 21"/>
                <a:gd name="T1" fmla="*/ 3 h 22"/>
                <a:gd name="T2" fmla="*/ 12 w 21"/>
                <a:gd name="T3" fmla="*/ 7 h 22"/>
                <a:gd name="T4" fmla="*/ 20 w 21"/>
                <a:gd name="T5" fmla="*/ 4 h 22"/>
                <a:gd name="T6" fmla="*/ 16 w 21"/>
                <a:gd name="T7" fmla="*/ 10 h 22"/>
                <a:gd name="T8" fmla="*/ 21 w 21"/>
                <a:gd name="T9" fmla="*/ 17 h 22"/>
                <a:gd name="T10" fmla="*/ 20 w 21"/>
                <a:gd name="T11" fmla="*/ 19 h 22"/>
                <a:gd name="T12" fmla="*/ 13 w 21"/>
                <a:gd name="T13" fmla="*/ 17 h 22"/>
                <a:gd name="T14" fmla="*/ 10 w 21"/>
                <a:gd name="T15" fmla="*/ 22 h 22"/>
                <a:gd name="T16" fmla="*/ 7 w 21"/>
                <a:gd name="T17" fmla="*/ 14 h 22"/>
                <a:gd name="T18" fmla="*/ 0 w 21"/>
                <a:gd name="T19" fmla="*/ 14 h 22"/>
                <a:gd name="T20" fmla="*/ 0 w 21"/>
                <a:gd name="T21" fmla="*/ 11 h 22"/>
                <a:gd name="T22" fmla="*/ 7 w 21"/>
                <a:gd name="T23" fmla="*/ 10 h 22"/>
                <a:gd name="T24" fmla="*/ 11 w 21"/>
                <a:gd name="T25" fmla="*/ 3 h 22"/>
                <a:gd name="T26" fmla="*/ 10 w 21"/>
                <a:gd name="T27" fmla="*/ 13 h 22"/>
                <a:gd name="T28" fmla="*/ 12 w 21"/>
                <a:gd name="T29" fmla="*/ 13 h 22"/>
                <a:gd name="T30" fmla="*/ 11 w 21"/>
                <a:gd name="T31" fmla="*/ 11 h 22"/>
                <a:gd name="T32" fmla="*/ 10 w 21"/>
                <a:gd name="T3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11" y="3"/>
                  </a:moveTo>
                  <a:cubicBezTo>
                    <a:pt x="11" y="4"/>
                    <a:pt x="11" y="6"/>
                    <a:pt x="12" y="7"/>
                  </a:cubicBezTo>
                  <a:cubicBezTo>
                    <a:pt x="15" y="6"/>
                    <a:pt x="16" y="3"/>
                    <a:pt x="20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7" y="13"/>
                    <a:pt x="19" y="15"/>
                    <a:pt x="21" y="17"/>
                  </a:cubicBezTo>
                  <a:cubicBezTo>
                    <a:pt x="20" y="17"/>
                    <a:pt x="20" y="18"/>
                    <a:pt x="20" y="19"/>
                  </a:cubicBezTo>
                  <a:cubicBezTo>
                    <a:pt x="18" y="19"/>
                    <a:pt x="15" y="18"/>
                    <a:pt x="13" y="17"/>
                  </a:cubicBezTo>
                  <a:cubicBezTo>
                    <a:pt x="11" y="18"/>
                    <a:pt x="11" y="21"/>
                    <a:pt x="10" y="22"/>
                  </a:cubicBezTo>
                  <a:cubicBezTo>
                    <a:pt x="7" y="22"/>
                    <a:pt x="8" y="17"/>
                    <a:pt x="7" y="14"/>
                  </a:cubicBezTo>
                  <a:cubicBezTo>
                    <a:pt x="4" y="15"/>
                    <a:pt x="2" y="15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11"/>
                    <a:pt x="5" y="10"/>
                    <a:pt x="7" y="10"/>
                  </a:cubicBezTo>
                  <a:cubicBezTo>
                    <a:pt x="7" y="6"/>
                    <a:pt x="7" y="0"/>
                    <a:pt x="11" y="3"/>
                  </a:cubicBezTo>
                  <a:close/>
                  <a:moveTo>
                    <a:pt x="10" y="13"/>
                  </a:moveTo>
                  <a:cubicBezTo>
                    <a:pt x="11" y="13"/>
                    <a:pt x="11" y="13"/>
                    <a:pt x="12" y="13"/>
                  </a:cubicBezTo>
                  <a:cubicBezTo>
                    <a:pt x="12" y="12"/>
                    <a:pt x="13" y="10"/>
                    <a:pt x="11" y="11"/>
                  </a:cubicBezTo>
                  <a:cubicBezTo>
                    <a:pt x="11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1"/>
            <p:cNvSpPr>
              <a:spLocks noEditPoints="1"/>
            </p:cNvSpPr>
            <p:nvPr/>
          </p:nvSpPr>
          <p:spPr bwMode="auto">
            <a:xfrm>
              <a:off x="4064559" y="1820259"/>
              <a:ext cx="123028" cy="128265"/>
            </a:xfrm>
            <a:custGeom>
              <a:avLst/>
              <a:gdLst>
                <a:gd name="T0" fmla="*/ 16 w 20"/>
                <a:gd name="T1" fmla="*/ 2 h 21"/>
                <a:gd name="T2" fmla="*/ 15 w 20"/>
                <a:gd name="T3" fmla="*/ 8 h 21"/>
                <a:gd name="T4" fmla="*/ 20 w 20"/>
                <a:gd name="T5" fmla="*/ 12 h 21"/>
                <a:gd name="T6" fmla="*/ 14 w 20"/>
                <a:gd name="T7" fmla="*/ 14 h 21"/>
                <a:gd name="T8" fmla="*/ 9 w 20"/>
                <a:gd name="T9" fmla="*/ 19 h 21"/>
                <a:gd name="T10" fmla="*/ 7 w 20"/>
                <a:gd name="T11" fmla="*/ 15 h 21"/>
                <a:gd name="T12" fmla="*/ 1 w 20"/>
                <a:gd name="T13" fmla="*/ 17 h 21"/>
                <a:gd name="T14" fmla="*/ 6 w 20"/>
                <a:gd name="T15" fmla="*/ 10 h 21"/>
                <a:gd name="T16" fmla="*/ 5 w 20"/>
                <a:gd name="T17" fmla="*/ 2 h 21"/>
                <a:gd name="T18" fmla="*/ 10 w 20"/>
                <a:gd name="T19" fmla="*/ 5 h 21"/>
                <a:gd name="T20" fmla="*/ 16 w 20"/>
                <a:gd name="T21" fmla="*/ 2 h 21"/>
                <a:gd name="T22" fmla="*/ 10 w 20"/>
                <a:gd name="T23" fmla="*/ 12 h 21"/>
                <a:gd name="T24" fmla="*/ 12 w 20"/>
                <a:gd name="T25" fmla="*/ 9 h 21"/>
                <a:gd name="T26" fmla="*/ 10 w 20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5" y="4"/>
                    <a:pt x="15" y="7"/>
                    <a:pt x="15" y="8"/>
                  </a:cubicBezTo>
                  <a:cubicBezTo>
                    <a:pt x="16" y="10"/>
                    <a:pt x="19" y="10"/>
                    <a:pt x="20" y="12"/>
                  </a:cubicBezTo>
                  <a:cubicBezTo>
                    <a:pt x="20" y="15"/>
                    <a:pt x="17" y="14"/>
                    <a:pt x="14" y="14"/>
                  </a:cubicBezTo>
                  <a:cubicBezTo>
                    <a:pt x="13" y="17"/>
                    <a:pt x="13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3" y="14"/>
                    <a:pt x="4" y="17"/>
                    <a:pt x="1" y="17"/>
                  </a:cubicBezTo>
                  <a:cubicBezTo>
                    <a:pt x="0" y="13"/>
                    <a:pt x="4" y="12"/>
                    <a:pt x="6" y="10"/>
                  </a:cubicBezTo>
                  <a:cubicBezTo>
                    <a:pt x="6" y="7"/>
                    <a:pt x="2" y="5"/>
                    <a:pt x="5" y="2"/>
                  </a:cubicBezTo>
                  <a:cubicBezTo>
                    <a:pt x="7" y="3"/>
                    <a:pt x="9" y="4"/>
                    <a:pt x="10" y="5"/>
                  </a:cubicBezTo>
                  <a:cubicBezTo>
                    <a:pt x="12" y="4"/>
                    <a:pt x="12" y="0"/>
                    <a:pt x="16" y="2"/>
                  </a:cubicBezTo>
                  <a:close/>
                  <a:moveTo>
                    <a:pt x="10" y="12"/>
                  </a:moveTo>
                  <a:cubicBezTo>
                    <a:pt x="10" y="11"/>
                    <a:pt x="12" y="12"/>
                    <a:pt x="12" y="9"/>
                  </a:cubicBezTo>
                  <a:cubicBezTo>
                    <a:pt x="10" y="9"/>
                    <a:pt x="9" y="11"/>
                    <a:pt x="10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57"/>
            <p:cNvSpPr>
              <a:spLocks noEditPoints="1"/>
            </p:cNvSpPr>
            <p:nvPr/>
          </p:nvSpPr>
          <p:spPr bwMode="auto">
            <a:xfrm>
              <a:off x="1975689" y="474796"/>
              <a:ext cx="1450168" cy="1426610"/>
            </a:xfrm>
            <a:custGeom>
              <a:avLst/>
              <a:gdLst>
                <a:gd name="T0" fmla="*/ 203 w 234"/>
                <a:gd name="T1" fmla="*/ 32 h 230"/>
                <a:gd name="T2" fmla="*/ 60 w 234"/>
                <a:gd name="T3" fmla="*/ 208 h 230"/>
                <a:gd name="T4" fmla="*/ 125 w 234"/>
                <a:gd name="T5" fmla="*/ 8 h 230"/>
                <a:gd name="T6" fmla="*/ 148 w 234"/>
                <a:gd name="T7" fmla="*/ 14 h 230"/>
                <a:gd name="T8" fmla="*/ 168 w 234"/>
                <a:gd name="T9" fmla="*/ 15 h 230"/>
                <a:gd name="T10" fmla="*/ 157 w 234"/>
                <a:gd name="T11" fmla="*/ 18 h 230"/>
                <a:gd name="T12" fmla="*/ 140 w 234"/>
                <a:gd name="T13" fmla="*/ 19 h 230"/>
                <a:gd name="T14" fmla="*/ 119 w 234"/>
                <a:gd name="T15" fmla="*/ 20 h 230"/>
                <a:gd name="T16" fmla="*/ 101 w 234"/>
                <a:gd name="T17" fmla="*/ 20 h 230"/>
                <a:gd name="T18" fmla="*/ 180 w 234"/>
                <a:gd name="T19" fmla="*/ 25 h 230"/>
                <a:gd name="T20" fmla="*/ 191 w 234"/>
                <a:gd name="T21" fmla="*/ 113 h 230"/>
                <a:gd name="T22" fmla="*/ 189 w 234"/>
                <a:gd name="T23" fmla="*/ 25 h 230"/>
                <a:gd name="T24" fmla="*/ 185 w 234"/>
                <a:gd name="T25" fmla="*/ 25 h 230"/>
                <a:gd name="T26" fmla="*/ 188 w 234"/>
                <a:gd name="T27" fmla="*/ 28 h 230"/>
                <a:gd name="T28" fmla="*/ 175 w 234"/>
                <a:gd name="T29" fmla="*/ 32 h 230"/>
                <a:gd name="T30" fmla="*/ 40 w 234"/>
                <a:gd name="T31" fmla="*/ 41 h 230"/>
                <a:gd name="T32" fmla="*/ 54 w 234"/>
                <a:gd name="T33" fmla="*/ 43 h 230"/>
                <a:gd name="T34" fmla="*/ 197 w 234"/>
                <a:gd name="T35" fmla="*/ 43 h 230"/>
                <a:gd name="T36" fmla="*/ 39 w 234"/>
                <a:gd name="T37" fmla="*/ 47 h 230"/>
                <a:gd name="T38" fmla="*/ 204 w 234"/>
                <a:gd name="T39" fmla="*/ 54 h 230"/>
                <a:gd name="T40" fmla="*/ 22 w 234"/>
                <a:gd name="T41" fmla="*/ 57 h 230"/>
                <a:gd name="T42" fmla="*/ 222 w 234"/>
                <a:gd name="T43" fmla="*/ 68 h 230"/>
                <a:gd name="T44" fmla="*/ 21 w 234"/>
                <a:gd name="T45" fmla="*/ 69 h 230"/>
                <a:gd name="T46" fmla="*/ 223 w 234"/>
                <a:gd name="T47" fmla="*/ 84 h 230"/>
                <a:gd name="T48" fmla="*/ 10 w 234"/>
                <a:gd name="T49" fmla="*/ 94 h 230"/>
                <a:gd name="T50" fmla="*/ 18 w 234"/>
                <a:gd name="T51" fmla="*/ 87 h 230"/>
                <a:gd name="T52" fmla="*/ 213 w 234"/>
                <a:gd name="T53" fmla="*/ 101 h 230"/>
                <a:gd name="T54" fmla="*/ 229 w 234"/>
                <a:gd name="T55" fmla="*/ 93 h 230"/>
                <a:gd name="T56" fmla="*/ 4 w 234"/>
                <a:gd name="T57" fmla="*/ 100 h 230"/>
                <a:gd name="T58" fmla="*/ 207 w 234"/>
                <a:gd name="T59" fmla="*/ 106 h 230"/>
                <a:gd name="T60" fmla="*/ 10 w 234"/>
                <a:gd name="T61" fmla="*/ 127 h 230"/>
                <a:gd name="T62" fmla="*/ 21 w 234"/>
                <a:gd name="T63" fmla="*/ 107 h 230"/>
                <a:gd name="T64" fmla="*/ 215 w 234"/>
                <a:gd name="T65" fmla="*/ 118 h 230"/>
                <a:gd name="T66" fmla="*/ 222 w 234"/>
                <a:gd name="T67" fmla="*/ 116 h 230"/>
                <a:gd name="T68" fmla="*/ 192 w 234"/>
                <a:gd name="T69" fmla="*/ 125 h 230"/>
                <a:gd name="T70" fmla="*/ 207 w 234"/>
                <a:gd name="T71" fmla="*/ 122 h 230"/>
                <a:gd name="T72" fmla="*/ 186 w 234"/>
                <a:gd name="T73" fmla="*/ 128 h 230"/>
                <a:gd name="T74" fmla="*/ 33 w 234"/>
                <a:gd name="T75" fmla="*/ 140 h 230"/>
                <a:gd name="T76" fmla="*/ 185 w 234"/>
                <a:gd name="T77" fmla="*/ 133 h 230"/>
                <a:gd name="T78" fmla="*/ 46 w 234"/>
                <a:gd name="T79" fmla="*/ 136 h 230"/>
                <a:gd name="T80" fmla="*/ 177 w 234"/>
                <a:gd name="T81" fmla="*/ 138 h 230"/>
                <a:gd name="T82" fmla="*/ 123 w 234"/>
                <a:gd name="T83" fmla="*/ 142 h 230"/>
                <a:gd name="T84" fmla="*/ 30 w 234"/>
                <a:gd name="T85" fmla="*/ 141 h 230"/>
                <a:gd name="T86" fmla="*/ 57 w 234"/>
                <a:gd name="T87" fmla="*/ 143 h 230"/>
                <a:gd name="T88" fmla="*/ 167 w 234"/>
                <a:gd name="T89" fmla="*/ 145 h 230"/>
                <a:gd name="T90" fmla="*/ 134 w 234"/>
                <a:gd name="T91" fmla="*/ 149 h 230"/>
                <a:gd name="T92" fmla="*/ 68 w 234"/>
                <a:gd name="T93" fmla="*/ 147 h 230"/>
                <a:gd name="T94" fmla="*/ 88 w 234"/>
                <a:gd name="T95" fmla="*/ 149 h 230"/>
                <a:gd name="T96" fmla="*/ 57 w 234"/>
                <a:gd name="T97" fmla="*/ 150 h 230"/>
                <a:gd name="T98" fmla="*/ 134 w 234"/>
                <a:gd name="T99" fmla="*/ 151 h 230"/>
                <a:gd name="T100" fmla="*/ 93 w 234"/>
                <a:gd name="T101" fmla="*/ 153 h 230"/>
                <a:gd name="T102" fmla="*/ 142 w 234"/>
                <a:gd name="T103" fmla="*/ 154 h 230"/>
                <a:gd name="T104" fmla="*/ 89 w 234"/>
                <a:gd name="T105" fmla="*/ 156 h 230"/>
                <a:gd name="T106" fmla="*/ 56 w 234"/>
                <a:gd name="T107" fmla="*/ 193 h 230"/>
                <a:gd name="T108" fmla="*/ 67 w 234"/>
                <a:gd name="T109" fmla="*/ 166 h 230"/>
                <a:gd name="T110" fmla="*/ 62 w 234"/>
                <a:gd name="T111" fmla="*/ 182 h 230"/>
                <a:gd name="T112" fmla="*/ 73 w 234"/>
                <a:gd name="T113" fmla="*/ 1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230">
                  <a:moveTo>
                    <a:pt x="35" y="154"/>
                  </a:moveTo>
                  <a:cubicBezTo>
                    <a:pt x="28" y="151"/>
                    <a:pt x="26" y="149"/>
                    <a:pt x="20" y="145"/>
                  </a:cubicBezTo>
                  <a:cubicBezTo>
                    <a:pt x="9" y="136"/>
                    <a:pt x="0" y="119"/>
                    <a:pt x="1" y="98"/>
                  </a:cubicBezTo>
                  <a:cubicBezTo>
                    <a:pt x="3" y="78"/>
                    <a:pt x="13" y="62"/>
                    <a:pt x="24" y="50"/>
                  </a:cubicBezTo>
                  <a:cubicBezTo>
                    <a:pt x="35" y="37"/>
                    <a:pt x="46" y="29"/>
                    <a:pt x="62" y="22"/>
                  </a:cubicBezTo>
                  <a:cubicBezTo>
                    <a:pt x="69" y="18"/>
                    <a:pt x="77" y="14"/>
                    <a:pt x="84" y="11"/>
                  </a:cubicBezTo>
                  <a:cubicBezTo>
                    <a:pt x="107" y="4"/>
                    <a:pt x="138" y="0"/>
                    <a:pt x="162" y="8"/>
                  </a:cubicBezTo>
                  <a:cubicBezTo>
                    <a:pt x="171" y="11"/>
                    <a:pt x="177" y="14"/>
                    <a:pt x="184" y="18"/>
                  </a:cubicBezTo>
                  <a:cubicBezTo>
                    <a:pt x="191" y="23"/>
                    <a:pt x="198" y="26"/>
                    <a:pt x="203" y="32"/>
                  </a:cubicBezTo>
                  <a:cubicBezTo>
                    <a:pt x="209" y="37"/>
                    <a:pt x="214" y="42"/>
                    <a:pt x="218" y="49"/>
                  </a:cubicBezTo>
                  <a:cubicBezTo>
                    <a:pt x="225" y="59"/>
                    <a:pt x="232" y="72"/>
                    <a:pt x="233" y="87"/>
                  </a:cubicBezTo>
                  <a:cubicBezTo>
                    <a:pt x="234" y="105"/>
                    <a:pt x="225" y="119"/>
                    <a:pt x="215" y="129"/>
                  </a:cubicBezTo>
                  <a:cubicBezTo>
                    <a:pt x="210" y="133"/>
                    <a:pt x="203" y="137"/>
                    <a:pt x="196" y="141"/>
                  </a:cubicBezTo>
                  <a:cubicBezTo>
                    <a:pt x="165" y="156"/>
                    <a:pt x="131" y="164"/>
                    <a:pt x="91" y="162"/>
                  </a:cubicBezTo>
                  <a:cubicBezTo>
                    <a:pt x="79" y="173"/>
                    <a:pt x="71" y="198"/>
                    <a:pt x="77" y="219"/>
                  </a:cubicBezTo>
                  <a:cubicBezTo>
                    <a:pt x="78" y="223"/>
                    <a:pt x="82" y="226"/>
                    <a:pt x="81" y="230"/>
                  </a:cubicBezTo>
                  <a:cubicBezTo>
                    <a:pt x="77" y="229"/>
                    <a:pt x="73" y="225"/>
                    <a:pt x="69" y="221"/>
                  </a:cubicBezTo>
                  <a:cubicBezTo>
                    <a:pt x="66" y="217"/>
                    <a:pt x="62" y="213"/>
                    <a:pt x="60" y="208"/>
                  </a:cubicBezTo>
                  <a:cubicBezTo>
                    <a:pt x="52" y="196"/>
                    <a:pt x="46" y="176"/>
                    <a:pt x="49" y="159"/>
                  </a:cubicBezTo>
                  <a:cubicBezTo>
                    <a:pt x="42" y="159"/>
                    <a:pt x="39" y="157"/>
                    <a:pt x="35" y="154"/>
                  </a:cubicBezTo>
                  <a:close/>
                  <a:moveTo>
                    <a:pt x="139" y="6"/>
                  </a:moveTo>
                  <a:cubicBezTo>
                    <a:pt x="138" y="8"/>
                    <a:pt x="145" y="9"/>
                    <a:pt x="148" y="8"/>
                  </a:cubicBezTo>
                  <a:cubicBezTo>
                    <a:pt x="145" y="7"/>
                    <a:pt x="141" y="8"/>
                    <a:pt x="139" y="6"/>
                  </a:cubicBezTo>
                  <a:close/>
                  <a:moveTo>
                    <a:pt x="84" y="14"/>
                  </a:moveTo>
                  <a:cubicBezTo>
                    <a:pt x="96" y="13"/>
                    <a:pt x="110" y="8"/>
                    <a:pt x="122" y="8"/>
                  </a:cubicBezTo>
                  <a:cubicBezTo>
                    <a:pt x="111" y="5"/>
                    <a:pt x="95" y="11"/>
                    <a:pt x="84" y="14"/>
                  </a:cubicBezTo>
                  <a:close/>
                  <a:moveTo>
                    <a:pt x="125" y="8"/>
                  </a:moveTo>
                  <a:cubicBezTo>
                    <a:pt x="126" y="9"/>
                    <a:pt x="133" y="9"/>
                    <a:pt x="133" y="8"/>
                  </a:cubicBezTo>
                  <a:cubicBezTo>
                    <a:pt x="131" y="7"/>
                    <a:pt x="128" y="8"/>
                    <a:pt x="125" y="8"/>
                  </a:cubicBezTo>
                  <a:close/>
                  <a:moveTo>
                    <a:pt x="146" y="11"/>
                  </a:moveTo>
                  <a:cubicBezTo>
                    <a:pt x="146" y="13"/>
                    <a:pt x="149" y="11"/>
                    <a:pt x="151" y="11"/>
                  </a:cubicBezTo>
                  <a:cubicBezTo>
                    <a:pt x="150" y="11"/>
                    <a:pt x="147" y="10"/>
                    <a:pt x="146" y="11"/>
                  </a:cubicBezTo>
                  <a:close/>
                  <a:moveTo>
                    <a:pt x="122" y="13"/>
                  </a:moveTo>
                  <a:cubicBezTo>
                    <a:pt x="120" y="13"/>
                    <a:pt x="119" y="12"/>
                    <a:pt x="119" y="14"/>
                  </a:cubicBezTo>
                  <a:cubicBezTo>
                    <a:pt x="119" y="13"/>
                    <a:pt x="122" y="14"/>
                    <a:pt x="122" y="13"/>
                  </a:cubicBezTo>
                  <a:close/>
                  <a:moveTo>
                    <a:pt x="148" y="14"/>
                  </a:moveTo>
                  <a:cubicBezTo>
                    <a:pt x="147" y="13"/>
                    <a:pt x="144" y="14"/>
                    <a:pt x="143" y="14"/>
                  </a:cubicBezTo>
                  <a:cubicBezTo>
                    <a:pt x="144" y="16"/>
                    <a:pt x="147" y="15"/>
                    <a:pt x="148" y="14"/>
                  </a:cubicBezTo>
                  <a:close/>
                  <a:moveTo>
                    <a:pt x="131" y="15"/>
                  </a:moveTo>
                  <a:cubicBezTo>
                    <a:pt x="127" y="16"/>
                    <a:pt x="123" y="14"/>
                    <a:pt x="120" y="18"/>
                  </a:cubicBezTo>
                  <a:cubicBezTo>
                    <a:pt x="123" y="16"/>
                    <a:pt x="129" y="17"/>
                    <a:pt x="131" y="15"/>
                  </a:cubicBezTo>
                  <a:close/>
                  <a:moveTo>
                    <a:pt x="168" y="15"/>
                  </a:moveTo>
                  <a:cubicBezTo>
                    <a:pt x="167" y="15"/>
                    <a:pt x="168" y="17"/>
                    <a:pt x="167" y="18"/>
                  </a:cubicBezTo>
                  <a:cubicBezTo>
                    <a:pt x="168" y="19"/>
                    <a:pt x="171" y="19"/>
                    <a:pt x="171" y="18"/>
                  </a:cubicBezTo>
                  <a:cubicBezTo>
                    <a:pt x="171" y="16"/>
                    <a:pt x="169" y="16"/>
                    <a:pt x="168" y="15"/>
                  </a:cubicBezTo>
                  <a:close/>
                  <a:moveTo>
                    <a:pt x="98" y="18"/>
                  </a:moveTo>
                  <a:cubicBezTo>
                    <a:pt x="99" y="18"/>
                    <a:pt x="100" y="17"/>
                    <a:pt x="102" y="17"/>
                  </a:cubicBezTo>
                  <a:cubicBezTo>
                    <a:pt x="101" y="16"/>
                    <a:pt x="98" y="15"/>
                    <a:pt x="98" y="18"/>
                  </a:cubicBezTo>
                  <a:close/>
                  <a:moveTo>
                    <a:pt x="75" y="22"/>
                  </a:moveTo>
                  <a:cubicBezTo>
                    <a:pt x="75" y="22"/>
                    <a:pt x="76" y="22"/>
                    <a:pt x="76" y="23"/>
                  </a:cubicBezTo>
                  <a:cubicBezTo>
                    <a:pt x="79" y="22"/>
                    <a:pt x="83" y="21"/>
                    <a:pt x="84" y="18"/>
                  </a:cubicBezTo>
                  <a:cubicBezTo>
                    <a:pt x="81" y="17"/>
                    <a:pt x="78" y="20"/>
                    <a:pt x="75" y="22"/>
                  </a:cubicBezTo>
                  <a:close/>
                  <a:moveTo>
                    <a:pt x="160" y="18"/>
                  </a:moveTo>
                  <a:cubicBezTo>
                    <a:pt x="159" y="18"/>
                    <a:pt x="158" y="18"/>
                    <a:pt x="157" y="18"/>
                  </a:cubicBezTo>
                  <a:cubicBezTo>
                    <a:pt x="157" y="20"/>
                    <a:pt x="160" y="19"/>
                    <a:pt x="160" y="18"/>
                  </a:cubicBezTo>
                  <a:close/>
                  <a:moveTo>
                    <a:pt x="117" y="18"/>
                  </a:moveTo>
                  <a:cubicBezTo>
                    <a:pt x="116" y="17"/>
                    <a:pt x="113" y="18"/>
                    <a:pt x="114" y="20"/>
                  </a:cubicBezTo>
                  <a:cubicBezTo>
                    <a:pt x="115" y="20"/>
                    <a:pt x="115" y="19"/>
                    <a:pt x="117" y="18"/>
                  </a:cubicBezTo>
                  <a:close/>
                  <a:moveTo>
                    <a:pt x="172" y="20"/>
                  </a:moveTo>
                  <a:cubicBezTo>
                    <a:pt x="173" y="20"/>
                    <a:pt x="173" y="21"/>
                    <a:pt x="174" y="20"/>
                  </a:cubicBezTo>
                  <a:cubicBezTo>
                    <a:pt x="175" y="20"/>
                    <a:pt x="175" y="20"/>
                    <a:pt x="175" y="19"/>
                  </a:cubicBezTo>
                  <a:cubicBezTo>
                    <a:pt x="174" y="19"/>
                    <a:pt x="172" y="19"/>
                    <a:pt x="172" y="20"/>
                  </a:cubicBezTo>
                  <a:close/>
                  <a:moveTo>
                    <a:pt x="140" y="19"/>
                  </a:moveTo>
                  <a:cubicBezTo>
                    <a:pt x="141" y="20"/>
                    <a:pt x="143" y="20"/>
                    <a:pt x="144" y="21"/>
                  </a:cubicBezTo>
                  <a:cubicBezTo>
                    <a:pt x="145" y="20"/>
                    <a:pt x="141" y="19"/>
                    <a:pt x="140" y="19"/>
                  </a:cubicBezTo>
                  <a:close/>
                  <a:moveTo>
                    <a:pt x="86" y="20"/>
                  </a:moveTo>
                  <a:cubicBezTo>
                    <a:pt x="87" y="21"/>
                    <a:pt x="89" y="20"/>
                    <a:pt x="91" y="20"/>
                  </a:cubicBezTo>
                  <a:cubicBezTo>
                    <a:pt x="89" y="18"/>
                    <a:pt x="87" y="20"/>
                    <a:pt x="86" y="20"/>
                  </a:cubicBezTo>
                  <a:close/>
                  <a:moveTo>
                    <a:pt x="74" y="20"/>
                  </a:moveTo>
                  <a:cubicBezTo>
                    <a:pt x="72" y="19"/>
                    <a:pt x="70" y="21"/>
                    <a:pt x="68" y="22"/>
                  </a:cubicBezTo>
                  <a:cubicBezTo>
                    <a:pt x="70" y="22"/>
                    <a:pt x="73" y="21"/>
                    <a:pt x="74" y="20"/>
                  </a:cubicBezTo>
                  <a:close/>
                  <a:moveTo>
                    <a:pt x="119" y="20"/>
                  </a:moveTo>
                  <a:cubicBezTo>
                    <a:pt x="119" y="22"/>
                    <a:pt x="123" y="21"/>
                    <a:pt x="125" y="21"/>
                  </a:cubicBezTo>
                  <a:cubicBezTo>
                    <a:pt x="124" y="20"/>
                    <a:pt x="122" y="20"/>
                    <a:pt x="119" y="20"/>
                  </a:cubicBezTo>
                  <a:close/>
                  <a:moveTo>
                    <a:pt x="136" y="22"/>
                  </a:moveTo>
                  <a:cubicBezTo>
                    <a:pt x="139" y="22"/>
                    <a:pt x="139" y="22"/>
                    <a:pt x="141" y="22"/>
                  </a:cubicBezTo>
                  <a:cubicBezTo>
                    <a:pt x="141" y="21"/>
                    <a:pt x="136" y="19"/>
                    <a:pt x="136" y="22"/>
                  </a:cubicBezTo>
                  <a:close/>
                  <a:moveTo>
                    <a:pt x="101" y="20"/>
                  </a:moveTo>
                  <a:cubicBezTo>
                    <a:pt x="98" y="22"/>
                    <a:pt x="95" y="22"/>
                    <a:pt x="93" y="25"/>
                  </a:cubicBezTo>
                  <a:cubicBezTo>
                    <a:pt x="96" y="24"/>
                    <a:pt x="99" y="23"/>
                    <a:pt x="102" y="22"/>
                  </a:cubicBezTo>
                  <a:cubicBezTo>
                    <a:pt x="102" y="21"/>
                    <a:pt x="101" y="22"/>
                    <a:pt x="101" y="20"/>
                  </a:cubicBezTo>
                  <a:close/>
                  <a:moveTo>
                    <a:pt x="95" y="21"/>
                  </a:moveTo>
                  <a:cubicBezTo>
                    <a:pt x="94" y="20"/>
                    <a:pt x="91" y="21"/>
                    <a:pt x="90" y="23"/>
                  </a:cubicBezTo>
                  <a:cubicBezTo>
                    <a:pt x="92" y="22"/>
                    <a:pt x="94" y="21"/>
                    <a:pt x="95" y="21"/>
                  </a:cubicBezTo>
                  <a:close/>
                  <a:moveTo>
                    <a:pt x="183" y="21"/>
                  </a:moveTo>
                  <a:cubicBezTo>
                    <a:pt x="183" y="21"/>
                    <a:pt x="183" y="22"/>
                    <a:pt x="183" y="22"/>
                  </a:cubicBezTo>
                  <a:cubicBezTo>
                    <a:pt x="183" y="23"/>
                    <a:pt x="185" y="22"/>
                    <a:pt x="185" y="23"/>
                  </a:cubicBezTo>
                  <a:cubicBezTo>
                    <a:pt x="186" y="22"/>
                    <a:pt x="184" y="21"/>
                    <a:pt x="183" y="21"/>
                  </a:cubicBezTo>
                  <a:close/>
                  <a:moveTo>
                    <a:pt x="177" y="23"/>
                  </a:moveTo>
                  <a:cubicBezTo>
                    <a:pt x="178" y="23"/>
                    <a:pt x="178" y="25"/>
                    <a:pt x="180" y="25"/>
                  </a:cubicBezTo>
                  <a:cubicBezTo>
                    <a:pt x="180" y="23"/>
                    <a:pt x="178" y="22"/>
                    <a:pt x="177" y="23"/>
                  </a:cubicBezTo>
                  <a:close/>
                  <a:moveTo>
                    <a:pt x="52" y="48"/>
                  </a:moveTo>
                  <a:cubicBezTo>
                    <a:pt x="48" y="54"/>
                    <a:pt x="43" y="59"/>
                    <a:pt x="36" y="62"/>
                  </a:cubicBezTo>
                  <a:cubicBezTo>
                    <a:pt x="29" y="73"/>
                    <a:pt x="21" y="81"/>
                    <a:pt x="22" y="100"/>
                  </a:cubicBezTo>
                  <a:cubicBezTo>
                    <a:pt x="24" y="119"/>
                    <a:pt x="36" y="130"/>
                    <a:pt x="52" y="136"/>
                  </a:cubicBezTo>
                  <a:cubicBezTo>
                    <a:pt x="75" y="144"/>
                    <a:pt x="100" y="143"/>
                    <a:pt x="125" y="140"/>
                  </a:cubicBezTo>
                  <a:cubicBezTo>
                    <a:pt x="137" y="138"/>
                    <a:pt x="148" y="135"/>
                    <a:pt x="159" y="131"/>
                  </a:cubicBezTo>
                  <a:cubicBezTo>
                    <a:pt x="171" y="128"/>
                    <a:pt x="181" y="123"/>
                    <a:pt x="188" y="117"/>
                  </a:cubicBezTo>
                  <a:cubicBezTo>
                    <a:pt x="189" y="116"/>
                    <a:pt x="190" y="114"/>
                    <a:pt x="191" y="113"/>
                  </a:cubicBezTo>
                  <a:cubicBezTo>
                    <a:pt x="194" y="111"/>
                    <a:pt x="197" y="110"/>
                    <a:pt x="200" y="108"/>
                  </a:cubicBezTo>
                  <a:cubicBezTo>
                    <a:pt x="207" y="101"/>
                    <a:pt x="211" y="92"/>
                    <a:pt x="212" y="81"/>
                  </a:cubicBezTo>
                  <a:cubicBezTo>
                    <a:pt x="212" y="72"/>
                    <a:pt x="207" y="62"/>
                    <a:pt x="203" y="56"/>
                  </a:cubicBezTo>
                  <a:cubicBezTo>
                    <a:pt x="198" y="50"/>
                    <a:pt x="190" y="44"/>
                    <a:pt x="182" y="39"/>
                  </a:cubicBezTo>
                  <a:cubicBezTo>
                    <a:pt x="174" y="34"/>
                    <a:pt x="164" y="29"/>
                    <a:pt x="155" y="27"/>
                  </a:cubicBezTo>
                  <a:cubicBezTo>
                    <a:pt x="146" y="25"/>
                    <a:pt x="136" y="24"/>
                    <a:pt x="128" y="24"/>
                  </a:cubicBezTo>
                  <a:cubicBezTo>
                    <a:pt x="94" y="22"/>
                    <a:pt x="72" y="34"/>
                    <a:pt x="52" y="48"/>
                  </a:cubicBezTo>
                  <a:close/>
                  <a:moveTo>
                    <a:pt x="188" y="24"/>
                  </a:moveTo>
                  <a:cubicBezTo>
                    <a:pt x="187" y="25"/>
                    <a:pt x="188" y="25"/>
                    <a:pt x="189" y="25"/>
                  </a:cubicBezTo>
                  <a:cubicBezTo>
                    <a:pt x="189" y="24"/>
                    <a:pt x="189" y="24"/>
                    <a:pt x="188" y="24"/>
                  </a:cubicBezTo>
                  <a:close/>
                  <a:moveTo>
                    <a:pt x="64" y="25"/>
                  </a:moveTo>
                  <a:cubicBezTo>
                    <a:pt x="63" y="24"/>
                    <a:pt x="60" y="26"/>
                    <a:pt x="61" y="27"/>
                  </a:cubicBezTo>
                  <a:cubicBezTo>
                    <a:pt x="63" y="27"/>
                    <a:pt x="63" y="28"/>
                    <a:pt x="65" y="28"/>
                  </a:cubicBezTo>
                  <a:cubicBezTo>
                    <a:pt x="65" y="28"/>
                    <a:pt x="65" y="28"/>
                    <a:pt x="65" y="27"/>
                  </a:cubicBezTo>
                  <a:cubicBezTo>
                    <a:pt x="65" y="26"/>
                    <a:pt x="62" y="26"/>
                    <a:pt x="64" y="25"/>
                  </a:cubicBezTo>
                  <a:close/>
                  <a:moveTo>
                    <a:pt x="184" y="25"/>
                  </a:moveTo>
                  <a:cubicBezTo>
                    <a:pt x="183" y="26"/>
                    <a:pt x="184" y="26"/>
                    <a:pt x="184" y="27"/>
                  </a:cubicBezTo>
                  <a:cubicBezTo>
                    <a:pt x="185" y="27"/>
                    <a:pt x="185" y="26"/>
                    <a:pt x="185" y="25"/>
                  </a:cubicBezTo>
                  <a:cubicBezTo>
                    <a:pt x="185" y="25"/>
                    <a:pt x="185" y="24"/>
                    <a:pt x="184" y="25"/>
                  </a:cubicBezTo>
                  <a:close/>
                  <a:moveTo>
                    <a:pt x="90" y="25"/>
                  </a:moveTo>
                  <a:cubicBezTo>
                    <a:pt x="90" y="25"/>
                    <a:pt x="86" y="26"/>
                    <a:pt x="86" y="26"/>
                  </a:cubicBezTo>
                  <a:cubicBezTo>
                    <a:pt x="87" y="27"/>
                    <a:pt x="88" y="25"/>
                    <a:pt x="90" y="25"/>
                  </a:cubicBezTo>
                  <a:close/>
                  <a:moveTo>
                    <a:pt x="79" y="26"/>
                  </a:moveTo>
                  <a:cubicBezTo>
                    <a:pt x="77" y="26"/>
                    <a:pt x="76" y="27"/>
                    <a:pt x="74" y="28"/>
                  </a:cubicBezTo>
                  <a:cubicBezTo>
                    <a:pt x="75" y="28"/>
                    <a:pt x="78" y="27"/>
                    <a:pt x="79" y="26"/>
                  </a:cubicBezTo>
                  <a:close/>
                  <a:moveTo>
                    <a:pt x="191" y="27"/>
                  </a:moveTo>
                  <a:cubicBezTo>
                    <a:pt x="189" y="27"/>
                    <a:pt x="189" y="28"/>
                    <a:pt x="188" y="28"/>
                  </a:cubicBezTo>
                  <a:cubicBezTo>
                    <a:pt x="188" y="30"/>
                    <a:pt x="189" y="30"/>
                    <a:pt x="191" y="30"/>
                  </a:cubicBezTo>
                  <a:cubicBezTo>
                    <a:pt x="191" y="29"/>
                    <a:pt x="191" y="28"/>
                    <a:pt x="191" y="27"/>
                  </a:cubicBezTo>
                  <a:close/>
                  <a:moveTo>
                    <a:pt x="56" y="29"/>
                  </a:moveTo>
                  <a:cubicBezTo>
                    <a:pt x="54" y="28"/>
                    <a:pt x="50" y="29"/>
                    <a:pt x="50" y="32"/>
                  </a:cubicBezTo>
                  <a:cubicBezTo>
                    <a:pt x="53" y="31"/>
                    <a:pt x="54" y="30"/>
                    <a:pt x="56" y="29"/>
                  </a:cubicBezTo>
                  <a:close/>
                  <a:moveTo>
                    <a:pt x="78" y="29"/>
                  </a:moveTo>
                  <a:cubicBezTo>
                    <a:pt x="73" y="31"/>
                    <a:pt x="61" y="33"/>
                    <a:pt x="60" y="38"/>
                  </a:cubicBezTo>
                  <a:cubicBezTo>
                    <a:pt x="67" y="36"/>
                    <a:pt x="72" y="32"/>
                    <a:pt x="78" y="29"/>
                  </a:cubicBezTo>
                  <a:close/>
                  <a:moveTo>
                    <a:pt x="175" y="32"/>
                  </a:moveTo>
                  <a:cubicBezTo>
                    <a:pt x="175" y="33"/>
                    <a:pt x="177" y="33"/>
                    <a:pt x="178" y="34"/>
                  </a:cubicBezTo>
                  <a:cubicBezTo>
                    <a:pt x="178" y="33"/>
                    <a:pt x="176" y="32"/>
                    <a:pt x="175" y="32"/>
                  </a:cubicBezTo>
                  <a:close/>
                  <a:moveTo>
                    <a:pt x="54" y="32"/>
                  </a:moveTo>
                  <a:cubicBezTo>
                    <a:pt x="52" y="33"/>
                    <a:pt x="50" y="35"/>
                    <a:pt x="49" y="38"/>
                  </a:cubicBezTo>
                  <a:cubicBezTo>
                    <a:pt x="52" y="37"/>
                    <a:pt x="54" y="35"/>
                    <a:pt x="54" y="32"/>
                  </a:cubicBezTo>
                  <a:close/>
                  <a:moveTo>
                    <a:pt x="44" y="35"/>
                  </a:moveTo>
                  <a:cubicBezTo>
                    <a:pt x="37" y="38"/>
                    <a:pt x="31" y="46"/>
                    <a:pt x="26" y="52"/>
                  </a:cubicBezTo>
                  <a:cubicBezTo>
                    <a:pt x="28" y="52"/>
                    <a:pt x="29" y="48"/>
                    <a:pt x="32" y="46"/>
                  </a:cubicBezTo>
                  <a:cubicBezTo>
                    <a:pt x="34" y="44"/>
                    <a:pt x="37" y="42"/>
                    <a:pt x="40" y="41"/>
                  </a:cubicBezTo>
                  <a:cubicBezTo>
                    <a:pt x="41" y="39"/>
                    <a:pt x="43" y="37"/>
                    <a:pt x="44" y="35"/>
                  </a:cubicBezTo>
                  <a:close/>
                  <a:moveTo>
                    <a:pt x="47" y="39"/>
                  </a:moveTo>
                  <a:cubicBezTo>
                    <a:pt x="45" y="40"/>
                    <a:pt x="44" y="42"/>
                    <a:pt x="43" y="44"/>
                  </a:cubicBezTo>
                  <a:cubicBezTo>
                    <a:pt x="45" y="43"/>
                    <a:pt x="46" y="41"/>
                    <a:pt x="47" y="39"/>
                  </a:cubicBezTo>
                  <a:close/>
                  <a:moveTo>
                    <a:pt x="190" y="40"/>
                  </a:moveTo>
                  <a:cubicBezTo>
                    <a:pt x="189" y="42"/>
                    <a:pt x="191" y="41"/>
                    <a:pt x="191" y="42"/>
                  </a:cubicBezTo>
                  <a:cubicBezTo>
                    <a:pt x="192" y="42"/>
                    <a:pt x="191" y="40"/>
                    <a:pt x="190" y="40"/>
                  </a:cubicBezTo>
                  <a:close/>
                  <a:moveTo>
                    <a:pt x="57" y="41"/>
                  </a:moveTo>
                  <a:cubicBezTo>
                    <a:pt x="55" y="41"/>
                    <a:pt x="55" y="43"/>
                    <a:pt x="54" y="43"/>
                  </a:cubicBezTo>
                  <a:cubicBezTo>
                    <a:pt x="54" y="44"/>
                    <a:pt x="57" y="42"/>
                    <a:pt x="57" y="41"/>
                  </a:cubicBezTo>
                  <a:close/>
                  <a:moveTo>
                    <a:pt x="207" y="43"/>
                  </a:moveTo>
                  <a:cubicBezTo>
                    <a:pt x="206" y="43"/>
                    <a:pt x="206" y="46"/>
                    <a:pt x="206" y="46"/>
                  </a:cubicBezTo>
                  <a:cubicBezTo>
                    <a:pt x="207" y="46"/>
                    <a:pt x="207" y="44"/>
                    <a:pt x="207" y="43"/>
                  </a:cubicBezTo>
                  <a:close/>
                  <a:moveTo>
                    <a:pt x="194" y="43"/>
                  </a:moveTo>
                  <a:cubicBezTo>
                    <a:pt x="196" y="46"/>
                    <a:pt x="198" y="48"/>
                    <a:pt x="201" y="50"/>
                  </a:cubicBezTo>
                  <a:cubicBezTo>
                    <a:pt x="200" y="48"/>
                    <a:pt x="201" y="48"/>
                    <a:pt x="200" y="46"/>
                  </a:cubicBezTo>
                  <a:cubicBezTo>
                    <a:pt x="200" y="46"/>
                    <a:pt x="198" y="47"/>
                    <a:pt x="197" y="46"/>
                  </a:cubicBezTo>
                  <a:cubicBezTo>
                    <a:pt x="197" y="45"/>
                    <a:pt x="198" y="45"/>
                    <a:pt x="197" y="43"/>
                  </a:cubicBezTo>
                  <a:cubicBezTo>
                    <a:pt x="197" y="43"/>
                    <a:pt x="195" y="43"/>
                    <a:pt x="194" y="43"/>
                  </a:cubicBezTo>
                  <a:close/>
                  <a:moveTo>
                    <a:pt x="212" y="45"/>
                  </a:moveTo>
                  <a:cubicBezTo>
                    <a:pt x="211" y="47"/>
                    <a:pt x="212" y="47"/>
                    <a:pt x="212" y="48"/>
                  </a:cubicBezTo>
                  <a:cubicBezTo>
                    <a:pt x="213" y="49"/>
                    <a:pt x="215" y="48"/>
                    <a:pt x="215" y="50"/>
                  </a:cubicBezTo>
                  <a:cubicBezTo>
                    <a:pt x="215" y="49"/>
                    <a:pt x="213" y="46"/>
                    <a:pt x="212" y="45"/>
                  </a:cubicBezTo>
                  <a:close/>
                  <a:moveTo>
                    <a:pt x="210" y="47"/>
                  </a:moveTo>
                  <a:cubicBezTo>
                    <a:pt x="208" y="47"/>
                    <a:pt x="208" y="50"/>
                    <a:pt x="209" y="50"/>
                  </a:cubicBezTo>
                  <a:cubicBezTo>
                    <a:pt x="212" y="50"/>
                    <a:pt x="210" y="48"/>
                    <a:pt x="210" y="47"/>
                  </a:cubicBezTo>
                  <a:close/>
                  <a:moveTo>
                    <a:pt x="39" y="47"/>
                  </a:moveTo>
                  <a:cubicBezTo>
                    <a:pt x="36" y="50"/>
                    <a:pt x="33" y="54"/>
                    <a:pt x="32" y="59"/>
                  </a:cubicBezTo>
                  <a:cubicBezTo>
                    <a:pt x="35" y="56"/>
                    <a:pt x="38" y="52"/>
                    <a:pt x="39" y="47"/>
                  </a:cubicBezTo>
                  <a:close/>
                  <a:moveTo>
                    <a:pt x="45" y="50"/>
                  </a:moveTo>
                  <a:cubicBezTo>
                    <a:pt x="45" y="49"/>
                    <a:pt x="42" y="51"/>
                    <a:pt x="41" y="50"/>
                  </a:cubicBezTo>
                  <a:cubicBezTo>
                    <a:pt x="39" y="52"/>
                    <a:pt x="38" y="55"/>
                    <a:pt x="36" y="57"/>
                  </a:cubicBezTo>
                  <a:cubicBezTo>
                    <a:pt x="39" y="56"/>
                    <a:pt x="41" y="51"/>
                    <a:pt x="45" y="50"/>
                  </a:cubicBezTo>
                  <a:close/>
                  <a:moveTo>
                    <a:pt x="203" y="50"/>
                  </a:moveTo>
                  <a:cubicBezTo>
                    <a:pt x="202" y="50"/>
                    <a:pt x="202" y="50"/>
                    <a:pt x="201" y="50"/>
                  </a:cubicBezTo>
                  <a:cubicBezTo>
                    <a:pt x="202" y="52"/>
                    <a:pt x="203" y="53"/>
                    <a:pt x="204" y="54"/>
                  </a:cubicBezTo>
                  <a:cubicBezTo>
                    <a:pt x="205" y="52"/>
                    <a:pt x="203" y="53"/>
                    <a:pt x="203" y="50"/>
                  </a:cubicBezTo>
                  <a:close/>
                  <a:moveTo>
                    <a:pt x="213" y="51"/>
                  </a:moveTo>
                  <a:cubicBezTo>
                    <a:pt x="212" y="53"/>
                    <a:pt x="212" y="57"/>
                    <a:pt x="215" y="57"/>
                  </a:cubicBezTo>
                  <a:cubicBezTo>
                    <a:pt x="216" y="55"/>
                    <a:pt x="215" y="53"/>
                    <a:pt x="213" y="51"/>
                  </a:cubicBezTo>
                  <a:close/>
                  <a:moveTo>
                    <a:pt x="218" y="54"/>
                  </a:moveTo>
                  <a:cubicBezTo>
                    <a:pt x="216" y="55"/>
                    <a:pt x="220" y="57"/>
                    <a:pt x="219" y="60"/>
                  </a:cubicBezTo>
                  <a:cubicBezTo>
                    <a:pt x="220" y="60"/>
                    <a:pt x="221" y="60"/>
                    <a:pt x="221" y="61"/>
                  </a:cubicBezTo>
                  <a:cubicBezTo>
                    <a:pt x="222" y="58"/>
                    <a:pt x="218" y="57"/>
                    <a:pt x="218" y="54"/>
                  </a:cubicBezTo>
                  <a:close/>
                  <a:moveTo>
                    <a:pt x="22" y="57"/>
                  </a:moveTo>
                  <a:cubicBezTo>
                    <a:pt x="15" y="65"/>
                    <a:pt x="9" y="75"/>
                    <a:pt x="6" y="88"/>
                  </a:cubicBezTo>
                  <a:cubicBezTo>
                    <a:pt x="10" y="76"/>
                    <a:pt x="17" y="67"/>
                    <a:pt x="22" y="57"/>
                  </a:cubicBezTo>
                  <a:close/>
                  <a:moveTo>
                    <a:pt x="210" y="62"/>
                  </a:moveTo>
                  <a:cubicBezTo>
                    <a:pt x="210" y="65"/>
                    <a:pt x="214" y="69"/>
                    <a:pt x="213" y="74"/>
                  </a:cubicBezTo>
                  <a:cubicBezTo>
                    <a:pt x="214" y="74"/>
                    <a:pt x="215" y="73"/>
                    <a:pt x="215" y="71"/>
                  </a:cubicBezTo>
                  <a:cubicBezTo>
                    <a:pt x="213" y="71"/>
                    <a:pt x="214" y="67"/>
                    <a:pt x="215" y="66"/>
                  </a:cubicBezTo>
                  <a:cubicBezTo>
                    <a:pt x="213" y="65"/>
                    <a:pt x="211" y="64"/>
                    <a:pt x="210" y="62"/>
                  </a:cubicBezTo>
                  <a:close/>
                  <a:moveTo>
                    <a:pt x="223" y="62"/>
                  </a:moveTo>
                  <a:cubicBezTo>
                    <a:pt x="222" y="63"/>
                    <a:pt x="223" y="66"/>
                    <a:pt x="222" y="68"/>
                  </a:cubicBezTo>
                  <a:cubicBezTo>
                    <a:pt x="225" y="68"/>
                    <a:pt x="225" y="72"/>
                    <a:pt x="227" y="73"/>
                  </a:cubicBezTo>
                  <a:cubicBezTo>
                    <a:pt x="226" y="69"/>
                    <a:pt x="224" y="66"/>
                    <a:pt x="223" y="62"/>
                  </a:cubicBezTo>
                  <a:close/>
                  <a:moveTo>
                    <a:pt x="28" y="68"/>
                  </a:moveTo>
                  <a:cubicBezTo>
                    <a:pt x="26" y="68"/>
                    <a:pt x="24" y="73"/>
                    <a:pt x="24" y="76"/>
                  </a:cubicBezTo>
                  <a:cubicBezTo>
                    <a:pt x="25" y="73"/>
                    <a:pt x="26" y="70"/>
                    <a:pt x="28" y="68"/>
                  </a:cubicBezTo>
                  <a:close/>
                  <a:moveTo>
                    <a:pt x="21" y="69"/>
                  </a:moveTo>
                  <a:cubicBezTo>
                    <a:pt x="21" y="70"/>
                    <a:pt x="20" y="71"/>
                    <a:pt x="20" y="72"/>
                  </a:cubicBezTo>
                  <a:cubicBezTo>
                    <a:pt x="21" y="72"/>
                    <a:pt x="22" y="71"/>
                    <a:pt x="22" y="70"/>
                  </a:cubicBezTo>
                  <a:cubicBezTo>
                    <a:pt x="21" y="70"/>
                    <a:pt x="22" y="69"/>
                    <a:pt x="21" y="69"/>
                  </a:cubicBezTo>
                  <a:close/>
                  <a:moveTo>
                    <a:pt x="222" y="71"/>
                  </a:moveTo>
                  <a:cubicBezTo>
                    <a:pt x="221" y="71"/>
                    <a:pt x="221" y="73"/>
                    <a:pt x="223" y="73"/>
                  </a:cubicBezTo>
                  <a:cubicBezTo>
                    <a:pt x="223" y="72"/>
                    <a:pt x="222" y="71"/>
                    <a:pt x="222" y="71"/>
                  </a:cubicBezTo>
                  <a:close/>
                  <a:moveTo>
                    <a:pt x="215" y="81"/>
                  </a:moveTo>
                  <a:cubicBezTo>
                    <a:pt x="217" y="79"/>
                    <a:pt x="215" y="76"/>
                    <a:pt x="217" y="74"/>
                  </a:cubicBezTo>
                  <a:cubicBezTo>
                    <a:pt x="215" y="75"/>
                    <a:pt x="215" y="80"/>
                    <a:pt x="215" y="81"/>
                  </a:cubicBezTo>
                  <a:close/>
                  <a:moveTo>
                    <a:pt x="226" y="76"/>
                  </a:moveTo>
                  <a:cubicBezTo>
                    <a:pt x="224" y="76"/>
                    <a:pt x="226" y="78"/>
                    <a:pt x="226" y="79"/>
                  </a:cubicBezTo>
                  <a:cubicBezTo>
                    <a:pt x="225" y="81"/>
                    <a:pt x="223" y="81"/>
                    <a:pt x="223" y="84"/>
                  </a:cubicBezTo>
                  <a:cubicBezTo>
                    <a:pt x="224" y="84"/>
                    <a:pt x="224" y="85"/>
                    <a:pt x="225" y="85"/>
                  </a:cubicBezTo>
                  <a:cubicBezTo>
                    <a:pt x="225" y="87"/>
                    <a:pt x="225" y="88"/>
                    <a:pt x="225" y="89"/>
                  </a:cubicBezTo>
                  <a:cubicBezTo>
                    <a:pt x="227" y="87"/>
                    <a:pt x="227" y="80"/>
                    <a:pt x="226" y="76"/>
                  </a:cubicBezTo>
                  <a:close/>
                  <a:moveTo>
                    <a:pt x="221" y="76"/>
                  </a:moveTo>
                  <a:cubicBezTo>
                    <a:pt x="220" y="76"/>
                    <a:pt x="220" y="77"/>
                    <a:pt x="220" y="77"/>
                  </a:cubicBezTo>
                  <a:cubicBezTo>
                    <a:pt x="219" y="77"/>
                    <a:pt x="221" y="78"/>
                    <a:pt x="220" y="78"/>
                  </a:cubicBezTo>
                  <a:cubicBezTo>
                    <a:pt x="220" y="80"/>
                    <a:pt x="222" y="77"/>
                    <a:pt x="221" y="76"/>
                  </a:cubicBezTo>
                  <a:close/>
                  <a:moveTo>
                    <a:pt x="18" y="80"/>
                  </a:moveTo>
                  <a:cubicBezTo>
                    <a:pt x="15" y="84"/>
                    <a:pt x="10" y="88"/>
                    <a:pt x="10" y="94"/>
                  </a:cubicBezTo>
                  <a:cubicBezTo>
                    <a:pt x="13" y="94"/>
                    <a:pt x="12" y="90"/>
                    <a:pt x="13" y="88"/>
                  </a:cubicBezTo>
                  <a:cubicBezTo>
                    <a:pt x="14" y="85"/>
                    <a:pt x="17" y="83"/>
                    <a:pt x="18" y="80"/>
                  </a:cubicBezTo>
                  <a:close/>
                  <a:moveTo>
                    <a:pt x="229" y="90"/>
                  </a:moveTo>
                  <a:cubicBezTo>
                    <a:pt x="230" y="88"/>
                    <a:pt x="229" y="83"/>
                    <a:pt x="229" y="80"/>
                  </a:cubicBezTo>
                  <a:cubicBezTo>
                    <a:pt x="228" y="84"/>
                    <a:pt x="228" y="88"/>
                    <a:pt x="226" y="91"/>
                  </a:cubicBezTo>
                  <a:cubicBezTo>
                    <a:pt x="227" y="92"/>
                    <a:pt x="229" y="88"/>
                    <a:pt x="229" y="90"/>
                  </a:cubicBezTo>
                  <a:close/>
                  <a:moveTo>
                    <a:pt x="18" y="87"/>
                  </a:moveTo>
                  <a:cubicBezTo>
                    <a:pt x="17" y="88"/>
                    <a:pt x="15" y="90"/>
                    <a:pt x="17" y="91"/>
                  </a:cubicBezTo>
                  <a:cubicBezTo>
                    <a:pt x="18" y="91"/>
                    <a:pt x="19" y="88"/>
                    <a:pt x="18" y="87"/>
                  </a:cubicBezTo>
                  <a:close/>
                  <a:moveTo>
                    <a:pt x="222" y="88"/>
                  </a:moveTo>
                  <a:cubicBezTo>
                    <a:pt x="220" y="89"/>
                    <a:pt x="218" y="93"/>
                    <a:pt x="220" y="96"/>
                  </a:cubicBezTo>
                  <a:cubicBezTo>
                    <a:pt x="222" y="94"/>
                    <a:pt x="223" y="92"/>
                    <a:pt x="222" y="88"/>
                  </a:cubicBezTo>
                  <a:close/>
                  <a:moveTo>
                    <a:pt x="9" y="88"/>
                  </a:moveTo>
                  <a:cubicBezTo>
                    <a:pt x="7" y="90"/>
                    <a:pt x="6" y="95"/>
                    <a:pt x="6" y="98"/>
                  </a:cubicBezTo>
                  <a:cubicBezTo>
                    <a:pt x="8" y="96"/>
                    <a:pt x="8" y="91"/>
                    <a:pt x="9" y="88"/>
                  </a:cubicBezTo>
                  <a:close/>
                  <a:moveTo>
                    <a:pt x="216" y="90"/>
                  </a:moveTo>
                  <a:cubicBezTo>
                    <a:pt x="213" y="93"/>
                    <a:pt x="212" y="97"/>
                    <a:pt x="211" y="102"/>
                  </a:cubicBezTo>
                  <a:cubicBezTo>
                    <a:pt x="211" y="101"/>
                    <a:pt x="212" y="101"/>
                    <a:pt x="213" y="101"/>
                  </a:cubicBezTo>
                  <a:cubicBezTo>
                    <a:pt x="214" y="98"/>
                    <a:pt x="218" y="94"/>
                    <a:pt x="216" y="90"/>
                  </a:cubicBezTo>
                  <a:close/>
                  <a:moveTo>
                    <a:pt x="19" y="92"/>
                  </a:moveTo>
                  <a:cubicBezTo>
                    <a:pt x="18" y="95"/>
                    <a:pt x="19" y="101"/>
                    <a:pt x="17" y="105"/>
                  </a:cubicBezTo>
                  <a:cubicBezTo>
                    <a:pt x="18" y="104"/>
                    <a:pt x="19" y="104"/>
                    <a:pt x="20" y="106"/>
                  </a:cubicBezTo>
                  <a:cubicBezTo>
                    <a:pt x="20" y="102"/>
                    <a:pt x="19" y="97"/>
                    <a:pt x="19" y="92"/>
                  </a:cubicBezTo>
                  <a:close/>
                  <a:moveTo>
                    <a:pt x="15" y="92"/>
                  </a:moveTo>
                  <a:cubicBezTo>
                    <a:pt x="13" y="94"/>
                    <a:pt x="12" y="96"/>
                    <a:pt x="12" y="99"/>
                  </a:cubicBezTo>
                  <a:cubicBezTo>
                    <a:pt x="15" y="100"/>
                    <a:pt x="16" y="95"/>
                    <a:pt x="15" y="92"/>
                  </a:cubicBezTo>
                  <a:close/>
                  <a:moveTo>
                    <a:pt x="229" y="93"/>
                  </a:moveTo>
                  <a:cubicBezTo>
                    <a:pt x="228" y="94"/>
                    <a:pt x="227" y="95"/>
                    <a:pt x="227" y="97"/>
                  </a:cubicBezTo>
                  <a:cubicBezTo>
                    <a:pt x="228" y="96"/>
                    <a:pt x="230" y="96"/>
                    <a:pt x="229" y="93"/>
                  </a:cubicBezTo>
                  <a:close/>
                  <a:moveTo>
                    <a:pt x="224" y="97"/>
                  </a:moveTo>
                  <a:cubicBezTo>
                    <a:pt x="222" y="96"/>
                    <a:pt x="220" y="99"/>
                    <a:pt x="220" y="101"/>
                  </a:cubicBezTo>
                  <a:cubicBezTo>
                    <a:pt x="222" y="101"/>
                    <a:pt x="223" y="99"/>
                    <a:pt x="224" y="97"/>
                  </a:cubicBezTo>
                  <a:close/>
                  <a:moveTo>
                    <a:pt x="229" y="99"/>
                  </a:moveTo>
                  <a:cubicBezTo>
                    <a:pt x="228" y="97"/>
                    <a:pt x="226" y="100"/>
                    <a:pt x="228" y="101"/>
                  </a:cubicBezTo>
                  <a:cubicBezTo>
                    <a:pt x="229" y="101"/>
                    <a:pt x="228" y="99"/>
                    <a:pt x="229" y="99"/>
                  </a:cubicBezTo>
                  <a:close/>
                  <a:moveTo>
                    <a:pt x="4" y="100"/>
                  </a:moveTo>
                  <a:cubicBezTo>
                    <a:pt x="3" y="100"/>
                    <a:pt x="4" y="102"/>
                    <a:pt x="4" y="103"/>
                  </a:cubicBezTo>
                  <a:cubicBezTo>
                    <a:pt x="5" y="103"/>
                    <a:pt x="5" y="102"/>
                    <a:pt x="7" y="102"/>
                  </a:cubicBezTo>
                  <a:cubicBezTo>
                    <a:pt x="8" y="100"/>
                    <a:pt x="5" y="101"/>
                    <a:pt x="4" y="100"/>
                  </a:cubicBezTo>
                  <a:close/>
                  <a:moveTo>
                    <a:pt x="222" y="107"/>
                  </a:moveTo>
                  <a:cubicBezTo>
                    <a:pt x="223" y="105"/>
                    <a:pt x="225" y="104"/>
                    <a:pt x="226" y="102"/>
                  </a:cubicBezTo>
                  <a:cubicBezTo>
                    <a:pt x="224" y="101"/>
                    <a:pt x="223" y="105"/>
                    <a:pt x="222" y="107"/>
                  </a:cubicBezTo>
                  <a:close/>
                  <a:moveTo>
                    <a:pt x="208" y="103"/>
                  </a:moveTo>
                  <a:cubicBezTo>
                    <a:pt x="206" y="104"/>
                    <a:pt x="204" y="106"/>
                    <a:pt x="203" y="108"/>
                  </a:cubicBezTo>
                  <a:cubicBezTo>
                    <a:pt x="205" y="107"/>
                    <a:pt x="205" y="106"/>
                    <a:pt x="207" y="106"/>
                  </a:cubicBezTo>
                  <a:cubicBezTo>
                    <a:pt x="207" y="104"/>
                    <a:pt x="208" y="104"/>
                    <a:pt x="208" y="103"/>
                  </a:cubicBezTo>
                  <a:close/>
                  <a:moveTo>
                    <a:pt x="227" y="104"/>
                  </a:moveTo>
                  <a:cubicBezTo>
                    <a:pt x="226" y="105"/>
                    <a:pt x="225" y="107"/>
                    <a:pt x="224" y="108"/>
                  </a:cubicBezTo>
                  <a:cubicBezTo>
                    <a:pt x="224" y="109"/>
                    <a:pt x="225" y="109"/>
                    <a:pt x="225" y="111"/>
                  </a:cubicBezTo>
                  <a:cubicBezTo>
                    <a:pt x="226" y="109"/>
                    <a:pt x="227" y="107"/>
                    <a:pt x="227" y="104"/>
                  </a:cubicBezTo>
                  <a:close/>
                  <a:moveTo>
                    <a:pt x="4" y="104"/>
                  </a:moveTo>
                  <a:cubicBezTo>
                    <a:pt x="4" y="120"/>
                    <a:pt x="10" y="136"/>
                    <a:pt x="22" y="142"/>
                  </a:cubicBezTo>
                  <a:cubicBezTo>
                    <a:pt x="19" y="138"/>
                    <a:pt x="14" y="136"/>
                    <a:pt x="13" y="129"/>
                  </a:cubicBezTo>
                  <a:cubicBezTo>
                    <a:pt x="12" y="128"/>
                    <a:pt x="10" y="128"/>
                    <a:pt x="10" y="127"/>
                  </a:cubicBezTo>
                  <a:cubicBezTo>
                    <a:pt x="9" y="125"/>
                    <a:pt x="10" y="124"/>
                    <a:pt x="10" y="123"/>
                  </a:cubicBezTo>
                  <a:cubicBezTo>
                    <a:pt x="6" y="119"/>
                    <a:pt x="7" y="109"/>
                    <a:pt x="4" y="104"/>
                  </a:cubicBezTo>
                  <a:close/>
                  <a:moveTo>
                    <a:pt x="219" y="106"/>
                  </a:moveTo>
                  <a:cubicBezTo>
                    <a:pt x="217" y="108"/>
                    <a:pt x="214" y="109"/>
                    <a:pt x="212" y="112"/>
                  </a:cubicBezTo>
                  <a:cubicBezTo>
                    <a:pt x="214" y="110"/>
                    <a:pt x="219" y="110"/>
                    <a:pt x="219" y="106"/>
                  </a:cubicBezTo>
                  <a:close/>
                  <a:moveTo>
                    <a:pt x="21" y="107"/>
                  </a:moveTo>
                  <a:cubicBezTo>
                    <a:pt x="17" y="110"/>
                    <a:pt x="21" y="114"/>
                    <a:pt x="21" y="118"/>
                  </a:cubicBezTo>
                  <a:cubicBezTo>
                    <a:pt x="23" y="118"/>
                    <a:pt x="25" y="119"/>
                    <a:pt x="25" y="121"/>
                  </a:cubicBezTo>
                  <a:cubicBezTo>
                    <a:pt x="26" y="118"/>
                    <a:pt x="21" y="113"/>
                    <a:pt x="21" y="107"/>
                  </a:cubicBezTo>
                  <a:close/>
                  <a:moveTo>
                    <a:pt x="204" y="109"/>
                  </a:moveTo>
                  <a:cubicBezTo>
                    <a:pt x="202" y="110"/>
                    <a:pt x="199" y="111"/>
                    <a:pt x="198" y="114"/>
                  </a:cubicBezTo>
                  <a:cubicBezTo>
                    <a:pt x="200" y="112"/>
                    <a:pt x="204" y="112"/>
                    <a:pt x="204" y="109"/>
                  </a:cubicBezTo>
                  <a:close/>
                  <a:moveTo>
                    <a:pt x="196" y="117"/>
                  </a:moveTo>
                  <a:cubicBezTo>
                    <a:pt x="201" y="118"/>
                    <a:pt x="206" y="113"/>
                    <a:pt x="210" y="111"/>
                  </a:cubicBezTo>
                  <a:cubicBezTo>
                    <a:pt x="210" y="110"/>
                    <a:pt x="210" y="110"/>
                    <a:pt x="210" y="110"/>
                  </a:cubicBezTo>
                  <a:cubicBezTo>
                    <a:pt x="204" y="110"/>
                    <a:pt x="200" y="115"/>
                    <a:pt x="196" y="117"/>
                  </a:cubicBezTo>
                  <a:close/>
                  <a:moveTo>
                    <a:pt x="221" y="111"/>
                  </a:moveTo>
                  <a:cubicBezTo>
                    <a:pt x="219" y="113"/>
                    <a:pt x="215" y="115"/>
                    <a:pt x="215" y="118"/>
                  </a:cubicBezTo>
                  <a:cubicBezTo>
                    <a:pt x="218" y="117"/>
                    <a:pt x="220" y="114"/>
                    <a:pt x="221" y="111"/>
                  </a:cubicBezTo>
                  <a:close/>
                  <a:moveTo>
                    <a:pt x="204" y="119"/>
                  </a:moveTo>
                  <a:cubicBezTo>
                    <a:pt x="206" y="118"/>
                    <a:pt x="211" y="117"/>
                    <a:pt x="211" y="115"/>
                  </a:cubicBezTo>
                  <a:cubicBezTo>
                    <a:pt x="209" y="115"/>
                    <a:pt x="204" y="116"/>
                    <a:pt x="204" y="119"/>
                  </a:cubicBezTo>
                  <a:close/>
                  <a:moveTo>
                    <a:pt x="222" y="116"/>
                  </a:moveTo>
                  <a:cubicBezTo>
                    <a:pt x="217" y="118"/>
                    <a:pt x="215" y="123"/>
                    <a:pt x="211" y="126"/>
                  </a:cubicBezTo>
                  <a:cubicBezTo>
                    <a:pt x="197" y="138"/>
                    <a:pt x="179" y="144"/>
                    <a:pt x="161" y="152"/>
                  </a:cubicBezTo>
                  <a:cubicBezTo>
                    <a:pt x="165" y="152"/>
                    <a:pt x="169" y="150"/>
                    <a:pt x="172" y="148"/>
                  </a:cubicBezTo>
                  <a:cubicBezTo>
                    <a:pt x="192" y="141"/>
                    <a:pt x="211" y="133"/>
                    <a:pt x="222" y="116"/>
                  </a:cubicBezTo>
                  <a:close/>
                  <a:moveTo>
                    <a:pt x="213" y="118"/>
                  </a:moveTo>
                  <a:cubicBezTo>
                    <a:pt x="211" y="119"/>
                    <a:pt x="209" y="119"/>
                    <a:pt x="209" y="122"/>
                  </a:cubicBezTo>
                  <a:cubicBezTo>
                    <a:pt x="211" y="122"/>
                    <a:pt x="213" y="120"/>
                    <a:pt x="213" y="118"/>
                  </a:cubicBezTo>
                  <a:close/>
                  <a:moveTo>
                    <a:pt x="193" y="118"/>
                  </a:moveTo>
                  <a:cubicBezTo>
                    <a:pt x="191" y="119"/>
                    <a:pt x="190" y="121"/>
                    <a:pt x="189" y="122"/>
                  </a:cubicBezTo>
                  <a:cubicBezTo>
                    <a:pt x="190" y="122"/>
                    <a:pt x="192" y="120"/>
                    <a:pt x="194" y="121"/>
                  </a:cubicBezTo>
                  <a:cubicBezTo>
                    <a:pt x="194" y="119"/>
                    <a:pt x="192" y="120"/>
                    <a:pt x="193" y="118"/>
                  </a:cubicBezTo>
                  <a:close/>
                  <a:moveTo>
                    <a:pt x="201" y="120"/>
                  </a:moveTo>
                  <a:cubicBezTo>
                    <a:pt x="198" y="120"/>
                    <a:pt x="195" y="123"/>
                    <a:pt x="192" y="125"/>
                  </a:cubicBezTo>
                  <a:cubicBezTo>
                    <a:pt x="195" y="125"/>
                    <a:pt x="198" y="121"/>
                    <a:pt x="201" y="120"/>
                  </a:cubicBezTo>
                  <a:close/>
                  <a:moveTo>
                    <a:pt x="21" y="121"/>
                  </a:moveTo>
                  <a:cubicBezTo>
                    <a:pt x="20" y="121"/>
                    <a:pt x="20" y="122"/>
                    <a:pt x="20" y="122"/>
                  </a:cubicBezTo>
                  <a:cubicBezTo>
                    <a:pt x="20" y="123"/>
                    <a:pt x="21" y="125"/>
                    <a:pt x="21" y="127"/>
                  </a:cubicBezTo>
                  <a:cubicBezTo>
                    <a:pt x="22" y="125"/>
                    <a:pt x="20" y="123"/>
                    <a:pt x="21" y="121"/>
                  </a:cubicBezTo>
                  <a:close/>
                  <a:moveTo>
                    <a:pt x="207" y="122"/>
                  </a:moveTo>
                  <a:cubicBezTo>
                    <a:pt x="204" y="122"/>
                    <a:pt x="203" y="124"/>
                    <a:pt x="201" y="125"/>
                  </a:cubicBezTo>
                  <a:cubicBezTo>
                    <a:pt x="201" y="126"/>
                    <a:pt x="202" y="126"/>
                    <a:pt x="202" y="126"/>
                  </a:cubicBezTo>
                  <a:cubicBezTo>
                    <a:pt x="204" y="125"/>
                    <a:pt x="206" y="124"/>
                    <a:pt x="207" y="122"/>
                  </a:cubicBezTo>
                  <a:close/>
                  <a:moveTo>
                    <a:pt x="18" y="124"/>
                  </a:moveTo>
                  <a:cubicBezTo>
                    <a:pt x="17" y="124"/>
                    <a:pt x="16" y="125"/>
                    <a:pt x="16" y="126"/>
                  </a:cubicBezTo>
                  <a:cubicBezTo>
                    <a:pt x="17" y="127"/>
                    <a:pt x="17" y="128"/>
                    <a:pt x="18" y="129"/>
                  </a:cubicBezTo>
                  <a:cubicBezTo>
                    <a:pt x="20" y="128"/>
                    <a:pt x="19" y="125"/>
                    <a:pt x="18" y="124"/>
                  </a:cubicBezTo>
                  <a:close/>
                  <a:moveTo>
                    <a:pt x="28" y="124"/>
                  </a:moveTo>
                  <a:cubicBezTo>
                    <a:pt x="28" y="125"/>
                    <a:pt x="29" y="128"/>
                    <a:pt x="31" y="127"/>
                  </a:cubicBezTo>
                  <a:cubicBezTo>
                    <a:pt x="30" y="125"/>
                    <a:pt x="29" y="124"/>
                    <a:pt x="28" y="124"/>
                  </a:cubicBezTo>
                  <a:close/>
                  <a:moveTo>
                    <a:pt x="190" y="127"/>
                  </a:moveTo>
                  <a:cubicBezTo>
                    <a:pt x="190" y="126"/>
                    <a:pt x="186" y="127"/>
                    <a:pt x="186" y="128"/>
                  </a:cubicBezTo>
                  <a:cubicBezTo>
                    <a:pt x="186" y="129"/>
                    <a:pt x="188" y="127"/>
                    <a:pt x="190" y="127"/>
                  </a:cubicBezTo>
                  <a:close/>
                  <a:moveTo>
                    <a:pt x="23" y="127"/>
                  </a:moveTo>
                  <a:cubicBezTo>
                    <a:pt x="24" y="128"/>
                    <a:pt x="23" y="129"/>
                    <a:pt x="25" y="129"/>
                  </a:cubicBezTo>
                  <a:cubicBezTo>
                    <a:pt x="24" y="129"/>
                    <a:pt x="25" y="127"/>
                    <a:pt x="23" y="127"/>
                  </a:cubicBezTo>
                  <a:close/>
                  <a:moveTo>
                    <a:pt x="180" y="131"/>
                  </a:moveTo>
                  <a:cubicBezTo>
                    <a:pt x="181" y="132"/>
                    <a:pt x="183" y="131"/>
                    <a:pt x="183" y="130"/>
                  </a:cubicBezTo>
                  <a:cubicBezTo>
                    <a:pt x="182" y="129"/>
                    <a:pt x="181" y="131"/>
                    <a:pt x="180" y="131"/>
                  </a:cubicBezTo>
                  <a:close/>
                  <a:moveTo>
                    <a:pt x="29" y="130"/>
                  </a:moveTo>
                  <a:cubicBezTo>
                    <a:pt x="29" y="133"/>
                    <a:pt x="29" y="139"/>
                    <a:pt x="33" y="140"/>
                  </a:cubicBezTo>
                  <a:cubicBezTo>
                    <a:pt x="32" y="136"/>
                    <a:pt x="31" y="133"/>
                    <a:pt x="29" y="130"/>
                  </a:cubicBezTo>
                  <a:close/>
                  <a:moveTo>
                    <a:pt x="23" y="131"/>
                  </a:moveTo>
                  <a:cubicBezTo>
                    <a:pt x="23" y="134"/>
                    <a:pt x="24" y="137"/>
                    <a:pt x="27" y="137"/>
                  </a:cubicBezTo>
                  <a:cubicBezTo>
                    <a:pt x="26" y="135"/>
                    <a:pt x="26" y="131"/>
                    <a:pt x="23" y="131"/>
                  </a:cubicBezTo>
                  <a:close/>
                  <a:moveTo>
                    <a:pt x="167" y="132"/>
                  </a:moveTo>
                  <a:cubicBezTo>
                    <a:pt x="168" y="131"/>
                    <a:pt x="164" y="133"/>
                    <a:pt x="162" y="133"/>
                  </a:cubicBezTo>
                  <a:cubicBezTo>
                    <a:pt x="156" y="135"/>
                    <a:pt x="147" y="137"/>
                    <a:pt x="142" y="140"/>
                  </a:cubicBezTo>
                  <a:cubicBezTo>
                    <a:pt x="151" y="140"/>
                    <a:pt x="161" y="135"/>
                    <a:pt x="167" y="132"/>
                  </a:cubicBezTo>
                  <a:close/>
                  <a:moveTo>
                    <a:pt x="185" y="133"/>
                  </a:moveTo>
                  <a:cubicBezTo>
                    <a:pt x="186" y="134"/>
                    <a:pt x="188" y="133"/>
                    <a:pt x="189" y="133"/>
                  </a:cubicBezTo>
                  <a:cubicBezTo>
                    <a:pt x="188" y="132"/>
                    <a:pt x="186" y="132"/>
                    <a:pt x="185" y="133"/>
                  </a:cubicBezTo>
                  <a:close/>
                  <a:moveTo>
                    <a:pt x="176" y="133"/>
                  </a:moveTo>
                  <a:cubicBezTo>
                    <a:pt x="174" y="133"/>
                    <a:pt x="174" y="134"/>
                    <a:pt x="173" y="135"/>
                  </a:cubicBezTo>
                  <a:cubicBezTo>
                    <a:pt x="172" y="135"/>
                    <a:pt x="176" y="134"/>
                    <a:pt x="176" y="133"/>
                  </a:cubicBezTo>
                  <a:close/>
                  <a:moveTo>
                    <a:pt x="192" y="136"/>
                  </a:moveTo>
                  <a:cubicBezTo>
                    <a:pt x="190" y="136"/>
                    <a:pt x="188" y="138"/>
                    <a:pt x="185" y="139"/>
                  </a:cubicBezTo>
                  <a:cubicBezTo>
                    <a:pt x="188" y="140"/>
                    <a:pt x="190" y="137"/>
                    <a:pt x="192" y="136"/>
                  </a:cubicBezTo>
                  <a:close/>
                  <a:moveTo>
                    <a:pt x="46" y="136"/>
                  </a:moveTo>
                  <a:cubicBezTo>
                    <a:pt x="44" y="135"/>
                    <a:pt x="47" y="138"/>
                    <a:pt x="47" y="140"/>
                  </a:cubicBezTo>
                  <a:cubicBezTo>
                    <a:pt x="48" y="141"/>
                    <a:pt x="50" y="140"/>
                    <a:pt x="51" y="140"/>
                  </a:cubicBezTo>
                  <a:cubicBezTo>
                    <a:pt x="50" y="138"/>
                    <a:pt x="47" y="138"/>
                    <a:pt x="46" y="136"/>
                  </a:cubicBezTo>
                  <a:close/>
                  <a:moveTo>
                    <a:pt x="36" y="138"/>
                  </a:moveTo>
                  <a:cubicBezTo>
                    <a:pt x="36" y="140"/>
                    <a:pt x="35" y="142"/>
                    <a:pt x="39" y="142"/>
                  </a:cubicBezTo>
                  <a:cubicBezTo>
                    <a:pt x="39" y="140"/>
                    <a:pt x="39" y="137"/>
                    <a:pt x="36" y="138"/>
                  </a:cubicBezTo>
                  <a:close/>
                  <a:moveTo>
                    <a:pt x="177" y="138"/>
                  </a:moveTo>
                  <a:cubicBezTo>
                    <a:pt x="178" y="140"/>
                    <a:pt x="180" y="140"/>
                    <a:pt x="181" y="139"/>
                  </a:cubicBezTo>
                  <a:cubicBezTo>
                    <a:pt x="180" y="137"/>
                    <a:pt x="178" y="138"/>
                    <a:pt x="177" y="138"/>
                  </a:cubicBezTo>
                  <a:close/>
                  <a:moveTo>
                    <a:pt x="167" y="138"/>
                  </a:moveTo>
                  <a:cubicBezTo>
                    <a:pt x="166" y="139"/>
                    <a:pt x="165" y="138"/>
                    <a:pt x="165" y="140"/>
                  </a:cubicBezTo>
                  <a:cubicBezTo>
                    <a:pt x="166" y="140"/>
                    <a:pt x="167" y="139"/>
                    <a:pt x="167" y="138"/>
                  </a:cubicBezTo>
                  <a:close/>
                  <a:moveTo>
                    <a:pt x="153" y="140"/>
                  </a:moveTo>
                  <a:cubicBezTo>
                    <a:pt x="149" y="141"/>
                    <a:pt x="142" y="141"/>
                    <a:pt x="139" y="143"/>
                  </a:cubicBezTo>
                  <a:cubicBezTo>
                    <a:pt x="145" y="144"/>
                    <a:pt x="148" y="141"/>
                    <a:pt x="153" y="140"/>
                  </a:cubicBezTo>
                  <a:close/>
                  <a:moveTo>
                    <a:pt x="136" y="141"/>
                  </a:moveTo>
                  <a:cubicBezTo>
                    <a:pt x="136" y="141"/>
                    <a:pt x="136" y="141"/>
                    <a:pt x="135" y="141"/>
                  </a:cubicBezTo>
                  <a:cubicBezTo>
                    <a:pt x="132" y="141"/>
                    <a:pt x="127" y="142"/>
                    <a:pt x="123" y="142"/>
                  </a:cubicBezTo>
                  <a:cubicBezTo>
                    <a:pt x="119" y="143"/>
                    <a:pt x="113" y="142"/>
                    <a:pt x="113" y="146"/>
                  </a:cubicBezTo>
                  <a:cubicBezTo>
                    <a:pt x="122" y="146"/>
                    <a:pt x="127" y="142"/>
                    <a:pt x="136" y="141"/>
                  </a:cubicBezTo>
                  <a:close/>
                  <a:moveTo>
                    <a:pt x="174" y="142"/>
                  </a:moveTo>
                  <a:cubicBezTo>
                    <a:pt x="172" y="141"/>
                    <a:pt x="169" y="142"/>
                    <a:pt x="168" y="142"/>
                  </a:cubicBezTo>
                  <a:cubicBezTo>
                    <a:pt x="169" y="143"/>
                    <a:pt x="172" y="142"/>
                    <a:pt x="174" y="142"/>
                  </a:cubicBezTo>
                  <a:close/>
                  <a:moveTo>
                    <a:pt x="30" y="141"/>
                  </a:moveTo>
                  <a:cubicBezTo>
                    <a:pt x="29" y="141"/>
                    <a:pt x="29" y="142"/>
                    <a:pt x="28" y="142"/>
                  </a:cubicBezTo>
                  <a:cubicBezTo>
                    <a:pt x="29" y="144"/>
                    <a:pt x="32" y="145"/>
                    <a:pt x="33" y="147"/>
                  </a:cubicBezTo>
                  <a:cubicBezTo>
                    <a:pt x="33" y="145"/>
                    <a:pt x="30" y="144"/>
                    <a:pt x="30" y="141"/>
                  </a:cubicBezTo>
                  <a:close/>
                  <a:moveTo>
                    <a:pt x="67" y="142"/>
                  </a:moveTo>
                  <a:cubicBezTo>
                    <a:pt x="68" y="144"/>
                    <a:pt x="70" y="145"/>
                    <a:pt x="71" y="146"/>
                  </a:cubicBezTo>
                  <a:cubicBezTo>
                    <a:pt x="72" y="146"/>
                    <a:pt x="74" y="145"/>
                    <a:pt x="75" y="145"/>
                  </a:cubicBezTo>
                  <a:cubicBezTo>
                    <a:pt x="76" y="145"/>
                    <a:pt x="77" y="146"/>
                    <a:pt x="77" y="147"/>
                  </a:cubicBezTo>
                  <a:cubicBezTo>
                    <a:pt x="78" y="147"/>
                    <a:pt x="77" y="144"/>
                    <a:pt x="79" y="144"/>
                  </a:cubicBezTo>
                  <a:cubicBezTo>
                    <a:pt x="75" y="143"/>
                    <a:pt x="71" y="143"/>
                    <a:pt x="67" y="142"/>
                  </a:cubicBezTo>
                  <a:close/>
                  <a:moveTo>
                    <a:pt x="57" y="143"/>
                  </a:moveTo>
                  <a:cubicBezTo>
                    <a:pt x="59" y="144"/>
                    <a:pt x="59" y="146"/>
                    <a:pt x="61" y="147"/>
                  </a:cubicBezTo>
                  <a:cubicBezTo>
                    <a:pt x="61" y="144"/>
                    <a:pt x="59" y="142"/>
                    <a:pt x="57" y="143"/>
                  </a:cubicBezTo>
                  <a:close/>
                  <a:moveTo>
                    <a:pt x="129" y="145"/>
                  </a:moveTo>
                  <a:cubicBezTo>
                    <a:pt x="131" y="145"/>
                    <a:pt x="134" y="144"/>
                    <a:pt x="137" y="144"/>
                  </a:cubicBezTo>
                  <a:cubicBezTo>
                    <a:pt x="136" y="142"/>
                    <a:pt x="131" y="144"/>
                    <a:pt x="129" y="145"/>
                  </a:cubicBezTo>
                  <a:close/>
                  <a:moveTo>
                    <a:pt x="63" y="143"/>
                  </a:moveTo>
                  <a:cubicBezTo>
                    <a:pt x="62" y="144"/>
                    <a:pt x="64" y="145"/>
                    <a:pt x="64" y="147"/>
                  </a:cubicBezTo>
                  <a:cubicBezTo>
                    <a:pt x="66" y="147"/>
                    <a:pt x="65" y="146"/>
                    <a:pt x="66" y="145"/>
                  </a:cubicBezTo>
                  <a:cubicBezTo>
                    <a:pt x="66" y="144"/>
                    <a:pt x="64" y="144"/>
                    <a:pt x="63" y="143"/>
                  </a:cubicBezTo>
                  <a:close/>
                  <a:moveTo>
                    <a:pt x="149" y="147"/>
                  </a:moveTo>
                  <a:cubicBezTo>
                    <a:pt x="156" y="148"/>
                    <a:pt x="163" y="146"/>
                    <a:pt x="167" y="145"/>
                  </a:cubicBezTo>
                  <a:cubicBezTo>
                    <a:pt x="160" y="145"/>
                    <a:pt x="154" y="143"/>
                    <a:pt x="149" y="147"/>
                  </a:cubicBezTo>
                  <a:close/>
                  <a:moveTo>
                    <a:pt x="96" y="147"/>
                  </a:moveTo>
                  <a:cubicBezTo>
                    <a:pt x="100" y="147"/>
                    <a:pt x="108" y="148"/>
                    <a:pt x="110" y="145"/>
                  </a:cubicBezTo>
                  <a:cubicBezTo>
                    <a:pt x="107" y="143"/>
                    <a:pt x="100" y="146"/>
                    <a:pt x="96" y="147"/>
                  </a:cubicBezTo>
                  <a:close/>
                  <a:moveTo>
                    <a:pt x="80" y="144"/>
                  </a:moveTo>
                  <a:cubicBezTo>
                    <a:pt x="82" y="148"/>
                    <a:pt x="89" y="147"/>
                    <a:pt x="93" y="145"/>
                  </a:cubicBezTo>
                  <a:cubicBezTo>
                    <a:pt x="89" y="144"/>
                    <a:pt x="84" y="145"/>
                    <a:pt x="80" y="144"/>
                  </a:cubicBezTo>
                  <a:close/>
                  <a:moveTo>
                    <a:pt x="147" y="146"/>
                  </a:moveTo>
                  <a:cubicBezTo>
                    <a:pt x="143" y="147"/>
                    <a:pt x="137" y="147"/>
                    <a:pt x="134" y="149"/>
                  </a:cubicBezTo>
                  <a:cubicBezTo>
                    <a:pt x="139" y="149"/>
                    <a:pt x="145" y="149"/>
                    <a:pt x="147" y="146"/>
                  </a:cubicBezTo>
                  <a:close/>
                  <a:moveTo>
                    <a:pt x="72" y="149"/>
                  </a:moveTo>
                  <a:cubicBezTo>
                    <a:pt x="75" y="154"/>
                    <a:pt x="74" y="160"/>
                    <a:pt x="72" y="166"/>
                  </a:cubicBezTo>
                  <a:cubicBezTo>
                    <a:pt x="73" y="166"/>
                    <a:pt x="74" y="166"/>
                    <a:pt x="74" y="167"/>
                  </a:cubicBezTo>
                  <a:cubicBezTo>
                    <a:pt x="73" y="163"/>
                    <a:pt x="77" y="154"/>
                    <a:pt x="77" y="150"/>
                  </a:cubicBezTo>
                  <a:cubicBezTo>
                    <a:pt x="76" y="149"/>
                    <a:pt x="75" y="146"/>
                    <a:pt x="72" y="149"/>
                  </a:cubicBezTo>
                  <a:close/>
                  <a:moveTo>
                    <a:pt x="68" y="147"/>
                  </a:moveTo>
                  <a:cubicBezTo>
                    <a:pt x="66" y="151"/>
                    <a:pt x="67" y="155"/>
                    <a:pt x="68" y="159"/>
                  </a:cubicBezTo>
                  <a:cubicBezTo>
                    <a:pt x="68" y="155"/>
                    <a:pt x="72" y="149"/>
                    <a:pt x="68" y="147"/>
                  </a:cubicBezTo>
                  <a:close/>
                  <a:moveTo>
                    <a:pt x="54" y="148"/>
                  </a:moveTo>
                  <a:cubicBezTo>
                    <a:pt x="52" y="148"/>
                    <a:pt x="53" y="151"/>
                    <a:pt x="54" y="150"/>
                  </a:cubicBezTo>
                  <a:cubicBezTo>
                    <a:pt x="54" y="149"/>
                    <a:pt x="53" y="149"/>
                    <a:pt x="54" y="148"/>
                  </a:cubicBezTo>
                  <a:close/>
                  <a:moveTo>
                    <a:pt x="80" y="148"/>
                  </a:moveTo>
                  <a:cubicBezTo>
                    <a:pt x="79" y="149"/>
                    <a:pt x="79" y="151"/>
                    <a:pt x="79" y="152"/>
                  </a:cubicBezTo>
                  <a:cubicBezTo>
                    <a:pt x="80" y="151"/>
                    <a:pt x="81" y="149"/>
                    <a:pt x="80" y="148"/>
                  </a:cubicBezTo>
                  <a:close/>
                  <a:moveTo>
                    <a:pt x="88" y="149"/>
                  </a:moveTo>
                  <a:cubicBezTo>
                    <a:pt x="91" y="152"/>
                    <a:pt x="97" y="149"/>
                    <a:pt x="103" y="149"/>
                  </a:cubicBezTo>
                  <a:cubicBezTo>
                    <a:pt x="99" y="148"/>
                    <a:pt x="94" y="150"/>
                    <a:pt x="88" y="149"/>
                  </a:cubicBezTo>
                  <a:close/>
                  <a:moveTo>
                    <a:pt x="155" y="149"/>
                  </a:moveTo>
                  <a:cubicBezTo>
                    <a:pt x="152" y="149"/>
                    <a:pt x="149" y="150"/>
                    <a:pt x="146" y="150"/>
                  </a:cubicBezTo>
                  <a:cubicBezTo>
                    <a:pt x="147" y="153"/>
                    <a:pt x="152" y="150"/>
                    <a:pt x="155" y="149"/>
                  </a:cubicBezTo>
                  <a:close/>
                  <a:moveTo>
                    <a:pt x="144" y="150"/>
                  </a:moveTo>
                  <a:cubicBezTo>
                    <a:pt x="142" y="150"/>
                    <a:pt x="140" y="151"/>
                    <a:pt x="138" y="150"/>
                  </a:cubicBezTo>
                  <a:cubicBezTo>
                    <a:pt x="138" y="151"/>
                    <a:pt x="138" y="153"/>
                    <a:pt x="137" y="152"/>
                  </a:cubicBezTo>
                  <a:cubicBezTo>
                    <a:pt x="139" y="153"/>
                    <a:pt x="142" y="152"/>
                    <a:pt x="144" y="152"/>
                  </a:cubicBezTo>
                  <a:cubicBezTo>
                    <a:pt x="145" y="151"/>
                    <a:pt x="144" y="151"/>
                    <a:pt x="144" y="150"/>
                  </a:cubicBezTo>
                  <a:close/>
                  <a:moveTo>
                    <a:pt x="57" y="150"/>
                  </a:moveTo>
                  <a:cubicBezTo>
                    <a:pt x="55" y="153"/>
                    <a:pt x="56" y="158"/>
                    <a:pt x="56" y="161"/>
                  </a:cubicBezTo>
                  <a:cubicBezTo>
                    <a:pt x="59" y="159"/>
                    <a:pt x="59" y="153"/>
                    <a:pt x="57" y="150"/>
                  </a:cubicBezTo>
                  <a:close/>
                  <a:moveTo>
                    <a:pt x="36" y="150"/>
                  </a:moveTo>
                  <a:cubicBezTo>
                    <a:pt x="37" y="153"/>
                    <a:pt x="39" y="154"/>
                    <a:pt x="42" y="154"/>
                  </a:cubicBezTo>
                  <a:cubicBezTo>
                    <a:pt x="40" y="153"/>
                    <a:pt x="39" y="151"/>
                    <a:pt x="36" y="150"/>
                  </a:cubicBezTo>
                  <a:close/>
                  <a:moveTo>
                    <a:pt x="83" y="151"/>
                  </a:moveTo>
                  <a:cubicBezTo>
                    <a:pt x="82" y="153"/>
                    <a:pt x="80" y="158"/>
                    <a:pt x="81" y="161"/>
                  </a:cubicBezTo>
                  <a:cubicBezTo>
                    <a:pt x="83" y="159"/>
                    <a:pt x="85" y="154"/>
                    <a:pt x="83" y="151"/>
                  </a:cubicBezTo>
                  <a:close/>
                  <a:moveTo>
                    <a:pt x="134" y="151"/>
                  </a:moveTo>
                  <a:cubicBezTo>
                    <a:pt x="127" y="152"/>
                    <a:pt x="118" y="153"/>
                    <a:pt x="113" y="154"/>
                  </a:cubicBezTo>
                  <a:cubicBezTo>
                    <a:pt x="120" y="155"/>
                    <a:pt x="127" y="154"/>
                    <a:pt x="134" y="151"/>
                  </a:cubicBezTo>
                  <a:close/>
                  <a:moveTo>
                    <a:pt x="62" y="152"/>
                  </a:moveTo>
                  <a:cubicBezTo>
                    <a:pt x="60" y="153"/>
                    <a:pt x="63" y="157"/>
                    <a:pt x="62" y="159"/>
                  </a:cubicBezTo>
                  <a:cubicBezTo>
                    <a:pt x="63" y="157"/>
                    <a:pt x="64" y="153"/>
                    <a:pt x="62" y="152"/>
                  </a:cubicBezTo>
                  <a:close/>
                  <a:moveTo>
                    <a:pt x="94" y="153"/>
                  </a:moveTo>
                  <a:cubicBezTo>
                    <a:pt x="93" y="152"/>
                    <a:pt x="91" y="153"/>
                    <a:pt x="90" y="153"/>
                  </a:cubicBezTo>
                  <a:cubicBezTo>
                    <a:pt x="90" y="155"/>
                    <a:pt x="92" y="154"/>
                    <a:pt x="93" y="155"/>
                  </a:cubicBezTo>
                  <a:cubicBezTo>
                    <a:pt x="94" y="155"/>
                    <a:pt x="92" y="154"/>
                    <a:pt x="93" y="153"/>
                  </a:cubicBezTo>
                  <a:lnTo>
                    <a:pt x="94" y="153"/>
                  </a:lnTo>
                  <a:close/>
                  <a:moveTo>
                    <a:pt x="105" y="153"/>
                  </a:moveTo>
                  <a:cubicBezTo>
                    <a:pt x="103" y="154"/>
                    <a:pt x="101" y="153"/>
                    <a:pt x="99" y="154"/>
                  </a:cubicBezTo>
                  <a:cubicBezTo>
                    <a:pt x="100" y="155"/>
                    <a:pt x="104" y="156"/>
                    <a:pt x="106" y="156"/>
                  </a:cubicBezTo>
                  <a:cubicBezTo>
                    <a:pt x="105" y="155"/>
                    <a:pt x="105" y="154"/>
                    <a:pt x="105" y="153"/>
                  </a:cubicBezTo>
                  <a:close/>
                  <a:moveTo>
                    <a:pt x="72" y="153"/>
                  </a:moveTo>
                  <a:cubicBezTo>
                    <a:pt x="70" y="156"/>
                    <a:pt x="69" y="161"/>
                    <a:pt x="70" y="164"/>
                  </a:cubicBezTo>
                  <a:cubicBezTo>
                    <a:pt x="72" y="162"/>
                    <a:pt x="72" y="157"/>
                    <a:pt x="72" y="153"/>
                  </a:cubicBezTo>
                  <a:close/>
                  <a:moveTo>
                    <a:pt x="142" y="154"/>
                  </a:moveTo>
                  <a:cubicBezTo>
                    <a:pt x="138" y="153"/>
                    <a:pt x="134" y="156"/>
                    <a:pt x="130" y="155"/>
                  </a:cubicBezTo>
                  <a:cubicBezTo>
                    <a:pt x="133" y="156"/>
                    <a:pt x="138" y="155"/>
                    <a:pt x="142" y="154"/>
                  </a:cubicBezTo>
                  <a:close/>
                  <a:moveTo>
                    <a:pt x="148" y="155"/>
                  </a:moveTo>
                  <a:cubicBezTo>
                    <a:pt x="145" y="156"/>
                    <a:pt x="140" y="156"/>
                    <a:pt x="138" y="157"/>
                  </a:cubicBezTo>
                  <a:cubicBezTo>
                    <a:pt x="137" y="157"/>
                    <a:pt x="135" y="157"/>
                    <a:pt x="137" y="157"/>
                  </a:cubicBezTo>
                  <a:cubicBezTo>
                    <a:pt x="141" y="158"/>
                    <a:pt x="145" y="156"/>
                    <a:pt x="148" y="155"/>
                  </a:cubicBezTo>
                  <a:close/>
                  <a:moveTo>
                    <a:pt x="89" y="156"/>
                  </a:moveTo>
                  <a:cubicBezTo>
                    <a:pt x="88" y="156"/>
                    <a:pt x="87" y="156"/>
                    <a:pt x="87" y="157"/>
                  </a:cubicBezTo>
                  <a:cubicBezTo>
                    <a:pt x="88" y="157"/>
                    <a:pt x="89" y="157"/>
                    <a:pt x="89" y="156"/>
                  </a:cubicBezTo>
                  <a:close/>
                  <a:moveTo>
                    <a:pt x="132" y="157"/>
                  </a:moveTo>
                  <a:cubicBezTo>
                    <a:pt x="127" y="159"/>
                    <a:pt x="120" y="157"/>
                    <a:pt x="116" y="160"/>
                  </a:cubicBezTo>
                  <a:cubicBezTo>
                    <a:pt x="121" y="158"/>
                    <a:pt x="129" y="160"/>
                    <a:pt x="132" y="157"/>
                  </a:cubicBezTo>
                  <a:close/>
                  <a:moveTo>
                    <a:pt x="100" y="158"/>
                  </a:moveTo>
                  <a:cubicBezTo>
                    <a:pt x="100" y="159"/>
                    <a:pt x="100" y="159"/>
                    <a:pt x="100" y="159"/>
                  </a:cubicBezTo>
                  <a:cubicBezTo>
                    <a:pt x="101" y="159"/>
                    <a:pt x="101" y="158"/>
                    <a:pt x="102" y="159"/>
                  </a:cubicBezTo>
                  <a:cubicBezTo>
                    <a:pt x="101" y="158"/>
                    <a:pt x="100" y="157"/>
                    <a:pt x="100" y="158"/>
                  </a:cubicBezTo>
                  <a:close/>
                  <a:moveTo>
                    <a:pt x="52" y="165"/>
                  </a:moveTo>
                  <a:cubicBezTo>
                    <a:pt x="49" y="174"/>
                    <a:pt x="52" y="186"/>
                    <a:pt x="56" y="193"/>
                  </a:cubicBezTo>
                  <a:cubicBezTo>
                    <a:pt x="55" y="185"/>
                    <a:pt x="52" y="174"/>
                    <a:pt x="52" y="165"/>
                  </a:cubicBezTo>
                  <a:close/>
                  <a:moveTo>
                    <a:pt x="83" y="166"/>
                  </a:moveTo>
                  <a:cubicBezTo>
                    <a:pt x="82" y="167"/>
                    <a:pt x="80" y="168"/>
                    <a:pt x="80" y="170"/>
                  </a:cubicBezTo>
                  <a:cubicBezTo>
                    <a:pt x="82" y="169"/>
                    <a:pt x="83" y="168"/>
                    <a:pt x="83" y="166"/>
                  </a:cubicBezTo>
                  <a:close/>
                  <a:moveTo>
                    <a:pt x="78" y="166"/>
                  </a:moveTo>
                  <a:cubicBezTo>
                    <a:pt x="77" y="167"/>
                    <a:pt x="76" y="168"/>
                    <a:pt x="75" y="168"/>
                  </a:cubicBezTo>
                  <a:cubicBezTo>
                    <a:pt x="76" y="171"/>
                    <a:pt x="75" y="175"/>
                    <a:pt x="75" y="178"/>
                  </a:cubicBezTo>
                  <a:cubicBezTo>
                    <a:pt x="77" y="176"/>
                    <a:pt x="78" y="171"/>
                    <a:pt x="78" y="166"/>
                  </a:cubicBezTo>
                  <a:close/>
                  <a:moveTo>
                    <a:pt x="67" y="166"/>
                  </a:moveTo>
                  <a:cubicBezTo>
                    <a:pt x="65" y="167"/>
                    <a:pt x="65" y="169"/>
                    <a:pt x="63" y="170"/>
                  </a:cubicBezTo>
                  <a:cubicBezTo>
                    <a:pt x="64" y="175"/>
                    <a:pt x="65" y="182"/>
                    <a:pt x="66" y="186"/>
                  </a:cubicBezTo>
                  <a:cubicBezTo>
                    <a:pt x="68" y="181"/>
                    <a:pt x="67" y="172"/>
                    <a:pt x="67" y="166"/>
                  </a:cubicBezTo>
                  <a:close/>
                  <a:moveTo>
                    <a:pt x="71" y="175"/>
                  </a:moveTo>
                  <a:cubicBezTo>
                    <a:pt x="69" y="177"/>
                    <a:pt x="71" y="181"/>
                    <a:pt x="71" y="184"/>
                  </a:cubicBezTo>
                  <a:cubicBezTo>
                    <a:pt x="71" y="182"/>
                    <a:pt x="71" y="178"/>
                    <a:pt x="71" y="175"/>
                  </a:cubicBezTo>
                  <a:close/>
                  <a:moveTo>
                    <a:pt x="62" y="182"/>
                  </a:moveTo>
                  <a:cubicBezTo>
                    <a:pt x="60" y="184"/>
                    <a:pt x="61" y="189"/>
                    <a:pt x="62" y="191"/>
                  </a:cubicBezTo>
                  <a:cubicBezTo>
                    <a:pt x="64" y="189"/>
                    <a:pt x="62" y="185"/>
                    <a:pt x="62" y="182"/>
                  </a:cubicBezTo>
                  <a:close/>
                  <a:moveTo>
                    <a:pt x="75" y="184"/>
                  </a:moveTo>
                  <a:cubicBezTo>
                    <a:pt x="73" y="184"/>
                    <a:pt x="74" y="187"/>
                    <a:pt x="73" y="189"/>
                  </a:cubicBezTo>
                  <a:cubicBezTo>
                    <a:pt x="74" y="188"/>
                    <a:pt x="75" y="186"/>
                    <a:pt x="75" y="184"/>
                  </a:cubicBezTo>
                  <a:close/>
                  <a:moveTo>
                    <a:pt x="68" y="190"/>
                  </a:moveTo>
                  <a:cubicBezTo>
                    <a:pt x="66" y="192"/>
                    <a:pt x="68" y="195"/>
                    <a:pt x="68" y="198"/>
                  </a:cubicBezTo>
                  <a:cubicBezTo>
                    <a:pt x="69" y="195"/>
                    <a:pt x="69" y="193"/>
                    <a:pt x="68" y="190"/>
                  </a:cubicBezTo>
                  <a:close/>
                  <a:moveTo>
                    <a:pt x="73" y="193"/>
                  </a:moveTo>
                  <a:cubicBezTo>
                    <a:pt x="70" y="199"/>
                    <a:pt x="72" y="203"/>
                    <a:pt x="72" y="210"/>
                  </a:cubicBezTo>
                  <a:cubicBezTo>
                    <a:pt x="73" y="206"/>
                    <a:pt x="72" y="199"/>
                    <a:pt x="73" y="193"/>
                  </a:cubicBezTo>
                  <a:close/>
                  <a:moveTo>
                    <a:pt x="59" y="196"/>
                  </a:moveTo>
                  <a:cubicBezTo>
                    <a:pt x="58" y="196"/>
                    <a:pt x="58" y="197"/>
                    <a:pt x="57" y="197"/>
                  </a:cubicBezTo>
                  <a:cubicBezTo>
                    <a:pt x="61" y="203"/>
                    <a:pt x="63" y="210"/>
                    <a:pt x="68" y="215"/>
                  </a:cubicBezTo>
                  <a:cubicBezTo>
                    <a:pt x="66" y="207"/>
                    <a:pt x="59" y="205"/>
                    <a:pt x="59" y="196"/>
                  </a:cubicBezTo>
                  <a:close/>
                  <a:moveTo>
                    <a:pt x="73" y="210"/>
                  </a:moveTo>
                  <a:cubicBezTo>
                    <a:pt x="71" y="213"/>
                    <a:pt x="75" y="219"/>
                    <a:pt x="74" y="222"/>
                  </a:cubicBezTo>
                  <a:cubicBezTo>
                    <a:pt x="75" y="223"/>
                    <a:pt x="75" y="224"/>
                    <a:pt x="77" y="224"/>
                  </a:cubicBezTo>
                  <a:cubicBezTo>
                    <a:pt x="74" y="221"/>
                    <a:pt x="74" y="215"/>
                    <a:pt x="73" y="2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262"/>
            <p:cNvSpPr/>
            <p:nvPr/>
          </p:nvSpPr>
          <p:spPr bwMode="auto">
            <a:xfrm>
              <a:off x="6357604" y="906706"/>
              <a:ext cx="31412" cy="31412"/>
            </a:xfrm>
            <a:custGeom>
              <a:avLst/>
              <a:gdLst>
                <a:gd name="T0" fmla="*/ 2 w 5"/>
                <a:gd name="T1" fmla="*/ 1 h 5"/>
                <a:gd name="T2" fmla="*/ 5 w 5"/>
                <a:gd name="T3" fmla="*/ 2 h 5"/>
                <a:gd name="T4" fmla="*/ 3 w 5"/>
                <a:gd name="T5" fmla="*/ 5 h 5"/>
                <a:gd name="T6" fmla="*/ 2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4" y="0"/>
                    <a:pt x="3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1" y="5"/>
                    <a:pt x="0" y="2"/>
                    <a:pt x="2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263"/>
            <p:cNvSpPr/>
            <p:nvPr/>
          </p:nvSpPr>
          <p:spPr bwMode="auto">
            <a:xfrm>
              <a:off x="7566950" y="919794"/>
              <a:ext cx="18323" cy="26176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4 h 4"/>
                <a:gd name="T4" fmla="*/ 0 w 3"/>
                <a:gd name="T5" fmla="*/ 2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1"/>
                    <a:pt x="3" y="2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264"/>
            <p:cNvSpPr/>
            <p:nvPr/>
          </p:nvSpPr>
          <p:spPr bwMode="auto">
            <a:xfrm>
              <a:off x="7629773" y="932882"/>
              <a:ext cx="44500" cy="23559"/>
            </a:xfrm>
            <a:custGeom>
              <a:avLst/>
              <a:gdLst>
                <a:gd name="T0" fmla="*/ 3 w 7"/>
                <a:gd name="T1" fmla="*/ 0 h 4"/>
                <a:gd name="T2" fmla="*/ 4 w 7"/>
                <a:gd name="T3" fmla="*/ 0 h 4"/>
                <a:gd name="T4" fmla="*/ 3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7" y="4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265"/>
            <p:cNvSpPr/>
            <p:nvPr/>
          </p:nvSpPr>
          <p:spPr bwMode="auto">
            <a:xfrm>
              <a:off x="6302634" y="919794"/>
              <a:ext cx="44500" cy="36647"/>
            </a:xfrm>
            <a:custGeom>
              <a:avLst/>
              <a:gdLst>
                <a:gd name="T0" fmla="*/ 7 w 7"/>
                <a:gd name="T1" fmla="*/ 5 h 6"/>
                <a:gd name="T2" fmla="*/ 6 w 7"/>
                <a:gd name="T3" fmla="*/ 6 h 6"/>
                <a:gd name="T4" fmla="*/ 7 w 7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5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0" y="6"/>
                    <a:pt x="6" y="0"/>
                    <a:pt x="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266"/>
            <p:cNvSpPr/>
            <p:nvPr/>
          </p:nvSpPr>
          <p:spPr bwMode="auto">
            <a:xfrm>
              <a:off x="6357604" y="951205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4 h 4"/>
                <a:gd name="T4" fmla="*/ 0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3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267"/>
            <p:cNvSpPr/>
            <p:nvPr/>
          </p:nvSpPr>
          <p:spPr bwMode="auto">
            <a:xfrm>
              <a:off x="7611450" y="956441"/>
              <a:ext cx="23559" cy="26176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3"/>
                    <a:pt x="2" y="3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268"/>
            <p:cNvSpPr/>
            <p:nvPr/>
          </p:nvSpPr>
          <p:spPr bwMode="auto">
            <a:xfrm>
              <a:off x="7566950" y="969529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269"/>
            <p:cNvSpPr/>
            <p:nvPr/>
          </p:nvSpPr>
          <p:spPr bwMode="auto">
            <a:xfrm>
              <a:off x="6284311" y="977382"/>
              <a:ext cx="31412" cy="28794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5 h 5"/>
                <a:gd name="T4" fmla="*/ 0 w 5"/>
                <a:gd name="T5" fmla="*/ 4 h 5"/>
                <a:gd name="T6" fmla="*/ 5 w 5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4"/>
                    <a:pt x="5" y="4"/>
                    <a:pt x="5" y="5"/>
                  </a:cubicBezTo>
                  <a:cubicBezTo>
                    <a:pt x="3" y="5"/>
                    <a:pt x="2" y="4"/>
                    <a:pt x="0" y="4"/>
                  </a:cubicBezTo>
                  <a:cubicBezTo>
                    <a:pt x="0" y="0"/>
                    <a:pt x="5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270"/>
            <p:cNvSpPr/>
            <p:nvPr/>
          </p:nvSpPr>
          <p:spPr bwMode="auto">
            <a:xfrm>
              <a:off x="7635009" y="987852"/>
              <a:ext cx="31412" cy="26176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3 h 4"/>
                <a:gd name="T4" fmla="*/ 1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1"/>
                    <a:pt x="5" y="2"/>
                    <a:pt x="5" y="3"/>
                  </a:cubicBezTo>
                  <a:cubicBezTo>
                    <a:pt x="3" y="4"/>
                    <a:pt x="0" y="3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271"/>
            <p:cNvSpPr/>
            <p:nvPr/>
          </p:nvSpPr>
          <p:spPr bwMode="auto">
            <a:xfrm>
              <a:off x="6247664" y="1006176"/>
              <a:ext cx="23559" cy="26176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0 w 4"/>
                <a:gd name="T5" fmla="*/ 3 h 4"/>
                <a:gd name="T6" fmla="*/ 0 w 4"/>
                <a:gd name="T7" fmla="*/ 1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272"/>
            <p:cNvSpPr/>
            <p:nvPr/>
          </p:nvSpPr>
          <p:spPr bwMode="auto">
            <a:xfrm>
              <a:off x="7580038" y="1006176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4 w 5"/>
                <a:gd name="T3" fmla="*/ 5 h 5"/>
                <a:gd name="T4" fmla="*/ 2 w 5"/>
                <a:gd name="T5" fmla="*/ 5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3"/>
                    <a:pt x="5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0" y="2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273"/>
            <p:cNvSpPr/>
            <p:nvPr/>
          </p:nvSpPr>
          <p:spPr bwMode="auto">
            <a:xfrm>
              <a:off x="7661185" y="1019264"/>
              <a:ext cx="31412" cy="31412"/>
            </a:xfrm>
            <a:custGeom>
              <a:avLst/>
              <a:gdLst>
                <a:gd name="T0" fmla="*/ 4 w 5"/>
                <a:gd name="T1" fmla="*/ 4 h 5"/>
                <a:gd name="T2" fmla="*/ 0 w 5"/>
                <a:gd name="T3" fmla="*/ 3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3" y="5"/>
                    <a:pt x="1" y="4"/>
                    <a:pt x="0" y="3"/>
                  </a:cubicBezTo>
                  <a:cubicBezTo>
                    <a:pt x="0" y="0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274"/>
            <p:cNvSpPr/>
            <p:nvPr/>
          </p:nvSpPr>
          <p:spPr bwMode="auto">
            <a:xfrm>
              <a:off x="7530303" y="1024499"/>
              <a:ext cx="26176" cy="20941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3 h 3"/>
                <a:gd name="T4" fmla="*/ 0 w 4"/>
                <a:gd name="T5" fmla="*/ 1 h 3"/>
                <a:gd name="T6" fmla="*/ 3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275"/>
            <p:cNvSpPr/>
            <p:nvPr/>
          </p:nvSpPr>
          <p:spPr bwMode="auto">
            <a:xfrm>
              <a:off x="6265987" y="1032352"/>
              <a:ext cx="23559" cy="31412"/>
            </a:xfrm>
            <a:custGeom>
              <a:avLst/>
              <a:gdLst>
                <a:gd name="T0" fmla="*/ 3 w 4"/>
                <a:gd name="T1" fmla="*/ 1 h 5"/>
                <a:gd name="T2" fmla="*/ 0 w 4"/>
                <a:gd name="T3" fmla="*/ 4 h 5"/>
                <a:gd name="T4" fmla="*/ 3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4" y="2"/>
                    <a:pt x="3" y="5"/>
                    <a:pt x="0" y="4"/>
                  </a:cubicBezTo>
                  <a:cubicBezTo>
                    <a:pt x="0" y="2"/>
                    <a:pt x="1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276"/>
            <p:cNvSpPr/>
            <p:nvPr/>
          </p:nvSpPr>
          <p:spPr bwMode="auto">
            <a:xfrm>
              <a:off x="7457010" y="1032352"/>
              <a:ext cx="18323" cy="23559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277"/>
            <p:cNvSpPr/>
            <p:nvPr/>
          </p:nvSpPr>
          <p:spPr bwMode="auto">
            <a:xfrm>
              <a:off x="7561715" y="1037587"/>
              <a:ext cx="31412" cy="26176"/>
            </a:xfrm>
            <a:custGeom>
              <a:avLst/>
              <a:gdLst>
                <a:gd name="T0" fmla="*/ 5 w 5"/>
                <a:gd name="T1" fmla="*/ 3 h 4"/>
                <a:gd name="T2" fmla="*/ 1 w 5"/>
                <a:gd name="T3" fmla="*/ 4 h 4"/>
                <a:gd name="T4" fmla="*/ 0 w 5"/>
                <a:gd name="T5" fmla="*/ 2 h 4"/>
                <a:gd name="T6" fmla="*/ 5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3" y="4"/>
                    <a:pt x="3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2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278"/>
            <p:cNvSpPr/>
            <p:nvPr/>
          </p:nvSpPr>
          <p:spPr bwMode="auto">
            <a:xfrm>
              <a:off x="7616685" y="1037587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2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279"/>
            <p:cNvSpPr>
              <a:spLocks noEditPoints="1"/>
            </p:cNvSpPr>
            <p:nvPr/>
          </p:nvSpPr>
          <p:spPr bwMode="auto">
            <a:xfrm>
              <a:off x="6682191" y="1068999"/>
              <a:ext cx="588967" cy="172764"/>
            </a:xfrm>
            <a:custGeom>
              <a:avLst/>
              <a:gdLst>
                <a:gd name="T0" fmla="*/ 93 w 95"/>
                <a:gd name="T1" fmla="*/ 1 h 28"/>
                <a:gd name="T2" fmla="*/ 94 w 95"/>
                <a:gd name="T3" fmla="*/ 24 h 28"/>
                <a:gd name="T4" fmla="*/ 58 w 95"/>
                <a:gd name="T5" fmla="*/ 25 h 28"/>
                <a:gd name="T6" fmla="*/ 1 w 95"/>
                <a:gd name="T7" fmla="*/ 26 h 28"/>
                <a:gd name="T8" fmla="*/ 0 w 95"/>
                <a:gd name="T9" fmla="*/ 2 h 28"/>
                <a:gd name="T10" fmla="*/ 10 w 95"/>
                <a:gd name="T11" fmla="*/ 0 h 28"/>
                <a:gd name="T12" fmla="*/ 93 w 95"/>
                <a:gd name="T13" fmla="*/ 1 h 28"/>
                <a:gd name="T14" fmla="*/ 4 w 95"/>
                <a:gd name="T15" fmla="*/ 4 h 28"/>
                <a:gd name="T16" fmla="*/ 4 w 95"/>
                <a:gd name="T17" fmla="*/ 22 h 28"/>
                <a:gd name="T18" fmla="*/ 16 w 95"/>
                <a:gd name="T19" fmla="*/ 23 h 28"/>
                <a:gd name="T20" fmla="*/ 14 w 95"/>
                <a:gd name="T21" fmla="*/ 4 h 28"/>
                <a:gd name="T22" fmla="*/ 4 w 95"/>
                <a:gd name="T23" fmla="*/ 4 h 28"/>
                <a:gd name="T24" fmla="*/ 62 w 95"/>
                <a:gd name="T25" fmla="*/ 4 h 28"/>
                <a:gd name="T26" fmla="*/ 63 w 95"/>
                <a:gd name="T27" fmla="*/ 20 h 28"/>
                <a:gd name="T28" fmla="*/ 75 w 95"/>
                <a:gd name="T29" fmla="*/ 21 h 28"/>
                <a:gd name="T30" fmla="*/ 74 w 95"/>
                <a:gd name="T31" fmla="*/ 4 h 28"/>
                <a:gd name="T32" fmla="*/ 62 w 95"/>
                <a:gd name="T33" fmla="*/ 4 h 28"/>
                <a:gd name="T34" fmla="*/ 18 w 95"/>
                <a:gd name="T35" fmla="*/ 4 h 28"/>
                <a:gd name="T36" fmla="*/ 20 w 95"/>
                <a:gd name="T37" fmla="*/ 23 h 28"/>
                <a:gd name="T38" fmla="*/ 29 w 95"/>
                <a:gd name="T39" fmla="*/ 22 h 28"/>
                <a:gd name="T40" fmla="*/ 28 w 95"/>
                <a:gd name="T41" fmla="*/ 4 h 28"/>
                <a:gd name="T42" fmla="*/ 18 w 95"/>
                <a:gd name="T43" fmla="*/ 4 h 28"/>
                <a:gd name="T44" fmla="*/ 33 w 95"/>
                <a:gd name="T45" fmla="*/ 22 h 28"/>
                <a:gd name="T46" fmla="*/ 45 w 95"/>
                <a:gd name="T47" fmla="*/ 22 h 28"/>
                <a:gd name="T48" fmla="*/ 44 w 95"/>
                <a:gd name="T49" fmla="*/ 4 h 28"/>
                <a:gd name="T50" fmla="*/ 32 w 95"/>
                <a:gd name="T51" fmla="*/ 4 h 28"/>
                <a:gd name="T52" fmla="*/ 33 w 95"/>
                <a:gd name="T53" fmla="*/ 22 h 28"/>
                <a:gd name="T54" fmla="*/ 47 w 95"/>
                <a:gd name="T55" fmla="*/ 4 h 28"/>
                <a:gd name="T56" fmla="*/ 49 w 95"/>
                <a:gd name="T57" fmla="*/ 21 h 28"/>
                <a:gd name="T58" fmla="*/ 59 w 95"/>
                <a:gd name="T59" fmla="*/ 21 h 28"/>
                <a:gd name="T60" fmla="*/ 58 w 95"/>
                <a:gd name="T61" fmla="*/ 4 h 28"/>
                <a:gd name="T62" fmla="*/ 47 w 95"/>
                <a:gd name="T63" fmla="*/ 4 h 28"/>
                <a:gd name="T64" fmla="*/ 79 w 95"/>
                <a:gd name="T65" fmla="*/ 21 h 28"/>
                <a:gd name="T66" fmla="*/ 90 w 95"/>
                <a:gd name="T67" fmla="*/ 20 h 28"/>
                <a:gd name="T68" fmla="*/ 90 w 95"/>
                <a:gd name="T69" fmla="*/ 4 h 28"/>
                <a:gd name="T70" fmla="*/ 78 w 95"/>
                <a:gd name="T71" fmla="*/ 4 h 28"/>
                <a:gd name="T72" fmla="*/ 79 w 95"/>
                <a:gd name="T73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28">
                  <a:moveTo>
                    <a:pt x="93" y="1"/>
                  </a:moveTo>
                  <a:cubicBezTo>
                    <a:pt x="95" y="8"/>
                    <a:pt x="93" y="17"/>
                    <a:pt x="94" y="24"/>
                  </a:cubicBezTo>
                  <a:cubicBezTo>
                    <a:pt x="82" y="26"/>
                    <a:pt x="70" y="24"/>
                    <a:pt x="58" y="25"/>
                  </a:cubicBezTo>
                  <a:cubicBezTo>
                    <a:pt x="42" y="25"/>
                    <a:pt x="22" y="28"/>
                    <a:pt x="1" y="26"/>
                  </a:cubicBezTo>
                  <a:cubicBezTo>
                    <a:pt x="0" y="19"/>
                    <a:pt x="0" y="9"/>
                    <a:pt x="0" y="2"/>
                  </a:cubicBezTo>
                  <a:cubicBezTo>
                    <a:pt x="3" y="0"/>
                    <a:pt x="6" y="0"/>
                    <a:pt x="10" y="0"/>
                  </a:cubicBezTo>
                  <a:cubicBezTo>
                    <a:pt x="36" y="0"/>
                    <a:pt x="68" y="0"/>
                    <a:pt x="93" y="1"/>
                  </a:cubicBezTo>
                  <a:close/>
                  <a:moveTo>
                    <a:pt x="4" y="4"/>
                  </a:moveTo>
                  <a:cubicBezTo>
                    <a:pt x="3" y="11"/>
                    <a:pt x="4" y="15"/>
                    <a:pt x="4" y="22"/>
                  </a:cubicBezTo>
                  <a:cubicBezTo>
                    <a:pt x="9" y="22"/>
                    <a:pt x="10" y="23"/>
                    <a:pt x="16" y="23"/>
                  </a:cubicBezTo>
                  <a:cubicBezTo>
                    <a:pt x="16" y="19"/>
                    <a:pt x="16" y="9"/>
                    <a:pt x="14" y="4"/>
                  </a:cubicBezTo>
                  <a:cubicBezTo>
                    <a:pt x="10" y="4"/>
                    <a:pt x="8" y="3"/>
                    <a:pt x="4" y="4"/>
                  </a:cubicBezTo>
                  <a:close/>
                  <a:moveTo>
                    <a:pt x="62" y="4"/>
                  </a:moveTo>
                  <a:cubicBezTo>
                    <a:pt x="62" y="9"/>
                    <a:pt x="63" y="15"/>
                    <a:pt x="63" y="20"/>
                  </a:cubicBezTo>
                  <a:cubicBezTo>
                    <a:pt x="66" y="22"/>
                    <a:pt x="72" y="20"/>
                    <a:pt x="75" y="21"/>
                  </a:cubicBezTo>
                  <a:cubicBezTo>
                    <a:pt x="75" y="16"/>
                    <a:pt x="75" y="9"/>
                    <a:pt x="74" y="4"/>
                  </a:cubicBezTo>
                  <a:cubicBezTo>
                    <a:pt x="68" y="4"/>
                    <a:pt x="66" y="3"/>
                    <a:pt x="62" y="4"/>
                  </a:cubicBezTo>
                  <a:close/>
                  <a:moveTo>
                    <a:pt x="18" y="4"/>
                  </a:moveTo>
                  <a:cubicBezTo>
                    <a:pt x="19" y="10"/>
                    <a:pt x="19" y="16"/>
                    <a:pt x="20" y="23"/>
                  </a:cubicBezTo>
                  <a:cubicBezTo>
                    <a:pt x="24" y="23"/>
                    <a:pt x="25" y="23"/>
                    <a:pt x="29" y="22"/>
                  </a:cubicBezTo>
                  <a:cubicBezTo>
                    <a:pt x="29" y="16"/>
                    <a:pt x="29" y="10"/>
                    <a:pt x="28" y="4"/>
                  </a:cubicBezTo>
                  <a:cubicBezTo>
                    <a:pt x="24" y="4"/>
                    <a:pt x="23" y="4"/>
                    <a:pt x="18" y="4"/>
                  </a:cubicBezTo>
                  <a:close/>
                  <a:moveTo>
                    <a:pt x="33" y="22"/>
                  </a:moveTo>
                  <a:cubicBezTo>
                    <a:pt x="37" y="22"/>
                    <a:pt x="42" y="21"/>
                    <a:pt x="45" y="22"/>
                  </a:cubicBezTo>
                  <a:cubicBezTo>
                    <a:pt x="45" y="16"/>
                    <a:pt x="45" y="9"/>
                    <a:pt x="44" y="4"/>
                  </a:cubicBezTo>
                  <a:cubicBezTo>
                    <a:pt x="40" y="4"/>
                    <a:pt x="36" y="4"/>
                    <a:pt x="32" y="4"/>
                  </a:cubicBezTo>
                  <a:cubicBezTo>
                    <a:pt x="32" y="8"/>
                    <a:pt x="33" y="14"/>
                    <a:pt x="33" y="22"/>
                  </a:cubicBezTo>
                  <a:close/>
                  <a:moveTo>
                    <a:pt x="47" y="4"/>
                  </a:moveTo>
                  <a:cubicBezTo>
                    <a:pt x="49" y="10"/>
                    <a:pt x="47" y="16"/>
                    <a:pt x="49" y="21"/>
                  </a:cubicBezTo>
                  <a:cubicBezTo>
                    <a:pt x="52" y="21"/>
                    <a:pt x="55" y="20"/>
                    <a:pt x="59" y="21"/>
                  </a:cubicBezTo>
                  <a:cubicBezTo>
                    <a:pt x="61" y="15"/>
                    <a:pt x="58" y="10"/>
                    <a:pt x="58" y="4"/>
                  </a:cubicBezTo>
                  <a:cubicBezTo>
                    <a:pt x="55" y="5"/>
                    <a:pt x="52" y="3"/>
                    <a:pt x="47" y="4"/>
                  </a:cubicBezTo>
                  <a:close/>
                  <a:moveTo>
                    <a:pt x="79" y="21"/>
                  </a:moveTo>
                  <a:cubicBezTo>
                    <a:pt x="84" y="21"/>
                    <a:pt x="87" y="21"/>
                    <a:pt x="90" y="20"/>
                  </a:cubicBezTo>
                  <a:cubicBezTo>
                    <a:pt x="89" y="13"/>
                    <a:pt x="90" y="11"/>
                    <a:pt x="90" y="4"/>
                  </a:cubicBezTo>
                  <a:cubicBezTo>
                    <a:pt x="86" y="4"/>
                    <a:pt x="82" y="4"/>
                    <a:pt x="78" y="4"/>
                  </a:cubicBezTo>
                  <a:cubicBezTo>
                    <a:pt x="78" y="10"/>
                    <a:pt x="78" y="17"/>
                    <a:pt x="79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280"/>
            <p:cNvSpPr/>
            <p:nvPr/>
          </p:nvSpPr>
          <p:spPr bwMode="auto">
            <a:xfrm>
              <a:off x="6239811" y="1231292"/>
              <a:ext cx="31412" cy="23559"/>
            </a:xfrm>
            <a:custGeom>
              <a:avLst/>
              <a:gdLst>
                <a:gd name="T0" fmla="*/ 4 w 5"/>
                <a:gd name="T1" fmla="*/ 4 h 4"/>
                <a:gd name="T2" fmla="*/ 1 w 5"/>
                <a:gd name="T3" fmla="*/ 4 h 4"/>
                <a:gd name="T4" fmla="*/ 4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1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281"/>
            <p:cNvSpPr/>
            <p:nvPr/>
          </p:nvSpPr>
          <p:spPr bwMode="auto">
            <a:xfrm>
              <a:off x="7635009" y="1249615"/>
              <a:ext cx="26176" cy="23559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0 w 4"/>
                <a:gd name="T5" fmla="*/ 1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282"/>
            <p:cNvSpPr/>
            <p:nvPr/>
          </p:nvSpPr>
          <p:spPr bwMode="auto">
            <a:xfrm>
              <a:off x="6216252" y="1267939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0"/>
                    <a:pt x="4" y="1"/>
                  </a:cubicBezTo>
                  <a:cubicBezTo>
                    <a:pt x="4" y="4"/>
                    <a:pt x="2" y="4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283"/>
            <p:cNvSpPr/>
            <p:nvPr/>
          </p:nvSpPr>
          <p:spPr bwMode="auto">
            <a:xfrm>
              <a:off x="6271223" y="1267939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4 w 4"/>
                <a:gd name="T5" fmla="*/ 3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4" y="1"/>
                    <a:pt x="4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284"/>
            <p:cNvSpPr/>
            <p:nvPr/>
          </p:nvSpPr>
          <p:spPr bwMode="auto">
            <a:xfrm>
              <a:off x="7679508" y="1267939"/>
              <a:ext cx="23559" cy="31412"/>
            </a:xfrm>
            <a:custGeom>
              <a:avLst/>
              <a:gdLst>
                <a:gd name="T0" fmla="*/ 2 w 4"/>
                <a:gd name="T1" fmla="*/ 0 h 5"/>
                <a:gd name="T2" fmla="*/ 2 w 4"/>
                <a:gd name="T3" fmla="*/ 5 h 5"/>
                <a:gd name="T4" fmla="*/ 2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4" y="1"/>
                    <a:pt x="3" y="4"/>
                    <a:pt x="2" y="5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285"/>
            <p:cNvSpPr/>
            <p:nvPr/>
          </p:nvSpPr>
          <p:spPr bwMode="auto">
            <a:xfrm>
              <a:off x="7635009" y="1281027"/>
              <a:ext cx="26176" cy="1832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1 w 4"/>
                <a:gd name="T5" fmla="*/ 0 h 3"/>
                <a:gd name="T6" fmla="*/ 4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2" y="3"/>
                    <a:pt x="0" y="3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286"/>
            <p:cNvSpPr/>
            <p:nvPr/>
          </p:nvSpPr>
          <p:spPr bwMode="auto">
            <a:xfrm>
              <a:off x="6239811" y="1299350"/>
              <a:ext cx="26176" cy="31412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4 h 5"/>
                <a:gd name="T8" fmla="*/ 1 w 4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287"/>
            <p:cNvSpPr/>
            <p:nvPr/>
          </p:nvSpPr>
          <p:spPr bwMode="auto">
            <a:xfrm>
              <a:off x="7642861" y="1304586"/>
              <a:ext cx="18323" cy="26176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0 h 4"/>
                <a:gd name="T4" fmla="*/ 1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288"/>
            <p:cNvSpPr/>
            <p:nvPr/>
          </p:nvSpPr>
          <p:spPr bwMode="auto">
            <a:xfrm>
              <a:off x="7598362" y="1309821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2"/>
                    <a:pt x="3" y="3"/>
                    <a:pt x="2" y="4"/>
                  </a:cubicBezTo>
                  <a:cubicBezTo>
                    <a:pt x="0" y="5"/>
                    <a:pt x="1" y="3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289"/>
            <p:cNvSpPr/>
            <p:nvPr/>
          </p:nvSpPr>
          <p:spPr bwMode="auto">
            <a:xfrm>
              <a:off x="6229341" y="1330762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2 h 3"/>
                <a:gd name="T10" fmla="*/ 1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290"/>
            <p:cNvSpPr/>
            <p:nvPr/>
          </p:nvSpPr>
          <p:spPr bwMode="auto">
            <a:xfrm>
              <a:off x="6260752" y="13359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0"/>
                    <a:pt x="4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291"/>
            <p:cNvSpPr/>
            <p:nvPr/>
          </p:nvSpPr>
          <p:spPr bwMode="auto">
            <a:xfrm>
              <a:off x="7271158" y="1330762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1 w 4"/>
                <a:gd name="T5" fmla="*/ 1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292"/>
            <p:cNvSpPr/>
            <p:nvPr/>
          </p:nvSpPr>
          <p:spPr bwMode="auto">
            <a:xfrm>
              <a:off x="7653332" y="1330762"/>
              <a:ext cx="31412" cy="36647"/>
            </a:xfrm>
            <a:custGeom>
              <a:avLst/>
              <a:gdLst>
                <a:gd name="T0" fmla="*/ 5 w 5"/>
                <a:gd name="T1" fmla="*/ 2 h 6"/>
                <a:gd name="T2" fmla="*/ 2 w 5"/>
                <a:gd name="T3" fmla="*/ 6 h 6"/>
                <a:gd name="T4" fmla="*/ 5 w 5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4"/>
                    <a:pt x="4" y="5"/>
                    <a:pt x="2" y="6"/>
                  </a:cubicBezTo>
                  <a:cubicBezTo>
                    <a:pt x="0" y="4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293"/>
            <p:cNvSpPr/>
            <p:nvPr/>
          </p:nvSpPr>
          <p:spPr bwMode="auto">
            <a:xfrm>
              <a:off x="6315722" y="1341232"/>
              <a:ext cx="31412" cy="26176"/>
            </a:xfrm>
            <a:custGeom>
              <a:avLst/>
              <a:gdLst>
                <a:gd name="T0" fmla="*/ 1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1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4" y="3"/>
                    <a:pt x="2" y="4"/>
                    <a:pt x="1" y="3"/>
                  </a:cubicBezTo>
                  <a:cubicBezTo>
                    <a:pt x="0" y="1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294"/>
            <p:cNvSpPr/>
            <p:nvPr/>
          </p:nvSpPr>
          <p:spPr bwMode="auto">
            <a:xfrm>
              <a:off x="6860190" y="1341232"/>
              <a:ext cx="18323" cy="26176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1"/>
                    <a:pt x="3" y="1"/>
                    <a:pt x="3" y="2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295"/>
            <p:cNvSpPr/>
            <p:nvPr/>
          </p:nvSpPr>
          <p:spPr bwMode="auto">
            <a:xfrm>
              <a:off x="6936101" y="1354321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0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6" y="1"/>
                    <a:pt x="4" y="5"/>
                    <a:pt x="0" y="3"/>
                  </a:cubicBezTo>
                  <a:cubicBezTo>
                    <a:pt x="0" y="1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296"/>
            <p:cNvSpPr/>
            <p:nvPr/>
          </p:nvSpPr>
          <p:spPr bwMode="auto">
            <a:xfrm>
              <a:off x="6211017" y="1372644"/>
              <a:ext cx="23559" cy="26176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0 h 4"/>
                <a:gd name="T4" fmla="*/ 4 w 4"/>
                <a:gd name="T5" fmla="*/ 1 h 4"/>
                <a:gd name="T6" fmla="*/ 4 w 4"/>
                <a:gd name="T7" fmla="*/ 2 h 4"/>
                <a:gd name="T8" fmla="*/ 2 w 4"/>
                <a:gd name="T9" fmla="*/ 4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4"/>
                    <a:pt x="2" y="3"/>
                    <a:pt x="2" y="4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297"/>
            <p:cNvSpPr/>
            <p:nvPr/>
          </p:nvSpPr>
          <p:spPr bwMode="auto">
            <a:xfrm>
              <a:off x="7014630" y="1367409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1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3" y="4"/>
                    <a:pt x="1" y="4"/>
                  </a:cubicBezTo>
                  <a:cubicBezTo>
                    <a:pt x="0" y="0"/>
                    <a:pt x="5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298"/>
            <p:cNvSpPr/>
            <p:nvPr/>
          </p:nvSpPr>
          <p:spPr bwMode="auto">
            <a:xfrm>
              <a:off x="7182158" y="1372644"/>
              <a:ext cx="26176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299"/>
            <p:cNvSpPr/>
            <p:nvPr/>
          </p:nvSpPr>
          <p:spPr bwMode="auto">
            <a:xfrm>
              <a:off x="6234576" y="1372644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0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0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300"/>
            <p:cNvSpPr/>
            <p:nvPr/>
          </p:nvSpPr>
          <p:spPr bwMode="auto">
            <a:xfrm>
              <a:off x="7108865" y="1367409"/>
              <a:ext cx="23559" cy="31412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5 h 5"/>
                <a:gd name="T4" fmla="*/ 1 w 4"/>
                <a:gd name="T5" fmla="*/ 5 h 5"/>
                <a:gd name="T6" fmla="*/ 4 w 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3"/>
                    <a:pt x="4" y="4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0" y="3"/>
                    <a:pt x="2" y="0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301"/>
            <p:cNvSpPr/>
            <p:nvPr/>
          </p:nvSpPr>
          <p:spPr bwMode="auto">
            <a:xfrm>
              <a:off x="7642861" y="1372644"/>
              <a:ext cx="23559" cy="26176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2 h 4"/>
                <a:gd name="T4" fmla="*/ 3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2"/>
                  </a:cubicBezTo>
                  <a:cubicBezTo>
                    <a:pt x="0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302"/>
            <p:cNvSpPr/>
            <p:nvPr/>
          </p:nvSpPr>
          <p:spPr bwMode="auto">
            <a:xfrm>
              <a:off x="6755484" y="13804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303"/>
            <p:cNvSpPr/>
            <p:nvPr/>
          </p:nvSpPr>
          <p:spPr bwMode="auto">
            <a:xfrm>
              <a:off x="6823543" y="1380497"/>
              <a:ext cx="26176" cy="18323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3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1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304"/>
            <p:cNvSpPr/>
            <p:nvPr/>
          </p:nvSpPr>
          <p:spPr bwMode="auto">
            <a:xfrm>
              <a:off x="7250217" y="1380497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4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305"/>
            <p:cNvSpPr/>
            <p:nvPr/>
          </p:nvSpPr>
          <p:spPr bwMode="auto">
            <a:xfrm>
              <a:off x="6279076" y="1380497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3 h 5"/>
                <a:gd name="T4" fmla="*/ 1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5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306"/>
            <p:cNvSpPr/>
            <p:nvPr/>
          </p:nvSpPr>
          <p:spPr bwMode="auto">
            <a:xfrm>
              <a:off x="6692661" y="138573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1 w 4"/>
                <a:gd name="T5" fmla="*/ 4 h 4"/>
                <a:gd name="T6" fmla="*/ 0 w 4"/>
                <a:gd name="T7" fmla="*/ 0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3" y="3"/>
                    <a:pt x="3" y="4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307"/>
            <p:cNvSpPr/>
            <p:nvPr/>
          </p:nvSpPr>
          <p:spPr bwMode="auto">
            <a:xfrm>
              <a:off x="7072218" y="139096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4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308"/>
            <p:cNvSpPr>
              <a:spLocks noEditPoints="1"/>
            </p:cNvSpPr>
            <p:nvPr/>
          </p:nvSpPr>
          <p:spPr bwMode="auto">
            <a:xfrm>
              <a:off x="6135106" y="846500"/>
              <a:ext cx="1649108" cy="698908"/>
            </a:xfrm>
            <a:custGeom>
              <a:avLst/>
              <a:gdLst>
                <a:gd name="T0" fmla="*/ 257 w 266"/>
                <a:gd name="T1" fmla="*/ 89 h 113"/>
                <a:gd name="T2" fmla="*/ 70 w 266"/>
                <a:gd name="T3" fmla="*/ 96 h 113"/>
                <a:gd name="T4" fmla="*/ 1 w 266"/>
                <a:gd name="T5" fmla="*/ 87 h 113"/>
                <a:gd name="T6" fmla="*/ 52 w 266"/>
                <a:gd name="T7" fmla="*/ 4 h 113"/>
                <a:gd name="T8" fmla="*/ 216 w 266"/>
                <a:gd name="T9" fmla="*/ 4 h 113"/>
                <a:gd name="T10" fmla="*/ 19 w 266"/>
                <a:gd name="T11" fmla="*/ 25 h 113"/>
                <a:gd name="T12" fmla="*/ 13 w 266"/>
                <a:gd name="T13" fmla="*/ 35 h 113"/>
                <a:gd name="T14" fmla="*/ 11 w 266"/>
                <a:gd name="T15" fmla="*/ 74 h 113"/>
                <a:gd name="T16" fmla="*/ 11 w 266"/>
                <a:gd name="T17" fmla="*/ 80 h 113"/>
                <a:gd name="T18" fmla="*/ 30 w 266"/>
                <a:gd name="T19" fmla="*/ 92 h 113"/>
                <a:gd name="T20" fmla="*/ 52 w 266"/>
                <a:gd name="T21" fmla="*/ 72 h 113"/>
                <a:gd name="T22" fmla="*/ 84 w 266"/>
                <a:gd name="T23" fmla="*/ 82 h 113"/>
                <a:gd name="T24" fmla="*/ 97 w 266"/>
                <a:gd name="T25" fmla="*/ 92 h 113"/>
                <a:gd name="T26" fmla="*/ 107 w 266"/>
                <a:gd name="T27" fmla="*/ 90 h 113"/>
                <a:gd name="T28" fmla="*/ 121 w 266"/>
                <a:gd name="T29" fmla="*/ 89 h 113"/>
                <a:gd name="T30" fmla="*/ 130 w 266"/>
                <a:gd name="T31" fmla="*/ 89 h 113"/>
                <a:gd name="T32" fmla="*/ 164 w 266"/>
                <a:gd name="T33" fmla="*/ 92 h 113"/>
                <a:gd name="T34" fmla="*/ 189 w 266"/>
                <a:gd name="T35" fmla="*/ 92 h 113"/>
                <a:gd name="T36" fmla="*/ 219 w 266"/>
                <a:gd name="T37" fmla="*/ 37 h 113"/>
                <a:gd name="T38" fmla="*/ 253 w 266"/>
                <a:gd name="T39" fmla="*/ 91 h 113"/>
                <a:gd name="T40" fmla="*/ 250 w 266"/>
                <a:gd name="T41" fmla="*/ 78 h 113"/>
                <a:gd name="T42" fmla="*/ 250 w 266"/>
                <a:gd name="T43" fmla="*/ 66 h 113"/>
                <a:gd name="T44" fmla="*/ 232 w 266"/>
                <a:gd name="T45" fmla="*/ 68 h 113"/>
                <a:gd name="T46" fmla="*/ 248 w 266"/>
                <a:gd name="T47" fmla="*/ 37 h 113"/>
                <a:gd name="T48" fmla="*/ 255 w 266"/>
                <a:gd name="T49" fmla="*/ 38 h 113"/>
                <a:gd name="T50" fmla="*/ 251 w 266"/>
                <a:gd name="T51" fmla="*/ 30 h 113"/>
                <a:gd name="T52" fmla="*/ 250 w 266"/>
                <a:gd name="T53" fmla="*/ 23 h 113"/>
                <a:gd name="T54" fmla="*/ 249 w 266"/>
                <a:gd name="T55" fmla="*/ 16 h 113"/>
                <a:gd name="T56" fmla="*/ 233 w 266"/>
                <a:gd name="T57" fmla="*/ 9 h 113"/>
                <a:gd name="T58" fmla="*/ 143 w 266"/>
                <a:gd name="T59" fmla="*/ 4 h 113"/>
                <a:gd name="T60" fmla="*/ 46 w 266"/>
                <a:gd name="T61" fmla="*/ 9 h 113"/>
                <a:gd name="T62" fmla="*/ 25 w 266"/>
                <a:gd name="T63" fmla="*/ 15 h 113"/>
                <a:gd name="T64" fmla="*/ 23 w 266"/>
                <a:gd name="T65" fmla="*/ 23 h 113"/>
                <a:gd name="T66" fmla="*/ 11 w 266"/>
                <a:gd name="T67" fmla="*/ 58 h 113"/>
                <a:gd name="T68" fmla="*/ 11 w 266"/>
                <a:gd name="T69" fmla="*/ 58 h 113"/>
                <a:gd name="T70" fmla="*/ 255 w 266"/>
                <a:gd name="T71" fmla="*/ 41 h 113"/>
                <a:gd name="T72" fmla="*/ 81 w 266"/>
                <a:gd name="T73" fmla="*/ 93 h 113"/>
                <a:gd name="T74" fmla="*/ 207 w 266"/>
                <a:gd name="T75" fmla="*/ 80 h 113"/>
                <a:gd name="T76" fmla="*/ 53 w 266"/>
                <a:gd name="T77" fmla="*/ 43 h 113"/>
                <a:gd name="T78" fmla="*/ 53 w 266"/>
                <a:gd name="T79" fmla="*/ 43 h 113"/>
                <a:gd name="T80" fmla="*/ 203 w 266"/>
                <a:gd name="T81" fmla="*/ 43 h 113"/>
                <a:gd name="T82" fmla="*/ 5 w 266"/>
                <a:gd name="T83" fmla="*/ 78 h 113"/>
                <a:gd name="T84" fmla="*/ 219 w 266"/>
                <a:gd name="T85" fmla="*/ 78 h 113"/>
                <a:gd name="T86" fmla="*/ 262 w 266"/>
                <a:gd name="T87" fmla="*/ 79 h 113"/>
                <a:gd name="T88" fmla="*/ 213 w 266"/>
                <a:gd name="T89" fmla="*/ 86 h 113"/>
                <a:gd name="T90" fmla="*/ 64 w 266"/>
                <a:gd name="T91" fmla="*/ 84 h 113"/>
                <a:gd name="T92" fmla="*/ 55 w 266"/>
                <a:gd name="T93" fmla="*/ 86 h 113"/>
                <a:gd name="T94" fmla="*/ 46 w 266"/>
                <a:gd name="T95" fmla="*/ 90 h 113"/>
                <a:gd name="T96" fmla="*/ 218 w 266"/>
                <a:gd name="T97" fmla="*/ 87 h 113"/>
                <a:gd name="T98" fmla="*/ 64 w 266"/>
                <a:gd name="T99" fmla="*/ 93 h 113"/>
                <a:gd name="T100" fmla="*/ 212 w 266"/>
                <a:gd name="T101" fmla="*/ 102 h 113"/>
                <a:gd name="T102" fmla="*/ 55 w 266"/>
                <a:gd name="T103" fmla="*/ 101 h 113"/>
                <a:gd name="T104" fmla="*/ 218 w 266"/>
                <a:gd name="T105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13">
                  <a:moveTo>
                    <a:pt x="259" y="74"/>
                  </a:moveTo>
                  <a:cubicBezTo>
                    <a:pt x="261" y="76"/>
                    <a:pt x="263" y="73"/>
                    <a:pt x="265" y="75"/>
                  </a:cubicBezTo>
                  <a:cubicBezTo>
                    <a:pt x="266" y="80"/>
                    <a:pt x="265" y="84"/>
                    <a:pt x="265" y="88"/>
                  </a:cubicBezTo>
                  <a:cubicBezTo>
                    <a:pt x="263" y="89"/>
                    <a:pt x="260" y="88"/>
                    <a:pt x="257" y="89"/>
                  </a:cubicBezTo>
                  <a:cubicBezTo>
                    <a:pt x="256" y="91"/>
                    <a:pt x="259" y="94"/>
                    <a:pt x="257" y="96"/>
                  </a:cubicBezTo>
                  <a:cubicBezTo>
                    <a:pt x="251" y="96"/>
                    <a:pt x="246" y="95"/>
                    <a:pt x="238" y="95"/>
                  </a:cubicBezTo>
                  <a:cubicBezTo>
                    <a:pt x="233" y="111"/>
                    <a:pt x="207" y="113"/>
                    <a:pt x="203" y="96"/>
                  </a:cubicBezTo>
                  <a:cubicBezTo>
                    <a:pt x="161" y="93"/>
                    <a:pt x="109" y="97"/>
                    <a:pt x="70" y="96"/>
                  </a:cubicBezTo>
                  <a:cubicBezTo>
                    <a:pt x="66" y="109"/>
                    <a:pt x="41" y="113"/>
                    <a:pt x="37" y="96"/>
                  </a:cubicBezTo>
                  <a:cubicBezTo>
                    <a:pt x="29" y="95"/>
                    <a:pt x="16" y="96"/>
                    <a:pt x="8" y="94"/>
                  </a:cubicBezTo>
                  <a:cubicBezTo>
                    <a:pt x="7" y="91"/>
                    <a:pt x="8" y="90"/>
                    <a:pt x="8" y="87"/>
                  </a:cubicBezTo>
                  <a:cubicBezTo>
                    <a:pt x="6" y="86"/>
                    <a:pt x="3" y="88"/>
                    <a:pt x="1" y="87"/>
                  </a:cubicBezTo>
                  <a:cubicBezTo>
                    <a:pt x="0" y="83"/>
                    <a:pt x="0" y="78"/>
                    <a:pt x="1" y="74"/>
                  </a:cubicBezTo>
                  <a:cubicBezTo>
                    <a:pt x="4" y="72"/>
                    <a:pt x="4" y="74"/>
                    <a:pt x="8" y="74"/>
                  </a:cubicBezTo>
                  <a:cubicBezTo>
                    <a:pt x="8" y="62"/>
                    <a:pt x="8" y="46"/>
                    <a:pt x="9" y="34"/>
                  </a:cubicBezTo>
                  <a:cubicBezTo>
                    <a:pt x="12" y="13"/>
                    <a:pt x="32" y="5"/>
                    <a:pt x="52" y="4"/>
                  </a:cubicBezTo>
                  <a:cubicBezTo>
                    <a:pt x="69" y="4"/>
                    <a:pt x="88" y="2"/>
                    <a:pt x="104" y="2"/>
                  </a:cubicBezTo>
                  <a:cubicBezTo>
                    <a:pt x="112" y="1"/>
                    <a:pt x="120" y="2"/>
                    <a:pt x="128" y="2"/>
                  </a:cubicBezTo>
                  <a:cubicBezTo>
                    <a:pt x="146" y="1"/>
                    <a:pt x="166" y="0"/>
                    <a:pt x="184" y="0"/>
                  </a:cubicBezTo>
                  <a:cubicBezTo>
                    <a:pt x="195" y="1"/>
                    <a:pt x="206" y="4"/>
                    <a:pt x="216" y="4"/>
                  </a:cubicBezTo>
                  <a:cubicBezTo>
                    <a:pt x="227" y="5"/>
                    <a:pt x="237" y="4"/>
                    <a:pt x="246" y="9"/>
                  </a:cubicBezTo>
                  <a:cubicBezTo>
                    <a:pt x="264" y="19"/>
                    <a:pt x="258" y="54"/>
                    <a:pt x="259" y="74"/>
                  </a:cubicBezTo>
                  <a:close/>
                  <a:moveTo>
                    <a:pt x="17" y="23"/>
                  </a:moveTo>
                  <a:cubicBezTo>
                    <a:pt x="18" y="23"/>
                    <a:pt x="19" y="23"/>
                    <a:pt x="19" y="25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5" y="28"/>
                    <a:pt x="14" y="28"/>
                    <a:pt x="14" y="30"/>
                  </a:cubicBezTo>
                  <a:cubicBezTo>
                    <a:pt x="15" y="31"/>
                    <a:pt x="16" y="31"/>
                    <a:pt x="16" y="33"/>
                  </a:cubicBezTo>
                  <a:cubicBezTo>
                    <a:pt x="16" y="35"/>
                    <a:pt x="12" y="33"/>
                    <a:pt x="13" y="35"/>
                  </a:cubicBezTo>
                  <a:cubicBezTo>
                    <a:pt x="21" y="37"/>
                    <a:pt x="30" y="36"/>
                    <a:pt x="39" y="35"/>
                  </a:cubicBezTo>
                  <a:cubicBezTo>
                    <a:pt x="43" y="43"/>
                    <a:pt x="39" y="52"/>
                    <a:pt x="40" y="62"/>
                  </a:cubicBezTo>
                  <a:cubicBezTo>
                    <a:pt x="32" y="67"/>
                    <a:pt x="16" y="58"/>
                    <a:pt x="11" y="65"/>
                  </a:cubicBezTo>
                  <a:cubicBezTo>
                    <a:pt x="11" y="68"/>
                    <a:pt x="12" y="70"/>
                    <a:pt x="11" y="74"/>
                  </a:cubicBezTo>
                  <a:cubicBezTo>
                    <a:pt x="13" y="74"/>
                    <a:pt x="11" y="71"/>
                    <a:pt x="14" y="72"/>
                  </a:cubicBezTo>
                  <a:cubicBezTo>
                    <a:pt x="14" y="72"/>
                    <a:pt x="15" y="72"/>
                    <a:pt x="15" y="73"/>
                  </a:cubicBezTo>
                  <a:cubicBezTo>
                    <a:pt x="16" y="77"/>
                    <a:pt x="12" y="74"/>
                    <a:pt x="11" y="75"/>
                  </a:cubicBezTo>
                  <a:cubicBezTo>
                    <a:pt x="12" y="77"/>
                    <a:pt x="11" y="78"/>
                    <a:pt x="11" y="80"/>
                  </a:cubicBezTo>
                  <a:cubicBezTo>
                    <a:pt x="11" y="81"/>
                    <a:pt x="13" y="79"/>
                    <a:pt x="14" y="81"/>
                  </a:cubicBezTo>
                  <a:cubicBezTo>
                    <a:pt x="15" y="85"/>
                    <a:pt x="11" y="83"/>
                    <a:pt x="11" y="85"/>
                  </a:cubicBezTo>
                  <a:cubicBezTo>
                    <a:pt x="11" y="87"/>
                    <a:pt x="13" y="88"/>
                    <a:pt x="11" y="91"/>
                  </a:cubicBezTo>
                  <a:cubicBezTo>
                    <a:pt x="18" y="92"/>
                    <a:pt x="21" y="92"/>
                    <a:pt x="30" y="92"/>
                  </a:cubicBezTo>
                  <a:cubicBezTo>
                    <a:pt x="29" y="89"/>
                    <a:pt x="31" y="89"/>
                    <a:pt x="32" y="89"/>
                  </a:cubicBezTo>
                  <a:cubicBezTo>
                    <a:pt x="35" y="89"/>
                    <a:pt x="32" y="92"/>
                    <a:pt x="34" y="92"/>
                  </a:cubicBezTo>
                  <a:cubicBezTo>
                    <a:pt x="35" y="91"/>
                    <a:pt x="36" y="93"/>
                    <a:pt x="37" y="92"/>
                  </a:cubicBezTo>
                  <a:cubicBezTo>
                    <a:pt x="37" y="80"/>
                    <a:pt x="42" y="73"/>
                    <a:pt x="52" y="72"/>
                  </a:cubicBezTo>
                  <a:cubicBezTo>
                    <a:pt x="54" y="59"/>
                    <a:pt x="46" y="45"/>
                    <a:pt x="51" y="38"/>
                  </a:cubicBezTo>
                  <a:cubicBezTo>
                    <a:pt x="61" y="39"/>
                    <a:pt x="71" y="38"/>
                    <a:pt x="81" y="35"/>
                  </a:cubicBezTo>
                  <a:cubicBezTo>
                    <a:pt x="83" y="40"/>
                    <a:pt x="82" y="45"/>
                    <a:pt x="82" y="50"/>
                  </a:cubicBezTo>
                  <a:cubicBezTo>
                    <a:pt x="83" y="61"/>
                    <a:pt x="83" y="72"/>
                    <a:pt x="84" y="82"/>
                  </a:cubicBezTo>
                  <a:cubicBezTo>
                    <a:pt x="84" y="86"/>
                    <a:pt x="84" y="93"/>
                    <a:pt x="88" y="93"/>
                  </a:cubicBezTo>
                  <a:cubicBezTo>
                    <a:pt x="88" y="93"/>
                    <a:pt x="87" y="90"/>
                    <a:pt x="90" y="90"/>
                  </a:cubicBezTo>
                  <a:cubicBezTo>
                    <a:pt x="92" y="91"/>
                    <a:pt x="91" y="93"/>
                    <a:pt x="92" y="93"/>
                  </a:cubicBezTo>
                  <a:cubicBezTo>
                    <a:pt x="94" y="93"/>
                    <a:pt x="96" y="94"/>
                    <a:pt x="97" y="92"/>
                  </a:cubicBezTo>
                  <a:cubicBezTo>
                    <a:pt x="94" y="92"/>
                    <a:pt x="96" y="89"/>
                    <a:pt x="98" y="90"/>
                  </a:cubicBezTo>
                  <a:cubicBezTo>
                    <a:pt x="100" y="91"/>
                    <a:pt x="96" y="93"/>
                    <a:pt x="99" y="93"/>
                  </a:cubicBezTo>
                  <a:cubicBezTo>
                    <a:pt x="101" y="94"/>
                    <a:pt x="104" y="93"/>
                    <a:pt x="106" y="92"/>
                  </a:cubicBezTo>
                  <a:cubicBezTo>
                    <a:pt x="105" y="92"/>
                    <a:pt x="107" y="90"/>
                    <a:pt x="107" y="90"/>
                  </a:cubicBezTo>
                  <a:cubicBezTo>
                    <a:pt x="108" y="90"/>
                    <a:pt x="109" y="90"/>
                    <a:pt x="109" y="90"/>
                  </a:cubicBezTo>
                  <a:cubicBezTo>
                    <a:pt x="110" y="91"/>
                    <a:pt x="109" y="92"/>
                    <a:pt x="109" y="93"/>
                  </a:cubicBezTo>
                  <a:cubicBezTo>
                    <a:pt x="113" y="93"/>
                    <a:pt x="118" y="92"/>
                    <a:pt x="120" y="93"/>
                  </a:cubicBezTo>
                  <a:cubicBezTo>
                    <a:pt x="120" y="91"/>
                    <a:pt x="119" y="90"/>
                    <a:pt x="121" y="89"/>
                  </a:cubicBezTo>
                  <a:cubicBezTo>
                    <a:pt x="123" y="89"/>
                    <a:pt x="124" y="91"/>
                    <a:pt x="123" y="92"/>
                  </a:cubicBezTo>
                  <a:cubicBezTo>
                    <a:pt x="124" y="92"/>
                    <a:pt x="127" y="93"/>
                    <a:pt x="128" y="92"/>
                  </a:cubicBezTo>
                  <a:cubicBezTo>
                    <a:pt x="127" y="92"/>
                    <a:pt x="127" y="89"/>
                    <a:pt x="128" y="90"/>
                  </a:cubicBezTo>
                  <a:cubicBezTo>
                    <a:pt x="129" y="90"/>
                    <a:pt x="129" y="89"/>
                    <a:pt x="130" y="89"/>
                  </a:cubicBezTo>
                  <a:cubicBezTo>
                    <a:pt x="131" y="92"/>
                    <a:pt x="135" y="93"/>
                    <a:pt x="139" y="91"/>
                  </a:cubicBezTo>
                  <a:cubicBezTo>
                    <a:pt x="137" y="92"/>
                    <a:pt x="139" y="89"/>
                    <a:pt x="139" y="89"/>
                  </a:cubicBezTo>
                  <a:cubicBezTo>
                    <a:pt x="144" y="87"/>
                    <a:pt x="140" y="92"/>
                    <a:pt x="142" y="92"/>
                  </a:cubicBezTo>
                  <a:cubicBezTo>
                    <a:pt x="152" y="92"/>
                    <a:pt x="157" y="92"/>
                    <a:pt x="164" y="92"/>
                  </a:cubicBezTo>
                  <a:cubicBezTo>
                    <a:pt x="164" y="90"/>
                    <a:pt x="164" y="89"/>
                    <a:pt x="166" y="89"/>
                  </a:cubicBezTo>
                  <a:cubicBezTo>
                    <a:pt x="167" y="89"/>
                    <a:pt x="167" y="90"/>
                    <a:pt x="167" y="92"/>
                  </a:cubicBezTo>
                  <a:cubicBezTo>
                    <a:pt x="171" y="92"/>
                    <a:pt x="174" y="92"/>
                    <a:pt x="176" y="90"/>
                  </a:cubicBezTo>
                  <a:cubicBezTo>
                    <a:pt x="178" y="93"/>
                    <a:pt x="186" y="92"/>
                    <a:pt x="189" y="92"/>
                  </a:cubicBezTo>
                  <a:cubicBezTo>
                    <a:pt x="189" y="88"/>
                    <a:pt x="190" y="81"/>
                    <a:pt x="190" y="76"/>
                  </a:cubicBezTo>
                  <a:cubicBezTo>
                    <a:pt x="189" y="67"/>
                    <a:pt x="185" y="43"/>
                    <a:pt x="191" y="39"/>
                  </a:cubicBezTo>
                  <a:cubicBezTo>
                    <a:pt x="194" y="37"/>
                    <a:pt x="203" y="40"/>
                    <a:pt x="209" y="39"/>
                  </a:cubicBezTo>
                  <a:cubicBezTo>
                    <a:pt x="213" y="38"/>
                    <a:pt x="215" y="37"/>
                    <a:pt x="219" y="37"/>
                  </a:cubicBezTo>
                  <a:cubicBezTo>
                    <a:pt x="219" y="38"/>
                    <a:pt x="220" y="37"/>
                    <a:pt x="220" y="38"/>
                  </a:cubicBezTo>
                  <a:cubicBezTo>
                    <a:pt x="220" y="49"/>
                    <a:pt x="223" y="62"/>
                    <a:pt x="223" y="72"/>
                  </a:cubicBezTo>
                  <a:cubicBezTo>
                    <a:pt x="234" y="73"/>
                    <a:pt x="238" y="82"/>
                    <a:pt x="238" y="92"/>
                  </a:cubicBezTo>
                  <a:cubicBezTo>
                    <a:pt x="243" y="91"/>
                    <a:pt x="249" y="93"/>
                    <a:pt x="253" y="91"/>
                  </a:cubicBezTo>
                  <a:cubicBezTo>
                    <a:pt x="251" y="90"/>
                    <a:pt x="254" y="90"/>
                    <a:pt x="253" y="88"/>
                  </a:cubicBezTo>
                  <a:cubicBezTo>
                    <a:pt x="253" y="87"/>
                    <a:pt x="250" y="88"/>
                    <a:pt x="250" y="86"/>
                  </a:cubicBezTo>
                  <a:cubicBezTo>
                    <a:pt x="251" y="85"/>
                    <a:pt x="252" y="83"/>
                    <a:pt x="254" y="85"/>
                  </a:cubicBezTo>
                  <a:cubicBezTo>
                    <a:pt x="255" y="80"/>
                    <a:pt x="251" y="80"/>
                    <a:pt x="250" y="78"/>
                  </a:cubicBezTo>
                  <a:cubicBezTo>
                    <a:pt x="251" y="77"/>
                    <a:pt x="251" y="76"/>
                    <a:pt x="253" y="76"/>
                  </a:cubicBezTo>
                  <a:cubicBezTo>
                    <a:pt x="255" y="76"/>
                    <a:pt x="253" y="80"/>
                    <a:pt x="255" y="80"/>
                  </a:cubicBezTo>
                  <a:cubicBezTo>
                    <a:pt x="256" y="74"/>
                    <a:pt x="253" y="66"/>
                    <a:pt x="255" y="63"/>
                  </a:cubicBezTo>
                  <a:cubicBezTo>
                    <a:pt x="251" y="62"/>
                    <a:pt x="253" y="66"/>
                    <a:pt x="250" y="66"/>
                  </a:cubicBezTo>
                  <a:cubicBezTo>
                    <a:pt x="248" y="66"/>
                    <a:pt x="249" y="63"/>
                    <a:pt x="247" y="63"/>
                  </a:cubicBezTo>
                  <a:cubicBezTo>
                    <a:pt x="243" y="64"/>
                    <a:pt x="239" y="64"/>
                    <a:pt x="235" y="65"/>
                  </a:cubicBezTo>
                  <a:cubicBezTo>
                    <a:pt x="234" y="65"/>
                    <a:pt x="236" y="68"/>
                    <a:pt x="235" y="68"/>
                  </a:cubicBezTo>
                  <a:cubicBezTo>
                    <a:pt x="234" y="68"/>
                    <a:pt x="233" y="68"/>
                    <a:pt x="232" y="68"/>
                  </a:cubicBezTo>
                  <a:cubicBezTo>
                    <a:pt x="231" y="67"/>
                    <a:pt x="232" y="66"/>
                    <a:pt x="232" y="64"/>
                  </a:cubicBezTo>
                  <a:cubicBezTo>
                    <a:pt x="230" y="65"/>
                    <a:pt x="229" y="64"/>
                    <a:pt x="229" y="63"/>
                  </a:cubicBezTo>
                  <a:cubicBezTo>
                    <a:pt x="228" y="53"/>
                    <a:pt x="228" y="47"/>
                    <a:pt x="227" y="38"/>
                  </a:cubicBezTo>
                  <a:cubicBezTo>
                    <a:pt x="233" y="36"/>
                    <a:pt x="242" y="38"/>
                    <a:pt x="248" y="37"/>
                  </a:cubicBezTo>
                  <a:cubicBezTo>
                    <a:pt x="247" y="37"/>
                    <a:pt x="247" y="34"/>
                    <a:pt x="248" y="34"/>
                  </a:cubicBezTo>
                  <a:cubicBezTo>
                    <a:pt x="248" y="34"/>
                    <a:pt x="248" y="33"/>
                    <a:pt x="249" y="33"/>
                  </a:cubicBezTo>
                  <a:cubicBezTo>
                    <a:pt x="251" y="34"/>
                    <a:pt x="251" y="35"/>
                    <a:pt x="250" y="37"/>
                  </a:cubicBezTo>
                  <a:cubicBezTo>
                    <a:pt x="252" y="37"/>
                    <a:pt x="254" y="37"/>
                    <a:pt x="255" y="38"/>
                  </a:cubicBezTo>
                  <a:cubicBezTo>
                    <a:pt x="255" y="35"/>
                    <a:pt x="251" y="38"/>
                    <a:pt x="251" y="35"/>
                  </a:cubicBezTo>
                  <a:cubicBezTo>
                    <a:pt x="252" y="35"/>
                    <a:pt x="252" y="34"/>
                    <a:pt x="252" y="34"/>
                  </a:cubicBezTo>
                  <a:cubicBezTo>
                    <a:pt x="254" y="33"/>
                    <a:pt x="253" y="35"/>
                    <a:pt x="255" y="34"/>
                  </a:cubicBezTo>
                  <a:cubicBezTo>
                    <a:pt x="256" y="30"/>
                    <a:pt x="251" y="34"/>
                    <a:pt x="251" y="30"/>
                  </a:cubicBezTo>
                  <a:cubicBezTo>
                    <a:pt x="251" y="28"/>
                    <a:pt x="254" y="30"/>
                    <a:pt x="254" y="28"/>
                  </a:cubicBezTo>
                  <a:cubicBezTo>
                    <a:pt x="253" y="28"/>
                    <a:pt x="254" y="27"/>
                    <a:pt x="254" y="26"/>
                  </a:cubicBezTo>
                  <a:cubicBezTo>
                    <a:pt x="252" y="27"/>
                    <a:pt x="248" y="27"/>
                    <a:pt x="249" y="23"/>
                  </a:cubicBezTo>
                  <a:cubicBezTo>
                    <a:pt x="249" y="23"/>
                    <a:pt x="250" y="23"/>
                    <a:pt x="250" y="23"/>
                  </a:cubicBezTo>
                  <a:cubicBezTo>
                    <a:pt x="252" y="23"/>
                    <a:pt x="252" y="25"/>
                    <a:pt x="253" y="26"/>
                  </a:cubicBezTo>
                  <a:cubicBezTo>
                    <a:pt x="253" y="23"/>
                    <a:pt x="252" y="21"/>
                    <a:pt x="251" y="20"/>
                  </a:cubicBezTo>
                  <a:cubicBezTo>
                    <a:pt x="251" y="22"/>
                    <a:pt x="248" y="20"/>
                    <a:pt x="248" y="19"/>
                  </a:cubicBezTo>
                  <a:cubicBezTo>
                    <a:pt x="247" y="17"/>
                    <a:pt x="249" y="17"/>
                    <a:pt x="249" y="16"/>
                  </a:cubicBezTo>
                  <a:cubicBezTo>
                    <a:pt x="247" y="15"/>
                    <a:pt x="245" y="12"/>
                    <a:pt x="242" y="11"/>
                  </a:cubicBezTo>
                  <a:cubicBezTo>
                    <a:pt x="240" y="12"/>
                    <a:pt x="241" y="14"/>
                    <a:pt x="238" y="13"/>
                  </a:cubicBezTo>
                  <a:cubicBezTo>
                    <a:pt x="237" y="12"/>
                    <a:pt x="238" y="12"/>
                    <a:pt x="238" y="10"/>
                  </a:cubicBezTo>
                  <a:cubicBezTo>
                    <a:pt x="236" y="10"/>
                    <a:pt x="234" y="10"/>
                    <a:pt x="233" y="9"/>
                  </a:cubicBezTo>
                  <a:cubicBezTo>
                    <a:pt x="232" y="10"/>
                    <a:pt x="231" y="11"/>
                    <a:pt x="230" y="11"/>
                  </a:cubicBezTo>
                  <a:cubicBezTo>
                    <a:pt x="229" y="11"/>
                    <a:pt x="229" y="9"/>
                    <a:pt x="229" y="8"/>
                  </a:cubicBezTo>
                  <a:cubicBezTo>
                    <a:pt x="225" y="9"/>
                    <a:pt x="223" y="7"/>
                    <a:pt x="220" y="9"/>
                  </a:cubicBezTo>
                  <a:cubicBezTo>
                    <a:pt x="196" y="3"/>
                    <a:pt x="168" y="4"/>
                    <a:pt x="143" y="4"/>
                  </a:cubicBezTo>
                  <a:cubicBezTo>
                    <a:pt x="136" y="4"/>
                    <a:pt x="130" y="6"/>
                    <a:pt x="123" y="6"/>
                  </a:cubicBezTo>
                  <a:cubicBezTo>
                    <a:pt x="102" y="5"/>
                    <a:pt x="85" y="5"/>
                    <a:pt x="62" y="8"/>
                  </a:cubicBezTo>
                  <a:cubicBezTo>
                    <a:pt x="62" y="10"/>
                    <a:pt x="62" y="10"/>
                    <a:pt x="61" y="10"/>
                  </a:cubicBezTo>
                  <a:cubicBezTo>
                    <a:pt x="59" y="7"/>
                    <a:pt x="50" y="8"/>
                    <a:pt x="46" y="9"/>
                  </a:cubicBezTo>
                  <a:cubicBezTo>
                    <a:pt x="44" y="9"/>
                    <a:pt x="48" y="10"/>
                    <a:pt x="47" y="12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3" y="12"/>
                    <a:pt x="43" y="9"/>
                    <a:pt x="42" y="9"/>
                  </a:cubicBezTo>
                  <a:cubicBezTo>
                    <a:pt x="35" y="11"/>
                    <a:pt x="31" y="12"/>
                    <a:pt x="25" y="15"/>
                  </a:cubicBezTo>
                  <a:cubicBezTo>
                    <a:pt x="26" y="17"/>
                    <a:pt x="26" y="18"/>
                    <a:pt x="24" y="19"/>
                  </a:cubicBezTo>
                  <a:cubicBezTo>
                    <a:pt x="23" y="18"/>
                    <a:pt x="21" y="18"/>
                    <a:pt x="21" y="20"/>
                  </a:cubicBezTo>
                  <a:cubicBezTo>
                    <a:pt x="22" y="19"/>
                    <a:pt x="23" y="20"/>
                    <a:pt x="23" y="22"/>
                  </a:cubicBezTo>
                  <a:cubicBezTo>
                    <a:pt x="23" y="22"/>
                    <a:pt x="23" y="22"/>
                    <a:pt x="23" y="23"/>
                  </a:cubicBezTo>
                  <a:cubicBezTo>
                    <a:pt x="21" y="23"/>
                    <a:pt x="19" y="23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19" y="21"/>
                    <a:pt x="17" y="22"/>
                    <a:pt x="17" y="23"/>
                  </a:cubicBezTo>
                  <a:close/>
                  <a:moveTo>
                    <a:pt x="11" y="58"/>
                  </a:moveTo>
                  <a:cubicBezTo>
                    <a:pt x="21" y="58"/>
                    <a:pt x="28" y="59"/>
                    <a:pt x="35" y="60"/>
                  </a:cubicBezTo>
                  <a:cubicBezTo>
                    <a:pt x="36" y="51"/>
                    <a:pt x="35" y="47"/>
                    <a:pt x="36" y="39"/>
                  </a:cubicBezTo>
                  <a:cubicBezTo>
                    <a:pt x="29" y="40"/>
                    <a:pt x="21" y="39"/>
                    <a:pt x="12" y="39"/>
                  </a:cubicBezTo>
                  <a:cubicBezTo>
                    <a:pt x="12" y="46"/>
                    <a:pt x="12" y="52"/>
                    <a:pt x="11" y="58"/>
                  </a:cubicBezTo>
                  <a:close/>
                  <a:moveTo>
                    <a:pt x="232" y="41"/>
                  </a:moveTo>
                  <a:cubicBezTo>
                    <a:pt x="232" y="49"/>
                    <a:pt x="232" y="56"/>
                    <a:pt x="233" y="61"/>
                  </a:cubicBezTo>
                  <a:cubicBezTo>
                    <a:pt x="241" y="61"/>
                    <a:pt x="250" y="60"/>
                    <a:pt x="256" y="59"/>
                  </a:cubicBezTo>
                  <a:cubicBezTo>
                    <a:pt x="256" y="54"/>
                    <a:pt x="255" y="48"/>
                    <a:pt x="255" y="41"/>
                  </a:cubicBezTo>
                  <a:cubicBezTo>
                    <a:pt x="248" y="39"/>
                    <a:pt x="238" y="42"/>
                    <a:pt x="232" y="41"/>
                  </a:cubicBezTo>
                  <a:close/>
                  <a:moveTo>
                    <a:pt x="69" y="42"/>
                  </a:moveTo>
                  <a:cubicBezTo>
                    <a:pt x="69" y="63"/>
                    <a:pt x="70" y="75"/>
                    <a:pt x="71" y="93"/>
                  </a:cubicBezTo>
                  <a:cubicBezTo>
                    <a:pt x="75" y="93"/>
                    <a:pt x="78" y="92"/>
                    <a:pt x="81" y="93"/>
                  </a:cubicBezTo>
                  <a:cubicBezTo>
                    <a:pt x="81" y="75"/>
                    <a:pt x="78" y="60"/>
                    <a:pt x="79" y="41"/>
                  </a:cubicBezTo>
                  <a:cubicBezTo>
                    <a:pt x="75" y="42"/>
                    <a:pt x="73" y="43"/>
                    <a:pt x="69" y="42"/>
                  </a:cubicBezTo>
                  <a:close/>
                  <a:moveTo>
                    <a:pt x="207" y="43"/>
                  </a:moveTo>
                  <a:cubicBezTo>
                    <a:pt x="206" y="55"/>
                    <a:pt x="206" y="67"/>
                    <a:pt x="207" y="80"/>
                  </a:cubicBezTo>
                  <a:cubicBezTo>
                    <a:pt x="210" y="76"/>
                    <a:pt x="214" y="73"/>
                    <a:pt x="220" y="73"/>
                  </a:cubicBezTo>
                  <a:cubicBezTo>
                    <a:pt x="220" y="61"/>
                    <a:pt x="216" y="51"/>
                    <a:pt x="217" y="41"/>
                  </a:cubicBezTo>
                  <a:cubicBezTo>
                    <a:pt x="212" y="41"/>
                    <a:pt x="212" y="42"/>
                    <a:pt x="207" y="43"/>
                  </a:cubicBezTo>
                  <a:close/>
                  <a:moveTo>
                    <a:pt x="53" y="43"/>
                  </a:moveTo>
                  <a:cubicBezTo>
                    <a:pt x="54" y="52"/>
                    <a:pt x="55" y="61"/>
                    <a:pt x="55" y="72"/>
                  </a:cubicBezTo>
                  <a:cubicBezTo>
                    <a:pt x="60" y="73"/>
                    <a:pt x="64" y="75"/>
                    <a:pt x="67" y="79"/>
                  </a:cubicBezTo>
                  <a:cubicBezTo>
                    <a:pt x="67" y="67"/>
                    <a:pt x="65" y="53"/>
                    <a:pt x="65" y="42"/>
                  </a:cubicBezTo>
                  <a:cubicBezTo>
                    <a:pt x="61" y="42"/>
                    <a:pt x="58" y="43"/>
                    <a:pt x="53" y="43"/>
                  </a:cubicBezTo>
                  <a:close/>
                  <a:moveTo>
                    <a:pt x="192" y="44"/>
                  </a:moveTo>
                  <a:cubicBezTo>
                    <a:pt x="190" y="61"/>
                    <a:pt x="194" y="76"/>
                    <a:pt x="193" y="92"/>
                  </a:cubicBezTo>
                  <a:cubicBezTo>
                    <a:pt x="196" y="92"/>
                    <a:pt x="199" y="92"/>
                    <a:pt x="202" y="92"/>
                  </a:cubicBezTo>
                  <a:cubicBezTo>
                    <a:pt x="205" y="78"/>
                    <a:pt x="203" y="58"/>
                    <a:pt x="203" y="43"/>
                  </a:cubicBezTo>
                  <a:cubicBezTo>
                    <a:pt x="199" y="43"/>
                    <a:pt x="194" y="43"/>
                    <a:pt x="192" y="44"/>
                  </a:cubicBezTo>
                  <a:close/>
                  <a:moveTo>
                    <a:pt x="5" y="83"/>
                  </a:moveTo>
                  <a:cubicBezTo>
                    <a:pt x="8" y="84"/>
                    <a:pt x="8" y="81"/>
                    <a:pt x="7" y="78"/>
                  </a:cubicBezTo>
                  <a:cubicBezTo>
                    <a:pt x="6" y="78"/>
                    <a:pt x="6" y="77"/>
                    <a:pt x="5" y="78"/>
                  </a:cubicBezTo>
                  <a:cubicBezTo>
                    <a:pt x="5" y="79"/>
                    <a:pt x="5" y="81"/>
                    <a:pt x="5" y="83"/>
                  </a:cubicBezTo>
                  <a:close/>
                  <a:moveTo>
                    <a:pt x="220" y="81"/>
                  </a:moveTo>
                  <a:cubicBezTo>
                    <a:pt x="219" y="80"/>
                    <a:pt x="220" y="79"/>
                    <a:pt x="220" y="78"/>
                  </a:cubicBezTo>
                  <a:cubicBezTo>
                    <a:pt x="220" y="78"/>
                    <a:pt x="219" y="78"/>
                    <a:pt x="219" y="78"/>
                  </a:cubicBezTo>
                  <a:cubicBezTo>
                    <a:pt x="219" y="79"/>
                    <a:pt x="219" y="81"/>
                    <a:pt x="220" y="81"/>
                  </a:cubicBezTo>
                  <a:close/>
                  <a:moveTo>
                    <a:pt x="257" y="85"/>
                  </a:moveTo>
                  <a:cubicBezTo>
                    <a:pt x="259" y="85"/>
                    <a:pt x="260" y="85"/>
                    <a:pt x="261" y="84"/>
                  </a:cubicBezTo>
                  <a:cubicBezTo>
                    <a:pt x="261" y="82"/>
                    <a:pt x="262" y="81"/>
                    <a:pt x="262" y="79"/>
                  </a:cubicBezTo>
                  <a:cubicBezTo>
                    <a:pt x="261" y="79"/>
                    <a:pt x="259" y="79"/>
                    <a:pt x="258" y="79"/>
                  </a:cubicBezTo>
                  <a:cubicBezTo>
                    <a:pt x="258" y="81"/>
                    <a:pt x="257" y="83"/>
                    <a:pt x="257" y="85"/>
                  </a:cubicBezTo>
                  <a:close/>
                  <a:moveTo>
                    <a:pt x="210" y="85"/>
                  </a:moveTo>
                  <a:cubicBezTo>
                    <a:pt x="210" y="84"/>
                    <a:pt x="212" y="86"/>
                    <a:pt x="213" y="86"/>
                  </a:cubicBezTo>
                  <a:cubicBezTo>
                    <a:pt x="212" y="85"/>
                    <a:pt x="211" y="83"/>
                    <a:pt x="210" y="82"/>
                  </a:cubicBezTo>
                  <a:cubicBezTo>
                    <a:pt x="211" y="83"/>
                    <a:pt x="209" y="85"/>
                    <a:pt x="210" y="85"/>
                  </a:cubicBezTo>
                  <a:close/>
                  <a:moveTo>
                    <a:pt x="65" y="87"/>
                  </a:moveTo>
                  <a:cubicBezTo>
                    <a:pt x="65" y="86"/>
                    <a:pt x="65" y="85"/>
                    <a:pt x="64" y="84"/>
                  </a:cubicBezTo>
                  <a:cubicBezTo>
                    <a:pt x="64" y="85"/>
                    <a:pt x="63" y="88"/>
                    <a:pt x="65" y="87"/>
                  </a:cubicBezTo>
                  <a:close/>
                  <a:moveTo>
                    <a:pt x="51" y="91"/>
                  </a:moveTo>
                  <a:cubicBezTo>
                    <a:pt x="53" y="91"/>
                    <a:pt x="53" y="91"/>
                    <a:pt x="56" y="90"/>
                  </a:cubicBezTo>
                  <a:cubicBezTo>
                    <a:pt x="55" y="89"/>
                    <a:pt x="55" y="88"/>
                    <a:pt x="55" y="86"/>
                  </a:cubicBezTo>
                  <a:cubicBezTo>
                    <a:pt x="52" y="84"/>
                    <a:pt x="49" y="88"/>
                    <a:pt x="51" y="91"/>
                  </a:cubicBezTo>
                  <a:close/>
                  <a:moveTo>
                    <a:pt x="42" y="88"/>
                  </a:moveTo>
                  <a:cubicBezTo>
                    <a:pt x="42" y="88"/>
                    <a:pt x="41" y="91"/>
                    <a:pt x="42" y="91"/>
                  </a:cubicBezTo>
                  <a:cubicBezTo>
                    <a:pt x="43" y="90"/>
                    <a:pt x="44" y="88"/>
                    <a:pt x="46" y="90"/>
                  </a:cubicBezTo>
                  <a:cubicBezTo>
                    <a:pt x="46" y="89"/>
                    <a:pt x="47" y="88"/>
                    <a:pt x="46" y="87"/>
                  </a:cubicBezTo>
                  <a:cubicBezTo>
                    <a:pt x="46" y="88"/>
                    <a:pt x="43" y="88"/>
                    <a:pt x="42" y="88"/>
                  </a:cubicBezTo>
                  <a:close/>
                  <a:moveTo>
                    <a:pt x="224" y="91"/>
                  </a:moveTo>
                  <a:cubicBezTo>
                    <a:pt x="224" y="88"/>
                    <a:pt x="221" y="88"/>
                    <a:pt x="218" y="87"/>
                  </a:cubicBezTo>
                  <a:cubicBezTo>
                    <a:pt x="215" y="92"/>
                    <a:pt x="221" y="94"/>
                    <a:pt x="224" y="91"/>
                  </a:cubicBezTo>
                  <a:close/>
                  <a:moveTo>
                    <a:pt x="64" y="93"/>
                  </a:moveTo>
                  <a:cubicBezTo>
                    <a:pt x="65" y="92"/>
                    <a:pt x="64" y="90"/>
                    <a:pt x="63" y="90"/>
                  </a:cubicBezTo>
                  <a:cubicBezTo>
                    <a:pt x="62" y="91"/>
                    <a:pt x="63" y="93"/>
                    <a:pt x="64" y="93"/>
                  </a:cubicBezTo>
                  <a:close/>
                  <a:moveTo>
                    <a:pt x="46" y="99"/>
                  </a:moveTo>
                  <a:cubicBezTo>
                    <a:pt x="47" y="99"/>
                    <a:pt x="49" y="96"/>
                    <a:pt x="48" y="96"/>
                  </a:cubicBezTo>
                  <a:cubicBezTo>
                    <a:pt x="48" y="97"/>
                    <a:pt x="46" y="97"/>
                    <a:pt x="46" y="99"/>
                  </a:cubicBezTo>
                  <a:close/>
                  <a:moveTo>
                    <a:pt x="212" y="102"/>
                  </a:moveTo>
                  <a:cubicBezTo>
                    <a:pt x="212" y="102"/>
                    <a:pt x="212" y="101"/>
                    <a:pt x="213" y="101"/>
                  </a:cubicBezTo>
                  <a:cubicBezTo>
                    <a:pt x="210" y="100"/>
                    <a:pt x="210" y="97"/>
                    <a:pt x="207" y="96"/>
                  </a:cubicBezTo>
                  <a:cubicBezTo>
                    <a:pt x="208" y="99"/>
                    <a:pt x="210" y="101"/>
                    <a:pt x="212" y="102"/>
                  </a:cubicBezTo>
                  <a:close/>
                  <a:moveTo>
                    <a:pt x="55" y="101"/>
                  </a:moveTo>
                  <a:cubicBezTo>
                    <a:pt x="54" y="99"/>
                    <a:pt x="54" y="98"/>
                    <a:pt x="53" y="97"/>
                  </a:cubicBezTo>
                  <a:cubicBezTo>
                    <a:pt x="54" y="98"/>
                    <a:pt x="53" y="101"/>
                    <a:pt x="55" y="101"/>
                  </a:cubicBezTo>
                  <a:close/>
                  <a:moveTo>
                    <a:pt x="216" y="104"/>
                  </a:moveTo>
                  <a:cubicBezTo>
                    <a:pt x="217" y="103"/>
                    <a:pt x="219" y="100"/>
                    <a:pt x="218" y="99"/>
                  </a:cubicBezTo>
                  <a:cubicBezTo>
                    <a:pt x="216" y="100"/>
                    <a:pt x="213" y="103"/>
                    <a:pt x="216" y="10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421"/>
            <p:cNvSpPr/>
            <p:nvPr/>
          </p:nvSpPr>
          <p:spPr bwMode="auto">
            <a:xfrm>
              <a:off x="4611645" y="584737"/>
              <a:ext cx="68058" cy="36647"/>
            </a:xfrm>
            <a:custGeom>
              <a:avLst/>
              <a:gdLst>
                <a:gd name="T0" fmla="*/ 11 w 11"/>
                <a:gd name="T1" fmla="*/ 2 h 6"/>
                <a:gd name="T2" fmla="*/ 10 w 11"/>
                <a:gd name="T3" fmla="*/ 3 h 6"/>
                <a:gd name="T4" fmla="*/ 0 w 11"/>
                <a:gd name="T5" fmla="*/ 5 h 6"/>
                <a:gd name="T6" fmla="*/ 11 w 11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1" y="2"/>
                    <a:pt x="10" y="3"/>
                    <a:pt x="10" y="3"/>
                  </a:cubicBezTo>
                  <a:cubicBezTo>
                    <a:pt x="6" y="5"/>
                    <a:pt x="4" y="6"/>
                    <a:pt x="0" y="5"/>
                  </a:cubicBezTo>
                  <a:cubicBezTo>
                    <a:pt x="0" y="0"/>
                    <a:pt x="8" y="1"/>
                    <a:pt x="11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422"/>
            <p:cNvSpPr/>
            <p:nvPr/>
          </p:nvSpPr>
          <p:spPr bwMode="auto">
            <a:xfrm>
              <a:off x="5111613" y="815088"/>
              <a:ext cx="57588" cy="81147"/>
            </a:xfrm>
            <a:custGeom>
              <a:avLst/>
              <a:gdLst>
                <a:gd name="T0" fmla="*/ 2 w 9"/>
                <a:gd name="T1" fmla="*/ 0 h 13"/>
                <a:gd name="T2" fmla="*/ 9 w 9"/>
                <a:gd name="T3" fmla="*/ 11 h 13"/>
                <a:gd name="T4" fmla="*/ 7 w 9"/>
                <a:gd name="T5" fmla="*/ 13 h 13"/>
                <a:gd name="T6" fmla="*/ 0 w 9"/>
                <a:gd name="T7" fmla="*/ 2 h 13"/>
                <a:gd name="T8" fmla="*/ 2 w 9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5" y="4"/>
                    <a:pt x="8" y="7"/>
                    <a:pt x="9" y="11"/>
                  </a:cubicBezTo>
                  <a:cubicBezTo>
                    <a:pt x="8" y="11"/>
                    <a:pt x="8" y="12"/>
                    <a:pt x="7" y="13"/>
                  </a:cubicBezTo>
                  <a:cubicBezTo>
                    <a:pt x="3" y="10"/>
                    <a:pt x="3" y="5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423"/>
            <p:cNvSpPr/>
            <p:nvPr/>
          </p:nvSpPr>
          <p:spPr bwMode="auto">
            <a:xfrm>
              <a:off x="4561911" y="642324"/>
              <a:ext cx="167528" cy="78529"/>
            </a:xfrm>
            <a:custGeom>
              <a:avLst/>
              <a:gdLst>
                <a:gd name="T0" fmla="*/ 27 w 27"/>
                <a:gd name="T1" fmla="*/ 8 h 13"/>
                <a:gd name="T2" fmla="*/ 19 w 27"/>
                <a:gd name="T3" fmla="*/ 8 h 13"/>
                <a:gd name="T4" fmla="*/ 0 w 27"/>
                <a:gd name="T5" fmla="*/ 13 h 13"/>
                <a:gd name="T6" fmla="*/ 27 w 27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27" y="8"/>
                  </a:moveTo>
                  <a:cubicBezTo>
                    <a:pt x="24" y="10"/>
                    <a:pt x="22" y="8"/>
                    <a:pt x="19" y="8"/>
                  </a:cubicBezTo>
                  <a:cubicBezTo>
                    <a:pt x="13" y="7"/>
                    <a:pt x="7" y="13"/>
                    <a:pt x="0" y="13"/>
                  </a:cubicBezTo>
                  <a:cubicBezTo>
                    <a:pt x="0" y="8"/>
                    <a:pt x="23" y="0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424"/>
            <p:cNvSpPr/>
            <p:nvPr/>
          </p:nvSpPr>
          <p:spPr bwMode="auto">
            <a:xfrm>
              <a:off x="5038320" y="833412"/>
              <a:ext cx="104705" cy="154441"/>
            </a:xfrm>
            <a:custGeom>
              <a:avLst/>
              <a:gdLst>
                <a:gd name="T0" fmla="*/ 17 w 17"/>
                <a:gd name="T1" fmla="*/ 25 h 25"/>
                <a:gd name="T2" fmla="*/ 12 w 17"/>
                <a:gd name="T3" fmla="*/ 16 h 25"/>
                <a:gd name="T4" fmla="*/ 0 w 17"/>
                <a:gd name="T5" fmla="*/ 1 h 25"/>
                <a:gd name="T6" fmla="*/ 1 w 17"/>
                <a:gd name="T7" fmla="*/ 0 h 25"/>
                <a:gd name="T8" fmla="*/ 17 w 1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">
                  <a:moveTo>
                    <a:pt x="17" y="25"/>
                  </a:moveTo>
                  <a:cubicBezTo>
                    <a:pt x="13" y="24"/>
                    <a:pt x="14" y="19"/>
                    <a:pt x="12" y="16"/>
                  </a:cubicBezTo>
                  <a:cubicBezTo>
                    <a:pt x="10" y="10"/>
                    <a:pt x="4" y="6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1" y="5"/>
                    <a:pt x="17" y="15"/>
                    <a:pt x="17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425"/>
            <p:cNvSpPr>
              <a:spLocks noEditPoints="1"/>
            </p:cNvSpPr>
            <p:nvPr/>
          </p:nvSpPr>
          <p:spPr bwMode="auto">
            <a:xfrm>
              <a:off x="4313235" y="815088"/>
              <a:ext cx="756496" cy="774819"/>
            </a:xfrm>
            <a:custGeom>
              <a:avLst/>
              <a:gdLst>
                <a:gd name="T0" fmla="*/ 92 w 122"/>
                <a:gd name="T1" fmla="*/ 125 h 125"/>
                <a:gd name="T2" fmla="*/ 6 w 122"/>
                <a:gd name="T3" fmla="*/ 94 h 125"/>
                <a:gd name="T4" fmla="*/ 5 w 122"/>
                <a:gd name="T5" fmla="*/ 89 h 125"/>
                <a:gd name="T6" fmla="*/ 0 w 122"/>
                <a:gd name="T7" fmla="*/ 90 h 125"/>
                <a:gd name="T8" fmla="*/ 58 w 122"/>
                <a:gd name="T9" fmla="*/ 2 h 125"/>
                <a:gd name="T10" fmla="*/ 117 w 122"/>
                <a:gd name="T11" fmla="*/ 36 h 125"/>
                <a:gd name="T12" fmla="*/ 103 w 122"/>
                <a:gd name="T13" fmla="*/ 100 h 125"/>
                <a:gd name="T14" fmla="*/ 97 w 122"/>
                <a:gd name="T15" fmla="*/ 118 h 125"/>
                <a:gd name="T16" fmla="*/ 92 w 122"/>
                <a:gd name="T17" fmla="*/ 125 h 125"/>
                <a:gd name="T18" fmla="*/ 72 w 122"/>
                <a:gd name="T19" fmla="*/ 116 h 125"/>
                <a:gd name="T20" fmla="*/ 78 w 122"/>
                <a:gd name="T21" fmla="*/ 118 h 125"/>
                <a:gd name="T22" fmla="*/ 78 w 122"/>
                <a:gd name="T23" fmla="*/ 115 h 125"/>
                <a:gd name="T24" fmla="*/ 80 w 122"/>
                <a:gd name="T25" fmla="*/ 115 h 125"/>
                <a:gd name="T26" fmla="*/ 80 w 122"/>
                <a:gd name="T27" fmla="*/ 119 h 125"/>
                <a:gd name="T28" fmla="*/ 86 w 122"/>
                <a:gd name="T29" fmla="*/ 121 h 125"/>
                <a:gd name="T30" fmla="*/ 88 w 122"/>
                <a:gd name="T31" fmla="*/ 118 h 125"/>
                <a:gd name="T32" fmla="*/ 90 w 122"/>
                <a:gd name="T33" fmla="*/ 119 h 125"/>
                <a:gd name="T34" fmla="*/ 88 w 122"/>
                <a:gd name="T35" fmla="*/ 122 h 125"/>
                <a:gd name="T36" fmla="*/ 91 w 122"/>
                <a:gd name="T37" fmla="*/ 122 h 125"/>
                <a:gd name="T38" fmla="*/ 91 w 122"/>
                <a:gd name="T39" fmla="*/ 118 h 125"/>
                <a:gd name="T40" fmla="*/ 94 w 122"/>
                <a:gd name="T41" fmla="*/ 117 h 125"/>
                <a:gd name="T42" fmla="*/ 95 w 122"/>
                <a:gd name="T43" fmla="*/ 113 h 125"/>
                <a:gd name="T44" fmla="*/ 93 w 122"/>
                <a:gd name="T45" fmla="*/ 110 h 125"/>
                <a:gd name="T46" fmla="*/ 96 w 122"/>
                <a:gd name="T47" fmla="*/ 111 h 125"/>
                <a:gd name="T48" fmla="*/ 95 w 122"/>
                <a:gd name="T49" fmla="*/ 106 h 125"/>
                <a:gd name="T50" fmla="*/ 99 w 122"/>
                <a:gd name="T51" fmla="*/ 104 h 125"/>
                <a:gd name="T52" fmla="*/ 97 w 122"/>
                <a:gd name="T53" fmla="*/ 101 h 125"/>
                <a:gd name="T54" fmla="*/ 100 w 122"/>
                <a:gd name="T55" fmla="*/ 94 h 125"/>
                <a:gd name="T56" fmla="*/ 103 w 122"/>
                <a:gd name="T57" fmla="*/ 92 h 125"/>
                <a:gd name="T58" fmla="*/ 111 w 122"/>
                <a:gd name="T59" fmla="*/ 62 h 125"/>
                <a:gd name="T60" fmla="*/ 90 w 122"/>
                <a:gd name="T61" fmla="*/ 14 h 125"/>
                <a:gd name="T62" fmla="*/ 52 w 122"/>
                <a:gd name="T63" fmla="*/ 8 h 125"/>
                <a:gd name="T64" fmla="*/ 5 w 122"/>
                <a:gd name="T65" fmla="*/ 86 h 125"/>
                <a:gd name="T66" fmla="*/ 10 w 122"/>
                <a:gd name="T67" fmla="*/ 89 h 125"/>
                <a:gd name="T68" fmla="*/ 14 w 122"/>
                <a:gd name="T69" fmla="*/ 93 h 125"/>
                <a:gd name="T70" fmla="*/ 18 w 122"/>
                <a:gd name="T71" fmla="*/ 92 h 125"/>
                <a:gd name="T72" fmla="*/ 19 w 122"/>
                <a:gd name="T73" fmla="*/ 95 h 125"/>
                <a:gd name="T74" fmla="*/ 24 w 122"/>
                <a:gd name="T75" fmla="*/ 94 h 125"/>
                <a:gd name="T76" fmla="*/ 29 w 122"/>
                <a:gd name="T77" fmla="*/ 99 h 125"/>
                <a:gd name="T78" fmla="*/ 31 w 122"/>
                <a:gd name="T79" fmla="*/ 97 h 125"/>
                <a:gd name="T80" fmla="*/ 33 w 122"/>
                <a:gd name="T81" fmla="*/ 101 h 125"/>
                <a:gd name="T82" fmla="*/ 40 w 122"/>
                <a:gd name="T83" fmla="*/ 103 h 125"/>
                <a:gd name="T84" fmla="*/ 41 w 122"/>
                <a:gd name="T85" fmla="*/ 100 h 125"/>
                <a:gd name="T86" fmla="*/ 43 w 122"/>
                <a:gd name="T87" fmla="*/ 102 h 125"/>
                <a:gd name="T88" fmla="*/ 41 w 122"/>
                <a:gd name="T89" fmla="*/ 104 h 125"/>
                <a:gd name="T90" fmla="*/ 50 w 122"/>
                <a:gd name="T91" fmla="*/ 106 h 125"/>
                <a:gd name="T92" fmla="*/ 50 w 122"/>
                <a:gd name="T93" fmla="*/ 104 h 125"/>
                <a:gd name="T94" fmla="*/ 51 w 122"/>
                <a:gd name="T95" fmla="*/ 103 h 125"/>
                <a:gd name="T96" fmla="*/ 53 w 122"/>
                <a:gd name="T97" fmla="*/ 106 h 125"/>
                <a:gd name="T98" fmla="*/ 50 w 122"/>
                <a:gd name="T99" fmla="*/ 107 h 125"/>
                <a:gd name="T100" fmla="*/ 59 w 122"/>
                <a:gd name="T101" fmla="*/ 110 h 125"/>
                <a:gd name="T102" fmla="*/ 60 w 122"/>
                <a:gd name="T103" fmla="*/ 107 h 125"/>
                <a:gd name="T104" fmla="*/ 61 w 122"/>
                <a:gd name="T105" fmla="*/ 107 h 125"/>
                <a:gd name="T106" fmla="*/ 62 w 122"/>
                <a:gd name="T107" fmla="*/ 109 h 125"/>
                <a:gd name="T108" fmla="*/ 60 w 122"/>
                <a:gd name="T109" fmla="*/ 111 h 125"/>
                <a:gd name="T110" fmla="*/ 71 w 122"/>
                <a:gd name="T111" fmla="*/ 115 h 125"/>
                <a:gd name="T112" fmla="*/ 70 w 122"/>
                <a:gd name="T113" fmla="*/ 112 h 125"/>
                <a:gd name="T114" fmla="*/ 74 w 122"/>
                <a:gd name="T115" fmla="*/ 113 h 125"/>
                <a:gd name="T116" fmla="*/ 72 w 122"/>
                <a:gd name="T11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25">
                  <a:moveTo>
                    <a:pt x="92" y="125"/>
                  </a:moveTo>
                  <a:cubicBezTo>
                    <a:pt x="64" y="118"/>
                    <a:pt x="31" y="101"/>
                    <a:pt x="6" y="94"/>
                  </a:cubicBezTo>
                  <a:cubicBezTo>
                    <a:pt x="4" y="93"/>
                    <a:pt x="5" y="91"/>
                    <a:pt x="5" y="89"/>
                  </a:cubicBezTo>
                  <a:cubicBezTo>
                    <a:pt x="3" y="88"/>
                    <a:pt x="3" y="92"/>
                    <a:pt x="0" y="90"/>
                  </a:cubicBezTo>
                  <a:cubicBezTo>
                    <a:pt x="10" y="62"/>
                    <a:pt x="30" y="10"/>
                    <a:pt x="58" y="2"/>
                  </a:cubicBezTo>
                  <a:cubicBezTo>
                    <a:pt x="79" y="0"/>
                    <a:pt x="111" y="17"/>
                    <a:pt x="117" y="36"/>
                  </a:cubicBezTo>
                  <a:cubicBezTo>
                    <a:pt x="122" y="52"/>
                    <a:pt x="111" y="77"/>
                    <a:pt x="103" y="100"/>
                  </a:cubicBezTo>
                  <a:cubicBezTo>
                    <a:pt x="101" y="105"/>
                    <a:pt x="100" y="112"/>
                    <a:pt x="97" y="118"/>
                  </a:cubicBezTo>
                  <a:cubicBezTo>
                    <a:pt x="95" y="121"/>
                    <a:pt x="92" y="122"/>
                    <a:pt x="92" y="125"/>
                  </a:cubicBezTo>
                  <a:close/>
                  <a:moveTo>
                    <a:pt x="72" y="116"/>
                  </a:moveTo>
                  <a:cubicBezTo>
                    <a:pt x="74" y="116"/>
                    <a:pt x="76" y="118"/>
                    <a:pt x="78" y="118"/>
                  </a:cubicBezTo>
                  <a:cubicBezTo>
                    <a:pt x="79" y="116"/>
                    <a:pt x="76" y="117"/>
                    <a:pt x="78" y="115"/>
                  </a:cubicBezTo>
                  <a:cubicBezTo>
                    <a:pt x="79" y="116"/>
                    <a:pt x="79" y="115"/>
                    <a:pt x="80" y="115"/>
                  </a:cubicBezTo>
                  <a:cubicBezTo>
                    <a:pt x="80" y="116"/>
                    <a:pt x="82" y="117"/>
                    <a:pt x="80" y="119"/>
                  </a:cubicBezTo>
                  <a:cubicBezTo>
                    <a:pt x="82" y="119"/>
                    <a:pt x="84" y="119"/>
                    <a:pt x="86" y="121"/>
                  </a:cubicBezTo>
                  <a:cubicBezTo>
                    <a:pt x="87" y="119"/>
                    <a:pt x="86" y="118"/>
                    <a:pt x="88" y="118"/>
                  </a:cubicBezTo>
                  <a:cubicBezTo>
                    <a:pt x="88" y="118"/>
                    <a:pt x="89" y="119"/>
                    <a:pt x="90" y="119"/>
                  </a:cubicBezTo>
                  <a:cubicBezTo>
                    <a:pt x="90" y="121"/>
                    <a:pt x="89" y="120"/>
                    <a:pt x="88" y="122"/>
                  </a:cubicBezTo>
                  <a:cubicBezTo>
                    <a:pt x="89" y="122"/>
                    <a:pt x="90" y="121"/>
                    <a:pt x="91" y="122"/>
                  </a:cubicBezTo>
                  <a:cubicBezTo>
                    <a:pt x="92" y="121"/>
                    <a:pt x="90" y="120"/>
                    <a:pt x="91" y="118"/>
                  </a:cubicBezTo>
                  <a:cubicBezTo>
                    <a:pt x="92" y="118"/>
                    <a:pt x="93" y="118"/>
                    <a:pt x="94" y="117"/>
                  </a:cubicBezTo>
                  <a:cubicBezTo>
                    <a:pt x="93" y="117"/>
                    <a:pt x="94" y="114"/>
                    <a:pt x="95" y="113"/>
                  </a:cubicBezTo>
                  <a:cubicBezTo>
                    <a:pt x="93" y="114"/>
                    <a:pt x="92" y="112"/>
                    <a:pt x="93" y="110"/>
                  </a:cubicBezTo>
                  <a:cubicBezTo>
                    <a:pt x="94" y="109"/>
                    <a:pt x="95" y="110"/>
                    <a:pt x="96" y="111"/>
                  </a:cubicBezTo>
                  <a:cubicBezTo>
                    <a:pt x="98" y="109"/>
                    <a:pt x="95" y="108"/>
                    <a:pt x="95" y="106"/>
                  </a:cubicBezTo>
                  <a:cubicBezTo>
                    <a:pt x="97" y="107"/>
                    <a:pt x="98" y="106"/>
                    <a:pt x="99" y="104"/>
                  </a:cubicBezTo>
                  <a:cubicBezTo>
                    <a:pt x="99" y="103"/>
                    <a:pt x="96" y="103"/>
                    <a:pt x="97" y="101"/>
                  </a:cubicBezTo>
                  <a:cubicBezTo>
                    <a:pt x="100" y="101"/>
                    <a:pt x="101" y="96"/>
                    <a:pt x="100" y="94"/>
                  </a:cubicBezTo>
                  <a:cubicBezTo>
                    <a:pt x="101" y="92"/>
                    <a:pt x="103" y="93"/>
                    <a:pt x="103" y="92"/>
                  </a:cubicBezTo>
                  <a:cubicBezTo>
                    <a:pt x="107" y="83"/>
                    <a:pt x="110" y="70"/>
                    <a:pt x="111" y="62"/>
                  </a:cubicBezTo>
                  <a:cubicBezTo>
                    <a:pt x="116" y="40"/>
                    <a:pt x="112" y="25"/>
                    <a:pt x="90" y="14"/>
                  </a:cubicBezTo>
                  <a:cubicBezTo>
                    <a:pt x="77" y="7"/>
                    <a:pt x="64" y="3"/>
                    <a:pt x="52" y="8"/>
                  </a:cubicBezTo>
                  <a:cubicBezTo>
                    <a:pt x="31" y="20"/>
                    <a:pt x="16" y="56"/>
                    <a:pt x="5" y="86"/>
                  </a:cubicBezTo>
                  <a:cubicBezTo>
                    <a:pt x="9" y="86"/>
                    <a:pt x="7" y="90"/>
                    <a:pt x="10" y="89"/>
                  </a:cubicBezTo>
                  <a:cubicBezTo>
                    <a:pt x="11" y="91"/>
                    <a:pt x="11" y="92"/>
                    <a:pt x="14" y="93"/>
                  </a:cubicBezTo>
                  <a:cubicBezTo>
                    <a:pt x="16" y="93"/>
                    <a:pt x="16" y="91"/>
                    <a:pt x="18" y="92"/>
                  </a:cubicBezTo>
                  <a:cubicBezTo>
                    <a:pt x="20" y="93"/>
                    <a:pt x="17" y="95"/>
                    <a:pt x="19" y="95"/>
                  </a:cubicBezTo>
                  <a:cubicBezTo>
                    <a:pt x="22" y="97"/>
                    <a:pt x="22" y="93"/>
                    <a:pt x="24" y="94"/>
                  </a:cubicBezTo>
                  <a:cubicBezTo>
                    <a:pt x="25" y="96"/>
                    <a:pt x="25" y="98"/>
                    <a:pt x="29" y="99"/>
                  </a:cubicBezTo>
                  <a:cubicBezTo>
                    <a:pt x="29" y="99"/>
                    <a:pt x="29" y="96"/>
                    <a:pt x="31" y="97"/>
                  </a:cubicBezTo>
                  <a:cubicBezTo>
                    <a:pt x="33" y="98"/>
                    <a:pt x="31" y="100"/>
                    <a:pt x="33" y="101"/>
                  </a:cubicBezTo>
                  <a:cubicBezTo>
                    <a:pt x="35" y="101"/>
                    <a:pt x="38" y="103"/>
                    <a:pt x="40" y="103"/>
                  </a:cubicBezTo>
                  <a:cubicBezTo>
                    <a:pt x="39" y="102"/>
                    <a:pt x="40" y="100"/>
                    <a:pt x="41" y="100"/>
                  </a:cubicBezTo>
                  <a:cubicBezTo>
                    <a:pt x="42" y="101"/>
                    <a:pt x="43" y="101"/>
                    <a:pt x="43" y="102"/>
                  </a:cubicBezTo>
                  <a:cubicBezTo>
                    <a:pt x="42" y="103"/>
                    <a:pt x="42" y="103"/>
                    <a:pt x="41" y="104"/>
                  </a:cubicBezTo>
                  <a:cubicBezTo>
                    <a:pt x="44" y="105"/>
                    <a:pt x="47" y="106"/>
                    <a:pt x="50" y="106"/>
                  </a:cubicBezTo>
                  <a:cubicBezTo>
                    <a:pt x="49" y="106"/>
                    <a:pt x="49" y="105"/>
                    <a:pt x="50" y="104"/>
                  </a:cubicBezTo>
                  <a:cubicBezTo>
                    <a:pt x="50" y="104"/>
                    <a:pt x="51" y="103"/>
                    <a:pt x="51" y="103"/>
                  </a:cubicBezTo>
                  <a:cubicBezTo>
                    <a:pt x="53" y="104"/>
                    <a:pt x="53" y="105"/>
                    <a:pt x="53" y="106"/>
                  </a:cubicBezTo>
                  <a:cubicBezTo>
                    <a:pt x="52" y="107"/>
                    <a:pt x="51" y="107"/>
                    <a:pt x="50" y="107"/>
                  </a:cubicBezTo>
                  <a:cubicBezTo>
                    <a:pt x="53" y="109"/>
                    <a:pt x="57" y="110"/>
                    <a:pt x="59" y="110"/>
                  </a:cubicBezTo>
                  <a:cubicBezTo>
                    <a:pt x="58" y="110"/>
                    <a:pt x="58" y="107"/>
                    <a:pt x="60" y="107"/>
                  </a:cubicBezTo>
                  <a:cubicBezTo>
                    <a:pt x="60" y="107"/>
                    <a:pt x="60" y="107"/>
                    <a:pt x="61" y="107"/>
                  </a:cubicBezTo>
                  <a:cubicBezTo>
                    <a:pt x="61" y="108"/>
                    <a:pt x="62" y="108"/>
                    <a:pt x="62" y="109"/>
                  </a:cubicBezTo>
                  <a:cubicBezTo>
                    <a:pt x="62" y="111"/>
                    <a:pt x="60" y="110"/>
                    <a:pt x="60" y="111"/>
                  </a:cubicBezTo>
                  <a:cubicBezTo>
                    <a:pt x="63" y="112"/>
                    <a:pt x="68" y="115"/>
                    <a:pt x="71" y="115"/>
                  </a:cubicBezTo>
                  <a:cubicBezTo>
                    <a:pt x="69" y="115"/>
                    <a:pt x="69" y="114"/>
                    <a:pt x="70" y="112"/>
                  </a:cubicBezTo>
                  <a:cubicBezTo>
                    <a:pt x="71" y="112"/>
                    <a:pt x="72" y="113"/>
                    <a:pt x="74" y="113"/>
                  </a:cubicBezTo>
                  <a:cubicBezTo>
                    <a:pt x="74" y="115"/>
                    <a:pt x="73" y="115"/>
                    <a:pt x="72" y="1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426"/>
            <p:cNvSpPr/>
            <p:nvPr/>
          </p:nvSpPr>
          <p:spPr bwMode="auto">
            <a:xfrm>
              <a:off x="4826291" y="896236"/>
              <a:ext cx="62823" cy="104705"/>
            </a:xfrm>
            <a:custGeom>
              <a:avLst/>
              <a:gdLst>
                <a:gd name="T0" fmla="*/ 5 w 10"/>
                <a:gd name="T1" fmla="*/ 6 h 17"/>
                <a:gd name="T2" fmla="*/ 1 w 10"/>
                <a:gd name="T3" fmla="*/ 5 h 17"/>
                <a:gd name="T4" fmla="*/ 4 w 10"/>
                <a:gd name="T5" fmla="*/ 0 h 17"/>
                <a:gd name="T6" fmla="*/ 8 w 10"/>
                <a:gd name="T7" fmla="*/ 7 h 17"/>
                <a:gd name="T8" fmla="*/ 4 w 10"/>
                <a:gd name="T9" fmla="*/ 10 h 17"/>
                <a:gd name="T10" fmla="*/ 7 w 10"/>
                <a:gd name="T11" fmla="*/ 13 h 17"/>
                <a:gd name="T12" fmla="*/ 0 w 10"/>
                <a:gd name="T13" fmla="*/ 12 h 17"/>
                <a:gd name="T14" fmla="*/ 5 w 1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5" y="6"/>
                  </a:moveTo>
                  <a:cubicBezTo>
                    <a:pt x="5" y="4"/>
                    <a:pt x="3" y="6"/>
                    <a:pt x="1" y="5"/>
                  </a:cubicBezTo>
                  <a:cubicBezTo>
                    <a:pt x="1" y="3"/>
                    <a:pt x="3" y="1"/>
                    <a:pt x="4" y="0"/>
                  </a:cubicBezTo>
                  <a:cubicBezTo>
                    <a:pt x="8" y="2"/>
                    <a:pt x="10" y="4"/>
                    <a:pt x="8" y="7"/>
                  </a:cubicBezTo>
                  <a:cubicBezTo>
                    <a:pt x="7" y="9"/>
                    <a:pt x="5" y="8"/>
                    <a:pt x="4" y="10"/>
                  </a:cubicBezTo>
                  <a:cubicBezTo>
                    <a:pt x="5" y="11"/>
                    <a:pt x="6" y="11"/>
                    <a:pt x="7" y="13"/>
                  </a:cubicBezTo>
                  <a:cubicBezTo>
                    <a:pt x="6" y="17"/>
                    <a:pt x="0" y="14"/>
                    <a:pt x="0" y="12"/>
                  </a:cubicBezTo>
                  <a:cubicBezTo>
                    <a:pt x="1" y="8"/>
                    <a:pt x="3" y="6"/>
                    <a:pt x="5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427"/>
            <p:cNvSpPr/>
            <p:nvPr/>
          </p:nvSpPr>
          <p:spPr bwMode="auto">
            <a:xfrm>
              <a:off x="4784409" y="888382"/>
              <a:ext cx="41882" cy="81147"/>
            </a:xfrm>
            <a:custGeom>
              <a:avLst/>
              <a:gdLst>
                <a:gd name="T0" fmla="*/ 6 w 7"/>
                <a:gd name="T1" fmla="*/ 0 h 13"/>
                <a:gd name="T2" fmla="*/ 1 w 7"/>
                <a:gd name="T3" fmla="*/ 13 h 13"/>
                <a:gd name="T4" fmla="*/ 6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6" y="0"/>
                  </a:moveTo>
                  <a:cubicBezTo>
                    <a:pt x="7" y="4"/>
                    <a:pt x="6" y="12"/>
                    <a:pt x="1" y="13"/>
                  </a:cubicBezTo>
                  <a:cubicBezTo>
                    <a:pt x="0" y="10"/>
                    <a:pt x="3" y="2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428"/>
            <p:cNvSpPr/>
            <p:nvPr/>
          </p:nvSpPr>
          <p:spPr bwMode="auto">
            <a:xfrm>
              <a:off x="4708498" y="896236"/>
              <a:ext cx="39265" cy="31412"/>
            </a:xfrm>
            <a:custGeom>
              <a:avLst/>
              <a:gdLst>
                <a:gd name="T0" fmla="*/ 2 w 6"/>
                <a:gd name="T1" fmla="*/ 0 h 5"/>
                <a:gd name="T2" fmla="*/ 4 w 6"/>
                <a:gd name="T3" fmla="*/ 5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1"/>
                    <a:pt x="6" y="3"/>
                    <a:pt x="4" y="5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Freeform 429"/>
            <p:cNvSpPr/>
            <p:nvPr/>
          </p:nvSpPr>
          <p:spPr bwMode="auto">
            <a:xfrm>
              <a:off x="4907438" y="987852"/>
              <a:ext cx="31412" cy="36647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1 h 6"/>
                <a:gd name="T4" fmla="*/ 1 w 5"/>
                <a:gd name="T5" fmla="*/ 6 h 6"/>
                <a:gd name="T6" fmla="*/ 0 w 5"/>
                <a:gd name="T7" fmla="*/ 4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4" y="1"/>
                    <a:pt x="5" y="1"/>
                  </a:cubicBezTo>
                  <a:cubicBezTo>
                    <a:pt x="5" y="4"/>
                    <a:pt x="3" y="5"/>
                    <a:pt x="1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1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430"/>
            <p:cNvSpPr/>
            <p:nvPr/>
          </p:nvSpPr>
          <p:spPr bwMode="auto">
            <a:xfrm>
              <a:off x="4567146" y="901471"/>
              <a:ext cx="209411" cy="329822"/>
            </a:xfrm>
            <a:custGeom>
              <a:avLst/>
              <a:gdLst>
                <a:gd name="T0" fmla="*/ 34 w 34"/>
                <a:gd name="T1" fmla="*/ 35 h 53"/>
                <a:gd name="T2" fmla="*/ 32 w 34"/>
                <a:gd name="T3" fmla="*/ 41 h 53"/>
                <a:gd name="T4" fmla="*/ 14 w 34"/>
                <a:gd name="T5" fmla="*/ 53 h 53"/>
                <a:gd name="T6" fmla="*/ 0 w 34"/>
                <a:gd name="T7" fmla="*/ 50 h 53"/>
                <a:gd name="T8" fmla="*/ 9 w 34"/>
                <a:gd name="T9" fmla="*/ 38 h 53"/>
                <a:gd name="T10" fmla="*/ 25 w 34"/>
                <a:gd name="T11" fmla="*/ 36 h 53"/>
                <a:gd name="T12" fmla="*/ 13 w 34"/>
                <a:gd name="T13" fmla="*/ 21 h 53"/>
                <a:gd name="T14" fmla="*/ 11 w 34"/>
                <a:gd name="T15" fmla="*/ 0 h 53"/>
                <a:gd name="T16" fmla="*/ 34 w 34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53">
                  <a:moveTo>
                    <a:pt x="34" y="35"/>
                  </a:moveTo>
                  <a:cubicBezTo>
                    <a:pt x="34" y="37"/>
                    <a:pt x="33" y="39"/>
                    <a:pt x="32" y="41"/>
                  </a:cubicBezTo>
                  <a:cubicBezTo>
                    <a:pt x="24" y="39"/>
                    <a:pt x="20" y="48"/>
                    <a:pt x="14" y="53"/>
                  </a:cubicBezTo>
                  <a:cubicBezTo>
                    <a:pt x="8" y="50"/>
                    <a:pt x="3" y="52"/>
                    <a:pt x="0" y="50"/>
                  </a:cubicBezTo>
                  <a:cubicBezTo>
                    <a:pt x="1" y="45"/>
                    <a:pt x="7" y="43"/>
                    <a:pt x="9" y="38"/>
                  </a:cubicBezTo>
                  <a:cubicBezTo>
                    <a:pt x="15" y="37"/>
                    <a:pt x="19" y="37"/>
                    <a:pt x="25" y="36"/>
                  </a:cubicBezTo>
                  <a:cubicBezTo>
                    <a:pt x="22" y="30"/>
                    <a:pt x="18" y="25"/>
                    <a:pt x="13" y="21"/>
                  </a:cubicBezTo>
                  <a:cubicBezTo>
                    <a:pt x="13" y="13"/>
                    <a:pt x="10" y="7"/>
                    <a:pt x="11" y="0"/>
                  </a:cubicBezTo>
                  <a:cubicBezTo>
                    <a:pt x="27" y="6"/>
                    <a:pt x="20" y="27"/>
                    <a:pt x="34" y="3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431"/>
            <p:cNvSpPr/>
            <p:nvPr/>
          </p:nvSpPr>
          <p:spPr bwMode="auto">
            <a:xfrm>
              <a:off x="4944085" y="1068999"/>
              <a:ext cx="31412" cy="31412"/>
            </a:xfrm>
            <a:custGeom>
              <a:avLst/>
              <a:gdLst>
                <a:gd name="T0" fmla="*/ 5 w 5"/>
                <a:gd name="T1" fmla="*/ 2 h 5"/>
                <a:gd name="T2" fmla="*/ 0 w 5"/>
                <a:gd name="T3" fmla="*/ 3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5"/>
                    <a:pt x="1" y="5"/>
                    <a:pt x="0" y="3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432"/>
            <p:cNvSpPr/>
            <p:nvPr/>
          </p:nvSpPr>
          <p:spPr bwMode="auto">
            <a:xfrm>
              <a:off x="4590704" y="945970"/>
              <a:ext cx="26176" cy="31412"/>
            </a:xfrm>
            <a:custGeom>
              <a:avLst/>
              <a:gdLst>
                <a:gd name="T0" fmla="*/ 2 w 4"/>
                <a:gd name="T1" fmla="*/ 0 h 5"/>
                <a:gd name="T2" fmla="*/ 4 w 4"/>
                <a:gd name="T3" fmla="*/ 1 h 5"/>
                <a:gd name="T4" fmla="*/ 3 w 4"/>
                <a:gd name="T5" fmla="*/ 5 h 5"/>
                <a:gd name="T6" fmla="*/ 2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5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433"/>
            <p:cNvSpPr/>
            <p:nvPr/>
          </p:nvSpPr>
          <p:spPr bwMode="auto">
            <a:xfrm>
              <a:off x="5069731" y="1199881"/>
              <a:ext cx="86383" cy="227735"/>
            </a:xfrm>
            <a:custGeom>
              <a:avLst/>
              <a:gdLst>
                <a:gd name="T0" fmla="*/ 13 w 14"/>
                <a:gd name="T1" fmla="*/ 0 h 37"/>
                <a:gd name="T2" fmla="*/ 14 w 14"/>
                <a:gd name="T3" fmla="*/ 5 h 37"/>
                <a:gd name="T4" fmla="*/ 6 w 14"/>
                <a:gd name="T5" fmla="*/ 30 h 37"/>
                <a:gd name="T6" fmla="*/ 1 w 14"/>
                <a:gd name="T7" fmla="*/ 37 h 37"/>
                <a:gd name="T8" fmla="*/ 7 w 14"/>
                <a:gd name="T9" fmla="*/ 21 h 37"/>
                <a:gd name="T10" fmla="*/ 11 w 14"/>
                <a:gd name="T11" fmla="*/ 1 h 37"/>
                <a:gd name="T12" fmla="*/ 13 w 14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7">
                  <a:moveTo>
                    <a:pt x="13" y="0"/>
                  </a:moveTo>
                  <a:cubicBezTo>
                    <a:pt x="14" y="1"/>
                    <a:pt x="12" y="4"/>
                    <a:pt x="14" y="5"/>
                  </a:cubicBezTo>
                  <a:cubicBezTo>
                    <a:pt x="12" y="13"/>
                    <a:pt x="10" y="22"/>
                    <a:pt x="6" y="30"/>
                  </a:cubicBezTo>
                  <a:cubicBezTo>
                    <a:pt x="5" y="33"/>
                    <a:pt x="3" y="37"/>
                    <a:pt x="1" y="37"/>
                  </a:cubicBezTo>
                  <a:cubicBezTo>
                    <a:pt x="0" y="32"/>
                    <a:pt x="4" y="27"/>
                    <a:pt x="7" y="21"/>
                  </a:cubicBezTo>
                  <a:cubicBezTo>
                    <a:pt x="9" y="14"/>
                    <a:pt x="11" y="7"/>
                    <a:pt x="11" y="1"/>
                  </a:cubicBezTo>
                  <a:cubicBezTo>
                    <a:pt x="11" y="0"/>
                    <a:pt x="13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434"/>
            <p:cNvSpPr/>
            <p:nvPr/>
          </p:nvSpPr>
          <p:spPr bwMode="auto">
            <a:xfrm>
              <a:off x="4294912" y="906706"/>
              <a:ext cx="128265" cy="198940"/>
            </a:xfrm>
            <a:custGeom>
              <a:avLst/>
              <a:gdLst>
                <a:gd name="T0" fmla="*/ 20 w 21"/>
                <a:gd name="T1" fmla="*/ 0 h 32"/>
                <a:gd name="T2" fmla="*/ 21 w 21"/>
                <a:gd name="T3" fmla="*/ 1 h 32"/>
                <a:gd name="T4" fmla="*/ 6 w 21"/>
                <a:gd name="T5" fmla="*/ 25 h 32"/>
                <a:gd name="T6" fmla="*/ 1 w 21"/>
                <a:gd name="T7" fmla="*/ 31 h 32"/>
                <a:gd name="T8" fmla="*/ 6 w 21"/>
                <a:gd name="T9" fmla="*/ 18 h 32"/>
                <a:gd name="T10" fmla="*/ 19 w 21"/>
                <a:gd name="T11" fmla="*/ 1 h 32"/>
                <a:gd name="T12" fmla="*/ 20 w 21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2">
                  <a:moveTo>
                    <a:pt x="20" y="0"/>
                  </a:moveTo>
                  <a:cubicBezTo>
                    <a:pt x="21" y="0"/>
                    <a:pt x="20" y="1"/>
                    <a:pt x="21" y="1"/>
                  </a:cubicBezTo>
                  <a:cubicBezTo>
                    <a:pt x="17" y="9"/>
                    <a:pt x="10" y="17"/>
                    <a:pt x="6" y="25"/>
                  </a:cubicBezTo>
                  <a:cubicBezTo>
                    <a:pt x="5" y="27"/>
                    <a:pt x="5" y="32"/>
                    <a:pt x="1" y="31"/>
                  </a:cubicBezTo>
                  <a:cubicBezTo>
                    <a:pt x="0" y="27"/>
                    <a:pt x="4" y="22"/>
                    <a:pt x="6" y="18"/>
                  </a:cubicBezTo>
                  <a:cubicBezTo>
                    <a:pt x="10" y="12"/>
                    <a:pt x="15" y="6"/>
                    <a:pt x="19" y="1"/>
                  </a:cubicBezTo>
                  <a:cubicBezTo>
                    <a:pt x="19" y="1"/>
                    <a:pt x="19" y="1"/>
                    <a:pt x="2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435"/>
            <p:cNvSpPr/>
            <p:nvPr/>
          </p:nvSpPr>
          <p:spPr bwMode="auto">
            <a:xfrm>
              <a:off x="4883879" y="1163234"/>
              <a:ext cx="86383" cy="109941"/>
            </a:xfrm>
            <a:custGeom>
              <a:avLst/>
              <a:gdLst>
                <a:gd name="T0" fmla="*/ 14 w 14"/>
                <a:gd name="T1" fmla="*/ 4 h 18"/>
                <a:gd name="T2" fmla="*/ 12 w 14"/>
                <a:gd name="T3" fmla="*/ 8 h 18"/>
                <a:gd name="T4" fmla="*/ 14 w 14"/>
                <a:gd name="T5" fmla="*/ 11 h 18"/>
                <a:gd name="T6" fmla="*/ 2 w 14"/>
                <a:gd name="T7" fmla="*/ 15 h 18"/>
                <a:gd name="T8" fmla="*/ 10 w 14"/>
                <a:gd name="T9" fmla="*/ 12 h 18"/>
                <a:gd name="T10" fmla="*/ 6 w 14"/>
                <a:gd name="T11" fmla="*/ 10 h 18"/>
                <a:gd name="T12" fmla="*/ 9 w 14"/>
                <a:gd name="T13" fmla="*/ 6 h 18"/>
                <a:gd name="T14" fmla="*/ 7 w 14"/>
                <a:gd name="T15" fmla="*/ 5 h 18"/>
                <a:gd name="T16" fmla="*/ 14 w 14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8">
                  <a:moveTo>
                    <a:pt x="14" y="4"/>
                  </a:moveTo>
                  <a:cubicBezTo>
                    <a:pt x="13" y="6"/>
                    <a:pt x="14" y="7"/>
                    <a:pt x="12" y="8"/>
                  </a:cubicBezTo>
                  <a:cubicBezTo>
                    <a:pt x="12" y="9"/>
                    <a:pt x="13" y="10"/>
                    <a:pt x="14" y="11"/>
                  </a:cubicBezTo>
                  <a:cubicBezTo>
                    <a:pt x="12" y="18"/>
                    <a:pt x="6" y="15"/>
                    <a:pt x="2" y="15"/>
                  </a:cubicBezTo>
                  <a:cubicBezTo>
                    <a:pt x="0" y="9"/>
                    <a:pt x="7" y="12"/>
                    <a:pt x="10" y="12"/>
                  </a:cubicBezTo>
                  <a:cubicBezTo>
                    <a:pt x="10" y="11"/>
                    <a:pt x="7" y="10"/>
                    <a:pt x="6" y="10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0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436"/>
            <p:cNvSpPr/>
            <p:nvPr/>
          </p:nvSpPr>
          <p:spPr bwMode="auto">
            <a:xfrm>
              <a:off x="5156112" y="1281027"/>
              <a:ext cx="62823" cy="99470"/>
            </a:xfrm>
            <a:custGeom>
              <a:avLst/>
              <a:gdLst>
                <a:gd name="T0" fmla="*/ 7 w 10"/>
                <a:gd name="T1" fmla="*/ 0 h 16"/>
                <a:gd name="T2" fmla="*/ 3 w 10"/>
                <a:gd name="T3" fmla="*/ 16 h 16"/>
                <a:gd name="T4" fmla="*/ 7 w 1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6">
                  <a:moveTo>
                    <a:pt x="7" y="0"/>
                  </a:moveTo>
                  <a:cubicBezTo>
                    <a:pt x="10" y="4"/>
                    <a:pt x="5" y="13"/>
                    <a:pt x="3" y="16"/>
                  </a:cubicBezTo>
                  <a:cubicBezTo>
                    <a:pt x="0" y="12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437"/>
            <p:cNvSpPr/>
            <p:nvPr/>
          </p:nvSpPr>
          <p:spPr bwMode="auto">
            <a:xfrm>
              <a:off x="5211083" y="1309821"/>
              <a:ext cx="57588" cy="88999"/>
            </a:xfrm>
            <a:custGeom>
              <a:avLst/>
              <a:gdLst>
                <a:gd name="T0" fmla="*/ 7 w 9"/>
                <a:gd name="T1" fmla="*/ 0 h 14"/>
                <a:gd name="T2" fmla="*/ 9 w 9"/>
                <a:gd name="T3" fmla="*/ 1 h 14"/>
                <a:gd name="T4" fmla="*/ 4 w 9"/>
                <a:gd name="T5" fmla="*/ 14 h 14"/>
                <a:gd name="T6" fmla="*/ 7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0"/>
                  </a:moveTo>
                  <a:cubicBezTo>
                    <a:pt x="8" y="1"/>
                    <a:pt x="9" y="1"/>
                    <a:pt x="9" y="1"/>
                  </a:cubicBezTo>
                  <a:cubicBezTo>
                    <a:pt x="9" y="6"/>
                    <a:pt x="6" y="11"/>
                    <a:pt x="4" y="14"/>
                  </a:cubicBezTo>
                  <a:cubicBezTo>
                    <a:pt x="0" y="11"/>
                    <a:pt x="7" y="5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438"/>
            <p:cNvSpPr/>
            <p:nvPr/>
          </p:nvSpPr>
          <p:spPr bwMode="auto">
            <a:xfrm>
              <a:off x="4213765" y="877911"/>
              <a:ext cx="68058" cy="68058"/>
            </a:xfrm>
            <a:custGeom>
              <a:avLst/>
              <a:gdLst>
                <a:gd name="T0" fmla="*/ 11 w 11"/>
                <a:gd name="T1" fmla="*/ 1 h 11"/>
                <a:gd name="T2" fmla="*/ 4 w 11"/>
                <a:gd name="T3" fmla="*/ 11 h 11"/>
                <a:gd name="T4" fmla="*/ 11 w 11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8" y="4"/>
                    <a:pt x="6" y="9"/>
                    <a:pt x="4" y="11"/>
                  </a:cubicBezTo>
                  <a:cubicBezTo>
                    <a:pt x="0" y="9"/>
                    <a:pt x="6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439"/>
            <p:cNvSpPr/>
            <p:nvPr/>
          </p:nvSpPr>
          <p:spPr bwMode="auto">
            <a:xfrm>
              <a:off x="4263501" y="906706"/>
              <a:ext cx="91618" cy="88999"/>
            </a:xfrm>
            <a:custGeom>
              <a:avLst/>
              <a:gdLst>
                <a:gd name="T0" fmla="*/ 11 w 15"/>
                <a:gd name="T1" fmla="*/ 0 h 14"/>
                <a:gd name="T2" fmla="*/ 4 w 15"/>
                <a:gd name="T3" fmla="*/ 14 h 14"/>
                <a:gd name="T4" fmla="*/ 11 w 1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5" y="4"/>
                    <a:pt x="6" y="9"/>
                    <a:pt x="4" y="14"/>
                  </a:cubicBezTo>
                  <a:cubicBezTo>
                    <a:pt x="0" y="10"/>
                    <a:pt x="9" y="3"/>
                    <a:pt x="1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440"/>
            <p:cNvSpPr>
              <a:spLocks noEditPoints="1"/>
            </p:cNvSpPr>
            <p:nvPr/>
          </p:nvSpPr>
          <p:spPr bwMode="auto">
            <a:xfrm>
              <a:off x="4499087" y="1014028"/>
              <a:ext cx="73294" cy="109941"/>
            </a:xfrm>
            <a:custGeom>
              <a:avLst/>
              <a:gdLst>
                <a:gd name="T0" fmla="*/ 0 w 12"/>
                <a:gd name="T1" fmla="*/ 14 h 18"/>
                <a:gd name="T2" fmla="*/ 1 w 12"/>
                <a:gd name="T3" fmla="*/ 10 h 18"/>
                <a:gd name="T4" fmla="*/ 5 w 12"/>
                <a:gd name="T5" fmla="*/ 10 h 18"/>
                <a:gd name="T6" fmla="*/ 0 w 12"/>
                <a:gd name="T7" fmla="*/ 6 h 18"/>
                <a:gd name="T8" fmla="*/ 9 w 12"/>
                <a:gd name="T9" fmla="*/ 0 h 18"/>
                <a:gd name="T10" fmla="*/ 0 w 12"/>
                <a:gd name="T11" fmla="*/ 14 h 18"/>
                <a:gd name="T12" fmla="*/ 4 w 12"/>
                <a:gd name="T13" fmla="*/ 5 h 18"/>
                <a:gd name="T14" fmla="*/ 6 w 12"/>
                <a:gd name="T15" fmla="*/ 3 h 18"/>
                <a:gd name="T16" fmla="*/ 4 w 12"/>
                <a:gd name="T1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0" y="14"/>
                  </a:moveTo>
                  <a:cubicBezTo>
                    <a:pt x="0" y="13"/>
                    <a:pt x="0" y="11"/>
                    <a:pt x="1" y="10"/>
                  </a:cubicBezTo>
                  <a:cubicBezTo>
                    <a:pt x="2" y="9"/>
                    <a:pt x="4" y="11"/>
                    <a:pt x="5" y="10"/>
                  </a:cubicBezTo>
                  <a:cubicBezTo>
                    <a:pt x="5" y="8"/>
                    <a:pt x="0" y="8"/>
                    <a:pt x="0" y="6"/>
                  </a:cubicBezTo>
                  <a:cubicBezTo>
                    <a:pt x="2" y="0"/>
                    <a:pt x="5" y="0"/>
                    <a:pt x="9" y="0"/>
                  </a:cubicBezTo>
                  <a:cubicBezTo>
                    <a:pt x="12" y="4"/>
                    <a:pt x="8" y="18"/>
                    <a:pt x="0" y="14"/>
                  </a:cubicBezTo>
                  <a:close/>
                  <a:moveTo>
                    <a:pt x="4" y="5"/>
                  </a:moveTo>
                  <a:cubicBezTo>
                    <a:pt x="6" y="6"/>
                    <a:pt x="6" y="3"/>
                    <a:pt x="6" y="3"/>
                  </a:cubicBezTo>
                  <a:cubicBezTo>
                    <a:pt x="5" y="4"/>
                    <a:pt x="4" y="3"/>
                    <a:pt x="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441"/>
            <p:cNvSpPr/>
            <p:nvPr/>
          </p:nvSpPr>
          <p:spPr bwMode="auto">
            <a:xfrm>
              <a:off x="4834144" y="1291497"/>
              <a:ext cx="41882" cy="49736"/>
            </a:xfrm>
            <a:custGeom>
              <a:avLst/>
              <a:gdLst>
                <a:gd name="T0" fmla="*/ 4 w 7"/>
                <a:gd name="T1" fmla="*/ 7 h 8"/>
                <a:gd name="T2" fmla="*/ 0 w 7"/>
                <a:gd name="T3" fmla="*/ 5 h 8"/>
                <a:gd name="T4" fmla="*/ 4 w 7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7"/>
                  </a:moveTo>
                  <a:cubicBezTo>
                    <a:pt x="3" y="8"/>
                    <a:pt x="2" y="6"/>
                    <a:pt x="0" y="5"/>
                  </a:cubicBezTo>
                  <a:cubicBezTo>
                    <a:pt x="1" y="0"/>
                    <a:pt x="7" y="3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442"/>
            <p:cNvSpPr/>
            <p:nvPr/>
          </p:nvSpPr>
          <p:spPr bwMode="auto">
            <a:xfrm>
              <a:off x="4423175" y="115538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3" y="1"/>
                    <a:pt x="4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1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443"/>
            <p:cNvSpPr/>
            <p:nvPr/>
          </p:nvSpPr>
          <p:spPr bwMode="auto">
            <a:xfrm>
              <a:off x="4535734" y="1236528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5 w 5"/>
                <a:gd name="T3" fmla="*/ 1 h 5"/>
                <a:gd name="T4" fmla="*/ 0 w 5"/>
                <a:gd name="T5" fmla="*/ 4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5" y="1"/>
                    <a:pt x="5" y="1"/>
                  </a:cubicBezTo>
                  <a:cubicBezTo>
                    <a:pt x="4" y="4"/>
                    <a:pt x="3" y="5"/>
                    <a:pt x="0" y="4"/>
                  </a:cubicBezTo>
                  <a:cubicBezTo>
                    <a:pt x="0" y="1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444"/>
            <p:cNvSpPr/>
            <p:nvPr/>
          </p:nvSpPr>
          <p:spPr bwMode="auto">
            <a:xfrm>
              <a:off x="4423175" y="1186792"/>
              <a:ext cx="31412" cy="26176"/>
            </a:xfrm>
            <a:custGeom>
              <a:avLst/>
              <a:gdLst>
                <a:gd name="T0" fmla="*/ 4 w 5"/>
                <a:gd name="T1" fmla="*/ 4 h 4"/>
                <a:gd name="T2" fmla="*/ 3 w 5"/>
                <a:gd name="T3" fmla="*/ 4 h 4"/>
                <a:gd name="T4" fmla="*/ 1 w 5"/>
                <a:gd name="T5" fmla="*/ 1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3" y="0"/>
                    <a:pt x="5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445"/>
            <p:cNvSpPr/>
            <p:nvPr/>
          </p:nvSpPr>
          <p:spPr bwMode="auto">
            <a:xfrm>
              <a:off x="4876026" y="1398821"/>
              <a:ext cx="26176" cy="23560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1"/>
                    <a:pt x="4" y="2"/>
                    <a:pt x="3" y="4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0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446"/>
            <p:cNvSpPr/>
            <p:nvPr/>
          </p:nvSpPr>
          <p:spPr bwMode="auto">
            <a:xfrm>
              <a:off x="4399617" y="1205116"/>
              <a:ext cx="31412" cy="26176"/>
            </a:xfrm>
            <a:custGeom>
              <a:avLst/>
              <a:gdLst>
                <a:gd name="T0" fmla="*/ 3 w 5"/>
                <a:gd name="T1" fmla="*/ 3 h 4"/>
                <a:gd name="T2" fmla="*/ 0 w 5"/>
                <a:gd name="T3" fmla="*/ 2 h 4"/>
                <a:gd name="T4" fmla="*/ 1 w 5"/>
                <a:gd name="T5" fmla="*/ 0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3" y="0"/>
                    <a:pt x="5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447"/>
            <p:cNvSpPr/>
            <p:nvPr/>
          </p:nvSpPr>
          <p:spPr bwMode="auto">
            <a:xfrm>
              <a:off x="4815820" y="1427614"/>
              <a:ext cx="31412" cy="26176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1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3" y="0"/>
                    <a:pt x="4" y="0"/>
                    <a:pt x="5" y="1"/>
                  </a:cubicBezTo>
                  <a:cubicBezTo>
                    <a:pt x="4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448"/>
            <p:cNvSpPr/>
            <p:nvPr/>
          </p:nvSpPr>
          <p:spPr bwMode="auto">
            <a:xfrm>
              <a:off x="4386529" y="1241763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3"/>
                    <a:pt x="2" y="2"/>
                    <a:pt x="2" y="4"/>
                  </a:cubicBezTo>
                  <a:cubicBezTo>
                    <a:pt x="0" y="3"/>
                    <a:pt x="1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449"/>
            <p:cNvSpPr/>
            <p:nvPr/>
          </p:nvSpPr>
          <p:spPr bwMode="auto">
            <a:xfrm>
              <a:off x="4857702" y="1448555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3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450"/>
            <p:cNvSpPr/>
            <p:nvPr/>
          </p:nvSpPr>
          <p:spPr bwMode="auto">
            <a:xfrm>
              <a:off x="4394382" y="1260085"/>
              <a:ext cx="23560" cy="31412"/>
            </a:xfrm>
            <a:custGeom>
              <a:avLst/>
              <a:gdLst>
                <a:gd name="T0" fmla="*/ 4 w 4"/>
                <a:gd name="T1" fmla="*/ 4 h 5"/>
                <a:gd name="T2" fmla="*/ 2 w 4"/>
                <a:gd name="T3" fmla="*/ 4 h 5"/>
                <a:gd name="T4" fmla="*/ 1 w 4"/>
                <a:gd name="T5" fmla="*/ 1 h 5"/>
                <a:gd name="T6" fmla="*/ 4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3" y="4"/>
                    <a:pt x="2" y="5"/>
                    <a:pt x="2" y="4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3" y="0"/>
                    <a:pt x="4" y="2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451"/>
            <p:cNvSpPr/>
            <p:nvPr/>
          </p:nvSpPr>
          <p:spPr bwMode="auto">
            <a:xfrm>
              <a:off x="4847232" y="148520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0 w 4"/>
                <a:gd name="T5" fmla="*/ 3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Freeform 452"/>
            <p:cNvSpPr/>
            <p:nvPr/>
          </p:nvSpPr>
          <p:spPr bwMode="auto">
            <a:xfrm>
              <a:off x="4784409" y="1466879"/>
              <a:ext cx="31412" cy="49736"/>
            </a:xfrm>
            <a:custGeom>
              <a:avLst/>
              <a:gdLst>
                <a:gd name="T0" fmla="*/ 2 w 5"/>
                <a:gd name="T1" fmla="*/ 0 h 8"/>
                <a:gd name="T2" fmla="*/ 4 w 5"/>
                <a:gd name="T3" fmla="*/ 1 h 8"/>
                <a:gd name="T4" fmla="*/ 5 w 5"/>
                <a:gd name="T5" fmla="*/ 6 h 8"/>
                <a:gd name="T6" fmla="*/ 2 w 5"/>
                <a:gd name="T7" fmla="*/ 6 h 8"/>
                <a:gd name="T8" fmla="*/ 2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3" y="3"/>
                    <a:pt x="5" y="4"/>
                    <a:pt x="5" y="6"/>
                  </a:cubicBezTo>
                  <a:cubicBezTo>
                    <a:pt x="5" y="8"/>
                    <a:pt x="4" y="7"/>
                    <a:pt x="2" y="6"/>
                  </a:cubicBezTo>
                  <a:cubicBezTo>
                    <a:pt x="4" y="4"/>
                    <a:pt x="0" y="3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453"/>
            <p:cNvSpPr/>
            <p:nvPr/>
          </p:nvSpPr>
          <p:spPr bwMode="auto">
            <a:xfrm>
              <a:off x="4417940" y="1317673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2 w 5"/>
                <a:gd name="T3" fmla="*/ 0 h 4"/>
                <a:gd name="T4" fmla="*/ 5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4"/>
                    <a:pt x="0" y="3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454"/>
            <p:cNvSpPr/>
            <p:nvPr/>
          </p:nvSpPr>
          <p:spPr bwMode="auto">
            <a:xfrm>
              <a:off x="4362971" y="128626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2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4" y="4"/>
                    <a:pt x="3" y="3"/>
                    <a:pt x="2" y="5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455"/>
            <p:cNvSpPr/>
            <p:nvPr/>
          </p:nvSpPr>
          <p:spPr bwMode="auto">
            <a:xfrm>
              <a:off x="4857702" y="1516613"/>
              <a:ext cx="31412" cy="23560"/>
            </a:xfrm>
            <a:custGeom>
              <a:avLst/>
              <a:gdLst>
                <a:gd name="T0" fmla="*/ 3 w 5"/>
                <a:gd name="T1" fmla="*/ 0 h 4"/>
                <a:gd name="T2" fmla="*/ 5 w 5"/>
                <a:gd name="T3" fmla="*/ 2 h 4"/>
                <a:gd name="T4" fmla="*/ 1 w 5"/>
                <a:gd name="T5" fmla="*/ 4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4" y="1"/>
                    <a:pt x="4" y="2"/>
                    <a:pt x="5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456"/>
            <p:cNvSpPr/>
            <p:nvPr/>
          </p:nvSpPr>
          <p:spPr bwMode="auto">
            <a:xfrm>
              <a:off x="4703263" y="1448555"/>
              <a:ext cx="18324" cy="23560"/>
            </a:xfrm>
            <a:custGeom>
              <a:avLst/>
              <a:gdLst>
                <a:gd name="T0" fmla="*/ 2 w 3"/>
                <a:gd name="T1" fmla="*/ 0 h 4"/>
                <a:gd name="T2" fmla="*/ 3 w 3"/>
                <a:gd name="T3" fmla="*/ 1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3" y="4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457"/>
            <p:cNvSpPr/>
            <p:nvPr/>
          </p:nvSpPr>
          <p:spPr bwMode="auto">
            <a:xfrm>
              <a:off x="4381293" y="1317673"/>
              <a:ext cx="23560" cy="23560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1 w 4"/>
                <a:gd name="T5" fmla="*/ 0 h 4"/>
                <a:gd name="T6" fmla="*/ 4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4"/>
                    <a:pt x="3" y="3"/>
                    <a:pt x="2" y="4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458"/>
            <p:cNvSpPr/>
            <p:nvPr/>
          </p:nvSpPr>
          <p:spPr bwMode="auto">
            <a:xfrm>
              <a:off x="4603793" y="1417143"/>
              <a:ext cx="26176" cy="23560"/>
            </a:xfrm>
            <a:custGeom>
              <a:avLst/>
              <a:gdLst>
                <a:gd name="T0" fmla="*/ 3 w 4"/>
                <a:gd name="T1" fmla="*/ 2 h 4"/>
                <a:gd name="T2" fmla="*/ 0 w 4"/>
                <a:gd name="T3" fmla="*/ 2 h 4"/>
                <a:gd name="T4" fmla="*/ 0 w 4"/>
                <a:gd name="T5" fmla="*/ 0 h 4"/>
                <a:gd name="T6" fmla="*/ 3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4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459"/>
            <p:cNvSpPr/>
            <p:nvPr/>
          </p:nvSpPr>
          <p:spPr bwMode="auto">
            <a:xfrm>
              <a:off x="4658762" y="1440703"/>
              <a:ext cx="20941" cy="18324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0 w 3"/>
                <a:gd name="T5" fmla="*/ 2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460"/>
            <p:cNvSpPr/>
            <p:nvPr/>
          </p:nvSpPr>
          <p:spPr bwMode="auto">
            <a:xfrm>
              <a:off x="4821055" y="1516613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1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461"/>
            <p:cNvSpPr/>
            <p:nvPr/>
          </p:nvSpPr>
          <p:spPr bwMode="auto">
            <a:xfrm>
              <a:off x="4739910" y="147735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1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462"/>
            <p:cNvSpPr/>
            <p:nvPr/>
          </p:nvSpPr>
          <p:spPr bwMode="auto">
            <a:xfrm>
              <a:off x="4758232" y="1503526"/>
              <a:ext cx="44501" cy="36647"/>
            </a:xfrm>
            <a:custGeom>
              <a:avLst/>
              <a:gdLst>
                <a:gd name="T0" fmla="*/ 2 w 7"/>
                <a:gd name="T1" fmla="*/ 0 h 6"/>
                <a:gd name="T2" fmla="*/ 7 w 7"/>
                <a:gd name="T3" fmla="*/ 2 h 6"/>
                <a:gd name="T4" fmla="*/ 2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cubicBezTo>
                    <a:pt x="4" y="0"/>
                    <a:pt x="6" y="1"/>
                    <a:pt x="7" y="2"/>
                  </a:cubicBezTo>
                  <a:cubicBezTo>
                    <a:pt x="5" y="6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463"/>
            <p:cNvSpPr/>
            <p:nvPr/>
          </p:nvSpPr>
          <p:spPr bwMode="auto">
            <a:xfrm>
              <a:off x="4336794" y="1317673"/>
              <a:ext cx="39265" cy="36647"/>
            </a:xfrm>
            <a:custGeom>
              <a:avLst/>
              <a:gdLst>
                <a:gd name="T0" fmla="*/ 6 w 6"/>
                <a:gd name="T1" fmla="*/ 2 h 6"/>
                <a:gd name="T2" fmla="*/ 5 w 6"/>
                <a:gd name="T3" fmla="*/ 6 h 6"/>
                <a:gd name="T4" fmla="*/ 6 w 6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cubicBezTo>
                    <a:pt x="6" y="3"/>
                    <a:pt x="6" y="4"/>
                    <a:pt x="5" y="6"/>
                  </a:cubicBezTo>
                  <a:cubicBezTo>
                    <a:pt x="0" y="5"/>
                    <a:pt x="2" y="0"/>
                    <a:pt x="6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464"/>
            <p:cNvSpPr/>
            <p:nvPr/>
          </p:nvSpPr>
          <p:spPr bwMode="auto">
            <a:xfrm>
              <a:off x="4376058" y="1349085"/>
              <a:ext cx="36647" cy="2356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0 h 4"/>
                <a:gd name="T4" fmla="*/ 5 w 6"/>
                <a:gd name="T5" fmla="*/ 0 h 4"/>
                <a:gd name="T6" fmla="*/ 4 w 6"/>
                <a:gd name="T7" fmla="*/ 4 h 4"/>
                <a:gd name="T8" fmla="*/ 0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2"/>
                    <a:pt x="6" y="3"/>
                    <a:pt x="4" y="4"/>
                  </a:cubicBezTo>
                  <a:cubicBezTo>
                    <a:pt x="3" y="4"/>
                    <a:pt x="2" y="3"/>
                    <a:pt x="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465"/>
            <p:cNvSpPr/>
            <p:nvPr/>
          </p:nvSpPr>
          <p:spPr bwMode="auto">
            <a:xfrm>
              <a:off x="4431029" y="1367409"/>
              <a:ext cx="18324" cy="18324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3 h 3"/>
                <a:gd name="T4" fmla="*/ 0 w 3"/>
                <a:gd name="T5" fmla="*/ 2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1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466"/>
            <p:cNvSpPr/>
            <p:nvPr/>
          </p:nvSpPr>
          <p:spPr bwMode="auto">
            <a:xfrm>
              <a:off x="4708498" y="1490437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467"/>
            <p:cNvSpPr/>
            <p:nvPr/>
          </p:nvSpPr>
          <p:spPr bwMode="auto">
            <a:xfrm>
              <a:off x="4870791" y="1676290"/>
              <a:ext cx="31412" cy="31412"/>
            </a:xfrm>
            <a:custGeom>
              <a:avLst/>
              <a:gdLst>
                <a:gd name="T0" fmla="*/ 3 w 5"/>
                <a:gd name="T1" fmla="*/ 0 h 5"/>
                <a:gd name="T2" fmla="*/ 5 w 5"/>
                <a:gd name="T3" fmla="*/ 3 h 5"/>
                <a:gd name="T4" fmla="*/ 0 w 5"/>
                <a:gd name="T5" fmla="*/ 3 h 5"/>
                <a:gd name="T6" fmla="*/ 3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4" y="1"/>
                    <a:pt x="4" y="2"/>
                    <a:pt x="5" y="3"/>
                  </a:cubicBezTo>
                  <a:cubicBezTo>
                    <a:pt x="4" y="5"/>
                    <a:pt x="1" y="4"/>
                    <a:pt x="0" y="3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468"/>
            <p:cNvSpPr/>
            <p:nvPr/>
          </p:nvSpPr>
          <p:spPr bwMode="auto">
            <a:xfrm>
              <a:off x="4826291" y="1671054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4 w 5"/>
                <a:gd name="T3" fmla="*/ 4 h 4"/>
                <a:gd name="T4" fmla="*/ 2 w 5"/>
                <a:gd name="T5" fmla="*/ 0 h 4"/>
                <a:gd name="T6" fmla="*/ 5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2"/>
                    <a:pt x="5" y="3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ubicBezTo>
                    <a:pt x="3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469"/>
            <p:cNvSpPr/>
            <p:nvPr/>
          </p:nvSpPr>
          <p:spPr bwMode="auto">
            <a:xfrm>
              <a:off x="4894349" y="1707701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2" y="4"/>
                  </a:cubicBezTo>
                  <a:cubicBezTo>
                    <a:pt x="0" y="4"/>
                    <a:pt x="1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470"/>
            <p:cNvSpPr/>
            <p:nvPr/>
          </p:nvSpPr>
          <p:spPr bwMode="auto">
            <a:xfrm>
              <a:off x="4758232" y="1652730"/>
              <a:ext cx="31412" cy="23560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4" y="1"/>
                    <a:pt x="5" y="2"/>
                  </a:cubicBezTo>
                  <a:cubicBezTo>
                    <a:pt x="4" y="4"/>
                    <a:pt x="2" y="3"/>
                    <a:pt x="1" y="3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471"/>
            <p:cNvSpPr/>
            <p:nvPr/>
          </p:nvSpPr>
          <p:spPr bwMode="auto">
            <a:xfrm>
              <a:off x="4590704" y="1241763"/>
              <a:ext cx="112559" cy="125646"/>
            </a:xfrm>
            <a:custGeom>
              <a:avLst/>
              <a:gdLst>
                <a:gd name="T0" fmla="*/ 16 w 18"/>
                <a:gd name="T1" fmla="*/ 4 h 20"/>
                <a:gd name="T2" fmla="*/ 16 w 18"/>
                <a:gd name="T3" fmla="*/ 8 h 20"/>
                <a:gd name="T4" fmla="*/ 10 w 18"/>
                <a:gd name="T5" fmla="*/ 9 h 20"/>
                <a:gd name="T6" fmla="*/ 14 w 18"/>
                <a:gd name="T7" fmla="*/ 13 h 20"/>
                <a:gd name="T8" fmla="*/ 7 w 18"/>
                <a:gd name="T9" fmla="*/ 19 h 20"/>
                <a:gd name="T10" fmla="*/ 16 w 18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6" y="4"/>
                  </a:moveTo>
                  <a:cubicBezTo>
                    <a:pt x="18" y="5"/>
                    <a:pt x="17" y="7"/>
                    <a:pt x="16" y="8"/>
                  </a:cubicBezTo>
                  <a:cubicBezTo>
                    <a:pt x="14" y="7"/>
                    <a:pt x="12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4" y="17"/>
                    <a:pt x="10" y="20"/>
                    <a:pt x="7" y="19"/>
                  </a:cubicBezTo>
                  <a:cubicBezTo>
                    <a:pt x="0" y="15"/>
                    <a:pt x="9" y="0"/>
                    <a:pt x="16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472"/>
            <p:cNvSpPr>
              <a:spLocks noEditPoints="1"/>
            </p:cNvSpPr>
            <p:nvPr/>
          </p:nvSpPr>
          <p:spPr bwMode="auto">
            <a:xfrm>
              <a:off x="4145706" y="610913"/>
              <a:ext cx="992083" cy="1159612"/>
            </a:xfrm>
            <a:custGeom>
              <a:avLst/>
              <a:gdLst>
                <a:gd name="T0" fmla="*/ 138 w 160"/>
                <a:gd name="T1" fmla="*/ 47 h 187"/>
                <a:gd name="T2" fmla="*/ 126 w 160"/>
                <a:gd name="T3" fmla="*/ 167 h 187"/>
                <a:gd name="T4" fmla="*/ 127 w 160"/>
                <a:gd name="T5" fmla="*/ 187 h 187"/>
                <a:gd name="T6" fmla="*/ 6 w 160"/>
                <a:gd name="T7" fmla="*/ 138 h 187"/>
                <a:gd name="T8" fmla="*/ 10 w 160"/>
                <a:gd name="T9" fmla="*/ 121 h 187"/>
                <a:gd name="T10" fmla="*/ 72 w 160"/>
                <a:gd name="T11" fmla="*/ 31 h 187"/>
                <a:gd name="T12" fmla="*/ 115 w 160"/>
                <a:gd name="T13" fmla="*/ 33 h 187"/>
                <a:gd name="T14" fmla="*/ 123 w 160"/>
                <a:gd name="T15" fmla="*/ 2 h 187"/>
                <a:gd name="T16" fmla="*/ 139 w 160"/>
                <a:gd name="T17" fmla="*/ 33 h 187"/>
                <a:gd name="T18" fmla="*/ 123 w 160"/>
                <a:gd name="T19" fmla="*/ 36 h 187"/>
                <a:gd name="T20" fmla="*/ 117 w 160"/>
                <a:gd name="T21" fmla="*/ 19 h 187"/>
                <a:gd name="T22" fmla="*/ 140 w 160"/>
                <a:gd name="T23" fmla="*/ 29 h 187"/>
                <a:gd name="T24" fmla="*/ 118 w 160"/>
                <a:gd name="T25" fmla="*/ 24 h 187"/>
                <a:gd name="T26" fmla="*/ 119 w 160"/>
                <a:gd name="T27" fmla="*/ 36 h 187"/>
                <a:gd name="T28" fmla="*/ 129 w 160"/>
                <a:gd name="T29" fmla="*/ 31 h 187"/>
                <a:gd name="T30" fmla="*/ 136 w 160"/>
                <a:gd name="T31" fmla="*/ 124 h 187"/>
                <a:gd name="T32" fmla="*/ 149 w 160"/>
                <a:gd name="T33" fmla="*/ 74 h 187"/>
                <a:gd name="T34" fmla="*/ 105 w 160"/>
                <a:gd name="T35" fmla="*/ 35 h 187"/>
                <a:gd name="T36" fmla="*/ 73 w 160"/>
                <a:gd name="T37" fmla="*/ 36 h 187"/>
                <a:gd name="T38" fmla="*/ 20 w 160"/>
                <a:gd name="T39" fmla="*/ 121 h 187"/>
                <a:gd name="T40" fmla="*/ 18 w 160"/>
                <a:gd name="T41" fmla="*/ 124 h 187"/>
                <a:gd name="T42" fmla="*/ 136 w 160"/>
                <a:gd name="T43" fmla="*/ 124 h 187"/>
                <a:gd name="T44" fmla="*/ 76 w 160"/>
                <a:gd name="T45" fmla="*/ 152 h 187"/>
                <a:gd name="T46" fmla="*/ 8 w 160"/>
                <a:gd name="T47" fmla="*/ 128 h 187"/>
                <a:gd name="T48" fmla="*/ 10 w 160"/>
                <a:gd name="T49" fmla="*/ 135 h 187"/>
                <a:gd name="T50" fmla="*/ 15 w 160"/>
                <a:gd name="T51" fmla="*/ 138 h 187"/>
                <a:gd name="T52" fmla="*/ 21 w 160"/>
                <a:gd name="T53" fmla="*/ 136 h 187"/>
                <a:gd name="T54" fmla="*/ 26 w 160"/>
                <a:gd name="T55" fmla="*/ 139 h 187"/>
                <a:gd name="T56" fmla="*/ 33 w 160"/>
                <a:gd name="T57" fmla="*/ 146 h 187"/>
                <a:gd name="T58" fmla="*/ 35 w 160"/>
                <a:gd name="T59" fmla="*/ 142 h 187"/>
                <a:gd name="T60" fmla="*/ 40 w 160"/>
                <a:gd name="T61" fmla="*/ 149 h 187"/>
                <a:gd name="T62" fmla="*/ 43 w 160"/>
                <a:gd name="T63" fmla="*/ 150 h 187"/>
                <a:gd name="T64" fmla="*/ 52 w 160"/>
                <a:gd name="T65" fmla="*/ 154 h 187"/>
                <a:gd name="T66" fmla="*/ 54 w 160"/>
                <a:gd name="T67" fmla="*/ 155 h 187"/>
                <a:gd name="T68" fmla="*/ 89 w 160"/>
                <a:gd name="T69" fmla="*/ 165 h 187"/>
                <a:gd name="T70" fmla="*/ 94 w 160"/>
                <a:gd name="T71" fmla="*/ 168 h 187"/>
                <a:gd name="T72" fmla="*/ 98 w 160"/>
                <a:gd name="T73" fmla="*/ 170 h 187"/>
                <a:gd name="T74" fmla="*/ 104 w 160"/>
                <a:gd name="T75" fmla="*/ 174 h 187"/>
                <a:gd name="T76" fmla="*/ 107 w 160"/>
                <a:gd name="T77" fmla="*/ 176 h 187"/>
                <a:gd name="T78" fmla="*/ 113 w 160"/>
                <a:gd name="T79" fmla="*/ 176 h 187"/>
                <a:gd name="T80" fmla="*/ 118 w 160"/>
                <a:gd name="T81" fmla="*/ 178 h 187"/>
                <a:gd name="T82" fmla="*/ 125 w 160"/>
                <a:gd name="T83" fmla="*/ 179 h 187"/>
                <a:gd name="T84" fmla="*/ 123 w 160"/>
                <a:gd name="T85" fmla="*/ 17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87">
                  <a:moveTo>
                    <a:pt x="123" y="36"/>
                  </a:moveTo>
                  <a:cubicBezTo>
                    <a:pt x="127" y="41"/>
                    <a:pt x="133" y="43"/>
                    <a:pt x="138" y="47"/>
                  </a:cubicBezTo>
                  <a:cubicBezTo>
                    <a:pt x="144" y="53"/>
                    <a:pt x="148" y="58"/>
                    <a:pt x="151" y="66"/>
                  </a:cubicBezTo>
                  <a:cubicBezTo>
                    <a:pt x="160" y="94"/>
                    <a:pt x="133" y="133"/>
                    <a:pt x="126" y="167"/>
                  </a:cubicBezTo>
                  <a:cubicBezTo>
                    <a:pt x="127" y="168"/>
                    <a:pt x="133" y="170"/>
                    <a:pt x="134" y="173"/>
                  </a:cubicBezTo>
                  <a:cubicBezTo>
                    <a:pt x="131" y="178"/>
                    <a:pt x="129" y="185"/>
                    <a:pt x="127" y="187"/>
                  </a:cubicBezTo>
                  <a:cubicBezTo>
                    <a:pt x="118" y="185"/>
                    <a:pt x="107" y="180"/>
                    <a:pt x="97" y="175"/>
                  </a:cubicBezTo>
                  <a:cubicBezTo>
                    <a:pt x="63" y="161"/>
                    <a:pt x="40" y="151"/>
                    <a:pt x="6" y="138"/>
                  </a:cubicBezTo>
                  <a:cubicBezTo>
                    <a:pt x="3" y="136"/>
                    <a:pt x="2" y="137"/>
                    <a:pt x="0" y="135"/>
                  </a:cubicBezTo>
                  <a:cubicBezTo>
                    <a:pt x="3" y="130"/>
                    <a:pt x="6" y="124"/>
                    <a:pt x="10" y="121"/>
                  </a:cubicBezTo>
                  <a:cubicBezTo>
                    <a:pt x="12" y="120"/>
                    <a:pt x="13" y="123"/>
                    <a:pt x="16" y="124"/>
                  </a:cubicBezTo>
                  <a:cubicBezTo>
                    <a:pt x="29" y="91"/>
                    <a:pt x="46" y="47"/>
                    <a:pt x="72" y="31"/>
                  </a:cubicBezTo>
                  <a:cubicBezTo>
                    <a:pt x="75" y="30"/>
                    <a:pt x="80" y="27"/>
                    <a:pt x="82" y="26"/>
                  </a:cubicBezTo>
                  <a:cubicBezTo>
                    <a:pt x="92" y="24"/>
                    <a:pt x="102" y="31"/>
                    <a:pt x="115" y="33"/>
                  </a:cubicBezTo>
                  <a:cubicBezTo>
                    <a:pt x="119" y="24"/>
                    <a:pt x="112" y="22"/>
                    <a:pt x="112" y="16"/>
                  </a:cubicBezTo>
                  <a:cubicBezTo>
                    <a:pt x="112" y="9"/>
                    <a:pt x="120" y="3"/>
                    <a:pt x="123" y="2"/>
                  </a:cubicBezTo>
                  <a:cubicBezTo>
                    <a:pt x="135" y="0"/>
                    <a:pt x="149" y="13"/>
                    <a:pt x="147" y="22"/>
                  </a:cubicBezTo>
                  <a:cubicBezTo>
                    <a:pt x="147" y="27"/>
                    <a:pt x="144" y="31"/>
                    <a:pt x="139" y="33"/>
                  </a:cubicBezTo>
                  <a:cubicBezTo>
                    <a:pt x="137" y="33"/>
                    <a:pt x="135" y="32"/>
                    <a:pt x="133" y="32"/>
                  </a:cubicBezTo>
                  <a:cubicBezTo>
                    <a:pt x="129" y="33"/>
                    <a:pt x="127" y="35"/>
                    <a:pt x="123" y="36"/>
                  </a:cubicBezTo>
                  <a:close/>
                  <a:moveTo>
                    <a:pt x="123" y="6"/>
                  </a:moveTo>
                  <a:cubicBezTo>
                    <a:pt x="120" y="8"/>
                    <a:pt x="114" y="14"/>
                    <a:pt x="117" y="19"/>
                  </a:cubicBezTo>
                  <a:cubicBezTo>
                    <a:pt x="121" y="15"/>
                    <a:pt x="135" y="20"/>
                    <a:pt x="133" y="28"/>
                  </a:cubicBezTo>
                  <a:cubicBezTo>
                    <a:pt x="136" y="29"/>
                    <a:pt x="138" y="29"/>
                    <a:pt x="140" y="29"/>
                  </a:cubicBezTo>
                  <a:cubicBezTo>
                    <a:pt x="151" y="19"/>
                    <a:pt x="134" y="3"/>
                    <a:pt x="123" y="6"/>
                  </a:cubicBezTo>
                  <a:close/>
                  <a:moveTo>
                    <a:pt x="118" y="24"/>
                  </a:moveTo>
                  <a:cubicBezTo>
                    <a:pt x="118" y="27"/>
                    <a:pt x="121" y="27"/>
                    <a:pt x="121" y="30"/>
                  </a:cubicBezTo>
                  <a:cubicBezTo>
                    <a:pt x="120" y="32"/>
                    <a:pt x="116" y="34"/>
                    <a:pt x="119" y="36"/>
                  </a:cubicBezTo>
                  <a:cubicBezTo>
                    <a:pt x="120" y="33"/>
                    <a:pt x="122" y="31"/>
                    <a:pt x="124" y="30"/>
                  </a:cubicBezTo>
                  <a:cubicBezTo>
                    <a:pt x="126" y="32"/>
                    <a:pt x="127" y="31"/>
                    <a:pt x="129" y="31"/>
                  </a:cubicBezTo>
                  <a:cubicBezTo>
                    <a:pt x="133" y="24"/>
                    <a:pt x="122" y="18"/>
                    <a:pt x="118" y="24"/>
                  </a:cubicBezTo>
                  <a:close/>
                  <a:moveTo>
                    <a:pt x="136" y="124"/>
                  </a:moveTo>
                  <a:cubicBezTo>
                    <a:pt x="140" y="113"/>
                    <a:pt x="147" y="102"/>
                    <a:pt x="148" y="90"/>
                  </a:cubicBezTo>
                  <a:cubicBezTo>
                    <a:pt x="149" y="85"/>
                    <a:pt x="147" y="79"/>
                    <a:pt x="149" y="74"/>
                  </a:cubicBezTo>
                  <a:cubicBezTo>
                    <a:pt x="146" y="62"/>
                    <a:pt x="138" y="51"/>
                    <a:pt x="126" y="43"/>
                  </a:cubicBezTo>
                  <a:cubicBezTo>
                    <a:pt x="119" y="39"/>
                    <a:pt x="112" y="38"/>
                    <a:pt x="105" y="35"/>
                  </a:cubicBezTo>
                  <a:cubicBezTo>
                    <a:pt x="102" y="34"/>
                    <a:pt x="100" y="32"/>
                    <a:pt x="98" y="31"/>
                  </a:cubicBezTo>
                  <a:cubicBezTo>
                    <a:pt x="87" y="28"/>
                    <a:pt x="80" y="31"/>
                    <a:pt x="73" y="36"/>
                  </a:cubicBezTo>
                  <a:cubicBezTo>
                    <a:pt x="52" y="49"/>
                    <a:pt x="35" y="85"/>
                    <a:pt x="23" y="111"/>
                  </a:cubicBezTo>
                  <a:cubicBezTo>
                    <a:pt x="22" y="114"/>
                    <a:pt x="21" y="117"/>
                    <a:pt x="20" y="121"/>
                  </a:cubicBezTo>
                  <a:cubicBezTo>
                    <a:pt x="19" y="120"/>
                    <a:pt x="17" y="124"/>
                    <a:pt x="17" y="124"/>
                  </a:cubicBezTo>
                  <a:cubicBezTo>
                    <a:pt x="17" y="124"/>
                    <a:pt x="17" y="124"/>
                    <a:pt x="18" y="124"/>
                  </a:cubicBezTo>
                  <a:cubicBezTo>
                    <a:pt x="52" y="139"/>
                    <a:pt x="88" y="154"/>
                    <a:pt x="122" y="166"/>
                  </a:cubicBezTo>
                  <a:cubicBezTo>
                    <a:pt x="126" y="152"/>
                    <a:pt x="131" y="138"/>
                    <a:pt x="136" y="124"/>
                  </a:cubicBezTo>
                  <a:close/>
                  <a:moveTo>
                    <a:pt x="123" y="172"/>
                  </a:moveTo>
                  <a:cubicBezTo>
                    <a:pt x="108" y="163"/>
                    <a:pt x="92" y="158"/>
                    <a:pt x="76" y="152"/>
                  </a:cubicBezTo>
                  <a:cubicBezTo>
                    <a:pt x="56" y="144"/>
                    <a:pt x="35" y="135"/>
                    <a:pt x="11" y="125"/>
                  </a:cubicBezTo>
                  <a:cubicBezTo>
                    <a:pt x="10" y="127"/>
                    <a:pt x="9" y="127"/>
                    <a:pt x="8" y="128"/>
                  </a:cubicBezTo>
                  <a:cubicBezTo>
                    <a:pt x="10" y="130"/>
                    <a:pt x="7" y="132"/>
                    <a:pt x="7" y="134"/>
                  </a:cubicBezTo>
                  <a:cubicBezTo>
                    <a:pt x="8" y="134"/>
                    <a:pt x="10" y="136"/>
                    <a:pt x="10" y="135"/>
                  </a:cubicBezTo>
                  <a:cubicBezTo>
                    <a:pt x="9" y="134"/>
                    <a:pt x="11" y="131"/>
                    <a:pt x="13" y="132"/>
                  </a:cubicBezTo>
                  <a:cubicBezTo>
                    <a:pt x="14" y="134"/>
                    <a:pt x="11" y="137"/>
                    <a:pt x="15" y="138"/>
                  </a:cubicBezTo>
                  <a:cubicBezTo>
                    <a:pt x="15" y="136"/>
                    <a:pt x="16" y="135"/>
                    <a:pt x="18" y="135"/>
                  </a:cubicBezTo>
                  <a:cubicBezTo>
                    <a:pt x="19" y="137"/>
                    <a:pt x="19" y="135"/>
                    <a:pt x="21" y="136"/>
                  </a:cubicBezTo>
                  <a:cubicBezTo>
                    <a:pt x="22" y="138"/>
                    <a:pt x="22" y="140"/>
                    <a:pt x="23" y="141"/>
                  </a:cubicBezTo>
                  <a:cubicBezTo>
                    <a:pt x="24" y="141"/>
                    <a:pt x="24" y="137"/>
                    <a:pt x="26" y="139"/>
                  </a:cubicBezTo>
                  <a:cubicBezTo>
                    <a:pt x="27" y="140"/>
                    <a:pt x="28" y="142"/>
                    <a:pt x="29" y="144"/>
                  </a:cubicBezTo>
                  <a:cubicBezTo>
                    <a:pt x="32" y="145"/>
                    <a:pt x="31" y="145"/>
                    <a:pt x="33" y="146"/>
                  </a:cubicBezTo>
                  <a:cubicBezTo>
                    <a:pt x="35" y="144"/>
                    <a:pt x="31" y="144"/>
                    <a:pt x="32" y="143"/>
                  </a:cubicBezTo>
                  <a:cubicBezTo>
                    <a:pt x="33" y="142"/>
                    <a:pt x="33" y="142"/>
                    <a:pt x="35" y="142"/>
                  </a:cubicBezTo>
                  <a:cubicBezTo>
                    <a:pt x="34" y="144"/>
                    <a:pt x="38" y="144"/>
                    <a:pt x="36" y="147"/>
                  </a:cubicBezTo>
                  <a:cubicBezTo>
                    <a:pt x="38" y="148"/>
                    <a:pt x="39" y="147"/>
                    <a:pt x="40" y="149"/>
                  </a:cubicBezTo>
                  <a:cubicBezTo>
                    <a:pt x="40" y="147"/>
                    <a:pt x="42" y="147"/>
                    <a:pt x="43" y="147"/>
                  </a:cubicBezTo>
                  <a:cubicBezTo>
                    <a:pt x="44" y="148"/>
                    <a:pt x="43" y="149"/>
                    <a:pt x="43" y="150"/>
                  </a:cubicBezTo>
                  <a:cubicBezTo>
                    <a:pt x="45" y="151"/>
                    <a:pt x="46" y="151"/>
                    <a:pt x="48" y="150"/>
                  </a:cubicBezTo>
                  <a:cubicBezTo>
                    <a:pt x="48" y="152"/>
                    <a:pt x="50" y="153"/>
                    <a:pt x="52" y="154"/>
                  </a:cubicBezTo>
                  <a:cubicBezTo>
                    <a:pt x="53" y="153"/>
                    <a:pt x="54" y="151"/>
                    <a:pt x="55" y="152"/>
                  </a:cubicBezTo>
                  <a:cubicBezTo>
                    <a:pt x="56" y="153"/>
                    <a:pt x="55" y="154"/>
                    <a:pt x="54" y="155"/>
                  </a:cubicBezTo>
                  <a:cubicBezTo>
                    <a:pt x="66" y="159"/>
                    <a:pt x="74" y="162"/>
                    <a:pt x="85" y="167"/>
                  </a:cubicBezTo>
                  <a:cubicBezTo>
                    <a:pt x="86" y="165"/>
                    <a:pt x="87" y="164"/>
                    <a:pt x="89" y="165"/>
                  </a:cubicBezTo>
                  <a:cubicBezTo>
                    <a:pt x="90" y="166"/>
                    <a:pt x="88" y="168"/>
                    <a:pt x="89" y="169"/>
                  </a:cubicBezTo>
                  <a:cubicBezTo>
                    <a:pt x="92" y="171"/>
                    <a:pt x="92" y="167"/>
                    <a:pt x="94" y="168"/>
                  </a:cubicBezTo>
                  <a:cubicBezTo>
                    <a:pt x="95" y="169"/>
                    <a:pt x="96" y="169"/>
                    <a:pt x="95" y="171"/>
                  </a:cubicBezTo>
                  <a:cubicBezTo>
                    <a:pt x="96" y="172"/>
                    <a:pt x="96" y="169"/>
                    <a:pt x="98" y="170"/>
                  </a:cubicBezTo>
                  <a:cubicBezTo>
                    <a:pt x="99" y="170"/>
                    <a:pt x="99" y="172"/>
                    <a:pt x="100" y="173"/>
                  </a:cubicBezTo>
                  <a:cubicBezTo>
                    <a:pt x="102" y="173"/>
                    <a:pt x="104" y="172"/>
                    <a:pt x="104" y="174"/>
                  </a:cubicBezTo>
                  <a:cubicBezTo>
                    <a:pt x="105" y="173"/>
                    <a:pt x="106" y="171"/>
                    <a:pt x="108" y="172"/>
                  </a:cubicBezTo>
                  <a:cubicBezTo>
                    <a:pt x="109" y="174"/>
                    <a:pt x="108" y="176"/>
                    <a:pt x="107" y="176"/>
                  </a:cubicBezTo>
                  <a:cubicBezTo>
                    <a:pt x="109" y="177"/>
                    <a:pt x="109" y="177"/>
                    <a:pt x="111" y="178"/>
                  </a:cubicBezTo>
                  <a:cubicBezTo>
                    <a:pt x="111" y="177"/>
                    <a:pt x="112" y="176"/>
                    <a:pt x="113" y="176"/>
                  </a:cubicBezTo>
                  <a:cubicBezTo>
                    <a:pt x="115" y="177"/>
                    <a:pt x="113" y="179"/>
                    <a:pt x="115" y="180"/>
                  </a:cubicBezTo>
                  <a:cubicBezTo>
                    <a:pt x="116" y="179"/>
                    <a:pt x="116" y="177"/>
                    <a:pt x="118" y="178"/>
                  </a:cubicBezTo>
                  <a:cubicBezTo>
                    <a:pt x="118" y="181"/>
                    <a:pt x="122" y="183"/>
                    <a:pt x="125" y="183"/>
                  </a:cubicBezTo>
                  <a:cubicBezTo>
                    <a:pt x="126" y="181"/>
                    <a:pt x="124" y="181"/>
                    <a:pt x="125" y="179"/>
                  </a:cubicBezTo>
                  <a:cubicBezTo>
                    <a:pt x="127" y="178"/>
                    <a:pt x="129" y="177"/>
                    <a:pt x="130" y="174"/>
                  </a:cubicBezTo>
                  <a:cubicBezTo>
                    <a:pt x="128" y="171"/>
                    <a:pt x="126" y="171"/>
                    <a:pt x="123" y="17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473"/>
            <p:cNvSpPr>
              <a:spLocks noEditPoints="1"/>
            </p:cNvSpPr>
            <p:nvPr/>
          </p:nvSpPr>
          <p:spPr bwMode="auto">
            <a:xfrm>
              <a:off x="5527816" y="864824"/>
              <a:ext cx="253911" cy="240822"/>
            </a:xfrm>
            <a:custGeom>
              <a:avLst/>
              <a:gdLst>
                <a:gd name="T0" fmla="*/ 13 w 41"/>
                <a:gd name="T1" fmla="*/ 25 h 39"/>
                <a:gd name="T2" fmla="*/ 15 w 41"/>
                <a:gd name="T3" fmla="*/ 0 h 39"/>
                <a:gd name="T4" fmla="*/ 36 w 41"/>
                <a:gd name="T5" fmla="*/ 11 h 39"/>
                <a:gd name="T6" fmla="*/ 34 w 41"/>
                <a:gd name="T7" fmla="*/ 35 h 39"/>
                <a:gd name="T8" fmla="*/ 30 w 41"/>
                <a:gd name="T9" fmla="*/ 32 h 39"/>
                <a:gd name="T10" fmla="*/ 29 w 41"/>
                <a:gd name="T11" fmla="*/ 27 h 39"/>
                <a:gd name="T12" fmla="*/ 38 w 41"/>
                <a:gd name="T13" fmla="*/ 12 h 39"/>
                <a:gd name="T14" fmla="*/ 29 w 41"/>
                <a:gd name="T15" fmla="*/ 30 h 39"/>
                <a:gd name="T16" fmla="*/ 28 w 41"/>
                <a:gd name="T17" fmla="*/ 28 h 39"/>
                <a:gd name="T18" fmla="*/ 37 w 41"/>
                <a:gd name="T19" fmla="*/ 13 h 39"/>
                <a:gd name="T20" fmla="*/ 32 w 41"/>
                <a:gd name="T21" fmla="*/ 18 h 39"/>
                <a:gd name="T22" fmla="*/ 27 w 41"/>
                <a:gd name="T23" fmla="*/ 23 h 39"/>
                <a:gd name="T24" fmla="*/ 31 w 41"/>
                <a:gd name="T25" fmla="*/ 18 h 39"/>
                <a:gd name="T26" fmla="*/ 26 w 41"/>
                <a:gd name="T27" fmla="*/ 25 h 39"/>
                <a:gd name="T28" fmla="*/ 25 w 41"/>
                <a:gd name="T29" fmla="*/ 25 h 39"/>
                <a:gd name="T30" fmla="*/ 29 w 41"/>
                <a:gd name="T31" fmla="*/ 18 h 39"/>
                <a:gd name="T32" fmla="*/ 30 w 41"/>
                <a:gd name="T33" fmla="*/ 13 h 39"/>
                <a:gd name="T34" fmla="*/ 22 w 41"/>
                <a:gd name="T35" fmla="*/ 29 h 39"/>
                <a:gd name="T36" fmla="*/ 26 w 41"/>
                <a:gd name="T37" fmla="*/ 20 h 39"/>
                <a:gd name="T38" fmla="*/ 21 w 41"/>
                <a:gd name="T39" fmla="*/ 24 h 39"/>
                <a:gd name="T40" fmla="*/ 26 w 41"/>
                <a:gd name="T41" fmla="*/ 16 h 39"/>
                <a:gd name="T42" fmla="*/ 23 w 41"/>
                <a:gd name="T43" fmla="*/ 23 h 39"/>
                <a:gd name="T44" fmla="*/ 28 w 41"/>
                <a:gd name="T45" fmla="*/ 14 h 39"/>
                <a:gd name="T46" fmla="*/ 27 w 41"/>
                <a:gd name="T47" fmla="*/ 13 h 39"/>
                <a:gd name="T48" fmla="*/ 20 w 41"/>
                <a:gd name="T49" fmla="*/ 29 h 39"/>
                <a:gd name="T50" fmla="*/ 16 w 41"/>
                <a:gd name="T51" fmla="*/ 23 h 39"/>
                <a:gd name="T52" fmla="*/ 17 w 41"/>
                <a:gd name="T53" fmla="*/ 32 h 39"/>
                <a:gd name="T54" fmla="*/ 17 w 41"/>
                <a:gd name="T55" fmla="*/ 32 h 39"/>
                <a:gd name="T56" fmla="*/ 18 w 41"/>
                <a:gd name="T57" fmla="*/ 20 h 39"/>
                <a:gd name="T58" fmla="*/ 18 w 41"/>
                <a:gd name="T59" fmla="*/ 20 h 39"/>
                <a:gd name="T60" fmla="*/ 17 w 41"/>
                <a:gd name="T61" fmla="*/ 29 h 39"/>
                <a:gd name="T62" fmla="*/ 25 w 41"/>
                <a:gd name="T63" fmla="*/ 13 h 39"/>
                <a:gd name="T64" fmla="*/ 16 w 41"/>
                <a:gd name="T65" fmla="*/ 32 h 39"/>
                <a:gd name="T66" fmla="*/ 14 w 41"/>
                <a:gd name="T67" fmla="*/ 34 h 39"/>
                <a:gd name="T68" fmla="*/ 14 w 41"/>
                <a:gd name="T69" fmla="*/ 29 h 39"/>
                <a:gd name="T70" fmla="*/ 15 w 41"/>
                <a:gd name="T71" fmla="*/ 26 h 39"/>
                <a:gd name="T72" fmla="*/ 21 w 41"/>
                <a:gd name="T73" fmla="*/ 13 h 39"/>
                <a:gd name="T74" fmla="*/ 14 w 41"/>
                <a:gd name="T75" fmla="*/ 23 h 39"/>
                <a:gd name="T76" fmla="*/ 20 w 41"/>
                <a:gd name="T77" fmla="*/ 12 h 39"/>
                <a:gd name="T78" fmla="*/ 16 w 41"/>
                <a:gd name="T79" fmla="*/ 22 h 39"/>
                <a:gd name="T80" fmla="*/ 17 w 41"/>
                <a:gd name="T81" fmla="*/ 20 h 39"/>
                <a:gd name="T82" fmla="*/ 19 w 41"/>
                <a:gd name="T83" fmla="*/ 16 h 39"/>
                <a:gd name="T84" fmla="*/ 11 w 41"/>
                <a:gd name="T85" fmla="*/ 22 h 39"/>
                <a:gd name="T86" fmla="*/ 19 w 41"/>
                <a:gd name="T87" fmla="*/ 10 h 39"/>
                <a:gd name="T88" fmla="*/ 15 w 41"/>
                <a:gd name="T89" fmla="*/ 15 h 39"/>
                <a:gd name="T90" fmla="*/ 15 w 41"/>
                <a:gd name="T91" fmla="*/ 9 h 39"/>
                <a:gd name="T92" fmla="*/ 16 w 41"/>
                <a:gd name="T93" fmla="*/ 5 h 39"/>
                <a:gd name="T94" fmla="*/ 14 w 41"/>
                <a:gd name="T95" fmla="*/ 18 h 39"/>
                <a:gd name="T96" fmla="*/ 13 w 41"/>
                <a:gd name="T97" fmla="*/ 19 h 39"/>
                <a:gd name="T98" fmla="*/ 14 w 41"/>
                <a:gd name="T99" fmla="*/ 16 h 39"/>
                <a:gd name="T100" fmla="*/ 16 w 41"/>
                <a:gd name="T101" fmla="*/ 9 h 39"/>
                <a:gd name="T102" fmla="*/ 12 w 41"/>
                <a:gd name="T103" fmla="*/ 14 h 39"/>
                <a:gd name="T104" fmla="*/ 6 w 41"/>
                <a:gd name="T105" fmla="*/ 15 h 39"/>
                <a:gd name="T106" fmla="*/ 16 w 41"/>
                <a:gd name="T107" fmla="*/ 3 h 39"/>
                <a:gd name="T108" fmla="*/ 2 w 41"/>
                <a:gd name="T109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" h="39">
                  <a:moveTo>
                    <a:pt x="22" y="29"/>
                  </a:moveTo>
                  <a:cubicBezTo>
                    <a:pt x="19" y="32"/>
                    <a:pt x="17" y="35"/>
                    <a:pt x="15" y="39"/>
                  </a:cubicBezTo>
                  <a:cubicBezTo>
                    <a:pt x="13" y="38"/>
                    <a:pt x="13" y="36"/>
                    <a:pt x="13" y="35"/>
                  </a:cubicBezTo>
                  <a:cubicBezTo>
                    <a:pt x="13" y="32"/>
                    <a:pt x="13" y="28"/>
                    <a:pt x="13" y="25"/>
                  </a:cubicBezTo>
                  <a:cubicBezTo>
                    <a:pt x="11" y="23"/>
                    <a:pt x="8" y="21"/>
                    <a:pt x="6" y="20"/>
                  </a:cubicBezTo>
                  <a:cubicBezTo>
                    <a:pt x="4" y="18"/>
                    <a:pt x="1" y="17"/>
                    <a:pt x="0" y="14"/>
                  </a:cubicBezTo>
                  <a:cubicBezTo>
                    <a:pt x="4" y="13"/>
                    <a:pt x="9" y="13"/>
                    <a:pt x="14" y="13"/>
                  </a:cubicBezTo>
                  <a:cubicBezTo>
                    <a:pt x="15" y="9"/>
                    <a:pt x="14" y="4"/>
                    <a:pt x="15" y="0"/>
                  </a:cubicBezTo>
                  <a:cubicBezTo>
                    <a:pt x="16" y="1"/>
                    <a:pt x="17" y="3"/>
                    <a:pt x="18" y="4"/>
                  </a:cubicBezTo>
                  <a:cubicBezTo>
                    <a:pt x="19" y="6"/>
                    <a:pt x="20" y="7"/>
                    <a:pt x="21" y="9"/>
                  </a:cubicBezTo>
                  <a:cubicBezTo>
                    <a:pt x="21" y="10"/>
                    <a:pt x="22" y="11"/>
                    <a:pt x="23" y="12"/>
                  </a:cubicBezTo>
                  <a:cubicBezTo>
                    <a:pt x="27" y="12"/>
                    <a:pt x="32" y="11"/>
                    <a:pt x="36" y="11"/>
                  </a:cubicBezTo>
                  <a:cubicBezTo>
                    <a:pt x="38" y="10"/>
                    <a:pt x="39" y="10"/>
                    <a:pt x="41" y="10"/>
                  </a:cubicBezTo>
                  <a:cubicBezTo>
                    <a:pt x="40" y="13"/>
                    <a:pt x="37" y="15"/>
                    <a:pt x="35" y="17"/>
                  </a:cubicBezTo>
                  <a:cubicBezTo>
                    <a:pt x="33" y="18"/>
                    <a:pt x="31" y="20"/>
                    <a:pt x="28" y="22"/>
                  </a:cubicBezTo>
                  <a:cubicBezTo>
                    <a:pt x="30" y="26"/>
                    <a:pt x="33" y="30"/>
                    <a:pt x="34" y="35"/>
                  </a:cubicBezTo>
                  <a:cubicBezTo>
                    <a:pt x="34" y="35"/>
                    <a:pt x="33" y="35"/>
                    <a:pt x="31" y="34"/>
                  </a:cubicBezTo>
                  <a:cubicBezTo>
                    <a:pt x="28" y="33"/>
                    <a:pt x="25" y="32"/>
                    <a:pt x="22" y="29"/>
                  </a:cubicBezTo>
                  <a:close/>
                  <a:moveTo>
                    <a:pt x="32" y="32"/>
                  </a:moveTo>
                  <a:cubicBezTo>
                    <a:pt x="31" y="32"/>
                    <a:pt x="30" y="32"/>
                    <a:pt x="30" y="32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2"/>
                  </a:cubicBezTo>
                  <a:close/>
                  <a:moveTo>
                    <a:pt x="29" y="26"/>
                  </a:moveTo>
                  <a:cubicBezTo>
                    <a:pt x="29" y="26"/>
                    <a:pt x="28" y="27"/>
                    <a:pt x="29" y="27"/>
                  </a:cubicBezTo>
                  <a:cubicBezTo>
                    <a:pt x="30" y="28"/>
                    <a:pt x="30" y="30"/>
                    <a:pt x="31" y="30"/>
                  </a:cubicBezTo>
                  <a:cubicBezTo>
                    <a:pt x="30" y="29"/>
                    <a:pt x="30" y="27"/>
                    <a:pt x="29" y="26"/>
                  </a:cubicBezTo>
                  <a:close/>
                  <a:moveTo>
                    <a:pt x="37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2"/>
                    <a:pt x="39" y="11"/>
                  </a:cubicBezTo>
                  <a:cubicBezTo>
                    <a:pt x="38" y="11"/>
                    <a:pt x="38" y="11"/>
                    <a:pt x="37" y="12"/>
                  </a:cubicBezTo>
                  <a:close/>
                  <a:moveTo>
                    <a:pt x="24" y="28"/>
                  </a:moveTo>
                  <a:cubicBezTo>
                    <a:pt x="25" y="29"/>
                    <a:pt x="27" y="30"/>
                    <a:pt x="29" y="30"/>
                  </a:cubicBezTo>
                  <a:cubicBezTo>
                    <a:pt x="27" y="30"/>
                    <a:pt x="25" y="28"/>
                    <a:pt x="24" y="28"/>
                  </a:cubicBezTo>
                  <a:close/>
                  <a:moveTo>
                    <a:pt x="28" y="28"/>
                  </a:move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28" y="28"/>
                    <a:pt x="28" y="28"/>
                  </a:cubicBezTo>
                  <a:close/>
                  <a:moveTo>
                    <a:pt x="36" y="12"/>
                  </a:move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6" y="14"/>
                    <a:pt x="36" y="14"/>
                    <a:pt x="37" y="13"/>
                  </a:cubicBezTo>
                  <a:cubicBezTo>
                    <a:pt x="36" y="13"/>
                    <a:pt x="36" y="12"/>
                    <a:pt x="36" y="12"/>
                  </a:cubicBezTo>
                  <a:close/>
                  <a:moveTo>
                    <a:pt x="32" y="18"/>
                  </a:moveTo>
                  <a:cubicBezTo>
                    <a:pt x="32" y="17"/>
                    <a:pt x="33" y="17"/>
                    <a:pt x="33" y="16"/>
                  </a:cubicBezTo>
                  <a:cubicBezTo>
                    <a:pt x="32" y="16"/>
                    <a:pt x="31" y="17"/>
                    <a:pt x="32" y="18"/>
                  </a:cubicBezTo>
                  <a:close/>
                  <a:moveTo>
                    <a:pt x="34" y="13"/>
                  </a:moveTo>
                  <a:cubicBezTo>
                    <a:pt x="34" y="13"/>
                    <a:pt x="35" y="13"/>
                    <a:pt x="35" y="12"/>
                  </a:cubicBezTo>
                  <a:cubicBezTo>
                    <a:pt x="34" y="12"/>
                    <a:pt x="33" y="12"/>
                    <a:pt x="34" y="13"/>
                  </a:cubicBezTo>
                  <a:close/>
                  <a:moveTo>
                    <a:pt x="27" y="23"/>
                  </a:moveTo>
                  <a:cubicBezTo>
                    <a:pt x="27" y="23"/>
                    <a:pt x="28" y="24"/>
                    <a:pt x="28" y="24"/>
                  </a:cubicBezTo>
                  <a:cubicBezTo>
                    <a:pt x="28" y="24"/>
                    <a:pt x="28" y="23"/>
                    <a:pt x="27" y="23"/>
                  </a:cubicBezTo>
                  <a:close/>
                  <a:moveTo>
                    <a:pt x="30" y="18"/>
                  </a:moveTo>
                  <a:cubicBezTo>
                    <a:pt x="31" y="19"/>
                    <a:pt x="31" y="18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lose/>
                  <a:moveTo>
                    <a:pt x="26" y="25"/>
                  </a:moveTo>
                  <a:cubicBezTo>
                    <a:pt x="26" y="25"/>
                    <a:pt x="27" y="26"/>
                    <a:pt x="27" y="26"/>
                  </a:cubicBezTo>
                  <a:cubicBezTo>
                    <a:pt x="27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4" y="25"/>
                    <a:pt x="24" y="26"/>
                  </a:cubicBezTo>
                  <a:cubicBezTo>
                    <a:pt x="25" y="26"/>
                    <a:pt x="26" y="27"/>
                    <a:pt x="26" y="26"/>
                  </a:cubicBezTo>
                  <a:cubicBezTo>
                    <a:pt x="26" y="26"/>
                    <a:pt x="26" y="26"/>
                    <a:pt x="25" y="25"/>
                  </a:cubicBezTo>
                  <a:close/>
                  <a:moveTo>
                    <a:pt x="29" y="18"/>
                  </a:moveTo>
                  <a:cubicBezTo>
                    <a:pt x="28" y="18"/>
                    <a:pt x="27" y="17"/>
                    <a:pt x="27" y="18"/>
                  </a:cubicBezTo>
                  <a:cubicBezTo>
                    <a:pt x="28" y="18"/>
                    <a:pt x="29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9" y="16"/>
                  </a:moveTo>
                  <a:cubicBezTo>
                    <a:pt x="29" y="16"/>
                    <a:pt x="30" y="16"/>
                    <a:pt x="30" y="16"/>
                  </a:cubicBezTo>
                  <a:cubicBezTo>
                    <a:pt x="30" y="16"/>
                    <a:pt x="29" y="15"/>
                    <a:pt x="29" y="16"/>
                  </a:cubicBezTo>
                  <a:close/>
                  <a:moveTo>
                    <a:pt x="30" y="13"/>
                  </a:moveTo>
                  <a:cubicBezTo>
                    <a:pt x="31" y="13"/>
                    <a:pt x="31" y="13"/>
                    <a:pt x="32" y="13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3"/>
                    <a:pt x="30" y="12"/>
                    <a:pt x="30" y="13"/>
                  </a:cubicBezTo>
                  <a:close/>
                  <a:moveTo>
                    <a:pt x="22" y="29"/>
                  </a:moveTo>
                  <a:cubicBezTo>
                    <a:pt x="22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28"/>
                    <a:pt x="22" y="28"/>
                    <a:pt x="22" y="29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6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lose/>
                  <a:moveTo>
                    <a:pt x="21" y="24"/>
                  </a:moveTo>
                  <a:cubicBezTo>
                    <a:pt x="22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2" y="23"/>
                    <a:pt x="21" y="24"/>
                  </a:cubicBezTo>
                  <a:close/>
                  <a:moveTo>
                    <a:pt x="26" y="16"/>
                  </a:moveTo>
                  <a:cubicBezTo>
                    <a:pt x="26" y="16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lose/>
                  <a:moveTo>
                    <a:pt x="23" y="22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3" y="23"/>
                    <a:pt x="23" y="22"/>
                  </a:cubicBezTo>
                  <a:close/>
                  <a:moveTo>
                    <a:pt x="26" y="14"/>
                  </a:move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3"/>
                    <a:pt x="26" y="14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9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8"/>
                    <a:pt x="19" y="28"/>
                  </a:cubicBezTo>
                  <a:close/>
                  <a:moveTo>
                    <a:pt x="16" y="23"/>
                  </a:moveTo>
                  <a:cubicBezTo>
                    <a:pt x="17" y="25"/>
                    <a:pt x="20" y="26"/>
                    <a:pt x="21" y="26"/>
                  </a:cubicBezTo>
                  <a:cubicBezTo>
                    <a:pt x="20" y="25"/>
                    <a:pt x="17" y="22"/>
                    <a:pt x="16" y="23"/>
                  </a:cubicBezTo>
                  <a:close/>
                  <a:moveTo>
                    <a:pt x="20" y="17"/>
                  </a:moveTo>
                  <a:cubicBezTo>
                    <a:pt x="21" y="19"/>
                    <a:pt x="23" y="19"/>
                    <a:pt x="25" y="19"/>
                  </a:cubicBezTo>
                  <a:cubicBezTo>
                    <a:pt x="24" y="19"/>
                    <a:pt x="21" y="16"/>
                    <a:pt x="20" y="17"/>
                  </a:cubicBezTo>
                  <a:close/>
                  <a:moveTo>
                    <a:pt x="17" y="32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4"/>
                    <a:pt x="16" y="34"/>
                  </a:cubicBezTo>
                  <a:cubicBezTo>
                    <a:pt x="16" y="35"/>
                    <a:pt x="14" y="35"/>
                    <a:pt x="14" y="36"/>
                  </a:cubicBezTo>
                  <a:cubicBezTo>
                    <a:pt x="15" y="35"/>
                    <a:pt x="17" y="34"/>
                    <a:pt x="17" y="32"/>
                  </a:cubicBezTo>
                  <a:close/>
                  <a:moveTo>
                    <a:pt x="23" y="17"/>
                  </a:moveTo>
                  <a:cubicBezTo>
                    <a:pt x="23" y="17"/>
                    <a:pt x="24" y="19"/>
                    <a:pt x="24" y="18"/>
                  </a:cubicBezTo>
                  <a:cubicBezTo>
                    <a:pt x="24" y="18"/>
                    <a:pt x="23" y="17"/>
                    <a:pt x="23" y="17"/>
                  </a:cubicBezTo>
                  <a:close/>
                  <a:moveTo>
                    <a:pt x="18" y="20"/>
                  </a:moveTo>
                  <a:cubicBezTo>
                    <a:pt x="18" y="21"/>
                    <a:pt x="18" y="21"/>
                    <a:pt x="18" y="22"/>
                  </a:cubicBezTo>
                  <a:cubicBezTo>
                    <a:pt x="19" y="22"/>
                    <a:pt x="20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1" y="22"/>
                    <a:pt x="19" y="21"/>
                    <a:pt x="18" y="20"/>
                  </a:cubicBezTo>
                  <a:close/>
                  <a:moveTo>
                    <a:pt x="17" y="29"/>
                  </a:moveTo>
                  <a:cubicBezTo>
                    <a:pt x="16" y="29"/>
                    <a:pt x="17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25" y="13"/>
                  </a:moveTo>
                  <a:cubicBezTo>
                    <a:pt x="24" y="13"/>
                    <a:pt x="24" y="13"/>
                    <a:pt x="23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lose/>
                  <a:moveTo>
                    <a:pt x="14" y="31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1"/>
                    <a:pt x="14" y="31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5"/>
                    <a:pt x="15" y="34"/>
                  </a:cubicBezTo>
                  <a:cubicBezTo>
                    <a:pt x="15" y="34"/>
                    <a:pt x="15" y="34"/>
                    <a:pt x="14" y="34"/>
                  </a:cubicBezTo>
                  <a:close/>
                  <a:moveTo>
                    <a:pt x="14" y="29"/>
                  </a:moveTo>
                  <a:cubicBezTo>
                    <a:pt x="14" y="29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29"/>
                    <a:pt x="14" y="29"/>
                  </a:cubicBezTo>
                  <a:close/>
                  <a:moveTo>
                    <a:pt x="15" y="26"/>
                  </a:moveTo>
                  <a:cubicBezTo>
                    <a:pt x="14" y="26"/>
                    <a:pt x="14" y="27"/>
                    <a:pt x="15" y="27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21" y="13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15" y="17"/>
                  </a:moveTo>
                  <a:cubicBezTo>
                    <a:pt x="16" y="18"/>
                    <a:pt x="18" y="19"/>
                    <a:pt x="20" y="19"/>
                  </a:cubicBezTo>
                  <a:cubicBezTo>
                    <a:pt x="18" y="18"/>
                    <a:pt x="16" y="17"/>
                    <a:pt x="15" y="17"/>
                  </a:cubicBezTo>
                  <a:close/>
                  <a:moveTo>
                    <a:pt x="14" y="23"/>
                  </a:moveTo>
                  <a:cubicBezTo>
                    <a:pt x="14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3"/>
                  </a:cubicBezTo>
                  <a:close/>
                  <a:moveTo>
                    <a:pt x="20" y="10"/>
                  </a:moveTo>
                  <a:cubicBezTo>
                    <a:pt x="20" y="11"/>
                    <a:pt x="21" y="12"/>
                    <a:pt x="20" y="12"/>
                  </a:cubicBezTo>
                  <a:cubicBezTo>
                    <a:pt x="20" y="12"/>
                    <a:pt x="21" y="12"/>
                    <a:pt x="22" y="12"/>
                  </a:cubicBezTo>
                  <a:cubicBezTo>
                    <a:pt x="21" y="11"/>
                    <a:pt x="21" y="11"/>
                    <a:pt x="20" y="10"/>
                  </a:cubicBezTo>
                  <a:close/>
                  <a:moveTo>
                    <a:pt x="14" y="21"/>
                  </a:moveTo>
                  <a:cubicBezTo>
                    <a:pt x="14" y="22"/>
                    <a:pt x="16" y="23"/>
                    <a:pt x="16" y="22"/>
                  </a:cubicBezTo>
                  <a:cubicBezTo>
                    <a:pt x="16" y="22"/>
                    <a:pt x="15" y="21"/>
                    <a:pt x="14" y="21"/>
                  </a:cubicBezTo>
                  <a:close/>
                  <a:moveTo>
                    <a:pt x="15" y="18"/>
                  </a:moveTo>
                  <a:cubicBezTo>
                    <a:pt x="15" y="19"/>
                    <a:pt x="15" y="19"/>
                    <a:pt x="15" y="20"/>
                  </a:cubicBezTo>
                  <a:cubicBezTo>
                    <a:pt x="15" y="20"/>
                    <a:pt x="16" y="21"/>
                    <a:pt x="17" y="20"/>
                  </a:cubicBezTo>
                  <a:cubicBezTo>
                    <a:pt x="16" y="19"/>
                    <a:pt x="16" y="18"/>
                    <a:pt x="15" y="18"/>
                  </a:cubicBezTo>
                  <a:close/>
                  <a:moveTo>
                    <a:pt x="17" y="14"/>
                  </a:moveTo>
                  <a:cubicBezTo>
                    <a:pt x="16" y="14"/>
                    <a:pt x="16" y="14"/>
                    <a:pt x="15" y="14"/>
                  </a:cubicBezTo>
                  <a:cubicBezTo>
                    <a:pt x="16" y="15"/>
                    <a:pt x="18" y="16"/>
                    <a:pt x="19" y="16"/>
                  </a:cubicBezTo>
                  <a:cubicBezTo>
                    <a:pt x="18" y="15"/>
                    <a:pt x="18" y="14"/>
                    <a:pt x="17" y="14"/>
                  </a:cubicBezTo>
                  <a:close/>
                  <a:moveTo>
                    <a:pt x="11" y="22"/>
                  </a:moveTo>
                  <a:cubicBezTo>
                    <a:pt x="11" y="22"/>
                    <a:pt x="13" y="23"/>
                    <a:pt x="13" y="23"/>
                  </a:cubicBezTo>
                  <a:cubicBezTo>
                    <a:pt x="13" y="23"/>
                    <a:pt x="12" y="21"/>
                    <a:pt x="11" y="22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8" y="1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15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lnTo>
                    <a:pt x="15" y="15"/>
                  </a:lnTo>
                  <a:close/>
                  <a:moveTo>
                    <a:pt x="15" y="9"/>
                  </a:moveTo>
                  <a:cubicBezTo>
                    <a:pt x="15" y="10"/>
                    <a:pt x="16" y="10"/>
                    <a:pt x="15" y="11"/>
                  </a:cubicBezTo>
                  <a:cubicBezTo>
                    <a:pt x="16" y="11"/>
                    <a:pt x="17" y="12"/>
                    <a:pt x="17" y="12"/>
                  </a:cubicBezTo>
                  <a:cubicBezTo>
                    <a:pt x="17" y="11"/>
                    <a:pt x="17" y="10"/>
                    <a:pt x="15" y="9"/>
                  </a:cubicBezTo>
                  <a:close/>
                  <a:moveTo>
                    <a:pt x="16" y="5"/>
                  </a:moveTo>
                  <a:cubicBezTo>
                    <a:pt x="15" y="7"/>
                    <a:pt x="18" y="8"/>
                    <a:pt x="19" y="9"/>
                  </a:cubicBezTo>
                  <a:cubicBezTo>
                    <a:pt x="18" y="7"/>
                    <a:pt x="18" y="6"/>
                    <a:pt x="16" y="5"/>
                  </a:cubicBezTo>
                  <a:close/>
                  <a:moveTo>
                    <a:pt x="11" y="17"/>
                  </a:moveTo>
                  <a:cubicBezTo>
                    <a:pt x="12" y="17"/>
                    <a:pt x="13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7"/>
                    <a:pt x="12" y="16"/>
                    <a:pt x="11" y="17"/>
                  </a:cubicBezTo>
                  <a:close/>
                  <a:moveTo>
                    <a:pt x="11" y="17"/>
                  </a:moveTo>
                  <a:cubicBezTo>
                    <a:pt x="11" y="18"/>
                    <a:pt x="12" y="19"/>
                    <a:pt x="13" y="19"/>
                  </a:cubicBezTo>
                  <a:cubicBezTo>
                    <a:pt x="13" y="18"/>
                    <a:pt x="12" y="17"/>
                    <a:pt x="11" y="17"/>
                  </a:cubicBezTo>
                  <a:close/>
                  <a:moveTo>
                    <a:pt x="14" y="14"/>
                  </a:moveTo>
                  <a:cubicBezTo>
                    <a:pt x="13" y="14"/>
                    <a:pt x="13" y="15"/>
                    <a:pt x="13" y="15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4" y="15"/>
                    <a:pt x="14" y="14"/>
                    <a:pt x="14" y="14"/>
                  </a:cubicBezTo>
                  <a:close/>
                  <a:moveTo>
                    <a:pt x="15" y="8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8"/>
                    <a:pt x="16" y="8"/>
                    <a:pt x="15" y="8"/>
                  </a:cubicBezTo>
                  <a:close/>
                  <a:moveTo>
                    <a:pt x="10" y="14"/>
                  </a:moveTo>
                  <a:cubicBezTo>
                    <a:pt x="11" y="15"/>
                    <a:pt x="11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0" y="14"/>
                  </a:cubicBezTo>
                  <a:close/>
                  <a:moveTo>
                    <a:pt x="6" y="15"/>
                  </a:moveTo>
                  <a:cubicBezTo>
                    <a:pt x="8" y="15"/>
                    <a:pt x="10" y="17"/>
                    <a:pt x="11" y="16"/>
                  </a:cubicBezTo>
                  <a:cubicBezTo>
                    <a:pt x="10" y="15"/>
                    <a:pt x="7" y="14"/>
                    <a:pt x="6" y="15"/>
                  </a:cubicBezTo>
                  <a:close/>
                  <a:moveTo>
                    <a:pt x="16" y="3"/>
                  </a:moveTo>
                  <a:cubicBezTo>
                    <a:pt x="15" y="3"/>
                    <a:pt x="16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6" y="3"/>
                  </a:lnTo>
                  <a:close/>
                  <a:moveTo>
                    <a:pt x="5" y="16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5" y="15"/>
                    <a:pt x="5" y="16"/>
                  </a:cubicBezTo>
                  <a:close/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474"/>
            <p:cNvSpPr/>
            <p:nvPr/>
          </p:nvSpPr>
          <p:spPr bwMode="auto">
            <a:xfrm>
              <a:off x="5428346" y="516678"/>
              <a:ext cx="193705" cy="180617"/>
            </a:xfrm>
            <a:custGeom>
              <a:avLst/>
              <a:gdLst>
                <a:gd name="T0" fmla="*/ 27 w 31"/>
                <a:gd name="T1" fmla="*/ 8 h 29"/>
                <a:gd name="T2" fmla="*/ 17 w 31"/>
                <a:gd name="T3" fmla="*/ 9 h 29"/>
                <a:gd name="T4" fmla="*/ 16 w 31"/>
                <a:gd name="T5" fmla="*/ 6 h 29"/>
                <a:gd name="T6" fmla="*/ 13 w 31"/>
                <a:gd name="T7" fmla="*/ 3 h 29"/>
                <a:gd name="T8" fmla="*/ 11 w 31"/>
                <a:gd name="T9" fmla="*/ 0 h 29"/>
                <a:gd name="T10" fmla="*/ 11 w 31"/>
                <a:gd name="T11" fmla="*/ 9 h 29"/>
                <a:gd name="T12" fmla="*/ 0 w 31"/>
                <a:gd name="T13" fmla="*/ 11 h 29"/>
                <a:gd name="T14" fmla="*/ 5 w 31"/>
                <a:gd name="T15" fmla="*/ 15 h 29"/>
                <a:gd name="T16" fmla="*/ 10 w 31"/>
                <a:gd name="T17" fmla="*/ 18 h 29"/>
                <a:gd name="T18" fmla="*/ 10 w 31"/>
                <a:gd name="T19" fmla="*/ 26 h 29"/>
                <a:gd name="T20" fmla="*/ 11 w 31"/>
                <a:gd name="T21" fmla="*/ 29 h 29"/>
                <a:gd name="T22" fmla="*/ 16 w 31"/>
                <a:gd name="T23" fmla="*/ 22 h 29"/>
                <a:gd name="T24" fmla="*/ 23 w 31"/>
                <a:gd name="T25" fmla="*/ 25 h 29"/>
                <a:gd name="T26" fmla="*/ 26 w 31"/>
                <a:gd name="T27" fmla="*/ 26 h 29"/>
                <a:gd name="T28" fmla="*/ 21 w 31"/>
                <a:gd name="T29" fmla="*/ 16 h 29"/>
                <a:gd name="T30" fmla="*/ 26 w 31"/>
                <a:gd name="T31" fmla="*/ 12 h 29"/>
                <a:gd name="T32" fmla="*/ 31 w 31"/>
                <a:gd name="T33" fmla="*/ 7 h 29"/>
                <a:gd name="T34" fmla="*/ 27 w 31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9">
                  <a:moveTo>
                    <a:pt x="27" y="8"/>
                  </a:moveTo>
                  <a:cubicBezTo>
                    <a:pt x="24" y="8"/>
                    <a:pt x="20" y="9"/>
                    <a:pt x="17" y="9"/>
                  </a:cubicBezTo>
                  <a:cubicBezTo>
                    <a:pt x="17" y="8"/>
                    <a:pt x="16" y="7"/>
                    <a:pt x="16" y="6"/>
                  </a:cubicBezTo>
                  <a:cubicBezTo>
                    <a:pt x="15" y="5"/>
                    <a:pt x="14" y="4"/>
                    <a:pt x="13" y="3"/>
                  </a:cubicBezTo>
                  <a:cubicBezTo>
                    <a:pt x="12" y="2"/>
                    <a:pt x="12" y="0"/>
                    <a:pt x="11" y="0"/>
                  </a:cubicBezTo>
                  <a:cubicBezTo>
                    <a:pt x="11" y="3"/>
                    <a:pt x="11" y="6"/>
                    <a:pt x="11" y="9"/>
                  </a:cubicBezTo>
                  <a:cubicBezTo>
                    <a:pt x="7" y="10"/>
                    <a:pt x="3" y="10"/>
                    <a:pt x="0" y="11"/>
                  </a:cubicBezTo>
                  <a:cubicBezTo>
                    <a:pt x="1" y="12"/>
                    <a:pt x="3" y="13"/>
                    <a:pt x="5" y="15"/>
                  </a:cubicBezTo>
                  <a:cubicBezTo>
                    <a:pt x="6" y="16"/>
                    <a:pt x="8" y="17"/>
                    <a:pt x="10" y="18"/>
                  </a:cubicBezTo>
                  <a:cubicBezTo>
                    <a:pt x="10" y="21"/>
                    <a:pt x="10" y="24"/>
                    <a:pt x="10" y="26"/>
                  </a:cubicBezTo>
                  <a:cubicBezTo>
                    <a:pt x="10" y="27"/>
                    <a:pt x="9" y="28"/>
                    <a:pt x="11" y="29"/>
                  </a:cubicBezTo>
                  <a:cubicBezTo>
                    <a:pt x="13" y="26"/>
                    <a:pt x="14" y="24"/>
                    <a:pt x="16" y="22"/>
                  </a:cubicBezTo>
                  <a:cubicBezTo>
                    <a:pt x="18" y="23"/>
                    <a:pt x="21" y="24"/>
                    <a:pt x="23" y="25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5" y="22"/>
                    <a:pt x="22" y="19"/>
                    <a:pt x="21" y="16"/>
                  </a:cubicBezTo>
                  <a:cubicBezTo>
                    <a:pt x="23" y="15"/>
                    <a:pt x="25" y="14"/>
                    <a:pt x="26" y="12"/>
                  </a:cubicBezTo>
                  <a:cubicBezTo>
                    <a:pt x="28" y="11"/>
                    <a:pt x="30" y="9"/>
                    <a:pt x="31" y="7"/>
                  </a:cubicBezTo>
                  <a:cubicBezTo>
                    <a:pt x="29" y="7"/>
                    <a:pt x="28" y="8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475"/>
            <p:cNvSpPr/>
            <p:nvPr/>
          </p:nvSpPr>
          <p:spPr bwMode="auto">
            <a:xfrm>
              <a:off x="5229406" y="778441"/>
              <a:ext cx="125646" cy="109941"/>
            </a:xfrm>
            <a:custGeom>
              <a:avLst/>
              <a:gdLst>
                <a:gd name="T0" fmla="*/ 17 w 20"/>
                <a:gd name="T1" fmla="*/ 5 h 18"/>
                <a:gd name="T2" fmla="*/ 11 w 20"/>
                <a:gd name="T3" fmla="*/ 6 h 18"/>
                <a:gd name="T4" fmla="*/ 10 w 20"/>
                <a:gd name="T5" fmla="*/ 4 h 18"/>
                <a:gd name="T6" fmla="*/ 9 w 20"/>
                <a:gd name="T7" fmla="*/ 2 h 18"/>
                <a:gd name="T8" fmla="*/ 7 w 20"/>
                <a:gd name="T9" fmla="*/ 0 h 18"/>
                <a:gd name="T10" fmla="*/ 7 w 20"/>
                <a:gd name="T11" fmla="*/ 6 h 18"/>
                <a:gd name="T12" fmla="*/ 0 w 20"/>
                <a:gd name="T13" fmla="*/ 7 h 18"/>
                <a:gd name="T14" fmla="*/ 3 w 20"/>
                <a:gd name="T15" fmla="*/ 10 h 18"/>
                <a:gd name="T16" fmla="*/ 7 w 20"/>
                <a:gd name="T17" fmla="*/ 12 h 18"/>
                <a:gd name="T18" fmla="*/ 7 w 20"/>
                <a:gd name="T19" fmla="*/ 17 h 18"/>
                <a:gd name="T20" fmla="*/ 7 w 20"/>
                <a:gd name="T21" fmla="*/ 18 h 18"/>
                <a:gd name="T22" fmla="*/ 10 w 20"/>
                <a:gd name="T23" fmla="*/ 14 h 18"/>
                <a:gd name="T24" fmla="*/ 15 w 20"/>
                <a:gd name="T25" fmla="*/ 16 h 18"/>
                <a:gd name="T26" fmla="*/ 17 w 20"/>
                <a:gd name="T27" fmla="*/ 17 h 18"/>
                <a:gd name="T28" fmla="*/ 14 w 20"/>
                <a:gd name="T29" fmla="*/ 11 h 18"/>
                <a:gd name="T30" fmla="*/ 17 w 20"/>
                <a:gd name="T31" fmla="*/ 8 h 18"/>
                <a:gd name="T32" fmla="*/ 20 w 20"/>
                <a:gd name="T33" fmla="*/ 5 h 18"/>
                <a:gd name="T34" fmla="*/ 17 w 20"/>
                <a:gd name="T35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8">
                  <a:moveTo>
                    <a:pt x="17" y="5"/>
                  </a:moveTo>
                  <a:cubicBezTo>
                    <a:pt x="15" y="6"/>
                    <a:pt x="13" y="6"/>
                    <a:pt x="11" y="6"/>
                  </a:cubicBezTo>
                  <a:cubicBezTo>
                    <a:pt x="11" y="5"/>
                    <a:pt x="10" y="5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7" y="2"/>
                    <a:pt x="7" y="4"/>
                    <a:pt x="7" y="6"/>
                  </a:cubicBezTo>
                  <a:cubicBezTo>
                    <a:pt x="5" y="7"/>
                    <a:pt x="2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4" y="10"/>
                    <a:pt x="5" y="11"/>
                    <a:pt x="7" y="12"/>
                  </a:cubicBezTo>
                  <a:cubicBezTo>
                    <a:pt x="6" y="14"/>
                    <a:pt x="7" y="15"/>
                    <a:pt x="7" y="17"/>
                  </a:cubicBezTo>
                  <a:cubicBezTo>
                    <a:pt x="7" y="18"/>
                    <a:pt x="6" y="18"/>
                    <a:pt x="7" y="18"/>
                  </a:cubicBezTo>
                  <a:cubicBezTo>
                    <a:pt x="8" y="17"/>
                    <a:pt x="9" y="15"/>
                    <a:pt x="10" y="14"/>
                  </a:cubicBezTo>
                  <a:cubicBezTo>
                    <a:pt x="12" y="15"/>
                    <a:pt x="14" y="16"/>
                    <a:pt x="15" y="16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6" y="15"/>
                    <a:pt x="14" y="13"/>
                    <a:pt x="14" y="11"/>
                  </a:cubicBezTo>
                  <a:cubicBezTo>
                    <a:pt x="15" y="10"/>
                    <a:pt x="16" y="9"/>
                    <a:pt x="17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19" y="5"/>
                    <a:pt x="18" y="5"/>
                    <a:pt x="1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476"/>
            <p:cNvSpPr>
              <a:spLocks noEditPoints="1"/>
            </p:cNvSpPr>
            <p:nvPr/>
          </p:nvSpPr>
          <p:spPr bwMode="auto">
            <a:xfrm>
              <a:off x="3457270" y="747030"/>
              <a:ext cx="366468" cy="426675"/>
            </a:xfrm>
            <a:custGeom>
              <a:avLst/>
              <a:gdLst>
                <a:gd name="T0" fmla="*/ 27 w 59"/>
                <a:gd name="T1" fmla="*/ 65 h 69"/>
                <a:gd name="T2" fmla="*/ 26 w 59"/>
                <a:gd name="T3" fmla="*/ 50 h 69"/>
                <a:gd name="T4" fmla="*/ 12 w 59"/>
                <a:gd name="T5" fmla="*/ 56 h 69"/>
                <a:gd name="T6" fmla="*/ 14 w 59"/>
                <a:gd name="T7" fmla="*/ 36 h 69"/>
                <a:gd name="T8" fmla="*/ 3 w 59"/>
                <a:gd name="T9" fmla="*/ 21 h 69"/>
                <a:gd name="T10" fmla="*/ 7 w 59"/>
                <a:gd name="T11" fmla="*/ 17 h 69"/>
                <a:gd name="T12" fmla="*/ 22 w 59"/>
                <a:gd name="T13" fmla="*/ 21 h 69"/>
                <a:gd name="T14" fmla="*/ 27 w 59"/>
                <a:gd name="T15" fmla="*/ 2 h 69"/>
                <a:gd name="T16" fmla="*/ 35 w 59"/>
                <a:gd name="T17" fmla="*/ 14 h 69"/>
                <a:gd name="T18" fmla="*/ 50 w 59"/>
                <a:gd name="T19" fmla="*/ 9 h 69"/>
                <a:gd name="T20" fmla="*/ 48 w 59"/>
                <a:gd name="T21" fmla="*/ 21 h 69"/>
                <a:gd name="T22" fmla="*/ 59 w 59"/>
                <a:gd name="T23" fmla="*/ 25 h 69"/>
                <a:gd name="T24" fmla="*/ 49 w 59"/>
                <a:gd name="T25" fmla="*/ 36 h 69"/>
                <a:gd name="T26" fmla="*/ 56 w 59"/>
                <a:gd name="T27" fmla="*/ 51 h 69"/>
                <a:gd name="T28" fmla="*/ 39 w 59"/>
                <a:gd name="T29" fmla="*/ 49 h 69"/>
                <a:gd name="T30" fmla="*/ 27 w 59"/>
                <a:gd name="T31" fmla="*/ 65 h 69"/>
                <a:gd name="T32" fmla="*/ 33 w 59"/>
                <a:gd name="T33" fmla="*/ 40 h 69"/>
                <a:gd name="T34" fmla="*/ 31 w 59"/>
                <a:gd name="T35" fmla="*/ 63 h 69"/>
                <a:gd name="T36" fmla="*/ 33 w 59"/>
                <a:gd name="T37" fmla="*/ 40 h 69"/>
                <a:gd name="T38" fmla="*/ 30 w 59"/>
                <a:gd name="T39" fmla="*/ 36 h 69"/>
                <a:gd name="T40" fmla="*/ 20 w 59"/>
                <a:gd name="T41" fmla="*/ 38 h 69"/>
                <a:gd name="T42" fmla="*/ 12 w 59"/>
                <a:gd name="T43" fmla="*/ 53 h 69"/>
                <a:gd name="T44" fmla="*/ 30 w 59"/>
                <a:gd name="T45" fmla="*/ 36 h 69"/>
                <a:gd name="T46" fmla="*/ 46 w 59"/>
                <a:gd name="T47" fmla="*/ 51 h 69"/>
                <a:gd name="T48" fmla="*/ 54 w 59"/>
                <a:gd name="T49" fmla="*/ 47 h 69"/>
                <a:gd name="T50" fmla="*/ 37 w 59"/>
                <a:gd name="T51" fmla="*/ 37 h 69"/>
                <a:gd name="T52" fmla="*/ 46 w 59"/>
                <a:gd name="T53" fmla="*/ 51 h 69"/>
                <a:gd name="T54" fmla="*/ 30 w 59"/>
                <a:gd name="T55" fmla="*/ 33 h 69"/>
                <a:gd name="T56" fmla="*/ 6 w 59"/>
                <a:gd name="T57" fmla="*/ 23 h 69"/>
                <a:gd name="T58" fmla="*/ 30 w 59"/>
                <a:gd name="T59" fmla="*/ 33 h 69"/>
                <a:gd name="T60" fmla="*/ 56 w 59"/>
                <a:gd name="T61" fmla="*/ 28 h 69"/>
                <a:gd name="T62" fmla="*/ 51 w 59"/>
                <a:gd name="T63" fmla="*/ 23 h 69"/>
                <a:gd name="T64" fmla="*/ 39 w 59"/>
                <a:gd name="T65" fmla="*/ 34 h 69"/>
                <a:gd name="T66" fmla="*/ 56 w 59"/>
                <a:gd name="T67" fmla="*/ 28 h 69"/>
                <a:gd name="T68" fmla="*/ 36 w 59"/>
                <a:gd name="T69" fmla="*/ 29 h 69"/>
                <a:gd name="T70" fmla="*/ 37 w 59"/>
                <a:gd name="T71" fmla="*/ 29 h 69"/>
                <a:gd name="T72" fmla="*/ 47 w 59"/>
                <a:gd name="T73" fmla="*/ 10 h 69"/>
                <a:gd name="T74" fmla="*/ 36 w 59"/>
                <a:gd name="T75" fmla="*/ 29 h 69"/>
                <a:gd name="T76" fmla="*/ 24 w 59"/>
                <a:gd name="T77" fmla="*/ 5 h 69"/>
                <a:gd name="T78" fmla="*/ 32 w 59"/>
                <a:gd name="T79" fmla="*/ 29 h 69"/>
                <a:gd name="T80" fmla="*/ 24 w 59"/>
                <a:gd name="T81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69">
                  <a:moveTo>
                    <a:pt x="27" y="65"/>
                  </a:moveTo>
                  <a:cubicBezTo>
                    <a:pt x="25" y="61"/>
                    <a:pt x="25" y="55"/>
                    <a:pt x="26" y="50"/>
                  </a:cubicBezTo>
                  <a:cubicBezTo>
                    <a:pt x="22" y="51"/>
                    <a:pt x="18" y="58"/>
                    <a:pt x="12" y="56"/>
                  </a:cubicBezTo>
                  <a:cubicBezTo>
                    <a:pt x="3" y="54"/>
                    <a:pt x="8" y="39"/>
                    <a:pt x="14" y="36"/>
                  </a:cubicBezTo>
                  <a:cubicBezTo>
                    <a:pt x="7" y="35"/>
                    <a:pt x="0" y="29"/>
                    <a:pt x="3" y="21"/>
                  </a:cubicBezTo>
                  <a:cubicBezTo>
                    <a:pt x="5" y="19"/>
                    <a:pt x="7" y="19"/>
                    <a:pt x="7" y="17"/>
                  </a:cubicBezTo>
                  <a:cubicBezTo>
                    <a:pt x="14" y="15"/>
                    <a:pt x="19" y="18"/>
                    <a:pt x="22" y="21"/>
                  </a:cubicBezTo>
                  <a:cubicBezTo>
                    <a:pt x="19" y="17"/>
                    <a:pt x="16" y="0"/>
                    <a:pt x="27" y="2"/>
                  </a:cubicBezTo>
                  <a:cubicBezTo>
                    <a:pt x="31" y="3"/>
                    <a:pt x="33" y="9"/>
                    <a:pt x="35" y="14"/>
                  </a:cubicBezTo>
                  <a:cubicBezTo>
                    <a:pt x="37" y="8"/>
                    <a:pt x="44" y="0"/>
                    <a:pt x="50" y="9"/>
                  </a:cubicBezTo>
                  <a:cubicBezTo>
                    <a:pt x="50" y="14"/>
                    <a:pt x="49" y="18"/>
                    <a:pt x="48" y="21"/>
                  </a:cubicBezTo>
                  <a:cubicBezTo>
                    <a:pt x="53" y="19"/>
                    <a:pt x="57" y="22"/>
                    <a:pt x="59" y="25"/>
                  </a:cubicBezTo>
                  <a:cubicBezTo>
                    <a:pt x="59" y="32"/>
                    <a:pt x="54" y="34"/>
                    <a:pt x="49" y="36"/>
                  </a:cubicBezTo>
                  <a:cubicBezTo>
                    <a:pt x="53" y="40"/>
                    <a:pt x="59" y="43"/>
                    <a:pt x="56" y="51"/>
                  </a:cubicBezTo>
                  <a:cubicBezTo>
                    <a:pt x="52" y="55"/>
                    <a:pt x="41" y="54"/>
                    <a:pt x="39" y="49"/>
                  </a:cubicBezTo>
                  <a:cubicBezTo>
                    <a:pt x="39" y="58"/>
                    <a:pt x="37" y="69"/>
                    <a:pt x="27" y="65"/>
                  </a:cubicBezTo>
                  <a:close/>
                  <a:moveTo>
                    <a:pt x="33" y="40"/>
                  </a:moveTo>
                  <a:cubicBezTo>
                    <a:pt x="30" y="46"/>
                    <a:pt x="25" y="58"/>
                    <a:pt x="31" y="63"/>
                  </a:cubicBezTo>
                  <a:cubicBezTo>
                    <a:pt x="38" y="61"/>
                    <a:pt x="37" y="45"/>
                    <a:pt x="33" y="40"/>
                  </a:cubicBezTo>
                  <a:close/>
                  <a:moveTo>
                    <a:pt x="30" y="36"/>
                  </a:moveTo>
                  <a:cubicBezTo>
                    <a:pt x="27" y="39"/>
                    <a:pt x="23" y="37"/>
                    <a:pt x="20" y="38"/>
                  </a:cubicBezTo>
                  <a:cubicBezTo>
                    <a:pt x="13" y="39"/>
                    <a:pt x="8" y="47"/>
                    <a:pt x="12" y="53"/>
                  </a:cubicBezTo>
                  <a:cubicBezTo>
                    <a:pt x="22" y="52"/>
                    <a:pt x="29" y="45"/>
                    <a:pt x="30" y="36"/>
                  </a:cubicBezTo>
                  <a:close/>
                  <a:moveTo>
                    <a:pt x="46" y="51"/>
                  </a:moveTo>
                  <a:cubicBezTo>
                    <a:pt x="51" y="52"/>
                    <a:pt x="54" y="50"/>
                    <a:pt x="54" y="47"/>
                  </a:cubicBezTo>
                  <a:cubicBezTo>
                    <a:pt x="54" y="41"/>
                    <a:pt x="44" y="37"/>
                    <a:pt x="37" y="37"/>
                  </a:cubicBezTo>
                  <a:cubicBezTo>
                    <a:pt x="39" y="42"/>
                    <a:pt x="41" y="49"/>
                    <a:pt x="46" y="51"/>
                  </a:cubicBezTo>
                  <a:close/>
                  <a:moveTo>
                    <a:pt x="30" y="33"/>
                  </a:moveTo>
                  <a:cubicBezTo>
                    <a:pt x="25" y="27"/>
                    <a:pt x="14" y="15"/>
                    <a:pt x="6" y="23"/>
                  </a:cubicBezTo>
                  <a:cubicBezTo>
                    <a:pt x="6" y="36"/>
                    <a:pt x="20" y="35"/>
                    <a:pt x="30" y="33"/>
                  </a:cubicBezTo>
                  <a:close/>
                  <a:moveTo>
                    <a:pt x="56" y="28"/>
                  </a:moveTo>
                  <a:cubicBezTo>
                    <a:pt x="56" y="26"/>
                    <a:pt x="53" y="23"/>
                    <a:pt x="51" y="23"/>
                  </a:cubicBezTo>
                  <a:cubicBezTo>
                    <a:pt x="46" y="23"/>
                    <a:pt x="40" y="31"/>
                    <a:pt x="39" y="34"/>
                  </a:cubicBezTo>
                  <a:cubicBezTo>
                    <a:pt x="44" y="34"/>
                    <a:pt x="56" y="34"/>
                    <a:pt x="56" y="28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7" y="29"/>
                  </a:cubicBezTo>
                  <a:cubicBezTo>
                    <a:pt x="41" y="24"/>
                    <a:pt x="48" y="19"/>
                    <a:pt x="47" y="10"/>
                  </a:cubicBezTo>
                  <a:cubicBezTo>
                    <a:pt x="37" y="5"/>
                    <a:pt x="38" y="21"/>
                    <a:pt x="36" y="29"/>
                  </a:cubicBezTo>
                  <a:close/>
                  <a:moveTo>
                    <a:pt x="24" y="5"/>
                  </a:moveTo>
                  <a:cubicBezTo>
                    <a:pt x="19" y="15"/>
                    <a:pt x="29" y="23"/>
                    <a:pt x="32" y="29"/>
                  </a:cubicBezTo>
                  <a:cubicBezTo>
                    <a:pt x="32" y="19"/>
                    <a:pt x="33" y="7"/>
                    <a:pt x="2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3" name="Freeform 498"/>
            <p:cNvSpPr>
              <a:spLocks noEditPoints="1"/>
            </p:cNvSpPr>
            <p:nvPr/>
          </p:nvSpPr>
          <p:spPr bwMode="auto">
            <a:xfrm>
              <a:off x="7339217" y="548090"/>
              <a:ext cx="159676" cy="204175"/>
            </a:xfrm>
            <a:custGeom>
              <a:avLst/>
              <a:gdLst>
                <a:gd name="T0" fmla="*/ 9 w 26"/>
                <a:gd name="T1" fmla="*/ 19 h 33"/>
                <a:gd name="T2" fmla="*/ 5 w 26"/>
                <a:gd name="T3" fmla="*/ 28 h 33"/>
                <a:gd name="T4" fmla="*/ 1 w 26"/>
                <a:gd name="T5" fmla="*/ 29 h 33"/>
                <a:gd name="T6" fmla="*/ 2 w 26"/>
                <a:gd name="T7" fmla="*/ 28 h 33"/>
                <a:gd name="T8" fmla="*/ 9 w 26"/>
                <a:gd name="T9" fmla="*/ 7 h 33"/>
                <a:gd name="T10" fmla="*/ 18 w 26"/>
                <a:gd name="T11" fmla="*/ 0 h 33"/>
                <a:gd name="T12" fmla="*/ 26 w 26"/>
                <a:gd name="T13" fmla="*/ 3 h 33"/>
                <a:gd name="T14" fmla="*/ 12 w 26"/>
                <a:gd name="T15" fmla="*/ 16 h 33"/>
                <a:gd name="T16" fmla="*/ 23 w 26"/>
                <a:gd name="T17" fmla="*/ 28 h 33"/>
                <a:gd name="T18" fmla="*/ 19 w 26"/>
                <a:gd name="T19" fmla="*/ 33 h 33"/>
                <a:gd name="T20" fmla="*/ 17 w 26"/>
                <a:gd name="T21" fmla="*/ 31 h 33"/>
                <a:gd name="T22" fmla="*/ 9 w 26"/>
                <a:gd name="T23" fmla="*/ 19 h 33"/>
                <a:gd name="T24" fmla="*/ 20 w 26"/>
                <a:gd name="T25" fmla="*/ 9 h 33"/>
                <a:gd name="T26" fmla="*/ 23 w 26"/>
                <a:gd name="T27" fmla="*/ 4 h 33"/>
                <a:gd name="T28" fmla="*/ 14 w 26"/>
                <a:gd name="T29" fmla="*/ 4 h 33"/>
                <a:gd name="T30" fmla="*/ 12 w 26"/>
                <a:gd name="T31" fmla="*/ 12 h 33"/>
                <a:gd name="T32" fmla="*/ 20 w 26"/>
                <a:gd name="T33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3">
                  <a:moveTo>
                    <a:pt x="9" y="19"/>
                  </a:moveTo>
                  <a:cubicBezTo>
                    <a:pt x="7" y="22"/>
                    <a:pt x="5" y="25"/>
                    <a:pt x="5" y="28"/>
                  </a:cubicBezTo>
                  <a:cubicBezTo>
                    <a:pt x="5" y="29"/>
                    <a:pt x="2" y="31"/>
                    <a:pt x="1" y="29"/>
                  </a:cubicBezTo>
                  <a:cubicBezTo>
                    <a:pt x="0" y="29"/>
                    <a:pt x="1" y="28"/>
                    <a:pt x="2" y="28"/>
                  </a:cubicBezTo>
                  <a:cubicBezTo>
                    <a:pt x="4" y="21"/>
                    <a:pt x="6" y="13"/>
                    <a:pt x="9" y="7"/>
                  </a:cubicBezTo>
                  <a:cubicBezTo>
                    <a:pt x="9" y="2"/>
                    <a:pt x="14" y="0"/>
                    <a:pt x="18" y="0"/>
                  </a:cubicBezTo>
                  <a:cubicBezTo>
                    <a:pt x="21" y="0"/>
                    <a:pt x="24" y="2"/>
                    <a:pt x="26" y="3"/>
                  </a:cubicBezTo>
                  <a:cubicBezTo>
                    <a:pt x="26" y="11"/>
                    <a:pt x="19" y="15"/>
                    <a:pt x="12" y="16"/>
                  </a:cubicBezTo>
                  <a:cubicBezTo>
                    <a:pt x="15" y="20"/>
                    <a:pt x="19" y="24"/>
                    <a:pt x="23" y="28"/>
                  </a:cubicBezTo>
                  <a:cubicBezTo>
                    <a:pt x="23" y="31"/>
                    <a:pt x="20" y="31"/>
                    <a:pt x="19" y="33"/>
                  </a:cubicBezTo>
                  <a:cubicBezTo>
                    <a:pt x="18" y="33"/>
                    <a:pt x="18" y="32"/>
                    <a:pt x="17" y="31"/>
                  </a:cubicBezTo>
                  <a:cubicBezTo>
                    <a:pt x="15" y="27"/>
                    <a:pt x="12" y="23"/>
                    <a:pt x="9" y="19"/>
                  </a:cubicBezTo>
                  <a:close/>
                  <a:moveTo>
                    <a:pt x="20" y="9"/>
                  </a:moveTo>
                  <a:cubicBezTo>
                    <a:pt x="22" y="8"/>
                    <a:pt x="24" y="5"/>
                    <a:pt x="23" y="4"/>
                  </a:cubicBezTo>
                  <a:cubicBezTo>
                    <a:pt x="21" y="2"/>
                    <a:pt x="15" y="3"/>
                    <a:pt x="14" y="4"/>
                  </a:cubicBezTo>
                  <a:cubicBezTo>
                    <a:pt x="14" y="7"/>
                    <a:pt x="12" y="10"/>
                    <a:pt x="12" y="12"/>
                  </a:cubicBezTo>
                  <a:cubicBezTo>
                    <a:pt x="15" y="12"/>
                    <a:pt x="17" y="11"/>
                    <a:pt x="20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4" name="Freeform 499"/>
            <p:cNvSpPr>
              <a:spLocks noEditPoints="1"/>
            </p:cNvSpPr>
            <p:nvPr/>
          </p:nvSpPr>
          <p:spPr bwMode="auto">
            <a:xfrm>
              <a:off x="6420429" y="529767"/>
              <a:ext cx="172764" cy="222500"/>
            </a:xfrm>
            <a:custGeom>
              <a:avLst/>
              <a:gdLst>
                <a:gd name="T0" fmla="*/ 0 w 28"/>
                <a:gd name="T1" fmla="*/ 2 h 36"/>
                <a:gd name="T2" fmla="*/ 4 w 28"/>
                <a:gd name="T3" fmla="*/ 0 h 36"/>
                <a:gd name="T4" fmla="*/ 9 w 28"/>
                <a:gd name="T5" fmla="*/ 13 h 36"/>
                <a:gd name="T6" fmla="*/ 10 w 28"/>
                <a:gd name="T7" fmla="*/ 25 h 36"/>
                <a:gd name="T8" fmla="*/ 24 w 28"/>
                <a:gd name="T9" fmla="*/ 3 h 36"/>
                <a:gd name="T10" fmla="*/ 27 w 28"/>
                <a:gd name="T11" fmla="*/ 3 h 36"/>
                <a:gd name="T12" fmla="*/ 25 w 28"/>
                <a:gd name="T13" fmla="*/ 9 h 36"/>
                <a:gd name="T14" fmla="*/ 24 w 28"/>
                <a:gd name="T15" fmla="*/ 12 h 36"/>
                <a:gd name="T16" fmla="*/ 22 w 28"/>
                <a:gd name="T17" fmla="*/ 15 h 36"/>
                <a:gd name="T18" fmla="*/ 21 w 28"/>
                <a:gd name="T19" fmla="*/ 16 h 36"/>
                <a:gd name="T20" fmla="*/ 18 w 28"/>
                <a:gd name="T21" fmla="*/ 22 h 36"/>
                <a:gd name="T22" fmla="*/ 14 w 28"/>
                <a:gd name="T23" fmla="*/ 29 h 36"/>
                <a:gd name="T24" fmla="*/ 13 w 28"/>
                <a:gd name="T25" fmla="*/ 30 h 36"/>
                <a:gd name="T26" fmla="*/ 11 w 28"/>
                <a:gd name="T27" fmla="*/ 34 h 36"/>
                <a:gd name="T28" fmla="*/ 10 w 28"/>
                <a:gd name="T29" fmla="*/ 34 h 36"/>
                <a:gd name="T30" fmla="*/ 8 w 28"/>
                <a:gd name="T31" fmla="*/ 36 h 36"/>
                <a:gd name="T32" fmla="*/ 5 w 28"/>
                <a:gd name="T33" fmla="*/ 33 h 36"/>
                <a:gd name="T34" fmla="*/ 0 w 28"/>
                <a:gd name="T35" fmla="*/ 2 h 36"/>
                <a:gd name="T36" fmla="*/ 6 w 28"/>
                <a:gd name="T37" fmla="*/ 30 h 36"/>
                <a:gd name="T38" fmla="*/ 7 w 28"/>
                <a:gd name="T39" fmla="*/ 32 h 36"/>
                <a:gd name="T40" fmla="*/ 6 w 28"/>
                <a:gd name="T41" fmla="*/ 30 h 36"/>
                <a:gd name="T42" fmla="*/ 6 w 28"/>
                <a:gd name="T43" fmla="*/ 28 h 36"/>
                <a:gd name="T44" fmla="*/ 5 w 28"/>
                <a:gd name="T45" fmla="*/ 25 h 36"/>
                <a:gd name="T46" fmla="*/ 6 w 28"/>
                <a:gd name="T47" fmla="*/ 28 h 36"/>
                <a:gd name="T48" fmla="*/ 3 w 28"/>
                <a:gd name="T49" fmla="*/ 17 h 36"/>
                <a:gd name="T50" fmla="*/ 4 w 28"/>
                <a:gd name="T51" fmla="*/ 20 h 36"/>
                <a:gd name="T52" fmla="*/ 3 w 28"/>
                <a:gd name="T53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36">
                  <a:moveTo>
                    <a:pt x="0" y="2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6" y="3"/>
                    <a:pt x="8" y="9"/>
                    <a:pt x="9" y="13"/>
                  </a:cubicBezTo>
                  <a:cubicBezTo>
                    <a:pt x="9" y="17"/>
                    <a:pt x="8" y="21"/>
                    <a:pt x="10" y="25"/>
                  </a:cubicBezTo>
                  <a:cubicBezTo>
                    <a:pt x="16" y="19"/>
                    <a:pt x="19" y="10"/>
                    <a:pt x="24" y="3"/>
                  </a:cubicBezTo>
                  <a:cubicBezTo>
                    <a:pt x="25" y="3"/>
                    <a:pt x="26" y="3"/>
                    <a:pt x="27" y="3"/>
                  </a:cubicBezTo>
                  <a:cubicBezTo>
                    <a:pt x="28" y="5"/>
                    <a:pt x="26" y="7"/>
                    <a:pt x="25" y="9"/>
                  </a:cubicBezTo>
                  <a:cubicBezTo>
                    <a:pt x="24" y="9"/>
                    <a:pt x="24" y="11"/>
                    <a:pt x="24" y="12"/>
                  </a:cubicBezTo>
                  <a:cubicBezTo>
                    <a:pt x="23" y="13"/>
                    <a:pt x="22" y="14"/>
                    <a:pt x="22" y="15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0" y="18"/>
                    <a:pt x="19" y="20"/>
                    <a:pt x="18" y="22"/>
                  </a:cubicBezTo>
                  <a:cubicBezTo>
                    <a:pt x="17" y="24"/>
                    <a:pt x="15" y="26"/>
                    <a:pt x="14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2" y="33"/>
                    <a:pt x="11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7" y="35"/>
                    <a:pt x="6" y="33"/>
                    <a:pt x="5" y="33"/>
                  </a:cubicBezTo>
                  <a:cubicBezTo>
                    <a:pt x="3" y="22"/>
                    <a:pt x="0" y="12"/>
                    <a:pt x="0" y="2"/>
                  </a:cubicBezTo>
                  <a:close/>
                  <a:moveTo>
                    <a:pt x="6" y="30"/>
                  </a:moveTo>
                  <a:cubicBezTo>
                    <a:pt x="6" y="31"/>
                    <a:pt x="6" y="32"/>
                    <a:pt x="7" y="32"/>
                  </a:cubicBezTo>
                  <a:cubicBezTo>
                    <a:pt x="7" y="31"/>
                    <a:pt x="7" y="30"/>
                    <a:pt x="6" y="30"/>
                  </a:cubicBezTo>
                  <a:close/>
                  <a:moveTo>
                    <a:pt x="6" y="28"/>
                  </a:moveTo>
                  <a:cubicBezTo>
                    <a:pt x="6" y="27"/>
                    <a:pt x="5" y="26"/>
                    <a:pt x="5" y="25"/>
                  </a:cubicBezTo>
                  <a:cubicBezTo>
                    <a:pt x="5" y="26"/>
                    <a:pt x="5" y="27"/>
                    <a:pt x="6" y="28"/>
                  </a:cubicBezTo>
                  <a:close/>
                  <a:moveTo>
                    <a:pt x="3" y="17"/>
                  </a:moveTo>
                  <a:cubicBezTo>
                    <a:pt x="4" y="18"/>
                    <a:pt x="3" y="19"/>
                    <a:pt x="4" y="20"/>
                  </a:cubicBezTo>
                  <a:cubicBezTo>
                    <a:pt x="4" y="19"/>
                    <a:pt x="4" y="18"/>
                    <a:pt x="3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5" name="Freeform 500"/>
            <p:cNvSpPr>
              <a:spLocks noEditPoints="1"/>
            </p:cNvSpPr>
            <p:nvPr/>
          </p:nvSpPr>
          <p:spPr bwMode="auto">
            <a:xfrm>
              <a:off x="6972749" y="535002"/>
              <a:ext cx="167528" cy="217264"/>
            </a:xfrm>
            <a:custGeom>
              <a:avLst/>
              <a:gdLst>
                <a:gd name="T0" fmla="*/ 6 w 27"/>
                <a:gd name="T1" fmla="*/ 33 h 35"/>
                <a:gd name="T2" fmla="*/ 11 w 27"/>
                <a:gd name="T3" fmla="*/ 8 h 35"/>
                <a:gd name="T4" fmla="*/ 4 w 27"/>
                <a:gd name="T5" fmla="*/ 9 h 35"/>
                <a:gd name="T6" fmla="*/ 3 w 27"/>
                <a:gd name="T7" fmla="*/ 8 h 35"/>
                <a:gd name="T8" fmla="*/ 2 w 27"/>
                <a:gd name="T9" fmla="*/ 8 h 35"/>
                <a:gd name="T10" fmla="*/ 1 w 27"/>
                <a:gd name="T11" fmla="*/ 3 h 35"/>
                <a:gd name="T12" fmla="*/ 6 w 27"/>
                <a:gd name="T13" fmla="*/ 3 h 35"/>
                <a:gd name="T14" fmla="*/ 26 w 27"/>
                <a:gd name="T15" fmla="*/ 2 h 35"/>
                <a:gd name="T16" fmla="*/ 27 w 27"/>
                <a:gd name="T17" fmla="*/ 7 h 35"/>
                <a:gd name="T18" fmla="*/ 17 w 27"/>
                <a:gd name="T19" fmla="*/ 9 h 35"/>
                <a:gd name="T20" fmla="*/ 11 w 27"/>
                <a:gd name="T21" fmla="*/ 34 h 35"/>
                <a:gd name="T22" fmla="*/ 8 w 27"/>
                <a:gd name="T23" fmla="*/ 35 h 35"/>
                <a:gd name="T24" fmla="*/ 6 w 27"/>
                <a:gd name="T25" fmla="*/ 33 h 35"/>
                <a:gd name="T26" fmla="*/ 11 w 27"/>
                <a:gd name="T27" fmla="*/ 26 h 35"/>
                <a:gd name="T28" fmla="*/ 11 w 27"/>
                <a:gd name="T29" fmla="*/ 28 h 35"/>
                <a:gd name="T30" fmla="*/ 11 w 27"/>
                <a:gd name="T31" fmla="*/ 26 h 35"/>
                <a:gd name="T32" fmla="*/ 2 w 27"/>
                <a:gd name="T33" fmla="*/ 5 h 35"/>
                <a:gd name="T34" fmla="*/ 3 w 27"/>
                <a:gd name="T35" fmla="*/ 7 h 35"/>
                <a:gd name="T36" fmla="*/ 2 w 27"/>
                <a:gd name="T37" fmla="*/ 5 h 35"/>
                <a:gd name="T38" fmla="*/ 24 w 27"/>
                <a:gd name="T39" fmla="*/ 5 h 35"/>
                <a:gd name="T40" fmla="*/ 23 w 27"/>
                <a:gd name="T41" fmla="*/ 4 h 35"/>
                <a:gd name="T42" fmla="*/ 22 w 27"/>
                <a:gd name="T43" fmla="*/ 5 h 35"/>
                <a:gd name="T44" fmla="*/ 24 w 27"/>
                <a:gd name="T45" fmla="*/ 5 h 35"/>
                <a:gd name="T46" fmla="*/ 16 w 27"/>
                <a:gd name="T47" fmla="*/ 3 h 35"/>
                <a:gd name="T48" fmla="*/ 14 w 27"/>
                <a:gd name="T49" fmla="*/ 4 h 35"/>
                <a:gd name="T50" fmla="*/ 16 w 27"/>
                <a:gd name="T51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5">
                  <a:moveTo>
                    <a:pt x="6" y="33"/>
                  </a:moveTo>
                  <a:cubicBezTo>
                    <a:pt x="7" y="25"/>
                    <a:pt x="9" y="17"/>
                    <a:pt x="11" y="8"/>
                  </a:cubicBezTo>
                  <a:cubicBezTo>
                    <a:pt x="9" y="8"/>
                    <a:pt x="7" y="9"/>
                    <a:pt x="4" y="9"/>
                  </a:cubicBezTo>
                  <a:cubicBezTo>
                    <a:pt x="4" y="9"/>
                    <a:pt x="3" y="9"/>
                    <a:pt x="3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3" y="2"/>
                    <a:pt x="4" y="3"/>
                    <a:pt x="6" y="3"/>
                  </a:cubicBezTo>
                  <a:cubicBezTo>
                    <a:pt x="12" y="3"/>
                    <a:pt x="21" y="0"/>
                    <a:pt x="26" y="2"/>
                  </a:cubicBezTo>
                  <a:cubicBezTo>
                    <a:pt x="26" y="4"/>
                    <a:pt x="27" y="5"/>
                    <a:pt x="27" y="7"/>
                  </a:cubicBezTo>
                  <a:cubicBezTo>
                    <a:pt x="24" y="8"/>
                    <a:pt x="21" y="8"/>
                    <a:pt x="17" y="9"/>
                  </a:cubicBezTo>
                  <a:cubicBezTo>
                    <a:pt x="14" y="16"/>
                    <a:pt x="14" y="26"/>
                    <a:pt x="11" y="34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7" y="34"/>
                    <a:pt x="7" y="34"/>
                    <a:pt x="6" y="33"/>
                  </a:cubicBezTo>
                  <a:close/>
                  <a:moveTo>
                    <a:pt x="11" y="26"/>
                  </a:moveTo>
                  <a:cubicBezTo>
                    <a:pt x="11" y="27"/>
                    <a:pt x="10" y="27"/>
                    <a:pt x="11" y="28"/>
                  </a:cubicBezTo>
                  <a:cubicBezTo>
                    <a:pt x="11" y="28"/>
                    <a:pt x="12" y="26"/>
                    <a:pt x="11" y="26"/>
                  </a:cubicBezTo>
                  <a:close/>
                  <a:moveTo>
                    <a:pt x="2" y="5"/>
                  </a:moveTo>
                  <a:cubicBezTo>
                    <a:pt x="1" y="6"/>
                    <a:pt x="3" y="7"/>
                    <a:pt x="3" y="7"/>
                  </a:cubicBezTo>
                  <a:cubicBezTo>
                    <a:pt x="3" y="6"/>
                    <a:pt x="2" y="6"/>
                    <a:pt x="2" y="5"/>
                  </a:cubicBezTo>
                  <a:close/>
                  <a:moveTo>
                    <a:pt x="24" y="5"/>
                  </a:moveTo>
                  <a:cubicBezTo>
                    <a:pt x="24" y="4"/>
                    <a:pt x="24" y="4"/>
                    <a:pt x="23" y="4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23" y="5"/>
                    <a:pt x="24" y="5"/>
                    <a:pt x="24" y="5"/>
                  </a:cubicBezTo>
                  <a:close/>
                  <a:moveTo>
                    <a:pt x="16" y="3"/>
                  </a:moveTo>
                  <a:cubicBezTo>
                    <a:pt x="15" y="3"/>
                    <a:pt x="14" y="3"/>
                    <a:pt x="14" y="4"/>
                  </a:cubicBezTo>
                  <a:cubicBezTo>
                    <a:pt x="15" y="3"/>
                    <a:pt x="16" y="3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6" name="Freeform 501"/>
            <p:cNvSpPr>
              <a:spLocks noEditPoints="1"/>
            </p:cNvSpPr>
            <p:nvPr/>
          </p:nvSpPr>
          <p:spPr bwMode="auto">
            <a:xfrm>
              <a:off x="7153366" y="548090"/>
              <a:ext cx="159676" cy="204175"/>
            </a:xfrm>
            <a:custGeom>
              <a:avLst/>
              <a:gdLst>
                <a:gd name="T0" fmla="*/ 11 w 26"/>
                <a:gd name="T1" fmla="*/ 0 h 33"/>
                <a:gd name="T2" fmla="*/ 22 w 26"/>
                <a:gd name="T3" fmla="*/ 2 h 33"/>
                <a:gd name="T4" fmla="*/ 25 w 26"/>
                <a:gd name="T5" fmla="*/ 8 h 33"/>
                <a:gd name="T6" fmla="*/ 24 w 26"/>
                <a:gd name="T7" fmla="*/ 21 h 33"/>
                <a:gd name="T8" fmla="*/ 14 w 26"/>
                <a:gd name="T9" fmla="*/ 33 h 33"/>
                <a:gd name="T10" fmla="*/ 6 w 26"/>
                <a:gd name="T11" fmla="*/ 31 h 33"/>
                <a:gd name="T12" fmla="*/ 3 w 26"/>
                <a:gd name="T13" fmla="*/ 28 h 33"/>
                <a:gd name="T14" fmla="*/ 11 w 26"/>
                <a:gd name="T15" fmla="*/ 0 h 33"/>
                <a:gd name="T16" fmla="*/ 9 w 26"/>
                <a:gd name="T17" fmla="*/ 29 h 33"/>
                <a:gd name="T18" fmla="*/ 14 w 26"/>
                <a:gd name="T19" fmla="*/ 28 h 33"/>
                <a:gd name="T20" fmla="*/ 20 w 26"/>
                <a:gd name="T21" fmla="*/ 19 h 33"/>
                <a:gd name="T22" fmla="*/ 19 w 26"/>
                <a:gd name="T23" fmla="*/ 8 h 33"/>
                <a:gd name="T24" fmla="*/ 17 w 26"/>
                <a:gd name="T25" fmla="*/ 6 h 33"/>
                <a:gd name="T26" fmla="*/ 9 w 26"/>
                <a:gd name="T27" fmla="*/ 11 h 33"/>
                <a:gd name="T28" fmla="*/ 9 w 26"/>
                <a:gd name="T29" fmla="*/ 16 h 33"/>
                <a:gd name="T30" fmla="*/ 9 w 26"/>
                <a:gd name="T31" fmla="*/ 16 h 33"/>
                <a:gd name="T32" fmla="*/ 9 w 26"/>
                <a:gd name="T33" fmla="*/ 29 h 33"/>
                <a:gd name="T34" fmla="*/ 21 w 26"/>
                <a:gd name="T35" fmla="*/ 22 h 33"/>
                <a:gd name="T36" fmla="*/ 17 w 26"/>
                <a:gd name="T37" fmla="*/ 28 h 33"/>
                <a:gd name="T38" fmla="*/ 21 w 26"/>
                <a:gd name="T39" fmla="*/ 22 h 33"/>
                <a:gd name="T40" fmla="*/ 22 w 26"/>
                <a:gd name="T41" fmla="*/ 6 h 33"/>
                <a:gd name="T42" fmla="*/ 24 w 26"/>
                <a:gd name="T43" fmla="*/ 11 h 33"/>
                <a:gd name="T44" fmla="*/ 22 w 26"/>
                <a:gd name="T45" fmla="*/ 6 h 33"/>
                <a:gd name="T46" fmla="*/ 17 w 26"/>
                <a:gd name="T47" fmla="*/ 3 h 33"/>
                <a:gd name="T48" fmla="*/ 22 w 26"/>
                <a:gd name="T49" fmla="*/ 5 h 33"/>
                <a:gd name="T50" fmla="*/ 17 w 26"/>
                <a:gd name="T5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3">
                  <a:moveTo>
                    <a:pt x="11" y="0"/>
                  </a:moveTo>
                  <a:cubicBezTo>
                    <a:pt x="15" y="0"/>
                    <a:pt x="19" y="0"/>
                    <a:pt x="22" y="2"/>
                  </a:cubicBezTo>
                  <a:cubicBezTo>
                    <a:pt x="23" y="4"/>
                    <a:pt x="25" y="6"/>
                    <a:pt x="25" y="8"/>
                  </a:cubicBezTo>
                  <a:cubicBezTo>
                    <a:pt x="26" y="13"/>
                    <a:pt x="25" y="17"/>
                    <a:pt x="24" y="21"/>
                  </a:cubicBezTo>
                  <a:cubicBezTo>
                    <a:pt x="23" y="27"/>
                    <a:pt x="18" y="31"/>
                    <a:pt x="14" y="33"/>
                  </a:cubicBezTo>
                  <a:cubicBezTo>
                    <a:pt x="10" y="33"/>
                    <a:pt x="8" y="33"/>
                    <a:pt x="6" y="31"/>
                  </a:cubicBezTo>
                  <a:cubicBezTo>
                    <a:pt x="5" y="30"/>
                    <a:pt x="5" y="29"/>
                    <a:pt x="3" y="28"/>
                  </a:cubicBezTo>
                  <a:cubicBezTo>
                    <a:pt x="0" y="17"/>
                    <a:pt x="7" y="7"/>
                    <a:pt x="11" y="0"/>
                  </a:cubicBezTo>
                  <a:close/>
                  <a:moveTo>
                    <a:pt x="9" y="29"/>
                  </a:moveTo>
                  <a:cubicBezTo>
                    <a:pt x="10" y="30"/>
                    <a:pt x="13" y="29"/>
                    <a:pt x="14" y="28"/>
                  </a:cubicBezTo>
                  <a:cubicBezTo>
                    <a:pt x="15" y="27"/>
                    <a:pt x="19" y="23"/>
                    <a:pt x="20" y="19"/>
                  </a:cubicBezTo>
                  <a:cubicBezTo>
                    <a:pt x="21" y="15"/>
                    <a:pt x="19" y="12"/>
                    <a:pt x="19" y="8"/>
                  </a:cubicBezTo>
                  <a:cubicBezTo>
                    <a:pt x="18" y="8"/>
                    <a:pt x="17" y="7"/>
                    <a:pt x="17" y="6"/>
                  </a:cubicBezTo>
                  <a:cubicBezTo>
                    <a:pt x="13" y="5"/>
                    <a:pt x="11" y="9"/>
                    <a:pt x="9" y="11"/>
                  </a:cubicBezTo>
                  <a:cubicBezTo>
                    <a:pt x="11" y="12"/>
                    <a:pt x="10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8"/>
                    <a:pt x="5" y="28"/>
                    <a:pt x="9" y="29"/>
                  </a:cubicBezTo>
                  <a:close/>
                  <a:moveTo>
                    <a:pt x="21" y="22"/>
                  </a:moveTo>
                  <a:cubicBezTo>
                    <a:pt x="20" y="24"/>
                    <a:pt x="18" y="27"/>
                    <a:pt x="17" y="28"/>
                  </a:cubicBezTo>
                  <a:cubicBezTo>
                    <a:pt x="19" y="27"/>
                    <a:pt x="21" y="24"/>
                    <a:pt x="21" y="22"/>
                  </a:cubicBezTo>
                  <a:close/>
                  <a:moveTo>
                    <a:pt x="22" y="6"/>
                  </a:moveTo>
                  <a:cubicBezTo>
                    <a:pt x="23" y="8"/>
                    <a:pt x="23" y="10"/>
                    <a:pt x="24" y="11"/>
                  </a:cubicBezTo>
                  <a:cubicBezTo>
                    <a:pt x="24" y="9"/>
                    <a:pt x="23" y="7"/>
                    <a:pt x="22" y="6"/>
                  </a:cubicBezTo>
                  <a:close/>
                  <a:moveTo>
                    <a:pt x="17" y="3"/>
                  </a:moveTo>
                  <a:cubicBezTo>
                    <a:pt x="19" y="3"/>
                    <a:pt x="21" y="5"/>
                    <a:pt x="22" y="5"/>
                  </a:cubicBezTo>
                  <a:cubicBezTo>
                    <a:pt x="21" y="4"/>
                    <a:pt x="19" y="1"/>
                    <a:pt x="1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7" name="Freeform 502"/>
            <p:cNvSpPr>
              <a:spLocks noEditPoints="1"/>
            </p:cNvSpPr>
            <p:nvPr/>
          </p:nvSpPr>
          <p:spPr bwMode="auto">
            <a:xfrm>
              <a:off x="6619369" y="542854"/>
              <a:ext cx="149206" cy="209411"/>
            </a:xfrm>
            <a:custGeom>
              <a:avLst/>
              <a:gdLst>
                <a:gd name="T0" fmla="*/ 0 w 24"/>
                <a:gd name="T1" fmla="*/ 32 h 34"/>
                <a:gd name="T2" fmla="*/ 1 w 24"/>
                <a:gd name="T3" fmla="*/ 23 h 34"/>
                <a:gd name="T4" fmla="*/ 3 w 24"/>
                <a:gd name="T5" fmla="*/ 3 h 34"/>
                <a:gd name="T6" fmla="*/ 24 w 24"/>
                <a:gd name="T7" fmla="*/ 1 h 34"/>
                <a:gd name="T8" fmla="*/ 21 w 24"/>
                <a:gd name="T9" fmla="*/ 6 h 34"/>
                <a:gd name="T10" fmla="*/ 8 w 24"/>
                <a:gd name="T11" fmla="*/ 6 h 34"/>
                <a:gd name="T12" fmla="*/ 5 w 24"/>
                <a:gd name="T13" fmla="*/ 14 h 34"/>
                <a:gd name="T14" fmla="*/ 18 w 24"/>
                <a:gd name="T15" fmla="*/ 17 h 34"/>
                <a:gd name="T16" fmla="*/ 14 w 24"/>
                <a:gd name="T17" fmla="*/ 21 h 34"/>
                <a:gd name="T18" fmla="*/ 4 w 24"/>
                <a:gd name="T19" fmla="*/ 20 h 34"/>
                <a:gd name="T20" fmla="*/ 3 w 24"/>
                <a:gd name="T21" fmla="*/ 28 h 34"/>
                <a:gd name="T22" fmla="*/ 16 w 24"/>
                <a:gd name="T23" fmla="*/ 30 h 34"/>
                <a:gd name="T24" fmla="*/ 19 w 24"/>
                <a:gd name="T25" fmla="*/ 31 h 34"/>
                <a:gd name="T26" fmla="*/ 16 w 24"/>
                <a:gd name="T27" fmla="*/ 33 h 34"/>
                <a:gd name="T28" fmla="*/ 8 w 24"/>
                <a:gd name="T29" fmla="*/ 33 h 34"/>
                <a:gd name="T30" fmla="*/ 7 w 24"/>
                <a:gd name="T31" fmla="*/ 33 h 34"/>
                <a:gd name="T32" fmla="*/ 0 w 24"/>
                <a:gd name="T33" fmla="*/ 32 h 34"/>
                <a:gd name="T34" fmla="*/ 10 w 24"/>
                <a:gd name="T35" fmla="*/ 30 h 34"/>
                <a:gd name="T36" fmla="*/ 7 w 24"/>
                <a:gd name="T37" fmla="*/ 30 h 34"/>
                <a:gd name="T38" fmla="*/ 10 w 24"/>
                <a:gd name="T39" fmla="*/ 30 h 34"/>
                <a:gd name="T40" fmla="*/ 16 w 24"/>
                <a:gd name="T41" fmla="*/ 18 h 34"/>
                <a:gd name="T42" fmla="*/ 10 w 24"/>
                <a:gd name="T43" fmla="*/ 19 h 34"/>
                <a:gd name="T44" fmla="*/ 16 w 24"/>
                <a:gd name="T45" fmla="*/ 18 h 34"/>
                <a:gd name="T46" fmla="*/ 21 w 24"/>
                <a:gd name="T47" fmla="*/ 4 h 34"/>
                <a:gd name="T48" fmla="*/ 19 w 24"/>
                <a:gd name="T49" fmla="*/ 4 h 34"/>
                <a:gd name="T50" fmla="*/ 21 w 24"/>
                <a:gd name="T51" fmla="*/ 4 h 34"/>
                <a:gd name="T52" fmla="*/ 10 w 24"/>
                <a:gd name="T53" fmla="*/ 3 h 34"/>
                <a:gd name="T54" fmla="*/ 8 w 24"/>
                <a:gd name="T55" fmla="*/ 3 h 34"/>
                <a:gd name="T56" fmla="*/ 10 w 24"/>
                <a:gd name="T5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4">
                  <a:moveTo>
                    <a:pt x="0" y="32"/>
                  </a:moveTo>
                  <a:cubicBezTo>
                    <a:pt x="0" y="29"/>
                    <a:pt x="0" y="26"/>
                    <a:pt x="1" y="23"/>
                  </a:cubicBezTo>
                  <a:cubicBezTo>
                    <a:pt x="2" y="16"/>
                    <a:pt x="2" y="9"/>
                    <a:pt x="3" y="3"/>
                  </a:cubicBezTo>
                  <a:cubicBezTo>
                    <a:pt x="8" y="0"/>
                    <a:pt x="18" y="1"/>
                    <a:pt x="24" y="1"/>
                  </a:cubicBezTo>
                  <a:cubicBezTo>
                    <a:pt x="23" y="3"/>
                    <a:pt x="23" y="5"/>
                    <a:pt x="21" y="6"/>
                  </a:cubicBezTo>
                  <a:cubicBezTo>
                    <a:pt x="16" y="4"/>
                    <a:pt x="12" y="6"/>
                    <a:pt x="8" y="6"/>
                  </a:cubicBezTo>
                  <a:cubicBezTo>
                    <a:pt x="6" y="8"/>
                    <a:pt x="6" y="12"/>
                    <a:pt x="5" y="14"/>
                  </a:cubicBezTo>
                  <a:cubicBezTo>
                    <a:pt x="8" y="17"/>
                    <a:pt x="14" y="16"/>
                    <a:pt x="18" y="17"/>
                  </a:cubicBezTo>
                  <a:cubicBezTo>
                    <a:pt x="18" y="20"/>
                    <a:pt x="16" y="20"/>
                    <a:pt x="14" y="21"/>
                  </a:cubicBezTo>
                  <a:cubicBezTo>
                    <a:pt x="11" y="20"/>
                    <a:pt x="7" y="20"/>
                    <a:pt x="4" y="20"/>
                  </a:cubicBezTo>
                  <a:cubicBezTo>
                    <a:pt x="3" y="23"/>
                    <a:pt x="3" y="25"/>
                    <a:pt x="3" y="28"/>
                  </a:cubicBezTo>
                  <a:cubicBezTo>
                    <a:pt x="7" y="29"/>
                    <a:pt x="13" y="28"/>
                    <a:pt x="16" y="30"/>
                  </a:cubicBezTo>
                  <a:cubicBezTo>
                    <a:pt x="17" y="30"/>
                    <a:pt x="18" y="30"/>
                    <a:pt x="19" y="31"/>
                  </a:cubicBezTo>
                  <a:cubicBezTo>
                    <a:pt x="17" y="31"/>
                    <a:pt x="17" y="33"/>
                    <a:pt x="16" y="33"/>
                  </a:cubicBezTo>
                  <a:cubicBezTo>
                    <a:pt x="14" y="34"/>
                    <a:pt x="11" y="34"/>
                    <a:pt x="8" y="33"/>
                  </a:cubicBezTo>
                  <a:cubicBezTo>
                    <a:pt x="8" y="33"/>
                    <a:pt x="8" y="33"/>
                    <a:pt x="7" y="33"/>
                  </a:cubicBezTo>
                  <a:cubicBezTo>
                    <a:pt x="4" y="32"/>
                    <a:pt x="2" y="34"/>
                    <a:pt x="0" y="32"/>
                  </a:cubicBezTo>
                  <a:close/>
                  <a:moveTo>
                    <a:pt x="10" y="30"/>
                  </a:moveTo>
                  <a:cubicBezTo>
                    <a:pt x="9" y="30"/>
                    <a:pt x="8" y="29"/>
                    <a:pt x="7" y="30"/>
                  </a:cubicBezTo>
                  <a:cubicBezTo>
                    <a:pt x="8" y="30"/>
                    <a:pt x="10" y="31"/>
                    <a:pt x="10" y="30"/>
                  </a:cubicBezTo>
                  <a:close/>
                  <a:moveTo>
                    <a:pt x="16" y="18"/>
                  </a:moveTo>
                  <a:cubicBezTo>
                    <a:pt x="15" y="18"/>
                    <a:pt x="12" y="19"/>
                    <a:pt x="10" y="19"/>
                  </a:cubicBezTo>
                  <a:cubicBezTo>
                    <a:pt x="13" y="19"/>
                    <a:pt x="15" y="20"/>
                    <a:pt x="16" y="18"/>
                  </a:cubicBezTo>
                  <a:close/>
                  <a:moveTo>
                    <a:pt x="21" y="4"/>
                  </a:moveTo>
                  <a:cubicBezTo>
                    <a:pt x="20" y="5"/>
                    <a:pt x="19" y="4"/>
                    <a:pt x="19" y="4"/>
                  </a:cubicBezTo>
                  <a:cubicBezTo>
                    <a:pt x="19" y="4"/>
                    <a:pt x="21" y="5"/>
                    <a:pt x="21" y="4"/>
                  </a:cubicBezTo>
                  <a:close/>
                  <a:moveTo>
                    <a:pt x="10" y="3"/>
                  </a:moveTo>
                  <a:cubicBezTo>
                    <a:pt x="9" y="3"/>
                    <a:pt x="9" y="2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8" name="Freeform 503"/>
            <p:cNvSpPr>
              <a:spLocks noEditPoints="1"/>
            </p:cNvSpPr>
            <p:nvPr/>
          </p:nvSpPr>
          <p:spPr bwMode="auto">
            <a:xfrm>
              <a:off x="6786898" y="529767"/>
              <a:ext cx="141352" cy="222500"/>
            </a:xfrm>
            <a:custGeom>
              <a:avLst/>
              <a:gdLst>
                <a:gd name="T0" fmla="*/ 16 w 23"/>
                <a:gd name="T1" fmla="*/ 9 h 36"/>
                <a:gd name="T2" fmla="*/ 13 w 23"/>
                <a:gd name="T3" fmla="*/ 5 h 36"/>
                <a:gd name="T4" fmla="*/ 7 w 23"/>
                <a:gd name="T5" fmla="*/ 20 h 36"/>
                <a:gd name="T6" fmla="*/ 9 w 23"/>
                <a:gd name="T7" fmla="*/ 29 h 36"/>
                <a:gd name="T8" fmla="*/ 20 w 23"/>
                <a:gd name="T9" fmla="*/ 22 h 36"/>
                <a:gd name="T10" fmla="*/ 22 w 23"/>
                <a:gd name="T11" fmla="*/ 26 h 36"/>
                <a:gd name="T12" fmla="*/ 17 w 23"/>
                <a:gd name="T13" fmla="*/ 35 h 36"/>
                <a:gd name="T14" fmla="*/ 11 w 23"/>
                <a:gd name="T15" fmla="*/ 36 h 36"/>
                <a:gd name="T16" fmla="*/ 6 w 23"/>
                <a:gd name="T17" fmla="*/ 34 h 36"/>
                <a:gd name="T18" fmla="*/ 4 w 23"/>
                <a:gd name="T19" fmla="*/ 31 h 36"/>
                <a:gd name="T20" fmla="*/ 2 w 23"/>
                <a:gd name="T21" fmla="*/ 26 h 36"/>
                <a:gd name="T22" fmla="*/ 1 w 23"/>
                <a:gd name="T23" fmla="*/ 22 h 36"/>
                <a:gd name="T24" fmla="*/ 9 w 23"/>
                <a:gd name="T25" fmla="*/ 3 h 36"/>
                <a:gd name="T26" fmla="*/ 11 w 23"/>
                <a:gd name="T27" fmla="*/ 2 h 36"/>
                <a:gd name="T28" fmla="*/ 16 w 23"/>
                <a:gd name="T29" fmla="*/ 9 h 36"/>
                <a:gd name="T30" fmla="*/ 16 w 23"/>
                <a:gd name="T31" fmla="*/ 33 h 36"/>
                <a:gd name="T32" fmla="*/ 13 w 23"/>
                <a:gd name="T33" fmla="*/ 34 h 36"/>
                <a:gd name="T34" fmla="*/ 16 w 23"/>
                <a:gd name="T35" fmla="*/ 33 h 36"/>
                <a:gd name="T36" fmla="*/ 19 w 23"/>
                <a:gd name="T37" fmla="*/ 31 h 36"/>
                <a:gd name="T38" fmla="*/ 18 w 23"/>
                <a:gd name="T39" fmla="*/ 33 h 36"/>
                <a:gd name="T40" fmla="*/ 19 w 23"/>
                <a:gd name="T41" fmla="*/ 31 h 36"/>
                <a:gd name="T42" fmla="*/ 10 w 23"/>
                <a:gd name="T43" fmla="*/ 32 h 36"/>
                <a:gd name="T44" fmla="*/ 8 w 23"/>
                <a:gd name="T45" fmla="*/ 31 h 36"/>
                <a:gd name="T46" fmla="*/ 10 w 23"/>
                <a:gd name="T47" fmla="*/ 32 h 36"/>
                <a:gd name="T48" fmla="*/ 19 w 23"/>
                <a:gd name="T49" fmla="*/ 27 h 36"/>
                <a:gd name="T50" fmla="*/ 13 w 23"/>
                <a:gd name="T51" fmla="*/ 31 h 36"/>
                <a:gd name="T52" fmla="*/ 19 w 23"/>
                <a:gd name="T53" fmla="*/ 27 h 36"/>
                <a:gd name="T54" fmla="*/ 2 w 23"/>
                <a:gd name="T55" fmla="*/ 18 h 36"/>
                <a:gd name="T56" fmla="*/ 3 w 23"/>
                <a:gd name="T57" fmla="*/ 23 h 36"/>
                <a:gd name="T58" fmla="*/ 2 w 23"/>
                <a:gd name="T59" fmla="*/ 18 h 36"/>
                <a:gd name="T60" fmla="*/ 8 w 23"/>
                <a:gd name="T61" fmla="*/ 8 h 36"/>
                <a:gd name="T62" fmla="*/ 6 w 23"/>
                <a:gd name="T63" fmla="*/ 17 h 36"/>
                <a:gd name="T64" fmla="*/ 8 w 23"/>
                <a:gd name="T65" fmla="*/ 8 h 36"/>
                <a:gd name="T66" fmla="*/ 5 w 23"/>
                <a:gd name="T67" fmla="*/ 11 h 36"/>
                <a:gd name="T68" fmla="*/ 4 w 23"/>
                <a:gd name="T69" fmla="*/ 14 h 36"/>
                <a:gd name="T70" fmla="*/ 5 w 23"/>
                <a:gd name="T71" fmla="*/ 11 h 36"/>
                <a:gd name="T72" fmla="*/ 10 w 23"/>
                <a:gd name="T73" fmla="*/ 6 h 36"/>
                <a:gd name="T74" fmla="*/ 8 w 23"/>
                <a:gd name="T75" fmla="*/ 7 h 36"/>
                <a:gd name="T76" fmla="*/ 10 w 23"/>
                <a:gd name="T77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6">
                  <a:moveTo>
                    <a:pt x="16" y="9"/>
                  </a:moveTo>
                  <a:cubicBezTo>
                    <a:pt x="16" y="8"/>
                    <a:pt x="13" y="7"/>
                    <a:pt x="13" y="5"/>
                  </a:cubicBezTo>
                  <a:cubicBezTo>
                    <a:pt x="9" y="7"/>
                    <a:pt x="7" y="14"/>
                    <a:pt x="7" y="20"/>
                  </a:cubicBezTo>
                  <a:cubicBezTo>
                    <a:pt x="6" y="23"/>
                    <a:pt x="7" y="27"/>
                    <a:pt x="9" y="29"/>
                  </a:cubicBezTo>
                  <a:cubicBezTo>
                    <a:pt x="15" y="31"/>
                    <a:pt x="19" y="27"/>
                    <a:pt x="20" y="22"/>
                  </a:cubicBezTo>
                  <a:cubicBezTo>
                    <a:pt x="21" y="23"/>
                    <a:pt x="22" y="25"/>
                    <a:pt x="22" y="26"/>
                  </a:cubicBezTo>
                  <a:cubicBezTo>
                    <a:pt x="22" y="28"/>
                    <a:pt x="19" y="34"/>
                    <a:pt x="17" y="35"/>
                  </a:cubicBezTo>
                  <a:cubicBezTo>
                    <a:pt x="16" y="36"/>
                    <a:pt x="13" y="36"/>
                    <a:pt x="11" y="36"/>
                  </a:cubicBezTo>
                  <a:cubicBezTo>
                    <a:pt x="9" y="35"/>
                    <a:pt x="7" y="35"/>
                    <a:pt x="6" y="34"/>
                  </a:cubicBezTo>
                  <a:cubicBezTo>
                    <a:pt x="5" y="33"/>
                    <a:pt x="5" y="32"/>
                    <a:pt x="4" y="31"/>
                  </a:cubicBezTo>
                  <a:cubicBezTo>
                    <a:pt x="3" y="29"/>
                    <a:pt x="3" y="29"/>
                    <a:pt x="2" y="26"/>
                  </a:cubicBezTo>
                  <a:cubicBezTo>
                    <a:pt x="2" y="24"/>
                    <a:pt x="1" y="23"/>
                    <a:pt x="1" y="22"/>
                  </a:cubicBezTo>
                  <a:cubicBezTo>
                    <a:pt x="0" y="15"/>
                    <a:pt x="4" y="4"/>
                    <a:pt x="9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7" y="0"/>
                    <a:pt x="23" y="10"/>
                    <a:pt x="16" y="9"/>
                  </a:cubicBezTo>
                  <a:close/>
                  <a:moveTo>
                    <a:pt x="16" y="33"/>
                  </a:moveTo>
                  <a:cubicBezTo>
                    <a:pt x="15" y="33"/>
                    <a:pt x="14" y="33"/>
                    <a:pt x="13" y="34"/>
                  </a:cubicBezTo>
                  <a:cubicBezTo>
                    <a:pt x="14" y="34"/>
                    <a:pt x="15" y="34"/>
                    <a:pt x="16" y="33"/>
                  </a:cubicBezTo>
                  <a:close/>
                  <a:moveTo>
                    <a:pt x="19" y="31"/>
                  </a:moveTo>
                  <a:cubicBezTo>
                    <a:pt x="19" y="32"/>
                    <a:pt x="17" y="32"/>
                    <a:pt x="18" y="33"/>
                  </a:cubicBezTo>
                  <a:cubicBezTo>
                    <a:pt x="19" y="33"/>
                    <a:pt x="19" y="31"/>
                    <a:pt x="19" y="31"/>
                  </a:cubicBezTo>
                  <a:close/>
                  <a:moveTo>
                    <a:pt x="10" y="32"/>
                  </a:moveTo>
                  <a:cubicBezTo>
                    <a:pt x="9" y="32"/>
                    <a:pt x="8" y="31"/>
                    <a:pt x="8" y="31"/>
                  </a:cubicBezTo>
                  <a:cubicBezTo>
                    <a:pt x="8" y="32"/>
                    <a:pt x="10" y="33"/>
                    <a:pt x="10" y="32"/>
                  </a:cubicBezTo>
                  <a:close/>
                  <a:moveTo>
                    <a:pt x="19" y="27"/>
                  </a:moveTo>
                  <a:cubicBezTo>
                    <a:pt x="18" y="29"/>
                    <a:pt x="16" y="31"/>
                    <a:pt x="13" y="31"/>
                  </a:cubicBezTo>
                  <a:cubicBezTo>
                    <a:pt x="16" y="32"/>
                    <a:pt x="19" y="29"/>
                    <a:pt x="19" y="27"/>
                  </a:cubicBezTo>
                  <a:close/>
                  <a:moveTo>
                    <a:pt x="2" y="18"/>
                  </a:moveTo>
                  <a:cubicBezTo>
                    <a:pt x="2" y="20"/>
                    <a:pt x="2" y="22"/>
                    <a:pt x="3" y="23"/>
                  </a:cubicBezTo>
                  <a:cubicBezTo>
                    <a:pt x="3" y="22"/>
                    <a:pt x="3" y="19"/>
                    <a:pt x="2" y="18"/>
                  </a:cubicBezTo>
                  <a:close/>
                  <a:moveTo>
                    <a:pt x="8" y="8"/>
                  </a:moveTo>
                  <a:cubicBezTo>
                    <a:pt x="7" y="10"/>
                    <a:pt x="5" y="14"/>
                    <a:pt x="6" y="17"/>
                  </a:cubicBezTo>
                  <a:cubicBezTo>
                    <a:pt x="6" y="14"/>
                    <a:pt x="7" y="11"/>
                    <a:pt x="8" y="8"/>
                  </a:cubicBezTo>
                  <a:close/>
                  <a:moveTo>
                    <a:pt x="5" y="11"/>
                  </a:moveTo>
                  <a:cubicBezTo>
                    <a:pt x="4" y="11"/>
                    <a:pt x="4" y="13"/>
                    <a:pt x="4" y="14"/>
                  </a:cubicBezTo>
                  <a:cubicBezTo>
                    <a:pt x="5" y="13"/>
                    <a:pt x="5" y="11"/>
                    <a:pt x="5" y="11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9" y="7"/>
                    <a:pt x="10" y="6"/>
                    <a:pt x="10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514"/>
            <p:cNvSpPr>
              <a:spLocks noEditPoints="1"/>
            </p:cNvSpPr>
            <p:nvPr/>
          </p:nvSpPr>
          <p:spPr bwMode="auto">
            <a:xfrm>
              <a:off x="2768832" y="1516613"/>
              <a:ext cx="143971" cy="172764"/>
            </a:xfrm>
            <a:custGeom>
              <a:avLst/>
              <a:gdLst>
                <a:gd name="T0" fmla="*/ 22 w 23"/>
                <a:gd name="T1" fmla="*/ 0 h 28"/>
                <a:gd name="T2" fmla="*/ 17 w 23"/>
                <a:gd name="T3" fmla="*/ 10 h 28"/>
                <a:gd name="T4" fmla="*/ 13 w 23"/>
                <a:gd name="T5" fmla="*/ 26 h 28"/>
                <a:gd name="T6" fmla="*/ 10 w 23"/>
                <a:gd name="T7" fmla="*/ 22 h 28"/>
                <a:gd name="T8" fmla="*/ 6 w 23"/>
                <a:gd name="T9" fmla="*/ 27 h 28"/>
                <a:gd name="T10" fmla="*/ 5 w 23"/>
                <a:gd name="T11" fmla="*/ 27 h 28"/>
                <a:gd name="T12" fmla="*/ 9 w 23"/>
                <a:gd name="T13" fmla="*/ 19 h 28"/>
                <a:gd name="T14" fmla="*/ 14 w 23"/>
                <a:gd name="T15" fmla="*/ 12 h 28"/>
                <a:gd name="T16" fmla="*/ 11 w 23"/>
                <a:gd name="T17" fmla="*/ 11 h 28"/>
                <a:gd name="T18" fmla="*/ 0 w 23"/>
                <a:gd name="T19" fmla="*/ 16 h 28"/>
                <a:gd name="T20" fmla="*/ 15 w 23"/>
                <a:gd name="T21" fmla="*/ 10 h 28"/>
                <a:gd name="T22" fmla="*/ 22 w 23"/>
                <a:gd name="T23" fmla="*/ 0 h 28"/>
                <a:gd name="T24" fmla="*/ 11 w 23"/>
                <a:gd name="T25" fmla="*/ 20 h 28"/>
                <a:gd name="T26" fmla="*/ 14 w 23"/>
                <a:gd name="T27" fmla="*/ 24 h 28"/>
                <a:gd name="T28" fmla="*/ 15 w 23"/>
                <a:gd name="T29" fmla="*/ 12 h 28"/>
                <a:gd name="T30" fmla="*/ 11 w 23"/>
                <a:gd name="T31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8">
                  <a:moveTo>
                    <a:pt x="22" y="0"/>
                  </a:moveTo>
                  <a:cubicBezTo>
                    <a:pt x="21" y="4"/>
                    <a:pt x="18" y="7"/>
                    <a:pt x="17" y="10"/>
                  </a:cubicBezTo>
                  <a:cubicBezTo>
                    <a:pt x="23" y="13"/>
                    <a:pt x="23" y="28"/>
                    <a:pt x="13" y="26"/>
                  </a:cubicBezTo>
                  <a:cubicBezTo>
                    <a:pt x="12" y="25"/>
                    <a:pt x="11" y="24"/>
                    <a:pt x="10" y="22"/>
                  </a:cubicBezTo>
                  <a:cubicBezTo>
                    <a:pt x="8" y="23"/>
                    <a:pt x="8" y="26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4"/>
                    <a:pt x="7" y="22"/>
                    <a:pt x="9" y="19"/>
                  </a:cubicBezTo>
                  <a:cubicBezTo>
                    <a:pt x="11" y="17"/>
                    <a:pt x="12" y="14"/>
                    <a:pt x="14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7" y="11"/>
                    <a:pt x="3" y="15"/>
                    <a:pt x="0" y="16"/>
                  </a:cubicBezTo>
                  <a:cubicBezTo>
                    <a:pt x="0" y="11"/>
                    <a:pt x="10" y="8"/>
                    <a:pt x="15" y="10"/>
                  </a:cubicBezTo>
                  <a:cubicBezTo>
                    <a:pt x="17" y="7"/>
                    <a:pt x="18" y="2"/>
                    <a:pt x="22" y="0"/>
                  </a:cubicBezTo>
                  <a:close/>
                  <a:moveTo>
                    <a:pt x="11" y="20"/>
                  </a:moveTo>
                  <a:cubicBezTo>
                    <a:pt x="12" y="21"/>
                    <a:pt x="13" y="23"/>
                    <a:pt x="14" y="24"/>
                  </a:cubicBezTo>
                  <a:cubicBezTo>
                    <a:pt x="20" y="24"/>
                    <a:pt x="20" y="14"/>
                    <a:pt x="15" y="12"/>
                  </a:cubicBezTo>
                  <a:cubicBezTo>
                    <a:pt x="14" y="15"/>
                    <a:pt x="12" y="17"/>
                    <a:pt x="11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515"/>
            <p:cNvSpPr/>
            <p:nvPr/>
          </p:nvSpPr>
          <p:spPr bwMode="auto">
            <a:xfrm>
              <a:off x="3090802" y="1558495"/>
              <a:ext cx="26176" cy="26176"/>
            </a:xfrm>
            <a:custGeom>
              <a:avLst/>
              <a:gdLst>
                <a:gd name="T0" fmla="*/ 4 w 4"/>
                <a:gd name="T1" fmla="*/ 3 h 4"/>
                <a:gd name="T2" fmla="*/ 0 w 4"/>
                <a:gd name="T3" fmla="*/ 3 h 4"/>
                <a:gd name="T4" fmla="*/ 4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516"/>
            <p:cNvSpPr>
              <a:spLocks noEditPoints="1"/>
            </p:cNvSpPr>
            <p:nvPr/>
          </p:nvSpPr>
          <p:spPr bwMode="auto">
            <a:xfrm>
              <a:off x="3054155" y="1571584"/>
              <a:ext cx="130882" cy="230352"/>
            </a:xfrm>
            <a:custGeom>
              <a:avLst/>
              <a:gdLst>
                <a:gd name="T0" fmla="*/ 17 w 21"/>
                <a:gd name="T1" fmla="*/ 12 h 37"/>
                <a:gd name="T2" fmla="*/ 12 w 21"/>
                <a:gd name="T3" fmla="*/ 34 h 37"/>
                <a:gd name="T4" fmla="*/ 0 w 21"/>
                <a:gd name="T5" fmla="*/ 28 h 37"/>
                <a:gd name="T6" fmla="*/ 6 w 21"/>
                <a:gd name="T7" fmla="*/ 23 h 37"/>
                <a:gd name="T8" fmla="*/ 13 w 21"/>
                <a:gd name="T9" fmla="*/ 20 h 37"/>
                <a:gd name="T10" fmla="*/ 3 w 21"/>
                <a:gd name="T11" fmla="*/ 27 h 37"/>
                <a:gd name="T12" fmla="*/ 10 w 21"/>
                <a:gd name="T13" fmla="*/ 32 h 37"/>
                <a:gd name="T14" fmla="*/ 14 w 21"/>
                <a:gd name="T15" fmla="*/ 15 h 37"/>
                <a:gd name="T16" fmla="*/ 6 w 21"/>
                <a:gd name="T17" fmla="*/ 14 h 37"/>
                <a:gd name="T18" fmla="*/ 21 w 21"/>
                <a:gd name="T19" fmla="*/ 7 h 37"/>
                <a:gd name="T20" fmla="*/ 17 w 21"/>
                <a:gd name="T21" fmla="*/ 12 h 37"/>
                <a:gd name="T22" fmla="*/ 10 w 21"/>
                <a:gd name="T23" fmla="*/ 10 h 37"/>
                <a:gd name="T24" fmla="*/ 8 w 21"/>
                <a:gd name="T25" fmla="*/ 14 h 37"/>
                <a:gd name="T26" fmla="*/ 18 w 21"/>
                <a:gd name="T27" fmla="*/ 7 h 37"/>
                <a:gd name="T28" fmla="*/ 10 w 21"/>
                <a:gd name="T2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7">
                  <a:moveTo>
                    <a:pt x="17" y="12"/>
                  </a:moveTo>
                  <a:cubicBezTo>
                    <a:pt x="15" y="19"/>
                    <a:pt x="14" y="27"/>
                    <a:pt x="12" y="34"/>
                  </a:cubicBezTo>
                  <a:cubicBezTo>
                    <a:pt x="6" y="37"/>
                    <a:pt x="4" y="29"/>
                    <a:pt x="0" y="28"/>
                  </a:cubicBezTo>
                  <a:cubicBezTo>
                    <a:pt x="1" y="25"/>
                    <a:pt x="4" y="25"/>
                    <a:pt x="6" y="23"/>
                  </a:cubicBezTo>
                  <a:cubicBezTo>
                    <a:pt x="9" y="22"/>
                    <a:pt x="11" y="20"/>
                    <a:pt x="13" y="20"/>
                  </a:cubicBezTo>
                  <a:cubicBezTo>
                    <a:pt x="11" y="24"/>
                    <a:pt x="6" y="25"/>
                    <a:pt x="3" y="27"/>
                  </a:cubicBezTo>
                  <a:cubicBezTo>
                    <a:pt x="4" y="30"/>
                    <a:pt x="7" y="33"/>
                    <a:pt x="10" y="32"/>
                  </a:cubicBezTo>
                  <a:cubicBezTo>
                    <a:pt x="13" y="31"/>
                    <a:pt x="13" y="18"/>
                    <a:pt x="14" y="15"/>
                  </a:cubicBezTo>
                  <a:cubicBezTo>
                    <a:pt x="13" y="15"/>
                    <a:pt x="7" y="18"/>
                    <a:pt x="6" y="14"/>
                  </a:cubicBezTo>
                  <a:cubicBezTo>
                    <a:pt x="3" y="10"/>
                    <a:pt x="20" y="0"/>
                    <a:pt x="21" y="7"/>
                  </a:cubicBezTo>
                  <a:cubicBezTo>
                    <a:pt x="21" y="9"/>
                    <a:pt x="19" y="10"/>
                    <a:pt x="17" y="12"/>
                  </a:cubicBezTo>
                  <a:close/>
                  <a:moveTo>
                    <a:pt x="10" y="10"/>
                  </a:moveTo>
                  <a:cubicBezTo>
                    <a:pt x="9" y="11"/>
                    <a:pt x="8" y="12"/>
                    <a:pt x="8" y="14"/>
                  </a:cubicBezTo>
                  <a:cubicBezTo>
                    <a:pt x="13" y="14"/>
                    <a:pt x="16" y="11"/>
                    <a:pt x="18" y="7"/>
                  </a:cubicBezTo>
                  <a:cubicBezTo>
                    <a:pt x="15" y="4"/>
                    <a:pt x="13" y="10"/>
                    <a:pt x="10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517"/>
            <p:cNvSpPr/>
            <p:nvPr/>
          </p:nvSpPr>
          <p:spPr bwMode="auto">
            <a:xfrm>
              <a:off x="3946766" y="1558495"/>
              <a:ext cx="62823" cy="125646"/>
            </a:xfrm>
            <a:custGeom>
              <a:avLst/>
              <a:gdLst>
                <a:gd name="T0" fmla="*/ 9 w 10"/>
                <a:gd name="T1" fmla="*/ 4 h 20"/>
                <a:gd name="T2" fmla="*/ 6 w 10"/>
                <a:gd name="T3" fmla="*/ 7 h 20"/>
                <a:gd name="T4" fmla="*/ 6 w 10"/>
                <a:gd name="T5" fmla="*/ 5 h 20"/>
                <a:gd name="T6" fmla="*/ 9 w 10"/>
                <a:gd name="T7" fmla="*/ 14 h 20"/>
                <a:gd name="T8" fmla="*/ 0 w 10"/>
                <a:gd name="T9" fmla="*/ 15 h 20"/>
                <a:gd name="T10" fmla="*/ 7 w 10"/>
                <a:gd name="T11" fmla="*/ 13 h 20"/>
                <a:gd name="T12" fmla="*/ 3 w 10"/>
                <a:gd name="T13" fmla="*/ 8 h 20"/>
                <a:gd name="T14" fmla="*/ 9 w 10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9" y="4"/>
                  </a:moveTo>
                  <a:cubicBezTo>
                    <a:pt x="9" y="6"/>
                    <a:pt x="8" y="7"/>
                    <a:pt x="6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1" y="7"/>
                    <a:pt x="10" y="10"/>
                    <a:pt x="9" y="14"/>
                  </a:cubicBezTo>
                  <a:cubicBezTo>
                    <a:pt x="7" y="16"/>
                    <a:pt x="1" y="20"/>
                    <a:pt x="0" y="15"/>
                  </a:cubicBezTo>
                  <a:cubicBezTo>
                    <a:pt x="2" y="14"/>
                    <a:pt x="5" y="15"/>
                    <a:pt x="7" y="13"/>
                  </a:cubicBezTo>
                  <a:cubicBezTo>
                    <a:pt x="6" y="11"/>
                    <a:pt x="4" y="10"/>
                    <a:pt x="3" y="8"/>
                  </a:cubicBezTo>
                  <a:cubicBezTo>
                    <a:pt x="1" y="3"/>
                    <a:pt x="6" y="0"/>
                    <a:pt x="9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518"/>
            <p:cNvSpPr/>
            <p:nvPr/>
          </p:nvSpPr>
          <p:spPr bwMode="auto">
            <a:xfrm>
              <a:off x="3166712" y="1616083"/>
              <a:ext cx="86383" cy="73294"/>
            </a:xfrm>
            <a:custGeom>
              <a:avLst/>
              <a:gdLst>
                <a:gd name="T0" fmla="*/ 14 w 14"/>
                <a:gd name="T1" fmla="*/ 4 h 12"/>
                <a:gd name="T2" fmla="*/ 12 w 14"/>
                <a:gd name="T3" fmla="*/ 7 h 12"/>
                <a:gd name="T4" fmla="*/ 13 w 14"/>
                <a:gd name="T5" fmla="*/ 8 h 12"/>
                <a:gd name="T6" fmla="*/ 9 w 14"/>
                <a:gd name="T7" fmla="*/ 11 h 12"/>
                <a:gd name="T8" fmla="*/ 8 w 14"/>
                <a:gd name="T9" fmla="*/ 10 h 12"/>
                <a:gd name="T10" fmla="*/ 12 w 14"/>
                <a:gd name="T11" fmla="*/ 5 h 12"/>
                <a:gd name="T12" fmla="*/ 2 w 14"/>
                <a:gd name="T13" fmla="*/ 11 h 12"/>
                <a:gd name="T14" fmla="*/ 0 w 14"/>
                <a:gd name="T15" fmla="*/ 10 h 12"/>
                <a:gd name="T16" fmla="*/ 4 w 14"/>
                <a:gd name="T17" fmla="*/ 2 h 12"/>
                <a:gd name="T18" fmla="*/ 14 w 14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4" y="4"/>
                  </a:moveTo>
                  <a:cubicBezTo>
                    <a:pt x="14" y="5"/>
                    <a:pt x="13" y="6"/>
                    <a:pt x="12" y="7"/>
                  </a:cubicBezTo>
                  <a:cubicBezTo>
                    <a:pt x="12" y="8"/>
                    <a:pt x="13" y="7"/>
                    <a:pt x="13" y="8"/>
                  </a:cubicBezTo>
                  <a:cubicBezTo>
                    <a:pt x="13" y="10"/>
                    <a:pt x="11" y="12"/>
                    <a:pt x="9" y="11"/>
                  </a:cubicBezTo>
                  <a:cubicBezTo>
                    <a:pt x="9" y="11"/>
                    <a:pt x="9" y="10"/>
                    <a:pt x="8" y="10"/>
                  </a:cubicBezTo>
                  <a:cubicBezTo>
                    <a:pt x="9" y="8"/>
                    <a:pt x="11" y="7"/>
                    <a:pt x="12" y="5"/>
                  </a:cubicBezTo>
                  <a:cubicBezTo>
                    <a:pt x="7" y="0"/>
                    <a:pt x="5" y="9"/>
                    <a:pt x="2" y="11"/>
                  </a:cubicBezTo>
                  <a:cubicBezTo>
                    <a:pt x="1" y="11"/>
                    <a:pt x="1" y="10"/>
                    <a:pt x="0" y="10"/>
                  </a:cubicBezTo>
                  <a:cubicBezTo>
                    <a:pt x="1" y="7"/>
                    <a:pt x="3" y="4"/>
                    <a:pt x="4" y="2"/>
                  </a:cubicBezTo>
                  <a:cubicBezTo>
                    <a:pt x="8" y="1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Freeform 519"/>
            <p:cNvSpPr>
              <a:spLocks noEditPoints="1"/>
            </p:cNvSpPr>
            <p:nvPr/>
          </p:nvSpPr>
          <p:spPr bwMode="auto">
            <a:xfrm>
              <a:off x="3376123" y="1503526"/>
              <a:ext cx="588968" cy="172764"/>
            </a:xfrm>
            <a:custGeom>
              <a:avLst/>
              <a:gdLst>
                <a:gd name="T0" fmla="*/ 90 w 95"/>
                <a:gd name="T1" fmla="*/ 17 h 28"/>
                <a:gd name="T2" fmla="*/ 87 w 95"/>
                <a:gd name="T3" fmla="*/ 18 h 28"/>
                <a:gd name="T4" fmla="*/ 84 w 95"/>
                <a:gd name="T5" fmla="*/ 23 h 28"/>
                <a:gd name="T6" fmla="*/ 90 w 95"/>
                <a:gd name="T7" fmla="*/ 20 h 28"/>
                <a:gd name="T8" fmla="*/ 82 w 95"/>
                <a:gd name="T9" fmla="*/ 25 h 28"/>
                <a:gd name="T10" fmla="*/ 84 w 95"/>
                <a:gd name="T11" fmla="*/ 18 h 28"/>
                <a:gd name="T12" fmla="*/ 72 w 95"/>
                <a:gd name="T13" fmla="*/ 27 h 28"/>
                <a:gd name="T14" fmla="*/ 73 w 95"/>
                <a:gd name="T15" fmla="*/ 18 h 28"/>
                <a:gd name="T16" fmla="*/ 63 w 95"/>
                <a:gd name="T17" fmla="*/ 25 h 28"/>
                <a:gd name="T18" fmla="*/ 65 w 95"/>
                <a:gd name="T19" fmla="*/ 21 h 28"/>
                <a:gd name="T20" fmla="*/ 54 w 95"/>
                <a:gd name="T21" fmla="*/ 24 h 28"/>
                <a:gd name="T22" fmla="*/ 48 w 95"/>
                <a:gd name="T23" fmla="*/ 24 h 28"/>
                <a:gd name="T24" fmla="*/ 49 w 95"/>
                <a:gd name="T25" fmla="*/ 19 h 28"/>
                <a:gd name="T26" fmla="*/ 41 w 95"/>
                <a:gd name="T27" fmla="*/ 25 h 28"/>
                <a:gd name="T28" fmla="*/ 39 w 95"/>
                <a:gd name="T29" fmla="*/ 25 h 28"/>
                <a:gd name="T30" fmla="*/ 42 w 95"/>
                <a:gd name="T31" fmla="*/ 18 h 28"/>
                <a:gd name="T32" fmla="*/ 36 w 95"/>
                <a:gd name="T33" fmla="*/ 26 h 28"/>
                <a:gd name="T34" fmla="*/ 34 w 95"/>
                <a:gd name="T35" fmla="*/ 26 h 28"/>
                <a:gd name="T36" fmla="*/ 34 w 95"/>
                <a:gd name="T37" fmla="*/ 24 h 28"/>
                <a:gd name="T38" fmla="*/ 26 w 95"/>
                <a:gd name="T39" fmla="*/ 24 h 28"/>
                <a:gd name="T40" fmla="*/ 15 w 95"/>
                <a:gd name="T41" fmla="*/ 21 h 28"/>
                <a:gd name="T42" fmla="*/ 4 w 95"/>
                <a:gd name="T43" fmla="*/ 25 h 28"/>
                <a:gd name="T44" fmla="*/ 10 w 95"/>
                <a:gd name="T45" fmla="*/ 14 h 28"/>
                <a:gd name="T46" fmla="*/ 5 w 95"/>
                <a:gd name="T47" fmla="*/ 22 h 28"/>
                <a:gd name="T48" fmla="*/ 16 w 95"/>
                <a:gd name="T49" fmla="*/ 19 h 28"/>
                <a:gd name="T50" fmla="*/ 27 w 95"/>
                <a:gd name="T51" fmla="*/ 4 h 28"/>
                <a:gd name="T52" fmla="*/ 17 w 95"/>
                <a:gd name="T53" fmla="*/ 20 h 28"/>
                <a:gd name="T54" fmla="*/ 25 w 95"/>
                <a:gd name="T55" fmla="*/ 22 h 28"/>
                <a:gd name="T56" fmla="*/ 30 w 95"/>
                <a:gd name="T57" fmla="*/ 14 h 28"/>
                <a:gd name="T58" fmla="*/ 28 w 95"/>
                <a:gd name="T59" fmla="*/ 23 h 28"/>
                <a:gd name="T60" fmla="*/ 39 w 95"/>
                <a:gd name="T61" fmla="*/ 15 h 28"/>
                <a:gd name="T62" fmla="*/ 44 w 95"/>
                <a:gd name="T63" fmla="*/ 17 h 28"/>
                <a:gd name="T64" fmla="*/ 52 w 95"/>
                <a:gd name="T65" fmla="*/ 17 h 28"/>
                <a:gd name="T66" fmla="*/ 51 w 95"/>
                <a:gd name="T67" fmla="*/ 22 h 28"/>
                <a:gd name="T68" fmla="*/ 54 w 95"/>
                <a:gd name="T69" fmla="*/ 22 h 28"/>
                <a:gd name="T70" fmla="*/ 61 w 95"/>
                <a:gd name="T71" fmla="*/ 15 h 28"/>
                <a:gd name="T72" fmla="*/ 56 w 95"/>
                <a:gd name="T73" fmla="*/ 22 h 28"/>
                <a:gd name="T74" fmla="*/ 61 w 95"/>
                <a:gd name="T75" fmla="*/ 22 h 28"/>
                <a:gd name="T76" fmla="*/ 67 w 95"/>
                <a:gd name="T77" fmla="*/ 17 h 28"/>
                <a:gd name="T78" fmla="*/ 69 w 95"/>
                <a:gd name="T79" fmla="*/ 13 h 28"/>
                <a:gd name="T80" fmla="*/ 70 w 95"/>
                <a:gd name="T81" fmla="*/ 14 h 28"/>
                <a:gd name="T82" fmla="*/ 70 w 95"/>
                <a:gd name="T83" fmla="*/ 16 h 28"/>
                <a:gd name="T84" fmla="*/ 75 w 95"/>
                <a:gd name="T85" fmla="*/ 16 h 28"/>
                <a:gd name="T86" fmla="*/ 73 w 95"/>
                <a:gd name="T87" fmla="*/ 24 h 28"/>
                <a:gd name="T88" fmla="*/ 80 w 95"/>
                <a:gd name="T89" fmla="*/ 19 h 28"/>
                <a:gd name="T90" fmla="*/ 78 w 95"/>
                <a:gd name="T91" fmla="*/ 18 h 28"/>
                <a:gd name="T92" fmla="*/ 82 w 95"/>
                <a:gd name="T93" fmla="*/ 16 h 28"/>
                <a:gd name="T94" fmla="*/ 89 w 95"/>
                <a:gd name="T95" fmla="*/ 8 h 28"/>
                <a:gd name="T96" fmla="*/ 94 w 95"/>
                <a:gd name="T97" fmla="*/ 0 h 28"/>
                <a:gd name="T98" fmla="*/ 88 w 95"/>
                <a:gd name="T99" fmla="*/ 15 h 28"/>
                <a:gd name="T100" fmla="*/ 90 w 95"/>
                <a:gd name="T101" fmla="*/ 17 h 28"/>
                <a:gd name="T102" fmla="*/ 19 w 95"/>
                <a:gd name="T103" fmla="*/ 16 h 28"/>
                <a:gd name="T104" fmla="*/ 26 w 95"/>
                <a:gd name="T105" fmla="*/ 7 h 28"/>
                <a:gd name="T106" fmla="*/ 19 w 95"/>
                <a:gd name="T107" fmla="*/ 16 h 28"/>
                <a:gd name="T108" fmla="*/ 26 w 95"/>
                <a:gd name="T109" fmla="*/ 21 h 28"/>
                <a:gd name="T110" fmla="*/ 29 w 95"/>
                <a:gd name="T111" fmla="*/ 16 h 28"/>
                <a:gd name="T112" fmla="*/ 26 w 95"/>
                <a:gd name="T113" fmla="*/ 21 h 28"/>
                <a:gd name="T114" fmla="*/ 56 w 95"/>
                <a:gd name="T115" fmla="*/ 20 h 28"/>
                <a:gd name="T116" fmla="*/ 59 w 95"/>
                <a:gd name="T117" fmla="*/ 16 h 28"/>
                <a:gd name="T118" fmla="*/ 56 w 95"/>
                <a:gd name="T1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28">
                  <a:moveTo>
                    <a:pt x="90" y="17"/>
                  </a:moveTo>
                  <a:cubicBezTo>
                    <a:pt x="90" y="19"/>
                    <a:pt x="88" y="18"/>
                    <a:pt x="87" y="18"/>
                  </a:cubicBezTo>
                  <a:cubicBezTo>
                    <a:pt x="86" y="19"/>
                    <a:pt x="85" y="21"/>
                    <a:pt x="84" y="23"/>
                  </a:cubicBezTo>
                  <a:cubicBezTo>
                    <a:pt x="87" y="23"/>
                    <a:pt x="88" y="20"/>
                    <a:pt x="90" y="20"/>
                  </a:cubicBezTo>
                  <a:cubicBezTo>
                    <a:pt x="91" y="23"/>
                    <a:pt x="85" y="26"/>
                    <a:pt x="82" y="25"/>
                  </a:cubicBezTo>
                  <a:cubicBezTo>
                    <a:pt x="82" y="22"/>
                    <a:pt x="84" y="20"/>
                    <a:pt x="84" y="18"/>
                  </a:cubicBezTo>
                  <a:cubicBezTo>
                    <a:pt x="79" y="20"/>
                    <a:pt x="78" y="26"/>
                    <a:pt x="72" y="27"/>
                  </a:cubicBezTo>
                  <a:cubicBezTo>
                    <a:pt x="69" y="24"/>
                    <a:pt x="73" y="21"/>
                    <a:pt x="73" y="18"/>
                  </a:cubicBezTo>
                  <a:cubicBezTo>
                    <a:pt x="67" y="17"/>
                    <a:pt x="68" y="28"/>
                    <a:pt x="63" y="25"/>
                  </a:cubicBezTo>
                  <a:cubicBezTo>
                    <a:pt x="63" y="24"/>
                    <a:pt x="64" y="23"/>
                    <a:pt x="65" y="21"/>
                  </a:cubicBezTo>
                  <a:cubicBezTo>
                    <a:pt x="62" y="23"/>
                    <a:pt x="58" y="27"/>
                    <a:pt x="54" y="24"/>
                  </a:cubicBezTo>
                  <a:cubicBezTo>
                    <a:pt x="52" y="24"/>
                    <a:pt x="50" y="26"/>
                    <a:pt x="48" y="24"/>
                  </a:cubicBezTo>
                  <a:cubicBezTo>
                    <a:pt x="48" y="22"/>
                    <a:pt x="49" y="21"/>
                    <a:pt x="49" y="19"/>
                  </a:cubicBezTo>
                  <a:cubicBezTo>
                    <a:pt x="45" y="16"/>
                    <a:pt x="44" y="23"/>
                    <a:pt x="41" y="25"/>
                  </a:cubicBezTo>
                  <a:cubicBezTo>
                    <a:pt x="41" y="25"/>
                    <a:pt x="40" y="25"/>
                    <a:pt x="39" y="25"/>
                  </a:cubicBezTo>
                  <a:cubicBezTo>
                    <a:pt x="39" y="22"/>
                    <a:pt x="42" y="21"/>
                    <a:pt x="42" y="18"/>
                  </a:cubicBezTo>
                  <a:cubicBezTo>
                    <a:pt x="38" y="17"/>
                    <a:pt x="38" y="24"/>
                    <a:pt x="36" y="26"/>
                  </a:cubicBezTo>
                  <a:cubicBezTo>
                    <a:pt x="35" y="26"/>
                    <a:pt x="35" y="25"/>
                    <a:pt x="34" y="26"/>
                  </a:cubicBezTo>
                  <a:cubicBezTo>
                    <a:pt x="34" y="25"/>
                    <a:pt x="34" y="25"/>
                    <a:pt x="34" y="24"/>
                  </a:cubicBezTo>
                  <a:cubicBezTo>
                    <a:pt x="31" y="24"/>
                    <a:pt x="28" y="26"/>
                    <a:pt x="26" y="24"/>
                  </a:cubicBezTo>
                  <a:cubicBezTo>
                    <a:pt x="22" y="27"/>
                    <a:pt x="15" y="26"/>
                    <a:pt x="15" y="21"/>
                  </a:cubicBezTo>
                  <a:cubicBezTo>
                    <a:pt x="12" y="23"/>
                    <a:pt x="8" y="26"/>
                    <a:pt x="4" y="25"/>
                  </a:cubicBezTo>
                  <a:cubicBezTo>
                    <a:pt x="0" y="20"/>
                    <a:pt x="6" y="13"/>
                    <a:pt x="10" y="14"/>
                  </a:cubicBezTo>
                  <a:cubicBezTo>
                    <a:pt x="11" y="19"/>
                    <a:pt x="7" y="20"/>
                    <a:pt x="5" y="22"/>
                  </a:cubicBezTo>
                  <a:cubicBezTo>
                    <a:pt x="9" y="25"/>
                    <a:pt x="13" y="20"/>
                    <a:pt x="16" y="19"/>
                  </a:cubicBezTo>
                  <a:cubicBezTo>
                    <a:pt x="17" y="12"/>
                    <a:pt x="20" y="4"/>
                    <a:pt x="27" y="4"/>
                  </a:cubicBezTo>
                  <a:cubicBezTo>
                    <a:pt x="30" y="11"/>
                    <a:pt x="21" y="16"/>
                    <a:pt x="17" y="20"/>
                  </a:cubicBezTo>
                  <a:cubicBezTo>
                    <a:pt x="16" y="25"/>
                    <a:pt x="22" y="24"/>
                    <a:pt x="25" y="22"/>
                  </a:cubicBezTo>
                  <a:cubicBezTo>
                    <a:pt x="24" y="17"/>
                    <a:pt x="25" y="14"/>
                    <a:pt x="30" y="14"/>
                  </a:cubicBezTo>
                  <a:cubicBezTo>
                    <a:pt x="34" y="17"/>
                    <a:pt x="30" y="21"/>
                    <a:pt x="28" y="23"/>
                  </a:cubicBezTo>
                  <a:cubicBezTo>
                    <a:pt x="33" y="23"/>
                    <a:pt x="37" y="19"/>
                    <a:pt x="39" y="15"/>
                  </a:cubicBezTo>
                  <a:cubicBezTo>
                    <a:pt x="40" y="16"/>
                    <a:pt x="44" y="14"/>
                    <a:pt x="44" y="17"/>
                  </a:cubicBezTo>
                  <a:cubicBezTo>
                    <a:pt x="46" y="15"/>
                    <a:pt x="50" y="16"/>
                    <a:pt x="52" y="17"/>
                  </a:cubicBezTo>
                  <a:cubicBezTo>
                    <a:pt x="52" y="20"/>
                    <a:pt x="51" y="20"/>
                    <a:pt x="51" y="22"/>
                  </a:cubicBezTo>
                  <a:cubicBezTo>
                    <a:pt x="51" y="23"/>
                    <a:pt x="52" y="21"/>
                    <a:pt x="54" y="22"/>
                  </a:cubicBezTo>
                  <a:cubicBezTo>
                    <a:pt x="53" y="17"/>
                    <a:pt x="58" y="11"/>
                    <a:pt x="61" y="15"/>
                  </a:cubicBezTo>
                  <a:cubicBezTo>
                    <a:pt x="63" y="18"/>
                    <a:pt x="56" y="21"/>
                    <a:pt x="56" y="22"/>
                  </a:cubicBezTo>
                  <a:cubicBezTo>
                    <a:pt x="57" y="24"/>
                    <a:pt x="60" y="22"/>
                    <a:pt x="61" y="22"/>
                  </a:cubicBezTo>
                  <a:cubicBezTo>
                    <a:pt x="63" y="21"/>
                    <a:pt x="65" y="18"/>
                    <a:pt x="67" y="17"/>
                  </a:cubicBezTo>
                  <a:cubicBezTo>
                    <a:pt x="67" y="15"/>
                    <a:pt x="67" y="13"/>
                    <a:pt x="69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1" y="15"/>
                    <a:pt x="70" y="16"/>
                    <a:pt x="70" y="16"/>
                  </a:cubicBezTo>
                  <a:cubicBezTo>
                    <a:pt x="71" y="17"/>
                    <a:pt x="73" y="15"/>
                    <a:pt x="75" y="16"/>
                  </a:cubicBezTo>
                  <a:cubicBezTo>
                    <a:pt x="76" y="19"/>
                    <a:pt x="74" y="22"/>
                    <a:pt x="73" y="24"/>
                  </a:cubicBezTo>
                  <a:cubicBezTo>
                    <a:pt x="76" y="24"/>
                    <a:pt x="78" y="20"/>
                    <a:pt x="80" y="19"/>
                  </a:cubicBezTo>
                  <a:cubicBezTo>
                    <a:pt x="80" y="17"/>
                    <a:pt x="79" y="20"/>
                    <a:pt x="78" y="18"/>
                  </a:cubicBezTo>
                  <a:cubicBezTo>
                    <a:pt x="78" y="16"/>
                    <a:pt x="80" y="16"/>
                    <a:pt x="82" y="16"/>
                  </a:cubicBezTo>
                  <a:cubicBezTo>
                    <a:pt x="85" y="14"/>
                    <a:pt x="87" y="12"/>
                    <a:pt x="89" y="8"/>
                  </a:cubicBezTo>
                  <a:cubicBezTo>
                    <a:pt x="90" y="5"/>
                    <a:pt x="90" y="1"/>
                    <a:pt x="94" y="0"/>
                  </a:cubicBezTo>
                  <a:cubicBezTo>
                    <a:pt x="95" y="6"/>
                    <a:pt x="89" y="9"/>
                    <a:pt x="88" y="15"/>
                  </a:cubicBezTo>
                  <a:cubicBezTo>
                    <a:pt x="87" y="16"/>
                    <a:pt x="90" y="15"/>
                    <a:pt x="90" y="17"/>
                  </a:cubicBezTo>
                  <a:close/>
                  <a:moveTo>
                    <a:pt x="19" y="16"/>
                  </a:moveTo>
                  <a:cubicBezTo>
                    <a:pt x="21" y="13"/>
                    <a:pt x="25" y="11"/>
                    <a:pt x="26" y="7"/>
                  </a:cubicBezTo>
                  <a:cubicBezTo>
                    <a:pt x="21" y="8"/>
                    <a:pt x="19" y="13"/>
                    <a:pt x="19" y="16"/>
                  </a:cubicBezTo>
                  <a:close/>
                  <a:moveTo>
                    <a:pt x="26" y="21"/>
                  </a:moveTo>
                  <a:cubicBezTo>
                    <a:pt x="28" y="20"/>
                    <a:pt x="30" y="19"/>
                    <a:pt x="29" y="16"/>
                  </a:cubicBezTo>
                  <a:cubicBezTo>
                    <a:pt x="27" y="16"/>
                    <a:pt x="27" y="18"/>
                    <a:pt x="26" y="21"/>
                  </a:cubicBezTo>
                  <a:close/>
                  <a:moveTo>
                    <a:pt x="56" y="20"/>
                  </a:moveTo>
                  <a:cubicBezTo>
                    <a:pt x="57" y="19"/>
                    <a:pt x="58" y="18"/>
                    <a:pt x="59" y="16"/>
                  </a:cubicBezTo>
                  <a:cubicBezTo>
                    <a:pt x="57" y="16"/>
                    <a:pt x="55" y="19"/>
                    <a:pt x="5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Freeform 520"/>
            <p:cNvSpPr>
              <a:spLocks noEditPoints="1"/>
            </p:cNvSpPr>
            <p:nvPr/>
          </p:nvSpPr>
          <p:spPr bwMode="auto">
            <a:xfrm>
              <a:off x="2912803" y="1584672"/>
              <a:ext cx="185853" cy="99470"/>
            </a:xfrm>
            <a:custGeom>
              <a:avLst/>
              <a:gdLst>
                <a:gd name="T0" fmla="*/ 30 w 30"/>
                <a:gd name="T1" fmla="*/ 1 h 16"/>
                <a:gd name="T2" fmla="*/ 25 w 30"/>
                <a:gd name="T3" fmla="*/ 15 h 16"/>
                <a:gd name="T4" fmla="*/ 22 w 30"/>
                <a:gd name="T5" fmla="*/ 15 h 16"/>
                <a:gd name="T6" fmla="*/ 24 w 30"/>
                <a:gd name="T7" fmla="*/ 10 h 16"/>
                <a:gd name="T8" fmla="*/ 12 w 30"/>
                <a:gd name="T9" fmla="*/ 15 h 16"/>
                <a:gd name="T10" fmla="*/ 12 w 30"/>
                <a:gd name="T11" fmla="*/ 13 h 16"/>
                <a:gd name="T12" fmla="*/ 15 w 30"/>
                <a:gd name="T13" fmla="*/ 11 h 16"/>
                <a:gd name="T14" fmla="*/ 15 w 30"/>
                <a:gd name="T15" fmla="*/ 10 h 16"/>
                <a:gd name="T16" fmla="*/ 1 w 30"/>
                <a:gd name="T17" fmla="*/ 12 h 16"/>
                <a:gd name="T18" fmla="*/ 9 w 30"/>
                <a:gd name="T19" fmla="*/ 4 h 16"/>
                <a:gd name="T20" fmla="*/ 3 w 30"/>
                <a:gd name="T21" fmla="*/ 11 h 16"/>
                <a:gd name="T22" fmla="*/ 13 w 30"/>
                <a:gd name="T23" fmla="*/ 9 h 16"/>
                <a:gd name="T24" fmla="*/ 18 w 30"/>
                <a:gd name="T25" fmla="*/ 2 h 16"/>
                <a:gd name="T26" fmla="*/ 16 w 30"/>
                <a:gd name="T27" fmla="*/ 9 h 16"/>
                <a:gd name="T28" fmla="*/ 17 w 30"/>
                <a:gd name="T29" fmla="*/ 11 h 16"/>
                <a:gd name="T30" fmla="*/ 28 w 30"/>
                <a:gd name="T31" fmla="*/ 1 h 16"/>
                <a:gd name="T32" fmla="*/ 30 w 30"/>
                <a:gd name="T33" fmla="*/ 1 h 16"/>
                <a:gd name="T34" fmla="*/ 4 w 30"/>
                <a:gd name="T35" fmla="*/ 8 h 16"/>
                <a:gd name="T36" fmla="*/ 6 w 30"/>
                <a:gd name="T37" fmla="*/ 6 h 16"/>
                <a:gd name="T38" fmla="*/ 4 w 30"/>
                <a:gd name="T3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6">
                  <a:moveTo>
                    <a:pt x="30" y="1"/>
                  </a:moveTo>
                  <a:cubicBezTo>
                    <a:pt x="29" y="6"/>
                    <a:pt x="25" y="9"/>
                    <a:pt x="25" y="15"/>
                  </a:cubicBezTo>
                  <a:cubicBezTo>
                    <a:pt x="23" y="16"/>
                    <a:pt x="23" y="15"/>
                    <a:pt x="22" y="15"/>
                  </a:cubicBezTo>
                  <a:cubicBezTo>
                    <a:pt x="22" y="13"/>
                    <a:pt x="24" y="12"/>
                    <a:pt x="24" y="10"/>
                  </a:cubicBezTo>
                  <a:cubicBezTo>
                    <a:pt x="21" y="11"/>
                    <a:pt x="17" y="16"/>
                    <a:pt x="12" y="15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3" y="12"/>
                    <a:pt x="14" y="13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2" y="12"/>
                    <a:pt x="2" y="16"/>
                    <a:pt x="1" y="12"/>
                  </a:cubicBezTo>
                  <a:cubicBezTo>
                    <a:pt x="0" y="9"/>
                    <a:pt x="7" y="0"/>
                    <a:pt x="9" y="4"/>
                  </a:cubicBezTo>
                  <a:cubicBezTo>
                    <a:pt x="10" y="8"/>
                    <a:pt x="5" y="10"/>
                    <a:pt x="3" y="11"/>
                  </a:cubicBezTo>
                  <a:cubicBezTo>
                    <a:pt x="6" y="13"/>
                    <a:pt x="10" y="10"/>
                    <a:pt x="13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0" y="5"/>
                    <a:pt x="17" y="7"/>
                    <a:pt x="16" y="9"/>
                  </a:cubicBezTo>
                  <a:cubicBezTo>
                    <a:pt x="17" y="9"/>
                    <a:pt x="18" y="10"/>
                    <a:pt x="17" y="11"/>
                  </a:cubicBezTo>
                  <a:cubicBezTo>
                    <a:pt x="22" y="10"/>
                    <a:pt x="26" y="5"/>
                    <a:pt x="28" y="1"/>
                  </a:cubicBezTo>
                  <a:cubicBezTo>
                    <a:pt x="29" y="0"/>
                    <a:pt x="29" y="1"/>
                    <a:pt x="30" y="1"/>
                  </a:cubicBezTo>
                  <a:close/>
                  <a:moveTo>
                    <a:pt x="4" y="8"/>
                  </a:moveTo>
                  <a:cubicBezTo>
                    <a:pt x="5" y="7"/>
                    <a:pt x="6" y="7"/>
                    <a:pt x="6" y="6"/>
                  </a:cubicBezTo>
                  <a:cubicBezTo>
                    <a:pt x="5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529"/>
            <p:cNvSpPr/>
            <p:nvPr/>
          </p:nvSpPr>
          <p:spPr bwMode="auto">
            <a:xfrm>
              <a:off x="6849721" y="1516613"/>
              <a:ext cx="141352" cy="167528"/>
            </a:xfrm>
            <a:custGeom>
              <a:avLst/>
              <a:gdLst>
                <a:gd name="T0" fmla="*/ 21 w 23"/>
                <a:gd name="T1" fmla="*/ 0 h 27"/>
                <a:gd name="T2" fmla="*/ 23 w 23"/>
                <a:gd name="T3" fmla="*/ 1 h 27"/>
                <a:gd name="T4" fmla="*/ 20 w 23"/>
                <a:gd name="T5" fmla="*/ 12 h 27"/>
                <a:gd name="T6" fmla="*/ 22 w 23"/>
                <a:gd name="T7" fmla="*/ 13 h 27"/>
                <a:gd name="T8" fmla="*/ 22 w 23"/>
                <a:gd name="T9" fmla="*/ 15 h 27"/>
                <a:gd name="T10" fmla="*/ 20 w 23"/>
                <a:gd name="T11" fmla="*/ 15 h 27"/>
                <a:gd name="T12" fmla="*/ 16 w 23"/>
                <a:gd name="T13" fmla="*/ 26 h 27"/>
                <a:gd name="T14" fmla="*/ 14 w 23"/>
                <a:gd name="T15" fmla="*/ 26 h 27"/>
                <a:gd name="T16" fmla="*/ 13 w 23"/>
                <a:gd name="T17" fmla="*/ 24 h 27"/>
                <a:gd name="T18" fmla="*/ 17 w 23"/>
                <a:gd name="T19" fmla="*/ 15 h 27"/>
                <a:gd name="T20" fmla="*/ 9 w 23"/>
                <a:gd name="T21" fmla="*/ 22 h 27"/>
                <a:gd name="T22" fmla="*/ 6 w 23"/>
                <a:gd name="T23" fmla="*/ 23 h 27"/>
                <a:gd name="T24" fmla="*/ 0 w 23"/>
                <a:gd name="T25" fmla="*/ 25 h 27"/>
                <a:gd name="T26" fmla="*/ 4 w 23"/>
                <a:gd name="T27" fmla="*/ 22 h 27"/>
                <a:gd name="T28" fmla="*/ 9 w 23"/>
                <a:gd name="T29" fmla="*/ 13 h 27"/>
                <a:gd name="T30" fmla="*/ 9 w 23"/>
                <a:gd name="T31" fmla="*/ 16 h 27"/>
                <a:gd name="T32" fmla="*/ 6 w 23"/>
                <a:gd name="T33" fmla="*/ 21 h 27"/>
                <a:gd name="T34" fmla="*/ 13 w 23"/>
                <a:gd name="T35" fmla="*/ 16 h 27"/>
                <a:gd name="T36" fmla="*/ 11 w 23"/>
                <a:gd name="T37" fmla="*/ 15 h 27"/>
                <a:gd name="T38" fmla="*/ 16 w 23"/>
                <a:gd name="T39" fmla="*/ 12 h 27"/>
                <a:gd name="T40" fmla="*/ 21 w 23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27">
                  <a:moveTo>
                    <a:pt x="21" y="0"/>
                  </a:moveTo>
                  <a:cubicBezTo>
                    <a:pt x="22" y="0"/>
                    <a:pt x="23" y="0"/>
                    <a:pt x="23" y="1"/>
                  </a:cubicBezTo>
                  <a:cubicBezTo>
                    <a:pt x="23" y="5"/>
                    <a:pt x="21" y="8"/>
                    <a:pt x="20" y="12"/>
                  </a:cubicBezTo>
                  <a:cubicBezTo>
                    <a:pt x="20" y="13"/>
                    <a:pt x="21" y="12"/>
                    <a:pt x="22" y="13"/>
                  </a:cubicBezTo>
                  <a:cubicBezTo>
                    <a:pt x="22" y="14"/>
                    <a:pt x="23" y="14"/>
                    <a:pt x="22" y="15"/>
                  </a:cubicBezTo>
                  <a:cubicBezTo>
                    <a:pt x="22" y="16"/>
                    <a:pt x="20" y="16"/>
                    <a:pt x="20" y="15"/>
                  </a:cubicBezTo>
                  <a:cubicBezTo>
                    <a:pt x="18" y="18"/>
                    <a:pt x="17" y="22"/>
                    <a:pt x="16" y="26"/>
                  </a:cubicBezTo>
                  <a:cubicBezTo>
                    <a:pt x="15" y="26"/>
                    <a:pt x="14" y="25"/>
                    <a:pt x="14" y="26"/>
                  </a:cubicBezTo>
                  <a:cubicBezTo>
                    <a:pt x="14" y="26"/>
                    <a:pt x="14" y="25"/>
                    <a:pt x="13" y="24"/>
                  </a:cubicBezTo>
                  <a:cubicBezTo>
                    <a:pt x="15" y="22"/>
                    <a:pt x="16" y="18"/>
                    <a:pt x="17" y="15"/>
                  </a:cubicBezTo>
                  <a:cubicBezTo>
                    <a:pt x="14" y="15"/>
                    <a:pt x="12" y="20"/>
                    <a:pt x="9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5"/>
                    <a:pt x="1" y="27"/>
                    <a:pt x="0" y="25"/>
                  </a:cubicBezTo>
                  <a:cubicBezTo>
                    <a:pt x="0" y="22"/>
                    <a:pt x="3" y="23"/>
                    <a:pt x="4" y="22"/>
                  </a:cubicBezTo>
                  <a:cubicBezTo>
                    <a:pt x="2" y="18"/>
                    <a:pt x="4" y="12"/>
                    <a:pt x="9" y="13"/>
                  </a:cubicBezTo>
                  <a:cubicBezTo>
                    <a:pt x="10" y="14"/>
                    <a:pt x="10" y="14"/>
                    <a:pt x="9" y="16"/>
                  </a:cubicBezTo>
                  <a:cubicBezTo>
                    <a:pt x="6" y="15"/>
                    <a:pt x="4" y="18"/>
                    <a:pt x="6" y="21"/>
                  </a:cubicBezTo>
                  <a:cubicBezTo>
                    <a:pt x="9" y="20"/>
                    <a:pt x="11" y="18"/>
                    <a:pt x="13" y="16"/>
                  </a:cubicBezTo>
                  <a:cubicBezTo>
                    <a:pt x="12" y="15"/>
                    <a:pt x="11" y="16"/>
                    <a:pt x="11" y="15"/>
                  </a:cubicBezTo>
                  <a:cubicBezTo>
                    <a:pt x="11" y="13"/>
                    <a:pt x="13" y="12"/>
                    <a:pt x="16" y="12"/>
                  </a:cubicBezTo>
                  <a:cubicBezTo>
                    <a:pt x="18" y="9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530"/>
            <p:cNvSpPr/>
            <p:nvPr/>
          </p:nvSpPr>
          <p:spPr bwMode="auto">
            <a:xfrm>
              <a:off x="7121954" y="1534938"/>
              <a:ext cx="91618" cy="154441"/>
            </a:xfrm>
            <a:custGeom>
              <a:avLst/>
              <a:gdLst>
                <a:gd name="T0" fmla="*/ 14 w 15"/>
                <a:gd name="T1" fmla="*/ 11 h 25"/>
                <a:gd name="T2" fmla="*/ 13 w 15"/>
                <a:gd name="T3" fmla="*/ 13 h 25"/>
                <a:gd name="T4" fmla="*/ 10 w 15"/>
                <a:gd name="T5" fmla="*/ 12 h 25"/>
                <a:gd name="T6" fmla="*/ 7 w 15"/>
                <a:gd name="T7" fmla="*/ 22 h 25"/>
                <a:gd name="T8" fmla="*/ 13 w 15"/>
                <a:gd name="T9" fmla="*/ 21 h 25"/>
                <a:gd name="T10" fmla="*/ 5 w 15"/>
                <a:gd name="T11" fmla="*/ 23 h 25"/>
                <a:gd name="T12" fmla="*/ 8 w 15"/>
                <a:gd name="T13" fmla="*/ 12 h 25"/>
                <a:gd name="T14" fmla="*/ 1 w 15"/>
                <a:gd name="T15" fmla="*/ 14 h 25"/>
                <a:gd name="T16" fmla="*/ 8 w 15"/>
                <a:gd name="T17" fmla="*/ 10 h 25"/>
                <a:gd name="T18" fmla="*/ 13 w 15"/>
                <a:gd name="T19" fmla="*/ 0 h 25"/>
                <a:gd name="T20" fmla="*/ 15 w 15"/>
                <a:gd name="T21" fmla="*/ 1 h 25"/>
                <a:gd name="T22" fmla="*/ 10 w 15"/>
                <a:gd name="T23" fmla="*/ 10 h 25"/>
                <a:gd name="T24" fmla="*/ 14 w 15"/>
                <a:gd name="T2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14" y="11"/>
                  </a:moveTo>
                  <a:cubicBezTo>
                    <a:pt x="14" y="12"/>
                    <a:pt x="13" y="12"/>
                    <a:pt x="13" y="13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5"/>
                    <a:pt x="7" y="18"/>
                    <a:pt x="7" y="22"/>
                  </a:cubicBezTo>
                  <a:cubicBezTo>
                    <a:pt x="11" y="23"/>
                    <a:pt x="11" y="19"/>
                    <a:pt x="13" y="21"/>
                  </a:cubicBezTo>
                  <a:cubicBezTo>
                    <a:pt x="13" y="24"/>
                    <a:pt x="7" y="25"/>
                    <a:pt x="5" y="23"/>
                  </a:cubicBezTo>
                  <a:cubicBezTo>
                    <a:pt x="5" y="18"/>
                    <a:pt x="7" y="16"/>
                    <a:pt x="8" y="12"/>
                  </a:cubicBezTo>
                  <a:cubicBezTo>
                    <a:pt x="5" y="11"/>
                    <a:pt x="3" y="14"/>
                    <a:pt x="1" y="14"/>
                  </a:cubicBezTo>
                  <a:cubicBezTo>
                    <a:pt x="0" y="10"/>
                    <a:pt x="5" y="10"/>
                    <a:pt x="8" y="10"/>
                  </a:cubicBezTo>
                  <a:cubicBezTo>
                    <a:pt x="10" y="7"/>
                    <a:pt x="10" y="2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3" y="4"/>
                    <a:pt x="11" y="7"/>
                    <a:pt x="10" y="10"/>
                  </a:cubicBezTo>
                  <a:cubicBezTo>
                    <a:pt x="11" y="10"/>
                    <a:pt x="13" y="11"/>
                    <a:pt x="1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531"/>
            <p:cNvSpPr/>
            <p:nvPr/>
          </p:nvSpPr>
          <p:spPr bwMode="auto">
            <a:xfrm>
              <a:off x="6705750" y="1516613"/>
              <a:ext cx="81147" cy="146587"/>
            </a:xfrm>
            <a:custGeom>
              <a:avLst/>
              <a:gdLst>
                <a:gd name="T0" fmla="*/ 13 w 13"/>
                <a:gd name="T1" fmla="*/ 1 h 24"/>
                <a:gd name="T2" fmla="*/ 4 w 13"/>
                <a:gd name="T3" fmla="*/ 24 h 24"/>
                <a:gd name="T4" fmla="*/ 6 w 13"/>
                <a:gd name="T5" fmla="*/ 14 h 24"/>
                <a:gd name="T6" fmla="*/ 11 w 13"/>
                <a:gd name="T7" fmla="*/ 0 h 24"/>
                <a:gd name="T8" fmla="*/ 13 w 13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13" y="1"/>
                  </a:moveTo>
                  <a:cubicBezTo>
                    <a:pt x="10" y="9"/>
                    <a:pt x="7" y="17"/>
                    <a:pt x="4" y="24"/>
                  </a:cubicBezTo>
                  <a:cubicBezTo>
                    <a:pt x="0" y="24"/>
                    <a:pt x="4" y="17"/>
                    <a:pt x="6" y="14"/>
                  </a:cubicBezTo>
                  <a:cubicBezTo>
                    <a:pt x="8" y="9"/>
                    <a:pt x="9" y="4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532"/>
            <p:cNvSpPr/>
            <p:nvPr/>
          </p:nvSpPr>
          <p:spPr bwMode="auto">
            <a:xfrm>
              <a:off x="6538222" y="1516613"/>
              <a:ext cx="154441" cy="167528"/>
            </a:xfrm>
            <a:custGeom>
              <a:avLst/>
              <a:gdLst>
                <a:gd name="T0" fmla="*/ 25 w 25"/>
                <a:gd name="T1" fmla="*/ 1 h 27"/>
                <a:gd name="T2" fmla="*/ 19 w 25"/>
                <a:gd name="T3" fmla="*/ 3 h 27"/>
                <a:gd name="T4" fmla="*/ 12 w 25"/>
                <a:gd name="T5" fmla="*/ 20 h 27"/>
                <a:gd name="T6" fmla="*/ 17 w 25"/>
                <a:gd name="T7" fmla="*/ 22 h 27"/>
                <a:gd name="T8" fmla="*/ 16 w 25"/>
                <a:gd name="T9" fmla="*/ 24 h 27"/>
                <a:gd name="T10" fmla="*/ 2 w 25"/>
                <a:gd name="T11" fmla="*/ 27 h 27"/>
                <a:gd name="T12" fmla="*/ 0 w 25"/>
                <a:gd name="T13" fmla="*/ 25 h 27"/>
                <a:gd name="T14" fmla="*/ 10 w 25"/>
                <a:gd name="T15" fmla="*/ 22 h 27"/>
                <a:gd name="T16" fmla="*/ 17 w 25"/>
                <a:gd name="T17" fmla="*/ 4 h 27"/>
                <a:gd name="T18" fmla="*/ 11 w 25"/>
                <a:gd name="T19" fmla="*/ 5 h 27"/>
                <a:gd name="T20" fmla="*/ 23 w 25"/>
                <a:gd name="T21" fmla="*/ 0 h 27"/>
                <a:gd name="T22" fmla="*/ 25 w 25"/>
                <a:gd name="T2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25" y="1"/>
                  </a:moveTo>
                  <a:cubicBezTo>
                    <a:pt x="24" y="3"/>
                    <a:pt x="21" y="3"/>
                    <a:pt x="19" y="3"/>
                  </a:cubicBezTo>
                  <a:cubicBezTo>
                    <a:pt x="17" y="10"/>
                    <a:pt x="14" y="14"/>
                    <a:pt x="12" y="20"/>
                  </a:cubicBezTo>
                  <a:cubicBezTo>
                    <a:pt x="14" y="22"/>
                    <a:pt x="16" y="21"/>
                    <a:pt x="17" y="22"/>
                  </a:cubicBezTo>
                  <a:cubicBezTo>
                    <a:pt x="17" y="23"/>
                    <a:pt x="16" y="23"/>
                    <a:pt x="16" y="24"/>
                  </a:cubicBezTo>
                  <a:cubicBezTo>
                    <a:pt x="11" y="23"/>
                    <a:pt x="6" y="25"/>
                    <a:pt x="2" y="27"/>
                  </a:cubicBezTo>
                  <a:cubicBezTo>
                    <a:pt x="2" y="26"/>
                    <a:pt x="1" y="25"/>
                    <a:pt x="0" y="25"/>
                  </a:cubicBezTo>
                  <a:cubicBezTo>
                    <a:pt x="2" y="22"/>
                    <a:pt x="7" y="24"/>
                    <a:pt x="10" y="22"/>
                  </a:cubicBezTo>
                  <a:cubicBezTo>
                    <a:pt x="11" y="16"/>
                    <a:pt x="15" y="10"/>
                    <a:pt x="17" y="4"/>
                  </a:cubicBezTo>
                  <a:cubicBezTo>
                    <a:pt x="14" y="4"/>
                    <a:pt x="14" y="6"/>
                    <a:pt x="11" y="5"/>
                  </a:cubicBezTo>
                  <a:cubicBezTo>
                    <a:pt x="12" y="0"/>
                    <a:pt x="20" y="3"/>
                    <a:pt x="23" y="0"/>
                  </a:cubicBezTo>
                  <a:cubicBezTo>
                    <a:pt x="24" y="0"/>
                    <a:pt x="25" y="0"/>
                    <a:pt x="2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533"/>
            <p:cNvSpPr/>
            <p:nvPr/>
          </p:nvSpPr>
          <p:spPr bwMode="auto">
            <a:xfrm>
              <a:off x="6674339" y="1516613"/>
              <a:ext cx="62823" cy="146587"/>
            </a:xfrm>
            <a:custGeom>
              <a:avLst/>
              <a:gdLst>
                <a:gd name="T0" fmla="*/ 9 w 10"/>
                <a:gd name="T1" fmla="*/ 0 h 24"/>
                <a:gd name="T2" fmla="*/ 10 w 10"/>
                <a:gd name="T3" fmla="*/ 1 h 24"/>
                <a:gd name="T4" fmla="*/ 4 w 10"/>
                <a:gd name="T5" fmla="*/ 21 h 24"/>
                <a:gd name="T6" fmla="*/ 0 w 10"/>
                <a:gd name="T7" fmla="*/ 23 h 24"/>
                <a:gd name="T8" fmla="*/ 9 w 1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4">
                  <a:moveTo>
                    <a:pt x="9" y="0"/>
                  </a:moveTo>
                  <a:cubicBezTo>
                    <a:pt x="10" y="0"/>
                    <a:pt x="9" y="1"/>
                    <a:pt x="10" y="1"/>
                  </a:cubicBezTo>
                  <a:cubicBezTo>
                    <a:pt x="9" y="7"/>
                    <a:pt x="4" y="15"/>
                    <a:pt x="4" y="21"/>
                  </a:cubicBezTo>
                  <a:cubicBezTo>
                    <a:pt x="3" y="22"/>
                    <a:pt x="2" y="24"/>
                    <a:pt x="0" y="23"/>
                  </a:cubicBezTo>
                  <a:cubicBezTo>
                    <a:pt x="3" y="15"/>
                    <a:pt x="6" y="8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534"/>
            <p:cNvSpPr/>
            <p:nvPr/>
          </p:nvSpPr>
          <p:spPr bwMode="auto">
            <a:xfrm>
              <a:off x="7258071" y="1545408"/>
              <a:ext cx="18324" cy="26176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3 h 4"/>
                <a:gd name="T6" fmla="*/ 3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535"/>
            <p:cNvSpPr>
              <a:spLocks noEditPoints="1"/>
            </p:cNvSpPr>
            <p:nvPr/>
          </p:nvSpPr>
          <p:spPr bwMode="auto">
            <a:xfrm>
              <a:off x="7244982" y="1589907"/>
              <a:ext cx="99470" cy="86383"/>
            </a:xfrm>
            <a:custGeom>
              <a:avLst/>
              <a:gdLst>
                <a:gd name="T0" fmla="*/ 13 w 16"/>
                <a:gd name="T1" fmla="*/ 0 h 14"/>
                <a:gd name="T2" fmla="*/ 4 w 16"/>
                <a:gd name="T3" fmla="*/ 14 h 14"/>
                <a:gd name="T4" fmla="*/ 7 w 16"/>
                <a:gd name="T5" fmla="*/ 1 h 14"/>
                <a:gd name="T6" fmla="*/ 13 w 16"/>
                <a:gd name="T7" fmla="*/ 0 h 14"/>
                <a:gd name="T8" fmla="*/ 9 w 16"/>
                <a:gd name="T9" fmla="*/ 3 h 14"/>
                <a:gd name="T10" fmla="*/ 5 w 16"/>
                <a:gd name="T11" fmla="*/ 11 h 14"/>
                <a:gd name="T12" fmla="*/ 11 w 16"/>
                <a:gd name="T13" fmla="*/ 2 h 14"/>
                <a:gd name="T14" fmla="*/ 9 w 16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3" y="0"/>
                  </a:moveTo>
                  <a:cubicBezTo>
                    <a:pt x="16" y="7"/>
                    <a:pt x="12" y="14"/>
                    <a:pt x="4" y="14"/>
                  </a:cubicBezTo>
                  <a:cubicBezTo>
                    <a:pt x="0" y="10"/>
                    <a:pt x="5" y="4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lose/>
                  <a:moveTo>
                    <a:pt x="9" y="3"/>
                  </a:moveTo>
                  <a:cubicBezTo>
                    <a:pt x="8" y="6"/>
                    <a:pt x="4" y="7"/>
                    <a:pt x="5" y="11"/>
                  </a:cubicBezTo>
                  <a:cubicBezTo>
                    <a:pt x="10" y="12"/>
                    <a:pt x="14" y="6"/>
                    <a:pt x="11" y="2"/>
                  </a:cubicBezTo>
                  <a:cubicBezTo>
                    <a:pt x="11" y="3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536"/>
            <p:cNvSpPr/>
            <p:nvPr/>
          </p:nvSpPr>
          <p:spPr bwMode="auto">
            <a:xfrm>
              <a:off x="7339217" y="1595142"/>
              <a:ext cx="146587" cy="112559"/>
            </a:xfrm>
            <a:custGeom>
              <a:avLst/>
              <a:gdLst>
                <a:gd name="T0" fmla="*/ 6 w 24"/>
                <a:gd name="T1" fmla="*/ 0 h 18"/>
                <a:gd name="T2" fmla="*/ 7 w 24"/>
                <a:gd name="T3" fmla="*/ 1 h 18"/>
                <a:gd name="T4" fmla="*/ 7 w 24"/>
                <a:gd name="T5" fmla="*/ 4 h 18"/>
                <a:gd name="T6" fmla="*/ 18 w 24"/>
                <a:gd name="T7" fmla="*/ 6 h 18"/>
                <a:gd name="T8" fmla="*/ 24 w 24"/>
                <a:gd name="T9" fmla="*/ 10 h 18"/>
                <a:gd name="T10" fmla="*/ 16 w 24"/>
                <a:gd name="T11" fmla="*/ 7 h 18"/>
                <a:gd name="T12" fmla="*/ 8 w 24"/>
                <a:gd name="T13" fmla="*/ 6 h 18"/>
                <a:gd name="T14" fmla="*/ 1 w 24"/>
                <a:gd name="T15" fmla="*/ 13 h 18"/>
                <a:gd name="T16" fmla="*/ 0 w 24"/>
                <a:gd name="T17" fmla="*/ 12 h 18"/>
                <a:gd name="T18" fmla="*/ 3 w 24"/>
                <a:gd name="T19" fmla="*/ 8 h 18"/>
                <a:gd name="T20" fmla="*/ 5 w 24"/>
                <a:gd name="T21" fmla="*/ 1 h 18"/>
                <a:gd name="T22" fmla="*/ 6 w 24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cubicBezTo>
                    <a:pt x="6" y="0"/>
                    <a:pt x="7" y="0"/>
                    <a:pt x="7" y="1"/>
                  </a:cubicBezTo>
                  <a:cubicBezTo>
                    <a:pt x="8" y="2"/>
                    <a:pt x="7" y="3"/>
                    <a:pt x="7" y="4"/>
                  </a:cubicBezTo>
                  <a:cubicBezTo>
                    <a:pt x="9" y="4"/>
                    <a:pt x="17" y="2"/>
                    <a:pt x="18" y="6"/>
                  </a:cubicBezTo>
                  <a:cubicBezTo>
                    <a:pt x="15" y="12"/>
                    <a:pt x="21" y="13"/>
                    <a:pt x="24" y="10"/>
                  </a:cubicBezTo>
                  <a:cubicBezTo>
                    <a:pt x="23" y="18"/>
                    <a:pt x="11" y="12"/>
                    <a:pt x="16" y="7"/>
                  </a:cubicBezTo>
                  <a:cubicBezTo>
                    <a:pt x="14" y="4"/>
                    <a:pt x="10" y="5"/>
                    <a:pt x="8" y="6"/>
                  </a:cubicBezTo>
                  <a:cubicBezTo>
                    <a:pt x="5" y="8"/>
                    <a:pt x="4" y="13"/>
                    <a:pt x="1" y="13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0" y="10"/>
                    <a:pt x="2" y="9"/>
                    <a:pt x="3" y="8"/>
                  </a:cubicBezTo>
                  <a:cubicBezTo>
                    <a:pt x="4" y="6"/>
                    <a:pt x="4" y="4"/>
                    <a:pt x="5" y="1"/>
                  </a:cubicBezTo>
                  <a:cubicBezTo>
                    <a:pt x="5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537"/>
            <p:cNvSpPr/>
            <p:nvPr/>
          </p:nvSpPr>
          <p:spPr bwMode="auto">
            <a:xfrm>
              <a:off x="6977984" y="1584672"/>
              <a:ext cx="75912" cy="78529"/>
            </a:xfrm>
            <a:custGeom>
              <a:avLst/>
              <a:gdLst>
                <a:gd name="T0" fmla="*/ 12 w 12"/>
                <a:gd name="T1" fmla="*/ 2 h 13"/>
                <a:gd name="T2" fmla="*/ 9 w 12"/>
                <a:gd name="T3" fmla="*/ 9 h 13"/>
                <a:gd name="T4" fmla="*/ 9 w 12"/>
                <a:gd name="T5" fmla="*/ 3 h 13"/>
                <a:gd name="T6" fmla="*/ 0 w 12"/>
                <a:gd name="T7" fmla="*/ 13 h 13"/>
                <a:gd name="T8" fmla="*/ 5 w 12"/>
                <a:gd name="T9" fmla="*/ 1 h 13"/>
                <a:gd name="T10" fmla="*/ 12 w 12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12" y="2"/>
                  </a:moveTo>
                  <a:cubicBezTo>
                    <a:pt x="12" y="5"/>
                    <a:pt x="11" y="8"/>
                    <a:pt x="9" y="9"/>
                  </a:cubicBezTo>
                  <a:cubicBezTo>
                    <a:pt x="6" y="8"/>
                    <a:pt x="11" y="5"/>
                    <a:pt x="9" y="3"/>
                  </a:cubicBezTo>
                  <a:cubicBezTo>
                    <a:pt x="3" y="3"/>
                    <a:pt x="6" y="12"/>
                    <a:pt x="0" y="13"/>
                  </a:cubicBezTo>
                  <a:cubicBezTo>
                    <a:pt x="0" y="7"/>
                    <a:pt x="3" y="5"/>
                    <a:pt x="5" y="1"/>
                  </a:cubicBezTo>
                  <a:cubicBezTo>
                    <a:pt x="7" y="2"/>
                    <a:pt x="10" y="0"/>
                    <a:pt x="1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538"/>
            <p:cNvSpPr/>
            <p:nvPr/>
          </p:nvSpPr>
          <p:spPr bwMode="auto">
            <a:xfrm>
              <a:off x="7208335" y="1608231"/>
              <a:ext cx="49736" cy="68058"/>
            </a:xfrm>
            <a:custGeom>
              <a:avLst/>
              <a:gdLst>
                <a:gd name="T0" fmla="*/ 8 w 8"/>
                <a:gd name="T1" fmla="*/ 1 h 11"/>
                <a:gd name="T2" fmla="*/ 3 w 8"/>
                <a:gd name="T3" fmla="*/ 11 h 11"/>
                <a:gd name="T4" fmla="*/ 2 w 8"/>
                <a:gd name="T5" fmla="*/ 11 h 11"/>
                <a:gd name="T6" fmla="*/ 6 w 8"/>
                <a:gd name="T7" fmla="*/ 0 h 11"/>
                <a:gd name="T8" fmla="*/ 8 w 8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8" y="1"/>
                  </a:moveTo>
                  <a:cubicBezTo>
                    <a:pt x="6" y="4"/>
                    <a:pt x="4" y="6"/>
                    <a:pt x="3" y="11"/>
                  </a:cubicBezTo>
                  <a:cubicBezTo>
                    <a:pt x="3" y="11"/>
                    <a:pt x="2" y="10"/>
                    <a:pt x="2" y="11"/>
                  </a:cubicBezTo>
                  <a:cubicBezTo>
                    <a:pt x="0" y="8"/>
                    <a:pt x="4" y="2"/>
                    <a:pt x="6" y="0"/>
                  </a:cubicBezTo>
                  <a:cubicBezTo>
                    <a:pt x="7" y="0"/>
                    <a:pt x="7" y="1"/>
                    <a:pt x="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539"/>
            <p:cNvSpPr/>
            <p:nvPr/>
          </p:nvSpPr>
          <p:spPr bwMode="auto">
            <a:xfrm>
              <a:off x="6750251" y="1589907"/>
              <a:ext cx="99470" cy="73294"/>
            </a:xfrm>
            <a:custGeom>
              <a:avLst/>
              <a:gdLst>
                <a:gd name="T0" fmla="*/ 5 w 16"/>
                <a:gd name="T1" fmla="*/ 0 h 12"/>
                <a:gd name="T2" fmla="*/ 8 w 16"/>
                <a:gd name="T3" fmla="*/ 1 h 12"/>
                <a:gd name="T4" fmla="*/ 5 w 16"/>
                <a:gd name="T5" fmla="*/ 9 h 12"/>
                <a:gd name="T6" fmla="*/ 11 w 16"/>
                <a:gd name="T7" fmla="*/ 5 h 12"/>
                <a:gd name="T8" fmla="*/ 16 w 16"/>
                <a:gd name="T9" fmla="*/ 0 h 12"/>
                <a:gd name="T10" fmla="*/ 12 w 16"/>
                <a:gd name="T11" fmla="*/ 12 h 12"/>
                <a:gd name="T12" fmla="*/ 10 w 16"/>
                <a:gd name="T13" fmla="*/ 12 h 12"/>
                <a:gd name="T14" fmla="*/ 10 w 16"/>
                <a:gd name="T15" fmla="*/ 9 h 12"/>
                <a:gd name="T16" fmla="*/ 3 w 16"/>
                <a:gd name="T17" fmla="*/ 11 h 12"/>
                <a:gd name="T18" fmla="*/ 5 w 1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2">
                  <a:moveTo>
                    <a:pt x="5" y="0"/>
                  </a:moveTo>
                  <a:cubicBezTo>
                    <a:pt x="7" y="0"/>
                    <a:pt x="7" y="0"/>
                    <a:pt x="8" y="1"/>
                  </a:cubicBezTo>
                  <a:cubicBezTo>
                    <a:pt x="8" y="5"/>
                    <a:pt x="5" y="5"/>
                    <a:pt x="5" y="9"/>
                  </a:cubicBezTo>
                  <a:cubicBezTo>
                    <a:pt x="7" y="8"/>
                    <a:pt x="10" y="7"/>
                    <a:pt x="11" y="5"/>
                  </a:cubicBezTo>
                  <a:cubicBezTo>
                    <a:pt x="13" y="4"/>
                    <a:pt x="13" y="0"/>
                    <a:pt x="16" y="0"/>
                  </a:cubicBezTo>
                  <a:cubicBezTo>
                    <a:pt x="16" y="5"/>
                    <a:pt x="12" y="7"/>
                    <a:pt x="12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9" y="11"/>
                    <a:pt x="9" y="10"/>
                    <a:pt x="10" y="9"/>
                  </a:cubicBezTo>
                  <a:cubicBezTo>
                    <a:pt x="9" y="9"/>
                    <a:pt x="7" y="12"/>
                    <a:pt x="3" y="11"/>
                  </a:cubicBezTo>
                  <a:cubicBezTo>
                    <a:pt x="0" y="8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540"/>
            <p:cNvSpPr>
              <a:spLocks noEditPoints="1"/>
            </p:cNvSpPr>
            <p:nvPr/>
          </p:nvSpPr>
          <p:spPr bwMode="auto">
            <a:xfrm>
              <a:off x="7053896" y="1589907"/>
              <a:ext cx="99470" cy="104705"/>
            </a:xfrm>
            <a:custGeom>
              <a:avLst/>
              <a:gdLst>
                <a:gd name="T0" fmla="*/ 11 w 16"/>
                <a:gd name="T1" fmla="*/ 4 h 17"/>
                <a:gd name="T2" fmla="*/ 9 w 16"/>
                <a:gd name="T3" fmla="*/ 12 h 17"/>
                <a:gd name="T4" fmla="*/ 16 w 16"/>
                <a:gd name="T5" fmla="*/ 8 h 17"/>
                <a:gd name="T6" fmla="*/ 6 w 16"/>
                <a:gd name="T7" fmla="*/ 12 h 17"/>
                <a:gd name="T8" fmla="*/ 0 w 16"/>
                <a:gd name="T9" fmla="*/ 13 h 17"/>
                <a:gd name="T10" fmla="*/ 11 w 16"/>
                <a:gd name="T11" fmla="*/ 4 h 17"/>
                <a:gd name="T12" fmla="*/ 2 w 16"/>
                <a:gd name="T13" fmla="*/ 11 h 17"/>
                <a:gd name="T14" fmla="*/ 7 w 16"/>
                <a:gd name="T15" fmla="*/ 6 h 17"/>
                <a:gd name="T16" fmla="*/ 6 w 16"/>
                <a:gd name="T17" fmla="*/ 5 h 17"/>
                <a:gd name="T18" fmla="*/ 2 w 16"/>
                <a:gd name="T1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1" y="4"/>
                  </a:moveTo>
                  <a:cubicBezTo>
                    <a:pt x="11" y="7"/>
                    <a:pt x="8" y="9"/>
                    <a:pt x="9" y="12"/>
                  </a:cubicBezTo>
                  <a:cubicBezTo>
                    <a:pt x="12" y="12"/>
                    <a:pt x="13" y="8"/>
                    <a:pt x="16" y="8"/>
                  </a:cubicBezTo>
                  <a:cubicBezTo>
                    <a:pt x="15" y="11"/>
                    <a:pt x="9" y="17"/>
                    <a:pt x="6" y="12"/>
                  </a:cubicBezTo>
                  <a:cubicBezTo>
                    <a:pt x="5" y="13"/>
                    <a:pt x="2" y="15"/>
                    <a:pt x="0" y="13"/>
                  </a:cubicBezTo>
                  <a:cubicBezTo>
                    <a:pt x="0" y="7"/>
                    <a:pt x="5" y="0"/>
                    <a:pt x="11" y="4"/>
                  </a:cubicBezTo>
                  <a:close/>
                  <a:moveTo>
                    <a:pt x="2" y="11"/>
                  </a:moveTo>
                  <a:cubicBezTo>
                    <a:pt x="5" y="12"/>
                    <a:pt x="6" y="9"/>
                    <a:pt x="7" y="6"/>
                  </a:cubicBezTo>
                  <a:cubicBezTo>
                    <a:pt x="7" y="6"/>
                    <a:pt x="7" y="5"/>
                    <a:pt x="6" y="5"/>
                  </a:cubicBezTo>
                  <a:cubicBezTo>
                    <a:pt x="4" y="7"/>
                    <a:pt x="3" y="9"/>
                    <a:pt x="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14" name="组 1013"/>
          <p:cNvGrpSpPr/>
          <p:nvPr/>
        </p:nvGrpSpPr>
        <p:grpSpPr>
          <a:xfrm>
            <a:off x="2432824" y="5086793"/>
            <a:ext cx="7326352" cy="1771206"/>
            <a:chOff x="2198188" y="5032093"/>
            <a:chExt cx="5716909" cy="1382110"/>
          </a:xfrm>
        </p:grpSpPr>
        <p:sp>
          <p:nvSpPr>
            <p:cNvPr id="511" name="Freeform 19"/>
            <p:cNvSpPr>
              <a:spLocks noEditPoints="1"/>
            </p:cNvSpPr>
            <p:nvPr/>
          </p:nvSpPr>
          <p:spPr bwMode="auto">
            <a:xfrm>
              <a:off x="7603597" y="5969204"/>
              <a:ext cx="311497" cy="308881"/>
            </a:xfrm>
            <a:custGeom>
              <a:avLst/>
              <a:gdLst>
                <a:gd name="T0" fmla="*/ 38 w 50"/>
                <a:gd name="T1" fmla="*/ 20 h 50"/>
                <a:gd name="T2" fmla="*/ 42 w 50"/>
                <a:gd name="T3" fmla="*/ 12 h 50"/>
                <a:gd name="T4" fmla="*/ 30 w 50"/>
                <a:gd name="T5" fmla="*/ 12 h 50"/>
                <a:gd name="T6" fmla="*/ 28 w 50"/>
                <a:gd name="T7" fmla="*/ 1 h 50"/>
                <a:gd name="T8" fmla="*/ 23 w 50"/>
                <a:gd name="T9" fmla="*/ 5 h 50"/>
                <a:gd name="T10" fmla="*/ 18 w 50"/>
                <a:gd name="T11" fmla="*/ 0 h 50"/>
                <a:gd name="T12" fmla="*/ 14 w 50"/>
                <a:gd name="T13" fmla="*/ 5 h 50"/>
                <a:gd name="T14" fmla="*/ 14 w 50"/>
                <a:gd name="T15" fmla="*/ 9 h 50"/>
                <a:gd name="T16" fmla="*/ 7 w 50"/>
                <a:gd name="T17" fmla="*/ 7 h 50"/>
                <a:gd name="T18" fmla="*/ 9 w 50"/>
                <a:gd name="T19" fmla="*/ 17 h 50"/>
                <a:gd name="T20" fmla="*/ 0 w 50"/>
                <a:gd name="T21" fmla="*/ 20 h 50"/>
                <a:gd name="T22" fmla="*/ 5 w 50"/>
                <a:gd name="T23" fmla="*/ 28 h 50"/>
                <a:gd name="T24" fmla="*/ 1 w 50"/>
                <a:gd name="T25" fmla="*/ 32 h 50"/>
                <a:gd name="T26" fmla="*/ 13 w 50"/>
                <a:gd name="T27" fmla="*/ 37 h 50"/>
                <a:gd name="T28" fmla="*/ 14 w 50"/>
                <a:gd name="T29" fmla="*/ 48 h 50"/>
                <a:gd name="T30" fmla="*/ 23 w 50"/>
                <a:gd name="T31" fmla="*/ 41 h 50"/>
                <a:gd name="T32" fmla="*/ 28 w 50"/>
                <a:gd name="T33" fmla="*/ 50 h 50"/>
                <a:gd name="T34" fmla="*/ 32 w 50"/>
                <a:gd name="T35" fmla="*/ 37 h 50"/>
                <a:gd name="T36" fmla="*/ 40 w 50"/>
                <a:gd name="T37" fmla="*/ 31 h 50"/>
                <a:gd name="T38" fmla="*/ 44 w 50"/>
                <a:gd name="T39" fmla="*/ 30 h 50"/>
                <a:gd name="T40" fmla="*/ 38 w 50"/>
                <a:gd name="T41" fmla="*/ 20 h 50"/>
                <a:gd name="T42" fmla="*/ 32 w 50"/>
                <a:gd name="T43" fmla="*/ 14 h 50"/>
                <a:gd name="T44" fmla="*/ 37 w 50"/>
                <a:gd name="T45" fmla="*/ 18 h 50"/>
                <a:gd name="T46" fmla="*/ 26 w 50"/>
                <a:gd name="T47" fmla="*/ 23 h 50"/>
                <a:gd name="T48" fmla="*/ 32 w 50"/>
                <a:gd name="T49" fmla="*/ 14 h 50"/>
                <a:gd name="T50" fmla="*/ 19 w 50"/>
                <a:gd name="T51" fmla="*/ 3 h 50"/>
                <a:gd name="T52" fmla="*/ 22 w 50"/>
                <a:gd name="T53" fmla="*/ 17 h 50"/>
                <a:gd name="T54" fmla="*/ 19 w 50"/>
                <a:gd name="T55" fmla="*/ 3 h 50"/>
                <a:gd name="T56" fmla="*/ 8 w 50"/>
                <a:gd name="T57" fmla="*/ 10 h 50"/>
                <a:gd name="T58" fmla="*/ 21 w 50"/>
                <a:gd name="T59" fmla="*/ 22 h 50"/>
                <a:gd name="T60" fmla="*/ 8 w 50"/>
                <a:gd name="T61" fmla="*/ 10 h 50"/>
                <a:gd name="T62" fmla="*/ 3 w 50"/>
                <a:gd name="T63" fmla="*/ 21 h 50"/>
                <a:gd name="T64" fmla="*/ 20 w 50"/>
                <a:gd name="T65" fmla="*/ 25 h 50"/>
                <a:gd name="T66" fmla="*/ 3 w 50"/>
                <a:gd name="T67" fmla="*/ 21 h 50"/>
                <a:gd name="T68" fmla="*/ 3 w 50"/>
                <a:gd name="T69" fmla="*/ 33 h 50"/>
                <a:gd name="T70" fmla="*/ 21 w 50"/>
                <a:gd name="T71" fmla="*/ 28 h 50"/>
                <a:gd name="T72" fmla="*/ 3 w 50"/>
                <a:gd name="T73" fmla="*/ 33 h 50"/>
                <a:gd name="T74" fmla="*/ 23 w 50"/>
                <a:gd name="T75" fmla="*/ 38 h 50"/>
                <a:gd name="T76" fmla="*/ 15 w 50"/>
                <a:gd name="T77" fmla="*/ 45 h 50"/>
                <a:gd name="T78" fmla="*/ 23 w 50"/>
                <a:gd name="T79" fmla="*/ 30 h 50"/>
                <a:gd name="T80" fmla="*/ 23 w 50"/>
                <a:gd name="T81" fmla="*/ 38 h 50"/>
                <a:gd name="T82" fmla="*/ 27 w 50"/>
                <a:gd name="T83" fmla="*/ 4 h 50"/>
                <a:gd name="T84" fmla="*/ 25 w 50"/>
                <a:gd name="T85" fmla="*/ 18 h 50"/>
                <a:gd name="T86" fmla="*/ 27 w 50"/>
                <a:gd name="T87" fmla="*/ 4 h 50"/>
                <a:gd name="T88" fmla="*/ 30 w 50"/>
                <a:gd name="T89" fmla="*/ 47 h 50"/>
                <a:gd name="T90" fmla="*/ 28 w 50"/>
                <a:gd name="T91" fmla="*/ 47 h 50"/>
                <a:gd name="T92" fmla="*/ 26 w 50"/>
                <a:gd name="T93" fmla="*/ 32 h 50"/>
                <a:gd name="T94" fmla="*/ 30 w 50"/>
                <a:gd name="T95" fmla="*/ 47 h 50"/>
                <a:gd name="T96" fmla="*/ 39 w 50"/>
                <a:gd name="T97" fmla="*/ 38 h 50"/>
                <a:gd name="T98" fmla="*/ 29 w 50"/>
                <a:gd name="T99" fmla="*/ 29 h 50"/>
                <a:gd name="T100" fmla="*/ 39 w 50"/>
                <a:gd name="T101" fmla="*/ 38 h 50"/>
                <a:gd name="T102" fmla="*/ 38 w 50"/>
                <a:gd name="T103" fmla="*/ 28 h 50"/>
                <a:gd name="T104" fmla="*/ 30 w 50"/>
                <a:gd name="T105" fmla="*/ 26 h 50"/>
                <a:gd name="T106" fmla="*/ 29 w 50"/>
                <a:gd name="T107" fmla="*/ 26 h 50"/>
                <a:gd name="T108" fmla="*/ 43 w 50"/>
                <a:gd name="T109" fmla="*/ 25 h 50"/>
                <a:gd name="T110" fmla="*/ 38 w 50"/>
                <a:gd name="T111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" h="50">
                  <a:moveTo>
                    <a:pt x="38" y="20"/>
                  </a:moveTo>
                  <a:cubicBezTo>
                    <a:pt x="41" y="17"/>
                    <a:pt x="44" y="15"/>
                    <a:pt x="42" y="12"/>
                  </a:cubicBezTo>
                  <a:cubicBezTo>
                    <a:pt x="40" y="7"/>
                    <a:pt x="34" y="10"/>
                    <a:pt x="30" y="12"/>
                  </a:cubicBezTo>
                  <a:cubicBezTo>
                    <a:pt x="31" y="9"/>
                    <a:pt x="32" y="4"/>
                    <a:pt x="28" y="1"/>
                  </a:cubicBezTo>
                  <a:cubicBezTo>
                    <a:pt x="26" y="1"/>
                    <a:pt x="25" y="4"/>
                    <a:pt x="23" y="5"/>
                  </a:cubicBezTo>
                  <a:cubicBezTo>
                    <a:pt x="22" y="3"/>
                    <a:pt x="20" y="1"/>
                    <a:pt x="18" y="0"/>
                  </a:cubicBezTo>
                  <a:cubicBezTo>
                    <a:pt x="16" y="1"/>
                    <a:pt x="15" y="3"/>
                    <a:pt x="14" y="5"/>
                  </a:cubicBezTo>
                  <a:cubicBezTo>
                    <a:pt x="14" y="6"/>
                    <a:pt x="14" y="7"/>
                    <a:pt x="14" y="9"/>
                  </a:cubicBezTo>
                  <a:cubicBezTo>
                    <a:pt x="12" y="8"/>
                    <a:pt x="9" y="6"/>
                    <a:pt x="7" y="7"/>
                  </a:cubicBezTo>
                  <a:cubicBezTo>
                    <a:pt x="4" y="9"/>
                    <a:pt x="7" y="14"/>
                    <a:pt x="9" y="17"/>
                  </a:cubicBezTo>
                  <a:cubicBezTo>
                    <a:pt x="6" y="18"/>
                    <a:pt x="3" y="16"/>
                    <a:pt x="0" y="20"/>
                  </a:cubicBezTo>
                  <a:cubicBezTo>
                    <a:pt x="0" y="23"/>
                    <a:pt x="3" y="26"/>
                    <a:pt x="5" y="28"/>
                  </a:cubicBezTo>
                  <a:cubicBezTo>
                    <a:pt x="3" y="29"/>
                    <a:pt x="2" y="30"/>
                    <a:pt x="1" y="32"/>
                  </a:cubicBezTo>
                  <a:cubicBezTo>
                    <a:pt x="1" y="39"/>
                    <a:pt x="8" y="37"/>
                    <a:pt x="13" y="37"/>
                  </a:cubicBezTo>
                  <a:cubicBezTo>
                    <a:pt x="10" y="41"/>
                    <a:pt x="10" y="44"/>
                    <a:pt x="14" y="48"/>
                  </a:cubicBezTo>
                  <a:cubicBezTo>
                    <a:pt x="18" y="49"/>
                    <a:pt x="21" y="45"/>
                    <a:pt x="23" y="41"/>
                  </a:cubicBezTo>
                  <a:cubicBezTo>
                    <a:pt x="23" y="45"/>
                    <a:pt x="25" y="49"/>
                    <a:pt x="28" y="50"/>
                  </a:cubicBezTo>
                  <a:cubicBezTo>
                    <a:pt x="35" y="49"/>
                    <a:pt x="33" y="42"/>
                    <a:pt x="32" y="37"/>
                  </a:cubicBezTo>
                  <a:cubicBezTo>
                    <a:pt x="39" y="45"/>
                    <a:pt x="46" y="39"/>
                    <a:pt x="40" y="31"/>
                  </a:cubicBezTo>
                  <a:cubicBezTo>
                    <a:pt x="41" y="31"/>
                    <a:pt x="43" y="31"/>
                    <a:pt x="44" y="30"/>
                  </a:cubicBezTo>
                  <a:cubicBezTo>
                    <a:pt x="50" y="25"/>
                    <a:pt x="43" y="21"/>
                    <a:pt x="38" y="20"/>
                  </a:cubicBezTo>
                  <a:close/>
                  <a:moveTo>
                    <a:pt x="32" y="14"/>
                  </a:moveTo>
                  <a:cubicBezTo>
                    <a:pt x="36" y="10"/>
                    <a:pt x="44" y="13"/>
                    <a:pt x="37" y="18"/>
                  </a:cubicBezTo>
                  <a:cubicBezTo>
                    <a:pt x="34" y="21"/>
                    <a:pt x="29" y="21"/>
                    <a:pt x="26" y="23"/>
                  </a:cubicBezTo>
                  <a:cubicBezTo>
                    <a:pt x="27" y="21"/>
                    <a:pt x="29" y="16"/>
                    <a:pt x="32" y="14"/>
                  </a:cubicBezTo>
                  <a:close/>
                  <a:moveTo>
                    <a:pt x="19" y="3"/>
                  </a:moveTo>
                  <a:cubicBezTo>
                    <a:pt x="23" y="8"/>
                    <a:pt x="21" y="13"/>
                    <a:pt x="22" y="17"/>
                  </a:cubicBezTo>
                  <a:cubicBezTo>
                    <a:pt x="18" y="13"/>
                    <a:pt x="14" y="6"/>
                    <a:pt x="19" y="3"/>
                  </a:cubicBezTo>
                  <a:close/>
                  <a:moveTo>
                    <a:pt x="8" y="10"/>
                  </a:moveTo>
                  <a:cubicBezTo>
                    <a:pt x="15" y="9"/>
                    <a:pt x="17" y="17"/>
                    <a:pt x="21" y="22"/>
                  </a:cubicBezTo>
                  <a:cubicBezTo>
                    <a:pt x="17" y="20"/>
                    <a:pt x="10" y="16"/>
                    <a:pt x="8" y="10"/>
                  </a:cubicBezTo>
                  <a:close/>
                  <a:moveTo>
                    <a:pt x="3" y="21"/>
                  </a:moveTo>
                  <a:cubicBezTo>
                    <a:pt x="9" y="19"/>
                    <a:pt x="14" y="22"/>
                    <a:pt x="20" y="25"/>
                  </a:cubicBezTo>
                  <a:cubicBezTo>
                    <a:pt x="14" y="25"/>
                    <a:pt x="5" y="28"/>
                    <a:pt x="3" y="21"/>
                  </a:cubicBezTo>
                  <a:close/>
                  <a:moveTo>
                    <a:pt x="3" y="33"/>
                  </a:moveTo>
                  <a:cubicBezTo>
                    <a:pt x="10" y="26"/>
                    <a:pt x="15" y="30"/>
                    <a:pt x="21" y="28"/>
                  </a:cubicBezTo>
                  <a:cubicBezTo>
                    <a:pt x="17" y="32"/>
                    <a:pt x="9" y="38"/>
                    <a:pt x="3" y="33"/>
                  </a:cubicBezTo>
                  <a:close/>
                  <a:moveTo>
                    <a:pt x="23" y="38"/>
                  </a:moveTo>
                  <a:cubicBezTo>
                    <a:pt x="20" y="40"/>
                    <a:pt x="19" y="46"/>
                    <a:pt x="15" y="45"/>
                  </a:cubicBezTo>
                  <a:cubicBezTo>
                    <a:pt x="11" y="40"/>
                    <a:pt x="17" y="34"/>
                    <a:pt x="23" y="30"/>
                  </a:cubicBezTo>
                  <a:cubicBezTo>
                    <a:pt x="23" y="33"/>
                    <a:pt x="22" y="35"/>
                    <a:pt x="23" y="38"/>
                  </a:cubicBezTo>
                  <a:close/>
                  <a:moveTo>
                    <a:pt x="27" y="4"/>
                  </a:moveTo>
                  <a:cubicBezTo>
                    <a:pt x="30" y="9"/>
                    <a:pt x="27" y="14"/>
                    <a:pt x="25" y="18"/>
                  </a:cubicBezTo>
                  <a:cubicBezTo>
                    <a:pt x="26" y="14"/>
                    <a:pt x="22" y="9"/>
                    <a:pt x="27" y="4"/>
                  </a:cubicBezTo>
                  <a:close/>
                  <a:moveTo>
                    <a:pt x="30" y="47"/>
                  </a:moveTo>
                  <a:cubicBezTo>
                    <a:pt x="29" y="47"/>
                    <a:pt x="29" y="47"/>
                    <a:pt x="28" y="47"/>
                  </a:cubicBezTo>
                  <a:cubicBezTo>
                    <a:pt x="24" y="42"/>
                    <a:pt x="25" y="37"/>
                    <a:pt x="26" y="32"/>
                  </a:cubicBezTo>
                  <a:cubicBezTo>
                    <a:pt x="30" y="36"/>
                    <a:pt x="33" y="43"/>
                    <a:pt x="30" y="47"/>
                  </a:cubicBezTo>
                  <a:close/>
                  <a:moveTo>
                    <a:pt x="39" y="38"/>
                  </a:moveTo>
                  <a:cubicBezTo>
                    <a:pt x="36" y="38"/>
                    <a:pt x="31" y="33"/>
                    <a:pt x="29" y="29"/>
                  </a:cubicBezTo>
                  <a:cubicBezTo>
                    <a:pt x="32" y="30"/>
                    <a:pt x="40" y="32"/>
                    <a:pt x="39" y="38"/>
                  </a:cubicBezTo>
                  <a:close/>
                  <a:moveTo>
                    <a:pt x="38" y="28"/>
                  </a:moveTo>
                  <a:cubicBezTo>
                    <a:pt x="35" y="28"/>
                    <a:pt x="32" y="27"/>
                    <a:pt x="30" y="26"/>
                  </a:cubicBezTo>
                  <a:cubicBezTo>
                    <a:pt x="30" y="26"/>
                    <a:pt x="29" y="26"/>
                    <a:pt x="29" y="26"/>
                  </a:cubicBezTo>
                  <a:cubicBezTo>
                    <a:pt x="34" y="22"/>
                    <a:pt x="38" y="23"/>
                    <a:pt x="43" y="25"/>
                  </a:cubicBezTo>
                  <a:cubicBezTo>
                    <a:pt x="45" y="29"/>
                    <a:pt x="40" y="29"/>
                    <a:pt x="38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309"/>
            <p:cNvSpPr>
              <a:spLocks noEditPoints="1"/>
            </p:cNvSpPr>
            <p:nvPr/>
          </p:nvSpPr>
          <p:spPr bwMode="auto">
            <a:xfrm>
              <a:off x="2198188" y="5032093"/>
              <a:ext cx="1164846" cy="1005171"/>
            </a:xfrm>
            <a:custGeom>
              <a:avLst/>
              <a:gdLst>
                <a:gd name="T0" fmla="*/ 100 w 188"/>
                <a:gd name="T1" fmla="*/ 47 h 162"/>
                <a:gd name="T2" fmla="*/ 137 w 188"/>
                <a:gd name="T3" fmla="*/ 87 h 162"/>
                <a:gd name="T4" fmla="*/ 157 w 188"/>
                <a:gd name="T5" fmla="*/ 69 h 162"/>
                <a:gd name="T6" fmla="*/ 170 w 188"/>
                <a:gd name="T7" fmla="*/ 100 h 162"/>
                <a:gd name="T8" fmla="*/ 171 w 188"/>
                <a:gd name="T9" fmla="*/ 103 h 162"/>
                <a:gd name="T10" fmla="*/ 143 w 188"/>
                <a:gd name="T11" fmla="*/ 130 h 162"/>
                <a:gd name="T12" fmla="*/ 141 w 188"/>
                <a:gd name="T13" fmla="*/ 132 h 162"/>
                <a:gd name="T14" fmla="*/ 114 w 188"/>
                <a:gd name="T15" fmla="*/ 123 h 162"/>
                <a:gd name="T16" fmla="*/ 84 w 188"/>
                <a:gd name="T17" fmla="*/ 141 h 162"/>
                <a:gd name="T18" fmla="*/ 113 w 188"/>
                <a:gd name="T19" fmla="*/ 94 h 162"/>
                <a:gd name="T20" fmla="*/ 99 w 188"/>
                <a:gd name="T21" fmla="*/ 67 h 162"/>
                <a:gd name="T22" fmla="*/ 54 w 188"/>
                <a:gd name="T23" fmla="*/ 109 h 162"/>
                <a:gd name="T24" fmla="*/ 39 w 188"/>
                <a:gd name="T25" fmla="*/ 148 h 162"/>
                <a:gd name="T26" fmla="*/ 41 w 188"/>
                <a:gd name="T27" fmla="*/ 100 h 162"/>
                <a:gd name="T28" fmla="*/ 22 w 188"/>
                <a:gd name="T29" fmla="*/ 98 h 162"/>
                <a:gd name="T30" fmla="*/ 31 w 188"/>
                <a:gd name="T31" fmla="*/ 66 h 162"/>
                <a:gd name="T32" fmla="*/ 34 w 188"/>
                <a:gd name="T33" fmla="*/ 65 h 162"/>
                <a:gd name="T34" fmla="*/ 81 w 188"/>
                <a:gd name="T35" fmla="*/ 66 h 162"/>
                <a:gd name="T36" fmla="*/ 84 w 188"/>
                <a:gd name="T37" fmla="*/ 6 h 162"/>
                <a:gd name="T38" fmla="*/ 87 w 188"/>
                <a:gd name="T39" fmla="*/ 44 h 162"/>
                <a:gd name="T40" fmla="*/ 110 w 188"/>
                <a:gd name="T41" fmla="*/ 7 h 162"/>
                <a:gd name="T42" fmla="*/ 95 w 188"/>
                <a:gd name="T43" fmla="*/ 59 h 162"/>
                <a:gd name="T44" fmla="*/ 98 w 188"/>
                <a:gd name="T45" fmla="*/ 63 h 162"/>
                <a:gd name="T46" fmla="*/ 51 w 188"/>
                <a:gd name="T47" fmla="*/ 93 h 162"/>
                <a:gd name="T48" fmla="*/ 126 w 188"/>
                <a:gd name="T49" fmla="*/ 101 h 162"/>
                <a:gd name="T50" fmla="*/ 62 w 188"/>
                <a:gd name="T51" fmla="*/ 101 h 162"/>
                <a:gd name="T52" fmla="*/ 60 w 188"/>
                <a:gd name="T53" fmla="*/ 100 h 162"/>
                <a:gd name="T54" fmla="*/ 55 w 188"/>
                <a:gd name="T55" fmla="*/ 99 h 162"/>
                <a:gd name="T56" fmla="*/ 136 w 188"/>
                <a:gd name="T57" fmla="*/ 101 h 162"/>
                <a:gd name="T58" fmla="*/ 49 w 188"/>
                <a:gd name="T59" fmla="*/ 98 h 162"/>
                <a:gd name="T60" fmla="*/ 49 w 188"/>
                <a:gd name="T61" fmla="*/ 98 h 162"/>
                <a:gd name="T62" fmla="*/ 133 w 188"/>
                <a:gd name="T63" fmla="*/ 100 h 162"/>
                <a:gd name="T64" fmla="*/ 120 w 188"/>
                <a:gd name="T65" fmla="*/ 97 h 162"/>
                <a:gd name="T66" fmla="*/ 100 w 188"/>
                <a:gd name="T67" fmla="*/ 135 h 162"/>
                <a:gd name="T68" fmla="*/ 103 w 188"/>
                <a:gd name="T69" fmla="*/ 129 h 162"/>
                <a:gd name="T70" fmla="*/ 103 w 188"/>
                <a:gd name="T71" fmla="*/ 129 h 162"/>
                <a:gd name="T72" fmla="*/ 112 w 188"/>
                <a:gd name="T73" fmla="*/ 132 h 162"/>
                <a:gd name="T74" fmla="*/ 92 w 188"/>
                <a:gd name="T75" fmla="*/ 150 h 162"/>
                <a:gd name="T76" fmla="*/ 92 w 188"/>
                <a:gd name="T77" fmla="*/ 133 h 162"/>
                <a:gd name="T78" fmla="*/ 115 w 188"/>
                <a:gd name="T79" fmla="*/ 142 h 162"/>
                <a:gd name="T80" fmla="*/ 113 w 188"/>
                <a:gd name="T81" fmla="*/ 147 h 162"/>
                <a:gd name="T82" fmla="*/ 100 w 188"/>
                <a:gd name="T83" fmla="*/ 151 h 162"/>
                <a:gd name="T84" fmla="*/ 107 w 188"/>
                <a:gd name="T85" fmla="*/ 152 h 162"/>
                <a:gd name="T86" fmla="*/ 100 w 188"/>
                <a:gd name="T87" fmla="*/ 141 h 162"/>
                <a:gd name="T88" fmla="*/ 108 w 188"/>
                <a:gd name="T89" fmla="*/ 149 h 162"/>
                <a:gd name="T90" fmla="*/ 119 w 188"/>
                <a:gd name="T91" fmla="*/ 146 h 162"/>
                <a:gd name="T92" fmla="*/ 113 w 188"/>
                <a:gd name="T93" fmla="*/ 151 h 162"/>
                <a:gd name="T94" fmla="*/ 95 w 188"/>
                <a:gd name="T95" fmla="*/ 156 h 162"/>
                <a:gd name="T96" fmla="*/ 105 w 188"/>
                <a:gd name="T97" fmla="*/ 15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62">
                  <a:moveTo>
                    <a:pt x="110" y="7"/>
                  </a:moveTo>
                  <a:cubicBezTo>
                    <a:pt x="113" y="11"/>
                    <a:pt x="112" y="19"/>
                    <a:pt x="106" y="20"/>
                  </a:cubicBezTo>
                  <a:cubicBezTo>
                    <a:pt x="105" y="29"/>
                    <a:pt x="102" y="38"/>
                    <a:pt x="100" y="47"/>
                  </a:cubicBezTo>
                  <a:cubicBezTo>
                    <a:pt x="105" y="50"/>
                    <a:pt x="105" y="61"/>
                    <a:pt x="101" y="65"/>
                  </a:cubicBezTo>
                  <a:cubicBezTo>
                    <a:pt x="108" y="71"/>
                    <a:pt x="114" y="78"/>
                    <a:pt x="121" y="83"/>
                  </a:cubicBezTo>
                  <a:cubicBezTo>
                    <a:pt x="126" y="80"/>
                    <a:pt x="136" y="81"/>
                    <a:pt x="137" y="87"/>
                  </a:cubicBezTo>
                  <a:cubicBezTo>
                    <a:pt x="144" y="80"/>
                    <a:pt x="149" y="73"/>
                    <a:pt x="155" y="66"/>
                  </a:cubicBezTo>
                  <a:cubicBezTo>
                    <a:pt x="150" y="59"/>
                    <a:pt x="159" y="52"/>
                    <a:pt x="166" y="56"/>
                  </a:cubicBezTo>
                  <a:cubicBezTo>
                    <a:pt x="170" y="63"/>
                    <a:pt x="165" y="73"/>
                    <a:pt x="157" y="69"/>
                  </a:cubicBezTo>
                  <a:cubicBezTo>
                    <a:pt x="151" y="75"/>
                    <a:pt x="146" y="82"/>
                    <a:pt x="141" y="88"/>
                  </a:cubicBezTo>
                  <a:cubicBezTo>
                    <a:pt x="141" y="90"/>
                    <a:pt x="142" y="94"/>
                    <a:pt x="141" y="97"/>
                  </a:cubicBezTo>
                  <a:cubicBezTo>
                    <a:pt x="149" y="98"/>
                    <a:pt x="158" y="98"/>
                    <a:pt x="170" y="100"/>
                  </a:cubicBezTo>
                  <a:cubicBezTo>
                    <a:pt x="170" y="98"/>
                    <a:pt x="171" y="96"/>
                    <a:pt x="172" y="95"/>
                  </a:cubicBezTo>
                  <a:cubicBezTo>
                    <a:pt x="188" y="88"/>
                    <a:pt x="187" y="110"/>
                    <a:pt x="174" y="107"/>
                  </a:cubicBezTo>
                  <a:cubicBezTo>
                    <a:pt x="172" y="107"/>
                    <a:pt x="173" y="104"/>
                    <a:pt x="171" y="103"/>
                  </a:cubicBezTo>
                  <a:cubicBezTo>
                    <a:pt x="164" y="100"/>
                    <a:pt x="146" y="103"/>
                    <a:pt x="141" y="101"/>
                  </a:cubicBezTo>
                  <a:cubicBezTo>
                    <a:pt x="138" y="103"/>
                    <a:pt x="138" y="107"/>
                    <a:pt x="133" y="107"/>
                  </a:cubicBezTo>
                  <a:cubicBezTo>
                    <a:pt x="136" y="115"/>
                    <a:pt x="140" y="122"/>
                    <a:pt x="143" y="130"/>
                  </a:cubicBezTo>
                  <a:cubicBezTo>
                    <a:pt x="144" y="131"/>
                    <a:pt x="147" y="131"/>
                    <a:pt x="149" y="133"/>
                  </a:cubicBezTo>
                  <a:cubicBezTo>
                    <a:pt x="152" y="139"/>
                    <a:pt x="148" y="147"/>
                    <a:pt x="142" y="146"/>
                  </a:cubicBezTo>
                  <a:cubicBezTo>
                    <a:pt x="137" y="145"/>
                    <a:pt x="133" y="134"/>
                    <a:pt x="141" y="132"/>
                  </a:cubicBezTo>
                  <a:cubicBezTo>
                    <a:pt x="137" y="124"/>
                    <a:pt x="134" y="117"/>
                    <a:pt x="131" y="109"/>
                  </a:cubicBezTo>
                  <a:cubicBezTo>
                    <a:pt x="128" y="109"/>
                    <a:pt x="126" y="109"/>
                    <a:pt x="123" y="108"/>
                  </a:cubicBezTo>
                  <a:cubicBezTo>
                    <a:pt x="119" y="112"/>
                    <a:pt x="117" y="118"/>
                    <a:pt x="114" y="123"/>
                  </a:cubicBezTo>
                  <a:cubicBezTo>
                    <a:pt x="119" y="128"/>
                    <a:pt x="124" y="133"/>
                    <a:pt x="124" y="142"/>
                  </a:cubicBezTo>
                  <a:cubicBezTo>
                    <a:pt x="123" y="152"/>
                    <a:pt x="114" y="160"/>
                    <a:pt x="103" y="161"/>
                  </a:cubicBezTo>
                  <a:cubicBezTo>
                    <a:pt x="92" y="162"/>
                    <a:pt x="83" y="152"/>
                    <a:pt x="84" y="141"/>
                  </a:cubicBezTo>
                  <a:cubicBezTo>
                    <a:pt x="84" y="127"/>
                    <a:pt x="97" y="118"/>
                    <a:pt x="111" y="122"/>
                  </a:cubicBezTo>
                  <a:cubicBezTo>
                    <a:pt x="114" y="118"/>
                    <a:pt x="116" y="112"/>
                    <a:pt x="119" y="107"/>
                  </a:cubicBezTo>
                  <a:cubicBezTo>
                    <a:pt x="115" y="104"/>
                    <a:pt x="112" y="100"/>
                    <a:pt x="113" y="94"/>
                  </a:cubicBezTo>
                  <a:cubicBezTo>
                    <a:pt x="113" y="90"/>
                    <a:pt x="118" y="86"/>
                    <a:pt x="118" y="85"/>
                  </a:cubicBezTo>
                  <a:cubicBezTo>
                    <a:pt x="118" y="84"/>
                    <a:pt x="109" y="77"/>
                    <a:pt x="108" y="76"/>
                  </a:cubicBezTo>
                  <a:cubicBezTo>
                    <a:pt x="105" y="72"/>
                    <a:pt x="102" y="70"/>
                    <a:pt x="99" y="67"/>
                  </a:cubicBezTo>
                  <a:cubicBezTo>
                    <a:pt x="95" y="70"/>
                    <a:pt x="88" y="72"/>
                    <a:pt x="84" y="67"/>
                  </a:cubicBezTo>
                  <a:cubicBezTo>
                    <a:pt x="78" y="74"/>
                    <a:pt x="71" y="79"/>
                    <a:pt x="66" y="86"/>
                  </a:cubicBezTo>
                  <a:cubicBezTo>
                    <a:pt x="74" y="96"/>
                    <a:pt x="66" y="111"/>
                    <a:pt x="54" y="109"/>
                  </a:cubicBezTo>
                  <a:cubicBezTo>
                    <a:pt x="51" y="117"/>
                    <a:pt x="46" y="124"/>
                    <a:pt x="45" y="133"/>
                  </a:cubicBezTo>
                  <a:cubicBezTo>
                    <a:pt x="48" y="136"/>
                    <a:pt x="51" y="138"/>
                    <a:pt x="50" y="142"/>
                  </a:cubicBezTo>
                  <a:cubicBezTo>
                    <a:pt x="50" y="146"/>
                    <a:pt x="45" y="149"/>
                    <a:pt x="39" y="148"/>
                  </a:cubicBezTo>
                  <a:cubicBezTo>
                    <a:pt x="34" y="144"/>
                    <a:pt x="37" y="136"/>
                    <a:pt x="42" y="134"/>
                  </a:cubicBezTo>
                  <a:cubicBezTo>
                    <a:pt x="44" y="125"/>
                    <a:pt x="47" y="118"/>
                    <a:pt x="50" y="110"/>
                  </a:cubicBezTo>
                  <a:cubicBezTo>
                    <a:pt x="46" y="107"/>
                    <a:pt x="43" y="104"/>
                    <a:pt x="41" y="100"/>
                  </a:cubicBezTo>
                  <a:cubicBezTo>
                    <a:pt x="33" y="99"/>
                    <a:pt x="24" y="101"/>
                    <a:pt x="16" y="101"/>
                  </a:cubicBezTo>
                  <a:cubicBezTo>
                    <a:pt x="21" y="115"/>
                    <a:pt x="0" y="114"/>
                    <a:pt x="4" y="103"/>
                  </a:cubicBezTo>
                  <a:cubicBezTo>
                    <a:pt x="6" y="97"/>
                    <a:pt x="15" y="98"/>
                    <a:pt x="22" y="98"/>
                  </a:cubicBezTo>
                  <a:cubicBezTo>
                    <a:pt x="28" y="97"/>
                    <a:pt x="34" y="96"/>
                    <a:pt x="40" y="96"/>
                  </a:cubicBezTo>
                  <a:cubicBezTo>
                    <a:pt x="42" y="92"/>
                    <a:pt x="43" y="87"/>
                    <a:pt x="46" y="85"/>
                  </a:cubicBezTo>
                  <a:cubicBezTo>
                    <a:pt x="42" y="78"/>
                    <a:pt x="36" y="72"/>
                    <a:pt x="31" y="66"/>
                  </a:cubicBezTo>
                  <a:cubicBezTo>
                    <a:pt x="30" y="67"/>
                    <a:pt x="27" y="67"/>
                    <a:pt x="27" y="67"/>
                  </a:cubicBezTo>
                  <a:cubicBezTo>
                    <a:pt x="16" y="65"/>
                    <a:pt x="21" y="49"/>
                    <a:pt x="31" y="51"/>
                  </a:cubicBezTo>
                  <a:cubicBezTo>
                    <a:pt x="35" y="52"/>
                    <a:pt x="38" y="60"/>
                    <a:pt x="34" y="65"/>
                  </a:cubicBezTo>
                  <a:cubicBezTo>
                    <a:pt x="38" y="71"/>
                    <a:pt x="43" y="77"/>
                    <a:pt x="48" y="83"/>
                  </a:cubicBezTo>
                  <a:cubicBezTo>
                    <a:pt x="54" y="82"/>
                    <a:pt x="61" y="79"/>
                    <a:pt x="64" y="84"/>
                  </a:cubicBezTo>
                  <a:cubicBezTo>
                    <a:pt x="69" y="77"/>
                    <a:pt x="76" y="72"/>
                    <a:pt x="81" y="66"/>
                  </a:cubicBezTo>
                  <a:cubicBezTo>
                    <a:pt x="77" y="60"/>
                    <a:pt x="78" y="48"/>
                    <a:pt x="84" y="45"/>
                  </a:cubicBezTo>
                  <a:cubicBezTo>
                    <a:pt x="81" y="36"/>
                    <a:pt x="81" y="23"/>
                    <a:pt x="73" y="17"/>
                  </a:cubicBezTo>
                  <a:cubicBezTo>
                    <a:pt x="70" y="10"/>
                    <a:pt x="77" y="5"/>
                    <a:pt x="84" y="6"/>
                  </a:cubicBezTo>
                  <a:cubicBezTo>
                    <a:pt x="86" y="8"/>
                    <a:pt x="87" y="11"/>
                    <a:pt x="86" y="16"/>
                  </a:cubicBezTo>
                  <a:cubicBezTo>
                    <a:pt x="85" y="17"/>
                    <a:pt x="84" y="20"/>
                    <a:pt x="80" y="20"/>
                  </a:cubicBezTo>
                  <a:cubicBezTo>
                    <a:pt x="83" y="28"/>
                    <a:pt x="85" y="36"/>
                    <a:pt x="87" y="44"/>
                  </a:cubicBezTo>
                  <a:cubicBezTo>
                    <a:pt x="91" y="43"/>
                    <a:pt x="93" y="43"/>
                    <a:pt x="97" y="45"/>
                  </a:cubicBezTo>
                  <a:cubicBezTo>
                    <a:pt x="99" y="37"/>
                    <a:pt x="102" y="30"/>
                    <a:pt x="102" y="20"/>
                  </a:cubicBezTo>
                  <a:cubicBezTo>
                    <a:pt x="94" y="14"/>
                    <a:pt x="100" y="0"/>
                    <a:pt x="110" y="7"/>
                  </a:cubicBezTo>
                  <a:close/>
                  <a:moveTo>
                    <a:pt x="95" y="59"/>
                  </a:moveTo>
                  <a:cubicBezTo>
                    <a:pt x="99" y="59"/>
                    <a:pt x="97" y="54"/>
                    <a:pt x="95" y="54"/>
                  </a:cubicBezTo>
                  <a:cubicBezTo>
                    <a:pt x="95" y="56"/>
                    <a:pt x="95" y="56"/>
                    <a:pt x="95" y="59"/>
                  </a:cubicBezTo>
                  <a:close/>
                  <a:moveTo>
                    <a:pt x="98" y="63"/>
                  </a:moveTo>
                  <a:cubicBezTo>
                    <a:pt x="100" y="63"/>
                    <a:pt x="101" y="59"/>
                    <a:pt x="101" y="57"/>
                  </a:cubicBezTo>
                  <a:cubicBezTo>
                    <a:pt x="100" y="60"/>
                    <a:pt x="98" y="60"/>
                    <a:pt x="98" y="63"/>
                  </a:cubicBezTo>
                  <a:close/>
                  <a:moveTo>
                    <a:pt x="53" y="87"/>
                  </a:moveTo>
                  <a:cubicBezTo>
                    <a:pt x="52" y="88"/>
                    <a:pt x="52" y="90"/>
                    <a:pt x="50" y="90"/>
                  </a:cubicBezTo>
                  <a:cubicBezTo>
                    <a:pt x="52" y="90"/>
                    <a:pt x="50" y="93"/>
                    <a:pt x="51" y="93"/>
                  </a:cubicBezTo>
                  <a:cubicBezTo>
                    <a:pt x="51" y="89"/>
                    <a:pt x="55" y="90"/>
                    <a:pt x="56" y="86"/>
                  </a:cubicBezTo>
                  <a:cubicBezTo>
                    <a:pt x="54" y="86"/>
                    <a:pt x="54" y="87"/>
                    <a:pt x="53" y="87"/>
                  </a:cubicBezTo>
                  <a:close/>
                  <a:moveTo>
                    <a:pt x="126" y="101"/>
                  </a:moveTo>
                  <a:cubicBezTo>
                    <a:pt x="124" y="96"/>
                    <a:pt x="129" y="93"/>
                    <a:pt x="126" y="90"/>
                  </a:cubicBezTo>
                  <a:cubicBezTo>
                    <a:pt x="124" y="93"/>
                    <a:pt x="123" y="99"/>
                    <a:pt x="126" y="101"/>
                  </a:cubicBezTo>
                  <a:close/>
                  <a:moveTo>
                    <a:pt x="62" y="101"/>
                  </a:moveTo>
                  <a:cubicBezTo>
                    <a:pt x="66" y="100"/>
                    <a:pt x="66" y="92"/>
                    <a:pt x="62" y="91"/>
                  </a:cubicBezTo>
                  <a:cubicBezTo>
                    <a:pt x="63" y="93"/>
                    <a:pt x="63" y="99"/>
                    <a:pt x="62" y="101"/>
                  </a:cubicBezTo>
                  <a:close/>
                  <a:moveTo>
                    <a:pt x="60" y="100"/>
                  </a:moveTo>
                  <a:cubicBezTo>
                    <a:pt x="61" y="97"/>
                    <a:pt x="61" y="93"/>
                    <a:pt x="60" y="91"/>
                  </a:cubicBezTo>
                  <a:cubicBezTo>
                    <a:pt x="58" y="94"/>
                    <a:pt x="57" y="98"/>
                    <a:pt x="60" y="100"/>
                  </a:cubicBezTo>
                  <a:close/>
                  <a:moveTo>
                    <a:pt x="55" y="99"/>
                  </a:moveTo>
                  <a:cubicBezTo>
                    <a:pt x="55" y="96"/>
                    <a:pt x="56" y="94"/>
                    <a:pt x="54" y="93"/>
                  </a:cubicBezTo>
                  <a:cubicBezTo>
                    <a:pt x="54" y="95"/>
                    <a:pt x="53" y="99"/>
                    <a:pt x="55" y="99"/>
                  </a:cubicBezTo>
                  <a:close/>
                  <a:moveTo>
                    <a:pt x="136" y="101"/>
                  </a:moveTo>
                  <a:cubicBezTo>
                    <a:pt x="138" y="99"/>
                    <a:pt x="140" y="95"/>
                    <a:pt x="137" y="93"/>
                  </a:cubicBezTo>
                  <a:cubicBezTo>
                    <a:pt x="136" y="94"/>
                    <a:pt x="136" y="99"/>
                    <a:pt x="136" y="101"/>
                  </a:cubicBezTo>
                  <a:close/>
                  <a:moveTo>
                    <a:pt x="49" y="98"/>
                  </a:moveTo>
                  <a:cubicBezTo>
                    <a:pt x="50" y="98"/>
                    <a:pt x="51" y="98"/>
                    <a:pt x="51" y="97"/>
                  </a:cubicBezTo>
                  <a:cubicBezTo>
                    <a:pt x="50" y="98"/>
                    <a:pt x="52" y="94"/>
                    <a:pt x="50" y="95"/>
                  </a:cubicBezTo>
                  <a:cubicBezTo>
                    <a:pt x="50" y="96"/>
                    <a:pt x="49" y="96"/>
                    <a:pt x="49" y="98"/>
                  </a:cubicBezTo>
                  <a:close/>
                  <a:moveTo>
                    <a:pt x="133" y="100"/>
                  </a:moveTo>
                  <a:cubicBezTo>
                    <a:pt x="133" y="98"/>
                    <a:pt x="136" y="96"/>
                    <a:pt x="133" y="95"/>
                  </a:cubicBezTo>
                  <a:cubicBezTo>
                    <a:pt x="132" y="96"/>
                    <a:pt x="132" y="99"/>
                    <a:pt x="133" y="100"/>
                  </a:cubicBezTo>
                  <a:close/>
                  <a:moveTo>
                    <a:pt x="120" y="100"/>
                  </a:moveTo>
                  <a:cubicBezTo>
                    <a:pt x="121" y="100"/>
                    <a:pt x="121" y="100"/>
                    <a:pt x="122" y="100"/>
                  </a:cubicBezTo>
                  <a:cubicBezTo>
                    <a:pt x="122" y="98"/>
                    <a:pt x="121" y="98"/>
                    <a:pt x="120" y="97"/>
                  </a:cubicBezTo>
                  <a:cubicBezTo>
                    <a:pt x="120" y="98"/>
                    <a:pt x="120" y="99"/>
                    <a:pt x="120" y="100"/>
                  </a:cubicBezTo>
                  <a:close/>
                  <a:moveTo>
                    <a:pt x="97" y="127"/>
                  </a:moveTo>
                  <a:cubicBezTo>
                    <a:pt x="98" y="130"/>
                    <a:pt x="98" y="133"/>
                    <a:pt x="100" y="135"/>
                  </a:cubicBezTo>
                  <a:cubicBezTo>
                    <a:pt x="100" y="131"/>
                    <a:pt x="100" y="126"/>
                    <a:pt x="103" y="125"/>
                  </a:cubicBezTo>
                  <a:cubicBezTo>
                    <a:pt x="100" y="125"/>
                    <a:pt x="99" y="127"/>
                    <a:pt x="97" y="127"/>
                  </a:cubicBezTo>
                  <a:close/>
                  <a:moveTo>
                    <a:pt x="103" y="129"/>
                  </a:moveTo>
                  <a:cubicBezTo>
                    <a:pt x="103" y="131"/>
                    <a:pt x="102" y="133"/>
                    <a:pt x="103" y="136"/>
                  </a:cubicBezTo>
                  <a:cubicBezTo>
                    <a:pt x="107" y="135"/>
                    <a:pt x="107" y="132"/>
                    <a:pt x="108" y="129"/>
                  </a:cubicBezTo>
                  <a:cubicBezTo>
                    <a:pt x="106" y="127"/>
                    <a:pt x="105" y="129"/>
                    <a:pt x="103" y="129"/>
                  </a:cubicBezTo>
                  <a:close/>
                  <a:moveTo>
                    <a:pt x="110" y="133"/>
                  </a:moveTo>
                  <a:cubicBezTo>
                    <a:pt x="111" y="136"/>
                    <a:pt x="112" y="138"/>
                    <a:pt x="113" y="141"/>
                  </a:cubicBezTo>
                  <a:cubicBezTo>
                    <a:pt x="113" y="138"/>
                    <a:pt x="115" y="133"/>
                    <a:pt x="112" y="132"/>
                  </a:cubicBezTo>
                  <a:cubicBezTo>
                    <a:pt x="111" y="132"/>
                    <a:pt x="112" y="134"/>
                    <a:pt x="110" y="133"/>
                  </a:cubicBezTo>
                  <a:close/>
                  <a:moveTo>
                    <a:pt x="90" y="145"/>
                  </a:moveTo>
                  <a:cubicBezTo>
                    <a:pt x="90" y="147"/>
                    <a:pt x="90" y="150"/>
                    <a:pt x="92" y="150"/>
                  </a:cubicBezTo>
                  <a:cubicBezTo>
                    <a:pt x="92" y="147"/>
                    <a:pt x="92" y="145"/>
                    <a:pt x="95" y="145"/>
                  </a:cubicBezTo>
                  <a:cubicBezTo>
                    <a:pt x="95" y="143"/>
                    <a:pt x="95" y="141"/>
                    <a:pt x="96" y="139"/>
                  </a:cubicBezTo>
                  <a:cubicBezTo>
                    <a:pt x="93" y="138"/>
                    <a:pt x="94" y="134"/>
                    <a:pt x="92" y="133"/>
                  </a:cubicBezTo>
                  <a:cubicBezTo>
                    <a:pt x="92" y="136"/>
                    <a:pt x="96" y="147"/>
                    <a:pt x="90" y="145"/>
                  </a:cubicBezTo>
                  <a:close/>
                  <a:moveTo>
                    <a:pt x="113" y="147"/>
                  </a:moveTo>
                  <a:cubicBezTo>
                    <a:pt x="115" y="148"/>
                    <a:pt x="115" y="145"/>
                    <a:pt x="115" y="142"/>
                  </a:cubicBezTo>
                  <a:cubicBezTo>
                    <a:pt x="116" y="142"/>
                    <a:pt x="117" y="142"/>
                    <a:pt x="118" y="142"/>
                  </a:cubicBezTo>
                  <a:cubicBezTo>
                    <a:pt x="118" y="140"/>
                    <a:pt x="118" y="135"/>
                    <a:pt x="116" y="136"/>
                  </a:cubicBezTo>
                  <a:cubicBezTo>
                    <a:pt x="117" y="140"/>
                    <a:pt x="112" y="144"/>
                    <a:pt x="113" y="147"/>
                  </a:cubicBezTo>
                  <a:close/>
                  <a:moveTo>
                    <a:pt x="100" y="141"/>
                  </a:moveTo>
                  <a:cubicBezTo>
                    <a:pt x="99" y="141"/>
                    <a:pt x="100" y="139"/>
                    <a:pt x="98" y="139"/>
                  </a:cubicBezTo>
                  <a:cubicBezTo>
                    <a:pt x="97" y="142"/>
                    <a:pt x="97" y="149"/>
                    <a:pt x="100" y="151"/>
                  </a:cubicBezTo>
                  <a:cubicBezTo>
                    <a:pt x="99" y="149"/>
                    <a:pt x="100" y="148"/>
                    <a:pt x="102" y="147"/>
                  </a:cubicBezTo>
                  <a:cubicBezTo>
                    <a:pt x="103" y="149"/>
                    <a:pt x="103" y="151"/>
                    <a:pt x="103" y="154"/>
                  </a:cubicBezTo>
                  <a:cubicBezTo>
                    <a:pt x="105" y="154"/>
                    <a:pt x="106" y="153"/>
                    <a:pt x="107" y="152"/>
                  </a:cubicBezTo>
                  <a:cubicBezTo>
                    <a:pt x="103" y="150"/>
                    <a:pt x="102" y="144"/>
                    <a:pt x="103" y="139"/>
                  </a:cubicBezTo>
                  <a:cubicBezTo>
                    <a:pt x="102" y="139"/>
                    <a:pt x="102" y="138"/>
                    <a:pt x="101" y="138"/>
                  </a:cubicBezTo>
                  <a:cubicBezTo>
                    <a:pt x="101" y="140"/>
                    <a:pt x="101" y="141"/>
                    <a:pt x="100" y="141"/>
                  </a:cubicBezTo>
                  <a:close/>
                  <a:moveTo>
                    <a:pt x="108" y="149"/>
                  </a:moveTo>
                  <a:cubicBezTo>
                    <a:pt x="111" y="147"/>
                    <a:pt x="106" y="142"/>
                    <a:pt x="106" y="138"/>
                  </a:cubicBezTo>
                  <a:cubicBezTo>
                    <a:pt x="105" y="141"/>
                    <a:pt x="104" y="149"/>
                    <a:pt x="108" y="149"/>
                  </a:cubicBezTo>
                  <a:close/>
                  <a:moveTo>
                    <a:pt x="119" y="146"/>
                  </a:moveTo>
                  <a:cubicBezTo>
                    <a:pt x="120" y="146"/>
                    <a:pt x="121" y="142"/>
                    <a:pt x="120" y="141"/>
                  </a:cubicBezTo>
                  <a:cubicBezTo>
                    <a:pt x="120" y="143"/>
                    <a:pt x="119" y="144"/>
                    <a:pt x="119" y="146"/>
                  </a:cubicBezTo>
                  <a:close/>
                  <a:moveTo>
                    <a:pt x="113" y="151"/>
                  </a:moveTo>
                  <a:cubicBezTo>
                    <a:pt x="115" y="151"/>
                    <a:pt x="117" y="150"/>
                    <a:pt x="116" y="148"/>
                  </a:cubicBezTo>
                  <a:cubicBezTo>
                    <a:pt x="115" y="150"/>
                    <a:pt x="114" y="150"/>
                    <a:pt x="113" y="151"/>
                  </a:cubicBezTo>
                  <a:close/>
                  <a:moveTo>
                    <a:pt x="95" y="156"/>
                  </a:moveTo>
                  <a:cubicBezTo>
                    <a:pt x="94" y="155"/>
                    <a:pt x="94" y="153"/>
                    <a:pt x="92" y="153"/>
                  </a:cubicBezTo>
                  <a:cubicBezTo>
                    <a:pt x="92" y="155"/>
                    <a:pt x="94" y="155"/>
                    <a:pt x="95" y="156"/>
                  </a:cubicBezTo>
                  <a:close/>
                  <a:moveTo>
                    <a:pt x="105" y="157"/>
                  </a:moveTo>
                  <a:cubicBezTo>
                    <a:pt x="107" y="157"/>
                    <a:pt x="111" y="155"/>
                    <a:pt x="109" y="153"/>
                  </a:cubicBezTo>
                  <a:cubicBezTo>
                    <a:pt x="109" y="155"/>
                    <a:pt x="106" y="155"/>
                    <a:pt x="105" y="15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310"/>
            <p:cNvSpPr/>
            <p:nvPr/>
          </p:nvSpPr>
          <p:spPr bwMode="auto">
            <a:xfrm>
              <a:off x="6904689" y="5553002"/>
              <a:ext cx="18323" cy="31412"/>
            </a:xfrm>
            <a:custGeom>
              <a:avLst/>
              <a:gdLst>
                <a:gd name="T0" fmla="*/ 0 w 3"/>
                <a:gd name="T1" fmla="*/ 1 h 5"/>
                <a:gd name="T2" fmla="*/ 2 w 3"/>
                <a:gd name="T3" fmla="*/ 4 h 5"/>
                <a:gd name="T4" fmla="*/ 0 w 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3" y="0"/>
                    <a:pt x="3" y="3"/>
                    <a:pt x="2" y="4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311"/>
            <p:cNvSpPr/>
            <p:nvPr/>
          </p:nvSpPr>
          <p:spPr bwMode="auto">
            <a:xfrm>
              <a:off x="6917778" y="5602737"/>
              <a:ext cx="23559" cy="31412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0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3" y="0"/>
                    <a:pt x="4" y="4"/>
                    <a:pt x="2" y="5"/>
                  </a:cubicBezTo>
                  <a:cubicBezTo>
                    <a:pt x="0" y="5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312"/>
            <p:cNvSpPr/>
            <p:nvPr/>
          </p:nvSpPr>
          <p:spPr bwMode="auto">
            <a:xfrm>
              <a:off x="6724073" y="5615825"/>
              <a:ext cx="31412" cy="31412"/>
            </a:xfrm>
            <a:custGeom>
              <a:avLst/>
              <a:gdLst>
                <a:gd name="T0" fmla="*/ 1 w 5"/>
                <a:gd name="T1" fmla="*/ 0 h 5"/>
                <a:gd name="T2" fmla="*/ 3 w 5"/>
                <a:gd name="T3" fmla="*/ 0 h 5"/>
                <a:gd name="T4" fmla="*/ 1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5" y="4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313"/>
            <p:cNvSpPr/>
            <p:nvPr/>
          </p:nvSpPr>
          <p:spPr bwMode="auto">
            <a:xfrm>
              <a:off x="6868043" y="5615825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314"/>
            <p:cNvSpPr/>
            <p:nvPr/>
          </p:nvSpPr>
          <p:spPr bwMode="auto">
            <a:xfrm>
              <a:off x="6946572" y="5621060"/>
              <a:ext cx="20941" cy="18323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2 h 3"/>
                <a:gd name="T4" fmla="*/ 0 w 3"/>
                <a:gd name="T5" fmla="*/ 2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0"/>
                    <a:pt x="3" y="0"/>
                    <a:pt x="3" y="2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315"/>
            <p:cNvSpPr>
              <a:spLocks noEditPoints="1"/>
            </p:cNvSpPr>
            <p:nvPr/>
          </p:nvSpPr>
          <p:spPr bwMode="auto">
            <a:xfrm>
              <a:off x="5954489" y="5615825"/>
              <a:ext cx="560173" cy="154440"/>
            </a:xfrm>
            <a:custGeom>
              <a:avLst/>
              <a:gdLst>
                <a:gd name="T0" fmla="*/ 89 w 90"/>
                <a:gd name="T1" fmla="*/ 2 h 25"/>
                <a:gd name="T2" fmla="*/ 80 w 90"/>
                <a:gd name="T3" fmla="*/ 15 h 25"/>
                <a:gd name="T4" fmla="*/ 89 w 90"/>
                <a:gd name="T5" fmla="*/ 20 h 25"/>
                <a:gd name="T6" fmla="*/ 79 w 90"/>
                <a:gd name="T7" fmla="*/ 20 h 25"/>
                <a:gd name="T8" fmla="*/ 76 w 90"/>
                <a:gd name="T9" fmla="*/ 18 h 25"/>
                <a:gd name="T10" fmla="*/ 67 w 90"/>
                <a:gd name="T11" fmla="*/ 22 h 25"/>
                <a:gd name="T12" fmla="*/ 58 w 90"/>
                <a:gd name="T13" fmla="*/ 20 h 25"/>
                <a:gd name="T14" fmla="*/ 48 w 90"/>
                <a:gd name="T15" fmla="*/ 21 h 25"/>
                <a:gd name="T16" fmla="*/ 26 w 90"/>
                <a:gd name="T17" fmla="*/ 23 h 25"/>
                <a:gd name="T18" fmla="*/ 24 w 90"/>
                <a:gd name="T19" fmla="*/ 21 h 25"/>
                <a:gd name="T20" fmla="*/ 0 w 90"/>
                <a:gd name="T21" fmla="*/ 24 h 25"/>
                <a:gd name="T22" fmla="*/ 2 w 90"/>
                <a:gd name="T23" fmla="*/ 19 h 25"/>
                <a:gd name="T24" fmla="*/ 4 w 90"/>
                <a:gd name="T25" fmla="*/ 20 h 25"/>
                <a:gd name="T26" fmla="*/ 10 w 90"/>
                <a:gd name="T27" fmla="*/ 17 h 25"/>
                <a:gd name="T28" fmla="*/ 9 w 90"/>
                <a:gd name="T29" fmla="*/ 20 h 25"/>
                <a:gd name="T30" fmla="*/ 18 w 90"/>
                <a:gd name="T31" fmla="*/ 15 h 25"/>
                <a:gd name="T32" fmla="*/ 17 w 90"/>
                <a:gd name="T33" fmla="*/ 20 h 25"/>
                <a:gd name="T34" fmla="*/ 28 w 90"/>
                <a:gd name="T35" fmla="*/ 14 h 25"/>
                <a:gd name="T36" fmla="*/ 27 w 90"/>
                <a:gd name="T37" fmla="*/ 19 h 25"/>
                <a:gd name="T38" fmla="*/ 36 w 90"/>
                <a:gd name="T39" fmla="*/ 14 h 25"/>
                <a:gd name="T40" fmla="*/ 36 w 90"/>
                <a:gd name="T41" fmla="*/ 19 h 25"/>
                <a:gd name="T42" fmla="*/ 43 w 90"/>
                <a:gd name="T43" fmla="*/ 14 h 25"/>
                <a:gd name="T44" fmla="*/ 42 w 90"/>
                <a:gd name="T45" fmla="*/ 19 h 25"/>
                <a:gd name="T46" fmla="*/ 53 w 90"/>
                <a:gd name="T47" fmla="*/ 15 h 25"/>
                <a:gd name="T48" fmla="*/ 52 w 90"/>
                <a:gd name="T49" fmla="*/ 19 h 25"/>
                <a:gd name="T50" fmla="*/ 62 w 90"/>
                <a:gd name="T51" fmla="*/ 15 h 25"/>
                <a:gd name="T52" fmla="*/ 61 w 90"/>
                <a:gd name="T53" fmla="*/ 19 h 25"/>
                <a:gd name="T54" fmla="*/ 66 w 90"/>
                <a:gd name="T55" fmla="*/ 17 h 25"/>
                <a:gd name="T56" fmla="*/ 68 w 90"/>
                <a:gd name="T57" fmla="*/ 18 h 25"/>
                <a:gd name="T58" fmla="*/ 79 w 90"/>
                <a:gd name="T59" fmla="*/ 13 h 25"/>
                <a:gd name="T60" fmla="*/ 89 w 90"/>
                <a:gd name="T61" fmla="*/ 2 h 25"/>
                <a:gd name="T62" fmla="*/ 83 w 90"/>
                <a:gd name="T63" fmla="*/ 10 h 25"/>
                <a:gd name="T64" fmla="*/ 87 w 90"/>
                <a:gd name="T65" fmla="*/ 4 h 25"/>
                <a:gd name="T66" fmla="*/ 83 w 90"/>
                <a:gd name="T6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25">
                  <a:moveTo>
                    <a:pt x="89" y="2"/>
                  </a:moveTo>
                  <a:cubicBezTo>
                    <a:pt x="90" y="9"/>
                    <a:pt x="83" y="11"/>
                    <a:pt x="80" y="15"/>
                  </a:cubicBezTo>
                  <a:cubicBezTo>
                    <a:pt x="84" y="16"/>
                    <a:pt x="90" y="15"/>
                    <a:pt x="89" y="20"/>
                  </a:cubicBezTo>
                  <a:cubicBezTo>
                    <a:pt x="84" y="20"/>
                    <a:pt x="82" y="18"/>
                    <a:pt x="79" y="20"/>
                  </a:cubicBezTo>
                  <a:cubicBezTo>
                    <a:pt x="78" y="20"/>
                    <a:pt x="76" y="20"/>
                    <a:pt x="76" y="18"/>
                  </a:cubicBezTo>
                  <a:cubicBezTo>
                    <a:pt x="73" y="20"/>
                    <a:pt x="69" y="20"/>
                    <a:pt x="67" y="22"/>
                  </a:cubicBezTo>
                  <a:cubicBezTo>
                    <a:pt x="65" y="19"/>
                    <a:pt x="59" y="25"/>
                    <a:pt x="58" y="20"/>
                  </a:cubicBezTo>
                  <a:cubicBezTo>
                    <a:pt x="55" y="22"/>
                    <a:pt x="51" y="23"/>
                    <a:pt x="48" y="21"/>
                  </a:cubicBezTo>
                  <a:cubicBezTo>
                    <a:pt x="41" y="24"/>
                    <a:pt x="34" y="20"/>
                    <a:pt x="26" y="23"/>
                  </a:cubicBezTo>
                  <a:cubicBezTo>
                    <a:pt x="25" y="23"/>
                    <a:pt x="24" y="22"/>
                    <a:pt x="24" y="21"/>
                  </a:cubicBezTo>
                  <a:cubicBezTo>
                    <a:pt x="16" y="25"/>
                    <a:pt x="9" y="22"/>
                    <a:pt x="0" y="24"/>
                  </a:cubicBezTo>
                  <a:cubicBezTo>
                    <a:pt x="0" y="21"/>
                    <a:pt x="0" y="19"/>
                    <a:pt x="2" y="19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7" y="20"/>
                    <a:pt x="7" y="15"/>
                    <a:pt x="10" y="17"/>
                  </a:cubicBezTo>
                  <a:cubicBezTo>
                    <a:pt x="11" y="18"/>
                    <a:pt x="10" y="19"/>
                    <a:pt x="9" y="20"/>
                  </a:cubicBezTo>
                  <a:cubicBezTo>
                    <a:pt x="14" y="21"/>
                    <a:pt x="14" y="16"/>
                    <a:pt x="18" y="15"/>
                  </a:cubicBezTo>
                  <a:cubicBezTo>
                    <a:pt x="19" y="17"/>
                    <a:pt x="18" y="19"/>
                    <a:pt x="17" y="20"/>
                  </a:cubicBezTo>
                  <a:cubicBezTo>
                    <a:pt x="22" y="21"/>
                    <a:pt x="24" y="14"/>
                    <a:pt x="28" y="14"/>
                  </a:cubicBezTo>
                  <a:cubicBezTo>
                    <a:pt x="29" y="16"/>
                    <a:pt x="27" y="17"/>
                    <a:pt x="27" y="19"/>
                  </a:cubicBezTo>
                  <a:cubicBezTo>
                    <a:pt x="31" y="21"/>
                    <a:pt x="32" y="14"/>
                    <a:pt x="36" y="14"/>
                  </a:cubicBezTo>
                  <a:cubicBezTo>
                    <a:pt x="38" y="16"/>
                    <a:pt x="36" y="17"/>
                    <a:pt x="36" y="19"/>
                  </a:cubicBezTo>
                  <a:cubicBezTo>
                    <a:pt x="40" y="19"/>
                    <a:pt x="40" y="15"/>
                    <a:pt x="43" y="14"/>
                  </a:cubicBezTo>
                  <a:cubicBezTo>
                    <a:pt x="45" y="16"/>
                    <a:pt x="43" y="17"/>
                    <a:pt x="42" y="19"/>
                  </a:cubicBezTo>
                  <a:cubicBezTo>
                    <a:pt x="46" y="21"/>
                    <a:pt x="49" y="16"/>
                    <a:pt x="53" y="15"/>
                  </a:cubicBezTo>
                  <a:cubicBezTo>
                    <a:pt x="54" y="17"/>
                    <a:pt x="52" y="18"/>
                    <a:pt x="52" y="19"/>
                  </a:cubicBezTo>
                  <a:cubicBezTo>
                    <a:pt x="55" y="21"/>
                    <a:pt x="58" y="16"/>
                    <a:pt x="62" y="15"/>
                  </a:cubicBezTo>
                  <a:cubicBezTo>
                    <a:pt x="63" y="17"/>
                    <a:pt x="62" y="18"/>
                    <a:pt x="61" y="19"/>
                  </a:cubicBezTo>
                  <a:cubicBezTo>
                    <a:pt x="64" y="19"/>
                    <a:pt x="65" y="17"/>
                    <a:pt x="66" y="17"/>
                  </a:cubicBezTo>
                  <a:cubicBezTo>
                    <a:pt x="67" y="17"/>
                    <a:pt x="67" y="17"/>
                    <a:pt x="68" y="18"/>
                  </a:cubicBezTo>
                  <a:cubicBezTo>
                    <a:pt x="71" y="15"/>
                    <a:pt x="76" y="16"/>
                    <a:pt x="79" y="13"/>
                  </a:cubicBezTo>
                  <a:cubicBezTo>
                    <a:pt x="80" y="7"/>
                    <a:pt x="83" y="0"/>
                    <a:pt x="89" y="2"/>
                  </a:cubicBezTo>
                  <a:close/>
                  <a:moveTo>
                    <a:pt x="83" y="10"/>
                  </a:moveTo>
                  <a:cubicBezTo>
                    <a:pt x="84" y="8"/>
                    <a:pt x="86" y="7"/>
                    <a:pt x="87" y="4"/>
                  </a:cubicBezTo>
                  <a:cubicBezTo>
                    <a:pt x="85" y="5"/>
                    <a:pt x="82" y="8"/>
                    <a:pt x="83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316"/>
            <p:cNvSpPr/>
            <p:nvPr/>
          </p:nvSpPr>
          <p:spPr bwMode="auto">
            <a:xfrm>
              <a:off x="6805219" y="5626295"/>
              <a:ext cx="31412" cy="26176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4 h 4"/>
                <a:gd name="T4" fmla="*/ 3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0"/>
                    <a:pt x="5" y="3"/>
                    <a:pt x="3" y="4"/>
                  </a:cubicBezTo>
                  <a:cubicBezTo>
                    <a:pt x="1" y="4"/>
                    <a:pt x="0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317"/>
            <p:cNvSpPr/>
            <p:nvPr/>
          </p:nvSpPr>
          <p:spPr bwMode="auto">
            <a:xfrm>
              <a:off x="6985836" y="5634148"/>
              <a:ext cx="23559" cy="23559"/>
            </a:xfrm>
            <a:custGeom>
              <a:avLst/>
              <a:gdLst>
                <a:gd name="T0" fmla="*/ 4 w 4"/>
                <a:gd name="T1" fmla="*/ 2 h 4"/>
                <a:gd name="T2" fmla="*/ 3 w 4"/>
                <a:gd name="T3" fmla="*/ 4 h 4"/>
                <a:gd name="T4" fmla="*/ 0 w 4"/>
                <a:gd name="T5" fmla="*/ 0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2" y="3"/>
                    <a:pt x="0" y="3"/>
                    <a:pt x="0" y="0"/>
                  </a:cubicBezTo>
                  <a:cubicBezTo>
                    <a:pt x="3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318"/>
            <p:cNvSpPr/>
            <p:nvPr/>
          </p:nvSpPr>
          <p:spPr bwMode="auto">
            <a:xfrm>
              <a:off x="6768573" y="5639384"/>
              <a:ext cx="31412" cy="44500"/>
            </a:xfrm>
            <a:custGeom>
              <a:avLst/>
              <a:gdLst>
                <a:gd name="T0" fmla="*/ 3 w 5"/>
                <a:gd name="T1" fmla="*/ 0 h 7"/>
                <a:gd name="T2" fmla="*/ 4 w 5"/>
                <a:gd name="T3" fmla="*/ 6 h 7"/>
                <a:gd name="T4" fmla="*/ 2 w 5"/>
                <a:gd name="T5" fmla="*/ 7 h 7"/>
                <a:gd name="T6" fmla="*/ 0 w 5"/>
                <a:gd name="T7" fmla="*/ 0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3" y="2"/>
                    <a:pt x="5" y="3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0" y="4"/>
                    <a:pt x="3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319"/>
            <p:cNvSpPr/>
            <p:nvPr/>
          </p:nvSpPr>
          <p:spPr bwMode="auto">
            <a:xfrm>
              <a:off x="6891601" y="563938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2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320"/>
            <p:cNvSpPr/>
            <p:nvPr/>
          </p:nvSpPr>
          <p:spPr bwMode="auto">
            <a:xfrm>
              <a:off x="6661250" y="5647236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321"/>
            <p:cNvSpPr/>
            <p:nvPr/>
          </p:nvSpPr>
          <p:spPr bwMode="auto">
            <a:xfrm>
              <a:off x="6692661" y="565247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3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2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322"/>
            <p:cNvSpPr/>
            <p:nvPr/>
          </p:nvSpPr>
          <p:spPr bwMode="auto">
            <a:xfrm>
              <a:off x="6637691" y="5657707"/>
              <a:ext cx="23559" cy="18323"/>
            </a:xfrm>
            <a:custGeom>
              <a:avLst/>
              <a:gdLst>
                <a:gd name="T0" fmla="*/ 1 w 4"/>
                <a:gd name="T1" fmla="*/ 1 h 3"/>
                <a:gd name="T2" fmla="*/ 4 w 4"/>
                <a:gd name="T3" fmla="*/ 2 h 3"/>
                <a:gd name="T4" fmla="*/ 1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2" y="0"/>
                    <a:pt x="4" y="1"/>
                    <a:pt x="4" y="2"/>
                  </a:cubicBezTo>
                  <a:cubicBezTo>
                    <a:pt x="3" y="3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323"/>
            <p:cNvSpPr/>
            <p:nvPr/>
          </p:nvSpPr>
          <p:spPr bwMode="auto">
            <a:xfrm>
              <a:off x="6928248" y="5657707"/>
              <a:ext cx="31412" cy="26176"/>
            </a:xfrm>
            <a:custGeom>
              <a:avLst/>
              <a:gdLst>
                <a:gd name="T0" fmla="*/ 4 w 5"/>
                <a:gd name="T1" fmla="*/ 3 h 4"/>
                <a:gd name="T2" fmla="*/ 1 w 5"/>
                <a:gd name="T3" fmla="*/ 1 h 4"/>
                <a:gd name="T4" fmla="*/ 4 w 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3" y="4"/>
                    <a:pt x="0" y="3"/>
                    <a:pt x="1" y="1"/>
                  </a:cubicBezTo>
                  <a:cubicBezTo>
                    <a:pt x="2" y="0"/>
                    <a:pt x="5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324"/>
            <p:cNvSpPr/>
            <p:nvPr/>
          </p:nvSpPr>
          <p:spPr bwMode="auto">
            <a:xfrm>
              <a:off x="6805219" y="5665560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325"/>
            <p:cNvSpPr/>
            <p:nvPr/>
          </p:nvSpPr>
          <p:spPr bwMode="auto">
            <a:xfrm>
              <a:off x="6737161" y="5665560"/>
              <a:ext cx="18323" cy="23559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3 h 4"/>
                <a:gd name="T4" fmla="*/ 0 w 3"/>
                <a:gd name="T5" fmla="*/ 3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326"/>
            <p:cNvSpPr/>
            <p:nvPr/>
          </p:nvSpPr>
          <p:spPr bwMode="auto">
            <a:xfrm>
              <a:off x="6967513" y="566556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327"/>
            <p:cNvSpPr/>
            <p:nvPr/>
          </p:nvSpPr>
          <p:spPr bwMode="auto">
            <a:xfrm>
              <a:off x="6849719" y="5665560"/>
              <a:ext cx="23559" cy="31412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2" y="5"/>
                    <a:pt x="0" y="4"/>
                    <a:pt x="0" y="1"/>
                  </a:cubicBezTo>
                  <a:cubicBezTo>
                    <a:pt x="1" y="0"/>
                    <a:pt x="4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328"/>
            <p:cNvSpPr/>
            <p:nvPr/>
          </p:nvSpPr>
          <p:spPr bwMode="auto">
            <a:xfrm>
              <a:off x="7004159" y="5676030"/>
              <a:ext cx="23559" cy="20941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3 h 3"/>
                <a:gd name="T4" fmla="*/ 1 w 4"/>
                <a:gd name="T5" fmla="*/ 0 h 3"/>
                <a:gd name="T6" fmla="*/ 4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329"/>
            <p:cNvSpPr/>
            <p:nvPr/>
          </p:nvSpPr>
          <p:spPr bwMode="auto">
            <a:xfrm>
              <a:off x="6650779" y="5676030"/>
              <a:ext cx="36647" cy="31412"/>
            </a:xfrm>
            <a:custGeom>
              <a:avLst/>
              <a:gdLst>
                <a:gd name="T0" fmla="*/ 5 w 6"/>
                <a:gd name="T1" fmla="*/ 4 h 5"/>
                <a:gd name="T2" fmla="*/ 1 w 6"/>
                <a:gd name="T3" fmla="*/ 4 h 5"/>
                <a:gd name="T4" fmla="*/ 5 w 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5" y="4"/>
                  </a:moveTo>
                  <a:cubicBezTo>
                    <a:pt x="4" y="5"/>
                    <a:pt x="1" y="5"/>
                    <a:pt x="1" y="4"/>
                  </a:cubicBezTo>
                  <a:cubicBezTo>
                    <a:pt x="0" y="0"/>
                    <a:pt x="6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330"/>
            <p:cNvSpPr/>
            <p:nvPr/>
          </p:nvSpPr>
          <p:spPr bwMode="auto">
            <a:xfrm>
              <a:off x="6896837" y="5683883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2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331"/>
            <p:cNvSpPr/>
            <p:nvPr/>
          </p:nvSpPr>
          <p:spPr bwMode="auto">
            <a:xfrm>
              <a:off x="6687426" y="5696971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1 h 5"/>
                <a:gd name="T4" fmla="*/ 2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4"/>
                    <a:pt x="2" y="4"/>
                  </a:cubicBezTo>
                  <a:cubicBezTo>
                    <a:pt x="0" y="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332"/>
            <p:cNvSpPr/>
            <p:nvPr/>
          </p:nvSpPr>
          <p:spPr bwMode="auto">
            <a:xfrm>
              <a:off x="6972748" y="5702207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0 w 4"/>
                <a:gd name="T5" fmla="*/ 2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0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333"/>
            <p:cNvSpPr/>
            <p:nvPr/>
          </p:nvSpPr>
          <p:spPr bwMode="auto">
            <a:xfrm>
              <a:off x="7035571" y="5707442"/>
              <a:ext cx="28794" cy="26176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0 h 4"/>
                <a:gd name="T4" fmla="*/ 2 w 5"/>
                <a:gd name="T5" fmla="*/ 4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5" y="2"/>
                    <a:pt x="5" y="4"/>
                    <a:pt x="2" y="4"/>
                  </a:cubicBezTo>
                  <a:cubicBezTo>
                    <a:pt x="2" y="3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334"/>
            <p:cNvSpPr/>
            <p:nvPr/>
          </p:nvSpPr>
          <p:spPr bwMode="auto">
            <a:xfrm>
              <a:off x="6917778" y="5707442"/>
              <a:ext cx="36647" cy="36647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4 h 6"/>
                <a:gd name="T4" fmla="*/ 3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4" y="1"/>
                    <a:pt x="6" y="1"/>
                    <a:pt x="5" y="4"/>
                  </a:cubicBezTo>
                  <a:cubicBezTo>
                    <a:pt x="3" y="6"/>
                    <a:pt x="0" y="2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335"/>
            <p:cNvSpPr/>
            <p:nvPr/>
          </p:nvSpPr>
          <p:spPr bwMode="auto">
            <a:xfrm>
              <a:off x="6996307" y="5715295"/>
              <a:ext cx="26176" cy="23559"/>
            </a:xfrm>
            <a:custGeom>
              <a:avLst/>
              <a:gdLst>
                <a:gd name="T0" fmla="*/ 1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1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336"/>
            <p:cNvSpPr/>
            <p:nvPr/>
          </p:nvSpPr>
          <p:spPr bwMode="auto">
            <a:xfrm>
              <a:off x="6799984" y="5720530"/>
              <a:ext cx="18323" cy="18323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1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3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337"/>
            <p:cNvSpPr/>
            <p:nvPr/>
          </p:nvSpPr>
          <p:spPr bwMode="auto">
            <a:xfrm>
              <a:off x="6868043" y="5720530"/>
              <a:ext cx="23559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4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4" y="4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338"/>
            <p:cNvSpPr/>
            <p:nvPr/>
          </p:nvSpPr>
          <p:spPr bwMode="auto">
            <a:xfrm>
              <a:off x="7022483" y="573361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339"/>
            <p:cNvSpPr/>
            <p:nvPr/>
          </p:nvSpPr>
          <p:spPr bwMode="auto">
            <a:xfrm>
              <a:off x="6669103" y="5733618"/>
              <a:ext cx="23559" cy="31412"/>
            </a:xfrm>
            <a:custGeom>
              <a:avLst/>
              <a:gdLst>
                <a:gd name="T0" fmla="*/ 1 w 4"/>
                <a:gd name="T1" fmla="*/ 4 h 5"/>
                <a:gd name="T2" fmla="*/ 0 w 4"/>
                <a:gd name="T3" fmla="*/ 1 h 5"/>
                <a:gd name="T4" fmla="*/ 4 w 4"/>
                <a:gd name="T5" fmla="*/ 1 h 5"/>
                <a:gd name="T6" fmla="*/ 1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3"/>
                    <a:pt x="0" y="3"/>
                    <a:pt x="0" y="1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5"/>
                    <a:pt x="1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340"/>
            <p:cNvSpPr/>
            <p:nvPr/>
          </p:nvSpPr>
          <p:spPr bwMode="auto">
            <a:xfrm>
              <a:off x="6896837" y="573361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4 h 5"/>
                <a:gd name="T4" fmla="*/ 0 w 4"/>
                <a:gd name="T5" fmla="*/ 1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4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341"/>
            <p:cNvSpPr/>
            <p:nvPr/>
          </p:nvSpPr>
          <p:spPr bwMode="auto">
            <a:xfrm>
              <a:off x="6941336" y="5744089"/>
              <a:ext cx="26176" cy="26176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1"/>
                    <a:pt x="4" y="2"/>
                    <a:pt x="4" y="4"/>
                  </a:cubicBezTo>
                  <a:cubicBezTo>
                    <a:pt x="1" y="4"/>
                    <a:pt x="0" y="3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342"/>
            <p:cNvSpPr/>
            <p:nvPr/>
          </p:nvSpPr>
          <p:spPr bwMode="auto">
            <a:xfrm>
              <a:off x="6818308" y="5744089"/>
              <a:ext cx="31412" cy="26176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4 h 4"/>
                <a:gd name="T4" fmla="*/ 1 w 5"/>
                <a:gd name="T5" fmla="*/ 3 h 4"/>
                <a:gd name="T6" fmla="*/ 2 w 5"/>
                <a:gd name="T7" fmla="*/ 0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2"/>
                    <a:pt x="2" y="0"/>
                  </a:cubicBezTo>
                  <a:cubicBezTo>
                    <a:pt x="3" y="0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343"/>
            <p:cNvSpPr/>
            <p:nvPr/>
          </p:nvSpPr>
          <p:spPr bwMode="auto">
            <a:xfrm>
              <a:off x="6972748" y="5744089"/>
              <a:ext cx="31412" cy="31412"/>
            </a:xfrm>
            <a:custGeom>
              <a:avLst/>
              <a:gdLst>
                <a:gd name="T0" fmla="*/ 2 w 5"/>
                <a:gd name="T1" fmla="*/ 0 h 5"/>
                <a:gd name="T2" fmla="*/ 4 w 5"/>
                <a:gd name="T3" fmla="*/ 4 h 5"/>
                <a:gd name="T4" fmla="*/ 2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4" y="1"/>
                    <a:pt x="5" y="2"/>
                    <a:pt x="4" y="4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344"/>
            <p:cNvSpPr/>
            <p:nvPr/>
          </p:nvSpPr>
          <p:spPr bwMode="auto">
            <a:xfrm>
              <a:off x="7040806" y="5744089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4" y="0"/>
                    <a:pt x="6" y="2"/>
                    <a:pt x="5" y="4"/>
                  </a:cubicBezTo>
                  <a:cubicBezTo>
                    <a:pt x="2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345"/>
            <p:cNvSpPr/>
            <p:nvPr/>
          </p:nvSpPr>
          <p:spPr bwMode="auto">
            <a:xfrm>
              <a:off x="5930931" y="5751942"/>
              <a:ext cx="602055" cy="68058"/>
            </a:xfrm>
            <a:custGeom>
              <a:avLst/>
              <a:gdLst>
                <a:gd name="T0" fmla="*/ 97 w 97"/>
                <a:gd name="T1" fmla="*/ 1 h 11"/>
                <a:gd name="T2" fmla="*/ 83 w 97"/>
                <a:gd name="T3" fmla="*/ 5 h 11"/>
                <a:gd name="T4" fmla="*/ 14 w 97"/>
                <a:gd name="T5" fmla="*/ 10 h 11"/>
                <a:gd name="T6" fmla="*/ 0 w 97"/>
                <a:gd name="T7" fmla="*/ 9 h 11"/>
                <a:gd name="T8" fmla="*/ 18 w 97"/>
                <a:gd name="T9" fmla="*/ 6 h 11"/>
                <a:gd name="T10" fmla="*/ 59 w 97"/>
                <a:gd name="T11" fmla="*/ 4 h 11"/>
                <a:gd name="T12" fmla="*/ 97 w 97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">
                  <a:moveTo>
                    <a:pt x="97" y="1"/>
                  </a:moveTo>
                  <a:cubicBezTo>
                    <a:pt x="94" y="5"/>
                    <a:pt x="88" y="5"/>
                    <a:pt x="83" y="5"/>
                  </a:cubicBezTo>
                  <a:cubicBezTo>
                    <a:pt x="60" y="8"/>
                    <a:pt x="32" y="9"/>
                    <a:pt x="14" y="10"/>
                  </a:cubicBezTo>
                  <a:cubicBezTo>
                    <a:pt x="9" y="10"/>
                    <a:pt x="4" y="11"/>
                    <a:pt x="0" y="9"/>
                  </a:cubicBezTo>
                  <a:cubicBezTo>
                    <a:pt x="4" y="5"/>
                    <a:pt x="12" y="7"/>
                    <a:pt x="18" y="6"/>
                  </a:cubicBezTo>
                  <a:cubicBezTo>
                    <a:pt x="30" y="5"/>
                    <a:pt x="46" y="5"/>
                    <a:pt x="59" y="4"/>
                  </a:cubicBezTo>
                  <a:cubicBezTo>
                    <a:pt x="73" y="3"/>
                    <a:pt x="84" y="0"/>
                    <a:pt x="9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346"/>
            <p:cNvSpPr/>
            <p:nvPr/>
          </p:nvSpPr>
          <p:spPr bwMode="auto">
            <a:xfrm>
              <a:off x="6779043" y="5775500"/>
              <a:ext cx="44500" cy="39264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2 h 6"/>
                <a:gd name="T4" fmla="*/ 5 w 7"/>
                <a:gd name="T5" fmla="*/ 6 h 6"/>
                <a:gd name="T6" fmla="*/ 1 w 7"/>
                <a:gd name="T7" fmla="*/ 3 h 6"/>
                <a:gd name="T8" fmla="*/ 1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4" y="1"/>
                    <a:pt x="2" y="3"/>
                    <a:pt x="6" y="2"/>
                  </a:cubicBezTo>
                  <a:cubicBezTo>
                    <a:pt x="6" y="4"/>
                    <a:pt x="7" y="5"/>
                    <a:pt x="5" y="6"/>
                  </a:cubicBezTo>
                  <a:cubicBezTo>
                    <a:pt x="3" y="5"/>
                    <a:pt x="3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347"/>
            <p:cNvSpPr/>
            <p:nvPr/>
          </p:nvSpPr>
          <p:spPr bwMode="auto">
            <a:xfrm>
              <a:off x="7014630" y="5775500"/>
              <a:ext cx="49735" cy="31412"/>
            </a:xfrm>
            <a:custGeom>
              <a:avLst/>
              <a:gdLst>
                <a:gd name="T0" fmla="*/ 6 w 8"/>
                <a:gd name="T1" fmla="*/ 5 h 5"/>
                <a:gd name="T2" fmla="*/ 2 w 8"/>
                <a:gd name="T3" fmla="*/ 5 h 5"/>
                <a:gd name="T4" fmla="*/ 0 w 8"/>
                <a:gd name="T5" fmla="*/ 1 h 5"/>
                <a:gd name="T6" fmla="*/ 6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5"/>
                    <a:pt x="2" y="2"/>
                    <a:pt x="2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3" y="1"/>
                    <a:pt x="8" y="0"/>
                    <a:pt x="6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348"/>
            <p:cNvSpPr/>
            <p:nvPr/>
          </p:nvSpPr>
          <p:spPr bwMode="auto">
            <a:xfrm>
              <a:off x="6923013" y="5783353"/>
              <a:ext cx="31412" cy="23559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4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5" y="2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349"/>
            <p:cNvSpPr/>
            <p:nvPr/>
          </p:nvSpPr>
          <p:spPr bwMode="auto">
            <a:xfrm>
              <a:off x="6985836" y="5783353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350"/>
            <p:cNvSpPr/>
            <p:nvPr/>
          </p:nvSpPr>
          <p:spPr bwMode="auto">
            <a:xfrm>
              <a:off x="7064365" y="5793824"/>
              <a:ext cx="39264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4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351"/>
            <p:cNvSpPr/>
            <p:nvPr/>
          </p:nvSpPr>
          <p:spPr bwMode="auto">
            <a:xfrm>
              <a:off x="6760720" y="5806912"/>
              <a:ext cx="31412" cy="36647"/>
            </a:xfrm>
            <a:custGeom>
              <a:avLst/>
              <a:gdLst>
                <a:gd name="T0" fmla="*/ 1 w 5"/>
                <a:gd name="T1" fmla="*/ 0 h 6"/>
                <a:gd name="T2" fmla="*/ 0 w 5"/>
                <a:gd name="T3" fmla="*/ 3 h 6"/>
                <a:gd name="T4" fmla="*/ 1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cubicBezTo>
                    <a:pt x="5" y="1"/>
                    <a:pt x="2" y="6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352"/>
            <p:cNvSpPr/>
            <p:nvPr/>
          </p:nvSpPr>
          <p:spPr bwMode="auto">
            <a:xfrm>
              <a:off x="6972748" y="5806912"/>
              <a:ext cx="23559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4 h 5"/>
                <a:gd name="T4" fmla="*/ 0 w 4"/>
                <a:gd name="T5" fmla="*/ 2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353"/>
            <p:cNvSpPr/>
            <p:nvPr/>
          </p:nvSpPr>
          <p:spPr bwMode="auto">
            <a:xfrm>
              <a:off x="6941336" y="5814765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3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354"/>
            <p:cNvSpPr/>
            <p:nvPr/>
          </p:nvSpPr>
          <p:spPr bwMode="auto">
            <a:xfrm>
              <a:off x="7022483" y="5814765"/>
              <a:ext cx="36647" cy="49735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1 h 8"/>
                <a:gd name="T4" fmla="*/ 6 w 6"/>
                <a:gd name="T5" fmla="*/ 7 h 8"/>
                <a:gd name="T6" fmla="*/ 3 w 6"/>
                <a:gd name="T7" fmla="*/ 7 h 8"/>
                <a:gd name="T8" fmla="*/ 1 w 6"/>
                <a:gd name="T9" fmla="*/ 4 h 8"/>
                <a:gd name="T10" fmla="*/ 1 w 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4"/>
                    <a:pt x="6" y="4"/>
                    <a:pt x="6" y="7"/>
                  </a:cubicBezTo>
                  <a:cubicBezTo>
                    <a:pt x="5" y="7"/>
                    <a:pt x="4" y="8"/>
                    <a:pt x="3" y="7"/>
                  </a:cubicBezTo>
                  <a:cubicBezTo>
                    <a:pt x="1" y="6"/>
                    <a:pt x="5" y="3"/>
                    <a:pt x="1" y="4"/>
                  </a:cubicBezTo>
                  <a:cubicBezTo>
                    <a:pt x="1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355"/>
            <p:cNvSpPr/>
            <p:nvPr/>
          </p:nvSpPr>
          <p:spPr bwMode="auto">
            <a:xfrm>
              <a:off x="7053894" y="582000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2 h 4"/>
                <a:gd name="T4" fmla="*/ 3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356"/>
            <p:cNvSpPr/>
            <p:nvPr/>
          </p:nvSpPr>
          <p:spPr bwMode="auto">
            <a:xfrm>
              <a:off x="6996307" y="5833088"/>
              <a:ext cx="26176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357"/>
            <p:cNvSpPr/>
            <p:nvPr/>
          </p:nvSpPr>
          <p:spPr bwMode="auto">
            <a:xfrm>
              <a:off x="7085306" y="583308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3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358"/>
            <p:cNvSpPr/>
            <p:nvPr/>
          </p:nvSpPr>
          <p:spPr bwMode="auto">
            <a:xfrm>
              <a:off x="6742396" y="5838324"/>
              <a:ext cx="57588" cy="36647"/>
            </a:xfrm>
            <a:custGeom>
              <a:avLst/>
              <a:gdLst>
                <a:gd name="T0" fmla="*/ 3 w 9"/>
                <a:gd name="T1" fmla="*/ 0 h 6"/>
                <a:gd name="T2" fmla="*/ 9 w 9"/>
                <a:gd name="T3" fmla="*/ 2 h 6"/>
                <a:gd name="T4" fmla="*/ 8 w 9"/>
                <a:gd name="T5" fmla="*/ 4 h 6"/>
                <a:gd name="T6" fmla="*/ 4 w 9"/>
                <a:gd name="T7" fmla="*/ 3 h 6"/>
                <a:gd name="T8" fmla="*/ 2 w 9"/>
                <a:gd name="T9" fmla="*/ 6 h 6"/>
                <a:gd name="T10" fmla="*/ 0 w 9"/>
                <a:gd name="T11" fmla="*/ 2 h 6"/>
                <a:gd name="T12" fmla="*/ 3 w 9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cubicBezTo>
                    <a:pt x="6" y="1"/>
                    <a:pt x="6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6" y="3"/>
                    <a:pt x="6" y="4"/>
                    <a:pt x="4" y="3"/>
                  </a:cubicBezTo>
                  <a:cubicBezTo>
                    <a:pt x="3" y="4"/>
                    <a:pt x="3" y="5"/>
                    <a:pt x="2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2" y="1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359"/>
            <p:cNvSpPr/>
            <p:nvPr/>
          </p:nvSpPr>
          <p:spPr bwMode="auto">
            <a:xfrm>
              <a:off x="6941336" y="583832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360"/>
            <p:cNvSpPr/>
            <p:nvPr/>
          </p:nvSpPr>
          <p:spPr bwMode="auto">
            <a:xfrm>
              <a:off x="7077453" y="5856647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2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361"/>
            <p:cNvSpPr/>
            <p:nvPr/>
          </p:nvSpPr>
          <p:spPr bwMode="auto">
            <a:xfrm>
              <a:off x="7103629" y="5856647"/>
              <a:ext cx="28794" cy="26176"/>
            </a:xfrm>
            <a:custGeom>
              <a:avLst/>
              <a:gdLst>
                <a:gd name="T0" fmla="*/ 4 w 5"/>
                <a:gd name="T1" fmla="*/ 4 h 4"/>
                <a:gd name="T2" fmla="*/ 2 w 5"/>
                <a:gd name="T3" fmla="*/ 4 h 4"/>
                <a:gd name="T4" fmla="*/ 2 w 5"/>
                <a:gd name="T5" fmla="*/ 0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1" y="3"/>
                    <a:pt x="0" y="2"/>
                    <a:pt x="2" y="0"/>
                  </a:cubicBezTo>
                  <a:cubicBezTo>
                    <a:pt x="4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362"/>
            <p:cNvSpPr/>
            <p:nvPr/>
          </p:nvSpPr>
          <p:spPr bwMode="auto">
            <a:xfrm>
              <a:off x="7009395" y="5864500"/>
              <a:ext cx="31412" cy="47117"/>
            </a:xfrm>
            <a:custGeom>
              <a:avLst/>
              <a:gdLst>
                <a:gd name="T0" fmla="*/ 1 w 5"/>
                <a:gd name="T1" fmla="*/ 0 h 8"/>
                <a:gd name="T2" fmla="*/ 3 w 5"/>
                <a:gd name="T3" fmla="*/ 0 h 8"/>
                <a:gd name="T4" fmla="*/ 4 w 5"/>
                <a:gd name="T5" fmla="*/ 6 h 8"/>
                <a:gd name="T6" fmla="*/ 0 w 5"/>
                <a:gd name="T7" fmla="*/ 7 h 8"/>
                <a:gd name="T8" fmla="*/ 1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2"/>
                    <a:pt x="3" y="4"/>
                    <a:pt x="4" y="6"/>
                  </a:cubicBezTo>
                  <a:cubicBezTo>
                    <a:pt x="3" y="7"/>
                    <a:pt x="1" y="8"/>
                    <a:pt x="0" y="7"/>
                  </a:cubicBezTo>
                  <a:cubicBezTo>
                    <a:pt x="1" y="4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363"/>
            <p:cNvSpPr/>
            <p:nvPr/>
          </p:nvSpPr>
          <p:spPr bwMode="auto">
            <a:xfrm>
              <a:off x="7046042" y="5874970"/>
              <a:ext cx="39264" cy="36647"/>
            </a:xfrm>
            <a:custGeom>
              <a:avLst/>
              <a:gdLst>
                <a:gd name="T0" fmla="*/ 5 w 6"/>
                <a:gd name="T1" fmla="*/ 5 h 6"/>
                <a:gd name="T2" fmla="*/ 4 w 6"/>
                <a:gd name="T3" fmla="*/ 6 h 6"/>
                <a:gd name="T4" fmla="*/ 0 w 6"/>
                <a:gd name="T5" fmla="*/ 4 h 6"/>
                <a:gd name="T6" fmla="*/ 5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2" y="6"/>
                    <a:pt x="2" y="4"/>
                    <a:pt x="0" y="4"/>
                  </a:cubicBezTo>
                  <a:cubicBezTo>
                    <a:pt x="0" y="0"/>
                    <a:pt x="6" y="1"/>
                    <a:pt x="5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364"/>
            <p:cNvSpPr/>
            <p:nvPr/>
          </p:nvSpPr>
          <p:spPr bwMode="auto">
            <a:xfrm>
              <a:off x="5962342" y="5893294"/>
              <a:ext cx="298410" cy="68058"/>
            </a:xfrm>
            <a:custGeom>
              <a:avLst/>
              <a:gdLst>
                <a:gd name="T0" fmla="*/ 3 w 48"/>
                <a:gd name="T1" fmla="*/ 6 h 11"/>
                <a:gd name="T2" fmla="*/ 10 w 48"/>
                <a:gd name="T3" fmla="*/ 0 h 11"/>
                <a:gd name="T4" fmla="*/ 12 w 48"/>
                <a:gd name="T5" fmla="*/ 4 h 11"/>
                <a:gd name="T6" fmla="*/ 18 w 48"/>
                <a:gd name="T7" fmla="*/ 2 h 11"/>
                <a:gd name="T8" fmla="*/ 19 w 48"/>
                <a:gd name="T9" fmla="*/ 5 h 11"/>
                <a:gd name="T10" fmla="*/ 26 w 48"/>
                <a:gd name="T11" fmla="*/ 2 h 11"/>
                <a:gd name="T12" fmla="*/ 26 w 48"/>
                <a:gd name="T13" fmla="*/ 6 h 11"/>
                <a:gd name="T14" fmla="*/ 38 w 48"/>
                <a:gd name="T15" fmla="*/ 2 h 11"/>
                <a:gd name="T16" fmla="*/ 40 w 48"/>
                <a:gd name="T17" fmla="*/ 4 h 11"/>
                <a:gd name="T18" fmla="*/ 45 w 48"/>
                <a:gd name="T19" fmla="*/ 1 h 11"/>
                <a:gd name="T20" fmla="*/ 46 w 48"/>
                <a:gd name="T21" fmla="*/ 8 h 11"/>
                <a:gd name="T22" fmla="*/ 36 w 48"/>
                <a:gd name="T23" fmla="*/ 7 h 11"/>
                <a:gd name="T24" fmla="*/ 23 w 48"/>
                <a:gd name="T25" fmla="*/ 9 h 11"/>
                <a:gd name="T26" fmla="*/ 23 w 48"/>
                <a:gd name="T27" fmla="*/ 7 h 11"/>
                <a:gd name="T28" fmla="*/ 15 w 48"/>
                <a:gd name="T29" fmla="*/ 7 h 11"/>
                <a:gd name="T30" fmla="*/ 10 w 48"/>
                <a:gd name="T31" fmla="*/ 8 h 11"/>
                <a:gd name="T32" fmla="*/ 9 w 48"/>
                <a:gd name="T33" fmla="*/ 5 h 11"/>
                <a:gd name="T34" fmla="*/ 5 w 48"/>
                <a:gd name="T35" fmla="*/ 9 h 11"/>
                <a:gd name="T36" fmla="*/ 3 w 48"/>
                <a:gd name="T37" fmla="*/ 7 h 11"/>
                <a:gd name="T38" fmla="*/ 0 w 48"/>
                <a:gd name="T39" fmla="*/ 8 h 11"/>
                <a:gd name="T40" fmla="*/ 2 w 48"/>
                <a:gd name="T41" fmla="*/ 0 h 11"/>
                <a:gd name="T42" fmla="*/ 3 w 48"/>
                <a:gd name="T4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1">
                  <a:moveTo>
                    <a:pt x="3" y="6"/>
                  </a:moveTo>
                  <a:cubicBezTo>
                    <a:pt x="4" y="3"/>
                    <a:pt x="7" y="2"/>
                    <a:pt x="10" y="0"/>
                  </a:cubicBezTo>
                  <a:cubicBezTo>
                    <a:pt x="11" y="1"/>
                    <a:pt x="13" y="2"/>
                    <a:pt x="12" y="4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9" y="3"/>
                    <a:pt x="20" y="4"/>
                    <a:pt x="19" y="5"/>
                  </a:cubicBezTo>
                  <a:cubicBezTo>
                    <a:pt x="22" y="5"/>
                    <a:pt x="23" y="3"/>
                    <a:pt x="26" y="2"/>
                  </a:cubicBezTo>
                  <a:cubicBezTo>
                    <a:pt x="27" y="3"/>
                    <a:pt x="26" y="5"/>
                    <a:pt x="26" y="6"/>
                  </a:cubicBezTo>
                  <a:cubicBezTo>
                    <a:pt x="28" y="4"/>
                    <a:pt x="35" y="6"/>
                    <a:pt x="38" y="2"/>
                  </a:cubicBezTo>
                  <a:cubicBezTo>
                    <a:pt x="40" y="2"/>
                    <a:pt x="40" y="3"/>
                    <a:pt x="40" y="4"/>
                  </a:cubicBezTo>
                  <a:cubicBezTo>
                    <a:pt x="43" y="4"/>
                    <a:pt x="42" y="1"/>
                    <a:pt x="45" y="1"/>
                  </a:cubicBezTo>
                  <a:cubicBezTo>
                    <a:pt x="48" y="3"/>
                    <a:pt x="45" y="4"/>
                    <a:pt x="46" y="8"/>
                  </a:cubicBezTo>
                  <a:cubicBezTo>
                    <a:pt x="43" y="7"/>
                    <a:pt x="39" y="9"/>
                    <a:pt x="36" y="7"/>
                  </a:cubicBezTo>
                  <a:cubicBezTo>
                    <a:pt x="32" y="9"/>
                    <a:pt x="28" y="9"/>
                    <a:pt x="23" y="9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1" y="8"/>
                    <a:pt x="16" y="11"/>
                    <a:pt x="15" y="7"/>
                  </a:cubicBezTo>
                  <a:cubicBezTo>
                    <a:pt x="14" y="8"/>
                    <a:pt x="12" y="8"/>
                    <a:pt x="10" y="8"/>
                  </a:cubicBezTo>
                  <a:cubicBezTo>
                    <a:pt x="10" y="7"/>
                    <a:pt x="9" y="6"/>
                    <a:pt x="9" y="5"/>
                  </a:cubicBezTo>
                  <a:cubicBezTo>
                    <a:pt x="7" y="6"/>
                    <a:pt x="7" y="8"/>
                    <a:pt x="5" y="9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0" y="4"/>
                    <a:pt x="2" y="3"/>
                    <a:pt x="2" y="0"/>
                  </a:cubicBezTo>
                  <a:cubicBezTo>
                    <a:pt x="4" y="1"/>
                    <a:pt x="3" y="4"/>
                    <a:pt x="3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365"/>
            <p:cNvSpPr/>
            <p:nvPr/>
          </p:nvSpPr>
          <p:spPr bwMode="auto">
            <a:xfrm>
              <a:off x="7077453" y="589329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4" y="3"/>
                    <a:pt x="2" y="4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366"/>
            <p:cNvSpPr/>
            <p:nvPr/>
          </p:nvSpPr>
          <p:spPr bwMode="auto">
            <a:xfrm>
              <a:off x="7103629" y="5893294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3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367"/>
            <p:cNvSpPr/>
            <p:nvPr/>
          </p:nvSpPr>
          <p:spPr bwMode="auto">
            <a:xfrm>
              <a:off x="6284311" y="5893294"/>
              <a:ext cx="112558" cy="68058"/>
            </a:xfrm>
            <a:custGeom>
              <a:avLst/>
              <a:gdLst>
                <a:gd name="T0" fmla="*/ 10 w 18"/>
                <a:gd name="T1" fmla="*/ 1 h 11"/>
                <a:gd name="T2" fmla="*/ 10 w 18"/>
                <a:gd name="T3" fmla="*/ 4 h 11"/>
                <a:gd name="T4" fmla="*/ 14 w 18"/>
                <a:gd name="T5" fmla="*/ 2 h 11"/>
                <a:gd name="T6" fmla="*/ 18 w 18"/>
                <a:gd name="T7" fmla="*/ 7 h 11"/>
                <a:gd name="T8" fmla="*/ 6 w 18"/>
                <a:gd name="T9" fmla="*/ 5 h 11"/>
                <a:gd name="T10" fmla="*/ 2 w 18"/>
                <a:gd name="T11" fmla="*/ 7 h 11"/>
                <a:gd name="T12" fmla="*/ 4 w 18"/>
                <a:gd name="T13" fmla="*/ 1 h 11"/>
                <a:gd name="T14" fmla="*/ 10 w 18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0" y="1"/>
                  </a:moveTo>
                  <a:cubicBezTo>
                    <a:pt x="10" y="2"/>
                    <a:pt x="10" y="2"/>
                    <a:pt x="10" y="4"/>
                  </a:cubicBezTo>
                  <a:cubicBezTo>
                    <a:pt x="12" y="3"/>
                    <a:pt x="13" y="2"/>
                    <a:pt x="14" y="2"/>
                  </a:cubicBezTo>
                  <a:cubicBezTo>
                    <a:pt x="16" y="3"/>
                    <a:pt x="18" y="3"/>
                    <a:pt x="18" y="7"/>
                  </a:cubicBezTo>
                  <a:cubicBezTo>
                    <a:pt x="13" y="3"/>
                    <a:pt x="8" y="11"/>
                    <a:pt x="6" y="5"/>
                  </a:cubicBezTo>
                  <a:cubicBezTo>
                    <a:pt x="5" y="6"/>
                    <a:pt x="4" y="7"/>
                    <a:pt x="2" y="7"/>
                  </a:cubicBezTo>
                  <a:cubicBezTo>
                    <a:pt x="0" y="5"/>
                    <a:pt x="3" y="2"/>
                    <a:pt x="4" y="1"/>
                  </a:cubicBezTo>
                  <a:cubicBezTo>
                    <a:pt x="7" y="3"/>
                    <a:pt x="6" y="0"/>
                    <a:pt x="1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368"/>
            <p:cNvSpPr/>
            <p:nvPr/>
          </p:nvSpPr>
          <p:spPr bwMode="auto">
            <a:xfrm>
              <a:off x="7085306" y="5919470"/>
              <a:ext cx="28794" cy="31412"/>
            </a:xfrm>
            <a:custGeom>
              <a:avLst/>
              <a:gdLst>
                <a:gd name="T0" fmla="*/ 5 w 5"/>
                <a:gd name="T1" fmla="*/ 2 h 5"/>
                <a:gd name="T2" fmla="*/ 1 w 5"/>
                <a:gd name="T3" fmla="*/ 4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2" y="5"/>
                    <a:pt x="1" y="4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369"/>
            <p:cNvSpPr/>
            <p:nvPr/>
          </p:nvSpPr>
          <p:spPr bwMode="auto">
            <a:xfrm>
              <a:off x="7114100" y="5919470"/>
              <a:ext cx="26176" cy="31412"/>
            </a:xfrm>
            <a:custGeom>
              <a:avLst/>
              <a:gdLst>
                <a:gd name="T0" fmla="*/ 1 w 4"/>
                <a:gd name="T1" fmla="*/ 5 h 5"/>
                <a:gd name="T2" fmla="*/ 1 w 4"/>
                <a:gd name="T3" fmla="*/ 0 h 5"/>
                <a:gd name="T4" fmla="*/ 1 w 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0" y="3"/>
                    <a:pt x="0" y="2"/>
                    <a:pt x="1" y="0"/>
                  </a:cubicBezTo>
                  <a:cubicBezTo>
                    <a:pt x="4" y="0"/>
                    <a:pt x="4" y="5"/>
                    <a:pt x="1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370"/>
            <p:cNvSpPr/>
            <p:nvPr/>
          </p:nvSpPr>
          <p:spPr bwMode="auto">
            <a:xfrm>
              <a:off x="5930931" y="5950882"/>
              <a:ext cx="533997" cy="41882"/>
            </a:xfrm>
            <a:custGeom>
              <a:avLst/>
              <a:gdLst>
                <a:gd name="T0" fmla="*/ 86 w 86"/>
                <a:gd name="T1" fmla="*/ 1 h 7"/>
                <a:gd name="T2" fmla="*/ 78 w 86"/>
                <a:gd name="T3" fmla="*/ 4 h 7"/>
                <a:gd name="T4" fmla="*/ 10 w 86"/>
                <a:gd name="T5" fmla="*/ 5 h 7"/>
                <a:gd name="T6" fmla="*/ 0 w 86"/>
                <a:gd name="T7" fmla="*/ 4 h 7"/>
                <a:gd name="T8" fmla="*/ 8 w 86"/>
                <a:gd name="T9" fmla="*/ 2 h 7"/>
                <a:gd name="T10" fmla="*/ 86 w 86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">
                  <a:moveTo>
                    <a:pt x="86" y="1"/>
                  </a:moveTo>
                  <a:cubicBezTo>
                    <a:pt x="86" y="5"/>
                    <a:pt x="80" y="3"/>
                    <a:pt x="78" y="4"/>
                  </a:cubicBezTo>
                  <a:cubicBezTo>
                    <a:pt x="55" y="5"/>
                    <a:pt x="34" y="5"/>
                    <a:pt x="10" y="5"/>
                  </a:cubicBezTo>
                  <a:cubicBezTo>
                    <a:pt x="6" y="5"/>
                    <a:pt x="3" y="7"/>
                    <a:pt x="0" y="4"/>
                  </a:cubicBezTo>
                  <a:cubicBezTo>
                    <a:pt x="1" y="0"/>
                    <a:pt x="6" y="2"/>
                    <a:pt x="8" y="2"/>
                  </a:cubicBezTo>
                  <a:cubicBezTo>
                    <a:pt x="29" y="1"/>
                    <a:pt x="62" y="1"/>
                    <a:pt x="8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371"/>
            <p:cNvSpPr/>
            <p:nvPr/>
          </p:nvSpPr>
          <p:spPr bwMode="auto">
            <a:xfrm>
              <a:off x="6129871" y="6060822"/>
              <a:ext cx="36647" cy="31412"/>
            </a:xfrm>
            <a:custGeom>
              <a:avLst/>
              <a:gdLst>
                <a:gd name="T0" fmla="*/ 4 w 6"/>
                <a:gd name="T1" fmla="*/ 0 h 5"/>
                <a:gd name="T2" fmla="*/ 1 w 6"/>
                <a:gd name="T3" fmla="*/ 5 h 5"/>
                <a:gd name="T4" fmla="*/ 4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6" y="3"/>
                    <a:pt x="4" y="5"/>
                    <a:pt x="1" y="5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372"/>
            <p:cNvSpPr/>
            <p:nvPr/>
          </p:nvSpPr>
          <p:spPr bwMode="auto">
            <a:xfrm>
              <a:off x="5967577" y="6092234"/>
              <a:ext cx="180617" cy="75911"/>
            </a:xfrm>
            <a:custGeom>
              <a:avLst/>
              <a:gdLst>
                <a:gd name="T0" fmla="*/ 11 w 29"/>
                <a:gd name="T1" fmla="*/ 1 h 12"/>
                <a:gd name="T2" fmla="*/ 10 w 29"/>
                <a:gd name="T3" fmla="*/ 5 h 12"/>
                <a:gd name="T4" fmla="*/ 18 w 29"/>
                <a:gd name="T5" fmla="*/ 3 h 12"/>
                <a:gd name="T6" fmla="*/ 18 w 29"/>
                <a:gd name="T7" fmla="*/ 6 h 12"/>
                <a:gd name="T8" fmla="*/ 28 w 29"/>
                <a:gd name="T9" fmla="*/ 2 h 12"/>
                <a:gd name="T10" fmla="*/ 27 w 29"/>
                <a:gd name="T11" fmla="*/ 9 h 12"/>
                <a:gd name="T12" fmla="*/ 16 w 29"/>
                <a:gd name="T13" fmla="*/ 7 h 12"/>
                <a:gd name="T14" fmla="*/ 0 w 29"/>
                <a:gd name="T15" fmla="*/ 9 h 12"/>
                <a:gd name="T16" fmla="*/ 4 w 29"/>
                <a:gd name="T17" fmla="*/ 2 h 12"/>
                <a:gd name="T18" fmla="*/ 5 w 29"/>
                <a:gd name="T19" fmla="*/ 5 h 12"/>
                <a:gd name="T20" fmla="*/ 11 w 2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12">
                  <a:moveTo>
                    <a:pt x="11" y="1"/>
                  </a:moveTo>
                  <a:cubicBezTo>
                    <a:pt x="12" y="3"/>
                    <a:pt x="11" y="4"/>
                    <a:pt x="10" y="5"/>
                  </a:cubicBezTo>
                  <a:cubicBezTo>
                    <a:pt x="13" y="7"/>
                    <a:pt x="15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23" y="6"/>
                    <a:pt x="24" y="3"/>
                    <a:pt x="28" y="2"/>
                  </a:cubicBezTo>
                  <a:cubicBezTo>
                    <a:pt x="29" y="4"/>
                    <a:pt x="27" y="7"/>
                    <a:pt x="27" y="9"/>
                  </a:cubicBezTo>
                  <a:cubicBezTo>
                    <a:pt x="22" y="6"/>
                    <a:pt x="19" y="12"/>
                    <a:pt x="16" y="7"/>
                  </a:cubicBezTo>
                  <a:cubicBezTo>
                    <a:pt x="10" y="9"/>
                    <a:pt x="6" y="9"/>
                    <a:pt x="0" y="9"/>
                  </a:cubicBezTo>
                  <a:cubicBezTo>
                    <a:pt x="0" y="6"/>
                    <a:pt x="1" y="3"/>
                    <a:pt x="4" y="2"/>
                  </a:cubicBezTo>
                  <a:cubicBezTo>
                    <a:pt x="5" y="2"/>
                    <a:pt x="5" y="4"/>
                    <a:pt x="5" y="5"/>
                  </a:cubicBezTo>
                  <a:cubicBezTo>
                    <a:pt x="8" y="5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373"/>
            <p:cNvSpPr/>
            <p:nvPr/>
          </p:nvSpPr>
          <p:spPr bwMode="auto">
            <a:xfrm>
              <a:off x="5954489" y="6160292"/>
              <a:ext cx="609908" cy="36647"/>
            </a:xfrm>
            <a:custGeom>
              <a:avLst/>
              <a:gdLst>
                <a:gd name="T0" fmla="*/ 98 w 98"/>
                <a:gd name="T1" fmla="*/ 2 h 6"/>
                <a:gd name="T2" fmla="*/ 79 w 98"/>
                <a:gd name="T3" fmla="*/ 3 h 6"/>
                <a:gd name="T4" fmla="*/ 39 w 98"/>
                <a:gd name="T5" fmla="*/ 5 h 6"/>
                <a:gd name="T6" fmla="*/ 8 w 98"/>
                <a:gd name="T7" fmla="*/ 5 h 6"/>
                <a:gd name="T8" fmla="*/ 0 w 98"/>
                <a:gd name="T9" fmla="*/ 3 h 6"/>
                <a:gd name="T10" fmla="*/ 7 w 98"/>
                <a:gd name="T11" fmla="*/ 1 h 6"/>
                <a:gd name="T12" fmla="*/ 78 w 98"/>
                <a:gd name="T13" fmla="*/ 0 h 6"/>
                <a:gd name="T14" fmla="*/ 98 w 98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6">
                  <a:moveTo>
                    <a:pt x="98" y="2"/>
                  </a:moveTo>
                  <a:cubicBezTo>
                    <a:pt x="95" y="6"/>
                    <a:pt x="85" y="4"/>
                    <a:pt x="79" y="3"/>
                  </a:cubicBezTo>
                  <a:cubicBezTo>
                    <a:pt x="67" y="3"/>
                    <a:pt x="53" y="5"/>
                    <a:pt x="39" y="5"/>
                  </a:cubicBezTo>
                  <a:cubicBezTo>
                    <a:pt x="28" y="4"/>
                    <a:pt x="18" y="4"/>
                    <a:pt x="8" y="5"/>
                  </a:cubicBezTo>
                  <a:cubicBezTo>
                    <a:pt x="5" y="5"/>
                    <a:pt x="1" y="6"/>
                    <a:pt x="0" y="3"/>
                  </a:cubicBezTo>
                  <a:cubicBezTo>
                    <a:pt x="1" y="0"/>
                    <a:pt x="5" y="1"/>
                    <a:pt x="7" y="1"/>
                  </a:cubicBezTo>
                  <a:cubicBezTo>
                    <a:pt x="28" y="1"/>
                    <a:pt x="56" y="0"/>
                    <a:pt x="78" y="0"/>
                  </a:cubicBezTo>
                  <a:cubicBezTo>
                    <a:pt x="85" y="0"/>
                    <a:pt x="93" y="0"/>
                    <a:pt x="98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374"/>
            <p:cNvSpPr>
              <a:spLocks noEditPoints="1"/>
            </p:cNvSpPr>
            <p:nvPr/>
          </p:nvSpPr>
          <p:spPr bwMode="auto">
            <a:xfrm>
              <a:off x="6457074" y="5335738"/>
              <a:ext cx="887377" cy="1018259"/>
            </a:xfrm>
            <a:custGeom>
              <a:avLst/>
              <a:gdLst>
                <a:gd name="T0" fmla="*/ 141 w 143"/>
                <a:gd name="T1" fmla="*/ 99 h 164"/>
                <a:gd name="T2" fmla="*/ 5 w 143"/>
                <a:gd name="T3" fmla="*/ 95 h 164"/>
                <a:gd name="T4" fmla="*/ 93 w 143"/>
                <a:gd name="T5" fmla="*/ 13 h 164"/>
                <a:gd name="T6" fmla="*/ 62 w 143"/>
                <a:gd name="T7" fmla="*/ 22 h 164"/>
                <a:gd name="T8" fmla="*/ 89 w 143"/>
                <a:gd name="T9" fmla="*/ 20 h 164"/>
                <a:gd name="T10" fmla="*/ 50 w 143"/>
                <a:gd name="T11" fmla="*/ 17 h 164"/>
                <a:gd name="T12" fmla="*/ 90 w 143"/>
                <a:gd name="T13" fmla="*/ 29 h 164"/>
                <a:gd name="T14" fmla="*/ 51 w 143"/>
                <a:gd name="T15" fmla="*/ 27 h 164"/>
                <a:gd name="T16" fmla="*/ 40 w 143"/>
                <a:gd name="T17" fmla="*/ 27 h 164"/>
                <a:gd name="T18" fmla="*/ 113 w 143"/>
                <a:gd name="T19" fmla="*/ 28 h 164"/>
                <a:gd name="T20" fmla="*/ 98 w 143"/>
                <a:gd name="T21" fmla="*/ 33 h 164"/>
                <a:gd name="T22" fmla="*/ 79 w 143"/>
                <a:gd name="T23" fmla="*/ 39 h 164"/>
                <a:gd name="T24" fmla="*/ 33 w 143"/>
                <a:gd name="T25" fmla="*/ 63 h 164"/>
                <a:gd name="T26" fmla="*/ 84 w 143"/>
                <a:gd name="T27" fmla="*/ 86 h 164"/>
                <a:gd name="T28" fmla="*/ 97 w 143"/>
                <a:gd name="T29" fmla="*/ 94 h 164"/>
                <a:gd name="T30" fmla="*/ 111 w 143"/>
                <a:gd name="T31" fmla="*/ 98 h 164"/>
                <a:gd name="T32" fmla="*/ 111 w 143"/>
                <a:gd name="T33" fmla="*/ 109 h 164"/>
                <a:gd name="T34" fmla="*/ 92 w 143"/>
                <a:gd name="T35" fmla="*/ 56 h 164"/>
                <a:gd name="T36" fmla="*/ 91 w 143"/>
                <a:gd name="T37" fmla="*/ 38 h 164"/>
                <a:gd name="T38" fmla="*/ 95 w 143"/>
                <a:gd name="T39" fmla="*/ 38 h 164"/>
                <a:gd name="T40" fmla="*/ 121 w 143"/>
                <a:gd name="T41" fmla="*/ 41 h 164"/>
                <a:gd name="T42" fmla="*/ 123 w 143"/>
                <a:gd name="T43" fmla="*/ 49 h 164"/>
                <a:gd name="T44" fmla="*/ 113 w 143"/>
                <a:gd name="T45" fmla="*/ 52 h 164"/>
                <a:gd name="T46" fmla="*/ 102 w 143"/>
                <a:gd name="T47" fmla="*/ 56 h 164"/>
                <a:gd name="T48" fmla="*/ 105 w 143"/>
                <a:gd name="T49" fmla="*/ 59 h 164"/>
                <a:gd name="T50" fmla="*/ 136 w 143"/>
                <a:gd name="T51" fmla="*/ 63 h 164"/>
                <a:gd name="T52" fmla="*/ 42 w 143"/>
                <a:gd name="T53" fmla="*/ 78 h 164"/>
                <a:gd name="T54" fmla="*/ 44 w 143"/>
                <a:gd name="T55" fmla="*/ 93 h 164"/>
                <a:gd name="T56" fmla="*/ 56 w 143"/>
                <a:gd name="T57" fmla="*/ 94 h 164"/>
                <a:gd name="T58" fmla="*/ 61 w 143"/>
                <a:gd name="T59" fmla="*/ 91 h 164"/>
                <a:gd name="T60" fmla="*/ 60 w 143"/>
                <a:gd name="T61" fmla="*/ 81 h 164"/>
                <a:gd name="T62" fmla="*/ 59 w 143"/>
                <a:gd name="T63" fmla="*/ 73 h 164"/>
                <a:gd name="T64" fmla="*/ 111 w 143"/>
                <a:gd name="T65" fmla="*/ 67 h 164"/>
                <a:gd name="T66" fmla="*/ 124 w 143"/>
                <a:gd name="T67" fmla="*/ 70 h 164"/>
                <a:gd name="T68" fmla="*/ 105 w 143"/>
                <a:gd name="T69" fmla="*/ 65 h 164"/>
                <a:gd name="T70" fmla="*/ 128 w 143"/>
                <a:gd name="T71" fmla="*/ 72 h 164"/>
                <a:gd name="T72" fmla="*/ 113 w 143"/>
                <a:gd name="T73" fmla="*/ 115 h 164"/>
                <a:gd name="T74" fmla="*/ 119 w 143"/>
                <a:gd name="T75" fmla="*/ 90 h 164"/>
                <a:gd name="T76" fmla="*/ 129 w 143"/>
                <a:gd name="T77" fmla="*/ 85 h 164"/>
                <a:gd name="T78" fmla="*/ 137 w 143"/>
                <a:gd name="T79" fmla="*/ 79 h 164"/>
                <a:gd name="T80" fmla="*/ 67 w 143"/>
                <a:gd name="T81" fmla="*/ 80 h 164"/>
                <a:gd name="T82" fmla="*/ 118 w 143"/>
                <a:gd name="T83" fmla="*/ 82 h 164"/>
                <a:gd name="T84" fmla="*/ 54 w 143"/>
                <a:gd name="T85" fmla="*/ 89 h 164"/>
                <a:gd name="T86" fmla="*/ 136 w 143"/>
                <a:gd name="T87" fmla="*/ 101 h 164"/>
                <a:gd name="T88" fmla="*/ 120 w 143"/>
                <a:gd name="T89" fmla="*/ 107 h 164"/>
                <a:gd name="T90" fmla="*/ 129 w 143"/>
                <a:gd name="T91" fmla="*/ 103 h 164"/>
                <a:gd name="T92" fmla="*/ 119 w 143"/>
                <a:gd name="T93" fmla="*/ 114 h 164"/>
                <a:gd name="T94" fmla="*/ 119 w 143"/>
                <a:gd name="T95" fmla="*/ 128 h 164"/>
                <a:gd name="T96" fmla="*/ 19 w 143"/>
                <a:gd name="T97" fmla="*/ 124 h 164"/>
                <a:gd name="T98" fmla="*/ 92 w 143"/>
                <a:gd name="T99" fmla="*/ 133 h 164"/>
                <a:gd name="T100" fmla="*/ 106 w 143"/>
                <a:gd name="T101" fmla="*/ 133 h 164"/>
                <a:gd name="T102" fmla="*/ 44 w 143"/>
                <a:gd name="T103" fmla="*/ 128 h 164"/>
                <a:gd name="T104" fmla="*/ 39 w 143"/>
                <a:gd name="T105" fmla="*/ 142 h 164"/>
                <a:gd name="T106" fmla="*/ 82 w 143"/>
                <a:gd name="T107" fmla="*/ 132 h 164"/>
                <a:gd name="T108" fmla="*/ 72 w 143"/>
                <a:gd name="T109" fmla="*/ 133 h 164"/>
                <a:gd name="T110" fmla="*/ 45 w 143"/>
                <a:gd name="T111" fmla="*/ 139 h 164"/>
                <a:gd name="T112" fmla="*/ 96 w 143"/>
                <a:gd name="T113" fmla="*/ 134 h 164"/>
                <a:gd name="T114" fmla="*/ 73 w 143"/>
                <a:gd name="T115" fmla="*/ 145 h 164"/>
                <a:gd name="T116" fmla="*/ 86 w 143"/>
                <a:gd name="T117" fmla="*/ 150 h 164"/>
                <a:gd name="T118" fmla="*/ 70 w 143"/>
                <a:gd name="T119" fmla="*/ 153 h 164"/>
                <a:gd name="T120" fmla="*/ 65 w 143"/>
                <a:gd name="T121" fmla="*/ 1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3" h="164">
                  <a:moveTo>
                    <a:pt x="29" y="69"/>
                  </a:moveTo>
                  <a:cubicBezTo>
                    <a:pt x="25" y="61"/>
                    <a:pt x="26" y="57"/>
                    <a:pt x="27" y="47"/>
                  </a:cubicBezTo>
                  <a:cubicBezTo>
                    <a:pt x="28" y="39"/>
                    <a:pt x="30" y="31"/>
                    <a:pt x="35" y="23"/>
                  </a:cubicBezTo>
                  <a:cubicBezTo>
                    <a:pt x="43" y="11"/>
                    <a:pt x="62" y="0"/>
                    <a:pt x="83" y="1"/>
                  </a:cubicBezTo>
                  <a:cubicBezTo>
                    <a:pt x="107" y="2"/>
                    <a:pt x="129" y="26"/>
                    <a:pt x="137" y="44"/>
                  </a:cubicBezTo>
                  <a:cubicBezTo>
                    <a:pt x="141" y="53"/>
                    <a:pt x="143" y="67"/>
                    <a:pt x="142" y="77"/>
                  </a:cubicBezTo>
                  <a:cubicBezTo>
                    <a:pt x="142" y="84"/>
                    <a:pt x="142" y="93"/>
                    <a:pt x="141" y="99"/>
                  </a:cubicBezTo>
                  <a:cubicBezTo>
                    <a:pt x="140" y="102"/>
                    <a:pt x="138" y="104"/>
                    <a:pt x="137" y="107"/>
                  </a:cubicBezTo>
                  <a:cubicBezTo>
                    <a:pt x="134" y="116"/>
                    <a:pt x="133" y="121"/>
                    <a:pt x="127" y="128"/>
                  </a:cubicBezTo>
                  <a:cubicBezTo>
                    <a:pt x="114" y="148"/>
                    <a:pt x="83" y="164"/>
                    <a:pt x="50" y="155"/>
                  </a:cubicBezTo>
                  <a:cubicBezTo>
                    <a:pt x="47" y="154"/>
                    <a:pt x="44" y="151"/>
                    <a:pt x="41" y="150"/>
                  </a:cubicBezTo>
                  <a:cubicBezTo>
                    <a:pt x="39" y="149"/>
                    <a:pt x="36" y="149"/>
                    <a:pt x="34" y="148"/>
                  </a:cubicBezTo>
                  <a:cubicBezTo>
                    <a:pt x="28" y="146"/>
                    <a:pt x="21" y="137"/>
                    <a:pt x="17" y="131"/>
                  </a:cubicBezTo>
                  <a:cubicBezTo>
                    <a:pt x="12" y="123"/>
                    <a:pt x="6" y="107"/>
                    <a:pt x="5" y="95"/>
                  </a:cubicBezTo>
                  <a:cubicBezTo>
                    <a:pt x="4" y="80"/>
                    <a:pt x="16" y="68"/>
                    <a:pt x="29" y="69"/>
                  </a:cubicBezTo>
                  <a:close/>
                  <a:moveTo>
                    <a:pt x="82" y="15"/>
                  </a:moveTo>
                  <a:cubicBezTo>
                    <a:pt x="84" y="14"/>
                    <a:pt x="86" y="14"/>
                    <a:pt x="86" y="13"/>
                  </a:cubicBezTo>
                  <a:cubicBezTo>
                    <a:pt x="86" y="10"/>
                    <a:pt x="82" y="11"/>
                    <a:pt x="80" y="10"/>
                  </a:cubicBezTo>
                  <a:cubicBezTo>
                    <a:pt x="80" y="12"/>
                    <a:pt x="82" y="13"/>
                    <a:pt x="82" y="15"/>
                  </a:cubicBezTo>
                  <a:close/>
                  <a:moveTo>
                    <a:pt x="98" y="16"/>
                  </a:moveTo>
                  <a:cubicBezTo>
                    <a:pt x="98" y="13"/>
                    <a:pt x="92" y="13"/>
                    <a:pt x="93" y="13"/>
                  </a:cubicBezTo>
                  <a:cubicBezTo>
                    <a:pt x="95" y="14"/>
                    <a:pt x="96" y="17"/>
                    <a:pt x="98" y="16"/>
                  </a:cubicBezTo>
                  <a:close/>
                  <a:moveTo>
                    <a:pt x="74" y="25"/>
                  </a:moveTo>
                  <a:cubicBezTo>
                    <a:pt x="78" y="21"/>
                    <a:pt x="75" y="17"/>
                    <a:pt x="73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6" y="16"/>
                    <a:pt x="73" y="20"/>
                    <a:pt x="74" y="25"/>
                  </a:cubicBezTo>
                  <a:close/>
                  <a:moveTo>
                    <a:pt x="61" y="16"/>
                  </a:moveTo>
                  <a:cubicBezTo>
                    <a:pt x="63" y="17"/>
                    <a:pt x="62" y="19"/>
                    <a:pt x="62" y="22"/>
                  </a:cubicBezTo>
                  <a:cubicBezTo>
                    <a:pt x="65" y="23"/>
                    <a:pt x="68" y="26"/>
                    <a:pt x="70" y="24"/>
                  </a:cubicBezTo>
                  <a:cubicBezTo>
                    <a:pt x="65" y="23"/>
                    <a:pt x="64" y="19"/>
                    <a:pt x="63" y="14"/>
                  </a:cubicBezTo>
                  <a:cubicBezTo>
                    <a:pt x="63" y="16"/>
                    <a:pt x="61" y="15"/>
                    <a:pt x="61" y="16"/>
                  </a:cubicBezTo>
                  <a:close/>
                  <a:moveTo>
                    <a:pt x="84" y="19"/>
                  </a:moveTo>
                  <a:cubicBezTo>
                    <a:pt x="86" y="21"/>
                    <a:pt x="80" y="23"/>
                    <a:pt x="82" y="25"/>
                  </a:cubicBezTo>
                  <a:cubicBezTo>
                    <a:pt x="84" y="24"/>
                    <a:pt x="86" y="26"/>
                    <a:pt x="87" y="27"/>
                  </a:cubicBezTo>
                  <a:cubicBezTo>
                    <a:pt x="87" y="24"/>
                    <a:pt x="88" y="22"/>
                    <a:pt x="89" y="20"/>
                  </a:cubicBezTo>
                  <a:cubicBezTo>
                    <a:pt x="88" y="19"/>
                    <a:pt x="89" y="17"/>
                    <a:pt x="86" y="17"/>
                  </a:cubicBezTo>
                  <a:cubicBezTo>
                    <a:pt x="86" y="18"/>
                    <a:pt x="84" y="17"/>
                    <a:pt x="84" y="19"/>
                  </a:cubicBezTo>
                  <a:close/>
                  <a:moveTo>
                    <a:pt x="106" y="23"/>
                  </a:moveTo>
                  <a:cubicBezTo>
                    <a:pt x="104" y="21"/>
                    <a:pt x="103" y="18"/>
                    <a:pt x="100" y="17"/>
                  </a:cubicBezTo>
                  <a:cubicBezTo>
                    <a:pt x="99" y="20"/>
                    <a:pt x="105" y="23"/>
                    <a:pt x="106" y="23"/>
                  </a:cubicBezTo>
                  <a:close/>
                  <a:moveTo>
                    <a:pt x="48" y="19"/>
                  </a:moveTo>
                  <a:cubicBezTo>
                    <a:pt x="49" y="20"/>
                    <a:pt x="50" y="18"/>
                    <a:pt x="50" y="17"/>
                  </a:cubicBezTo>
                  <a:cubicBezTo>
                    <a:pt x="49" y="17"/>
                    <a:pt x="48" y="18"/>
                    <a:pt x="48" y="19"/>
                  </a:cubicBezTo>
                  <a:close/>
                  <a:moveTo>
                    <a:pt x="109" y="25"/>
                  </a:moveTo>
                  <a:cubicBezTo>
                    <a:pt x="110" y="25"/>
                    <a:pt x="111" y="25"/>
                    <a:pt x="112" y="24"/>
                  </a:cubicBezTo>
                  <a:cubicBezTo>
                    <a:pt x="109" y="22"/>
                    <a:pt x="107" y="18"/>
                    <a:pt x="105" y="18"/>
                  </a:cubicBezTo>
                  <a:cubicBezTo>
                    <a:pt x="107" y="20"/>
                    <a:pt x="109" y="22"/>
                    <a:pt x="109" y="25"/>
                  </a:cubicBezTo>
                  <a:close/>
                  <a:moveTo>
                    <a:pt x="93" y="24"/>
                  </a:moveTo>
                  <a:cubicBezTo>
                    <a:pt x="93" y="27"/>
                    <a:pt x="91" y="27"/>
                    <a:pt x="90" y="29"/>
                  </a:cubicBezTo>
                  <a:cubicBezTo>
                    <a:pt x="94" y="32"/>
                    <a:pt x="96" y="27"/>
                    <a:pt x="98" y="25"/>
                  </a:cubicBezTo>
                  <a:cubicBezTo>
                    <a:pt x="97" y="25"/>
                    <a:pt x="98" y="23"/>
                    <a:pt x="97" y="23"/>
                  </a:cubicBezTo>
                  <a:cubicBezTo>
                    <a:pt x="96" y="25"/>
                    <a:pt x="94" y="25"/>
                    <a:pt x="93" y="24"/>
                  </a:cubicBezTo>
                  <a:close/>
                  <a:moveTo>
                    <a:pt x="51" y="27"/>
                  </a:moveTo>
                  <a:cubicBezTo>
                    <a:pt x="53" y="27"/>
                    <a:pt x="54" y="27"/>
                    <a:pt x="55" y="27"/>
                  </a:cubicBezTo>
                  <a:cubicBezTo>
                    <a:pt x="54" y="25"/>
                    <a:pt x="52" y="23"/>
                    <a:pt x="51" y="24"/>
                  </a:cubicBezTo>
                  <a:cubicBezTo>
                    <a:pt x="52" y="24"/>
                    <a:pt x="51" y="26"/>
                    <a:pt x="51" y="27"/>
                  </a:cubicBezTo>
                  <a:close/>
                  <a:moveTo>
                    <a:pt x="45" y="29"/>
                  </a:moveTo>
                  <a:cubicBezTo>
                    <a:pt x="45" y="28"/>
                    <a:pt x="47" y="28"/>
                    <a:pt x="48" y="28"/>
                  </a:cubicBezTo>
                  <a:cubicBezTo>
                    <a:pt x="47" y="27"/>
                    <a:pt x="48" y="25"/>
                    <a:pt x="47" y="25"/>
                  </a:cubicBezTo>
                  <a:cubicBezTo>
                    <a:pt x="46" y="26"/>
                    <a:pt x="43" y="28"/>
                    <a:pt x="45" y="29"/>
                  </a:cubicBezTo>
                  <a:close/>
                  <a:moveTo>
                    <a:pt x="36" y="35"/>
                  </a:moveTo>
                  <a:cubicBezTo>
                    <a:pt x="38" y="33"/>
                    <a:pt x="40" y="31"/>
                    <a:pt x="43" y="30"/>
                  </a:cubicBezTo>
                  <a:cubicBezTo>
                    <a:pt x="42" y="29"/>
                    <a:pt x="41" y="28"/>
                    <a:pt x="40" y="27"/>
                  </a:cubicBezTo>
                  <a:cubicBezTo>
                    <a:pt x="39" y="30"/>
                    <a:pt x="35" y="33"/>
                    <a:pt x="36" y="35"/>
                  </a:cubicBezTo>
                  <a:close/>
                  <a:moveTo>
                    <a:pt x="97" y="51"/>
                  </a:moveTo>
                  <a:cubicBezTo>
                    <a:pt x="97" y="41"/>
                    <a:pt x="84" y="38"/>
                    <a:pt x="80" y="30"/>
                  </a:cubicBezTo>
                  <a:cubicBezTo>
                    <a:pt x="76" y="31"/>
                    <a:pt x="74" y="26"/>
                    <a:pt x="71" y="28"/>
                  </a:cubicBezTo>
                  <a:cubicBezTo>
                    <a:pt x="83" y="33"/>
                    <a:pt x="90" y="42"/>
                    <a:pt x="97" y="51"/>
                  </a:cubicBezTo>
                  <a:close/>
                  <a:moveTo>
                    <a:pt x="116" y="31"/>
                  </a:moveTo>
                  <a:cubicBezTo>
                    <a:pt x="116" y="30"/>
                    <a:pt x="114" y="27"/>
                    <a:pt x="113" y="28"/>
                  </a:cubicBezTo>
                  <a:cubicBezTo>
                    <a:pt x="114" y="28"/>
                    <a:pt x="115" y="30"/>
                    <a:pt x="116" y="31"/>
                  </a:cubicBezTo>
                  <a:close/>
                  <a:moveTo>
                    <a:pt x="98" y="33"/>
                  </a:moveTo>
                  <a:cubicBezTo>
                    <a:pt x="99" y="33"/>
                    <a:pt x="99" y="35"/>
                    <a:pt x="100" y="35"/>
                  </a:cubicBezTo>
                  <a:cubicBezTo>
                    <a:pt x="100" y="32"/>
                    <a:pt x="104" y="32"/>
                    <a:pt x="106" y="30"/>
                  </a:cubicBezTo>
                  <a:cubicBezTo>
                    <a:pt x="105" y="30"/>
                    <a:pt x="105" y="29"/>
                    <a:pt x="105" y="28"/>
                  </a:cubicBezTo>
                  <a:cubicBezTo>
                    <a:pt x="104" y="27"/>
                    <a:pt x="102" y="28"/>
                    <a:pt x="100" y="28"/>
                  </a:cubicBezTo>
                  <a:cubicBezTo>
                    <a:pt x="100" y="30"/>
                    <a:pt x="98" y="31"/>
                    <a:pt x="98" y="33"/>
                  </a:cubicBezTo>
                  <a:close/>
                  <a:moveTo>
                    <a:pt x="93" y="51"/>
                  </a:moveTo>
                  <a:cubicBezTo>
                    <a:pt x="90" y="48"/>
                    <a:pt x="88" y="44"/>
                    <a:pt x="84" y="41"/>
                  </a:cubicBezTo>
                  <a:cubicBezTo>
                    <a:pt x="85" y="43"/>
                    <a:pt x="84" y="44"/>
                    <a:pt x="83" y="44"/>
                  </a:cubicBezTo>
                  <a:cubicBezTo>
                    <a:pt x="82" y="43"/>
                    <a:pt x="81" y="43"/>
                    <a:pt x="82" y="41"/>
                  </a:cubicBezTo>
                  <a:cubicBezTo>
                    <a:pt x="82" y="41"/>
                    <a:pt x="84" y="41"/>
                    <a:pt x="84" y="40"/>
                  </a:cubicBezTo>
                  <a:cubicBezTo>
                    <a:pt x="82" y="39"/>
                    <a:pt x="81" y="37"/>
                    <a:pt x="79" y="36"/>
                  </a:cubicBezTo>
                  <a:cubicBezTo>
                    <a:pt x="79" y="37"/>
                    <a:pt x="80" y="39"/>
                    <a:pt x="79" y="39"/>
                  </a:cubicBezTo>
                  <a:cubicBezTo>
                    <a:pt x="78" y="39"/>
                    <a:pt x="77" y="39"/>
                    <a:pt x="77" y="39"/>
                  </a:cubicBezTo>
                  <a:cubicBezTo>
                    <a:pt x="76" y="36"/>
                    <a:pt x="78" y="36"/>
                    <a:pt x="78" y="34"/>
                  </a:cubicBezTo>
                  <a:cubicBezTo>
                    <a:pt x="74" y="33"/>
                    <a:pt x="72" y="30"/>
                    <a:pt x="68" y="30"/>
                  </a:cubicBezTo>
                  <a:cubicBezTo>
                    <a:pt x="67" y="30"/>
                    <a:pt x="68" y="33"/>
                    <a:pt x="66" y="32"/>
                  </a:cubicBezTo>
                  <a:cubicBezTo>
                    <a:pt x="64" y="31"/>
                    <a:pt x="64" y="29"/>
                    <a:pt x="63" y="29"/>
                  </a:cubicBezTo>
                  <a:cubicBezTo>
                    <a:pt x="41" y="29"/>
                    <a:pt x="26" y="41"/>
                    <a:pt x="30" y="63"/>
                  </a:cubicBezTo>
                  <a:cubicBezTo>
                    <a:pt x="31" y="63"/>
                    <a:pt x="32" y="61"/>
                    <a:pt x="33" y="63"/>
                  </a:cubicBezTo>
                  <a:cubicBezTo>
                    <a:pt x="34" y="65"/>
                    <a:pt x="31" y="65"/>
                    <a:pt x="32" y="68"/>
                  </a:cubicBezTo>
                  <a:cubicBezTo>
                    <a:pt x="35" y="67"/>
                    <a:pt x="36" y="69"/>
                    <a:pt x="38" y="70"/>
                  </a:cubicBezTo>
                  <a:cubicBezTo>
                    <a:pt x="40" y="64"/>
                    <a:pt x="42" y="60"/>
                    <a:pt x="47" y="58"/>
                  </a:cubicBezTo>
                  <a:cubicBezTo>
                    <a:pt x="62" y="51"/>
                    <a:pt x="72" y="73"/>
                    <a:pt x="77" y="82"/>
                  </a:cubicBezTo>
                  <a:cubicBezTo>
                    <a:pt x="77" y="83"/>
                    <a:pt x="77" y="85"/>
                    <a:pt x="77" y="86"/>
                  </a:cubicBezTo>
                  <a:cubicBezTo>
                    <a:pt x="79" y="87"/>
                    <a:pt x="80" y="89"/>
                    <a:pt x="83" y="89"/>
                  </a:cubicBezTo>
                  <a:cubicBezTo>
                    <a:pt x="82" y="87"/>
                    <a:pt x="84" y="87"/>
                    <a:pt x="84" y="86"/>
                  </a:cubicBezTo>
                  <a:cubicBezTo>
                    <a:pt x="83" y="86"/>
                    <a:pt x="82" y="85"/>
                    <a:pt x="83" y="84"/>
                  </a:cubicBezTo>
                  <a:cubicBezTo>
                    <a:pt x="83" y="83"/>
                    <a:pt x="84" y="82"/>
                    <a:pt x="85" y="82"/>
                  </a:cubicBezTo>
                  <a:cubicBezTo>
                    <a:pt x="85" y="86"/>
                    <a:pt x="87" y="89"/>
                    <a:pt x="84" y="91"/>
                  </a:cubicBezTo>
                  <a:cubicBezTo>
                    <a:pt x="86" y="92"/>
                    <a:pt x="88" y="94"/>
                    <a:pt x="90" y="95"/>
                  </a:cubicBezTo>
                  <a:cubicBezTo>
                    <a:pt x="90" y="93"/>
                    <a:pt x="91" y="92"/>
                    <a:pt x="93" y="93"/>
                  </a:cubicBezTo>
                  <a:cubicBezTo>
                    <a:pt x="94" y="95"/>
                    <a:pt x="93" y="95"/>
                    <a:pt x="92" y="98"/>
                  </a:cubicBezTo>
                  <a:cubicBezTo>
                    <a:pt x="96" y="99"/>
                    <a:pt x="95" y="95"/>
                    <a:pt x="97" y="94"/>
                  </a:cubicBezTo>
                  <a:cubicBezTo>
                    <a:pt x="99" y="94"/>
                    <a:pt x="99" y="96"/>
                    <a:pt x="100" y="97"/>
                  </a:cubicBezTo>
                  <a:cubicBezTo>
                    <a:pt x="98" y="97"/>
                    <a:pt x="98" y="99"/>
                    <a:pt x="97" y="100"/>
                  </a:cubicBezTo>
                  <a:cubicBezTo>
                    <a:pt x="98" y="101"/>
                    <a:pt x="99" y="102"/>
                    <a:pt x="101" y="103"/>
                  </a:cubicBezTo>
                  <a:cubicBezTo>
                    <a:pt x="101" y="102"/>
                    <a:pt x="100" y="101"/>
                    <a:pt x="101" y="100"/>
                  </a:cubicBezTo>
                  <a:cubicBezTo>
                    <a:pt x="103" y="100"/>
                    <a:pt x="104" y="101"/>
                    <a:pt x="105" y="102"/>
                  </a:cubicBezTo>
                  <a:cubicBezTo>
                    <a:pt x="104" y="100"/>
                    <a:pt x="107" y="100"/>
                    <a:pt x="108" y="101"/>
                  </a:cubicBezTo>
                  <a:cubicBezTo>
                    <a:pt x="109" y="100"/>
                    <a:pt x="108" y="98"/>
                    <a:pt x="111" y="98"/>
                  </a:cubicBezTo>
                  <a:cubicBezTo>
                    <a:pt x="111" y="98"/>
                    <a:pt x="111" y="99"/>
                    <a:pt x="112" y="99"/>
                  </a:cubicBezTo>
                  <a:cubicBezTo>
                    <a:pt x="112" y="103"/>
                    <a:pt x="108" y="102"/>
                    <a:pt x="107" y="104"/>
                  </a:cubicBezTo>
                  <a:cubicBezTo>
                    <a:pt x="105" y="104"/>
                    <a:pt x="105" y="102"/>
                    <a:pt x="103" y="104"/>
                  </a:cubicBezTo>
                  <a:cubicBezTo>
                    <a:pt x="104" y="106"/>
                    <a:pt x="108" y="106"/>
                    <a:pt x="109" y="108"/>
                  </a:cubicBezTo>
                  <a:cubicBezTo>
                    <a:pt x="109" y="106"/>
                    <a:pt x="109" y="104"/>
                    <a:pt x="112" y="104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2" y="108"/>
                    <a:pt x="111" y="108"/>
                    <a:pt x="111" y="109"/>
                  </a:cubicBezTo>
                  <a:cubicBezTo>
                    <a:pt x="113" y="109"/>
                    <a:pt x="112" y="111"/>
                    <a:pt x="114" y="111"/>
                  </a:cubicBezTo>
                  <a:cubicBezTo>
                    <a:pt x="113" y="95"/>
                    <a:pt x="108" y="83"/>
                    <a:pt x="103" y="71"/>
                  </a:cubicBezTo>
                  <a:cubicBezTo>
                    <a:pt x="104" y="73"/>
                    <a:pt x="102" y="73"/>
                    <a:pt x="101" y="72"/>
                  </a:cubicBezTo>
                  <a:cubicBezTo>
                    <a:pt x="101" y="72"/>
                    <a:pt x="100" y="71"/>
                    <a:pt x="100" y="70"/>
                  </a:cubicBezTo>
                  <a:cubicBezTo>
                    <a:pt x="100" y="68"/>
                    <a:pt x="103" y="70"/>
                    <a:pt x="103" y="69"/>
                  </a:cubicBezTo>
                  <a:cubicBezTo>
                    <a:pt x="100" y="65"/>
                    <a:pt x="98" y="58"/>
                    <a:pt x="94" y="54"/>
                  </a:cubicBezTo>
                  <a:cubicBezTo>
                    <a:pt x="94" y="55"/>
                    <a:pt x="93" y="55"/>
                    <a:pt x="92" y="56"/>
                  </a:cubicBezTo>
                  <a:cubicBezTo>
                    <a:pt x="91" y="54"/>
                    <a:pt x="92" y="52"/>
                    <a:pt x="93" y="51"/>
                  </a:cubicBezTo>
                  <a:close/>
                  <a:moveTo>
                    <a:pt x="125" y="41"/>
                  </a:moveTo>
                  <a:cubicBezTo>
                    <a:pt x="125" y="36"/>
                    <a:pt x="123" y="32"/>
                    <a:pt x="119" y="30"/>
                  </a:cubicBezTo>
                  <a:cubicBezTo>
                    <a:pt x="120" y="35"/>
                    <a:pt x="124" y="37"/>
                    <a:pt x="125" y="41"/>
                  </a:cubicBezTo>
                  <a:close/>
                  <a:moveTo>
                    <a:pt x="91" y="38"/>
                  </a:moveTo>
                  <a:cubicBezTo>
                    <a:pt x="91" y="36"/>
                    <a:pt x="91" y="32"/>
                    <a:pt x="88" y="32"/>
                  </a:cubicBezTo>
                  <a:cubicBezTo>
                    <a:pt x="88" y="35"/>
                    <a:pt x="89" y="37"/>
                    <a:pt x="91" y="38"/>
                  </a:cubicBezTo>
                  <a:close/>
                  <a:moveTo>
                    <a:pt x="106" y="45"/>
                  </a:moveTo>
                  <a:cubicBezTo>
                    <a:pt x="110" y="48"/>
                    <a:pt x="113" y="43"/>
                    <a:pt x="114" y="40"/>
                  </a:cubicBezTo>
                  <a:cubicBezTo>
                    <a:pt x="113" y="38"/>
                    <a:pt x="112" y="34"/>
                    <a:pt x="109" y="34"/>
                  </a:cubicBezTo>
                  <a:cubicBezTo>
                    <a:pt x="109" y="39"/>
                    <a:pt x="108" y="43"/>
                    <a:pt x="106" y="45"/>
                  </a:cubicBezTo>
                  <a:close/>
                  <a:moveTo>
                    <a:pt x="95" y="38"/>
                  </a:moveTo>
                  <a:cubicBezTo>
                    <a:pt x="95" y="36"/>
                    <a:pt x="95" y="34"/>
                    <a:pt x="93" y="34"/>
                  </a:cubicBezTo>
                  <a:cubicBezTo>
                    <a:pt x="93" y="36"/>
                    <a:pt x="93" y="37"/>
                    <a:pt x="95" y="38"/>
                  </a:cubicBezTo>
                  <a:close/>
                  <a:moveTo>
                    <a:pt x="101" y="43"/>
                  </a:moveTo>
                  <a:cubicBezTo>
                    <a:pt x="103" y="43"/>
                    <a:pt x="102" y="36"/>
                    <a:pt x="103" y="35"/>
                  </a:cubicBezTo>
                  <a:cubicBezTo>
                    <a:pt x="102" y="38"/>
                    <a:pt x="101" y="39"/>
                    <a:pt x="101" y="43"/>
                  </a:cubicBezTo>
                  <a:close/>
                  <a:moveTo>
                    <a:pt x="121" y="41"/>
                  </a:moveTo>
                  <a:cubicBezTo>
                    <a:pt x="121" y="41"/>
                    <a:pt x="122" y="41"/>
                    <a:pt x="122" y="40"/>
                  </a:cubicBezTo>
                  <a:cubicBezTo>
                    <a:pt x="121" y="40"/>
                    <a:pt x="122" y="38"/>
                    <a:pt x="120" y="39"/>
                  </a:cubicBezTo>
                  <a:cubicBezTo>
                    <a:pt x="120" y="40"/>
                    <a:pt x="120" y="41"/>
                    <a:pt x="121" y="41"/>
                  </a:cubicBezTo>
                  <a:close/>
                  <a:moveTo>
                    <a:pt x="115" y="44"/>
                  </a:moveTo>
                  <a:cubicBezTo>
                    <a:pt x="117" y="44"/>
                    <a:pt x="119" y="41"/>
                    <a:pt x="117" y="40"/>
                  </a:cubicBezTo>
                  <a:cubicBezTo>
                    <a:pt x="116" y="41"/>
                    <a:pt x="116" y="43"/>
                    <a:pt x="115" y="44"/>
                  </a:cubicBezTo>
                  <a:close/>
                  <a:moveTo>
                    <a:pt x="123" y="49"/>
                  </a:moveTo>
                  <a:cubicBezTo>
                    <a:pt x="124" y="47"/>
                    <a:pt x="124" y="47"/>
                    <a:pt x="124" y="44"/>
                  </a:cubicBezTo>
                  <a:cubicBezTo>
                    <a:pt x="123" y="44"/>
                    <a:pt x="122" y="44"/>
                    <a:pt x="121" y="45"/>
                  </a:cubicBezTo>
                  <a:cubicBezTo>
                    <a:pt x="123" y="45"/>
                    <a:pt x="122" y="48"/>
                    <a:pt x="123" y="49"/>
                  </a:cubicBezTo>
                  <a:close/>
                  <a:moveTo>
                    <a:pt x="116" y="52"/>
                  </a:moveTo>
                  <a:cubicBezTo>
                    <a:pt x="119" y="52"/>
                    <a:pt x="119" y="50"/>
                    <a:pt x="121" y="51"/>
                  </a:cubicBezTo>
                  <a:cubicBezTo>
                    <a:pt x="120" y="48"/>
                    <a:pt x="120" y="46"/>
                    <a:pt x="119" y="45"/>
                  </a:cubicBezTo>
                  <a:cubicBezTo>
                    <a:pt x="118" y="47"/>
                    <a:pt x="116" y="49"/>
                    <a:pt x="116" y="52"/>
                  </a:cubicBezTo>
                  <a:close/>
                  <a:moveTo>
                    <a:pt x="103" y="46"/>
                  </a:moveTo>
                  <a:cubicBezTo>
                    <a:pt x="103" y="47"/>
                    <a:pt x="100" y="47"/>
                    <a:pt x="99" y="46"/>
                  </a:cubicBezTo>
                  <a:cubicBezTo>
                    <a:pt x="102" y="51"/>
                    <a:pt x="107" y="51"/>
                    <a:pt x="113" y="52"/>
                  </a:cubicBezTo>
                  <a:cubicBezTo>
                    <a:pt x="113" y="49"/>
                    <a:pt x="116" y="47"/>
                    <a:pt x="115" y="45"/>
                  </a:cubicBezTo>
                  <a:cubicBezTo>
                    <a:pt x="114" y="49"/>
                    <a:pt x="105" y="51"/>
                    <a:pt x="103" y="46"/>
                  </a:cubicBezTo>
                  <a:close/>
                  <a:moveTo>
                    <a:pt x="123" y="56"/>
                  </a:moveTo>
                  <a:cubicBezTo>
                    <a:pt x="125" y="57"/>
                    <a:pt x="129" y="58"/>
                    <a:pt x="131" y="57"/>
                  </a:cubicBezTo>
                  <a:cubicBezTo>
                    <a:pt x="131" y="52"/>
                    <a:pt x="130" y="48"/>
                    <a:pt x="127" y="46"/>
                  </a:cubicBezTo>
                  <a:cubicBezTo>
                    <a:pt x="126" y="49"/>
                    <a:pt x="125" y="53"/>
                    <a:pt x="123" y="56"/>
                  </a:cubicBezTo>
                  <a:close/>
                  <a:moveTo>
                    <a:pt x="102" y="56"/>
                  </a:moveTo>
                  <a:cubicBezTo>
                    <a:pt x="101" y="54"/>
                    <a:pt x="103" y="54"/>
                    <a:pt x="102" y="52"/>
                  </a:cubicBezTo>
                  <a:cubicBezTo>
                    <a:pt x="102" y="52"/>
                    <a:pt x="101" y="51"/>
                    <a:pt x="100" y="51"/>
                  </a:cubicBezTo>
                  <a:cubicBezTo>
                    <a:pt x="100" y="53"/>
                    <a:pt x="101" y="54"/>
                    <a:pt x="102" y="56"/>
                  </a:cubicBezTo>
                  <a:close/>
                  <a:moveTo>
                    <a:pt x="105" y="59"/>
                  </a:moveTo>
                  <a:cubicBezTo>
                    <a:pt x="105" y="60"/>
                    <a:pt x="107" y="59"/>
                    <a:pt x="109" y="59"/>
                  </a:cubicBezTo>
                  <a:cubicBezTo>
                    <a:pt x="110" y="57"/>
                    <a:pt x="109" y="55"/>
                    <a:pt x="108" y="54"/>
                  </a:cubicBezTo>
                  <a:cubicBezTo>
                    <a:pt x="104" y="53"/>
                    <a:pt x="105" y="56"/>
                    <a:pt x="105" y="59"/>
                  </a:cubicBezTo>
                  <a:close/>
                  <a:moveTo>
                    <a:pt x="112" y="59"/>
                  </a:moveTo>
                  <a:cubicBezTo>
                    <a:pt x="112" y="57"/>
                    <a:pt x="116" y="59"/>
                    <a:pt x="117" y="58"/>
                  </a:cubicBezTo>
                  <a:cubicBezTo>
                    <a:pt x="114" y="58"/>
                    <a:pt x="115" y="54"/>
                    <a:pt x="112" y="54"/>
                  </a:cubicBezTo>
                  <a:cubicBezTo>
                    <a:pt x="112" y="56"/>
                    <a:pt x="111" y="59"/>
                    <a:pt x="112" y="59"/>
                  </a:cubicBezTo>
                  <a:close/>
                  <a:moveTo>
                    <a:pt x="136" y="63"/>
                  </a:moveTo>
                  <a:cubicBezTo>
                    <a:pt x="135" y="60"/>
                    <a:pt x="135" y="57"/>
                    <a:pt x="134" y="54"/>
                  </a:cubicBezTo>
                  <a:cubicBezTo>
                    <a:pt x="133" y="58"/>
                    <a:pt x="135" y="63"/>
                    <a:pt x="136" y="63"/>
                  </a:cubicBezTo>
                  <a:close/>
                  <a:moveTo>
                    <a:pt x="121" y="66"/>
                  </a:moveTo>
                  <a:cubicBezTo>
                    <a:pt x="121" y="63"/>
                    <a:pt x="123" y="61"/>
                    <a:pt x="124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2" y="60"/>
                    <a:pt x="120" y="64"/>
                    <a:pt x="121" y="66"/>
                  </a:cubicBezTo>
                  <a:close/>
                  <a:moveTo>
                    <a:pt x="42" y="73"/>
                  </a:moveTo>
                  <a:cubicBezTo>
                    <a:pt x="41" y="73"/>
                    <a:pt x="41" y="74"/>
                    <a:pt x="40" y="74"/>
                  </a:cubicBezTo>
                  <a:cubicBezTo>
                    <a:pt x="40" y="75"/>
                    <a:pt x="42" y="75"/>
                    <a:pt x="42" y="78"/>
                  </a:cubicBezTo>
                  <a:cubicBezTo>
                    <a:pt x="40" y="79"/>
                    <a:pt x="39" y="77"/>
                    <a:pt x="39" y="79"/>
                  </a:cubicBezTo>
                  <a:cubicBezTo>
                    <a:pt x="42" y="82"/>
                    <a:pt x="37" y="87"/>
                    <a:pt x="42" y="90"/>
                  </a:cubicBezTo>
                  <a:cubicBezTo>
                    <a:pt x="40" y="87"/>
                    <a:pt x="42" y="87"/>
                    <a:pt x="41" y="84"/>
                  </a:cubicBezTo>
                  <a:cubicBezTo>
                    <a:pt x="43" y="83"/>
                    <a:pt x="41" y="81"/>
                    <a:pt x="43" y="80"/>
                  </a:cubicBezTo>
                  <a:cubicBezTo>
                    <a:pt x="44" y="80"/>
                    <a:pt x="45" y="80"/>
                    <a:pt x="45" y="81"/>
                  </a:cubicBezTo>
                  <a:cubicBezTo>
                    <a:pt x="44" y="82"/>
                    <a:pt x="43" y="84"/>
                    <a:pt x="43" y="86"/>
                  </a:cubicBezTo>
                  <a:cubicBezTo>
                    <a:pt x="46" y="87"/>
                    <a:pt x="44" y="89"/>
                    <a:pt x="44" y="93"/>
                  </a:cubicBezTo>
                  <a:cubicBezTo>
                    <a:pt x="47" y="93"/>
                    <a:pt x="50" y="91"/>
                    <a:pt x="49" y="90"/>
                  </a:cubicBezTo>
                  <a:cubicBezTo>
                    <a:pt x="49" y="91"/>
                    <a:pt x="47" y="91"/>
                    <a:pt x="45" y="91"/>
                  </a:cubicBezTo>
                  <a:cubicBezTo>
                    <a:pt x="45" y="89"/>
                    <a:pt x="45" y="87"/>
                    <a:pt x="47" y="88"/>
                  </a:cubicBezTo>
                  <a:cubicBezTo>
                    <a:pt x="49" y="88"/>
                    <a:pt x="48" y="90"/>
                    <a:pt x="49" y="90"/>
                  </a:cubicBezTo>
                  <a:cubicBezTo>
                    <a:pt x="50" y="88"/>
                    <a:pt x="51" y="87"/>
                    <a:pt x="53" y="86"/>
                  </a:cubicBezTo>
                  <a:cubicBezTo>
                    <a:pt x="54" y="88"/>
                    <a:pt x="57" y="88"/>
                    <a:pt x="57" y="91"/>
                  </a:cubicBezTo>
                  <a:cubicBezTo>
                    <a:pt x="56" y="92"/>
                    <a:pt x="55" y="92"/>
                    <a:pt x="56" y="94"/>
                  </a:cubicBezTo>
                  <a:cubicBezTo>
                    <a:pt x="58" y="94"/>
                    <a:pt x="58" y="93"/>
                    <a:pt x="61" y="93"/>
                  </a:cubicBezTo>
                  <a:cubicBezTo>
                    <a:pt x="61" y="91"/>
                    <a:pt x="60" y="93"/>
                    <a:pt x="58" y="93"/>
                  </a:cubicBezTo>
                  <a:cubicBezTo>
                    <a:pt x="57" y="91"/>
                    <a:pt x="57" y="88"/>
                    <a:pt x="56" y="87"/>
                  </a:cubicBezTo>
                  <a:cubicBezTo>
                    <a:pt x="56" y="87"/>
                    <a:pt x="56" y="86"/>
                    <a:pt x="57" y="86"/>
                  </a:cubicBezTo>
                  <a:cubicBezTo>
                    <a:pt x="58" y="86"/>
                    <a:pt x="59" y="85"/>
                    <a:pt x="59" y="86"/>
                  </a:cubicBezTo>
                  <a:cubicBezTo>
                    <a:pt x="59" y="87"/>
                    <a:pt x="59" y="88"/>
                    <a:pt x="59" y="89"/>
                  </a:cubicBezTo>
                  <a:cubicBezTo>
                    <a:pt x="61" y="88"/>
                    <a:pt x="60" y="91"/>
                    <a:pt x="61" y="91"/>
                  </a:cubicBezTo>
                  <a:cubicBezTo>
                    <a:pt x="61" y="90"/>
                    <a:pt x="61" y="89"/>
                    <a:pt x="62" y="89"/>
                  </a:cubicBezTo>
                  <a:cubicBezTo>
                    <a:pt x="64" y="89"/>
                    <a:pt x="65" y="92"/>
                    <a:pt x="66" y="90"/>
                  </a:cubicBezTo>
                  <a:cubicBezTo>
                    <a:pt x="64" y="90"/>
                    <a:pt x="64" y="89"/>
                    <a:pt x="63" y="88"/>
                  </a:cubicBezTo>
                  <a:cubicBezTo>
                    <a:pt x="64" y="87"/>
                    <a:pt x="67" y="85"/>
                    <a:pt x="63" y="84"/>
                  </a:cubicBezTo>
                  <a:cubicBezTo>
                    <a:pt x="64" y="86"/>
                    <a:pt x="64" y="87"/>
                    <a:pt x="62" y="88"/>
                  </a:cubicBezTo>
                  <a:cubicBezTo>
                    <a:pt x="62" y="87"/>
                    <a:pt x="60" y="87"/>
                    <a:pt x="60" y="86"/>
                  </a:cubicBezTo>
                  <a:cubicBezTo>
                    <a:pt x="60" y="85"/>
                    <a:pt x="63" y="81"/>
                    <a:pt x="60" y="81"/>
                  </a:cubicBezTo>
                  <a:cubicBezTo>
                    <a:pt x="58" y="82"/>
                    <a:pt x="60" y="85"/>
                    <a:pt x="57" y="84"/>
                  </a:cubicBezTo>
                  <a:cubicBezTo>
                    <a:pt x="57" y="83"/>
                    <a:pt x="56" y="83"/>
                    <a:pt x="56" y="82"/>
                  </a:cubicBezTo>
                  <a:cubicBezTo>
                    <a:pt x="58" y="81"/>
                    <a:pt x="58" y="78"/>
                    <a:pt x="59" y="77"/>
                  </a:cubicBezTo>
                  <a:cubicBezTo>
                    <a:pt x="60" y="77"/>
                    <a:pt x="61" y="78"/>
                    <a:pt x="62" y="79"/>
                  </a:cubicBezTo>
                  <a:cubicBezTo>
                    <a:pt x="61" y="77"/>
                    <a:pt x="64" y="78"/>
                    <a:pt x="65" y="77"/>
                  </a:cubicBezTo>
                  <a:cubicBezTo>
                    <a:pt x="63" y="77"/>
                    <a:pt x="66" y="75"/>
                    <a:pt x="64" y="75"/>
                  </a:cubicBezTo>
                  <a:cubicBezTo>
                    <a:pt x="63" y="75"/>
                    <a:pt x="58" y="75"/>
                    <a:pt x="59" y="73"/>
                  </a:cubicBezTo>
                  <a:cubicBezTo>
                    <a:pt x="60" y="71"/>
                    <a:pt x="62" y="73"/>
                    <a:pt x="65" y="71"/>
                  </a:cubicBezTo>
                  <a:cubicBezTo>
                    <a:pt x="65" y="73"/>
                    <a:pt x="65" y="73"/>
                    <a:pt x="65" y="75"/>
                  </a:cubicBezTo>
                  <a:cubicBezTo>
                    <a:pt x="67" y="74"/>
                    <a:pt x="65" y="72"/>
                    <a:pt x="68" y="72"/>
                  </a:cubicBezTo>
                  <a:cubicBezTo>
                    <a:pt x="67" y="71"/>
                    <a:pt x="64" y="71"/>
                    <a:pt x="63" y="70"/>
                  </a:cubicBezTo>
                  <a:cubicBezTo>
                    <a:pt x="63" y="58"/>
                    <a:pt x="41" y="58"/>
                    <a:pt x="42" y="73"/>
                  </a:cubicBezTo>
                  <a:close/>
                  <a:moveTo>
                    <a:pt x="106" y="63"/>
                  </a:moveTo>
                  <a:cubicBezTo>
                    <a:pt x="107" y="64"/>
                    <a:pt x="108" y="67"/>
                    <a:pt x="111" y="67"/>
                  </a:cubicBezTo>
                  <a:cubicBezTo>
                    <a:pt x="109" y="66"/>
                    <a:pt x="112" y="61"/>
                    <a:pt x="110" y="61"/>
                  </a:cubicBezTo>
                  <a:cubicBezTo>
                    <a:pt x="110" y="63"/>
                    <a:pt x="106" y="61"/>
                    <a:pt x="106" y="63"/>
                  </a:cubicBezTo>
                  <a:close/>
                  <a:moveTo>
                    <a:pt x="113" y="68"/>
                  </a:moveTo>
                  <a:cubicBezTo>
                    <a:pt x="115" y="67"/>
                    <a:pt x="118" y="67"/>
                    <a:pt x="118" y="65"/>
                  </a:cubicBezTo>
                  <a:cubicBezTo>
                    <a:pt x="117" y="64"/>
                    <a:pt x="117" y="61"/>
                    <a:pt x="114" y="61"/>
                  </a:cubicBezTo>
                  <a:cubicBezTo>
                    <a:pt x="113" y="62"/>
                    <a:pt x="112" y="65"/>
                    <a:pt x="113" y="68"/>
                  </a:cubicBezTo>
                  <a:close/>
                  <a:moveTo>
                    <a:pt x="124" y="70"/>
                  </a:moveTo>
                  <a:cubicBezTo>
                    <a:pt x="131" y="71"/>
                    <a:pt x="131" y="62"/>
                    <a:pt x="126" y="61"/>
                  </a:cubicBezTo>
                  <a:cubicBezTo>
                    <a:pt x="124" y="63"/>
                    <a:pt x="123" y="66"/>
                    <a:pt x="124" y="70"/>
                  </a:cubicBezTo>
                  <a:close/>
                  <a:moveTo>
                    <a:pt x="135" y="70"/>
                  </a:moveTo>
                  <a:cubicBezTo>
                    <a:pt x="135" y="67"/>
                    <a:pt x="134" y="65"/>
                    <a:pt x="133" y="64"/>
                  </a:cubicBezTo>
                  <a:cubicBezTo>
                    <a:pt x="132" y="65"/>
                    <a:pt x="134" y="68"/>
                    <a:pt x="135" y="70"/>
                  </a:cubicBezTo>
                  <a:close/>
                  <a:moveTo>
                    <a:pt x="107" y="69"/>
                  </a:moveTo>
                  <a:cubicBezTo>
                    <a:pt x="106" y="67"/>
                    <a:pt x="105" y="67"/>
                    <a:pt x="105" y="65"/>
                  </a:cubicBezTo>
                  <a:cubicBezTo>
                    <a:pt x="107" y="71"/>
                    <a:pt x="109" y="75"/>
                    <a:pt x="111" y="82"/>
                  </a:cubicBezTo>
                  <a:cubicBezTo>
                    <a:pt x="110" y="78"/>
                    <a:pt x="110" y="75"/>
                    <a:pt x="111" y="71"/>
                  </a:cubicBezTo>
                  <a:cubicBezTo>
                    <a:pt x="110" y="70"/>
                    <a:pt x="109" y="69"/>
                    <a:pt x="107" y="69"/>
                  </a:cubicBezTo>
                  <a:close/>
                  <a:moveTo>
                    <a:pt x="128" y="72"/>
                  </a:moveTo>
                  <a:cubicBezTo>
                    <a:pt x="130" y="74"/>
                    <a:pt x="132" y="77"/>
                    <a:pt x="134" y="80"/>
                  </a:cubicBezTo>
                  <a:cubicBezTo>
                    <a:pt x="136" y="76"/>
                    <a:pt x="133" y="71"/>
                    <a:pt x="131" y="68"/>
                  </a:cubicBezTo>
                  <a:cubicBezTo>
                    <a:pt x="131" y="70"/>
                    <a:pt x="129" y="71"/>
                    <a:pt x="128" y="72"/>
                  </a:cubicBezTo>
                  <a:close/>
                  <a:moveTo>
                    <a:pt x="114" y="73"/>
                  </a:moveTo>
                  <a:cubicBezTo>
                    <a:pt x="114" y="79"/>
                    <a:pt x="127" y="76"/>
                    <a:pt x="120" y="70"/>
                  </a:cubicBezTo>
                  <a:cubicBezTo>
                    <a:pt x="117" y="70"/>
                    <a:pt x="115" y="71"/>
                    <a:pt x="114" y="73"/>
                  </a:cubicBezTo>
                  <a:close/>
                  <a:moveTo>
                    <a:pt x="14" y="110"/>
                  </a:moveTo>
                  <a:cubicBezTo>
                    <a:pt x="18" y="116"/>
                    <a:pt x="30" y="121"/>
                    <a:pt x="41" y="123"/>
                  </a:cubicBezTo>
                  <a:cubicBezTo>
                    <a:pt x="58" y="128"/>
                    <a:pt x="77" y="126"/>
                    <a:pt x="92" y="122"/>
                  </a:cubicBezTo>
                  <a:cubicBezTo>
                    <a:pt x="99" y="121"/>
                    <a:pt x="108" y="119"/>
                    <a:pt x="113" y="115"/>
                  </a:cubicBezTo>
                  <a:cubicBezTo>
                    <a:pt x="99" y="107"/>
                    <a:pt x="88" y="97"/>
                    <a:pt x="75" y="89"/>
                  </a:cubicBezTo>
                  <a:cubicBezTo>
                    <a:pt x="68" y="94"/>
                    <a:pt x="55" y="100"/>
                    <a:pt x="44" y="97"/>
                  </a:cubicBezTo>
                  <a:cubicBezTo>
                    <a:pt x="42" y="96"/>
                    <a:pt x="41" y="94"/>
                    <a:pt x="39" y="94"/>
                  </a:cubicBezTo>
                  <a:cubicBezTo>
                    <a:pt x="36" y="88"/>
                    <a:pt x="33" y="80"/>
                    <a:pt x="36" y="72"/>
                  </a:cubicBezTo>
                  <a:cubicBezTo>
                    <a:pt x="15" y="66"/>
                    <a:pt x="0" y="92"/>
                    <a:pt x="14" y="110"/>
                  </a:cubicBezTo>
                  <a:close/>
                  <a:moveTo>
                    <a:pt x="120" y="80"/>
                  </a:moveTo>
                  <a:cubicBezTo>
                    <a:pt x="124" y="81"/>
                    <a:pt x="124" y="89"/>
                    <a:pt x="119" y="90"/>
                  </a:cubicBezTo>
                  <a:cubicBezTo>
                    <a:pt x="119" y="89"/>
                    <a:pt x="116" y="90"/>
                    <a:pt x="116" y="89"/>
                  </a:cubicBezTo>
                  <a:cubicBezTo>
                    <a:pt x="116" y="91"/>
                    <a:pt x="117" y="91"/>
                    <a:pt x="117" y="92"/>
                  </a:cubicBezTo>
                  <a:cubicBezTo>
                    <a:pt x="120" y="91"/>
                    <a:pt x="123" y="90"/>
                    <a:pt x="125" y="93"/>
                  </a:cubicBezTo>
                  <a:cubicBezTo>
                    <a:pt x="125" y="90"/>
                    <a:pt x="126" y="90"/>
                    <a:pt x="127" y="88"/>
                  </a:cubicBezTo>
                  <a:cubicBezTo>
                    <a:pt x="123" y="86"/>
                    <a:pt x="124" y="76"/>
                    <a:pt x="124" y="72"/>
                  </a:cubicBezTo>
                  <a:cubicBezTo>
                    <a:pt x="123" y="76"/>
                    <a:pt x="122" y="78"/>
                    <a:pt x="120" y="80"/>
                  </a:cubicBezTo>
                  <a:close/>
                  <a:moveTo>
                    <a:pt x="129" y="85"/>
                  </a:moveTo>
                  <a:cubicBezTo>
                    <a:pt x="130" y="84"/>
                    <a:pt x="132" y="84"/>
                    <a:pt x="132" y="82"/>
                  </a:cubicBezTo>
                  <a:cubicBezTo>
                    <a:pt x="130" y="79"/>
                    <a:pt x="130" y="76"/>
                    <a:pt x="126" y="75"/>
                  </a:cubicBezTo>
                  <a:cubicBezTo>
                    <a:pt x="126" y="79"/>
                    <a:pt x="126" y="84"/>
                    <a:pt x="129" y="85"/>
                  </a:cubicBezTo>
                  <a:close/>
                  <a:moveTo>
                    <a:pt x="137" y="79"/>
                  </a:moveTo>
                  <a:cubicBezTo>
                    <a:pt x="137" y="86"/>
                    <a:pt x="138" y="79"/>
                    <a:pt x="138" y="76"/>
                  </a:cubicBezTo>
                  <a:cubicBezTo>
                    <a:pt x="138" y="75"/>
                    <a:pt x="137" y="75"/>
                    <a:pt x="137" y="75"/>
                  </a:cubicBezTo>
                  <a:cubicBezTo>
                    <a:pt x="136" y="77"/>
                    <a:pt x="137" y="78"/>
                    <a:pt x="137" y="79"/>
                  </a:cubicBezTo>
                  <a:close/>
                  <a:moveTo>
                    <a:pt x="114" y="82"/>
                  </a:moveTo>
                  <a:cubicBezTo>
                    <a:pt x="115" y="81"/>
                    <a:pt x="116" y="81"/>
                    <a:pt x="117" y="80"/>
                  </a:cubicBezTo>
                  <a:cubicBezTo>
                    <a:pt x="114" y="80"/>
                    <a:pt x="114" y="76"/>
                    <a:pt x="113" y="77"/>
                  </a:cubicBezTo>
                  <a:cubicBezTo>
                    <a:pt x="114" y="78"/>
                    <a:pt x="113" y="82"/>
                    <a:pt x="114" y="82"/>
                  </a:cubicBezTo>
                  <a:close/>
                  <a:moveTo>
                    <a:pt x="70" y="82"/>
                  </a:moveTo>
                  <a:cubicBezTo>
                    <a:pt x="69" y="82"/>
                    <a:pt x="69" y="82"/>
                    <a:pt x="68" y="82"/>
                  </a:cubicBezTo>
                  <a:cubicBezTo>
                    <a:pt x="68" y="81"/>
                    <a:pt x="68" y="80"/>
                    <a:pt x="67" y="80"/>
                  </a:cubicBezTo>
                  <a:cubicBezTo>
                    <a:pt x="67" y="82"/>
                    <a:pt x="69" y="85"/>
                    <a:pt x="70" y="82"/>
                  </a:cubicBezTo>
                  <a:close/>
                  <a:moveTo>
                    <a:pt x="113" y="87"/>
                  </a:moveTo>
                  <a:cubicBezTo>
                    <a:pt x="113" y="85"/>
                    <a:pt x="112" y="83"/>
                    <a:pt x="111" y="82"/>
                  </a:cubicBezTo>
                  <a:cubicBezTo>
                    <a:pt x="112" y="84"/>
                    <a:pt x="112" y="86"/>
                    <a:pt x="113" y="87"/>
                  </a:cubicBezTo>
                  <a:close/>
                  <a:moveTo>
                    <a:pt x="117" y="86"/>
                  </a:moveTo>
                  <a:cubicBezTo>
                    <a:pt x="118" y="87"/>
                    <a:pt x="119" y="87"/>
                    <a:pt x="120" y="86"/>
                  </a:cubicBezTo>
                  <a:cubicBezTo>
                    <a:pt x="121" y="84"/>
                    <a:pt x="120" y="82"/>
                    <a:pt x="118" y="82"/>
                  </a:cubicBezTo>
                  <a:cubicBezTo>
                    <a:pt x="117" y="83"/>
                    <a:pt x="116" y="84"/>
                    <a:pt x="117" y="86"/>
                  </a:cubicBezTo>
                  <a:close/>
                  <a:moveTo>
                    <a:pt x="130" y="88"/>
                  </a:moveTo>
                  <a:cubicBezTo>
                    <a:pt x="131" y="90"/>
                    <a:pt x="132" y="92"/>
                    <a:pt x="134" y="94"/>
                  </a:cubicBezTo>
                  <a:cubicBezTo>
                    <a:pt x="134" y="91"/>
                    <a:pt x="134" y="90"/>
                    <a:pt x="134" y="86"/>
                  </a:cubicBezTo>
                  <a:cubicBezTo>
                    <a:pt x="132" y="86"/>
                    <a:pt x="132" y="88"/>
                    <a:pt x="130" y="88"/>
                  </a:cubicBezTo>
                  <a:close/>
                  <a:moveTo>
                    <a:pt x="51" y="94"/>
                  </a:moveTo>
                  <a:cubicBezTo>
                    <a:pt x="53" y="93"/>
                    <a:pt x="54" y="92"/>
                    <a:pt x="54" y="89"/>
                  </a:cubicBezTo>
                  <a:cubicBezTo>
                    <a:pt x="53" y="89"/>
                    <a:pt x="53" y="89"/>
                    <a:pt x="52" y="89"/>
                  </a:cubicBezTo>
                  <a:cubicBezTo>
                    <a:pt x="52" y="91"/>
                    <a:pt x="51" y="92"/>
                    <a:pt x="51" y="94"/>
                  </a:cubicBezTo>
                  <a:close/>
                  <a:moveTo>
                    <a:pt x="129" y="100"/>
                  </a:moveTo>
                  <a:cubicBezTo>
                    <a:pt x="130" y="99"/>
                    <a:pt x="132" y="99"/>
                    <a:pt x="132" y="98"/>
                  </a:cubicBezTo>
                  <a:cubicBezTo>
                    <a:pt x="131" y="95"/>
                    <a:pt x="131" y="92"/>
                    <a:pt x="128" y="91"/>
                  </a:cubicBezTo>
                  <a:cubicBezTo>
                    <a:pt x="127" y="94"/>
                    <a:pt x="127" y="98"/>
                    <a:pt x="129" y="100"/>
                  </a:cubicBezTo>
                  <a:close/>
                  <a:moveTo>
                    <a:pt x="136" y="101"/>
                  </a:moveTo>
                  <a:cubicBezTo>
                    <a:pt x="136" y="98"/>
                    <a:pt x="138" y="94"/>
                    <a:pt x="137" y="92"/>
                  </a:cubicBezTo>
                  <a:cubicBezTo>
                    <a:pt x="136" y="94"/>
                    <a:pt x="133" y="99"/>
                    <a:pt x="136" y="101"/>
                  </a:cubicBezTo>
                  <a:close/>
                  <a:moveTo>
                    <a:pt x="119" y="95"/>
                  </a:moveTo>
                  <a:cubicBezTo>
                    <a:pt x="121" y="96"/>
                    <a:pt x="122" y="96"/>
                    <a:pt x="123" y="95"/>
                  </a:cubicBezTo>
                  <a:cubicBezTo>
                    <a:pt x="123" y="92"/>
                    <a:pt x="119" y="93"/>
                    <a:pt x="119" y="95"/>
                  </a:cubicBezTo>
                  <a:close/>
                  <a:moveTo>
                    <a:pt x="117" y="98"/>
                  </a:moveTo>
                  <a:cubicBezTo>
                    <a:pt x="117" y="102"/>
                    <a:pt x="117" y="106"/>
                    <a:pt x="120" y="107"/>
                  </a:cubicBezTo>
                  <a:cubicBezTo>
                    <a:pt x="119" y="102"/>
                    <a:pt x="121" y="98"/>
                    <a:pt x="125" y="100"/>
                  </a:cubicBezTo>
                  <a:cubicBezTo>
                    <a:pt x="125" y="98"/>
                    <a:pt x="125" y="97"/>
                    <a:pt x="124" y="97"/>
                  </a:cubicBezTo>
                  <a:cubicBezTo>
                    <a:pt x="124" y="99"/>
                    <a:pt x="119" y="98"/>
                    <a:pt x="117" y="98"/>
                  </a:cubicBezTo>
                  <a:close/>
                  <a:moveTo>
                    <a:pt x="129" y="103"/>
                  </a:moveTo>
                  <a:cubicBezTo>
                    <a:pt x="132" y="106"/>
                    <a:pt x="128" y="110"/>
                    <a:pt x="129" y="112"/>
                  </a:cubicBezTo>
                  <a:cubicBezTo>
                    <a:pt x="130" y="110"/>
                    <a:pt x="134" y="104"/>
                    <a:pt x="131" y="102"/>
                  </a:cubicBezTo>
                  <a:cubicBezTo>
                    <a:pt x="131" y="103"/>
                    <a:pt x="130" y="103"/>
                    <a:pt x="129" y="103"/>
                  </a:cubicBezTo>
                  <a:close/>
                  <a:moveTo>
                    <a:pt x="128" y="107"/>
                  </a:moveTo>
                  <a:cubicBezTo>
                    <a:pt x="129" y="104"/>
                    <a:pt x="122" y="100"/>
                    <a:pt x="123" y="105"/>
                  </a:cubicBezTo>
                  <a:cubicBezTo>
                    <a:pt x="125" y="102"/>
                    <a:pt x="127" y="107"/>
                    <a:pt x="128" y="107"/>
                  </a:cubicBezTo>
                  <a:close/>
                  <a:moveTo>
                    <a:pt x="132" y="112"/>
                  </a:moveTo>
                  <a:cubicBezTo>
                    <a:pt x="132" y="110"/>
                    <a:pt x="134" y="108"/>
                    <a:pt x="133" y="106"/>
                  </a:cubicBezTo>
                  <a:cubicBezTo>
                    <a:pt x="133" y="109"/>
                    <a:pt x="131" y="111"/>
                    <a:pt x="132" y="112"/>
                  </a:cubicBezTo>
                  <a:close/>
                  <a:moveTo>
                    <a:pt x="119" y="114"/>
                  </a:moveTo>
                  <a:cubicBezTo>
                    <a:pt x="122" y="114"/>
                    <a:pt x="122" y="119"/>
                    <a:pt x="123" y="122"/>
                  </a:cubicBezTo>
                  <a:cubicBezTo>
                    <a:pt x="125" y="121"/>
                    <a:pt x="126" y="120"/>
                    <a:pt x="126" y="117"/>
                  </a:cubicBezTo>
                  <a:cubicBezTo>
                    <a:pt x="123" y="115"/>
                    <a:pt x="121" y="110"/>
                    <a:pt x="118" y="110"/>
                  </a:cubicBezTo>
                  <a:cubicBezTo>
                    <a:pt x="119" y="110"/>
                    <a:pt x="118" y="113"/>
                    <a:pt x="119" y="114"/>
                  </a:cubicBezTo>
                  <a:close/>
                  <a:moveTo>
                    <a:pt x="106" y="123"/>
                  </a:moveTo>
                  <a:cubicBezTo>
                    <a:pt x="109" y="123"/>
                    <a:pt x="113" y="123"/>
                    <a:pt x="115" y="121"/>
                  </a:cubicBezTo>
                  <a:cubicBezTo>
                    <a:pt x="117" y="123"/>
                    <a:pt x="117" y="126"/>
                    <a:pt x="119" y="128"/>
                  </a:cubicBezTo>
                  <a:cubicBezTo>
                    <a:pt x="121" y="124"/>
                    <a:pt x="117" y="121"/>
                    <a:pt x="117" y="117"/>
                  </a:cubicBezTo>
                  <a:cubicBezTo>
                    <a:pt x="114" y="120"/>
                    <a:pt x="110" y="121"/>
                    <a:pt x="106" y="123"/>
                  </a:cubicBezTo>
                  <a:close/>
                  <a:moveTo>
                    <a:pt x="19" y="124"/>
                  </a:moveTo>
                  <a:cubicBezTo>
                    <a:pt x="20" y="128"/>
                    <a:pt x="22" y="130"/>
                    <a:pt x="25" y="133"/>
                  </a:cubicBezTo>
                  <a:cubicBezTo>
                    <a:pt x="24" y="129"/>
                    <a:pt x="23" y="127"/>
                    <a:pt x="25" y="124"/>
                  </a:cubicBezTo>
                  <a:cubicBezTo>
                    <a:pt x="24" y="122"/>
                    <a:pt x="22" y="121"/>
                    <a:pt x="20" y="120"/>
                  </a:cubicBezTo>
                  <a:cubicBezTo>
                    <a:pt x="20" y="122"/>
                    <a:pt x="21" y="124"/>
                    <a:pt x="19" y="124"/>
                  </a:cubicBezTo>
                  <a:close/>
                  <a:moveTo>
                    <a:pt x="100" y="125"/>
                  </a:moveTo>
                  <a:cubicBezTo>
                    <a:pt x="101" y="125"/>
                    <a:pt x="101" y="126"/>
                    <a:pt x="102" y="127"/>
                  </a:cubicBezTo>
                  <a:cubicBezTo>
                    <a:pt x="102" y="125"/>
                    <a:pt x="104" y="125"/>
                    <a:pt x="105" y="123"/>
                  </a:cubicBezTo>
                  <a:cubicBezTo>
                    <a:pt x="103" y="124"/>
                    <a:pt x="102" y="123"/>
                    <a:pt x="100" y="125"/>
                  </a:cubicBezTo>
                  <a:close/>
                  <a:moveTo>
                    <a:pt x="100" y="135"/>
                  </a:moveTo>
                  <a:cubicBezTo>
                    <a:pt x="101" y="127"/>
                    <a:pt x="94" y="122"/>
                    <a:pt x="90" y="129"/>
                  </a:cubicBezTo>
                  <a:cubicBezTo>
                    <a:pt x="91" y="130"/>
                    <a:pt x="92" y="131"/>
                    <a:pt x="92" y="133"/>
                  </a:cubicBezTo>
                  <a:cubicBezTo>
                    <a:pt x="94" y="133"/>
                    <a:pt x="94" y="130"/>
                    <a:pt x="96" y="130"/>
                  </a:cubicBezTo>
                  <a:cubicBezTo>
                    <a:pt x="98" y="131"/>
                    <a:pt x="99" y="136"/>
                    <a:pt x="100" y="135"/>
                  </a:cubicBezTo>
                  <a:close/>
                  <a:moveTo>
                    <a:pt x="106" y="133"/>
                  </a:moveTo>
                  <a:cubicBezTo>
                    <a:pt x="106" y="130"/>
                    <a:pt x="106" y="128"/>
                    <a:pt x="107" y="127"/>
                  </a:cubicBezTo>
                  <a:cubicBezTo>
                    <a:pt x="111" y="125"/>
                    <a:pt x="111" y="133"/>
                    <a:pt x="115" y="131"/>
                  </a:cubicBezTo>
                  <a:cubicBezTo>
                    <a:pt x="115" y="129"/>
                    <a:pt x="112" y="129"/>
                    <a:pt x="113" y="126"/>
                  </a:cubicBezTo>
                  <a:cubicBezTo>
                    <a:pt x="108" y="123"/>
                    <a:pt x="101" y="128"/>
                    <a:pt x="106" y="133"/>
                  </a:cubicBezTo>
                  <a:close/>
                  <a:moveTo>
                    <a:pt x="29" y="135"/>
                  </a:moveTo>
                  <a:cubicBezTo>
                    <a:pt x="31" y="137"/>
                    <a:pt x="32" y="140"/>
                    <a:pt x="34" y="140"/>
                  </a:cubicBezTo>
                  <a:cubicBezTo>
                    <a:pt x="34" y="137"/>
                    <a:pt x="32" y="132"/>
                    <a:pt x="34" y="128"/>
                  </a:cubicBezTo>
                  <a:cubicBezTo>
                    <a:pt x="32" y="126"/>
                    <a:pt x="32" y="126"/>
                    <a:pt x="28" y="126"/>
                  </a:cubicBezTo>
                  <a:cubicBezTo>
                    <a:pt x="31" y="129"/>
                    <a:pt x="31" y="132"/>
                    <a:pt x="29" y="135"/>
                  </a:cubicBezTo>
                  <a:close/>
                  <a:moveTo>
                    <a:pt x="56" y="129"/>
                  </a:moveTo>
                  <a:cubicBezTo>
                    <a:pt x="51" y="130"/>
                    <a:pt x="47" y="127"/>
                    <a:pt x="44" y="128"/>
                  </a:cubicBezTo>
                  <a:cubicBezTo>
                    <a:pt x="46" y="129"/>
                    <a:pt x="53" y="132"/>
                    <a:pt x="56" y="129"/>
                  </a:cubicBezTo>
                  <a:close/>
                  <a:moveTo>
                    <a:pt x="39" y="142"/>
                  </a:moveTo>
                  <a:cubicBezTo>
                    <a:pt x="41" y="143"/>
                    <a:pt x="41" y="144"/>
                    <a:pt x="43" y="144"/>
                  </a:cubicBezTo>
                  <a:cubicBezTo>
                    <a:pt x="43" y="140"/>
                    <a:pt x="39" y="138"/>
                    <a:pt x="40" y="134"/>
                  </a:cubicBezTo>
                  <a:cubicBezTo>
                    <a:pt x="40" y="133"/>
                    <a:pt x="43" y="131"/>
                    <a:pt x="43" y="130"/>
                  </a:cubicBezTo>
                  <a:cubicBezTo>
                    <a:pt x="42" y="129"/>
                    <a:pt x="40" y="128"/>
                    <a:pt x="38" y="128"/>
                  </a:cubicBezTo>
                  <a:cubicBezTo>
                    <a:pt x="37" y="133"/>
                    <a:pt x="40" y="138"/>
                    <a:pt x="39" y="142"/>
                  </a:cubicBezTo>
                  <a:close/>
                  <a:moveTo>
                    <a:pt x="64" y="130"/>
                  </a:moveTo>
                  <a:cubicBezTo>
                    <a:pt x="66" y="132"/>
                    <a:pt x="70" y="131"/>
                    <a:pt x="72" y="129"/>
                  </a:cubicBezTo>
                  <a:cubicBezTo>
                    <a:pt x="70" y="130"/>
                    <a:pt x="66" y="130"/>
                    <a:pt x="64" y="130"/>
                  </a:cubicBezTo>
                  <a:close/>
                  <a:moveTo>
                    <a:pt x="82" y="132"/>
                  </a:moveTo>
                  <a:cubicBezTo>
                    <a:pt x="83" y="136"/>
                    <a:pt x="85" y="140"/>
                    <a:pt x="87" y="144"/>
                  </a:cubicBezTo>
                  <a:cubicBezTo>
                    <a:pt x="88" y="141"/>
                    <a:pt x="86" y="136"/>
                    <a:pt x="87" y="130"/>
                  </a:cubicBezTo>
                  <a:cubicBezTo>
                    <a:pt x="85" y="129"/>
                    <a:pt x="83" y="131"/>
                    <a:pt x="82" y="132"/>
                  </a:cubicBezTo>
                  <a:close/>
                  <a:moveTo>
                    <a:pt x="111" y="134"/>
                  </a:moveTo>
                  <a:cubicBezTo>
                    <a:pt x="112" y="133"/>
                    <a:pt x="110" y="130"/>
                    <a:pt x="109" y="130"/>
                  </a:cubicBezTo>
                  <a:cubicBezTo>
                    <a:pt x="109" y="132"/>
                    <a:pt x="109" y="134"/>
                    <a:pt x="111" y="134"/>
                  </a:cubicBezTo>
                  <a:close/>
                  <a:moveTo>
                    <a:pt x="72" y="133"/>
                  </a:moveTo>
                  <a:cubicBezTo>
                    <a:pt x="74" y="137"/>
                    <a:pt x="78" y="140"/>
                    <a:pt x="77" y="145"/>
                  </a:cubicBezTo>
                  <a:cubicBezTo>
                    <a:pt x="78" y="146"/>
                    <a:pt x="80" y="145"/>
                    <a:pt x="80" y="145"/>
                  </a:cubicBezTo>
                  <a:cubicBezTo>
                    <a:pt x="77" y="142"/>
                    <a:pt x="80" y="128"/>
                    <a:pt x="72" y="133"/>
                  </a:cubicBezTo>
                  <a:close/>
                  <a:moveTo>
                    <a:pt x="47" y="133"/>
                  </a:moveTo>
                  <a:cubicBezTo>
                    <a:pt x="48" y="133"/>
                    <a:pt x="47" y="136"/>
                    <a:pt x="48" y="136"/>
                  </a:cubicBezTo>
                  <a:cubicBezTo>
                    <a:pt x="48" y="134"/>
                    <a:pt x="49" y="134"/>
                    <a:pt x="50" y="133"/>
                  </a:cubicBezTo>
                  <a:cubicBezTo>
                    <a:pt x="49" y="132"/>
                    <a:pt x="47" y="131"/>
                    <a:pt x="47" y="133"/>
                  </a:cubicBezTo>
                  <a:close/>
                  <a:moveTo>
                    <a:pt x="45" y="139"/>
                  </a:moveTo>
                  <a:cubicBezTo>
                    <a:pt x="46" y="138"/>
                    <a:pt x="45" y="134"/>
                    <a:pt x="44" y="133"/>
                  </a:cubicBezTo>
                  <a:cubicBezTo>
                    <a:pt x="43" y="135"/>
                    <a:pt x="43" y="139"/>
                    <a:pt x="45" y="139"/>
                  </a:cubicBezTo>
                  <a:close/>
                  <a:moveTo>
                    <a:pt x="54" y="134"/>
                  </a:moveTo>
                  <a:cubicBezTo>
                    <a:pt x="58" y="137"/>
                    <a:pt x="55" y="144"/>
                    <a:pt x="55" y="147"/>
                  </a:cubicBezTo>
                  <a:cubicBezTo>
                    <a:pt x="57" y="147"/>
                    <a:pt x="57" y="147"/>
                    <a:pt x="60" y="147"/>
                  </a:cubicBezTo>
                  <a:cubicBezTo>
                    <a:pt x="58" y="143"/>
                    <a:pt x="58" y="139"/>
                    <a:pt x="58" y="133"/>
                  </a:cubicBezTo>
                  <a:cubicBezTo>
                    <a:pt x="56" y="133"/>
                    <a:pt x="54" y="133"/>
                    <a:pt x="54" y="134"/>
                  </a:cubicBezTo>
                  <a:close/>
                  <a:moveTo>
                    <a:pt x="98" y="140"/>
                  </a:moveTo>
                  <a:cubicBezTo>
                    <a:pt x="98" y="137"/>
                    <a:pt x="97" y="135"/>
                    <a:pt x="96" y="134"/>
                  </a:cubicBezTo>
                  <a:cubicBezTo>
                    <a:pt x="96" y="137"/>
                    <a:pt x="96" y="139"/>
                    <a:pt x="98" y="140"/>
                  </a:cubicBezTo>
                  <a:close/>
                  <a:moveTo>
                    <a:pt x="52" y="144"/>
                  </a:moveTo>
                  <a:cubicBezTo>
                    <a:pt x="54" y="142"/>
                    <a:pt x="55" y="136"/>
                    <a:pt x="51" y="135"/>
                  </a:cubicBezTo>
                  <a:cubicBezTo>
                    <a:pt x="50" y="137"/>
                    <a:pt x="50" y="142"/>
                    <a:pt x="52" y="144"/>
                  </a:cubicBezTo>
                  <a:close/>
                  <a:moveTo>
                    <a:pt x="73" y="145"/>
                  </a:moveTo>
                  <a:cubicBezTo>
                    <a:pt x="74" y="141"/>
                    <a:pt x="72" y="136"/>
                    <a:pt x="70" y="136"/>
                  </a:cubicBezTo>
                  <a:cubicBezTo>
                    <a:pt x="73" y="137"/>
                    <a:pt x="71" y="143"/>
                    <a:pt x="73" y="145"/>
                  </a:cubicBezTo>
                  <a:close/>
                  <a:moveTo>
                    <a:pt x="68" y="146"/>
                  </a:moveTo>
                  <a:cubicBezTo>
                    <a:pt x="68" y="143"/>
                    <a:pt x="67" y="139"/>
                    <a:pt x="66" y="136"/>
                  </a:cubicBezTo>
                  <a:cubicBezTo>
                    <a:pt x="64" y="139"/>
                    <a:pt x="65" y="145"/>
                    <a:pt x="68" y="146"/>
                  </a:cubicBezTo>
                  <a:close/>
                  <a:moveTo>
                    <a:pt x="62" y="144"/>
                  </a:moveTo>
                  <a:cubicBezTo>
                    <a:pt x="63" y="142"/>
                    <a:pt x="63" y="137"/>
                    <a:pt x="61" y="136"/>
                  </a:cubicBezTo>
                  <a:cubicBezTo>
                    <a:pt x="61" y="139"/>
                    <a:pt x="61" y="142"/>
                    <a:pt x="62" y="144"/>
                  </a:cubicBezTo>
                  <a:close/>
                  <a:moveTo>
                    <a:pt x="86" y="150"/>
                  </a:moveTo>
                  <a:cubicBezTo>
                    <a:pt x="89" y="150"/>
                    <a:pt x="90" y="149"/>
                    <a:pt x="90" y="147"/>
                  </a:cubicBezTo>
                  <a:cubicBezTo>
                    <a:pt x="88" y="147"/>
                    <a:pt x="86" y="147"/>
                    <a:pt x="86" y="150"/>
                  </a:cubicBezTo>
                  <a:close/>
                  <a:moveTo>
                    <a:pt x="83" y="151"/>
                  </a:moveTo>
                  <a:cubicBezTo>
                    <a:pt x="83" y="150"/>
                    <a:pt x="83" y="150"/>
                    <a:pt x="83" y="149"/>
                  </a:cubicBezTo>
                  <a:cubicBezTo>
                    <a:pt x="82" y="149"/>
                    <a:pt x="81" y="149"/>
                    <a:pt x="80" y="149"/>
                  </a:cubicBezTo>
                  <a:cubicBezTo>
                    <a:pt x="80" y="151"/>
                    <a:pt x="81" y="151"/>
                    <a:pt x="83" y="151"/>
                  </a:cubicBezTo>
                  <a:close/>
                  <a:moveTo>
                    <a:pt x="70" y="153"/>
                  </a:moveTo>
                  <a:cubicBezTo>
                    <a:pt x="72" y="153"/>
                    <a:pt x="77" y="154"/>
                    <a:pt x="78" y="152"/>
                  </a:cubicBezTo>
                  <a:cubicBezTo>
                    <a:pt x="77" y="152"/>
                    <a:pt x="78" y="150"/>
                    <a:pt x="76" y="150"/>
                  </a:cubicBezTo>
                  <a:cubicBezTo>
                    <a:pt x="74" y="151"/>
                    <a:pt x="72" y="151"/>
                    <a:pt x="70" y="153"/>
                  </a:cubicBezTo>
                  <a:close/>
                  <a:moveTo>
                    <a:pt x="63" y="151"/>
                  </a:moveTo>
                  <a:cubicBezTo>
                    <a:pt x="61" y="151"/>
                    <a:pt x="58" y="150"/>
                    <a:pt x="57" y="151"/>
                  </a:cubicBezTo>
                  <a:cubicBezTo>
                    <a:pt x="58" y="153"/>
                    <a:pt x="62" y="152"/>
                    <a:pt x="63" y="151"/>
                  </a:cubicBezTo>
                  <a:close/>
                  <a:moveTo>
                    <a:pt x="65" y="153"/>
                  </a:moveTo>
                  <a:cubicBezTo>
                    <a:pt x="66" y="153"/>
                    <a:pt x="68" y="154"/>
                    <a:pt x="68" y="152"/>
                  </a:cubicBezTo>
                  <a:cubicBezTo>
                    <a:pt x="66" y="152"/>
                    <a:pt x="65" y="151"/>
                    <a:pt x="65" y="15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375"/>
            <p:cNvSpPr>
              <a:spLocks noEditPoints="1"/>
            </p:cNvSpPr>
            <p:nvPr/>
          </p:nvSpPr>
          <p:spPr bwMode="auto">
            <a:xfrm>
              <a:off x="6153429" y="6018940"/>
              <a:ext cx="361233" cy="159676"/>
            </a:xfrm>
            <a:custGeom>
              <a:avLst/>
              <a:gdLst>
                <a:gd name="T0" fmla="*/ 46 w 58"/>
                <a:gd name="T1" fmla="*/ 0 h 26"/>
                <a:gd name="T2" fmla="*/ 39 w 58"/>
                <a:gd name="T3" fmla="*/ 14 h 26"/>
                <a:gd name="T4" fmla="*/ 51 w 58"/>
                <a:gd name="T5" fmla="*/ 14 h 26"/>
                <a:gd name="T6" fmla="*/ 52 w 58"/>
                <a:gd name="T7" fmla="*/ 16 h 26"/>
                <a:gd name="T8" fmla="*/ 58 w 58"/>
                <a:gd name="T9" fmla="*/ 17 h 26"/>
                <a:gd name="T10" fmla="*/ 54 w 58"/>
                <a:gd name="T11" fmla="*/ 17 h 26"/>
                <a:gd name="T12" fmla="*/ 50 w 58"/>
                <a:gd name="T13" fmla="*/ 22 h 26"/>
                <a:gd name="T14" fmla="*/ 47 w 58"/>
                <a:gd name="T15" fmla="*/ 21 h 26"/>
                <a:gd name="T16" fmla="*/ 48 w 58"/>
                <a:gd name="T17" fmla="*/ 19 h 26"/>
                <a:gd name="T18" fmla="*/ 37 w 58"/>
                <a:gd name="T19" fmla="*/ 23 h 26"/>
                <a:gd name="T20" fmla="*/ 34 w 58"/>
                <a:gd name="T21" fmla="*/ 23 h 26"/>
                <a:gd name="T22" fmla="*/ 35 w 58"/>
                <a:gd name="T23" fmla="*/ 19 h 26"/>
                <a:gd name="T24" fmla="*/ 22 w 58"/>
                <a:gd name="T25" fmla="*/ 22 h 26"/>
                <a:gd name="T26" fmla="*/ 7 w 58"/>
                <a:gd name="T27" fmla="*/ 22 h 26"/>
                <a:gd name="T28" fmla="*/ 1 w 58"/>
                <a:gd name="T29" fmla="*/ 19 h 26"/>
                <a:gd name="T30" fmla="*/ 3 w 58"/>
                <a:gd name="T31" fmla="*/ 15 h 26"/>
                <a:gd name="T32" fmla="*/ 9 w 58"/>
                <a:gd name="T33" fmla="*/ 15 h 26"/>
                <a:gd name="T34" fmla="*/ 8 w 58"/>
                <a:gd name="T35" fmla="*/ 18 h 26"/>
                <a:gd name="T36" fmla="*/ 14 w 58"/>
                <a:gd name="T37" fmla="*/ 15 h 26"/>
                <a:gd name="T38" fmla="*/ 15 w 58"/>
                <a:gd name="T39" fmla="*/ 18 h 26"/>
                <a:gd name="T40" fmla="*/ 22 w 58"/>
                <a:gd name="T41" fmla="*/ 15 h 26"/>
                <a:gd name="T42" fmla="*/ 22 w 58"/>
                <a:gd name="T43" fmla="*/ 16 h 26"/>
                <a:gd name="T44" fmla="*/ 20 w 58"/>
                <a:gd name="T45" fmla="*/ 19 h 26"/>
                <a:gd name="T46" fmla="*/ 28 w 58"/>
                <a:gd name="T47" fmla="*/ 14 h 26"/>
                <a:gd name="T48" fmla="*/ 28 w 58"/>
                <a:gd name="T49" fmla="*/ 16 h 26"/>
                <a:gd name="T50" fmla="*/ 46 w 58"/>
                <a:gd name="T51" fmla="*/ 0 h 26"/>
                <a:gd name="T52" fmla="*/ 42 w 58"/>
                <a:gd name="T53" fmla="*/ 8 h 26"/>
                <a:gd name="T54" fmla="*/ 44 w 58"/>
                <a:gd name="T55" fmla="*/ 5 h 26"/>
                <a:gd name="T56" fmla="*/ 42 w 58"/>
                <a:gd name="T5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26">
                  <a:moveTo>
                    <a:pt x="46" y="0"/>
                  </a:moveTo>
                  <a:cubicBezTo>
                    <a:pt x="49" y="8"/>
                    <a:pt x="42" y="10"/>
                    <a:pt x="39" y="14"/>
                  </a:cubicBezTo>
                  <a:cubicBezTo>
                    <a:pt x="44" y="16"/>
                    <a:pt x="48" y="17"/>
                    <a:pt x="51" y="14"/>
                  </a:cubicBezTo>
                  <a:cubicBezTo>
                    <a:pt x="51" y="15"/>
                    <a:pt x="52" y="14"/>
                    <a:pt x="52" y="16"/>
                  </a:cubicBezTo>
                  <a:cubicBezTo>
                    <a:pt x="54" y="16"/>
                    <a:pt x="58" y="14"/>
                    <a:pt x="58" y="17"/>
                  </a:cubicBezTo>
                  <a:cubicBezTo>
                    <a:pt x="57" y="18"/>
                    <a:pt x="55" y="18"/>
                    <a:pt x="54" y="17"/>
                  </a:cubicBezTo>
                  <a:cubicBezTo>
                    <a:pt x="52" y="18"/>
                    <a:pt x="52" y="21"/>
                    <a:pt x="50" y="22"/>
                  </a:cubicBezTo>
                  <a:cubicBezTo>
                    <a:pt x="49" y="22"/>
                    <a:pt x="49" y="21"/>
                    <a:pt x="47" y="21"/>
                  </a:cubicBezTo>
                  <a:cubicBezTo>
                    <a:pt x="48" y="20"/>
                    <a:pt x="47" y="20"/>
                    <a:pt x="48" y="19"/>
                  </a:cubicBezTo>
                  <a:cubicBezTo>
                    <a:pt x="44" y="19"/>
                    <a:pt x="37" y="17"/>
                    <a:pt x="37" y="23"/>
                  </a:cubicBezTo>
                  <a:cubicBezTo>
                    <a:pt x="36" y="23"/>
                    <a:pt x="35" y="23"/>
                    <a:pt x="34" y="23"/>
                  </a:cubicBezTo>
                  <a:cubicBezTo>
                    <a:pt x="34" y="21"/>
                    <a:pt x="34" y="20"/>
                    <a:pt x="35" y="19"/>
                  </a:cubicBezTo>
                  <a:cubicBezTo>
                    <a:pt x="32" y="18"/>
                    <a:pt x="26" y="26"/>
                    <a:pt x="22" y="22"/>
                  </a:cubicBezTo>
                  <a:cubicBezTo>
                    <a:pt x="17" y="24"/>
                    <a:pt x="12" y="19"/>
                    <a:pt x="7" y="22"/>
                  </a:cubicBezTo>
                  <a:cubicBezTo>
                    <a:pt x="5" y="20"/>
                    <a:pt x="3" y="20"/>
                    <a:pt x="1" y="19"/>
                  </a:cubicBezTo>
                  <a:cubicBezTo>
                    <a:pt x="0" y="17"/>
                    <a:pt x="2" y="16"/>
                    <a:pt x="3" y="15"/>
                  </a:cubicBezTo>
                  <a:cubicBezTo>
                    <a:pt x="6" y="17"/>
                    <a:pt x="6" y="14"/>
                    <a:pt x="9" y="15"/>
                  </a:cubicBezTo>
                  <a:cubicBezTo>
                    <a:pt x="10" y="16"/>
                    <a:pt x="9" y="17"/>
                    <a:pt x="8" y="18"/>
                  </a:cubicBezTo>
                  <a:cubicBezTo>
                    <a:pt x="11" y="18"/>
                    <a:pt x="11" y="15"/>
                    <a:pt x="14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7" y="17"/>
                    <a:pt x="18" y="14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8"/>
                    <a:pt x="21" y="18"/>
                    <a:pt x="20" y="19"/>
                  </a:cubicBezTo>
                  <a:cubicBezTo>
                    <a:pt x="24" y="19"/>
                    <a:pt x="23" y="13"/>
                    <a:pt x="28" y="14"/>
                  </a:cubicBezTo>
                  <a:cubicBezTo>
                    <a:pt x="28" y="14"/>
                    <a:pt x="28" y="15"/>
                    <a:pt x="28" y="16"/>
                  </a:cubicBezTo>
                  <a:cubicBezTo>
                    <a:pt x="40" y="18"/>
                    <a:pt x="37" y="2"/>
                    <a:pt x="46" y="0"/>
                  </a:cubicBezTo>
                  <a:close/>
                  <a:moveTo>
                    <a:pt x="42" y="8"/>
                  </a:moveTo>
                  <a:cubicBezTo>
                    <a:pt x="43" y="8"/>
                    <a:pt x="45" y="4"/>
                    <a:pt x="44" y="5"/>
                  </a:cubicBezTo>
                  <a:cubicBezTo>
                    <a:pt x="43" y="6"/>
                    <a:pt x="41" y="7"/>
                    <a:pt x="42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477"/>
            <p:cNvSpPr>
              <a:spLocks noEditPoints="1"/>
            </p:cNvSpPr>
            <p:nvPr/>
          </p:nvSpPr>
          <p:spPr bwMode="auto">
            <a:xfrm>
              <a:off x="7430835" y="5429974"/>
              <a:ext cx="212029" cy="227735"/>
            </a:xfrm>
            <a:custGeom>
              <a:avLst/>
              <a:gdLst>
                <a:gd name="T0" fmla="*/ 1 w 34"/>
                <a:gd name="T1" fmla="*/ 35 h 37"/>
                <a:gd name="T2" fmla="*/ 4 w 34"/>
                <a:gd name="T3" fmla="*/ 20 h 37"/>
                <a:gd name="T4" fmla="*/ 20 w 34"/>
                <a:gd name="T5" fmla="*/ 0 h 37"/>
                <a:gd name="T6" fmla="*/ 28 w 34"/>
                <a:gd name="T7" fmla="*/ 2 h 37"/>
                <a:gd name="T8" fmla="*/ 20 w 34"/>
                <a:gd name="T9" fmla="*/ 25 h 37"/>
                <a:gd name="T10" fmla="*/ 10 w 34"/>
                <a:gd name="T11" fmla="*/ 31 h 37"/>
                <a:gd name="T12" fmla="*/ 1 w 34"/>
                <a:gd name="T13" fmla="*/ 35 h 37"/>
                <a:gd name="T14" fmla="*/ 18 w 34"/>
                <a:gd name="T15" fmla="*/ 9 h 37"/>
                <a:gd name="T16" fmla="*/ 20 w 34"/>
                <a:gd name="T17" fmla="*/ 9 h 37"/>
                <a:gd name="T18" fmla="*/ 21 w 34"/>
                <a:gd name="T19" fmla="*/ 6 h 37"/>
                <a:gd name="T20" fmla="*/ 18 w 34"/>
                <a:gd name="T21" fmla="*/ 9 h 37"/>
                <a:gd name="T22" fmla="*/ 11 w 34"/>
                <a:gd name="T23" fmla="*/ 13 h 37"/>
                <a:gd name="T24" fmla="*/ 17 w 34"/>
                <a:gd name="T25" fmla="*/ 5 h 37"/>
                <a:gd name="T26" fmla="*/ 11 w 34"/>
                <a:gd name="T27" fmla="*/ 13 h 37"/>
                <a:gd name="T28" fmla="*/ 18 w 34"/>
                <a:gd name="T29" fmla="*/ 18 h 37"/>
                <a:gd name="T30" fmla="*/ 21 w 34"/>
                <a:gd name="T31" fmla="*/ 14 h 37"/>
                <a:gd name="T32" fmla="*/ 18 w 34"/>
                <a:gd name="T33" fmla="*/ 18 h 37"/>
                <a:gd name="T34" fmla="*/ 9 w 34"/>
                <a:gd name="T35" fmla="*/ 21 h 37"/>
                <a:gd name="T36" fmla="*/ 10 w 34"/>
                <a:gd name="T37" fmla="*/ 21 h 37"/>
                <a:gd name="T38" fmla="*/ 10 w 34"/>
                <a:gd name="T39" fmla="*/ 17 h 37"/>
                <a:gd name="T40" fmla="*/ 9 w 34"/>
                <a:gd name="T41" fmla="*/ 21 h 37"/>
                <a:gd name="T42" fmla="*/ 7 w 34"/>
                <a:gd name="T43" fmla="*/ 22 h 37"/>
                <a:gd name="T44" fmla="*/ 6 w 34"/>
                <a:gd name="T45" fmla="*/ 27 h 37"/>
                <a:gd name="T46" fmla="*/ 12 w 34"/>
                <a:gd name="T47" fmla="*/ 23 h 37"/>
                <a:gd name="T48" fmla="*/ 7 w 34"/>
                <a:gd name="T4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7">
                  <a:moveTo>
                    <a:pt x="1" y="35"/>
                  </a:moveTo>
                  <a:cubicBezTo>
                    <a:pt x="0" y="32"/>
                    <a:pt x="2" y="26"/>
                    <a:pt x="4" y="20"/>
                  </a:cubicBezTo>
                  <a:cubicBezTo>
                    <a:pt x="7" y="10"/>
                    <a:pt x="11" y="0"/>
                    <a:pt x="20" y="0"/>
                  </a:cubicBezTo>
                  <a:cubicBezTo>
                    <a:pt x="22" y="0"/>
                    <a:pt x="26" y="1"/>
                    <a:pt x="28" y="2"/>
                  </a:cubicBezTo>
                  <a:cubicBezTo>
                    <a:pt x="34" y="7"/>
                    <a:pt x="28" y="19"/>
                    <a:pt x="20" y="25"/>
                  </a:cubicBezTo>
                  <a:cubicBezTo>
                    <a:pt x="18" y="27"/>
                    <a:pt x="14" y="28"/>
                    <a:pt x="10" y="31"/>
                  </a:cubicBezTo>
                  <a:cubicBezTo>
                    <a:pt x="7" y="33"/>
                    <a:pt x="4" y="37"/>
                    <a:pt x="1" y="35"/>
                  </a:cubicBezTo>
                  <a:close/>
                  <a:moveTo>
                    <a:pt x="18" y="9"/>
                  </a:moveTo>
                  <a:cubicBezTo>
                    <a:pt x="19" y="9"/>
                    <a:pt x="19" y="9"/>
                    <a:pt x="20" y="9"/>
                  </a:cubicBezTo>
                  <a:cubicBezTo>
                    <a:pt x="21" y="8"/>
                    <a:pt x="22" y="7"/>
                    <a:pt x="21" y="6"/>
                  </a:cubicBezTo>
                  <a:cubicBezTo>
                    <a:pt x="20" y="8"/>
                    <a:pt x="19" y="8"/>
                    <a:pt x="18" y="9"/>
                  </a:cubicBezTo>
                  <a:close/>
                  <a:moveTo>
                    <a:pt x="11" y="13"/>
                  </a:moveTo>
                  <a:cubicBezTo>
                    <a:pt x="13" y="11"/>
                    <a:pt x="17" y="8"/>
                    <a:pt x="17" y="5"/>
                  </a:cubicBezTo>
                  <a:cubicBezTo>
                    <a:pt x="14" y="7"/>
                    <a:pt x="11" y="10"/>
                    <a:pt x="11" y="13"/>
                  </a:cubicBezTo>
                  <a:close/>
                  <a:moveTo>
                    <a:pt x="18" y="18"/>
                  </a:moveTo>
                  <a:cubicBezTo>
                    <a:pt x="20" y="17"/>
                    <a:pt x="21" y="16"/>
                    <a:pt x="21" y="14"/>
                  </a:cubicBezTo>
                  <a:cubicBezTo>
                    <a:pt x="20" y="14"/>
                    <a:pt x="18" y="17"/>
                    <a:pt x="18" y="18"/>
                  </a:cubicBezTo>
                  <a:close/>
                  <a:moveTo>
                    <a:pt x="9" y="21"/>
                  </a:moveTo>
                  <a:cubicBezTo>
                    <a:pt x="9" y="21"/>
                    <a:pt x="10" y="21"/>
                    <a:pt x="10" y="21"/>
                  </a:cubicBezTo>
                  <a:cubicBezTo>
                    <a:pt x="11" y="20"/>
                    <a:pt x="11" y="18"/>
                    <a:pt x="10" y="17"/>
                  </a:cubicBezTo>
                  <a:cubicBezTo>
                    <a:pt x="9" y="18"/>
                    <a:pt x="8" y="20"/>
                    <a:pt x="9" y="21"/>
                  </a:cubicBezTo>
                  <a:close/>
                  <a:moveTo>
                    <a:pt x="7" y="22"/>
                  </a:moveTo>
                  <a:cubicBezTo>
                    <a:pt x="7" y="24"/>
                    <a:pt x="5" y="26"/>
                    <a:pt x="6" y="27"/>
                  </a:cubicBezTo>
                  <a:cubicBezTo>
                    <a:pt x="8" y="27"/>
                    <a:pt x="13" y="25"/>
                    <a:pt x="12" y="23"/>
                  </a:cubicBezTo>
                  <a:cubicBezTo>
                    <a:pt x="10" y="23"/>
                    <a:pt x="9" y="24"/>
                    <a:pt x="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7" name="Freeform 478"/>
            <p:cNvSpPr>
              <a:spLocks noEditPoints="1"/>
            </p:cNvSpPr>
            <p:nvPr/>
          </p:nvSpPr>
          <p:spPr bwMode="auto">
            <a:xfrm>
              <a:off x="7556481" y="5516355"/>
              <a:ext cx="358616" cy="222500"/>
            </a:xfrm>
            <a:custGeom>
              <a:avLst/>
              <a:gdLst>
                <a:gd name="T0" fmla="*/ 0 w 58"/>
                <a:gd name="T1" fmla="*/ 32 h 36"/>
                <a:gd name="T2" fmla="*/ 15 w 58"/>
                <a:gd name="T3" fmla="*/ 17 h 36"/>
                <a:gd name="T4" fmla="*/ 47 w 58"/>
                <a:gd name="T5" fmla="*/ 6 h 36"/>
                <a:gd name="T6" fmla="*/ 55 w 58"/>
                <a:gd name="T7" fmla="*/ 14 h 36"/>
                <a:gd name="T8" fmla="*/ 30 w 58"/>
                <a:gd name="T9" fmla="*/ 34 h 36"/>
                <a:gd name="T10" fmla="*/ 15 w 58"/>
                <a:gd name="T11" fmla="*/ 34 h 36"/>
                <a:gd name="T12" fmla="*/ 0 w 58"/>
                <a:gd name="T13" fmla="*/ 32 h 36"/>
                <a:gd name="T14" fmla="*/ 39 w 58"/>
                <a:gd name="T15" fmla="*/ 14 h 36"/>
                <a:gd name="T16" fmla="*/ 40 w 58"/>
                <a:gd name="T17" fmla="*/ 16 h 36"/>
                <a:gd name="T18" fmla="*/ 43 w 58"/>
                <a:gd name="T19" fmla="*/ 13 h 36"/>
                <a:gd name="T20" fmla="*/ 39 w 58"/>
                <a:gd name="T21" fmla="*/ 14 h 36"/>
                <a:gd name="T22" fmla="*/ 28 w 58"/>
                <a:gd name="T23" fmla="*/ 14 h 36"/>
                <a:gd name="T24" fmla="*/ 40 w 58"/>
                <a:gd name="T25" fmla="*/ 10 h 36"/>
                <a:gd name="T26" fmla="*/ 28 w 58"/>
                <a:gd name="T27" fmla="*/ 14 h 36"/>
                <a:gd name="T28" fmla="*/ 32 w 58"/>
                <a:gd name="T29" fmla="*/ 25 h 36"/>
                <a:gd name="T30" fmla="*/ 38 w 58"/>
                <a:gd name="T31" fmla="*/ 22 h 36"/>
                <a:gd name="T32" fmla="*/ 32 w 58"/>
                <a:gd name="T33" fmla="*/ 25 h 36"/>
                <a:gd name="T34" fmla="*/ 20 w 58"/>
                <a:gd name="T35" fmla="*/ 21 h 36"/>
                <a:gd name="T36" fmla="*/ 21 w 58"/>
                <a:gd name="T37" fmla="*/ 22 h 36"/>
                <a:gd name="T38" fmla="*/ 24 w 58"/>
                <a:gd name="T39" fmla="*/ 18 h 36"/>
                <a:gd name="T40" fmla="*/ 20 w 58"/>
                <a:gd name="T41" fmla="*/ 21 h 36"/>
                <a:gd name="T42" fmla="*/ 17 w 58"/>
                <a:gd name="T43" fmla="*/ 22 h 36"/>
                <a:gd name="T44" fmla="*/ 13 w 58"/>
                <a:gd name="T45" fmla="*/ 27 h 36"/>
                <a:gd name="T46" fmla="*/ 22 w 58"/>
                <a:gd name="T47" fmla="*/ 25 h 36"/>
                <a:gd name="T48" fmla="*/ 17 w 58"/>
                <a:gd name="T4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6">
                  <a:moveTo>
                    <a:pt x="0" y="32"/>
                  </a:moveTo>
                  <a:cubicBezTo>
                    <a:pt x="2" y="28"/>
                    <a:pt x="9" y="22"/>
                    <a:pt x="15" y="17"/>
                  </a:cubicBezTo>
                  <a:cubicBezTo>
                    <a:pt x="25" y="8"/>
                    <a:pt x="37" y="0"/>
                    <a:pt x="47" y="6"/>
                  </a:cubicBezTo>
                  <a:cubicBezTo>
                    <a:pt x="49" y="7"/>
                    <a:pt x="54" y="11"/>
                    <a:pt x="55" y="14"/>
                  </a:cubicBezTo>
                  <a:cubicBezTo>
                    <a:pt x="58" y="24"/>
                    <a:pt x="43" y="33"/>
                    <a:pt x="30" y="34"/>
                  </a:cubicBezTo>
                  <a:cubicBezTo>
                    <a:pt x="26" y="35"/>
                    <a:pt x="20" y="33"/>
                    <a:pt x="15" y="34"/>
                  </a:cubicBezTo>
                  <a:cubicBezTo>
                    <a:pt x="10" y="34"/>
                    <a:pt x="3" y="36"/>
                    <a:pt x="0" y="32"/>
                  </a:cubicBezTo>
                  <a:close/>
                  <a:moveTo>
                    <a:pt x="39" y="14"/>
                  </a:moveTo>
                  <a:cubicBezTo>
                    <a:pt x="39" y="15"/>
                    <a:pt x="40" y="15"/>
                    <a:pt x="40" y="16"/>
                  </a:cubicBezTo>
                  <a:cubicBezTo>
                    <a:pt x="42" y="16"/>
                    <a:pt x="44" y="15"/>
                    <a:pt x="43" y="13"/>
                  </a:cubicBezTo>
                  <a:cubicBezTo>
                    <a:pt x="41" y="14"/>
                    <a:pt x="40" y="14"/>
                    <a:pt x="39" y="14"/>
                  </a:cubicBezTo>
                  <a:close/>
                  <a:moveTo>
                    <a:pt x="28" y="14"/>
                  </a:moveTo>
                  <a:cubicBezTo>
                    <a:pt x="32" y="13"/>
                    <a:pt x="38" y="13"/>
                    <a:pt x="40" y="10"/>
                  </a:cubicBezTo>
                  <a:cubicBezTo>
                    <a:pt x="36" y="9"/>
                    <a:pt x="30" y="11"/>
                    <a:pt x="28" y="14"/>
                  </a:cubicBezTo>
                  <a:close/>
                  <a:moveTo>
                    <a:pt x="32" y="25"/>
                  </a:moveTo>
                  <a:cubicBezTo>
                    <a:pt x="34" y="25"/>
                    <a:pt x="37" y="24"/>
                    <a:pt x="38" y="22"/>
                  </a:cubicBezTo>
                  <a:cubicBezTo>
                    <a:pt x="37" y="22"/>
                    <a:pt x="32" y="23"/>
                    <a:pt x="32" y="25"/>
                  </a:cubicBezTo>
                  <a:close/>
                  <a:moveTo>
                    <a:pt x="20" y="21"/>
                  </a:moveTo>
                  <a:cubicBezTo>
                    <a:pt x="21" y="21"/>
                    <a:pt x="21" y="22"/>
                    <a:pt x="21" y="22"/>
                  </a:cubicBezTo>
                  <a:cubicBezTo>
                    <a:pt x="23" y="22"/>
                    <a:pt x="24" y="20"/>
                    <a:pt x="24" y="18"/>
                  </a:cubicBezTo>
                  <a:cubicBezTo>
                    <a:pt x="22" y="19"/>
                    <a:pt x="20" y="20"/>
                    <a:pt x="20" y="21"/>
                  </a:cubicBezTo>
                  <a:close/>
                  <a:moveTo>
                    <a:pt x="17" y="22"/>
                  </a:moveTo>
                  <a:cubicBezTo>
                    <a:pt x="15" y="23"/>
                    <a:pt x="12" y="24"/>
                    <a:pt x="13" y="27"/>
                  </a:cubicBezTo>
                  <a:cubicBezTo>
                    <a:pt x="15" y="27"/>
                    <a:pt x="21" y="29"/>
                    <a:pt x="22" y="25"/>
                  </a:cubicBezTo>
                  <a:cubicBezTo>
                    <a:pt x="20" y="25"/>
                    <a:pt x="18" y="25"/>
                    <a:pt x="1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8" name="Freeform 479"/>
            <p:cNvSpPr>
              <a:spLocks noEditPoints="1"/>
            </p:cNvSpPr>
            <p:nvPr/>
          </p:nvSpPr>
          <p:spPr bwMode="auto">
            <a:xfrm>
              <a:off x="3462505" y="5149886"/>
              <a:ext cx="502585" cy="507821"/>
            </a:xfrm>
            <a:custGeom>
              <a:avLst/>
              <a:gdLst>
                <a:gd name="T0" fmla="*/ 78 w 81"/>
                <a:gd name="T1" fmla="*/ 26 h 82"/>
                <a:gd name="T2" fmla="*/ 66 w 81"/>
                <a:gd name="T3" fmla="*/ 68 h 82"/>
                <a:gd name="T4" fmla="*/ 32 w 81"/>
                <a:gd name="T5" fmla="*/ 80 h 82"/>
                <a:gd name="T6" fmla="*/ 23 w 81"/>
                <a:gd name="T7" fmla="*/ 75 h 82"/>
                <a:gd name="T8" fmla="*/ 18 w 81"/>
                <a:gd name="T9" fmla="*/ 72 h 82"/>
                <a:gd name="T10" fmla="*/ 4 w 81"/>
                <a:gd name="T11" fmla="*/ 31 h 82"/>
                <a:gd name="T12" fmla="*/ 17 w 81"/>
                <a:gd name="T13" fmla="*/ 10 h 82"/>
                <a:gd name="T14" fmla="*/ 25 w 81"/>
                <a:gd name="T15" fmla="*/ 5 h 82"/>
                <a:gd name="T16" fmla="*/ 47 w 81"/>
                <a:gd name="T17" fmla="*/ 1 h 82"/>
                <a:gd name="T18" fmla="*/ 70 w 81"/>
                <a:gd name="T19" fmla="*/ 15 h 82"/>
                <a:gd name="T20" fmla="*/ 78 w 81"/>
                <a:gd name="T21" fmla="*/ 26 h 82"/>
                <a:gd name="T22" fmla="*/ 22 w 81"/>
                <a:gd name="T23" fmla="*/ 11 h 82"/>
                <a:gd name="T24" fmla="*/ 8 w 81"/>
                <a:gd name="T25" fmla="*/ 30 h 82"/>
                <a:gd name="T26" fmla="*/ 15 w 81"/>
                <a:gd name="T27" fmla="*/ 66 h 82"/>
                <a:gd name="T28" fmla="*/ 30 w 81"/>
                <a:gd name="T29" fmla="*/ 76 h 82"/>
                <a:gd name="T30" fmla="*/ 60 w 81"/>
                <a:gd name="T31" fmla="*/ 70 h 82"/>
                <a:gd name="T32" fmla="*/ 73 w 81"/>
                <a:gd name="T33" fmla="*/ 54 h 82"/>
                <a:gd name="T34" fmla="*/ 77 w 81"/>
                <a:gd name="T35" fmla="*/ 40 h 82"/>
                <a:gd name="T36" fmla="*/ 63 w 81"/>
                <a:gd name="T37" fmla="*/ 13 h 82"/>
                <a:gd name="T38" fmla="*/ 40 w 81"/>
                <a:gd name="T39" fmla="*/ 5 h 82"/>
                <a:gd name="T40" fmla="*/ 22 w 81"/>
                <a:gd name="T41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82">
                  <a:moveTo>
                    <a:pt x="78" y="26"/>
                  </a:moveTo>
                  <a:cubicBezTo>
                    <a:pt x="81" y="42"/>
                    <a:pt x="76" y="58"/>
                    <a:pt x="66" y="68"/>
                  </a:cubicBezTo>
                  <a:cubicBezTo>
                    <a:pt x="57" y="77"/>
                    <a:pt x="47" y="82"/>
                    <a:pt x="32" y="80"/>
                  </a:cubicBezTo>
                  <a:cubicBezTo>
                    <a:pt x="28" y="79"/>
                    <a:pt x="27" y="77"/>
                    <a:pt x="23" y="75"/>
                  </a:cubicBezTo>
                  <a:cubicBezTo>
                    <a:pt x="21" y="74"/>
                    <a:pt x="19" y="73"/>
                    <a:pt x="18" y="72"/>
                  </a:cubicBezTo>
                  <a:cubicBezTo>
                    <a:pt x="6" y="64"/>
                    <a:pt x="0" y="48"/>
                    <a:pt x="4" y="31"/>
                  </a:cubicBezTo>
                  <a:cubicBezTo>
                    <a:pt x="6" y="24"/>
                    <a:pt x="12" y="13"/>
                    <a:pt x="17" y="10"/>
                  </a:cubicBezTo>
                  <a:cubicBezTo>
                    <a:pt x="19" y="8"/>
                    <a:pt x="23" y="6"/>
                    <a:pt x="25" y="5"/>
                  </a:cubicBezTo>
                  <a:cubicBezTo>
                    <a:pt x="30" y="3"/>
                    <a:pt x="40" y="0"/>
                    <a:pt x="47" y="1"/>
                  </a:cubicBezTo>
                  <a:cubicBezTo>
                    <a:pt x="56" y="4"/>
                    <a:pt x="64" y="9"/>
                    <a:pt x="70" y="15"/>
                  </a:cubicBezTo>
                  <a:cubicBezTo>
                    <a:pt x="74" y="18"/>
                    <a:pt x="74" y="22"/>
                    <a:pt x="78" y="26"/>
                  </a:cubicBezTo>
                  <a:close/>
                  <a:moveTo>
                    <a:pt x="22" y="11"/>
                  </a:moveTo>
                  <a:cubicBezTo>
                    <a:pt x="17" y="15"/>
                    <a:pt x="10" y="23"/>
                    <a:pt x="8" y="30"/>
                  </a:cubicBezTo>
                  <a:cubicBezTo>
                    <a:pt x="4" y="42"/>
                    <a:pt x="7" y="58"/>
                    <a:pt x="15" y="66"/>
                  </a:cubicBezTo>
                  <a:cubicBezTo>
                    <a:pt x="18" y="69"/>
                    <a:pt x="26" y="75"/>
                    <a:pt x="30" y="76"/>
                  </a:cubicBezTo>
                  <a:cubicBezTo>
                    <a:pt x="41" y="80"/>
                    <a:pt x="54" y="75"/>
                    <a:pt x="60" y="70"/>
                  </a:cubicBezTo>
                  <a:cubicBezTo>
                    <a:pt x="66" y="66"/>
                    <a:pt x="69" y="61"/>
                    <a:pt x="73" y="54"/>
                  </a:cubicBezTo>
                  <a:cubicBezTo>
                    <a:pt x="74" y="50"/>
                    <a:pt x="76" y="44"/>
                    <a:pt x="77" y="40"/>
                  </a:cubicBezTo>
                  <a:cubicBezTo>
                    <a:pt x="78" y="29"/>
                    <a:pt x="71" y="19"/>
                    <a:pt x="63" y="13"/>
                  </a:cubicBezTo>
                  <a:cubicBezTo>
                    <a:pt x="58" y="9"/>
                    <a:pt x="47" y="4"/>
                    <a:pt x="40" y="5"/>
                  </a:cubicBezTo>
                  <a:cubicBezTo>
                    <a:pt x="33" y="6"/>
                    <a:pt x="27" y="8"/>
                    <a:pt x="2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9" name="Freeform 480"/>
            <p:cNvSpPr/>
            <p:nvPr/>
          </p:nvSpPr>
          <p:spPr bwMode="auto">
            <a:xfrm>
              <a:off x="3755680" y="5304327"/>
              <a:ext cx="86383" cy="86383"/>
            </a:xfrm>
            <a:custGeom>
              <a:avLst/>
              <a:gdLst>
                <a:gd name="T0" fmla="*/ 7 w 14"/>
                <a:gd name="T1" fmla="*/ 1 h 14"/>
                <a:gd name="T2" fmla="*/ 6 w 14"/>
                <a:gd name="T3" fmla="*/ 12 h 14"/>
                <a:gd name="T4" fmla="*/ 7 w 14"/>
                <a:gd name="T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7" y="1"/>
                  </a:moveTo>
                  <a:cubicBezTo>
                    <a:pt x="13" y="0"/>
                    <a:pt x="14" y="14"/>
                    <a:pt x="6" y="12"/>
                  </a:cubicBezTo>
                  <a:cubicBezTo>
                    <a:pt x="0" y="11"/>
                    <a:pt x="2" y="3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0" name="Freeform 481"/>
            <p:cNvSpPr/>
            <p:nvPr/>
          </p:nvSpPr>
          <p:spPr bwMode="auto">
            <a:xfrm>
              <a:off x="3569827" y="5304327"/>
              <a:ext cx="78529" cy="107324"/>
            </a:xfrm>
            <a:custGeom>
              <a:avLst/>
              <a:gdLst>
                <a:gd name="T0" fmla="*/ 2 w 13"/>
                <a:gd name="T1" fmla="*/ 5 h 17"/>
                <a:gd name="T2" fmla="*/ 12 w 13"/>
                <a:gd name="T3" fmla="*/ 6 h 17"/>
                <a:gd name="T4" fmla="*/ 2 w 13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2" y="5"/>
                  </a:moveTo>
                  <a:cubicBezTo>
                    <a:pt x="4" y="0"/>
                    <a:pt x="11" y="2"/>
                    <a:pt x="12" y="6"/>
                  </a:cubicBezTo>
                  <a:cubicBezTo>
                    <a:pt x="13" y="14"/>
                    <a:pt x="0" y="17"/>
                    <a:pt x="2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1" name="Freeform 482"/>
            <p:cNvSpPr/>
            <p:nvPr/>
          </p:nvSpPr>
          <p:spPr bwMode="auto">
            <a:xfrm>
              <a:off x="3561975" y="5453531"/>
              <a:ext cx="298410" cy="94235"/>
            </a:xfrm>
            <a:custGeom>
              <a:avLst/>
              <a:gdLst>
                <a:gd name="T0" fmla="*/ 46 w 48"/>
                <a:gd name="T1" fmla="*/ 1 h 15"/>
                <a:gd name="T2" fmla="*/ 41 w 48"/>
                <a:gd name="T3" fmla="*/ 9 h 15"/>
                <a:gd name="T4" fmla="*/ 0 w 48"/>
                <a:gd name="T5" fmla="*/ 2 h 15"/>
                <a:gd name="T6" fmla="*/ 10 w 48"/>
                <a:gd name="T7" fmla="*/ 7 h 15"/>
                <a:gd name="T8" fmla="*/ 44 w 48"/>
                <a:gd name="T9" fmla="*/ 1 h 15"/>
                <a:gd name="T10" fmla="*/ 46 w 4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5">
                  <a:moveTo>
                    <a:pt x="46" y="1"/>
                  </a:moveTo>
                  <a:cubicBezTo>
                    <a:pt x="48" y="5"/>
                    <a:pt x="42" y="6"/>
                    <a:pt x="41" y="9"/>
                  </a:cubicBezTo>
                  <a:cubicBezTo>
                    <a:pt x="29" y="15"/>
                    <a:pt x="5" y="15"/>
                    <a:pt x="0" y="2"/>
                  </a:cubicBezTo>
                  <a:cubicBezTo>
                    <a:pt x="4" y="0"/>
                    <a:pt x="6" y="6"/>
                    <a:pt x="10" y="7"/>
                  </a:cubicBezTo>
                  <a:cubicBezTo>
                    <a:pt x="22" y="12"/>
                    <a:pt x="36" y="8"/>
                    <a:pt x="44" y="1"/>
                  </a:cubicBezTo>
                  <a:cubicBezTo>
                    <a:pt x="45" y="1"/>
                    <a:pt x="45" y="1"/>
                    <a:pt x="4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9" name="Freeform 504"/>
            <p:cNvSpPr/>
            <p:nvPr/>
          </p:nvSpPr>
          <p:spPr bwMode="auto">
            <a:xfrm>
              <a:off x="2224365" y="6105322"/>
              <a:ext cx="141352" cy="162293"/>
            </a:xfrm>
            <a:custGeom>
              <a:avLst/>
              <a:gdLst>
                <a:gd name="T0" fmla="*/ 16 w 23"/>
                <a:gd name="T1" fmla="*/ 3 h 26"/>
                <a:gd name="T2" fmla="*/ 23 w 23"/>
                <a:gd name="T3" fmla="*/ 2 h 26"/>
                <a:gd name="T4" fmla="*/ 16 w 23"/>
                <a:gd name="T5" fmla="*/ 5 h 26"/>
                <a:gd name="T6" fmla="*/ 9 w 23"/>
                <a:gd name="T7" fmla="*/ 21 h 26"/>
                <a:gd name="T8" fmla="*/ 7 w 23"/>
                <a:gd name="T9" fmla="*/ 26 h 26"/>
                <a:gd name="T10" fmla="*/ 13 w 23"/>
                <a:gd name="T11" fmla="*/ 6 h 26"/>
                <a:gd name="T12" fmla="*/ 1 w 23"/>
                <a:gd name="T13" fmla="*/ 10 h 26"/>
                <a:gd name="T14" fmla="*/ 5 w 23"/>
                <a:gd name="T15" fmla="*/ 7 h 26"/>
                <a:gd name="T16" fmla="*/ 14 w 23"/>
                <a:gd name="T17" fmla="*/ 4 h 26"/>
                <a:gd name="T18" fmla="*/ 16 w 23"/>
                <a:gd name="T1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6">
                  <a:moveTo>
                    <a:pt x="16" y="3"/>
                  </a:moveTo>
                  <a:cubicBezTo>
                    <a:pt x="19" y="2"/>
                    <a:pt x="21" y="1"/>
                    <a:pt x="23" y="2"/>
                  </a:cubicBezTo>
                  <a:cubicBezTo>
                    <a:pt x="22" y="6"/>
                    <a:pt x="18" y="3"/>
                    <a:pt x="16" y="5"/>
                  </a:cubicBezTo>
                  <a:cubicBezTo>
                    <a:pt x="13" y="7"/>
                    <a:pt x="10" y="17"/>
                    <a:pt x="9" y="21"/>
                  </a:cubicBezTo>
                  <a:cubicBezTo>
                    <a:pt x="9" y="23"/>
                    <a:pt x="9" y="26"/>
                    <a:pt x="7" y="26"/>
                  </a:cubicBezTo>
                  <a:cubicBezTo>
                    <a:pt x="7" y="19"/>
                    <a:pt x="11" y="13"/>
                    <a:pt x="13" y="6"/>
                  </a:cubicBezTo>
                  <a:cubicBezTo>
                    <a:pt x="8" y="7"/>
                    <a:pt x="6" y="9"/>
                    <a:pt x="1" y="10"/>
                  </a:cubicBezTo>
                  <a:cubicBezTo>
                    <a:pt x="0" y="7"/>
                    <a:pt x="3" y="7"/>
                    <a:pt x="5" y="7"/>
                  </a:cubicBezTo>
                  <a:cubicBezTo>
                    <a:pt x="8" y="6"/>
                    <a:pt x="11" y="4"/>
                    <a:pt x="14" y="4"/>
                  </a:cubicBezTo>
                  <a:cubicBezTo>
                    <a:pt x="13" y="2"/>
                    <a:pt x="16" y="0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0" name="Freeform 505"/>
            <p:cNvSpPr/>
            <p:nvPr/>
          </p:nvSpPr>
          <p:spPr bwMode="auto">
            <a:xfrm>
              <a:off x="2559422" y="6141969"/>
              <a:ext cx="109941" cy="136117"/>
            </a:xfrm>
            <a:custGeom>
              <a:avLst/>
              <a:gdLst>
                <a:gd name="T0" fmla="*/ 18 w 18"/>
                <a:gd name="T1" fmla="*/ 1 h 22"/>
                <a:gd name="T2" fmla="*/ 11 w 18"/>
                <a:gd name="T3" fmla="*/ 22 h 22"/>
                <a:gd name="T4" fmla="*/ 11 w 18"/>
                <a:gd name="T5" fmla="*/ 14 h 22"/>
                <a:gd name="T6" fmla="*/ 0 w 18"/>
                <a:gd name="T7" fmla="*/ 20 h 22"/>
                <a:gd name="T8" fmla="*/ 5 w 18"/>
                <a:gd name="T9" fmla="*/ 10 h 22"/>
                <a:gd name="T10" fmla="*/ 8 w 18"/>
                <a:gd name="T11" fmla="*/ 13 h 22"/>
                <a:gd name="T12" fmla="*/ 6 w 18"/>
                <a:gd name="T13" fmla="*/ 13 h 22"/>
                <a:gd name="T14" fmla="*/ 2 w 18"/>
                <a:gd name="T15" fmla="*/ 19 h 22"/>
                <a:gd name="T16" fmla="*/ 17 w 18"/>
                <a:gd name="T17" fmla="*/ 0 h 22"/>
                <a:gd name="T18" fmla="*/ 18 w 18"/>
                <a:gd name="T19" fmla="*/ 0 h 22"/>
                <a:gd name="T20" fmla="*/ 18 w 18"/>
                <a:gd name="T2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2">
                  <a:moveTo>
                    <a:pt x="18" y="1"/>
                  </a:moveTo>
                  <a:cubicBezTo>
                    <a:pt x="15" y="7"/>
                    <a:pt x="12" y="14"/>
                    <a:pt x="11" y="22"/>
                  </a:cubicBezTo>
                  <a:cubicBezTo>
                    <a:pt x="7" y="21"/>
                    <a:pt x="11" y="16"/>
                    <a:pt x="11" y="14"/>
                  </a:cubicBezTo>
                  <a:cubicBezTo>
                    <a:pt x="9" y="15"/>
                    <a:pt x="6" y="22"/>
                    <a:pt x="0" y="20"/>
                  </a:cubicBezTo>
                  <a:cubicBezTo>
                    <a:pt x="0" y="16"/>
                    <a:pt x="3" y="13"/>
                    <a:pt x="5" y="10"/>
                  </a:cubicBezTo>
                  <a:cubicBezTo>
                    <a:pt x="7" y="10"/>
                    <a:pt x="9" y="11"/>
                    <a:pt x="8" y="13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3" y="14"/>
                    <a:pt x="3" y="16"/>
                    <a:pt x="2" y="19"/>
                  </a:cubicBezTo>
                  <a:cubicBezTo>
                    <a:pt x="10" y="16"/>
                    <a:pt x="13" y="7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8" y="1"/>
                    <a:pt x="1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1" name="Freeform 506"/>
            <p:cNvSpPr/>
            <p:nvPr/>
          </p:nvSpPr>
          <p:spPr bwMode="auto">
            <a:xfrm>
              <a:off x="2904949" y="6123645"/>
              <a:ext cx="143971" cy="149206"/>
            </a:xfrm>
            <a:custGeom>
              <a:avLst/>
              <a:gdLst>
                <a:gd name="T0" fmla="*/ 12 w 23"/>
                <a:gd name="T1" fmla="*/ 16 h 24"/>
                <a:gd name="T2" fmla="*/ 0 w 23"/>
                <a:gd name="T3" fmla="*/ 20 h 24"/>
                <a:gd name="T4" fmla="*/ 11 w 23"/>
                <a:gd name="T5" fmla="*/ 13 h 24"/>
                <a:gd name="T6" fmla="*/ 9 w 23"/>
                <a:gd name="T7" fmla="*/ 13 h 24"/>
                <a:gd name="T8" fmla="*/ 3 w 23"/>
                <a:gd name="T9" fmla="*/ 20 h 24"/>
                <a:gd name="T10" fmla="*/ 14 w 23"/>
                <a:gd name="T11" fmla="*/ 12 h 24"/>
                <a:gd name="T12" fmla="*/ 21 w 23"/>
                <a:gd name="T13" fmla="*/ 0 h 24"/>
                <a:gd name="T14" fmla="*/ 15 w 23"/>
                <a:gd name="T15" fmla="*/ 14 h 24"/>
                <a:gd name="T16" fmla="*/ 12 w 23"/>
                <a:gd name="T17" fmla="*/ 22 h 24"/>
                <a:gd name="T18" fmla="*/ 12 w 23"/>
                <a:gd name="T1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12" y="16"/>
                  </a:moveTo>
                  <a:cubicBezTo>
                    <a:pt x="9" y="18"/>
                    <a:pt x="5" y="24"/>
                    <a:pt x="0" y="20"/>
                  </a:cubicBezTo>
                  <a:cubicBezTo>
                    <a:pt x="1" y="17"/>
                    <a:pt x="8" y="7"/>
                    <a:pt x="11" y="13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5" y="14"/>
                    <a:pt x="4" y="17"/>
                    <a:pt x="3" y="20"/>
                  </a:cubicBezTo>
                  <a:cubicBezTo>
                    <a:pt x="9" y="19"/>
                    <a:pt x="11" y="15"/>
                    <a:pt x="14" y="12"/>
                  </a:cubicBezTo>
                  <a:cubicBezTo>
                    <a:pt x="16" y="8"/>
                    <a:pt x="16" y="2"/>
                    <a:pt x="21" y="0"/>
                  </a:cubicBezTo>
                  <a:cubicBezTo>
                    <a:pt x="23" y="6"/>
                    <a:pt x="17" y="10"/>
                    <a:pt x="15" y="14"/>
                  </a:cubicBezTo>
                  <a:cubicBezTo>
                    <a:pt x="14" y="17"/>
                    <a:pt x="14" y="20"/>
                    <a:pt x="12" y="22"/>
                  </a:cubicBezTo>
                  <a:cubicBezTo>
                    <a:pt x="9" y="21"/>
                    <a:pt x="12" y="18"/>
                    <a:pt x="12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2" name="Freeform 507"/>
            <p:cNvSpPr/>
            <p:nvPr/>
          </p:nvSpPr>
          <p:spPr bwMode="auto">
            <a:xfrm>
              <a:off x="3208594" y="6136734"/>
              <a:ext cx="31412" cy="23560"/>
            </a:xfrm>
            <a:custGeom>
              <a:avLst/>
              <a:gdLst>
                <a:gd name="T0" fmla="*/ 5 w 5"/>
                <a:gd name="T1" fmla="*/ 2 h 4"/>
                <a:gd name="T2" fmla="*/ 4 w 5"/>
                <a:gd name="T3" fmla="*/ 4 h 4"/>
                <a:gd name="T4" fmla="*/ 1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0" y="1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3" name="Freeform 508"/>
            <p:cNvSpPr>
              <a:spLocks noEditPoints="1"/>
            </p:cNvSpPr>
            <p:nvPr/>
          </p:nvSpPr>
          <p:spPr bwMode="auto">
            <a:xfrm>
              <a:off x="2323835" y="6186468"/>
              <a:ext cx="222500" cy="86383"/>
            </a:xfrm>
            <a:custGeom>
              <a:avLst/>
              <a:gdLst>
                <a:gd name="T0" fmla="*/ 23 w 36"/>
                <a:gd name="T1" fmla="*/ 10 h 14"/>
                <a:gd name="T2" fmla="*/ 12 w 36"/>
                <a:gd name="T3" fmla="*/ 11 h 14"/>
                <a:gd name="T4" fmla="*/ 4 w 36"/>
                <a:gd name="T5" fmla="*/ 12 h 14"/>
                <a:gd name="T6" fmla="*/ 7 w 36"/>
                <a:gd name="T7" fmla="*/ 5 h 14"/>
                <a:gd name="T8" fmla="*/ 5 w 36"/>
                <a:gd name="T9" fmla="*/ 4 h 14"/>
                <a:gd name="T10" fmla="*/ 1 w 36"/>
                <a:gd name="T11" fmla="*/ 7 h 14"/>
                <a:gd name="T12" fmla="*/ 4 w 36"/>
                <a:gd name="T13" fmla="*/ 1 h 14"/>
                <a:gd name="T14" fmla="*/ 7 w 36"/>
                <a:gd name="T15" fmla="*/ 3 h 14"/>
                <a:gd name="T16" fmla="*/ 11 w 36"/>
                <a:gd name="T17" fmla="*/ 1 h 14"/>
                <a:gd name="T18" fmla="*/ 7 w 36"/>
                <a:gd name="T19" fmla="*/ 10 h 14"/>
                <a:gd name="T20" fmla="*/ 18 w 36"/>
                <a:gd name="T21" fmla="*/ 2 h 14"/>
                <a:gd name="T22" fmla="*/ 14 w 36"/>
                <a:gd name="T23" fmla="*/ 10 h 14"/>
                <a:gd name="T24" fmla="*/ 27 w 36"/>
                <a:gd name="T25" fmla="*/ 3 h 14"/>
                <a:gd name="T26" fmla="*/ 36 w 36"/>
                <a:gd name="T27" fmla="*/ 5 h 14"/>
                <a:gd name="T28" fmla="*/ 33 w 36"/>
                <a:gd name="T29" fmla="*/ 13 h 14"/>
                <a:gd name="T30" fmla="*/ 31 w 36"/>
                <a:gd name="T31" fmla="*/ 12 h 14"/>
                <a:gd name="T32" fmla="*/ 33 w 36"/>
                <a:gd name="T33" fmla="*/ 4 h 14"/>
                <a:gd name="T34" fmla="*/ 23 w 36"/>
                <a:gd name="T35" fmla="*/ 14 h 14"/>
                <a:gd name="T36" fmla="*/ 23 w 36"/>
                <a:gd name="T37" fmla="*/ 10 h 14"/>
                <a:gd name="T38" fmla="*/ 15 w 36"/>
                <a:gd name="T39" fmla="*/ 7 h 14"/>
                <a:gd name="T40" fmla="*/ 16 w 36"/>
                <a:gd name="T41" fmla="*/ 5 h 14"/>
                <a:gd name="T42" fmla="*/ 15 w 36"/>
                <a:gd name="T4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14">
                  <a:moveTo>
                    <a:pt x="23" y="10"/>
                  </a:moveTo>
                  <a:cubicBezTo>
                    <a:pt x="20" y="13"/>
                    <a:pt x="15" y="14"/>
                    <a:pt x="12" y="11"/>
                  </a:cubicBezTo>
                  <a:cubicBezTo>
                    <a:pt x="10" y="12"/>
                    <a:pt x="6" y="13"/>
                    <a:pt x="4" y="12"/>
                  </a:cubicBezTo>
                  <a:cubicBezTo>
                    <a:pt x="5" y="9"/>
                    <a:pt x="6" y="7"/>
                    <a:pt x="7" y="5"/>
                  </a:cubicBezTo>
                  <a:cubicBezTo>
                    <a:pt x="7" y="5"/>
                    <a:pt x="5" y="5"/>
                    <a:pt x="5" y="4"/>
                  </a:cubicBezTo>
                  <a:cubicBezTo>
                    <a:pt x="3" y="5"/>
                    <a:pt x="3" y="7"/>
                    <a:pt x="1" y="7"/>
                  </a:cubicBezTo>
                  <a:cubicBezTo>
                    <a:pt x="0" y="5"/>
                    <a:pt x="3" y="3"/>
                    <a:pt x="4" y="1"/>
                  </a:cubicBezTo>
                  <a:cubicBezTo>
                    <a:pt x="5" y="1"/>
                    <a:pt x="6" y="2"/>
                    <a:pt x="7" y="3"/>
                  </a:cubicBezTo>
                  <a:cubicBezTo>
                    <a:pt x="9" y="2"/>
                    <a:pt x="9" y="0"/>
                    <a:pt x="11" y="1"/>
                  </a:cubicBezTo>
                  <a:cubicBezTo>
                    <a:pt x="12" y="5"/>
                    <a:pt x="7" y="6"/>
                    <a:pt x="7" y="10"/>
                  </a:cubicBezTo>
                  <a:cubicBezTo>
                    <a:pt x="14" y="13"/>
                    <a:pt x="12" y="2"/>
                    <a:pt x="18" y="2"/>
                  </a:cubicBezTo>
                  <a:cubicBezTo>
                    <a:pt x="21" y="5"/>
                    <a:pt x="17" y="8"/>
                    <a:pt x="14" y="10"/>
                  </a:cubicBezTo>
                  <a:cubicBezTo>
                    <a:pt x="20" y="13"/>
                    <a:pt x="25" y="7"/>
                    <a:pt x="27" y="3"/>
                  </a:cubicBezTo>
                  <a:cubicBezTo>
                    <a:pt x="30" y="3"/>
                    <a:pt x="34" y="1"/>
                    <a:pt x="36" y="5"/>
                  </a:cubicBezTo>
                  <a:cubicBezTo>
                    <a:pt x="36" y="9"/>
                    <a:pt x="34" y="11"/>
                    <a:pt x="33" y="13"/>
                  </a:cubicBezTo>
                  <a:cubicBezTo>
                    <a:pt x="32" y="13"/>
                    <a:pt x="32" y="12"/>
                    <a:pt x="31" y="12"/>
                  </a:cubicBezTo>
                  <a:cubicBezTo>
                    <a:pt x="32" y="10"/>
                    <a:pt x="36" y="5"/>
                    <a:pt x="33" y="4"/>
                  </a:cubicBezTo>
                  <a:cubicBezTo>
                    <a:pt x="28" y="3"/>
                    <a:pt x="26" y="12"/>
                    <a:pt x="23" y="14"/>
                  </a:cubicBezTo>
                  <a:cubicBezTo>
                    <a:pt x="21" y="14"/>
                    <a:pt x="22" y="11"/>
                    <a:pt x="23" y="10"/>
                  </a:cubicBezTo>
                  <a:close/>
                  <a:moveTo>
                    <a:pt x="15" y="7"/>
                  </a:moveTo>
                  <a:cubicBezTo>
                    <a:pt x="16" y="7"/>
                    <a:pt x="17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4" name="Freeform 509"/>
            <p:cNvSpPr>
              <a:spLocks noEditPoints="1"/>
            </p:cNvSpPr>
            <p:nvPr/>
          </p:nvSpPr>
          <p:spPr bwMode="auto">
            <a:xfrm>
              <a:off x="3017508" y="6173381"/>
              <a:ext cx="62823" cy="94235"/>
            </a:xfrm>
            <a:custGeom>
              <a:avLst/>
              <a:gdLst>
                <a:gd name="T0" fmla="*/ 10 w 10"/>
                <a:gd name="T1" fmla="*/ 1 h 15"/>
                <a:gd name="T2" fmla="*/ 3 w 10"/>
                <a:gd name="T3" fmla="*/ 10 h 15"/>
                <a:gd name="T4" fmla="*/ 10 w 10"/>
                <a:gd name="T5" fmla="*/ 10 h 15"/>
                <a:gd name="T6" fmla="*/ 0 w 10"/>
                <a:gd name="T7" fmla="*/ 9 h 15"/>
                <a:gd name="T8" fmla="*/ 10 w 10"/>
                <a:gd name="T9" fmla="*/ 1 h 15"/>
                <a:gd name="T10" fmla="*/ 4 w 10"/>
                <a:gd name="T11" fmla="*/ 7 h 15"/>
                <a:gd name="T12" fmla="*/ 7 w 10"/>
                <a:gd name="T13" fmla="*/ 3 h 15"/>
                <a:gd name="T14" fmla="*/ 4 w 10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5">
                  <a:moveTo>
                    <a:pt x="10" y="1"/>
                  </a:moveTo>
                  <a:cubicBezTo>
                    <a:pt x="10" y="6"/>
                    <a:pt x="6" y="8"/>
                    <a:pt x="3" y="10"/>
                  </a:cubicBezTo>
                  <a:cubicBezTo>
                    <a:pt x="4" y="14"/>
                    <a:pt x="8" y="9"/>
                    <a:pt x="10" y="10"/>
                  </a:cubicBezTo>
                  <a:cubicBezTo>
                    <a:pt x="8" y="15"/>
                    <a:pt x="1" y="14"/>
                    <a:pt x="0" y="9"/>
                  </a:cubicBezTo>
                  <a:cubicBezTo>
                    <a:pt x="3" y="7"/>
                    <a:pt x="5" y="0"/>
                    <a:pt x="10" y="1"/>
                  </a:cubicBezTo>
                  <a:close/>
                  <a:moveTo>
                    <a:pt x="4" y="7"/>
                  </a:moveTo>
                  <a:cubicBezTo>
                    <a:pt x="5" y="6"/>
                    <a:pt x="8" y="5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Freeform 510"/>
            <p:cNvSpPr>
              <a:spLocks noEditPoints="1"/>
            </p:cNvSpPr>
            <p:nvPr/>
          </p:nvSpPr>
          <p:spPr bwMode="auto">
            <a:xfrm>
              <a:off x="2596069" y="6191703"/>
              <a:ext cx="149206" cy="222500"/>
            </a:xfrm>
            <a:custGeom>
              <a:avLst/>
              <a:gdLst>
                <a:gd name="T0" fmla="*/ 24 w 24"/>
                <a:gd name="T1" fmla="*/ 1 h 36"/>
                <a:gd name="T2" fmla="*/ 17 w 24"/>
                <a:gd name="T3" fmla="*/ 19 h 36"/>
                <a:gd name="T4" fmla="*/ 23 w 24"/>
                <a:gd name="T5" fmla="*/ 16 h 36"/>
                <a:gd name="T6" fmla="*/ 16 w 24"/>
                <a:gd name="T7" fmla="*/ 22 h 36"/>
                <a:gd name="T8" fmla="*/ 10 w 24"/>
                <a:gd name="T9" fmla="*/ 33 h 36"/>
                <a:gd name="T10" fmla="*/ 0 w 24"/>
                <a:gd name="T11" fmla="*/ 29 h 36"/>
                <a:gd name="T12" fmla="*/ 15 w 24"/>
                <a:gd name="T13" fmla="*/ 21 h 36"/>
                <a:gd name="T14" fmla="*/ 18 w 24"/>
                <a:gd name="T15" fmla="*/ 9 h 36"/>
                <a:gd name="T16" fmla="*/ 9 w 24"/>
                <a:gd name="T17" fmla="*/ 11 h 36"/>
                <a:gd name="T18" fmla="*/ 12 w 24"/>
                <a:gd name="T19" fmla="*/ 5 h 36"/>
                <a:gd name="T20" fmla="*/ 11 w 24"/>
                <a:gd name="T21" fmla="*/ 10 h 36"/>
                <a:gd name="T22" fmla="*/ 22 w 24"/>
                <a:gd name="T23" fmla="*/ 0 h 36"/>
                <a:gd name="T24" fmla="*/ 24 w 24"/>
                <a:gd name="T25" fmla="*/ 1 h 36"/>
                <a:gd name="T26" fmla="*/ 3 w 24"/>
                <a:gd name="T27" fmla="*/ 29 h 36"/>
                <a:gd name="T28" fmla="*/ 14 w 24"/>
                <a:gd name="T29" fmla="*/ 22 h 36"/>
                <a:gd name="T30" fmla="*/ 3 w 24"/>
                <a:gd name="T3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6">
                  <a:moveTo>
                    <a:pt x="24" y="1"/>
                  </a:moveTo>
                  <a:cubicBezTo>
                    <a:pt x="21" y="6"/>
                    <a:pt x="19" y="13"/>
                    <a:pt x="17" y="19"/>
                  </a:cubicBezTo>
                  <a:cubicBezTo>
                    <a:pt x="19" y="18"/>
                    <a:pt x="21" y="17"/>
                    <a:pt x="23" y="16"/>
                  </a:cubicBezTo>
                  <a:cubicBezTo>
                    <a:pt x="22" y="18"/>
                    <a:pt x="18" y="20"/>
                    <a:pt x="16" y="22"/>
                  </a:cubicBezTo>
                  <a:cubicBezTo>
                    <a:pt x="15" y="26"/>
                    <a:pt x="14" y="32"/>
                    <a:pt x="10" y="33"/>
                  </a:cubicBezTo>
                  <a:cubicBezTo>
                    <a:pt x="6" y="34"/>
                    <a:pt x="3" y="31"/>
                    <a:pt x="0" y="29"/>
                  </a:cubicBezTo>
                  <a:cubicBezTo>
                    <a:pt x="4" y="25"/>
                    <a:pt x="10" y="23"/>
                    <a:pt x="15" y="21"/>
                  </a:cubicBezTo>
                  <a:cubicBezTo>
                    <a:pt x="16" y="17"/>
                    <a:pt x="18" y="13"/>
                    <a:pt x="18" y="9"/>
                  </a:cubicBezTo>
                  <a:cubicBezTo>
                    <a:pt x="17" y="10"/>
                    <a:pt x="12" y="16"/>
                    <a:pt x="9" y="11"/>
                  </a:cubicBezTo>
                  <a:cubicBezTo>
                    <a:pt x="9" y="8"/>
                    <a:pt x="9" y="4"/>
                    <a:pt x="12" y="5"/>
                  </a:cubicBezTo>
                  <a:cubicBezTo>
                    <a:pt x="13" y="7"/>
                    <a:pt x="11" y="8"/>
                    <a:pt x="11" y="10"/>
                  </a:cubicBezTo>
                  <a:cubicBezTo>
                    <a:pt x="17" y="11"/>
                    <a:pt x="20" y="4"/>
                    <a:pt x="22" y="0"/>
                  </a:cubicBezTo>
                  <a:cubicBezTo>
                    <a:pt x="24" y="0"/>
                    <a:pt x="23" y="1"/>
                    <a:pt x="24" y="1"/>
                  </a:cubicBezTo>
                  <a:close/>
                  <a:moveTo>
                    <a:pt x="3" y="29"/>
                  </a:moveTo>
                  <a:cubicBezTo>
                    <a:pt x="7" y="36"/>
                    <a:pt x="15" y="27"/>
                    <a:pt x="14" y="22"/>
                  </a:cubicBezTo>
                  <a:cubicBezTo>
                    <a:pt x="11" y="25"/>
                    <a:pt x="6" y="26"/>
                    <a:pt x="3" y="2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6" name="Freeform 511"/>
            <p:cNvSpPr>
              <a:spLocks noEditPoints="1"/>
            </p:cNvSpPr>
            <p:nvPr/>
          </p:nvSpPr>
          <p:spPr bwMode="auto">
            <a:xfrm>
              <a:off x="3085566" y="6168146"/>
              <a:ext cx="130882" cy="104705"/>
            </a:xfrm>
            <a:custGeom>
              <a:avLst/>
              <a:gdLst>
                <a:gd name="T0" fmla="*/ 6 w 21"/>
                <a:gd name="T1" fmla="*/ 9 h 17"/>
                <a:gd name="T2" fmla="*/ 6 w 21"/>
                <a:gd name="T3" fmla="*/ 10 h 17"/>
                <a:gd name="T4" fmla="*/ 20 w 21"/>
                <a:gd name="T5" fmla="*/ 2 h 17"/>
                <a:gd name="T6" fmla="*/ 21 w 21"/>
                <a:gd name="T7" fmla="*/ 3 h 17"/>
                <a:gd name="T8" fmla="*/ 15 w 21"/>
                <a:gd name="T9" fmla="*/ 16 h 17"/>
                <a:gd name="T10" fmla="*/ 13 w 21"/>
                <a:gd name="T11" fmla="*/ 15 h 17"/>
                <a:gd name="T12" fmla="*/ 14 w 21"/>
                <a:gd name="T13" fmla="*/ 11 h 17"/>
                <a:gd name="T14" fmla="*/ 0 w 21"/>
                <a:gd name="T15" fmla="*/ 14 h 17"/>
                <a:gd name="T16" fmla="*/ 0 w 21"/>
                <a:gd name="T17" fmla="*/ 13 h 17"/>
                <a:gd name="T18" fmla="*/ 4 w 21"/>
                <a:gd name="T19" fmla="*/ 11 h 17"/>
                <a:gd name="T20" fmla="*/ 11 w 21"/>
                <a:gd name="T21" fmla="*/ 3 h 17"/>
                <a:gd name="T22" fmla="*/ 6 w 21"/>
                <a:gd name="T23" fmla="*/ 9 h 17"/>
                <a:gd name="T24" fmla="*/ 7 w 21"/>
                <a:gd name="T25" fmla="*/ 6 h 17"/>
                <a:gd name="T26" fmla="*/ 8 w 21"/>
                <a:gd name="T27" fmla="*/ 4 h 17"/>
                <a:gd name="T28" fmla="*/ 7 w 21"/>
                <a:gd name="T2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7">
                  <a:moveTo>
                    <a:pt x="6" y="9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12" y="12"/>
                    <a:pt x="17" y="5"/>
                    <a:pt x="20" y="2"/>
                  </a:cubicBezTo>
                  <a:cubicBezTo>
                    <a:pt x="21" y="1"/>
                    <a:pt x="21" y="2"/>
                    <a:pt x="21" y="3"/>
                  </a:cubicBezTo>
                  <a:cubicBezTo>
                    <a:pt x="18" y="7"/>
                    <a:pt x="16" y="11"/>
                    <a:pt x="15" y="16"/>
                  </a:cubicBezTo>
                  <a:cubicBezTo>
                    <a:pt x="14" y="16"/>
                    <a:pt x="14" y="15"/>
                    <a:pt x="13" y="15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0" y="11"/>
                    <a:pt x="5" y="17"/>
                    <a:pt x="0" y="14"/>
                  </a:cubicBezTo>
                  <a:cubicBezTo>
                    <a:pt x="0" y="14"/>
                    <a:pt x="1" y="14"/>
                    <a:pt x="0" y="13"/>
                  </a:cubicBezTo>
                  <a:cubicBezTo>
                    <a:pt x="2" y="12"/>
                    <a:pt x="2" y="12"/>
                    <a:pt x="4" y="11"/>
                  </a:cubicBezTo>
                  <a:cubicBezTo>
                    <a:pt x="4" y="6"/>
                    <a:pt x="6" y="0"/>
                    <a:pt x="11" y="3"/>
                  </a:cubicBezTo>
                  <a:cubicBezTo>
                    <a:pt x="11" y="6"/>
                    <a:pt x="9" y="8"/>
                    <a:pt x="6" y="9"/>
                  </a:cubicBezTo>
                  <a:close/>
                  <a:moveTo>
                    <a:pt x="7" y="6"/>
                  </a:moveTo>
                  <a:cubicBezTo>
                    <a:pt x="8" y="6"/>
                    <a:pt x="9" y="4"/>
                    <a:pt x="8" y="4"/>
                  </a:cubicBezTo>
                  <a:cubicBezTo>
                    <a:pt x="8" y="5"/>
                    <a:pt x="7" y="5"/>
                    <a:pt x="7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512"/>
            <p:cNvSpPr/>
            <p:nvPr/>
          </p:nvSpPr>
          <p:spPr bwMode="auto">
            <a:xfrm>
              <a:off x="3276653" y="6186468"/>
              <a:ext cx="185853" cy="117794"/>
            </a:xfrm>
            <a:custGeom>
              <a:avLst/>
              <a:gdLst>
                <a:gd name="T0" fmla="*/ 7 w 30"/>
                <a:gd name="T1" fmla="*/ 1 h 19"/>
                <a:gd name="T2" fmla="*/ 6 w 30"/>
                <a:gd name="T3" fmla="*/ 5 h 19"/>
                <a:gd name="T4" fmla="*/ 17 w 30"/>
                <a:gd name="T5" fmla="*/ 7 h 19"/>
                <a:gd name="T6" fmla="*/ 15 w 30"/>
                <a:gd name="T7" fmla="*/ 13 h 19"/>
                <a:gd name="T8" fmla="*/ 30 w 30"/>
                <a:gd name="T9" fmla="*/ 9 h 19"/>
                <a:gd name="T10" fmla="*/ 12 w 30"/>
                <a:gd name="T11" fmla="*/ 13 h 19"/>
                <a:gd name="T12" fmla="*/ 14 w 30"/>
                <a:gd name="T13" fmla="*/ 7 h 19"/>
                <a:gd name="T14" fmla="*/ 1 w 30"/>
                <a:gd name="T15" fmla="*/ 15 h 19"/>
                <a:gd name="T16" fmla="*/ 0 w 30"/>
                <a:gd name="T17" fmla="*/ 14 h 19"/>
                <a:gd name="T18" fmla="*/ 6 w 30"/>
                <a:gd name="T19" fmla="*/ 0 h 19"/>
                <a:gd name="T20" fmla="*/ 7 w 30"/>
                <a:gd name="T2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9">
                  <a:moveTo>
                    <a:pt x="7" y="1"/>
                  </a:moveTo>
                  <a:cubicBezTo>
                    <a:pt x="8" y="3"/>
                    <a:pt x="6" y="3"/>
                    <a:pt x="6" y="5"/>
                  </a:cubicBezTo>
                  <a:cubicBezTo>
                    <a:pt x="8" y="3"/>
                    <a:pt x="15" y="4"/>
                    <a:pt x="17" y="7"/>
                  </a:cubicBezTo>
                  <a:cubicBezTo>
                    <a:pt x="17" y="9"/>
                    <a:pt x="15" y="10"/>
                    <a:pt x="15" y="13"/>
                  </a:cubicBezTo>
                  <a:cubicBezTo>
                    <a:pt x="20" y="15"/>
                    <a:pt x="26" y="10"/>
                    <a:pt x="30" y="9"/>
                  </a:cubicBezTo>
                  <a:cubicBezTo>
                    <a:pt x="29" y="11"/>
                    <a:pt x="14" y="19"/>
                    <a:pt x="12" y="13"/>
                  </a:cubicBezTo>
                  <a:cubicBezTo>
                    <a:pt x="11" y="10"/>
                    <a:pt x="14" y="10"/>
                    <a:pt x="14" y="7"/>
                  </a:cubicBezTo>
                  <a:cubicBezTo>
                    <a:pt x="7" y="3"/>
                    <a:pt x="5" y="12"/>
                    <a:pt x="1" y="15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3" y="10"/>
                    <a:pt x="3" y="4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513"/>
            <p:cNvSpPr>
              <a:spLocks noEditPoints="1"/>
            </p:cNvSpPr>
            <p:nvPr/>
          </p:nvSpPr>
          <p:spPr bwMode="auto">
            <a:xfrm>
              <a:off x="3153625" y="6191703"/>
              <a:ext cx="136117" cy="167528"/>
            </a:xfrm>
            <a:custGeom>
              <a:avLst/>
              <a:gdLst>
                <a:gd name="T0" fmla="*/ 13 w 22"/>
                <a:gd name="T1" fmla="*/ 7 h 27"/>
                <a:gd name="T2" fmla="*/ 17 w 22"/>
                <a:gd name="T3" fmla="*/ 5 h 27"/>
                <a:gd name="T4" fmla="*/ 13 w 22"/>
                <a:gd name="T5" fmla="*/ 26 h 27"/>
                <a:gd name="T6" fmla="*/ 0 w 22"/>
                <a:gd name="T7" fmla="*/ 21 h 27"/>
                <a:gd name="T8" fmla="*/ 9 w 22"/>
                <a:gd name="T9" fmla="*/ 13 h 27"/>
                <a:gd name="T10" fmla="*/ 16 w 22"/>
                <a:gd name="T11" fmla="*/ 8 h 27"/>
                <a:gd name="T12" fmla="*/ 10 w 22"/>
                <a:gd name="T13" fmla="*/ 8 h 27"/>
                <a:gd name="T14" fmla="*/ 17 w 22"/>
                <a:gd name="T15" fmla="*/ 0 h 27"/>
                <a:gd name="T16" fmla="*/ 19 w 22"/>
                <a:gd name="T17" fmla="*/ 5 h 27"/>
                <a:gd name="T18" fmla="*/ 18 w 22"/>
                <a:gd name="T19" fmla="*/ 3 h 27"/>
                <a:gd name="T20" fmla="*/ 13 w 22"/>
                <a:gd name="T21" fmla="*/ 7 h 27"/>
                <a:gd name="T22" fmla="*/ 3 w 22"/>
                <a:gd name="T23" fmla="*/ 21 h 27"/>
                <a:gd name="T24" fmla="*/ 6 w 22"/>
                <a:gd name="T25" fmla="*/ 23 h 27"/>
                <a:gd name="T26" fmla="*/ 11 w 22"/>
                <a:gd name="T27" fmla="*/ 25 h 27"/>
                <a:gd name="T28" fmla="*/ 15 w 22"/>
                <a:gd name="T29" fmla="*/ 12 h 27"/>
                <a:gd name="T30" fmla="*/ 3 w 22"/>
                <a:gd name="T3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7">
                  <a:moveTo>
                    <a:pt x="13" y="7"/>
                  </a:moveTo>
                  <a:cubicBezTo>
                    <a:pt x="14" y="7"/>
                    <a:pt x="14" y="5"/>
                    <a:pt x="17" y="5"/>
                  </a:cubicBezTo>
                  <a:cubicBezTo>
                    <a:pt x="19" y="12"/>
                    <a:pt x="16" y="21"/>
                    <a:pt x="13" y="26"/>
                  </a:cubicBezTo>
                  <a:cubicBezTo>
                    <a:pt x="7" y="27"/>
                    <a:pt x="3" y="24"/>
                    <a:pt x="0" y="21"/>
                  </a:cubicBezTo>
                  <a:cubicBezTo>
                    <a:pt x="1" y="18"/>
                    <a:pt x="6" y="15"/>
                    <a:pt x="9" y="13"/>
                  </a:cubicBezTo>
                  <a:cubicBezTo>
                    <a:pt x="11" y="12"/>
                    <a:pt x="16" y="11"/>
                    <a:pt x="16" y="8"/>
                  </a:cubicBezTo>
                  <a:cubicBezTo>
                    <a:pt x="14" y="8"/>
                    <a:pt x="12" y="10"/>
                    <a:pt x="10" y="8"/>
                  </a:cubicBezTo>
                  <a:cubicBezTo>
                    <a:pt x="11" y="6"/>
                    <a:pt x="14" y="1"/>
                    <a:pt x="17" y="0"/>
                  </a:cubicBezTo>
                  <a:cubicBezTo>
                    <a:pt x="20" y="0"/>
                    <a:pt x="22" y="3"/>
                    <a:pt x="19" y="5"/>
                  </a:cubicBezTo>
                  <a:cubicBezTo>
                    <a:pt x="17" y="5"/>
                    <a:pt x="18" y="3"/>
                    <a:pt x="18" y="3"/>
                  </a:cubicBezTo>
                  <a:cubicBezTo>
                    <a:pt x="15" y="3"/>
                    <a:pt x="14" y="5"/>
                    <a:pt x="13" y="7"/>
                  </a:cubicBezTo>
                  <a:close/>
                  <a:moveTo>
                    <a:pt x="3" y="21"/>
                  </a:moveTo>
                  <a:cubicBezTo>
                    <a:pt x="3" y="21"/>
                    <a:pt x="5" y="23"/>
                    <a:pt x="6" y="23"/>
                  </a:cubicBezTo>
                  <a:cubicBezTo>
                    <a:pt x="8" y="24"/>
                    <a:pt x="9" y="25"/>
                    <a:pt x="11" y="25"/>
                  </a:cubicBezTo>
                  <a:cubicBezTo>
                    <a:pt x="14" y="22"/>
                    <a:pt x="16" y="16"/>
                    <a:pt x="15" y="12"/>
                  </a:cubicBezTo>
                  <a:cubicBezTo>
                    <a:pt x="13" y="14"/>
                    <a:pt x="3" y="18"/>
                    <a:pt x="3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544"/>
            <p:cNvSpPr/>
            <p:nvPr/>
          </p:nvSpPr>
          <p:spPr bwMode="auto">
            <a:xfrm>
              <a:off x="5056642" y="5055651"/>
              <a:ext cx="489498" cy="81147"/>
            </a:xfrm>
            <a:custGeom>
              <a:avLst/>
              <a:gdLst>
                <a:gd name="T0" fmla="*/ 22 w 79"/>
                <a:gd name="T1" fmla="*/ 2 h 13"/>
                <a:gd name="T2" fmla="*/ 21 w 79"/>
                <a:gd name="T3" fmla="*/ 7 h 13"/>
                <a:gd name="T4" fmla="*/ 28 w 79"/>
                <a:gd name="T5" fmla="*/ 3 h 13"/>
                <a:gd name="T6" fmla="*/ 28 w 79"/>
                <a:gd name="T7" fmla="*/ 8 h 13"/>
                <a:gd name="T8" fmla="*/ 34 w 79"/>
                <a:gd name="T9" fmla="*/ 4 h 13"/>
                <a:gd name="T10" fmla="*/ 34 w 79"/>
                <a:gd name="T11" fmla="*/ 8 h 13"/>
                <a:gd name="T12" fmla="*/ 42 w 79"/>
                <a:gd name="T13" fmla="*/ 5 h 13"/>
                <a:gd name="T14" fmla="*/ 42 w 79"/>
                <a:gd name="T15" fmla="*/ 8 h 13"/>
                <a:gd name="T16" fmla="*/ 49 w 79"/>
                <a:gd name="T17" fmla="*/ 4 h 13"/>
                <a:gd name="T18" fmla="*/ 48 w 79"/>
                <a:gd name="T19" fmla="*/ 8 h 13"/>
                <a:gd name="T20" fmla="*/ 60 w 79"/>
                <a:gd name="T21" fmla="*/ 4 h 13"/>
                <a:gd name="T22" fmla="*/ 58 w 79"/>
                <a:gd name="T23" fmla="*/ 8 h 13"/>
                <a:gd name="T24" fmla="*/ 66 w 79"/>
                <a:gd name="T25" fmla="*/ 6 h 13"/>
                <a:gd name="T26" fmla="*/ 79 w 79"/>
                <a:gd name="T27" fmla="*/ 11 h 13"/>
                <a:gd name="T28" fmla="*/ 64 w 79"/>
                <a:gd name="T29" fmla="*/ 10 h 13"/>
                <a:gd name="T30" fmla="*/ 55 w 79"/>
                <a:gd name="T31" fmla="*/ 10 h 13"/>
                <a:gd name="T32" fmla="*/ 31 w 79"/>
                <a:gd name="T33" fmla="*/ 10 h 13"/>
                <a:gd name="T34" fmla="*/ 26 w 79"/>
                <a:gd name="T35" fmla="*/ 11 h 13"/>
                <a:gd name="T36" fmla="*/ 17 w 79"/>
                <a:gd name="T37" fmla="*/ 9 h 13"/>
                <a:gd name="T38" fmla="*/ 10 w 79"/>
                <a:gd name="T39" fmla="*/ 9 h 13"/>
                <a:gd name="T40" fmla="*/ 1 w 79"/>
                <a:gd name="T41" fmla="*/ 11 h 13"/>
                <a:gd name="T42" fmla="*/ 3 w 79"/>
                <a:gd name="T43" fmla="*/ 5 h 13"/>
                <a:gd name="T44" fmla="*/ 5 w 79"/>
                <a:gd name="T45" fmla="*/ 8 h 13"/>
                <a:gd name="T46" fmla="*/ 14 w 79"/>
                <a:gd name="T47" fmla="*/ 2 h 13"/>
                <a:gd name="T48" fmla="*/ 13 w 79"/>
                <a:gd name="T49" fmla="*/ 7 h 13"/>
                <a:gd name="T50" fmla="*/ 22 w 79"/>
                <a:gd name="T5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13">
                  <a:moveTo>
                    <a:pt x="22" y="2"/>
                  </a:moveTo>
                  <a:cubicBezTo>
                    <a:pt x="23" y="5"/>
                    <a:pt x="21" y="4"/>
                    <a:pt x="21" y="7"/>
                  </a:cubicBezTo>
                  <a:cubicBezTo>
                    <a:pt x="24" y="8"/>
                    <a:pt x="25" y="3"/>
                    <a:pt x="28" y="3"/>
                  </a:cubicBezTo>
                  <a:cubicBezTo>
                    <a:pt x="29" y="5"/>
                    <a:pt x="28" y="6"/>
                    <a:pt x="28" y="8"/>
                  </a:cubicBezTo>
                  <a:cubicBezTo>
                    <a:pt x="31" y="7"/>
                    <a:pt x="31" y="4"/>
                    <a:pt x="34" y="4"/>
                  </a:cubicBezTo>
                  <a:cubicBezTo>
                    <a:pt x="35" y="5"/>
                    <a:pt x="34" y="7"/>
                    <a:pt x="34" y="8"/>
                  </a:cubicBezTo>
                  <a:cubicBezTo>
                    <a:pt x="38" y="8"/>
                    <a:pt x="38" y="5"/>
                    <a:pt x="42" y="5"/>
                  </a:cubicBezTo>
                  <a:cubicBezTo>
                    <a:pt x="43" y="6"/>
                    <a:pt x="42" y="7"/>
                    <a:pt x="42" y="8"/>
                  </a:cubicBezTo>
                  <a:cubicBezTo>
                    <a:pt x="45" y="8"/>
                    <a:pt x="45" y="4"/>
                    <a:pt x="49" y="4"/>
                  </a:cubicBezTo>
                  <a:cubicBezTo>
                    <a:pt x="50" y="5"/>
                    <a:pt x="49" y="8"/>
                    <a:pt x="48" y="8"/>
                  </a:cubicBezTo>
                  <a:cubicBezTo>
                    <a:pt x="53" y="11"/>
                    <a:pt x="55" y="3"/>
                    <a:pt x="60" y="4"/>
                  </a:cubicBezTo>
                  <a:cubicBezTo>
                    <a:pt x="60" y="7"/>
                    <a:pt x="59" y="7"/>
                    <a:pt x="58" y="8"/>
                  </a:cubicBezTo>
                  <a:cubicBezTo>
                    <a:pt x="62" y="9"/>
                    <a:pt x="63" y="6"/>
                    <a:pt x="66" y="6"/>
                  </a:cubicBezTo>
                  <a:cubicBezTo>
                    <a:pt x="66" y="12"/>
                    <a:pt x="77" y="7"/>
                    <a:pt x="79" y="11"/>
                  </a:cubicBezTo>
                  <a:cubicBezTo>
                    <a:pt x="76" y="12"/>
                    <a:pt x="65" y="13"/>
                    <a:pt x="64" y="10"/>
                  </a:cubicBezTo>
                  <a:cubicBezTo>
                    <a:pt x="61" y="10"/>
                    <a:pt x="57" y="13"/>
                    <a:pt x="55" y="10"/>
                  </a:cubicBezTo>
                  <a:cubicBezTo>
                    <a:pt x="47" y="12"/>
                    <a:pt x="37" y="12"/>
                    <a:pt x="31" y="10"/>
                  </a:cubicBezTo>
                  <a:cubicBezTo>
                    <a:pt x="29" y="10"/>
                    <a:pt x="29" y="11"/>
                    <a:pt x="26" y="11"/>
                  </a:cubicBezTo>
                  <a:cubicBezTo>
                    <a:pt x="23" y="9"/>
                    <a:pt x="20" y="11"/>
                    <a:pt x="17" y="9"/>
                  </a:cubicBezTo>
                  <a:cubicBezTo>
                    <a:pt x="16" y="10"/>
                    <a:pt x="12" y="12"/>
                    <a:pt x="10" y="9"/>
                  </a:cubicBezTo>
                  <a:cubicBezTo>
                    <a:pt x="8" y="11"/>
                    <a:pt x="5" y="13"/>
                    <a:pt x="1" y="11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4" y="6"/>
                    <a:pt x="6" y="6"/>
                    <a:pt x="5" y="8"/>
                  </a:cubicBezTo>
                  <a:cubicBezTo>
                    <a:pt x="9" y="7"/>
                    <a:pt x="9" y="3"/>
                    <a:pt x="14" y="2"/>
                  </a:cubicBezTo>
                  <a:cubicBezTo>
                    <a:pt x="15" y="4"/>
                    <a:pt x="13" y="6"/>
                    <a:pt x="13" y="7"/>
                  </a:cubicBezTo>
                  <a:cubicBezTo>
                    <a:pt x="18" y="8"/>
                    <a:pt x="18" y="0"/>
                    <a:pt x="2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545"/>
            <p:cNvSpPr/>
            <p:nvPr/>
          </p:nvSpPr>
          <p:spPr bwMode="auto">
            <a:xfrm>
              <a:off x="4944085" y="5144651"/>
              <a:ext cx="492115" cy="154441"/>
            </a:xfrm>
            <a:custGeom>
              <a:avLst/>
              <a:gdLst>
                <a:gd name="T0" fmla="*/ 79 w 79"/>
                <a:gd name="T1" fmla="*/ 5 h 25"/>
                <a:gd name="T2" fmla="*/ 70 w 79"/>
                <a:gd name="T3" fmla="*/ 6 h 25"/>
                <a:gd name="T4" fmla="*/ 26 w 79"/>
                <a:gd name="T5" fmla="*/ 4 h 25"/>
                <a:gd name="T6" fmla="*/ 16 w 79"/>
                <a:gd name="T7" fmla="*/ 4 h 25"/>
                <a:gd name="T8" fmla="*/ 8 w 79"/>
                <a:gd name="T9" fmla="*/ 14 h 25"/>
                <a:gd name="T10" fmla="*/ 0 w 79"/>
                <a:gd name="T11" fmla="*/ 25 h 25"/>
                <a:gd name="T12" fmla="*/ 13 w 79"/>
                <a:gd name="T13" fmla="*/ 1 h 25"/>
                <a:gd name="T14" fmla="*/ 74 w 79"/>
                <a:gd name="T15" fmla="*/ 3 h 25"/>
                <a:gd name="T16" fmla="*/ 79 w 79"/>
                <a:gd name="T1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">
                  <a:moveTo>
                    <a:pt x="79" y="5"/>
                  </a:moveTo>
                  <a:cubicBezTo>
                    <a:pt x="78" y="9"/>
                    <a:pt x="73" y="6"/>
                    <a:pt x="70" y="6"/>
                  </a:cubicBezTo>
                  <a:cubicBezTo>
                    <a:pt x="59" y="4"/>
                    <a:pt x="42" y="3"/>
                    <a:pt x="26" y="4"/>
                  </a:cubicBezTo>
                  <a:cubicBezTo>
                    <a:pt x="23" y="4"/>
                    <a:pt x="19" y="3"/>
                    <a:pt x="16" y="4"/>
                  </a:cubicBezTo>
                  <a:cubicBezTo>
                    <a:pt x="12" y="5"/>
                    <a:pt x="10" y="11"/>
                    <a:pt x="8" y="14"/>
                  </a:cubicBezTo>
                  <a:cubicBezTo>
                    <a:pt x="6" y="18"/>
                    <a:pt x="5" y="24"/>
                    <a:pt x="0" y="25"/>
                  </a:cubicBezTo>
                  <a:cubicBezTo>
                    <a:pt x="2" y="16"/>
                    <a:pt x="8" y="8"/>
                    <a:pt x="13" y="1"/>
                  </a:cubicBezTo>
                  <a:cubicBezTo>
                    <a:pt x="30" y="0"/>
                    <a:pt x="55" y="0"/>
                    <a:pt x="74" y="3"/>
                  </a:cubicBezTo>
                  <a:cubicBezTo>
                    <a:pt x="76" y="3"/>
                    <a:pt x="79" y="2"/>
                    <a:pt x="79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546"/>
            <p:cNvSpPr/>
            <p:nvPr/>
          </p:nvSpPr>
          <p:spPr bwMode="auto">
            <a:xfrm>
              <a:off x="4287059" y="5231034"/>
              <a:ext cx="136117" cy="167528"/>
            </a:xfrm>
            <a:custGeom>
              <a:avLst/>
              <a:gdLst>
                <a:gd name="T0" fmla="*/ 16 w 22"/>
                <a:gd name="T1" fmla="*/ 20 h 27"/>
                <a:gd name="T2" fmla="*/ 15 w 22"/>
                <a:gd name="T3" fmla="*/ 15 h 27"/>
                <a:gd name="T4" fmla="*/ 19 w 22"/>
                <a:gd name="T5" fmla="*/ 15 h 27"/>
                <a:gd name="T6" fmla="*/ 21 w 22"/>
                <a:gd name="T7" fmla="*/ 24 h 27"/>
                <a:gd name="T8" fmla="*/ 6 w 22"/>
                <a:gd name="T9" fmla="*/ 22 h 27"/>
                <a:gd name="T10" fmla="*/ 13 w 22"/>
                <a:gd name="T11" fmla="*/ 22 h 27"/>
                <a:gd name="T12" fmla="*/ 0 w 22"/>
                <a:gd name="T13" fmla="*/ 2 h 27"/>
                <a:gd name="T14" fmla="*/ 1 w 22"/>
                <a:gd name="T15" fmla="*/ 1 h 27"/>
                <a:gd name="T16" fmla="*/ 4 w 22"/>
                <a:gd name="T17" fmla="*/ 1 h 27"/>
                <a:gd name="T18" fmla="*/ 16 w 22"/>
                <a:gd name="T1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7">
                  <a:moveTo>
                    <a:pt x="16" y="20"/>
                  </a:moveTo>
                  <a:cubicBezTo>
                    <a:pt x="16" y="18"/>
                    <a:pt x="15" y="17"/>
                    <a:pt x="15" y="15"/>
                  </a:cubicBezTo>
                  <a:cubicBezTo>
                    <a:pt x="17" y="15"/>
                    <a:pt x="17" y="14"/>
                    <a:pt x="19" y="15"/>
                  </a:cubicBezTo>
                  <a:cubicBezTo>
                    <a:pt x="22" y="17"/>
                    <a:pt x="18" y="22"/>
                    <a:pt x="21" y="24"/>
                  </a:cubicBezTo>
                  <a:cubicBezTo>
                    <a:pt x="18" y="27"/>
                    <a:pt x="8" y="26"/>
                    <a:pt x="6" y="22"/>
                  </a:cubicBezTo>
                  <a:cubicBezTo>
                    <a:pt x="7" y="21"/>
                    <a:pt x="11" y="21"/>
                    <a:pt x="13" y="22"/>
                  </a:cubicBezTo>
                  <a:cubicBezTo>
                    <a:pt x="10" y="17"/>
                    <a:pt x="3" y="9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0"/>
                    <a:pt x="3" y="2"/>
                    <a:pt x="4" y="1"/>
                  </a:cubicBezTo>
                  <a:cubicBezTo>
                    <a:pt x="7" y="8"/>
                    <a:pt x="11" y="15"/>
                    <a:pt x="1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547"/>
            <p:cNvSpPr>
              <a:spLocks noEditPoints="1"/>
            </p:cNvSpPr>
            <p:nvPr/>
          </p:nvSpPr>
          <p:spPr bwMode="auto">
            <a:xfrm>
              <a:off x="4281823" y="5217945"/>
              <a:ext cx="929260" cy="1117730"/>
            </a:xfrm>
            <a:custGeom>
              <a:avLst/>
              <a:gdLst>
                <a:gd name="T0" fmla="*/ 28 w 150"/>
                <a:gd name="T1" fmla="*/ 102 h 180"/>
                <a:gd name="T2" fmla="*/ 17 w 150"/>
                <a:gd name="T3" fmla="*/ 103 h 180"/>
                <a:gd name="T4" fmla="*/ 9 w 150"/>
                <a:gd name="T5" fmla="*/ 48 h 180"/>
                <a:gd name="T6" fmla="*/ 22 w 150"/>
                <a:gd name="T7" fmla="*/ 31 h 180"/>
                <a:gd name="T8" fmla="*/ 49 w 150"/>
                <a:gd name="T9" fmla="*/ 7 h 180"/>
                <a:gd name="T10" fmla="*/ 132 w 150"/>
                <a:gd name="T11" fmla="*/ 40 h 180"/>
                <a:gd name="T12" fmla="*/ 139 w 150"/>
                <a:gd name="T13" fmla="*/ 120 h 180"/>
                <a:gd name="T14" fmla="*/ 135 w 150"/>
                <a:gd name="T15" fmla="*/ 129 h 180"/>
                <a:gd name="T16" fmla="*/ 131 w 150"/>
                <a:gd name="T17" fmla="*/ 138 h 180"/>
                <a:gd name="T18" fmla="*/ 130 w 150"/>
                <a:gd name="T19" fmla="*/ 160 h 180"/>
                <a:gd name="T20" fmla="*/ 100 w 150"/>
                <a:gd name="T21" fmla="*/ 180 h 180"/>
                <a:gd name="T22" fmla="*/ 72 w 150"/>
                <a:gd name="T23" fmla="*/ 173 h 180"/>
                <a:gd name="T24" fmla="*/ 24 w 150"/>
                <a:gd name="T25" fmla="*/ 169 h 180"/>
                <a:gd name="T26" fmla="*/ 24 w 150"/>
                <a:gd name="T27" fmla="*/ 123 h 180"/>
                <a:gd name="T28" fmla="*/ 28 w 150"/>
                <a:gd name="T29" fmla="*/ 102 h 180"/>
                <a:gd name="T30" fmla="*/ 35 w 150"/>
                <a:gd name="T31" fmla="*/ 21 h 180"/>
                <a:gd name="T32" fmla="*/ 29 w 150"/>
                <a:gd name="T33" fmla="*/ 28 h 180"/>
                <a:gd name="T34" fmla="*/ 12 w 150"/>
                <a:gd name="T35" fmla="*/ 50 h 180"/>
                <a:gd name="T36" fmla="*/ 18 w 150"/>
                <a:gd name="T37" fmla="*/ 99 h 180"/>
                <a:gd name="T38" fmla="*/ 29 w 150"/>
                <a:gd name="T39" fmla="*/ 99 h 180"/>
                <a:gd name="T40" fmla="*/ 33 w 150"/>
                <a:gd name="T41" fmla="*/ 108 h 180"/>
                <a:gd name="T42" fmla="*/ 24 w 150"/>
                <a:gd name="T43" fmla="*/ 128 h 180"/>
                <a:gd name="T44" fmla="*/ 28 w 150"/>
                <a:gd name="T45" fmla="*/ 167 h 180"/>
                <a:gd name="T46" fmla="*/ 76 w 150"/>
                <a:gd name="T47" fmla="*/ 170 h 180"/>
                <a:gd name="T48" fmla="*/ 99 w 150"/>
                <a:gd name="T49" fmla="*/ 176 h 180"/>
                <a:gd name="T50" fmla="*/ 128 w 150"/>
                <a:gd name="T51" fmla="*/ 159 h 180"/>
                <a:gd name="T52" fmla="*/ 127 w 150"/>
                <a:gd name="T53" fmla="*/ 147 h 180"/>
                <a:gd name="T54" fmla="*/ 134 w 150"/>
                <a:gd name="T55" fmla="*/ 124 h 180"/>
                <a:gd name="T56" fmla="*/ 142 w 150"/>
                <a:gd name="T57" fmla="*/ 96 h 180"/>
                <a:gd name="T58" fmla="*/ 126 w 150"/>
                <a:gd name="T59" fmla="*/ 36 h 180"/>
                <a:gd name="T60" fmla="*/ 86 w 150"/>
                <a:gd name="T61" fmla="*/ 11 h 180"/>
                <a:gd name="T62" fmla="*/ 57 w 150"/>
                <a:gd name="T63" fmla="*/ 8 h 180"/>
                <a:gd name="T64" fmla="*/ 35 w 150"/>
                <a:gd name="T65" fmla="*/ 2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80">
                  <a:moveTo>
                    <a:pt x="28" y="102"/>
                  </a:moveTo>
                  <a:cubicBezTo>
                    <a:pt x="24" y="102"/>
                    <a:pt x="21" y="104"/>
                    <a:pt x="17" y="103"/>
                  </a:cubicBezTo>
                  <a:cubicBezTo>
                    <a:pt x="0" y="100"/>
                    <a:pt x="3" y="62"/>
                    <a:pt x="9" y="48"/>
                  </a:cubicBezTo>
                  <a:cubicBezTo>
                    <a:pt x="12" y="43"/>
                    <a:pt x="17" y="37"/>
                    <a:pt x="22" y="31"/>
                  </a:cubicBezTo>
                  <a:cubicBezTo>
                    <a:pt x="31" y="20"/>
                    <a:pt x="38" y="14"/>
                    <a:pt x="49" y="7"/>
                  </a:cubicBezTo>
                  <a:cubicBezTo>
                    <a:pt x="84" y="0"/>
                    <a:pt x="116" y="15"/>
                    <a:pt x="132" y="40"/>
                  </a:cubicBezTo>
                  <a:cubicBezTo>
                    <a:pt x="143" y="65"/>
                    <a:pt x="150" y="94"/>
                    <a:pt x="139" y="120"/>
                  </a:cubicBezTo>
                  <a:cubicBezTo>
                    <a:pt x="138" y="123"/>
                    <a:pt x="137" y="126"/>
                    <a:pt x="135" y="129"/>
                  </a:cubicBezTo>
                  <a:cubicBezTo>
                    <a:pt x="134" y="132"/>
                    <a:pt x="132" y="134"/>
                    <a:pt x="131" y="138"/>
                  </a:cubicBezTo>
                  <a:cubicBezTo>
                    <a:pt x="129" y="144"/>
                    <a:pt x="132" y="153"/>
                    <a:pt x="130" y="160"/>
                  </a:cubicBezTo>
                  <a:cubicBezTo>
                    <a:pt x="128" y="172"/>
                    <a:pt x="113" y="179"/>
                    <a:pt x="100" y="180"/>
                  </a:cubicBezTo>
                  <a:cubicBezTo>
                    <a:pt x="91" y="180"/>
                    <a:pt x="83" y="174"/>
                    <a:pt x="72" y="173"/>
                  </a:cubicBezTo>
                  <a:cubicBezTo>
                    <a:pt x="59" y="172"/>
                    <a:pt x="36" y="180"/>
                    <a:pt x="24" y="169"/>
                  </a:cubicBezTo>
                  <a:cubicBezTo>
                    <a:pt x="13" y="158"/>
                    <a:pt x="17" y="136"/>
                    <a:pt x="24" y="123"/>
                  </a:cubicBezTo>
                  <a:cubicBezTo>
                    <a:pt x="27" y="116"/>
                    <a:pt x="31" y="109"/>
                    <a:pt x="28" y="102"/>
                  </a:cubicBezTo>
                  <a:close/>
                  <a:moveTo>
                    <a:pt x="35" y="21"/>
                  </a:moveTo>
                  <a:cubicBezTo>
                    <a:pt x="33" y="23"/>
                    <a:pt x="31" y="25"/>
                    <a:pt x="29" y="28"/>
                  </a:cubicBezTo>
                  <a:cubicBezTo>
                    <a:pt x="23" y="34"/>
                    <a:pt x="15" y="44"/>
                    <a:pt x="12" y="50"/>
                  </a:cubicBezTo>
                  <a:cubicBezTo>
                    <a:pt x="6" y="61"/>
                    <a:pt x="3" y="96"/>
                    <a:pt x="18" y="99"/>
                  </a:cubicBezTo>
                  <a:cubicBezTo>
                    <a:pt x="21" y="100"/>
                    <a:pt x="25" y="97"/>
                    <a:pt x="29" y="99"/>
                  </a:cubicBezTo>
                  <a:cubicBezTo>
                    <a:pt x="32" y="100"/>
                    <a:pt x="33" y="105"/>
                    <a:pt x="33" y="108"/>
                  </a:cubicBezTo>
                  <a:cubicBezTo>
                    <a:pt x="32" y="116"/>
                    <a:pt x="27" y="122"/>
                    <a:pt x="24" y="128"/>
                  </a:cubicBezTo>
                  <a:cubicBezTo>
                    <a:pt x="19" y="142"/>
                    <a:pt x="18" y="160"/>
                    <a:pt x="28" y="167"/>
                  </a:cubicBezTo>
                  <a:cubicBezTo>
                    <a:pt x="39" y="176"/>
                    <a:pt x="60" y="168"/>
                    <a:pt x="76" y="170"/>
                  </a:cubicBezTo>
                  <a:cubicBezTo>
                    <a:pt x="82" y="171"/>
                    <a:pt x="92" y="176"/>
                    <a:pt x="99" y="176"/>
                  </a:cubicBezTo>
                  <a:cubicBezTo>
                    <a:pt x="109" y="176"/>
                    <a:pt x="125" y="170"/>
                    <a:pt x="128" y="159"/>
                  </a:cubicBezTo>
                  <a:cubicBezTo>
                    <a:pt x="129" y="156"/>
                    <a:pt x="127" y="152"/>
                    <a:pt x="127" y="147"/>
                  </a:cubicBezTo>
                  <a:cubicBezTo>
                    <a:pt x="127" y="138"/>
                    <a:pt x="131" y="131"/>
                    <a:pt x="134" y="124"/>
                  </a:cubicBezTo>
                  <a:cubicBezTo>
                    <a:pt x="138" y="116"/>
                    <a:pt x="142" y="106"/>
                    <a:pt x="142" y="96"/>
                  </a:cubicBezTo>
                  <a:cubicBezTo>
                    <a:pt x="144" y="76"/>
                    <a:pt x="134" y="48"/>
                    <a:pt x="126" y="36"/>
                  </a:cubicBezTo>
                  <a:cubicBezTo>
                    <a:pt x="116" y="23"/>
                    <a:pt x="103" y="14"/>
                    <a:pt x="86" y="11"/>
                  </a:cubicBezTo>
                  <a:cubicBezTo>
                    <a:pt x="78" y="9"/>
                    <a:pt x="65" y="7"/>
                    <a:pt x="57" y="8"/>
                  </a:cubicBezTo>
                  <a:cubicBezTo>
                    <a:pt x="50" y="10"/>
                    <a:pt x="40" y="16"/>
                    <a:pt x="35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548"/>
            <p:cNvSpPr/>
            <p:nvPr/>
          </p:nvSpPr>
          <p:spPr bwMode="auto">
            <a:xfrm>
              <a:off x="4671851" y="528076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5 h 5"/>
                <a:gd name="T4" fmla="*/ 0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3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549"/>
            <p:cNvSpPr/>
            <p:nvPr/>
          </p:nvSpPr>
          <p:spPr bwMode="auto">
            <a:xfrm>
              <a:off x="4752997" y="5293857"/>
              <a:ext cx="23560" cy="2356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2" name="Freeform 550"/>
            <p:cNvSpPr/>
            <p:nvPr/>
          </p:nvSpPr>
          <p:spPr bwMode="auto">
            <a:xfrm>
              <a:off x="4815820" y="5293857"/>
              <a:ext cx="36647" cy="36647"/>
            </a:xfrm>
            <a:custGeom>
              <a:avLst/>
              <a:gdLst>
                <a:gd name="T0" fmla="*/ 5 w 6"/>
                <a:gd name="T1" fmla="*/ 1 h 6"/>
                <a:gd name="T2" fmla="*/ 3 w 6"/>
                <a:gd name="T3" fmla="*/ 6 h 6"/>
                <a:gd name="T4" fmla="*/ 5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3"/>
                    <a:pt x="5" y="5"/>
                    <a:pt x="3" y="6"/>
                  </a:cubicBezTo>
                  <a:cubicBezTo>
                    <a:pt x="0" y="5"/>
                    <a:pt x="0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3" name="Freeform 551"/>
            <p:cNvSpPr/>
            <p:nvPr/>
          </p:nvSpPr>
          <p:spPr bwMode="auto">
            <a:xfrm>
              <a:off x="4708498" y="5335739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3 w 5"/>
                <a:gd name="T3" fmla="*/ 5 h 5"/>
                <a:gd name="T4" fmla="*/ 0 w 5"/>
                <a:gd name="T5" fmla="*/ 1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4" y="3"/>
                    <a:pt x="4" y="4"/>
                    <a:pt x="3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2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4" name="Freeform 552"/>
            <p:cNvSpPr/>
            <p:nvPr/>
          </p:nvSpPr>
          <p:spPr bwMode="auto">
            <a:xfrm>
              <a:off x="4326324" y="5340974"/>
              <a:ext cx="240822" cy="384793"/>
            </a:xfrm>
            <a:custGeom>
              <a:avLst/>
              <a:gdLst>
                <a:gd name="T0" fmla="*/ 37 w 39"/>
                <a:gd name="T1" fmla="*/ 0 h 62"/>
                <a:gd name="T2" fmla="*/ 25 w 39"/>
                <a:gd name="T3" fmla="*/ 12 h 62"/>
                <a:gd name="T4" fmla="*/ 20 w 39"/>
                <a:gd name="T5" fmla="*/ 21 h 62"/>
                <a:gd name="T6" fmla="*/ 4 w 39"/>
                <a:gd name="T7" fmla="*/ 62 h 62"/>
                <a:gd name="T8" fmla="*/ 3 w 39"/>
                <a:gd name="T9" fmla="*/ 47 h 62"/>
                <a:gd name="T10" fmla="*/ 13 w 39"/>
                <a:gd name="T11" fmla="*/ 20 h 62"/>
                <a:gd name="T12" fmla="*/ 17 w 39"/>
                <a:gd name="T13" fmla="*/ 18 h 62"/>
                <a:gd name="T14" fmla="*/ 35 w 39"/>
                <a:gd name="T15" fmla="*/ 0 h 62"/>
                <a:gd name="T16" fmla="*/ 37 w 39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2">
                  <a:moveTo>
                    <a:pt x="37" y="0"/>
                  </a:moveTo>
                  <a:cubicBezTo>
                    <a:pt x="39" y="7"/>
                    <a:pt x="29" y="8"/>
                    <a:pt x="25" y="12"/>
                  </a:cubicBezTo>
                  <a:cubicBezTo>
                    <a:pt x="22" y="14"/>
                    <a:pt x="22" y="18"/>
                    <a:pt x="20" y="21"/>
                  </a:cubicBezTo>
                  <a:cubicBezTo>
                    <a:pt x="7" y="26"/>
                    <a:pt x="8" y="47"/>
                    <a:pt x="4" y="62"/>
                  </a:cubicBezTo>
                  <a:cubicBezTo>
                    <a:pt x="0" y="61"/>
                    <a:pt x="2" y="53"/>
                    <a:pt x="3" y="47"/>
                  </a:cubicBezTo>
                  <a:cubicBezTo>
                    <a:pt x="5" y="37"/>
                    <a:pt x="8" y="26"/>
                    <a:pt x="13" y="20"/>
                  </a:cubicBezTo>
                  <a:cubicBezTo>
                    <a:pt x="15" y="20"/>
                    <a:pt x="15" y="18"/>
                    <a:pt x="17" y="18"/>
                  </a:cubicBezTo>
                  <a:cubicBezTo>
                    <a:pt x="20" y="8"/>
                    <a:pt x="30" y="7"/>
                    <a:pt x="35" y="0"/>
                  </a:cubicBezTo>
                  <a:cubicBezTo>
                    <a:pt x="36" y="0"/>
                    <a:pt x="36" y="0"/>
                    <a:pt x="3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5" name="Freeform 553"/>
            <p:cNvSpPr/>
            <p:nvPr/>
          </p:nvSpPr>
          <p:spPr bwMode="auto">
            <a:xfrm>
              <a:off x="4771321" y="534097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6" name="Freeform 554"/>
            <p:cNvSpPr>
              <a:spLocks noEditPoints="1"/>
            </p:cNvSpPr>
            <p:nvPr/>
          </p:nvSpPr>
          <p:spPr bwMode="auto">
            <a:xfrm>
              <a:off x="4797497" y="5335739"/>
              <a:ext cx="146587" cy="149206"/>
            </a:xfrm>
            <a:custGeom>
              <a:avLst/>
              <a:gdLst>
                <a:gd name="T0" fmla="*/ 18 w 24"/>
                <a:gd name="T1" fmla="*/ 2 h 24"/>
                <a:gd name="T2" fmla="*/ 23 w 24"/>
                <a:gd name="T3" fmla="*/ 15 h 24"/>
                <a:gd name="T4" fmla="*/ 3 w 24"/>
                <a:gd name="T5" fmla="*/ 15 h 24"/>
                <a:gd name="T6" fmla="*/ 18 w 24"/>
                <a:gd name="T7" fmla="*/ 2 h 24"/>
                <a:gd name="T8" fmla="*/ 17 w 24"/>
                <a:gd name="T9" fmla="*/ 17 h 24"/>
                <a:gd name="T10" fmla="*/ 11 w 24"/>
                <a:gd name="T11" fmla="*/ 6 h 24"/>
                <a:gd name="T12" fmla="*/ 17 w 24"/>
                <a:gd name="T13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8" y="2"/>
                  </a:moveTo>
                  <a:cubicBezTo>
                    <a:pt x="23" y="5"/>
                    <a:pt x="24" y="10"/>
                    <a:pt x="23" y="15"/>
                  </a:cubicBezTo>
                  <a:cubicBezTo>
                    <a:pt x="20" y="24"/>
                    <a:pt x="4" y="22"/>
                    <a:pt x="3" y="15"/>
                  </a:cubicBezTo>
                  <a:cubicBezTo>
                    <a:pt x="1" y="6"/>
                    <a:pt x="7" y="0"/>
                    <a:pt x="18" y="2"/>
                  </a:cubicBezTo>
                  <a:close/>
                  <a:moveTo>
                    <a:pt x="17" y="17"/>
                  </a:moveTo>
                  <a:cubicBezTo>
                    <a:pt x="22" y="13"/>
                    <a:pt x="18" y="4"/>
                    <a:pt x="11" y="6"/>
                  </a:cubicBezTo>
                  <a:cubicBezTo>
                    <a:pt x="0" y="10"/>
                    <a:pt x="11" y="22"/>
                    <a:pt x="17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7" name="Freeform 555"/>
            <p:cNvSpPr>
              <a:spLocks noEditPoints="1"/>
            </p:cNvSpPr>
            <p:nvPr/>
          </p:nvSpPr>
          <p:spPr bwMode="auto">
            <a:xfrm>
              <a:off x="4535734" y="5367150"/>
              <a:ext cx="94235" cy="104705"/>
            </a:xfrm>
            <a:custGeom>
              <a:avLst/>
              <a:gdLst>
                <a:gd name="T0" fmla="*/ 15 w 15"/>
                <a:gd name="T1" fmla="*/ 4 h 17"/>
                <a:gd name="T2" fmla="*/ 0 w 15"/>
                <a:gd name="T3" fmla="*/ 11 h 17"/>
                <a:gd name="T4" fmla="*/ 15 w 15"/>
                <a:gd name="T5" fmla="*/ 4 h 17"/>
                <a:gd name="T6" fmla="*/ 5 w 15"/>
                <a:gd name="T7" fmla="*/ 10 h 17"/>
                <a:gd name="T8" fmla="*/ 11 w 15"/>
                <a:gd name="T9" fmla="*/ 6 h 17"/>
                <a:gd name="T10" fmla="*/ 5 w 15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4"/>
                  </a:moveTo>
                  <a:cubicBezTo>
                    <a:pt x="15" y="12"/>
                    <a:pt x="5" y="17"/>
                    <a:pt x="0" y="11"/>
                  </a:cubicBezTo>
                  <a:cubicBezTo>
                    <a:pt x="2" y="5"/>
                    <a:pt x="9" y="0"/>
                    <a:pt x="15" y="4"/>
                  </a:cubicBezTo>
                  <a:close/>
                  <a:moveTo>
                    <a:pt x="5" y="10"/>
                  </a:moveTo>
                  <a:cubicBezTo>
                    <a:pt x="7" y="11"/>
                    <a:pt x="10" y="9"/>
                    <a:pt x="11" y="6"/>
                  </a:cubicBezTo>
                  <a:cubicBezTo>
                    <a:pt x="8" y="7"/>
                    <a:pt x="6" y="8"/>
                    <a:pt x="5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8" name="Freeform 556"/>
            <p:cNvSpPr/>
            <p:nvPr/>
          </p:nvSpPr>
          <p:spPr bwMode="auto">
            <a:xfrm>
              <a:off x="4376058" y="5453531"/>
              <a:ext cx="117794" cy="143971"/>
            </a:xfrm>
            <a:custGeom>
              <a:avLst/>
              <a:gdLst>
                <a:gd name="T0" fmla="*/ 19 w 19"/>
                <a:gd name="T1" fmla="*/ 2 h 23"/>
                <a:gd name="T2" fmla="*/ 5 w 19"/>
                <a:gd name="T3" fmla="*/ 23 h 23"/>
                <a:gd name="T4" fmla="*/ 8 w 19"/>
                <a:gd name="T5" fmla="*/ 11 h 23"/>
                <a:gd name="T6" fmla="*/ 17 w 19"/>
                <a:gd name="T7" fmla="*/ 0 h 23"/>
                <a:gd name="T8" fmla="*/ 19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9" y="2"/>
                  </a:moveTo>
                  <a:cubicBezTo>
                    <a:pt x="16" y="10"/>
                    <a:pt x="9" y="15"/>
                    <a:pt x="5" y="23"/>
                  </a:cubicBezTo>
                  <a:cubicBezTo>
                    <a:pt x="0" y="21"/>
                    <a:pt x="7" y="15"/>
                    <a:pt x="8" y="11"/>
                  </a:cubicBezTo>
                  <a:cubicBezTo>
                    <a:pt x="12" y="9"/>
                    <a:pt x="13" y="3"/>
                    <a:pt x="17" y="0"/>
                  </a:cubicBezTo>
                  <a:cubicBezTo>
                    <a:pt x="18" y="0"/>
                    <a:pt x="18" y="2"/>
                    <a:pt x="1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9" name="Freeform 557"/>
            <p:cNvSpPr/>
            <p:nvPr/>
          </p:nvSpPr>
          <p:spPr bwMode="auto">
            <a:xfrm>
              <a:off x="4101207" y="5466620"/>
              <a:ext cx="204175" cy="136117"/>
            </a:xfrm>
            <a:custGeom>
              <a:avLst/>
              <a:gdLst>
                <a:gd name="T0" fmla="*/ 28 w 33"/>
                <a:gd name="T1" fmla="*/ 12 h 22"/>
                <a:gd name="T2" fmla="*/ 25 w 33"/>
                <a:gd name="T3" fmla="*/ 7 h 22"/>
                <a:gd name="T4" fmla="*/ 29 w 33"/>
                <a:gd name="T5" fmla="*/ 6 h 22"/>
                <a:gd name="T6" fmla="*/ 33 w 33"/>
                <a:gd name="T7" fmla="*/ 15 h 22"/>
                <a:gd name="T8" fmla="*/ 17 w 33"/>
                <a:gd name="T9" fmla="*/ 16 h 22"/>
                <a:gd name="T10" fmla="*/ 18 w 33"/>
                <a:gd name="T11" fmla="*/ 15 h 22"/>
                <a:gd name="T12" fmla="*/ 24 w 33"/>
                <a:gd name="T13" fmla="*/ 14 h 22"/>
                <a:gd name="T14" fmla="*/ 0 w 33"/>
                <a:gd name="T15" fmla="*/ 2 h 22"/>
                <a:gd name="T16" fmla="*/ 2 w 33"/>
                <a:gd name="T17" fmla="*/ 0 h 22"/>
                <a:gd name="T18" fmla="*/ 28 w 33"/>
                <a:gd name="T1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2">
                  <a:moveTo>
                    <a:pt x="28" y="12"/>
                  </a:moveTo>
                  <a:cubicBezTo>
                    <a:pt x="27" y="10"/>
                    <a:pt x="25" y="9"/>
                    <a:pt x="25" y="7"/>
                  </a:cubicBezTo>
                  <a:cubicBezTo>
                    <a:pt x="26" y="6"/>
                    <a:pt x="28" y="6"/>
                    <a:pt x="29" y="6"/>
                  </a:cubicBezTo>
                  <a:cubicBezTo>
                    <a:pt x="29" y="10"/>
                    <a:pt x="33" y="11"/>
                    <a:pt x="33" y="15"/>
                  </a:cubicBezTo>
                  <a:cubicBezTo>
                    <a:pt x="29" y="16"/>
                    <a:pt x="19" y="22"/>
                    <a:pt x="17" y="16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20" y="15"/>
                    <a:pt x="22" y="14"/>
                    <a:pt x="24" y="14"/>
                  </a:cubicBezTo>
                  <a:cubicBezTo>
                    <a:pt x="17" y="9"/>
                    <a:pt x="4" y="8"/>
                    <a:pt x="0" y="2"/>
                  </a:cubicBezTo>
                  <a:cubicBezTo>
                    <a:pt x="0" y="0"/>
                    <a:pt x="2" y="1"/>
                    <a:pt x="2" y="0"/>
                  </a:cubicBezTo>
                  <a:cubicBezTo>
                    <a:pt x="9" y="5"/>
                    <a:pt x="19" y="8"/>
                    <a:pt x="2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0" name="Freeform 558"/>
            <p:cNvSpPr/>
            <p:nvPr/>
          </p:nvSpPr>
          <p:spPr bwMode="auto">
            <a:xfrm>
              <a:off x="4671851" y="5471856"/>
              <a:ext cx="149206" cy="75912"/>
            </a:xfrm>
            <a:custGeom>
              <a:avLst/>
              <a:gdLst>
                <a:gd name="T0" fmla="*/ 9 w 24"/>
                <a:gd name="T1" fmla="*/ 0 h 12"/>
                <a:gd name="T2" fmla="*/ 17 w 24"/>
                <a:gd name="T3" fmla="*/ 1 h 12"/>
                <a:gd name="T4" fmla="*/ 12 w 24"/>
                <a:gd name="T5" fmla="*/ 5 h 12"/>
                <a:gd name="T6" fmla="*/ 23 w 24"/>
                <a:gd name="T7" fmla="*/ 4 h 12"/>
                <a:gd name="T8" fmla="*/ 24 w 24"/>
                <a:gd name="T9" fmla="*/ 6 h 12"/>
                <a:gd name="T10" fmla="*/ 0 w 24"/>
                <a:gd name="T11" fmla="*/ 10 h 12"/>
                <a:gd name="T12" fmla="*/ 0 w 24"/>
                <a:gd name="T13" fmla="*/ 7 h 12"/>
                <a:gd name="T14" fmla="*/ 11 w 24"/>
                <a:gd name="T15" fmla="*/ 5 h 12"/>
                <a:gd name="T16" fmla="*/ 9 w 2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2">
                  <a:moveTo>
                    <a:pt x="9" y="0"/>
                  </a:moveTo>
                  <a:cubicBezTo>
                    <a:pt x="12" y="0"/>
                    <a:pt x="15" y="0"/>
                    <a:pt x="17" y="1"/>
                  </a:cubicBezTo>
                  <a:cubicBezTo>
                    <a:pt x="17" y="5"/>
                    <a:pt x="14" y="4"/>
                    <a:pt x="12" y="5"/>
                  </a:cubicBezTo>
                  <a:cubicBezTo>
                    <a:pt x="16" y="6"/>
                    <a:pt x="19" y="5"/>
                    <a:pt x="23" y="4"/>
                  </a:cubicBezTo>
                  <a:cubicBezTo>
                    <a:pt x="24" y="4"/>
                    <a:pt x="23" y="6"/>
                    <a:pt x="24" y="6"/>
                  </a:cubicBezTo>
                  <a:cubicBezTo>
                    <a:pt x="19" y="12"/>
                    <a:pt x="9" y="9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2" y="4"/>
                    <a:pt x="8" y="7"/>
                    <a:pt x="11" y="5"/>
                  </a:cubicBezTo>
                  <a:cubicBezTo>
                    <a:pt x="9" y="4"/>
                    <a:pt x="9" y="3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1" name="Freeform 559"/>
            <p:cNvSpPr>
              <a:spLocks noEditPoints="1"/>
            </p:cNvSpPr>
            <p:nvPr/>
          </p:nvSpPr>
          <p:spPr bwMode="auto">
            <a:xfrm>
              <a:off x="4454587" y="5471856"/>
              <a:ext cx="185853" cy="280087"/>
            </a:xfrm>
            <a:custGeom>
              <a:avLst/>
              <a:gdLst>
                <a:gd name="T0" fmla="*/ 30 w 30"/>
                <a:gd name="T1" fmla="*/ 6 h 45"/>
                <a:gd name="T2" fmla="*/ 25 w 30"/>
                <a:gd name="T3" fmla="*/ 18 h 45"/>
                <a:gd name="T4" fmla="*/ 3 w 30"/>
                <a:gd name="T5" fmla="*/ 45 h 45"/>
                <a:gd name="T6" fmla="*/ 0 w 30"/>
                <a:gd name="T7" fmla="*/ 41 h 45"/>
                <a:gd name="T8" fmla="*/ 21 w 30"/>
                <a:gd name="T9" fmla="*/ 2 h 45"/>
                <a:gd name="T10" fmla="*/ 30 w 30"/>
                <a:gd name="T11" fmla="*/ 6 h 45"/>
                <a:gd name="T12" fmla="*/ 24 w 30"/>
                <a:gd name="T13" fmla="*/ 6 h 45"/>
                <a:gd name="T14" fmla="*/ 4 w 30"/>
                <a:gd name="T15" fmla="*/ 41 h 45"/>
                <a:gd name="T16" fmla="*/ 8 w 30"/>
                <a:gd name="T17" fmla="*/ 41 h 45"/>
                <a:gd name="T18" fmla="*/ 7 w 30"/>
                <a:gd name="T19" fmla="*/ 34 h 45"/>
                <a:gd name="T20" fmla="*/ 11 w 30"/>
                <a:gd name="T21" fmla="*/ 36 h 45"/>
                <a:gd name="T22" fmla="*/ 8 w 30"/>
                <a:gd name="T23" fmla="*/ 27 h 45"/>
                <a:gd name="T24" fmla="*/ 11 w 30"/>
                <a:gd name="T25" fmla="*/ 25 h 45"/>
                <a:gd name="T26" fmla="*/ 13 w 30"/>
                <a:gd name="T27" fmla="*/ 29 h 45"/>
                <a:gd name="T28" fmla="*/ 11 w 30"/>
                <a:gd name="T29" fmla="*/ 22 h 45"/>
                <a:gd name="T30" fmla="*/ 13 w 30"/>
                <a:gd name="T31" fmla="*/ 20 h 45"/>
                <a:gd name="T32" fmla="*/ 16 w 30"/>
                <a:gd name="T33" fmla="*/ 23 h 45"/>
                <a:gd name="T34" fmla="*/ 15 w 30"/>
                <a:gd name="T35" fmla="*/ 16 h 45"/>
                <a:gd name="T36" fmla="*/ 20 w 30"/>
                <a:gd name="T37" fmla="*/ 17 h 45"/>
                <a:gd name="T38" fmla="*/ 21 w 30"/>
                <a:gd name="T39" fmla="*/ 10 h 45"/>
                <a:gd name="T40" fmla="*/ 23 w 30"/>
                <a:gd name="T41" fmla="*/ 10 h 45"/>
                <a:gd name="T42" fmla="*/ 24 w 30"/>
                <a:gd name="T43" fmla="*/ 13 h 45"/>
                <a:gd name="T44" fmla="*/ 26 w 30"/>
                <a:gd name="T45" fmla="*/ 7 h 45"/>
                <a:gd name="T46" fmla="*/ 24 w 30"/>
                <a:gd name="T47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45">
                  <a:moveTo>
                    <a:pt x="30" y="6"/>
                  </a:moveTo>
                  <a:cubicBezTo>
                    <a:pt x="29" y="11"/>
                    <a:pt x="26" y="13"/>
                    <a:pt x="25" y="18"/>
                  </a:cubicBezTo>
                  <a:cubicBezTo>
                    <a:pt x="13" y="22"/>
                    <a:pt x="19" y="44"/>
                    <a:pt x="3" y="45"/>
                  </a:cubicBezTo>
                  <a:cubicBezTo>
                    <a:pt x="2" y="44"/>
                    <a:pt x="2" y="42"/>
                    <a:pt x="0" y="41"/>
                  </a:cubicBezTo>
                  <a:cubicBezTo>
                    <a:pt x="1" y="26"/>
                    <a:pt x="11" y="8"/>
                    <a:pt x="21" y="2"/>
                  </a:cubicBezTo>
                  <a:cubicBezTo>
                    <a:pt x="23" y="0"/>
                    <a:pt x="28" y="3"/>
                    <a:pt x="30" y="6"/>
                  </a:cubicBezTo>
                  <a:close/>
                  <a:moveTo>
                    <a:pt x="24" y="6"/>
                  </a:moveTo>
                  <a:cubicBezTo>
                    <a:pt x="13" y="14"/>
                    <a:pt x="5" y="24"/>
                    <a:pt x="4" y="41"/>
                  </a:cubicBezTo>
                  <a:cubicBezTo>
                    <a:pt x="6" y="42"/>
                    <a:pt x="7" y="42"/>
                    <a:pt x="8" y="41"/>
                  </a:cubicBezTo>
                  <a:cubicBezTo>
                    <a:pt x="8" y="39"/>
                    <a:pt x="5" y="35"/>
                    <a:pt x="7" y="34"/>
                  </a:cubicBezTo>
                  <a:cubicBezTo>
                    <a:pt x="10" y="33"/>
                    <a:pt x="9" y="36"/>
                    <a:pt x="11" y="36"/>
                  </a:cubicBezTo>
                  <a:cubicBezTo>
                    <a:pt x="12" y="32"/>
                    <a:pt x="9" y="31"/>
                    <a:pt x="8" y="27"/>
                  </a:cubicBezTo>
                  <a:cubicBezTo>
                    <a:pt x="9" y="26"/>
                    <a:pt x="9" y="25"/>
                    <a:pt x="11" y="25"/>
                  </a:cubicBezTo>
                  <a:cubicBezTo>
                    <a:pt x="12" y="26"/>
                    <a:pt x="12" y="28"/>
                    <a:pt x="13" y="29"/>
                  </a:cubicBezTo>
                  <a:cubicBezTo>
                    <a:pt x="14" y="25"/>
                    <a:pt x="11" y="25"/>
                    <a:pt x="11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1"/>
                    <a:pt x="14" y="23"/>
                    <a:pt x="16" y="23"/>
                  </a:cubicBezTo>
                  <a:cubicBezTo>
                    <a:pt x="19" y="20"/>
                    <a:pt x="15" y="18"/>
                    <a:pt x="15" y="16"/>
                  </a:cubicBezTo>
                  <a:cubicBezTo>
                    <a:pt x="18" y="15"/>
                    <a:pt x="18" y="17"/>
                    <a:pt x="20" y="17"/>
                  </a:cubicBezTo>
                  <a:cubicBezTo>
                    <a:pt x="21" y="14"/>
                    <a:pt x="19" y="11"/>
                    <a:pt x="21" y="10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4" y="10"/>
                    <a:pt x="23" y="13"/>
                    <a:pt x="24" y="13"/>
                  </a:cubicBezTo>
                  <a:cubicBezTo>
                    <a:pt x="24" y="10"/>
                    <a:pt x="26" y="9"/>
                    <a:pt x="26" y="7"/>
                  </a:cubicBezTo>
                  <a:cubicBezTo>
                    <a:pt x="25" y="7"/>
                    <a:pt x="24" y="6"/>
                    <a:pt x="24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2" name="Freeform 560"/>
            <p:cNvSpPr>
              <a:spLocks noEditPoints="1"/>
            </p:cNvSpPr>
            <p:nvPr/>
          </p:nvSpPr>
          <p:spPr bwMode="auto">
            <a:xfrm>
              <a:off x="4894349" y="5479708"/>
              <a:ext cx="130882" cy="191088"/>
            </a:xfrm>
            <a:custGeom>
              <a:avLst/>
              <a:gdLst>
                <a:gd name="T0" fmla="*/ 14 w 21"/>
                <a:gd name="T1" fmla="*/ 27 h 31"/>
                <a:gd name="T2" fmla="*/ 12 w 21"/>
                <a:gd name="T3" fmla="*/ 4 h 31"/>
                <a:gd name="T4" fmla="*/ 14 w 21"/>
                <a:gd name="T5" fmla="*/ 27 h 31"/>
                <a:gd name="T6" fmla="*/ 8 w 21"/>
                <a:gd name="T7" fmla="*/ 12 h 31"/>
                <a:gd name="T8" fmla="*/ 11 w 21"/>
                <a:gd name="T9" fmla="*/ 11 h 31"/>
                <a:gd name="T10" fmla="*/ 12 w 21"/>
                <a:gd name="T11" fmla="*/ 14 h 31"/>
                <a:gd name="T12" fmla="*/ 8 w 21"/>
                <a:gd name="T13" fmla="*/ 17 h 31"/>
                <a:gd name="T14" fmla="*/ 13 w 21"/>
                <a:gd name="T15" fmla="*/ 18 h 31"/>
                <a:gd name="T16" fmla="*/ 10 w 21"/>
                <a:gd name="T17" fmla="*/ 23 h 31"/>
                <a:gd name="T18" fmla="*/ 8 w 21"/>
                <a:gd name="T19" fmla="*/ 7 h 31"/>
                <a:gd name="T20" fmla="*/ 8 w 21"/>
                <a:gd name="T2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1">
                  <a:moveTo>
                    <a:pt x="14" y="27"/>
                  </a:moveTo>
                  <a:cubicBezTo>
                    <a:pt x="2" y="31"/>
                    <a:pt x="0" y="0"/>
                    <a:pt x="12" y="4"/>
                  </a:cubicBezTo>
                  <a:cubicBezTo>
                    <a:pt x="18" y="7"/>
                    <a:pt x="21" y="22"/>
                    <a:pt x="14" y="27"/>
                  </a:cubicBezTo>
                  <a:close/>
                  <a:moveTo>
                    <a:pt x="8" y="12"/>
                  </a:moveTo>
                  <a:cubicBezTo>
                    <a:pt x="8" y="11"/>
                    <a:pt x="10" y="11"/>
                    <a:pt x="11" y="11"/>
                  </a:cubicBezTo>
                  <a:cubicBezTo>
                    <a:pt x="12" y="12"/>
                    <a:pt x="12" y="13"/>
                    <a:pt x="12" y="14"/>
                  </a:cubicBezTo>
                  <a:cubicBezTo>
                    <a:pt x="11" y="16"/>
                    <a:pt x="8" y="15"/>
                    <a:pt x="8" y="17"/>
                  </a:cubicBezTo>
                  <a:cubicBezTo>
                    <a:pt x="9" y="19"/>
                    <a:pt x="12" y="16"/>
                    <a:pt x="13" y="18"/>
                  </a:cubicBezTo>
                  <a:cubicBezTo>
                    <a:pt x="14" y="22"/>
                    <a:pt x="10" y="20"/>
                    <a:pt x="10" y="23"/>
                  </a:cubicBezTo>
                  <a:cubicBezTo>
                    <a:pt x="19" y="26"/>
                    <a:pt x="15" y="7"/>
                    <a:pt x="8" y="7"/>
                  </a:cubicBezTo>
                  <a:cubicBezTo>
                    <a:pt x="8" y="9"/>
                    <a:pt x="7" y="12"/>
                    <a:pt x="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3" name="Freeform 561"/>
            <p:cNvSpPr/>
            <p:nvPr/>
          </p:nvSpPr>
          <p:spPr bwMode="auto">
            <a:xfrm>
              <a:off x="4648292" y="5534679"/>
              <a:ext cx="198940" cy="54971"/>
            </a:xfrm>
            <a:custGeom>
              <a:avLst/>
              <a:gdLst>
                <a:gd name="T0" fmla="*/ 32 w 32"/>
                <a:gd name="T1" fmla="*/ 6 h 9"/>
                <a:gd name="T2" fmla="*/ 24 w 32"/>
                <a:gd name="T3" fmla="*/ 6 h 9"/>
                <a:gd name="T4" fmla="*/ 3 w 32"/>
                <a:gd name="T5" fmla="*/ 9 h 9"/>
                <a:gd name="T6" fmla="*/ 1 w 32"/>
                <a:gd name="T7" fmla="*/ 7 h 9"/>
                <a:gd name="T8" fmla="*/ 32 w 32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9">
                  <a:moveTo>
                    <a:pt x="32" y="6"/>
                  </a:moveTo>
                  <a:cubicBezTo>
                    <a:pt x="30" y="9"/>
                    <a:pt x="27" y="6"/>
                    <a:pt x="24" y="6"/>
                  </a:cubicBezTo>
                  <a:cubicBezTo>
                    <a:pt x="17" y="5"/>
                    <a:pt x="9" y="6"/>
                    <a:pt x="3" y="9"/>
                  </a:cubicBezTo>
                  <a:cubicBezTo>
                    <a:pt x="2" y="8"/>
                    <a:pt x="0" y="9"/>
                    <a:pt x="1" y="7"/>
                  </a:cubicBezTo>
                  <a:cubicBezTo>
                    <a:pt x="9" y="1"/>
                    <a:pt x="23" y="0"/>
                    <a:pt x="3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4" name="Freeform 562"/>
            <p:cNvSpPr>
              <a:spLocks noEditPoints="1"/>
            </p:cNvSpPr>
            <p:nvPr/>
          </p:nvSpPr>
          <p:spPr bwMode="auto">
            <a:xfrm>
              <a:off x="5001673" y="5584413"/>
              <a:ext cx="128265" cy="154441"/>
            </a:xfrm>
            <a:custGeom>
              <a:avLst/>
              <a:gdLst>
                <a:gd name="T0" fmla="*/ 10 w 21"/>
                <a:gd name="T1" fmla="*/ 25 h 25"/>
                <a:gd name="T2" fmla="*/ 9 w 21"/>
                <a:gd name="T3" fmla="*/ 1 h 25"/>
                <a:gd name="T4" fmla="*/ 10 w 21"/>
                <a:gd name="T5" fmla="*/ 25 h 25"/>
                <a:gd name="T6" fmla="*/ 12 w 21"/>
                <a:gd name="T7" fmla="*/ 22 h 25"/>
                <a:gd name="T8" fmla="*/ 13 w 21"/>
                <a:gd name="T9" fmla="*/ 17 h 25"/>
                <a:gd name="T10" fmla="*/ 11 w 21"/>
                <a:gd name="T11" fmla="*/ 15 h 25"/>
                <a:gd name="T12" fmla="*/ 13 w 21"/>
                <a:gd name="T13" fmla="*/ 14 h 25"/>
                <a:gd name="T14" fmla="*/ 8 w 21"/>
                <a:gd name="T15" fmla="*/ 5 h 25"/>
                <a:gd name="T16" fmla="*/ 12 w 21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5">
                  <a:moveTo>
                    <a:pt x="10" y="25"/>
                  </a:moveTo>
                  <a:cubicBezTo>
                    <a:pt x="3" y="23"/>
                    <a:pt x="0" y="1"/>
                    <a:pt x="9" y="1"/>
                  </a:cubicBezTo>
                  <a:cubicBezTo>
                    <a:pt x="18" y="0"/>
                    <a:pt x="21" y="25"/>
                    <a:pt x="10" y="25"/>
                  </a:cubicBezTo>
                  <a:close/>
                  <a:moveTo>
                    <a:pt x="12" y="22"/>
                  </a:moveTo>
                  <a:cubicBezTo>
                    <a:pt x="13" y="20"/>
                    <a:pt x="14" y="19"/>
                    <a:pt x="13" y="17"/>
                  </a:cubicBezTo>
                  <a:cubicBezTo>
                    <a:pt x="13" y="18"/>
                    <a:pt x="10" y="17"/>
                    <a:pt x="11" y="15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3" y="10"/>
                    <a:pt x="13" y="5"/>
                    <a:pt x="8" y="5"/>
                  </a:cubicBezTo>
                  <a:cubicBezTo>
                    <a:pt x="7" y="10"/>
                    <a:pt x="6" y="21"/>
                    <a:pt x="12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5" name="Freeform 563"/>
            <p:cNvSpPr>
              <a:spLocks noEditPoints="1"/>
            </p:cNvSpPr>
            <p:nvPr/>
          </p:nvSpPr>
          <p:spPr bwMode="auto">
            <a:xfrm>
              <a:off x="4561911" y="5584413"/>
              <a:ext cx="363852" cy="384793"/>
            </a:xfrm>
            <a:custGeom>
              <a:avLst/>
              <a:gdLst>
                <a:gd name="T0" fmla="*/ 55 w 59"/>
                <a:gd name="T1" fmla="*/ 33 h 62"/>
                <a:gd name="T2" fmla="*/ 2 w 59"/>
                <a:gd name="T3" fmla="*/ 25 h 62"/>
                <a:gd name="T4" fmla="*/ 28 w 59"/>
                <a:gd name="T5" fmla="*/ 2 h 62"/>
                <a:gd name="T6" fmla="*/ 31 w 59"/>
                <a:gd name="T7" fmla="*/ 46 h 62"/>
                <a:gd name="T8" fmla="*/ 39 w 59"/>
                <a:gd name="T9" fmla="*/ 47 h 62"/>
                <a:gd name="T10" fmla="*/ 46 w 59"/>
                <a:gd name="T11" fmla="*/ 42 h 62"/>
                <a:gd name="T12" fmla="*/ 41 w 59"/>
                <a:gd name="T13" fmla="*/ 40 h 62"/>
                <a:gd name="T14" fmla="*/ 46 w 59"/>
                <a:gd name="T15" fmla="*/ 41 h 62"/>
                <a:gd name="T16" fmla="*/ 49 w 59"/>
                <a:gd name="T17" fmla="*/ 37 h 62"/>
                <a:gd name="T18" fmla="*/ 49 w 59"/>
                <a:gd name="T19" fmla="*/ 31 h 62"/>
                <a:gd name="T20" fmla="*/ 50 w 59"/>
                <a:gd name="T21" fmla="*/ 25 h 62"/>
                <a:gd name="T22" fmla="*/ 52 w 59"/>
                <a:gd name="T23" fmla="*/ 21 h 62"/>
                <a:gd name="T24" fmla="*/ 49 w 59"/>
                <a:gd name="T25" fmla="*/ 19 h 62"/>
                <a:gd name="T26" fmla="*/ 50 w 59"/>
                <a:gd name="T27" fmla="*/ 16 h 62"/>
                <a:gd name="T28" fmla="*/ 49 w 59"/>
                <a:gd name="T29" fmla="*/ 13 h 62"/>
                <a:gd name="T30" fmla="*/ 43 w 59"/>
                <a:gd name="T31" fmla="*/ 8 h 62"/>
                <a:gd name="T32" fmla="*/ 38 w 59"/>
                <a:gd name="T33" fmla="*/ 9 h 62"/>
                <a:gd name="T34" fmla="*/ 26 w 59"/>
                <a:gd name="T35" fmla="*/ 6 h 62"/>
                <a:gd name="T36" fmla="*/ 25 w 59"/>
                <a:gd name="T37" fmla="*/ 8 h 62"/>
                <a:gd name="T38" fmla="*/ 15 w 59"/>
                <a:gd name="T39" fmla="*/ 12 h 62"/>
                <a:gd name="T40" fmla="*/ 15 w 59"/>
                <a:gd name="T41" fmla="*/ 16 h 62"/>
                <a:gd name="T42" fmla="*/ 9 w 59"/>
                <a:gd name="T43" fmla="*/ 19 h 62"/>
                <a:gd name="T44" fmla="*/ 7 w 59"/>
                <a:gd name="T45" fmla="*/ 22 h 62"/>
                <a:gd name="T46" fmla="*/ 9 w 59"/>
                <a:gd name="T47" fmla="*/ 27 h 62"/>
                <a:gd name="T48" fmla="*/ 6 w 59"/>
                <a:gd name="T49" fmla="*/ 34 h 62"/>
                <a:gd name="T50" fmla="*/ 6 w 59"/>
                <a:gd name="T51" fmla="*/ 38 h 62"/>
                <a:gd name="T52" fmla="*/ 11 w 59"/>
                <a:gd name="T53" fmla="*/ 42 h 62"/>
                <a:gd name="T54" fmla="*/ 10 w 59"/>
                <a:gd name="T55" fmla="*/ 46 h 62"/>
                <a:gd name="T56" fmla="*/ 16 w 59"/>
                <a:gd name="T57" fmla="*/ 51 h 62"/>
                <a:gd name="T58" fmla="*/ 20 w 59"/>
                <a:gd name="T59" fmla="*/ 52 h 62"/>
                <a:gd name="T60" fmla="*/ 23 w 59"/>
                <a:gd name="T61" fmla="*/ 48 h 62"/>
                <a:gd name="T62" fmla="*/ 22 w 59"/>
                <a:gd name="T63" fmla="*/ 53 h 62"/>
                <a:gd name="T64" fmla="*/ 28 w 59"/>
                <a:gd name="T65" fmla="*/ 51 h 62"/>
                <a:gd name="T66" fmla="*/ 33 w 59"/>
                <a:gd name="T67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62">
                  <a:moveTo>
                    <a:pt x="28" y="2"/>
                  </a:moveTo>
                  <a:cubicBezTo>
                    <a:pt x="49" y="0"/>
                    <a:pt x="59" y="16"/>
                    <a:pt x="55" y="33"/>
                  </a:cubicBezTo>
                  <a:cubicBezTo>
                    <a:pt x="51" y="46"/>
                    <a:pt x="31" y="62"/>
                    <a:pt x="15" y="54"/>
                  </a:cubicBezTo>
                  <a:cubicBezTo>
                    <a:pt x="5" y="50"/>
                    <a:pt x="0" y="39"/>
                    <a:pt x="2" y="25"/>
                  </a:cubicBezTo>
                  <a:cubicBezTo>
                    <a:pt x="3" y="19"/>
                    <a:pt x="6" y="14"/>
                    <a:pt x="9" y="11"/>
                  </a:cubicBezTo>
                  <a:cubicBezTo>
                    <a:pt x="13" y="7"/>
                    <a:pt x="21" y="3"/>
                    <a:pt x="28" y="2"/>
                  </a:cubicBezTo>
                  <a:close/>
                  <a:moveTo>
                    <a:pt x="31" y="50"/>
                  </a:moveTo>
                  <a:cubicBezTo>
                    <a:pt x="31" y="49"/>
                    <a:pt x="29" y="46"/>
                    <a:pt x="31" y="46"/>
                  </a:cubicBezTo>
                  <a:cubicBezTo>
                    <a:pt x="34" y="46"/>
                    <a:pt x="33" y="48"/>
                    <a:pt x="35" y="48"/>
                  </a:cubicBezTo>
                  <a:cubicBezTo>
                    <a:pt x="36" y="47"/>
                    <a:pt x="37" y="49"/>
                    <a:pt x="39" y="47"/>
                  </a:cubicBezTo>
                  <a:cubicBezTo>
                    <a:pt x="40" y="46"/>
                    <a:pt x="40" y="45"/>
                    <a:pt x="41" y="44"/>
                  </a:cubicBezTo>
                  <a:cubicBezTo>
                    <a:pt x="43" y="44"/>
                    <a:pt x="45" y="43"/>
                    <a:pt x="46" y="42"/>
                  </a:cubicBezTo>
                  <a:cubicBezTo>
                    <a:pt x="44" y="41"/>
                    <a:pt x="44" y="42"/>
                    <a:pt x="42" y="42"/>
                  </a:cubicBezTo>
                  <a:cubicBezTo>
                    <a:pt x="42" y="42"/>
                    <a:pt x="41" y="41"/>
                    <a:pt x="41" y="40"/>
                  </a:cubicBezTo>
                  <a:cubicBezTo>
                    <a:pt x="42" y="39"/>
                    <a:pt x="42" y="38"/>
                    <a:pt x="44" y="39"/>
                  </a:cubicBezTo>
                  <a:cubicBezTo>
                    <a:pt x="46" y="38"/>
                    <a:pt x="45" y="43"/>
                    <a:pt x="46" y="41"/>
                  </a:cubicBezTo>
                  <a:cubicBezTo>
                    <a:pt x="45" y="40"/>
                    <a:pt x="45" y="38"/>
                    <a:pt x="45" y="37"/>
                  </a:cubicBezTo>
                  <a:cubicBezTo>
                    <a:pt x="47" y="37"/>
                    <a:pt x="47" y="37"/>
                    <a:pt x="49" y="37"/>
                  </a:cubicBezTo>
                  <a:cubicBezTo>
                    <a:pt x="49" y="36"/>
                    <a:pt x="51" y="34"/>
                    <a:pt x="50" y="34"/>
                  </a:cubicBezTo>
                  <a:cubicBezTo>
                    <a:pt x="47" y="37"/>
                    <a:pt x="45" y="30"/>
                    <a:pt x="49" y="31"/>
                  </a:cubicBezTo>
                  <a:cubicBezTo>
                    <a:pt x="51" y="31"/>
                    <a:pt x="50" y="33"/>
                    <a:pt x="51" y="34"/>
                  </a:cubicBezTo>
                  <a:cubicBezTo>
                    <a:pt x="52" y="30"/>
                    <a:pt x="51" y="28"/>
                    <a:pt x="50" y="25"/>
                  </a:cubicBezTo>
                  <a:cubicBezTo>
                    <a:pt x="50" y="25"/>
                    <a:pt x="51" y="24"/>
                    <a:pt x="52" y="24"/>
                  </a:cubicBezTo>
                  <a:cubicBezTo>
                    <a:pt x="52" y="23"/>
                    <a:pt x="53" y="21"/>
                    <a:pt x="52" y="21"/>
                  </a:cubicBezTo>
                  <a:cubicBezTo>
                    <a:pt x="52" y="22"/>
                    <a:pt x="50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50" y="19"/>
                    <a:pt x="50" y="18"/>
                    <a:pt x="52" y="19"/>
                  </a:cubicBezTo>
                  <a:cubicBezTo>
                    <a:pt x="51" y="18"/>
                    <a:pt x="51" y="17"/>
                    <a:pt x="50" y="16"/>
                  </a:cubicBezTo>
                  <a:cubicBezTo>
                    <a:pt x="50" y="17"/>
                    <a:pt x="47" y="18"/>
                    <a:pt x="47" y="17"/>
                  </a:cubicBezTo>
                  <a:cubicBezTo>
                    <a:pt x="46" y="14"/>
                    <a:pt x="48" y="14"/>
                    <a:pt x="49" y="13"/>
                  </a:cubicBezTo>
                  <a:cubicBezTo>
                    <a:pt x="47" y="14"/>
                    <a:pt x="48" y="12"/>
                    <a:pt x="47" y="12"/>
                  </a:cubicBezTo>
                  <a:cubicBezTo>
                    <a:pt x="45" y="13"/>
                    <a:pt x="42" y="12"/>
                    <a:pt x="43" y="8"/>
                  </a:cubicBezTo>
                  <a:cubicBezTo>
                    <a:pt x="42" y="9"/>
                    <a:pt x="41" y="8"/>
                    <a:pt x="40" y="7"/>
                  </a:cubicBezTo>
                  <a:cubicBezTo>
                    <a:pt x="40" y="8"/>
                    <a:pt x="39" y="9"/>
                    <a:pt x="38" y="9"/>
                  </a:cubicBezTo>
                  <a:cubicBezTo>
                    <a:pt x="36" y="6"/>
                    <a:pt x="31" y="5"/>
                    <a:pt x="28" y="7"/>
                  </a:cubicBezTo>
                  <a:cubicBezTo>
                    <a:pt x="27" y="7"/>
                    <a:pt x="28" y="6"/>
                    <a:pt x="26" y="6"/>
                  </a:cubicBezTo>
                  <a:cubicBezTo>
                    <a:pt x="26" y="7"/>
                    <a:pt x="22" y="6"/>
                    <a:pt x="22" y="8"/>
                  </a:cubicBezTo>
                  <a:cubicBezTo>
                    <a:pt x="23" y="8"/>
                    <a:pt x="24" y="7"/>
                    <a:pt x="25" y="8"/>
                  </a:cubicBezTo>
                  <a:cubicBezTo>
                    <a:pt x="25" y="10"/>
                    <a:pt x="25" y="11"/>
                    <a:pt x="23" y="11"/>
                  </a:cubicBezTo>
                  <a:cubicBezTo>
                    <a:pt x="21" y="10"/>
                    <a:pt x="16" y="8"/>
                    <a:pt x="15" y="12"/>
                  </a:cubicBezTo>
                  <a:cubicBezTo>
                    <a:pt x="17" y="11"/>
                    <a:pt x="17" y="13"/>
                    <a:pt x="17" y="13"/>
                  </a:cubicBezTo>
                  <a:cubicBezTo>
                    <a:pt x="17" y="14"/>
                    <a:pt x="16" y="15"/>
                    <a:pt x="15" y="16"/>
                  </a:cubicBezTo>
                  <a:cubicBezTo>
                    <a:pt x="14" y="15"/>
                    <a:pt x="14" y="13"/>
                    <a:pt x="13" y="13"/>
                  </a:cubicBezTo>
                  <a:cubicBezTo>
                    <a:pt x="12" y="16"/>
                    <a:pt x="9" y="16"/>
                    <a:pt x="9" y="19"/>
                  </a:cubicBezTo>
                  <a:cubicBezTo>
                    <a:pt x="11" y="19"/>
                    <a:pt x="11" y="20"/>
                    <a:pt x="10" y="22"/>
                  </a:cubicBezTo>
                  <a:cubicBezTo>
                    <a:pt x="9" y="23"/>
                    <a:pt x="8" y="23"/>
                    <a:pt x="7" y="22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8" y="24"/>
                    <a:pt x="9" y="25"/>
                    <a:pt x="9" y="27"/>
                  </a:cubicBezTo>
                  <a:cubicBezTo>
                    <a:pt x="8" y="27"/>
                    <a:pt x="8" y="29"/>
                    <a:pt x="6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7" y="38"/>
                    <a:pt x="6" y="37"/>
                    <a:pt x="6" y="38"/>
                  </a:cubicBezTo>
                  <a:cubicBezTo>
                    <a:pt x="7" y="39"/>
                    <a:pt x="7" y="43"/>
                    <a:pt x="8" y="43"/>
                  </a:cubicBezTo>
                  <a:cubicBezTo>
                    <a:pt x="9" y="43"/>
                    <a:pt x="9" y="42"/>
                    <a:pt x="11" y="42"/>
                  </a:cubicBezTo>
                  <a:cubicBezTo>
                    <a:pt x="11" y="43"/>
                    <a:pt x="12" y="43"/>
                    <a:pt x="12" y="44"/>
                  </a:cubicBezTo>
                  <a:cubicBezTo>
                    <a:pt x="11" y="45"/>
                    <a:pt x="10" y="45"/>
                    <a:pt x="10" y="46"/>
                  </a:cubicBezTo>
                  <a:cubicBezTo>
                    <a:pt x="11" y="46"/>
                    <a:pt x="11" y="45"/>
                    <a:pt x="13" y="46"/>
                  </a:cubicBezTo>
                  <a:cubicBezTo>
                    <a:pt x="13" y="48"/>
                    <a:pt x="14" y="50"/>
                    <a:pt x="16" y="51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20" y="48"/>
                    <a:pt x="18" y="52"/>
                    <a:pt x="20" y="52"/>
                  </a:cubicBezTo>
                  <a:cubicBezTo>
                    <a:pt x="22" y="51"/>
                    <a:pt x="20" y="50"/>
                    <a:pt x="20" y="49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23" y="49"/>
                    <a:pt x="24" y="49"/>
                    <a:pt x="24" y="50"/>
                  </a:cubicBezTo>
                  <a:cubicBezTo>
                    <a:pt x="24" y="52"/>
                    <a:pt x="23" y="52"/>
                    <a:pt x="22" y="53"/>
                  </a:cubicBezTo>
                  <a:cubicBezTo>
                    <a:pt x="23" y="53"/>
                    <a:pt x="25" y="53"/>
                    <a:pt x="26" y="53"/>
                  </a:cubicBezTo>
                  <a:cubicBezTo>
                    <a:pt x="25" y="51"/>
                    <a:pt x="27" y="51"/>
                    <a:pt x="28" y="51"/>
                  </a:cubicBezTo>
                  <a:cubicBezTo>
                    <a:pt x="29" y="51"/>
                    <a:pt x="29" y="52"/>
                    <a:pt x="29" y="52"/>
                  </a:cubicBezTo>
                  <a:cubicBezTo>
                    <a:pt x="31" y="52"/>
                    <a:pt x="35" y="51"/>
                    <a:pt x="33" y="49"/>
                  </a:cubicBezTo>
                  <a:cubicBezTo>
                    <a:pt x="33" y="50"/>
                    <a:pt x="32" y="50"/>
                    <a:pt x="31" y="5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6" name="Freeform 564"/>
            <p:cNvSpPr/>
            <p:nvPr/>
          </p:nvSpPr>
          <p:spPr bwMode="auto">
            <a:xfrm>
              <a:off x="4747762" y="5621060"/>
              <a:ext cx="23560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1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7" name="Freeform 565"/>
            <p:cNvSpPr/>
            <p:nvPr/>
          </p:nvSpPr>
          <p:spPr bwMode="auto">
            <a:xfrm>
              <a:off x="4789644" y="5639384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0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2" y="5"/>
                    <a:pt x="0" y="4"/>
                  </a:cubicBezTo>
                  <a:cubicBezTo>
                    <a:pt x="1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8" name="Freeform 566"/>
            <p:cNvSpPr/>
            <p:nvPr/>
          </p:nvSpPr>
          <p:spPr bwMode="auto">
            <a:xfrm>
              <a:off x="4703263" y="5665560"/>
              <a:ext cx="18324" cy="183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9" name="Freeform 567"/>
            <p:cNvSpPr/>
            <p:nvPr/>
          </p:nvSpPr>
          <p:spPr bwMode="auto">
            <a:xfrm>
              <a:off x="4059325" y="5683883"/>
              <a:ext cx="227735" cy="104705"/>
            </a:xfrm>
            <a:custGeom>
              <a:avLst/>
              <a:gdLst>
                <a:gd name="T0" fmla="*/ 29 w 37"/>
                <a:gd name="T1" fmla="*/ 9 h 17"/>
                <a:gd name="T2" fmla="*/ 17 w 37"/>
                <a:gd name="T3" fmla="*/ 13 h 17"/>
                <a:gd name="T4" fmla="*/ 0 w 37"/>
                <a:gd name="T5" fmla="*/ 17 h 17"/>
                <a:gd name="T6" fmla="*/ 13 w 37"/>
                <a:gd name="T7" fmla="*/ 10 h 17"/>
                <a:gd name="T8" fmla="*/ 29 w 37"/>
                <a:gd name="T9" fmla="*/ 6 h 17"/>
                <a:gd name="T10" fmla="*/ 25 w 37"/>
                <a:gd name="T11" fmla="*/ 2 h 17"/>
                <a:gd name="T12" fmla="*/ 28 w 37"/>
                <a:gd name="T13" fmla="*/ 0 h 17"/>
                <a:gd name="T14" fmla="*/ 37 w 37"/>
                <a:gd name="T15" fmla="*/ 5 h 17"/>
                <a:gd name="T16" fmla="*/ 37 w 37"/>
                <a:gd name="T17" fmla="*/ 8 h 17"/>
                <a:gd name="T18" fmla="*/ 26 w 37"/>
                <a:gd name="T19" fmla="*/ 14 h 17"/>
                <a:gd name="T20" fmla="*/ 29 w 37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17">
                  <a:moveTo>
                    <a:pt x="29" y="9"/>
                  </a:moveTo>
                  <a:cubicBezTo>
                    <a:pt x="25" y="10"/>
                    <a:pt x="21" y="12"/>
                    <a:pt x="17" y="13"/>
                  </a:cubicBezTo>
                  <a:cubicBezTo>
                    <a:pt x="10" y="15"/>
                    <a:pt x="4" y="17"/>
                    <a:pt x="0" y="17"/>
                  </a:cubicBezTo>
                  <a:cubicBezTo>
                    <a:pt x="2" y="12"/>
                    <a:pt x="8" y="11"/>
                    <a:pt x="13" y="10"/>
                  </a:cubicBezTo>
                  <a:cubicBezTo>
                    <a:pt x="18" y="8"/>
                    <a:pt x="24" y="7"/>
                    <a:pt x="29" y="6"/>
                  </a:cubicBezTo>
                  <a:cubicBezTo>
                    <a:pt x="27" y="4"/>
                    <a:pt x="25" y="4"/>
                    <a:pt x="25" y="2"/>
                  </a:cubicBezTo>
                  <a:cubicBezTo>
                    <a:pt x="26" y="2"/>
                    <a:pt x="27" y="1"/>
                    <a:pt x="28" y="0"/>
                  </a:cubicBezTo>
                  <a:cubicBezTo>
                    <a:pt x="31" y="2"/>
                    <a:pt x="34" y="3"/>
                    <a:pt x="37" y="5"/>
                  </a:cubicBezTo>
                  <a:cubicBezTo>
                    <a:pt x="37" y="6"/>
                    <a:pt x="37" y="7"/>
                    <a:pt x="37" y="8"/>
                  </a:cubicBezTo>
                  <a:cubicBezTo>
                    <a:pt x="33" y="9"/>
                    <a:pt x="31" y="15"/>
                    <a:pt x="26" y="14"/>
                  </a:cubicBezTo>
                  <a:cubicBezTo>
                    <a:pt x="25" y="12"/>
                    <a:pt x="28" y="10"/>
                    <a:pt x="29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0" name="Freeform 568"/>
            <p:cNvSpPr>
              <a:spLocks noEditPoints="1"/>
            </p:cNvSpPr>
            <p:nvPr/>
          </p:nvSpPr>
          <p:spPr bwMode="auto">
            <a:xfrm>
              <a:off x="4386529" y="5683883"/>
              <a:ext cx="62823" cy="99470"/>
            </a:xfrm>
            <a:custGeom>
              <a:avLst/>
              <a:gdLst>
                <a:gd name="T0" fmla="*/ 10 w 10"/>
                <a:gd name="T1" fmla="*/ 2 h 16"/>
                <a:gd name="T2" fmla="*/ 2 w 10"/>
                <a:gd name="T3" fmla="*/ 14 h 16"/>
                <a:gd name="T4" fmla="*/ 2 w 10"/>
                <a:gd name="T5" fmla="*/ 0 h 16"/>
                <a:gd name="T6" fmla="*/ 10 w 10"/>
                <a:gd name="T7" fmla="*/ 2 h 16"/>
                <a:gd name="T8" fmla="*/ 4 w 10"/>
                <a:gd name="T9" fmla="*/ 11 h 16"/>
                <a:gd name="T10" fmla="*/ 5 w 10"/>
                <a:gd name="T11" fmla="*/ 5 h 16"/>
                <a:gd name="T12" fmla="*/ 4 w 10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10" y="2"/>
                  </a:moveTo>
                  <a:cubicBezTo>
                    <a:pt x="10" y="8"/>
                    <a:pt x="9" y="16"/>
                    <a:pt x="2" y="14"/>
                  </a:cubicBezTo>
                  <a:cubicBezTo>
                    <a:pt x="1" y="10"/>
                    <a:pt x="0" y="4"/>
                    <a:pt x="2" y="0"/>
                  </a:cubicBezTo>
                  <a:cubicBezTo>
                    <a:pt x="5" y="0"/>
                    <a:pt x="7" y="1"/>
                    <a:pt x="10" y="2"/>
                  </a:cubicBezTo>
                  <a:close/>
                  <a:moveTo>
                    <a:pt x="4" y="11"/>
                  </a:moveTo>
                  <a:cubicBezTo>
                    <a:pt x="6" y="10"/>
                    <a:pt x="7" y="5"/>
                    <a:pt x="5" y="5"/>
                  </a:cubicBezTo>
                  <a:cubicBezTo>
                    <a:pt x="5" y="7"/>
                    <a:pt x="4" y="9"/>
                    <a:pt x="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1" name="Freeform 569"/>
            <p:cNvSpPr/>
            <p:nvPr/>
          </p:nvSpPr>
          <p:spPr bwMode="auto">
            <a:xfrm>
              <a:off x="4640440" y="5683883"/>
              <a:ext cx="26176" cy="23560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2" name="Freeform 570"/>
            <p:cNvSpPr/>
            <p:nvPr/>
          </p:nvSpPr>
          <p:spPr bwMode="auto">
            <a:xfrm>
              <a:off x="4821055" y="5696972"/>
              <a:ext cx="154441" cy="246057"/>
            </a:xfrm>
            <a:custGeom>
              <a:avLst/>
              <a:gdLst>
                <a:gd name="T0" fmla="*/ 19 w 25"/>
                <a:gd name="T1" fmla="*/ 0 h 40"/>
                <a:gd name="T2" fmla="*/ 21 w 25"/>
                <a:gd name="T3" fmla="*/ 0 h 40"/>
                <a:gd name="T4" fmla="*/ 15 w 25"/>
                <a:gd name="T5" fmla="*/ 28 h 40"/>
                <a:gd name="T6" fmla="*/ 2 w 25"/>
                <a:gd name="T7" fmla="*/ 40 h 40"/>
                <a:gd name="T8" fmla="*/ 14 w 25"/>
                <a:gd name="T9" fmla="*/ 15 h 40"/>
                <a:gd name="T10" fmla="*/ 19 w 25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0">
                  <a:moveTo>
                    <a:pt x="19" y="0"/>
                  </a:moveTo>
                  <a:cubicBezTo>
                    <a:pt x="20" y="0"/>
                    <a:pt x="20" y="0"/>
                    <a:pt x="21" y="0"/>
                  </a:cubicBezTo>
                  <a:cubicBezTo>
                    <a:pt x="25" y="11"/>
                    <a:pt x="16" y="18"/>
                    <a:pt x="15" y="28"/>
                  </a:cubicBezTo>
                  <a:cubicBezTo>
                    <a:pt x="10" y="31"/>
                    <a:pt x="8" y="37"/>
                    <a:pt x="2" y="40"/>
                  </a:cubicBezTo>
                  <a:cubicBezTo>
                    <a:pt x="0" y="30"/>
                    <a:pt x="16" y="28"/>
                    <a:pt x="14" y="15"/>
                  </a:cubicBezTo>
                  <a:cubicBezTo>
                    <a:pt x="18" y="11"/>
                    <a:pt x="19" y="6"/>
                    <a:pt x="1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3" name="Freeform 571"/>
            <p:cNvSpPr/>
            <p:nvPr/>
          </p:nvSpPr>
          <p:spPr bwMode="auto">
            <a:xfrm>
              <a:off x="4671851" y="5720530"/>
              <a:ext cx="13089" cy="23560"/>
            </a:xfrm>
            <a:custGeom>
              <a:avLst/>
              <a:gdLst>
                <a:gd name="T0" fmla="*/ 0 w 2"/>
                <a:gd name="T1" fmla="*/ 1 h 4"/>
                <a:gd name="T2" fmla="*/ 2 w 2"/>
                <a:gd name="T3" fmla="*/ 1 h 4"/>
                <a:gd name="T4" fmla="*/ 0 w 2"/>
                <a:gd name="T5" fmla="*/ 3 h 4"/>
                <a:gd name="T6" fmla="*/ 0 w 2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2" y="3"/>
                    <a:pt x="2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4" name="Freeform 572"/>
            <p:cNvSpPr/>
            <p:nvPr/>
          </p:nvSpPr>
          <p:spPr bwMode="auto">
            <a:xfrm>
              <a:off x="4821055" y="5733619"/>
              <a:ext cx="26176" cy="31412"/>
            </a:xfrm>
            <a:custGeom>
              <a:avLst/>
              <a:gdLst>
                <a:gd name="T0" fmla="*/ 4 w 4"/>
                <a:gd name="T1" fmla="*/ 1 h 5"/>
                <a:gd name="T2" fmla="*/ 1 w 4"/>
                <a:gd name="T3" fmla="*/ 5 h 5"/>
                <a:gd name="T4" fmla="*/ 4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4"/>
                    <a:pt x="4" y="5"/>
                    <a:pt x="1" y="5"/>
                  </a:cubicBezTo>
                  <a:cubicBezTo>
                    <a:pt x="0" y="4"/>
                    <a:pt x="1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5" name="Freeform 573"/>
            <p:cNvSpPr/>
            <p:nvPr/>
          </p:nvSpPr>
          <p:spPr bwMode="auto">
            <a:xfrm>
              <a:off x="5038320" y="5738854"/>
              <a:ext cx="117794" cy="316734"/>
            </a:xfrm>
            <a:custGeom>
              <a:avLst/>
              <a:gdLst>
                <a:gd name="T0" fmla="*/ 14 w 19"/>
                <a:gd name="T1" fmla="*/ 0 h 51"/>
                <a:gd name="T2" fmla="*/ 14 w 19"/>
                <a:gd name="T3" fmla="*/ 21 h 51"/>
                <a:gd name="T4" fmla="*/ 10 w 19"/>
                <a:gd name="T5" fmla="*/ 39 h 51"/>
                <a:gd name="T6" fmla="*/ 4 w 19"/>
                <a:gd name="T7" fmla="*/ 51 h 51"/>
                <a:gd name="T8" fmla="*/ 5 w 19"/>
                <a:gd name="T9" fmla="*/ 39 h 51"/>
                <a:gd name="T10" fmla="*/ 11 w 19"/>
                <a:gd name="T11" fmla="*/ 27 h 51"/>
                <a:gd name="T12" fmla="*/ 13 w 19"/>
                <a:gd name="T13" fmla="*/ 2 h 51"/>
                <a:gd name="T14" fmla="*/ 13 w 19"/>
                <a:gd name="T15" fmla="*/ 0 h 51"/>
                <a:gd name="T16" fmla="*/ 14 w 19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1">
                  <a:moveTo>
                    <a:pt x="14" y="0"/>
                  </a:moveTo>
                  <a:cubicBezTo>
                    <a:pt x="19" y="7"/>
                    <a:pt x="15" y="14"/>
                    <a:pt x="14" y="21"/>
                  </a:cubicBezTo>
                  <a:cubicBezTo>
                    <a:pt x="14" y="28"/>
                    <a:pt x="12" y="33"/>
                    <a:pt x="10" y="39"/>
                  </a:cubicBezTo>
                  <a:cubicBezTo>
                    <a:pt x="7" y="43"/>
                    <a:pt x="6" y="48"/>
                    <a:pt x="4" y="51"/>
                  </a:cubicBezTo>
                  <a:cubicBezTo>
                    <a:pt x="0" y="50"/>
                    <a:pt x="3" y="43"/>
                    <a:pt x="5" y="39"/>
                  </a:cubicBezTo>
                  <a:cubicBezTo>
                    <a:pt x="7" y="35"/>
                    <a:pt x="10" y="31"/>
                    <a:pt x="11" y="27"/>
                  </a:cubicBezTo>
                  <a:cubicBezTo>
                    <a:pt x="13" y="18"/>
                    <a:pt x="12" y="11"/>
                    <a:pt x="13" y="2"/>
                  </a:cubicBezTo>
                  <a:cubicBezTo>
                    <a:pt x="11" y="2"/>
                    <a:pt x="14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6" name="Freeform 574"/>
            <p:cNvSpPr/>
            <p:nvPr/>
          </p:nvSpPr>
          <p:spPr bwMode="auto">
            <a:xfrm>
              <a:off x="4635204" y="5765030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3" y="1"/>
                    <a:pt x="3" y="2"/>
                  </a:cubicBezTo>
                  <a:cubicBezTo>
                    <a:pt x="2" y="3"/>
                    <a:pt x="2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7" name="Freeform 575"/>
            <p:cNvSpPr/>
            <p:nvPr/>
          </p:nvSpPr>
          <p:spPr bwMode="auto">
            <a:xfrm>
              <a:off x="4734674" y="5765030"/>
              <a:ext cx="18324" cy="28795"/>
            </a:xfrm>
            <a:custGeom>
              <a:avLst/>
              <a:gdLst>
                <a:gd name="T0" fmla="*/ 1 w 3"/>
                <a:gd name="T1" fmla="*/ 0 h 5"/>
                <a:gd name="T2" fmla="*/ 3 w 3"/>
                <a:gd name="T3" fmla="*/ 1 h 5"/>
                <a:gd name="T4" fmla="*/ 1 w 3"/>
                <a:gd name="T5" fmla="*/ 4 h 5"/>
                <a:gd name="T6" fmla="*/ 1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3"/>
                    <a:pt x="3" y="5"/>
                    <a:pt x="1" y="4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8" name="Freeform 576"/>
            <p:cNvSpPr/>
            <p:nvPr/>
          </p:nvSpPr>
          <p:spPr bwMode="auto">
            <a:xfrm>
              <a:off x="4821055" y="5770266"/>
              <a:ext cx="167528" cy="217264"/>
            </a:xfrm>
            <a:custGeom>
              <a:avLst/>
              <a:gdLst>
                <a:gd name="T0" fmla="*/ 27 w 27"/>
                <a:gd name="T1" fmla="*/ 3 h 35"/>
                <a:gd name="T2" fmla="*/ 23 w 27"/>
                <a:gd name="T3" fmla="*/ 7 h 35"/>
                <a:gd name="T4" fmla="*/ 16 w 27"/>
                <a:gd name="T5" fmla="*/ 27 h 35"/>
                <a:gd name="T6" fmla="*/ 1 w 27"/>
                <a:gd name="T7" fmla="*/ 35 h 35"/>
                <a:gd name="T8" fmla="*/ 12 w 27"/>
                <a:gd name="T9" fmla="*/ 25 h 35"/>
                <a:gd name="T10" fmla="*/ 19 w 27"/>
                <a:gd name="T11" fmla="*/ 12 h 35"/>
                <a:gd name="T12" fmla="*/ 27 w 27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5">
                  <a:moveTo>
                    <a:pt x="27" y="3"/>
                  </a:moveTo>
                  <a:cubicBezTo>
                    <a:pt x="27" y="5"/>
                    <a:pt x="24" y="6"/>
                    <a:pt x="23" y="7"/>
                  </a:cubicBezTo>
                  <a:cubicBezTo>
                    <a:pt x="23" y="17"/>
                    <a:pt x="17" y="19"/>
                    <a:pt x="16" y="27"/>
                  </a:cubicBezTo>
                  <a:cubicBezTo>
                    <a:pt x="11" y="30"/>
                    <a:pt x="7" y="35"/>
                    <a:pt x="1" y="35"/>
                  </a:cubicBezTo>
                  <a:cubicBezTo>
                    <a:pt x="0" y="29"/>
                    <a:pt x="9" y="29"/>
                    <a:pt x="12" y="25"/>
                  </a:cubicBezTo>
                  <a:cubicBezTo>
                    <a:pt x="13" y="19"/>
                    <a:pt x="17" y="17"/>
                    <a:pt x="19" y="12"/>
                  </a:cubicBezTo>
                  <a:cubicBezTo>
                    <a:pt x="19" y="7"/>
                    <a:pt x="22" y="0"/>
                    <a:pt x="2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9" name="Freeform 577"/>
            <p:cNvSpPr/>
            <p:nvPr/>
          </p:nvSpPr>
          <p:spPr bwMode="auto">
            <a:xfrm>
              <a:off x="4611645" y="5788588"/>
              <a:ext cx="28795" cy="31412"/>
            </a:xfrm>
            <a:custGeom>
              <a:avLst/>
              <a:gdLst>
                <a:gd name="T0" fmla="*/ 4 w 5"/>
                <a:gd name="T1" fmla="*/ 1 h 5"/>
                <a:gd name="T2" fmla="*/ 4 w 5"/>
                <a:gd name="T3" fmla="*/ 4 h 5"/>
                <a:gd name="T4" fmla="*/ 1 w 5"/>
                <a:gd name="T5" fmla="*/ 5 h 5"/>
                <a:gd name="T6" fmla="*/ 4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1"/>
                  </a:moveTo>
                  <a:cubicBezTo>
                    <a:pt x="4" y="2"/>
                    <a:pt x="5" y="2"/>
                    <a:pt x="4" y="4"/>
                  </a:cubicBezTo>
                  <a:cubicBezTo>
                    <a:pt x="3" y="4"/>
                    <a:pt x="3" y="5"/>
                    <a:pt x="1" y="5"/>
                  </a:cubicBezTo>
                  <a:cubicBezTo>
                    <a:pt x="0" y="3"/>
                    <a:pt x="0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578"/>
            <p:cNvSpPr/>
            <p:nvPr/>
          </p:nvSpPr>
          <p:spPr bwMode="auto">
            <a:xfrm>
              <a:off x="4807968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4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1" name="Freeform 579"/>
            <p:cNvSpPr/>
            <p:nvPr/>
          </p:nvSpPr>
          <p:spPr bwMode="auto">
            <a:xfrm>
              <a:off x="4671851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2" name="Freeform 580"/>
            <p:cNvSpPr/>
            <p:nvPr/>
          </p:nvSpPr>
          <p:spPr bwMode="auto">
            <a:xfrm>
              <a:off x="4535734" y="5801677"/>
              <a:ext cx="180617" cy="180617"/>
            </a:xfrm>
            <a:custGeom>
              <a:avLst/>
              <a:gdLst>
                <a:gd name="T0" fmla="*/ 1 w 29"/>
                <a:gd name="T1" fmla="*/ 0 h 29"/>
                <a:gd name="T2" fmla="*/ 2 w 29"/>
                <a:gd name="T3" fmla="*/ 1 h 29"/>
                <a:gd name="T4" fmla="*/ 29 w 29"/>
                <a:gd name="T5" fmla="*/ 25 h 29"/>
                <a:gd name="T6" fmla="*/ 19 w 29"/>
                <a:gd name="T7" fmla="*/ 26 h 29"/>
                <a:gd name="T8" fmla="*/ 0 w 29"/>
                <a:gd name="T9" fmla="*/ 2 h 29"/>
                <a:gd name="T10" fmla="*/ 1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6" y="15"/>
                    <a:pt x="15" y="22"/>
                    <a:pt x="29" y="25"/>
                  </a:cubicBezTo>
                  <a:cubicBezTo>
                    <a:pt x="28" y="29"/>
                    <a:pt x="22" y="27"/>
                    <a:pt x="19" y="26"/>
                  </a:cubicBezTo>
                  <a:cubicBezTo>
                    <a:pt x="10" y="22"/>
                    <a:pt x="2" y="1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581"/>
            <p:cNvSpPr/>
            <p:nvPr/>
          </p:nvSpPr>
          <p:spPr bwMode="auto">
            <a:xfrm>
              <a:off x="4758232" y="5814765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582"/>
            <p:cNvSpPr/>
            <p:nvPr/>
          </p:nvSpPr>
          <p:spPr bwMode="auto">
            <a:xfrm>
              <a:off x="4708498" y="5825235"/>
              <a:ext cx="44501" cy="26176"/>
            </a:xfrm>
            <a:custGeom>
              <a:avLst/>
              <a:gdLst>
                <a:gd name="T0" fmla="*/ 2 w 7"/>
                <a:gd name="T1" fmla="*/ 0 h 4"/>
                <a:gd name="T2" fmla="*/ 4 w 7"/>
                <a:gd name="T3" fmla="*/ 0 h 4"/>
                <a:gd name="T4" fmla="*/ 2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2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7" y="4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583"/>
            <p:cNvSpPr/>
            <p:nvPr/>
          </p:nvSpPr>
          <p:spPr bwMode="auto">
            <a:xfrm>
              <a:off x="4653527" y="583832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0 h 4"/>
                <a:gd name="T4" fmla="*/ 4 w 4"/>
                <a:gd name="T5" fmla="*/ 2 h 4"/>
                <a:gd name="T6" fmla="*/ 1 w 4"/>
                <a:gd name="T7" fmla="*/ 4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584"/>
            <p:cNvSpPr/>
            <p:nvPr/>
          </p:nvSpPr>
          <p:spPr bwMode="auto">
            <a:xfrm>
              <a:off x="4776556" y="5843559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7" name="Freeform 585"/>
            <p:cNvSpPr/>
            <p:nvPr/>
          </p:nvSpPr>
          <p:spPr bwMode="auto">
            <a:xfrm>
              <a:off x="4708498" y="5864500"/>
              <a:ext cx="26176" cy="28795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1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3"/>
                    <a:pt x="3" y="5"/>
                    <a:pt x="1" y="5"/>
                  </a:cubicBezTo>
                  <a:cubicBezTo>
                    <a:pt x="0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8" name="Freeform 586"/>
            <p:cNvSpPr/>
            <p:nvPr/>
          </p:nvSpPr>
          <p:spPr bwMode="auto">
            <a:xfrm>
              <a:off x="4993819" y="5869736"/>
              <a:ext cx="107324" cy="185853"/>
            </a:xfrm>
            <a:custGeom>
              <a:avLst/>
              <a:gdLst>
                <a:gd name="T0" fmla="*/ 13 w 17"/>
                <a:gd name="T1" fmla="*/ 0 h 30"/>
                <a:gd name="T2" fmla="*/ 15 w 17"/>
                <a:gd name="T3" fmla="*/ 0 h 30"/>
                <a:gd name="T4" fmla="*/ 10 w 17"/>
                <a:gd name="T5" fmla="*/ 21 h 30"/>
                <a:gd name="T6" fmla="*/ 4 w 17"/>
                <a:gd name="T7" fmla="*/ 30 h 30"/>
                <a:gd name="T8" fmla="*/ 4 w 17"/>
                <a:gd name="T9" fmla="*/ 23 h 30"/>
                <a:gd name="T10" fmla="*/ 13 w 17"/>
                <a:gd name="T11" fmla="*/ 6 h 30"/>
                <a:gd name="T12" fmla="*/ 13 w 1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0">
                  <a:moveTo>
                    <a:pt x="13" y="0"/>
                  </a:moveTo>
                  <a:cubicBezTo>
                    <a:pt x="14" y="0"/>
                    <a:pt x="15" y="0"/>
                    <a:pt x="15" y="0"/>
                  </a:cubicBezTo>
                  <a:cubicBezTo>
                    <a:pt x="17" y="7"/>
                    <a:pt x="12" y="15"/>
                    <a:pt x="10" y="21"/>
                  </a:cubicBezTo>
                  <a:cubicBezTo>
                    <a:pt x="9" y="24"/>
                    <a:pt x="7" y="28"/>
                    <a:pt x="4" y="30"/>
                  </a:cubicBezTo>
                  <a:cubicBezTo>
                    <a:pt x="0" y="30"/>
                    <a:pt x="4" y="26"/>
                    <a:pt x="4" y="23"/>
                  </a:cubicBezTo>
                  <a:cubicBezTo>
                    <a:pt x="7" y="17"/>
                    <a:pt x="9" y="10"/>
                    <a:pt x="13" y="6"/>
                  </a:cubicBezTo>
                  <a:cubicBezTo>
                    <a:pt x="13" y="4"/>
                    <a:pt x="12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9" name="Freeform 587"/>
            <p:cNvSpPr/>
            <p:nvPr/>
          </p:nvSpPr>
          <p:spPr bwMode="auto">
            <a:xfrm>
              <a:off x="4535734" y="5893293"/>
              <a:ext cx="143971" cy="130882"/>
            </a:xfrm>
            <a:custGeom>
              <a:avLst/>
              <a:gdLst>
                <a:gd name="T0" fmla="*/ 3 w 23"/>
                <a:gd name="T1" fmla="*/ 0 h 21"/>
                <a:gd name="T2" fmla="*/ 23 w 23"/>
                <a:gd name="T3" fmla="*/ 15 h 21"/>
                <a:gd name="T4" fmla="*/ 7 w 23"/>
                <a:gd name="T5" fmla="*/ 12 h 21"/>
                <a:gd name="T6" fmla="*/ 0 w 23"/>
                <a:gd name="T7" fmla="*/ 1 h 21"/>
                <a:gd name="T8" fmla="*/ 3 w 2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3" y="0"/>
                  </a:moveTo>
                  <a:cubicBezTo>
                    <a:pt x="6" y="8"/>
                    <a:pt x="17" y="10"/>
                    <a:pt x="23" y="15"/>
                  </a:cubicBezTo>
                  <a:cubicBezTo>
                    <a:pt x="18" y="21"/>
                    <a:pt x="13" y="12"/>
                    <a:pt x="7" y="12"/>
                  </a:cubicBezTo>
                  <a:cubicBezTo>
                    <a:pt x="5" y="8"/>
                    <a:pt x="0" y="7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0" name="Freeform 588"/>
            <p:cNvSpPr>
              <a:spLocks noEditPoints="1"/>
            </p:cNvSpPr>
            <p:nvPr/>
          </p:nvSpPr>
          <p:spPr bwMode="auto">
            <a:xfrm>
              <a:off x="5428346" y="5943029"/>
              <a:ext cx="298410" cy="162293"/>
            </a:xfrm>
            <a:custGeom>
              <a:avLst/>
              <a:gdLst>
                <a:gd name="T0" fmla="*/ 0 w 48"/>
                <a:gd name="T1" fmla="*/ 19 h 26"/>
                <a:gd name="T2" fmla="*/ 2 w 48"/>
                <a:gd name="T3" fmla="*/ 17 h 26"/>
                <a:gd name="T4" fmla="*/ 4 w 48"/>
                <a:gd name="T5" fmla="*/ 19 h 26"/>
                <a:gd name="T6" fmla="*/ 9 w 48"/>
                <a:gd name="T7" fmla="*/ 16 h 26"/>
                <a:gd name="T8" fmla="*/ 9 w 48"/>
                <a:gd name="T9" fmla="*/ 21 h 26"/>
                <a:gd name="T10" fmla="*/ 17 w 48"/>
                <a:gd name="T11" fmla="*/ 18 h 26"/>
                <a:gd name="T12" fmla="*/ 18 w 48"/>
                <a:gd name="T13" fmla="*/ 21 h 26"/>
                <a:gd name="T14" fmla="*/ 30 w 48"/>
                <a:gd name="T15" fmla="*/ 18 h 26"/>
                <a:gd name="T16" fmla="*/ 30 w 48"/>
                <a:gd name="T17" fmla="*/ 15 h 26"/>
                <a:gd name="T18" fmla="*/ 42 w 48"/>
                <a:gd name="T19" fmla="*/ 0 h 26"/>
                <a:gd name="T20" fmla="*/ 46 w 48"/>
                <a:gd name="T21" fmla="*/ 4 h 26"/>
                <a:gd name="T22" fmla="*/ 34 w 48"/>
                <a:gd name="T23" fmla="*/ 21 h 26"/>
                <a:gd name="T24" fmla="*/ 14 w 48"/>
                <a:gd name="T25" fmla="*/ 23 h 26"/>
                <a:gd name="T26" fmla="*/ 5 w 48"/>
                <a:gd name="T27" fmla="*/ 22 h 26"/>
                <a:gd name="T28" fmla="*/ 0 w 48"/>
                <a:gd name="T29" fmla="*/ 19 h 26"/>
                <a:gd name="T30" fmla="*/ 36 w 48"/>
                <a:gd name="T31" fmla="*/ 13 h 26"/>
                <a:gd name="T32" fmla="*/ 43 w 48"/>
                <a:gd name="T33" fmla="*/ 4 h 26"/>
                <a:gd name="T34" fmla="*/ 36 w 48"/>
                <a:gd name="T3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26">
                  <a:moveTo>
                    <a:pt x="0" y="19"/>
                  </a:moveTo>
                  <a:cubicBezTo>
                    <a:pt x="0" y="18"/>
                    <a:pt x="1" y="17"/>
                    <a:pt x="2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6" y="19"/>
                    <a:pt x="7" y="16"/>
                    <a:pt x="9" y="16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2" y="22"/>
                    <a:pt x="14" y="18"/>
                    <a:pt x="17" y="18"/>
                  </a:cubicBezTo>
                  <a:cubicBezTo>
                    <a:pt x="18" y="19"/>
                    <a:pt x="19" y="19"/>
                    <a:pt x="18" y="21"/>
                  </a:cubicBezTo>
                  <a:cubicBezTo>
                    <a:pt x="22" y="18"/>
                    <a:pt x="25" y="17"/>
                    <a:pt x="30" y="18"/>
                  </a:cubicBezTo>
                  <a:cubicBezTo>
                    <a:pt x="31" y="18"/>
                    <a:pt x="30" y="16"/>
                    <a:pt x="30" y="15"/>
                  </a:cubicBezTo>
                  <a:cubicBezTo>
                    <a:pt x="35" y="14"/>
                    <a:pt x="36" y="0"/>
                    <a:pt x="42" y="0"/>
                  </a:cubicBezTo>
                  <a:cubicBezTo>
                    <a:pt x="45" y="0"/>
                    <a:pt x="46" y="1"/>
                    <a:pt x="46" y="4"/>
                  </a:cubicBezTo>
                  <a:cubicBezTo>
                    <a:pt x="48" y="13"/>
                    <a:pt x="37" y="14"/>
                    <a:pt x="34" y="21"/>
                  </a:cubicBezTo>
                  <a:cubicBezTo>
                    <a:pt x="28" y="20"/>
                    <a:pt x="20" y="26"/>
                    <a:pt x="14" y="23"/>
                  </a:cubicBezTo>
                  <a:cubicBezTo>
                    <a:pt x="11" y="24"/>
                    <a:pt x="7" y="25"/>
                    <a:pt x="5" y="22"/>
                  </a:cubicBezTo>
                  <a:cubicBezTo>
                    <a:pt x="3" y="23"/>
                    <a:pt x="0" y="22"/>
                    <a:pt x="0" y="19"/>
                  </a:cubicBezTo>
                  <a:close/>
                  <a:moveTo>
                    <a:pt x="36" y="13"/>
                  </a:moveTo>
                  <a:cubicBezTo>
                    <a:pt x="40" y="12"/>
                    <a:pt x="43" y="9"/>
                    <a:pt x="43" y="4"/>
                  </a:cubicBezTo>
                  <a:cubicBezTo>
                    <a:pt x="38" y="4"/>
                    <a:pt x="38" y="9"/>
                    <a:pt x="36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1" name="Freeform 589"/>
            <p:cNvSpPr/>
            <p:nvPr/>
          </p:nvSpPr>
          <p:spPr bwMode="auto">
            <a:xfrm>
              <a:off x="4561911" y="5982293"/>
              <a:ext cx="49736" cy="41882"/>
            </a:xfrm>
            <a:custGeom>
              <a:avLst/>
              <a:gdLst>
                <a:gd name="T0" fmla="*/ 8 w 8"/>
                <a:gd name="T1" fmla="*/ 6 h 7"/>
                <a:gd name="T2" fmla="*/ 6 w 8"/>
                <a:gd name="T3" fmla="*/ 7 h 7"/>
                <a:gd name="T4" fmla="*/ 1 w 8"/>
                <a:gd name="T5" fmla="*/ 3 h 7"/>
                <a:gd name="T6" fmla="*/ 8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7" y="6"/>
                    <a:pt x="7" y="7"/>
                    <a:pt x="6" y="7"/>
                  </a:cubicBezTo>
                  <a:cubicBezTo>
                    <a:pt x="3" y="7"/>
                    <a:pt x="0" y="5"/>
                    <a:pt x="1" y="3"/>
                  </a:cubicBezTo>
                  <a:cubicBezTo>
                    <a:pt x="3" y="0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2" name="Freeform 590"/>
            <p:cNvSpPr/>
            <p:nvPr/>
          </p:nvSpPr>
          <p:spPr bwMode="auto">
            <a:xfrm>
              <a:off x="5179672" y="6018940"/>
              <a:ext cx="175382" cy="86383"/>
            </a:xfrm>
            <a:custGeom>
              <a:avLst/>
              <a:gdLst>
                <a:gd name="T0" fmla="*/ 11 w 28"/>
                <a:gd name="T1" fmla="*/ 9 h 14"/>
                <a:gd name="T2" fmla="*/ 23 w 28"/>
                <a:gd name="T3" fmla="*/ 4 h 14"/>
                <a:gd name="T4" fmla="*/ 20 w 28"/>
                <a:gd name="T5" fmla="*/ 9 h 14"/>
                <a:gd name="T6" fmla="*/ 26 w 28"/>
                <a:gd name="T7" fmla="*/ 7 h 14"/>
                <a:gd name="T8" fmla="*/ 27 w 28"/>
                <a:gd name="T9" fmla="*/ 12 h 14"/>
                <a:gd name="T10" fmla="*/ 17 w 28"/>
                <a:gd name="T11" fmla="*/ 11 h 14"/>
                <a:gd name="T12" fmla="*/ 1 w 28"/>
                <a:gd name="T13" fmla="*/ 11 h 14"/>
                <a:gd name="T14" fmla="*/ 7 w 28"/>
                <a:gd name="T15" fmla="*/ 8 h 14"/>
                <a:gd name="T16" fmla="*/ 14 w 28"/>
                <a:gd name="T17" fmla="*/ 5 h 14"/>
                <a:gd name="T18" fmla="*/ 11 w 28"/>
                <a:gd name="T1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4">
                  <a:moveTo>
                    <a:pt x="11" y="9"/>
                  </a:moveTo>
                  <a:cubicBezTo>
                    <a:pt x="16" y="11"/>
                    <a:pt x="18" y="2"/>
                    <a:pt x="23" y="4"/>
                  </a:cubicBezTo>
                  <a:cubicBezTo>
                    <a:pt x="23" y="7"/>
                    <a:pt x="21" y="7"/>
                    <a:pt x="20" y="9"/>
                  </a:cubicBezTo>
                  <a:cubicBezTo>
                    <a:pt x="22" y="10"/>
                    <a:pt x="25" y="8"/>
                    <a:pt x="26" y="7"/>
                  </a:cubicBezTo>
                  <a:cubicBezTo>
                    <a:pt x="28" y="7"/>
                    <a:pt x="28" y="10"/>
                    <a:pt x="27" y="12"/>
                  </a:cubicBezTo>
                  <a:cubicBezTo>
                    <a:pt x="24" y="11"/>
                    <a:pt x="19" y="14"/>
                    <a:pt x="17" y="11"/>
                  </a:cubicBezTo>
                  <a:cubicBezTo>
                    <a:pt x="12" y="13"/>
                    <a:pt x="6" y="12"/>
                    <a:pt x="1" y="11"/>
                  </a:cubicBezTo>
                  <a:cubicBezTo>
                    <a:pt x="0" y="7"/>
                    <a:pt x="5" y="4"/>
                    <a:pt x="7" y="8"/>
                  </a:cubicBezTo>
                  <a:cubicBezTo>
                    <a:pt x="9" y="7"/>
                    <a:pt x="11" y="0"/>
                    <a:pt x="14" y="5"/>
                  </a:cubicBezTo>
                  <a:cubicBezTo>
                    <a:pt x="13" y="6"/>
                    <a:pt x="12" y="8"/>
                    <a:pt x="11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3" name="Freeform 591"/>
            <p:cNvSpPr/>
            <p:nvPr/>
          </p:nvSpPr>
          <p:spPr bwMode="auto">
            <a:xfrm>
              <a:off x="5671786" y="6050351"/>
              <a:ext cx="78529" cy="54971"/>
            </a:xfrm>
            <a:custGeom>
              <a:avLst/>
              <a:gdLst>
                <a:gd name="T0" fmla="*/ 12 w 13"/>
                <a:gd name="T1" fmla="*/ 0 h 9"/>
                <a:gd name="T2" fmla="*/ 13 w 13"/>
                <a:gd name="T3" fmla="*/ 2 h 9"/>
                <a:gd name="T4" fmla="*/ 0 w 13"/>
                <a:gd name="T5" fmla="*/ 5 h 9"/>
                <a:gd name="T6" fmla="*/ 12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2" y="0"/>
                  </a:moveTo>
                  <a:cubicBezTo>
                    <a:pt x="12" y="1"/>
                    <a:pt x="13" y="1"/>
                    <a:pt x="13" y="2"/>
                  </a:cubicBezTo>
                  <a:cubicBezTo>
                    <a:pt x="10" y="4"/>
                    <a:pt x="3" y="9"/>
                    <a:pt x="0" y="5"/>
                  </a:cubicBezTo>
                  <a:cubicBezTo>
                    <a:pt x="2" y="0"/>
                    <a:pt x="7" y="3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592"/>
            <p:cNvSpPr/>
            <p:nvPr/>
          </p:nvSpPr>
          <p:spPr bwMode="auto">
            <a:xfrm>
              <a:off x="4431029" y="6068676"/>
              <a:ext cx="41882" cy="141352"/>
            </a:xfrm>
            <a:custGeom>
              <a:avLst/>
              <a:gdLst>
                <a:gd name="T0" fmla="*/ 3 w 7"/>
                <a:gd name="T1" fmla="*/ 1 h 23"/>
                <a:gd name="T2" fmla="*/ 4 w 7"/>
                <a:gd name="T3" fmla="*/ 1 h 23"/>
                <a:gd name="T4" fmla="*/ 4 w 7"/>
                <a:gd name="T5" fmla="*/ 7 h 23"/>
                <a:gd name="T6" fmla="*/ 4 w 7"/>
                <a:gd name="T7" fmla="*/ 23 h 23"/>
                <a:gd name="T8" fmla="*/ 3 w 7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3">
                  <a:moveTo>
                    <a:pt x="3" y="1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5" y="3"/>
                    <a:pt x="4" y="5"/>
                    <a:pt x="4" y="7"/>
                  </a:cubicBezTo>
                  <a:cubicBezTo>
                    <a:pt x="4" y="13"/>
                    <a:pt x="7" y="20"/>
                    <a:pt x="4" y="23"/>
                  </a:cubicBezTo>
                  <a:cubicBezTo>
                    <a:pt x="0" y="20"/>
                    <a:pt x="0" y="6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5" name="Freeform 593"/>
            <p:cNvSpPr/>
            <p:nvPr/>
          </p:nvSpPr>
          <p:spPr bwMode="auto">
            <a:xfrm>
              <a:off x="5161347" y="6086998"/>
              <a:ext cx="429292" cy="60206"/>
            </a:xfrm>
            <a:custGeom>
              <a:avLst/>
              <a:gdLst>
                <a:gd name="T0" fmla="*/ 69 w 69"/>
                <a:gd name="T1" fmla="*/ 2 h 10"/>
                <a:gd name="T2" fmla="*/ 57 w 69"/>
                <a:gd name="T3" fmla="*/ 5 h 10"/>
                <a:gd name="T4" fmla="*/ 14 w 69"/>
                <a:gd name="T5" fmla="*/ 8 h 10"/>
                <a:gd name="T6" fmla="*/ 0 w 69"/>
                <a:gd name="T7" fmla="*/ 8 h 10"/>
                <a:gd name="T8" fmla="*/ 10 w 69"/>
                <a:gd name="T9" fmla="*/ 5 h 10"/>
                <a:gd name="T10" fmla="*/ 46 w 69"/>
                <a:gd name="T11" fmla="*/ 3 h 10"/>
                <a:gd name="T12" fmla="*/ 69 w 6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0">
                  <a:moveTo>
                    <a:pt x="69" y="2"/>
                  </a:moveTo>
                  <a:cubicBezTo>
                    <a:pt x="67" y="7"/>
                    <a:pt x="62" y="5"/>
                    <a:pt x="57" y="5"/>
                  </a:cubicBezTo>
                  <a:cubicBezTo>
                    <a:pt x="43" y="6"/>
                    <a:pt x="30" y="7"/>
                    <a:pt x="14" y="8"/>
                  </a:cubicBezTo>
                  <a:cubicBezTo>
                    <a:pt x="9" y="8"/>
                    <a:pt x="3" y="10"/>
                    <a:pt x="0" y="8"/>
                  </a:cubicBezTo>
                  <a:cubicBezTo>
                    <a:pt x="2" y="3"/>
                    <a:pt x="6" y="5"/>
                    <a:pt x="10" y="5"/>
                  </a:cubicBezTo>
                  <a:cubicBezTo>
                    <a:pt x="21" y="5"/>
                    <a:pt x="34" y="3"/>
                    <a:pt x="46" y="3"/>
                  </a:cubicBezTo>
                  <a:cubicBezTo>
                    <a:pt x="56" y="3"/>
                    <a:pt x="64" y="0"/>
                    <a:pt x="6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6" name="Freeform 594"/>
            <p:cNvSpPr/>
            <p:nvPr/>
          </p:nvSpPr>
          <p:spPr bwMode="auto">
            <a:xfrm>
              <a:off x="3891797" y="6160292"/>
              <a:ext cx="366468" cy="81147"/>
            </a:xfrm>
            <a:custGeom>
              <a:avLst/>
              <a:gdLst>
                <a:gd name="T0" fmla="*/ 12 w 59"/>
                <a:gd name="T1" fmla="*/ 0 h 13"/>
                <a:gd name="T2" fmla="*/ 12 w 59"/>
                <a:gd name="T3" fmla="*/ 4 h 13"/>
                <a:gd name="T4" fmla="*/ 21 w 59"/>
                <a:gd name="T5" fmla="*/ 1 h 13"/>
                <a:gd name="T6" fmla="*/ 21 w 59"/>
                <a:gd name="T7" fmla="*/ 6 h 13"/>
                <a:gd name="T8" fmla="*/ 30 w 59"/>
                <a:gd name="T9" fmla="*/ 2 h 13"/>
                <a:gd name="T10" fmla="*/ 30 w 59"/>
                <a:gd name="T11" fmla="*/ 6 h 13"/>
                <a:gd name="T12" fmla="*/ 37 w 59"/>
                <a:gd name="T13" fmla="*/ 5 h 13"/>
                <a:gd name="T14" fmla="*/ 38 w 59"/>
                <a:gd name="T15" fmla="*/ 9 h 13"/>
                <a:gd name="T16" fmla="*/ 44 w 59"/>
                <a:gd name="T17" fmla="*/ 5 h 13"/>
                <a:gd name="T18" fmla="*/ 46 w 59"/>
                <a:gd name="T19" fmla="*/ 8 h 13"/>
                <a:gd name="T20" fmla="*/ 51 w 59"/>
                <a:gd name="T21" fmla="*/ 5 h 13"/>
                <a:gd name="T22" fmla="*/ 51 w 59"/>
                <a:gd name="T23" fmla="*/ 9 h 13"/>
                <a:gd name="T24" fmla="*/ 55 w 59"/>
                <a:gd name="T25" fmla="*/ 6 h 13"/>
                <a:gd name="T26" fmla="*/ 58 w 59"/>
                <a:gd name="T27" fmla="*/ 11 h 13"/>
                <a:gd name="T28" fmla="*/ 27 w 59"/>
                <a:gd name="T29" fmla="*/ 8 h 13"/>
                <a:gd name="T30" fmla="*/ 18 w 59"/>
                <a:gd name="T31" fmla="*/ 6 h 13"/>
                <a:gd name="T32" fmla="*/ 10 w 59"/>
                <a:gd name="T33" fmla="*/ 6 h 13"/>
                <a:gd name="T34" fmla="*/ 0 w 59"/>
                <a:gd name="T35" fmla="*/ 7 h 13"/>
                <a:gd name="T36" fmla="*/ 4 w 59"/>
                <a:gd name="T37" fmla="*/ 1 h 13"/>
                <a:gd name="T38" fmla="*/ 3 w 59"/>
                <a:gd name="T39" fmla="*/ 5 h 13"/>
                <a:gd name="T40" fmla="*/ 12 w 59"/>
                <a:gd name="T4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13">
                  <a:moveTo>
                    <a:pt x="12" y="0"/>
                  </a:moveTo>
                  <a:cubicBezTo>
                    <a:pt x="13" y="1"/>
                    <a:pt x="13" y="3"/>
                    <a:pt x="12" y="4"/>
                  </a:cubicBezTo>
                  <a:cubicBezTo>
                    <a:pt x="16" y="5"/>
                    <a:pt x="18" y="2"/>
                    <a:pt x="21" y="1"/>
                  </a:cubicBezTo>
                  <a:cubicBezTo>
                    <a:pt x="22" y="3"/>
                    <a:pt x="21" y="3"/>
                    <a:pt x="21" y="6"/>
                  </a:cubicBezTo>
                  <a:cubicBezTo>
                    <a:pt x="26" y="8"/>
                    <a:pt x="26" y="2"/>
                    <a:pt x="30" y="2"/>
                  </a:cubicBezTo>
                  <a:cubicBezTo>
                    <a:pt x="31" y="4"/>
                    <a:pt x="31" y="5"/>
                    <a:pt x="30" y="6"/>
                  </a:cubicBezTo>
                  <a:cubicBezTo>
                    <a:pt x="33" y="10"/>
                    <a:pt x="34" y="5"/>
                    <a:pt x="37" y="5"/>
                  </a:cubicBezTo>
                  <a:cubicBezTo>
                    <a:pt x="38" y="5"/>
                    <a:pt x="37" y="7"/>
                    <a:pt x="38" y="9"/>
                  </a:cubicBezTo>
                  <a:cubicBezTo>
                    <a:pt x="42" y="10"/>
                    <a:pt x="41" y="5"/>
                    <a:pt x="44" y="5"/>
                  </a:cubicBezTo>
                  <a:cubicBezTo>
                    <a:pt x="45" y="5"/>
                    <a:pt x="45" y="7"/>
                    <a:pt x="46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2" y="7"/>
                    <a:pt x="51" y="7"/>
                    <a:pt x="51" y="9"/>
                  </a:cubicBezTo>
                  <a:cubicBezTo>
                    <a:pt x="54" y="9"/>
                    <a:pt x="54" y="7"/>
                    <a:pt x="55" y="6"/>
                  </a:cubicBezTo>
                  <a:cubicBezTo>
                    <a:pt x="57" y="6"/>
                    <a:pt x="59" y="7"/>
                    <a:pt x="58" y="11"/>
                  </a:cubicBezTo>
                  <a:cubicBezTo>
                    <a:pt x="48" y="12"/>
                    <a:pt x="35" y="13"/>
                    <a:pt x="27" y="8"/>
                  </a:cubicBezTo>
                  <a:cubicBezTo>
                    <a:pt x="24" y="10"/>
                    <a:pt x="18" y="11"/>
                    <a:pt x="18" y="6"/>
                  </a:cubicBezTo>
                  <a:cubicBezTo>
                    <a:pt x="16" y="7"/>
                    <a:pt x="12" y="8"/>
                    <a:pt x="10" y="6"/>
                  </a:cubicBezTo>
                  <a:cubicBezTo>
                    <a:pt x="7" y="7"/>
                    <a:pt x="4" y="11"/>
                    <a:pt x="0" y="7"/>
                  </a:cubicBezTo>
                  <a:cubicBezTo>
                    <a:pt x="1" y="4"/>
                    <a:pt x="0" y="1"/>
                    <a:pt x="4" y="1"/>
                  </a:cubicBezTo>
                  <a:cubicBezTo>
                    <a:pt x="5" y="2"/>
                    <a:pt x="3" y="4"/>
                    <a:pt x="3" y="5"/>
                  </a:cubicBezTo>
                  <a:cubicBezTo>
                    <a:pt x="8" y="7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7" name="Freeform 595"/>
            <p:cNvSpPr/>
            <p:nvPr/>
          </p:nvSpPr>
          <p:spPr bwMode="auto">
            <a:xfrm>
              <a:off x="3910120" y="6186468"/>
              <a:ext cx="476409" cy="91618"/>
            </a:xfrm>
            <a:custGeom>
              <a:avLst/>
              <a:gdLst>
                <a:gd name="T0" fmla="*/ 77 w 77"/>
                <a:gd name="T1" fmla="*/ 2 h 15"/>
                <a:gd name="T2" fmla="*/ 62 w 77"/>
                <a:gd name="T3" fmla="*/ 15 h 15"/>
                <a:gd name="T4" fmla="*/ 0 w 77"/>
                <a:gd name="T5" fmla="*/ 10 h 15"/>
                <a:gd name="T6" fmla="*/ 8 w 77"/>
                <a:gd name="T7" fmla="*/ 8 h 15"/>
                <a:gd name="T8" fmla="*/ 41 w 77"/>
                <a:gd name="T9" fmla="*/ 9 h 15"/>
                <a:gd name="T10" fmla="*/ 60 w 77"/>
                <a:gd name="T11" fmla="*/ 11 h 15"/>
                <a:gd name="T12" fmla="*/ 77 w 77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5">
                  <a:moveTo>
                    <a:pt x="77" y="2"/>
                  </a:moveTo>
                  <a:cubicBezTo>
                    <a:pt x="74" y="9"/>
                    <a:pt x="65" y="9"/>
                    <a:pt x="62" y="15"/>
                  </a:cubicBezTo>
                  <a:cubicBezTo>
                    <a:pt x="43" y="13"/>
                    <a:pt x="20" y="13"/>
                    <a:pt x="0" y="10"/>
                  </a:cubicBezTo>
                  <a:cubicBezTo>
                    <a:pt x="0" y="4"/>
                    <a:pt x="6" y="8"/>
                    <a:pt x="8" y="8"/>
                  </a:cubicBezTo>
                  <a:cubicBezTo>
                    <a:pt x="16" y="9"/>
                    <a:pt x="31" y="10"/>
                    <a:pt x="41" y="9"/>
                  </a:cubicBezTo>
                  <a:cubicBezTo>
                    <a:pt x="47" y="9"/>
                    <a:pt x="56" y="12"/>
                    <a:pt x="60" y="11"/>
                  </a:cubicBezTo>
                  <a:cubicBezTo>
                    <a:pt x="67" y="10"/>
                    <a:pt x="70" y="0"/>
                    <a:pt x="77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8" name="Freeform 596"/>
            <p:cNvSpPr/>
            <p:nvPr/>
          </p:nvSpPr>
          <p:spPr bwMode="auto">
            <a:xfrm>
              <a:off x="4658762" y="6191703"/>
              <a:ext cx="26176" cy="26176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3"/>
                    <a:pt x="4" y="2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9" name="Freeform 597"/>
            <p:cNvSpPr/>
            <p:nvPr/>
          </p:nvSpPr>
          <p:spPr bwMode="auto">
            <a:xfrm>
              <a:off x="4907438" y="6196939"/>
              <a:ext cx="143971" cy="99470"/>
            </a:xfrm>
            <a:custGeom>
              <a:avLst/>
              <a:gdLst>
                <a:gd name="T0" fmla="*/ 23 w 23"/>
                <a:gd name="T1" fmla="*/ 0 h 16"/>
                <a:gd name="T2" fmla="*/ 0 w 23"/>
                <a:gd name="T3" fmla="*/ 16 h 16"/>
                <a:gd name="T4" fmla="*/ 0 w 23"/>
                <a:gd name="T5" fmla="*/ 13 h 16"/>
                <a:gd name="T6" fmla="*/ 21 w 23"/>
                <a:gd name="T7" fmla="*/ 0 h 16"/>
                <a:gd name="T8" fmla="*/ 23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23" y="0"/>
                  </a:moveTo>
                  <a:cubicBezTo>
                    <a:pt x="22" y="12"/>
                    <a:pt x="8" y="15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8" y="10"/>
                    <a:pt x="19" y="9"/>
                    <a:pt x="21" y="0"/>
                  </a:cubicBezTo>
                  <a:cubicBezTo>
                    <a:pt x="22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598"/>
            <p:cNvSpPr/>
            <p:nvPr/>
          </p:nvSpPr>
          <p:spPr bwMode="auto">
            <a:xfrm>
              <a:off x="4616880" y="6223115"/>
              <a:ext cx="23560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1" name="Freeform 599"/>
            <p:cNvSpPr/>
            <p:nvPr/>
          </p:nvSpPr>
          <p:spPr bwMode="auto">
            <a:xfrm>
              <a:off x="4499087" y="6223115"/>
              <a:ext cx="81147" cy="49736"/>
            </a:xfrm>
            <a:custGeom>
              <a:avLst/>
              <a:gdLst>
                <a:gd name="T0" fmla="*/ 2 w 13"/>
                <a:gd name="T1" fmla="*/ 0 h 8"/>
                <a:gd name="T2" fmla="*/ 13 w 13"/>
                <a:gd name="T3" fmla="*/ 5 h 8"/>
                <a:gd name="T4" fmla="*/ 13 w 13"/>
                <a:gd name="T5" fmla="*/ 8 h 8"/>
                <a:gd name="T6" fmla="*/ 2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2" y="0"/>
                  </a:moveTo>
                  <a:cubicBezTo>
                    <a:pt x="5" y="2"/>
                    <a:pt x="8" y="4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9" y="8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2" name="Freeform 600"/>
            <p:cNvSpPr/>
            <p:nvPr/>
          </p:nvSpPr>
          <p:spPr bwMode="auto">
            <a:xfrm>
              <a:off x="4698027" y="6236204"/>
              <a:ext cx="36647" cy="23560"/>
            </a:xfrm>
            <a:custGeom>
              <a:avLst/>
              <a:gdLst>
                <a:gd name="T0" fmla="*/ 1 w 6"/>
                <a:gd name="T1" fmla="*/ 0 h 4"/>
                <a:gd name="T2" fmla="*/ 4 w 6"/>
                <a:gd name="T3" fmla="*/ 1 h 4"/>
                <a:gd name="T4" fmla="*/ 1 w 6"/>
                <a:gd name="T5" fmla="*/ 4 h 4"/>
                <a:gd name="T6" fmla="*/ 1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2" y="0"/>
                    <a:pt x="4" y="0"/>
                    <a:pt x="4" y="1"/>
                  </a:cubicBezTo>
                  <a:cubicBezTo>
                    <a:pt x="6" y="3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3" name="Freeform 601"/>
            <p:cNvSpPr/>
            <p:nvPr/>
          </p:nvSpPr>
          <p:spPr bwMode="auto">
            <a:xfrm>
              <a:off x="4776556" y="6236204"/>
              <a:ext cx="44501" cy="41882"/>
            </a:xfrm>
            <a:custGeom>
              <a:avLst/>
              <a:gdLst>
                <a:gd name="T0" fmla="*/ 4 w 7"/>
                <a:gd name="T1" fmla="*/ 7 h 7"/>
                <a:gd name="T2" fmla="*/ 0 w 7"/>
                <a:gd name="T3" fmla="*/ 4 h 7"/>
                <a:gd name="T4" fmla="*/ 4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4" y="7"/>
                  </a:moveTo>
                  <a:cubicBezTo>
                    <a:pt x="2" y="7"/>
                    <a:pt x="0" y="6"/>
                    <a:pt x="0" y="4"/>
                  </a:cubicBezTo>
                  <a:cubicBezTo>
                    <a:pt x="2" y="0"/>
                    <a:pt x="7" y="4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4" name="Freeform 602"/>
            <p:cNvSpPr>
              <a:spLocks noEditPoints="1"/>
            </p:cNvSpPr>
            <p:nvPr/>
          </p:nvSpPr>
          <p:spPr bwMode="auto">
            <a:xfrm>
              <a:off x="4739910" y="5992763"/>
              <a:ext cx="204175" cy="180617"/>
            </a:xfrm>
            <a:custGeom>
              <a:avLst/>
              <a:gdLst>
                <a:gd name="T0" fmla="*/ 33 w 33"/>
                <a:gd name="T1" fmla="*/ 11 h 29"/>
                <a:gd name="T2" fmla="*/ 11 w 33"/>
                <a:gd name="T3" fmla="*/ 29 h 29"/>
                <a:gd name="T4" fmla="*/ 33 w 33"/>
                <a:gd name="T5" fmla="*/ 11 h 29"/>
                <a:gd name="T6" fmla="*/ 25 w 33"/>
                <a:gd name="T7" fmla="*/ 12 h 29"/>
                <a:gd name="T8" fmla="*/ 26 w 33"/>
                <a:gd name="T9" fmla="*/ 17 h 29"/>
                <a:gd name="T10" fmla="*/ 29 w 33"/>
                <a:gd name="T11" fmla="*/ 11 h 29"/>
                <a:gd name="T12" fmla="*/ 25 w 33"/>
                <a:gd name="T13" fmla="*/ 12 h 29"/>
                <a:gd name="T14" fmla="*/ 16 w 33"/>
                <a:gd name="T15" fmla="*/ 23 h 29"/>
                <a:gd name="T16" fmla="*/ 13 w 33"/>
                <a:gd name="T17" fmla="*/ 21 h 29"/>
                <a:gd name="T18" fmla="*/ 12 w 33"/>
                <a:gd name="T19" fmla="*/ 25 h 29"/>
                <a:gd name="T20" fmla="*/ 25 w 33"/>
                <a:gd name="T21" fmla="*/ 18 h 29"/>
                <a:gd name="T22" fmla="*/ 21 w 33"/>
                <a:gd name="T23" fmla="*/ 14 h 29"/>
                <a:gd name="T24" fmla="*/ 19 w 33"/>
                <a:gd name="T25" fmla="*/ 15 h 29"/>
                <a:gd name="T26" fmla="*/ 20 w 33"/>
                <a:gd name="T27" fmla="*/ 20 h 29"/>
                <a:gd name="T28" fmla="*/ 16 w 33"/>
                <a:gd name="T2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0" y="21"/>
                    <a:pt x="23" y="27"/>
                    <a:pt x="11" y="29"/>
                  </a:cubicBezTo>
                  <a:cubicBezTo>
                    <a:pt x="0" y="23"/>
                    <a:pt x="24" y="0"/>
                    <a:pt x="33" y="11"/>
                  </a:cubicBezTo>
                  <a:close/>
                  <a:moveTo>
                    <a:pt x="25" y="12"/>
                  </a:moveTo>
                  <a:cubicBezTo>
                    <a:pt x="24" y="12"/>
                    <a:pt x="25" y="16"/>
                    <a:pt x="26" y="17"/>
                  </a:cubicBezTo>
                  <a:cubicBezTo>
                    <a:pt x="27" y="16"/>
                    <a:pt x="30" y="15"/>
                    <a:pt x="29" y="11"/>
                  </a:cubicBezTo>
                  <a:cubicBezTo>
                    <a:pt x="27" y="11"/>
                    <a:pt x="26" y="12"/>
                    <a:pt x="25" y="12"/>
                  </a:cubicBezTo>
                  <a:close/>
                  <a:moveTo>
                    <a:pt x="16" y="23"/>
                  </a:moveTo>
                  <a:cubicBezTo>
                    <a:pt x="14" y="24"/>
                    <a:pt x="14" y="22"/>
                    <a:pt x="13" y="21"/>
                  </a:cubicBezTo>
                  <a:cubicBezTo>
                    <a:pt x="12" y="22"/>
                    <a:pt x="11" y="23"/>
                    <a:pt x="12" y="25"/>
                  </a:cubicBezTo>
                  <a:cubicBezTo>
                    <a:pt x="18" y="26"/>
                    <a:pt x="21" y="20"/>
                    <a:pt x="25" y="18"/>
                  </a:cubicBezTo>
                  <a:cubicBezTo>
                    <a:pt x="22" y="18"/>
                    <a:pt x="22" y="16"/>
                    <a:pt x="21" y="14"/>
                  </a:cubicBezTo>
                  <a:cubicBezTo>
                    <a:pt x="20" y="13"/>
                    <a:pt x="20" y="15"/>
                    <a:pt x="19" y="15"/>
                  </a:cubicBezTo>
                  <a:cubicBezTo>
                    <a:pt x="19" y="17"/>
                    <a:pt x="20" y="17"/>
                    <a:pt x="20" y="20"/>
                  </a:cubicBezTo>
                  <a:cubicBezTo>
                    <a:pt x="18" y="20"/>
                    <a:pt x="19" y="24"/>
                    <a:pt x="16" y="2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5" name="Freeform 603"/>
            <p:cNvSpPr>
              <a:spLocks noEditPoints="1"/>
            </p:cNvSpPr>
            <p:nvPr/>
          </p:nvSpPr>
          <p:spPr bwMode="auto">
            <a:xfrm>
              <a:off x="4889114" y="6029410"/>
              <a:ext cx="149206" cy="206794"/>
            </a:xfrm>
            <a:custGeom>
              <a:avLst/>
              <a:gdLst>
                <a:gd name="T0" fmla="*/ 5 w 24"/>
                <a:gd name="T1" fmla="*/ 27 h 33"/>
                <a:gd name="T2" fmla="*/ 22 w 24"/>
                <a:gd name="T3" fmla="*/ 12 h 33"/>
                <a:gd name="T4" fmla="*/ 5 w 24"/>
                <a:gd name="T5" fmla="*/ 27 h 33"/>
                <a:gd name="T6" fmla="*/ 8 w 24"/>
                <a:gd name="T7" fmla="*/ 25 h 33"/>
                <a:gd name="T8" fmla="*/ 11 w 24"/>
                <a:gd name="T9" fmla="*/ 25 h 33"/>
                <a:gd name="T10" fmla="*/ 13 w 24"/>
                <a:gd name="T11" fmla="*/ 16 h 33"/>
                <a:gd name="T12" fmla="*/ 17 w 24"/>
                <a:gd name="T13" fmla="*/ 18 h 33"/>
                <a:gd name="T14" fmla="*/ 18 w 24"/>
                <a:gd name="T15" fmla="*/ 13 h 33"/>
                <a:gd name="T16" fmla="*/ 8 w 24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3">
                  <a:moveTo>
                    <a:pt x="5" y="27"/>
                  </a:moveTo>
                  <a:cubicBezTo>
                    <a:pt x="0" y="20"/>
                    <a:pt x="19" y="0"/>
                    <a:pt x="22" y="12"/>
                  </a:cubicBezTo>
                  <a:cubicBezTo>
                    <a:pt x="24" y="19"/>
                    <a:pt x="11" y="33"/>
                    <a:pt x="5" y="27"/>
                  </a:cubicBezTo>
                  <a:close/>
                  <a:moveTo>
                    <a:pt x="8" y="25"/>
                  </a:moveTo>
                  <a:cubicBezTo>
                    <a:pt x="9" y="25"/>
                    <a:pt x="10" y="25"/>
                    <a:pt x="11" y="25"/>
                  </a:cubicBezTo>
                  <a:cubicBezTo>
                    <a:pt x="10" y="22"/>
                    <a:pt x="12" y="19"/>
                    <a:pt x="13" y="16"/>
                  </a:cubicBezTo>
                  <a:cubicBezTo>
                    <a:pt x="16" y="15"/>
                    <a:pt x="16" y="18"/>
                    <a:pt x="17" y="18"/>
                  </a:cubicBezTo>
                  <a:cubicBezTo>
                    <a:pt x="17" y="16"/>
                    <a:pt x="18" y="15"/>
                    <a:pt x="18" y="13"/>
                  </a:cubicBezTo>
                  <a:cubicBezTo>
                    <a:pt x="12" y="13"/>
                    <a:pt x="9" y="19"/>
                    <a:pt x="8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16" name="文本框 1015"/>
          <p:cNvSpPr txBox="1"/>
          <p:nvPr/>
        </p:nvSpPr>
        <p:spPr>
          <a:xfrm>
            <a:off x="5035347" y="2175698"/>
            <a:ext cx="2127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spc="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第一部分</a:t>
            </a:r>
            <a:endParaRPr kumimoji="1" lang="zh-CN" altLang="en-US" sz="3200" spc="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0"/>
          <p:cNvSpPr>
            <a:spLocks noEditPoints="1"/>
          </p:cNvSpPr>
          <p:nvPr/>
        </p:nvSpPr>
        <p:spPr bwMode="auto">
          <a:xfrm>
            <a:off x="2017755" y="2164102"/>
            <a:ext cx="910970" cy="1035861"/>
          </a:xfrm>
          <a:custGeom>
            <a:avLst/>
            <a:gdLst/>
            <a:ahLst/>
            <a:cxnLst>
              <a:cxn ang="0">
                <a:pos x="74" y="118"/>
              </a:cxn>
              <a:cxn ang="0">
                <a:pos x="36" y="141"/>
              </a:cxn>
              <a:cxn ang="0">
                <a:pos x="21" y="135"/>
              </a:cxn>
              <a:cxn ang="0">
                <a:pos x="6" y="111"/>
              </a:cxn>
              <a:cxn ang="0">
                <a:pos x="10" y="97"/>
              </a:cxn>
              <a:cxn ang="0">
                <a:pos x="32" y="76"/>
              </a:cxn>
              <a:cxn ang="0">
                <a:pos x="6" y="61"/>
              </a:cxn>
              <a:cxn ang="0">
                <a:pos x="0" y="40"/>
              </a:cxn>
              <a:cxn ang="0">
                <a:pos x="10" y="19"/>
              </a:cxn>
              <a:cxn ang="0">
                <a:pos x="34" y="0"/>
              </a:cxn>
              <a:cxn ang="0">
                <a:pos x="82" y="29"/>
              </a:cxn>
              <a:cxn ang="0">
                <a:pos x="124" y="65"/>
              </a:cxn>
              <a:cxn ang="0">
                <a:pos x="114" y="86"/>
              </a:cxn>
              <a:cxn ang="0">
                <a:pos x="95" y="48"/>
              </a:cxn>
              <a:cxn ang="0">
                <a:pos x="38" y="10"/>
              </a:cxn>
              <a:cxn ang="0">
                <a:pos x="27" y="42"/>
              </a:cxn>
              <a:cxn ang="0">
                <a:pos x="59" y="55"/>
              </a:cxn>
              <a:cxn ang="0">
                <a:pos x="76" y="65"/>
              </a:cxn>
              <a:cxn ang="0">
                <a:pos x="31" y="86"/>
              </a:cxn>
              <a:cxn ang="0">
                <a:pos x="38" y="112"/>
              </a:cxn>
              <a:cxn ang="0">
                <a:pos x="80" y="91"/>
              </a:cxn>
              <a:cxn ang="0">
                <a:pos x="112" y="59"/>
              </a:cxn>
              <a:cxn ang="0">
                <a:pos x="10" y="32"/>
              </a:cxn>
              <a:cxn ang="0">
                <a:pos x="25" y="25"/>
              </a:cxn>
              <a:cxn ang="0">
                <a:pos x="15" y="21"/>
              </a:cxn>
              <a:cxn ang="0">
                <a:pos x="10" y="32"/>
              </a:cxn>
              <a:cxn ang="0">
                <a:pos x="15" y="57"/>
              </a:cxn>
              <a:cxn ang="0">
                <a:pos x="15" y="50"/>
              </a:cxn>
              <a:cxn ang="0">
                <a:pos x="38" y="57"/>
              </a:cxn>
              <a:cxn ang="0">
                <a:pos x="44" y="61"/>
              </a:cxn>
              <a:cxn ang="0">
                <a:pos x="50" y="57"/>
              </a:cxn>
              <a:cxn ang="0">
                <a:pos x="38" y="57"/>
              </a:cxn>
              <a:cxn ang="0">
                <a:pos x="48" y="71"/>
              </a:cxn>
              <a:cxn ang="0">
                <a:pos x="48" y="67"/>
              </a:cxn>
              <a:cxn ang="0">
                <a:pos x="97" y="93"/>
              </a:cxn>
              <a:cxn ang="0">
                <a:pos x="105" y="82"/>
              </a:cxn>
              <a:cxn ang="0">
                <a:pos x="10" y="107"/>
              </a:cxn>
              <a:cxn ang="0">
                <a:pos x="13" y="112"/>
              </a:cxn>
              <a:cxn ang="0">
                <a:pos x="19" y="99"/>
              </a:cxn>
              <a:cxn ang="0">
                <a:pos x="21" y="111"/>
              </a:cxn>
              <a:cxn ang="0">
                <a:pos x="29" y="109"/>
              </a:cxn>
              <a:cxn ang="0">
                <a:pos x="21" y="111"/>
              </a:cxn>
              <a:cxn ang="0">
                <a:pos x="74" y="114"/>
              </a:cxn>
              <a:cxn ang="0">
                <a:pos x="71" y="112"/>
              </a:cxn>
              <a:cxn ang="0">
                <a:pos x="38" y="133"/>
              </a:cxn>
              <a:cxn ang="0">
                <a:pos x="55" y="122"/>
              </a:cxn>
              <a:cxn ang="0">
                <a:pos x="55" y="116"/>
              </a:cxn>
              <a:cxn ang="0">
                <a:pos x="17" y="122"/>
              </a:cxn>
              <a:cxn ang="0">
                <a:pos x="23" y="118"/>
              </a:cxn>
              <a:cxn ang="0">
                <a:pos x="17" y="120"/>
              </a:cxn>
            </a:cxnLst>
            <a:rect l="0" t="0" r="r" b="b"/>
            <a:pathLst>
              <a:path w="124" h="141">
                <a:moveTo>
                  <a:pt x="109" y="93"/>
                </a:moveTo>
                <a:lnTo>
                  <a:pt x="109" y="93"/>
                </a:lnTo>
                <a:lnTo>
                  <a:pt x="93" y="107"/>
                </a:lnTo>
                <a:lnTo>
                  <a:pt x="74" y="118"/>
                </a:lnTo>
                <a:lnTo>
                  <a:pt x="74" y="118"/>
                </a:lnTo>
                <a:lnTo>
                  <a:pt x="55" y="132"/>
                </a:lnTo>
                <a:lnTo>
                  <a:pt x="46" y="137"/>
                </a:lnTo>
                <a:lnTo>
                  <a:pt x="36" y="141"/>
                </a:lnTo>
                <a:lnTo>
                  <a:pt x="36" y="141"/>
                </a:lnTo>
                <a:lnTo>
                  <a:pt x="29" y="141"/>
                </a:lnTo>
                <a:lnTo>
                  <a:pt x="29" y="141"/>
                </a:lnTo>
                <a:lnTo>
                  <a:pt x="21" y="135"/>
                </a:lnTo>
                <a:lnTo>
                  <a:pt x="13" y="126"/>
                </a:lnTo>
                <a:lnTo>
                  <a:pt x="13" y="126"/>
                </a:lnTo>
                <a:lnTo>
                  <a:pt x="8" y="116"/>
                </a:lnTo>
                <a:lnTo>
                  <a:pt x="6" y="111"/>
                </a:lnTo>
                <a:lnTo>
                  <a:pt x="4" y="105"/>
                </a:lnTo>
                <a:lnTo>
                  <a:pt x="4" y="105"/>
                </a:lnTo>
                <a:lnTo>
                  <a:pt x="6" y="101"/>
                </a:lnTo>
                <a:lnTo>
                  <a:pt x="10" y="97"/>
                </a:lnTo>
                <a:lnTo>
                  <a:pt x="17" y="88"/>
                </a:lnTo>
                <a:lnTo>
                  <a:pt x="17" y="88"/>
                </a:lnTo>
                <a:lnTo>
                  <a:pt x="27" y="82"/>
                </a:lnTo>
                <a:lnTo>
                  <a:pt x="32" y="76"/>
                </a:lnTo>
                <a:lnTo>
                  <a:pt x="32" y="76"/>
                </a:lnTo>
                <a:lnTo>
                  <a:pt x="25" y="71"/>
                </a:lnTo>
                <a:lnTo>
                  <a:pt x="15" y="67"/>
                </a:lnTo>
                <a:lnTo>
                  <a:pt x="6" y="61"/>
                </a:lnTo>
                <a:lnTo>
                  <a:pt x="2" y="59"/>
                </a:lnTo>
                <a:lnTo>
                  <a:pt x="0" y="55"/>
                </a:lnTo>
                <a:lnTo>
                  <a:pt x="0" y="55"/>
                </a:lnTo>
                <a:lnTo>
                  <a:pt x="0" y="40"/>
                </a:lnTo>
                <a:lnTo>
                  <a:pt x="2" y="32"/>
                </a:lnTo>
                <a:lnTo>
                  <a:pt x="4" y="27"/>
                </a:lnTo>
                <a:lnTo>
                  <a:pt x="4" y="27"/>
                </a:lnTo>
                <a:lnTo>
                  <a:pt x="10" y="19"/>
                </a:lnTo>
                <a:lnTo>
                  <a:pt x="19" y="11"/>
                </a:lnTo>
                <a:lnTo>
                  <a:pt x="27" y="8"/>
                </a:lnTo>
                <a:lnTo>
                  <a:pt x="34" y="0"/>
                </a:lnTo>
                <a:lnTo>
                  <a:pt x="34" y="0"/>
                </a:lnTo>
                <a:lnTo>
                  <a:pt x="44" y="4"/>
                </a:lnTo>
                <a:lnTo>
                  <a:pt x="57" y="11"/>
                </a:lnTo>
                <a:lnTo>
                  <a:pt x="82" y="29"/>
                </a:lnTo>
                <a:lnTo>
                  <a:pt x="82" y="29"/>
                </a:lnTo>
                <a:lnTo>
                  <a:pt x="105" y="46"/>
                </a:lnTo>
                <a:lnTo>
                  <a:pt x="118" y="57"/>
                </a:lnTo>
                <a:lnTo>
                  <a:pt x="122" y="61"/>
                </a:lnTo>
                <a:lnTo>
                  <a:pt x="124" y="65"/>
                </a:lnTo>
                <a:lnTo>
                  <a:pt x="124" y="65"/>
                </a:lnTo>
                <a:lnTo>
                  <a:pt x="122" y="72"/>
                </a:lnTo>
                <a:lnTo>
                  <a:pt x="118" y="78"/>
                </a:lnTo>
                <a:lnTo>
                  <a:pt x="114" y="86"/>
                </a:lnTo>
                <a:lnTo>
                  <a:pt x="109" y="93"/>
                </a:lnTo>
                <a:lnTo>
                  <a:pt x="109" y="93"/>
                </a:lnTo>
                <a:close/>
                <a:moveTo>
                  <a:pt x="95" y="48"/>
                </a:moveTo>
                <a:lnTo>
                  <a:pt x="95" y="48"/>
                </a:lnTo>
                <a:lnTo>
                  <a:pt x="69" y="27"/>
                </a:lnTo>
                <a:lnTo>
                  <a:pt x="53" y="17"/>
                </a:lnTo>
                <a:lnTo>
                  <a:pt x="38" y="10"/>
                </a:lnTo>
                <a:lnTo>
                  <a:pt x="38" y="10"/>
                </a:lnTo>
                <a:lnTo>
                  <a:pt x="32" y="15"/>
                </a:lnTo>
                <a:lnTo>
                  <a:pt x="29" y="25"/>
                </a:lnTo>
                <a:lnTo>
                  <a:pt x="27" y="32"/>
                </a:lnTo>
                <a:lnTo>
                  <a:pt x="27" y="42"/>
                </a:lnTo>
                <a:lnTo>
                  <a:pt x="27" y="42"/>
                </a:lnTo>
                <a:lnTo>
                  <a:pt x="44" y="50"/>
                </a:lnTo>
                <a:lnTo>
                  <a:pt x="59" y="55"/>
                </a:lnTo>
                <a:lnTo>
                  <a:pt x="59" y="55"/>
                </a:lnTo>
                <a:lnTo>
                  <a:pt x="69" y="59"/>
                </a:lnTo>
                <a:lnTo>
                  <a:pt x="74" y="61"/>
                </a:lnTo>
                <a:lnTo>
                  <a:pt x="76" y="65"/>
                </a:lnTo>
                <a:lnTo>
                  <a:pt x="76" y="65"/>
                </a:lnTo>
                <a:lnTo>
                  <a:pt x="63" y="71"/>
                </a:lnTo>
                <a:lnTo>
                  <a:pt x="50" y="76"/>
                </a:lnTo>
                <a:lnTo>
                  <a:pt x="36" y="82"/>
                </a:lnTo>
                <a:lnTo>
                  <a:pt x="31" y="86"/>
                </a:lnTo>
                <a:lnTo>
                  <a:pt x="27" y="90"/>
                </a:lnTo>
                <a:lnTo>
                  <a:pt x="27" y="90"/>
                </a:lnTo>
                <a:lnTo>
                  <a:pt x="34" y="105"/>
                </a:lnTo>
                <a:lnTo>
                  <a:pt x="38" y="112"/>
                </a:lnTo>
                <a:lnTo>
                  <a:pt x="46" y="116"/>
                </a:lnTo>
                <a:lnTo>
                  <a:pt x="46" y="116"/>
                </a:lnTo>
                <a:lnTo>
                  <a:pt x="63" y="105"/>
                </a:lnTo>
                <a:lnTo>
                  <a:pt x="80" y="91"/>
                </a:lnTo>
                <a:lnTo>
                  <a:pt x="99" y="80"/>
                </a:lnTo>
                <a:lnTo>
                  <a:pt x="116" y="65"/>
                </a:lnTo>
                <a:lnTo>
                  <a:pt x="116" y="65"/>
                </a:lnTo>
                <a:lnTo>
                  <a:pt x="112" y="59"/>
                </a:lnTo>
                <a:lnTo>
                  <a:pt x="107" y="55"/>
                </a:lnTo>
                <a:lnTo>
                  <a:pt x="95" y="48"/>
                </a:lnTo>
                <a:lnTo>
                  <a:pt x="95" y="48"/>
                </a:lnTo>
                <a:close/>
                <a:moveTo>
                  <a:pt x="10" y="32"/>
                </a:moveTo>
                <a:lnTo>
                  <a:pt x="10" y="32"/>
                </a:lnTo>
                <a:lnTo>
                  <a:pt x="17" y="27"/>
                </a:lnTo>
                <a:lnTo>
                  <a:pt x="25" y="25"/>
                </a:lnTo>
                <a:lnTo>
                  <a:pt x="25" y="25"/>
                </a:lnTo>
                <a:lnTo>
                  <a:pt x="25" y="19"/>
                </a:lnTo>
                <a:lnTo>
                  <a:pt x="27" y="13"/>
                </a:lnTo>
                <a:lnTo>
                  <a:pt x="27" y="13"/>
                </a:lnTo>
                <a:lnTo>
                  <a:pt x="15" y="21"/>
                </a:lnTo>
                <a:lnTo>
                  <a:pt x="11" y="27"/>
                </a:lnTo>
                <a:lnTo>
                  <a:pt x="10" y="29"/>
                </a:lnTo>
                <a:lnTo>
                  <a:pt x="10" y="32"/>
                </a:lnTo>
                <a:lnTo>
                  <a:pt x="10" y="32"/>
                </a:lnTo>
                <a:close/>
                <a:moveTo>
                  <a:pt x="6" y="57"/>
                </a:moveTo>
                <a:lnTo>
                  <a:pt x="6" y="57"/>
                </a:lnTo>
                <a:lnTo>
                  <a:pt x="11" y="59"/>
                </a:lnTo>
                <a:lnTo>
                  <a:pt x="15" y="57"/>
                </a:lnTo>
                <a:lnTo>
                  <a:pt x="25" y="51"/>
                </a:lnTo>
                <a:lnTo>
                  <a:pt x="25" y="51"/>
                </a:lnTo>
                <a:lnTo>
                  <a:pt x="19" y="50"/>
                </a:lnTo>
                <a:lnTo>
                  <a:pt x="15" y="50"/>
                </a:lnTo>
                <a:lnTo>
                  <a:pt x="10" y="53"/>
                </a:lnTo>
                <a:lnTo>
                  <a:pt x="6" y="57"/>
                </a:lnTo>
                <a:lnTo>
                  <a:pt x="6" y="57"/>
                </a:lnTo>
                <a:close/>
                <a:moveTo>
                  <a:pt x="38" y="57"/>
                </a:moveTo>
                <a:lnTo>
                  <a:pt x="38" y="57"/>
                </a:lnTo>
                <a:lnTo>
                  <a:pt x="42" y="57"/>
                </a:lnTo>
                <a:lnTo>
                  <a:pt x="42" y="57"/>
                </a:lnTo>
                <a:lnTo>
                  <a:pt x="44" y="61"/>
                </a:lnTo>
                <a:lnTo>
                  <a:pt x="44" y="61"/>
                </a:lnTo>
                <a:lnTo>
                  <a:pt x="48" y="61"/>
                </a:lnTo>
                <a:lnTo>
                  <a:pt x="48" y="59"/>
                </a:lnTo>
                <a:lnTo>
                  <a:pt x="50" y="57"/>
                </a:lnTo>
                <a:lnTo>
                  <a:pt x="50" y="57"/>
                </a:lnTo>
                <a:lnTo>
                  <a:pt x="44" y="55"/>
                </a:lnTo>
                <a:lnTo>
                  <a:pt x="40" y="55"/>
                </a:lnTo>
                <a:lnTo>
                  <a:pt x="38" y="57"/>
                </a:lnTo>
                <a:lnTo>
                  <a:pt x="38" y="57"/>
                </a:lnTo>
                <a:close/>
                <a:moveTo>
                  <a:pt x="44" y="71"/>
                </a:moveTo>
                <a:lnTo>
                  <a:pt x="44" y="71"/>
                </a:lnTo>
                <a:lnTo>
                  <a:pt x="48" y="71"/>
                </a:lnTo>
                <a:lnTo>
                  <a:pt x="53" y="69"/>
                </a:lnTo>
                <a:lnTo>
                  <a:pt x="53" y="69"/>
                </a:lnTo>
                <a:lnTo>
                  <a:pt x="51" y="67"/>
                </a:lnTo>
                <a:lnTo>
                  <a:pt x="48" y="67"/>
                </a:lnTo>
                <a:lnTo>
                  <a:pt x="44" y="71"/>
                </a:lnTo>
                <a:lnTo>
                  <a:pt x="44" y="71"/>
                </a:lnTo>
                <a:close/>
                <a:moveTo>
                  <a:pt x="97" y="93"/>
                </a:moveTo>
                <a:lnTo>
                  <a:pt x="97" y="93"/>
                </a:lnTo>
                <a:lnTo>
                  <a:pt x="103" y="88"/>
                </a:lnTo>
                <a:lnTo>
                  <a:pt x="105" y="84"/>
                </a:lnTo>
                <a:lnTo>
                  <a:pt x="105" y="82"/>
                </a:lnTo>
                <a:lnTo>
                  <a:pt x="105" y="82"/>
                </a:lnTo>
                <a:lnTo>
                  <a:pt x="101" y="88"/>
                </a:lnTo>
                <a:lnTo>
                  <a:pt x="97" y="93"/>
                </a:lnTo>
                <a:lnTo>
                  <a:pt x="97" y="93"/>
                </a:lnTo>
                <a:close/>
                <a:moveTo>
                  <a:pt x="10" y="107"/>
                </a:moveTo>
                <a:lnTo>
                  <a:pt x="10" y="107"/>
                </a:lnTo>
                <a:lnTo>
                  <a:pt x="11" y="111"/>
                </a:lnTo>
                <a:lnTo>
                  <a:pt x="13" y="112"/>
                </a:lnTo>
                <a:lnTo>
                  <a:pt x="13" y="112"/>
                </a:lnTo>
                <a:lnTo>
                  <a:pt x="17" y="105"/>
                </a:lnTo>
                <a:lnTo>
                  <a:pt x="19" y="101"/>
                </a:lnTo>
                <a:lnTo>
                  <a:pt x="19" y="99"/>
                </a:lnTo>
                <a:lnTo>
                  <a:pt x="19" y="99"/>
                </a:lnTo>
                <a:lnTo>
                  <a:pt x="15" y="103"/>
                </a:lnTo>
                <a:lnTo>
                  <a:pt x="10" y="107"/>
                </a:lnTo>
                <a:lnTo>
                  <a:pt x="10" y="107"/>
                </a:lnTo>
                <a:close/>
                <a:moveTo>
                  <a:pt x="21" y="111"/>
                </a:moveTo>
                <a:lnTo>
                  <a:pt x="21" y="111"/>
                </a:lnTo>
                <a:lnTo>
                  <a:pt x="25" y="109"/>
                </a:lnTo>
                <a:lnTo>
                  <a:pt x="29" y="109"/>
                </a:lnTo>
                <a:lnTo>
                  <a:pt x="29" y="109"/>
                </a:lnTo>
                <a:lnTo>
                  <a:pt x="27" y="105"/>
                </a:lnTo>
                <a:lnTo>
                  <a:pt x="25" y="103"/>
                </a:lnTo>
                <a:lnTo>
                  <a:pt x="25" y="103"/>
                </a:lnTo>
                <a:lnTo>
                  <a:pt x="21" y="111"/>
                </a:lnTo>
                <a:lnTo>
                  <a:pt x="21" y="111"/>
                </a:lnTo>
                <a:close/>
                <a:moveTo>
                  <a:pt x="69" y="116"/>
                </a:moveTo>
                <a:lnTo>
                  <a:pt x="69" y="116"/>
                </a:lnTo>
                <a:lnTo>
                  <a:pt x="74" y="114"/>
                </a:lnTo>
                <a:lnTo>
                  <a:pt x="76" y="111"/>
                </a:lnTo>
                <a:lnTo>
                  <a:pt x="76" y="107"/>
                </a:lnTo>
                <a:lnTo>
                  <a:pt x="76" y="107"/>
                </a:lnTo>
                <a:lnTo>
                  <a:pt x="71" y="112"/>
                </a:lnTo>
                <a:lnTo>
                  <a:pt x="69" y="114"/>
                </a:lnTo>
                <a:lnTo>
                  <a:pt x="69" y="116"/>
                </a:lnTo>
                <a:lnTo>
                  <a:pt x="69" y="116"/>
                </a:lnTo>
                <a:close/>
                <a:moveTo>
                  <a:pt x="38" y="133"/>
                </a:moveTo>
                <a:lnTo>
                  <a:pt x="38" y="133"/>
                </a:lnTo>
                <a:lnTo>
                  <a:pt x="55" y="126"/>
                </a:lnTo>
                <a:lnTo>
                  <a:pt x="55" y="126"/>
                </a:lnTo>
                <a:lnTo>
                  <a:pt x="55" y="122"/>
                </a:lnTo>
                <a:lnTo>
                  <a:pt x="55" y="120"/>
                </a:lnTo>
                <a:lnTo>
                  <a:pt x="57" y="118"/>
                </a:lnTo>
                <a:lnTo>
                  <a:pt x="55" y="116"/>
                </a:lnTo>
                <a:lnTo>
                  <a:pt x="55" y="116"/>
                </a:lnTo>
                <a:lnTo>
                  <a:pt x="46" y="124"/>
                </a:lnTo>
                <a:lnTo>
                  <a:pt x="38" y="133"/>
                </a:lnTo>
                <a:lnTo>
                  <a:pt x="38" y="133"/>
                </a:lnTo>
                <a:close/>
                <a:moveTo>
                  <a:pt x="17" y="122"/>
                </a:moveTo>
                <a:lnTo>
                  <a:pt x="17" y="122"/>
                </a:lnTo>
                <a:lnTo>
                  <a:pt x="19" y="122"/>
                </a:lnTo>
                <a:lnTo>
                  <a:pt x="21" y="122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20"/>
                </a:lnTo>
                <a:lnTo>
                  <a:pt x="17" y="120"/>
                </a:lnTo>
                <a:lnTo>
                  <a:pt x="17" y="122"/>
                </a:lnTo>
                <a:lnTo>
                  <a:pt x="17" y="122"/>
                </a:lnTo>
                <a:close/>
              </a:path>
            </a:pathLst>
          </a:custGeom>
          <a:solidFill>
            <a:srgbClr val="2F6335"/>
          </a:solidFill>
          <a:ln w="9525">
            <a:noFill/>
            <a:round/>
          </a:ln>
        </p:spPr>
        <p:txBody>
          <a:bodyPr vert="horz" wrap="square" lIns="90000" tIns="46800" rIns="90000" bIns="46800" numCol="1" anchor="t" anchorCtr="0" compatLnSpc="1">
            <a:normAutofit/>
          </a:bodyPr>
          <a:lstStyle/>
          <a:p>
            <a:endParaRPr lang="zh-CN" altLang="en-US" sz="1350"/>
          </a:p>
        </p:txBody>
      </p:sp>
      <p:sp>
        <p:nvSpPr>
          <p:cNvPr id="9" name="Freeform 60"/>
          <p:cNvSpPr>
            <a:spLocks noEditPoints="1"/>
          </p:cNvSpPr>
          <p:nvPr/>
        </p:nvSpPr>
        <p:spPr bwMode="auto">
          <a:xfrm>
            <a:off x="5582593" y="2139761"/>
            <a:ext cx="910970" cy="1035861"/>
          </a:xfrm>
          <a:custGeom>
            <a:avLst/>
            <a:gdLst/>
            <a:ahLst/>
            <a:cxnLst>
              <a:cxn ang="0">
                <a:pos x="74" y="118"/>
              </a:cxn>
              <a:cxn ang="0">
                <a:pos x="36" y="141"/>
              </a:cxn>
              <a:cxn ang="0">
                <a:pos x="21" y="135"/>
              </a:cxn>
              <a:cxn ang="0">
                <a:pos x="6" y="111"/>
              </a:cxn>
              <a:cxn ang="0">
                <a:pos x="10" y="97"/>
              </a:cxn>
              <a:cxn ang="0">
                <a:pos x="32" y="76"/>
              </a:cxn>
              <a:cxn ang="0">
                <a:pos x="6" y="61"/>
              </a:cxn>
              <a:cxn ang="0">
                <a:pos x="0" y="40"/>
              </a:cxn>
              <a:cxn ang="0">
                <a:pos x="10" y="19"/>
              </a:cxn>
              <a:cxn ang="0">
                <a:pos x="34" y="0"/>
              </a:cxn>
              <a:cxn ang="0">
                <a:pos x="82" y="29"/>
              </a:cxn>
              <a:cxn ang="0">
                <a:pos x="124" y="65"/>
              </a:cxn>
              <a:cxn ang="0">
                <a:pos x="114" y="86"/>
              </a:cxn>
              <a:cxn ang="0">
                <a:pos x="95" y="48"/>
              </a:cxn>
              <a:cxn ang="0">
                <a:pos x="38" y="10"/>
              </a:cxn>
              <a:cxn ang="0">
                <a:pos x="27" y="42"/>
              </a:cxn>
              <a:cxn ang="0">
                <a:pos x="59" y="55"/>
              </a:cxn>
              <a:cxn ang="0">
                <a:pos x="76" y="65"/>
              </a:cxn>
              <a:cxn ang="0">
                <a:pos x="31" y="86"/>
              </a:cxn>
              <a:cxn ang="0">
                <a:pos x="38" y="112"/>
              </a:cxn>
              <a:cxn ang="0">
                <a:pos x="80" y="91"/>
              </a:cxn>
              <a:cxn ang="0">
                <a:pos x="112" y="59"/>
              </a:cxn>
              <a:cxn ang="0">
                <a:pos x="10" y="32"/>
              </a:cxn>
              <a:cxn ang="0">
                <a:pos x="25" y="25"/>
              </a:cxn>
              <a:cxn ang="0">
                <a:pos x="15" y="21"/>
              </a:cxn>
              <a:cxn ang="0">
                <a:pos x="10" y="32"/>
              </a:cxn>
              <a:cxn ang="0">
                <a:pos x="15" y="57"/>
              </a:cxn>
              <a:cxn ang="0">
                <a:pos x="15" y="50"/>
              </a:cxn>
              <a:cxn ang="0">
                <a:pos x="38" y="57"/>
              </a:cxn>
              <a:cxn ang="0">
                <a:pos x="44" y="61"/>
              </a:cxn>
              <a:cxn ang="0">
                <a:pos x="50" y="57"/>
              </a:cxn>
              <a:cxn ang="0">
                <a:pos x="38" y="57"/>
              </a:cxn>
              <a:cxn ang="0">
                <a:pos x="48" y="71"/>
              </a:cxn>
              <a:cxn ang="0">
                <a:pos x="48" y="67"/>
              </a:cxn>
              <a:cxn ang="0">
                <a:pos x="97" y="93"/>
              </a:cxn>
              <a:cxn ang="0">
                <a:pos x="105" y="82"/>
              </a:cxn>
              <a:cxn ang="0">
                <a:pos x="10" y="107"/>
              </a:cxn>
              <a:cxn ang="0">
                <a:pos x="13" y="112"/>
              </a:cxn>
              <a:cxn ang="0">
                <a:pos x="19" y="99"/>
              </a:cxn>
              <a:cxn ang="0">
                <a:pos x="21" y="111"/>
              </a:cxn>
              <a:cxn ang="0">
                <a:pos x="29" y="109"/>
              </a:cxn>
              <a:cxn ang="0">
                <a:pos x="21" y="111"/>
              </a:cxn>
              <a:cxn ang="0">
                <a:pos x="74" y="114"/>
              </a:cxn>
              <a:cxn ang="0">
                <a:pos x="71" y="112"/>
              </a:cxn>
              <a:cxn ang="0">
                <a:pos x="38" y="133"/>
              </a:cxn>
              <a:cxn ang="0">
                <a:pos x="55" y="122"/>
              </a:cxn>
              <a:cxn ang="0">
                <a:pos x="55" y="116"/>
              </a:cxn>
              <a:cxn ang="0">
                <a:pos x="17" y="122"/>
              </a:cxn>
              <a:cxn ang="0">
                <a:pos x="23" y="118"/>
              </a:cxn>
              <a:cxn ang="0">
                <a:pos x="17" y="120"/>
              </a:cxn>
            </a:cxnLst>
            <a:rect l="0" t="0" r="r" b="b"/>
            <a:pathLst>
              <a:path w="124" h="141">
                <a:moveTo>
                  <a:pt x="109" y="93"/>
                </a:moveTo>
                <a:lnTo>
                  <a:pt x="109" y="93"/>
                </a:lnTo>
                <a:lnTo>
                  <a:pt x="93" y="107"/>
                </a:lnTo>
                <a:lnTo>
                  <a:pt x="74" y="118"/>
                </a:lnTo>
                <a:lnTo>
                  <a:pt x="74" y="118"/>
                </a:lnTo>
                <a:lnTo>
                  <a:pt x="55" y="132"/>
                </a:lnTo>
                <a:lnTo>
                  <a:pt x="46" y="137"/>
                </a:lnTo>
                <a:lnTo>
                  <a:pt x="36" y="141"/>
                </a:lnTo>
                <a:lnTo>
                  <a:pt x="36" y="141"/>
                </a:lnTo>
                <a:lnTo>
                  <a:pt x="29" y="141"/>
                </a:lnTo>
                <a:lnTo>
                  <a:pt x="29" y="141"/>
                </a:lnTo>
                <a:lnTo>
                  <a:pt x="21" y="135"/>
                </a:lnTo>
                <a:lnTo>
                  <a:pt x="13" y="126"/>
                </a:lnTo>
                <a:lnTo>
                  <a:pt x="13" y="126"/>
                </a:lnTo>
                <a:lnTo>
                  <a:pt x="8" y="116"/>
                </a:lnTo>
                <a:lnTo>
                  <a:pt x="6" y="111"/>
                </a:lnTo>
                <a:lnTo>
                  <a:pt x="4" y="105"/>
                </a:lnTo>
                <a:lnTo>
                  <a:pt x="4" y="105"/>
                </a:lnTo>
                <a:lnTo>
                  <a:pt x="6" y="101"/>
                </a:lnTo>
                <a:lnTo>
                  <a:pt x="10" y="97"/>
                </a:lnTo>
                <a:lnTo>
                  <a:pt x="17" y="88"/>
                </a:lnTo>
                <a:lnTo>
                  <a:pt x="17" y="88"/>
                </a:lnTo>
                <a:lnTo>
                  <a:pt x="27" y="82"/>
                </a:lnTo>
                <a:lnTo>
                  <a:pt x="32" y="76"/>
                </a:lnTo>
                <a:lnTo>
                  <a:pt x="32" y="76"/>
                </a:lnTo>
                <a:lnTo>
                  <a:pt x="25" y="71"/>
                </a:lnTo>
                <a:lnTo>
                  <a:pt x="15" y="67"/>
                </a:lnTo>
                <a:lnTo>
                  <a:pt x="6" y="61"/>
                </a:lnTo>
                <a:lnTo>
                  <a:pt x="2" y="59"/>
                </a:lnTo>
                <a:lnTo>
                  <a:pt x="0" y="55"/>
                </a:lnTo>
                <a:lnTo>
                  <a:pt x="0" y="55"/>
                </a:lnTo>
                <a:lnTo>
                  <a:pt x="0" y="40"/>
                </a:lnTo>
                <a:lnTo>
                  <a:pt x="2" y="32"/>
                </a:lnTo>
                <a:lnTo>
                  <a:pt x="4" y="27"/>
                </a:lnTo>
                <a:lnTo>
                  <a:pt x="4" y="27"/>
                </a:lnTo>
                <a:lnTo>
                  <a:pt x="10" y="19"/>
                </a:lnTo>
                <a:lnTo>
                  <a:pt x="19" y="11"/>
                </a:lnTo>
                <a:lnTo>
                  <a:pt x="27" y="8"/>
                </a:lnTo>
                <a:lnTo>
                  <a:pt x="34" y="0"/>
                </a:lnTo>
                <a:lnTo>
                  <a:pt x="34" y="0"/>
                </a:lnTo>
                <a:lnTo>
                  <a:pt x="44" y="4"/>
                </a:lnTo>
                <a:lnTo>
                  <a:pt x="57" y="11"/>
                </a:lnTo>
                <a:lnTo>
                  <a:pt x="82" y="29"/>
                </a:lnTo>
                <a:lnTo>
                  <a:pt x="82" y="29"/>
                </a:lnTo>
                <a:lnTo>
                  <a:pt x="105" y="46"/>
                </a:lnTo>
                <a:lnTo>
                  <a:pt x="118" y="57"/>
                </a:lnTo>
                <a:lnTo>
                  <a:pt x="122" y="61"/>
                </a:lnTo>
                <a:lnTo>
                  <a:pt x="124" y="65"/>
                </a:lnTo>
                <a:lnTo>
                  <a:pt x="124" y="65"/>
                </a:lnTo>
                <a:lnTo>
                  <a:pt x="122" y="72"/>
                </a:lnTo>
                <a:lnTo>
                  <a:pt x="118" y="78"/>
                </a:lnTo>
                <a:lnTo>
                  <a:pt x="114" y="86"/>
                </a:lnTo>
                <a:lnTo>
                  <a:pt x="109" y="93"/>
                </a:lnTo>
                <a:lnTo>
                  <a:pt x="109" y="93"/>
                </a:lnTo>
                <a:close/>
                <a:moveTo>
                  <a:pt x="95" y="48"/>
                </a:moveTo>
                <a:lnTo>
                  <a:pt x="95" y="48"/>
                </a:lnTo>
                <a:lnTo>
                  <a:pt x="69" y="27"/>
                </a:lnTo>
                <a:lnTo>
                  <a:pt x="53" y="17"/>
                </a:lnTo>
                <a:lnTo>
                  <a:pt x="38" y="10"/>
                </a:lnTo>
                <a:lnTo>
                  <a:pt x="38" y="10"/>
                </a:lnTo>
                <a:lnTo>
                  <a:pt x="32" y="15"/>
                </a:lnTo>
                <a:lnTo>
                  <a:pt x="29" y="25"/>
                </a:lnTo>
                <a:lnTo>
                  <a:pt x="27" y="32"/>
                </a:lnTo>
                <a:lnTo>
                  <a:pt x="27" y="42"/>
                </a:lnTo>
                <a:lnTo>
                  <a:pt x="27" y="42"/>
                </a:lnTo>
                <a:lnTo>
                  <a:pt x="44" y="50"/>
                </a:lnTo>
                <a:lnTo>
                  <a:pt x="59" y="55"/>
                </a:lnTo>
                <a:lnTo>
                  <a:pt x="59" y="55"/>
                </a:lnTo>
                <a:lnTo>
                  <a:pt x="69" y="59"/>
                </a:lnTo>
                <a:lnTo>
                  <a:pt x="74" y="61"/>
                </a:lnTo>
                <a:lnTo>
                  <a:pt x="76" y="65"/>
                </a:lnTo>
                <a:lnTo>
                  <a:pt x="76" y="65"/>
                </a:lnTo>
                <a:lnTo>
                  <a:pt x="63" y="71"/>
                </a:lnTo>
                <a:lnTo>
                  <a:pt x="50" y="76"/>
                </a:lnTo>
                <a:lnTo>
                  <a:pt x="36" y="82"/>
                </a:lnTo>
                <a:lnTo>
                  <a:pt x="31" y="86"/>
                </a:lnTo>
                <a:lnTo>
                  <a:pt x="27" y="90"/>
                </a:lnTo>
                <a:lnTo>
                  <a:pt x="27" y="90"/>
                </a:lnTo>
                <a:lnTo>
                  <a:pt x="34" y="105"/>
                </a:lnTo>
                <a:lnTo>
                  <a:pt x="38" y="112"/>
                </a:lnTo>
                <a:lnTo>
                  <a:pt x="46" y="116"/>
                </a:lnTo>
                <a:lnTo>
                  <a:pt x="46" y="116"/>
                </a:lnTo>
                <a:lnTo>
                  <a:pt x="63" y="105"/>
                </a:lnTo>
                <a:lnTo>
                  <a:pt x="80" y="91"/>
                </a:lnTo>
                <a:lnTo>
                  <a:pt x="99" y="80"/>
                </a:lnTo>
                <a:lnTo>
                  <a:pt x="116" y="65"/>
                </a:lnTo>
                <a:lnTo>
                  <a:pt x="116" y="65"/>
                </a:lnTo>
                <a:lnTo>
                  <a:pt x="112" y="59"/>
                </a:lnTo>
                <a:lnTo>
                  <a:pt x="107" y="55"/>
                </a:lnTo>
                <a:lnTo>
                  <a:pt x="95" y="48"/>
                </a:lnTo>
                <a:lnTo>
                  <a:pt x="95" y="48"/>
                </a:lnTo>
                <a:close/>
                <a:moveTo>
                  <a:pt x="10" y="32"/>
                </a:moveTo>
                <a:lnTo>
                  <a:pt x="10" y="32"/>
                </a:lnTo>
                <a:lnTo>
                  <a:pt x="17" y="27"/>
                </a:lnTo>
                <a:lnTo>
                  <a:pt x="25" y="25"/>
                </a:lnTo>
                <a:lnTo>
                  <a:pt x="25" y="25"/>
                </a:lnTo>
                <a:lnTo>
                  <a:pt x="25" y="19"/>
                </a:lnTo>
                <a:lnTo>
                  <a:pt x="27" y="13"/>
                </a:lnTo>
                <a:lnTo>
                  <a:pt x="27" y="13"/>
                </a:lnTo>
                <a:lnTo>
                  <a:pt x="15" y="21"/>
                </a:lnTo>
                <a:lnTo>
                  <a:pt x="11" y="27"/>
                </a:lnTo>
                <a:lnTo>
                  <a:pt x="10" y="29"/>
                </a:lnTo>
                <a:lnTo>
                  <a:pt x="10" y="32"/>
                </a:lnTo>
                <a:lnTo>
                  <a:pt x="10" y="32"/>
                </a:lnTo>
                <a:close/>
                <a:moveTo>
                  <a:pt x="6" y="57"/>
                </a:moveTo>
                <a:lnTo>
                  <a:pt x="6" y="57"/>
                </a:lnTo>
                <a:lnTo>
                  <a:pt x="11" y="59"/>
                </a:lnTo>
                <a:lnTo>
                  <a:pt x="15" y="57"/>
                </a:lnTo>
                <a:lnTo>
                  <a:pt x="25" y="51"/>
                </a:lnTo>
                <a:lnTo>
                  <a:pt x="25" y="51"/>
                </a:lnTo>
                <a:lnTo>
                  <a:pt x="19" y="50"/>
                </a:lnTo>
                <a:lnTo>
                  <a:pt x="15" y="50"/>
                </a:lnTo>
                <a:lnTo>
                  <a:pt x="10" y="53"/>
                </a:lnTo>
                <a:lnTo>
                  <a:pt x="6" y="57"/>
                </a:lnTo>
                <a:lnTo>
                  <a:pt x="6" y="57"/>
                </a:lnTo>
                <a:close/>
                <a:moveTo>
                  <a:pt x="38" y="57"/>
                </a:moveTo>
                <a:lnTo>
                  <a:pt x="38" y="57"/>
                </a:lnTo>
                <a:lnTo>
                  <a:pt x="42" y="57"/>
                </a:lnTo>
                <a:lnTo>
                  <a:pt x="42" y="57"/>
                </a:lnTo>
                <a:lnTo>
                  <a:pt x="44" y="61"/>
                </a:lnTo>
                <a:lnTo>
                  <a:pt x="44" y="61"/>
                </a:lnTo>
                <a:lnTo>
                  <a:pt x="48" y="61"/>
                </a:lnTo>
                <a:lnTo>
                  <a:pt x="48" y="59"/>
                </a:lnTo>
                <a:lnTo>
                  <a:pt x="50" y="57"/>
                </a:lnTo>
                <a:lnTo>
                  <a:pt x="50" y="57"/>
                </a:lnTo>
                <a:lnTo>
                  <a:pt x="44" y="55"/>
                </a:lnTo>
                <a:lnTo>
                  <a:pt x="40" y="55"/>
                </a:lnTo>
                <a:lnTo>
                  <a:pt x="38" y="57"/>
                </a:lnTo>
                <a:lnTo>
                  <a:pt x="38" y="57"/>
                </a:lnTo>
                <a:close/>
                <a:moveTo>
                  <a:pt x="44" y="71"/>
                </a:moveTo>
                <a:lnTo>
                  <a:pt x="44" y="71"/>
                </a:lnTo>
                <a:lnTo>
                  <a:pt x="48" y="71"/>
                </a:lnTo>
                <a:lnTo>
                  <a:pt x="53" y="69"/>
                </a:lnTo>
                <a:lnTo>
                  <a:pt x="53" y="69"/>
                </a:lnTo>
                <a:lnTo>
                  <a:pt x="51" y="67"/>
                </a:lnTo>
                <a:lnTo>
                  <a:pt x="48" y="67"/>
                </a:lnTo>
                <a:lnTo>
                  <a:pt x="44" y="71"/>
                </a:lnTo>
                <a:lnTo>
                  <a:pt x="44" y="71"/>
                </a:lnTo>
                <a:close/>
                <a:moveTo>
                  <a:pt x="97" y="93"/>
                </a:moveTo>
                <a:lnTo>
                  <a:pt x="97" y="93"/>
                </a:lnTo>
                <a:lnTo>
                  <a:pt x="103" y="88"/>
                </a:lnTo>
                <a:lnTo>
                  <a:pt x="105" y="84"/>
                </a:lnTo>
                <a:lnTo>
                  <a:pt x="105" y="82"/>
                </a:lnTo>
                <a:lnTo>
                  <a:pt x="105" y="82"/>
                </a:lnTo>
                <a:lnTo>
                  <a:pt x="101" y="88"/>
                </a:lnTo>
                <a:lnTo>
                  <a:pt x="97" y="93"/>
                </a:lnTo>
                <a:lnTo>
                  <a:pt x="97" y="93"/>
                </a:lnTo>
                <a:close/>
                <a:moveTo>
                  <a:pt x="10" y="107"/>
                </a:moveTo>
                <a:lnTo>
                  <a:pt x="10" y="107"/>
                </a:lnTo>
                <a:lnTo>
                  <a:pt x="11" y="111"/>
                </a:lnTo>
                <a:lnTo>
                  <a:pt x="13" y="112"/>
                </a:lnTo>
                <a:lnTo>
                  <a:pt x="13" y="112"/>
                </a:lnTo>
                <a:lnTo>
                  <a:pt x="17" y="105"/>
                </a:lnTo>
                <a:lnTo>
                  <a:pt x="19" y="101"/>
                </a:lnTo>
                <a:lnTo>
                  <a:pt x="19" y="99"/>
                </a:lnTo>
                <a:lnTo>
                  <a:pt x="19" y="99"/>
                </a:lnTo>
                <a:lnTo>
                  <a:pt x="15" y="103"/>
                </a:lnTo>
                <a:lnTo>
                  <a:pt x="10" y="107"/>
                </a:lnTo>
                <a:lnTo>
                  <a:pt x="10" y="107"/>
                </a:lnTo>
                <a:close/>
                <a:moveTo>
                  <a:pt x="21" y="111"/>
                </a:moveTo>
                <a:lnTo>
                  <a:pt x="21" y="111"/>
                </a:lnTo>
                <a:lnTo>
                  <a:pt x="25" y="109"/>
                </a:lnTo>
                <a:lnTo>
                  <a:pt x="29" y="109"/>
                </a:lnTo>
                <a:lnTo>
                  <a:pt x="29" y="109"/>
                </a:lnTo>
                <a:lnTo>
                  <a:pt x="27" y="105"/>
                </a:lnTo>
                <a:lnTo>
                  <a:pt x="25" y="103"/>
                </a:lnTo>
                <a:lnTo>
                  <a:pt x="25" y="103"/>
                </a:lnTo>
                <a:lnTo>
                  <a:pt x="21" y="111"/>
                </a:lnTo>
                <a:lnTo>
                  <a:pt x="21" y="111"/>
                </a:lnTo>
                <a:close/>
                <a:moveTo>
                  <a:pt x="69" y="116"/>
                </a:moveTo>
                <a:lnTo>
                  <a:pt x="69" y="116"/>
                </a:lnTo>
                <a:lnTo>
                  <a:pt x="74" y="114"/>
                </a:lnTo>
                <a:lnTo>
                  <a:pt x="76" y="111"/>
                </a:lnTo>
                <a:lnTo>
                  <a:pt x="76" y="107"/>
                </a:lnTo>
                <a:lnTo>
                  <a:pt x="76" y="107"/>
                </a:lnTo>
                <a:lnTo>
                  <a:pt x="71" y="112"/>
                </a:lnTo>
                <a:lnTo>
                  <a:pt x="69" y="114"/>
                </a:lnTo>
                <a:lnTo>
                  <a:pt x="69" y="116"/>
                </a:lnTo>
                <a:lnTo>
                  <a:pt x="69" y="116"/>
                </a:lnTo>
                <a:close/>
                <a:moveTo>
                  <a:pt x="38" y="133"/>
                </a:moveTo>
                <a:lnTo>
                  <a:pt x="38" y="133"/>
                </a:lnTo>
                <a:lnTo>
                  <a:pt x="55" y="126"/>
                </a:lnTo>
                <a:lnTo>
                  <a:pt x="55" y="126"/>
                </a:lnTo>
                <a:lnTo>
                  <a:pt x="55" y="122"/>
                </a:lnTo>
                <a:lnTo>
                  <a:pt x="55" y="120"/>
                </a:lnTo>
                <a:lnTo>
                  <a:pt x="57" y="118"/>
                </a:lnTo>
                <a:lnTo>
                  <a:pt x="55" y="116"/>
                </a:lnTo>
                <a:lnTo>
                  <a:pt x="55" y="116"/>
                </a:lnTo>
                <a:lnTo>
                  <a:pt x="46" y="124"/>
                </a:lnTo>
                <a:lnTo>
                  <a:pt x="38" y="133"/>
                </a:lnTo>
                <a:lnTo>
                  <a:pt x="38" y="133"/>
                </a:lnTo>
                <a:close/>
                <a:moveTo>
                  <a:pt x="17" y="122"/>
                </a:moveTo>
                <a:lnTo>
                  <a:pt x="17" y="122"/>
                </a:lnTo>
                <a:lnTo>
                  <a:pt x="19" y="122"/>
                </a:lnTo>
                <a:lnTo>
                  <a:pt x="21" y="122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20"/>
                </a:lnTo>
                <a:lnTo>
                  <a:pt x="17" y="120"/>
                </a:lnTo>
                <a:lnTo>
                  <a:pt x="17" y="122"/>
                </a:lnTo>
                <a:lnTo>
                  <a:pt x="17" y="122"/>
                </a:lnTo>
                <a:close/>
              </a:path>
            </a:pathLst>
          </a:custGeom>
          <a:solidFill>
            <a:srgbClr val="2F6335"/>
          </a:solidFill>
          <a:ln w="9525">
            <a:noFill/>
            <a:round/>
          </a:ln>
        </p:spPr>
        <p:txBody>
          <a:bodyPr vert="horz" wrap="square" lIns="90000" tIns="46800" rIns="90000" bIns="46800" numCol="1" anchor="t" anchorCtr="0" compatLnSpc="1">
            <a:normAutofit/>
          </a:bodyPr>
          <a:lstStyle/>
          <a:p>
            <a:endParaRPr lang="zh-CN" altLang="en-US" sz="1350"/>
          </a:p>
        </p:txBody>
      </p:sp>
      <p:sp>
        <p:nvSpPr>
          <p:cNvPr id="19" name="Freeform 60"/>
          <p:cNvSpPr>
            <a:spLocks noEditPoints="1"/>
          </p:cNvSpPr>
          <p:nvPr/>
        </p:nvSpPr>
        <p:spPr bwMode="auto">
          <a:xfrm>
            <a:off x="9147431" y="2188443"/>
            <a:ext cx="910970" cy="1035861"/>
          </a:xfrm>
          <a:custGeom>
            <a:avLst/>
            <a:gdLst/>
            <a:ahLst/>
            <a:cxnLst>
              <a:cxn ang="0">
                <a:pos x="74" y="118"/>
              </a:cxn>
              <a:cxn ang="0">
                <a:pos x="36" y="141"/>
              </a:cxn>
              <a:cxn ang="0">
                <a:pos x="21" y="135"/>
              </a:cxn>
              <a:cxn ang="0">
                <a:pos x="6" y="111"/>
              </a:cxn>
              <a:cxn ang="0">
                <a:pos x="10" y="97"/>
              </a:cxn>
              <a:cxn ang="0">
                <a:pos x="32" y="76"/>
              </a:cxn>
              <a:cxn ang="0">
                <a:pos x="6" y="61"/>
              </a:cxn>
              <a:cxn ang="0">
                <a:pos x="0" y="40"/>
              </a:cxn>
              <a:cxn ang="0">
                <a:pos x="10" y="19"/>
              </a:cxn>
              <a:cxn ang="0">
                <a:pos x="34" y="0"/>
              </a:cxn>
              <a:cxn ang="0">
                <a:pos x="82" y="29"/>
              </a:cxn>
              <a:cxn ang="0">
                <a:pos x="124" y="65"/>
              </a:cxn>
              <a:cxn ang="0">
                <a:pos x="114" y="86"/>
              </a:cxn>
              <a:cxn ang="0">
                <a:pos x="95" y="48"/>
              </a:cxn>
              <a:cxn ang="0">
                <a:pos x="38" y="10"/>
              </a:cxn>
              <a:cxn ang="0">
                <a:pos x="27" y="42"/>
              </a:cxn>
              <a:cxn ang="0">
                <a:pos x="59" y="55"/>
              </a:cxn>
              <a:cxn ang="0">
                <a:pos x="76" y="65"/>
              </a:cxn>
              <a:cxn ang="0">
                <a:pos x="31" y="86"/>
              </a:cxn>
              <a:cxn ang="0">
                <a:pos x="38" y="112"/>
              </a:cxn>
              <a:cxn ang="0">
                <a:pos x="80" y="91"/>
              </a:cxn>
              <a:cxn ang="0">
                <a:pos x="112" y="59"/>
              </a:cxn>
              <a:cxn ang="0">
                <a:pos x="10" y="32"/>
              </a:cxn>
              <a:cxn ang="0">
                <a:pos x="25" y="25"/>
              </a:cxn>
              <a:cxn ang="0">
                <a:pos x="15" y="21"/>
              </a:cxn>
              <a:cxn ang="0">
                <a:pos x="10" y="32"/>
              </a:cxn>
              <a:cxn ang="0">
                <a:pos x="15" y="57"/>
              </a:cxn>
              <a:cxn ang="0">
                <a:pos x="15" y="50"/>
              </a:cxn>
              <a:cxn ang="0">
                <a:pos x="38" y="57"/>
              </a:cxn>
              <a:cxn ang="0">
                <a:pos x="44" y="61"/>
              </a:cxn>
              <a:cxn ang="0">
                <a:pos x="50" y="57"/>
              </a:cxn>
              <a:cxn ang="0">
                <a:pos x="38" y="57"/>
              </a:cxn>
              <a:cxn ang="0">
                <a:pos x="48" y="71"/>
              </a:cxn>
              <a:cxn ang="0">
                <a:pos x="48" y="67"/>
              </a:cxn>
              <a:cxn ang="0">
                <a:pos x="97" y="93"/>
              </a:cxn>
              <a:cxn ang="0">
                <a:pos x="105" y="82"/>
              </a:cxn>
              <a:cxn ang="0">
                <a:pos x="10" y="107"/>
              </a:cxn>
              <a:cxn ang="0">
                <a:pos x="13" y="112"/>
              </a:cxn>
              <a:cxn ang="0">
                <a:pos x="19" y="99"/>
              </a:cxn>
              <a:cxn ang="0">
                <a:pos x="21" y="111"/>
              </a:cxn>
              <a:cxn ang="0">
                <a:pos x="29" y="109"/>
              </a:cxn>
              <a:cxn ang="0">
                <a:pos x="21" y="111"/>
              </a:cxn>
              <a:cxn ang="0">
                <a:pos x="74" y="114"/>
              </a:cxn>
              <a:cxn ang="0">
                <a:pos x="71" y="112"/>
              </a:cxn>
              <a:cxn ang="0">
                <a:pos x="38" y="133"/>
              </a:cxn>
              <a:cxn ang="0">
                <a:pos x="55" y="122"/>
              </a:cxn>
              <a:cxn ang="0">
                <a:pos x="55" y="116"/>
              </a:cxn>
              <a:cxn ang="0">
                <a:pos x="17" y="122"/>
              </a:cxn>
              <a:cxn ang="0">
                <a:pos x="23" y="118"/>
              </a:cxn>
              <a:cxn ang="0">
                <a:pos x="17" y="120"/>
              </a:cxn>
            </a:cxnLst>
            <a:rect l="0" t="0" r="r" b="b"/>
            <a:pathLst>
              <a:path w="124" h="141">
                <a:moveTo>
                  <a:pt x="109" y="93"/>
                </a:moveTo>
                <a:lnTo>
                  <a:pt x="109" y="93"/>
                </a:lnTo>
                <a:lnTo>
                  <a:pt x="93" y="107"/>
                </a:lnTo>
                <a:lnTo>
                  <a:pt x="74" y="118"/>
                </a:lnTo>
                <a:lnTo>
                  <a:pt x="74" y="118"/>
                </a:lnTo>
                <a:lnTo>
                  <a:pt x="55" y="132"/>
                </a:lnTo>
                <a:lnTo>
                  <a:pt x="46" y="137"/>
                </a:lnTo>
                <a:lnTo>
                  <a:pt x="36" y="141"/>
                </a:lnTo>
                <a:lnTo>
                  <a:pt x="36" y="141"/>
                </a:lnTo>
                <a:lnTo>
                  <a:pt x="29" y="141"/>
                </a:lnTo>
                <a:lnTo>
                  <a:pt x="29" y="141"/>
                </a:lnTo>
                <a:lnTo>
                  <a:pt x="21" y="135"/>
                </a:lnTo>
                <a:lnTo>
                  <a:pt x="13" y="126"/>
                </a:lnTo>
                <a:lnTo>
                  <a:pt x="13" y="126"/>
                </a:lnTo>
                <a:lnTo>
                  <a:pt x="8" y="116"/>
                </a:lnTo>
                <a:lnTo>
                  <a:pt x="6" y="111"/>
                </a:lnTo>
                <a:lnTo>
                  <a:pt x="4" y="105"/>
                </a:lnTo>
                <a:lnTo>
                  <a:pt x="4" y="105"/>
                </a:lnTo>
                <a:lnTo>
                  <a:pt x="6" y="101"/>
                </a:lnTo>
                <a:lnTo>
                  <a:pt x="10" y="97"/>
                </a:lnTo>
                <a:lnTo>
                  <a:pt x="17" y="88"/>
                </a:lnTo>
                <a:lnTo>
                  <a:pt x="17" y="88"/>
                </a:lnTo>
                <a:lnTo>
                  <a:pt x="27" y="82"/>
                </a:lnTo>
                <a:lnTo>
                  <a:pt x="32" y="76"/>
                </a:lnTo>
                <a:lnTo>
                  <a:pt x="32" y="76"/>
                </a:lnTo>
                <a:lnTo>
                  <a:pt x="25" y="71"/>
                </a:lnTo>
                <a:lnTo>
                  <a:pt x="15" y="67"/>
                </a:lnTo>
                <a:lnTo>
                  <a:pt x="6" y="61"/>
                </a:lnTo>
                <a:lnTo>
                  <a:pt x="2" y="59"/>
                </a:lnTo>
                <a:lnTo>
                  <a:pt x="0" y="55"/>
                </a:lnTo>
                <a:lnTo>
                  <a:pt x="0" y="55"/>
                </a:lnTo>
                <a:lnTo>
                  <a:pt x="0" y="40"/>
                </a:lnTo>
                <a:lnTo>
                  <a:pt x="2" y="32"/>
                </a:lnTo>
                <a:lnTo>
                  <a:pt x="4" y="27"/>
                </a:lnTo>
                <a:lnTo>
                  <a:pt x="4" y="27"/>
                </a:lnTo>
                <a:lnTo>
                  <a:pt x="10" y="19"/>
                </a:lnTo>
                <a:lnTo>
                  <a:pt x="19" y="11"/>
                </a:lnTo>
                <a:lnTo>
                  <a:pt x="27" y="8"/>
                </a:lnTo>
                <a:lnTo>
                  <a:pt x="34" y="0"/>
                </a:lnTo>
                <a:lnTo>
                  <a:pt x="34" y="0"/>
                </a:lnTo>
                <a:lnTo>
                  <a:pt x="44" y="4"/>
                </a:lnTo>
                <a:lnTo>
                  <a:pt x="57" y="11"/>
                </a:lnTo>
                <a:lnTo>
                  <a:pt x="82" y="29"/>
                </a:lnTo>
                <a:lnTo>
                  <a:pt x="82" y="29"/>
                </a:lnTo>
                <a:lnTo>
                  <a:pt x="105" y="46"/>
                </a:lnTo>
                <a:lnTo>
                  <a:pt x="118" y="57"/>
                </a:lnTo>
                <a:lnTo>
                  <a:pt x="122" y="61"/>
                </a:lnTo>
                <a:lnTo>
                  <a:pt x="124" y="65"/>
                </a:lnTo>
                <a:lnTo>
                  <a:pt x="124" y="65"/>
                </a:lnTo>
                <a:lnTo>
                  <a:pt x="122" y="72"/>
                </a:lnTo>
                <a:lnTo>
                  <a:pt x="118" y="78"/>
                </a:lnTo>
                <a:lnTo>
                  <a:pt x="114" y="86"/>
                </a:lnTo>
                <a:lnTo>
                  <a:pt x="109" y="93"/>
                </a:lnTo>
                <a:lnTo>
                  <a:pt x="109" y="93"/>
                </a:lnTo>
                <a:close/>
                <a:moveTo>
                  <a:pt x="95" y="48"/>
                </a:moveTo>
                <a:lnTo>
                  <a:pt x="95" y="48"/>
                </a:lnTo>
                <a:lnTo>
                  <a:pt x="69" y="27"/>
                </a:lnTo>
                <a:lnTo>
                  <a:pt x="53" y="17"/>
                </a:lnTo>
                <a:lnTo>
                  <a:pt x="38" y="10"/>
                </a:lnTo>
                <a:lnTo>
                  <a:pt x="38" y="10"/>
                </a:lnTo>
                <a:lnTo>
                  <a:pt x="32" y="15"/>
                </a:lnTo>
                <a:lnTo>
                  <a:pt x="29" y="25"/>
                </a:lnTo>
                <a:lnTo>
                  <a:pt x="27" y="32"/>
                </a:lnTo>
                <a:lnTo>
                  <a:pt x="27" y="42"/>
                </a:lnTo>
                <a:lnTo>
                  <a:pt x="27" y="42"/>
                </a:lnTo>
                <a:lnTo>
                  <a:pt x="44" y="50"/>
                </a:lnTo>
                <a:lnTo>
                  <a:pt x="59" y="55"/>
                </a:lnTo>
                <a:lnTo>
                  <a:pt x="59" y="55"/>
                </a:lnTo>
                <a:lnTo>
                  <a:pt x="69" y="59"/>
                </a:lnTo>
                <a:lnTo>
                  <a:pt x="74" y="61"/>
                </a:lnTo>
                <a:lnTo>
                  <a:pt x="76" y="65"/>
                </a:lnTo>
                <a:lnTo>
                  <a:pt x="76" y="65"/>
                </a:lnTo>
                <a:lnTo>
                  <a:pt x="63" y="71"/>
                </a:lnTo>
                <a:lnTo>
                  <a:pt x="50" y="76"/>
                </a:lnTo>
                <a:lnTo>
                  <a:pt x="36" y="82"/>
                </a:lnTo>
                <a:lnTo>
                  <a:pt x="31" y="86"/>
                </a:lnTo>
                <a:lnTo>
                  <a:pt x="27" y="90"/>
                </a:lnTo>
                <a:lnTo>
                  <a:pt x="27" y="90"/>
                </a:lnTo>
                <a:lnTo>
                  <a:pt x="34" y="105"/>
                </a:lnTo>
                <a:lnTo>
                  <a:pt x="38" y="112"/>
                </a:lnTo>
                <a:lnTo>
                  <a:pt x="46" y="116"/>
                </a:lnTo>
                <a:lnTo>
                  <a:pt x="46" y="116"/>
                </a:lnTo>
                <a:lnTo>
                  <a:pt x="63" y="105"/>
                </a:lnTo>
                <a:lnTo>
                  <a:pt x="80" y="91"/>
                </a:lnTo>
                <a:lnTo>
                  <a:pt x="99" y="80"/>
                </a:lnTo>
                <a:lnTo>
                  <a:pt x="116" y="65"/>
                </a:lnTo>
                <a:lnTo>
                  <a:pt x="116" y="65"/>
                </a:lnTo>
                <a:lnTo>
                  <a:pt x="112" y="59"/>
                </a:lnTo>
                <a:lnTo>
                  <a:pt x="107" y="55"/>
                </a:lnTo>
                <a:lnTo>
                  <a:pt x="95" y="48"/>
                </a:lnTo>
                <a:lnTo>
                  <a:pt x="95" y="48"/>
                </a:lnTo>
                <a:close/>
                <a:moveTo>
                  <a:pt x="10" y="32"/>
                </a:moveTo>
                <a:lnTo>
                  <a:pt x="10" y="32"/>
                </a:lnTo>
                <a:lnTo>
                  <a:pt x="17" y="27"/>
                </a:lnTo>
                <a:lnTo>
                  <a:pt x="25" y="25"/>
                </a:lnTo>
                <a:lnTo>
                  <a:pt x="25" y="25"/>
                </a:lnTo>
                <a:lnTo>
                  <a:pt x="25" y="19"/>
                </a:lnTo>
                <a:lnTo>
                  <a:pt x="27" y="13"/>
                </a:lnTo>
                <a:lnTo>
                  <a:pt x="27" y="13"/>
                </a:lnTo>
                <a:lnTo>
                  <a:pt x="15" y="21"/>
                </a:lnTo>
                <a:lnTo>
                  <a:pt x="11" y="27"/>
                </a:lnTo>
                <a:lnTo>
                  <a:pt x="10" y="29"/>
                </a:lnTo>
                <a:lnTo>
                  <a:pt x="10" y="32"/>
                </a:lnTo>
                <a:lnTo>
                  <a:pt x="10" y="32"/>
                </a:lnTo>
                <a:close/>
                <a:moveTo>
                  <a:pt x="6" y="57"/>
                </a:moveTo>
                <a:lnTo>
                  <a:pt x="6" y="57"/>
                </a:lnTo>
                <a:lnTo>
                  <a:pt x="11" y="59"/>
                </a:lnTo>
                <a:lnTo>
                  <a:pt x="15" y="57"/>
                </a:lnTo>
                <a:lnTo>
                  <a:pt x="25" y="51"/>
                </a:lnTo>
                <a:lnTo>
                  <a:pt x="25" y="51"/>
                </a:lnTo>
                <a:lnTo>
                  <a:pt x="19" y="50"/>
                </a:lnTo>
                <a:lnTo>
                  <a:pt x="15" y="50"/>
                </a:lnTo>
                <a:lnTo>
                  <a:pt x="10" y="53"/>
                </a:lnTo>
                <a:lnTo>
                  <a:pt x="6" y="57"/>
                </a:lnTo>
                <a:lnTo>
                  <a:pt x="6" y="57"/>
                </a:lnTo>
                <a:close/>
                <a:moveTo>
                  <a:pt x="38" y="57"/>
                </a:moveTo>
                <a:lnTo>
                  <a:pt x="38" y="57"/>
                </a:lnTo>
                <a:lnTo>
                  <a:pt x="42" y="57"/>
                </a:lnTo>
                <a:lnTo>
                  <a:pt x="42" y="57"/>
                </a:lnTo>
                <a:lnTo>
                  <a:pt x="44" y="61"/>
                </a:lnTo>
                <a:lnTo>
                  <a:pt x="44" y="61"/>
                </a:lnTo>
                <a:lnTo>
                  <a:pt x="48" y="61"/>
                </a:lnTo>
                <a:lnTo>
                  <a:pt x="48" y="59"/>
                </a:lnTo>
                <a:lnTo>
                  <a:pt x="50" y="57"/>
                </a:lnTo>
                <a:lnTo>
                  <a:pt x="50" y="57"/>
                </a:lnTo>
                <a:lnTo>
                  <a:pt x="44" y="55"/>
                </a:lnTo>
                <a:lnTo>
                  <a:pt x="40" y="55"/>
                </a:lnTo>
                <a:lnTo>
                  <a:pt x="38" y="57"/>
                </a:lnTo>
                <a:lnTo>
                  <a:pt x="38" y="57"/>
                </a:lnTo>
                <a:close/>
                <a:moveTo>
                  <a:pt x="44" y="71"/>
                </a:moveTo>
                <a:lnTo>
                  <a:pt x="44" y="71"/>
                </a:lnTo>
                <a:lnTo>
                  <a:pt x="48" y="71"/>
                </a:lnTo>
                <a:lnTo>
                  <a:pt x="53" y="69"/>
                </a:lnTo>
                <a:lnTo>
                  <a:pt x="53" y="69"/>
                </a:lnTo>
                <a:lnTo>
                  <a:pt x="51" y="67"/>
                </a:lnTo>
                <a:lnTo>
                  <a:pt x="48" y="67"/>
                </a:lnTo>
                <a:lnTo>
                  <a:pt x="44" y="71"/>
                </a:lnTo>
                <a:lnTo>
                  <a:pt x="44" y="71"/>
                </a:lnTo>
                <a:close/>
                <a:moveTo>
                  <a:pt x="97" y="93"/>
                </a:moveTo>
                <a:lnTo>
                  <a:pt x="97" y="93"/>
                </a:lnTo>
                <a:lnTo>
                  <a:pt x="103" y="88"/>
                </a:lnTo>
                <a:lnTo>
                  <a:pt x="105" y="84"/>
                </a:lnTo>
                <a:lnTo>
                  <a:pt x="105" y="82"/>
                </a:lnTo>
                <a:lnTo>
                  <a:pt x="105" y="82"/>
                </a:lnTo>
                <a:lnTo>
                  <a:pt x="101" y="88"/>
                </a:lnTo>
                <a:lnTo>
                  <a:pt x="97" y="93"/>
                </a:lnTo>
                <a:lnTo>
                  <a:pt x="97" y="93"/>
                </a:lnTo>
                <a:close/>
                <a:moveTo>
                  <a:pt x="10" y="107"/>
                </a:moveTo>
                <a:lnTo>
                  <a:pt x="10" y="107"/>
                </a:lnTo>
                <a:lnTo>
                  <a:pt x="11" y="111"/>
                </a:lnTo>
                <a:lnTo>
                  <a:pt x="13" y="112"/>
                </a:lnTo>
                <a:lnTo>
                  <a:pt x="13" y="112"/>
                </a:lnTo>
                <a:lnTo>
                  <a:pt x="17" y="105"/>
                </a:lnTo>
                <a:lnTo>
                  <a:pt x="19" y="101"/>
                </a:lnTo>
                <a:lnTo>
                  <a:pt x="19" y="99"/>
                </a:lnTo>
                <a:lnTo>
                  <a:pt x="19" y="99"/>
                </a:lnTo>
                <a:lnTo>
                  <a:pt x="15" y="103"/>
                </a:lnTo>
                <a:lnTo>
                  <a:pt x="10" y="107"/>
                </a:lnTo>
                <a:lnTo>
                  <a:pt x="10" y="107"/>
                </a:lnTo>
                <a:close/>
                <a:moveTo>
                  <a:pt x="21" y="111"/>
                </a:moveTo>
                <a:lnTo>
                  <a:pt x="21" y="111"/>
                </a:lnTo>
                <a:lnTo>
                  <a:pt x="25" y="109"/>
                </a:lnTo>
                <a:lnTo>
                  <a:pt x="29" y="109"/>
                </a:lnTo>
                <a:lnTo>
                  <a:pt x="29" y="109"/>
                </a:lnTo>
                <a:lnTo>
                  <a:pt x="27" y="105"/>
                </a:lnTo>
                <a:lnTo>
                  <a:pt x="25" y="103"/>
                </a:lnTo>
                <a:lnTo>
                  <a:pt x="25" y="103"/>
                </a:lnTo>
                <a:lnTo>
                  <a:pt x="21" y="111"/>
                </a:lnTo>
                <a:lnTo>
                  <a:pt x="21" y="111"/>
                </a:lnTo>
                <a:close/>
                <a:moveTo>
                  <a:pt x="69" y="116"/>
                </a:moveTo>
                <a:lnTo>
                  <a:pt x="69" y="116"/>
                </a:lnTo>
                <a:lnTo>
                  <a:pt x="74" y="114"/>
                </a:lnTo>
                <a:lnTo>
                  <a:pt x="76" y="111"/>
                </a:lnTo>
                <a:lnTo>
                  <a:pt x="76" y="107"/>
                </a:lnTo>
                <a:lnTo>
                  <a:pt x="76" y="107"/>
                </a:lnTo>
                <a:lnTo>
                  <a:pt x="71" y="112"/>
                </a:lnTo>
                <a:lnTo>
                  <a:pt x="69" y="114"/>
                </a:lnTo>
                <a:lnTo>
                  <a:pt x="69" y="116"/>
                </a:lnTo>
                <a:lnTo>
                  <a:pt x="69" y="116"/>
                </a:lnTo>
                <a:close/>
                <a:moveTo>
                  <a:pt x="38" y="133"/>
                </a:moveTo>
                <a:lnTo>
                  <a:pt x="38" y="133"/>
                </a:lnTo>
                <a:lnTo>
                  <a:pt x="55" y="126"/>
                </a:lnTo>
                <a:lnTo>
                  <a:pt x="55" y="126"/>
                </a:lnTo>
                <a:lnTo>
                  <a:pt x="55" y="122"/>
                </a:lnTo>
                <a:lnTo>
                  <a:pt x="55" y="120"/>
                </a:lnTo>
                <a:lnTo>
                  <a:pt x="57" y="118"/>
                </a:lnTo>
                <a:lnTo>
                  <a:pt x="55" y="116"/>
                </a:lnTo>
                <a:lnTo>
                  <a:pt x="55" y="116"/>
                </a:lnTo>
                <a:lnTo>
                  <a:pt x="46" y="124"/>
                </a:lnTo>
                <a:lnTo>
                  <a:pt x="38" y="133"/>
                </a:lnTo>
                <a:lnTo>
                  <a:pt x="38" y="133"/>
                </a:lnTo>
                <a:close/>
                <a:moveTo>
                  <a:pt x="17" y="122"/>
                </a:moveTo>
                <a:lnTo>
                  <a:pt x="17" y="122"/>
                </a:lnTo>
                <a:lnTo>
                  <a:pt x="19" y="122"/>
                </a:lnTo>
                <a:lnTo>
                  <a:pt x="21" y="122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20"/>
                </a:lnTo>
                <a:lnTo>
                  <a:pt x="17" y="120"/>
                </a:lnTo>
                <a:lnTo>
                  <a:pt x="17" y="122"/>
                </a:lnTo>
                <a:lnTo>
                  <a:pt x="17" y="122"/>
                </a:lnTo>
                <a:close/>
              </a:path>
            </a:pathLst>
          </a:custGeom>
          <a:solidFill>
            <a:srgbClr val="2F6335"/>
          </a:solidFill>
          <a:ln w="9525">
            <a:noFill/>
            <a:round/>
          </a:ln>
        </p:spPr>
        <p:txBody>
          <a:bodyPr vert="horz" wrap="square" lIns="90000" tIns="46800" rIns="90000" bIns="46800" numCol="1" anchor="t" anchorCtr="0" compatLnSpc="1">
            <a:normAutofit/>
          </a:bodyPr>
          <a:lstStyle/>
          <a:p>
            <a:endParaRPr lang="zh-CN" altLang="en-US" sz="1350"/>
          </a:p>
        </p:txBody>
      </p:sp>
      <p:grpSp>
        <p:nvGrpSpPr>
          <p:cNvPr id="11" name="组 10"/>
          <p:cNvGrpSpPr/>
          <p:nvPr/>
        </p:nvGrpSpPr>
        <p:grpSpPr>
          <a:xfrm>
            <a:off x="1641502" y="3502039"/>
            <a:ext cx="1613092" cy="2103537"/>
            <a:chOff x="1215833" y="4605625"/>
            <a:chExt cx="1613092" cy="2103537"/>
          </a:xfrm>
        </p:grpSpPr>
        <p:sp>
          <p:nvSpPr>
            <p:cNvPr id="12" name="文本框 11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</a:t>
              </a:r>
              <a:r>
                <a:rPr lang="zh-CN" altLang="en-US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replace </a:t>
              </a:r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14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 14"/>
          <p:cNvGrpSpPr/>
          <p:nvPr/>
        </p:nvGrpSpPr>
        <p:grpSpPr>
          <a:xfrm>
            <a:off x="5231532" y="3502039"/>
            <a:ext cx="1613092" cy="2103537"/>
            <a:chOff x="1215833" y="4605625"/>
            <a:chExt cx="1613092" cy="2103537"/>
          </a:xfrm>
        </p:grpSpPr>
        <p:sp>
          <p:nvSpPr>
            <p:cNvPr id="16" name="文本框 15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18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 27"/>
          <p:cNvGrpSpPr/>
          <p:nvPr/>
        </p:nvGrpSpPr>
        <p:grpSpPr>
          <a:xfrm>
            <a:off x="8796370" y="3486216"/>
            <a:ext cx="1613092" cy="2103537"/>
            <a:chOff x="1215833" y="4605625"/>
            <a:chExt cx="1613092" cy="2103537"/>
          </a:xfrm>
        </p:grpSpPr>
        <p:sp>
          <p:nvSpPr>
            <p:cNvPr id="29" name="文本框 28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31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 9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7" name="文本框 6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2" name="组 31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33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任意形状 276"/>
          <p:cNvSpPr/>
          <p:nvPr/>
        </p:nvSpPr>
        <p:spPr>
          <a:xfrm>
            <a:off x="2313975" y="1654280"/>
            <a:ext cx="7451942" cy="4170244"/>
          </a:xfrm>
          <a:custGeom>
            <a:avLst/>
            <a:gdLst>
              <a:gd name="connsiteX0" fmla="*/ 1330679 w 9638247"/>
              <a:gd name="connsiteY0" fmla="*/ 707562 h 5393740"/>
              <a:gd name="connsiteX1" fmla="*/ 8772003 w 9638247"/>
              <a:gd name="connsiteY1" fmla="*/ 408018 h 5393740"/>
              <a:gd name="connsiteX2" fmla="*/ 8582817 w 9638247"/>
              <a:gd name="connsiteY2" fmla="*/ 4948487 h 5393740"/>
              <a:gd name="connsiteX3" fmla="*/ 684293 w 9638247"/>
              <a:gd name="connsiteY3" fmla="*/ 4743535 h 5393740"/>
              <a:gd name="connsiteX4" fmla="*/ 1330679 w 9638247"/>
              <a:gd name="connsiteY4" fmla="*/ 707562 h 539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8247" h="5393740">
                <a:moveTo>
                  <a:pt x="1330679" y="707562"/>
                </a:moveTo>
                <a:cubicBezTo>
                  <a:pt x="2678631" y="-15024"/>
                  <a:pt x="7563313" y="-298803"/>
                  <a:pt x="8772003" y="408018"/>
                </a:cubicBezTo>
                <a:cubicBezTo>
                  <a:pt x="9980693" y="1114839"/>
                  <a:pt x="9930769" y="4225901"/>
                  <a:pt x="8582817" y="4948487"/>
                </a:cubicBezTo>
                <a:cubicBezTo>
                  <a:pt x="7234865" y="5671073"/>
                  <a:pt x="1895610" y="5450356"/>
                  <a:pt x="684293" y="4743535"/>
                </a:cubicBezTo>
                <a:cubicBezTo>
                  <a:pt x="-527024" y="4036714"/>
                  <a:pt x="-17273" y="1430148"/>
                  <a:pt x="1330679" y="707562"/>
                </a:cubicBezTo>
                <a:close/>
              </a:path>
            </a:pathLst>
          </a:custGeom>
          <a:noFill/>
          <a:ln w="25400">
            <a:solidFill>
              <a:srgbClr val="2F63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28" name="组 227"/>
          <p:cNvGrpSpPr/>
          <p:nvPr/>
        </p:nvGrpSpPr>
        <p:grpSpPr>
          <a:xfrm>
            <a:off x="877028" y="1413814"/>
            <a:ext cx="1212401" cy="2354290"/>
            <a:chOff x="6002338" y="4445000"/>
            <a:chExt cx="982663" cy="1908175"/>
          </a:xfrm>
          <a:solidFill>
            <a:srgbClr val="2F6335"/>
          </a:solidFill>
        </p:grpSpPr>
        <p:sp>
          <p:nvSpPr>
            <p:cNvPr id="229" name="Freeform 210"/>
            <p:cNvSpPr>
              <a:spLocks noEditPoints="1"/>
            </p:cNvSpPr>
            <p:nvPr/>
          </p:nvSpPr>
          <p:spPr bwMode="auto">
            <a:xfrm>
              <a:off x="6002338" y="4445000"/>
              <a:ext cx="982663" cy="1908175"/>
            </a:xfrm>
            <a:custGeom>
              <a:avLst/>
              <a:gdLst>
                <a:gd name="T0" fmla="*/ 76 w 122"/>
                <a:gd name="T1" fmla="*/ 10 h 237"/>
                <a:gd name="T2" fmla="*/ 107 w 122"/>
                <a:gd name="T3" fmla="*/ 61 h 237"/>
                <a:gd name="T4" fmla="*/ 117 w 122"/>
                <a:gd name="T5" fmla="*/ 160 h 237"/>
                <a:gd name="T6" fmla="*/ 107 w 122"/>
                <a:gd name="T7" fmla="*/ 166 h 237"/>
                <a:gd name="T8" fmla="*/ 104 w 122"/>
                <a:gd name="T9" fmla="*/ 166 h 237"/>
                <a:gd name="T10" fmla="*/ 90 w 122"/>
                <a:gd name="T11" fmla="*/ 173 h 237"/>
                <a:gd name="T12" fmla="*/ 82 w 122"/>
                <a:gd name="T13" fmla="*/ 190 h 237"/>
                <a:gd name="T14" fmla="*/ 108 w 122"/>
                <a:gd name="T15" fmla="*/ 233 h 237"/>
                <a:gd name="T16" fmla="*/ 77 w 122"/>
                <a:gd name="T17" fmla="*/ 180 h 237"/>
                <a:gd name="T18" fmla="*/ 31 w 122"/>
                <a:gd name="T19" fmla="*/ 234 h 237"/>
                <a:gd name="T20" fmla="*/ 45 w 122"/>
                <a:gd name="T21" fmla="*/ 181 h 237"/>
                <a:gd name="T22" fmla="*/ 26 w 122"/>
                <a:gd name="T23" fmla="*/ 145 h 237"/>
                <a:gd name="T24" fmla="*/ 16 w 122"/>
                <a:gd name="T25" fmla="*/ 159 h 237"/>
                <a:gd name="T26" fmla="*/ 8 w 122"/>
                <a:gd name="T27" fmla="*/ 156 h 237"/>
                <a:gd name="T28" fmla="*/ 44 w 122"/>
                <a:gd name="T29" fmla="*/ 106 h 237"/>
                <a:gd name="T30" fmla="*/ 10 w 122"/>
                <a:gd name="T31" fmla="*/ 47 h 237"/>
                <a:gd name="T32" fmla="*/ 46 w 122"/>
                <a:gd name="T33" fmla="*/ 9 h 237"/>
                <a:gd name="T34" fmla="*/ 56 w 122"/>
                <a:gd name="T35" fmla="*/ 7 h 237"/>
                <a:gd name="T36" fmla="*/ 63 w 122"/>
                <a:gd name="T37" fmla="*/ 7 h 237"/>
                <a:gd name="T38" fmla="*/ 69 w 122"/>
                <a:gd name="T39" fmla="*/ 9 h 237"/>
                <a:gd name="T40" fmla="*/ 77 w 122"/>
                <a:gd name="T41" fmla="*/ 0 h 237"/>
                <a:gd name="T42" fmla="*/ 35 w 122"/>
                <a:gd name="T43" fmla="*/ 45 h 237"/>
                <a:gd name="T44" fmla="*/ 33 w 122"/>
                <a:gd name="T45" fmla="*/ 48 h 237"/>
                <a:gd name="T46" fmla="*/ 54 w 122"/>
                <a:gd name="T47" fmla="*/ 105 h 237"/>
                <a:gd name="T48" fmla="*/ 100 w 122"/>
                <a:gd name="T49" fmla="*/ 39 h 237"/>
                <a:gd name="T50" fmla="*/ 70 w 122"/>
                <a:gd name="T51" fmla="*/ 35 h 237"/>
                <a:gd name="T52" fmla="*/ 64 w 122"/>
                <a:gd name="T53" fmla="*/ 10 h 237"/>
                <a:gd name="T54" fmla="*/ 103 w 122"/>
                <a:gd name="T55" fmla="*/ 38 h 237"/>
                <a:gd name="T56" fmla="*/ 62 w 122"/>
                <a:gd name="T57" fmla="*/ 43 h 237"/>
                <a:gd name="T58" fmla="*/ 37 w 122"/>
                <a:gd name="T59" fmla="*/ 42 h 237"/>
                <a:gd name="T60" fmla="*/ 37 w 122"/>
                <a:gd name="T61" fmla="*/ 42 h 237"/>
                <a:gd name="T62" fmla="*/ 112 w 122"/>
                <a:gd name="T63" fmla="*/ 51 h 237"/>
                <a:gd name="T64" fmla="*/ 13 w 122"/>
                <a:gd name="T65" fmla="*/ 47 h 237"/>
                <a:gd name="T66" fmla="*/ 13 w 122"/>
                <a:gd name="T67" fmla="*/ 47 h 237"/>
                <a:gd name="T68" fmla="*/ 108 w 122"/>
                <a:gd name="T69" fmla="*/ 55 h 237"/>
                <a:gd name="T70" fmla="*/ 14 w 122"/>
                <a:gd name="T71" fmla="*/ 52 h 237"/>
                <a:gd name="T72" fmla="*/ 14 w 122"/>
                <a:gd name="T73" fmla="*/ 55 h 237"/>
                <a:gd name="T74" fmla="*/ 70 w 122"/>
                <a:gd name="T75" fmla="*/ 106 h 237"/>
                <a:gd name="T76" fmla="*/ 49 w 122"/>
                <a:gd name="T77" fmla="*/ 108 h 237"/>
                <a:gd name="T78" fmla="*/ 62 w 122"/>
                <a:gd name="T79" fmla="*/ 179 h 237"/>
                <a:gd name="T80" fmla="*/ 89 w 122"/>
                <a:gd name="T81" fmla="*/ 175 h 237"/>
                <a:gd name="T82" fmla="*/ 62 w 122"/>
                <a:gd name="T83" fmla="*/ 114 h 237"/>
                <a:gd name="T84" fmla="*/ 88 w 122"/>
                <a:gd name="T85" fmla="*/ 234 h 237"/>
                <a:gd name="T86" fmla="*/ 88 w 122"/>
                <a:gd name="T87" fmla="*/ 234 h 237"/>
                <a:gd name="T88" fmla="*/ 50 w 122"/>
                <a:gd name="T89" fmla="*/ 2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2" h="237">
                  <a:moveTo>
                    <a:pt x="77" y="0"/>
                  </a:moveTo>
                  <a:cubicBezTo>
                    <a:pt x="78" y="0"/>
                    <a:pt x="78" y="1"/>
                    <a:pt x="79" y="1"/>
                  </a:cubicBezTo>
                  <a:cubicBezTo>
                    <a:pt x="77" y="4"/>
                    <a:pt x="77" y="8"/>
                    <a:pt x="76" y="10"/>
                  </a:cubicBezTo>
                  <a:cubicBezTo>
                    <a:pt x="87" y="16"/>
                    <a:pt x="96" y="24"/>
                    <a:pt x="102" y="35"/>
                  </a:cubicBezTo>
                  <a:cubicBezTo>
                    <a:pt x="107" y="34"/>
                    <a:pt x="112" y="38"/>
                    <a:pt x="112" y="44"/>
                  </a:cubicBezTo>
                  <a:cubicBezTo>
                    <a:pt x="122" y="48"/>
                    <a:pt x="117" y="63"/>
                    <a:pt x="107" y="61"/>
                  </a:cubicBezTo>
                  <a:cubicBezTo>
                    <a:pt x="105" y="82"/>
                    <a:pt x="93" y="101"/>
                    <a:pt x="74" y="105"/>
                  </a:cubicBezTo>
                  <a:cubicBezTo>
                    <a:pt x="82" y="126"/>
                    <a:pt x="88" y="147"/>
                    <a:pt x="106" y="160"/>
                  </a:cubicBezTo>
                  <a:cubicBezTo>
                    <a:pt x="110" y="161"/>
                    <a:pt x="115" y="156"/>
                    <a:pt x="117" y="160"/>
                  </a:cubicBezTo>
                  <a:cubicBezTo>
                    <a:pt x="115" y="162"/>
                    <a:pt x="113" y="162"/>
                    <a:pt x="110" y="163"/>
                  </a:cubicBezTo>
                  <a:cubicBezTo>
                    <a:pt x="111" y="165"/>
                    <a:pt x="115" y="166"/>
                    <a:pt x="114" y="169"/>
                  </a:cubicBezTo>
                  <a:cubicBezTo>
                    <a:pt x="111" y="171"/>
                    <a:pt x="110" y="166"/>
                    <a:pt x="107" y="166"/>
                  </a:cubicBezTo>
                  <a:cubicBezTo>
                    <a:pt x="106" y="167"/>
                    <a:pt x="106" y="171"/>
                    <a:pt x="107" y="171"/>
                  </a:cubicBezTo>
                  <a:cubicBezTo>
                    <a:pt x="106" y="172"/>
                    <a:pt x="106" y="174"/>
                    <a:pt x="104" y="173"/>
                  </a:cubicBezTo>
                  <a:cubicBezTo>
                    <a:pt x="103" y="171"/>
                    <a:pt x="104" y="169"/>
                    <a:pt x="104" y="166"/>
                  </a:cubicBezTo>
                  <a:cubicBezTo>
                    <a:pt x="104" y="164"/>
                    <a:pt x="102" y="163"/>
                    <a:pt x="103" y="161"/>
                  </a:cubicBezTo>
                  <a:cubicBezTo>
                    <a:pt x="91" y="151"/>
                    <a:pt x="83" y="137"/>
                    <a:pt x="77" y="122"/>
                  </a:cubicBezTo>
                  <a:cubicBezTo>
                    <a:pt x="80" y="138"/>
                    <a:pt x="85" y="157"/>
                    <a:pt x="90" y="173"/>
                  </a:cubicBezTo>
                  <a:cubicBezTo>
                    <a:pt x="88" y="175"/>
                    <a:pt x="91" y="175"/>
                    <a:pt x="90" y="178"/>
                  </a:cubicBezTo>
                  <a:cubicBezTo>
                    <a:pt x="87" y="179"/>
                    <a:pt x="82" y="177"/>
                    <a:pt x="81" y="179"/>
                  </a:cubicBezTo>
                  <a:cubicBezTo>
                    <a:pt x="80" y="181"/>
                    <a:pt x="82" y="187"/>
                    <a:pt x="82" y="190"/>
                  </a:cubicBezTo>
                  <a:cubicBezTo>
                    <a:pt x="83" y="199"/>
                    <a:pt x="87" y="212"/>
                    <a:pt x="87" y="221"/>
                  </a:cubicBezTo>
                  <a:cubicBezTo>
                    <a:pt x="87" y="221"/>
                    <a:pt x="87" y="220"/>
                    <a:pt x="88" y="220"/>
                  </a:cubicBezTo>
                  <a:cubicBezTo>
                    <a:pt x="94" y="225"/>
                    <a:pt x="101" y="229"/>
                    <a:pt x="108" y="233"/>
                  </a:cubicBezTo>
                  <a:cubicBezTo>
                    <a:pt x="108" y="235"/>
                    <a:pt x="106" y="233"/>
                    <a:pt x="106" y="235"/>
                  </a:cubicBezTo>
                  <a:cubicBezTo>
                    <a:pt x="99" y="234"/>
                    <a:pt x="90" y="237"/>
                    <a:pt x="85" y="236"/>
                  </a:cubicBezTo>
                  <a:cubicBezTo>
                    <a:pt x="85" y="217"/>
                    <a:pt x="80" y="198"/>
                    <a:pt x="77" y="180"/>
                  </a:cubicBezTo>
                  <a:cubicBezTo>
                    <a:pt x="68" y="182"/>
                    <a:pt x="59" y="182"/>
                    <a:pt x="49" y="181"/>
                  </a:cubicBezTo>
                  <a:cubicBezTo>
                    <a:pt x="50" y="200"/>
                    <a:pt x="52" y="218"/>
                    <a:pt x="54" y="233"/>
                  </a:cubicBezTo>
                  <a:cubicBezTo>
                    <a:pt x="47" y="235"/>
                    <a:pt x="39" y="235"/>
                    <a:pt x="31" y="234"/>
                  </a:cubicBezTo>
                  <a:cubicBezTo>
                    <a:pt x="33" y="230"/>
                    <a:pt x="37" y="228"/>
                    <a:pt x="39" y="226"/>
                  </a:cubicBezTo>
                  <a:cubicBezTo>
                    <a:pt x="42" y="224"/>
                    <a:pt x="45" y="221"/>
                    <a:pt x="48" y="220"/>
                  </a:cubicBezTo>
                  <a:cubicBezTo>
                    <a:pt x="50" y="208"/>
                    <a:pt x="47" y="193"/>
                    <a:pt x="45" y="181"/>
                  </a:cubicBezTo>
                  <a:cubicBezTo>
                    <a:pt x="41" y="180"/>
                    <a:pt x="37" y="182"/>
                    <a:pt x="32" y="181"/>
                  </a:cubicBezTo>
                  <a:cubicBezTo>
                    <a:pt x="37" y="162"/>
                    <a:pt x="39" y="137"/>
                    <a:pt x="43" y="117"/>
                  </a:cubicBezTo>
                  <a:cubicBezTo>
                    <a:pt x="38" y="127"/>
                    <a:pt x="32" y="136"/>
                    <a:pt x="26" y="145"/>
                  </a:cubicBezTo>
                  <a:cubicBezTo>
                    <a:pt x="22" y="151"/>
                    <a:pt x="19" y="155"/>
                    <a:pt x="19" y="164"/>
                  </a:cubicBezTo>
                  <a:cubicBezTo>
                    <a:pt x="18" y="164"/>
                    <a:pt x="18" y="165"/>
                    <a:pt x="18" y="164"/>
                  </a:cubicBezTo>
                  <a:cubicBezTo>
                    <a:pt x="15" y="164"/>
                    <a:pt x="16" y="161"/>
                    <a:pt x="16" y="159"/>
                  </a:cubicBezTo>
                  <a:cubicBezTo>
                    <a:pt x="14" y="159"/>
                    <a:pt x="14" y="164"/>
                    <a:pt x="10" y="162"/>
                  </a:cubicBezTo>
                  <a:cubicBezTo>
                    <a:pt x="10" y="158"/>
                    <a:pt x="14" y="159"/>
                    <a:pt x="15" y="156"/>
                  </a:cubicBezTo>
                  <a:cubicBezTo>
                    <a:pt x="12" y="156"/>
                    <a:pt x="9" y="159"/>
                    <a:pt x="8" y="156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10" y="153"/>
                    <a:pt x="16" y="153"/>
                    <a:pt x="18" y="153"/>
                  </a:cubicBezTo>
                  <a:cubicBezTo>
                    <a:pt x="29" y="139"/>
                    <a:pt x="38" y="124"/>
                    <a:pt x="44" y="106"/>
                  </a:cubicBezTo>
                  <a:cubicBezTo>
                    <a:pt x="24" y="101"/>
                    <a:pt x="14" y="86"/>
                    <a:pt x="14" y="63"/>
                  </a:cubicBezTo>
                  <a:cubicBezTo>
                    <a:pt x="10" y="65"/>
                    <a:pt x="5" y="62"/>
                    <a:pt x="3" y="59"/>
                  </a:cubicBezTo>
                  <a:cubicBezTo>
                    <a:pt x="2" y="52"/>
                    <a:pt x="5" y="48"/>
                    <a:pt x="10" y="47"/>
                  </a:cubicBezTo>
                  <a:cubicBezTo>
                    <a:pt x="7" y="45"/>
                    <a:pt x="11" y="42"/>
                    <a:pt x="11" y="39"/>
                  </a:cubicBezTo>
                  <a:cubicBezTo>
                    <a:pt x="13" y="38"/>
                    <a:pt x="15" y="36"/>
                    <a:pt x="18" y="38"/>
                  </a:cubicBezTo>
                  <a:cubicBezTo>
                    <a:pt x="23" y="23"/>
                    <a:pt x="33" y="15"/>
                    <a:pt x="46" y="9"/>
                  </a:cubicBezTo>
                  <a:cubicBezTo>
                    <a:pt x="47" y="7"/>
                    <a:pt x="45" y="5"/>
                    <a:pt x="47" y="4"/>
                  </a:cubicBezTo>
                  <a:cubicBezTo>
                    <a:pt x="49" y="5"/>
                    <a:pt x="48" y="7"/>
                    <a:pt x="49" y="8"/>
                  </a:cubicBezTo>
                  <a:cubicBezTo>
                    <a:pt x="51" y="7"/>
                    <a:pt x="54" y="7"/>
                    <a:pt x="56" y="7"/>
                  </a:cubicBezTo>
                  <a:cubicBezTo>
                    <a:pt x="57" y="5"/>
                    <a:pt x="56" y="3"/>
                    <a:pt x="57" y="2"/>
                  </a:cubicBezTo>
                  <a:cubicBezTo>
                    <a:pt x="59" y="3"/>
                    <a:pt x="58" y="5"/>
                    <a:pt x="59" y="7"/>
                  </a:cubicBezTo>
                  <a:cubicBezTo>
                    <a:pt x="61" y="7"/>
                    <a:pt x="62" y="7"/>
                    <a:pt x="63" y="7"/>
                  </a:cubicBezTo>
                  <a:cubicBezTo>
                    <a:pt x="65" y="5"/>
                    <a:pt x="63" y="2"/>
                    <a:pt x="64" y="1"/>
                  </a:cubicBezTo>
                  <a:cubicBezTo>
                    <a:pt x="67" y="2"/>
                    <a:pt x="65" y="5"/>
                    <a:pt x="66" y="7"/>
                  </a:cubicBezTo>
                  <a:cubicBezTo>
                    <a:pt x="66" y="8"/>
                    <a:pt x="68" y="8"/>
                    <a:pt x="69" y="9"/>
                  </a:cubicBezTo>
                  <a:cubicBezTo>
                    <a:pt x="71" y="6"/>
                    <a:pt x="69" y="1"/>
                    <a:pt x="72" y="1"/>
                  </a:cubicBezTo>
                  <a:cubicBezTo>
                    <a:pt x="73" y="3"/>
                    <a:pt x="71" y="8"/>
                    <a:pt x="73" y="10"/>
                  </a:cubicBezTo>
                  <a:cubicBezTo>
                    <a:pt x="75" y="8"/>
                    <a:pt x="75" y="3"/>
                    <a:pt x="77" y="0"/>
                  </a:cubicBezTo>
                  <a:close/>
                  <a:moveTo>
                    <a:pt x="64" y="10"/>
                  </a:moveTo>
                  <a:cubicBezTo>
                    <a:pt x="45" y="7"/>
                    <a:pt x="26" y="22"/>
                    <a:pt x="20" y="39"/>
                  </a:cubicBezTo>
                  <a:cubicBezTo>
                    <a:pt x="26" y="39"/>
                    <a:pt x="30" y="43"/>
                    <a:pt x="35" y="45"/>
                  </a:cubicBezTo>
                  <a:cubicBezTo>
                    <a:pt x="36" y="36"/>
                    <a:pt x="46" y="33"/>
                    <a:pt x="53" y="37"/>
                  </a:cubicBezTo>
                  <a:cubicBezTo>
                    <a:pt x="65" y="46"/>
                    <a:pt x="53" y="66"/>
                    <a:pt x="38" y="59"/>
                  </a:cubicBezTo>
                  <a:cubicBezTo>
                    <a:pt x="35" y="57"/>
                    <a:pt x="34" y="53"/>
                    <a:pt x="33" y="48"/>
                  </a:cubicBezTo>
                  <a:cubicBezTo>
                    <a:pt x="29" y="45"/>
                    <a:pt x="25" y="43"/>
                    <a:pt x="19" y="41"/>
                  </a:cubicBezTo>
                  <a:cubicBezTo>
                    <a:pt x="16" y="53"/>
                    <a:pt x="16" y="66"/>
                    <a:pt x="18" y="76"/>
                  </a:cubicBezTo>
                  <a:cubicBezTo>
                    <a:pt x="21" y="92"/>
                    <a:pt x="36" y="105"/>
                    <a:pt x="54" y="105"/>
                  </a:cubicBezTo>
                  <a:cubicBezTo>
                    <a:pt x="58" y="105"/>
                    <a:pt x="61" y="105"/>
                    <a:pt x="64" y="105"/>
                  </a:cubicBezTo>
                  <a:cubicBezTo>
                    <a:pt x="91" y="104"/>
                    <a:pt x="107" y="79"/>
                    <a:pt x="105" y="49"/>
                  </a:cubicBezTo>
                  <a:cubicBezTo>
                    <a:pt x="102" y="47"/>
                    <a:pt x="101" y="42"/>
                    <a:pt x="100" y="39"/>
                  </a:cubicBezTo>
                  <a:cubicBezTo>
                    <a:pt x="92" y="40"/>
                    <a:pt x="87" y="43"/>
                    <a:pt x="81" y="47"/>
                  </a:cubicBezTo>
                  <a:cubicBezTo>
                    <a:pt x="82" y="55"/>
                    <a:pt x="76" y="59"/>
                    <a:pt x="67" y="60"/>
                  </a:cubicBezTo>
                  <a:cubicBezTo>
                    <a:pt x="55" y="56"/>
                    <a:pt x="58" y="36"/>
                    <a:pt x="70" y="35"/>
                  </a:cubicBezTo>
                  <a:cubicBezTo>
                    <a:pt x="75" y="35"/>
                    <a:pt x="79" y="38"/>
                    <a:pt x="81" y="43"/>
                  </a:cubicBezTo>
                  <a:cubicBezTo>
                    <a:pt x="87" y="41"/>
                    <a:pt x="93" y="38"/>
                    <a:pt x="99" y="35"/>
                  </a:cubicBezTo>
                  <a:cubicBezTo>
                    <a:pt x="91" y="23"/>
                    <a:pt x="80" y="12"/>
                    <a:pt x="64" y="10"/>
                  </a:cubicBezTo>
                  <a:close/>
                  <a:moveTo>
                    <a:pt x="105" y="45"/>
                  </a:moveTo>
                  <a:cubicBezTo>
                    <a:pt x="106" y="45"/>
                    <a:pt x="107" y="44"/>
                    <a:pt x="108" y="44"/>
                  </a:cubicBezTo>
                  <a:cubicBezTo>
                    <a:pt x="108" y="41"/>
                    <a:pt x="107" y="38"/>
                    <a:pt x="103" y="38"/>
                  </a:cubicBezTo>
                  <a:cubicBezTo>
                    <a:pt x="103" y="41"/>
                    <a:pt x="104" y="43"/>
                    <a:pt x="105" y="45"/>
                  </a:cubicBezTo>
                  <a:close/>
                  <a:moveTo>
                    <a:pt x="79" y="45"/>
                  </a:moveTo>
                  <a:cubicBezTo>
                    <a:pt x="77" y="38"/>
                    <a:pt x="66" y="35"/>
                    <a:pt x="62" y="43"/>
                  </a:cubicBezTo>
                  <a:cubicBezTo>
                    <a:pt x="57" y="55"/>
                    <a:pt x="71" y="62"/>
                    <a:pt x="78" y="53"/>
                  </a:cubicBezTo>
                  <a:cubicBezTo>
                    <a:pt x="78" y="48"/>
                    <a:pt x="80" y="49"/>
                    <a:pt x="79" y="45"/>
                  </a:cubicBezTo>
                  <a:close/>
                  <a:moveTo>
                    <a:pt x="37" y="42"/>
                  </a:moveTo>
                  <a:cubicBezTo>
                    <a:pt x="35" y="46"/>
                    <a:pt x="35" y="54"/>
                    <a:pt x="39" y="56"/>
                  </a:cubicBezTo>
                  <a:cubicBezTo>
                    <a:pt x="46" y="62"/>
                    <a:pt x="56" y="54"/>
                    <a:pt x="56" y="46"/>
                  </a:cubicBezTo>
                  <a:cubicBezTo>
                    <a:pt x="54" y="37"/>
                    <a:pt x="41" y="35"/>
                    <a:pt x="37" y="42"/>
                  </a:cubicBezTo>
                  <a:close/>
                  <a:moveTo>
                    <a:pt x="115" y="55"/>
                  </a:moveTo>
                  <a:cubicBezTo>
                    <a:pt x="117" y="49"/>
                    <a:pt x="109" y="43"/>
                    <a:pt x="107" y="49"/>
                  </a:cubicBezTo>
                  <a:cubicBezTo>
                    <a:pt x="109" y="50"/>
                    <a:pt x="111" y="50"/>
                    <a:pt x="112" y="51"/>
                  </a:cubicBezTo>
                  <a:cubicBezTo>
                    <a:pt x="113" y="56"/>
                    <a:pt x="109" y="56"/>
                    <a:pt x="107" y="59"/>
                  </a:cubicBezTo>
                  <a:cubicBezTo>
                    <a:pt x="110" y="60"/>
                    <a:pt x="115" y="57"/>
                    <a:pt x="115" y="55"/>
                  </a:cubicBezTo>
                  <a:close/>
                  <a:moveTo>
                    <a:pt x="13" y="47"/>
                  </a:moveTo>
                  <a:cubicBezTo>
                    <a:pt x="14" y="48"/>
                    <a:pt x="14" y="48"/>
                    <a:pt x="15" y="48"/>
                  </a:cubicBezTo>
                  <a:cubicBezTo>
                    <a:pt x="15" y="45"/>
                    <a:pt x="17" y="42"/>
                    <a:pt x="17" y="40"/>
                  </a:cubicBezTo>
                  <a:cubicBezTo>
                    <a:pt x="11" y="40"/>
                    <a:pt x="13" y="44"/>
                    <a:pt x="13" y="47"/>
                  </a:cubicBezTo>
                  <a:close/>
                  <a:moveTo>
                    <a:pt x="108" y="55"/>
                  </a:moveTo>
                  <a:cubicBezTo>
                    <a:pt x="109" y="55"/>
                    <a:pt x="110" y="52"/>
                    <a:pt x="108" y="52"/>
                  </a:cubicBezTo>
                  <a:cubicBezTo>
                    <a:pt x="107" y="52"/>
                    <a:pt x="106" y="54"/>
                    <a:pt x="108" y="55"/>
                  </a:cubicBezTo>
                  <a:close/>
                  <a:moveTo>
                    <a:pt x="14" y="60"/>
                  </a:moveTo>
                  <a:cubicBezTo>
                    <a:pt x="12" y="60"/>
                    <a:pt x="11" y="61"/>
                    <a:pt x="9" y="60"/>
                  </a:cubicBezTo>
                  <a:cubicBezTo>
                    <a:pt x="6" y="57"/>
                    <a:pt x="8" y="50"/>
                    <a:pt x="14" y="52"/>
                  </a:cubicBezTo>
                  <a:cubicBezTo>
                    <a:pt x="6" y="42"/>
                    <a:pt x="0" y="67"/>
                    <a:pt x="14" y="60"/>
                  </a:cubicBezTo>
                  <a:close/>
                  <a:moveTo>
                    <a:pt x="11" y="59"/>
                  </a:moveTo>
                  <a:cubicBezTo>
                    <a:pt x="13" y="57"/>
                    <a:pt x="14" y="58"/>
                    <a:pt x="14" y="55"/>
                  </a:cubicBezTo>
                  <a:cubicBezTo>
                    <a:pt x="11" y="53"/>
                    <a:pt x="8" y="57"/>
                    <a:pt x="11" y="59"/>
                  </a:cubicBezTo>
                  <a:close/>
                  <a:moveTo>
                    <a:pt x="87" y="173"/>
                  </a:moveTo>
                  <a:cubicBezTo>
                    <a:pt x="81" y="151"/>
                    <a:pt x="75" y="129"/>
                    <a:pt x="70" y="106"/>
                  </a:cubicBezTo>
                  <a:cubicBezTo>
                    <a:pt x="69" y="106"/>
                    <a:pt x="69" y="107"/>
                    <a:pt x="67" y="107"/>
                  </a:cubicBezTo>
                  <a:cubicBezTo>
                    <a:pt x="66" y="111"/>
                    <a:pt x="64" y="117"/>
                    <a:pt x="60" y="117"/>
                  </a:cubicBezTo>
                  <a:cubicBezTo>
                    <a:pt x="53" y="117"/>
                    <a:pt x="55" y="107"/>
                    <a:pt x="49" y="108"/>
                  </a:cubicBezTo>
                  <a:cubicBezTo>
                    <a:pt x="46" y="112"/>
                    <a:pt x="46" y="121"/>
                    <a:pt x="44" y="129"/>
                  </a:cubicBezTo>
                  <a:cubicBezTo>
                    <a:pt x="41" y="145"/>
                    <a:pt x="39" y="163"/>
                    <a:pt x="36" y="178"/>
                  </a:cubicBezTo>
                  <a:cubicBezTo>
                    <a:pt x="44" y="179"/>
                    <a:pt x="52" y="179"/>
                    <a:pt x="62" y="179"/>
                  </a:cubicBezTo>
                  <a:cubicBezTo>
                    <a:pt x="62" y="174"/>
                    <a:pt x="60" y="169"/>
                    <a:pt x="60" y="165"/>
                  </a:cubicBezTo>
                  <a:cubicBezTo>
                    <a:pt x="65" y="166"/>
                    <a:pt x="63" y="176"/>
                    <a:pt x="66" y="179"/>
                  </a:cubicBezTo>
                  <a:cubicBezTo>
                    <a:pt x="73" y="178"/>
                    <a:pt x="82" y="175"/>
                    <a:pt x="89" y="175"/>
                  </a:cubicBezTo>
                  <a:cubicBezTo>
                    <a:pt x="89" y="173"/>
                    <a:pt x="87" y="175"/>
                    <a:pt x="87" y="173"/>
                  </a:cubicBezTo>
                  <a:close/>
                  <a:moveTo>
                    <a:pt x="55" y="108"/>
                  </a:moveTo>
                  <a:cubicBezTo>
                    <a:pt x="56" y="111"/>
                    <a:pt x="57" y="115"/>
                    <a:pt x="62" y="114"/>
                  </a:cubicBezTo>
                  <a:cubicBezTo>
                    <a:pt x="63" y="112"/>
                    <a:pt x="64" y="110"/>
                    <a:pt x="64" y="107"/>
                  </a:cubicBezTo>
                  <a:cubicBezTo>
                    <a:pt x="60" y="107"/>
                    <a:pt x="59" y="108"/>
                    <a:pt x="55" y="108"/>
                  </a:cubicBezTo>
                  <a:close/>
                  <a:moveTo>
                    <a:pt x="88" y="234"/>
                  </a:moveTo>
                  <a:cubicBezTo>
                    <a:pt x="91" y="233"/>
                    <a:pt x="98" y="233"/>
                    <a:pt x="100" y="232"/>
                  </a:cubicBezTo>
                  <a:cubicBezTo>
                    <a:pt x="95" y="229"/>
                    <a:pt x="93" y="227"/>
                    <a:pt x="87" y="224"/>
                  </a:cubicBezTo>
                  <a:cubicBezTo>
                    <a:pt x="88" y="227"/>
                    <a:pt x="88" y="230"/>
                    <a:pt x="88" y="234"/>
                  </a:cubicBezTo>
                  <a:close/>
                  <a:moveTo>
                    <a:pt x="38" y="232"/>
                  </a:moveTo>
                  <a:cubicBezTo>
                    <a:pt x="43" y="231"/>
                    <a:pt x="48" y="233"/>
                    <a:pt x="51" y="230"/>
                  </a:cubicBezTo>
                  <a:cubicBezTo>
                    <a:pt x="50" y="228"/>
                    <a:pt x="51" y="224"/>
                    <a:pt x="50" y="222"/>
                  </a:cubicBezTo>
                  <a:cubicBezTo>
                    <a:pt x="46" y="225"/>
                    <a:pt x="41" y="228"/>
                    <a:pt x="3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11"/>
            <p:cNvSpPr/>
            <p:nvPr/>
          </p:nvSpPr>
          <p:spPr bwMode="auto">
            <a:xfrm>
              <a:off x="6518276" y="4765675"/>
              <a:ext cx="88900" cy="73025"/>
            </a:xfrm>
            <a:custGeom>
              <a:avLst/>
              <a:gdLst>
                <a:gd name="T0" fmla="*/ 9 w 11"/>
                <a:gd name="T1" fmla="*/ 8 h 9"/>
                <a:gd name="T2" fmla="*/ 3 w 11"/>
                <a:gd name="T3" fmla="*/ 9 h 9"/>
                <a:gd name="T4" fmla="*/ 9 w 11"/>
                <a:gd name="T5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9" y="8"/>
                  </a:moveTo>
                  <a:cubicBezTo>
                    <a:pt x="7" y="9"/>
                    <a:pt x="5" y="9"/>
                    <a:pt x="3" y="9"/>
                  </a:cubicBezTo>
                  <a:cubicBezTo>
                    <a:pt x="0" y="2"/>
                    <a:pt x="11" y="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12"/>
            <p:cNvSpPr/>
            <p:nvPr/>
          </p:nvSpPr>
          <p:spPr bwMode="auto">
            <a:xfrm>
              <a:off x="6356351" y="4773613"/>
              <a:ext cx="73025" cy="80963"/>
            </a:xfrm>
            <a:custGeom>
              <a:avLst/>
              <a:gdLst>
                <a:gd name="T0" fmla="*/ 6 w 9"/>
                <a:gd name="T1" fmla="*/ 2 h 10"/>
                <a:gd name="T2" fmla="*/ 3 w 9"/>
                <a:gd name="T3" fmla="*/ 9 h 10"/>
                <a:gd name="T4" fmla="*/ 6 w 9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6" y="2"/>
                  </a:moveTo>
                  <a:cubicBezTo>
                    <a:pt x="9" y="5"/>
                    <a:pt x="7" y="10"/>
                    <a:pt x="3" y="9"/>
                  </a:cubicBezTo>
                  <a:cubicBezTo>
                    <a:pt x="0" y="8"/>
                    <a:pt x="0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13"/>
            <p:cNvSpPr/>
            <p:nvPr/>
          </p:nvSpPr>
          <p:spPr bwMode="auto">
            <a:xfrm>
              <a:off x="6164263" y="4943475"/>
              <a:ext cx="587375" cy="257175"/>
            </a:xfrm>
            <a:custGeom>
              <a:avLst/>
              <a:gdLst>
                <a:gd name="T0" fmla="*/ 73 w 73"/>
                <a:gd name="T1" fmla="*/ 0 h 32"/>
                <a:gd name="T2" fmla="*/ 58 w 73"/>
                <a:gd name="T3" fmla="*/ 24 h 32"/>
                <a:gd name="T4" fmla="*/ 32 w 73"/>
                <a:gd name="T5" fmla="*/ 30 h 32"/>
                <a:gd name="T6" fmla="*/ 0 w 73"/>
                <a:gd name="T7" fmla="*/ 12 h 32"/>
                <a:gd name="T8" fmla="*/ 3 w 73"/>
                <a:gd name="T9" fmla="*/ 11 h 32"/>
                <a:gd name="T10" fmla="*/ 7 w 73"/>
                <a:gd name="T11" fmla="*/ 18 h 32"/>
                <a:gd name="T12" fmla="*/ 25 w 73"/>
                <a:gd name="T13" fmla="*/ 27 h 32"/>
                <a:gd name="T14" fmla="*/ 72 w 73"/>
                <a:gd name="T15" fmla="*/ 1 h 32"/>
                <a:gd name="T16" fmla="*/ 72 w 73"/>
                <a:gd name="T17" fmla="*/ 0 h 32"/>
                <a:gd name="T18" fmla="*/ 73 w 73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32">
                  <a:moveTo>
                    <a:pt x="73" y="0"/>
                  </a:moveTo>
                  <a:cubicBezTo>
                    <a:pt x="73" y="9"/>
                    <a:pt x="64" y="19"/>
                    <a:pt x="58" y="24"/>
                  </a:cubicBezTo>
                  <a:cubicBezTo>
                    <a:pt x="50" y="28"/>
                    <a:pt x="42" y="30"/>
                    <a:pt x="32" y="30"/>
                  </a:cubicBezTo>
                  <a:cubicBezTo>
                    <a:pt x="17" y="30"/>
                    <a:pt x="6" y="22"/>
                    <a:pt x="0" y="12"/>
                  </a:cubicBezTo>
                  <a:cubicBezTo>
                    <a:pt x="1" y="12"/>
                    <a:pt x="2" y="10"/>
                    <a:pt x="3" y="11"/>
                  </a:cubicBezTo>
                  <a:cubicBezTo>
                    <a:pt x="5" y="12"/>
                    <a:pt x="5" y="15"/>
                    <a:pt x="7" y="18"/>
                  </a:cubicBezTo>
                  <a:cubicBezTo>
                    <a:pt x="11" y="22"/>
                    <a:pt x="19" y="26"/>
                    <a:pt x="25" y="27"/>
                  </a:cubicBezTo>
                  <a:cubicBezTo>
                    <a:pt x="48" y="32"/>
                    <a:pt x="66" y="19"/>
                    <a:pt x="72" y="1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6" name="组 275"/>
          <p:cNvGrpSpPr/>
          <p:nvPr/>
        </p:nvGrpSpPr>
        <p:grpSpPr>
          <a:xfrm>
            <a:off x="9872495" y="3912595"/>
            <a:ext cx="1982982" cy="2945405"/>
            <a:chOff x="3119908" y="1639806"/>
            <a:chExt cx="1607226" cy="2387279"/>
          </a:xfrm>
          <a:solidFill>
            <a:srgbClr val="2F6335"/>
          </a:solidFill>
        </p:grpSpPr>
        <p:sp>
          <p:nvSpPr>
            <p:cNvPr id="251" name="Freeform 30"/>
            <p:cNvSpPr>
              <a:spLocks noEditPoints="1"/>
            </p:cNvSpPr>
            <p:nvPr/>
          </p:nvSpPr>
          <p:spPr bwMode="auto">
            <a:xfrm>
              <a:off x="3345025" y="2351801"/>
              <a:ext cx="1083699" cy="1675284"/>
            </a:xfrm>
            <a:custGeom>
              <a:avLst/>
              <a:gdLst>
                <a:gd name="T0" fmla="*/ 25 w 175"/>
                <a:gd name="T1" fmla="*/ 124 h 270"/>
                <a:gd name="T2" fmla="*/ 47 w 175"/>
                <a:gd name="T3" fmla="*/ 69 h 270"/>
                <a:gd name="T4" fmla="*/ 43 w 175"/>
                <a:gd name="T5" fmla="*/ 48 h 270"/>
                <a:gd name="T6" fmla="*/ 56 w 175"/>
                <a:gd name="T7" fmla="*/ 27 h 270"/>
                <a:gd name="T8" fmla="*/ 61 w 175"/>
                <a:gd name="T9" fmla="*/ 4 h 270"/>
                <a:gd name="T10" fmla="*/ 147 w 175"/>
                <a:gd name="T11" fmla="*/ 29 h 270"/>
                <a:gd name="T12" fmla="*/ 153 w 175"/>
                <a:gd name="T13" fmla="*/ 32 h 270"/>
                <a:gd name="T14" fmla="*/ 172 w 175"/>
                <a:gd name="T15" fmla="*/ 51 h 270"/>
                <a:gd name="T16" fmla="*/ 171 w 175"/>
                <a:gd name="T17" fmla="*/ 64 h 270"/>
                <a:gd name="T18" fmla="*/ 136 w 175"/>
                <a:gd name="T19" fmla="*/ 160 h 270"/>
                <a:gd name="T20" fmla="*/ 157 w 175"/>
                <a:gd name="T21" fmla="*/ 192 h 270"/>
                <a:gd name="T22" fmla="*/ 147 w 175"/>
                <a:gd name="T23" fmla="*/ 202 h 270"/>
                <a:gd name="T24" fmla="*/ 124 w 175"/>
                <a:gd name="T25" fmla="*/ 196 h 270"/>
                <a:gd name="T26" fmla="*/ 139 w 175"/>
                <a:gd name="T27" fmla="*/ 266 h 270"/>
                <a:gd name="T28" fmla="*/ 113 w 175"/>
                <a:gd name="T29" fmla="*/ 197 h 270"/>
                <a:gd name="T30" fmla="*/ 99 w 175"/>
                <a:gd name="T31" fmla="*/ 263 h 270"/>
                <a:gd name="T32" fmla="*/ 82 w 175"/>
                <a:gd name="T33" fmla="*/ 266 h 270"/>
                <a:gd name="T34" fmla="*/ 75 w 175"/>
                <a:gd name="T35" fmla="*/ 193 h 270"/>
                <a:gd name="T36" fmla="*/ 27 w 175"/>
                <a:gd name="T37" fmla="*/ 131 h 270"/>
                <a:gd name="T38" fmla="*/ 12 w 175"/>
                <a:gd name="T39" fmla="*/ 108 h 270"/>
                <a:gd name="T40" fmla="*/ 151 w 175"/>
                <a:gd name="T41" fmla="*/ 30 h 270"/>
                <a:gd name="T42" fmla="*/ 151 w 175"/>
                <a:gd name="T43" fmla="*/ 30 h 270"/>
                <a:gd name="T44" fmla="*/ 84 w 175"/>
                <a:gd name="T45" fmla="*/ 13 h 270"/>
                <a:gd name="T46" fmla="*/ 86 w 175"/>
                <a:gd name="T47" fmla="*/ 125 h 270"/>
                <a:gd name="T48" fmla="*/ 160 w 175"/>
                <a:gd name="T49" fmla="*/ 68 h 270"/>
                <a:gd name="T50" fmla="*/ 58 w 175"/>
                <a:gd name="T51" fmla="*/ 8 h 270"/>
                <a:gd name="T52" fmla="*/ 155 w 175"/>
                <a:gd name="T53" fmla="*/ 36 h 270"/>
                <a:gd name="T54" fmla="*/ 155 w 175"/>
                <a:gd name="T55" fmla="*/ 36 h 270"/>
                <a:gd name="T56" fmla="*/ 55 w 175"/>
                <a:gd name="T57" fmla="*/ 30 h 270"/>
                <a:gd name="T58" fmla="*/ 47 w 175"/>
                <a:gd name="T59" fmla="*/ 65 h 270"/>
                <a:gd name="T60" fmla="*/ 36 w 175"/>
                <a:gd name="T61" fmla="*/ 65 h 270"/>
                <a:gd name="T62" fmla="*/ 160 w 175"/>
                <a:gd name="T63" fmla="*/ 77 h 270"/>
                <a:gd name="T64" fmla="*/ 40 w 175"/>
                <a:gd name="T65" fmla="*/ 63 h 270"/>
                <a:gd name="T66" fmla="*/ 160 w 175"/>
                <a:gd name="T67" fmla="*/ 74 h 270"/>
                <a:gd name="T68" fmla="*/ 160 w 175"/>
                <a:gd name="T69" fmla="*/ 70 h 270"/>
                <a:gd name="T70" fmla="*/ 88 w 175"/>
                <a:gd name="T71" fmla="*/ 129 h 270"/>
                <a:gd name="T72" fmla="*/ 84 w 175"/>
                <a:gd name="T73" fmla="*/ 192 h 270"/>
                <a:gd name="T74" fmla="*/ 90 w 175"/>
                <a:gd name="T75" fmla="*/ 196 h 270"/>
                <a:gd name="T76" fmla="*/ 111 w 175"/>
                <a:gd name="T77" fmla="*/ 127 h 270"/>
                <a:gd name="T78" fmla="*/ 107 w 175"/>
                <a:gd name="T79" fmla="*/ 129 h 270"/>
                <a:gd name="T80" fmla="*/ 96 w 175"/>
                <a:gd name="T81" fmla="*/ 265 h 270"/>
                <a:gd name="T82" fmla="*/ 114 w 175"/>
                <a:gd name="T83" fmla="*/ 265 h 270"/>
                <a:gd name="T84" fmla="*/ 114 w 175"/>
                <a:gd name="T85" fmla="*/ 26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5" h="270">
                  <a:moveTo>
                    <a:pt x="14" y="104"/>
                  </a:moveTo>
                  <a:cubicBezTo>
                    <a:pt x="15" y="102"/>
                    <a:pt x="16" y="95"/>
                    <a:pt x="21" y="98"/>
                  </a:cubicBezTo>
                  <a:cubicBezTo>
                    <a:pt x="13" y="109"/>
                    <a:pt x="17" y="114"/>
                    <a:pt x="25" y="124"/>
                  </a:cubicBezTo>
                  <a:cubicBezTo>
                    <a:pt x="32" y="132"/>
                    <a:pt x="39" y="140"/>
                    <a:pt x="57" y="140"/>
                  </a:cubicBezTo>
                  <a:cubicBezTo>
                    <a:pt x="66" y="140"/>
                    <a:pt x="75" y="135"/>
                    <a:pt x="79" y="127"/>
                  </a:cubicBezTo>
                  <a:cubicBezTo>
                    <a:pt x="56" y="117"/>
                    <a:pt x="44" y="97"/>
                    <a:pt x="47" y="69"/>
                  </a:cubicBezTo>
                  <a:cubicBezTo>
                    <a:pt x="27" y="74"/>
                    <a:pt x="30" y="42"/>
                    <a:pt x="48" y="51"/>
                  </a:cubicBezTo>
                  <a:cubicBezTo>
                    <a:pt x="51" y="47"/>
                    <a:pt x="51" y="40"/>
                    <a:pt x="54" y="37"/>
                  </a:cubicBezTo>
                  <a:cubicBezTo>
                    <a:pt x="49" y="37"/>
                    <a:pt x="49" y="47"/>
                    <a:pt x="43" y="48"/>
                  </a:cubicBezTo>
                  <a:cubicBezTo>
                    <a:pt x="41" y="44"/>
                    <a:pt x="39" y="39"/>
                    <a:pt x="35" y="36"/>
                  </a:cubicBezTo>
                  <a:cubicBezTo>
                    <a:pt x="36" y="32"/>
                    <a:pt x="42" y="32"/>
                    <a:pt x="45" y="30"/>
                  </a:cubicBezTo>
                  <a:cubicBezTo>
                    <a:pt x="49" y="29"/>
                    <a:pt x="53" y="28"/>
                    <a:pt x="56" y="27"/>
                  </a:cubicBezTo>
                  <a:cubicBezTo>
                    <a:pt x="53" y="21"/>
                    <a:pt x="49" y="16"/>
                    <a:pt x="43" y="12"/>
                  </a:cubicBezTo>
                  <a:cubicBezTo>
                    <a:pt x="43" y="9"/>
                    <a:pt x="45" y="9"/>
                    <a:pt x="48" y="9"/>
                  </a:cubicBezTo>
                  <a:cubicBezTo>
                    <a:pt x="52" y="7"/>
                    <a:pt x="55" y="5"/>
                    <a:pt x="61" y="4"/>
                  </a:cubicBezTo>
                  <a:cubicBezTo>
                    <a:pt x="61" y="10"/>
                    <a:pt x="62" y="17"/>
                    <a:pt x="62" y="24"/>
                  </a:cubicBezTo>
                  <a:cubicBezTo>
                    <a:pt x="65" y="23"/>
                    <a:pt x="70" y="19"/>
                    <a:pt x="74" y="15"/>
                  </a:cubicBezTo>
                  <a:cubicBezTo>
                    <a:pt x="96" y="0"/>
                    <a:pt x="131" y="12"/>
                    <a:pt x="147" y="29"/>
                  </a:cubicBezTo>
                  <a:cubicBezTo>
                    <a:pt x="146" y="22"/>
                    <a:pt x="145" y="15"/>
                    <a:pt x="145" y="7"/>
                  </a:cubicBezTo>
                  <a:cubicBezTo>
                    <a:pt x="151" y="10"/>
                    <a:pt x="158" y="13"/>
                    <a:pt x="165" y="15"/>
                  </a:cubicBezTo>
                  <a:cubicBezTo>
                    <a:pt x="164" y="22"/>
                    <a:pt x="156" y="25"/>
                    <a:pt x="153" y="32"/>
                  </a:cubicBezTo>
                  <a:cubicBezTo>
                    <a:pt x="161" y="32"/>
                    <a:pt x="169" y="28"/>
                    <a:pt x="175" y="30"/>
                  </a:cubicBezTo>
                  <a:cubicBezTo>
                    <a:pt x="174" y="36"/>
                    <a:pt x="175" y="44"/>
                    <a:pt x="174" y="50"/>
                  </a:cubicBezTo>
                  <a:cubicBezTo>
                    <a:pt x="174" y="50"/>
                    <a:pt x="173" y="50"/>
                    <a:pt x="172" y="51"/>
                  </a:cubicBezTo>
                  <a:cubicBezTo>
                    <a:pt x="166" y="48"/>
                    <a:pt x="159" y="44"/>
                    <a:pt x="155" y="39"/>
                  </a:cubicBezTo>
                  <a:cubicBezTo>
                    <a:pt x="156" y="45"/>
                    <a:pt x="159" y="53"/>
                    <a:pt x="160" y="62"/>
                  </a:cubicBezTo>
                  <a:cubicBezTo>
                    <a:pt x="164" y="61"/>
                    <a:pt x="168" y="62"/>
                    <a:pt x="171" y="64"/>
                  </a:cubicBezTo>
                  <a:cubicBezTo>
                    <a:pt x="175" y="74"/>
                    <a:pt x="168" y="82"/>
                    <a:pt x="159" y="82"/>
                  </a:cubicBezTo>
                  <a:cubicBezTo>
                    <a:pt x="153" y="106"/>
                    <a:pt x="137" y="120"/>
                    <a:pt x="116" y="126"/>
                  </a:cubicBezTo>
                  <a:cubicBezTo>
                    <a:pt x="122" y="137"/>
                    <a:pt x="129" y="148"/>
                    <a:pt x="136" y="160"/>
                  </a:cubicBezTo>
                  <a:cubicBezTo>
                    <a:pt x="142" y="172"/>
                    <a:pt x="147" y="185"/>
                    <a:pt x="159" y="190"/>
                  </a:cubicBezTo>
                  <a:cubicBezTo>
                    <a:pt x="161" y="190"/>
                    <a:pt x="164" y="190"/>
                    <a:pt x="164" y="193"/>
                  </a:cubicBezTo>
                  <a:cubicBezTo>
                    <a:pt x="162" y="195"/>
                    <a:pt x="159" y="194"/>
                    <a:pt x="157" y="192"/>
                  </a:cubicBezTo>
                  <a:cubicBezTo>
                    <a:pt x="156" y="195"/>
                    <a:pt x="162" y="196"/>
                    <a:pt x="161" y="200"/>
                  </a:cubicBezTo>
                  <a:cubicBezTo>
                    <a:pt x="155" y="201"/>
                    <a:pt x="156" y="193"/>
                    <a:pt x="152" y="191"/>
                  </a:cubicBezTo>
                  <a:cubicBezTo>
                    <a:pt x="150" y="196"/>
                    <a:pt x="154" y="203"/>
                    <a:pt x="147" y="202"/>
                  </a:cubicBezTo>
                  <a:cubicBezTo>
                    <a:pt x="151" y="189"/>
                    <a:pt x="144" y="182"/>
                    <a:pt x="139" y="173"/>
                  </a:cubicBezTo>
                  <a:cubicBezTo>
                    <a:pt x="132" y="161"/>
                    <a:pt x="124" y="145"/>
                    <a:pt x="117" y="134"/>
                  </a:cubicBezTo>
                  <a:cubicBezTo>
                    <a:pt x="119" y="154"/>
                    <a:pt x="122" y="174"/>
                    <a:pt x="124" y="196"/>
                  </a:cubicBezTo>
                  <a:cubicBezTo>
                    <a:pt x="121" y="197"/>
                    <a:pt x="121" y="197"/>
                    <a:pt x="118" y="196"/>
                  </a:cubicBezTo>
                  <a:cubicBezTo>
                    <a:pt x="115" y="213"/>
                    <a:pt x="117" y="232"/>
                    <a:pt x="114" y="252"/>
                  </a:cubicBezTo>
                  <a:cubicBezTo>
                    <a:pt x="121" y="258"/>
                    <a:pt x="132" y="261"/>
                    <a:pt x="139" y="266"/>
                  </a:cubicBezTo>
                  <a:cubicBezTo>
                    <a:pt x="130" y="269"/>
                    <a:pt x="120" y="266"/>
                    <a:pt x="110" y="268"/>
                  </a:cubicBezTo>
                  <a:cubicBezTo>
                    <a:pt x="110" y="267"/>
                    <a:pt x="110" y="267"/>
                    <a:pt x="109" y="267"/>
                  </a:cubicBezTo>
                  <a:cubicBezTo>
                    <a:pt x="113" y="247"/>
                    <a:pt x="114" y="219"/>
                    <a:pt x="113" y="197"/>
                  </a:cubicBezTo>
                  <a:cubicBezTo>
                    <a:pt x="104" y="196"/>
                    <a:pt x="96" y="200"/>
                    <a:pt x="87" y="199"/>
                  </a:cubicBezTo>
                  <a:cubicBezTo>
                    <a:pt x="85" y="214"/>
                    <a:pt x="88" y="230"/>
                    <a:pt x="87" y="247"/>
                  </a:cubicBezTo>
                  <a:cubicBezTo>
                    <a:pt x="91" y="252"/>
                    <a:pt x="94" y="258"/>
                    <a:pt x="99" y="263"/>
                  </a:cubicBezTo>
                  <a:cubicBezTo>
                    <a:pt x="102" y="264"/>
                    <a:pt x="104" y="263"/>
                    <a:pt x="105" y="266"/>
                  </a:cubicBezTo>
                  <a:cubicBezTo>
                    <a:pt x="103" y="270"/>
                    <a:pt x="98" y="268"/>
                    <a:pt x="93" y="268"/>
                  </a:cubicBezTo>
                  <a:cubicBezTo>
                    <a:pt x="89" y="268"/>
                    <a:pt x="84" y="269"/>
                    <a:pt x="82" y="266"/>
                  </a:cubicBezTo>
                  <a:cubicBezTo>
                    <a:pt x="85" y="246"/>
                    <a:pt x="85" y="222"/>
                    <a:pt x="82" y="199"/>
                  </a:cubicBezTo>
                  <a:cubicBezTo>
                    <a:pt x="80" y="200"/>
                    <a:pt x="78" y="202"/>
                    <a:pt x="74" y="201"/>
                  </a:cubicBezTo>
                  <a:cubicBezTo>
                    <a:pt x="73" y="198"/>
                    <a:pt x="75" y="197"/>
                    <a:pt x="75" y="193"/>
                  </a:cubicBezTo>
                  <a:cubicBezTo>
                    <a:pt x="79" y="176"/>
                    <a:pt x="79" y="150"/>
                    <a:pt x="81" y="132"/>
                  </a:cubicBezTo>
                  <a:cubicBezTo>
                    <a:pt x="70" y="145"/>
                    <a:pt x="43" y="147"/>
                    <a:pt x="29" y="134"/>
                  </a:cubicBezTo>
                  <a:cubicBezTo>
                    <a:pt x="29" y="133"/>
                    <a:pt x="28" y="132"/>
                    <a:pt x="27" y="131"/>
                  </a:cubicBezTo>
                  <a:cubicBezTo>
                    <a:pt x="23" y="127"/>
                    <a:pt x="16" y="119"/>
                    <a:pt x="14" y="113"/>
                  </a:cubicBezTo>
                  <a:cubicBezTo>
                    <a:pt x="9" y="112"/>
                    <a:pt x="6" y="105"/>
                    <a:pt x="0" y="105"/>
                  </a:cubicBezTo>
                  <a:cubicBezTo>
                    <a:pt x="2" y="98"/>
                    <a:pt x="10" y="106"/>
                    <a:pt x="12" y="108"/>
                  </a:cubicBezTo>
                  <a:cubicBezTo>
                    <a:pt x="13" y="106"/>
                    <a:pt x="6" y="96"/>
                    <a:pt x="12" y="95"/>
                  </a:cubicBezTo>
                  <a:cubicBezTo>
                    <a:pt x="15" y="96"/>
                    <a:pt x="13" y="101"/>
                    <a:pt x="14" y="104"/>
                  </a:cubicBezTo>
                  <a:close/>
                  <a:moveTo>
                    <a:pt x="151" y="30"/>
                  </a:moveTo>
                  <a:cubicBezTo>
                    <a:pt x="154" y="24"/>
                    <a:pt x="158" y="21"/>
                    <a:pt x="161" y="16"/>
                  </a:cubicBezTo>
                  <a:cubicBezTo>
                    <a:pt x="155" y="15"/>
                    <a:pt x="153" y="14"/>
                    <a:pt x="149" y="12"/>
                  </a:cubicBezTo>
                  <a:cubicBezTo>
                    <a:pt x="149" y="19"/>
                    <a:pt x="149" y="24"/>
                    <a:pt x="151" y="30"/>
                  </a:cubicBezTo>
                  <a:close/>
                  <a:moveTo>
                    <a:pt x="157" y="66"/>
                  </a:moveTo>
                  <a:cubicBezTo>
                    <a:pt x="157" y="38"/>
                    <a:pt x="139" y="21"/>
                    <a:pt x="113" y="13"/>
                  </a:cubicBezTo>
                  <a:cubicBezTo>
                    <a:pt x="102" y="10"/>
                    <a:pt x="91" y="11"/>
                    <a:pt x="84" y="13"/>
                  </a:cubicBezTo>
                  <a:cubicBezTo>
                    <a:pt x="72" y="18"/>
                    <a:pt x="58" y="32"/>
                    <a:pt x="54" y="45"/>
                  </a:cubicBezTo>
                  <a:cubicBezTo>
                    <a:pt x="48" y="61"/>
                    <a:pt x="47" y="90"/>
                    <a:pt x="55" y="103"/>
                  </a:cubicBezTo>
                  <a:cubicBezTo>
                    <a:pt x="61" y="113"/>
                    <a:pt x="72" y="123"/>
                    <a:pt x="86" y="125"/>
                  </a:cubicBezTo>
                  <a:cubicBezTo>
                    <a:pt x="116" y="131"/>
                    <a:pt x="142" y="114"/>
                    <a:pt x="153" y="91"/>
                  </a:cubicBezTo>
                  <a:cubicBezTo>
                    <a:pt x="156" y="84"/>
                    <a:pt x="157" y="74"/>
                    <a:pt x="157" y="69"/>
                  </a:cubicBezTo>
                  <a:cubicBezTo>
                    <a:pt x="158" y="68"/>
                    <a:pt x="159" y="69"/>
                    <a:pt x="160" y="68"/>
                  </a:cubicBezTo>
                  <a:cubicBezTo>
                    <a:pt x="159" y="67"/>
                    <a:pt x="158" y="67"/>
                    <a:pt x="157" y="66"/>
                  </a:cubicBezTo>
                  <a:close/>
                  <a:moveTo>
                    <a:pt x="59" y="24"/>
                  </a:moveTo>
                  <a:cubicBezTo>
                    <a:pt x="59" y="21"/>
                    <a:pt x="59" y="13"/>
                    <a:pt x="58" y="8"/>
                  </a:cubicBezTo>
                  <a:cubicBezTo>
                    <a:pt x="54" y="10"/>
                    <a:pt x="51" y="9"/>
                    <a:pt x="48" y="12"/>
                  </a:cubicBezTo>
                  <a:cubicBezTo>
                    <a:pt x="53" y="15"/>
                    <a:pt x="56" y="21"/>
                    <a:pt x="59" y="24"/>
                  </a:cubicBezTo>
                  <a:close/>
                  <a:moveTo>
                    <a:pt x="155" y="36"/>
                  </a:moveTo>
                  <a:cubicBezTo>
                    <a:pt x="160" y="39"/>
                    <a:pt x="166" y="46"/>
                    <a:pt x="172" y="46"/>
                  </a:cubicBezTo>
                  <a:cubicBezTo>
                    <a:pt x="170" y="42"/>
                    <a:pt x="172" y="37"/>
                    <a:pt x="170" y="32"/>
                  </a:cubicBezTo>
                  <a:cubicBezTo>
                    <a:pt x="165" y="34"/>
                    <a:pt x="159" y="34"/>
                    <a:pt x="155" y="36"/>
                  </a:cubicBezTo>
                  <a:close/>
                  <a:moveTo>
                    <a:pt x="40" y="36"/>
                  </a:moveTo>
                  <a:cubicBezTo>
                    <a:pt x="41" y="38"/>
                    <a:pt x="43" y="40"/>
                    <a:pt x="44" y="43"/>
                  </a:cubicBezTo>
                  <a:cubicBezTo>
                    <a:pt x="46" y="37"/>
                    <a:pt x="53" y="35"/>
                    <a:pt x="55" y="30"/>
                  </a:cubicBezTo>
                  <a:cubicBezTo>
                    <a:pt x="50" y="32"/>
                    <a:pt x="44" y="33"/>
                    <a:pt x="40" y="36"/>
                  </a:cubicBezTo>
                  <a:close/>
                  <a:moveTo>
                    <a:pt x="36" y="65"/>
                  </a:moveTo>
                  <a:cubicBezTo>
                    <a:pt x="40" y="66"/>
                    <a:pt x="45" y="68"/>
                    <a:pt x="47" y="65"/>
                  </a:cubicBezTo>
                  <a:cubicBezTo>
                    <a:pt x="44" y="65"/>
                    <a:pt x="42" y="66"/>
                    <a:pt x="40" y="65"/>
                  </a:cubicBezTo>
                  <a:cubicBezTo>
                    <a:pt x="31" y="62"/>
                    <a:pt x="42" y="51"/>
                    <a:pt x="48" y="57"/>
                  </a:cubicBezTo>
                  <a:cubicBezTo>
                    <a:pt x="45" y="48"/>
                    <a:pt x="31" y="55"/>
                    <a:pt x="36" y="65"/>
                  </a:cubicBezTo>
                  <a:close/>
                  <a:moveTo>
                    <a:pt x="168" y="66"/>
                  </a:moveTo>
                  <a:cubicBezTo>
                    <a:pt x="164" y="64"/>
                    <a:pt x="162" y="64"/>
                    <a:pt x="161" y="68"/>
                  </a:cubicBezTo>
                  <a:cubicBezTo>
                    <a:pt x="169" y="67"/>
                    <a:pt x="167" y="79"/>
                    <a:pt x="160" y="77"/>
                  </a:cubicBezTo>
                  <a:cubicBezTo>
                    <a:pt x="165" y="83"/>
                    <a:pt x="172" y="71"/>
                    <a:pt x="168" y="66"/>
                  </a:cubicBezTo>
                  <a:close/>
                  <a:moveTo>
                    <a:pt x="40" y="59"/>
                  </a:moveTo>
                  <a:cubicBezTo>
                    <a:pt x="39" y="61"/>
                    <a:pt x="40" y="61"/>
                    <a:pt x="40" y="63"/>
                  </a:cubicBezTo>
                  <a:cubicBezTo>
                    <a:pt x="44" y="63"/>
                    <a:pt x="46" y="62"/>
                    <a:pt x="47" y="61"/>
                  </a:cubicBezTo>
                  <a:cubicBezTo>
                    <a:pt x="46" y="59"/>
                    <a:pt x="43" y="59"/>
                    <a:pt x="40" y="59"/>
                  </a:cubicBezTo>
                  <a:close/>
                  <a:moveTo>
                    <a:pt x="160" y="74"/>
                  </a:moveTo>
                  <a:cubicBezTo>
                    <a:pt x="161" y="75"/>
                    <a:pt x="161" y="74"/>
                    <a:pt x="163" y="74"/>
                  </a:cubicBezTo>
                  <a:cubicBezTo>
                    <a:pt x="163" y="73"/>
                    <a:pt x="163" y="72"/>
                    <a:pt x="163" y="72"/>
                  </a:cubicBezTo>
                  <a:cubicBezTo>
                    <a:pt x="163" y="71"/>
                    <a:pt x="162" y="70"/>
                    <a:pt x="160" y="70"/>
                  </a:cubicBezTo>
                  <a:cubicBezTo>
                    <a:pt x="161" y="72"/>
                    <a:pt x="161" y="72"/>
                    <a:pt x="160" y="74"/>
                  </a:cubicBezTo>
                  <a:close/>
                  <a:moveTo>
                    <a:pt x="98" y="141"/>
                  </a:moveTo>
                  <a:cubicBezTo>
                    <a:pt x="93" y="140"/>
                    <a:pt x="90" y="134"/>
                    <a:pt x="88" y="129"/>
                  </a:cubicBezTo>
                  <a:cubicBezTo>
                    <a:pt x="86" y="129"/>
                    <a:pt x="86" y="128"/>
                    <a:pt x="84" y="128"/>
                  </a:cubicBezTo>
                  <a:cubicBezTo>
                    <a:pt x="82" y="151"/>
                    <a:pt x="81" y="171"/>
                    <a:pt x="79" y="192"/>
                  </a:cubicBezTo>
                  <a:cubicBezTo>
                    <a:pt x="79" y="189"/>
                    <a:pt x="84" y="190"/>
                    <a:pt x="84" y="192"/>
                  </a:cubicBezTo>
                  <a:cubicBezTo>
                    <a:pt x="83" y="196"/>
                    <a:pt x="79" y="192"/>
                    <a:pt x="79" y="194"/>
                  </a:cubicBezTo>
                  <a:cubicBezTo>
                    <a:pt x="77" y="195"/>
                    <a:pt x="78" y="197"/>
                    <a:pt x="79" y="198"/>
                  </a:cubicBezTo>
                  <a:cubicBezTo>
                    <a:pt x="83" y="195"/>
                    <a:pt x="86" y="196"/>
                    <a:pt x="90" y="196"/>
                  </a:cubicBezTo>
                  <a:cubicBezTo>
                    <a:pt x="101" y="197"/>
                    <a:pt x="111" y="193"/>
                    <a:pt x="121" y="193"/>
                  </a:cubicBezTo>
                  <a:cubicBezTo>
                    <a:pt x="120" y="186"/>
                    <a:pt x="120" y="178"/>
                    <a:pt x="118" y="173"/>
                  </a:cubicBezTo>
                  <a:cubicBezTo>
                    <a:pt x="118" y="160"/>
                    <a:pt x="116" y="141"/>
                    <a:pt x="111" y="127"/>
                  </a:cubicBezTo>
                  <a:cubicBezTo>
                    <a:pt x="110" y="135"/>
                    <a:pt x="107" y="143"/>
                    <a:pt x="98" y="141"/>
                  </a:cubicBezTo>
                  <a:close/>
                  <a:moveTo>
                    <a:pt x="92" y="129"/>
                  </a:moveTo>
                  <a:cubicBezTo>
                    <a:pt x="92" y="139"/>
                    <a:pt x="108" y="142"/>
                    <a:pt x="107" y="129"/>
                  </a:cubicBezTo>
                  <a:cubicBezTo>
                    <a:pt x="102" y="130"/>
                    <a:pt x="97" y="129"/>
                    <a:pt x="92" y="129"/>
                  </a:cubicBezTo>
                  <a:close/>
                  <a:moveTo>
                    <a:pt x="86" y="264"/>
                  </a:moveTo>
                  <a:cubicBezTo>
                    <a:pt x="89" y="266"/>
                    <a:pt x="92" y="264"/>
                    <a:pt x="96" y="265"/>
                  </a:cubicBezTo>
                  <a:cubicBezTo>
                    <a:pt x="93" y="261"/>
                    <a:pt x="90" y="257"/>
                    <a:pt x="87" y="254"/>
                  </a:cubicBezTo>
                  <a:cubicBezTo>
                    <a:pt x="86" y="257"/>
                    <a:pt x="86" y="260"/>
                    <a:pt x="86" y="264"/>
                  </a:cubicBezTo>
                  <a:close/>
                  <a:moveTo>
                    <a:pt x="114" y="265"/>
                  </a:moveTo>
                  <a:cubicBezTo>
                    <a:pt x="118" y="265"/>
                    <a:pt x="123" y="265"/>
                    <a:pt x="127" y="264"/>
                  </a:cubicBezTo>
                  <a:cubicBezTo>
                    <a:pt x="122" y="262"/>
                    <a:pt x="119" y="259"/>
                    <a:pt x="114" y="257"/>
                  </a:cubicBezTo>
                  <a:cubicBezTo>
                    <a:pt x="114" y="260"/>
                    <a:pt x="114" y="263"/>
                    <a:pt x="114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31"/>
            <p:cNvSpPr/>
            <p:nvPr/>
          </p:nvSpPr>
          <p:spPr bwMode="auto">
            <a:xfrm>
              <a:off x="4007285" y="2595240"/>
              <a:ext cx="54969" cy="73294"/>
            </a:xfrm>
            <a:custGeom>
              <a:avLst/>
              <a:gdLst>
                <a:gd name="T0" fmla="*/ 9 w 9"/>
                <a:gd name="T1" fmla="*/ 10 h 12"/>
                <a:gd name="T2" fmla="*/ 4 w 9"/>
                <a:gd name="T3" fmla="*/ 11 h 12"/>
                <a:gd name="T4" fmla="*/ 8 w 9"/>
                <a:gd name="T5" fmla="*/ 4 h 12"/>
                <a:gd name="T6" fmla="*/ 9 w 9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2">
                  <a:moveTo>
                    <a:pt x="9" y="10"/>
                  </a:moveTo>
                  <a:cubicBezTo>
                    <a:pt x="8" y="11"/>
                    <a:pt x="7" y="12"/>
                    <a:pt x="4" y="11"/>
                  </a:cubicBezTo>
                  <a:cubicBezTo>
                    <a:pt x="0" y="8"/>
                    <a:pt x="2" y="0"/>
                    <a:pt x="8" y="4"/>
                  </a:cubicBezTo>
                  <a:cubicBezTo>
                    <a:pt x="9" y="6"/>
                    <a:pt x="9" y="8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32"/>
            <p:cNvSpPr/>
            <p:nvPr/>
          </p:nvSpPr>
          <p:spPr bwMode="auto">
            <a:xfrm>
              <a:off x="3871168" y="2608329"/>
              <a:ext cx="73294" cy="68058"/>
            </a:xfrm>
            <a:custGeom>
              <a:avLst/>
              <a:gdLst>
                <a:gd name="T0" fmla="*/ 4 w 12"/>
                <a:gd name="T1" fmla="*/ 10 h 11"/>
                <a:gd name="T2" fmla="*/ 6 w 12"/>
                <a:gd name="T3" fmla="*/ 0 h 11"/>
                <a:gd name="T4" fmla="*/ 4 w 12"/>
                <a:gd name="T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4" y="10"/>
                  </a:moveTo>
                  <a:cubicBezTo>
                    <a:pt x="0" y="8"/>
                    <a:pt x="2" y="0"/>
                    <a:pt x="6" y="0"/>
                  </a:cubicBezTo>
                  <a:cubicBezTo>
                    <a:pt x="11" y="0"/>
                    <a:pt x="12" y="11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33"/>
            <p:cNvSpPr/>
            <p:nvPr/>
          </p:nvSpPr>
          <p:spPr bwMode="auto">
            <a:xfrm>
              <a:off x="3672228" y="2773239"/>
              <a:ext cx="570644" cy="248676"/>
            </a:xfrm>
            <a:custGeom>
              <a:avLst/>
              <a:gdLst>
                <a:gd name="T0" fmla="*/ 92 w 92"/>
                <a:gd name="T1" fmla="*/ 2 h 40"/>
                <a:gd name="T2" fmla="*/ 68 w 92"/>
                <a:gd name="T3" fmla="*/ 33 h 40"/>
                <a:gd name="T4" fmla="*/ 15 w 92"/>
                <a:gd name="T5" fmla="*/ 26 h 40"/>
                <a:gd name="T6" fmla="*/ 4 w 92"/>
                <a:gd name="T7" fmla="*/ 10 h 40"/>
                <a:gd name="T8" fmla="*/ 2 w 92"/>
                <a:gd name="T9" fmla="*/ 2 h 40"/>
                <a:gd name="T10" fmla="*/ 6 w 92"/>
                <a:gd name="T11" fmla="*/ 6 h 40"/>
                <a:gd name="T12" fmla="*/ 64 w 92"/>
                <a:gd name="T13" fmla="*/ 32 h 40"/>
                <a:gd name="T14" fmla="*/ 89 w 92"/>
                <a:gd name="T15" fmla="*/ 3 h 40"/>
                <a:gd name="T16" fmla="*/ 89 w 92"/>
                <a:gd name="T17" fmla="*/ 2 h 40"/>
                <a:gd name="T18" fmla="*/ 92 w 92"/>
                <a:gd name="T1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40">
                  <a:moveTo>
                    <a:pt x="92" y="2"/>
                  </a:moveTo>
                  <a:cubicBezTo>
                    <a:pt x="88" y="17"/>
                    <a:pt x="79" y="27"/>
                    <a:pt x="68" y="33"/>
                  </a:cubicBezTo>
                  <a:cubicBezTo>
                    <a:pt x="49" y="40"/>
                    <a:pt x="30" y="38"/>
                    <a:pt x="15" y="26"/>
                  </a:cubicBezTo>
                  <a:cubicBezTo>
                    <a:pt x="9" y="21"/>
                    <a:pt x="7" y="17"/>
                    <a:pt x="4" y="10"/>
                  </a:cubicBezTo>
                  <a:cubicBezTo>
                    <a:pt x="3" y="7"/>
                    <a:pt x="0" y="4"/>
                    <a:pt x="2" y="2"/>
                  </a:cubicBezTo>
                  <a:cubicBezTo>
                    <a:pt x="5" y="0"/>
                    <a:pt x="6" y="4"/>
                    <a:pt x="6" y="6"/>
                  </a:cubicBezTo>
                  <a:cubicBezTo>
                    <a:pt x="12" y="28"/>
                    <a:pt x="40" y="39"/>
                    <a:pt x="64" y="32"/>
                  </a:cubicBezTo>
                  <a:cubicBezTo>
                    <a:pt x="76" y="27"/>
                    <a:pt x="84" y="15"/>
                    <a:pt x="89" y="3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90" y="2"/>
                    <a:pt x="90" y="2"/>
                    <a:pt x="9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34"/>
            <p:cNvSpPr/>
            <p:nvPr/>
          </p:nvSpPr>
          <p:spPr bwMode="auto">
            <a:xfrm>
              <a:off x="3331936" y="3071649"/>
              <a:ext cx="104705" cy="439762"/>
            </a:xfrm>
            <a:custGeom>
              <a:avLst/>
              <a:gdLst>
                <a:gd name="T0" fmla="*/ 10 w 17"/>
                <a:gd name="T1" fmla="*/ 0 h 71"/>
                <a:gd name="T2" fmla="*/ 11 w 17"/>
                <a:gd name="T3" fmla="*/ 0 h 71"/>
                <a:gd name="T4" fmla="*/ 15 w 17"/>
                <a:gd name="T5" fmla="*/ 11 h 71"/>
                <a:gd name="T6" fmla="*/ 6 w 17"/>
                <a:gd name="T7" fmla="*/ 62 h 71"/>
                <a:gd name="T8" fmla="*/ 7 w 17"/>
                <a:gd name="T9" fmla="*/ 71 h 71"/>
                <a:gd name="T10" fmla="*/ 4 w 17"/>
                <a:gd name="T11" fmla="*/ 63 h 71"/>
                <a:gd name="T12" fmla="*/ 10 w 17"/>
                <a:gd name="T13" fmla="*/ 2 h 71"/>
                <a:gd name="T14" fmla="*/ 10 w 17"/>
                <a:gd name="T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71">
                  <a:moveTo>
                    <a:pt x="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4" y="3"/>
                    <a:pt x="15" y="7"/>
                    <a:pt x="15" y="11"/>
                  </a:cubicBezTo>
                  <a:cubicBezTo>
                    <a:pt x="15" y="28"/>
                    <a:pt x="4" y="46"/>
                    <a:pt x="6" y="62"/>
                  </a:cubicBezTo>
                  <a:cubicBezTo>
                    <a:pt x="6" y="65"/>
                    <a:pt x="10" y="67"/>
                    <a:pt x="7" y="71"/>
                  </a:cubicBezTo>
                  <a:cubicBezTo>
                    <a:pt x="5" y="70"/>
                    <a:pt x="4" y="65"/>
                    <a:pt x="4" y="63"/>
                  </a:cubicBezTo>
                  <a:cubicBezTo>
                    <a:pt x="0" y="44"/>
                    <a:pt x="17" y="20"/>
                    <a:pt x="10" y="2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35"/>
            <p:cNvSpPr/>
            <p:nvPr/>
          </p:nvSpPr>
          <p:spPr bwMode="auto">
            <a:xfrm>
              <a:off x="4002049" y="3220855"/>
              <a:ext cx="36647" cy="36647"/>
            </a:xfrm>
            <a:custGeom>
              <a:avLst/>
              <a:gdLst>
                <a:gd name="T0" fmla="*/ 4 w 6"/>
                <a:gd name="T1" fmla="*/ 4 h 6"/>
                <a:gd name="T2" fmla="*/ 0 w 6"/>
                <a:gd name="T3" fmla="*/ 2 h 6"/>
                <a:gd name="T4" fmla="*/ 4 w 6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4" y="4"/>
                  </a:moveTo>
                  <a:cubicBezTo>
                    <a:pt x="3" y="6"/>
                    <a:pt x="0" y="5"/>
                    <a:pt x="0" y="2"/>
                  </a:cubicBezTo>
                  <a:cubicBezTo>
                    <a:pt x="1" y="0"/>
                    <a:pt x="6" y="1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36"/>
            <p:cNvSpPr/>
            <p:nvPr/>
          </p:nvSpPr>
          <p:spPr bwMode="auto">
            <a:xfrm>
              <a:off x="3889492" y="3207766"/>
              <a:ext cx="36647" cy="44501"/>
            </a:xfrm>
            <a:custGeom>
              <a:avLst/>
              <a:gdLst>
                <a:gd name="T0" fmla="*/ 6 w 6"/>
                <a:gd name="T1" fmla="*/ 3 h 7"/>
                <a:gd name="T2" fmla="*/ 3 w 6"/>
                <a:gd name="T3" fmla="*/ 7 h 7"/>
                <a:gd name="T4" fmla="*/ 6 w 6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5"/>
                    <a:pt x="5" y="7"/>
                    <a:pt x="3" y="7"/>
                  </a:cubicBezTo>
                  <a:cubicBezTo>
                    <a:pt x="0" y="5"/>
                    <a:pt x="2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37"/>
            <p:cNvSpPr/>
            <p:nvPr/>
          </p:nvSpPr>
          <p:spPr bwMode="auto">
            <a:xfrm>
              <a:off x="3952315" y="3270589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4 w 5"/>
                <a:gd name="T3" fmla="*/ 5 h 5"/>
                <a:gd name="T4" fmla="*/ 0 w 5"/>
                <a:gd name="T5" fmla="*/ 4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2"/>
                    <a:pt x="5" y="4"/>
                    <a:pt x="4" y="5"/>
                  </a:cubicBezTo>
                  <a:cubicBezTo>
                    <a:pt x="3" y="5"/>
                    <a:pt x="1" y="5"/>
                    <a:pt x="0" y="4"/>
                  </a:cubicBezTo>
                  <a:cubicBezTo>
                    <a:pt x="0" y="0"/>
                    <a:pt x="3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38"/>
            <p:cNvSpPr/>
            <p:nvPr/>
          </p:nvSpPr>
          <p:spPr bwMode="auto">
            <a:xfrm>
              <a:off x="3994197" y="3288914"/>
              <a:ext cx="44499" cy="54971"/>
            </a:xfrm>
            <a:custGeom>
              <a:avLst/>
              <a:gdLst>
                <a:gd name="T0" fmla="*/ 7 w 7"/>
                <a:gd name="T1" fmla="*/ 4 h 9"/>
                <a:gd name="T2" fmla="*/ 6 w 7"/>
                <a:gd name="T3" fmla="*/ 9 h 9"/>
                <a:gd name="T4" fmla="*/ 2 w 7"/>
                <a:gd name="T5" fmla="*/ 8 h 9"/>
                <a:gd name="T6" fmla="*/ 7 w 7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4"/>
                  </a:moveTo>
                  <a:cubicBezTo>
                    <a:pt x="7" y="6"/>
                    <a:pt x="6" y="7"/>
                    <a:pt x="6" y="9"/>
                  </a:cubicBezTo>
                  <a:cubicBezTo>
                    <a:pt x="4" y="8"/>
                    <a:pt x="4" y="9"/>
                    <a:pt x="2" y="8"/>
                  </a:cubicBezTo>
                  <a:cubicBezTo>
                    <a:pt x="0" y="4"/>
                    <a:pt x="5" y="0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39"/>
            <p:cNvSpPr/>
            <p:nvPr/>
          </p:nvSpPr>
          <p:spPr bwMode="auto">
            <a:xfrm>
              <a:off x="3852845" y="3283678"/>
              <a:ext cx="49734" cy="41882"/>
            </a:xfrm>
            <a:custGeom>
              <a:avLst/>
              <a:gdLst>
                <a:gd name="T0" fmla="*/ 7 w 8"/>
                <a:gd name="T1" fmla="*/ 3 h 7"/>
                <a:gd name="T2" fmla="*/ 5 w 8"/>
                <a:gd name="T3" fmla="*/ 7 h 7"/>
                <a:gd name="T4" fmla="*/ 7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7" y="3"/>
                  </a:moveTo>
                  <a:cubicBezTo>
                    <a:pt x="8" y="6"/>
                    <a:pt x="6" y="6"/>
                    <a:pt x="5" y="7"/>
                  </a:cubicBezTo>
                  <a:cubicBezTo>
                    <a:pt x="0" y="7"/>
                    <a:pt x="3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0"/>
            <p:cNvSpPr/>
            <p:nvPr/>
          </p:nvSpPr>
          <p:spPr bwMode="auto">
            <a:xfrm>
              <a:off x="3944461" y="3343883"/>
              <a:ext cx="31412" cy="31412"/>
            </a:xfrm>
            <a:custGeom>
              <a:avLst/>
              <a:gdLst>
                <a:gd name="T0" fmla="*/ 2 w 5"/>
                <a:gd name="T1" fmla="*/ 0 h 5"/>
                <a:gd name="T2" fmla="*/ 4 w 5"/>
                <a:gd name="T3" fmla="*/ 4 h 5"/>
                <a:gd name="T4" fmla="*/ 2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5" y="0"/>
                    <a:pt x="5" y="2"/>
                    <a:pt x="4" y="4"/>
                  </a:cubicBezTo>
                  <a:cubicBezTo>
                    <a:pt x="1" y="5"/>
                    <a:pt x="0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1"/>
            <p:cNvSpPr/>
            <p:nvPr/>
          </p:nvSpPr>
          <p:spPr bwMode="auto">
            <a:xfrm>
              <a:off x="3889492" y="3370059"/>
              <a:ext cx="31412" cy="36647"/>
            </a:xfrm>
            <a:custGeom>
              <a:avLst/>
              <a:gdLst>
                <a:gd name="T0" fmla="*/ 5 w 5"/>
                <a:gd name="T1" fmla="*/ 3 h 6"/>
                <a:gd name="T2" fmla="*/ 1 w 5"/>
                <a:gd name="T3" fmla="*/ 6 h 6"/>
                <a:gd name="T4" fmla="*/ 0 w 5"/>
                <a:gd name="T5" fmla="*/ 2 h 6"/>
                <a:gd name="T6" fmla="*/ 5 w 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4" y="5"/>
                    <a:pt x="3" y="6"/>
                    <a:pt x="1" y="6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2" y="0"/>
                    <a:pt x="4" y="2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2"/>
            <p:cNvSpPr/>
            <p:nvPr/>
          </p:nvSpPr>
          <p:spPr bwMode="auto">
            <a:xfrm>
              <a:off x="4020374" y="3401471"/>
              <a:ext cx="31412" cy="36647"/>
            </a:xfrm>
            <a:custGeom>
              <a:avLst/>
              <a:gdLst>
                <a:gd name="T0" fmla="*/ 5 w 5"/>
                <a:gd name="T1" fmla="*/ 2 h 6"/>
                <a:gd name="T2" fmla="*/ 2 w 5"/>
                <a:gd name="T3" fmla="*/ 6 h 6"/>
                <a:gd name="T4" fmla="*/ 0 w 5"/>
                <a:gd name="T5" fmla="*/ 1 h 6"/>
                <a:gd name="T6" fmla="*/ 5 w 5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4"/>
                    <a:pt x="4" y="6"/>
                    <a:pt x="2" y="6"/>
                  </a:cubicBezTo>
                  <a:cubicBezTo>
                    <a:pt x="0" y="6"/>
                    <a:pt x="0" y="3"/>
                    <a:pt x="0" y="1"/>
                  </a:cubicBezTo>
                  <a:cubicBezTo>
                    <a:pt x="1" y="0"/>
                    <a:pt x="4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3"/>
            <p:cNvSpPr/>
            <p:nvPr/>
          </p:nvSpPr>
          <p:spPr bwMode="auto">
            <a:xfrm>
              <a:off x="3952315" y="3432882"/>
              <a:ext cx="36647" cy="41882"/>
            </a:xfrm>
            <a:custGeom>
              <a:avLst/>
              <a:gdLst>
                <a:gd name="T0" fmla="*/ 6 w 6"/>
                <a:gd name="T1" fmla="*/ 4 h 7"/>
                <a:gd name="T2" fmla="*/ 0 w 6"/>
                <a:gd name="T3" fmla="*/ 3 h 7"/>
                <a:gd name="T4" fmla="*/ 6 w 6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4" y="7"/>
                    <a:pt x="0" y="6"/>
                    <a:pt x="0" y="3"/>
                  </a:cubicBezTo>
                  <a:cubicBezTo>
                    <a:pt x="2" y="0"/>
                    <a:pt x="5" y="1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4"/>
            <p:cNvSpPr/>
            <p:nvPr/>
          </p:nvSpPr>
          <p:spPr bwMode="auto">
            <a:xfrm>
              <a:off x="3852845" y="3425030"/>
              <a:ext cx="41882" cy="36647"/>
            </a:xfrm>
            <a:custGeom>
              <a:avLst/>
              <a:gdLst>
                <a:gd name="T0" fmla="*/ 4 w 7"/>
                <a:gd name="T1" fmla="*/ 6 h 6"/>
                <a:gd name="T2" fmla="*/ 0 w 7"/>
                <a:gd name="T3" fmla="*/ 4 h 6"/>
                <a:gd name="T4" fmla="*/ 4 w 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4" y="6"/>
                  </a:moveTo>
                  <a:cubicBezTo>
                    <a:pt x="2" y="6"/>
                    <a:pt x="0" y="5"/>
                    <a:pt x="0" y="4"/>
                  </a:cubicBezTo>
                  <a:cubicBezTo>
                    <a:pt x="1" y="0"/>
                    <a:pt x="7" y="2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5"/>
            <p:cNvSpPr/>
            <p:nvPr/>
          </p:nvSpPr>
          <p:spPr bwMode="auto">
            <a:xfrm>
              <a:off x="4025609" y="3487854"/>
              <a:ext cx="36647" cy="44501"/>
            </a:xfrm>
            <a:custGeom>
              <a:avLst/>
              <a:gdLst>
                <a:gd name="T0" fmla="*/ 6 w 6"/>
                <a:gd name="T1" fmla="*/ 3 h 7"/>
                <a:gd name="T2" fmla="*/ 3 w 6"/>
                <a:gd name="T3" fmla="*/ 7 h 7"/>
                <a:gd name="T4" fmla="*/ 1 w 6"/>
                <a:gd name="T5" fmla="*/ 5 h 7"/>
                <a:gd name="T6" fmla="*/ 6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3"/>
                  </a:moveTo>
                  <a:cubicBezTo>
                    <a:pt x="6" y="6"/>
                    <a:pt x="4" y="6"/>
                    <a:pt x="3" y="7"/>
                  </a:cubicBezTo>
                  <a:cubicBezTo>
                    <a:pt x="2" y="7"/>
                    <a:pt x="2" y="5"/>
                    <a:pt x="1" y="5"/>
                  </a:cubicBezTo>
                  <a:cubicBezTo>
                    <a:pt x="0" y="0"/>
                    <a:pt x="6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Line 46"/>
            <p:cNvSpPr>
              <a:spLocks noChangeShapeType="1"/>
            </p:cNvSpPr>
            <p:nvPr/>
          </p:nvSpPr>
          <p:spPr bwMode="auto">
            <a:xfrm>
              <a:off x="3894727" y="351926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Line 47"/>
            <p:cNvSpPr>
              <a:spLocks noChangeShapeType="1"/>
            </p:cNvSpPr>
            <p:nvPr/>
          </p:nvSpPr>
          <p:spPr bwMode="auto">
            <a:xfrm>
              <a:off x="3894727" y="351926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48"/>
            <p:cNvSpPr/>
            <p:nvPr/>
          </p:nvSpPr>
          <p:spPr bwMode="auto">
            <a:xfrm>
              <a:off x="3962786" y="3524500"/>
              <a:ext cx="31412" cy="26176"/>
            </a:xfrm>
            <a:custGeom>
              <a:avLst/>
              <a:gdLst>
                <a:gd name="T0" fmla="*/ 5 w 5"/>
                <a:gd name="T1" fmla="*/ 0 h 4"/>
                <a:gd name="T2" fmla="*/ 1 w 5"/>
                <a:gd name="T3" fmla="*/ 4 h 4"/>
                <a:gd name="T4" fmla="*/ 0 w 5"/>
                <a:gd name="T5" fmla="*/ 1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3"/>
                    <a:pt x="3" y="4"/>
                    <a:pt x="1" y="4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1" y="0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49"/>
            <p:cNvSpPr>
              <a:spLocks noEditPoints="1"/>
            </p:cNvSpPr>
            <p:nvPr/>
          </p:nvSpPr>
          <p:spPr bwMode="auto">
            <a:xfrm>
              <a:off x="3119908" y="1639806"/>
              <a:ext cx="497350" cy="1308816"/>
            </a:xfrm>
            <a:custGeom>
              <a:avLst/>
              <a:gdLst>
                <a:gd name="T0" fmla="*/ 60 w 80"/>
                <a:gd name="T1" fmla="*/ 124 h 211"/>
                <a:gd name="T2" fmla="*/ 42 w 80"/>
                <a:gd name="T3" fmla="*/ 197 h 211"/>
                <a:gd name="T4" fmla="*/ 39 w 80"/>
                <a:gd name="T5" fmla="*/ 199 h 211"/>
                <a:gd name="T6" fmla="*/ 43 w 80"/>
                <a:gd name="T7" fmla="*/ 127 h 211"/>
                <a:gd name="T8" fmla="*/ 32 w 80"/>
                <a:gd name="T9" fmla="*/ 101 h 211"/>
                <a:gd name="T10" fmla="*/ 62 w 80"/>
                <a:gd name="T11" fmla="*/ 14 h 211"/>
                <a:gd name="T12" fmla="*/ 78 w 80"/>
                <a:gd name="T13" fmla="*/ 43 h 211"/>
                <a:gd name="T14" fmla="*/ 39 w 80"/>
                <a:gd name="T15" fmla="*/ 102 h 211"/>
                <a:gd name="T16" fmla="*/ 44 w 80"/>
                <a:gd name="T17" fmla="*/ 95 h 211"/>
                <a:gd name="T18" fmla="*/ 48 w 80"/>
                <a:gd name="T19" fmla="*/ 93 h 211"/>
                <a:gd name="T20" fmla="*/ 51 w 80"/>
                <a:gd name="T21" fmla="*/ 97 h 211"/>
                <a:gd name="T22" fmla="*/ 67 w 80"/>
                <a:gd name="T23" fmla="*/ 79 h 211"/>
                <a:gd name="T24" fmla="*/ 60 w 80"/>
                <a:gd name="T25" fmla="*/ 76 h 211"/>
                <a:gd name="T26" fmla="*/ 69 w 80"/>
                <a:gd name="T27" fmla="*/ 57 h 211"/>
                <a:gd name="T28" fmla="*/ 44 w 80"/>
                <a:gd name="T29" fmla="*/ 13 h 211"/>
                <a:gd name="T30" fmla="*/ 39 w 80"/>
                <a:gd name="T31" fmla="*/ 17 h 211"/>
                <a:gd name="T32" fmla="*/ 32 w 80"/>
                <a:gd name="T33" fmla="*/ 25 h 211"/>
                <a:gd name="T34" fmla="*/ 12 w 80"/>
                <a:gd name="T35" fmla="*/ 76 h 211"/>
                <a:gd name="T36" fmla="*/ 14 w 80"/>
                <a:gd name="T37" fmla="*/ 68 h 211"/>
                <a:gd name="T38" fmla="*/ 24 w 80"/>
                <a:gd name="T39" fmla="*/ 68 h 211"/>
                <a:gd name="T40" fmla="*/ 22 w 80"/>
                <a:gd name="T41" fmla="*/ 76 h 211"/>
                <a:gd name="T42" fmla="*/ 21 w 80"/>
                <a:gd name="T43" fmla="*/ 81 h 211"/>
                <a:gd name="T44" fmla="*/ 39 w 80"/>
                <a:gd name="T45" fmla="*/ 102 h 211"/>
                <a:gd name="T46" fmla="*/ 69 w 80"/>
                <a:gd name="T47" fmla="*/ 65 h 211"/>
                <a:gd name="T48" fmla="*/ 66 w 80"/>
                <a:gd name="T49" fmla="*/ 76 h 211"/>
                <a:gd name="T50" fmla="*/ 66 w 80"/>
                <a:gd name="T51" fmla="*/ 76 h 211"/>
                <a:gd name="T52" fmla="*/ 15 w 80"/>
                <a:gd name="T53" fmla="*/ 82 h 211"/>
                <a:gd name="T54" fmla="*/ 13 w 80"/>
                <a:gd name="T55" fmla="*/ 80 h 211"/>
                <a:gd name="T56" fmla="*/ 43 w 80"/>
                <a:gd name="T57" fmla="*/ 104 h 211"/>
                <a:gd name="T58" fmla="*/ 42 w 80"/>
                <a:gd name="T59" fmla="*/ 101 h 211"/>
                <a:gd name="T60" fmla="*/ 47 w 80"/>
                <a:gd name="T61" fmla="*/ 108 h 211"/>
                <a:gd name="T62" fmla="*/ 48 w 80"/>
                <a:gd name="T63" fmla="*/ 103 h 211"/>
                <a:gd name="T64" fmla="*/ 47 w 80"/>
                <a:gd name="T65" fmla="*/ 108 h 211"/>
                <a:gd name="T66" fmla="*/ 55 w 80"/>
                <a:gd name="T67" fmla="*/ 122 h 211"/>
                <a:gd name="T68" fmla="*/ 48 w 80"/>
                <a:gd name="T69" fmla="*/ 12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211">
                  <a:moveTo>
                    <a:pt x="50" y="111"/>
                  </a:moveTo>
                  <a:cubicBezTo>
                    <a:pt x="52" y="116"/>
                    <a:pt x="57" y="119"/>
                    <a:pt x="60" y="124"/>
                  </a:cubicBezTo>
                  <a:cubicBezTo>
                    <a:pt x="60" y="127"/>
                    <a:pt x="56" y="125"/>
                    <a:pt x="54" y="127"/>
                  </a:cubicBezTo>
                  <a:cubicBezTo>
                    <a:pt x="59" y="156"/>
                    <a:pt x="38" y="175"/>
                    <a:pt x="42" y="197"/>
                  </a:cubicBezTo>
                  <a:cubicBezTo>
                    <a:pt x="43" y="202"/>
                    <a:pt x="45" y="206"/>
                    <a:pt x="44" y="211"/>
                  </a:cubicBezTo>
                  <a:cubicBezTo>
                    <a:pt x="39" y="210"/>
                    <a:pt x="42" y="202"/>
                    <a:pt x="39" y="199"/>
                  </a:cubicBezTo>
                  <a:cubicBezTo>
                    <a:pt x="35" y="172"/>
                    <a:pt x="58" y="153"/>
                    <a:pt x="51" y="127"/>
                  </a:cubicBezTo>
                  <a:cubicBezTo>
                    <a:pt x="48" y="128"/>
                    <a:pt x="45" y="129"/>
                    <a:pt x="43" y="127"/>
                  </a:cubicBezTo>
                  <a:cubicBezTo>
                    <a:pt x="48" y="121"/>
                    <a:pt x="46" y="110"/>
                    <a:pt x="39" y="104"/>
                  </a:cubicBezTo>
                  <a:cubicBezTo>
                    <a:pt x="37" y="103"/>
                    <a:pt x="34" y="102"/>
                    <a:pt x="32" y="101"/>
                  </a:cubicBezTo>
                  <a:cubicBezTo>
                    <a:pt x="16" y="91"/>
                    <a:pt x="0" y="74"/>
                    <a:pt x="4" y="48"/>
                  </a:cubicBezTo>
                  <a:cubicBezTo>
                    <a:pt x="9" y="23"/>
                    <a:pt x="35" y="0"/>
                    <a:pt x="62" y="14"/>
                  </a:cubicBezTo>
                  <a:cubicBezTo>
                    <a:pt x="64" y="16"/>
                    <a:pt x="65" y="19"/>
                    <a:pt x="68" y="19"/>
                  </a:cubicBezTo>
                  <a:cubicBezTo>
                    <a:pt x="74" y="26"/>
                    <a:pt x="78" y="33"/>
                    <a:pt x="78" y="43"/>
                  </a:cubicBezTo>
                  <a:cubicBezTo>
                    <a:pt x="79" y="73"/>
                    <a:pt x="63" y="94"/>
                    <a:pt x="50" y="111"/>
                  </a:cubicBezTo>
                  <a:close/>
                  <a:moveTo>
                    <a:pt x="39" y="102"/>
                  </a:moveTo>
                  <a:cubicBezTo>
                    <a:pt x="41" y="102"/>
                    <a:pt x="38" y="101"/>
                    <a:pt x="38" y="100"/>
                  </a:cubicBezTo>
                  <a:cubicBezTo>
                    <a:pt x="39" y="97"/>
                    <a:pt x="43" y="97"/>
                    <a:pt x="44" y="95"/>
                  </a:cubicBezTo>
                  <a:cubicBezTo>
                    <a:pt x="45" y="92"/>
                    <a:pt x="42" y="92"/>
                    <a:pt x="43" y="89"/>
                  </a:cubicBezTo>
                  <a:cubicBezTo>
                    <a:pt x="47" y="89"/>
                    <a:pt x="47" y="92"/>
                    <a:pt x="48" y="93"/>
                  </a:cubicBezTo>
                  <a:cubicBezTo>
                    <a:pt x="49" y="92"/>
                    <a:pt x="53" y="87"/>
                    <a:pt x="54" y="92"/>
                  </a:cubicBezTo>
                  <a:cubicBezTo>
                    <a:pt x="53" y="94"/>
                    <a:pt x="51" y="94"/>
                    <a:pt x="51" y="97"/>
                  </a:cubicBezTo>
                  <a:cubicBezTo>
                    <a:pt x="52" y="98"/>
                    <a:pt x="52" y="100"/>
                    <a:pt x="54" y="100"/>
                  </a:cubicBezTo>
                  <a:cubicBezTo>
                    <a:pt x="60" y="95"/>
                    <a:pt x="64" y="87"/>
                    <a:pt x="67" y="79"/>
                  </a:cubicBezTo>
                  <a:cubicBezTo>
                    <a:pt x="65" y="79"/>
                    <a:pt x="64" y="80"/>
                    <a:pt x="61" y="80"/>
                  </a:cubicBezTo>
                  <a:cubicBezTo>
                    <a:pt x="61" y="78"/>
                    <a:pt x="59" y="78"/>
                    <a:pt x="60" y="76"/>
                  </a:cubicBezTo>
                  <a:cubicBezTo>
                    <a:pt x="62" y="76"/>
                    <a:pt x="64" y="74"/>
                    <a:pt x="66" y="72"/>
                  </a:cubicBezTo>
                  <a:cubicBezTo>
                    <a:pt x="67" y="68"/>
                    <a:pt x="65" y="59"/>
                    <a:pt x="69" y="57"/>
                  </a:cubicBezTo>
                  <a:cubicBezTo>
                    <a:pt x="71" y="60"/>
                    <a:pt x="71" y="63"/>
                    <a:pt x="73" y="65"/>
                  </a:cubicBezTo>
                  <a:cubicBezTo>
                    <a:pt x="80" y="38"/>
                    <a:pt x="71" y="15"/>
                    <a:pt x="44" y="13"/>
                  </a:cubicBezTo>
                  <a:cubicBezTo>
                    <a:pt x="45" y="16"/>
                    <a:pt x="47" y="21"/>
                    <a:pt x="45" y="22"/>
                  </a:cubicBezTo>
                  <a:cubicBezTo>
                    <a:pt x="41" y="22"/>
                    <a:pt x="42" y="18"/>
                    <a:pt x="39" y="17"/>
                  </a:cubicBezTo>
                  <a:cubicBezTo>
                    <a:pt x="38" y="20"/>
                    <a:pt x="37" y="23"/>
                    <a:pt x="35" y="25"/>
                  </a:cubicBezTo>
                  <a:cubicBezTo>
                    <a:pt x="34" y="25"/>
                    <a:pt x="33" y="25"/>
                    <a:pt x="32" y="25"/>
                  </a:cubicBezTo>
                  <a:cubicBezTo>
                    <a:pt x="32" y="22"/>
                    <a:pt x="32" y="19"/>
                    <a:pt x="32" y="16"/>
                  </a:cubicBezTo>
                  <a:cubicBezTo>
                    <a:pt x="12" y="22"/>
                    <a:pt x="0" y="56"/>
                    <a:pt x="12" y="76"/>
                  </a:cubicBezTo>
                  <a:cubicBezTo>
                    <a:pt x="13" y="76"/>
                    <a:pt x="14" y="75"/>
                    <a:pt x="15" y="75"/>
                  </a:cubicBezTo>
                  <a:cubicBezTo>
                    <a:pt x="16" y="72"/>
                    <a:pt x="14" y="70"/>
                    <a:pt x="14" y="68"/>
                  </a:cubicBezTo>
                  <a:cubicBezTo>
                    <a:pt x="17" y="68"/>
                    <a:pt x="18" y="71"/>
                    <a:pt x="19" y="72"/>
                  </a:cubicBezTo>
                  <a:cubicBezTo>
                    <a:pt x="21" y="71"/>
                    <a:pt x="21" y="68"/>
                    <a:pt x="24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5" y="72"/>
                    <a:pt x="23" y="73"/>
                    <a:pt x="22" y="76"/>
                  </a:cubicBezTo>
                  <a:cubicBezTo>
                    <a:pt x="24" y="77"/>
                    <a:pt x="27" y="78"/>
                    <a:pt x="27" y="81"/>
                  </a:cubicBezTo>
                  <a:cubicBezTo>
                    <a:pt x="25" y="82"/>
                    <a:pt x="23" y="82"/>
                    <a:pt x="21" y="81"/>
                  </a:cubicBezTo>
                  <a:cubicBezTo>
                    <a:pt x="20" y="82"/>
                    <a:pt x="19" y="85"/>
                    <a:pt x="17" y="85"/>
                  </a:cubicBezTo>
                  <a:cubicBezTo>
                    <a:pt x="24" y="91"/>
                    <a:pt x="30" y="97"/>
                    <a:pt x="39" y="102"/>
                  </a:cubicBezTo>
                  <a:close/>
                  <a:moveTo>
                    <a:pt x="71" y="71"/>
                  </a:moveTo>
                  <a:cubicBezTo>
                    <a:pt x="71" y="69"/>
                    <a:pt x="70" y="67"/>
                    <a:pt x="69" y="65"/>
                  </a:cubicBezTo>
                  <a:cubicBezTo>
                    <a:pt x="69" y="68"/>
                    <a:pt x="69" y="71"/>
                    <a:pt x="71" y="71"/>
                  </a:cubicBezTo>
                  <a:close/>
                  <a:moveTo>
                    <a:pt x="66" y="76"/>
                  </a:moveTo>
                  <a:cubicBezTo>
                    <a:pt x="68" y="76"/>
                    <a:pt x="71" y="75"/>
                    <a:pt x="70" y="74"/>
                  </a:cubicBezTo>
                  <a:cubicBezTo>
                    <a:pt x="69" y="75"/>
                    <a:pt x="66" y="74"/>
                    <a:pt x="66" y="76"/>
                  </a:cubicBezTo>
                  <a:close/>
                  <a:moveTo>
                    <a:pt x="13" y="80"/>
                  </a:moveTo>
                  <a:cubicBezTo>
                    <a:pt x="14" y="81"/>
                    <a:pt x="14" y="82"/>
                    <a:pt x="15" y="82"/>
                  </a:cubicBezTo>
                  <a:cubicBezTo>
                    <a:pt x="15" y="81"/>
                    <a:pt x="16" y="80"/>
                    <a:pt x="16" y="80"/>
                  </a:cubicBezTo>
                  <a:cubicBezTo>
                    <a:pt x="15" y="80"/>
                    <a:pt x="14" y="80"/>
                    <a:pt x="13" y="80"/>
                  </a:cubicBezTo>
                  <a:close/>
                  <a:moveTo>
                    <a:pt x="41" y="103"/>
                  </a:moveTo>
                  <a:cubicBezTo>
                    <a:pt x="43" y="103"/>
                    <a:pt x="42" y="104"/>
                    <a:pt x="43" y="104"/>
                  </a:cubicBezTo>
                  <a:cubicBezTo>
                    <a:pt x="44" y="103"/>
                    <a:pt x="43" y="103"/>
                    <a:pt x="44" y="102"/>
                  </a:cubicBezTo>
                  <a:cubicBezTo>
                    <a:pt x="43" y="102"/>
                    <a:pt x="42" y="102"/>
                    <a:pt x="42" y="101"/>
                  </a:cubicBezTo>
                  <a:cubicBezTo>
                    <a:pt x="42" y="102"/>
                    <a:pt x="41" y="103"/>
                    <a:pt x="41" y="103"/>
                  </a:cubicBezTo>
                  <a:close/>
                  <a:moveTo>
                    <a:pt x="47" y="108"/>
                  </a:moveTo>
                  <a:cubicBezTo>
                    <a:pt x="49" y="107"/>
                    <a:pt x="49" y="105"/>
                    <a:pt x="50" y="104"/>
                  </a:cubicBezTo>
                  <a:cubicBezTo>
                    <a:pt x="49" y="103"/>
                    <a:pt x="49" y="104"/>
                    <a:pt x="48" y="103"/>
                  </a:cubicBezTo>
                  <a:cubicBezTo>
                    <a:pt x="48" y="105"/>
                    <a:pt x="46" y="107"/>
                    <a:pt x="45" y="106"/>
                  </a:cubicBezTo>
                  <a:cubicBezTo>
                    <a:pt x="46" y="107"/>
                    <a:pt x="46" y="108"/>
                    <a:pt x="47" y="108"/>
                  </a:cubicBezTo>
                  <a:close/>
                  <a:moveTo>
                    <a:pt x="48" y="124"/>
                  </a:moveTo>
                  <a:cubicBezTo>
                    <a:pt x="51" y="124"/>
                    <a:pt x="53" y="123"/>
                    <a:pt x="55" y="122"/>
                  </a:cubicBezTo>
                  <a:cubicBezTo>
                    <a:pt x="52" y="120"/>
                    <a:pt x="51" y="117"/>
                    <a:pt x="49" y="115"/>
                  </a:cubicBezTo>
                  <a:cubicBezTo>
                    <a:pt x="50" y="119"/>
                    <a:pt x="48" y="120"/>
                    <a:pt x="48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50"/>
            <p:cNvSpPr>
              <a:spLocks noEditPoints="1"/>
            </p:cNvSpPr>
            <p:nvPr/>
          </p:nvSpPr>
          <p:spPr bwMode="auto">
            <a:xfrm>
              <a:off x="3418318" y="1794245"/>
              <a:ext cx="130882" cy="136117"/>
            </a:xfrm>
            <a:custGeom>
              <a:avLst/>
              <a:gdLst>
                <a:gd name="T0" fmla="*/ 11 w 21"/>
                <a:gd name="T1" fmla="*/ 3 h 22"/>
                <a:gd name="T2" fmla="*/ 12 w 21"/>
                <a:gd name="T3" fmla="*/ 7 h 22"/>
                <a:gd name="T4" fmla="*/ 20 w 21"/>
                <a:gd name="T5" fmla="*/ 4 h 22"/>
                <a:gd name="T6" fmla="*/ 16 w 21"/>
                <a:gd name="T7" fmla="*/ 10 h 22"/>
                <a:gd name="T8" fmla="*/ 21 w 21"/>
                <a:gd name="T9" fmla="*/ 17 h 22"/>
                <a:gd name="T10" fmla="*/ 20 w 21"/>
                <a:gd name="T11" fmla="*/ 19 h 22"/>
                <a:gd name="T12" fmla="*/ 13 w 21"/>
                <a:gd name="T13" fmla="*/ 17 h 22"/>
                <a:gd name="T14" fmla="*/ 10 w 21"/>
                <a:gd name="T15" fmla="*/ 22 h 22"/>
                <a:gd name="T16" fmla="*/ 7 w 21"/>
                <a:gd name="T17" fmla="*/ 14 h 22"/>
                <a:gd name="T18" fmla="*/ 0 w 21"/>
                <a:gd name="T19" fmla="*/ 14 h 22"/>
                <a:gd name="T20" fmla="*/ 0 w 21"/>
                <a:gd name="T21" fmla="*/ 11 h 22"/>
                <a:gd name="T22" fmla="*/ 7 w 21"/>
                <a:gd name="T23" fmla="*/ 10 h 22"/>
                <a:gd name="T24" fmla="*/ 11 w 21"/>
                <a:gd name="T25" fmla="*/ 3 h 22"/>
                <a:gd name="T26" fmla="*/ 10 w 21"/>
                <a:gd name="T27" fmla="*/ 13 h 22"/>
                <a:gd name="T28" fmla="*/ 12 w 21"/>
                <a:gd name="T29" fmla="*/ 13 h 22"/>
                <a:gd name="T30" fmla="*/ 11 w 21"/>
                <a:gd name="T31" fmla="*/ 11 h 22"/>
                <a:gd name="T32" fmla="*/ 10 w 21"/>
                <a:gd name="T3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11" y="3"/>
                  </a:moveTo>
                  <a:cubicBezTo>
                    <a:pt x="11" y="4"/>
                    <a:pt x="11" y="6"/>
                    <a:pt x="12" y="7"/>
                  </a:cubicBezTo>
                  <a:cubicBezTo>
                    <a:pt x="15" y="6"/>
                    <a:pt x="16" y="3"/>
                    <a:pt x="20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7" y="13"/>
                    <a:pt x="19" y="15"/>
                    <a:pt x="21" y="17"/>
                  </a:cubicBezTo>
                  <a:cubicBezTo>
                    <a:pt x="20" y="17"/>
                    <a:pt x="20" y="18"/>
                    <a:pt x="20" y="19"/>
                  </a:cubicBezTo>
                  <a:cubicBezTo>
                    <a:pt x="18" y="19"/>
                    <a:pt x="15" y="18"/>
                    <a:pt x="13" y="17"/>
                  </a:cubicBezTo>
                  <a:cubicBezTo>
                    <a:pt x="11" y="18"/>
                    <a:pt x="11" y="21"/>
                    <a:pt x="10" y="22"/>
                  </a:cubicBezTo>
                  <a:cubicBezTo>
                    <a:pt x="7" y="22"/>
                    <a:pt x="8" y="17"/>
                    <a:pt x="7" y="14"/>
                  </a:cubicBezTo>
                  <a:cubicBezTo>
                    <a:pt x="4" y="15"/>
                    <a:pt x="2" y="15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11"/>
                    <a:pt x="5" y="10"/>
                    <a:pt x="7" y="10"/>
                  </a:cubicBezTo>
                  <a:cubicBezTo>
                    <a:pt x="7" y="6"/>
                    <a:pt x="7" y="0"/>
                    <a:pt x="11" y="3"/>
                  </a:cubicBezTo>
                  <a:close/>
                  <a:moveTo>
                    <a:pt x="10" y="13"/>
                  </a:moveTo>
                  <a:cubicBezTo>
                    <a:pt x="11" y="13"/>
                    <a:pt x="11" y="13"/>
                    <a:pt x="12" y="13"/>
                  </a:cubicBezTo>
                  <a:cubicBezTo>
                    <a:pt x="12" y="12"/>
                    <a:pt x="13" y="10"/>
                    <a:pt x="11" y="11"/>
                  </a:cubicBezTo>
                  <a:cubicBezTo>
                    <a:pt x="11" y="11"/>
                    <a:pt x="10" y="12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52"/>
            <p:cNvSpPr>
              <a:spLocks noEditPoints="1"/>
            </p:cNvSpPr>
            <p:nvPr/>
          </p:nvSpPr>
          <p:spPr bwMode="auto">
            <a:xfrm>
              <a:off x="3318848" y="1987950"/>
              <a:ext cx="143969" cy="136117"/>
            </a:xfrm>
            <a:custGeom>
              <a:avLst/>
              <a:gdLst>
                <a:gd name="T0" fmla="*/ 14 w 23"/>
                <a:gd name="T1" fmla="*/ 6 h 22"/>
                <a:gd name="T2" fmla="*/ 20 w 23"/>
                <a:gd name="T3" fmla="*/ 3 h 22"/>
                <a:gd name="T4" fmla="*/ 17 w 23"/>
                <a:gd name="T5" fmla="*/ 10 h 22"/>
                <a:gd name="T6" fmla="*/ 23 w 23"/>
                <a:gd name="T7" fmla="*/ 18 h 22"/>
                <a:gd name="T8" fmla="*/ 13 w 23"/>
                <a:gd name="T9" fmla="*/ 16 h 22"/>
                <a:gd name="T10" fmla="*/ 9 w 23"/>
                <a:gd name="T11" fmla="*/ 22 h 22"/>
                <a:gd name="T12" fmla="*/ 7 w 23"/>
                <a:gd name="T13" fmla="*/ 22 h 22"/>
                <a:gd name="T14" fmla="*/ 7 w 23"/>
                <a:gd name="T15" fmla="*/ 15 h 22"/>
                <a:gd name="T16" fmla="*/ 1 w 23"/>
                <a:gd name="T17" fmla="*/ 13 h 22"/>
                <a:gd name="T18" fmla="*/ 8 w 23"/>
                <a:gd name="T19" fmla="*/ 3 h 22"/>
                <a:gd name="T20" fmla="*/ 14 w 23"/>
                <a:gd name="T21" fmla="*/ 6 h 22"/>
                <a:gd name="T22" fmla="*/ 10 w 23"/>
                <a:gd name="T23" fmla="*/ 13 h 22"/>
                <a:gd name="T24" fmla="*/ 13 w 23"/>
                <a:gd name="T25" fmla="*/ 10 h 22"/>
                <a:gd name="T26" fmla="*/ 10 w 23"/>
                <a:gd name="T2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2">
                  <a:moveTo>
                    <a:pt x="14" y="6"/>
                  </a:moveTo>
                  <a:cubicBezTo>
                    <a:pt x="16" y="5"/>
                    <a:pt x="16" y="2"/>
                    <a:pt x="20" y="3"/>
                  </a:cubicBezTo>
                  <a:cubicBezTo>
                    <a:pt x="20" y="5"/>
                    <a:pt x="18" y="8"/>
                    <a:pt x="17" y="10"/>
                  </a:cubicBezTo>
                  <a:cubicBezTo>
                    <a:pt x="18" y="13"/>
                    <a:pt x="22" y="14"/>
                    <a:pt x="23" y="18"/>
                  </a:cubicBezTo>
                  <a:cubicBezTo>
                    <a:pt x="20" y="20"/>
                    <a:pt x="16" y="18"/>
                    <a:pt x="13" y="16"/>
                  </a:cubicBezTo>
                  <a:cubicBezTo>
                    <a:pt x="12" y="18"/>
                    <a:pt x="11" y="21"/>
                    <a:pt x="9" y="22"/>
                  </a:cubicBezTo>
                  <a:cubicBezTo>
                    <a:pt x="8" y="22"/>
                    <a:pt x="8" y="22"/>
                    <a:pt x="7" y="22"/>
                  </a:cubicBezTo>
                  <a:cubicBezTo>
                    <a:pt x="8" y="19"/>
                    <a:pt x="8" y="16"/>
                    <a:pt x="7" y="15"/>
                  </a:cubicBezTo>
                  <a:cubicBezTo>
                    <a:pt x="5" y="16"/>
                    <a:pt x="0" y="17"/>
                    <a:pt x="1" y="13"/>
                  </a:cubicBezTo>
                  <a:cubicBezTo>
                    <a:pt x="6" y="12"/>
                    <a:pt x="9" y="9"/>
                    <a:pt x="8" y="3"/>
                  </a:cubicBezTo>
                  <a:cubicBezTo>
                    <a:pt x="10" y="0"/>
                    <a:pt x="13" y="3"/>
                    <a:pt x="14" y="6"/>
                  </a:cubicBezTo>
                  <a:close/>
                  <a:moveTo>
                    <a:pt x="10" y="13"/>
                  </a:moveTo>
                  <a:cubicBezTo>
                    <a:pt x="12" y="13"/>
                    <a:pt x="12" y="11"/>
                    <a:pt x="13" y="10"/>
                  </a:cubicBezTo>
                  <a:cubicBezTo>
                    <a:pt x="11" y="10"/>
                    <a:pt x="10" y="11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614"/>
            <p:cNvSpPr>
              <a:spLocks noEditPoints="1"/>
            </p:cNvSpPr>
            <p:nvPr/>
          </p:nvSpPr>
          <p:spPr bwMode="auto">
            <a:xfrm>
              <a:off x="4355430" y="3097826"/>
              <a:ext cx="371704" cy="358616"/>
            </a:xfrm>
            <a:custGeom>
              <a:avLst/>
              <a:gdLst>
                <a:gd name="T0" fmla="*/ 29 w 60"/>
                <a:gd name="T1" fmla="*/ 57 h 58"/>
                <a:gd name="T2" fmla="*/ 27 w 60"/>
                <a:gd name="T3" fmla="*/ 55 h 58"/>
                <a:gd name="T4" fmla="*/ 29 w 60"/>
                <a:gd name="T5" fmla="*/ 58 h 58"/>
                <a:gd name="T6" fmla="*/ 32 w 60"/>
                <a:gd name="T7" fmla="*/ 55 h 58"/>
                <a:gd name="T8" fmla="*/ 38 w 60"/>
                <a:gd name="T9" fmla="*/ 48 h 58"/>
                <a:gd name="T10" fmla="*/ 38 w 60"/>
                <a:gd name="T11" fmla="*/ 50 h 58"/>
                <a:gd name="T12" fmla="*/ 41 w 60"/>
                <a:gd name="T13" fmla="*/ 46 h 58"/>
                <a:gd name="T14" fmla="*/ 42 w 60"/>
                <a:gd name="T15" fmla="*/ 46 h 58"/>
                <a:gd name="T16" fmla="*/ 48 w 60"/>
                <a:gd name="T17" fmla="*/ 41 h 58"/>
                <a:gd name="T18" fmla="*/ 48 w 60"/>
                <a:gd name="T19" fmla="*/ 41 h 58"/>
                <a:gd name="T20" fmla="*/ 50 w 60"/>
                <a:gd name="T21" fmla="*/ 38 h 58"/>
                <a:gd name="T22" fmla="*/ 50 w 60"/>
                <a:gd name="T23" fmla="*/ 38 h 58"/>
                <a:gd name="T24" fmla="*/ 53 w 60"/>
                <a:gd name="T25" fmla="*/ 34 h 58"/>
                <a:gd name="T26" fmla="*/ 57 w 60"/>
                <a:gd name="T27" fmla="*/ 26 h 58"/>
                <a:gd name="T28" fmla="*/ 57 w 60"/>
                <a:gd name="T29" fmla="*/ 29 h 58"/>
                <a:gd name="T30" fmla="*/ 58 w 60"/>
                <a:gd name="T31" fmla="*/ 26 h 58"/>
                <a:gd name="T32" fmla="*/ 59 w 60"/>
                <a:gd name="T33" fmla="*/ 23 h 58"/>
                <a:gd name="T34" fmla="*/ 59 w 60"/>
                <a:gd name="T35" fmla="*/ 18 h 58"/>
                <a:gd name="T36" fmla="*/ 56 w 60"/>
                <a:gd name="T37" fmla="*/ 9 h 58"/>
                <a:gd name="T38" fmla="*/ 57 w 60"/>
                <a:gd name="T39" fmla="*/ 9 h 58"/>
                <a:gd name="T40" fmla="*/ 55 w 60"/>
                <a:gd name="T41" fmla="*/ 6 h 58"/>
                <a:gd name="T42" fmla="*/ 48 w 60"/>
                <a:gd name="T43" fmla="*/ 1 h 58"/>
                <a:gd name="T44" fmla="*/ 51 w 60"/>
                <a:gd name="T45" fmla="*/ 2 h 58"/>
                <a:gd name="T46" fmla="*/ 48 w 60"/>
                <a:gd name="T47" fmla="*/ 1 h 58"/>
                <a:gd name="T48" fmla="*/ 45 w 60"/>
                <a:gd name="T49" fmla="*/ 0 h 58"/>
                <a:gd name="T50" fmla="*/ 36 w 60"/>
                <a:gd name="T51" fmla="*/ 3 h 58"/>
                <a:gd name="T52" fmla="*/ 36 w 60"/>
                <a:gd name="T53" fmla="*/ 2 h 58"/>
                <a:gd name="T54" fmla="*/ 33 w 60"/>
                <a:gd name="T55" fmla="*/ 4 h 58"/>
                <a:gd name="T56" fmla="*/ 29 w 60"/>
                <a:gd name="T57" fmla="*/ 7 h 58"/>
                <a:gd name="T58" fmla="*/ 27 w 60"/>
                <a:gd name="T59" fmla="*/ 5 h 58"/>
                <a:gd name="T60" fmla="*/ 25 w 60"/>
                <a:gd name="T61" fmla="*/ 2 h 58"/>
                <a:gd name="T62" fmla="*/ 20 w 60"/>
                <a:gd name="T63" fmla="*/ 1 h 58"/>
                <a:gd name="T64" fmla="*/ 17 w 60"/>
                <a:gd name="T65" fmla="*/ 0 h 58"/>
                <a:gd name="T66" fmla="*/ 14 w 60"/>
                <a:gd name="T67" fmla="*/ 0 h 58"/>
                <a:gd name="T68" fmla="*/ 6 w 60"/>
                <a:gd name="T69" fmla="*/ 4 h 58"/>
                <a:gd name="T70" fmla="*/ 8 w 60"/>
                <a:gd name="T71" fmla="*/ 2 h 58"/>
                <a:gd name="T72" fmla="*/ 5 w 60"/>
                <a:gd name="T73" fmla="*/ 4 h 58"/>
                <a:gd name="T74" fmla="*/ 3 w 60"/>
                <a:gd name="T75" fmla="*/ 8 h 58"/>
                <a:gd name="T76" fmla="*/ 4 w 60"/>
                <a:gd name="T77" fmla="*/ 7 h 58"/>
                <a:gd name="T78" fmla="*/ 3 w 60"/>
                <a:gd name="T79" fmla="*/ 8 h 58"/>
                <a:gd name="T80" fmla="*/ 3 w 60"/>
                <a:gd name="T81" fmla="*/ 8 h 58"/>
                <a:gd name="T82" fmla="*/ 3 w 60"/>
                <a:gd name="T83" fmla="*/ 8 h 58"/>
                <a:gd name="T84" fmla="*/ 3 w 60"/>
                <a:gd name="T85" fmla="*/ 8 h 58"/>
                <a:gd name="T86" fmla="*/ 1 w 60"/>
                <a:gd name="T87" fmla="*/ 15 h 58"/>
                <a:gd name="T88" fmla="*/ 1 w 60"/>
                <a:gd name="T89" fmla="*/ 12 h 58"/>
                <a:gd name="T90" fmla="*/ 1 w 60"/>
                <a:gd name="T91" fmla="*/ 18 h 58"/>
                <a:gd name="T92" fmla="*/ 1 w 60"/>
                <a:gd name="T93" fmla="*/ 21 h 58"/>
                <a:gd name="T94" fmla="*/ 1 w 60"/>
                <a:gd name="T95" fmla="*/ 24 h 58"/>
                <a:gd name="T96" fmla="*/ 5 w 60"/>
                <a:gd name="T97" fmla="*/ 32 h 58"/>
                <a:gd name="T98" fmla="*/ 3 w 60"/>
                <a:gd name="T99" fmla="*/ 30 h 58"/>
                <a:gd name="T100" fmla="*/ 5 w 60"/>
                <a:gd name="T101" fmla="*/ 32 h 58"/>
                <a:gd name="T102" fmla="*/ 5 w 60"/>
                <a:gd name="T103" fmla="*/ 35 h 58"/>
                <a:gd name="T104" fmla="*/ 11 w 60"/>
                <a:gd name="T105" fmla="*/ 41 h 58"/>
                <a:gd name="T106" fmla="*/ 9 w 60"/>
                <a:gd name="T107" fmla="*/ 39 h 58"/>
                <a:gd name="T108" fmla="*/ 9 w 60"/>
                <a:gd name="T109" fmla="*/ 40 h 58"/>
                <a:gd name="T110" fmla="*/ 14 w 60"/>
                <a:gd name="T111" fmla="*/ 44 h 58"/>
                <a:gd name="T112" fmla="*/ 15 w 60"/>
                <a:gd name="T113" fmla="*/ 46 h 58"/>
                <a:gd name="T114" fmla="*/ 18 w 60"/>
                <a:gd name="T115" fmla="*/ 48 h 58"/>
                <a:gd name="T116" fmla="*/ 20 w 60"/>
                <a:gd name="T117" fmla="*/ 50 h 58"/>
                <a:gd name="T118" fmla="*/ 22 w 60"/>
                <a:gd name="T119" fmla="*/ 51 h 58"/>
                <a:gd name="T120" fmla="*/ 25 w 60"/>
                <a:gd name="T121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58">
                  <a:moveTo>
                    <a:pt x="30" y="57"/>
                  </a:move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7"/>
                    <a:pt x="29" y="57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lose/>
                  <a:moveTo>
                    <a:pt x="34" y="52"/>
                  </a:moveTo>
                  <a:cubicBezTo>
                    <a:pt x="33" y="53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4" y="53"/>
                  </a:cubicBezTo>
                  <a:cubicBezTo>
                    <a:pt x="34" y="52"/>
                    <a:pt x="34" y="52"/>
                    <a:pt x="34" y="52"/>
                  </a:cubicBezTo>
                  <a:close/>
                  <a:moveTo>
                    <a:pt x="38" y="48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7" y="50"/>
                    <a:pt x="36" y="50"/>
                    <a:pt x="36" y="50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0"/>
                    <a:pt x="37" y="50"/>
                    <a:pt x="38" y="50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8"/>
                    <a:pt x="39" y="48"/>
                    <a:pt x="39" y="48"/>
                  </a:cubicBezTo>
                  <a:lnTo>
                    <a:pt x="38" y="48"/>
                  </a:lnTo>
                  <a:close/>
                  <a:moveTo>
                    <a:pt x="43" y="45"/>
                  </a:moveTo>
                  <a:cubicBezTo>
                    <a:pt x="42" y="45"/>
                    <a:pt x="42" y="45"/>
                    <a:pt x="41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3" y="46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lose/>
                  <a:moveTo>
                    <a:pt x="48" y="41"/>
                  </a:move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6" y="42"/>
                    <a:pt x="45" y="42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7" y="42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lose/>
                  <a:moveTo>
                    <a:pt x="52" y="36"/>
                  </a:moveTo>
                  <a:cubicBezTo>
                    <a:pt x="51" y="37"/>
                    <a:pt x="50" y="37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8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lose/>
                  <a:moveTo>
                    <a:pt x="55" y="31"/>
                  </a:moveTo>
                  <a:cubicBezTo>
                    <a:pt x="54" y="32"/>
                    <a:pt x="54" y="33"/>
                    <a:pt x="53" y="34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5" y="34"/>
                    <a:pt x="55" y="33"/>
                    <a:pt x="56" y="32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7" y="26"/>
                  </a:moveTo>
                  <a:cubicBezTo>
                    <a:pt x="57" y="27"/>
                    <a:pt x="57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8" y="27"/>
                    <a:pt x="58" y="26"/>
                  </a:cubicBezTo>
                  <a:cubicBezTo>
                    <a:pt x="58" y="26"/>
                    <a:pt x="58" y="26"/>
                    <a:pt x="58" y="26"/>
                  </a:cubicBezTo>
                  <a:lnTo>
                    <a:pt x="57" y="26"/>
                  </a:lnTo>
                  <a:close/>
                  <a:moveTo>
                    <a:pt x="59" y="20"/>
                  </a:moveTo>
                  <a:cubicBezTo>
                    <a:pt x="59" y="21"/>
                    <a:pt x="58" y="22"/>
                    <a:pt x="58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2"/>
                    <a:pt x="59" y="21"/>
                    <a:pt x="59" y="20"/>
                  </a:cubicBezTo>
                  <a:cubicBezTo>
                    <a:pt x="59" y="20"/>
                    <a:pt x="59" y="20"/>
                    <a:pt x="59" y="20"/>
                  </a:cubicBezTo>
                  <a:close/>
                  <a:moveTo>
                    <a:pt x="58" y="14"/>
                  </a:moveTo>
                  <a:cubicBezTo>
                    <a:pt x="59" y="15"/>
                    <a:pt x="59" y="16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6"/>
                    <a:pt x="59" y="15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lnTo>
                    <a:pt x="58" y="14"/>
                  </a:lnTo>
                  <a:close/>
                  <a:moveTo>
                    <a:pt x="56" y="9"/>
                  </a:move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7" y="11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0"/>
                    <a:pt x="58" y="10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8"/>
                    <a:pt x="56" y="8"/>
                    <a:pt x="56" y="8"/>
                  </a:cubicBezTo>
                  <a:lnTo>
                    <a:pt x="56" y="9"/>
                  </a:lnTo>
                  <a:close/>
                  <a:moveTo>
                    <a:pt x="53" y="4"/>
                  </a:moveTo>
                  <a:cubicBezTo>
                    <a:pt x="53" y="5"/>
                    <a:pt x="54" y="6"/>
                    <a:pt x="55" y="6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5"/>
                    <a:pt x="54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lose/>
                  <a:moveTo>
                    <a:pt x="48" y="1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9" y="2"/>
                    <a:pt x="50" y="2"/>
                    <a:pt x="50" y="3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0" y="1"/>
                    <a:pt x="49" y="1"/>
                    <a:pt x="49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lnTo>
                    <a:pt x="48" y="1"/>
                  </a:lnTo>
                  <a:close/>
                  <a:moveTo>
                    <a:pt x="42" y="1"/>
                  </a:moveTo>
                  <a:cubicBezTo>
                    <a:pt x="43" y="1"/>
                    <a:pt x="43" y="1"/>
                    <a:pt x="44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2" y="0"/>
                    <a:pt x="42" y="0"/>
                  </a:cubicBezTo>
                  <a:cubicBezTo>
                    <a:pt x="41" y="1"/>
                    <a:pt x="41" y="1"/>
                    <a:pt x="41" y="1"/>
                  </a:cubicBezTo>
                  <a:lnTo>
                    <a:pt x="42" y="1"/>
                  </a:lnTo>
                  <a:close/>
                  <a:moveTo>
                    <a:pt x="36" y="3"/>
                  </a:moveTo>
                  <a:cubicBezTo>
                    <a:pt x="37" y="2"/>
                    <a:pt x="38" y="2"/>
                    <a:pt x="39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7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lnTo>
                    <a:pt x="36" y="3"/>
                  </a:lnTo>
                  <a:close/>
                  <a:moveTo>
                    <a:pt x="32" y="6"/>
                  </a:moveTo>
                  <a:cubicBezTo>
                    <a:pt x="32" y="6"/>
                    <a:pt x="33" y="5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5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lnTo>
                    <a:pt x="32" y="6"/>
                  </a:lnTo>
                  <a:close/>
                  <a:moveTo>
                    <a:pt x="27" y="5"/>
                  </a:moveTo>
                  <a:cubicBezTo>
                    <a:pt x="28" y="5"/>
                    <a:pt x="29" y="6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5"/>
                    <a:pt x="28" y="5"/>
                    <a:pt x="28" y="4"/>
                  </a:cubicBezTo>
                  <a:cubicBezTo>
                    <a:pt x="27" y="4"/>
                    <a:pt x="27" y="4"/>
                    <a:pt x="27" y="4"/>
                  </a:cubicBezTo>
                  <a:lnTo>
                    <a:pt x="27" y="5"/>
                  </a:ln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4" y="2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7" y="0"/>
                  </a:moveTo>
                  <a:cubicBezTo>
                    <a:pt x="18" y="0"/>
                    <a:pt x="19" y="0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7" y="0"/>
                  </a:lnTo>
                  <a:close/>
                  <a:moveTo>
                    <a:pt x="11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11" y="1"/>
                  </a:lnTo>
                  <a:close/>
                  <a:moveTo>
                    <a:pt x="6" y="4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6" y="4"/>
                  </a:lnTo>
                  <a:close/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lnTo>
                    <a:pt x="3" y="9"/>
                  </a:lnTo>
                  <a:close/>
                  <a:moveTo>
                    <a:pt x="1" y="15"/>
                  </a:moveTo>
                  <a:cubicBezTo>
                    <a:pt x="1" y="14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lose/>
                  <a:moveTo>
                    <a:pt x="1" y="21"/>
                  </a:moveTo>
                  <a:cubicBezTo>
                    <a:pt x="1" y="20"/>
                    <a:pt x="1" y="19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lose/>
                  <a:moveTo>
                    <a:pt x="2" y="26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5"/>
                    <a:pt x="2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5"/>
                    <a:pt x="1" y="26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lnTo>
                    <a:pt x="2" y="26"/>
                  </a:lnTo>
                  <a:close/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lnTo>
                    <a:pt x="5" y="32"/>
                  </a:lnTo>
                  <a:close/>
                  <a:moveTo>
                    <a:pt x="8" y="37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6" y="35"/>
                    <a:pt x="6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6" y="36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lose/>
                  <a:moveTo>
                    <a:pt x="11" y="42"/>
                  </a:move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0" y="41"/>
                    <a:pt x="1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lose/>
                  <a:moveTo>
                    <a:pt x="16" y="46"/>
                  </a:moveTo>
                  <a:cubicBezTo>
                    <a:pt x="15" y="45"/>
                    <a:pt x="15" y="45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5"/>
                    <a:pt x="15" y="46"/>
                    <a:pt x="15" y="46"/>
                  </a:cubicBezTo>
                  <a:cubicBezTo>
                    <a:pt x="16" y="47"/>
                    <a:pt x="16" y="47"/>
                    <a:pt x="16" y="47"/>
                  </a:cubicBezTo>
                  <a:lnTo>
                    <a:pt x="16" y="46"/>
                  </a:lnTo>
                  <a:close/>
                  <a:moveTo>
                    <a:pt x="20" y="50"/>
                  </a:moveTo>
                  <a:cubicBezTo>
                    <a:pt x="20" y="49"/>
                    <a:pt x="19" y="49"/>
                    <a:pt x="19" y="49"/>
                  </a:cubicBezTo>
                  <a:cubicBezTo>
                    <a:pt x="19" y="48"/>
                    <a:pt x="18" y="48"/>
                    <a:pt x="18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9"/>
                    <a:pt x="18" y="49"/>
                    <a:pt x="19" y="49"/>
                  </a:cubicBezTo>
                  <a:cubicBezTo>
                    <a:pt x="19" y="50"/>
                    <a:pt x="19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25" y="53"/>
                  </a:moveTo>
                  <a:cubicBezTo>
                    <a:pt x="25" y="53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1"/>
                    <a:pt x="23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4" y="53"/>
                    <a:pt x="24" y="53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lnTo>
                    <a:pt x="25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615"/>
            <p:cNvSpPr>
              <a:spLocks noEditPoints="1"/>
            </p:cNvSpPr>
            <p:nvPr/>
          </p:nvSpPr>
          <p:spPr bwMode="auto">
            <a:xfrm>
              <a:off x="4365901" y="3103061"/>
              <a:ext cx="348144" cy="340292"/>
            </a:xfrm>
            <a:custGeom>
              <a:avLst/>
              <a:gdLst>
                <a:gd name="T0" fmla="*/ 53 w 56"/>
                <a:gd name="T1" fmla="*/ 27 h 55"/>
                <a:gd name="T2" fmla="*/ 15 w 56"/>
                <a:gd name="T3" fmla="*/ 45 h 55"/>
                <a:gd name="T4" fmla="*/ 1 w 56"/>
                <a:gd name="T5" fmla="*/ 25 h 55"/>
                <a:gd name="T6" fmla="*/ 10 w 56"/>
                <a:gd name="T7" fmla="*/ 1 h 55"/>
                <a:gd name="T8" fmla="*/ 13 w 56"/>
                <a:gd name="T9" fmla="*/ 2 h 55"/>
                <a:gd name="T10" fmla="*/ 41 w 56"/>
                <a:gd name="T11" fmla="*/ 2 h 55"/>
                <a:gd name="T12" fmla="*/ 42 w 56"/>
                <a:gd name="T13" fmla="*/ 3 h 55"/>
                <a:gd name="T14" fmla="*/ 21 w 56"/>
                <a:gd name="T15" fmla="*/ 3 h 55"/>
                <a:gd name="T16" fmla="*/ 17 w 56"/>
                <a:gd name="T17" fmla="*/ 3 h 55"/>
                <a:gd name="T18" fmla="*/ 36 w 56"/>
                <a:gd name="T19" fmla="*/ 3 h 55"/>
                <a:gd name="T20" fmla="*/ 5 w 56"/>
                <a:gd name="T21" fmla="*/ 5 h 55"/>
                <a:gd name="T22" fmla="*/ 38 w 56"/>
                <a:gd name="T23" fmla="*/ 4 h 55"/>
                <a:gd name="T24" fmla="*/ 15 w 56"/>
                <a:gd name="T25" fmla="*/ 4 h 55"/>
                <a:gd name="T26" fmla="*/ 35 w 56"/>
                <a:gd name="T27" fmla="*/ 5 h 55"/>
                <a:gd name="T28" fmla="*/ 7 w 56"/>
                <a:gd name="T29" fmla="*/ 5 h 55"/>
                <a:gd name="T30" fmla="*/ 49 w 56"/>
                <a:gd name="T31" fmla="*/ 7 h 55"/>
                <a:gd name="T32" fmla="*/ 40 w 56"/>
                <a:gd name="T33" fmla="*/ 6 h 55"/>
                <a:gd name="T34" fmla="*/ 19 w 56"/>
                <a:gd name="T35" fmla="*/ 6 h 55"/>
                <a:gd name="T36" fmla="*/ 42 w 56"/>
                <a:gd name="T37" fmla="*/ 7 h 55"/>
                <a:gd name="T38" fmla="*/ 6 w 56"/>
                <a:gd name="T39" fmla="*/ 16 h 55"/>
                <a:gd name="T40" fmla="*/ 29 w 56"/>
                <a:gd name="T41" fmla="*/ 47 h 55"/>
                <a:gd name="T42" fmla="*/ 32 w 56"/>
                <a:gd name="T43" fmla="*/ 6 h 55"/>
                <a:gd name="T44" fmla="*/ 37 w 56"/>
                <a:gd name="T45" fmla="*/ 7 h 55"/>
                <a:gd name="T46" fmla="*/ 51 w 56"/>
                <a:gd name="T47" fmla="*/ 7 h 55"/>
                <a:gd name="T48" fmla="*/ 26 w 56"/>
                <a:gd name="T49" fmla="*/ 10 h 55"/>
                <a:gd name="T50" fmla="*/ 30 w 56"/>
                <a:gd name="T51" fmla="*/ 11 h 55"/>
                <a:gd name="T52" fmla="*/ 55 w 56"/>
                <a:gd name="T53" fmla="*/ 15 h 55"/>
                <a:gd name="T54" fmla="*/ 49 w 56"/>
                <a:gd name="T55" fmla="*/ 11 h 55"/>
                <a:gd name="T56" fmla="*/ 27 w 56"/>
                <a:gd name="T57" fmla="*/ 12 h 55"/>
                <a:gd name="T58" fmla="*/ 51 w 56"/>
                <a:gd name="T59" fmla="*/ 14 h 55"/>
                <a:gd name="T60" fmla="*/ 50 w 56"/>
                <a:gd name="T61" fmla="*/ 13 h 55"/>
                <a:gd name="T62" fmla="*/ 28 w 56"/>
                <a:gd name="T63" fmla="*/ 14 h 55"/>
                <a:gd name="T64" fmla="*/ 51 w 56"/>
                <a:gd name="T65" fmla="*/ 22 h 55"/>
                <a:gd name="T66" fmla="*/ 53 w 56"/>
                <a:gd name="T67" fmla="*/ 19 h 55"/>
                <a:gd name="T68" fmla="*/ 3 w 56"/>
                <a:gd name="T69" fmla="*/ 20 h 55"/>
                <a:gd name="T70" fmla="*/ 52 w 56"/>
                <a:gd name="T71" fmla="*/ 24 h 55"/>
                <a:gd name="T72" fmla="*/ 49 w 56"/>
                <a:gd name="T73" fmla="*/ 26 h 55"/>
                <a:gd name="T74" fmla="*/ 4 w 56"/>
                <a:gd name="T75" fmla="*/ 28 h 55"/>
                <a:gd name="T76" fmla="*/ 6 w 56"/>
                <a:gd name="T77" fmla="*/ 27 h 55"/>
                <a:gd name="T78" fmla="*/ 6 w 56"/>
                <a:gd name="T79" fmla="*/ 31 h 55"/>
                <a:gd name="T80" fmla="*/ 49 w 56"/>
                <a:gd name="T81" fmla="*/ 30 h 55"/>
                <a:gd name="T82" fmla="*/ 9 w 56"/>
                <a:gd name="T83" fmla="*/ 33 h 55"/>
                <a:gd name="T84" fmla="*/ 46 w 56"/>
                <a:gd name="T85" fmla="*/ 34 h 55"/>
                <a:gd name="T86" fmla="*/ 43 w 56"/>
                <a:gd name="T87" fmla="*/ 36 h 55"/>
                <a:gd name="T88" fmla="*/ 13 w 56"/>
                <a:gd name="T89" fmla="*/ 41 h 55"/>
                <a:gd name="T90" fmla="*/ 14 w 56"/>
                <a:gd name="T91" fmla="*/ 38 h 55"/>
                <a:gd name="T92" fmla="*/ 38 w 56"/>
                <a:gd name="T93" fmla="*/ 43 h 55"/>
                <a:gd name="T94" fmla="*/ 16 w 56"/>
                <a:gd name="T95" fmla="*/ 42 h 55"/>
                <a:gd name="T96" fmla="*/ 20 w 56"/>
                <a:gd name="T97" fmla="*/ 44 h 55"/>
                <a:gd name="T98" fmla="*/ 36 w 56"/>
                <a:gd name="T99" fmla="*/ 44 h 55"/>
                <a:gd name="T100" fmla="*/ 21 w 56"/>
                <a:gd name="T101" fmla="*/ 45 h 55"/>
                <a:gd name="T102" fmla="*/ 24 w 56"/>
                <a:gd name="T103" fmla="*/ 47 h 55"/>
                <a:gd name="T104" fmla="*/ 33 w 56"/>
                <a:gd name="T105" fmla="*/ 46 h 55"/>
                <a:gd name="T106" fmla="*/ 24 w 56"/>
                <a:gd name="T107" fmla="*/ 48 h 55"/>
                <a:gd name="T108" fmla="*/ 31 w 56"/>
                <a:gd name="T109" fmla="*/ 49 h 55"/>
                <a:gd name="T110" fmla="*/ 25 w 56"/>
                <a:gd name="T111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" h="55">
                  <a:moveTo>
                    <a:pt x="28" y="9"/>
                  </a:moveTo>
                  <a:cubicBezTo>
                    <a:pt x="30" y="7"/>
                    <a:pt x="32" y="4"/>
                    <a:pt x="34" y="3"/>
                  </a:cubicBezTo>
                  <a:cubicBezTo>
                    <a:pt x="37" y="1"/>
                    <a:pt x="42" y="0"/>
                    <a:pt x="46" y="2"/>
                  </a:cubicBezTo>
                  <a:cubicBezTo>
                    <a:pt x="47" y="2"/>
                    <a:pt x="48" y="2"/>
                    <a:pt x="49" y="3"/>
                  </a:cubicBezTo>
                  <a:cubicBezTo>
                    <a:pt x="51" y="4"/>
                    <a:pt x="52" y="6"/>
                    <a:pt x="53" y="8"/>
                  </a:cubicBezTo>
                  <a:cubicBezTo>
                    <a:pt x="54" y="9"/>
                    <a:pt x="55" y="10"/>
                    <a:pt x="55" y="12"/>
                  </a:cubicBezTo>
                  <a:cubicBezTo>
                    <a:pt x="56" y="17"/>
                    <a:pt x="56" y="23"/>
                    <a:pt x="53" y="27"/>
                  </a:cubicBezTo>
                  <a:cubicBezTo>
                    <a:pt x="52" y="31"/>
                    <a:pt x="50" y="34"/>
                    <a:pt x="47" y="36"/>
                  </a:cubicBezTo>
                  <a:cubicBezTo>
                    <a:pt x="47" y="37"/>
                    <a:pt x="45" y="38"/>
                    <a:pt x="45" y="39"/>
                  </a:cubicBezTo>
                  <a:cubicBezTo>
                    <a:pt x="42" y="40"/>
                    <a:pt x="41" y="43"/>
                    <a:pt x="39" y="44"/>
                  </a:cubicBezTo>
                  <a:cubicBezTo>
                    <a:pt x="35" y="48"/>
                    <a:pt x="30" y="50"/>
                    <a:pt x="27" y="55"/>
                  </a:cubicBezTo>
                  <a:cubicBezTo>
                    <a:pt x="27" y="55"/>
                    <a:pt x="27" y="54"/>
                    <a:pt x="26" y="54"/>
                  </a:cubicBezTo>
                  <a:cubicBezTo>
                    <a:pt x="25" y="52"/>
                    <a:pt x="24" y="51"/>
                    <a:pt x="23" y="50"/>
                  </a:cubicBezTo>
                  <a:cubicBezTo>
                    <a:pt x="19" y="49"/>
                    <a:pt x="17" y="46"/>
                    <a:pt x="15" y="45"/>
                  </a:cubicBezTo>
                  <a:cubicBezTo>
                    <a:pt x="14" y="43"/>
                    <a:pt x="12" y="42"/>
                    <a:pt x="11" y="41"/>
                  </a:cubicBezTo>
                  <a:cubicBezTo>
                    <a:pt x="10" y="40"/>
                    <a:pt x="10" y="39"/>
                    <a:pt x="9" y="38"/>
                  </a:cubicBezTo>
                  <a:cubicBezTo>
                    <a:pt x="9" y="38"/>
                    <a:pt x="8" y="38"/>
                    <a:pt x="8" y="37"/>
                  </a:cubicBezTo>
                  <a:cubicBezTo>
                    <a:pt x="7" y="36"/>
                    <a:pt x="7" y="36"/>
                    <a:pt x="7" y="35"/>
                  </a:cubicBezTo>
                  <a:cubicBezTo>
                    <a:pt x="6" y="34"/>
                    <a:pt x="5" y="33"/>
                    <a:pt x="4" y="32"/>
                  </a:cubicBezTo>
                  <a:cubicBezTo>
                    <a:pt x="4" y="31"/>
                    <a:pt x="4" y="31"/>
                    <a:pt x="4" y="30"/>
                  </a:cubicBezTo>
                  <a:cubicBezTo>
                    <a:pt x="3" y="29"/>
                    <a:pt x="2" y="27"/>
                    <a:pt x="1" y="25"/>
                  </a:cubicBezTo>
                  <a:cubicBezTo>
                    <a:pt x="0" y="21"/>
                    <a:pt x="0" y="16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3" y="5"/>
                    <a:pt x="5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3" y="0"/>
                    <a:pt x="17" y="0"/>
                    <a:pt x="20" y="1"/>
                  </a:cubicBezTo>
                  <a:cubicBezTo>
                    <a:pt x="23" y="3"/>
                    <a:pt x="26" y="5"/>
                    <a:pt x="28" y="9"/>
                  </a:cubicBezTo>
                  <a:close/>
                  <a:moveTo>
                    <a:pt x="14" y="1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lnTo>
                    <a:pt x="14" y="1"/>
                  </a:lnTo>
                  <a:close/>
                  <a:moveTo>
                    <a:pt x="13" y="2"/>
                  </a:moveTo>
                  <a:cubicBezTo>
                    <a:pt x="12" y="2"/>
                    <a:pt x="13" y="4"/>
                    <a:pt x="13" y="5"/>
                  </a:cubicBezTo>
                  <a:cubicBezTo>
                    <a:pt x="14" y="4"/>
                    <a:pt x="13" y="3"/>
                    <a:pt x="14" y="2"/>
                  </a:cubicBezTo>
                  <a:cubicBezTo>
                    <a:pt x="13" y="1"/>
                    <a:pt x="13" y="1"/>
                    <a:pt x="13" y="2"/>
                  </a:cubicBezTo>
                  <a:close/>
                  <a:moveTo>
                    <a:pt x="37" y="3"/>
                  </a:moveTo>
                  <a:cubicBezTo>
                    <a:pt x="38" y="3"/>
                    <a:pt x="38" y="2"/>
                    <a:pt x="39" y="2"/>
                  </a:cubicBezTo>
                  <a:cubicBezTo>
                    <a:pt x="40" y="2"/>
                    <a:pt x="40" y="3"/>
                    <a:pt x="41" y="3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2"/>
                    <a:pt x="38" y="2"/>
                    <a:pt x="37" y="3"/>
                  </a:cubicBezTo>
                  <a:close/>
                  <a:moveTo>
                    <a:pt x="11" y="2"/>
                  </a:moveTo>
                  <a:cubicBezTo>
                    <a:pt x="11" y="3"/>
                    <a:pt x="11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1" y="3"/>
                    <a:pt x="12" y="2"/>
                  </a:cubicBezTo>
                  <a:lnTo>
                    <a:pt x="11" y="2"/>
                  </a:lnTo>
                  <a:close/>
                  <a:moveTo>
                    <a:pt x="42" y="3"/>
                  </a:moveTo>
                  <a:cubicBezTo>
                    <a:pt x="43" y="3"/>
                    <a:pt x="44" y="3"/>
                    <a:pt x="44" y="3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2" y="2"/>
                    <a:pt x="42" y="3"/>
                    <a:pt x="42" y="3"/>
                  </a:cubicBezTo>
                  <a:close/>
                  <a:moveTo>
                    <a:pt x="9" y="3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close/>
                  <a:moveTo>
                    <a:pt x="21" y="3"/>
                  </a:moveTo>
                  <a:cubicBezTo>
                    <a:pt x="20" y="3"/>
                    <a:pt x="19" y="2"/>
                    <a:pt x="18" y="2"/>
                  </a:cubicBezTo>
                  <a:cubicBezTo>
                    <a:pt x="19" y="2"/>
                    <a:pt x="20" y="4"/>
                    <a:pt x="21" y="3"/>
                  </a:cubicBezTo>
                  <a:close/>
                  <a:moveTo>
                    <a:pt x="47" y="3"/>
                  </a:moveTo>
                  <a:cubicBezTo>
                    <a:pt x="47" y="3"/>
                    <a:pt x="46" y="2"/>
                    <a:pt x="45" y="2"/>
                  </a:cubicBezTo>
                  <a:cubicBezTo>
                    <a:pt x="45" y="3"/>
                    <a:pt x="47" y="3"/>
                    <a:pt x="47" y="3"/>
                  </a:cubicBezTo>
                  <a:close/>
                  <a:moveTo>
                    <a:pt x="18" y="4"/>
                  </a:move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4"/>
                    <a:pt x="18" y="4"/>
                  </a:cubicBezTo>
                  <a:close/>
                  <a:moveTo>
                    <a:pt x="8" y="4"/>
                  </a:move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lose/>
                  <a:moveTo>
                    <a:pt x="34" y="4"/>
                  </a:moveTo>
                  <a:cubicBezTo>
                    <a:pt x="34" y="4"/>
                    <a:pt x="36" y="4"/>
                    <a:pt x="36" y="3"/>
                  </a:cubicBezTo>
                  <a:cubicBezTo>
                    <a:pt x="35" y="3"/>
                    <a:pt x="34" y="4"/>
                    <a:pt x="34" y="4"/>
                  </a:cubicBezTo>
                  <a:close/>
                  <a:moveTo>
                    <a:pt x="9" y="5"/>
                  </a:moveTo>
                  <a:cubicBezTo>
                    <a:pt x="9" y="5"/>
                    <a:pt x="10" y="3"/>
                    <a:pt x="9" y="4"/>
                  </a:cubicBezTo>
                  <a:cubicBezTo>
                    <a:pt x="9" y="4"/>
                    <a:pt x="9" y="4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9" y="7"/>
                    <a:pt x="9" y="6"/>
                    <a:pt x="9" y="5"/>
                  </a:cubicBezTo>
                  <a:close/>
                  <a:moveTo>
                    <a:pt x="5" y="5"/>
                  </a:moveTo>
                  <a:cubicBezTo>
                    <a:pt x="5" y="5"/>
                    <a:pt x="6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lose/>
                  <a:moveTo>
                    <a:pt x="20" y="6"/>
                  </a:moveTo>
                  <a:cubicBezTo>
                    <a:pt x="20" y="5"/>
                    <a:pt x="20" y="4"/>
                    <a:pt x="19" y="4"/>
                  </a:cubicBezTo>
                  <a:cubicBezTo>
                    <a:pt x="20" y="4"/>
                    <a:pt x="19" y="5"/>
                    <a:pt x="20" y="6"/>
                  </a:cubicBezTo>
                  <a:close/>
                  <a:moveTo>
                    <a:pt x="39" y="6"/>
                  </a:moveTo>
                  <a:cubicBezTo>
                    <a:pt x="39" y="5"/>
                    <a:pt x="38" y="4"/>
                    <a:pt x="38" y="4"/>
                  </a:cubicBezTo>
                  <a:cubicBezTo>
                    <a:pt x="38" y="5"/>
                    <a:pt x="38" y="6"/>
                    <a:pt x="39" y="6"/>
                  </a:cubicBezTo>
                  <a:close/>
                  <a:moveTo>
                    <a:pt x="22" y="6"/>
                  </a:moveTo>
                  <a:cubicBezTo>
                    <a:pt x="22" y="5"/>
                    <a:pt x="21" y="4"/>
                    <a:pt x="21" y="4"/>
                  </a:cubicBezTo>
                  <a:cubicBezTo>
                    <a:pt x="21" y="5"/>
                    <a:pt x="21" y="5"/>
                    <a:pt x="22" y="6"/>
                  </a:cubicBezTo>
                  <a:close/>
                  <a:moveTo>
                    <a:pt x="15" y="4"/>
                  </a:move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  <a:moveTo>
                    <a:pt x="37" y="6"/>
                  </a:moveTo>
                  <a:cubicBezTo>
                    <a:pt x="37" y="5"/>
                    <a:pt x="37" y="4"/>
                    <a:pt x="37" y="4"/>
                  </a:cubicBezTo>
                  <a:cubicBezTo>
                    <a:pt x="37" y="5"/>
                    <a:pt x="37" y="6"/>
                    <a:pt x="37" y="6"/>
                  </a:cubicBezTo>
                  <a:close/>
                  <a:moveTo>
                    <a:pt x="50" y="6"/>
                  </a:moveTo>
                  <a:cubicBezTo>
                    <a:pt x="49" y="5"/>
                    <a:pt x="49" y="4"/>
                    <a:pt x="48" y="4"/>
                  </a:cubicBezTo>
                  <a:cubicBezTo>
                    <a:pt x="49" y="5"/>
                    <a:pt x="49" y="6"/>
                    <a:pt x="50" y="6"/>
                  </a:cubicBezTo>
                  <a:close/>
                  <a:moveTo>
                    <a:pt x="35" y="5"/>
                  </a:moveTo>
                  <a:cubicBezTo>
                    <a:pt x="35" y="5"/>
                    <a:pt x="35" y="6"/>
                    <a:pt x="36" y="7"/>
                  </a:cubicBezTo>
                  <a:cubicBezTo>
                    <a:pt x="37" y="5"/>
                    <a:pt x="35" y="5"/>
                    <a:pt x="35" y="4"/>
                  </a:cubicBezTo>
                  <a:lnTo>
                    <a:pt x="35" y="5"/>
                  </a:lnTo>
                  <a:close/>
                  <a:moveTo>
                    <a:pt x="6" y="10"/>
                  </a:moveTo>
                  <a:cubicBezTo>
                    <a:pt x="6" y="9"/>
                    <a:pt x="6" y="10"/>
                    <a:pt x="6" y="10"/>
                  </a:cubicBezTo>
                  <a:cubicBezTo>
                    <a:pt x="6" y="9"/>
                    <a:pt x="7" y="8"/>
                    <a:pt x="7" y="7"/>
                  </a:cubicBezTo>
                  <a:cubicBezTo>
                    <a:pt x="6" y="7"/>
                    <a:pt x="8" y="6"/>
                    <a:pt x="7" y="5"/>
                  </a:cubicBezTo>
                  <a:cubicBezTo>
                    <a:pt x="5" y="5"/>
                    <a:pt x="7" y="8"/>
                    <a:pt x="6" y="10"/>
                  </a:cubicBezTo>
                  <a:close/>
                  <a:moveTo>
                    <a:pt x="15" y="5"/>
                  </a:moveTo>
                  <a:cubicBezTo>
                    <a:pt x="15" y="5"/>
                    <a:pt x="15" y="4"/>
                    <a:pt x="14" y="5"/>
                  </a:cubicBezTo>
                  <a:cubicBezTo>
                    <a:pt x="14" y="5"/>
                    <a:pt x="15" y="5"/>
                    <a:pt x="15" y="5"/>
                  </a:cubicBezTo>
                  <a:close/>
                  <a:moveTo>
                    <a:pt x="49" y="7"/>
                  </a:moveTo>
                  <a:cubicBezTo>
                    <a:pt x="49" y="6"/>
                    <a:pt x="47" y="5"/>
                    <a:pt x="47" y="5"/>
                  </a:cubicBezTo>
                  <a:cubicBezTo>
                    <a:pt x="47" y="6"/>
                    <a:pt x="48" y="7"/>
                    <a:pt x="49" y="7"/>
                  </a:cubicBezTo>
                  <a:close/>
                  <a:moveTo>
                    <a:pt x="33" y="6"/>
                  </a:moveTo>
                  <a:cubicBezTo>
                    <a:pt x="34" y="6"/>
                    <a:pt x="34" y="7"/>
                    <a:pt x="34" y="7"/>
                  </a:cubicBezTo>
                  <a:cubicBezTo>
                    <a:pt x="35" y="6"/>
                    <a:pt x="34" y="4"/>
                    <a:pt x="33" y="6"/>
                  </a:cubicBezTo>
                  <a:close/>
                  <a:moveTo>
                    <a:pt x="40" y="6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0" y="5"/>
                  </a:cubicBezTo>
                  <a:lnTo>
                    <a:pt x="40" y="6"/>
                  </a:lnTo>
                  <a:close/>
                  <a:moveTo>
                    <a:pt x="9" y="6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6"/>
                    <a:pt x="9" y="6"/>
                  </a:cubicBezTo>
                  <a:close/>
                  <a:moveTo>
                    <a:pt x="19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19" y="5"/>
                    <a:pt x="19" y="6"/>
                  </a:cubicBezTo>
                  <a:close/>
                  <a:moveTo>
                    <a:pt x="29" y="47"/>
                  </a:moveTo>
                  <a:cubicBezTo>
                    <a:pt x="31" y="45"/>
                    <a:pt x="34" y="43"/>
                    <a:pt x="36" y="40"/>
                  </a:cubicBezTo>
                  <a:cubicBezTo>
                    <a:pt x="39" y="38"/>
                    <a:pt x="41" y="36"/>
                    <a:pt x="43" y="33"/>
                  </a:cubicBezTo>
                  <a:cubicBezTo>
                    <a:pt x="46" y="31"/>
                    <a:pt x="49" y="27"/>
                    <a:pt x="50" y="22"/>
                  </a:cubicBezTo>
                  <a:cubicBezTo>
                    <a:pt x="50" y="21"/>
                    <a:pt x="50" y="19"/>
                    <a:pt x="50" y="17"/>
                  </a:cubicBezTo>
                  <a:cubicBezTo>
                    <a:pt x="50" y="14"/>
                    <a:pt x="48" y="11"/>
                    <a:pt x="47" y="9"/>
                  </a:cubicBezTo>
                  <a:cubicBezTo>
                    <a:pt x="45" y="9"/>
                    <a:pt x="44" y="8"/>
                    <a:pt x="42" y="7"/>
                  </a:cubicBezTo>
                  <a:cubicBezTo>
                    <a:pt x="39" y="6"/>
                    <a:pt x="35" y="8"/>
                    <a:pt x="33" y="10"/>
                  </a:cubicBezTo>
                  <a:cubicBezTo>
                    <a:pt x="32" y="11"/>
                    <a:pt x="31" y="13"/>
                    <a:pt x="30" y="14"/>
                  </a:cubicBezTo>
                  <a:cubicBezTo>
                    <a:pt x="28" y="16"/>
                    <a:pt x="26" y="14"/>
                    <a:pt x="25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0" y="7"/>
                    <a:pt x="18" y="7"/>
                  </a:cubicBezTo>
                  <a:cubicBezTo>
                    <a:pt x="15" y="5"/>
                    <a:pt x="12" y="6"/>
                    <a:pt x="9" y="8"/>
                  </a:cubicBezTo>
                  <a:cubicBezTo>
                    <a:pt x="7" y="10"/>
                    <a:pt x="6" y="13"/>
                    <a:pt x="6" y="16"/>
                  </a:cubicBezTo>
                  <a:cubicBezTo>
                    <a:pt x="5" y="20"/>
                    <a:pt x="6" y="24"/>
                    <a:pt x="7" y="27"/>
                  </a:cubicBezTo>
                  <a:cubicBezTo>
                    <a:pt x="9" y="29"/>
                    <a:pt x="9" y="30"/>
                    <a:pt x="10" y="32"/>
                  </a:cubicBezTo>
                  <a:cubicBezTo>
                    <a:pt x="11" y="34"/>
                    <a:pt x="13" y="35"/>
                    <a:pt x="14" y="37"/>
                  </a:cubicBezTo>
                  <a:cubicBezTo>
                    <a:pt x="15" y="38"/>
                    <a:pt x="17" y="39"/>
                    <a:pt x="18" y="41"/>
                  </a:cubicBezTo>
                  <a:cubicBezTo>
                    <a:pt x="19" y="42"/>
                    <a:pt x="21" y="43"/>
                    <a:pt x="22" y="45"/>
                  </a:cubicBezTo>
                  <a:cubicBezTo>
                    <a:pt x="23" y="45"/>
                    <a:pt x="24" y="46"/>
                    <a:pt x="25" y="47"/>
                  </a:cubicBezTo>
                  <a:cubicBezTo>
                    <a:pt x="26" y="47"/>
                    <a:pt x="28" y="49"/>
                    <a:pt x="29" y="47"/>
                  </a:cubicBezTo>
                  <a:close/>
                  <a:moveTo>
                    <a:pt x="24" y="8"/>
                  </a:moveTo>
                  <a:cubicBezTo>
                    <a:pt x="24" y="8"/>
                    <a:pt x="23" y="9"/>
                    <a:pt x="24" y="9"/>
                  </a:cubicBezTo>
                  <a:cubicBezTo>
                    <a:pt x="24" y="8"/>
                    <a:pt x="23" y="6"/>
                    <a:pt x="23" y="6"/>
                  </a:cubicBezTo>
                  <a:cubicBezTo>
                    <a:pt x="23" y="7"/>
                    <a:pt x="23" y="7"/>
                    <a:pt x="24" y="8"/>
                  </a:cubicBezTo>
                  <a:close/>
                  <a:moveTo>
                    <a:pt x="32" y="6"/>
                  </a:moveTo>
                  <a:cubicBezTo>
                    <a:pt x="32" y="7"/>
                    <a:pt x="32" y="8"/>
                    <a:pt x="33" y="8"/>
                  </a:cubicBezTo>
                  <a:cubicBezTo>
                    <a:pt x="34" y="8"/>
                    <a:pt x="33" y="7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lose/>
                  <a:moveTo>
                    <a:pt x="22" y="7"/>
                  </a:move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2" y="7"/>
                    <a:pt x="22" y="7"/>
                  </a:cubicBezTo>
                  <a:close/>
                  <a:moveTo>
                    <a:pt x="37" y="7"/>
                  </a:moveTo>
                  <a:cubicBezTo>
                    <a:pt x="38" y="7"/>
                    <a:pt x="38" y="6"/>
                    <a:pt x="38" y="6"/>
                  </a:cubicBezTo>
                  <a:cubicBezTo>
                    <a:pt x="38" y="6"/>
                    <a:pt x="38" y="6"/>
                    <a:pt x="37" y="7"/>
                  </a:cubicBezTo>
                  <a:close/>
                  <a:moveTo>
                    <a:pt x="44" y="7"/>
                  </a:moveTo>
                  <a:cubicBezTo>
                    <a:pt x="44" y="7"/>
                    <a:pt x="42" y="6"/>
                    <a:pt x="41" y="6"/>
                  </a:cubicBezTo>
                  <a:cubicBezTo>
                    <a:pt x="43" y="6"/>
                    <a:pt x="44" y="7"/>
                    <a:pt x="44" y="7"/>
                  </a:cubicBezTo>
                  <a:close/>
                  <a:moveTo>
                    <a:pt x="51" y="7"/>
                  </a:moveTo>
                  <a:cubicBezTo>
                    <a:pt x="51" y="8"/>
                    <a:pt x="52" y="8"/>
                    <a:pt x="52" y="8"/>
                  </a:cubicBezTo>
                  <a:cubicBezTo>
                    <a:pt x="52" y="8"/>
                    <a:pt x="51" y="7"/>
                    <a:pt x="51" y="6"/>
                  </a:cubicBezTo>
                  <a:cubicBezTo>
                    <a:pt x="51" y="6"/>
                    <a:pt x="51" y="7"/>
                    <a:pt x="51" y="7"/>
                  </a:cubicBezTo>
                  <a:close/>
                  <a:moveTo>
                    <a:pt x="30" y="8"/>
                  </a:moveTo>
                  <a:cubicBezTo>
                    <a:pt x="31" y="8"/>
                    <a:pt x="31" y="10"/>
                    <a:pt x="32" y="10"/>
                  </a:cubicBezTo>
                  <a:cubicBezTo>
                    <a:pt x="32" y="9"/>
                    <a:pt x="31" y="8"/>
                    <a:pt x="31" y="7"/>
                  </a:cubicBezTo>
                  <a:cubicBezTo>
                    <a:pt x="31" y="7"/>
                    <a:pt x="30" y="7"/>
                    <a:pt x="30" y="8"/>
                  </a:cubicBezTo>
                  <a:close/>
                  <a:moveTo>
                    <a:pt x="26" y="10"/>
                  </a:moveTo>
                  <a:cubicBezTo>
                    <a:pt x="27" y="9"/>
                    <a:pt x="26" y="7"/>
                    <a:pt x="26" y="7"/>
                  </a:cubicBezTo>
                  <a:cubicBezTo>
                    <a:pt x="26" y="8"/>
                    <a:pt x="26" y="9"/>
                    <a:pt x="26" y="10"/>
                  </a:cubicBezTo>
                  <a:close/>
                  <a:moveTo>
                    <a:pt x="2" y="13"/>
                  </a:moveTo>
                  <a:cubicBezTo>
                    <a:pt x="3" y="11"/>
                    <a:pt x="4" y="9"/>
                    <a:pt x="4" y="7"/>
                  </a:cubicBezTo>
                  <a:cubicBezTo>
                    <a:pt x="3" y="8"/>
                    <a:pt x="2" y="11"/>
                    <a:pt x="2" y="13"/>
                  </a:cubicBezTo>
                  <a:close/>
                  <a:moveTo>
                    <a:pt x="49" y="9"/>
                  </a:moveTo>
                  <a:cubicBezTo>
                    <a:pt x="49" y="9"/>
                    <a:pt x="48" y="8"/>
                    <a:pt x="47" y="8"/>
                  </a:cubicBezTo>
                  <a:cubicBezTo>
                    <a:pt x="48" y="9"/>
                    <a:pt x="48" y="10"/>
                    <a:pt x="49" y="9"/>
                  </a:cubicBezTo>
                  <a:close/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30" y="9"/>
                    <a:pt x="30" y="10"/>
                    <a:pt x="30" y="11"/>
                  </a:cubicBezTo>
                  <a:close/>
                  <a:moveTo>
                    <a:pt x="55" y="15"/>
                  </a:moveTo>
                  <a:cubicBezTo>
                    <a:pt x="54" y="13"/>
                    <a:pt x="54" y="10"/>
                    <a:pt x="53" y="9"/>
                  </a:cubicBezTo>
                  <a:cubicBezTo>
                    <a:pt x="53" y="11"/>
                    <a:pt x="54" y="13"/>
                    <a:pt x="55" y="15"/>
                  </a:cubicBezTo>
                  <a:close/>
                  <a:moveTo>
                    <a:pt x="29" y="1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9" y="9"/>
                    <a:pt x="29" y="9"/>
                    <a:pt x="29" y="9"/>
                  </a:cubicBezTo>
                  <a:lnTo>
                    <a:pt x="29" y="10"/>
                  </a:lnTo>
                  <a:close/>
                  <a:moveTo>
                    <a:pt x="49" y="11"/>
                  </a:move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8" y="10"/>
                    <a:pt x="48" y="10"/>
                  </a:cubicBezTo>
                  <a:cubicBezTo>
                    <a:pt x="48" y="10"/>
                    <a:pt x="49" y="11"/>
                    <a:pt x="49" y="11"/>
                  </a:cubicBezTo>
                  <a:close/>
                  <a:moveTo>
                    <a:pt x="52" y="13"/>
                  </a:moveTo>
                  <a:cubicBezTo>
                    <a:pt x="53" y="13"/>
                    <a:pt x="52" y="11"/>
                    <a:pt x="52" y="11"/>
                  </a:cubicBezTo>
                  <a:cubicBezTo>
                    <a:pt x="52" y="11"/>
                    <a:pt x="51" y="13"/>
                    <a:pt x="52" y="13"/>
                  </a:cubicBezTo>
                  <a:close/>
                  <a:moveTo>
                    <a:pt x="27" y="12"/>
                  </a:moveTo>
                  <a:cubicBezTo>
                    <a:pt x="27" y="12"/>
                    <a:pt x="26" y="12"/>
                    <a:pt x="26" y="11"/>
                  </a:cubicBezTo>
                  <a:cubicBezTo>
                    <a:pt x="26" y="11"/>
                    <a:pt x="25" y="11"/>
                    <a:pt x="25" y="11"/>
                  </a:cubicBezTo>
                  <a:cubicBezTo>
                    <a:pt x="25" y="11"/>
                    <a:pt x="26" y="13"/>
                    <a:pt x="27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8" y="11"/>
                    <a:pt x="27" y="11"/>
                  </a:cubicBezTo>
                  <a:lnTo>
                    <a:pt x="27" y="12"/>
                  </a:lnTo>
                  <a:close/>
                  <a:moveTo>
                    <a:pt x="51" y="14"/>
                  </a:moveTo>
                  <a:cubicBezTo>
                    <a:pt x="51" y="13"/>
                    <a:pt x="51" y="12"/>
                    <a:pt x="51" y="11"/>
                  </a:cubicBezTo>
                  <a:cubicBezTo>
                    <a:pt x="51" y="12"/>
                    <a:pt x="51" y="12"/>
                    <a:pt x="51" y="14"/>
                  </a:cubicBezTo>
                  <a:close/>
                  <a:moveTo>
                    <a:pt x="29" y="13"/>
                  </a:moveTo>
                  <a:cubicBezTo>
                    <a:pt x="29" y="13"/>
                    <a:pt x="30" y="13"/>
                    <a:pt x="29" y="13"/>
                  </a:cubicBezTo>
                  <a:cubicBezTo>
                    <a:pt x="30" y="13"/>
                    <a:pt x="30" y="13"/>
                    <a:pt x="30" y="12"/>
                  </a:cubicBezTo>
                  <a:cubicBezTo>
                    <a:pt x="30" y="12"/>
                    <a:pt x="30" y="13"/>
                    <a:pt x="29" y="13"/>
                  </a:cubicBezTo>
                  <a:close/>
                  <a:moveTo>
                    <a:pt x="50" y="13"/>
                  </a:moveTo>
                  <a:cubicBezTo>
                    <a:pt x="50" y="13"/>
                    <a:pt x="50" y="14"/>
                    <a:pt x="50" y="14"/>
                  </a:cubicBezTo>
                  <a:cubicBezTo>
                    <a:pt x="50" y="13"/>
                    <a:pt x="50" y="13"/>
                    <a:pt x="50" y="12"/>
                  </a:cubicBezTo>
                  <a:lnTo>
                    <a:pt x="50" y="13"/>
                  </a:lnTo>
                  <a:close/>
                  <a:moveTo>
                    <a:pt x="53" y="14"/>
                  </a:moveTo>
                  <a:cubicBezTo>
                    <a:pt x="53" y="14"/>
                    <a:pt x="53" y="13"/>
                    <a:pt x="53" y="13"/>
                  </a:cubicBezTo>
                  <a:cubicBezTo>
                    <a:pt x="53" y="13"/>
                    <a:pt x="53" y="14"/>
                    <a:pt x="53" y="14"/>
                  </a:cubicBezTo>
                  <a:close/>
                  <a:moveTo>
                    <a:pt x="28" y="14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lose/>
                  <a:moveTo>
                    <a:pt x="51" y="22"/>
                  </a:moveTo>
                  <a:cubicBezTo>
                    <a:pt x="51" y="22"/>
                    <a:pt x="51" y="23"/>
                    <a:pt x="51" y="23"/>
                  </a:cubicBezTo>
                  <a:cubicBezTo>
                    <a:pt x="52" y="19"/>
                    <a:pt x="51" y="18"/>
                    <a:pt x="51" y="15"/>
                  </a:cubicBezTo>
                  <a:cubicBezTo>
                    <a:pt x="51" y="15"/>
                    <a:pt x="51" y="15"/>
                    <a:pt x="50" y="15"/>
                  </a:cubicBezTo>
                  <a:cubicBezTo>
                    <a:pt x="51" y="17"/>
                    <a:pt x="51" y="20"/>
                    <a:pt x="51" y="22"/>
                  </a:cubicBezTo>
                  <a:close/>
                  <a:moveTo>
                    <a:pt x="55" y="18"/>
                  </a:moveTo>
                  <a:cubicBezTo>
                    <a:pt x="55" y="17"/>
                    <a:pt x="55" y="15"/>
                    <a:pt x="54" y="15"/>
                  </a:cubicBezTo>
                  <a:cubicBezTo>
                    <a:pt x="55" y="16"/>
                    <a:pt x="55" y="17"/>
                    <a:pt x="55" y="18"/>
                  </a:cubicBezTo>
                  <a:close/>
                  <a:moveTo>
                    <a:pt x="5" y="19"/>
                  </a:moveTo>
                  <a:cubicBezTo>
                    <a:pt x="5" y="18"/>
                    <a:pt x="5" y="18"/>
                    <a:pt x="4" y="17"/>
                  </a:cubicBezTo>
                  <a:cubicBezTo>
                    <a:pt x="4" y="17"/>
                    <a:pt x="4" y="19"/>
                    <a:pt x="5" y="19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8"/>
                    <a:pt x="52" y="17"/>
                  </a:cubicBezTo>
                  <a:cubicBezTo>
                    <a:pt x="52" y="18"/>
                    <a:pt x="52" y="19"/>
                    <a:pt x="53" y="19"/>
                  </a:cubicBezTo>
                  <a:close/>
                  <a:moveTo>
                    <a:pt x="5" y="21"/>
                  </a:moveTo>
                  <a:cubicBezTo>
                    <a:pt x="5" y="21"/>
                    <a:pt x="5" y="20"/>
                    <a:pt x="5" y="19"/>
                  </a:cubicBezTo>
                  <a:cubicBezTo>
                    <a:pt x="5" y="20"/>
                    <a:pt x="4" y="21"/>
                    <a:pt x="5" y="21"/>
                  </a:cubicBezTo>
                  <a:close/>
                  <a:moveTo>
                    <a:pt x="4" y="21"/>
                  </a:moveTo>
                  <a:cubicBezTo>
                    <a:pt x="4" y="21"/>
                    <a:pt x="4" y="20"/>
                    <a:pt x="3" y="20"/>
                  </a:cubicBezTo>
                  <a:cubicBezTo>
                    <a:pt x="3" y="21"/>
                    <a:pt x="3" y="21"/>
                    <a:pt x="4" y="21"/>
                  </a:cubicBezTo>
                  <a:close/>
                  <a:moveTo>
                    <a:pt x="4" y="23"/>
                  </a:moveTo>
                  <a:cubicBezTo>
                    <a:pt x="4" y="23"/>
                    <a:pt x="4" y="22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lose/>
                  <a:moveTo>
                    <a:pt x="52" y="26"/>
                  </a:move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5"/>
                    <a:pt x="52" y="25"/>
                    <a:pt x="52" y="26"/>
                  </a:cubicBezTo>
                  <a:close/>
                  <a:moveTo>
                    <a:pt x="3" y="25"/>
                  </a:moveTo>
                  <a:cubicBezTo>
                    <a:pt x="2" y="24"/>
                    <a:pt x="2" y="25"/>
                    <a:pt x="3" y="26"/>
                  </a:cubicBezTo>
                  <a:lnTo>
                    <a:pt x="3" y="25"/>
                  </a:lnTo>
                  <a:close/>
                  <a:moveTo>
                    <a:pt x="49" y="26"/>
                  </a:moveTo>
                  <a:cubicBezTo>
                    <a:pt x="50" y="27"/>
                    <a:pt x="50" y="25"/>
                    <a:pt x="50" y="25"/>
                  </a:cubicBezTo>
                  <a:cubicBezTo>
                    <a:pt x="50" y="25"/>
                    <a:pt x="50" y="26"/>
                    <a:pt x="49" y="26"/>
                  </a:cubicBezTo>
                  <a:close/>
                  <a:moveTo>
                    <a:pt x="6" y="27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5" y="26"/>
                    <a:pt x="6" y="26"/>
                    <a:pt x="6" y="27"/>
                  </a:cubicBezTo>
                  <a:close/>
                  <a:moveTo>
                    <a:pt x="4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5" y="27"/>
                    <a:pt x="4" y="26"/>
                  </a:cubicBezTo>
                  <a:cubicBezTo>
                    <a:pt x="4" y="27"/>
                    <a:pt x="4" y="28"/>
                    <a:pt x="4" y="28"/>
                  </a:cubicBezTo>
                  <a:close/>
                  <a:moveTo>
                    <a:pt x="50" y="30"/>
                  </a:moveTo>
                  <a:cubicBezTo>
                    <a:pt x="51" y="30"/>
                    <a:pt x="52" y="28"/>
                    <a:pt x="51" y="27"/>
                  </a:cubicBezTo>
                  <a:cubicBezTo>
                    <a:pt x="51" y="28"/>
                    <a:pt x="50" y="29"/>
                    <a:pt x="50" y="30"/>
                  </a:cubicBezTo>
                  <a:close/>
                  <a:moveTo>
                    <a:pt x="6" y="29"/>
                  </a:moveTo>
                  <a:cubicBezTo>
                    <a:pt x="7" y="29"/>
                    <a:pt x="8" y="29"/>
                    <a:pt x="8" y="30"/>
                  </a:cubicBezTo>
                  <a:cubicBezTo>
                    <a:pt x="8" y="29"/>
                    <a:pt x="7" y="28"/>
                    <a:pt x="7" y="27"/>
                  </a:cubicBezTo>
                  <a:cubicBezTo>
                    <a:pt x="6" y="28"/>
                    <a:pt x="6" y="27"/>
                    <a:pt x="6" y="27"/>
                  </a:cubicBezTo>
                  <a:cubicBezTo>
                    <a:pt x="6" y="28"/>
                    <a:pt x="6" y="29"/>
                    <a:pt x="6" y="29"/>
                  </a:cubicBezTo>
                  <a:close/>
                  <a:moveTo>
                    <a:pt x="46" y="31"/>
                  </a:moveTo>
                  <a:cubicBezTo>
                    <a:pt x="47" y="31"/>
                    <a:pt x="48" y="30"/>
                    <a:pt x="47" y="29"/>
                  </a:cubicBezTo>
                  <a:cubicBezTo>
                    <a:pt x="47" y="30"/>
                    <a:pt x="47" y="30"/>
                    <a:pt x="46" y="31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6" y="30"/>
                  </a:cubicBezTo>
                  <a:lnTo>
                    <a:pt x="6" y="31"/>
                  </a:lnTo>
                  <a:close/>
                  <a:moveTo>
                    <a:pt x="7" y="31"/>
                  </a:moveTo>
                  <a:cubicBezTo>
                    <a:pt x="7" y="31"/>
                    <a:pt x="8" y="31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1"/>
                    <a:pt x="7" y="31"/>
                  </a:cubicBezTo>
                  <a:close/>
                  <a:moveTo>
                    <a:pt x="47" y="35"/>
                  </a:moveTo>
                  <a:cubicBezTo>
                    <a:pt x="48" y="34"/>
                    <a:pt x="49" y="33"/>
                    <a:pt x="50" y="31"/>
                  </a:cubicBezTo>
                  <a:cubicBezTo>
                    <a:pt x="50" y="31"/>
                    <a:pt x="50" y="30"/>
                    <a:pt x="49" y="30"/>
                  </a:cubicBezTo>
                  <a:cubicBezTo>
                    <a:pt x="49" y="32"/>
                    <a:pt x="48" y="34"/>
                    <a:pt x="47" y="35"/>
                  </a:cubicBezTo>
                  <a:close/>
                  <a:moveTo>
                    <a:pt x="6" y="32"/>
                  </a:moveTo>
                  <a:cubicBezTo>
                    <a:pt x="6" y="32"/>
                    <a:pt x="6" y="33"/>
                    <a:pt x="6" y="33"/>
                  </a:cubicBezTo>
                  <a:cubicBezTo>
                    <a:pt x="7" y="32"/>
                    <a:pt x="6" y="32"/>
                    <a:pt x="6" y="32"/>
                  </a:cubicBezTo>
                  <a:close/>
                  <a:moveTo>
                    <a:pt x="9" y="33"/>
                  </a:moveTo>
                  <a:cubicBezTo>
                    <a:pt x="9" y="32"/>
                    <a:pt x="9" y="32"/>
                    <a:pt x="8" y="32"/>
                  </a:cubicBezTo>
                  <a:cubicBezTo>
                    <a:pt x="8" y="32"/>
                    <a:pt x="9" y="33"/>
                    <a:pt x="9" y="33"/>
                  </a:cubicBezTo>
                  <a:close/>
                  <a:moveTo>
                    <a:pt x="10" y="34"/>
                  </a:moveTo>
                  <a:cubicBezTo>
                    <a:pt x="10" y="34"/>
                    <a:pt x="10" y="35"/>
                    <a:pt x="10" y="35"/>
                  </a:cubicBezTo>
                  <a:cubicBezTo>
                    <a:pt x="10" y="34"/>
                    <a:pt x="10" y="33"/>
                    <a:pt x="9" y="33"/>
                  </a:cubicBezTo>
                  <a:cubicBezTo>
                    <a:pt x="9" y="33"/>
                    <a:pt x="10" y="34"/>
                    <a:pt x="10" y="34"/>
                  </a:cubicBezTo>
                  <a:close/>
                  <a:moveTo>
                    <a:pt x="45" y="35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45" y="34"/>
                    <a:pt x="46" y="34"/>
                    <a:pt x="46" y="34"/>
                  </a:cubicBezTo>
                  <a:cubicBezTo>
                    <a:pt x="45" y="34"/>
                    <a:pt x="45" y="35"/>
                    <a:pt x="45" y="35"/>
                  </a:cubicBezTo>
                  <a:close/>
                  <a:moveTo>
                    <a:pt x="9" y="37"/>
                  </a:moveTo>
                  <a:cubicBezTo>
                    <a:pt x="9" y="36"/>
                    <a:pt x="8" y="35"/>
                    <a:pt x="7" y="34"/>
                  </a:cubicBezTo>
                  <a:cubicBezTo>
                    <a:pt x="8" y="35"/>
                    <a:pt x="8" y="36"/>
                    <a:pt x="9" y="37"/>
                  </a:cubicBezTo>
                  <a:close/>
                  <a:moveTo>
                    <a:pt x="43" y="36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3" y="35"/>
                    <a:pt x="43" y="36"/>
                  </a:cubicBezTo>
                  <a:close/>
                  <a:moveTo>
                    <a:pt x="12" y="36"/>
                  </a:move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2" y="36"/>
                    <a:pt x="12" y="36"/>
                  </a:cubicBezTo>
                  <a:close/>
                  <a:moveTo>
                    <a:pt x="41" y="38"/>
                  </a:moveTo>
                  <a:cubicBezTo>
                    <a:pt x="42" y="38"/>
                    <a:pt x="42" y="36"/>
                    <a:pt x="43" y="36"/>
                  </a:cubicBezTo>
                  <a:cubicBezTo>
                    <a:pt x="42" y="37"/>
                    <a:pt x="41" y="37"/>
                    <a:pt x="41" y="38"/>
                  </a:cubicBezTo>
                  <a:close/>
                  <a:moveTo>
                    <a:pt x="13" y="41"/>
                  </a:moveTo>
                  <a:cubicBezTo>
                    <a:pt x="12" y="40"/>
                    <a:pt x="10" y="38"/>
                    <a:pt x="9" y="36"/>
                  </a:cubicBezTo>
                  <a:cubicBezTo>
                    <a:pt x="10" y="38"/>
                    <a:pt x="11" y="41"/>
                    <a:pt x="13" y="41"/>
                  </a:cubicBezTo>
                  <a:close/>
                  <a:moveTo>
                    <a:pt x="39" y="38"/>
                  </a:moveTo>
                  <a:cubicBezTo>
                    <a:pt x="40" y="38"/>
                    <a:pt x="40" y="38"/>
                    <a:pt x="40" y="38"/>
                  </a:cubicBezTo>
                  <a:lnTo>
                    <a:pt x="39" y="38"/>
                  </a:lnTo>
                  <a:close/>
                  <a:moveTo>
                    <a:pt x="16" y="40"/>
                  </a:moveTo>
                  <a:cubicBezTo>
                    <a:pt x="16" y="39"/>
                    <a:pt x="14" y="38"/>
                    <a:pt x="14" y="38"/>
                  </a:cubicBezTo>
                  <a:cubicBezTo>
                    <a:pt x="14" y="39"/>
                    <a:pt x="15" y="40"/>
                    <a:pt x="16" y="40"/>
                  </a:cubicBezTo>
                  <a:close/>
                  <a:moveTo>
                    <a:pt x="13" y="40"/>
                  </a:moveTo>
                  <a:cubicBezTo>
                    <a:pt x="13" y="39"/>
                    <a:pt x="12" y="39"/>
                    <a:pt x="12" y="39"/>
                  </a:cubicBezTo>
                  <a:cubicBezTo>
                    <a:pt x="12" y="39"/>
                    <a:pt x="13" y="40"/>
                    <a:pt x="13" y="40"/>
                  </a:cubicBezTo>
                  <a:close/>
                  <a:moveTo>
                    <a:pt x="38" y="43"/>
                  </a:moveTo>
                  <a:cubicBezTo>
                    <a:pt x="39" y="41"/>
                    <a:pt x="40" y="41"/>
                    <a:pt x="41" y="39"/>
                  </a:cubicBezTo>
                  <a:cubicBezTo>
                    <a:pt x="40" y="40"/>
                    <a:pt x="38" y="41"/>
                    <a:pt x="38" y="43"/>
                  </a:cubicBezTo>
                  <a:close/>
                  <a:moveTo>
                    <a:pt x="40" y="42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0" y="41"/>
                    <a:pt x="40" y="42"/>
                  </a:cubicBezTo>
                  <a:close/>
                  <a:moveTo>
                    <a:pt x="16" y="42"/>
                  </a:move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1"/>
                    <a:pt x="16" y="41"/>
                  </a:cubicBezTo>
                  <a:cubicBezTo>
                    <a:pt x="16" y="41"/>
                    <a:pt x="16" y="42"/>
                    <a:pt x="16" y="42"/>
                  </a:cubicBezTo>
                  <a:close/>
                  <a:moveTo>
                    <a:pt x="16" y="44"/>
                  </a:moveTo>
                  <a:cubicBezTo>
                    <a:pt x="15" y="43"/>
                    <a:pt x="14" y="42"/>
                    <a:pt x="13" y="42"/>
                  </a:cubicBezTo>
                  <a:cubicBezTo>
                    <a:pt x="14" y="43"/>
                    <a:pt x="15" y="44"/>
                    <a:pt x="16" y="45"/>
                  </a:cubicBezTo>
                  <a:cubicBezTo>
                    <a:pt x="16" y="44"/>
                    <a:pt x="16" y="44"/>
                    <a:pt x="16" y="44"/>
                  </a:cubicBezTo>
                  <a:close/>
                  <a:moveTo>
                    <a:pt x="20" y="44"/>
                  </a:moveTo>
                  <a:cubicBezTo>
                    <a:pt x="19" y="43"/>
                    <a:pt x="19" y="42"/>
                    <a:pt x="18" y="42"/>
                  </a:cubicBezTo>
                  <a:cubicBezTo>
                    <a:pt x="18" y="43"/>
                    <a:pt x="19" y="44"/>
                    <a:pt x="20" y="44"/>
                  </a:cubicBezTo>
                  <a:close/>
                  <a:moveTo>
                    <a:pt x="35" y="43"/>
                  </a:moveTo>
                  <a:cubicBezTo>
                    <a:pt x="36" y="43"/>
                    <a:pt x="36" y="42"/>
                    <a:pt x="36" y="42"/>
                  </a:cubicBezTo>
                  <a:cubicBezTo>
                    <a:pt x="36" y="42"/>
                    <a:pt x="36" y="43"/>
                    <a:pt x="35" y="43"/>
                  </a:cubicBezTo>
                  <a:close/>
                  <a:moveTo>
                    <a:pt x="18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4"/>
                    <a:pt x="18" y="43"/>
                  </a:cubicBezTo>
                  <a:close/>
                  <a:moveTo>
                    <a:pt x="36" y="44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4"/>
                    <a:pt x="37" y="44"/>
                  </a:cubicBezTo>
                  <a:cubicBezTo>
                    <a:pt x="36" y="44"/>
                    <a:pt x="36" y="44"/>
                    <a:pt x="36" y="44"/>
                  </a:cubicBezTo>
                  <a:close/>
                  <a:moveTo>
                    <a:pt x="21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1" y="45"/>
                    <a:pt x="21" y="44"/>
                  </a:cubicBezTo>
                  <a:cubicBezTo>
                    <a:pt x="21" y="45"/>
                    <a:pt x="21" y="45"/>
                    <a:pt x="21" y="45"/>
                  </a:cubicBezTo>
                  <a:close/>
                  <a:moveTo>
                    <a:pt x="18" y="45"/>
                  </a:moveTo>
                  <a:cubicBezTo>
                    <a:pt x="18" y="45"/>
                    <a:pt x="18" y="45"/>
                    <a:pt x="17" y="45"/>
                  </a:cubicBezTo>
                  <a:lnTo>
                    <a:pt x="18" y="45"/>
                  </a:lnTo>
                  <a:close/>
                  <a:moveTo>
                    <a:pt x="21" y="47"/>
                  </a:moveTo>
                  <a:cubicBezTo>
                    <a:pt x="20" y="46"/>
                    <a:pt x="20" y="46"/>
                    <a:pt x="20" y="46"/>
                  </a:cubicBezTo>
                  <a:lnTo>
                    <a:pt x="21" y="47"/>
                  </a:lnTo>
                  <a:close/>
                  <a:moveTo>
                    <a:pt x="24" y="47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4" y="47"/>
                  </a:cubicBezTo>
                  <a:close/>
                  <a:moveTo>
                    <a:pt x="22" y="49"/>
                  </a:moveTo>
                  <a:cubicBezTo>
                    <a:pt x="21" y="48"/>
                    <a:pt x="20" y="47"/>
                    <a:pt x="18" y="46"/>
                  </a:cubicBezTo>
                  <a:cubicBezTo>
                    <a:pt x="19" y="47"/>
                    <a:pt x="21" y="48"/>
                    <a:pt x="22" y="49"/>
                  </a:cubicBezTo>
                  <a:close/>
                  <a:moveTo>
                    <a:pt x="32" y="48"/>
                  </a:moveTo>
                  <a:cubicBezTo>
                    <a:pt x="33" y="48"/>
                    <a:pt x="33" y="47"/>
                    <a:pt x="33" y="46"/>
                  </a:cubicBezTo>
                  <a:cubicBezTo>
                    <a:pt x="33" y="47"/>
                    <a:pt x="32" y="47"/>
                    <a:pt x="32" y="48"/>
                  </a:cubicBezTo>
                  <a:close/>
                  <a:moveTo>
                    <a:pt x="22" y="48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lose/>
                  <a:moveTo>
                    <a:pt x="25" y="49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7"/>
                    <a:pt x="24" y="48"/>
                  </a:cubicBezTo>
                  <a:cubicBezTo>
                    <a:pt x="25" y="48"/>
                    <a:pt x="25" y="48"/>
                    <a:pt x="25" y="49"/>
                  </a:cubicBezTo>
                  <a:close/>
                  <a:moveTo>
                    <a:pt x="27" y="50"/>
                  </a:moveTo>
                  <a:cubicBezTo>
                    <a:pt x="28" y="50"/>
                    <a:pt x="27" y="49"/>
                    <a:pt x="28" y="49"/>
                  </a:cubicBezTo>
                  <a:cubicBezTo>
                    <a:pt x="29" y="49"/>
                    <a:pt x="29" y="49"/>
                    <a:pt x="29" y="48"/>
                  </a:cubicBezTo>
                  <a:cubicBezTo>
                    <a:pt x="28" y="48"/>
                    <a:pt x="27" y="49"/>
                    <a:pt x="27" y="50"/>
                  </a:cubicBezTo>
                  <a:close/>
                  <a:moveTo>
                    <a:pt x="30" y="49"/>
                  </a:moveTo>
                  <a:cubicBezTo>
                    <a:pt x="30" y="49"/>
                    <a:pt x="30" y="49"/>
                    <a:pt x="31" y="49"/>
                  </a:cubicBezTo>
                  <a:cubicBezTo>
                    <a:pt x="30" y="48"/>
                    <a:pt x="30" y="49"/>
                    <a:pt x="30" y="49"/>
                  </a:cubicBezTo>
                  <a:close/>
                  <a:moveTo>
                    <a:pt x="24" y="50"/>
                  </a:moveTo>
                  <a:cubicBezTo>
                    <a:pt x="24" y="50"/>
                    <a:pt x="24" y="49"/>
                    <a:pt x="23" y="49"/>
                  </a:cubicBezTo>
                  <a:lnTo>
                    <a:pt x="24" y="50"/>
                  </a:lnTo>
                  <a:close/>
                  <a:moveTo>
                    <a:pt x="25" y="51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7" y="53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28" y="53"/>
                    <a:pt x="28" y="52"/>
                    <a:pt x="28" y="52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7" y="52"/>
                    <a:pt x="2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52"/>
            <p:cNvSpPr>
              <a:spLocks noEditPoints="1"/>
            </p:cNvSpPr>
            <p:nvPr/>
          </p:nvSpPr>
          <p:spPr bwMode="auto">
            <a:xfrm>
              <a:off x="3256027" y="1910731"/>
              <a:ext cx="143969" cy="136117"/>
            </a:xfrm>
            <a:custGeom>
              <a:avLst/>
              <a:gdLst>
                <a:gd name="T0" fmla="*/ 14 w 23"/>
                <a:gd name="T1" fmla="*/ 6 h 22"/>
                <a:gd name="T2" fmla="*/ 20 w 23"/>
                <a:gd name="T3" fmla="*/ 3 h 22"/>
                <a:gd name="T4" fmla="*/ 17 w 23"/>
                <a:gd name="T5" fmla="*/ 10 h 22"/>
                <a:gd name="T6" fmla="*/ 23 w 23"/>
                <a:gd name="T7" fmla="*/ 18 h 22"/>
                <a:gd name="T8" fmla="*/ 13 w 23"/>
                <a:gd name="T9" fmla="*/ 16 h 22"/>
                <a:gd name="T10" fmla="*/ 9 w 23"/>
                <a:gd name="T11" fmla="*/ 22 h 22"/>
                <a:gd name="T12" fmla="*/ 7 w 23"/>
                <a:gd name="T13" fmla="*/ 22 h 22"/>
                <a:gd name="T14" fmla="*/ 7 w 23"/>
                <a:gd name="T15" fmla="*/ 15 h 22"/>
                <a:gd name="T16" fmla="*/ 1 w 23"/>
                <a:gd name="T17" fmla="*/ 13 h 22"/>
                <a:gd name="T18" fmla="*/ 8 w 23"/>
                <a:gd name="T19" fmla="*/ 3 h 22"/>
                <a:gd name="T20" fmla="*/ 14 w 23"/>
                <a:gd name="T21" fmla="*/ 6 h 22"/>
                <a:gd name="T22" fmla="*/ 10 w 23"/>
                <a:gd name="T23" fmla="*/ 13 h 22"/>
                <a:gd name="T24" fmla="*/ 13 w 23"/>
                <a:gd name="T25" fmla="*/ 10 h 22"/>
                <a:gd name="T26" fmla="*/ 10 w 23"/>
                <a:gd name="T2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2">
                  <a:moveTo>
                    <a:pt x="14" y="6"/>
                  </a:moveTo>
                  <a:cubicBezTo>
                    <a:pt x="16" y="5"/>
                    <a:pt x="16" y="2"/>
                    <a:pt x="20" y="3"/>
                  </a:cubicBezTo>
                  <a:cubicBezTo>
                    <a:pt x="20" y="5"/>
                    <a:pt x="18" y="8"/>
                    <a:pt x="17" y="10"/>
                  </a:cubicBezTo>
                  <a:cubicBezTo>
                    <a:pt x="18" y="13"/>
                    <a:pt x="22" y="14"/>
                    <a:pt x="23" y="18"/>
                  </a:cubicBezTo>
                  <a:cubicBezTo>
                    <a:pt x="20" y="20"/>
                    <a:pt x="16" y="18"/>
                    <a:pt x="13" y="16"/>
                  </a:cubicBezTo>
                  <a:cubicBezTo>
                    <a:pt x="12" y="18"/>
                    <a:pt x="11" y="21"/>
                    <a:pt x="9" y="22"/>
                  </a:cubicBezTo>
                  <a:cubicBezTo>
                    <a:pt x="8" y="22"/>
                    <a:pt x="8" y="22"/>
                    <a:pt x="7" y="22"/>
                  </a:cubicBezTo>
                  <a:cubicBezTo>
                    <a:pt x="8" y="19"/>
                    <a:pt x="8" y="16"/>
                    <a:pt x="7" y="15"/>
                  </a:cubicBezTo>
                  <a:cubicBezTo>
                    <a:pt x="5" y="16"/>
                    <a:pt x="0" y="17"/>
                    <a:pt x="1" y="13"/>
                  </a:cubicBezTo>
                  <a:cubicBezTo>
                    <a:pt x="6" y="12"/>
                    <a:pt x="9" y="9"/>
                    <a:pt x="8" y="3"/>
                  </a:cubicBezTo>
                  <a:cubicBezTo>
                    <a:pt x="10" y="0"/>
                    <a:pt x="13" y="3"/>
                    <a:pt x="14" y="6"/>
                  </a:cubicBezTo>
                  <a:close/>
                  <a:moveTo>
                    <a:pt x="10" y="13"/>
                  </a:moveTo>
                  <a:cubicBezTo>
                    <a:pt x="12" y="13"/>
                    <a:pt x="12" y="11"/>
                    <a:pt x="13" y="10"/>
                  </a:cubicBezTo>
                  <a:cubicBezTo>
                    <a:pt x="11" y="10"/>
                    <a:pt x="10" y="11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660367" y="2314820"/>
            <a:ext cx="2699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2800" b="1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zh-CN" altLang="en-US" sz="2800" b="1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702279" y="3112376"/>
            <a:ext cx="685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4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en-US" altLang="zh-CN" sz="1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400" dirty="0" smtClean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14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14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en-US" altLang="zh-CN" sz="14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400" dirty="0" smtClean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14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endParaRPr lang="en-US" altLang="zh-CN" sz="1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lvl="0" algn="just"/>
            <a:endParaRPr lang="en-US" altLang="zh-CN" sz="14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4" name="直接连接符 33"/>
          <p:cNvCxnSpPr/>
          <p:nvPr/>
        </p:nvCxnSpPr>
        <p:spPr>
          <a:xfrm>
            <a:off x="5764334" y="2943199"/>
            <a:ext cx="333829" cy="0"/>
          </a:xfrm>
          <a:prstGeom prst="line">
            <a:avLst/>
          </a:prstGeom>
          <a:ln w="25400">
            <a:solidFill>
              <a:srgbClr val="2F6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 44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46" name="文本框 45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7" name="组 46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48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 60"/>
          <p:cNvGrpSpPr/>
          <p:nvPr/>
        </p:nvGrpSpPr>
        <p:grpSpPr>
          <a:xfrm>
            <a:off x="1724498" y="1931901"/>
            <a:ext cx="8616880" cy="1796018"/>
            <a:chOff x="1648232" y="2238703"/>
            <a:chExt cx="8616880" cy="1796018"/>
          </a:xfrm>
        </p:grpSpPr>
        <p:grpSp>
          <p:nvGrpSpPr>
            <p:cNvPr id="42" name="组 41"/>
            <p:cNvGrpSpPr/>
            <p:nvPr/>
          </p:nvGrpSpPr>
          <p:grpSpPr>
            <a:xfrm>
              <a:off x="1648232" y="2238703"/>
              <a:ext cx="8616880" cy="1796018"/>
              <a:chOff x="2857171" y="2702061"/>
              <a:chExt cx="6091238" cy="1269598"/>
            </a:xfrm>
          </p:grpSpPr>
          <p:sp>
            <p:nvSpPr>
              <p:cNvPr id="8" name="椭圆 31"/>
              <p:cNvSpPr/>
              <p:nvPr/>
            </p:nvSpPr>
            <p:spPr>
              <a:xfrm>
                <a:off x="2857171" y="2702061"/>
                <a:ext cx="1281113" cy="1269598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noFill/>
              <a:ln w="25400" cap="rnd">
                <a:solidFill>
                  <a:srgbClr val="2F6335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" name="任意多边形 7"/>
              <p:cNvSpPr/>
              <p:nvPr/>
            </p:nvSpPr>
            <p:spPr>
              <a:xfrm>
                <a:off x="3092915" y="3416656"/>
                <a:ext cx="809625" cy="13101"/>
              </a:xfrm>
              <a:custGeom>
                <a:avLst/>
                <a:gdLst>
                  <a:gd name="connsiteX0" fmla="*/ 0 w 3513221"/>
                  <a:gd name="connsiteY0" fmla="*/ 32084 h 64281"/>
                  <a:gd name="connsiteX1" fmla="*/ 930442 w 3513221"/>
                  <a:gd name="connsiteY1" fmla="*/ 16042 h 64281"/>
                  <a:gd name="connsiteX2" fmla="*/ 1892968 w 3513221"/>
                  <a:gd name="connsiteY2" fmla="*/ 64168 h 64281"/>
                  <a:gd name="connsiteX3" fmla="*/ 3513221 w 3513221"/>
                  <a:gd name="connsiteY3" fmla="*/ 0 h 6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13221" h="64281">
                    <a:moveTo>
                      <a:pt x="0" y="32084"/>
                    </a:moveTo>
                    <a:cubicBezTo>
                      <a:pt x="307473" y="21389"/>
                      <a:pt x="614947" y="10695"/>
                      <a:pt x="930442" y="16042"/>
                    </a:cubicBezTo>
                    <a:cubicBezTo>
                      <a:pt x="1245937" y="21389"/>
                      <a:pt x="1462505" y="66842"/>
                      <a:pt x="1892968" y="64168"/>
                    </a:cubicBezTo>
                    <a:cubicBezTo>
                      <a:pt x="2323431" y="61494"/>
                      <a:pt x="2918326" y="30747"/>
                      <a:pt x="3513221" y="0"/>
                    </a:cubicBezTo>
                  </a:path>
                </a:pathLst>
              </a:custGeom>
              <a:solidFill>
                <a:srgbClr val="005188"/>
              </a:solidFill>
              <a:ln w="25400" cap="rnd">
                <a:solidFill>
                  <a:srgbClr val="2F6335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" name="文本框 88"/>
              <p:cNvSpPr txBox="1">
                <a:spLocks noChangeArrowheads="1"/>
              </p:cNvSpPr>
              <p:nvPr/>
            </p:nvSpPr>
            <p:spPr bwMode="auto">
              <a:xfrm>
                <a:off x="2978615" y="3416656"/>
                <a:ext cx="1037035" cy="315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2F633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Step 1</a:t>
                </a:r>
                <a:endParaRPr lang="zh-CN" altLang="en-US" sz="1600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1" name="chenying0907 90"/>
              <p:cNvGrpSpPr/>
              <p:nvPr/>
            </p:nvGrpSpPr>
            <p:grpSpPr bwMode="auto">
              <a:xfrm>
                <a:off x="3322706" y="2892619"/>
                <a:ext cx="289322" cy="458532"/>
                <a:chOff x="5844088" y="2600655"/>
                <a:chExt cx="385904" cy="611158"/>
              </a:xfrm>
            </p:grpSpPr>
            <p:grpSp>
              <p:nvGrpSpPr>
                <p:cNvPr id="12" name="chenying0907 91"/>
                <p:cNvGrpSpPr/>
                <p:nvPr/>
              </p:nvGrpSpPr>
              <p:grpSpPr bwMode="auto">
                <a:xfrm rot="8489641">
                  <a:off x="6013992" y="2653092"/>
                  <a:ext cx="216000" cy="558721"/>
                  <a:chOff x="6011031" y="2540000"/>
                  <a:chExt cx="242182" cy="626447"/>
                </a:xfrm>
              </p:grpSpPr>
              <p:sp>
                <p:nvSpPr>
                  <p:cNvPr id="14" name="任意多边形 12"/>
                  <p:cNvSpPr/>
                  <p:nvPr/>
                </p:nvSpPr>
                <p:spPr>
                  <a:xfrm>
                    <a:off x="6019303" y="2543519"/>
                    <a:ext cx="217230" cy="201123"/>
                  </a:xfrm>
                  <a:custGeom>
                    <a:avLst/>
                    <a:gdLst>
                      <a:gd name="connsiteX0" fmla="*/ 114300 w 217195"/>
                      <a:gd name="connsiteY0" fmla="*/ 0 h 201788"/>
                      <a:gd name="connsiteX1" fmla="*/ 215900 w 217195"/>
                      <a:gd name="connsiteY1" fmla="*/ 190500 h 201788"/>
                      <a:gd name="connsiteX2" fmla="*/ 0 w 217195"/>
                      <a:gd name="connsiteY2" fmla="*/ 190500 h 201788"/>
                      <a:gd name="connsiteX3" fmla="*/ 114300 w 217195"/>
                      <a:gd name="connsiteY3" fmla="*/ 0 h 201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195" h="201788">
                        <a:moveTo>
                          <a:pt x="114300" y="0"/>
                        </a:moveTo>
                        <a:cubicBezTo>
                          <a:pt x="170391" y="82550"/>
                          <a:pt x="226483" y="165100"/>
                          <a:pt x="215900" y="190500"/>
                        </a:cubicBezTo>
                        <a:cubicBezTo>
                          <a:pt x="143933" y="190500"/>
                          <a:pt x="19050" y="215900"/>
                          <a:pt x="0" y="190500"/>
                        </a:cubicBezTo>
                        <a:lnTo>
                          <a:pt x="114300" y="0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rgbClr val="2F6335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/>
                    <a:endParaRPr lang="zh-CN" altLang="en-US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  <p:sp>
                <p:nvSpPr>
                  <p:cNvPr id="15" name="任意多边形 13"/>
                  <p:cNvSpPr/>
                  <p:nvPr/>
                </p:nvSpPr>
                <p:spPr>
                  <a:xfrm>
                    <a:off x="6011261" y="2721930"/>
                    <a:ext cx="242158" cy="444961"/>
                  </a:xfrm>
                  <a:custGeom>
                    <a:avLst/>
                    <a:gdLst>
                      <a:gd name="connsiteX0" fmla="*/ 12700 w 215900"/>
                      <a:gd name="connsiteY0" fmla="*/ 12700 h 444500"/>
                      <a:gd name="connsiteX1" fmla="*/ 0 w 215900"/>
                      <a:gd name="connsiteY1" fmla="*/ 444500 h 444500"/>
                      <a:gd name="connsiteX2" fmla="*/ 215900 w 215900"/>
                      <a:gd name="connsiteY2" fmla="*/ 419100 h 444500"/>
                      <a:gd name="connsiteX3" fmla="*/ 215900 w 215900"/>
                      <a:gd name="connsiteY3" fmla="*/ 0 h 444500"/>
                      <a:gd name="connsiteX4" fmla="*/ 215900 w 215900"/>
                      <a:gd name="connsiteY4" fmla="*/ 0 h 444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5900" h="444500">
                        <a:moveTo>
                          <a:pt x="12700" y="12700"/>
                        </a:moveTo>
                        <a:lnTo>
                          <a:pt x="0" y="444500"/>
                        </a:lnTo>
                        <a:lnTo>
                          <a:pt x="215900" y="419100"/>
                        </a:lnTo>
                        <a:lnTo>
                          <a:pt x="215900" y="0"/>
                        </a:lnTo>
                        <a:lnTo>
                          <a:pt x="215900" y="0"/>
                        </a:lnTo>
                      </a:path>
                    </a:pathLst>
                  </a:custGeom>
                  <a:noFill/>
                  <a:ln w="25400" cap="rnd">
                    <a:solidFill>
                      <a:srgbClr val="2F6335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/>
                    <a:endParaRPr lang="zh-CN" altLang="en-US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  <p:sp>
                <p:nvSpPr>
                  <p:cNvPr id="16" name="任意多边形 14"/>
                  <p:cNvSpPr/>
                  <p:nvPr/>
                </p:nvSpPr>
                <p:spPr>
                  <a:xfrm>
                    <a:off x="6100764" y="2573365"/>
                    <a:ext cx="64101" cy="60515"/>
                  </a:xfrm>
                  <a:custGeom>
                    <a:avLst/>
                    <a:gdLst>
                      <a:gd name="connsiteX0" fmla="*/ 114300 w 217195"/>
                      <a:gd name="connsiteY0" fmla="*/ 0 h 201788"/>
                      <a:gd name="connsiteX1" fmla="*/ 215900 w 217195"/>
                      <a:gd name="connsiteY1" fmla="*/ 190500 h 201788"/>
                      <a:gd name="connsiteX2" fmla="*/ 0 w 217195"/>
                      <a:gd name="connsiteY2" fmla="*/ 190500 h 201788"/>
                      <a:gd name="connsiteX3" fmla="*/ 114300 w 217195"/>
                      <a:gd name="connsiteY3" fmla="*/ 0 h 201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195" h="201788">
                        <a:moveTo>
                          <a:pt x="114300" y="0"/>
                        </a:moveTo>
                        <a:cubicBezTo>
                          <a:pt x="170391" y="82550"/>
                          <a:pt x="226483" y="165100"/>
                          <a:pt x="215900" y="190500"/>
                        </a:cubicBezTo>
                        <a:cubicBezTo>
                          <a:pt x="143933" y="190500"/>
                          <a:pt x="19050" y="215900"/>
                          <a:pt x="0" y="190500"/>
                        </a:cubicBezTo>
                        <a:lnTo>
                          <a:pt x="11430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  <a:ln w="25400" cap="rnd">
                    <a:solidFill>
                      <a:srgbClr val="2F6335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/>
                    <a:endParaRPr lang="zh-CN" altLang="en-US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3" name="任意多边形 11"/>
                <p:cNvSpPr/>
                <p:nvPr/>
              </p:nvSpPr>
              <p:spPr>
                <a:xfrm>
                  <a:off x="5844088" y="2600655"/>
                  <a:ext cx="182629" cy="195253"/>
                </a:xfrm>
                <a:custGeom>
                  <a:avLst/>
                  <a:gdLst>
                    <a:gd name="connsiteX0" fmla="*/ 43090 w 153621"/>
                    <a:gd name="connsiteY0" fmla="*/ 162601 h 162601"/>
                    <a:gd name="connsiteX1" fmla="*/ 2896 w 153621"/>
                    <a:gd name="connsiteY1" fmla="*/ 102311 h 162601"/>
                    <a:gd name="connsiteX2" fmla="*/ 113428 w 153621"/>
                    <a:gd name="connsiteY2" fmla="*/ 1828 h 162601"/>
                    <a:gd name="connsiteX3" fmla="*/ 153621 w 153621"/>
                    <a:gd name="connsiteY3" fmla="*/ 47045 h 162601"/>
                    <a:gd name="connsiteX0-1" fmla="*/ 41489 w 152020"/>
                    <a:gd name="connsiteY0-2" fmla="*/ 158991 h 158991"/>
                    <a:gd name="connsiteX1-3" fmla="*/ 1295 w 152020"/>
                    <a:gd name="connsiteY1-4" fmla="*/ 98701 h 158991"/>
                    <a:gd name="connsiteX2-5" fmla="*/ 82359 w 152020"/>
                    <a:gd name="connsiteY2-6" fmla="*/ 2042 h 158991"/>
                    <a:gd name="connsiteX3-7" fmla="*/ 152020 w 152020"/>
                    <a:gd name="connsiteY3-8" fmla="*/ 43435 h 158991"/>
                    <a:gd name="connsiteX0-9" fmla="*/ 41916 w 152447"/>
                    <a:gd name="connsiteY0-10" fmla="*/ 148552 h 148552"/>
                    <a:gd name="connsiteX1-11" fmla="*/ 1722 w 152447"/>
                    <a:gd name="connsiteY1-12" fmla="*/ 88262 h 148552"/>
                    <a:gd name="connsiteX2-13" fmla="*/ 91205 w 152447"/>
                    <a:gd name="connsiteY2-14" fmla="*/ 3075 h 148552"/>
                    <a:gd name="connsiteX3-15" fmla="*/ 152447 w 152447"/>
                    <a:gd name="connsiteY3-16" fmla="*/ 32996 h 148552"/>
                  </a:gdLst>
                  <a:ahLst/>
                  <a:cxnLst>
                    <a:cxn ang="0">
                      <a:pos x="connsiteX0-9" y="connsiteY0-10"/>
                    </a:cxn>
                    <a:cxn ang="0">
                      <a:pos x="connsiteX1-11" y="connsiteY1-12"/>
                    </a:cxn>
                    <a:cxn ang="0">
                      <a:pos x="connsiteX2-13" y="connsiteY2-14"/>
                    </a:cxn>
                    <a:cxn ang="0">
                      <a:pos x="connsiteX3-15" y="connsiteY3-16"/>
                    </a:cxn>
                  </a:cxnLst>
                  <a:rect l="l" t="t" r="r" b="b"/>
                  <a:pathLst>
                    <a:path w="152447" h="148552">
                      <a:moveTo>
                        <a:pt x="41916" y="148552"/>
                      </a:moveTo>
                      <a:cubicBezTo>
                        <a:pt x="15957" y="131804"/>
                        <a:pt x="-6493" y="112508"/>
                        <a:pt x="1722" y="88262"/>
                      </a:cubicBezTo>
                      <a:cubicBezTo>
                        <a:pt x="9937" y="64016"/>
                        <a:pt x="66084" y="12286"/>
                        <a:pt x="91205" y="3075"/>
                      </a:cubicBezTo>
                      <a:cubicBezTo>
                        <a:pt x="116326" y="-6136"/>
                        <a:pt x="144911" y="5782"/>
                        <a:pt x="152447" y="32996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17" name="chenying0907 98"/>
              <p:cNvGrpSpPr/>
              <p:nvPr/>
            </p:nvGrpSpPr>
            <p:grpSpPr bwMode="auto">
              <a:xfrm>
                <a:off x="8130449" y="2965269"/>
                <a:ext cx="355997" cy="323950"/>
                <a:chOff x="7002966" y="4415883"/>
                <a:chExt cx="507443" cy="461687"/>
              </a:xfrm>
            </p:grpSpPr>
            <p:grpSp>
              <p:nvGrpSpPr>
                <p:cNvPr id="18" name="chenying0907 99"/>
                <p:cNvGrpSpPr/>
                <p:nvPr/>
              </p:nvGrpSpPr>
              <p:grpSpPr bwMode="auto">
                <a:xfrm>
                  <a:off x="7002966" y="4415883"/>
                  <a:ext cx="507443" cy="461687"/>
                  <a:chOff x="7002966" y="4415883"/>
                  <a:chExt cx="602999" cy="548627"/>
                </a:xfrm>
              </p:grpSpPr>
              <p:sp>
                <p:nvSpPr>
                  <p:cNvPr id="23" name="任意多边形 21"/>
                  <p:cNvSpPr/>
                  <p:nvPr/>
                </p:nvSpPr>
                <p:spPr>
                  <a:xfrm>
                    <a:off x="7002966" y="4415883"/>
                    <a:ext cx="602999" cy="548627"/>
                  </a:xfrm>
                  <a:custGeom>
                    <a:avLst/>
                    <a:gdLst>
                      <a:gd name="connsiteX0" fmla="*/ 0 w 602999"/>
                      <a:gd name="connsiteY0" fmla="*/ 22302 h 548627"/>
                      <a:gd name="connsiteX1" fmla="*/ 11151 w 602999"/>
                      <a:gd name="connsiteY1" fmla="*/ 546410 h 548627"/>
                      <a:gd name="connsiteX2" fmla="*/ 412595 w 602999"/>
                      <a:gd name="connsiteY2" fmla="*/ 535258 h 548627"/>
                      <a:gd name="connsiteX3" fmla="*/ 591014 w 602999"/>
                      <a:gd name="connsiteY3" fmla="*/ 401444 h 548627"/>
                      <a:gd name="connsiteX4" fmla="*/ 568712 w 602999"/>
                      <a:gd name="connsiteY4" fmla="*/ 0 h 548627"/>
                      <a:gd name="connsiteX5" fmla="*/ 0 w 602999"/>
                      <a:gd name="connsiteY5" fmla="*/ 22302 h 5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2999" h="548627">
                        <a:moveTo>
                          <a:pt x="0" y="22302"/>
                        </a:moveTo>
                        <a:lnTo>
                          <a:pt x="11151" y="546410"/>
                        </a:lnTo>
                        <a:cubicBezTo>
                          <a:pt x="144966" y="542693"/>
                          <a:pt x="315951" y="559419"/>
                          <a:pt x="412595" y="535258"/>
                        </a:cubicBezTo>
                        <a:cubicBezTo>
                          <a:pt x="509239" y="511097"/>
                          <a:pt x="564995" y="490654"/>
                          <a:pt x="591014" y="401444"/>
                        </a:cubicBezTo>
                        <a:cubicBezTo>
                          <a:pt x="617033" y="312234"/>
                          <a:pt x="596590" y="70624"/>
                          <a:pt x="568712" y="0"/>
                        </a:cubicBezTo>
                        <a:lnTo>
                          <a:pt x="0" y="22302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rgbClr val="2F6335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/>
                    <a:endParaRPr lang="zh-CN" altLang="en-US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任意多边形 22"/>
                  <p:cNvSpPr/>
                  <p:nvPr/>
                </p:nvSpPr>
                <p:spPr>
                  <a:xfrm>
                    <a:off x="7396226" y="4776929"/>
                    <a:ext cx="201672" cy="165395"/>
                  </a:xfrm>
                  <a:custGeom>
                    <a:avLst/>
                    <a:gdLst>
                      <a:gd name="connsiteX0" fmla="*/ 0 w 238298"/>
                      <a:gd name="connsiteY0" fmla="*/ 227214 h 227214"/>
                      <a:gd name="connsiteX1" fmla="*/ 60960 w 238298"/>
                      <a:gd name="connsiteY1" fmla="*/ 77585 h 227214"/>
                      <a:gd name="connsiteX2" fmla="*/ 44334 w 238298"/>
                      <a:gd name="connsiteY2" fmla="*/ 0 h 227214"/>
                      <a:gd name="connsiteX3" fmla="*/ 155170 w 238298"/>
                      <a:gd name="connsiteY3" fmla="*/ 27709 h 227214"/>
                      <a:gd name="connsiteX4" fmla="*/ 238298 w 238298"/>
                      <a:gd name="connsiteY4" fmla="*/ 0 h 227214"/>
                      <a:gd name="connsiteX0-1" fmla="*/ 0 w 238298"/>
                      <a:gd name="connsiteY0-2" fmla="*/ 227214 h 227214"/>
                      <a:gd name="connsiteX1-3" fmla="*/ 38793 w 238298"/>
                      <a:gd name="connsiteY1-4" fmla="*/ 99752 h 227214"/>
                      <a:gd name="connsiteX2-5" fmla="*/ 44334 w 238298"/>
                      <a:gd name="connsiteY2-6" fmla="*/ 0 h 227214"/>
                      <a:gd name="connsiteX3-7" fmla="*/ 155170 w 238298"/>
                      <a:gd name="connsiteY3-8" fmla="*/ 27709 h 227214"/>
                      <a:gd name="connsiteX4-9" fmla="*/ 238298 w 238298"/>
                      <a:gd name="connsiteY4-10" fmla="*/ 0 h 227214"/>
                      <a:gd name="connsiteX0-11" fmla="*/ 0 w 238298"/>
                      <a:gd name="connsiteY0-12" fmla="*/ 227214 h 227214"/>
                      <a:gd name="connsiteX1-13" fmla="*/ 38793 w 238298"/>
                      <a:gd name="connsiteY1-14" fmla="*/ 99752 h 227214"/>
                      <a:gd name="connsiteX2-15" fmla="*/ 44334 w 238298"/>
                      <a:gd name="connsiteY2-16" fmla="*/ 0 h 227214"/>
                      <a:gd name="connsiteX3-17" fmla="*/ 160712 w 238298"/>
                      <a:gd name="connsiteY3-18" fmla="*/ 16625 h 227214"/>
                      <a:gd name="connsiteX4-19" fmla="*/ 238298 w 238298"/>
                      <a:gd name="connsiteY4-20" fmla="*/ 0 h 227214"/>
                    </a:gdLst>
                    <a:ahLst/>
                    <a:cxnLst>
                      <a:cxn ang="0">
                        <a:pos x="connsiteX0-11" y="connsiteY0-12"/>
                      </a:cxn>
                      <a:cxn ang="0">
                        <a:pos x="connsiteX1-13" y="connsiteY1-14"/>
                      </a:cxn>
                      <a:cxn ang="0">
                        <a:pos x="connsiteX2-15" y="connsiteY2-16"/>
                      </a:cxn>
                      <a:cxn ang="0">
                        <a:pos x="connsiteX3-17" y="connsiteY3-18"/>
                      </a:cxn>
                      <a:cxn ang="0">
                        <a:pos x="connsiteX4-19" y="connsiteY4-20"/>
                      </a:cxn>
                    </a:cxnLst>
                    <a:rect l="l" t="t" r="r" b="b"/>
                    <a:pathLst>
                      <a:path w="238298" h="227214">
                        <a:moveTo>
                          <a:pt x="0" y="227214"/>
                        </a:moveTo>
                        <a:cubicBezTo>
                          <a:pt x="26785" y="171334"/>
                          <a:pt x="31404" y="137621"/>
                          <a:pt x="38793" y="99752"/>
                        </a:cubicBezTo>
                        <a:cubicBezTo>
                          <a:pt x="46182" y="61883"/>
                          <a:pt x="38792" y="11084"/>
                          <a:pt x="44334" y="0"/>
                        </a:cubicBezTo>
                        <a:cubicBezTo>
                          <a:pt x="81279" y="9236"/>
                          <a:pt x="128385" y="16625"/>
                          <a:pt x="160712" y="16625"/>
                        </a:cubicBezTo>
                        <a:cubicBezTo>
                          <a:pt x="193039" y="16625"/>
                          <a:pt x="212897" y="13854"/>
                          <a:pt x="238298" y="0"/>
                        </a:cubicBezTo>
                      </a:path>
                    </a:pathLst>
                  </a:custGeom>
                  <a:noFill/>
                  <a:ln w="25400" cap="rnd">
                    <a:solidFill>
                      <a:srgbClr val="2F6335"/>
                    </a:solidFill>
                    <a:round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/>
                    <a:endParaRPr lang="zh-CN" altLang="en-US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9" name="任意多边形 17"/>
                <p:cNvSpPr/>
                <p:nvPr/>
              </p:nvSpPr>
              <p:spPr>
                <a:xfrm>
                  <a:off x="7077640" y="4605989"/>
                  <a:ext cx="363187" cy="6790"/>
                </a:xfrm>
                <a:custGeom>
                  <a:avLst/>
                  <a:gdLst>
                    <a:gd name="connsiteX0" fmla="*/ 0 w 363297"/>
                    <a:gd name="connsiteY0" fmla="*/ 18689 h 21777"/>
                    <a:gd name="connsiteX1" fmla="*/ 95442 w 363297"/>
                    <a:gd name="connsiteY1" fmla="*/ 3295 h 21777"/>
                    <a:gd name="connsiteX2" fmla="*/ 197042 w 363297"/>
                    <a:gd name="connsiteY2" fmla="*/ 21767 h 21777"/>
                    <a:gd name="connsiteX3" fmla="*/ 270933 w 363297"/>
                    <a:gd name="connsiteY3" fmla="*/ 216 h 21777"/>
                    <a:gd name="connsiteX4" fmla="*/ 363297 w 363297"/>
                    <a:gd name="connsiteY4" fmla="*/ 12531 h 21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297" h="21777">
                      <a:moveTo>
                        <a:pt x="0" y="18689"/>
                      </a:moveTo>
                      <a:cubicBezTo>
                        <a:pt x="31301" y="10735"/>
                        <a:pt x="62602" y="2782"/>
                        <a:pt x="95442" y="3295"/>
                      </a:cubicBezTo>
                      <a:cubicBezTo>
                        <a:pt x="128282" y="3808"/>
                        <a:pt x="167794" y="22280"/>
                        <a:pt x="197042" y="21767"/>
                      </a:cubicBezTo>
                      <a:cubicBezTo>
                        <a:pt x="226290" y="21254"/>
                        <a:pt x="243224" y="1755"/>
                        <a:pt x="270933" y="216"/>
                      </a:cubicBezTo>
                      <a:cubicBezTo>
                        <a:pt x="298642" y="-1323"/>
                        <a:pt x="330969" y="5604"/>
                        <a:pt x="363297" y="12531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ys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0" name="任意多边形 18"/>
                <p:cNvSpPr/>
                <p:nvPr/>
              </p:nvSpPr>
              <p:spPr>
                <a:xfrm>
                  <a:off x="7074246" y="4517726"/>
                  <a:ext cx="364884" cy="6790"/>
                </a:xfrm>
                <a:custGeom>
                  <a:avLst/>
                  <a:gdLst>
                    <a:gd name="connsiteX0" fmla="*/ 0 w 363297"/>
                    <a:gd name="connsiteY0" fmla="*/ 18689 h 21777"/>
                    <a:gd name="connsiteX1" fmla="*/ 95442 w 363297"/>
                    <a:gd name="connsiteY1" fmla="*/ 3295 h 21777"/>
                    <a:gd name="connsiteX2" fmla="*/ 197042 w 363297"/>
                    <a:gd name="connsiteY2" fmla="*/ 21767 h 21777"/>
                    <a:gd name="connsiteX3" fmla="*/ 270933 w 363297"/>
                    <a:gd name="connsiteY3" fmla="*/ 216 h 21777"/>
                    <a:gd name="connsiteX4" fmla="*/ 363297 w 363297"/>
                    <a:gd name="connsiteY4" fmla="*/ 12531 h 21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297" h="21777">
                      <a:moveTo>
                        <a:pt x="0" y="18689"/>
                      </a:moveTo>
                      <a:cubicBezTo>
                        <a:pt x="31301" y="10735"/>
                        <a:pt x="62602" y="2782"/>
                        <a:pt x="95442" y="3295"/>
                      </a:cubicBezTo>
                      <a:cubicBezTo>
                        <a:pt x="128282" y="3808"/>
                        <a:pt x="167794" y="22280"/>
                        <a:pt x="197042" y="21767"/>
                      </a:cubicBezTo>
                      <a:cubicBezTo>
                        <a:pt x="226290" y="21254"/>
                        <a:pt x="243224" y="1755"/>
                        <a:pt x="270933" y="216"/>
                      </a:cubicBezTo>
                      <a:cubicBezTo>
                        <a:pt x="298642" y="-1323"/>
                        <a:pt x="330969" y="5604"/>
                        <a:pt x="363297" y="12531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ys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1" name="任意多边形 19"/>
                <p:cNvSpPr/>
                <p:nvPr/>
              </p:nvSpPr>
              <p:spPr>
                <a:xfrm>
                  <a:off x="7089519" y="4685767"/>
                  <a:ext cx="363187" cy="6790"/>
                </a:xfrm>
                <a:custGeom>
                  <a:avLst/>
                  <a:gdLst>
                    <a:gd name="connsiteX0" fmla="*/ 0 w 363297"/>
                    <a:gd name="connsiteY0" fmla="*/ 18689 h 21777"/>
                    <a:gd name="connsiteX1" fmla="*/ 95442 w 363297"/>
                    <a:gd name="connsiteY1" fmla="*/ 3295 h 21777"/>
                    <a:gd name="connsiteX2" fmla="*/ 197042 w 363297"/>
                    <a:gd name="connsiteY2" fmla="*/ 21767 h 21777"/>
                    <a:gd name="connsiteX3" fmla="*/ 270933 w 363297"/>
                    <a:gd name="connsiteY3" fmla="*/ 216 h 21777"/>
                    <a:gd name="connsiteX4" fmla="*/ 363297 w 363297"/>
                    <a:gd name="connsiteY4" fmla="*/ 12531 h 21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297" h="21777">
                      <a:moveTo>
                        <a:pt x="0" y="18689"/>
                      </a:moveTo>
                      <a:cubicBezTo>
                        <a:pt x="31301" y="10735"/>
                        <a:pt x="62602" y="2782"/>
                        <a:pt x="95442" y="3295"/>
                      </a:cubicBezTo>
                      <a:cubicBezTo>
                        <a:pt x="128282" y="3808"/>
                        <a:pt x="167794" y="22280"/>
                        <a:pt x="197042" y="21767"/>
                      </a:cubicBezTo>
                      <a:cubicBezTo>
                        <a:pt x="226290" y="21254"/>
                        <a:pt x="243224" y="1755"/>
                        <a:pt x="270933" y="216"/>
                      </a:cubicBezTo>
                      <a:cubicBezTo>
                        <a:pt x="298642" y="-1323"/>
                        <a:pt x="330969" y="5604"/>
                        <a:pt x="363297" y="12531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ys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2" name="任意多边形 20"/>
                <p:cNvSpPr/>
                <p:nvPr/>
              </p:nvSpPr>
              <p:spPr>
                <a:xfrm>
                  <a:off x="7081034" y="4767241"/>
                  <a:ext cx="246084" cy="0"/>
                </a:xfrm>
                <a:custGeom>
                  <a:avLst/>
                  <a:gdLst>
                    <a:gd name="connsiteX0" fmla="*/ 0 w 363297"/>
                    <a:gd name="connsiteY0" fmla="*/ 18689 h 21777"/>
                    <a:gd name="connsiteX1" fmla="*/ 95442 w 363297"/>
                    <a:gd name="connsiteY1" fmla="*/ 3295 h 21777"/>
                    <a:gd name="connsiteX2" fmla="*/ 197042 w 363297"/>
                    <a:gd name="connsiteY2" fmla="*/ 21767 h 21777"/>
                    <a:gd name="connsiteX3" fmla="*/ 270933 w 363297"/>
                    <a:gd name="connsiteY3" fmla="*/ 216 h 21777"/>
                    <a:gd name="connsiteX4" fmla="*/ 363297 w 363297"/>
                    <a:gd name="connsiteY4" fmla="*/ 12531 h 21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3297" h="21777">
                      <a:moveTo>
                        <a:pt x="0" y="18689"/>
                      </a:moveTo>
                      <a:cubicBezTo>
                        <a:pt x="31301" y="10735"/>
                        <a:pt x="62602" y="2782"/>
                        <a:pt x="95442" y="3295"/>
                      </a:cubicBezTo>
                      <a:cubicBezTo>
                        <a:pt x="128282" y="3808"/>
                        <a:pt x="167794" y="22280"/>
                        <a:pt x="197042" y="21767"/>
                      </a:cubicBezTo>
                      <a:cubicBezTo>
                        <a:pt x="226290" y="21254"/>
                        <a:pt x="243224" y="1755"/>
                        <a:pt x="270933" y="216"/>
                      </a:cubicBezTo>
                      <a:cubicBezTo>
                        <a:pt x="298642" y="-1323"/>
                        <a:pt x="330969" y="5604"/>
                        <a:pt x="363297" y="12531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ys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28" name="椭圆 31"/>
              <p:cNvSpPr/>
              <p:nvPr/>
            </p:nvSpPr>
            <p:spPr>
              <a:xfrm>
                <a:off x="5282474" y="2702061"/>
                <a:ext cx="1281113" cy="1269598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noFill/>
              <a:ln w="25400" cap="rnd">
                <a:solidFill>
                  <a:srgbClr val="2F6335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" name="任意多边形 27"/>
              <p:cNvSpPr/>
              <p:nvPr/>
            </p:nvSpPr>
            <p:spPr>
              <a:xfrm>
                <a:off x="5518219" y="3416656"/>
                <a:ext cx="810815" cy="13101"/>
              </a:xfrm>
              <a:custGeom>
                <a:avLst/>
                <a:gdLst>
                  <a:gd name="connsiteX0" fmla="*/ 0 w 3513221"/>
                  <a:gd name="connsiteY0" fmla="*/ 32084 h 64281"/>
                  <a:gd name="connsiteX1" fmla="*/ 930442 w 3513221"/>
                  <a:gd name="connsiteY1" fmla="*/ 16042 h 64281"/>
                  <a:gd name="connsiteX2" fmla="*/ 1892968 w 3513221"/>
                  <a:gd name="connsiteY2" fmla="*/ 64168 h 64281"/>
                  <a:gd name="connsiteX3" fmla="*/ 3513221 w 3513221"/>
                  <a:gd name="connsiteY3" fmla="*/ 0 h 6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13221" h="64281">
                    <a:moveTo>
                      <a:pt x="0" y="32084"/>
                    </a:moveTo>
                    <a:cubicBezTo>
                      <a:pt x="307473" y="21389"/>
                      <a:pt x="614947" y="10695"/>
                      <a:pt x="930442" y="16042"/>
                    </a:cubicBezTo>
                    <a:cubicBezTo>
                      <a:pt x="1245937" y="21389"/>
                      <a:pt x="1462505" y="66842"/>
                      <a:pt x="1892968" y="64168"/>
                    </a:cubicBezTo>
                    <a:cubicBezTo>
                      <a:pt x="2323431" y="61494"/>
                      <a:pt x="2918326" y="30747"/>
                      <a:pt x="3513221" y="0"/>
                    </a:cubicBezTo>
                  </a:path>
                </a:pathLst>
              </a:custGeom>
              <a:noFill/>
              <a:ln w="25400" cap="rnd">
                <a:solidFill>
                  <a:srgbClr val="2F6335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0" name="文本框 145"/>
              <p:cNvSpPr txBox="1">
                <a:spLocks noChangeArrowheads="1"/>
              </p:cNvSpPr>
              <p:nvPr/>
            </p:nvSpPr>
            <p:spPr bwMode="auto">
              <a:xfrm>
                <a:off x="5404513" y="3444048"/>
                <a:ext cx="1037035" cy="315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2F633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Step </a:t>
                </a:r>
                <a:r>
                  <a:rPr lang="en-US" altLang="zh-CN" sz="1600" b="1" dirty="0" smtClean="0">
                    <a:solidFill>
                      <a:srgbClr val="2F633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</a:t>
                </a:r>
                <a:endParaRPr lang="zh-CN" altLang="en-US" sz="1600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1" name="椭圆 31"/>
              <p:cNvSpPr/>
              <p:nvPr/>
            </p:nvSpPr>
            <p:spPr>
              <a:xfrm>
                <a:off x="7668487" y="2702061"/>
                <a:ext cx="1279922" cy="1269598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noFill/>
              <a:ln w="25400" cap="rnd">
                <a:solidFill>
                  <a:srgbClr val="2F6335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任意多边形 30"/>
              <p:cNvSpPr/>
              <p:nvPr/>
            </p:nvSpPr>
            <p:spPr>
              <a:xfrm>
                <a:off x="7903040" y="3416656"/>
                <a:ext cx="810816" cy="13101"/>
              </a:xfrm>
              <a:custGeom>
                <a:avLst/>
                <a:gdLst>
                  <a:gd name="connsiteX0" fmla="*/ 0 w 3513221"/>
                  <a:gd name="connsiteY0" fmla="*/ 32084 h 64281"/>
                  <a:gd name="connsiteX1" fmla="*/ 930442 w 3513221"/>
                  <a:gd name="connsiteY1" fmla="*/ 16042 h 64281"/>
                  <a:gd name="connsiteX2" fmla="*/ 1892968 w 3513221"/>
                  <a:gd name="connsiteY2" fmla="*/ 64168 h 64281"/>
                  <a:gd name="connsiteX3" fmla="*/ 3513221 w 3513221"/>
                  <a:gd name="connsiteY3" fmla="*/ 0 h 64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13221" h="64281">
                    <a:moveTo>
                      <a:pt x="0" y="32084"/>
                    </a:moveTo>
                    <a:cubicBezTo>
                      <a:pt x="307473" y="21389"/>
                      <a:pt x="614947" y="10695"/>
                      <a:pt x="930442" y="16042"/>
                    </a:cubicBezTo>
                    <a:cubicBezTo>
                      <a:pt x="1245937" y="21389"/>
                      <a:pt x="1462505" y="66842"/>
                      <a:pt x="1892968" y="64168"/>
                    </a:cubicBezTo>
                    <a:cubicBezTo>
                      <a:pt x="2323431" y="61494"/>
                      <a:pt x="2918326" y="30747"/>
                      <a:pt x="3513221" y="0"/>
                    </a:cubicBezTo>
                  </a:path>
                </a:pathLst>
              </a:custGeom>
              <a:noFill/>
              <a:ln w="25400" cap="rnd">
                <a:solidFill>
                  <a:srgbClr val="2F6335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3" name="文本框 157"/>
              <p:cNvSpPr txBox="1">
                <a:spLocks noChangeArrowheads="1"/>
              </p:cNvSpPr>
              <p:nvPr/>
            </p:nvSpPr>
            <p:spPr bwMode="auto">
              <a:xfrm>
                <a:off x="7789931" y="3430541"/>
                <a:ext cx="1037034" cy="315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rgbClr val="2F633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Step </a:t>
                </a:r>
                <a:r>
                  <a:rPr lang="en-US" altLang="zh-CN" sz="1600" b="1" dirty="0" smtClean="0">
                    <a:solidFill>
                      <a:srgbClr val="2F633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3</a:t>
                </a:r>
                <a:endParaRPr lang="zh-CN" altLang="en-US" sz="1600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4" name="chenying0907 12"/>
              <p:cNvGrpSpPr/>
              <p:nvPr/>
            </p:nvGrpSpPr>
            <p:grpSpPr bwMode="auto">
              <a:xfrm>
                <a:off x="4490708" y="3221333"/>
                <a:ext cx="423863" cy="362062"/>
                <a:chOff x="4349506" y="3098800"/>
                <a:chExt cx="565617" cy="482600"/>
              </a:xfrm>
            </p:grpSpPr>
            <p:sp>
              <p:nvSpPr>
                <p:cNvPr id="35" name="任意多边形 33"/>
                <p:cNvSpPr/>
                <p:nvPr/>
              </p:nvSpPr>
              <p:spPr>
                <a:xfrm>
                  <a:off x="4349506" y="3224212"/>
                  <a:ext cx="459167" cy="6350"/>
                </a:xfrm>
                <a:custGeom>
                  <a:avLst/>
                  <a:gdLst>
                    <a:gd name="connsiteX0" fmla="*/ 0 w 3513221"/>
                    <a:gd name="connsiteY0" fmla="*/ 32084 h 64281"/>
                    <a:gd name="connsiteX1" fmla="*/ 930442 w 3513221"/>
                    <a:gd name="connsiteY1" fmla="*/ 16042 h 64281"/>
                    <a:gd name="connsiteX2" fmla="*/ 1892968 w 3513221"/>
                    <a:gd name="connsiteY2" fmla="*/ 64168 h 64281"/>
                    <a:gd name="connsiteX3" fmla="*/ 3513221 w 3513221"/>
                    <a:gd name="connsiteY3" fmla="*/ 0 h 64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13221" h="64281">
                      <a:moveTo>
                        <a:pt x="0" y="32084"/>
                      </a:moveTo>
                      <a:cubicBezTo>
                        <a:pt x="307473" y="21389"/>
                        <a:pt x="614947" y="10695"/>
                        <a:pt x="930442" y="16042"/>
                      </a:cubicBezTo>
                      <a:cubicBezTo>
                        <a:pt x="1245937" y="21389"/>
                        <a:pt x="1462505" y="66842"/>
                        <a:pt x="1892968" y="64168"/>
                      </a:cubicBezTo>
                      <a:cubicBezTo>
                        <a:pt x="2323431" y="61494"/>
                        <a:pt x="2918326" y="30747"/>
                        <a:pt x="3513221" y="0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6" name="任意多边形 34"/>
                <p:cNvSpPr/>
                <p:nvPr/>
              </p:nvSpPr>
              <p:spPr>
                <a:xfrm>
                  <a:off x="4349506" y="3395662"/>
                  <a:ext cx="459167" cy="11113"/>
                </a:xfrm>
                <a:custGeom>
                  <a:avLst/>
                  <a:gdLst>
                    <a:gd name="connsiteX0" fmla="*/ 0 w 3513221"/>
                    <a:gd name="connsiteY0" fmla="*/ 32084 h 64281"/>
                    <a:gd name="connsiteX1" fmla="*/ 930442 w 3513221"/>
                    <a:gd name="connsiteY1" fmla="*/ 16042 h 64281"/>
                    <a:gd name="connsiteX2" fmla="*/ 1892968 w 3513221"/>
                    <a:gd name="connsiteY2" fmla="*/ 64168 h 64281"/>
                    <a:gd name="connsiteX3" fmla="*/ 3513221 w 3513221"/>
                    <a:gd name="connsiteY3" fmla="*/ 0 h 64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13221" h="64281">
                      <a:moveTo>
                        <a:pt x="0" y="32084"/>
                      </a:moveTo>
                      <a:cubicBezTo>
                        <a:pt x="307473" y="21389"/>
                        <a:pt x="614947" y="10695"/>
                        <a:pt x="930442" y="16042"/>
                      </a:cubicBezTo>
                      <a:cubicBezTo>
                        <a:pt x="1245937" y="21389"/>
                        <a:pt x="1462505" y="66842"/>
                        <a:pt x="1892968" y="64168"/>
                      </a:cubicBezTo>
                      <a:cubicBezTo>
                        <a:pt x="2323431" y="61494"/>
                        <a:pt x="2918326" y="30747"/>
                        <a:pt x="3513221" y="0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37" name="任意多边形 35"/>
                <p:cNvSpPr/>
                <p:nvPr/>
              </p:nvSpPr>
              <p:spPr>
                <a:xfrm>
                  <a:off x="4622782" y="3098800"/>
                  <a:ext cx="292341" cy="482600"/>
                </a:xfrm>
                <a:custGeom>
                  <a:avLst/>
                  <a:gdLst>
                    <a:gd name="connsiteX0" fmla="*/ 0 w 292323"/>
                    <a:gd name="connsiteY0" fmla="*/ 0 h 482600"/>
                    <a:gd name="connsiteX1" fmla="*/ 292100 w 292323"/>
                    <a:gd name="connsiteY1" fmla="*/ 215900 h 482600"/>
                    <a:gd name="connsiteX2" fmla="*/ 38100 w 292323"/>
                    <a:gd name="connsiteY2" fmla="*/ 482600 h 482600"/>
                    <a:gd name="connsiteX0-1" fmla="*/ 0 w 292323"/>
                    <a:gd name="connsiteY0-2" fmla="*/ 0 h 482600"/>
                    <a:gd name="connsiteX1-3" fmla="*/ 292100 w 292323"/>
                    <a:gd name="connsiteY1-4" fmla="*/ 215900 h 482600"/>
                    <a:gd name="connsiteX2-5" fmla="*/ 38100 w 292323"/>
                    <a:gd name="connsiteY2-6" fmla="*/ 482600 h 4826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92323" h="482600">
                      <a:moveTo>
                        <a:pt x="0" y="0"/>
                      </a:moveTo>
                      <a:cubicBezTo>
                        <a:pt x="142875" y="67733"/>
                        <a:pt x="285750" y="135467"/>
                        <a:pt x="292100" y="215900"/>
                      </a:cubicBezTo>
                      <a:cubicBezTo>
                        <a:pt x="298450" y="296333"/>
                        <a:pt x="168275" y="389466"/>
                        <a:pt x="38100" y="482600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38" name="chenying0907 166"/>
              <p:cNvGrpSpPr/>
              <p:nvPr/>
            </p:nvGrpSpPr>
            <p:grpSpPr bwMode="auto">
              <a:xfrm>
                <a:off x="6902915" y="3221333"/>
                <a:ext cx="423863" cy="362062"/>
                <a:chOff x="4349506" y="3098800"/>
                <a:chExt cx="565617" cy="482600"/>
              </a:xfrm>
            </p:grpSpPr>
            <p:sp>
              <p:nvSpPr>
                <p:cNvPr id="39" name="任意多边形 37"/>
                <p:cNvSpPr/>
                <p:nvPr/>
              </p:nvSpPr>
              <p:spPr>
                <a:xfrm>
                  <a:off x="4349506" y="3224212"/>
                  <a:ext cx="459167" cy="6350"/>
                </a:xfrm>
                <a:custGeom>
                  <a:avLst/>
                  <a:gdLst>
                    <a:gd name="connsiteX0" fmla="*/ 0 w 3513221"/>
                    <a:gd name="connsiteY0" fmla="*/ 32084 h 64281"/>
                    <a:gd name="connsiteX1" fmla="*/ 930442 w 3513221"/>
                    <a:gd name="connsiteY1" fmla="*/ 16042 h 64281"/>
                    <a:gd name="connsiteX2" fmla="*/ 1892968 w 3513221"/>
                    <a:gd name="connsiteY2" fmla="*/ 64168 h 64281"/>
                    <a:gd name="connsiteX3" fmla="*/ 3513221 w 3513221"/>
                    <a:gd name="connsiteY3" fmla="*/ 0 h 64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13221" h="64281">
                      <a:moveTo>
                        <a:pt x="0" y="32084"/>
                      </a:moveTo>
                      <a:cubicBezTo>
                        <a:pt x="307473" y="21389"/>
                        <a:pt x="614947" y="10695"/>
                        <a:pt x="930442" y="16042"/>
                      </a:cubicBezTo>
                      <a:cubicBezTo>
                        <a:pt x="1245937" y="21389"/>
                        <a:pt x="1462505" y="66842"/>
                        <a:pt x="1892968" y="64168"/>
                      </a:cubicBezTo>
                      <a:cubicBezTo>
                        <a:pt x="2323431" y="61494"/>
                        <a:pt x="2918326" y="30747"/>
                        <a:pt x="3513221" y="0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0" name="任意多边形 38"/>
                <p:cNvSpPr/>
                <p:nvPr/>
              </p:nvSpPr>
              <p:spPr>
                <a:xfrm>
                  <a:off x="4349506" y="3395662"/>
                  <a:ext cx="459167" cy="11113"/>
                </a:xfrm>
                <a:custGeom>
                  <a:avLst/>
                  <a:gdLst>
                    <a:gd name="connsiteX0" fmla="*/ 0 w 3513221"/>
                    <a:gd name="connsiteY0" fmla="*/ 32084 h 64281"/>
                    <a:gd name="connsiteX1" fmla="*/ 930442 w 3513221"/>
                    <a:gd name="connsiteY1" fmla="*/ 16042 h 64281"/>
                    <a:gd name="connsiteX2" fmla="*/ 1892968 w 3513221"/>
                    <a:gd name="connsiteY2" fmla="*/ 64168 h 64281"/>
                    <a:gd name="connsiteX3" fmla="*/ 3513221 w 3513221"/>
                    <a:gd name="connsiteY3" fmla="*/ 0 h 64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13221" h="64281">
                      <a:moveTo>
                        <a:pt x="0" y="32084"/>
                      </a:moveTo>
                      <a:cubicBezTo>
                        <a:pt x="307473" y="21389"/>
                        <a:pt x="614947" y="10695"/>
                        <a:pt x="930442" y="16042"/>
                      </a:cubicBezTo>
                      <a:cubicBezTo>
                        <a:pt x="1245937" y="21389"/>
                        <a:pt x="1462505" y="66842"/>
                        <a:pt x="1892968" y="64168"/>
                      </a:cubicBezTo>
                      <a:cubicBezTo>
                        <a:pt x="2323431" y="61494"/>
                        <a:pt x="2918326" y="30747"/>
                        <a:pt x="3513221" y="0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prstDash val="solid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41" name="任意多边形 39"/>
                <p:cNvSpPr/>
                <p:nvPr/>
              </p:nvSpPr>
              <p:spPr>
                <a:xfrm>
                  <a:off x="4622782" y="3098800"/>
                  <a:ext cx="292341" cy="482600"/>
                </a:xfrm>
                <a:custGeom>
                  <a:avLst/>
                  <a:gdLst>
                    <a:gd name="connsiteX0" fmla="*/ 0 w 292323"/>
                    <a:gd name="connsiteY0" fmla="*/ 0 h 482600"/>
                    <a:gd name="connsiteX1" fmla="*/ 292100 w 292323"/>
                    <a:gd name="connsiteY1" fmla="*/ 215900 h 482600"/>
                    <a:gd name="connsiteX2" fmla="*/ 38100 w 292323"/>
                    <a:gd name="connsiteY2" fmla="*/ 482600 h 482600"/>
                    <a:gd name="connsiteX0-1" fmla="*/ 0 w 292323"/>
                    <a:gd name="connsiteY0-2" fmla="*/ 0 h 482600"/>
                    <a:gd name="connsiteX1-3" fmla="*/ 292100 w 292323"/>
                    <a:gd name="connsiteY1-4" fmla="*/ 215900 h 482600"/>
                    <a:gd name="connsiteX2-5" fmla="*/ 38100 w 292323"/>
                    <a:gd name="connsiteY2-6" fmla="*/ 482600 h 4826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92323" h="482600">
                      <a:moveTo>
                        <a:pt x="0" y="0"/>
                      </a:moveTo>
                      <a:cubicBezTo>
                        <a:pt x="142875" y="67733"/>
                        <a:pt x="285750" y="135467"/>
                        <a:pt x="292100" y="215900"/>
                      </a:cubicBezTo>
                      <a:cubicBezTo>
                        <a:pt x="298450" y="296333"/>
                        <a:pt x="168275" y="389466"/>
                        <a:pt x="38100" y="482600"/>
                      </a:cubicBezTo>
                    </a:path>
                  </a:pathLst>
                </a:custGeom>
                <a:noFill/>
                <a:ln w="25400" cap="rnd">
                  <a:solidFill>
                    <a:srgbClr val="2F6335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43" name="组 42"/>
            <p:cNvGrpSpPr/>
            <p:nvPr/>
          </p:nvGrpSpPr>
          <p:grpSpPr>
            <a:xfrm>
              <a:off x="5666691" y="2332533"/>
              <a:ext cx="637228" cy="862913"/>
              <a:chOff x="2749551" y="5233988"/>
              <a:chExt cx="838200" cy="1135063"/>
            </a:xfrm>
            <a:solidFill>
              <a:srgbClr val="2F6335"/>
            </a:solidFill>
          </p:grpSpPr>
          <p:sp>
            <p:nvSpPr>
              <p:cNvPr id="44" name="Freeform 12"/>
              <p:cNvSpPr>
                <a:spLocks noEditPoints="1"/>
              </p:cNvSpPr>
              <p:nvPr/>
            </p:nvSpPr>
            <p:spPr bwMode="auto">
              <a:xfrm>
                <a:off x="3111501" y="5233988"/>
                <a:ext cx="161925" cy="280988"/>
              </a:xfrm>
              <a:custGeom>
                <a:avLst/>
                <a:gdLst>
                  <a:gd name="T0" fmla="*/ 15 w 20"/>
                  <a:gd name="T1" fmla="*/ 0 h 35"/>
                  <a:gd name="T2" fmla="*/ 16 w 20"/>
                  <a:gd name="T3" fmla="*/ 0 h 35"/>
                  <a:gd name="T4" fmla="*/ 6 w 20"/>
                  <a:gd name="T5" fmla="*/ 35 h 35"/>
                  <a:gd name="T6" fmla="*/ 15 w 20"/>
                  <a:gd name="T7" fmla="*/ 0 h 35"/>
                  <a:gd name="T8" fmla="*/ 7 w 20"/>
                  <a:gd name="T9" fmla="*/ 31 h 35"/>
                  <a:gd name="T10" fmla="*/ 14 w 20"/>
                  <a:gd name="T11" fmla="*/ 8 h 35"/>
                  <a:gd name="T12" fmla="*/ 7 w 20"/>
                  <a:gd name="T13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5">
                    <a:moveTo>
                      <a:pt x="15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20" y="15"/>
                      <a:pt x="17" y="30"/>
                      <a:pt x="6" y="35"/>
                    </a:cubicBezTo>
                    <a:cubicBezTo>
                      <a:pt x="0" y="20"/>
                      <a:pt x="12" y="12"/>
                      <a:pt x="15" y="0"/>
                    </a:cubicBezTo>
                    <a:close/>
                    <a:moveTo>
                      <a:pt x="7" y="31"/>
                    </a:moveTo>
                    <a:cubicBezTo>
                      <a:pt x="14" y="27"/>
                      <a:pt x="18" y="19"/>
                      <a:pt x="14" y="8"/>
                    </a:cubicBezTo>
                    <a:cubicBezTo>
                      <a:pt x="11" y="15"/>
                      <a:pt x="4" y="20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3"/>
              <p:cNvSpPr>
                <a:spLocks noEditPoints="1"/>
              </p:cNvSpPr>
              <p:nvPr/>
            </p:nvSpPr>
            <p:spPr bwMode="auto">
              <a:xfrm>
                <a:off x="2765426" y="5346701"/>
                <a:ext cx="322263" cy="233363"/>
              </a:xfrm>
              <a:custGeom>
                <a:avLst/>
                <a:gdLst>
                  <a:gd name="T0" fmla="*/ 40 w 40"/>
                  <a:gd name="T1" fmla="*/ 29 h 29"/>
                  <a:gd name="T2" fmla="*/ 13 w 40"/>
                  <a:gd name="T3" fmla="*/ 20 h 29"/>
                  <a:gd name="T4" fmla="*/ 5 w 40"/>
                  <a:gd name="T5" fmla="*/ 10 h 29"/>
                  <a:gd name="T6" fmla="*/ 0 w 40"/>
                  <a:gd name="T7" fmla="*/ 1 h 29"/>
                  <a:gd name="T8" fmla="*/ 1 w 40"/>
                  <a:gd name="T9" fmla="*/ 1 h 29"/>
                  <a:gd name="T10" fmla="*/ 2 w 40"/>
                  <a:gd name="T11" fmla="*/ 0 h 29"/>
                  <a:gd name="T12" fmla="*/ 30 w 40"/>
                  <a:gd name="T13" fmla="*/ 12 h 29"/>
                  <a:gd name="T14" fmla="*/ 40 w 40"/>
                  <a:gd name="T15" fmla="*/ 29 h 29"/>
                  <a:gd name="T16" fmla="*/ 14 w 40"/>
                  <a:gd name="T17" fmla="*/ 17 h 29"/>
                  <a:gd name="T18" fmla="*/ 36 w 40"/>
                  <a:gd name="T19" fmla="*/ 25 h 29"/>
                  <a:gd name="T20" fmla="*/ 7 w 40"/>
                  <a:gd name="T21" fmla="*/ 6 h 29"/>
                  <a:gd name="T22" fmla="*/ 14 w 40"/>
                  <a:gd name="T23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29">
                    <a:moveTo>
                      <a:pt x="40" y="29"/>
                    </a:moveTo>
                    <a:cubicBezTo>
                      <a:pt x="30" y="26"/>
                      <a:pt x="20" y="26"/>
                      <a:pt x="13" y="20"/>
                    </a:cubicBezTo>
                    <a:cubicBezTo>
                      <a:pt x="10" y="18"/>
                      <a:pt x="7" y="14"/>
                      <a:pt x="5" y="10"/>
                    </a:cubicBezTo>
                    <a:cubicBezTo>
                      <a:pt x="4" y="7"/>
                      <a:pt x="2" y="4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1" y="5"/>
                      <a:pt x="23" y="4"/>
                      <a:pt x="30" y="12"/>
                    </a:cubicBezTo>
                    <a:cubicBezTo>
                      <a:pt x="35" y="16"/>
                      <a:pt x="38" y="23"/>
                      <a:pt x="40" y="29"/>
                    </a:cubicBezTo>
                    <a:close/>
                    <a:moveTo>
                      <a:pt x="14" y="17"/>
                    </a:moveTo>
                    <a:cubicBezTo>
                      <a:pt x="19" y="23"/>
                      <a:pt x="27" y="23"/>
                      <a:pt x="36" y="25"/>
                    </a:cubicBezTo>
                    <a:cubicBezTo>
                      <a:pt x="31" y="12"/>
                      <a:pt x="20" y="7"/>
                      <a:pt x="7" y="6"/>
                    </a:cubicBezTo>
                    <a:cubicBezTo>
                      <a:pt x="9" y="10"/>
                      <a:pt x="11" y="14"/>
                      <a:pt x="1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4"/>
              <p:cNvSpPr>
                <a:spLocks noEditPoints="1"/>
              </p:cNvSpPr>
              <p:nvPr/>
            </p:nvSpPr>
            <p:spPr bwMode="auto">
              <a:xfrm>
                <a:off x="2749551" y="5354638"/>
                <a:ext cx="838200" cy="1014413"/>
              </a:xfrm>
              <a:custGeom>
                <a:avLst/>
                <a:gdLst>
                  <a:gd name="T0" fmla="*/ 72 w 104"/>
                  <a:gd name="T1" fmla="*/ 27 h 126"/>
                  <a:gd name="T2" fmla="*/ 87 w 104"/>
                  <a:gd name="T3" fmla="*/ 102 h 126"/>
                  <a:gd name="T4" fmla="*/ 62 w 104"/>
                  <a:gd name="T5" fmla="*/ 118 h 126"/>
                  <a:gd name="T6" fmla="*/ 47 w 104"/>
                  <a:gd name="T7" fmla="*/ 121 h 126"/>
                  <a:gd name="T8" fmla="*/ 21 w 104"/>
                  <a:gd name="T9" fmla="*/ 116 h 126"/>
                  <a:gd name="T10" fmla="*/ 0 w 104"/>
                  <a:gd name="T11" fmla="*/ 68 h 126"/>
                  <a:gd name="T12" fmla="*/ 28 w 104"/>
                  <a:gd name="T13" fmla="*/ 33 h 126"/>
                  <a:gd name="T14" fmla="*/ 48 w 104"/>
                  <a:gd name="T15" fmla="*/ 55 h 126"/>
                  <a:gd name="T16" fmla="*/ 33 w 104"/>
                  <a:gd name="T17" fmla="*/ 3 h 126"/>
                  <a:gd name="T18" fmla="*/ 52 w 104"/>
                  <a:gd name="T19" fmla="*/ 50 h 126"/>
                  <a:gd name="T20" fmla="*/ 40 w 104"/>
                  <a:gd name="T21" fmla="*/ 4 h 126"/>
                  <a:gd name="T22" fmla="*/ 49 w 104"/>
                  <a:gd name="T23" fmla="*/ 32 h 126"/>
                  <a:gd name="T24" fmla="*/ 45 w 104"/>
                  <a:gd name="T25" fmla="*/ 55 h 126"/>
                  <a:gd name="T26" fmla="*/ 18 w 104"/>
                  <a:gd name="T27" fmla="*/ 35 h 126"/>
                  <a:gd name="T28" fmla="*/ 27 w 104"/>
                  <a:gd name="T29" fmla="*/ 37 h 126"/>
                  <a:gd name="T30" fmla="*/ 40 w 104"/>
                  <a:gd name="T31" fmla="*/ 122 h 126"/>
                  <a:gd name="T32" fmla="*/ 54 w 104"/>
                  <a:gd name="T33" fmla="*/ 120 h 126"/>
                  <a:gd name="T34" fmla="*/ 69 w 104"/>
                  <a:gd name="T35" fmla="*/ 116 h 126"/>
                  <a:gd name="T36" fmla="*/ 97 w 104"/>
                  <a:gd name="T37" fmla="*/ 64 h 126"/>
                  <a:gd name="T38" fmla="*/ 55 w 104"/>
                  <a:gd name="T39" fmla="*/ 44 h 126"/>
                  <a:gd name="T40" fmla="*/ 54 w 104"/>
                  <a:gd name="T41" fmla="*/ 58 h 126"/>
                  <a:gd name="T42" fmla="*/ 94 w 104"/>
                  <a:gd name="T43" fmla="*/ 50 h 126"/>
                  <a:gd name="T44" fmla="*/ 62 w 104"/>
                  <a:gd name="T45" fmla="*/ 112 h 126"/>
                  <a:gd name="T46" fmla="*/ 41 w 104"/>
                  <a:gd name="T47" fmla="*/ 119 h 126"/>
                  <a:gd name="T48" fmla="*/ 18 w 104"/>
                  <a:gd name="T49" fmla="*/ 104 h 126"/>
                  <a:gd name="T50" fmla="*/ 3 w 104"/>
                  <a:gd name="T51" fmla="*/ 61 h 126"/>
                  <a:gd name="T52" fmla="*/ 83 w 104"/>
                  <a:gd name="T53" fmla="*/ 92 h 126"/>
                  <a:gd name="T54" fmla="*/ 91 w 104"/>
                  <a:gd name="T55" fmla="*/ 45 h 126"/>
                  <a:gd name="T56" fmla="*/ 51 w 104"/>
                  <a:gd name="T57" fmla="*/ 61 h 126"/>
                  <a:gd name="T58" fmla="*/ 26 w 104"/>
                  <a:gd name="T59" fmla="*/ 39 h 126"/>
                  <a:gd name="T60" fmla="*/ 7 w 104"/>
                  <a:gd name="T61" fmla="*/ 77 h 126"/>
                  <a:gd name="T62" fmla="*/ 34 w 104"/>
                  <a:gd name="T63" fmla="*/ 116 h 126"/>
                  <a:gd name="T64" fmla="*/ 56 w 104"/>
                  <a:gd name="T65" fmla="*/ 113 h 126"/>
                  <a:gd name="T66" fmla="*/ 72 w 104"/>
                  <a:gd name="T67" fmla="*/ 10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4" h="126">
                    <a:moveTo>
                      <a:pt x="52" y="50"/>
                    </a:moveTo>
                    <a:cubicBezTo>
                      <a:pt x="54" y="41"/>
                      <a:pt x="61" y="29"/>
                      <a:pt x="72" y="27"/>
                    </a:cubicBezTo>
                    <a:cubicBezTo>
                      <a:pt x="81" y="25"/>
                      <a:pt x="89" y="29"/>
                      <a:pt x="94" y="36"/>
                    </a:cubicBezTo>
                    <a:cubicBezTo>
                      <a:pt x="104" y="58"/>
                      <a:pt x="96" y="85"/>
                      <a:pt x="87" y="102"/>
                    </a:cubicBezTo>
                    <a:cubicBezTo>
                      <a:pt x="84" y="109"/>
                      <a:pt x="78" y="118"/>
                      <a:pt x="69" y="119"/>
                    </a:cubicBezTo>
                    <a:cubicBezTo>
                      <a:pt x="66" y="119"/>
                      <a:pt x="64" y="117"/>
                      <a:pt x="62" y="118"/>
                    </a:cubicBezTo>
                    <a:cubicBezTo>
                      <a:pt x="58" y="118"/>
                      <a:pt x="58" y="121"/>
                      <a:pt x="55" y="122"/>
                    </a:cubicBezTo>
                    <a:cubicBezTo>
                      <a:pt x="51" y="123"/>
                      <a:pt x="49" y="120"/>
                      <a:pt x="47" y="121"/>
                    </a:cubicBezTo>
                    <a:cubicBezTo>
                      <a:pt x="44" y="121"/>
                      <a:pt x="42" y="125"/>
                      <a:pt x="39" y="125"/>
                    </a:cubicBezTo>
                    <a:cubicBezTo>
                      <a:pt x="32" y="126"/>
                      <a:pt x="25" y="121"/>
                      <a:pt x="21" y="116"/>
                    </a:cubicBezTo>
                    <a:cubicBezTo>
                      <a:pt x="17" y="112"/>
                      <a:pt x="14" y="105"/>
                      <a:pt x="10" y="98"/>
                    </a:cubicBezTo>
                    <a:cubicBezTo>
                      <a:pt x="5" y="88"/>
                      <a:pt x="1" y="82"/>
                      <a:pt x="0" y="68"/>
                    </a:cubicBezTo>
                    <a:cubicBezTo>
                      <a:pt x="0" y="61"/>
                      <a:pt x="1" y="53"/>
                      <a:pt x="4" y="47"/>
                    </a:cubicBezTo>
                    <a:cubicBezTo>
                      <a:pt x="7" y="38"/>
                      <a:pt x="14" y="30"/>
                      <a:pt x="28" y="33"/>
                    </a:cubicBezTo>
                    <a:cubicBezTo>
                      <a:pt x="29" y="33"/>
                      <a:pt x="35" y="36"/>
                      <a:pt x="36" y="37"/>
                    </a:cubicBezTo>
                    <a:cubicBezTo>
                      <a:pt x="42" y="41"/>
                      <a:pt x="44" y="48"/>
                      <a:pt x="48" y="55"/>
                    </a:cubicBezTo>
                    <a:cubicBezTo>
                      <a:pt x="49" y="49"/>
                      <a:pt x="48" y="41"/>
                      <a:pt x="46" y="33"/>
                    </a:cubicBezTo>
                    <a:cubicBezTo>
                      <a:pt x="43" y="22"/>
                      <a:pt x="39" y="10"/>
                      <a:pt x="33" y="3"/>
                    </a:cubicBezTo>
                    <a:cubicBezTo>
                      <a:pt x="34" y="1"/>
                      <a:pt x="39" y="1"/>
                      <a:pt x="40" y="0"/>
                    </a:cubicBezTo>
                    <a:cubicBezTo>
                      <a:pt x="50" y="10"/>
                      <a:pt x="52" y="32"/>
                      <a:pt x="52" y="50"/>
                    </a:cubicBezTo>
                    <a:close/>
                    <a:moveTo>
                      <a:pt x="49" y="32"/>
                    </a:moveTo>
                    <a:cubicBezTo>
                      <a:pt x="47" y="21"/>
                      <a:pt x="45" y="11"/>
                      <a:pt x="40" y="4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42" y="11"/>
                      <a:pt x="46" y="23"/>
                      <a:pt x="49" y="32"/>
                    </a:cubicBezTo>
                    <a:close/>
                    <a:moveTo>
                      <a:pt x="27" y="37"/>
                    </a:moveTo>
                    <a:cubicBezTo>
                      <a:pt x="35" y="40"/>
                      <a:pt x="40" y="48"/>
                      <a:pt x="45" y="55"/>
                    </a:cubicBezTo>
                    <a:cubicBezTo>
                      <a:pt x="45" y="55"/>
                      <a:pt x="45" y="56"/>
                      <a:pt x="45" y="55"/>
                    </a:cubicBezTo>
                    <a:cubicBezTo>
                      <a:pt x="42" y="43"/>
                      <a:pt x="32" y="32"/>
                      <a:pt x="18" y="35"/>
                    </a:cubicBezTo>
                    <a:cubicBezTo>
                      <a:pt x="15" y="36"/>
                      <a:pt x="13" y="37"/>
                      <a:pt x="11" y="40"/>
                    </a:cubicBezTo>
                    <a:cubicBezTo>
                      <a:pt x="16" y="37"/>
                      <a:pt x="20" y="37"/>
                      <a:pt x="27" y="37"/>
                    </a:cubicBezTo>
                    <a:close/>
                    <a:moveTo>
                      <a:pt x="20" y="109"/>
                    </a:moveTo>
                    <a:cubicBezTo>
                      <a:pt x="24" y="115"/>
                      <a:pt x="29" y="125"/>
                      <a:pt x="40" y="122"/>
                    </a:cubicBezTo>
                    <a:cubicBezTo>
                      <a:pt x="42" y="121"/>
                      <a:pt x="44" y="119"/>
                      <a:pt x="47" y="118"/>
                    </a:cubicBezTo>
                    <a:cubicBezTo>
                      <a:pt x="50" y="118"/>
                      <a:pt x="51" y="120"/>
                      <a:pt x="54" y="120"/>
                    </a:cubicBezTo>
                    <a:cubicBezTo>
                      <a:pt x="58" y="119"/>
                      <a:pt x="58" y="115"/>
                      <a:pt x="62" y="115"/>
                    </a:cubicBezTo>
                    <a:cubicBezTo>
                      <a:pt x="64" y="114"/>
                      <a:pt x="67" y="116"/>
                      <a:pt x="69" y="116"/>
                    </a:cubicBezTo>
                    <a:cubicBezTo>
                      <a:pt x="71" y="116"/>
                      <a:pt x="75" y="114"/>
                      <a:pt x="77" y="113"/>
                    </a:cubicBezTo>
                    <a:cubicBezTo>
                      <a:pt x="85" y="105"/>
                      <a:pt x="94" y="82"/>
                      <a:pt x="97" y="64"/>
                    </a:cubicBezTo>
                    <a:cubicBezTo>
                      <a:pt x="98" y="56"/>
                      <a:pt x="96" y="45"/>
                      <a:pt x="92" y="38"/>
                    </a:cubicBezTo>
                    <a:cubicBezTo>
                      <a:pt x="84" y="23"/>
                      <a:pt x="60" y="30"/>
                      <a:pt x="55" y="44"/>
                    </a:cubicBezTo>
                    <a:cubicBezTo>
                      <a:pt x="53" y="51"/>
                      <a:pt x="56" y="59"/>
                      <a:pt x="48" y="58"/>
                    </a:cubicBezTo>
                    <a:cubicBezTo>
                      <a:pt x="50" y="59"/>
                      <a:pt x="52" y="59"/>
                      <a:pt x="54" y="58"/>
                    </a:cubicBezTo>
                    <a:cubicBezTo>
                      <a:pt x="60" y="50"/>
                      <a:pt x="59" y="39"/>
                      <a:pt x="67" y="33"/>
                    </a:cubicBezTo>
                    <a:cubicBezTo>
                      <a:pt x="78" y="24"/>
                      <a:pt x="93" y="35"/>
                      <a:pt x="94" y="50"/>
                    </a:cubicBezTo>
                    <a:cubicBezTo>
                      <a:pt x="95" y="64"/>
                      <a:pt x="90" y="80"/>
                      <a:pt x="85" y="92"/>
                    </a:cubicBezTo>
                    <a:cubicBezTo>
                      <a:pt x="81" y="103"/>
                      <a:pt x="79" y="114"/>
                      <a:pt x="62" y="112"/>
                    </a:cubicBezTo>
                    <a:cubicBezTo>
                      <a:pt x="59" y="118"/>
                      <a:pt x="53" y="114"/>
                      <a:pt x="48" y="115"/>
                    </a:cubicBezTo>
                    <a:cubicBezTo>
                      <a:pt x="46" y="115"/>
                      <a:pt x="44" y="118"/>
                      <a:pt x="41" y="119"/>
                    </a:cubicBezTo>
                    <a:cubicBezTo>
                      <a:pt x="38" y="120"/>
                      <a:pt x="36" y="119"/>
                      <a:pt x="33" y="119"/>
                    </a:cubicBezTo>
                    <a:cubicBezTo>
                      <a:pt x="27" y="115"/>
                      <a:pt x="22" y="110"/>
                      <a:pt x="18" y="104"/>
                    </a:cubicBezTo>
                    <a:cubicBezTo>
                      <a:pt x="14" y="99"/>
                      <a:pt x="9" y="92"/>
                      <a:pt x="7" y="84"/>
                    </a:cubicBezTo>
                    <a:cubicBezTo>
                      <a:pt x="4" y="78"/>
                      <a:pt x="5" y="70"/>
                      <a:pt x="3" y="61"/>
                    </a:cubicBezTo>
                    <a:cubicBezTo>
                      <a:pt x="0" y="80"/>
                      <a:pt x="12" y="97"/>
                      <a:pt x="20" y="109"/>
                    </a:cubicBezTo>
                    <a:close/>
                    <a:moveTo>
                      <a:pt x="83" y="92"/>
                    </a:moveTo>
                    <a:cubicBezTo>
                      <a:pt x="85" y="88"/>
                      <a:pt x="87" y="83"/>
                      <a:pt x="88" y="78"/>
                    </a:cubicBezTo>
                    <a:cubicBezTo>
                      <a:pt x="91" y="68"/>
                      <a:pt x="93" y="56"/>
                      <a:pt x="91" y="45"/>
                    </a:cubicBezTo>
                    <a:cubicBezTo>
                      <a:pt x="89" y="38"/>
                      <a:pt x="82" y="32"/>
                      <a:pt x="75" y="32"/>
                    </a:cubicBezTo>
                    <a:cubicBezTo>
                      <a:pt x="59" y="33"/>
                      <a:pt x="63" y="61"/>
                      <a:pt x="51" y="61"/>
                    </a:cubicBezTo>
                    <a:cubicBezTo>
                      <a:pt x="48" y="61"/>
                      <a:pt x="44" y="58"/>
                      <a:pt x="42" y="57"/>
                    </a:cubicBezTo>
                    <a:cubicBezTo>
                      <a:pt x="37" y="51"/>
                      <a:pt x="34" y="41"/>
                      <a:pt x="26" y="39"/>
                    </a:cubicBezTo>
                    <a:cubicBezTo>
                      <a:pt x="22" y="39"/>
                      <a:pt x="16" y="40"/>
                      <a:pt x="12" y="42"/>
                    </a:cubicBezTo>
                    <a:cubicBezTo>
                      <a:pt x="4" y="47"/>
                      <a:pt x="5" y="66"/>
                      <a:pt x="7" y="77"/>
                    </a:cubicBezTo>
                    <a:cubicBezTo>
                      <a:pt x="9" y="87"/>
                      <a:pt x="19" y="102"/>
                      <a:pt x="24" y="108"/>
                    </a:cubicBezTo>
                    <a:cubicBezTo>
                      <a:pt x="27" y="111"/>
                      <a:pt x="32" y="116"/>
                      <a:pt x="34" y="116"/>
                    </a:cubicBezTo>
                    <a:cubicBezTo>
                      <a:pt x="41" y="118"/>
                      <a:pt x="44" y="112"/>
                      <a:pt x="50" y="112"/>
                    </a:cubicBezTo>
                    <a:cubicBezTo>
                      <a:pt x="52" y="112"/>
                      <a:pt x="54" y="113"/>
                      <a:pt x="56" y="113"/>
                    </a:cubicBezTo>
                    <a:cubicBezTo>
                      <a:pt x="58" y="113"/>
                      <a:pt x="59" y="111"/>
                      <a:pt x="62" y="110"/>
                    </a:cubicBezTo>
                    <a:cubicBezTo>
                      <a:pt x="65" y="109"/>
                      <a:pt x="68" y="110"/>
                      <a:pt x="72" y="109"/>
                    </a:cubicBezTo>
                    <a:cubicBezTo>
                      <a:pt x="78" y="105"/>
                      <a:pt x="80" y="100"/>
                      <a:pt x="83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5"/>
              <p:cNvSpPr/>
              <p:nvPr/>
            </p:nvSpPr>
            <p:spPr bwMode="auto">
              <a:xfrm>
                <a:off x="3192463" y="5362576"/>
                <a:ext cx="31750" cy="31750"/>
              </a:xfrm>
              <a:custGeom>
                <a:avLst/>
                <a:gdLst>
                  <a:gd name="T0" fmla="*/ 2 w 4"/>
                  <a:gd name="T1" fmla="*/ 0 h 4"/>
                  <a:gd name="T2" fmla="*/ 3 w 4"/>
                  <a:gd name="T3" fmla="*/ 0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4" y="1"/>
                      <a:pt x="4" y="4"/>
                      <a:pt x="2" y="4"/>
                    </a:cubicBezTo>
                    <a:cubicBezTo>
                      <a:pt x="0" y="4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6"/>
              <p:cNvSpPr/>
              <p:nvPr/>
            </p:nvSpPr>
            <p:spPr bwMode="auto">
              <a:xfrm>
                <a:off x="3176588" y="5386388"/>
                <a:ext cx="31750" cy="47625"/>
              </a:xfrm>
              <a:custGeom>
                <a:avLst/>
                <a:gdLst>
                  <a:gd name="T0" fmla="*/ 1 w 4"/>
                  <a:gd name="T1" fmla="*/ 0 h 6"/>
                  <a:gd name="T2" fmla="*/ 4 w 4"/>
                  <a:gd name="T3" fmla="*/ 5 h 6"/>
                  <a:gd name="T4" fmla="*/ 1 w 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cubicBezTo>
                      <a:pt x="3" y="0"/>
                      <a:pt x="3" y="3"/>
                      <a:pt x="4" y="5"/>
                    </a:cubicBezTo>
                    <a:cubicBezTo>
                      <a:pt x="2" y="6"/>
                      <a:pt x="0" y="2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17"/>
              <p:cNvSpPr/>
              <p:nvPr/>
            </p:nvSpPr>
            <p:spPr bwMode="auto">
              <a:xfrm>
                <a:off x="2911476" y="5426076"/>
                <a:ext cx="31750" cy="49213"/>
              </a:xfrm>
              <a:custGeom>
                <a:avLst/>
                <a:gdLst>
                  <a:gd name="T0" fmla="*/ 0 w 4"/>
                  <a:gd name="T1" fmla="*/ 0 h 6"/>
                  <a:gd name="T2" fmla="*/ 4 w 4"/>
                  <a:gd name="T3" fmla="*/ 5 h 6"/>
                  <a:gd name="T4" fmla="*/ 2 w 4"/>
                  <a:gd name="T5" fmla="*/ 6 h 6"/>
                  <a:gd name="T6" fmla="*/ 0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2" y="0"/>
                      <a:pt x="3" y="3"/>
                      <a:pt x="4" y="5"/>
                    </a:cubicBezTo>
                    <a:cubicBezTo>
                      <a:pt x="3" y="5"/>
                      <a:pt x="3" y="6"/>
                      <a:pt x="2" y="6"/>
                    </a:cubicBezTo>
                    <a:cubicBezTo>
                      <a:pt x="1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8"/>
              <p:cNvSpPr/>
              <p:nvPr/>
            </p:nvSpPr>
            <p:spPr bwMode="auto">
              <a:xfrm>
                <a:off x="2959101" y="5441951"/>
                <a:ext cx="31750" cy="57150"/>
              </a:xfrm>
              <a:custGeom>
                <a:avLst/>
                <a:gdLst>
                  <a:gd name="T0" fmla="*/ 0 w 4"/>
                  <a:gd name="T1" fmla="*/ 0 h 7"/>
                  <a:gd name="T2" fmla="*/ 3 w 4"/>
                  <a:gd name="T3" fmla="*/ 7 h 7"/>
                  <a:gd name="T4" fmla="*/ 0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3" y="1"/>
                      <a:pt x="4" y="5"/>
                      <a:pt x="3" y="7"/>
                    </a:cubicBezTo>
                    <a:cubicBezTo>
                      <a:pt x="1" y="7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9"/>
              <p:cNvSpPr/>
              <p:nvPr/>
            </p:nvSpPr>
            <p:spPr bwMode="auto">
              <a:xfrm>
                <a:off x="3362326" y="5667376"/>
                <a:ext cx="87313" cy="88900"/>
              </a:xfrm>
              <a:custGeom>
                <a:avLst/>
                <a:gdLst>
                  <a:gd name="T0" fmla="*/ 0 w 11"/>
                  <a:gd name="T1" fmla="*/ 0 h 11"/>
                  <a:gd name="T2" fmla="*/ 11 w 11"/>
                  <a:gd name="T3" fmla="*/ 8 h 11"/>
                  <a:gd name="T4" fmla="*/ 0 w 11"/>
                  <a:gd name="T5" fmla="*/ 2 h 11"/>
                  <a:gd name="T6" fmla="*/ 0 w 11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1">
                    <a:moveTo>
                      <a:pt x="0" y="0"/>
                    </a:moveTo>
                    <a:cubicBezTo>
                      <a:pt x="5" y="0"/>
                      <a:pt x="9" y="4"/>
                      <a:pt x="11" y="8"/>
                    </a:cubicBezTo>
                    <a:cubicBezTo>
                      <a:pt x="6" y="11"/>
                      <a:pt x="7" y="0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0"/>
              <p:cNvSpPr/>
              <p:nvPr/>
            </p:nvSpPr>
            <p:spPr bwMode="auto">
              <a:xfrm>
                <a:off x="2854326" y="5700713"/>
                <a:ext cx="96838" cy="112713"/>
              </a:xfrm>
              <a:custGeom>
                <a:avLst/>
                <a:gdLst>
                  <a:gd name="T0" fmla="*/ 12 w 12"/>
                  <a:gd name="T1" fmla="*/ 8 h 14"/>
                  <a:gd name="T2" fmla="*/ 1 w 12"/>
                  <a:gd name="T3" fmla="*/ 14 h 14"/>
                  <a:gd name="T4" fmla="*/ 12 w 12"/>
                  <a:gd name="T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4">
                    <a:moveTo>
                      <a:pt x="12" y="8"/>
                    </a:moveTo>
                    <a:cubicBezTo>
                      <a:pt x="6" y="7"/>
                      <a:pt x="5" y="12"/>
                      <a:pt x="1" y="14"/>
                    </a:cubicBezTo>
                    <a:cubicBezTo>
                      <a:pt x="0" y="11"/>
                      <a:pt x="9" y="0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1"/>
              <p:cNvSpPr/>
              <p:nvPr/>
            </p:nvSpPr>
            <p:spPr bwMode="auto">
              <a:xfrm>
                <a:off x="3378201" y="5724526"/>
                <a:ext cx="63500" cy="112713"/>
              </a:xfrm>
              <a:custGeom>
                <a:avLst/>
                <a:gdLst>
                  <a:gd name="T0" fmla="*/ 6 w 8"/>
                  <a:gd name="T1" fmla="*/ 14 h 14"/>
                  <a:gd name="T2" fmla="*/ 0 w 8"/>
                  <a:gd name="T3" fmla="*/ 1 h 14"/>
                  <a:gd name="T4" fmla="*/ 6 w 8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4">
                    <a:moveTo>
                      <a:pt x="6" y="14"/>
                    </a:moveTo>
                    <a:cubicBezTo>
                      <a:pt x="5" y="9"/>
                      <a:pt x="3" y="4"/>
                      <a:pt x="0" y="1"/>
                    </a:cubicBezTo>
                    <a:cubicBezTo>
                      <a:pt x="5" y="0"/>
                      <a:pt x="8" y="9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2"/>
              <p:cNvSpPr/>
              <p:nvPr/>
            </p:nvSpPr>
            <p:spPr bwMode="auto">
              <a:xfrm>
                <a:off x="3055938" y="5892801"/>
                <a:ext cx="104775" cy="104775"/>
              </a:xfrm>
              <a:custGeom>
                <a:avLst/>
                <a:gdLst>
                  <a:gd name="T0" fmla="*/ 10 w 13"/>
                  <a:gd name="T1" fmla="*/ 13 h 13"/>
                  <a:gd name="T2" fmla="*/ 3 w 13"/>
                  <a:gd name="T3" fmla="*/ 9 h 13"/>
                  <a:gd name="T4" fmla="*/ 10 w 13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3">
                    <a:moveTo>
                      <a:pt x="10" y="13"/>
                    </a:moveTo>
                    <a:cubicBezTo>
                      <a:pt x="7" y="13"/>
                      <a:pt x="4" y="11"/>
                      <a:pt x="3" y="9"/>
                    </a:cubicBezTo>
                    <a:cubicBezTo>
                      <a:pt x="0" y="0"/>
                      <a:pt x="13" y="6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3"/>
              <p:cNvSpPr/>
              <p:nvPr/>
            </p:nvSpPr>
            <p:spPr bwMode="auto">
              <a:xfrm>
                <a:off x="3168651" y="5861051"/>
                <a:ext cx="80963" cy="144463"/>
              </a:xfrm>
              <a:custGeom>
                <a:avLst/>
                <a:gdLst>
                  <a:gd name="T0" fmla="*/ 10 w 10"/>
                  <a:gd name="T1" fmla="*/ 12 h 18"/>
                  <a:gd name="T2" fmla="*/ 1 w 10"/>
                  <a:gd name="T3" fmla="*/ 18 h 18"/>
                  <a:gd name="T4" fmla="*/ 10 w 10"/>
                  <a:gd name="T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8">
                    <a:moveTo>
                      <a:pt x="10" y="12"/>
                    </a:moveTo>
                    <a:cubicBezTo>
                      <a:pt x="7" y="14"/>
                      <a:pt x="6" y="18"/>
                      <a:pt x="1" y="18"/>
                    </a:cubicBezTo>
                    <a:cubicBezTo>
                      <a:pt x="0" y="12"/>
                      <a:pt x="8" y="0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4"/>
              <p:cNvSpPr/>
              <p:nvPr/>
            </p:nvSpPr>
            <p:spPr bwMode="auto">
              <a:xfrm>
                <a:off x="3184526" y="5981701"/>
                <a:ext cx="104775" cy="80963"/>
              </a:xfrm>
              <a:custGeom>
                <a:avLst/>
                <a:gdLst>
                  <a:gd name="T0" fmla="*/ 11 w 13"/>
                  <a:gd name="T1" fmla="*/ 8 h 10"/>
                  <a:gd name="T2" fmla="*/ 1 w 13"/>
                  <a:gd name="T3" fmla="*/ 10 h 10"/>
                  <a:gd name="T4" fmla="*/ 11 w 13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0">
                    <a:moveTo>
                      <a:pt x="11" y="8"/>
                    </a:moveTo>
                    <a:cubicBezTo>
                      <a:pt x="9" y="10"/>
                      <a:pt x="4" y="10"/>
                      <a:pt x="1" y="10"/>
                    </a:cubicBezTo>
                    <a:cubicBezTo>
                      <a:pt x="0" y="3"/>
                      <a:pt x="13" y="0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5"/>
              <p:cNvSpPr/>
              <p:nvPr/>
            </p:nvSpPr>
            <p:spPr bwMode="auto">
              <a:xfrm>
                <a:off x="3055938" y="6005513"/>
                <a:ext cx="104775" cy="73025"/>
              </a:xfrm>
              <a:custGeom>
                <a:avLst/>
                <a:gdLst>
                  <a:gd name="T0" fmla="*/ 11 w 13"/>
                  <a:gd name="T1" fmla="*/ 8 h 9"/>
                  <a:gd name="T2" fmla="*/ 3 w 13"/>
                  <a:gd name="T3" fmla="*/ 7 h 9"/>
                  <a:gd name="T4" fmla="*/ 11 w 13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9">
                    <a:moveTo>
                      <a:pt x="11" y="8"/>
                    </a:moveTo>
                    <a:cubicBezTo>
                      <a:pt x="8" y="9"/>
                      <a:pt x="4" y="8"/>
                      <a:pt x="3" y="7"/>
                    </a:cubicBezTo>
                    <a:cubicBezTo>
                      <a:pt x="0" y="0"/>
                      <a:pt x="13" y="3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6"/>
              <p:cNvSpPr/>
              <p:nvPr/>
            </p:nvSpPr>
            <p:spPr bwMode="auto">
              <a:xfrm>
                <a:off x="3192463" y="6062663"/>
                <a:ext cx="80963" cy="88900"/>
              </a:xfrm>
              <a:custGeom>
                <a:avLst/>
                <a:gdLst>
                  <a:gd name="T0" fmla="*/ 9 w 10"/>
                  <a:gd name="T1" fmla="*/ 5 h 11"/>
                  <a:gd name="T2" fmla="*/ 9 w 10"/>
                  <a:gd name="T3" fmla="*/ 9 h 11"/>
                  <a:gd name="T4" fmla="*/ 1 w 10"/>
                  <a:gd name="T5" fmla="*/ 6 h 11"/>
                  <a:gd name="T6" fmla="*/ 9 w 10"/>
                  <a:gd name="T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9" y="5"/>
                    </a:moveTo>
                    <a:cubicBezTo>
                      <a:pt x="10" y="7"/>
                      <a:pt x="9" y="8"/>
                      <a:pt x="9" y="9"/>
                    </a:cubicBezTo>
                    <a:cubicBezTo>
                      <a:pt x="5" y="11"/>
                      <a:pt x="3" y="8"/>
                      <a:pt x="1" y="6"/>
                    </a:cubicBezTo>
                    <a:cubicBezTo>
                      <a:pt x="0" y="0"/>
                      <a:pt x="7" y="4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"/>
              <p:cNvSpPr/>
              <p:nvPr/>
            </p:nvSpPr>
            <p:spPr bwMode="auto">
              <a:xfrm>
                <a:off x="3079751" y="6094413"/>
                <a:ext cx="80963" cy="104775"/>
              </a:xfrm>
              <a:custGeom>
                <a:avLst/>
                <a:gdLst>
                  <a:gd name="T0" fmla="*/ 8 w 10"/>
                  <a:gd name="T1" fmla="*/ 0 h 13"/>
                  <a:gd name="T2" fmla="*/ 0 w 10"/>
                  <a:gd name="T3" fmla="*/ 5 h 13"/>
                  <a:gd name="T4" fmla="*/ 8 w 10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3">
                    <a:moveTo>
                      <a:pt x="8" y="0"/>
                    </a:moveTo>
                    <a:cubicBezTo>
                      <a:pt x="10" y="5"/>
                      <a:pt x="0" y="13"/>
                      <a:pt x="0" y="5"/>
                    </a:cubicBezTo>
                    <a:cubicBezTo>
                      <a:pt x="1" y="3"/>
                      <a:pt x="3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"/>
              <p:cNvSpPr/>
              <p:nvPr/>
            </p:nvSpPr>
            <p:spPr bwMode="auto">
              <a:xfrm>
                <a:off x="2951163" y="6159501"/>
                <a:ext cx="73025" cy="71438"/>
              </a:xfrm>
              <a:custGeom>
                <a:avLst/>
                <a:gdLst>
                  <a:gd name="T0" fmla="*/ 1 w 9"/>
                  <a:gd name="T1" fmla="*/ 0 h 9"/>
                  <a:gd name="T2" fmla="*/ 9 w 9"/>
                  <a:gd name="T3" fmla="*/ 7 h 9"/>
                  <a:gd name="T4" fmla="*/ 7 w 9"/>
                  <a:gd name="T5" fmla="*/ 9 h 9"/>
                  <a:gd name="T6" fmla="*/ 1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1" y="0"/>
                    </a:moveTo>
                    <a:cubicBezTo>
                      <a:pt x="4" y="2"/>
                      <a:pt x="4" y="7"/>
                      <a:pt x="9" y="7"/>
                    </a:cubicBezTo>
                    <a:cubicBezTo>
                      <a:pt x="9" y="8"/>
                      <a:pt x="9" y="9"/>
                      <a:pt x="7" y="9"/>
                    </a:cubicBezTo>
                    <a:cubicBezTo>
                      <a:pt x="4" y="8"/>
                      <a:pt x="0" y="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 61"/>
          <p:cNvGrpSpPr/>
          <p:nvPr/>
        </p:nvGrpSpPr>
        <p:grpSpPr>
          <a:xfrm>
            <a:off x="1898880" y="3849111"/>
            <a:ext cx="1613092" cy="2103537"/>
            <a:chOff x="1215833" y="4605625"/>
            <a:chExt cx="1613092" cy="2103537"/>
          </a:xfrm>
        </p:grpSpPr>
        <p:sp>
          <p:nvSpPr>
            <p:cNvPr id="63" name="文本框 62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</a:t>
              </a:r>
              <a:r>
                <a:rPr lang="zh-CN" altLang="en-US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replace </a:t>
              </a:r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65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 65"/>
          <p:cNvGrpSpPr/>
          <p:nvPr/>
        </p:nvGrpSpPr>
        <p:grpSpPr>
          <a:xfrm>
            <a:off x="5346748" y="3849111"/>
            <a:ext cx="1613092" cy="2103537"/>
            <a:chOff x="1215833" y="4605625"/>
            <a:chExt cx="1613092" cy="2103537"/>
          </a:xfrm>
        </p:grpSpPr>
        <p:sp>
          <p:nvSpPr>
            <p:cNvPr id="67" name="文本框 66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69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 69"/>
          <p:cNvGrpSpPr/>
          <p:nvPr/>
        </p:nvGrpSpPr>
        <p:grpSpPr>
          <a:xfrm>
            <a:off x="8790371" y="3849111"/>
            <a:ext cx="1613092" cy="2103537"/>
            <a:chOff x="1215833" y="4605625"/>
            <a:chExt cx="1613092" cy="2103537"/>
          </a:xfrm>
        </p:grpSpPr>
        <p:sp>
          <p:nvSpPr>
            <p:cNvPr id="71" name="文本框 70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73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 73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75" name="文本框 74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76" name="组 75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77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1175267" y="1714440"/>
            <a:ext cx="7490856" cy="1713055"/>
            <a:chOff x="3024744" y="2534976"/>
            <a:chExt cx="5747219" cy="1211831"/>
          </a:xfrm>
        </p:grpSpPr>
        <p:grpSp>
          <p:nvGrpSpPr>
            <p:cNvPr id="38" name="组合 58"/>
            <p:cNvGrpSpPr/>
            <p:nvPr/>
          </p:nvGrpSpPr>
          <p:grpSpPr>
            <a:xfrm rot="20175543">
              <a:off x="3024744" y="2713598"/>
              <a:ext cx="1100052" cy="510407"/>
              <a:chOff x="4024313" y="3409951"/>
              <a:chExt cx="954881" cy="442913"/>
            </a:xfrm>
            <a:solidFill>
              <a:srgbClr val="2F6335"/>
            </a:solidFill>
          </p:grpSpPr>
          <p:sp>
            <p:nvSpPr>
              <p:cNvPr id="39" name="Freeform 12"/>
              <p:cNvSpPr/>
              <p:nvPr/>
            </p:nvSpPr>
            <p:spPr bwMode="auto">
              <a:xfrm>
                <a:off x="4242594" y="3509964"/>
                <a:ext cx="736600" cy="342900"/>
              </a:xfrm>
              <a:custGeom>
                <a:avLst/>
                <a:gdLst>
                  <a:gd name="T0" fmla="*/ 188 w 195"/>
                  <a:gd name="T1" fmla="*/ 91 h 91"/>
                  <a:gd name="T2" fmla="*/ 189 w 195"/>
                  <a:gd name="T3" fmla="*/ 91 h 91"/>
                  <a:gd name="T4" fmla="*/ 192 w 195"/>
                  <a:gd name="T5" fmla="*/ 84 h 91"/>
                  <a:gd name="T6" fmla="*/ 95 w 195"/>
                  <a:gd name="T7" fmla="*/ 40 h 91"/>
                  <a:gd name="T8" fmla="*/ 8 w 195"/>
                  <a:gd name="T9" fmla="*/ 2 h 91"/>
                  <a:gd name="T10" fmla="*/ 3 w 195"/>
                  <a:gd name="T11" fmla="*/ 9 h 91"/>
                  <a:gd name="T12" fmla="*/ 90 w 195"/>
                  <a:gd name="T13" fmla="*/ 46 h 91"/>
                  <a:gd name="T14" fmla="*/ 188 w 195"/>
                  <a:gd name="T15" fmla="*/ 91 h 91"/>
                  <a:gd name="T16" fmla="*/ 191 w 195"/>
                  <a:gd name="T17" fmla="*/ 84 h 91"/>
                  <a:gd name="T18" fmla="*/ 189 w 195"/>
                  <a:gd name="T19" fmla="*/ 84 h 91"/>
                  <a:gd name="T20" fmla="*/ 188 w 195"/>
                  <a:gd name="T2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5" h="91">
                    <a:moveTo>
                      <a:pt x="188" y="91"/>
                    </a:moveTo>
                    <a:cubicBezTo>
                      <a:pt x="188" y="91"/>
                      <a:pt x="189" y="91"/>
                      <a:pt x="189" y="91"/>
                    </a:cubicBezTo>
                    <a:cubicBezTo>
                      <a:pt x="192" y="91"/>
                      <a:pt x="195" y="86"/>
                      <a:pt x="192" y="84"/>
                    </a:cubicBezTo>
                    <a:cubicBezTo>
                      <a:pt x="160" y="69"/>
                      <a:pt x="127" y="55"/>
                      <a:pt x="95" y="40"/>
                    </a:cubicBezTo>
                    <a:cubicBezTo>
                      <a:pt x="67" y="26"/>
                      <a:pt x="34" y="19"/>
                      <a:pt x="8" y="2"/>
                    </a:cubicBezTo>
                    <a:cubicBezTo>
                      <a:pt x="5" y="0"/>
                      <a:pt x="0" y="6"/>
                      <a:pt x="3" y="9"/>
                    </a:cubicBezTo>
                    <a:cubicBezTo>
                      <a:pt x="30" y="26"/>
                      <a:pt x="62" y="32"/>
                      <a:pt x="90" y="46"/>
                    </a:cubicBezTo>
                    <a:cubicBezTo>
                      <a:pt x="122" y="62"/>
                      <a:pt x="155" y="76"/>
                      <a:pt x="188" y="91"/>
                    </a:cubicBezTo>
                    <a:cubicBezTo>
                      <a:pt x="189" y="89"/>
                      <a:pt x="190" y="86"/>
                      <a:pt x="191" y="84"/>
                    </a:cubicBezTo>
                    <a:cubicBezTo>
                      <a:pt x="190" y="84"/>
                      <a:pt x="190" y="84"/>
                      <a:pt x="189" y="84"/>
                    </a:cubicBezTo>
                    <a:cubicBezTo>
                      <a:pt x="186" y="84"/>
                      <a:pt x="183" y="91"/>
                      <a:pt x="188" y="91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3"/>
              <p:cNvSpPr/>
              <p:nvPr/>
            </p:nvSpPr>
            <p:spPr bwMode="auto">
              <a:xfrm>
                <a:off x="4024313" y="3409951"/>
                <a:ext cx="255588" cy="136525"/>
              </a:xfrm>
              <a:custGeom>
                <a:avLst/>
                <a:gdLst>
                  <a:gd name="T0" fmla="*/ 64 w 68"/>
                  <a:gd name="T1" fmla="*/ 27 h 36"/>
                  <a:gd name="T2" fmla="*/ 7 w 68"/>
                  <a:gd name="T3" fmla="*/ 2 h 36"/>
                  <a:gd name="T4" fmla="*/ 3 w 68"/>
                  <a:gd name="T5" fmla="*/ 9 h 36"/>
                  <a:gd name="T6" fmla="*/ 28 w 68"/>
                  <a:gd name="T7" fmla="*/ 33 h 36"/>
                  <a:gd name="T8" fmla="*/ 35 w 68"/>
                  <a:gd name="T9" fmla="*/ 28 h 36"/>
                  <a:gd name="T10" fmla="*/ 7 w 68"/>
                  <a:gd name="T11" fmla="*/ 4 h 36"/>
                  <a:gd name="T12" fmla="*/ 3 w 68"/>
                  <a:gd name="T13" fmla="*/ 11 h 36"/>
                  <a:gd name="T14" fmla="*/ 26 w 68"/>
                  <a:gd name="T15" fmla="*/ 17 h 36"/>
                  <a:gd name="T16" fmla="*/ 52 w 68"/>
                  <a:gd name="T17" fmla="*/ 17 h 36"/>
                  <a:gd name="T18" fmla="*/ 53 w 68"/>
                  <a:gd name="T19" fmla="*/ 9 h 36"/>
                  <a:gd name="T20" fmla="*/ 31 w 68"/>
                  <a:gd name="T21" fmla="*/ 9 h 36"/>
                  <a:gd name="T22" fmla="*/ 7 w 68"/>
                  <a:gd name="T23" fmla="*/ 4 h 36"/>
                  <a:gd name="T24" fmla="*/ 3 w 68"/>
                  <a:gd name="T25" fmla="*/ 11 h 36"/>
                  <a:gd name="T26" fmla="*/ 29 w 68"/>
                  <a:gd name="T27" fmla="*/ 33 h 36"/>
                  <a:gd name="T28" fmla="*/ 35 w 68"/>
                  <a:gd name="T29" fmla="*/ 29 h 36"/>
                  <a:gd name="T30" fmla="*/ 7 w 68"/>
                  <a:gd name="T31" fmla="*/ 1 h 36"/>
                  <a:gd name="T32" fmla="*/ 3 w 68"/>
                  <a:gd name="T33" fmla="*/ 8 h 36"/>
                  <a:gd name="T34" fmla="*/ 59 w 68"/>
                  <a:gd name="T35" fmla="*/ 34 h 36"/>
                  <a:gd name="T36" fmla="*/ 64 w 68"/>
                  <a:gd name="T37" fmla="*/ 2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36">
                    <a:moveTo>
                      <a:pt x="64" y="27"/>
                    </a:moveTo>
                    <a:cubicBezTo>
                      <a:pt x="45" y="18"/>
                      <a:pt x="26" y="11"/>
                      <a:pt x="7" y="2"/>
                    </a:cubicBezTo>
                    <a:cubicBezTo>
                      <a:pt x="6" y="4"/>
                      <a:pt x="5" y="6"/>
                      <a:pt x="3" y="9"/>
                    </a:cubicBezTo>
                    <a:cubicBezTo>
                      <a:pt x="12" y="12"/>
                      <a:pt x="26" y="23"/>
                      <a:pt x="28" y="33"/>
                    </a:cubicBezTo>
                    <a:cubicBezTo>
                      <a:pt x="30" y="31"/>
                      <a:pt x="32" y="29"/>
                      <a:pt x="35" y="28"/>
                    </a:cubicBezTo>
                    <a:cubicBezTo>
                      <a:pt x="26" y="19"/>
                      <a:pt x="17" y="12"/>
                      <a:pt x="7" y="4"/>
                    </a:cubicBezTo>
                    <a:cubicBezTo>
                      <a:pt x="6" y="6"/>
                      <a:pt x="5" y="9"/>
                      <a:pt x="3" y="11"/>
                    </a:cubicBezTo>
                    <a:cubicBezTo>
                      <a:pt x="11" y="12"/>
                      <a:pt x="18" y="16"/>
                      <a:pt x="26" y="17"/>
                    </a:cubicBezTo>
                    <a:cubicBezTo>
                      <a:pt x="34" y="18"/>
                      <a:pt x="43" y="17"/>
                      <a:pt x="52" y="17"/>
                    </a:cubicBezTo>
                    <a:cubicBezTo>
                      <a:pt x="55" y="17"/>
                      <a:pt x="58" y="9"/>
                      <a:pt x="53" y="9"/>
                    </a:cubicBezTo>
                    <a:cubicBezTo>
                      <a:pt x="46" y="9"/>
                      <a:pt x="39" y="9"/>
                      <a:pt x="31" y="9"/>
                    </a:cubicBezTo>
                    <a:cubicBezTo>
                      <a:pt x="23" y="9"/>
                      <a:pt x="15" y="5"/>
                      <a:pt x="7" y="4"/>
                    </a:cubicBezTo>
                    <a:cubicBezTo>
                      <a:pt x="3" y="3"/>
                      <a:pt x="0" y="8"/>
                      <a:pt x="3" y="11"/>
                    </a:cubicBezTo>
                    <a:cubicBezTo>
                      <a:pt x="12" y="18"/>
                      <a:pt x="21" y="25"/>
                      <a:pt x="29" y="33"/>
                    </a:cubicBezTo>
                    <a:cubicBezTo>
                      <a:pt x="31" y="36"/>
                      <a:pt x="36" y="32"/>
                      <a:pt x="35" y="29"/>
                    </a:cubicBezTo>
                    <a:cubicBezTo>
                      <a:pt x="32" y="17"/>
                      <a:pt x="17" y="6"/>
                      <a:pt x="7" y="1"/>
                    </a:cubicBezTo>
                    <a:cubicBezTo>
                      <a:pt x="3" y="0"/>
                      <a:pt x="0" y="7"/>
                      <a:pt x="3" y="8"/>
                    </a:cubicBezTo>
                    <a:cubicBezTo>
                      <a:pt x="21" y="17"/>
                      <a:pt x="41" y="25"/>
                      <a:pt x="59" y="34"/>
                    </a:cubicBezTo>
                    <a:cubicBezTo>
                      <a:pt x="63" y="36"/>
                      <a:pt x="68" y="29"/>
                      <a:pt x="64" y="27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3" name="组合 69"/>
            <p:cNvGrpSpPr/>
            <p:nvPr/>
          </p:nvGrpSpPr>
          <p:grpSpPr>
            <a:xfrm rot="20175543">
              <a:off x="4607479" y="3236400"/>
              <a:ext cx="1100052" cy="510407"/>
              <a:chOff x="4024313" y="3409951"/>
              <a:chExt cx="954881" cy="442913"/>
            </a:xfrm>
            <a:solidFill>
              <a:srgbClr val="2F6335"/>
            </a:solidFill>
          </p:grpSpPr>
          <p:sp>
            <p:nvSpPr>
              <p:cNvPr id="44" name="Freeform 12"/>
              <p:cNvSpPr/>
              <p:nvPr/>
            </p:nvSpPr>
            <p:spPr bwMode="auto">
              <a:xfrm>
                <a:off x="4242594" y="3509964"/>
                <a:ext cx="736600" cy="342900"/>
              </a:xfrm>
              <a:custGeom>
                <a:avLst/>
                <a:gdLst>
                  <a:gd name="T0" fmla="*/ 188 w 195"/>
                  <a:gd name="T1" fmla="*/ 91 h 91"/>
                  <a:gd name="T2" fmla="*/ 189 w 195"/>
                  <a:gd name="T3" fmla="*/ 91 h 91"/>
                  <a:gd name="T4" fmla="*/ 192 w 195"/>
                  <a:gd name="T5" fmla="*/ 84 h 91"/>
                  <a:gd name="T6" fmla="*/ 95 w 195"/>
                  <a:gd name="T7" fmla="*/ 40 h 91"/>
                  <a:gd name="T8" fmla="*/ 8 w 195"/>
                  <a:gd name="T9" fmla="*/ 2 h 91"/>
                  <a:gd name="T10" fmla="*/ 3 w 195"/>
                  <a:gd name="T11" fmla="*/ 9 h 91"/>
                  <a:gd name="T12" fmla="*/ 90 w 195"/>
                  <a:gd name="T13" fmla="*/ 46 h 91"/>
                  <a:gd name="T14" fmla="*/ 188 w 195"/>
                  <a:gd name="T15" fmla="*/ 91 h 91"/>
                  <a:gd name="T16" fmla="*/ 191 w 195"/>
                  <a:gd name="T17" fmla="*/ 84 h 91"/>
                  <a:gd name="T18" fmla="*/ 189 w 195"/>
                  <a:gd name="T19" fmla="*/ 84 h 91"/>
                  <a:gd name="T20" fmla="*/ 188 w 195"/>
                  <a:gd name="T2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5" h="91">
                    <a:moveTo>
                      <a:pt x="188" y="91"/>
                    </a:moveTo>
                    <a:cubicBezTo>
                      <a:pt x="188" y="91"/>
                      <a:pt x="189" y="91"/>
                      <a:pt x="189" y="91"/>
                    </a:cubicBezTo>
                    <a:cubicBezTo>
                      <a:pt x="192" y="91"/>
                      <a:pt x="195" y="86"/>
                      <a:pt x="192" y="84"/>
                    </a:cubicBezTo>
                    <a:cubicBezTo>
                      <a:pt x="160" y="69"/>
                      <a:pt x="127" y="55"/>
                      <a:pt x="95" y="40"/>
                    </a:cubicBezTo>
                    <a:cubicBezTo>
                      <a:pt x="67" y="26"/>
                      <a:pt x="34" y="19"/>
                      <a:pt x="8" y="2"/>
                    </a:cubicBezTo>
                    <a:cubicBezTo>
                      <a:pt x="5" y="0"/>
                      <a:pt x="0" y="6"/>
                      <a:pt x="3" y="9"/>
                    </a:cubicBezTo>
                    <a:cubicBezTo>
                      <a:pt x="30" y="26"/>
                      <a:pt x="62" y="32"/>
                      <a:pt x="90" y="46"/>
                    </a:cubicBezTo>
                    <a:cubicBezTo>
                      <a:pt x="122" y="62"/>
                      <a:pt x="155" y="76"/>
                      <a:pt x="188" y="91"/>
                    </a:cubicBezTo>
                    <a:cubicBezTo>
                      <a:pt x="189" y="89"/>
                      <a:pt x="190" y="86"/>
                      <a:pt x="191" y="84"/>
                    </a:cubicBezTo>
                    <a:cubicBezTo>
                      <a:pt x="190" y="84"/>
                      <a:pt x="190" y="84"/>
                      <a:pt x="189" y="84"/>
                    </a:cubicBezTo>
                    <a:cubicBezTo>
                      <a:pt x="186" y="84"/>
                      <a:pt x="183" y="91"/>
                      <a:pt x="188" y="91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3"/>
              <p:cNvSpPr/>
              <p:nvPr/>
            </p:nvSpPr>
            <p:spPr bwMode="auto">
              <a:xfrm>
                <a:off x="4024313" y="3409951"/>
                <a:ext cx="255588" cy="136525"/>
              </a:xfrm>
              <a:custGeom>
                <a:avLst/>
                <a:gdLst>
                  <a:gd name="T0" fmla="*/ 64 w 68"/>
                  <a:gd name="T1" fmla="*/ 27 h 36"/>
                  <a:gd name="T2" fmla="*/ 7 w 68"/>
                  <a:gd name="T3" fmla="*/ 2 h 36"/>
                  <a:gd name="T4" fmla="*/ 3 w 68"/>
                  <a:gd name="T5" fmla="*/ 9 h 36"/>
                  <a:gd name="T6" fmla="*/ 28 w 68"/>
                  <a:gd name="T7" fmla="*/ 33 h 36"/>
                  <a:gd name="T8" fmla="*/ 35 w 68"/>
                  <a:gd name="T9" fmla="*/ 28 h 36"/>
                  <a:gd name="T10" fmla="*/ 7 w 68"/>
                  <a:gd name="T11" fmla="*/ 4 h 36"/>
                  <a:gd name="T12" fmla="*/ 3 w 68"/>
                  <a:gd name="T13" fmla="*/ 11 h 36"/>
                  <a:gd name="T14" fmla="*/ 26 w 68"/>
                  <a:gd name="T15" fmla="*/ 17 h 36"/>
                  <a:gd name="T16" fmla="*/ 52 w 68"/>
                  <a:gd name="T17" fmla="*/ 17 h 36"/>
                  <a:gd name="T18" fmla="*/ 53 w 68"/>
                  <a:gd name="T19" fmla="*/ 9 h 36"/>
                  <a:gd name="T20" fmla="*/ 31 w 68"/>
                  <a:gd name="T21" fmla="*/ 9 h 36"/>
                  <a:gd name="T22" fmla="*/ 7 w 68"/>
                  <a:gd name="T23" fmla="*/ 4 h 36"/>
                  <a:gd name="T24" fmla="*/ 3 w 68"/>
                  <a:gd name="T25" fmla="*/ 11 h 36"/>
                  <a:gd name="T26" fmla="*/ 29 w 68"/>
                  <a:gd name="T27" fmla="*/ 33 h 36"/>
                  <a:gd name="T28" fmla="*/ 35 w 68"/>
                  <a:gd name="T29" fmla="*/ 29 h 36"/>
                  <a:gd name="T30" fmla="*/ 7 w 68"/>
                  <a:gd name="T31" fmla="*/ 1 h 36"/>
                  <a:gd name="T32" fmla="*/ 3 w 68"/>
                  <a:gd name="T33" fmla="*/ 8 h 36"/>
                  <a:gd name="T34" fmla="*/ 59 w 68"/>
                  <a:gd name="T35" fmla="*/ 34 h 36"/>
                  <a:gd name="T36" fmla="*/ 64 w 68"/>
                  <a:gd name="T37" fmla="*/ 2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36">
                    <a:moveTo>
                      <a:pt x="64" y="27"/>
                    </a:moveTo>
                    <a:cubicBezTo>
                      <a:pt x="45" y="18"/>
                      <a:pt x="26" y="11"/>
                      <a:pt x="7" y="2"/>
                    </a:cubicBezTo>
                    <a:cubicBezTo>
                      <a:pt x="6" y="4"/>
                      <a:pt x="5" y="6"/>
                      <a:pt x="3" y="9"/>
                    </a:cubicBezTo>
                    <a:cubicBezTo>
                      <a:pt x="12" y="12"/>
                      <a:pt x="26" y="23"/>
                      <a:pt x="28" y="33"/>
                    </a:cubicBezTo>
                    <a:cubicBezTo>
                      <a:pt x="30" y="31"/>
                      <a:pt x="32" y="29"/>
                      <a:pt x="35" y="28"/>
                    </a:cubicBezTo>
                    <a:cubicBezTo>
                      <a:pt x="26" y="19"/>
                      <a:pt x="17" y="12"/>
                      <a:pt x="7" y="4"/>
                    </a:cubicBezTo>
                    <a:cubicBezTo>
                      <a:pt x="6" y="6"/>
                      <a:pt x="5" y="9"/>
                      <a:pt x="3" y="11"/>
                    </a:cubicBezTo>
                    <a:cubicBezTo>
                      <a:pt x="11" y="12"/>
                      <a:pt x="18" y="16"/>
                      <a:pt x="26" y="17"/>
                    </a:cubicBezTo>
                    <a:cubicBezTo>
                      <a:pt x="34" y="18"/>
                      <a:pt x="43" y="17"/>
                      <a:pt x="52" y="17"/>
                    </a:cubicBezTo>
                    <a:cubicBezTo>
                      <a:pt x="55" y="17"/>
                      <a:pt x="58" y="9"/>
                      <a:pt x="53" y="9"/>
                    </a:cubicBezTo>
                    <a:cubicBezTo>
                      <a:pt x="46" y="9"/>
                      <a:pt x="39" y="9"/>
                      <a:pt x="31" y="9"/>
                    </a:cubicBezTo>
                    <a:cubicBezTo>
                      <a:pt x="23" y="9"/>
                      <a:pt x="15" y="5"/>
                      <a:pt x="7" y="4"/>
                    </a:cubicBezTo>
                    <a:cubicBezTo>
                      <a:pt x="3" y="3"/>
                      <a:pt x="0" y="8"/>
                      <a:pt x="3" y="11"/>
                    </a:cubicBezTo>
                    <a:cubicBezTo>
                      <a:pt x="12" y="18"/>
                      <a:pt x="21" y="25"/>
                      <a:pt x="29" y="33"/>
                    </a:cubicBezTo>
                    <a:cubicBezTo>
                      <a:pt x="31" y="36"/>
                      <a:pt x="36" y="32"/>
                      <a:pt x="35" y="29"/>
                    </a:cubicBezTo>
                    <a:cubicBezTo>
                      <a:pt x="32" y="17"/>
                      <a:pt x="17" y="6"/>
                      <a:pt x="7" y="1"/>
                    </a:cubicBezTo>
                    <a:cubicBezTo>
                      <a:pt x="3" y="0"/>
                      <a:pt x="0" y="7"/>
                      <a:pt x="3" y="8"/>
                    </a:cubicBezTo>
                    <a:cubicBezTo>
                      <a:pt x="21" y="17"/>
                      <a:pt x="41" y="25"/>
                      <a:pt x="59" y="34"/>
                    </a:cubicBezTo>
                    <a:cubicBezTo>
                      <a:pt x="63" y="36"/>
                      <a:pt x="68" y="29"/>
                      <a:pt x="64" y="27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8" name="组合 74"/>
            <p:cNvGrpSpPr/>
            <p:nvPr/>
          </p:nvGrpSpPr>
          <p:grpSpPr>
            <a:xfrm rot="20175543">
              <a:off x="6122720" y="2534976"/>
              <a:ext cx="1100052" cy="510407"/>
              <a:chOff x="4024313" y="3409951"/>
              <a:chExt cx="954881" cy="442913"/>
            </a:xfrm>
            <a:solidFill>
              <a:srgbClr val="2F6335"/>
            </a:solidFill>
          </p:grpSpPr>
          <p:sp>
            <p:nvSpPr>
              <p:cNvPr id="49" name="Freeform 12"/>
              <p:cNvSpPr/>
              <p:nvPr/>
            </p:nvSpPr>
            <p:spPr bwMode="auto">
              <a:xfrm>
                <a:off x="4242594" y="3509964"/>
                <a:ext cx="736600" cy="342900"/>
              </a:xfrm>
              <a:custGeom>
                <a:avLst/>
                <a:gdLst>
                  <a:gd name="T0" fmla="*/ 188 w 195"/>
                  <a:gd name="T1" fmla="*/ 91 h 91"/>
                  <a:gd name="T2" fmla="*/ 189 w 195"/>
                  <a:gd name="T3" fmla="*/ 91 h 91"/>
                  <a:gd name="T4" fmla="*/ 192 w 195"/>
                  <a:gd name="T5" fmla="*/ 84 h 91"/>
                  <a:gd name="T6" fmla="*/ 95 w 195"/>
                  <a:gd name="T7" fmla="*/ 40 h 91"/>
                  <a:gd name="T8" fmla="*/ 8 w 195"/>
                  <a:gd name="T9" fmla="*/ 2 h 91"/>
                  <a:gd name="T10" fmla="*/ 3 w 195"/>
                  <a:gd name="T11" fmla="*/ 9 h 91"/>
                  <a:gd name="T12" fmla="*/ 90 w 195"/>
                  <a:gd name="T13" fmla="*/ 46 h 91"/>
                  <a:gd name="T14" fmla="*/ 188 w 195"/>
                  <a:gd name="T15" fmla="*/ 91 h 91"/>
                  <a:gd name="T16" fmla="*/ 191 w 195"/>
                  <a:gd name="T17" fmla="*/ 84 h 91"/>
                  <a:gd name="T18" fmla="*/ 189 w 195"/>
                  <a:gd name="T19" fmla="*/ 84 h 91"/>
                  <a:gd name="T20" fmla="*/ 188 w 195"/>
                  <a:gd name="T2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5" h="91">
                    <a:moveTo>
                      <a:pt x="188" y="91"/>
                    </a:moveTo>
                    <a:cubicBezTo>
                      <a:pt x="188" y="91"/>
                      <a:pt x="189" y="91"/>
                      <a:pt x="189" y="91"/>
                    </a:cubicBezTo>
                    <a:cubicBezTo>
                      <a:pt x="192" y="91"/>
                      <a:pt x="195" y="86"/>
                      <a:pt x="192" y="84"/>
                    </a:cubicBezTo>
                    <a:cubicBezTo>
                      <a:pt x="160" y="69"/>
                      <a:pt x="127" y="55"/>
                      <a:pt x="95" y="40"/>
                    </a:cubicBezTo>
                    <a:cubicBezTo>
                      <a:pt x="67" y="26"/>
                      <a:pt x="34" y="19"/>
                      <a:pt x="8" y="2"/>
                    </a:cubicBezTo>
                    <a:cubicBezTo>
                      <a:pt x="5" y="0"/>
                      <a:pt x="0" y="6"/>
                      <a:pt x="3" y="9"/>
                    </a:cubicBezTo>
                    <a:cubicBezTo>
                      <a:pt x="30" y="26"/>
                      <a:pt x="62" y="32"/>
                      <a:pt x="90" y="46"/>
                    </a:cubicBezTo>
                    <a:cubicBezTo>
                      <a:pt x="122" y="62"/>
                      <a:pt x="155" y="76"/>
                      <a:pt x="188" y="91"/>
                    </a:cubicBezTo>
                    <a:cubicBezTo>
                      <a:pt x="189" y="89"/>
                      <a:pt x="190" y="86"/>
                      <a:pt x="191" y="84"/>
                    </a:cubicBezTo>
                    <a:cubicBezTo>
                      <a:pt x="190" y="84"/>
                      <a:pt x="190" y="84"/>
                      <a:pt x="189" y="84"/>
                    </a:cubicBezTo>
                    <a:cubicBezTo>
                      <a:pt x="186" y="84"/>
                      <a:pt x="183" y="91"/>
                      <a:pt x="188" y="91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3"/>
              <p:cNvSpPr/>
              <p:nvPr/>
            </p:nvSpPr>
            <p:spPr bwMode="auto">
              <a:xfrm>
                <a:off x="4024313" y="3409951"/>
                <a:ext cx="255588" cy="136525"/>
              </a:xfrm>
              <a:custGeom>
                <a:avLst/>
                <a:gdLst>
                  <a:gd name="T0" fmla="*/ 64 w 68"/>
                  <a:gd name="T1" fmla="*/ 27 h 36"/>
                  <a:gd name="T2" fmla="*/ 7 w 68"/>
                  <a:gd name="T3" fmla="*/ 2 h 36"/>
                  <a:gd name="T4" fmla="*/ 3 w 68"/>
                  <a:gd name="T5" fmla="*/ 9 h 36"/>
                  <a:gd name="T6" fmla="*/ 28 w 68"/>
                  <a:gd name="T7" fmla="*/ 33 h 36"/>
                  <a:gd name="T8" fmla="*/ 35 w 68"/>
                  <a:gd name="T9" fmla="*/ 28 h 36"/>
                  <a:gd name="T10" fmla="*/ 7 w 68"/>
                  <a:gd name="T11" fmla="*/ 4 h 36"/>
                  <a:gd name="T12" fmla="*/ 3 w 68"/>
                  <a:gd name="T13" fmla="*/ 11 h 36"/>
                  <a:gd name="T14" fmla="*/ 26 w 68"/>
                  <a:gd name="T15" fmla="*/ 17 h 36"/>
                  <a:gd name="T16" fmla="*/ 52 w 68"/>
                  <a:gd name="T17" fmla="*/ 17 h 36"/>
                  <a:gd name="T18" fmla="*/ 53 w 68"/>
                  <a:gd name="T19" fmla="*/ 9 h 36"/>
                  <a:gd name="T20" fmla="*/ 31 w 68"/>
                  <a:gd name="T21" fmla="*/ 9 h 36"/>
                  <a:gd name="T22" fmla="*/ 7 w 68"/>
                  <a:gd name="T23" fmla="*/ 4 h 36"/>
                  <a:gd name="T24" fmla="*/ 3 w 68"/>
                  <a:gd name="T25" fmla="*/ 11 h 36"/>
                  <a:gd name="T26" fmla="*/ 29 w 68"/>
                  <a:gd name="T27" fmla="*/ 33 h 36"/>
                  <a:gd name="T28" fmla="*/ 35 w 68"/>
                  <a:gd name="T29" fmla="*/ 29 h 36"/>
                  <a:gd name="T30" fmla="*/ 7 w 68"/>
                  <a:gd name="T31" fmla="*/ 1 h 36"/>
                  <a:gd name="T32" fmla="*/ 3 w 68"/>
                  <a:gd name="T33" fmla="*/ 8 h 36"/>
                  <a:gd name="T34" fmla="*/ 59 w 68"/>
                  <a:gd name="T35" fmla="*/ 34 h 36"/>
                  <a:gd name="T36" fmla="*/ 64 w 68"/>
                  <a:gd name="T37" fmla="*/ 2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36">
                    <a:moveTo>
                      <a:pt x="64" y="27"/>
                    </a:moveTo>
                    <a:cubicBezTo>
                      <a:pt x="45" y="18"/>
                      <a:pt x="26" y="11"/>
                      <a:pt x="7" y="2"/>
                    </a:cubicBezTo>
                    <a:cubicBezTo>
                      <a:pt x="6" y="4"/>
                      <a:pt x="5" y="6"/>
                      <a:pt x="3" y="9"/>
                    </a:cubicBezTo>
                    <a:cubicBezTo>
                      <a:pt x="12" y="12"/>
                      <a:pt x="26" y="23"/>
                      <a:pt x="28" y="33"/>
                    </a:cubicBezTo>
                    <a:cubicBezTo>
                      <a:pt x="30" y="31"/>
                      <a:pt x="32" y="29"/>
                      <a:pt x="35" y="28"/>
                    </a:cubicBezTo>
                    <a:cubicBezTo>
                      <a:pt x="26" y="19"/>
                      <a:pt x="17" y="12"/>
                      <a:pt x="7" y="4"/>
                    </a:cubicBezTo>
                    <a:cubicBezTo>
                      <a:pt x="6" y="6"/>
                      <a:pt x="5" y="9"/>
                      <a:pt x="3" y="11"/>
                    </a:cubicBezTo>
                    <a:cubicBezTo>
                      <a:pt x="11" y="12"/>
                      <a:pt x="18" y="16"/>
                      <a:pt x="26" y="17"/>
                    </a:cubicBezTo>
                    <a:cubicBezTo>
                      <a:pt x="34" y="18"/>
                      <a:pt x="43" y="17"/>
                      <a:pt x="52" y="17"/>
                    </a:cubicBezTo>
                    <a:cubicBezTo>
                      <a:pt x="55" y="17"/>
                      <a:pt x="58" y="9"/>
                      <a:pt x="53" y="9"/>
                    </a:cubicBezTo>
                    <a:cubicBezTo>
                      <a:pt x="46" y="9"/>
                      <a:pt x="39" y="9"/>
                      <a:pt x="31" y="9"/>
                    </a:cubicBezTo>
                    <a:cubicBezTo>
                      <a:pt x="23" y="9"/>
                      <a:pt x="15" y="5"/>
                      <a:pt x="7" y="4"/>
                    </a:cubicBezTo>
                    <a:cubicBezTo>
                      <a:pt x="3" y="3"/>
                      <a:pt x="0" y="8"/>
                      <a:pt x="3" y="11"/>
                    </a:cubicBezTo>
                    <a:cubicBezTo>
                      <a:pt x="12" y="18"/>
                      <a:pt x="21" y="25"/>
                      <a:pt x="29" y="33"/>
                    </a:cubicBezTo>
                    <a:cubicBezTo>
                      <a:pt x="31" y="36"/>
                      <a:pt x="36" y="32"/>
                      <a:pt x="35" y="29"/>
                    </a:cubicBezTo>
                    <a:cubicBezTo>
                      <a:pt x="32" y="17"/>
                      <a:pt x="17" y="6"/>
                      <a:pt x="7" y="1"/>
                    </a:cubicBezTo>
                    <a:cubicBezTo>
                      <a:pt x="3" y="0"/>
                      <a:pt x="0" y="7"/>
                      <a:pt x="3" y="8"/>
                    </a:cubicBezTo>
                    <a:cubicBezTo>
                      <a:pt x="21" y="17"/>
                      <a:pt x="41" y="25"/>
                      <a:pt x="59" y="34"/>
                    </a:cubicBezTo>
                    <a:cubicBezTo>
                      <a:pt x="63" y="36"/>
                      <a:pt x="68" y="29"/>
                      <a:pt x="64" y="27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3" name="组合 79"/>
            <p:cNvGrpSpPr/>
            <p:nvPr/>
          </p:nvGrpSpPr>
          <p:grpSpPr>
            <a:xfrm rot="20175543">
              <a:off x="7671911" y="3073975"/>
              <a:ext cx="1100052" cy="510407"/>
              <a:chOff x="4024313" y="3409951"/>
              <a:chExt cx="954881" cy="442913"/>
            </a:xfrm>
            <a:solidFill>
              <a:srgbClr val="2F6335"/>
            </a:solidFill>
          </p:grpSpPr>
          <p:sp>
            <p:nvSpPr>
              <p:cNvPr id="54" name="Freeform 12"/>
              <p:cNvSpPr/>
              <p:nvPr/>
            </p:nvSpPr>
            <p:spPr bwMode="auto">
              <a:xfrm>
                <a:off x="4242594" y="3509964"/>
                <a:ext cx="736600" cy="342900"/>
              </a:xfrm>
              <a:custGeom>
                <a:avLst/>
                <a:gdLst>
                  <a:gd name="T0" fmla="*/ 188 w 195"/>
                  <a:gd name="T1" fmla="*/ 91 h 91"/>
                  <a:gd name="T2" fmla="*/ 189 w 195"/>
                  <a:gd name="T3" fmla="*/ 91 h 91"/>
                  <a:gd name="T4" fmla="*/ 192 w 195"/>
                  <a:gd name="T5" fmla="*/ 84 h 91"/>
                  <a:gd name="T6" fmla="*/ 95 w 195"/>
                  <a:gd name="T7" fmla="*/ 40 h 91"/>
                  <a:gd name="T8" fmla="*/ 8 w 195"/>
                  <a:gd name="T9" fmla="*/ 2 h 91"/>
                  <a:gd name="T10" fmla="*/ 3 w 195"/>
                  <a:gd name="T11" fmla="*/ 9 h 91"/>
                  <a:gd name="T12" fmla="*/ 90 w 195"/>
                  <a:gd name="T13" fmla="*/ 46 h 91"/>
                  <a:gd name="T14" fmla="*/ 188 w 195"/>
                  <a:gd name="T15" fmla="*/ 91 h 91"/>
                  <a:gd name="T16" fmla="*/ 191 w 195"/>
                  <a:gd name="T17" fmla="*/ 84 h 91"/>
                  <a:gd name="T18" fmla="*/ 189 w 195"/>
                  <a:gd name="T19" fmla="*/ 84 h 91"/>
                  <a:gd name="T20" fmla="*/ 188 w 195"/>
                  <a:gd name="T2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5" h="91">
                    <a:moveTo>
                      <a:pt x="188" y="91"/>
                    </a:moveTo>
                    <a:cubicBezTo>
                      <a:pt x="188" y="91"/>
                      <a:pt x="189" y="91"/>
                      <a:pt x="189" y="91"/>
                    </a:cubicBezTo>
                    <a:cubicBezTo>
                      <a:pt x="192" y="91"/>
                      <a:pt x="195" y="86"/>
                      <a:pt x="192" y="84"/>
                    </a:cubicBezTo>
                    <a:cubicBezTo>
                      <a:pt x="160" y="69"/>
                      <a:pt x="127" y="55"/>
                      <a:pt x="95" y="40"/>
                    </a:cubicBezTo>
                    <a:cubicBezTo>
                      <a:pt x="67" y="26"/>
                      <a:pt x="34" y="19"/>
                      <a:pt x="8" y="2"/>
                    </a:cubicBezTo>
                    <a:cubicBezTo>
                      <a:pt x="5" y="0"/>
                      <a:pt x="0" y="6"/>
                      <a:pt x="3" y="9"/>
                    </a:cubicBezTo>
                    <a:cubicBezTo>
                      <a:pt x="30" y="26"/>
                      <a:pt x="62" y="32"/>
                      <a:pt x="90" y="46"/>
                    </a:cubicBezTo>
                    <a:cubicBezTo>
                      <a:pt x="122" y="62"/>
                      <a:pt x="155" y="76"/>
                      <a:pt x="188" y="91"/>
                    </a:cubicBezTo>
                    <a:cubicBezTo>
                      <a:pt x="189" y="89"/>
                      <a:pt x="190" y="86"/>
                      <a:pt x="191" y="84"/>
                    </a:cubicBezTo>
                    <a:cubicBezTo>
                      <a:pt x="190" y="84"/>
                      <a:pt x="190" y="84"/>
                      <a:pt x="189" y="84"/>
                    </a:cubicBezTo>
                    <a:cubicBezTo>
                      <a:pt x="186" y="84"/>
                      <a:pt x="183" y="91"/>
                      <a:pt x="188" y="91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13"/>
              <p:cNvSpPr/>
              <p:nvPr/>
            </p:nvSpPr>
            <p:spPr bwMode="auto">
              <a:xfrm>
                <a:off x="4024313" y="3409951"/>
                <a:ext cx="255588" cy="136525"/>
              </a:xfrm>
              <a:custGeom>
                <a:avLst/>
                <a:gdLst>
                  <a:gd name="T0" fmla="*/ 64 w 68"/>
                  <a:gd name="T1" fmla="*/ 27 h 36"/>
                  <a:gd name="T2" fmla="*/ 7 w 68"/>
                  <a:gd name="T3" fmla="*/ 2 h 36"/>
                  <a:gd name="T4" fmla="*/ 3 w 68"/>
                  <a:gd name="T5" fmla="*/ 9 h 36"/>
                  <a:gd name="T6" fmla="*/ 28 w 68"/>
                  <a:gd name="T7" fmla="*/ 33 h 36"/>
                  <a:gd name="T8" fmla="*/ 35 w 68"/>
                  <a:gd name="T9" fmla="*/ 28 h 36"/>
                  <a:gd name="T10" fmla="*/ 7 w 68"/>
                  <a:gd name="T11" fmla="*/ 4 h 36"/>
                  <a:gd name="T12" fmla="*/ 3 w 68"/>
                  <a:gd name="T13" fmla="*/ 11 h 36"/>
                  <a:gd name="T14" fmla="*/ 26 w 68"/>
                  <a:gd name="T15" fmla="*/ 17 h 36"/>
                  <a:gd name="T16" fmla="*/ 52 w 68"/>
                  <a:gd name="T17" fmla="*/ 17 h 36"/>
                  <a:gd name="T18" fmla="*/ 53 w 68"/>
                  <a:gd name="T19" fmla="*/ 9 h 36"/>
                  <a:gd name="T20" fmla="*/ 31 w 68"/>
                  <a:gd name="T21" fmla="*/ 9 h 36"/>
                  <a:gd name="T22" fmla="*/ 7 w 68"/>
                  <a:gd name="T23" fmla="*/ 4 h 36"/>
                  <a:gd name="T24" fmla="*/ 3 w 68"/>
                  <a:gd name="T25" fmla="*/ 11 h 36"/>
                  <a:gd name="T26" fmla="*/ 29 w 68"/>
                  <a:gd name="T27" fmla="*/ 33 h 36"/>
                  <a:gd name="T28" fmla="*/ 35 w 68"/>
                  <a:gd name="T29" fmla="*/ 29 h 36"/>
                  <a:gd name="T30" fmla="*/ 7 w 68"/>
                  <a:gd name="T31" fmla="*/ 1 h 36"/>
                  <a:gd name="T32" fmla="*/ 3 w 68"/>
                  <a:gd name="T33" fmla="*/ 8 h 36"/>
                  <a:gd name="T34" fmla="*/ 59 w 68"/>
                  <a:gd name="T35" fmla="*/ 34 h 36"/>
                  <a:gd name="T36" fmla="*/ 64 w 68"/>
                  <a:gd name="T37" fmla="*/ 2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8" h="36">
                    <a:moveTo>
                      <a:pt x="64" y="27"/>
                    </a:moveTo>
                    <a:cubicBezTo>
                      <a:pt x="45" y="18"/>
                      <a:pt x="26" y="11"/>
                      <a:pt x="7" y="2"/>
                    </a:cubicBezTo>
                    <a:cubicBezTo>
                      <a:pt x="6" y="4"/>
                      <a:pt x="5" y="6"/>
                      <a:pt x="3" y="9"/>
                    </a:cubicBezTo>
                    <a:cubicBezTo>
                      <a:pt x="12" y="12"/>
                      <a:pt x="26" y="23"/>
                      <a:pt x="28" y="33"/>
                    </a:cubicBezTo>
                    <a:cubicBezTo>
                      <a:pt x="30" y="31"/>
                      <a:pt x="32" y="29"/>
                      <a:pt x="35" y="28"/>
                    </a:cubicBezTo>
                    <a:cubicBezTo>
                      <a:pt x="26" y="19"/>
                      <a:pt x="17" y="12"/>
                      <a:pt x="7" y="4"/>
                    </a:cubicBezTo>
                    <a:cubicBezTo>
                      <a:pt x="6" y="6"/>
                      <a:pt x="5" y="9"/>
                      <a:pt x="3" y="11"/>
                    </a:cubicBezTo>
                    <a:cubicBezTo>
                      <a:pt x="11" y="12"/>
                      <a:pt x="18" y="16"/>
                      <a:pt x="26" y="17"/>
                    </a:cubicBezTo>
                    <a:cubicBezTo>
                      <a:pt x="34" y="18"/>
                      <a:pt x="43" y="17"/>
                      <a:pt x="52" y="17"/>
                    </a:cubicBezTo>
                    <a:cubicBezTo>
                      <a:pt x="55" y="17"/>
                      <a:pt x="58" y="9"/>
                      <a:pt x="53" y="9"/>
                    </a:cubicBezTo>
                    <a:cubicBezTo>
                      <a:pt x="46" y="9"/>
                      <a:pt x="39" y="9"/>
                      <a:pt x="31" y="9"/>
                    </a:cubicBezTo>
                    <a:cubicBezTo>
                      <a:pt x="23" y="9"/>
                      <a:pt x="15" y="5"/>
                      <a:pt x="7" y="4"/>
                    </a:cubicBezTo>
                    <a:cubicBezTo>
                      <a:pt x="3" y="3"/>
                      <a:pt x="0" y="8"/>
                      <a:pt x="3" y="11"/>
                    </a:cubicBezTo>
                    <a:cubicBezTo>
                      <a:pt x="12" y="18"/>
                      <a:pt x="21" y="25"/>
                      <a:pt x="29" y="33"/>
                    </a:cubicBezTo>
                    <a:cubicBezTo>
                      <a:pt x="31" y="36"/>
                      <a:pt x="36" y="32"/>
                      <a:pt x="35" y="29"/>
                    </a:cubicBezTo>
                    <a:cubicBezTo>
                      <a:pt x="32" y="17"/>
                      <a:pt x="17" y="6"/>
                      <a:pt x="7" y="1"/>
                    </a:cubicBezTo>
                    <a:cubicBezTo>
                      <a:pt x="3" y="0"/>
                      <a:pt x="0" y="7"/>
                      <a:pt x="3" y="8"/>
                    </a:cubicBezTo>
                    <a:cubicBezTo>
                      <a:pt x="21" y="17"/>
                      <a:pt x="41" y="25"/>
                      <a:pt x="59" y="34"/>
                    </a:cubicBezTo>
                    <a:cubicBezTo>
                      <a:pt x="63" y="36"/>
                      <a:pt x="68" y="29"/>
                      <a:pt x="64" y="27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2" name="Shape 102"/>
          <p:cNvSpPr/>
          <p:nvPr/>
        </p:nvSpPr>
        <p:spPr>
          <a:xfrm flipH="1">
            <a:off x="8408796" y="4641674"/>
            <a:ext cx="3783204" cy="2133390"/>
          </a:xfrm>
          <a:custGeom>
            <a:avLst/>
            <a:gdLst/>
            <a:ahLst/>
            <a:cxnLst/>
            <a:rect l="0" t="0" r="0" b="0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</a:p>
        </p:txBody>
      </p:sp>
      <p:grpSp>
        <p:nvGrpSpPr>
          <p:cNvPr id="69" name="组 68"/>
          <p:cNvGrpSpPr/>
          <p:nvPr/>
        </p:nvGrpSpPr>
        <p:grpSpPr>
          <a:xfrm>
            <a:off x="1090692" y="2562096"/>
            <a:ext cx="1613092" cy="2103537"/>
            <a:chOff x="1215833" y="4605625"/>
            <a:chExt cx="1613092" cy="2103537"/>
          </a:xfrm>
        </p:grpSpPr>
        <p:sp>
          <p:nvSpPr>
            <p:cNvPr id="70" name="文本框 69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</a:t>
              </a:r>
              <a:r>
                <a:rPr lang="zh-CN" altLang="en-US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replace </a:t>
              </a:r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72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 72"/>
          <p:cNvGrpSpPr/>
          <p:nvPr/>
        </p:nvGrpSpPr>
        <p:grpSpPr>
          <a:xfrm>
            <a:off x="3325772" y="3324030"/>
            <a:ext cx="1613092" cy="2103537"/>
            <a:chOff x="1215833" y="4605625"/>
            <a:chExt cx="1613092" cy="2103537"/>
          </a:xfrm>
        </p:grpSpPr>
        <p:sp>
          <p:nvSpPr>
            <p:cNvPr id="74" name="文本框 73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76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 76"/>
          <p:cNvGrpSpPr/>
          <p:nvPr/>
        </p:nvGrpSpPr>
        <p:grpSpPr>
          <a:xfrm>
            <a:off x="5241223" y="2367414"/>
            <a:ext cx="1613092" cy="2103537"/>
            <a:chOff x="1215833" y="4605625"/>
            <a:chExt cx="1613092" cy="2103537"/>
          </a:xfrm>
        </p:grpSpPr>
        <p:sp>
          <p:nvSpPr>
            <p:cNvPr id="78" name="文本框 77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80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 80"/>
          <p:cNvGrpSpPr/>
          <p:nvPr/>
        </p:nvGrpSpPr>
        <p:grpSpPr>
          <a:xfrm>
            <a:off x="7137607" y="3228716"/>
            <a:ext cx="1613092" cy="2103537"/>
            <a:chOff x="1215833" y="4605625"/>
            <a:chExt cx="1613092" cy="2103537"/>
          </a:xfrm>
        </p:grpSpPr>
        <p:sp>
          <p:nvSpPr>
            <p:cNvPr id="82" name="文本框 81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84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 84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86" name="文本框 85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87" name="组 86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88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组 1011"/>
          <p:cNvGrpSpPr/>
          <p:nvPr/>
        </p:nvGrpSpPr>
        <p:grpSpPr>
          <a:xfrm>
            <a:off x="3937622" y="2970126"/>
            <a:ext cx="3877985" cy="1805119"/>
            <a:chOff x="7057749" y="2627557"/>
            <a:chExt cx="3877985" cy="1805119"/>
          </a:xfrm>
        </p:grpSpPr>
        <p:sp>
          <p:nvSpPr>
            <p:cNvPr id="503" name="文本框 502"/>
            <p:cNvSpPr txBox="1"/>
            <p:nvPr/>
          </p:nvSpPr>
          <p:spPr>
            <a:xfrm>
              <a:off x="7057749" y="2627557"/>
              <a:ext cx="3877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32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在此处单击输入标题</a:t>
              </a:r>
              <a:endParaRPr kumimoji="1" lang="zh-CN" altLang="en-US" sz="32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4" name="文本框 503"/>
            <p:cNvSpPr txBox="1"/>
            <p:nvPr/>
          </p:nvSpPr>
          <p:spPr>
            <a:xfrm>
              <a:off x="7192401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5" name="文本框 504"/>
            <p:cNvSpPr txBox="1"/>
            <p:nvPr/>
          </p:nvSpPr>
          <p:spPr>
            <a:xfrm>
              <a:off x="9635378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6" name="文本框 505"/>
            <p:cNvSpPr txBox="1"/>
            <p:nvPr/>
          </p:nvSpPr>
          <p:spPr>
            <a:xfrm>
              <a:off x="9635377" y="406334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7" name="文本框 506"/>
            <p:cNvSpPr txBox="1"/>
            <p:nvPr/>
          </p:nvSpPr>
          <p:spPr>
            <a:xfrm>
              <a:off x="7192402" y="4059648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13" name="组 1012"/>
          <p:cNvGrpSpPr/>
          <p:nvPr/>
        </p:nvGrpSpPr>
        <p:grpSpPr>
          <a:xfrm>
            <a:off x="2681035" y="173421"/>
            <a:ext cx="6829930" cy="1732877"/>
            <a:chOff x="1975689" y="474796"/>
            <a:chExt cx="5808525" cy="1473728"/>
          </a:xfrm>
        </p:grpSpPr>
        <p:sp>
          <p:nvSpPr>
            <p:cNvPr id="513" name="Freeform 21"/>
            <p:cNvSpPr>
              <a:spLocks noEditPoints="1"/>
            </p:cNvSpPr>
            <p:nvPr/>
          </p:nvSpPr>
          <p:spPr bwMode="auto">
            <a:xfrm>
              <a:off x="2980860" y="851735"/>
              <a:ext cx="154439" cy="285323"/>
            </a:xfrm>
            <a:custGeom>
              <a:avLst/>
              <a:gdLst>
                <a:gd name="T0" fmla="*/ 8 w 25"/>
                <a:gd name="T1" fmla="*/ 6 h 46"/>
                <a:gd name="T2" fmla="*/ 22 w 25"/>
                <a:gd name="T3" fmla="*/ 23 h 46"/>
                <a:gd name="T4" fmla="*/ 3 w 25"/>
                <a:gd name="T5" fmla="*/ 39 h 46"/>
                <a:gd name="T6" fmla="*/ 1 w 25"/>
                <a:gd name="T7" fmla="*/ 17 h 46"/>
                <a:gd name="T8" fmla="*/ 8 w 25"/>
                <a:gd name="T9" fmla="*/ 6 h 46"/>
                <a:gd name="T10" fmla="*/ 4 w 25"/>
                <a:gd name="T11" fmla="*/ 16 h 46"/>
                <a:gd name="T12" fmla="*/ 6 w 25"/>
                <a:gd name="T13" fmla="*/ 37 h 46"/>
                <a:gd name="T14" fmla="*/ 15 w 25"/>
                <a:gd name="T15" fmla="*/ 8 h 46"/>
                <a:gd name="T16" fmla="*/ 4 w 25"/>
                <a:gd name="T17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6">
                  <a:moveTo>
                    <a:pt x="8" y="6"/>
                  </a:moveTo>
                  <a:cubicBezTo>
                    <a:pt x="18" y="0"/>
                    <a:pt x="25" y="12"/>
                    <a:pt x="22" y="23"/>
                  </a:cubicBezTo>
                  <a:cubicBezTo>
                    <a:pt x="20" y="31"/>
                    <a:pt x="10" y="46"/>
                    <a:pt x="3" y="39"/>
                  </a:cubicBezTo>
                  <a:cubicBezTo>
                    <a:pt x="0" y="36"/>
                    <a:pt x="0" y="22"/>
                    <a:pt x="1" y="17"/>
                  </a:cubicBezTo>
                  <a:cubicBezTo>
                    <a:pt x="2" y="13"/>
                    <a:pt x="5" y="9"/>
                    <a:pt x="8" y="6"/>
                  </a:cubicBezTo>
                  <a:close/>
                  <a:moveTo>
                    <a:pt x="4" y="16"/>
                  </a:moveTo>
                  <a:cubicBezTo>
                    <a:pt x="6" y="22"/>
                    <a:pt x="1" y="30"/>
                    <a:pt x="6" y="37"/>
                  </a:cubicBezTo>
                  <a:cubicBezTo>
                    <a:pt x="17" y="34"/>
                    <a:pt x="24" y="18"/>
                    <a:pt x="15" y="8"/>
                  </a:cubicBezTo>
                  <a:cubicBezTo>
                    <a:pt x="10" y="7"/>
                    <a:pt x="7" y="12"/>
                    <a:pt x="4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22"/>
            <p:cNvSpPr/>
            <p:nvPr/>
          </p:nvSpPr>
          <p:spPr bwMode="auto">
            <a:xfrm>
              <a:off x="2609156" y="851735"/>
              <a:ext cx="141352" cy="266998"/>
            </a:xfrm>
            <a:custGeom>
              <a:avLst/>
              <a:gdLst>
                <a:gd name="T0" fmla="*/ 21 w 23"/>
                <a:gd name="T1" fmla="*/ 1 h 43"/>
                <a:gd name="T2" fmla="*/ 21 w 23"/>
                <a:gd name="T3" fmla="*/ 16 h 43"/>
                <a:gd name="T4" fmla="*/ 17 w 23"/>
                <a:gd name="T5" fmla="*/ 15 h 43"/>
                <a:gd name="T6" fmla="*/ 18 w 23"/>
                <a:gd name="T7" fmla="*/ 7 h 43"/>
                <a:gd name="T8" fmla="*/ 9 w 23"/>
                <a:gd name="T9" fmla="*/ 12 h 43"/>
                <a:gd name="T10" fmla="*/ 20 w 23"/>
                <a:gd name="T11" fmla="*/ 30 h 43"/>
                <a:gd name="T12" fmla="*/ 8 w 23"/>
                <a:gd name="T13" fmla="*/ 39 h 43"/>
                <a:gd name="T14" fmla="*/ 4 w 23"/>
                <a:gd name="T15" fmla="*/ 38 h 43"/>
                <a:gd name="T16" fmla="*/ 2 w 23"/>
                <a:gd name="T17" fmla="*/ 43 h 43"/>
                <a:gd name="T18" fmla="*/ 0 w 23"/>
                <a:gd name="T19" fmla="*/ 41 h 43"/>
                <a:gd name="T20" fmla="*/ 4 w 23"/>
                <a:gd name="T21" fmla="*/ 30 h 43"/>
                <a:gd name="T22" fmla="*/ 8 w 23"/>
                <a:gd name="T23" fmla="*/ 36 h 43"/>
                <a:gd name="T24" fmla="*/ 17 w 23"/>
                <a:gd name="T25" fmla="*/ 27 h 43"/>
                <a:gd name="T26" fmla="*/ 6 w 23"/>
                <a:gd name="T27" fmla="*/ 12 h 43"/>
                <a:gd name="T28" fmla="*/ 19 w 23"/>
                <a:gd name="T29" fmla="*/ 3 h 43"/>
                <a:gd name="T30" fmla="*/ 21 w 23"/>
                <a:gd name="T3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43">
                  <a:moveTo>
                    <a:pt x="21" y="1"/>
                  </a:moveTo>
                  <a:cubicBezTo>
                    <a:pt x="23" y="6"/>
                    <a:pt x="20" y="10"/>
                    <a:pt x="21" y="16"/>
                  </a:cubicBezTo>
                  <a:cubicBezTo>
                    <a:pt x="20" y="17"/>
                    <a:pt x="18" y="16"/>
                    <a:pt x="17" y="15"/>
                  </a:cubicBezTo>
                  <a:cubicBezTo>
                    <a:pt x="18" y="13"/>
                    <a:pt x="18" y="10"/>
                    <a:pt x="18" y="7"/>
                  </a:cubicBezTo>
                  <a:cubicBezTo>
                    <a:pt x="14" y="2"/>
                    <a:pt x="8" y="9"/>
                    <a:pt x="9" y="12"/>
                  </a:cubicBezTo>
                  <a:cubicBezTo>
                    <a:pt x="12" y="18"/>
                    <a:pt x="21" y="21"/>
                    <a:pt x="20" y="30"/>
                  </a:cubicBezTo>
                  <a:cubicBezTo>
                    <a:pt x="20" y="36"/>
                    <a:pt x="14" y="38"/>
                    <a:pt x="8" y="39"/>
                  </a:cubicBezTo>
                  <a:cubicBezTo>
                    <a:pt x="6" y="40"/>
                    <a:pt x="6" y="38"/>
                    <a:pt x="4" y="38"/>
                  </a:cubicBezTo>
                  <a:cubicBezTo>
                    <a:pt x="4" y="40"/>
                    <a:pt x="5" y="42"/>
                    <a:pt x="2" y="43"/>
                  </a:cubicBezTo>
                  <a:cubicBezTo>
                    <a:pt x="1" y="43"/>
                    <a:pt x="1" y="42"/>
                    <a:pt x="0" y="41"/>
                  </a:cubicBezTo>
                  <a:cubicBezTo>
                    <a:pt x="2" y="38"/>
                    <a:pt x="0" y="29"/>
                    <a:pt x="4" y="30"/>
                  </a:cubicBezTo>
                  <a:cubicBezTo>
                    <a:pt x="6" y="31"/>
                    <a:pt x="5" y="36"/>
                    <a:pt x="8" y="36"/>
                  </a:cubicBezTo>
                  <a:cubicBezTo>
                    <a:pt x="15" y="35"/>
                    <a:pt x="17" y="31"/>
                    <a:pt x="17" y="27"/>
                  </a:cubicBezTo>
                  <a:cubicBezTo>
                    <a:pt x="16" y="21"/>
                    <a:pt x="6" y="18"/>
                    <a:pt x="6" y="12"/>
                  </a:cubicBezTo>
                  <a:cubicBezTo>
                    <a:pt x="6" y="7"/>
                    <a:pt x="11" y="0"/>
                    <a:pt x="19" y="3"/>
                  </a:cubicBezTo>
                  <a:cubicBezTo>
                    <a:pt x="18" y="1"/>
                    <a:pt x="19" y="0"/>
                    <a:pt x="2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23"/>
            <p:cNvSpPr>
              <a:spLocks noEditPoints="1"/>
            </p:cNvSpPr>
            <p:nvPr/>
          </p:nvSpPr>
          <p:spPr bwMode="auto">
            <a:xfrm>
              <a:off x="2483510" y="809853"/>
              <a:ext cx="167528" cy="285323"/>
            </a:xfrm>
            <a:custGeom>
              <a:avLst/>
              <a:gdLst>
                <a:gd name="T0" fmla="*/ 5 w 27"/>
                <a:gd name="T1" fmla="*/ 32 h 46"/>
                <a:gd name="T2" fmla="*/ 4 w 27"/>
                <a:gd name="T3" fmla="*/ 46 h 46"/>
                <a:gd name="T4" fmla="*/ 0 w 27"/>
                <a:gd name="T5" fmla="*/ 45 h 46"/>
                <a:gd name="T6" fmla="*/ 2 w 27"/>
                <a:gd name="T7" fmla="*/ 10 h 46"/>
                <a:gd name="T8" fmla="*/ 5 w 27"/>
                <a:gd name="T9" fmla="*/ 11 h 46"/>
                <a:gd name="T10" fmla="*/ 5 w 27"/>
                <a:gd name="T11" fmla="*/ 32 h 46"/>
                <a:gd name="T12" fmla="*/ 6 w 27"/>
                <a:gd name="T13" fmla="*/ 28 h 46"/>
                <a:gd name="T14" fmla="*/ 19 w 27"/>
                <a:gd name="T15" fmla="*/ 19 h 46"/>
                <a:gd name="T16" fmla="*/ 8 w 27"/>
                <a:gd name="T17" fmla="*/ 13 h 46"/>
                <a:gd name="T18" fmla="*/ 5 w 27"/>
                <a:gd name="T19" fmla="*/ 29 h 46"/>
                <a:gd name="T20" fmla="*/ 6 w 27"/>
                <a:gd name="T2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6">
                  <a:moveTo>
                    <a:pt x="5" y="32"/>
                  </a:moveTo>
                  <a:cubicBezTo>
                    <a:pt x="3" y="36"/>
                    <a:pt x="5" y="41"/>
                    <a:pt x="4" y="46"/>
                  </a:cubicBezTo>
                  <a:cubicBezTo>
                    <a:pt x="1" y="46"/>
                    <a:pt x="1" y="46"/>
                    <a:pt x="0" y="45"/>
                  </a:cubicBezTo>
                  <a:cubicBezTo>
                    <a:pt x="2" y="33"/>
                    <a:pt x="1" y="20"/>
                    <a:pt x="2" y="10"/>
                  </a:cubicBezTo>
                  <a:cubicBezTo>
                    <a:pt x="4" y="10"/>
                    <a:pt x="5" y="10"/>
                    <a:pt x="5" y="11"/>
                  </a:cubicBezTo>
                  <a:cubicBezTo>
                    <a:pt x="27" y="0"/>
                    <a:pt x="27" y="41"/>
                    <a:pt x="5" y="32"/>
                  </a:cubicBezTo>
                  <a:close/>
                  <a:moveTo>
                    <a:pt x="6" y="28"/>
                  </a:moveTo>
                  <a:cubicBezTo>
                    <a:pt x="12" y="33"/>
                    <a:pt x="20" y="27"/>
                    <a:pt x="19" y="19"/>
                  </a:cubicBezTo>
                  <a:cubicBezTo>
                    <a:pt x="18" y="15"/>
                    <a:pt x="14" y="11"/>
                    <a:pt x="8" y="13"/>
                  </a:cubicBezTo>
                  <a:cubicBezTo>
                    <a:pt x="4" y="16"/>
                    <a:pt x="4" y="24"/>
                    <a:pt x="5" y="29"/>
                  </a:cubicBezTo>
                  <a:cubicBezTo>
                    <a:pt x="5" y="28"/>
                    <a:pt x="5" y="28"/>
                    <a:pt x="6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24"/>
            <p:cNvSpPr/>
            <p:nvPr/>
          </p:nvSpPr>
          <p:spPr bwMode="auto">
            <a:xfrm>
              <a:off x="2315981" y="864822"/>
              <a:ext cx="136117" cy="259146"/>
            </a:xfrm>
            <a:custGeom>
              <a:avLst/>
              <a:gdLst>
                <a:gd name="T0" fmla="*/ 22 w 22"/>
                <a:gd name="T1" fmla="*/ 6 h 42"/>
                <a:gd name="T2" fmla="*/ 7 w 22"/>
                <a:gd name="T3" fmla="*/ 4 h 42"/>
                <a:gd name="T4" fmla="*/ 5 w 22"/>
                <a:gd name="T5" fmla="*/ 20 h 42"/>
                <a:gd name="T6" fmla="*/ 14 w 22"/>
                <a:gd name="T7" fmla="*/ 23 h 42"/>
                <a:gd name="T8" fmla="*/ 4 w 22"/>
                <a:gd name="T9" fmla="*/ 24 h 42"/>
                <a:gd name="T10" fmla="*/ 3 w 22"/>
                <a:gd name="T11" fmla="*/ 37 h 42"/>
                <a:gd name="T12" fmla="*/ 17 w 22"/>
                <a:gd name="T13" fmla="*/ 36 h 42"/>
                <a:gd name="T14" fmla="*/ 2 w 22"/>
                <a:gd name="T15" fmla="*/ 41 h 42"/>
                <a:gd name="T16" fmla="*/ 0 w 22"/>
                <a:gd name="T17" fmla="*/ 40 h 42"/>
                <a:gd name="T18" fmla="*/ 3 w 22"/>
                <a:gd name="T19" fmla="*/ 2 h 42"/>
                <a:gd name="T20" fmla="*/ 5 w 22"/>
                <a:gd name="T21" fmla="*/ 1 h 42"/>
                <a:gd name="T22" fmla="*/ 22 w 22"/>
                <a:gd name="T23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2">
                  <a:moveTo>
                    <a:pt x="22" y="6"/>
                  </a:moveTo>
                  <a:cubicBezTo>
                    <a:pt x="18" y="7"/>
                    <a:pt x="13" y="4"/>
                    <a:pt x="7" y="4"/>
                  </a:cubicBezTo>
                  <a:cubicBezTo>
                    <a:pt x="3" y="7"/>
                    <a:pt x="5" y="15"/>
                    <a:pt x="5" y="20"/>
                  </a:cubicBezTo>
                  <a:cubicBezTo>
                    <a:pt x="9" y="21"/>
                    <a:pt x="15" y="18"/>
                    <a:pt x="14" y="23"/>
                  </a:cubicBezTo>
                  <a:cubicBezTo>
                    <a:pt x="11" y="24"/>
                    <a:pt x="7" y="23"/>
                    <a:pt x="4" y="24"/>
                  </a:cubicBezTo>
                  <a:cubicBezTo>
                    <a:pt x="4" y="28"/>
                    <a:pt x="4" y="33"/>
                    <a:pt x="3" y="37"/>
                  </a:cubicBezTo>
                  <a:cubicBezTo>
                    <a:pt x="7" y="37"/>
                    <a:pt x="16" y="29"/>
                    <a:pt x="17" y="36"/>
                  </a:cubicBezTo>
                  <a:cubicBezTo>
                    <a:pt x="11" y="37"/>
                    <a:pt x="6" y="39"/>
                    <a:pt x="2" y="41"/>
                  </a:cubicBezTo>
                  <a:cubicBezTo>
                    <a:pt x="1" y="42"/>
                    <a:pt x="1" y="40"/>
                    <a:pt x="0" y="40"/>
                  </a:cubicBezTo>
                  <a:cubicBezTo>
                    <a:pt x="2" y="29"/>
                    <a:pt x="1" y="12"/>
                    <a:pt x="3" y="2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11" y="3"/>
                    <a:pt x="20" y="0"/>
                    <a:pt x="2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25"/>
            <p:cNvSpPr/>
            <p:nvPr/>
          </p:nvSpPr>
          <p:spPr bwMode="auto">
            <a:xfrm>
              <a:off x="2873537" y="864822"/>
              <a:ext cx="88999" cy="235587"/>
            </a:xfrm>
            <a:custGeom>
              <a:avLst/>
              <a:gdLst>
                <a:gd name="T0" fmla="*/ 14 w 14"/>
                <a:gd name="T1" fmla="*/ 1 h 38"/>
                <a:gd name="T2" fmla="*/ 10 w 14"/>
                <a:gd name="T3" fmla="*/ 38 h 38"/>
                <a:gd name="T4" fmla="*/ 7 w 14"/>
                <a:gd name="T5" fmla="*/ 37 h 38"/>
                <a:gd name="T6" fmla="*/ 8 w 14"/>
                <a:gd name="T7" fmla="*/ 22 h 38"/>
                <a:gd name="T8" fmla="*/ 0 w 14"/>
                <a:gd name="T9" fmla="*/ 23 h 38"/>
                <a:gd name="T10" fmla="*/ 11 w 14"/>
                <a:gd name="T11" fmla="*/ 0 h 38"/>
                <a:gd name="T12" fmla="*/ 14 w 14"/>
                <a:gd name="T1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8">
                  <a:moveTo>
                    <a:pt x="14" y="1"/>
                  </a:moveTo>
                  <a:cubicBezTo>
                    <a:pt x="12" y="12"/>
                    <a:pt x="12" y="27"/>
                    <a:pt x="10" y="38"/>
                  </a:cubicBezTo>
                  <a:cubicBezTo>
                    <a:pt x="8" y="38"/>
                    <a:pt x="9" y="36"/>
                    <a:pt x="7" y="37"/>
                  </a:cubicBezTo>
                  <a:cubicBezTo>
                    <a:pt x="6" y="33"/>
                    <a:pt x="10" y="27"/>
                    <a:pt x="8" y="22"/>
                  </a:cubicBezTo>
                  <a:cubicBezTo>
                    <a:pt x="6" y="21"/>
                    <a:pt x="2" y="27"/>
                    <a:pt x="0" y="23"/>
                  </a:cubicBezTo>
                  <a:cubicBezTo>
                    <a:pt x="8" y="19"/>
                    <a:pt x="8" y="9"/>
                    <a:pt x="11" y="0"/>
                  </a:cubicBezTo>
                  <a:cubicBezTo>
                    <a:pt x="13" y="0"/>
                    <a:pt x="13" y="1"/>
                    <a:pt x="1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0"/>
            <p:cNvSpPr>
              <a:spLocks noEditPoints="1"/>
            </p:cNvSpPr>
            <p:nvPr/>
          </p:nvSpPr>
          <p:spPr bwMode="auto">
            <a:xfrm>
              <a:off x="4281823" y="1775758"/>
              <a:ext cx="130882" cy="136117"/>
            </a:xfrm>
            <a:custGeom>
              <a:avLst/>
              <a:gdLst>
                <a:gd name="T0" fmla="*/ 11 w 21"/>
                <a:gd name="T1" fmla="*/ 3 h 22"/>
                <a:gd name="T2" fmla="*/ 12 w 21"/>
                <a:gd name="T3" fmla="*/ 7 h 22"/>
                <a:gd name="T4" fmla="*/ 20 w 21"/>
                <a:gd name="T5" fmla="*/ 4 h 22"/>
                <a:gd name="T6" fmla="*/ 16 w 21"/>
                <a:gd name="T7" fmla="*/ 10 h 22"/>
                <a:gd name="T8" fmla="*/ 21 w 21"/>
                <a:gd name="T9" fmla="*/ 17 h 22"/>
                <a:gd name="T10" fmla="*/ 20 w 21"/>
                <a:gd name="T11" fmla="*/ 19 h 22"/>
                <a:gd name="T12" fmla="*/ 13 w 21"/>
                <a:gd name="T13" fmla="*/ 17 h 22"/>
                <a:gd name="T14" fmla="*/ 10 w 21"/>
                <a:gd name="T15" fmla="*/ 22 h 22"/>
                <a:gd name="T16" fmla="*/ 7 w 21"/>
                <a:gd name="T17" fmla="*/ 14 h 22"/>
                <a:gd name="T18" fmla="*/ 0 w 21"/>
                <a:gd name="T19" fmla="*/ 14 h 22"/>
                <a:gd name="T20" fmla="*/ 0 w 21"/>
                <a:gd name="T21" fmla="*/ 11 h 22"/>
                <a:gd name="T22" fmla="*/ 7 w 21"/>
                <a:gd name="T23" fmla="*/ 10 h 22"/>
                <a:gd name="T24" fmla="*/ 11 w 21"/>
                <a:gd name="T25" fmla="*/ 3 h 22"/>
                <a:gd name="T26" fmla="*/ 10 w 21"/>
                <a:gd name="T27" fmla="*/ 13 h 22"/>
                <a:gd name="T28" fmla="*/ 12 w 21"/>
                <a:gd name="T29" fmla="*/ 13 h 22"/>
                <a:gd name="T30" fmla="*/ 11 w 21"/>
                <a:gd name="T31" fmla="*/ 11 h 22"/>
                <a:gd name="T32" fmla="*/ 10 w 21"/>
                <a:gd name="T3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11" y="3"/>
                  </a:moveTo>
                  <a:cubicBezTo>
                    <a:pt x="11" y="4"/>
                    <a:pt x="11" y="6"/>
                    <a:pt x="12" y="7"/>
                  </a:cubicBezTo>
                  <a:cubicBezTo>
                    <a:pt x="15" y="6"/>
                    <a:pt x="16" y="3"/>
                    <a:pt x="20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7" y="13"/>
                    <a:pt x="19" y="15"/>
                    <a:pt x="21" y="17"/>
                  </a:cubicBezTo>
                  <a:cubicBezTo>
                    <a:pt x="20" y="17"/>
                    <a:pt x="20" y="18"/>
                    <a:pt x="20" y="19"/>
                  </a:cubicBezTo>
                  <a:cubicBezTo>
                    <a:pt x="18" y="19"/>
                    <a:pt x="15" y="18"/>
                    <a:pt x="13" y="17"/>
                  </a:cubicBezTo>
                  <a:cubicBezTo>
                    <a:pt x="11" y="18"/>
                    <a:pt x="11" y="21"/>
                    <a:pt x="10" y="22"/>
                  </a:cubicBezTo>
                  <a:cubicBezTo>
                    <a:pt x="7" y="22"/>
                    <a:pt x="8" y="17"/>
                    <a:pt x="7" y="14"/>
                  </a:cubicBezTo>
                  <a:cubicBezTo>
                    <a:pt x="4" y="15"/>
                    <a:pt x="2" y="15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11"/>
                    <a:pt x="5" y="10"/>
                    <a:pt x="7" y="10"/>
                  </a:cubicBezTo>
                  <a:cubicBezTo>
                    <a:pt x="7" y="6"/>
                    <a:pt x="7" y="0"/>
                    <a:pt x="11" y="3"/>
                  </a:cubicBezTo>
                  <a:close/>
                  <a:moveTo>
                    <a:pt x="10" y="13"/>
                  </a:moveTo>
                  <a:cubicBezTo>
                    <a:pt x="11" y="13"/>
                    <a:pt x="11" y="13"/>
                    <a:pt x="12" y="13"/>
                  </a:cubicBezTo>
                  <a:cubicBezTo>
                    <a:pt x="12" y="12"/>
                    <a:pt x="13" y="10"/>
                    <a:pt x="11" y="11"/>
                  </a:cubicBezTo>
                  <a:cubicBezTo>
                    <a:pt x="11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1"/>
            <p:cNvSpPr>
              <a:spLocks noEditPoints="1"/>
            </p:cNvSpPr>
            <p:nvPr/>
          </p:nvSpPr>
          <p:spPr bwMode="auto">
            <a:xfrm>
              <a:off x="4064559" y="1820259"/>
              <a:ext cx="123028" cy="128265"/>
            </a:xfrm>
            <a:custGeom>
              <a:avLst/>
              <a:gdLst>
                <a:gd name="T0" fmla="*/ 16 w 20"/>
                <a:gd name="T1" fmla="*/ 2 h 21"/>
                <a:gd name="T2" fmla="*/ 15 w 20"/>
                <a:gd name="T3" fmla="*/ 8 h 21"/>
                <a:gd name="T4" fmla="*/ 20 w 20"/>
                <a:gd name="T5" fmla="*/ 12 h 21"/>
                <a:gd name="T6" fmla="*/ 14 w 20"/>
                <a:gd name="T7" fmla="*/ 14 h 21"/>
                <a:gd name="T8" fmla="*/ 9 w 20"/>
                <a:gd name="T9" fmla="*/ 19 h 21"/>
                <a:gd name="T10" fmla="*/ 7 w 20"/>
                <a:gd name="T11" fmla="*/ 15 h 21"/>
                <a:gd name="T12" fmla="*/ 1 w 20"/>
                <a:gd name="T13" fmla="*/ 17 h 21"/>
                <a:gd name="T14" fmla="*/ 6 w 20"/>
                <a:gd name="T15" fmla="*/ 10 h 21"/>
                <a:gd name="T16" fmla="*/ 5 w 20"/>
                <a:gd name="T17" fmla="*/ 2 h 21"/>
                <a:gd name="T18" fmla="*/ 10 w 20"/>
                <a:gd name="T19" fmla="*/ 5 h 21"/>
                <a:gd name="T20" fmla="*/ 16 w 20"/>
                <a:gd name="T21" fmla="*/ 2 h 21"/>
                <a:gd name="T22" fmla="*/ 10 w 20"/>
                <a:gd name="T23" fmla="*/ 12 h 21"/>
                <a:gd name="T24" fmla="*/ 12 w 20"/>
                <a:gd name="T25" fmla="*/ 9 h 21"/>
                <a:gd name="T26" fmla="*/ 10 w 20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5" y="4"/>
                    <a:pt x="15" y="7"/>
                    <a:pt x="15" y="8"/>
                  </a:cubicBezTo>
                  <a:cubicBezTo>
                    <a:pt x="16" y="10"/>
                    <a:pt x="19" y="10"/>
                    <a:pt x="20" y="12"/>
                  </a:cubicBezTo>
                  <a:cubicBezTo>
                    <a:pt x="20" y="15"/>
                    <a:pt x="17" y="14"/>
                    <a:pt x="14" y="14"/>
                  </a:cubicBezTo>
                  <a:cubicBezTo>
                    <a:pt x="13" y="17"/>
                    <a:pt x="13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3" y="14"/>
                    <a:pt x="4" y="17"/>
                    <a:pt x="1" y="17"/>
                  </a:cubicBezTo>
                  <a:cubicBezTo>
                    <a:pt x="0" y="13"/>
                    <a:pt x="4" y="12"/>
                    <a:pt x="6" y="10"/>
                  </a:cubicBezTo>
                  <a:cubicBezTo>
                    <a:pt x="6" y="7"/>
                    <a:pt x="2" y="5"/>
                    <a:pt x="5" y="2"/>
                  </a:cubicBezTo>
                  <a:cubicBezTo>
                    <a:pt x="7" y="3"/>
                    <a:pt x="9" y="4"/>
                    <a:pt x="10" y="5"/>
                  </a:cubicBezTo>
                  <a:cubicBezTo>
                    <a:pt x="12" y="4"/>
                    <a:pt x="12" y="0"/>
                    <a:pt x="16" y="2"/>
                  </a:cubicBezTo>
                  <a:close/>
                  <a:moveTo>
                    <a:pt x="10" y="12"/>
                  </a:moveTo>
                  <a:cubicBezTo>
                    <a:pt x="10" y="11"/>
                    <a:pt x="12" y="12"/>
                    <a:pt x="12" y="9"/>
                  </a:cubicBezTo>
                  <a:cubicBezTo>
                    <a:pt x="10" y="9"/>
                    <a:pt x="9" y="11"/>
                    <a:pt x="10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57"/>
            <p:cNvSpPr>
              <a:spLocks noEditPoints="1"/>
            </p:cNvSpPr>
            <p:nvPr/>
          </p:nvSpPr>
          <p:spPr bwMode="auto">
            <a:xfrm>
              <a:off x="1975689" y="474796"/>
              <a:ext cx="1450168" cy="1426610"/>
            </a:xfrm>
            <a:custGeom>
              <a:avLst/>
              <a:gdLst>
                <a:gd name="T0" fmla="*/ 203 w 234"/>
                <a:gd name="T1" fmla="*/ 32 h 230"/>
                <a:gd name="T2" fmla="*/ 60 w 234"/>
                <a:gd name="T3" fmla="*/ 208 h 230"/>
                <a:gd name="T4" fmla="*/ 125 w 234"/>
                <a:gd name="T5" fmla="*/ 8 h 230"/>
                <a:gd name="T6" fmla="*/ 148 w 234"/>
                <a:gd name="T7" fmla="*/ 14 h 230"/>
                <a:gd name="T8" fmla="*/ 168 w 234"/>
                <a:gd name="T9" fmla="*/ 15 h 230"/>
                <a:gd name="T10" fmla="*/ 157 w 234"/>
                <a:gd name="T11" fmla="*/ 18 h 230"/>
                <a:gd name="T12" fmla="*/ 140 w 234"/>
                <a:gd name="T13" fmla="*/ 19 h 230"/>
                <a:gd name="T14" fmla="*/ 119 w 234"/>
                <a:gd name="T15" fmla="*/ 20 h 230"/>
                <a:gd name="T16" fmla="*/ 101 w 234"/>
                <a:gd name="T17" fmla="*/ 20 h 230"/>
                <a:gd name="T18" fmla="*/ 180 w 234"/>
                <a:gd name="T19" fmla="*/ 25 h 230"/>
                <a:gd name="T20" fmla="*/ 191 w 234"/>
                <a:gd name="T21" fmla="*/ 113 h 230"/>
                <a:gd name="T22" fmla="*/ 189 w 234"/>
                <a:gd name="T23" fmla="*/ 25 h 230"/>
                <a:gd name="T24" fmla="*/ 185 w 234"/>
                <a:gd name="T25" fmla="*/ 25 h 230"/>
                <a:gd name="T26" fmla="*/ 188 w 234"/>
                <a:gd name="T27" fmla="*/ 28 h 230"/>
                <a:gd name="T28" fmla="*/ 175 w 234"/>
                <a:gd name="T29" fmla="*/ 32 h 230"/>
                <a:gd name="T30" fmla="*/ 40 w 234"/>
                <a:gd name="T31" fmla="*/ 41 h 230"/>
                <a:gd name="T32" fmla="*/ 54 w 234"/>
                <a:gd name="T33" fmla="*/ 43 h 230"/>
                <a:gd name="T34" fmla="*/ 197 w 234"/>
                <a:gd name="T35" fmla="*/ 43 h 230"/>
                <a:gd name="T36" fmla="*/ 39 w 234"/>
                <a:gd name="T37" fmla="*/ 47 h 230"/>
                <a:gd name="T38" fmla="*/ 204 w 234"/>
                <a:gd name="T39" fmla="*/ 54 h 230"/>
                <a:gd name="T40" fmla="*/ 22 w 234"/>
                <a:gd name="T41" fmla="*/ 57 h 230"/>
                <a:gd name="T42" fmla="*/ 222 w 234"/>
                <a:gd name="T43" fmla="*/ 68 h 230"/>
                <a:gd name="T44" fmla="*/ 21 w 234"/>
                <a:gd name="T45" fmla="*/ 69 h 230"/>
                <a:gd name="T46" fmla="*/ 223 w 234"/>
                <a:gd name="T47" fmla="*/ 84 h 230"/>
                <a:gd name="T48" fmla="*/ 10 w 234"/>
                <a:gd name="T49" fmla="*/ 94 h 230"/>
                <a:gd name="T50" fmla="*/ 18 w 234"/>
                <a:gd name="T51" fmla="*/ 87 h 230"/>
                <a:gd name="T52" fmla="*/ 213 w 234"/>
                <a:gd name="T53" fmla="*/ 101 h 230"/>
                <a:gd name="T54" fmla="*/ 229 w 234"/>
                <a:gd name="T55" fmla="*/ 93 h 230"/>
                <a:gd name="T56" fmla="*/ 4 w 234"/>
                <a:gd name="T57" fmla="*/ 100 h 230"/>
                <a:gd name="T58" fmla="*/ 207 w 234"/>
                <a:gd name="T59" fmla="*/ 106 h 230"/>
                <a:gd name="T60" fmla="*/ 10 w 234"/>
                <a:gd name="T61" fmla="*/ 127 h 230"/>
                <a:gd name="T62" fmla="*/ 21 w 234"/>
                <a:gd name="T63" fmla="*/ 107 h 230"/>
                <a:gd name="T64" fmla="*/ 215 w 234"/>
                <a:gd name="T65" fmla="*/ 118 h 230"/>
                <a:gd name="T66" fmla="*/ 222 w 234"/>
                <a:gd name="T67" fmla="*/ 116 h 230"/>
                <a:gd name="T68" fmla="*/ 192 w 234"/>
                <a:gd name="T69" fmla="*/ 125 h 230"/>
                <a:gd name="T70" fmla="*/ 207 w 234"/>
                <a:gd name="T71" fmla="*/ 122 h 230"/>
                <a:gd name="T72" fmla="*/ 186 w 234"/>
                <a:gd name="T73" fmla="*/ 128 h 230"/>
                <a:gd name="T74" fmla="*/ 33 w 234"/>
                <a:gd name="T75" fmla="*/ 140 h 230"/>
                <a:gd name="T76" fmla="*/ 185 w 234"/>
                <a:gd name="T77" fmla="*/ 133 h 230"/>
                <a:gd name="T78" fmla="*/ 46 w 234"/>
                <a:gd name="T79" fmla="*/ 136 h 230"/>
                <a:gd name="T80" fmla="*/ 177 w 234"/>
                <a:gd name="T81" fmla="*/ 138 h 230"/>
                <a:gd name="T82" fmla="*/ 123 w 234"/>
                <a:gd name="T83" fmla="*/ 142 h 230"/>
                <a:gd name="T84" fmla="*/ 30 w 234"/>
                <a:gd name="T85" fmla="*/ 141 h 230"/>
                <a:gd name="T86" fmla="*/ 57 w 234"/>
                <a:gd name="T87" fmla="*/ 143 h 230"/>
                <a:gd name="T88" fmla="*/ 167 w 234"/>
                <a:gd name="T89" fmla="*/ 145 h 230"/>
                <a:gd name="T90" fmla="*/ 134 w 234"/>
                <a:gd name="T91" fmla="*/ 149 h 230"/>
                <a:gd name="T92" fmla="*/ 68 w 234"/>
                <a:gd name="T93" fmla="*/ 147 h 230"/>
                <a:gd name="T94" fmla="*/ 88 w 234"/>
                <a:gd name="T95" fmla="*/ 149 h 230"/>
                <a:gd name="T96" fmla="*/ 57 w 234"/>
                <a:gd name="T97" fmla="*/ 150 h 230"/>
                <a:gd name="T98" fmla="*/ 134 w 234"/>
                <a:gd name="T99" fmla="*/ 151 h 230"/>
                <a:gd name="T100" fmla="*/ 93 w 234"/>
                <a:gd name="T101" fmla="*/ 153 h 230"/>
                <a:gd name="T102" fmla="*/ 142 w 234"/>
                <a:gd name="T103" fmla="*/ 154 h 230"/>
                <a:gd name="T104" fmla="*/ 89 w 234"/>
                <a:gd name="T105" fmla="*/ 156 h 230"/>
                <a:gd name="T106" fmla="*/ 56 w 234"/>
                <a:gd name="T107" fmla="*/ 193 h 230"/>
                <a:gd name="T108" fmla="*/ 67 w 234"/>
                <a:gd name="T109" fmla="*/ 166 h 230"/>
                <a:gd name="T110" fmla="*/ 62 w 234"/>
                <a:gd name="T111" fmla="*/ 182 h 230"/>
                <a:gd name="T112" fmla="*/ 73 w 234"/>
                <a:gd name="T113" fmla="*/ 1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230">
                  <a:moveTo>
                    <a:pt x="35" y="154"/>
                  </a:moveTo>
                  <a:cubicBezTo>
                    <a:pt x="28" y="151"/>
                    <a:pt x="26" y="149"/>
                    <a:pt x="20" y="145"/>
                  </a:cubicBezTo>
                  <a:cubicBezTo>
                    <a:pt x="9" y="136"/>
                    <a:pt x="0" y="119"/>
                    <a:pt x="1" y="98"/>
                  </a:cubicBezTo>
                  <a:cubicBezTo>
                    <a:pt x="3" y="78"/>
                    <a:pt x="13" y="62"/>
                    <a:pt x="24" y="50"/>
                  </a:cubicBezTo>
                  <a:cubicBezTo>
                    <a:pt x="35" y="37"/>
                    <a:pt x="46" y="29"/>
                    <a:pt x="62" y="22"/>
                  </a:cubicBezTo>
                  <a:cubicBezTo>
                    <a:pt x="69" y="18"/>
                    <a:pt x="77" y="14"/>
                    <a:pt x="84" y="11"/>
                  </a:cubicBezTo>
                  <a:cubicBezTo>
                    <a:pt x="107" y="4"/>
                    <a:pt x="138" y="0"/>
                    <a:pt x="162" y="8"/>
                  </a:cubicBezTo>
                  <a:cubicBezTo>
                    <a:pt x="171" y="11"/>
                    <a:pt x="177" y="14"/>
                    <a:pt x="184" y="18"/>
                  </a:cubicBezTo>
                  <a:cubicBezTo>
                    <a:pt x="191" y="23"/>
                    <a:pt x="198" y="26"/>
                    <a:pt x="203" y="32"/>
                  </a:cubicBezTo>
                  <a:cubicBezTo>
                    <a:pt x="209" y="37"/>
                    <a:pt x="214" y="42"/>
                    <a:pt x="218" y="49"/>
                  </a:cubicBezTo>
                  <a:cubicBezTo>
                    <a:pt x="225" y="59"/>
                    <a:pt x="232" y="72"/>
                    <a:pt x="233" y="87"/>
                  </a:cubicBezTo>
                  <a:cubicBezTo>
                    <a:pt x="234" y="105"/>
                    <a:pt x="225" y="119"/>
                    <a:pt x="215" y="129"/>
                  </a:cubicBezTo>
                  <a:cubicBezTo>
                    <a:pt x="210" y="133"/>
                    <a:pt x="203" y="137"/>
                    <a:pt x="196" y="141"/>
                  </a:cubicBezTo>
                  <a:cubicBezTo>
                    <a:pt x="165" y="156"/>
                    <a:pt x="131" y="164"/>
                    <a:pt x="91" y="162"/>
                  </a:cubicBezTo>
                  <a:cubicBezTo>
                    <a:pt x="79" y="173"/>
                    <a:pt x="71" y="198"/>
                    <a:pt x="77" y="219"/>
                  </a:cubicBezTo>
                  <a:cubicBezTo>
                    <a:pt x="78" y="223"/>
                    <a:pt x="82" y="226"/>
                    <a:pt x="81" y="230"/>
                  </a:cubicBezTo>
                  <a:cubicBezTo>
                    <a:pt x="77" y="229"/>
                    <a:pt x="73" y="225"/>
                    <a:pt x="69" y="221"/>
                  </a:cubicBezTo>
                  <a:cubicBezTo>
                    <a:pt x="66" y="217"/>
                    <a:pt x="62" y="213"/>
                    <a:pt x="60" y="208"/>
                  </a:cubicBezTo>
                  <a:cubicBezTo>
                    <a:pt x="52" y="196"/>
                    <a:pt x="46" y="176"/>
                    <a:pt x="49" y="159"/>
                  </a:cubicBezTo>
                  <a:cubicBezTo>
                    <a:pt x="42" y="159"/>
                    <a:pt x="39" y="157"/>
                    <a:pt x="35" y="154"/>
                  </a:cubicBezTo>
                  <a:close/>
                  <a:moveTo>
                    <a:pt x="139" y="6"/>
                  </a:moveTo>
                  <a:cubicBezTo>
                    <a:pt x="138" y="8"/>
                    <a:pt x="145" y="9"/>
                    <a:pt x="148" y="8"/>
                  </a:cubicBezTo>
                  <a:cubicBezTo>
                    <a:pt x="145" y="7"/>
                    <a:pt x="141" y="8"/>
                    <a:pt x="139" y="6"/>
                  </a:cubicBezTo>
                  <a:close/>
                  <a:moveTo>
                    <a:pt x="84" y="14"/>
                  </a:moveTo>
                  <a:cubicBezTo>
                    <a:pt x="96" y="13"/>
                    <a:pt x="110" y="8"/>
                    <a:pt x="122" y="8"/>
                  </a:cubicBezTo>
                  <a:cubicBezTo>
                    <a:pt x="111" y="5"/>
                    <a:pt x="95" y="11"/>
                    <a:pt x="84" y="14"/>
                  </a:cubicBezTo>
                  <a:close/>
                  <a:moveTo>
                    <a:pt x="125" y="8"/>
                  </a:moveTo>
                  <a:cubicBezTo>
                    <a:pt x="126" y="9"/>
                    <a:pt x="133" y="9"/>
                    <a:pt x="133" y="8"/>
                  </a:cubicBezTo>
                  <a:cubicBezTo>
                    <a:pt x="131" y="7"/>
                    <a:pt x="128" y="8"/>
                    <a:pt x="125" y="8"/>
                  </a:cubicBezTo>
                  <a:close/>
                  <a:moveTo>
                    <a:pt x="146" y="11"/>
                  </a:moveTo>
                  <a:cubicBezTo>
                    <a:pt x="146" y="13"/>
                    <a:pt x="149" y="11"/>
                    <a:pt x="151" y="11"/>
                  </a:cubicBezTo>
                  <a:cubicBezTo>
                    <a:pt x="150" y="11"/>
                    <a:pt x="147" y="10"/>
                    <a:pt x="146" y="11"/>
                  </a:cubicBezTo>
                  <a:close/>
                  <a:moveTo>
                    <a:pt x="122" y="13"/>
                  </a:moveTo>
                  <a:cubicBezTo>
                    <a:pt x="120" y="13"/>
                    <a:pt x="119" y="12"/>
                    <a:pt x="119" y="14"/>
                  </a:cubicBezTo>
                  <a:cubicBezTo>
                    <a:pt x="119" y="13"/>
                    <a:pt x="122" y="14"/>
                    <a:pt x="122" y="13"/>
                  </a:cubicBezTo>
                  <a:close/>
                  <a:moveTo>
                    <a:pt x="148" y="14"/>
                  </a:moveTo>
                  <a:cubicBezTo>
                    <a:pt x="147" y="13"/>
                    <a:pt x="144" y="14"/>
                    <a:pt x="143" y="14"/>
                  </a:cubicBezTo>
                  <a:cubicBezTo>
                    <a:pt x="144" y="16"/>
                    <a:pt x="147" y="15"/>
                    <a:pt x="148" y="14"/>
                  </a:cubicBezTo>
                  <a:close/>
                  <a:moveTo>
                    <a:pt x="131" y="15"/>
                  </a:moveTo>
                  <a:cubicBezTo>
                    <a:pt x="127" y="16"/>
                    <a:pt x="123" y="14"/>
                    <a:pt x="120" y="18"/>
                  </a:cubicBezTo>
                  <a:cubicBezTo>
                    <a:pt x="123" y="16"/>
                    <a:pt x="129" y="17"/>
                    <a:pt x="131" y="15"/>
                  </a:cubicBezTo>
                  <a:close/>
                  <a:moveTo>
                    <a:pt x="168" y="15"/>
                  </a:moveTo>
                  <a:cubicBezTo>
                    <a:pt x="167" y="15"/>
                    <a:pt x="168" y="17"/>
                    <a:pt x="167" y="18"/>
                  </a:cubicBezTo>
                  <a:cubicBezTo>
                    <a:pt x="168" y="19"/>
                    <a:pt x="171" y="19"/>
                    <a:pt x="171" y="18"/>
                  </a:cubicBezTo>
                  <a:cubicBezTo>
                    <a:pt x="171" y="16"/>
                    <a:pt x="169" y="16"/>
                    <a:pt x="168" y="15"/>
                  </a:cubicBezTo>
                  <a:close/>
                  <a:moveTo>
                    <a:pt x="98" y="18"/>
                  </a:moveTo>
                  <a:cubicBezTo>
                    <a:pt x="99" y="18"/>
                    <a:pt x="100" y="17"/>
                    <a:pt x="102" y="17"/>
                  </a:cubicBezTo>
                  <a:cubicBezTo>
                    <a:pt x="101" y="16"/>
                    <a:pt x="98" y="15"/>
                    <a:pt x="98" y="18"/>
                  </a:cubicBezTo>
                  <a:close/>
                  <a:moveTo>
                    <a:pt x="75" y="22"/>
                  </a:moveTo>
                  <a:cubicBezTo>
                    <a:pt x="75" y="22"/>
                    <a:pt x="76" y="22"/>
                    <a:pt x="76" y="23"/>
                  </a:cubicBezTo>
                  <a:cubicBezTo>
                    <a:pt x="79" y="22"/>
                    <a:pt x="83" y="21"/>
                    <a:pt x="84" y="18"/>
                  </a:cubicBezTo>
                  <a:cubicBezTo>
                    <a:pt x="81" y="17"/>
                    <a:pt x="78" y="20"/>
                    <a:pt x="75" y="22"/>
                  </a:cubicBezTo>
                  <a:close/>
                  <a:moveTo>
                    <a:pt x="160" y="18"/>
                  </a:moveTo>
                  <a:cubicBezTo>
                    <a:pt x="159" y="18"/>
                    <a:pt x="158" y="18"/>
                    <a:pt x="157" y="18"/>
                  </a:cubicBezTo>
                  <a:cubicBezTo>
                    <a:pt x="157" y="20"/>
                    <a:pt x="160" y="19"/>
                    <a:pt x="160" y="18"/>
                  </a:cubicBezTo>
                  <a:close/>
                  <a:moveTo>
                    <a:pt x="117" y="18"/>
                  </a:moveTo>
                  <a:cubicBezTo>
                    <a:pt x="116" y="17"/>
                    <a:pt x="113" y="18"/>
                    <a:pt x="114" y="20"/>
                  </a:cubicBezTo>
                  <a:cubicBezTo>
                    <a:pt x="115" y="20"/>
                    <a:pt x="115" y="19"/>
                    <a:pt x="117" y="18"/>
                  </a:cubicBezTo>
                  <a:close/>
                  <a:moveTo>
                    <a:pt x="172" y="20"/>
                  </a:moveTo>
                  <a:cubicBezTo>
                    <a:pt x="173" y="20"/>
                    <a:pt x="173" y="21"/>
                    <a:pt x="174" y="20"/>
                  </a:cubicBezTo>
                  <a:cubicBezTo>
                    <a:pt x="175" y="20"/>
                    <a:pt x="175" y="20"/>
                    <a:pt x="175" y="19"/>
                  </a:cubicBezTo>
                  <a:cubicBezTo>
                    <a:pt x="174" y="19"/>
                    <a:pt x="172" y="19"/>
                    <a:pt x="172" y="20"/>
                  </a:cubicBezTo>
                  <a:close/>
                  <a:moveTo>
                    <a:pt x="140" y="19"/>
                  </a:moveTo>
                  <a:cubicBezTo>
                    <a:pt x="141" y="20"/>
                    <a:pt x="143" y="20"/>
                    <a:pt x="144" y="21"/>
                  </a:cubicBezTo>
                  <a:cubicBezTo>
                    <a:pt x="145" y="20"/>
                    <a:pt x="141" y="19"/>
                    <a:pt x="140" y="19"/>
                  </a:cubicBezTo>
                  <a:close/>
                  <a:moveTo>
                    <a:pt x="86" y="20"/>
                  </a:moveTo>
                  <a:cubicBezTo>
                    <a:pt x="87" y="21"/>
                    <a:pt x="89" y="20"/>
                    <a:pt x="91" y="20"/>
                  </a:cubicBezTo>
                  <a:cubicBezTo>
                    <a:pt x="89" y="18"/>
                    <a:pt x="87" y="20"/>
                    <a:pt x="86" y="20"/>
                  </a:cubicBezTo>
                  <a:close/>
                  <a:moveTo>
                    <a:pt x="74" y="20"/>
                  </a:moveTo>
                  <a:cubicBezTo>
                    <a:pt x="72" y="19"/>
                    <a:pt x="70" y="21"/>
                    <a:pt x="68" y="22"/>
                  </a:cubicBezTo>
                  <a:cubicBezTo>
                    <a:pt x="70" y="22"/>
                    <a:pt x="73" y="21"/>
                    <a:pt x="74" y="20"/>
                  </a:cubicBezTo>
                  <a:close/>
                  <a:moveTo>
                    <a:pt x="119" y="20"/>
                  </a:moveTo>
                  <a:cubicBezTo>
                    <a:pt x="119" y="22"/>
                    <a:pt x="123" y="21"/>
                    <a:pt x="125" y="21"/>
                  </a:cubicBezTo>
                  <a:cubicBezTo>
                    <a:pt x="124" y="20"/>
                    <a:pt x="122" y="20"/>
                    <a:pt x="119" y="20"/>
                  </a:cubicBezTo>
                  <a:close/>
                  <a:moveTo>
                    <a:pt x="136" y="22"/>
                  </a:moveTo>
                  <a:cubicBezTo>
                    <a:pt x="139" y="22"/>
                    <a:pt x="139" y="22"/>
                    <a:pt x="141" y="22"/>
                  </a:cubicBezTo>
                  <a:cubicBezTo>
                    <a:pt x="141" y="21"/>
                    <a:pt x="136" y="19"/>
                    <a:pt x="136" y="22"/>
                  </a:cubicBezTo>
                  <a:close/>
                  <a:moveTo>
                    <a:pt x="101" y="20"/>
                  </a:moveTo>
                  <a:cubicBezTo>
                    <a:pt x="98" y="22"/>
                    <a:pt x="95" y="22"/>
                    <a:pt x="93" y="25"/>
                  </a:cubicBezTo>
                  <a:cubicBezTo>
                    <a:pt x="96" y="24"/>
                    <a:pt x="99" y="23"/>
                    <a:pt x="102" y="22"/>
                  </a:cubicBezTo>
                  <a:cubicBezTo>
                    <a:pt x="102" y="21"/>
                    <a:pt x="101" y="22"/>
                    <a:pt x="101" y="20"/>
                  </a:cubicBezTo>
                  <a:close/>
                  <a:moveTo>
                    <a:pt x="95" y="21"/>
                  </a:moveTo>
                  <a:cubicBezTo>
                    <a:pt x="94" y="20"/>
                    <a:pt x="91" y="21"/>
                    <a:pt x="90" y="23"/>
                  </a:cubicBezTo>
                  <a:cubicBezTo>
                    <a:pt x="92" y="22"/>
                    <a:pt x="94" y="21"/>
                    <a:pt x="95" y="21"/>
                  </a:cubicBezTo>
                  <a:close/>
                  <a:moveTo>
                    <a:pt x="183" y="21"/>
                  </a:moveTo>
                  <a:cubicBezTo>
                    <a:pt x="183" y="21"/>
                    <a:pt x="183" y="22"/>
                    <a:pt x="183" y="22"/>
                  </a:cubicBezTo>
                  <a:cubicBezTo>
                    <a:pt x="183" y="23"/>
                    <a:pt x="185" y="22"/>
                    <a:pt x="185" y="23"/>
                  </a:cubicBezTo>
                  <a:cubicBezTo>
                    <a:pt x="186" y="22"/>
                    <a:pt x="184" y="21"/>
                    <a:pt x="183" y="21"/>
                  </a:cubicBezTo>
                  <a:close/>
                  <a:moveTo>
                    <a:pt x="177" y="23"/>
                  </a:moveTo>
                  <a:cubicBezTo>
                    <a:pt x="178" y="23"/>
                    <a:pt x="178" y="25"/>
                    <a:pt x="180" y="25"/>
                  </a:cubicBezTo>
                  <a:cubicBezTo>
                    <a:pt x="180" y="23"/>
                    <a:pt x="178" y="22"/>
                    <a:pt x="177" y="23"/>
                  </a:cubicBezTo>
                  <a:close/>
                  <a:moveTo>
                    <a:pt x="52" y="48"/>
                  </a:moveTo>
                  <a:cubicBezTo>
                    <a:pt x="48" y="54"/>
                    <a:pt x="43" y="59"/>
                    <a:pt x="36" y="62"/>
                  </a:cubicBezTo>
                  <a:cubicBezTo>
                    <a:pt x="29" y="73"/>
                    <a:pt x="21" y="81"/>
                    <a:pt x="22" y="100"/>
                  </a:cubicBezTo>
                  <a:cubicBezTo>
                    <a:pt x="24" y="119"/>
                    <a:pt x="36" y="130"/>
                    <a:pt x="52" y="136"/>
                  </a:cubicBezTo>
                  <a:cubicBezTo>
                    <a:pt x="75" y="144"/>
                    <a:pt x="100" y="143"/>
                    <a:pt x="125" y="140"/>
                  </a:cubicBezTo>
                  <a:cubicBezTo>
                    <a:pt x="137" y="138"/>
                    <a:pt x="148" y="135"/>
                    <a:pt x="159" y="131"/>
                  </a:cubicBezTo>
                  <a:cubicBezTo>
                    <a:pt x="171" y="128"/>
                    <a:pt x="181" y="123"/>
                    <a:pt x="188" y="117"/>
                  </a:cubicBezTo>
                  <a:cubicBezTo>
                    <a:pt x="189" y="116"/>
                    <a:pt x="190" y="114"/>
                    <a:pt x="191" y="113"/>
                  </a:cubicBezTo>
                  <a:cubicBezTo>
                    <a:pt x="194" y="111"/>
                    <a:pt x="197" y="110"/>
                    <a:pt x="200" y="108"/>
                  </a:cubicBezTo>
                  <a:cubicBezTo>
                    <a:pt x="207" y="101"/>
                    <a:pt x="211" y="92"/>
                    <a:pt x="212" y="81"/>
                  </a:cubicBezTo>
                  <a:cubicBezTo>
                    <a:pt x="212" y="72"/>
                    <a:pt x="207" y="62"/>
                    <a:pt x="203" y="56"/>
                  </a:cubicBezTo>
                  <a:cubicBezTo>
                    <a:pt x="198" y="50"/>
                    <a:pt x="190" y="44"/>
                    <a:pt x="182" y="39"/>
                  </a:cubicBezTo>
                  <a:cubicBezTo>
                    <a:pt x="174" y="34"/>
                    <a:pt x="164" y="29"/>
                    <a:pt x="155" y="27"/>
                  </a:cubicBezTo>
                  <a:cubicBezTo>
                    <a:pt x="146" y="25"/>
                    <a:pt x="136" y="24"/>
                    <a:pt x="128" y="24"/>
                  </a:cubicBezTo>
                  <a:cubicBezTo>
                    <a:pt x="94" y="22"/>
                    <a:pt x="72" y="34"/>
                    <a:pt x="52" y="48"/>
                  </a:cubicBezTo>
                  <a:close/>
                  <a:moveTo>
                    <a:pt x="188" y="24"/>
                  </a:moveTo>
                  <a:cubicBezTo>
                    <a:pt x="187" y="25"/>
                    <a:pt x="188" y="25"/>
                    <a:pt x="189" y="25"/>
                  </a:cubicBezTo>
                  <a:cubicBezTo>
                    <a:pt x="189" y="24"/>
                    <a:pt x="189" y="24"/>
                    <a:pt x="188" y="24"/>
                  </a:cubicBezTo>
                  <a:close/>
                  <a:moveTo>
                    <a:pt x="64" y="25"/>
                  </a:moveTo>
                  <a:cubicBezTo>
                    <a:pt x="63" y="24"/>
                    <a:pt x="60" y="26"/>
                    <a:pt x="61" y="27"/>
                  </a:cubicBezTo>
                  <a:cubicBezTo>
                    <a:pt x="63" y="27"/>
                    <a:pt x="63" y="28"/>
                    <a:pt x="65" y="28"/>
                  </a:cubicBezTo>
                  <a:cubicBezTo>
                    <a:pt x="65" y="28"/>
                    <a:pt x="65" y="28"/>
                    <a:pt x="65" y="27"/>
                  </a:cubicBezTo>
                  <a:cubicBezTo>
                    <a:pt x="65" y="26"/>
                    <a:pt x="62" y="26"/>
                    <a:pt x="64" y="25"/>
                  </a:cubicBezTo>
                  <a:close/>
                  <a:moveTo>
                    <a:pt x="184" y="25"/>
                  </a:moveTo>
                  <a:cubicBezTo>
                    <a:pt x="183" y="26"/>
                    <a:pt x="184" y="26"/>
                    <a:pt x="184" y="27"/>
                  </a:cubicBezTo>
                  <a:cubicBezTo>
                    <a:pt x="185" y="27"/>
                    <a:pt x="185" y="26"/>
                    <a:pt x="185" y="25"/>
                  </a:cubicBezTo>
                  <a:cubicBezTo>
                    <a:pt x="185" y="25"/>
                    <a:pt x="185" y="24"/>
                    <a:pt x="184" y="25"/>
                  </a:cubicBezTo>
                  <a:close/>
                  <a:moveTo>
                    <a:pt x="90" y="25"/>
                  </a:moveTo>
                  <a:cubicBezTo>
                    <a:pt x="90" y="25"/>
                    <a:pt x="86" y="26"/>
                    <a:pt x="86" y="26"/>
                  </a:cubicBezTo>
                  <a:cubicBezTo>
                    <a:pt x="87" y="27"/>
                    <a:pt x="88" y="25"/>
                    <a:pt x="90" y="25"/>
                  </a:cubicBezTo>
                  <a:close/>
                  <a:moveTo>
                    <a:pt x="79" y="26"/>
                  </a:moveTo>
                  <a:cubicBezTo>
                    <a:pt x="77" y="26"/>
                    <a:pt x="76" y="27"/>
                    <a:pt x="74" y="28"/>
                  </a:cubicBezTo>
                  <a:cubicBezTo>
                    <a:pt x="75" y="28"/>
                    <a:pt x="78" y="27"/>
                    <a:pt x="79" y="26"/>
                  </a:cubicBezTo>
                  <a:close/>
                  <a:moveTo>
                    <a:pt x="191" y="27"/>
                  </a:moveTo>
                  <a:cubicBezTo>
                    <a:pt x="189" y="27"/>
                    <a:pt x="189" y="28"/>
                    <a:pt x="188" y="28"/>
                  </a:cubicBezTo>
                  <a:cubicBezTo>
                    <a:pt x="188" y="30"/>
                    <a:pt x="189" y="30"/>
                    <a:pt x="191" y="30"/>
                  </a:cubicBezTo>
                  <a:cubicBezTo>
                    <a:pt x="191" y="29"/>
                    <a:pt x="191" y="28"/>
                    <a:pt x="191" y="27"/>
                  </a:cubicBezTo>
                  <a:close/>
                  <a:moveTo>
                    <a:pt x="56" y="29"/>
                  </a:moveTo>
                  <a:cubicBezTo>
                    <a:pt x="54" y="28"/>
                    <a:pt x="50" y="29"/>
                    <a:pt x="50" y="32"/>
                  </a:cubicBezTo>
                  <a:cubicBezTo>
                    <a:pt x="53" y="31"/>
                    <a:pt x="54" y="30"/>
                    <a:pt x="56" y="29"/>
                  </a:cubicBezTo>
                  <a:close/>
                  <a:moveTo>
                    <a:pt x="78" y="29"/>
                  </a:moveTo>
                  <a:cubicBezTo>
                    <a:pt x="73" y="31"/>
                    <a:pt x="61" y="33"/>
                    <a:pt x="60" y="38"/>
                  </a:cubicBezTo>
                  <a:cubicBezTo>
                    <a:pt x="67" y="36"/>
                    <a:pt x="72" y="32"/>
                    <a:pt x="78" y="29"/>
                  </a:cubicBezTo>
                  <a:close/>
                  <a:moveTo>
                    <a:pt x="175" y="32"/>
                  </a:moveTo>
                  <a:cubicBezTo>
                    <a:pt x="175" y="33"/>
                    <a:pt x="177" y="33"/>
                    <a:pt x="178" y="34"/>
                  </a:cubicBezTo>
                  <a:cubicBezTo>
                    <a:pt x="178" y="33"/>
                    <a:pt x="176" y="32"/>
                    <a:pt x="175" y="32"/>
                  </a:cubicBezTo>
                  <a:close/>
                  <a:moveTo>
                    <a:pt x="54" y="32"/>
                  </a:moveTo>
                  <a:cubicBezTo>
                    <a:pt x="52" y="33"/>
                    <a:pt x="50" y="35"/>
                    <a:pt x="49" y="38"/>
                  </a:cubicBezTo>
                  <a:cubicBezTo>
                    <a:pt x="52" y="37"/>
                    <a:pt x="54" y="35"/>
                    <a:pt x="54" y="32"/>
                  </a:cubicBezTo>
                  <a:close/>
                  <a:moveTo>
                    <a:pt x="44" y="35"/>
                  </a:moveTo>
                  <a:cubicBezTo>
                    <a:pt x="37" y="38"/>
                    <a:pt x="31" y="46"/>
                    <a:pt x="26" y="52"/>
                  </a:cubicBezTo>
                  <a:cubicBezTo>
                    <a:pt x="28" y="52"/>
                    <a:pt x="29" y="48"/>
                    <a:pt x="32" y="46"/>
                  </a:cubicBezTo>
                  <a:cubicBezTo>
                    <a:pt x="34" y="44"/>
                    <a:pt x="37" y="42"/>
                    <a:pt x="40" y="41"/>
                  </a:cubicBezTo>
                  <a:cubicBezTo>
                    <a:pt x="41" y="39"/>
                    <a:pt x="43" y="37"/>
                    <a:pt x="44" y="35"/>
                  </a:cubicBezTo>
                  <a:close/>
                  <a:moveTo>
                    <a:pt x="47" y="39"/>
                  </a:moveTo>
                  <a:cubicBezTo>
                    <a:pt x="45" y="40"/>
                    <a:pt x="44" y="42"/>
                    <a:pt x="43" y="44"/>
                  </a:cubicBezTo>
                  <a:cubicBezTo>
                    <a:pt x="45" y="43"/>
                    <a:pt x="46" y="41"/>
                    <a:pt x="47" y="39"/>
                  </a:cubicBezTo>
                  <a:close/>
                  <a:moveTo>
                    <a:pt x="190" y="40"/>
                  </a:moveTo>
                  <a:cubicBezTo>
                    <a:pt x="189" y="42"/>
                    <a:pt x="191" y="41"/>
                    <a:pt x="191" y="42"/>
                  </a:cubicBezTo>
                  <a:cubicBezTo>
                    <a:pt x="192" y="42"/>
                    <a:pt x="191" y="40"/>
                    <a:pt x="190" y="40"/>
                  </a:cubicBezTo>
                  <a:close/>
                  <a:moveTo>
                    <a:pt x="57" y="41"/>
                  </a:moveTo>
                  <a:cubicBezTo>
                    <a:pt x="55" y="41"/>
                    <a:pt x="55" y="43"/>
                    <a:pt x="54" y="43"/>
                  </a:cubicBezTo>
                  <a:cubicBezTo>
                    <a:pt x="54" y="44"/>
                    <a:pt x="57" y="42"/>
                    <a:pt x="57" y="41"/>
                  </a:cubicBezTo>
                  <a:close/>
                  <a:moveTo>
                    <a:pt x="207" y="43"/>
                  </a:moveTo>
                  <a:cubicBezTo>
                    <a:pt x="206" y="43"/>
                    <a:pt x="206" y="46"/>
                    <a:pt x="206" y="46"/>
                  </a:cubicBezTo>
                  <a:cubicBezTo>
                    <a:pt x="207" y="46"/>
                    <a:pt x="207" y="44"/>
                    <a:pt x="207" y="43"/>
                  </a:cubicBezTo>
                  <a:close/>
                  <a:moveTo>
                    <a:pt x="194" y="43"/>
                  </a:moveTo>
                  <a:cubicBezTo>
                    <a:pt x="196" y="46"/>
                    <a:pt x="198" y="48"/>
                    <a:pt x="201" y="50"/>
                  </a:cubicBezTo>
                  <a:cubicBezTo>
                    <a:pt x="200" y="48"/>
                    <a:pt x="201" y="48"/>
                    <a:pt x="200" y="46"/>
                  </a:cubicBezTo>
                  <a:cubicBezTo>
                    <a:pt x="200" y="46"/>
                    <a:pt x="198" y="47"/>
                    <a:pt x="197" y="46"/>
                  </a:cubicBezTo>
                  <a:cubicBezTo>
                    <a:pt x="197" y="45"/>
                    <a:pt x="198" y="45"/>
                    <a:pt x="197" y="43"/>
                  </a:cubicBezTo>
                  <a:cubicBezTo>
                    <a:pt x="197" y="43"/>
                    <a:pt x="195" y="43"/>
                    <a:pt x="194" y="43"/>
                  </a:cubicBezTo>
                  <a:close/>
                  <a:moveTo>
                    <a:pt x="212" y="45"/>
                  </a:moveTo>
                  <a:cubicBezTo>
                    <a:pt x="211" y="47"/>
                    <a:pt x="212" y="47"/>
                    <a:pt x="212" y="48"/>
                  </a:cubicBezTo>
                  <a:cubicBezTo>
                    <a:pt x="213" y="49"/>
                    <a:pt x="215" y="48"/>
                    <a:pt x="215" y="50"/>
                  </a:cubicBezTo>
                  <a:cubicBezTo>
                    <a:pt x="215" y="49"/>
                    <a:pt x="213" y="46"/>
                    <a:pt x="212" y="45"/>
                  </a:cubicBezTo>
                  <a:close/>
                  <a:moveTo>
                    <a:pt x="210" y="47"/>
                  </a:moveTo>
                  <a:cubicBezTo>
                    <a:pt x="208" y="47"/>
                    <a:pt x="208" y="50"/>
                    <a:pt x="209" y="50"/>
                  </a:cubicBezTo>
                  <a:cubicBezTo>
                    <a:pt x="212" y="50"/>
                    <a:pt x="210" y="48"/>
                    <a:pt x="210" y="47"/>
                  </a:cubicBezTo>
                  <a:close/>
                  <a:moveTo>
                    <a:pt x="39" y="47"/>
                  </a:moveTo>
                  <a:cubicBezTo>
                    <a:pt x="36" y="50"/>
                    <a:pt x="33" y="54"/>
                    <a:pt x="32" y="59"/>
                  </a:cubicBezTo>
                  <a:cubicBezTo>
                    <a:pt x="35" y="56"/>
                    <a:pt x="38" y="52"/>
                    <a:pt x="39" y="47"/>
                  </a:cubicBezTo>
                  <a:close/>
                  <a:moveTo>
                    <a:pt x="45" y="50"/>
                  </a:moveTo>
                  <a:cubicBezTo>
                    <a:pt x="45" y="49"/>
                    <a:pt x="42" y="51"/>
                    <a:pt x="41" y="50"/>
                  </a:cubicBezTo>
                  <a:cubicBezTo>
                    <a:pt x="39" y="52"/>
                    <a:pt x="38" y="55"/>
                    <a:pt x="36" y="57"/>
                  </a:cubicBezTo>
                  <a:cubicBezTo>
                    <a:pt x="39" y="56"/>
                    <a:pt x="41" y="51"/>
                    <a:pt x="45" y="50"/>
                  </a:cubicBezTo>
                  <a:close/>
                  <a:moveTo>
                    <a:pt x="203" y="50"/>
                  </a:moveTo>
                  <a:cubicBezTo>
                    <a:pt x="202" y="50"/>
                    <a:pt x="202" y="50"/>
                    <a:pt x="201" y="50"/>
                  </a:cubicBezTo>
                  <a:cubicBezTo>
                    <a:pt x="202" y="52"/>
                    <a:pt x="203" y="53"/>
                    <a:pt x="204" y="54"/>
                  </a:cubicBezTo>
                  <a:cubicBezTo>
                    <a:pt x="205" y="52"/>
                    <a:pt x="203" y="53"/>
                    <a:pt x="203" y="50"/>
                  </a:cubicBezTo>
                  <a:close/>
                  <a:moveTo>
                    <a:pt x="213" y="51"/>
                  </a:moveTo>
                  <a:cubicBezTo>
                    <a:pt x="212" y="53"/>
                    <a:pt x="212" y="57"/>
                    <a:pt x="215" y="57"/>
                  </a:cubicBezTo>
                  <a:cubicBezTo>
                    <a:pt x="216" y="55"/>
                    <a:pt x="215" y="53"/>
                    <a:pt x="213" y="51"/>
                  </a:cubicBezTo>
                  <a:close/>
                  <a:moveTo>
                    <a:pt x="218" y="54"/>
                  </a:moveTo>
                  <a:cubicBezTo>
                    <a:pt x="216" y="55"/>
                    <a:pt x="220" y="57"/>
                    <a:pt x="219" y="60"/>
                  </a:cubicBezTo>
                  <a:cubicBezTo>
                    <a:pt x="220" y="60"/>
                    <a:pt x="221" y="60"/>
                    <a:pt x="221" y="61"/>
                  </a:cubicBezTo>
                  <a:cubicBezTo>
                    <a:pt x="222" y="58"/>
                    <a:pt x="218" y="57"/>
                    <a:pt x="218" y="54"/>
                  </a:cubicBezTo>
                  <a:close/>
                  <a:moveTo>
                    <a:pt x="22" y="57"/>
                  </a:moveTo>
                  <a:cubicBezTo>
                    <a:pt x="15" y="65"/>
                    <a:pt x="9" y="75"/>
                    <a:pt x="6" y="88"/>
                  </a:cubicBezTo>
                  <a:cubicBezTo>
                    <a:pt x="10" y="76"/>
                    <a:pt x="17" y="67"/>
                    <a:pt x="22" y="57"/>
                  </a:cubicBezTo>
                  <a:close/>
                  <a:moveTo>
                    <a:pt x="210" y="62"/>
                  </a:moveTo>
                  <a:cubicBezTo>
                    <a:pt x="210" y="65"/>
                    <a:pt x="214" y="69"/>
                    <a:pt x="213" y="74"/>
                  </a:cubicBezTo>
                  <a:cubicBezTo>
                    <a:pt x="214" y="74"/>
                    <a:pt x="215" y="73"/>
                    <a:pt x="215" y="71"/>
                  </a:cubicBezTo>
                  <a:cubicBezTo>
                    <a:pt x="213" y="71"/>
                    <a:pt x="214" y="67"/>
                    <a:pt x="215" y="66"/>
                  </a:cubicBezTo>
                  <a:cubicBezTo>
                    <a:pt x="213" y="65"/>
                    <a:pt x="211" y="64"/>
                    <a:pt x="210" y="62"/>
                  </a:cubicBezTo>
                  <a:close/>
                  <a:moveTo>
                    <a:pt x="223" y="62"/>
                  </a:moveTo>
                  <a:cubicBezTo>
                    <a:pt x="222" y="63"/>
                    <a:pt x="223" y="66"/>
                    <a:pt x="222" y="68"/>
                  </a:cubicBezTo>
                  <a:cubicBezTo>
                    <a:pt x="225" y="68"/>
                    <a:pt x="225" y="72"/>
                    <a:pt x="227" y="73"/>
                  </a:cubicBezTo>
                  <a:cubicBezTo>
                    <a:pt x="226" y="69"/>
                    <a:pt x="224" y="66"/>
                    <a:pt x="223" y="62"/>
                  </a:cubicBezTo>
                  <a:close/>
                  <a:moveTo>
                    <a:pt x="28" y="68"/>
                  </a:moveTo>
                  <a:cubicBezTo>
                    <a:pt x="26" y="68"/>
                    <a:pt x="24" y="73"/>
                    <a:pt x="24" y="76"/>
                  </a:cubicBezTo>
                  <a:cubicBezTo>
                    <a:pt x="25" y="73"/>
                    <a:pt x="26" y="70"/>
                    <a:pt x="28" y="68"/>
                  </a:cubicBezTo>
                  <a:close/>
                  <a:moveTo>
                    <a:pt x="21" y="69"/>
                  </a:moveTo>
                  <a:cubicBezTo>
                    <a:pt x="21" y="70"/>
                    <a:pt x="20" y="71"/>
                    <a:pt x="20" y="72"/>
                  </a:cubicBezTo>
                  <a:cubicBezTo>
                    <a:pt x="21" y="72"/>
                    <a:pt x="22" y="71"/>
                    <a:pt x="22" y="70"/>
                  </a:cubicBezTo>
                  <a:cubicBezTo>
                    <a:pt x="21" y="70"/>
                    <a:pt x="22" y="69"/>
                    <a:pt x="21" y="69"/>
                  </a:cubicBezTo>
                  <a:close/>
                  <a:moveTo>
                    <a:pt x="222" y="71"/>
                  </a:moveTo>
                  <a:cubicBezTo>
                    <a:pt x="221" y="71"/>
                    <a:pt x="221" y="73"/>
                    <a:pt x="223" y="73"/>
                  </a:cubicBezTo>
                  <a:cubicBezTo>
                    <a:pt x="223" y="72"/>
                    <a:pt x="222" y="71"/>
                    <a:pt x="222" y="71"/>
                  </a:cubicBezTo>
                  <a:close/>
                  <a:moveTo>
                    <a:pt x="215" y="81"/>
                  </a:moveTo>
                  <a:cubicBezTo>
                    <a:pt x="217" y="79"/>
                    <a:pt x="215" y="76"/>
                    <a:pt x="217" y="74"/>
                  </a:cubicBezTo>
                  <a:cubicBezTo>
                    <a:pt x="215" y="75"/>
                    <a:pt x="215" y="80"/>
                    <a:pt x="215" y="81"/>
                  </a:cubicBezTo>
                  <a:close/>
                  <a:moveTo>
                    <a:pt x="226" y="76"/>
                  </a:moveTo>
                  <a:cubicBezTo>
                    <a:pt x="224" y="76"/>
                    <a:pt x="226" y="78"/>
                    <a:pt x="226" y="79"/>
                  </a:cubicBezTo>
                  <a:cubicBezTo>
                    <a:pt x="225" y="81"/>
                    <a:pt x="223" y="81"/>
                    <a:pt x="223" y="84"/>
                  </a:cubicBezTo>
                  <a:cubicBezTo>
                    <a:pt x="224" y="84"/>
                    <a:pt x="224" y="85"/>
                    <a:pt x="225" y="85"/>
                  </a:cubicBezTo>
                  <a:cubicBezTo>
                    <a:pt x="225" y="87"/>
                    <a:pt x="225" y="88"/>
                    <a:pt x="225" y="89"/>
                  </a:cubicBezTo>
                  <a:cubicBezTo>
                    <a:pt x="227" y="87"/>
                    <a:pt x="227" y="80"/>
                    <a:pt x="226" y="76"/>
                  </a:cubicBezTo>
                  <a:close/>
                  <a:moveTo>
                    <a:pt x="221" y="76"/>
                  </a:moveTo>
                  <a:cubicBezTo>
                    <a:pt x="220" y="76"/>
                    <a:pt x="220" y="77"/>
                    <a:pt x="220" y="77"/>
                  </a:cubicBezTo>
                  <a:cubicBezTo>
                    <a:pt x="219" y="77"/>
                    <a:pt x="221" y="78"/>
                    <a:pt x="220" y="78"/>
                  </a:cubicBezTo>
                  <a:cubicBezTo>
                    <a:pt x="220" y="80"/>
                    <a:pt x="222" y="77"/>
                    <a:pt x="221" y="76"/>
                  </a:cubicBezTo>
                  <a:close/>
                  <a:moveTo>
                    <a:pt x="18" y="80"/>
                  </a:moveTo>
                  <a:cubicBezTo>
                    <a:pt x="15" y="84"/>
                    <a:pt x="10" y="88"/>
                    <a:pt x="10" y="94"/>
                  </a:cubicBezTo>
                  <a:cubicBezTo>
                    <a:pt x="13" y="94"/>
                    <a:pt x="12" y="90"/>
                    <a:pt x="13" y="88"/>
                  </a:cubicBezTo>
                  <a:cubicBezTo>
                    <a:pt x="14" y="85"/>
                    <a:pt x="17" y="83"/>
                    <a:pt x="18" y="80"/>
                  </a:cubicBezTo>
                  <a:close/>
                  <a:moveTo>
                    <a:pt x="229" y="90"/>
                  </a:moveTo>
                  <a:cubicBezTo>
                    <a:pt x="230" y="88"/>
                    <a:pt x="229" y="83"/>
                    <a:pt x="229" y="80"/>
                  </a:cubicBezTo>
                  <a:cubicBezTo>
                    <a:pt x="228" y="84"/>
                    <a:pt x="228" y="88"/>
                    <a:pt x="226" y="91"/>
                  </a:cubicBezTo>
                  <a:cubicBezTo>
                    <a:pt x="227" y="92"/>
                    <a:pt x="229" y="88"/>
                    <a:pt x="229" y="90"/>
                  </a:cubicBezTo>
                  <a:close/>
                  <a:moveTo>
                    <a:pt x="18" y="87"/>
                  </a:moveTo>
                  <a:cubicBezTo>
                    <a:pt x="17" y="88"/>
                    <a:pt x="15" y="90"/>
                    <a:pt x="17" y="91"/>
                  </a:cubicBezTo>
                  <a:cubicBezTo>
                    <a:pt x="18" y="91"/>
                    <a:pt x="19" y="88"/>
                    <a:pt x="18" y="87"/>
                  </a:cubicBezTo>
                  <a:close/>
                  <a:moveTo>
                    <a:pt x="222" y="88"/>
                  </a:moveTo>
                  <a:cubicBezTo>
                    <a:pt x="220" y="89"/>
                    <a:pt x="218" y="93"/>
                    <a:pt x="220" y="96"/>
                  </a:cubicBezTo>
                  <a:cubicBezTo>
                    <a:pt x="222" y="94"/>
                    <a:pt x="223" y="92"/>
                    <a:pt x="222" y="88"/>
                  </a:cubicBezTo>
                  <a:close/>
                  <a:moveTo>
                    <a:pt x="9" y="88"/>
                  </a:moveTo>
                  <a:cubicBezTo>
                    <a:pt x="7" y="90"/>
                    <a:pt x="6" y="95"/>
                    <a:pt x="6" y="98"/>
                  </a:cubicBezTo>
                  <a:cubicBezTo>
                    <a:pt x="8" y="96"/>
                    <a:pt x="8" y="91"/>
                    <a:pt x="9" y="88"/>
                  </a:cubicBezTo>
                  <a:close/>
                  <a:moveTo>
                    <a:pt x="216" y="90"/>
                  </a:moveTo>
                  <a:cubicBezTo>
                    <a:pt x="213" y="93"/>
                    <a:pt x="212" y="97"/>
                    <a:pt x="211" y="102"/>
                  </a:cubicBezTo>
                  <a:cubicBezTo>
                    <a:pt x="211" y="101"/>
                    <a:pt x="212" y="101"/>
                    <a:pt x="213" y="101"/>
                  </a:cubicBezTo>
                  <a:cubicBezTo>
                    <a:pt x="214" y="98"/>
                    <a:pt x="218" y="94"/>
                    <a:pt x="216" y="90"/>
                  </a:cubicBezTo>
                  <a:close/>
                  <a:moveTo>
                    <a:pt x="19" y="92"/>
                  </a:moveTo>
                  <a:cubicBezTo>
                    <a:pt x="18" y="95"/>
                    <a:pt x="19" y="101"/>
                    <a:pt x="17" y="105"/>
                  </a:cubicBezTo>
                  <a:cubicBezTo>
                    <a:pt x="18" y="104"/>
                    <a:pt x="19" y="104"/>
                    <a:pt x="20" y="106"/>
                  </a:cubicBezTo>
                  <a:cubicBezTo>
                    <a:pt x="20" y="102"/>
                    <a:pt x="19" y="97"/>
                    <a:pt x="19" y="92"/>
                  </a:cubicBezTo>
                  <a:close/>
                  <a:moveTo>
                    <a:pt x="15" y="92"/>
                  </a:moveTo>
                  <a:cubicBezTo>
                    <a:pt x="13" y="94"/>
                    <a:pt x="12" y="96"/>
                    <a:pt x="12" y="99"/>
                  </a:cubicBezTo>
                  <a:cubicBezTo>
                    <a:pt x="15" y="100"/>
                    <a:pt x="16" y="95"/>
                    <a:pt x="15" y="92"/>
                  </a:cubicBezTo>
                  <a:close/>
                  <a:moveTo>
                    <a:pt x="229" y="93"/>
                  </a:moveTo>
                  <a:cubicBezTo>
                    <a:pt x="228" y="94"/>
                    <a:pt x="227" y="95"/>
                    <a:pt x="227" y="97"/>
                  </a:cubicBezTo>
                  <a:cubicBezTo>
                    <a:pt x="228" y="96"/>
                    <a:pt x="230" y="96"/>
                    <a:pt x="229" y="93"/>
                  </a:cubicBezTo>
                  <a:close/>
                  <a:moveTo>
                    <a:pt x="224" y="97"/>
                  </a:moveTo>
                  <a:cubicBezTo>
                    <a:pt x="222" y="96"/>
                    <a:pt x="220" y="99"/>
                    <a:pt x="220" y="101"/>
                  </a:cubicBezTo>
                  <a:cubicBezTo>
                    <a:pt x="222" y="101"/>
                    <a:pt x="223" y="99"/>
                    <a:pt x="224" y="97"/>
                  </a:cubicBezTo>
                  <a:close/>
                  <a:moveTo>
                    <a:pt x="229" y="99"/>
                  </a:moveTo>
                  <a:cubicBezTo>
                    <a:pt x="228" y="97"/>
                    <a:pt x="226" y="100"/>
                    <a:pt x="228" y="101"/>
                  </a:cubicBezTo>
                  <a:cubicBezTo>
                    <a:pt x="229" y="101"/>
                    <a:pt x="228" y="99"/>
                    <a:pt x="229" y="99"/>
                  </a:cubicBezTo>
                  <a:close/>
                  <a:moveTo>
                    <a:pt x="4" y="100"/>
                  </a:moveTo>
                  <a:cubicBezTo>
                    <a:pt x="3" y="100"/>
                    <a:pt x="4" y="102"/>
                    <a:pt x="4" y="103"/>
                  </a:cubicBezTo>
                  <a:cubicBezTo>
                    <a:pt x="5" y="103"/>
                    <a:pt x="5" y="102"/>
                    <a:pt x="7" y="102"/>
                  </a:cubicBezTo>
                  <a:cubicBezTo>
                    <a:pt x="8" y="100"/>
                    <a:pt x="5" y="101"/>
                    <a:pt x="4" y="100"/>
                  </a:cubicBezTo>
                  <a:close/>
                  <a:moveTo>
                    <a:pt x="222" y="107"/>
                  </a:moveTo>
                  <a:cubicBezTo>
                    <a:pt x="223" y="105"/>
                    <a:pt x="225" y="104"/>
                    <a:pt x="226" y="102"/>
                  </a:cubicBezTo>
                  <a:cubicBezTo>
                    <a:pt x="224" y="101"/>
                    <a:pt x="223" y="105"/>
                    <a:pt x="222" y="107"/>
                  </a:cubicBezTo>
                  <a:close/>
                  <a:moveTo>
                    <a:pt x="208" y="103"/>
                  </a:moveTo>
                  <a:cubicBezTo>
                    <a:pt x="206" y="104"/>
                    <a:pt x="204" y="106"/>
                    <a:pt x="203" y="108"/>
                  </a:cubicBezTo>
                  <a:cubicBezTo>
                    <a:pt x="205" y="107"/>
                    <a:pt x="205" y="106"/>
                    <a:pt x="207" y="106"/>
                  </a:cubicBezTo>
                  <a:cubicBezTo>
                    <a:pt x="207" y="104"/>
                    <a:pt x="208" y="104"/>
                    <a:pt x="208" y="103"/>
                  </a:cubicBezTo>
                  <a:close/>
                  <a:moveTo>
                    <a:pt x="227" y="104"/>
                  </a:moveTo>
                  <a:cubicBezTo>
                    <a:pt x="226" y="105"/>
                    <a:pt x="225" y="107"/>
                    <a:pt x="224" y="108"/>
                  </a:cubicBezTo>
                  <a:cubicBezTo>
                    <a:pt x="224" y="109"/>
                    <a:pt x="225" y="109"/>
                    <a:pt x="225" y="111"/>
                  </a:cubicBezTo>
                  <a:cubicBezTo>
                    <a:pt x="226" y="109"/>
                    <a:pt x="227" y="107"/>
                    <a:pt x="227" y="104"/>
                  </a:cubicBezTo>
                  <a:close/>
                  <a:moveTo>
                    <a:pt x="4" y="104"/>
                  </a:moveTo>
                  <a:cubicBezTo>
                    <a:pt x="4" y="120"/>
                    <a:pt x="10" y="136"/>
                    <a:pt x="22" y="142"/>
                  </a:cubicBezTo>
                  <a:cubicBezTo>
                    <a:pt x="19" y="138"/>
                    <a:pt x="14" y="136"/>
                    <a:pt x="13" y="129"/>
                  </a:cubicBezTo>
                  <a:cubicBezTo>
                    <a:pt x="12" y="128"/>
                    <a:pt x="10" y="128"/>
                    <a:pt x="10" y="127"/>
                  </a:cubicBezTo>
                  <a:cubicBezTo>
                    <a:pt x="9" y="125"/>
                    <a:pt x="10" y="124"/>
                    <a:pt x="10" y="123"/>
                  </a:cubicBezTo>
                  <a:cubicBezTo>
                    <a:pt x="6" y="119"/>
                    <a:pt x="7" y="109"/>
                    <a:pt x="4" y="104"/>
                  </a:cubicBezTo>
                  <a:close/>
                  <a:moveTo>
                    <a:pt x="219" y="106"/>
                  </a:moveTo>
                  <a:cubicBezTo>
                    <a:pt x="217" y="108"/>
                    <a:pt x="214" y="109"/>
                    <a:pt x="212" y="112"/>
                  </a:cubicBezTo>
                  <a:cubicBezTo>
                    <a:pt x="214" y="110"/>
                    <a:pt x="219" y="110"/>
                    <a:pt x="219" y="106"/>
                  </a:cubicBezTo>
                  <a:close/>
                  <a:moveTo>
                    <a:pt x="21" y="107"/>
                  </a:moveTo>
                  <a:cubicBezTo>
                    <a:pt x="17" y="110"/>
                    <a:pt x="21" y="114"/>
                    <a:pt x="21" y="118"/>
                  </a:cubicBezTo>
                  <a:cubicBezTo>
                    <a:pt x="23" y="118"/>
                    <a:pt x="25" y="119"/>
                    <a:pt x="25" y="121"/>
                  </a:cubicBezTo>
                  <a:cubicBezTo>
                    <a:pt x="26" y="118"/>
                    <a:pt x="21" y="113"/>
                    <a:pt x="21" y="107"/>
                  </a:cubicBezTo>
                  <a:close/>
                  <a:moveTo>
                    <a:pt x="204" y="109"/>
                  </a:moveTo>
                  <a:cubicBezTo>
                    <a:pt x="202" y="110"/>
                    <a:pt x="199" y="111"/>
                    <a:pt x="198" y="114"/>
                  </a:cubicBezTo>
                  <a:cubicBezTo>
                    <a:pt x="200" y="112"/>
                    <a:pt x="204" y="112"/>
                    <a:pt x="204" y="109"/>
                  </a:cubicBezTo>
                  <a:close/>
                  <a:moveTo>
                    <a:pt x="196" y="117"/>
                  </a:moveTo>
                  <a:cubicBezTo>
                    <a:pt x="201" y="118"/>
                    <a:pt x="206" y="113"/>
                    <a:pt x="210" y="111"/>
                  </a:cubicBezTo>
                  <a:cubicBezTo>
                    <a:pt x="210" y="110"/>
                    <a:pt x="210" y="110"/>
                    <a:pt x="210" y="110"/>
                  </a:cubicBezTo>
                  <a:cubicBezTo>
                    <a:pt x="204" y="110"/>
                    <a:pt x="200" y="115"/>
                    <a:pt x="196" y="117"/>
                  </a:cubicBezTo>
                  <a:close/>
                  <a:moveTo>
                    <a:pt x="221" y="111"/>
                  </a:moveTo>
                  <a:cubicBezTo>
                    <a:pt x="219" y="113"/>
                    <a:pt x="215" y="115"/>
                    <a:pt x="215" y="118"/>
                  </a:cubicBezTo>
                  <a:cubicBezTo>
                    <a:pt x="218" y="117"/>
                    <a:pt x="220" y="114"/>
                    <a:pt x="221" y="111"/>
                  </a:cubicBezTo>
                  <a:close/>
                  <a:moveTo>
                    <a:pt x="204" y="119"/>
                  </a:moveTo>
                  <a:cubicBezTo>
                    <a:pt x="206" y="118"/>
                    <a:pt x="211" y="117"/>
                    <a:pt x="211" y="115"/>
                  </a:cubicBezTo>
                  <a:cubicBezTo>
                    <a:pt x="209" y="115"/>
                    <a:pt x="204" y="116"/>
                    <a:pt x="204" y="119"/>
                  </a:cubicBezTo>
                  <a:close/>
                  <a:moveTo>
                    <a:pt x="222" y="116"/>
                  </a:moveTo>
                  <a:cubicBezTo>
                    <a:pt x="217" y="118"/>
                    <a:pt x="215" y="123"/>
                    <a:pt x="211" y="126"/>
                  </a:cubicBezTo>
                  <a:cubicBezTo>
                    <a:pt x="197" y="138"/>
                    <a:pt x="179" y="144"/>
                    <a:pt x="161" y="152"/>
                  </a:cubicBezTo>
                  <a:cubicBezTo>
                    <a:pt x="165" y="152"/>
                    <a:pt x="169" y="150"/>
                    <a:pt x="172" y="148"/>
                  </a:cubicBezTo>
                  <a:cubicBezTo>
                    <a:pt x="192" y="141"/>
                    <a:pt x="211" y="133"/>
                    <a:pt x="222" y="116"/>
                  </a:cubicBezTo>
                  <a:close/>
                  <a:moveTo>
                    <a:pt x="213" y="118"/>
                  </a:moveTo>
                  <a:cubicBezTo>
                    <a:pt x="211" y="119"/>
                    <a:pt x="209" y="119"/>
                    <a:pt x="209" y="122"/>
                  </a:cubicBezTo>
                  <a:cubicBezTo>
                    <a:pt x="211" y="122"/>
                    <a:pt x="213" y="120"/>
                    <a:pt x="213" y="118"/>
                  </a:cubicBezTo>
                  <a:close/>
                  <a:moveTo>
                    <a:pt x="193" y="118"/>
                  </a:moveTo>
                  <a:cubicBezTo>
                    <a:pt x="191" y="119"/>
                    <a:pt x="190" y="121"/>
                    <a:pt x="189" y="122"/>
                  </a:cubicBezTo>
                  <a:cubicBezTo>
                    <a:pt x="190" y="122"/>
                    <a:pt x="192" y="120"/>
                    <a:pt x="194" y="121"/>
                  </a:cubicBezTo>
                  <a:cubicBezTo>
                    <a:pt x="194" y="119"/>
                    <a:pt x="192" y="120"/>
                    <a:pt x="193" y="118"/>
                  </a:cubicBezTo>
                  <a:close/>
                  <a:moveTo>
                    <a:pt x="201" y="120"/>
                  </a:moveTo>
                  <a:cubicBezTo>
                    <a:pt x="198" y="120"/>
                    <a:pt x="195" y="123"/>
                    <a:pt x="192" y="125"/>
                  </a:cubicBezTo>
                  <a:cubicBezTo>
                    <a:pt x="195" y="125"/>
                    <a:pt x="198" y="121"/>
                    <a:pt x="201" y="120"/>
                  </a:cubicBezTo>
                  <a:close/>
                  <a:moveTo>
                    <a:pt x="21" y="121"/>
                  </a:moveTo>
                  <a:cubicBezTo>
                    <a:pt x="20" y="121"/>
                    <a:pt x="20" y="122"/>
                    <a:pt x="20" y="122"/>
                  </a:cubicBezTo>
                  <a:cubicBezTo>
                    <a:pt x="20" y="123"/>
                    <a:pt x="21" y="125"/>
                    <a:pt x="21" y="127"/>
                  </a:cubicBezTo>
                  <a:cubicBezTo>
                    <a:pt x="22" y="125"/>
                    <a:pt x="20" y="123"/>
                    <a:pt x="21" y="121"/>
                  </a:cubicBezTo>
                  <a:close/>
                  <a:moveTo>
                    <a:pt x="207" y="122"/>
                  </a:moveTo>
                  <a:cubicBezTo>
                    <a:pt x="204" y="122"/>
                    <a:pt x="203" y="124"/>
                    <a:pt x="201" y="125"/>
                  </a:cubicBezTo>
                  <a:cubicBezTo>
                    <a:pt x="201" y="126"/>
                    <a:pt x="202" y="126"/>
                    <a:pt x="202" y="126"/>
                  </a:cubicBezTo>
                  <a:cubicBezTo>
                    <a:pt x="204" y="125"/>
                    <a:pt x="206" y="124"/>
                    <a:pt x="207" y="122"/>
                  </a:cubicBezTo>
                  <a:close/>
                  <a:moveTo>
                    <a:pt x="18" y="124"/>
                  </a:moveTo>
                  <a:cubicBezTo>
                    <a:pt x="17" y="124"/>
                    <a:pt x="16" y="125"/>
                    <a:pt x="16" y="126"/>
                  </a:cubicBezTo>
                  <a:cubicBezTo>
                    <a:pt x="17" y="127"/>
                    <a:pt x="17" y="128"/>
                    <a:pt x="18" y="129"/>
                  </a:cubicBezTo>
                  <a:cubicBezTo>
                    <a:pt x="20" y="128"/>
                    <a:pt x="19" y="125"/>
                    <a:pt x="18" y="124"/>
                  </a:cubicBezTo>
                  <a:close/>
                  <a:moveTo>
                    <a:pt x="28" y="124"/>
                  </a:moveTo>
                  <a:cubicBezTo>
                    <a:pt x="28" y="125"/>
                    <a:pt x="29" y="128"/>
                    <a:pt x="31" y="127"/>
                  </a:cubicBezTo>
                  <a:cubicBezTo>
                    <a:pt x="30" y="125"/>
                    <a:pt x="29" y="124"/>
                    <a:pt x="28" y="124"/>
                  </a:cubicBezTo>
                  <a:close/>
                  <a:moveTo>
                    <a:pt x="190" y="127"/>
                  </a:moveTo>
                  <a:cubicBezTo>
                    <a:pt x="190" y="126"/>
                    <a:pt x="186" y="127"/>
                    <a:pt x="186" y="128"/>
                  </a:cubicBezTo>
                  <a:cubicBezTo>
                    <a:pt x="186" y="129"/>
                    <a:pt x="188" y="127"/>
                    <a:pt x="190" y="127"/>
                  </a:cubicBezTo>
                  <a:close/>
                  <a:moveTo>
                    <a:pt x="23" y="127"/>
                  </a:moveTo>
                  <a:cubicBezTo>
                    <a:pt x="24" y="128"/>
                    <a:pt x="23" y="129"/>
                    <a:pt x="25" y="129"/>
                  </a:cubicBezTo>
                  <a:cubicBezTo>
                    <a:pt x="24" y="129"/>
                    <a:pt x="25" y="127"/>
                    <a:pt x="23" y="127"/>
                  </a:cubicBezTo>
                  <a:close/>
                  <a:moveTo>
                    <a:pt x="180" y="131"/>
                  </a:moveTo>
                  <a:cubicBezTo>
                    <a:pt x="181" y="132"/>
                    <a:pt x="183" y="131"/>
                    <a:pt x="183" y="130"/>
                  </a:cubicBezTo>
                  <a:cubicBezTo>
                    <a:pt x="182" y="129"/>
                    <a:pt x="181" y="131"/>
                    <a:pt x="180" y="131"/>
                  </a:cubicBezTo>
                  <a:close/>
                  <a:moveTo>
                    <a:pt x="29" y="130"/>
                  </a:moveTo>
                  <a:cubicBezTo>
                    <a:pt x="29" y="133"/>
                    <a:pt x="29" y="139"/>
                    <a:pt x="33" y="140"/>
                  </a:cubicBezTo>
                  <a:cubicBezTo>
                    <a:pt x="32" y="136"/>
                    <a:pt x="31" y="133"/>
                    <a:pt x="29" y="130"/>
                  </a:cubicBezTo>
                  <a:close/>
                  <a:moveTo>
                    <a:pt x="23" y="131"/>
                  </a:moveTo>
                  <a:cubicBezTo>
                    <a:pt x="23" y="134"/>
                    <a:pt x="24" y="137"/>
                    <a:pt x="27" y="137"/>
                  </a:cubicBezTo>
                  <a:cubicBezTo>
                    <a:pt x="26" y="135"/>
                    <a:pt x="26" y="131"/>
                    <a:pt x="23" y="131"/>
                  </a:cubicBezTo>
                  <a:close/>
                  <a:moveTo>
                    <a:pt x="167" y="132"/>
                  </a:moveTo>
                  <a:cubicBezTo>
                    <a:pt x="168" y="131"/>
                    <a:pt x="164" y="133"/>
                    <a:pt x="162" y="133"/>
                  </a:cubicBezTo>
                  <a:cubicBezTo>
                    <a:pt x="156" y="135"/>
                    <a:pt x="147" y="137"/>
                    <a:pt x="142" y="140"/>
                  </a:cubicBezTo>
                  <a:cubicBezTo>
                    <a:pt x="151" y="140"/>
                    <a:pt x="161" y="135"/>
                    <a:pt x="167" y="132"/>
                  </a:cubicBezTo>
                  <a:close/>
                  <a:moveTo>
                    <a:pt x="185" y="133"/>
                  </a:moveTo>
                  <a:cubicBezTo>
                    <a:pt x="186" y="134"/>
                    <a:pt x="188" y="133"/>
                    <a:pt x="189" y="133"/>
                  </a:cubicBezTo>
                  <a:cubicBezTo>
                    <a:pt x="188" y="132"/>
                    <a:pt x="186" y="132"/>
                    <a:pt x="185" y="133"/>
                  </a:cubicBezTo>
                  <a:close/>
                  <a:moveTo>
                    <a:pt x="176" y="133"/>
                  </a:moveTo>
                  <a:cubicBezTo>
                    <a:pt x="174" y="133"/>
                    <a:pt x="174" y="134"/>
                    <a:pt x="173" y="135"/>
                  </a:cubicBezTo>
                  <a:cubicBezTo>
                    <a:pt x="172" y="135"/>
                    <a:pt x="176" y="134"/>
                    <a:pt x="176" y="133"/>
                  </a:cubicBezTo>
                  <a:close/>
                  <a:moveTo>
                    <a:pt x="192" y="136"/>
                  </a:moveTo>
                  <a:cubicBezTo>
                    <a:pt x="190" y="136"/>
                    <a:pt x="188" y="138"/>
                    <a:pt x="185" y="139"/>
                  </a:cubicBezTo>
                  <a:cubicBezTo>
                    <a:pt x="188" y="140"/>
                    <a:pt x="190" y="137"/>
                    <a:pt x="192" y="136"/>
                  </a:cubicBezTo>
                  <a:close/>
                  <a:moveTo>
                    <a:pt x="46" y="136"/>
                  </a:moveTo>
                  <a:cubicBezTo>
                    <a:pt x="44" y="135"/>
                    <a:pt x="47" y="138"/>
                    <a:pt x="47" y="140"/>
                  </a:cubicBezTo>
                  <a:cubicBezTo>
                    <a:pt x="48" y="141"/>
                    <a:pt x="50" y="140"/>
                    <a:pt x="51" y="140"/>
                  </a:cubicBezTo>
                  <a:cubicBezTo>
                    <a:pt x="50" y="138"/>
                    <a:pt x="47" y="138"/>
                    <a:pt x="46" y="136"/>
                  </a:cubicBezTo>
                  <a:close/>
                  <a:moveTo>
                    <a:pt x="36" y="138"/>
                  </a:moveTo>
                  <a:cubicBezTo>
                    <a:pt x="36" y="140"/>
                    <a:pt x="35" y="142"/>
                    <a:pt x="39" y="142"/>
                  </a:cubicBezTo>
                  <a:cubicBezTo>
                    <a:pt x="39" y="140"/>
                    <a:pt x="39" y="137"/>
                    <a:pt x="36" y="138"/>
                  </a:cubicBezTo>
                  <a:close/>
                  <a:moveTo>
                    <a:pt x="177" y="138"/>
                  </a:moveTo>
                  <a:cubicBezTo>
                    <a:pt x="178" y="140"/>
                    <a:pt x="180" y="140"/>
                    <a:pt x="181" y="139"/>
                  </a:cubicBezTo>
                  <a:cubicBezTo>
                    <a:pt x="180" y="137"/>
                    <a:pt x="178" y="138"/>
                    <a:pt x="177" y="138"/>
                  </a:cubicBezTo>
                  <a:close/>
                  <a:moveTo>
                    <a:pt x="167" y="138"/>
                  </a:moveTo>
                  <a:cubicBezTo>
                    <a:pt x="166" y="139"/>
                    <a:pt x="165" y="138"/>
                    <a:pt x="165" y="140"/>
                  </a:cubicBezTo>
                  <a:cubicBezTo>
                    <a:pt x="166" y="140"/>
                    <a:pt x="167" y="139"/>
                    <a:pt x="167" y="138"/>
                  </a:cubicBezTo>
                  <a:close/>
                  <a:moveTo>
                    <a:pt x="153" y="140"/>
                  </a:moveTo>
                  <a:cubicBezTo>
                    <a:pt x="149" y="141"/>
                    <a:pt x="142" y="141"/>
                    <a:pt x="139" y="143"/>
                  </a:cubicBezTo>
                  <a:cubicBezTo>
                    <a:pt x="145" y="144"/>
                    <a:pt x="148" y="141"/>
                    <a:pt x="153" y="140"/>
                  </a:cubicBezTo>
                  <a:close/>
                  <a:moveTo>
                    <a:pt x="136" y="141"/>
                  </a:moveTo>
                  <a:cubicBezTo>
                    <a:pt x="136" y="141"/>
                    <a:pt x="136" y="141"/>
                    <a:pt x="135" y="141"/>
                  </a:cubicBezTo>
                  <a:cubicBezTo>
                    <a:pt x="132" y="141"/>
                    <a:pt x="127" y="142"/>
                    <a:pt x="123" y="142"/>
                  </a:cubicBezTo>
                  <a:cubicBezTo>
                    <a:pt x="119" y="143"/>
                    <a:pt x="113" y="142"/>
                    <a:pt x="113" y="146"/>
                  </a:cubicBezTo>
                  <a:cubicBezTo>
                    <a:pt x="122" y="146"/>
                    <a:pt x="127" y="142"/>
                    <a:pt x="136" y="141"/>
                  </a:cubicBezTo>
                  <a:close/>
                  <a:moveTo>
                    <a:pt x="174" y="142"/>
                  </a:moveTo>
                  <a:cubicBezTo>
                    <a:pt x="172" y="141"/>
                    <a:pt x="169" y="142"/>
                    <a:pt x="168" y="142"/>
                  </a:cubicBezTo>
                  <a:cubicBezTo>
                    <a:pt x="169" y="143"/>
                    <a:pt x="172" y="142"/>
                    <a:pt x="174" y="142"/>
                  </a:cubicBezTo>
                  <a:close/>
                  <a:moveTo>
                    <a:pt x="30" y="141"/>
                  </a:moveTo>
                  <a:cubicBezTo>
                    <a:pt x="29" y="141"/>
                    <a:pt x="29" y="142"/>
                    <a:pt x="28" y="142"/>
                  </a:cubicBezTo>
                  <a:cubicBezTo>
                    <a:pt x="29" y="144"/>
                    <a:pt x="32" y="145"/>
                    <a:pt x="33" y="147"/>
                  </a:cubicBezTo>
                  <a:cubicBezTo>
                    <a:pt x="33" y="145"/>
                    <a:pt x="30" y="144"/>
                    <a:pt x="30" y="141"/>
                  </a:cubicBezTo>
                  <a:close/>
                  <a:moveTo>
                    <a:pt x="67" y="142"/>
                  </a:moveTo>
                  <a:cubicBezTo>
                    <a:pt x="68" y="144"/>
                    <a:pt x="70" y="145"/>
                    <a:pt x="71" y="146"/>
                  </a:cubicBezTo>
                  <a:cubicBezTo>
                    <a:pt x="72" y="146"/>
                    <a:pt x="74" y="145"/>
                    <a:pt x="75" y="145"/>
                  </a:cubicBezTo>
                  <a:cubicBezTo>
                    <a:pt x="76" y="145"/>
                    <a:pt x="77" y="146"/>
                    <a:pt x="77" y="147"/>
                  </a:cubicBezTo>
                  <a:cubicBezTo>
                    <a:pt x="78" y="147"/>
                    <a:pt x="77" y="144"/>
                    <a:pt x="79" y="144"/>
                  </a:cubicBezTo>
                  <a:cubicBezTo>
                    <a:pt x="75" y="143"/>
                    <a:pt x="71" y="143"/>
                    <a:pt x="67" y="142"/>
                  </a:cubicBezTo>
                  <a:close/>
                  <a:moveTo>
                    <a:pt x="57" y="143"/>
                  </a:moveTo>
                  <a:cubicBezTo>
                    <a:pt x="59" y="144"/>
                    <a:pt x="59" y="146"/>
                    <a:pt x="61" y="147"/>
                  </a:cubicBezTo>
                  <a:cubicBezTo>
                    <a:pt x="61" y="144"/>
                    <a:pt x="59" y="142"/>
                    <a:pt x="57" y="143"/>
                  </a:cubicBezTo>
                  <a:close/>
                  <a:moveTo>
                    <a:pt x="129" y="145"/>
                  </a:moveTo>
                  <a:cubicBezTo>
                    <a:pt x="131" y="145"/>
                    <a:pt x="134" y="144"/>
                    <a:pt x="137" y="144"/>
                  </a:cubicBezTo>
                  <a:cubicBezTo>
                    <a:pt x="136" y="142"/>
                    <a:pt x="131" y="144"/>
                    <a:pt x="129" y="145"/>
                  </a:cubicBezTo>
                  <a:close/>
                  <a:moveTo>
                    <a:pt x="63" y="143"/>
                  </a:moveTo>
                  <a:cubicBezTo>
                    <a:pt x="62" y="144"/>
                    <a:pt x="64" y="145"/>
                    <a:pt x="64" y="147"/>
                  </a:cubicBezTo>
                  <a:cubicBezTo>
                    <a:pt x="66" y="147"/>
                    <a:pt x="65" y="146"/>
                    <a:pt x="66" y="145"/>
                  </a:cubicBezTo>
                  <a:cubicBezTo>
                    <a:pt x="66" y="144"/>
                    <a:pt x="64" y="144"/>
                    <a:pt x="63" y="143"/>
                  </a:cubicBezTo>
                  <a:close/>
                  <a:moveTo>
                    <a:pt x="149" y="147"/>
                  </a:moveTo>
                  <a:cubicBezTo>
                    <a:pt x="156" y="148"/>
                    <a:pt x="163" y="146"/>
                    <a:pt x="167" y="145"/>
                  </a:cubicBezTo>
                  <a:cubicBezTo>
                    <a:pt x="160" y="145"/>
                    <a:pt x="154" y="143"/>
                    <a:pt x="149" y="147"/>
                  </a:cubicBezTo>
                  <a:close/>
                  <a:moveTo>
                    <a:pt x="96" y="147"/>
                  </a:moveTo>
                  <a:cubicBezTo>
                    <a:pt x="100" y="147"/>
                    <a:pt x="108" y="148"/>
                    <a:pt x="110" y="145"/>
                  </a:cubicBezTo>
                  <a:cubicBezTo>
                    <a:pt x="107" y="143"/>
                    <a:pt x="100" y="146"/>
                    <a:pt x="96" y="147"/>
                  </a:cubicBezTo>
                  <a:close/>
                  <a:moveTo>
                    <a:pt x="80" y="144"/>
                  </a:moveTo>
                  <a:cubicBezTo>
                    <a:pt x="82" y="148"/>
                    <a:pt x="89" y="147"/>
                    <a:pt x="93" y="145"/>
                  </a:cubicBezTo>
                  <a:cubicBezTo>
                    <a:pt x="89" y="144"/>
                    <a:pt x="84" y="145"/>
                    <a:pt x="80" y="144"/>
                  </a:cubicBezTo>
                  <a:close/>
                  <a:moveTo>
                    <a:pt x="147" y="146"/>
                  </a:moveTo>
                  <a:cubicBezTo>
                    <a:pt x="143" y="147"/>
                    <a:pt x="137" y="147"/>
                    <a:pt x="134" y="149"/>
                  </a:cubicBezTo>
                  <a:cubicBezTo>
                    <a:pt x="139" y="149"/>
                    <a:pt x="145" y="149"/>
                    <a:pt x="147" y="146"/>
                  </a:cubicBezTo>
                  <a:close/>
                  <a:moveTo>
                    <a:pt x="72" y="149"/>
                  </a:moveTo>
                  <a:cubicBezTo>
                    <a:pt x="75" y="154"/>
                    <a:pt x="74" y="160"/>
                    <a:pt x="72" y="166"/>
                  </a:cubicBezTo>
                  <a:cubicBezTo>
                    <a:pt x="73" y="166"/>
                    <a:pt x="74" y="166"/>
                    <a:pt x="74" y="167"/>
                  </a:cubicBezTo>
                  <a:cubicBezTo>
                    <a:pt x="73" y="163"/>
                    <a:pt x="77" y="154"/>
                    <a:pt x="77" y="150"/>
                  </a:cubicBezTo>
                  <a:cubicBezTo>
                    <a:pt x="76" y="149"/>
                    <a:pt x="75" y="146"/>
                    <a:pt x="72" y="149"/>
                  </a:cubicBezTo>
                  <a:close/>
                  <a:moveTo>
                    <a:pt x="68" y="147"/>
                  </a:moveTo>
                  <a:cubicBezTo>
                    <a:pt x="66" y="151"/>
                    <a:pt x="67" y="155"/>
                    <a:pt x="68" y="159"/>
                  </a:cubicBezTo>
                  <a:cubicBezTo>
                    <a:pt x="68" y="155"/>
                    <a:pt x="72" y="149"/>
                    <a:pt x="68" y="147"/>
                  </a:cubicBezTo>
                  <a:close/>
                  <a:moveTo>
                    <a:pt x="54" y="148"/>
                  </a:moveTo>
                  <a:cubicBezTo>
                    <a:pt x="52" y="148"/>
                    <a:pt x="53" y="151"/>
                    <a:pt x="54" y="150"/>
                  </a:cubicBezTo>
                  <a:cubicBezTo>
                    <a:pt x="54" y="149"/>
                    <a:pt x="53" y="149"/>
                    <a:pt x="54" y="148"/>
                  </a:cubicBezTo>
                  <a:close/>
                  <a:moveTo>
                    <a:pt x="80" y="148"/>
                  </a:moveTo>
                  <a:cubicBezTo>
                    <a:pt x="79" y="149"/>
                    <a:pt x="79" y="151"/>
                    <a:pt x="79" y="152"/>
                  </a:cubicBezTo>
                  <a:cubicBezTo>
                    <a:pt x="80" y="151"/>
                    <a:pt x="81" y="149"/>
                    <a:pt x="80" y="148"/>
                  </a:cubicBezTo>
                  <a:close/>
                  <a:moveTo>
                    <a:pt x="88" y="149"/>
                  </a:moveTo>
                  <a:cubicBezTo>
                    <a:pt x="91" y="152"/>
                    <a:pt x="97" y="149"/>
                    <a:pt x="103" y="149"/>
                  </a:cubicBezTo>
                  <a:cubicBezTo>
                    <a:pt x="99" y="148"/>
                    <a:pt x="94" y="150"/>
                    <a:pt x="88" y="149"/>
                  </a:cubicBezTo>
                  <a:close/>
                  <a:moveTo>
                    <a:pt x="155" y="149"/>
                  </a:moveTo>
                  <a:cubicBezTo>
                    <a:pt x="152" y="149"/>
                    <a:pt x="149" y="150"/>
                    <a:pt x="146" y="150"/>
                  </a:cubicBezTo>
                  <a:cubicBezTo>
                    <a:pt x="147" y="153"/>
                    <a:pt x="152" y="150"/>
                    <a:pt x="155" y="149"/>
                  </a:cubicBezTo>
                  <a:close/>
                  <a:moveTo>
                    <a:pt x="144" y="150"/>
                  </a:moveTo>
                  <a:cubicBezTo>
                    <a:pt x="142" y="150"/>
                    <a:pt x="140" y="151"/>
                    <a:pt x="138" y="150"/>
                  </a:cubicBezTo>
                  <a:cubicBezTo>
                    <a:pt x="138" y="151"/>
                    <a:pt x="138" y="153"/>
                    <a:pt x="137" y="152"/>
                  </a:cubicBezTo>
                  <a:cubicBezTo>
                    <a:pt x="139" y="153"/>
                    <a:pt x="142" y="152"/>
                    <a:pt x="144" y="152"/>
                  </a:cubicBezTo>
                  <a:cubicBezTo>
                    <a:pt x="145" y="151"/>
                    <a:pt x="144" y="151"/>
                    <a:pt x="144" y="150"/>
                  </a:cubicBezTo>
                  <a:close/>
                  <a:moveTo>
                    <a:pt x="57" y="150"/>
                  </a:moveTo>
                  <a:cubicBezTo>
                    <a:pt x="55" y="153"/>
                    <a:pt x="56" y="158"/>
                    <a:pt x="56" y="161"/>
                  </a:cubicBezTo>
                  <a:cubicBezTo>
                    <a:pt x="59" y="159"/>
                    <a:pt x="59" y="153"/>
                    <a:pt x="57" y="150"/>
                  </a:cubicBezTo>
                  <a:close/>
                  <a:moveTo>
                    <a:pt x="36" y="150"/>
                  </a:moveTo>
                  <a:cubicBezTo>
                    <a:pt x="37" y="153"/>
                    <a:pt x="39" y="154"/>
                    <a:pt x="42" y="154"/>
                  </a:cubicBezTo>
                  <a:cubicBezTo>
                    <a:pt x="40" y="153"/>
                    <a:pt x="39" y="151"/>
                    <a:pt x="36" y="150"/>
                  </a:cubicBezTo>
                  <a:close/>
                  <a:moveTo>
                    <a:pt x="83" y="151"/>
                  </a:moveTo>
                  <a:cubicBezTo>
                    <a:pt x="82" y="153"/>
                    <a:pt x="80" y="158"/>
                    <a:pt x="81" y="161"/>
                  </a:cubicBezTo>
                  <a:cubicBezTo>
                    <a:pt x="83" y="159"/>
                    <a:pt x="85" y="154"/>
                    <a:pt x="83" y="151"/>
                  </a:cubicBezTo>
                  <a:close/>
                  <a:moveTo>
                    <a:pt x="134" y="151"/>
                  </a:moveTo>
                  <a:cubicBezTo>
                    <a:pt x="127" y="152"/>
                    <a:pt x="118" y="153"/>
                    <a:pt x="113" y="154"/>
                  </a:cubicBezTo>
                  <a:cubicBezTo>
                    <a:pt x="120" y="155"/>
                    <a:pt x="127" y="154"/>
                    <a:pt x="134" y="151"/>
                  </a:cubicBezTo>
                  <a:close/>
                  <a:moveTo>
                    <a:pt x="62" y="152"/>
                  </a:moveTo>
                  <a:cubicBezTo>
                    <a:pt x="60" y="153"/>
                    <a:pt x="63" y="157"/>
                    <a:pt x="62" y="159"/>
                  </a:cubicBezTo>
                  <a:cubicBezTo>
                    <a:pt x="63" y="157"/>
                    <a:pt x="64" y="153"/>
                    <a:pt x="62" y="152"/>
                  </a:cubicBezTo>
                  <a:close/>
                  <a:moveTo>
                    <a:pt x="94" y="153"/>
                  </a:moveTo>
                  <a:cubicBezTo>
                    <a:pt x="93" y="152"/>
                    <a:pt x="91" y="153"/>
                    <a:pt x="90" y="153"/>
                  </a:cubicBezTo>
                  <a:cubicBezTo>
                    <a:pt x="90" y="155"/>
                    <a:pt x="92" y="154"/>
                    <a:pt x="93" y="155"/>
                  </a:cubicBezTo>
                  <a:cubicBezTo>
                    <a:pt x="94" y="155"/>
                    <a:pt x="92" y="154"/>
                    <a:pt x="93" y="153"/>
                  </a:cubicBezTo>
                  <a:lnTo>
                    <a:pt x="94" y="153"/>
                  </a:lnTo>
                  <a:close/>
                  <a:moveTo>
                    <a:pt x="105" y="153"/>
                  </a:moveTo>
                  <a:cubicBezTo>
                    <a:pt x="103" y="154"/>
                    <a:pt x="101" y="153"/>
                    <a:pt x="99" y="154"/>
                  </a:cubicBezTo>
                  <a:cubicBezTo>
                    <a:pt x="100" y="155"/>
                    <a:pt x="104" y="156"/>
                    <a:pt x="106" y="156"/>
                  </a:cubicBezTo>
                  <a:cubicBezTo>
                    <a:pt x="105" y="155"/>
                    <a:pt x="105" y="154"/>
                    <a:pt x="105" y="153"/>
                  </a:cubicBezTo>
                  <a:close/>
                  <a:moveTo>
                    <a:pt x="72" y="153"/>
                  </a:moveTo>
                  <a:cubicBezTo>
                    <a:pt x="70" y="156"/>
                    <a:pt x="69" y="161"/>
                    <a:pt x="70" y="164"/>
                  </a:cubicBezTo>
                  <a:cubicBezTo>
                    <a:pt x="72" y="162"/>
                    <a:pt x="72" y="157"/>
                    <a:pt x="72" y="153"/>
                  </a:cubicBezTo>
                  <a:close/>
                  <a:moveTo>
                    <a:pt x="142" y="154"/>
                  </a:moveTo>
                  <a:cubicBezTo>
                    <a:pt x="138" y="153"/>
                    <a:pt x="134" y="156"/>
                    <a:pt x="130" y="155"/>
                  </a:cubicBezTo>
                  <a:cubicBezTo>
                    <a:pt x="133" y="156"/>
                    <a:pt x="138" y="155"/>
                    <a:pt x="142" y="154"/>
                  </a:cubicBezTo>
                  <a:close/>
                  <a:moveTo>
                    <a:pt x="148" y="155"/>
                  </a:moveTo>
                  <a:cubicBezTo>
                    <a:pt x="145" y="156"/>
                    <a:pt x="140" y="156"/>
                    <a:pt x="138" y="157"/>
                  </a:cubicBezTo>
                  <a:cubicBezTo>
                    <a:pt x="137" y="157"/>
                    <a:pt x="135" y="157"/>
                    <a:pt x="137" y="157"/>
                  </a:cubicBezTo>
                  <a:cubicBezTo>
                    <a:pt x="141" y="158"/>
                    <a:pt x="145" y="156"/>
                    <a:pt x="148" y="155"/>
                  </a:cubicBezTo>
                  <a:close/>
                  <a:moveTo>
                    <a:pt x="89" y="156"/>
                  </a:moveTo>
                  <a:cubicBezTo>
                    <a:pt x="88" y="156"/>
                    <a:pt x="87" y="156"/>
                    <a:pt x="87" y="157"/>
                  </a:cubicBezTo>
                  <a:cubicBezTo>
                    <a:pt x="88" y="157"/>
                    <a:pt x="89" y="157"/>
                    <a:pt x="89" y="156"/>
                  </a:cubicBezTo>
                  <a:close/>
                  <a:moveTo>
                    <a:pt x="132" y="157"/>
                  </a:moveTo>
                  <a:cubicBezTo>
                    <a:pt x="127" y="159"/>
                    <a:pt x="120" y="157"/>
                    <a:pt x="116" y="160"/>
                  </a:cubicBezTo>
                  <a:cubicBezTo>
                    <a:pt x="121" y="158"/>
                    <a:pt x="129" y="160"/>
                    <a:pt x="132" y="157"/>
                  </a:cubicBezTo>
                  <a:close/>
                  <a:moveTo>
                    <a:pt x="100" y="158"/>
                  </a:moveTo>
                  <a:cubicBezTo>
                    <a:pt x="100" y="159"/>
                    <a:pt x="100" y="159"/>
                    <a:pt x="100" y="159"/>
                  </a:cubicBezTo>
                  <a:cubicBezTo>
                    <a:pt x="101" y="159"/>
                    <a:pt x="101" y="158"/>
                    <a:pt x="102" y="159"/>
                  </a:cubicBezTo>
                  <a:cubicBezTo>
                    <a:pt x="101" y="158"/>
                    <a:pt x="100" y="157"/>
                    <a:pt x="100" y="158"/>
                  </a:cubicBezTo>
                  <a:close/>
                  <a:moveTo>
                    <a:pt x="52" y="165"/>
                  </a:moveTo>
                  <a:cubicBezTo>
                    <a:pt x="49" y="174"/>
                    <a:pt x="52" y="186"/>
                    <a:pt x="56" y="193"/>
                  </a:cubicBezTo>
                  <a:cubicBezTo>
                    <a:pt x="55" y="185"/>
                    <a:pt x="52" y="174"/>
                    <a:pt x="52" y="165"/>
                  </a:cubicBezTo>
                  <a:close/>
                  <a:moveTo>
                    <a:pt x="83" y="166"/>
                  </a:moveTo>
                  <a:cubicBezTo>
                    <a:pt x="82" y="167"/>
                    <a:pt x="80" y="168"/>
                    <a:pt x="80" y="170"/>
                  </a:cubicBezTo>
                  <a:cubicBezTo>
                    <a:pt x="82" y="169"/>
                    <a:pt x="83" y="168"/>
                    <a:pt x="83" y="166"/>
                  </a:cubicBezTo>
                  <a:close/>
                  <a:moveTo>
                    <a:pt x="78" y="166"/>
                  </a:moveTo>
                  <a:cubicBezTo>
                    <a:pt x="77" y="167"/>
                    <a:pt x="76" y="168"/>
                    <a:pt x="75" y="168"/>
                  </a:cubicBezTo>
                  <a:cubicBezTo>
                    <a:pt x="76" y="171"/>
                    <a:pt x="75" y="175"/>
                    <a:pt x="75" y="178"/>
                  </a:cubicBezTo>
                  <a:cubicBezTo>
                    <a:pt x="77" y="176"/>
                    <a:pt x="78" y="171"/>
                    <a:pt x="78" y="166"/>
                  </a:cubicBezTo>
                  <a:close/>
                  <a:moveTo>
                    <a:pt x="67" y="166"/>
                  </a:moveTo>
                  <a:cubicBezTo>
                    <a:pt x="65" y="167"/>
                    <a:pt x="65" y="169"/>
                    <a:pt x="63" y="170"/>
                  </a:cubicBezTo>
                  <a:cubicBezTo>
                    <a:pt x="64" y="175"/>
                    <a:pt x="65" y="182"/>
                    <a:pt x="66" y="186"/>
                  </a:cubicBezTo>
                  <a:cubicBezTo>
                    <a:pt x="68" y="181"/>
                    <a:pt x="67" y="172"/>
                    <a:pt x="67" y="166"/>
                  </a:cubicBezTo>
                  <a:close/>
                  <a:moveTo>
                    <a:pt x="71" y="175"/>
                  </a:moveTo>
                  <a:cubicBezTo>
                    <a:pt x="69" y="177"/>
                    <a:pt x="71" y="181"/>
                    <a:pt x="71" y="184"/>
                  </a:cubicBezTo>
                  <a:cubicBezTo>
                    <a:pt x="71" y="182"/>
                    <a:pt x="71" y="178"/>
                    <a:pt x="71" y="175"/>
                  </a:cubicBezTo>
                  <a:close/>
                  <a:moveTo>
                    <a:pt x="62" y="182"/>
                  </a:moveTo>
                  <a:cubicBezTo>
                    <a:pt x="60" y="184"/>
                    <a:pt x="61" y="189"/>
                    <a:pt x="62" y="191"/>
                  </a:cubicBezTo>
                  <a:cubicBezTo>
                    <a:pt x="64" y="189"/>
                    <a:pt x="62" y="185"/>
                    <a:pt x="62" y="182"/>
                  </a:cubicBezTo>
                  <a:close/>
                  <a:moveTo>
                    <a:pt x="75" y="184"/>
                  </a:moveTo>
                  <a:cubicBezTo>
                    <a:pt x="73" y="184"/>
                    <a:pt x="74" y="187"/>
                    <a:pt x="73" y="189"/>
                  </a:cubicBezTo>
                  <a:cubicBezTo>
                    <a:pt x="74" y="188"/>
                    <a:pt x="75" y="186"/>
                    <a:pt x="75" y="184"/>
                  </a:cubicBezTo>
                  <a:close/>
                  <a:moveTo>
                    <a:pt x="68" y="190"/>
                  </a:moveTo>
                  <a:cubicBezTo>
                    <a:pt x="66" y="192"/>
                    <a:pt x="68" y="195"/>
                    <a:pt x="68" y="198"/>
                  </a:cubicBezTo>
                  <a:cubicBezTo>
                    <a:pt x="69" y="195"/>
                    <a:pt x="69" y="193"/>
                    <a:pt x="68" y="190"/>
                  </a:cubicBezTo>
                  <a:close/>
                  <a:moveTo>
                    <a:pt x="73" y="193"/>
                  </a:moveTo>
                  <a:cubicBezTo>
                    <a:pt x="70" y="199"/>
                    <a:pt x="72" y="203"/>
                    <a:pt x="72" y="210"/>
                  </a:cubicBezTo>
                  <a:cubicBezTo>
                    <a:pt x="73" y="206"/>
                    <a:pt x="72" y="199"/>
                    <a:pt x="73" y="193"/>
                  </a:cubicBezTo>
                  <a:close/>
                  <a:moveTo>
                    <a:pt x="59" y="196"/>
                  </a:moveTo>
                  <a:cubicBezTo>
                    <a:pt x="58" y="196"/>
                    <a:pt x="58" y="197"/>
                    <a:pt x="57" y="197"/>
                  </a:cubicBezTo>
                  <a:cubicBezTo>
                    <a:pt x="61" y="203"/>
                    <a:pt x="63" y="210"/>
                    <a:pt x="68" y="215"/>
                  </a:cubicBezTo>
                  <a:cubicBezTo>
                    <a:pt x="66" y="207"/>
                    <a:pt x="59" y="205"/>
                    <a:pt x="59" y="196"/>
                  </a:cubicBezTo>
                  <a:close/>
                  <a:moveTo>
                    <a:pt x="73" y="210"/>
                  </a:moveTo>
                  <a:cubicBezTo>
                    <a:pt x="71" y="213"/>
                    <a:pt x="75" y="219"/>
                    <a:pt x="74" y="222"/>
                  </a:cubicBezTo>
                  <a:cubicBezTo>
                    <a:pt x="75" y="223"/>
                    <a:pt x="75" y="224"/>
                    <a:pt x="77" y="224"/>
                  </a:cubicBezTo>
                  <a:cubicBezTo>
                    <a:pt x="74" y="221"/>
                    <a:pt x="74" y="215"/>
                    <a:pt x="73" y="2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262"/>
            <p:cNvSpPr/>
            <p:nvPr/>
          </p:nvSpPr>
          <p:spPr bwMode="auto">
            <a:xfrm>
              <a:off x="6357604" y="906706"/>
              <a:ext cx="31412" cy="31412"/>
            </a:xfrm>
            <a:custGeom>
              <a:avLst/>
              <a:gdLst>
                <a:gd name="T0" fmla="*/ 2 w 5"/>
                <a:gd name="T1" fmla="*/ 1 h 5"/>
                <a:gd name="T2" fmla="*/ 5 w 5"/>
                <a:gd name="T3" fmla="*/ 2 h 5"/>
                <a:gd name="T4" fmla="*/ 3 w 5"/>
                <a:gd name="T5" fmla="*/ 5 h 5"/>
                <a:gd name="T6" fmla="*/ 2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4" y="0"/>
                    <a:pt x="3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1" y="5"/>
                    <a:pt x="0" y="2"/>
                    <a:pt x="2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263"/>
            <p:cNvSpPr/>
            <p:nvPr/>
          </p:nvSpPr>
          <p:spPr bwMode="auto">
            <a:xfrm>
              <a:off x="7566950" y="919794"/>
              <a:ext cx="18323" cy="26176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4 h 4"/>
                <a:gd name="T4" fmla="*/ 0 w 3"/>
                <a:gd name="T5" fmla="*/ 2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1"/>
                    <a:pt x="3" y="2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264"/>
            <p:cNvSpPr/>
            <p:nvPr/>
          </p:nvSpPr>
          <p:spPr bwMode="auto">
            <a:xfrm>
              <a:off x="7629773" y="932882"/>
              <a:ext cx="44500" cy="23559"/>
            </a:xfrm>
            <a:custGeom>
              <a:avLst/>
              <a:gdLst>
                <a:gd name="T0" fmla="*/ 3 w 7"/>
                <a:gd name="T1" fmla="*/ 0 h 4"/>
                <a:gd name="T2" fmla="*/ 4 w 7"/>
                <a:gd name="T3" fmla="*/ 0 h 4"/>
                <a:gd name="T4" fmla="*/ 3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7" y="4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265"/>
            <p:cNvSpPr/>
            <p:nvPr/>
          </p:nvSpPr>
          <p:spPr bwMode="auto">
            <a:xfrm>
              <a:off x="6302634" y="919794"/>
              <a:ext cx="44500" cy="36647"/>
            </a:xfrm>
            <a:custGeom>
              <a:avLst/>
              <a:gdLst>
                <a:gd name="T0" fmla="*/ 7 w 7"/>
                <a:gd name="T1" fmla="*/ 5 h 6"/>
                <a:gd name="T2" fmla="*/ 6 w 7"/>
                <a:gd name="T3" fmla="*/ 6 h 6"/>
                <a:gd name="T4" fmla="*/ 7 w 7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5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0" y="6"/>
                    <a:pt x="6" y="0"/>
                    <a:pt x="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266"/>
            <p:cNvSpPr/>
            <p:nvPr/>
          </p:nvSpPr>
          <p:spPr bwMode="auto">
            <a:xfrm>
              <a:off x="6357604" y="951205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4 h 4"/>
                <a:gd name="T4" fmla="*/ 0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3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267"/>
            <p:cNvSpPr/>
            <p:nvPr/>
          </p:nvSpPr>
          <p:spPr bwMode="auto">
            <a:xfrm>
              <a:off x="7611450" y="956441"/>
              <a:ext cx="23559" cy="26176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3"/>
                    <a:pt x="2" y="3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268"/>
            <p:cNvSpPr/>
            <p:nvPr/>
          </p:nvSpPr>
          <p:spPr bwMode="auto">
            <a:xfrm>
              <a:off x="7566950" y="969529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269"/>
            <p:cNvSpPr/>
            <p:nvPr/>
          </p:nvSpPr>
          <p:spPr bwMode="auto">
            <a:xfrm>
              <a:off x="6284311" y="977382"/>
              <a:ext cx="31412" cy="28794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5 h 5"/>
                <a:gd name="T4" fmla="*/ 0 w 5"/>
                <a:gd name="T5" fmla="*/ 4 h 5"/>
                <a:gd name="T6" fmla="*/ 5 w 5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4"/>
                    <a:pt x="5" y="4"/>
                    <a:pt x="5" y="5"/>
                  </a:cubicBezTo>
                  <a:cubicBezTo>
                    <a:pt x="3" y="5"/>
                    <a:pt x="2" y="4"/>
                    <a:pt x="0" y="4"/>
                  </a:cubicBezTo>
                  <a:cubicBezTo>
                    <a:pt x="0" y="0"/>
                    <a:pt x="5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270"/>
            <p:cNvSpPr/>
            <p:nvPr/>
          </p:nvSpPr>
          <p:spPr bwMode="auto">
            <a:xfrm>
              <a:off x="7635009" y="987852"/>
              <a:ext cx="31412" cy="26176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3 h 4"/>
                <a:gd name="T4" fmla="*/ 1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1"/>
                    <a:pt x="5" y="2"/>
                    <a:pt x="5" y="3"/>
                  </a:cubicBezTo>
                  <a:cubicBezTo>
                    <a:pt x="3" y="4"/>
                    <a:pt x="0" y="3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271"/>
            <p:cNvSpPr/>
            <p:nvPr/>
          </p:nvSpPr>
          <p:spPr bwMode="auto">
            <a:xfrm>
              <a:off x="6247664" y="1006176"/>
              <a:ext cx="23559" cy="26176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0 w 4"/>
                <a:gd name="T5" fmla="*/ 3 h 4"/>
                <a:gd name="T6" fmla="*/ 0 w 4"/>
                <a:gd name="T7" fmla="*/ 1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272"/>
            <p:cNvSpPr/>
            <p:nvPr/>
          </p:nvSpPr>
          <p:spPr bwMode="auto">
            <a:xfrm>
              <a:off x="7580038" y="1006176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4 w 5"/>
                <a:gd name="T3" fmla="*/ 5 h 5"/>
                <a:gd name="T4" fmla="*/ 2 w 5"/>
                <a:gd name="T5" fmla="*/ 5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3"/>
                    <a:pt x="5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0" y="2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273"/>
            <p:cNvSpPr/>
            <p:nvPr/>
          </p:nvSpPr>
          <p:spPr bwMode="auto">
            <a:xfrm>
              <a:off x="7661185" y="1019264"/>
              <a:ext cx="31412" cy="31412"/>
            </a:xfrm>
            <a:custGeom>
              <a:avLst/>
              <a:gdLst>
                <a:gd name="T0" fmla="*/ 4 w 5"/>
                <a:gd name="T1" fmla="*/ 4 h 5"/>
                <a:gd name="T2" fmla="*/ 0 w 5"/>
                <a:gd name="T3" fmla="*/ 3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3" y="5"/>
                    <a:pt x="1" y="4"/>
                    <a:pt x="0" y="3"/>
                  </a:cubicBezTo>
                  <a:cubicBezTo>
                    <a:pt x="0" y="0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274"/>
            <p:cNvSpPr/>
            <p:nvPr/>
          </p:nvSpPr>
          <p:spPr bwMode="auto">
            <a:xfrm>
              <a:off x="7530303" y="1024499"/>
              <a:ext cx="26176" cy="20941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3 h 3"/>
                <a:gd name="T4" fmla="*/ 0 w 4"/>
                <a:gd name="T5" fmla="*/ 1 h 3"/>
                <a:gd name="T6" fmla="*/ 3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275"/>
            <p:cNvSpPr/>
            <p:nvPr/>
          </p:nvSpPr>
          <p:spPr bwMode="auto">
            <a:xfrm>
              <a:off x="6265987" y="1032352"/>
              <a:ext cx="23559" cy="31412"/>
            </a:xfrm>
            <a:custGeom>
              <a:avLst/>
              <a:gdLst>
                <a:gd name="T0" fmla="*/ 3 w 4"/>
                <a:gd name="T1" fmla="*/ 1 h 5"/>
                <a:gd name="T2" fmla="*/ 0 w 4"/>
                <a:gd name="T3" fmla="*/ 4 h 5"/>
                <a:gd name="T4" fmla="*/ 3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4" y="2"/>
                    <a:pt x="3" y="5"/>
                    <a:pt x="0" y="4"/>
                  </a:cubicBezTo>
                  <a:cubicBezTo>
                    <a:pt x="0" y="2"/>
                    <a:pt x="1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276"/>
            <p:cNvSpPr/>
            <p:nvPr/>
          </p:nvSpPr>
          <p:spPr bwMode="auto">
            <a:xfrm>
              <a:off x="7457010" y="1032352"/>
              <a:ext cx="18323" cy="23559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277"/>
            <p:cNvSpPr/>
            <p:nvPr/>
          </p:nvSpPr>
          <p:spPr bwMode="auto">
            <a:xfrm>
              <a:off x="7561715" y="1037587"/>
              <a:ext cx="31412" cy="26176"/>
            </a:xfrm>
            <a:custGeom>
              <a:avLst/>
              <a:gdLst>
                <a:gd name="T0" fmla="*/ 5 w 5"/>
                <a:gd name="T1" fmla="*/ 3 h 4"/>
                <a:gd name="T2" fmla="*/ 1 w 5"/>
                <a:gd name="T3" fmla="*/ 4 h 4"/>
                <a:gd name="T4" fmla="*/ 0 w 5"/>
                <a:gd name="T5" fmla="*/ 2 h 4"/>
                <a:gd name="T6" fmla="*/ 5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3" y="4"/>
                    <a:pt x="3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2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278"/>
            <p:cNvSpPr/>
            <p:nvPr/>
          </p:nvSpPr>
          <p:spPr bwMode="auto">
            <a:xfrm>
              <a:off x="7616685" y="1037587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2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279"/>
            <p:cNvSpPr>
              <a:spLocks noEditPoints="1"/>
            </p:cNvSpPr>
            <p:nvPr/>
          </p:nvSpPr>
          <p:spPr bwMode="auto">
            <a:xfrm>
              <a:off x="6682191" y="1068999"/>
              <a:ext cx="588967" cy="172764"/>
            </a:xfrm>
            <a:custGeom>
              <a:avLst/>
              <a:gdLst>
                <a:gd name="T0" fmla="*/ 93 w 95"/>
                <a:gd name="T1" fmla="*/ 1 h 28"/>
                <a:gd name="T2" fmla="*/ 94 w 95"/>
                <a:gd name="T3" fmla="*/ 24 h 28"/>
                <a:gd name="T4" fmla="*/ 58 w 95"/>
                <a:gd name="T5" fmla="*/ 25 h 28"/>
                <a:gd name="T6" fmla="*/ 1 w 95"/>
                <a:gd name="T7" fmla="*/ 26 h 28"/>
                <a:gd name="T8" fmla="*/ 0 w 95"/>
                <a:gd name="T9" fmla="*/ 2 h 28"/>
                <a:gd name="T10" fmla="*/ 10 w 95"/>
                <a:gd name="T11" fmla="*/ 0 h 28"/>
                <a:gd name="T12" fmla="*/ 93 w 95"/>
                <a:gd name="T13" fmla="*/ 1 h 28"/>
                <a:gd name="T14" fmla="*/ 4 w 95"/>
                <a:gd name="T15" fmla="*/ 4 h 28"/>
                <a:gd name="T16" fmla="*/ 4 w 95"/>
                <a:gd name="T17" fmla="*/ 22 h 28"/>
                <a:gd name="T18" fmla="*/ 16 w 95"/>
                <a:gd name="T19" fmla="*/ 23 h 28"/>
                <a:gd name="T20" fmla="*/ 14 w 95"/>
                <a:gd name="T21" fmla="*/ 4 h 28"/>
                <a:gd name="T22" fmla="*/ 4 w 95"/>
                <a:gd name="T23" fmla="*/ 4 h 28"/>
                <a:gd name="T24" fmla="*/ 62 w 95"/>
                <a:gd name="T25" fmla="*/ 4 h 28"/>
                <a:gd name="T26" fmla="*/ 63 w 95"/>
                <a:gd name="T27" fmla="*/ 20 h 28"/>
                <a:gd name="T28" fmla="*/ 75 w 95"/>
                <a:gd name="T29" fmla="*/ 21 h 28"/>
                <a:gd name="T30" fmla="*/ 74 w 95"/>
                <a:gd name="T31" fmla="*/ 4 h 28"/>
                <a:gd name="T32" fmla="*/ 62 w 95"/>
                <a:gd name="T33" fmla="*/ 4 h 28"/>
                <a:gd name="T34" fmla="*/ 18 w 95"/>
                <a:gd name="T35" fmla="*/ 4 h 28"/>
                <a:gd name="T36" fmla="*/ 20 w 95"/>
                <a:gd name="T37" fmla="*/ 23 h 28"/>
                <a:gd name="T38" fmla="*/ 29 w 95"/>
                <a:gd name="T39" fmla="*/ 22 h 28"/>
                <a:gd name="T40" fmla="*/ 28 w 95"/>
                <a:gd name="T41" fmla="*/ 4 h 28"/>
                <a:gd name="T42" fmla="*/ 18 w 95"/>
                <a:gd name="T43" fmla="*/ 4 h 28"/>
                <a:gd name="T44" fmla="*/ 33 w 95"/>
                <a:gd name="T45" fmla="*/ 22 h 28"/>
                <a:gd name="T46" fmla="*/ 45 w 95"/>
                <a:gd name="T47" fmla="*/ 22 h 28"/>
                <a:gd name="T48" fmla="*/ 44 w 95"/>
                <a:gd name="T49" fmla="*/ 4 h 28"/>
                <a:gd name="T50" fmla="*/ 32 w 95"/>
                <a:gd name="T51" fmla="*/ 4 h 28"/>
                <a:gd name="T52" fmla="*/ 33 w 95"/>
                <a:gd name="T53" fmla="*/ 22 h 28"/>
                <a:gd name="T54" fmla="*/ 47 w 95"/>
                <a:gd name="T55" fmla="*/ 4 h 28"/>
                <a:gd name="T56" fmla="*/ 49 w 95"/>
                <a:gd name="T57" fmla="*/ 21 h 28"/>
                <a:gd name="T58" fmla="*/ 59 w 95"/>
                <a:gd name="T59" fmla="*/ 21 h 28"/>
                <a:gd name="T60" fmla="*/ 58 w 95"/>
                <a:gd name="T61" fmla="*/ 4 h 28"/>
                <a:gd name="T62" fmla="*/ 47 w 95"/>
                <a:gd name="T63" fmla="*/ 4 h 28"/>
                <a:gd name="T64" fmla="*/ 79 w 95"/>
                <a:gd name="T65" fmla="*/ 21 h 28"/>
                <a:gd name="T66" fmla="*/ 90 w 95"/>
                <a:gd name="T67" fmla="*/ 20 h 28"/>
                <a:gd name="T68" fmla="*/ 90 w 95"/>
                <a:gd name="T69" fmla="*/ 4 h 28"/>
                <a:gd name="T70" fmla="*/ 78 w 95"/>
                <a:gd name="T71" fmla="*/ 4 h 28"/>
                <a:gd name="T72" fmla="*/ 79 w 95"/>
                <a:gd name="T73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28">
                  <a:moveTo>
                    <a:pt x="93" y="1"/>
                  </a:moveTo>
                  <a:cubicBezTo>
                    <a:pt x="95" y="8"/>
                    <a:pt x="93" y="17"/>
                    <a:pt x="94" y="24"/>
                  </a:cubicBezTo>
                  <a:cubicBezTo>
                    <a:pt x="82" y="26"/>
                    <a:pt x="70" y="24"/>
                    <a:pt x="58" y="25"/>
                  </a:cubicBezTo>
                  <a:cubicBezTo>
                    <a:pt x="42" y="25"/>
                    <a:pt x="22" y="28"/>
                    <a:pt x="1" y="26"/>
                  </a:cubicBezTo>
                  <a:cubicBezTo>
                    <a:pt x="0" y="19"/>
                    <a:pt x="0" y="9"/>
                    <a:pt x="0" y="2"/>
                  </a:cubicBezTo>
                  <a:cubicBezTo>
                    <a:pt x="3" y="0"/>
                    <a:pt x="6" y="0"/>
                    <a:pt x="10" y="0"/>
                  </a:cubicBezTo>
                  <a:cubicBezTo>
                    <a:pt x="36" y="0"/>
                    <a:pt x="68" y="0"/>
                    <a:pt x="93" y="1"/>
                  </a:cubicBezTo>
                  <a:close/>
                  <a:moveTo>
                    <a:pt x="4" y="4"/>
                  </a:moveTo>
                  <a:cubicBezTo>
                    <a:pt x="3" y="11"/>
                    <a:pt x="4" y="15"/>
                    <a:pt x="4" y="22"/>
                  </a:cubicBezTo>
                  <a:cubicBezTo>
                    <a:pt x="9" y="22"/>
                    <a:pt x="10" y="23"/>
                    <a:pt x="16" y="23"/>
                  </a:cubicBezTo>
                  <a:cubicBezTo>
                    <a:pt x="16" y="19"/>
                    <a:pt x="16" y="9"/>
                    <a:pt x="14" y="4"/>
                  </a:cubicBezTo>
                  <a:cubicBezTo>
                    <a:pt x="10" y="4"/>
                    <a:pt x="8" y="3"/>
                    <a:pt x="4" y="4"/>
                  </a:cubicBezTo>
                  <a:close/>
                  <a:moveTo>
                    <a:pt x="62" y="4"/>
                  </a:moveTo>
                  <a:cubicBezTo>
                    <a:pt x="62" y="9"/>
                    <a:pt x="63" y="15"/>
                    <a:pt x="63" y="20"/>
                  </a:cubicBezTo>
                  <a:cubicBezTo>
                    <a:pt x="66" y="22"/>
                    <a:pt x="72" y="20"/>
                    <a:pt x="75" y="21"/>
                  </a:cubicBezTo>
                  <a:cubicBezTo>
                    <a:pt x="75" y="16"/>
                    <a:pt x="75" y="9"/>
                    <a:pt x="74" y="4"/>
                  </a:cubicBezTo>
                  <a:cubicBezTo>
                    <a:pt x="68" y="4"/>
                    <a:pt x="66" y="3"/>
                    <a:pt x="62" y="4"/>
                  </a:cubicBezTo>
                  <a:close/>
                  <a:moveTo>
                    <a:pt x="18" y="4"/>
                  </a:moveTo>
                  <a:cubicBezTo>
                    <a:pt x="19" y="10"/>
                    <a:pt x="19" y="16"/>
                    <a:pt x="20" y="23"/>
                  </a:cubicBezTo>
                  <a:cubicBezTo>
                    <a:pt x="24" y="23"/>
                    <a:pt x="25" y="23"/>
                    <a:pt x="29" y="22"/>
                  </a:cubicBezTo>
                  <a:cubicBezTo>
                    <a:pt x="29" y="16"/>
                    <a:pt x="29" y="10"/>
                    <a:pt x="28" y="4"/>
                  </a:cubicBezTo>
                  <a:cubicBezTo>
                    <a:pt x="24" y="4"/>
                    <a:pt x="23" y="4"/>
                    <a:pt x="18" y="4"/>
                  </a:cubicBezTo>
                  <a:close/>
                  <a:moveTo>
                    <a:pt x="33" y="22"/>
                  </a:moveTo>
                  <a:cubicBezTo>
                    <a:pt x="37" y="22"/>
                    <a:pt x="42" y="21"/>
                    <a:pt x="45" y="22"/>
                  </a:cubicBezTo>
                  <a:cubicBezTo>
                    <a:pt x="45" y="16"/>
                    <a:pt x="45" y="9"/>
                    <a:pt x="44" y="4"/>
                  </a:cubicBezTo>
                  <a:cubicBezTo>
                    <a:pt x="40" y="4"/>
                    <a:pt x="36" y="4"/>
                    <a:pt x="32" y="4"/>
                  </a:cubicBezTo>
                  <a:cubicBezTo>
                    <a:pt x="32" y="8"/>
                    <a:pt x="33" y="14"/>
                    <a:pt x="33" y="22"/>
                  </a:cubicBezTo>
                  <a:close/>
                  <a:moveTo>
                    <a:pt x="47" y="4"/>
                  </a:moveTo>
                  <a:cubicBezTo>
                    <a:pt x="49" y="10"/>
                    <a:pt x="47" y="16"/>
                    <a:pt x="49" y="21"/>
                  </a:cubicBezTo>
                  <a:cubicBezTo>
                    <a:pt x="52" y="21"/>
                    <a:pt x="55" y="20"/>
                    <a:pt x="59" y="21"/>
                  </a:cubicBezTo>
                  <a:cubicBezTo>
                    <a:pt x="61" y="15"/>
                    <a:pt x="58" y="10"/>
                    <a:pt x="58" y="4"/>
                  </a:cubicBezTo>
                  <a:cubicBezTo>
                    <a:pt x="55" y="5"/>
                    <a:pt x="52" y="3"/>
                    <a:pt x="47" y="4"/>
                  </a:cubicBezTo>
                  <a:close/>
                  <a:moveTo>
                    <a:pt x="79" y="21"/>
                  </a:moveTo>
                  <a:cubicBezTo>
                    <a:pt x="84" y="21"/>
                    <a:pt x="87" y="21"/>
                    <a:pt x="90" y="20"/>
                  </a:cubicBezTo>
                  <a:cubicBezTo>
                    <a:pt x="89" y="13"/>
                    <a:pt x="90" y="11"/>
                    <a:pt x="90" y="4"/>
                  </a:cubicBezTo>
                  <a:cubicBezTo>
                    <a:pt x="86" y="4"/>
                    <a:pt x="82" y="4"/>
                    <a:pt x="78" y="4"/>
                  </a:cubicBezTo>
                  <a:cubicBezTo>
                    <a:pt x="78" y="10"/>
                    <a:pt x="78" y="17"/>
                    <a:pt x="79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280"/>
            <p:cNvSpPr/>
            <p:nvPr/>
          </p:nvSpPr>
          <p:spPr bwMode="auto">
            <a:xfrm>
              <a:off x="6239811" y="1231292"/>
              <a:ext cx="31412" cy="23559"/>
            </a:xfrm>
            <a:custGeom>
              <a:avLst/>
              <a:gdLst>
                <a:gd name="T0" fmla="*/ 4 w 5"/>
                <a:gd name="T1" fmla="*/ 4 h 4"/>
                <a:gd name="T2" fmla="*/ 1 w 5"/>
                <a:gd name="T3" fmla="*/ 4 h 4"/>
                <a:gd name="T4" fmla="*/ 4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1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281"/>
            <p:cNvSpPr/>
            <p:nvPr/>
          </p:nvSpPr>
          <p:spPr bwMode="auto">
            <a:xfrm>
              <a:off x="7635009" y="1249615"/>
              <a:ext cx="26176" cy="23559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0 w 4"/>
                <a:gd name="T5" fmla="*/ 1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282"/>
            <p:cNvSpPr/>
            <p:nvPr/>
          </p:nvSpPr>
          <p:spPr bwMode="auto">
            <a:xfrm>
              <a:off x="6216252" y="1267939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0"/>
                    <a:pt x="4" y="1"/>
                  </a:cubicBezTo>
                  <a:cubicBezTo>
                    <a:pt x="4" y="4"/>
                    <a:pt x="2" y="4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283"/>
            <p:cNvSpPr/>
            <p:nvPr/>
          </p:nvSpPr>
          <p:spPr bwMode="auto">
            <a:xfrm>
              <a:off x="6271223" y="1267939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4 w 4"/>
                <a:gd name="T5" fmla="*/ 3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4" y="1"/>
                    <a:pt x="4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284"/>
            <p:cNvSpPr/>
            <p:nvPr/>
          </p:nvSpPr>
          <p:spPr bwMode="auto">
            <a:xfrm>
              <a:off x="7679508" y="1267939"/>
              <a:ext cx="23559" cy="31412"/>
            </a:xfrm>
            <a:custGeom>
              <a:avLst/>
              <a:gdLst>
                <a:gd name="T0" fmla="*/ 2 w 4"/>
                <a:gd name="T1" fmla="*/ 0 h 5"/>
                <a:gd name="T2" fmla="*/ 2 w 4"/>
                <a:gd name="T3" fmla="*/ 5 h 5"/>
                <a:gd name="T4" fmla="*/ 2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4" y="1"/>
                    <a:pt x="3" y="4"/>
                    <a:pt x="2" y="5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285"/>
            <p:cNvSpPr/>
            <p:nvPr/>
          </p:nvSpPr>
          <p:spPr bwMode="auto">
            <a:xfrm>
              <a:off x="7635009" y="1281027"/>
              <a:ext cx="26176" cy="1832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1 w 4"/>
                <a:gd name="T5" fmla="*/ 0 h 3"/>
                <a:gd name="T6" fmla="*/ 4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2" y="3"/>
                    <a:pt x="0" y="3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286"/>
            <p:cNvSpPr/>
            <p:nvPr/>
          </p:nvSpPr>
          <p:spPr bwMode="auto">
            <a:xfrm>
              <a:off x="6239811" y="1299350"/>
              <a:ext cx="26176" cy="31412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4 h 5"/>
                <a:gd name="T8" fmla="*/ 1 w 4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287"/>
            <p:cNvSpPr/>
            <p:nvPr/>
          </p:nvSpPr>
          <p:spPr bwMode="auto">
            <a:xfrm>
              <a:off x="7642861" y="1304586"/>
              <a:ext cx="18323" cy="26176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0 h 4"/>
                <a:gd name="T4" fmla="*/ 1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288"/>
            <p:cNvSpPr/>
            <p:nvPr/>
          </p:nvSpPr>
          <p:spPr bwMode="auto">
            <a:xfrm>
              <a:off x="7598362" y="1309821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2"/>
                    <a:pt x="3" y="3"/>
                    <a:pt x="2" y="4"/>
                  </a:cubicBezTo>
                  <a:cubicBezTo>
                    <a:pt x="0" y="5"/>
                    <a:pt x="1" y="3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289"/>
            <p:cNvSpPr/>
            <p:nvPr/>
          </p:nvSpPr>
          <p:spPr bwMode="auto">
            <a:xfrm>
              <a:off x="6229341" y="1330762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2 h 3"/>
                <a:gd name="T10" fmla="*/ 1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290"/>
            <p:cNvSpPr/>
            <p:nvPr/>
          </p:nvSpPr>
          <p:spPr bwMode="auto">
            <a:xfrm>
              <a:off x="6260752" y="13359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0"/>
                    <a:pt x="4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291"/>
            <p:cNvSpPr/>
            <p:nvPr/>
          </p:nvSpPr>
          <p:spPr bwMode="auto">
            <a:xfrm>
              <a:off x="7271158" y="1330762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1 w 4"/>
                <a:gd name="T5" fmla="*/ 1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292"/>
            <p:cNvSpPr/>
            <p:nvPr/>
          </p:nvSpPr>
          <p:spPr bwMode="auto">
            <a:xfrm>
              <a:off x="7653332" y="1330762"/>
              <a:ext cx="31412" cy="36647"/>
            </a:xfrm>
            <a:custGeom>
              <a:avLst/>
              <a:gdLst>
                <a:gd name="T0" fmla="*/ 5 w 5"/>
                <a:gd name="T1" fmla="*/ 2 h 6"/>
                <a:gd name="T2" fmla="*/ 2 w 5"/>
                <a:gd name="T3" fmla="*/ 6 h 6"/>
                <a:gd name="T4" fmla="*/ 5 w 5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4"/>
                    <a:pt x="4" y="5"/>
                    <a:pt x="2" y="6"/>
                  </a:cubicBezTo>
                  <a:cubicBezTo>
                    <a:pt x="0" y="4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293"/>
            <p:cNvSpPr/>
            <p:nvPr/>
          </p:nvSpPr>
          <p:spPr bwMode="auto">
            <a:xfrm>
              <a:off x="6315722" y="1341232"/>
              <a:ext cx="31412" cy="26176"/>
            </a:xfrm>
            <a:custGeom>
              <a:avLst/>
              <a:gdLst>
                <a:gd name="T0" fmla="*/ 1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1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4" y="3"/>
                    <a:pt x="2" y="4"/>
                    <a:pt x="1" y="3"/>
                  </a:cubicBezTo>
                  <a:cubicBezTo>
                    <a:pt x="0" y="1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294"/>
            <p:cNvSpPr/>
            <p:nvPr/>
          </p:nvSpPr>
          <p:spPr bwMode="auto">
            <a:xfrm>
              <a:off x="6860190" y="1341232"/>
              <a:ext cx="18323" cy="26176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1"/>
                    <a:pt x="3" y="1"/>
                    <a:pt x="3" y="2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295"/>
            <p:cNvSpPr/>
            <p:nvPr/>
          </p:nvSpPr>
          <p:spPr bwMode="auto">
            <a:xfrm>
              <a:off x="6936101" y="1354321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0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6" y="1"/>
                    <a:pt x="4" y="5"/>
                    <a:pt x="0" y="3"/>
                  </a:cubicBezTo>
                  <a:cubicBezTo>
                    <a:pt x="0" y="1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296"/>
            <p:cNvSpPr/>
            <p:nvPr/>
          </p:nvSpPr>
          <p:spPr bwMode="auto">
            <a:xfrm>
              <a:off x="6211017" y="1372644"/>
              <a:ext cx="23559" cy="26176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0 h 4"/>
                <a:gd name="T4" fmla="*/ 4 w 4"/>
                <a:gd name="T5" fmla="*/ 1 h 4"/>
                <a:gd name="T6" fmla="*/ 4 w 4"/>
                <a:gd name="T7" fmla="*/ 2 h 4"/>
                <a:gd name="T8" fmla="*/ 2 w 4"/>
                <a:gd name="T9" fmla="*/ 4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4"/>
                    <a:pt x="2" y="3"/>
                    <a:pt x="2" y="4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297"/>
            <p:cNvSpPr/>
            <p:nvPr/>
          </p:nvSpPr>
          <p:spPr bwMode="auto">
            <a:xfrm>
              <a:off x="7014630" y="1367409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1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3" y="4"/>
                    <a:pt x="1" y="4"/>
                  </a:cubicBezTo>
                  <a:cubicBezTo>
                    <a:pt x="0" y="0"/>
                    <a:pt x="5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298"/>
            <p:cNvSpPr/>
            <p:nvPr/>
          </p:nvSpPr>
          <p:spPr bwMode="auto">
            <a:xfrm>
              <a:off x="7182158" y="1372644"/>
              <a:ext cx="26176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299"/>
            <p:cNvSpPr/>
            <p:nvPr/>
          </p:nvSpPr>
          <p:spPr bwMode="auto">
            <a:xfrm>
              <a:off x="6234576" y="1372644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0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0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300"/>
            <p:cNvSpPr/>
            <p:nvPr/>
          </p:nvSpPr>
          <p:spPr bwMode="auto">
            <a:xfrm>
              <a:off x="7108865" y="1367409"/>
              <a:ext cx="23559" cy="31412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5 h 5"/>
                <a:gd name="T4" fmla="*/ 1 w 4"/>
                <a:gd name="T5" fmla="*/ 5 h 5"/>
                <a:gd name="T6" fmla="*/ 4 w 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3"/>
                    <a:pt x="4" y="4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0" y="3"/>
                    <a:pt x="2" y="0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301"/>
            <p:cNvSpPr/>
            <p:nvPr/>
          </p:nvSpPr>
          <p:spPr bwMode="auto">
            <a:xfrm>
              <a:off x="7642861" y="1372644"/>
              <a:ext cx="23559" cy="26176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2 h 4"/>
                <a:gd name="T4" fmla="*/ 3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2"/>
                  </a:cubicBezTo>
                  <a:cubicBezTo>
                    <a:pt x="0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302"/>
            <p:cNvSpPr/>
            <p:nvPr/>
          </p:nvSpPr>
          <p:spPr bwMode="auto">
            <a:xfrm>
              <a:off x="6755484" y="13804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303"/>
            <p:cNvSpPr/>
            <p:nvPr/>
          </p:nvSpPr>
          <p:spPr bwMode="auto">
            <a:xfrm>
              <a:off x="6823543" y="1380497"/>
              <a:ext cx="26176" cy="18323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3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1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304"/>
            <p:cNvSpPr/>
            <p:nvPr/>
          </p:nvSpPr>
          <p:spPr bwMode="auto">
            <a:xfrm>
              <a:off x="7250217" y="1380497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4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305"/>
            <p:cNvSpPr/>
            <p:nvPr/>
          </p:nvSpPr>
          <p:spPr bwMode="auto">
            <a:xfrm>
              <a:off x="6279076" y="1380497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3 h 5"/>
                <a:gd name="T4" fmla="*/ 1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5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306"/>
            <p:cNvSpPr/>
            <p:nvPr/>
          </p:nvSpPr>
          <p:spPr bwMode="auto">
            <a:xfrm>
              <a:off x="6692661" y="138573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1 w 4"/>
                <a:gd name="T5" fmla="*/ 4 h 4"/>
                <a:gd name="T6" fmla="*/ 0 w 4"/>
                <a:gd name="T7" fmla="*/ 0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3" y="3"/>
                    <a:pt x="3" y="4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307"/>
            <p:cNvSpPr/>
            <p:nvPr/>
          </p:nvSpPr>
          <p:spPr bwMode="auto">
            <a:xfrm>
              <a:off x="7072218" y="139096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4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308"/>
            <p:cNvSpPr>
              <a:spLocks noEditPoints="1"/>
            </p:cNvSpPr>
            <p:nvPr/>
          </p:nvSpPr>
          <p:spPr bwMode="auto">
            <a:xfrm>
              <a:off x="6135106" y="846500"/>
              <a:ext cx="1649108" cy="698908"/>
            </a:xfrm>
            <a:custGeom>
              <a:avLst/>
              <a:gdLst>
                <a:gd name="T0" fmla="*/ 257 w 266"/>
                <a:gd name="T1" fmla="*/ 89 h 113"/>
                <a:gd name="T2" fmla="*/ 70 w 266"/>
                <a:gd name="T3" fmla="*/ 96 h 113"/>
                <a:gd name="T4" fmla="*/ 1 w 266"/>
                <a:gd name="T5" fmla="*/ 87 h 113"/>
                <a:gd name="T6" fmla="*/ 52 w 266"/>
                <a:gd name="T7" fmla="*/ 4 h 113"/>
                <a:gd name="T8" fmla="*/ 216 w 266"/>
                <a:gd name="T9" fmla="*/ 4 h 113"/>
                <a:gd name="T10" fmla="*/ 19 w 266"/>
                <a:gd name="T11" fmla="*/ 25 h 113"/>
                <a:gd name="T12" fmla="*/ 13 w 266"/>
                <a:gd name="T13" fmla="*/ 35 h 113"/>
                <a:gd name="T14" fmla="*/ 11 w 266"/>
                <a:gd name="T15" fmla="*/ 74 h 113"/>
                <a:gd name="T16" fmla="*/ 11 w 266"/>
                <a:gd name="T17" fmla="*/ 80 h 113"/>
                <a:gd name="T18" fmla="*/ 30 w 266"/>
                <a:gd name="T19" fmla="*/ 92 h 113"/>
                <a:gd name="T20" fmla="*/ 52 w 266"/>
                <a:gd name="T21" fmla="*/ 72 h 113"/>
                <a:gd name="T22" fmla="*/ 84 w 266"/>
                <a:gd name="T23" fmla="*/ 82 h 113"/>
                <a:gd name="T24" fmla="*/ 97 w 266"/>
                <a:gd name="T25" fmla="*/ 92 h 113"/>
                <a:gd name="T26" fmla="*/ 107 w 266"/>
                <a:gd name="T27" fmla="*/ 90 h 113"/>
                <a:gd name="T28" fmla="*/ 121 w 266"/>
                <a:gd name="T29" fmla="*/ 89 h 113"/>
                <a:gd name="T30" fmla="*/ 130 w 266"/>
                <a:gd name="T31" fmla="*/ 89 h 113"/>
                <a:gd name="T32" fmla="*/ 164 w 266"/>
                <a:gd name="T33" fmla="*/ 92 h 113"/>
                <a:gd name="T34" fmla="*/ 189 w 266"/>
                <a:gd name="T35" fmla="*/ 92 h 113"/>
                <a:gd name="T36" fmla="*/ 219 w 266"/>
                <a:gd name="T37" fmla="*/ 37 h 113"/>
                <a:gd name="T38" fmla="*/ 253 w 266"/>
                <a:gd name="T39" fmla="*/ 91 h 113"/>
                <a:gd name="T40" fmla="*/ 250 w 266"/>
                <a:gd name="T41" fmla="*/ 78 h 113"/>
                <a:gd name="T42" fmla="*/ 250 w 266"/>
                <a:gd name="T43" fmla="*/ 66 h 113"/>
                <a:gd name="T44" fmla="*/ 232 w 266"/>
                <a:gd name="T45" fmla="*/ 68 h 113"/>
                <a:gd name="T46" fmla="*/ 248 w 266"/>
                <a:gd name="T47" fmla="*/ 37 h 113"/>
                <a:gd name="T48" fmla="*/ 255 w 266"/>
                <a:gd name="T49" fmla="*/ 38 h 113"/>
                <a:gd name="T50" fmla="*/ 251 w 266"/>
                <a:gd name="T51" fmla="*/ 30 h 113"/>
                <a:gd name="T52" fmla="*/ 250 w 266"/>
                <a:gd name="T53" fmla="*/ 23 h 113"/>
                <a:gd name="T54" fmla="*/ 249 w 266"/>
                <a:gd name="T55" fmla="*/ 16 h 113"/>
                <a:gd name="T56" fmla="*/ 233 w 266"/>
                <a:gd name="T57" fmla="*/ 9 h 113"/>
                <a:gd name="T58" fmla="*/ 143 w 266"/>
                <a:gd name="T59" fmla="*/ 4 h 113"/>
                <a:gd name="T60" fmla="*/ 46 w 266"/>
                <a:gd name="T61" fmla="*/ 9 h 113"/>
                <a:gd name="T62" fmla="*/ 25 w 266"/>
                <a:gd name="T63" fmla="*/ 15 h 113"/>
                <a:gd name="T64" fmla="*/ 23 w 266"/>
                <a:gd name="T65" fmla="*/ 23 h 113"/>
                <a:gd name="T66" fmla="*/ 11 w 266"/>
                <a:gd name="T67" fmla="*/ 58 h 113"/>
                <a:gd name="T68" fmla="*/ 11 w 266"/>
                <a:gd name="T69" fmla="*/ 58 h 113"/>
                <a:gd name="T70" fmla="*/ 255 w 266"/>
                <a:gd name="T71" fmla="*/ 41 h 113"/>
                <a:gd name="T72" fmla="*/ 81 w 266"/>
                <a:gd name="T73" fmla="*/ 93 h 113"/>
                <a:gd name="T74" fmla="*/ 207 w 266"/>
                <a:gd name="T75" fmla="*/ 80 h 113"/>
                <a:gd name="T76" fmla="*/ 53 w 266"/>
                <a:gd name="T77" fmla="*/ 43 h 113"/>
                <a:gd name="T78" fmla="*/ 53 w 266"/>
                <a:gd name="T79" fmla="*/ 43 h 113"/>
                <a:gd name="T80" fmla="*/ 203 w 266"/>
                <a:gd name="T81" fmla="*/ 43 h 113"/>
                <a:gd name="T82" fmla="*/ 5 w 266"/>
                <a:gd name="T83" fmla="*/ 78 h 113"/>
                <a:gd name="T84" fmla="*/ 219 w 266"/>
                <a:gd name="T85" fmla="*/ 78 h 113"/>
                <a:gd name="T86" fmla="*/ 262 w 266"/>
                <a:gd name="T87" fmla="*/ 79 h 113"/>
                <a:gd name="T88" fmla="*/ 213 w 266"/>
                <a:gd name="T89" fmla="*/ 86 h 113"/>
                <a:gd name="T90" fmla="*/ 64 w 266"/>
                <a:gd name="T91" fmla="*/ 84 h 113"/>
                <a:gd name="T92" fmla="*/ 55 w 266"/>
                <a:gd name="T93" fmla="*/ 86 h 113"/>
                <a:gd name="T94" fmla="*/ 46 w 266"/>
                <a:gd name="T95" fmla="*/ 90 h 113"/>
                <a:gd name="T96" fmla="*/ 218 w 266"/>
                <a:gd name="T97" fmla="*/ 87 h 113"/>
                <a:gd name="T98" fmla="*/ 64 w 266"/>
                <a:gd name="T99" fmla="*/ 93 h 113"/>
                <a:gd name="T100" fmla="*/ 212 w 266"/>
                <a:gd name="T101" fmla="*/ 102 h 113"/>
                <a:gd name="T102" fmla="*/ 55 w 266"/>
                <a:gd name="T103" fmla="*/ 101 h 113"/>
                <a:gd name="T104" fmla="*/ 218 w 266"/>
                <a:gd name="T105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13">
                  <a:moveTo>
                    <a:pt x="259" y="74"/>
                  </a:moveTo>
                  <a:cubicBezTo>
                    <a:pt x="261" y="76"/>
                    <a:pt x="263" y="73"/>
                    <a:pt x="265" y="75"/>
                  </a:cubicBezTo>
                  <a:cubicBezTo>
                    <a:pt x="266" y="80"/>
                    <a:pt x="265" y="84"/>
                    <a:pt x="265" y="88"/>
                  </a:cubicBezTo>
                  <a:cubicBezTo>
                    <a:pt x="263" y="89"/>
                    <a:pt x="260" y="88"/>
                    <a:pt x="257" y="89"/>
                  </a:cubicBezTo>
                  <a:cubicBezTo>
                    <a:pt x="256" y="91"/>
                    <a:pt x="259" y="94"/>
                    <a:pt x="257" y="96"/>
                  </a:cubicBezTo>
                  <a:cubicBezTo>
                    <a:pt x="251" y="96"/>
                    <a:pt x="246" y="95"/>
                    <a:pt x="238" y="95"/>
                  </a:cubicBezTo>
                  <a:cubicBezTo>
                    <a:pt x="233" y="111"/>
                    <a:pt x="207" y="113"/>
                    <a:pt x="203" y="96"/>
                  </a:cubicBezTo>
                  <a:cubicBezTo>
                    <a:pt x="161" y="93"/>
                    <a:pt x="109" y="97"/>
                    <a:pt x="70" y="96"/>
                  </a:cubicBezTo>
                  <a:cubicBezTo>
                    <a:pt x="66" y="109"/>
                    <a:pt x="41" y="113"/>
                    <a:pt x="37" y="96"/>
                  </a:cubicBezTo>
                  <a:cubicBezTo>
                    <a:pt x="29" y="95"/>
                    <a:pt x="16" y="96"/>
                    <a:pt x="8" y="94"/>
                  </a:cubicBezTo>
                  <a:cubicBezTo>
                    <a:pt x="7" y="91"/>
                    <a:pt x="8" y="90"/>
                    <a:pt x="8" y="87"/>
                  </a:cubicBezTo>
                  <a:cubicBezTo>
                    <a:pt x="6" y="86"/>
                    <a:pt x="3" y="88"/>
                    <a:pt x="1" y="87"/>
                  </a:cubicBezTo>
                  <a:cubicBezTo>
                    <a:pt x="0" y="83"/>
                    <a:pt x="0" y="78"/>
                    <a:pt x="1" y="74"/>
                  </a:cubicBezTo>
                  <a:cubicBezTo>
                    <a:pt x="4" y="72"/>
                    <a:pt x="4" y="74"/>
                    <a:pt x="8" y="74"/>
                  </a:cubicBezTo>
                  <a:cubicBezTo>
                    <a:pt x="8" y="62"/>
                    <a:pt x="8" y="46"/>
                    <a:pt x="9" y="34"/>
                  </a:cubicBezTo>
                  <a:cubicBezTo>
                    <a:pt x="12" y="13"/>
                    <a:pt x="32" y="5"/>
                    <a:pt x="52" y="4"/>
                  </a:cubicBezTo>
                  <a:cubicBezTo>
                    <a:pt x="69" y="4"/>
                    <a:pt x="88" y="2"/>
                    <a:pt x="104" y="2"/>
                  </a:cubicBezTo>
                  <a:cubicBezTo>
                    <a:pt x="112" y="1"/>
                    <a:pt x="120" y="2"/>
                    <a:pt x="128" y="2"/>
                  </a:cubicBezTo>
                  <a:cubicBezTo>
                    <a:pt x="146" y="1"/>
                    <a:pt x="166" y="0"/>
                    <a:pt x="184" y="0"/>
                  </a:cubicBezTo>
                  <a:cubicBezTo>
                    <a:pt x="195" y="1"/>
                    <a:pt x="206" y="4"/>
                    <a:pt x="216" y="4"/>
                  </a:cubicBezTo>
                  <a:cubicBezTo>
                    <a:pt x="227" y="5"/>
                    <a:pt x="237" y="4"/>
                    <a:pt x="246" y="9"/>
                  </a:cubicBezTo>
                  <a:cubicBezTo>
                    <a:pt x="264" y="19"/>
                    <a:pt x="258" y="54"/>
                    <a:pt x="259" y="74"/>
                  </a:cubicBezTo>
                  <a:close/>
                  <a:moveTo>
                    <a:pt x="17" y="23"/>
                  </a:moveTo>
                  <a:cubicBezTo>
                    <a:pt x="18" y="23"/>
                    <a:pt x="19" y="23"/>
                    <a:pt x="19" y="25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5" y="28"/>
                    <a:pt x="14" y="28"/>
                    <a:pt x="14" y="30"/>
                  </a:cubicBezTo>
                  <a:cubicBezTo>
                    <a:pt x="15" y="31"/>
                    <a:pt x="16" y="31"/>
                    <a:pt x="16" y="33"/>
                  </a:cubicBezTo>
                  <a:cubicBezTo>
                    <a:pt x="16" y="35"/>
                    <a:pt x="12" y="33"/>
                    <a:pt x="13" y="35"/>
                  </a:cubicBezTo>
                  <a:cubicBezTo>
                    <a:pt x="21" y="37"/>
                    <a:pt x="30" y="36"/>
                    <a:pt x="39" y="35"/>
                  </a:cubicBezTo>
                  <a:cubicBezTo>
                    <a:pt x="43" y="43"/>
                    <a:pt x="39" y="52"/>
                    <a:pt x="40" y="62"/>
                  </a:cubicBezTo>
                  <a:cubicBezTo>
                    <a:pt x="32" y="67"/>
                    <a:pt x="16" y="58"/>
                    <a:pt x="11" y="65"/>
                  </a:cubicBezTo>
                  <a:cubicBezTo>
                    <a:pt x="11" y="68"/>
                    <a:pt x="12" y="70"/>
                    <a:pt x="11" y="74"/>
                  </a:cubicBezTo>
                  <a:cubicBezTo>
                    <a:pt x="13" y="74"/>
                    <a:pt x="11" y="71"/>
                    <a:pt x="14" y="72"/>
                  </a:cubicBezTo>
                  <a:cubicBezTo>
                    <a:pt x="14" y="72"/>
                    <a:pt x="15" y="72"/>
                    <a:pt x="15" y="73"/>
                  </a:cubicBezTo>
                  <a:cubicBezTo>
                    <a:pt x="16" y="77"/>
                    <a:pt x="12" y="74"/>
                    <a:pt x="11" y="75"/>
                  </a:cubicBezTo>
                  <a:cubicBezTo>
                    <a:pt x="12" y="77"/>
                    <a:pt x="11" y="78"/>
                    <a:pt x="11" y="80"/>
                  </a:cubicBezTo>
                  <a:cubicBezTo>
                    <a:pt x="11" y="81"/>
                    <a:pt x="13" y="79"/>
                    <a:pt x="14" y="81"/>
                  </a:cubicBezTo>
                  <a:cubicBezTo>
                    <a:pt x="15" y="85"/>
                    <a:pt x="11" y="83"/>
                    <a:pt x="11" y="85"/>
                  </a:cubicBezTo>
                  <a:cubicBezTo>
                    <a:pt x="11" y="87"/>
                    <a:pt x="13" y="88"/>
                    <a:pt x="11" y="91"/>
                  </a:cubicBezTo>
                  <a:cubicBezTo>
                    <a:pt x="18" y="92"/>
                    <a:pt x="21" y="92"/>
                    <a:pt x="30" y="92"/>
                  </a:cubicBezTo>
                  <a:cubicBezTo>
                    <a:pt x="29" y="89"/>
                    <a:pt x="31" y="89"/>
                    <a:pt x="32" y="89"/>
                  </a:cubicBezTo>
                  <a:cubicBezTo>
                    <a:pt x="35" y="89"/>
                    <a:pt x="32" y="92"/>
                    <a:pt x="34" y="92"/>
                  </a:cubicBezTo>
                  <a:cubicBezTo>
                    <a:pt x="35" y="91"/>
                    <a:pt x="36" y="93"/>
                    <a:pt x="37" y="92"/>
                  </a:cubicBezTo>
                  <a:cubicBezTo>
                    <a:pt x="37" y="80"/>
                    <a:pt x="42" y="73"/>
                    <a:pt x="52" y="72"/>
                  </a:cubicBezTo>
                  <a:cubicBezTo>
                    <a:pt x="54" y="59"/>
                    <a:pt x="46" y="45"/>
                    <a:pt x="51" y="38"/>
                  </a:cubicBezTo>
                  <a:cubicBezTo>
                    <a:pt x="61" y="39"/>
                    <a:pt x="71" y="38"/>
                    <a:pt x="81" y="35"/>
                  </a:cubicBezTo>
                  <a:cubicBezTo>
                    <a:pt x="83" y="40"/>
                    <a:pt x="82" y="45"/>
                    <a:pt x="82" y="50"/>
                  </a:cubicBezTo>
                  <a:cubicBezTo>
                    <a:pt x="83" y="61"/>
                    <a:pt x="83" y="72"/>
                    <a:pt x="84" y="82"/>
                  </a:cubicBezTo>
                  <a:cubicBezTo>
                    <a:pt x="84" y="86"/>
                    <a:pt x="84" y="93"/>
                    <a:pt x="88" y="93"/>
                  </a:cubicBezTo>
                  <a:cubicBezTo>
                    <a:pt x="88" y="93"/>
                    <a:pt x="87" y="90"/>
                    <a:pt x="90" y="90"/>
                  </a:cubicBezTo>
                  <a:cubicBezTo>
                    <a:pt x="92" y="91"/>
                    <a:pt x="91" y="93"/>
                    <a:pt x="92" y="93"/>
                  </a:cubicBezTo>
                  <a:cubicBezTo>
                    <a:pt x="94" y="93"/>
                    <a:pt x="96" y="94"/>
                    <a:pt x="97" y="92"/>
                  </a:cubicBezTo>
                  <a:cubicBezTo>
                    <a:pt x="94" y="92"/>
                    <a:pt x="96" y="89"/>
                    <a:pt x="98" y="90"/>
                  </a:cubicBezTo>
                  <a:cubicBezTo>
                    <a:pt x="100" y="91"/>
                    <a:pt x="96" y="93"/>
                    <a:pt x="99" y="93"/>
                  </a:cubicBezTo>
                  <a:cubicBezTo>
                    <a:pt x="101" y="94"/>
                    <a:pt x="104" y="93"/>
                    <a:pt x="106" y="92"/>
                  </a:cubicBezTo>
                  <a:cubicBezTo>
                    <a:pt x="105" y="92"/>
                    <a:pt x="107" y="90"/>
                    <a:pt x="107" y="90"/>
                  </a:cubicBezTo>
                  <a:cubicBezTo>
                    <a:pt x="108" y="90"/>
                    <a:pt x="109" y="90"/>
                    <a:pt x="109" y="90"/>
                  </a:cubicBezTo>
                  <a:cubicBezTo>
                    <a:pt x="110" y="91"/>
                    <a:pt x="109" y="92"/>
                    <a:pt x="109" y="93"/>
                  </a:cubicBezTo>
                  <a:cubicBezTo>
                    <a:pt x="113" y="93"/>
                    <a:pt x="118" y="92"/>
                    <a:pt x="120" y="93"/>
                  </a:cubicBezTo>
                  <a:cubicBezTo>
                    <a:pt x="120" y="91"/>
                    <a:pt x="119" y="90"/>
                    <a:pt x="121" y="89"/>
                  </a:cubicBezTo>
                  <a:cubicBezTo>
                    <a:pt x="123" y="89"/>
                    <a:pt x="124" y="91"/>
                    <a:pt x="123" y="92"/>
                  </a:cubicBezTo>
                  <a:cubicBezTo>
                    <a:pt x="124" y="92"/>
                    <a:pt x="127" y="93"/>
                    <a:pt x="128" y="92"/>
                  </a:cubicBezTo>
                  <a:cubicBezTo>
                    <a:pt x="127" y="92"/>
                    <a:pt x="127" y="89"/>
                    <a:pt x="128" y="90"/>
                  </a:cubicBezTo>
                  <a:cubicBezTo>
                    <a:pt x="129" y="90"/>
                    <a:pt x="129" y="89"/>
                    <a:pt x="130" y="89"/>
                  </a:cubicBezTo>
                  <a:cubicBezTo>
                    <a:pt x="131" y="92"/>
                    <a:pt x="135" y="93"/>
                    <a:pt x="139" y="91"/>
                  </a:cubicBezTo>
                  <a:cubicBezTo>
                    <a:pt x="137" y="92"/>
                    <a:pt x="139" y="89"/>
                    <a:pt x="139" y="89"/>
                  </a:cubicBezTo>
                  <a:cubicBezTo>
                    <a:pt x="144" y="87"/>
                    <a:pt x="140" y="92"/>
                    <a:pt x="142" y="92"/>
                  </a:cubicBezTo>
                  <a:cubicBezTo>
                    <a:pt x="152" y="92"/>
                    <a:pt x="157" y="92"/>
                    <a:pt x="164" y="92"/>
                  </a:cubicBezTo>
                  <a:cubicBezTo>
                    <a:pt x="164" y="90"/>
                    <a:pt x="164" y="89"/>
                    <a:pt x="166" y="89"/>
                  </a:cubicBezTo>
                  <a:cubicBezTo>
                    <a:pt x="167" y="89"/>
                    <a:pt x="167" y="90"/>
                    <a:pt x="167" y="92"/>
                  </a:cubicBezTo>
                  <a:cubicBezTo>
                    <a:pt x="171" y="92"/>
                    <a:pt x="174" y="92"/>
                    <a:pt x="176" y="90"/>
                  </a:cubicBezTo>
                  <a:cubicBezTo>
                    <a:pt x="178" y="93"/>
                    <a:pt x="186" y="92"/>
                    <a:pt x="189" y="92"/>
                  </a:cubicBezTo>
                  <a:cubicBezTo>
                    <a:pt x="189" y="88"/>
                    <a:pt x="190" y="81"/>
                    <a:pt x="190" y="76"/>
                  </a:cubicBezTo>
                  <a:cubicBezTo>
                    <a:pt x="189" y="67"/>
                    <a:pt x="185" y="43"/>
                    <a:pt x="191" y="39"/>
                  </a:cubicBezTo>
                  <a:cubicBezTo>
                    <a:pt x="194" y="37"/>
                    <a:pt x="203" y="40"/>
                    <a:pt x="209" y="39"/>
                  </a:cubicBezTo>
                  <a:cubicBezTo>
                    <a:pt x="213" y="38"/>
                    <a:pt x="215" y="37"/>
                    <a:pt x="219" y="37"/>
                  </a:cubicBezTo>
                  <a:cubicBezTo>
                    <a:pt x="219" y="38"/>
                    <a:pt x="220" y="37"/>
                    <a:pt x="220" y="38"/>
                  </a:cubicBezTo>
                  <a:cubicBezTo>
                    <a:pt x="220" y="49"/>
                    <a:pt x="223" y="62"/>
                    <a:pt x="223" y="72"/>
                  </a:cubicBezTo>
                  <a:cubicBezTo>
                    <a:pt x="234" y="73"/>
                    <a:pt x="238" y="82"/>
                    <a:pt x="238" y="92"/>
                  </a:cubicBezTo>
                  <a:cubicBezTo>
                    <a:pt x="243" y="91"/>
                    <a:pt x="249" y="93"/>
                    <a:pt x="253" y="91"/>
                  </a:cubicBezTo>
                  <a:cubicBezTo>
                    <a:pt x="251" y="90"/>
                    <a:pt x="254" y="90"/>
                    <a:pt x="253" y="88"/>
                  </a:cubicBezTo>
                  <a:cubicBezTo>
                    <a:pt x="253" y="87"/>
                    <a:pt x="250" y="88"/>
                    <a:pt x="250" y="86"/>
                  </a:cubicBezTo>
                  <a:cubicBezTo>
                    <a:pt x="251" y="85"/>
                    <a:pt x="252" y="83"/>
                    <a:pt x="254" y="85"/>
                  </a:cubicBezTo>
                  <a:cubicBezTo>
                    <a:pt x="255" y="80"/>
                    <a:pt x="251" y="80"/>
                    <a:pt x="250" y="78"/>
                  </a:cubicBezTo>
                  <a:cubicBezTo>
                    <a:pt x="251" y="77"/>
                    <a:pt x="251" y="76"/>
                    <a:pt x="253" y="76"/>
                  </a:cubicBezTo>
                  <a:cubicBezTo>
                    <a:pt x="255" y="76"/>
                    <a:pt x="253" y="80"/>
                    <a:pt x="255" y="80"/>
                  </a:cubicBezTo>
                  <a:cubicBezTo>
                    <a:pt x="256" y="74"/>
                    <a:pt x="253" y="66"/>
                    <a:pt x="255" y="63"/>
                  </a:cubicBezTo>
                  <a:cubicBezTo>
                    <a:pt x="251" y="62"/>
                    <a:pt x="253" y="66"/>
                    <a:pt x="250" y="66"/>
                  </a:cubicBezTo>
                  <a:cubicBezTo>
                    <a:pt x="248" y="66"/>
                    <a:pt x="249" y="63"/>
                    <a:pt x="247" y="63"/>
                  </a:cubicBezTo>
                  <a:cubicBezTo>
                    <a:pt x="243" y="64"/>
                    <a:pt x="239" y="64"/>
                    <a:pt x="235" y="65"/>
                  </a:cubicBezTo>
                  <a:cubicBezTo>
                    <a:pt x="234" y="65"/>
                    <a:pt x="236" y="68"/>
                    <a:pt x="235" y="68"/>
                  </a:cubicBezTo>
                  <a:cubicBezTo>
                    <a:pt x="234" y="68"/>
                    <a:pt x="233" y="68"/>
                    <a:pt x="232" y="68"/>
                  </a:cubicBezTo>
                  <a:cubicBezTo>
                    <a:pt x="231" y="67"/>
                    <a:pt x="232" y="66"/>
                    <a:pt x="232" y="64"/>
                  </a:cubicBezTo>
                  <a:cubicBezTo>
                    <a:pt x="230" y="65"/>
                    <a:pt x="229" y="64"/>
                    <a:pt x="229" y="63"/>
                  </a:cubicBezTo>
                  <a:cubicBezTo>
                    <a:pt x="228" y="53"/>
                    <a:pt x="228" y="47"/>
                    <a:pt x="227" y="38"/>
                  </a:cubicBezTo>
                  <a:cubicBezTo>
                    <a:pt x="233" y="36"/>
                    <a:pt x="242" y="38"/>
                    <a:pt x="248" y="37"/>
                  </a:cubicBezTo>
                  <a:cubicBezTo>
                    <a:pt x="247" y="37"/>
                    <a:pt x="247" y="34"/>
                    <a:pt x="248" y="34"/>
                  </a:cubicBezTo>
                  <a:cubicBezTo>
                    <a:pt x="248" y="34"/>
                    <a:pt x="248" y="33"/>
                    <a:pt x="249" y="33"/>
                  </a:cubicBezTo>
                  <a:cubicBezTo>
                    <a:pt x="251" y="34"/>
                    <a:pt x="251" y="35"/>
                    <a:pt x="250" y="37"/>
                  </a:cubicBezTo>
                  <a:cubicBezTo>
                    <a:pt x="252" y="37"/>
                    <a:pt x="254" y="37"/>
                    <a:pt x="255" y="38"/>
                  </a:cubicBezTo>
                  <a:cubicBezTo>
                    <a:pt x="255" y="35"/>
                    <a:pt x="251" y="38"/>
                    <a:pt x="251" y="35"/>
                  </a:cubicBezTo>
                  <a:cubicBezTo>
                    <a:pt x="252" y="35"/>
                    <a:pt x="252" y="34"/>
                    <a:pt x="252" y="34"/>
                  </a:cubicBezTo>
                  <a:cubicBezTo>
                    <a:pt x="254" y="33"/>
                    <a:pt x="253" y="35"/>
                    <a:pt x="255" y="34"/>
                  </a:cubicBezTo>
                  <a:cubicBezTo>
                    <a:pt x="256" y="30"/>
                    <a:pt x="251" y="34"/>
                    <a:pt x="251" y="30"/>
                  </a:cubicBezTo>
                  <a:cubicBezTo>
                    <a:pt x="251" y="28"/>
                    <a:pt x="254" y="30"/>
                    <a:pt x="254" y="28"/>
                  </a:cubicBezTo>
                  <a:cubicBezTo>
                    <a:pt x="253" y="28"/>
                    <a:pt x="254" y="27"/>
                    <a:pt x="254" y="26"/>
                  </a:cubicBezTo>
                  <a:cubicBezTo>
                    <a:pt x="252" y="27"/>
                    <a:pt x="248" y="27"/>
                    <a:pt x="249" y="23"/>
                  </a:cubicBezTo>
                  <a:cubicBezTo>
                    <a:pt x="249" y="23"/>
                    <a:pt x="250" y="23"/>
                    <a:pt x="250" y="23"/>
                  </a:cubicBezTo>
                  <a:cubicBezTo>
                    <a:pt x="252" y="23"/>
                    <a:pt x="252" y="25"/>
                    <a:pt x="253" y="26"/>
                  </a:cubicBezTo>
                  <a:cubicBezTo>
                    <a:pt x="253" y="23"/>
                    <a:pt x="252" y="21"/>
                    <a:pt x="251" y="20"/>
                  </a:cubicBezTo>
                  <a:cubicBezTo>
                    <a:pt x="251" y="22"/>
                    <a:pt x="248" y="20"/>
                    <a:pt x="248" y="19"/>
                  </a:cubicBezTo>
                  <a:cubicBezTo>
                    <a:pt x="247" y="17"/>
                    <a:pt x="249" y="17"/>
                    <a:pt x="249" y="16"/>
                  </a:cubicBezTo>
                  <a:cubicBezTo>
                    <a:pt x="247" y="15"/>
                    <a:pt x="245" y="12"/>
                    <a:pt x="242" y="11"/>
                  </a:cubicBezTo>
                  <a:cubicBezTo>
                    <a:pt x="240" y="12"/>
                    <a:pt x="241" y="14"/>
                    <a:pt x="238" y="13"/>
                  </a:cubicBezTo>
                  <a:cubicBezTo>
                    <a:pt x="237" y="12"/>
                    <a:pt x="238" y="12"/>
                    <a:pt x="238" y="10"/>
                  </a:cubicBezTo>
                  <a:cubicBezTo>
                    <a:pt x="236" y="10"/>
                    <a:pt x="234" y="10"/>
                    <a:pt x="233" y="9"/>
                  </a:cubicBezTo>
                  <a:cubicBezTo>
                    <a:pt x="232" y="10"/>
                    <a:pt x="231" y="11"/>
                    <a:pt x="230" y="11"/>
                  </a:cubicBezTo>
                  <a:cubicBezTo>
                    <a:pt x="229" y="11"/>
                    <a:pt x="229" y="9"/>
                    <a:pt x="229" y="8"/>
                  </a:cubicBezTo>
                  <a:cubicBezTo>
                    <a:pt x="225" y="9"/>
                    <a:pt x="223" y="7"/>
                    <a:pt x="220" y="9"/>
                  </a:cubicBezTo>
                  <a:cubicBezTo>
                    <a:pt x="196" y="3"/>
                    <a:pt x="168" y="4"/>
                    <a:pt x="143" y="4"/>
                  </a:cubicBezTo>
                  <a:cubicBezTo>
                    <a:pt x="136" y="4"/>
                    <a:pt x="130" y="6"/>
                    <a:pt x="123" y="6"/>
                  </a:cubicBezTo>
                  <a:cubicBezTo>
                    <a:pt x="102" y="5"/>
                    <a:pt x="85" y="5"/>
                    <a:pt x="62" y="8"/>
                  </a:cubicBezTo>
                  <a:cubicBezTo>
                    <a:pt x="62" y="10"/>
                    <a:pt x="62" y="10"/>
                    <a:pt x="61" y="10"/>
                  </a:cubicBezTo>
                  <a:cubicBezTo>
                    <a:pt x="59" y="7"/>
                    <a:pt x="50" y="8"/>
                    <a:pt x="46" y="9"/>
                  </a:cubicBezTo>
                  <a:cubicBezTo>
                    <a:pt x="44" y="9"/>
                    <a:pt x="48" y="10"/>
                    <a:pt x="47" y="12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3" y="12"/>
                    <a:pt x="43" y="9"/>
                    <a:pt x="42" y="9"/>
                  </a:cubicBezTo>
                  <a:cubicBezTo>
                    <a:pt x="35" y="11"/>
                    <a:pt x="31" y="12"/>
                    <a:pt x="25" y="15"/>
                  </a:cubicBezTo>
                  <a:cubicBezTo>
                    <a:pt x="26" y="17"/>
                    <a:pt x="26" y="18"/>
                    <a:pt x="24" y="19"/>
                  </a:cubicBezTo>
                  <a:cubicBezTo>
                    <a:pt x="23" y="18"/>
                    <a:pt x="21" y="18"/>
                    <a:pt x="21" y="20"/>
                  </a:cubicBezTo>
                  <a:cubicBezTo>
                    <a:pt x="22" y="19"/>
                    <a:pt x="23" y="20"/>
                    <a:pt x="23" y="22"/>
                  </a:cubicBezTo>
                  <a:cubicBezTo>
                    <a:pt x="23" y="22"/>
                    <a:pt x="23" y="22"/>
                    <a:pt x="23" y="23"/>
                  </a:cubicBezTo>
                  <a:cubicBezTo>
                    <a:pt x="21" y="23"/>
                    <a:pt x="19" y="23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19" y="21"/>
                    <a:pt x="17" y="22"/>
                    <a:pt x="17" y="23"/>
                  </a:cubicBezTo>
                  <a:close/>
                  <a:moveTo>
                    <a:pt x="11" y="58"/>
                  </a:moveTo>
                  <a:cubicBezTo>
                    <a:pt x="21" y="58"/>
                    <a:pt x="28" y="59"/>
                    <a:pt x="35" y="60"/>
                  </a:cubicBezTo>
                  <a:cubicBezTo>
                    <a:pt x="36" y="51"/>
                    <a:pt x="35" y="47"/>
                    <a:pt x="36" y="39"/>
                  </a:cubicBezTo>
                  <a:cubicBezTo>
                    <a:pt x="29" y="40"/>
                    <a:pt x="21" y="39"/>
                    <a:pt x="12" y="39"/>
                  </a:cubicBezTo>
                  <a:cubicBezTo>
                    <a:pt x="12" y="46"/>
                    <a:pt x="12" y="52"/>
                    <a:pt x="11" y="58"/>
                  </a:cubicBezTo>
                  <a:close/>
                  <a:moveTo>
                    <a:pt x="232" y="41"/>
                  </a:moveTo>
                  <a:cubicBezTo>
                    <a:pt x="232" y="49"/>
                    <a:pt x="232" y="56"/>
                    <a:pt x="233" y="61"/>
                  </a:cubicBezTo>
                  <a:cubicBezTo>
                    <a:pt x="241" y="61"/>
                    <a:pt x="250" y="60"/>
                    <a:pt x="256" y="59"/>
                  </a:cubicBezTo>
                  <a:cubicBezTo>
                    <a:pt x="256" y="54"/>
                    <a:pt x="255" y="48"/>
                    <a:pt x="255" y="41"/>
                  </a:cubicBezTo>
                  <a:cubicBezTo>
                    <a:pt x="248" y="39"/>
                    <a:pt x="238" y="42"/>
                    <a:pt x="232" y="41"/>
                  </a:cubicBezTo>
                  <a:close/>
                  <a:moveTo>
                    <a:pt x="69" y="42"/>
                  </a:moveTo>
                  <a:cubicBezTo>
                    <a:pt x="69" y="63"/>
                    <a:pt x="70" y="75"/>
                    <a:pt x="71" y="93"/>
                  </a:cubicBezTo>
                  <a:cubicBezTo>
                    <a:pt x="75" y="93"/>
                    <a:pt x="78" y="92"/>
                    <a:pt x="81" y="93"/>
                  </a:cubicBezTo>
                  <a:cubicBezTo>
                    <a:pt x="81" y="75"/>
                    <a:pt x="78" y="60"/>
                    <a:pt x="79" y="41"/>
                  </a:cubicBezTo>
                  <a:cubicBezTo>
                    <a:pt x="75" y="42"/>
                    <a:pt x="73" y="43"/>
                    <a:pt x="69" y="42"/>
                  </a:cubicBezTo>
                  <a:close/>
                  <a:moveTo>
                    <a:pt x="207" y="43"/>
                  </a:moveTo>
                  <a:cubicBezTo>
                    <a:pt x="206" y="55"/>
                    <a:pt x="206" y="67"/>
                    <a:pt x="207" y="80"/>
                  </a:cubicBezTo>
                  <a:cubicBezTo>
                    <a:pt x="210" y="76"/>
                    <a:pt x="214" y="73"/>
                    <a:pt x="220" y="73"/>
                  </a:cubicBezTo>
                  <a:cubicBezTo>
                    <a:pt x="220" y="61"/>
                    <a:pt x="216" y="51"/>
                    <a:pt x="217" y="41"/>
                  </a:cubicBezTo>
                  <a:cubicBezTo>
                    <a:pt x="212" y="41"/>
                    <a:pt x="212" y="42"/>
                    <a:pt x="207" y="43"/>
                  </a:cubicBezTo>
                  <a:close/>
                  <a:moveTo>
                    <a:pt x="53" y="43"/>
                  </a:moveTo>
                  <a:cubicBezTo>
                    <a:pt x="54" y="52"/>
                    <a:pt x="55" y="61"/>
                    <a:pt x="55" y="72"/>
                  </a:cubicBezTo>
                  <a:cubicBezTo>
                    <a:pt x="60" y="73"/>
                    <a:pt x="64" y="75"/>
                    <a:pt x="67" y="79"/>
                  </a:cubicBezTo>
                  <a:cubicBezTo>
                    <a:pt x="67" y="67"/>
                    <a:pt x="65" y="53"/>
                    <a:pt x="65" y="42"/>
                  </a:cubicBezTo>
                  <a:cubicBezTo>
                    <a:pt x="61" y="42"/>
                    <a:pt x="58" y="43"/>
                    <a:pt x="53" y="43"/>
                  </a:cubicBezTo>
                  <a:close/>
                  <a:moveTo>
                    <a:pt x="192" y="44"/>
                  </a:moveTo>
                  <a:cubicBezTo>
                    <a:pt x="190" y="61"/>
                    <a:pt x="194" y="76"/>
                    <a:pt x="193" y="92"/>
                  </a:cubicBezTo>
                  <a:cubicBezTo>
                    <a:pt x="196" y="92"/>
                    <a:pt x="199" y="92"/>
                    <a:pt x="202" y="92"/>
                  </a:cubicBezTo>
                  <a:cubicBezTo>
                    <a:pt x="205" y="78"/>
                    <a:pt x="203" y="58"/>
                    <a:pt x="203" y="43"/>
                  </a:cubicBezTo>
                  <a:cubicBezTo>
                    <a:pt x="199" y="43"/>
                    <a:pt x="194" y="43"/>
                    <a:pt x="192" y="44"/>
                  </a:cubicBezTo>
                  <a:close/>
                  <a:moveTo>
                    <a:pt x="5" y="83"/>
                  </a:moveTo>
                  <a:cubicBezTo>
                    <a:pt x="8" y="84"/>
                    <a:pt x="8" y="81"/>
                    <a:pt x="7" y="78"/>
                  </a:cubicBezTo>
                  <a:cubicBezTo>
                    <a:pt x="6" y="78"/>
                    <a:pt x="6" y="77"/>
                    <a:pt x="5" y="78"/>
                  </a:cubicBezTo>
                  <a:cubicBezTo>
                    <a:pt x="5" y="79"/>
                    <a:pt x="5" y="81"/>
                    <a:pt x="5" y="83"/>
                  </a:cubicBezTo>
                  <a:close/>
                  <a:moveTo>
                    <a:pt x="220" y="81"/>
                  </a:moveTo>
                  <a:cubicBezTo>
                    <a:pt x="219" y="80"/>
                    <a:pt x="220" y="79"/>
                    <a:pt x="220" y="78"/>
                  </a:cubicBezTo>
                  <a:cubicBezTo>
                    <a:pt x="220" y="78"/>
                    <a:pt x="219" y="78"/>
                    <a:pt x="219" y="78"/>
                  </a:cubicBezTo>
                  <a:cubicBezTo>
                    <a:pt x="219" y="79"/>
                    <a:pt x="219" y="81"/>
                    <a:pt x="220" y="81"/>
                  </a:cubicBezTo>
                  <a:close/>
                  <a:moveTo>
                    <a:pt x="257" y="85"/>
                  </a:moveTo>
                  <a:cubicBezTo>
                    <a:pt x="259" y="85"/>
                    <a:pt x="260" y="85"/>
                    <a:pt x="261" y="84"/>
                  </a:cubicBezTo>
                  <a:cubicBezTo>
                    <a:pt x="261" y="82"/>
                    <a:pt x="262" y="81"/>
                    <a:pt x="262" y="79"/>
                  </a:cubicBezTo>
                  <a:cubicBezTo>
                    <a:pt x="261" y="79"/>
                    <a:pt x="259" y="79"/>
                    <a:pt x="258" y="79"/>
                  </a:cubicBezTo>
                  <a:cubicBezTo>
                    <a:pt x="258" y="81"/>
                    <a:pt x="257" y="83"/>
                    <a:pt x="257" y="85"/>
                  </a:cubicBezTo>
                  <a:close/>
                  <a:moveTo>
                    <a:pt x="210" y="85"/>
                  </a:moveTo>
                  <a:cubicBezTo>
                    <a:pt x="210" y="84"/>
                    <a:pt x="212" y="86"/>
                    <a:pt x="213" y="86"/>
                  </a:cubicBezTo>
                  <a:cubicBezTo>
                    <a:pt x="212" y="85"/>
                    <a:pt x="211" y="83"/>
                    <a:pt x="210" y="82"/>
                  </a:cubicBezTo>
                  <a:cubicBezTo>
                    <a:pt x="211" y="83"/>
                    <a:pt x="209" y="85"/>
                    <a:pt x="210" y="85"/>
                  </a:cubicBezTo>
                  <a:close/>
                  <a:moveTo>
                    <a:pt x="65" y="87"/>
                  </a:moveTo>
                  <a:cubicBezTo>
                    <a:pt x="65" y="86"/>
                    <a:pt x="65" y="85"/>
                    <a:pt x="64" y="84"/>
                  </a:cubicBezTo>
                  <a:cubicBezTo>
                    <a:pt x="64" y="85"/>
                    <a:pt x="63" y="88"/>
                    <a:pt x="65" y="87"/>
                  </a:cubicBezTo>
                  <a:close/>
                  <a:moveTo>
                    <a:pt x="51" y="91"/>
                  </a:moveTo>
                  <a:cubicBezTo>
                    <a:pt x="53" y="91"/>
                    <a:pt x="53" y="91"/>
                    <a:pt x="56" y="90"/>
                  </a:cubicBezTo>
                  <a:cubicBezTo>
                    <a:pt x="55" y="89"/>
                    <a:pt x="55" y="88"/>
                    <a:pt x="55" y="86"/>
                  </a:cubicBezTo>
                  <a:cubicBezTo>
                    <a:pt x="52" y="84"/>
                    <a:pt x="49" y="88"/>
                    <a:pt x="51" y="91"/>
                  </a:cubicBezTo>
                  <a:close/>
                  <a:moveTo>
                    <a:pt x="42" y="88"/>
                  </a:moveTo>
                  <a:cubicBezTo>
                    <a:pt x="42" y="88"/>
                    <a:pt x="41" y="91"/>
                    <a:pt x="42" y="91"/>
                  </a:cubicBezTo>
                  <a:cubicBezTo>
                    <a:pt x="43" y="90"/>
                    <a:pt x="44" y="88"/>
                    <a:pt x="46" y="90"/>
                  </a:cubicBezTo>
                  <a:cubicBezTo>
                    <a:pt x="46" y="89"/>
                    <a:pt x="47" y="88"/>
                    <a:pt x="46" y="87"/>
                  </a:cubicBezTo>
                  <a:cubicBezTo>
                    <a:pt x="46" y="88"/>
                    <a:pt x="43" y="88"/>
                    <a:pt x="42" y="88"/>
                  </a:cubicBezTo>
                  <a:close/>
                  <a:moveTo>
                    <a:pt x="224" y="91"/>
                  </a:moveTo>
                  <a:cubicBezTo>
                    <a:pt x="224" y="88"/>
                    <a:pt x="221" y="88"/>
                    <a:pt x="218" y="87"/>
                  </a:cubicBezTo>
                  <a:cubicBezTo>
                    <a:pt x="215" y="92"/>
                    <a:pt x="221" y="94"/>
                    <a:pt x="224" y="91"/>
                  </a:cubicBezTo>
                  <a:close/>
                  <a:moveTo>
                    <a:pt x="64" y="93"/>
                  </a:moveTo>
                  <a:cubicBezTo>
                    <a:pt x="65" y="92"/>
                    <a:pt x="64" y="90"/>
                    <a:pt x="63" y="90"/>
                  </a:cubicBezTo>
                  <a:cubicBezTo>
                    <a:pt x="62" y="91"/>
                    <a:pt x="63" y="93"/>
                    <a:pt x="64" y="93"/>
                  </a:cubicBezTo>
                  <a:close/>
                  <a:moveTo>
                    <a:pt x="46" y="99"/>
                  </a:moveTo>
                  <a:cubicBezTo>
                    <a:pt x="47" y="99"/>
                    <a:pt x="49" y="96"/>
                    <a:pt x="48" y="96"/>
                  </a:cubicBezTo>
                  <a:cubicBezTo>
                    <a:pt x="48" y="97"/>
                    <a:pt x="46" y="97"/>
                    <a:pt x="46" y="99"/>
                  </a:cubicBezTo>
                  <a:close/>
                  <a:moveTo>
                    <a:pt x="212" y="102"/>
                  </a:moveTo>
                  <a:cubicBezTo>
                    <a:pt x="212" y="102"/>
                    <a:pt x="212" y="101"/>
                    <a:pt x="213" y="101"/>
                  </a:cubicBezTo>
                  <a:cubicBezTo>
                    <a:pt x="210" y="100"/>
                    <a:pt x="210" y="97"/>
                    <a:pt x="207" y="96"/>
                  </a:cubicBezTo>
                  <a:cubicBezTo>
                    <a:pt x="208" y="99"/>
                    <a:pt x="210" y="101"/>
                    <a:pt x="212" y="102"/>
                  </a:cubicBezTo>
                  <a:close/>
                  <a:moveTo>
                    <a:pt x="55" y="101"/>
                  </a:moveTo>
                  <a:cubicBezTo>
                    <a:pt x="54" y="99"/>
                    <a:pt x="54" y="98"/>
                    <a:pt x="53" y="97"/>
                  </a:cubicBezTo>
                  <a:cubicBezTo>
                    <a:pt x="54" y="98"/>
                    <a:pt x="53" y="101"/>
                    <a:pt x="55" y="101"/>
                  </a:cubicBezTo>
                  <a:close/>
                  <a:moveTo>
                    <a:pt x="216" y="104"/>
                  </a:moveTo>
                  <a:cubicBezTo>
                    <a:pt x="217" y="103"/>
                    <a:pt x="219" y="100"/>
                    <a:pt x="218" y="99"/>
                  </a:cubicBezTo>
                  <a:cubicBezTo>
                    <a:pt x="216" y="100"/>
                    <a:pt x="213" y="103"/>
                    <a:pt x="216" y="10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421"/>
            <p:cNvSpPr/>
            <p:nvPr/>
          </p:nvSpPr>
          <p:spPr bwMode="auto">
            <a:xfrm>
              <a:off x="4611645" y="584737"/>
              <a:ext cx="68058" cy="36647"/>
            </a:xfrm>
            <a:custGeom>
              <a:avLst/>
              <a:gdLst>
                <a:gd name="T0" fmla="*/ 11 w 11"/>
                <a:gd name="T1" fmla="*/ 2 h 6"/>
                <a:gd name="T2" fmla="*/ 10 w 11"/>
                <a:gd name="T3" fmla="*/ 3 h 6"/>
                <a:gd name="T4" fmla="*/ 0 w 11"/>
                <a:gd name="T5" fmla="*/ 5 h 6"/>
                <a:gd name="T6" fmla="*/ 11 w 11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1" y="2"/>
                    <a:pt x="10" y="3"/>
                    <a:pt x="10" y="3"/>
                  </a:cubicBezTo>
                  <a:cubicBezTo>
                    <a:pt x="6" y="5"/>
                    <a:pt x="4" y="6"/>
                    <a:pt x="0" y="5"/>
                  </a:cubicBezTo>
                  <a:cubicBezTo>
                    <a:pt x="0" y="0"/>
                    <a:pt x="8" y="1"/>
                    <a:pt x="11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422"/>
            <p:cNvSpPr/>
            <p:nvPr/>
          </p:nvSpPr>
          <p:spPr bwMode="auto">
            <a:xfrm>
              <a:off x="5111613" y="815088"/>
              <a:ext cx="57588" cy="81147"/>
            </a:xfrm>
            <a:custGeom>
              <a:avLst/>
              <a:gdLst>
                <a:gd name="T0" fmla="*/ 2 w 9"/>
                <a:gd name="T1" fmla="*/ 0 h 13"/>
                <a:gd name="T2" fmla="*/ 9 w 9"/>
                <a:gd name="T3" fmla="*/ 11 h 13"/>
                <a:gd name="T4" fmla="*/ 7 w 9"/>
                <a:gd name="T5" fmla="*/ 13 h 13"/>
                <a:gd name="T6" fmla="*/ 0 w 9"/>
                <a:gd name="T7" fmla="*/ 2 h 13"/>
                <a:gd name="T8" fmla="*/ 2 w 9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5" y="4"/>
                    <a:pt x="8" y="7"/>
                    <a:pt x="9" y="11"/>
                  </a:cubicBezTo>
                  <a:cubicBezTo>
                    <a:pt x="8" y="11"/>
                    <a:pt x="8" y="12"/>
                    <a:pt x="7" y="13"/>
                  </a:cubicBezTo>
                  <a:cubicBezTo>
                    <a:pt x="3" y="10"/>
                    <a:pt x="3" y="5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423"/>
            <p:cNvSpPr/>
            <p:nvPr/>
          </p:nvSpPr>
          <p:spPr bwMode="auto">
            <a:xfrm>
              <a:off x="4561911" y="642324"/>
              <a:ext cx="167528" cy="78529"/>
            </a:xfrm>
            <a:custGeom>
              <a:avLst/>
              <a:gdLst>
                <a:gd name="T0" fmla="*/ 27 w 27"/>
                <a:gd name="T1" fmla="*/ 8 h 13"/>
                <a:gd name="T2" fmla="*/ 19 w 27"/>
                <a:gd name="T3" fmla="*/ 8 h 13"/>
                <a:gd name="T4" fmla="*/ 0 w 27"/>
                <a:gd name="T5" fmla="*/ 13 h 13"/>
                <a:gd name="T6" fmla="*/ 27 w 27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27" y="8"/>
                  </a:moveTo>
                  <a:cubicBezTo>
                    <a:pt x="24" y="10"/>
                    <a:pt x="22" y="8"/>
                    <a:pt x="19" y="8"/>
                  </a:cubicBezTo>
                  <a:cubicBezTo>
                    <a:pt x="13" y="7"/>
                    <a:pt x="7" y="13"/>
                    <a:pt x="0" y="13"/>
                  </a:cubicBezTo>
                  <a:cubicBezTo>
                    <a:pt x="0" y="8"/>
                    <a:pt x="23" y="0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424"/>
            <p:cNvSpPr/>
            <p:nvPr/>
          </p:nvSpPr>
          <p:spPr bwMode="auto">
            <a:xfrm>
              <a:off x="5038320" y="833412"/>
              <a:ext cx="104705" cy="154441"/>
            </a:xfrm>
            <a:custGeom>
              <a:avLst/>
              <a:gdLst>
                <a:gd name="T0" fmla="*/ 17 w 17"/>
                <a:gd name="T1" fmla="*/ 25 h 25"/>
                <a:gd name="T2" fmla="*/ 12 w 17"/>
                <a:gd name="T3" fmla="*/ 16 h 25"/>
                <a:gd name="T4" fmla="*/ 0 w 17"/>
                <a:gd name="T5" fmla="*/ 1 h 25"/>
                <a:gd name="T6" fmla="*/ 1 w 17"/>
                <a:gd name="T7" fmla="*/ 0 h 25"/>
                <a:gd name="T8" fmla="*/ 17 w 1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">
                  <a:moveTo>
                    <a:pt x="17" y="25"/>
                  </a:moveTo>
                  <a:cubicBezTo>
                    <a:pt x="13" y="24"/>
                    <a:pt x="14" y="19"/>
                    <a:pt x="12" y="16"/>
                  </a:cubicBezTo>
                  <a:cubicBezTo>
                    <a:pt x="10" y="10"/>
                    <a:pt x="4" y="6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1" y="5"/>
                    <a:pt x="17" y="15"/>
                    <a:pt x="17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425"/>
            <p:cNvSpPr>
              <a:spLocks noEditPoints="1"/>
            </p:cNvSpPr>
            <p:nvPr/>
          </p:nvSpPr>
          <p:spPr bwMode="auto">
            <a:xfrm>
              <a:off x="4313235" y="815088"/>
              <a:ext cx="756496" cy="774819"/>
            </a:xfrm>
            <a:custGeom>
              <a:avLst/>
              <a:gdLst>
                <a:gd name="T0" fmla="*/ 92 w 122"/>
                <a:gd name="T1" fmla="*/ 125 h 125"/>
                <a:gd name="T2" fmla="*/ 6 w 122"/>
                <a:gd name="T3" fmla="*/ 94 h 125"/>
                <a:gd name="T4" fmla="*/ 5 w 122"/>
                <a:gd name="T5" fmla="*/ 89 h 125"/>
                <a:gd name="T6" fmla="*/ 0 w 122"/>
                <a:gd name="T7" fmla="*/ 90 h 125"/>
                <a:gd name="T8" fmla="*/ 58 w 122"/>
                <a:gd name="T9" fmla="*/ 2 h 125"/>
                <a:gd name="T10" fmla="*/ 117 w 122"/>
                <a:gd name="T11" fmla="*/ 36 h 125"/>
                <a:gd name="T12" fmla="*/ 103 w 122"/>
                <a:gd name="T13" fmla="*/ 100 h 125"/>
                <a:gd name="T14" fmla="*/ 97 w 122"/>
                <a:gd name="T15" fmla="*/ 118 h 125"/>
                <a:gd name="T16" fmla="*/ 92 w 122"/>
                <a:gd name="T17" fmla="*/ 125 h 125"/>
                <a:gd name="T18" fmla="*/ 72 w 122"/>
                <a:gd name="T19" fmla="*/ 116 h 125"/>
                <a:gd name="T20" fmla="*/ 78 w 122"/>
                <a:gd name="T21" fmla="*/ 118 h 125"/>
                <a:gd name="T22" fmla="*/ 78 w 122"/>
                <a:gd name="T23" fmla="*/ 115 h 125"/>
                <a:gd name="T24" fmla="*/ 80 w 122"/>
                <a:gd name="T25" fmla="*/ 115 h 125"/>
                <a:gd name="T26" fmla="*/ 80 w 122"/>
                <a:gd name="T27" fmla="*/ 119 h 125"/>
                <a:gd name="T28" fmla="*/ 86 w 122"/>
                <a:gd name="T29" fmla="*/ 121 h 125"/>
                <a:gd name="T30" fmla="*/ 88 w 122"/>
                <a:gd name="T31" fmla="*/ 118 h 125"/>
                <a:gd name="T32" fmla="*/ 90 w 122"/>
                <a:gd name="T33" fmla="*/ 119 h 125"/>
                <a:gd name="T34" fmla="*/ 88 w 122"/>
                <a:gd name="T35" fmla="*/ 122 h 125"/>
                <a:gd name="T36" fmla="*/ 91 w 122"/>
                <a:gd name="T37" fmla="*/ 122 h 125"/>
                <a:gd name="T38" fmla="*/ 91 w 122"/>
                <a:gd name="T39" fmla="*/ 118 h 125"/>
                <a:gd name="T40" fmla="*/ 94 w 122"/>
                <a:gd name="T41" fmla="*/ 117 h 125"/>
                <a:gd name="T42" fmla="*/ 95 w 122"/>
                <a:gd name="T43" fmla="*/ 113 h 125"/>
                <a:gd name="T44" fmla="*/ 93 w 122"/>
                <a:gd name="T45" fmla="*/ 110 h 125"/>
                <a:gd name="T46" fmla="*/ 96 w 122"/>
                <a:gd name="T47" fmla="*/ 111 h 125"/>
                <a:gd name="T48" fmla="*/ 95 w 122"/>
                <a:gd name="T49" fmla="*/ 106 h 125"/>
                <a:gd name="T50" fmla="*/ 99 w 122"/>
                <a:gd name="T51" fmla="*/ 104 h 125"/>
                <a:gd name="T52" fmla="*/ 97 w 122"/>
                <a:gd name="T53" fmla="*/ 101 h 125"/>
                <a:gd name="T54" fmla="*/ 100 w 122"/>
                <a:gd name="T55" fmla="*/ 94 h 125"/>
                <a:gd name="T56" fmla="*/ 103 w 122"/>
                <a:gd name="T57" fmla="*/ 92 h 125"/>
                <a:gd name="T58" fmla="*/ 111 w 122"/>
                <a:gd name="T59" fmla="*/ 62 h 125"/>
                <a:gd name="T60" fmla="*/ 90 w 122"/>
                <a:gd name="T61" fmla="*/ 14 h 125"/>
                <a:gd name="T62" fmla="*/ 52 w 122"/>
                <a:gd name="T63" fmla="*/ 8 h 125"/>
                <a:gd name="T64" fmla="*/ 5 w 122"/>
                <a:gd name="T65" fmla="*/ 86 h 125"/>
                <a:gd name="T66" fmla="*/ 10 w 122"/>
                <a:gd name="T67" fmla="*/ 89 h 125"/>
                <a:gd name="T68" fmla="*/ 14 w 122"/>
                <a:gd name="T69" fmla="*/ 93 h 125"/>
                <a:gd name="T70" fmla="*/ 18 w 122"/>
                <a:gd name="T71" fmla="*/ 92 h 125"/>
                <a:gd name="T72" fmla="*/ 19 w 122"/>
                <a:gd name="T73" fmla="*/ 95 h 125"/>
                <a:gd name="T74" fmla="*/ 24 w 122"/>
                <a:gd name="T75" fmla="*/ 94 h 125"/>
                <a:gd name="T76" fmla="*/ 29 w 122"/>
                <a:gd name="T77" fmla="*/ 99 h 125"/>
                <a:gd name="T78" fmla="*/ 31 w 122"/>
                <a:gd name="T79" fmla="*/ 97 h 125"/>
                <a:gd name="T80" fmla="*/ 33 w 122"/>
                <a:gd name="T81" fmla="*/ 101 h 125"/>
                <a:gd name="T82" fmla="*/ 40 w 122"/>
                <a:gd name="T83" fmla="*/ 103 h 125"/>
                <a:gd name="T84" fmla="*/ 41 w 122"/>
                <a:gd name="T85" fmla="*/ 100 h 125"/>
                <a:gd name="T86" fmla="*/ 43 w 122"/>
                <a:gd name="T87" fmla="*/ 102 h 125"/>
                <a:gd name="T88" fmla="*/ 41 w 122"/>
                <a:gd name="T89" fmla="*/ 104 h 125"/>
                <a:gd name="T90" fmla="*/ 50 w 122"/>
                <a:gd name="T91" fmla="*/ 106 h 125"/>
                <a:gd name="T92" fmla="*/ 50 w 122"/>
                <a:gd name="T93" fmla="*/ 104 h 125"/>
                <a:gd name="T94" fmla="*/ 51 w 122"/>
                <a:gd name="T95" fmla="*/ 103 h 125"/>
                <a:gd name="T96" fmla="*/ 53 w 122"/>
                <a:gd name="T97" fmla="*/ 106 h 125"/>
                <a:gd name="T98" fmla="*/ 50 w 122"/>
                <a:gd name="T99" fmla="*/ 107 h 125"/>
                <a:gd name="T100" fmla="*/ 59 w 122"/>
                <a:gd name="T101" fmla="*/ 110 h 125"/>
                <a:gd name="T102" fmla="*/ 60 w 122"/>
                <a:gd name="T103" fmla="*/ 107 h 125"/>
                <a:gd name="T104" fmla="*/ 61 w 122"/>
                <a:gd name="T105" fmla="*/ 107 h 125"/>
                <a:gd name="T106" fmla="*/ 62 w 122"/>
                <a:gd name="T107" fmla="*/ 109 h 125"/>
                <a:gd name="T108" fmla="*/ 60 w 122"/>
                <a:gd name="T109" fmla="*/ 111 h 125"/>
                <a:gd name="T110" fmla="*/ 71 w 122"/>
                <a:gd name="T111" fmla="*/ 115 h 125"/>
                <a:gd name="T112" fmla="*/ 70 w 122"/>
                <a:gd name="T113" fmla="*/ 112 h 125"/>
                <a:gd name="T114" fmla="*/ 74 w 122"/>
                <a:gd name="T115" fmla="*/ 113 h 125"/>
                <a:gd name="T116" fmla="*/ 72 w 122"/>
                <a:gd name="T11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25">
                  <a:moveTo>
                    <a:pt x="92" y="125"/>
                  </a:moveTo>
                  <a:cubicBezTo>
                    <a:pt x="64" y="118"/>
                    <a:pt x="31" y="101"/>
                    <a:pt x="6" y="94"/>
                  </a:cubicBezTo>
                  <a:cubicBezTo>
                    <a:pt x="4" y="93"/>
                    <a:pt x="5" y="91"/>
                    <a:pt x="5" y="89"/>
                  </a:cubicBezTo>
                  <a:cubicBezTo>
                    <a:pt x="3" y="88"/>
                    <a:pt x="3" y="92"/>
                    <a:pt x="0" y="90"/>
                  </a:cubicBezTo>
                  <a:cubicBezTo>
                    <a:pt x="10" y="62"/>
                    <a:pt x="30" y="10"/>
                    <a:pt x="58" y="2"/>
                  </a:cubicBezTo>
                  <a:cubicBezTo>
                    <a:pt x="79" y="0"/>
                    <a:pt x="111" y="17"/>
                    <a:pt x="117" y="36"/>
                  </a:cubicBezTo>
                  <a:cubicBezTo>
                    <a:pt x="122" y="52"/>
                    <a:pt x="111" y="77"/>
                    <a:pt x="103" y="100"/>
                  </a:cubicBezTo>
                  <a:cubicBezTo>
                    <a:pt x="101" y="105"/>
                    <a:pt x="100" y="112"/>
                    <a:pt x="97" y="118"/>
                  </a:cubicBezTo>
                  <a:cubicBezTo>
                    <a:pt x="95" y="121"/>
                    <a:pt x="92" y="122"/>
                    <a:pt x="92" y="125"/>
                  </a:cubicBezTo>
                  <a:close/>
                  <a:moveTo>
                    <a:pt x="72" y="116"/>
                  </a:moveTo>
                  <a:cubicBezTo>
                    <a:pt x="74" y="116"/>
                    <a:pt x="76" y="118"/>
                    <a:pt x="78" y="118"/>
                  </a:cubicBezTo>
                  <a:cubicBezTo>
                    <a:pt x="79" y="116"/>
                    <a:pt x="76" y="117"/>
                    <a:pt x="78" y="115"/>
                  </a:cubicBezTo>
                  <a:cubicBezTo>
                    <a:pt x="79" y="116"/>
                    <a:pt x="79" y="115"/>
                    <a:pt x="80" y="115"/>
                  </a:cubicBezTo>
                  <a:cubicBezTo>
                    <a:pt x="80" y="116"/>
                    <a:pt x="82" y="117"/>
                    <a:pt x="80" y="119"/>
                  </a:cubicBezTo>
                  <a:cubicBezTo>
                    <a:pt x="82" y="119"/>
                    <a:pt x="84" y="119"/>
                    <a:pt x="86" y="121"/>
                  </a:cubicBezTo>
                  <a:cubicBezTo>
                    <a:pt x="87" y="119"/>
                    <a:pt x="86" y="118"/>
                    <a:pt x="88" y="118"/>
                  </a:cubicBezTo>
                  <a:cubicBezTo>
                    <a:pt x="88" y="118"/>
                    <a:pt x="89" y="119"/>
                    <a:pt x="90" y="119"/>
                  </a:cubicBezTo>
                  <a:cubicBezTo>
                    <a:pt x="90" y="121"/>
                    <a:pt x="89" y="120"/>
                    <a:pt x="88" y="122"/>
                  </a:cubicBezTo>
                  <a:cubicBezTo>
                    <a:pt x="89" y="122"/>
                    <a:pt x="90" y="121"/>
                    <a:pt x="91" y="122"/>
                  </a:cubicBezTo>
                  <a:cubicBezTo>
                    <a:pt x="92" y="121"/>
                    <a:pt x="90" y="120"/>
                    <a:pt x="91" y="118"/>
                  </a:cubicBezTo>
                  <a:cubicBezTo>
                    <a:pt x="92" y="118"/>
                    <a:pt x="93" y="118"/>
                    <a:pt x="94" y="117"/>
                  </a:cubicBezTo>
                  <a:cubicBezTo>
                    <a:pt x="93" y="117"/>
                    <a:pt x="94" y="114"/>
                    <a:pt x="95" y="113"/>
                  </a:cubicBezTo>
                  <a:cubicBezTo>
                    <a:pt x="93" y="114"/>
                    <a:pt x="92" y="112"/>
                    <a:pt x="93" y="110"/>
                  </a:cubicBezTo>
                  <a:cubicBezTo>
                    <a:pt x="94" y="109"/>
                    <a:pt x="95" y="110"/>
                    <a:pt x="96" y="111"/>
                  </a:cubicBezTo>
                  <a:cubicBezTo>
                    <a:pt x="98" y="109"/>
                    <a:pt x="95" y="108"/>
                    <a:pt x="95" y="106"/>
                  </a:cubicBezTo>
                  <a:cubicBezTo>
                    <a:pt x="97" y="107"/>
                    <a:pt x="98" y="106"/>
                    <a:pt x="99" y="104"/>
                  </a:cubicBezTo>
                  <a:cubicBezTo>
                    <a:pt x="99" y="103"/>
                    <a:pt x="96" y="103"/>
                    <a:pt x="97" y="101"/>
                  </a:cubicBezTo>
                  <a:cubicBezTo>
                    <a:pt x="100" y="101"/>
                    <a:pt x="101" y="96"/>
                    <a:pt x="100" y="94"/>
                  </a:cubicBezTo>
                  <a:cubicBezTo>
                    <a:pt x="101" y="92"/>
                    <a:pt x="103" y="93"/>
                    <a:pt x="103" y="92"/>
                  </a:cubicBezTo>
                  <a:cubicBezTo>
                    <a:pt x="107" y="83"/>
                    <a:pt x="110" y="70"/>
                    <a:pt x="111" y="62"/>
                  </a:cubicBezTo>
                  <a:cubicBezTo>
                    <a:pt x="116" y="40"/>
                    <a:pt x="112" y="25"/>
                    <a:pt x="90" y="14"/>
                  </a:cubicBezTo>
                  <a:cubicBezTo>
                    <a:pt x="77" y="7"/>
                    <a:pt x="64" y="3"/>
                    <a:pt x="52" y="8"/>
                  </a:cubicBezTo>
                  <a:cubicBezTo>
                    <a:pt x="31" y="20"/>
                    <a:pt x="16" y="56"/>
                    <a:pt x="5" y="86"/>
                  </a:cubicBezTo>
                  <a:cubicBezTo>
                    <a:pt x="9" y="86"/>
                    <a:pt x="7" y="90"/>
                    <a:pt x="10" y="89"/>
                  </a:cubicBezTo>
                  <a:cubicBezTo>
                    <a:pt x="11" y="91"/>
                    <a:pt x="11" y="92"/>
                    <a:pt x="14" y="93"/>
                  </a:cubicBezTo>
                  <a:cubicBezTo>
                    <a:pt x="16" y="93"/>
                    <a:pt x="16" y="91"/>
                    <a:pt x="18" y="92"/>
                  </a:cubicBezTo>
                  <a:cubicBezTo>
                    <a:pt x="20" y="93"/>
                    <a:pt x="17" y="95"/>
                    <a:pt x="19" y="95"/>
                  </a:cubicBezTo>
                  <a:cubicBezTo>
                    <a:pt x="22" y="97"/>
                    <a:pt x="22" y="93"/>
                    <a:pt x="24" y="94"/>
                  </a:cubicBezTo>
                  <a:cubicBezTo>
                    <a:pt x="25" y="96"/>
                    <a:pt x="25" y="98"/>
                    <a:pt x="29" y="99"/>
                  </a:cubicBezTo>
                  <a:cubicBezTo>
                    <a:pt x="29" y="99"/>
                    <a:pt x="29" y="96"/>
                    <a:pt x="31" y="97"/>
                  </a:cubicBezTo>
                  <a:cubicBezTo>
                    <a:pt x="33" y="98"/>
                    <a:pt x="31" y="100"/>
                    <a:pt x="33" y="101"/>
                  </a:cubicBezTo>
                  <a:cubicBezTo>
                    <a:pt x="35" y="101"/>
                    <a:pt x="38" y="103"/>
                    <a:pt x="40" y="103"/>
                  </a:cubicBezTo>
                  <a:cubicBezTo>
                    <a:pt x="39" y="102"/>
                    <a:pt x="40" y="100"/>
                    <a:pt x="41" y="100"/>
                  </a:cubicBezTo>
                  <a:cubicBezTo>
                    <a:pt x="42" y="101"/>
                    <a:pt x="43" y="101"/>
                    <a:pt x="43" y="102"/>
                  </a:cubicBezTo>
                  <a:cubicBezTo>
                    <a:pt x="42" y="103"/>
                    <a:pt x="42" y="103"/>
                    <a:pt x="41" y="104"/>
                  </a:cubicBezTo>
                  <a:cubicBezTo>
                    <a:pt x="44" y="105"/>
                    <a:pt x="47" y="106"/>
                    <a:pt x="50" y="106"/>
                  </a:cubicBezTo>
                  <a:cubicBezTo>
                    <a:pt x="49" y="106"/>
                    <a:pt x="49" y="105"/>
                    <a:pt x="50" y="104"/>
                  </a:cubicBezTo>
                  <a:cubicBezTo>
                    <a:pt x="50" y="104"/>
                    <a:pt x="51" y="103"/>
                    <a:pt x="51" y="103"/>
                  </a:cubicBezTo>
                  <a:cubicBezTo>
                    <a:pt x="53" y="104"/>
                    <a:pt x="53" y="105"/>
                    <a:pt x="53" y="106"/>
                  </a:cubicBezTo>
                  <a:cubicBezTo>
                    <a:pt x="52" y="107"/>
                    <a:pt x="51" y="107"/>
                    <a:pt x="50" y="107"/>
                  </a:cubicBezTo>
                  <a:cubicBezTo>
                    <a:pt x="53" y="109"/>
                    <a:pt x="57" y="110"/>
                    <a:pt x="59" y="110"/>
                  </a:cubicBezTo>
                  <a:cubicBezTo>
                    <a:pt x="58" y="110"/>
                    <a:pt x="58" y="107"/>
                    <a:pt x="60" y="107"/>
                  </a:cubicBezTo>
                  <a:cubicBezTo>
                    <a:pt x="60" y="107"/>
                    <a:pt x="60" y="107"/>
                    <a:pt x="61" y="107"/>
                  </a:cubicBezTo>
                  <a:cubicBezTo>
                    <a:pt x="61" y="108"/>
                    <a:pt x="62" y="108"/>
                    <a:pt x="62" y="109"/>
                  </a:cubicBezTo>
                  <a:cubicBezTo>
                    <a:pt x="62" y="111"/>
                    <a:pt x="60" y="110"/>
                    <a:pt x="60" y="111"/>
                  </a:cubicBezTo>
                  <a:cubicBezTo>
                    <a:pt x="63" y="112"/>
                    <a:pt x="68" y="115"/>
                    <a:pt x="71" y="115"/>
                  </a:cubicBezTo>
                  <a:cubicBezTo>
                    <a:pt x="69" y="115"/>
                    <a:pt x="69" y="114"/>
                    <a:pt x="70" y="112"/>
                  </a:cubicBezTo>
                  <a:cubicBezTo>
                    <a:pt x="71" y="112"/>
                    <a:pt x="72" y="113"/>
                    <a:pt x="74" y="113"/>
                  </a:cubicBezTo>
                  <a:cubicBezTo>
                    <a:pt x="74" y="115"/>
                    <a:pt x="73" y="115"/>
                    <a:pt x="72" y="1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426"/>
            <p:cNvSpPr/>
            <p:nvPr/>
          </p:nvSpPr>
          <p:spPr bwMode="auto">
            <a:xfrm>
              <a:off x="4826291" y="896236"/>
              <a:ext cx="62823" cy="104705"/>
            </a:xfrm>
            <a:custGeom>
              <a:avLst/>
              <a:gdLst>
                <a:gd name="T0" fmla="*/ 5 w 10"/>
                <a:gd name="T1" fmla="*/ 6 h 17"/>
                <a:gd name="T2" fmla="*/ 1 w 10"/>
                <a:gd name="T3" fmla="*/ 5 h 17"/>
                <a:gd name="T4" fmla="*/ 4 w 10"/>
                <a:gd name="T5" fmla="*/ 0 h 17"/>
                <a:gd name="T6" fmla="*/ 8 w 10"/>
                <a:gd name="T7" fmla="*/ 7 h 17"/>
                <a:gd name="T8" fmla="*/ 4 w 10"/>
                <a:gd name="T9" fmla="*/ 10 h 17"/>
                <a:gd name="T10" fmla="*/ 7 w 10"/>
                <a:gd name="T11" fmla="*/ 13 h 17"/>
                <a:gd name="T12" fmla="*/ 0 w 10"/>
                <a:gd name="T13" fmla="*/ 12 h 17"/>
                <a:gd name="T14" fmla="*/ 5 w 1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5" y="6"/>
                  </a:moveTo>
                  <a:cubicBezTo>
                    <a:pt x="5" y="4"/>
                    <a:pt x="3" y="6"/>
                    <a:pt x="1" y="5"/>
                  </a:cubicBezTo>
                  <a:cubicBezTo>
                    <a:pt x="1" y="3"/>
                    <a:pt x="3" y="1"/>
                    <a:pt x="4" y="0"/>
                  </a:cubicBezTo>
                  <a:cubicBezTo>
                    <a:pt x="8" y="2"/>
                    <a:pt x="10" y="4"/>
                    <a:pt x="8" y="7"/>
                  </a:cubicBezTo>
                  <a:cubicBezTo>
                    <a:pt x="7" y="9"/>
                    <a:pt x="5" y="8"/>
                    <a:pt x="4" y="10"/>
                  </a:cubicBezTo>
                  <a:cubicBezTo>
                    <a:pt x="5" y="11"/>
                    <a:pt x="6" y="11"/>
                    <a:pt x="7" y="13"/>
                  </a:cubicBezTo>
                  <a:cubicBezTo>
                    <a:pt x="6" y="17"/>
                    <a:pt x="0" y="14"/>
                    <a:pt x="0" y="12"/>
                  </a:cubicBezTo>
                  <a:cubicBezTo>
                    <a:pt x="1" y="8"/>
                    <a:pt x="3" y="6"/>
                    <a:pt x="5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427"/>
            <p:cNvSpPr/>
            <p:nvPr/>
          </p:nvSpPr>
          <p:spPr bwMode="auto">
            <a:xfrm>
              <a:off x="4784409" y="888382"/>
              <a:ext cx="41882" cy="81147"/>
            </a:xfrm>
            <a:custGeom>
              <a:avLst/>
              <a:gdLst>
                <a:gd name="T0" fmla="*/ 6 w 7"/>
                <a:gd name="T1" fmla="*/ 0 h 13"/>
                <a:gd name="T2" fmla="*/ 1 w 7"/>
                <a:gd name="T3" fmla="*/ 13 h 13"/>
                <a:gd name="T4" fmla="*/ 6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6" y="0"/>
                  </a:moveTo>
                  <a:cubicBezTo>
                    <a:pt x="7" y="4"/>
                    <a:pt x="6" y="12"/>
                    <a:pt x="1" y="13"/>
                  </a:cubicBezTo>
                  <a:cubicBezTo>
                    <a:pt x="0" y="10"/>
                    <a:pt x="3" y="2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428"/>
            <p:cNvSpPr/>
            <p:nvPr/>
          </p:nvSpPr>
          <p:spPr bwMode="auto">
            <a:xfrm>
              <a:off x="4708498" y="896236"/>
              <a:ext cx="39265" cy="31412"/>
            </a:xfrm>
            <a:custGeom>
              <a:avLst/>
              <a:gdLst>
                <a:gd name="T0" fmla="*/ 2 w 6"/>
                <a:gd name="T1" fmla="*/ 0 h 5"/>
                <a:gd name="T2" fmla="*/ 4 w 6"/>
                <a:gd name="T3" fmla="*/ 5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1"/>
                    <a:pt x="6" y="3"/>
                    <a:pt x="4" y="5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Freeform 429"/>
            <p:cNvSpPr/>
            <p:nvPr/>
          </p:nvSpPr>
          <p:spPr bwMode="auto">
            <a:xfrm>
              <a:off x="4907438" y="987852"/>
              <a:ext cx="31412" cy="36647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1 h 6"/>
                <a:gd name="T4" fmla="*/ 1 w 5"/>
                <a:gd name="T5" fmla="*/ 6 h 6"/>
                <a:gd name="T6" fmla="*/ 0 w 5"/>
                <a:gd name="T7" fmla="*/ 4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4" y="1"/>
                    <a:pt x="5" y="1"/>
                  </a:cubicBezTo>
                  <a:cubicBezTo>
                    <a:pt x="5" y="4"/>
                    <a:pt x="3" y="5"/>
                    <a:pt x="1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1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430"/>
            <p:cNvSpPr/>
            <p:nvPr/>
          </p:nvSpPr>
          <p:spPr bwMode="auto">
            <a:xfrm>
              <a:off x="4567146" y="901471"/>
              <a:ext cx="209411" cy="329822"/>
            </a:xfrm>
            <a:custGeom>
              <a:avLst/>
              <a:gdLst>
                <a:gd name="T0" fmla="*/ 34 w 34"/>
                <a:gd name="T1" fmla="*/ 35 h 53"/>
                <a:gd name="T2" fmla="*/ 32 w 34"/>
                <a:gd name="T3" fmla="*/ 41 h 53"/>
                <a:gd name="T4" fmla="*/ 14 w 34"/>
                <a:gd name="T5" fmla="*/ 53 h 53"/>
                <a:gd name="T6" fmla="*/ 0 w 34"/>
                <a:gd name="T7" fmla="*/ 50 h 53"/>
                <a:gd name="T8" fmla="*/ 9 w 34"/>
                <a:gd name="T9" fmla="*/ 38 h 53"/>
                <a:gd name="T10" fmla="*/ 25 w 34"/>
                <a:gd name="T11" fmla="*/ 36 h 53"/>
                <a:gd name="T12" fmla="*/ 13 w 34"/>
                <a:gd name="T13" fmla="*/ 21 h 53"/>
                <a:gd name="T14" fmla="*/ 11 w 34"/>
                <a:gd name="T15" fmla="*/ 0 h 53"/>
                <a:gd name="T16" fmla="*/ 34 w 34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53">
                  <a:moveTo>
                    <a:pt x="34" y="35"/>
                  </a:moveTo>
                  <a:cubicBezTo>
                    <a:pt x="34" y="37"/>
                    <a:pt x="33" y="39"/>
                    <a:pt x="32" y="41"/>
                  </a:cubicBezTo>
                  <a:cubicBezTo>
                    <a:pt x="24" y="39"/>
                    <a:pt x="20" y="48"/>
                    <a:pt x="14" y="53"/>
                  </a:cubicBezTo>
                  <a:cubicBezTo>
                    <a:pt x="8" y="50"/>
                    <a:pt x="3" y="52"/>
                    <a:pt x="0" y="50"/>
                  </a:cubicBezTo>
                  <a:cubicBezTo>
                    <a:pt x="1" y="45"/>
                    <a:pt x="7" y="43"/>
                    <a:pt x="9" y="38"/>
                  </a:cubicBezTo>
                  <a:cubicBezTo>
                    <a:pt x="15" y="37"/>
                    <a:pt x="19" y="37"/>
                    <a:pt x="25" y="36"/>
                  </a:cubicBezTo>
                  <a:cubicBezTo>
                    <a:pt x="22" y="30"/>
                    <a:pt x="18" y="25"/>
                    <a:pt x="13" y="21"/>
                  </a:cubicBezTo>
                  <a:cubicBezTo>
                    <a:pt x="13" y="13"/>
                    <a:pt x="10" y="7"/>
                    <a:pt x="11" y="0"/>
                  </a:cubicBezTo>
                  <a:cubicBezTo>
                    <a:pt x="27" y="6"/>
                    <a:pt x="20" y="27"/>
                    <a:pt x="34" y="3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431"/>
            <p:cNvSpPr/>
            <p:nvPr/>
          </p:nvSpPr>
          <p:spPr bwMode="auto">
            <a:xfrm>
              <a:off x="4944085" y="1068999"/>
              <a:ext cx="31412" cy="31412"/>
            </a:xfrm>
            <a:custGeom>
              <a:avLst/>
              <a:gdLst>
                <a:gd name="T0" fmla="*/ 5 w 5"/>
                <a:gd name="T1" fmla="*/ 2 h 5"/>
                <a:gd name="T2" fmla="*/ 0 w 5"/>
                <a:gd name="T3" fmla="*/ 3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5"/>
                    <a:pt x="1" y="5"/>
                    <a:pt x="0" y="3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432"/>
            <p:cNvSpPr/>
            <p:nvPr/>
          </p:nvSpPr>
          <p:spPr bwMode="auto">
            <a:xfrm>
              <a:off x="4590704" y="945970"/>
              <a:ext cx="26176" cy="31412"/>
            </a:xfrm>
            <a:custGeom>
              <a:avLst/>
              <a:gdLst>
                <a:gd name="T0" fmla="*/ 2 w 4"/>
                <a:gd name="T1" fmla="*/ 0 h 5"/>
                <a:gd name="T2" fmla="*/ 4 w 4"/>
                <a:gd name="T3" fmla="*/ 1 h 5"/>
                <a:gd name="T4" fmla="*/ 3 w 4"/>
                <a:gd name="T5" fmla="*/ 5 h 5"/>
                <a:gd name="T6" fmla="*/ 2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5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433"/>
            <p:cNvSpPr/>
            <p:nvPr/>
          </p:nvSpPr>
          <p:spPr bwMode="auto">
            <a:xfrm>
              <a:off x="5069731" y="1199881"/>
              <a:ext cx="86383" cy="227735"/>
            </a:xfrm>
            <a:custGeom>
              <a:avLst/>
              <a:gdLst>
                <a:gd name="T0" fmla="*/ 13 w 14"/>
                <a:gd name="T1" fmla="*/ 0 h 37"/>
                <a:gd name="T2" fmla="*/ 14 w 14"/>
                <a:gd name="T3" fmla="*/ 5 h 37"/>
                <a:gd name="T4" fmla="*/ 6 w 14"/>
                <a:gd name="T5" fmla="*/ 30 h 37"/>
                <a:gd name="T6" fmla="*/ 1 w 14"/>
                <a:gd name="T7" fmla="*/ 37 h 37"/>
                <a:gd name="T8" fmla="*/ 7 w 14"/>
                <a:gd name="T9" fmla="*/ 21 h 37"/>
                <a:gd name="T10" fmla="*/ 11 w 14"/>
                <a:gd name="T11" fmla="*/ 1 h 37"/>
                <a:gd name="T12" fmla="*/ 13 w 14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7">
                  <a:moveTo>
                    <a:pt x="13" y="0"/>
                  </a:moveTo>
                  <a:cubicBezTo>
                    <a:pt x="14" y="1"/>
                    <a:pt x="12" y="4"/>
                    <a:pt x="14" y="5"/>
                  </a:cubicBezTo>
                  <a:cubicBezTo>
                    <a:pt x="12" y="13"/>
                    <a:pt x="10" y="22"/>
                    <a:pt x="6" y="30"/>
                  </a:cubicBezTo>
                  <a:cubicBezTo>
                    <a:pt x="5" y="33"/>
                    <a:pt x="3" y="37"/>
                    <a:pt x="1" y="37"/>
                  </a:cubicBezTo>
                  <a:cubicBezTo>
                    <a:pt x="0" y="32"/>
                    <a:pt x="4" y="27"/>
                    <a:pt x="7" y="21"/>
                  </a:cubicBezTo>
                  <a:cubicBezTo>
                    <a:pt x="9" y="14"/>
                    <a:pt x="11" y="7"/>
                    <a:pt x="11" y="1"/>
                  </a:cubicBezTo>
                  <a:cubicBezTo>
                    <a:pt x="11" y="0"/>
                    <a:pt x="13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434"/>
            <p:cNvSpPr/>
            <p:nvPr/>
          </p:nvSpPr>
          <p:spPr bwMode="auto">
            <a:xfrm>
              <a:off x="4294912" y="906706"/>
              <a:ext cx="128265" cy="198940"/>
            </a:xfrm>
            <a:custGeom>
              <a:avLst/>
              <a:gdLst>
                <a:gd name="T0" fmla="*/ 20 w 21"/>
                <a:gd name="T1" fmla="*/ 0 h 32"/>
                <a:gd name="T2" fmla="*/ 21 w 21"/>
                <a:gd name="T3" fmla="*/ 1 h 32"/>
                <a:gd name="T4" fmla="*/ 6 w 21"/>
                <a:gd name="T5" fmla="*/ 25 h 32"/>
                <a:gd name="T6" fmla="*/ 1 w 21"/>
                <a:gd name="T7" fmla="*/ 31 h 32"/>
                <a:gd name="T8" fmla="*/ 6 w 21"/>
                <a:gd name="T9" fmla="*/ 18 h 32"/>
                <a:gd name="T10" fmla="*/ 19 w 21"/>
                <a:gd name="T11" fmla="*/ 1 h 32"/>
                <a:gd name="T12" fmla="*/ 20 w 21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2">
                  <a:moveTo>
                    <a:pt x="20" y="0"/>
                  </a:moveTo>
                  <a:cubicBezTo>
                    <a:pt x="21" y="0"/>
                    <a:pt x="20" y="1"/>
                    <a:pt x="21" y="1"/>
                  </a:cubicBezTo>
                  <a:cubicBezTo>
                    <a:pt x="17" y="9"/>
                    <a:pt x="10" y="17"/>
                    <a:pt x="6" y="25"/>
                  </a:cubicBezTo>
                  <a:cubicBezTo>
                    <a:pt x="5" y="27"/>
                    <a:pt x="5" y="32"/>
                    <a:pt x="1" y="31"/>
                  </a:cubicBezTo>
                  <a:cubicBezTo>
                    <a:pt x="0" y="27"/>
                    <a:pt x="4" y="22"/>
                    <a:pt x="6" y="18"/>
                  </a:cubicBezTo>
                  <a:cubicBezTo>
                    <a:pt x="10" y="12"/>
                    <a:pt x="15" y="6"/>
                    <a:pt x="19" y="1"/>
                  </a:cubicBezTo>
                  <a:cubicBezTo>
                    <a:pt x="19" y="1"/>
                    <a:pt x="19" y="1"/>
                    <a:pt x="2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435"/>
            <p:cNvSpPr/>
            <p:nvPr/>
          </p:nvSpPr>
          <p:spPr bwMode="auto">
            <a:xfrm>
              <a:off x="4883879" y="1163234"/>
              <a:ext cx="86383" cy="109941"/>
            </a:xfrm>
            <a:custGeom>
              <a:avLst/>
              <a:gdLst>
                <a:gd name="T0" fmla="*/ 14 w 14"/>
                <a:gd name="T1" fmla="*/ 4 h 18"/>
                <a:gd name="T2" fmla="*/ 12 w 14"/>
                <a:gd name="T3" fmla="*/ 8 h 18"/>
                <a:gd name="T4" fmla="*/ 14 w 14"/>
                <a:gd name="T5" fmla="*/ 11 h 18"/>
                <a:gd name="T6" fmla="*/ 2 w 14"/>
                <a:gd name="T7" fmla="*/ 15 h 18"/>
                <a:gd name="T8" fmla="*/ 10 w 14"/>
                <a:gd name="T9" fmla="*/ 12 h 18"/>
                <a:gd name="T10" fmla="*/ 6 w 14"/>
                <a:gd name="T11" fmla="*/ 10 h 18"/>
                <a:gd name="T12" fmla="*/ 9 w 14"/>
                <a:gd name="T13" fmla="*/ 6 h 18"/>
                <a:gd name="T14" fmla="*/ 7 w 14"/>
                <a:gd name="T15" fmla="*/ 5 h 18"/>
                <a:gd name="T16" fmla="*/ 14 w 14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8">
                  <a:moveTo>
                    <a:pt x="14" y="4"/>
                  </a:moveTo>
                  <a:cubicBezTo>
                    <a:pt x="13" y="6"/>
                    <a:pt x="14" y="7"/>
                    <a:pt x="12" y="8"/>
                  </a:cubicBezTo>
                  <a:cubicBezTo>
                    <a:pt x="12" y="9"/>
                    <a:pt x="13" y="10"/>
                    <a:pt x="14" y="11"/>
                  </a:cubicBezTo>
                  <a:cubicBezTo>
                    <a:pt x="12" y="18"/>
                    <a:pt x="6" y="15"/>
                    <a:pt x="2" y="15"/>
                  </a:cubicBezTo>
                  <a:cubicBezTo>
                    <a:pt x="0" y="9"/>
                    <a:pt x="7" y="12"/>
                    <a:pt x="10" y="12"/>
                  </a:cubicBezTo>
                  <a:cubicBezTo>
                    <a:pt x="10" y="11"/>
                    <a:pt x="7" y="10"/>
                    <a:pt x="6" y="10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0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436"/>
            <p:cNvSpPr/>
            <p:nvPr/>
          </p:nvSpPr>
          <p:spPr bwMode="auto">
            <a:xfrm>
              <a:off x="5156112" y="1281027"/>
              <a:ext cx="62823" cy="99470"/>
            </a:xfrm>
            <a:custGeom>
              <a:avLst/>
              <a:gdLst>
                <a:gd name="T0" fmla="*/ 7 w 10"/>
                <a:gd name="T1" fmla="*/ 0 h 16"/>
                <a:gd name="T2" fmla="*/ 3 w 10"/>
                <a:gd name="T3" fmla="*/ 16 h 16"/>
                <a:gd name="T4" fmla="*/ 7 w 1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6">
                  <a:moveTo>
                    <a:pt x="7" y="0"/>
                  </a:moveTo>
                  <a:cubicBezTo>
                    <a:pt x="10" y="4"/>
                    <a:pt x="5" y="13"/>
                    <a:pt x="3" y="16"/>
                  </a:cubicBezTo>
                  <a:cubicBezTo>
                    <a:pt x="0" y="12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437"/>
            <p:cNvSpPr/>
            <p:nvPr/>
          </p:nvSpPr>
          <p:spPr bwMode="auto">
            <a:xfrm>
              <a:off x="5211083" y="1309821"/>
              <a:ext cx="57588" cy="88999"/>
            </a:xfrm>
            <a:custGeom>
              <a:avLst/>
              <a:gdLst>
                <a:gd name="T0" fmla="*/ 7 w 9"/>
                <a:gd name="T1" fmla="*/ 0 h 14"/>
                <a:gd name="T2" fmla="*/ 9 w 9"/>
                <a:gd name="T3" fmla="*/ 1 h 14"/>
                <a:gd name="T4" fmla="*/ 4 w 9"/>
                <a:gd name="T5" fmla="*/ 14 h 14"/>
                <a:gd name="T6" fmla="*/ 7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0"/>
                  </a:moveTo>
                  <a:cubicBezTo>
                    <a:pt x="8" y="1"/>
                    <a:pt x="9" y="1"/>
                    <a:pt x="9" y="1"/>
                  </a:cubicBezTo>
                  <a:cubicBezTo>
                    <a:pt x="9" y="6"/>
                    <a:pt x="6" y="11"/>
                    <a:pt x="4" y="14"/>
                  </a:cubicBezTo>
                  <a:cubicBezTo>
                    <a:pt x="0" y="11"/>
                    <a:pt x="7" y="5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438"/>
            <p:cNvSpPr/>
            <p:nvPr/>
          </p:nvSpPr>
          <p:spPr bwMode="auto">
            <a:xfrm>
              <a:off x="4213765" y="877911"/>
              <a:ext cx="68058" cy="68058"/>
            </a:xfrm>
            <a:custGeom>
              <a:avLst/>
              <a:gdLst>
                <a:gd name="T0" fmla="*/ 11 w 11"/>
                <a:gd name="T1" fmla="*/ 1 h 11"/>
                <a:gd name="T2" fmla="*/ 4 w 11"/>
                <a:gd name="T3" fmla="*/ 11 h 11"/>
                <a:gd name="T4" fmla="*/ 11 w 11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8" y="4"/>
                    <a:pt x="6" y="9"/>
                    <a:pt x="4" y="11"/>
                  </a:cubicBezTo>
                  <a:cubicBezTo>
                    <a:pt x="0" y="9"/>
                    <a:pt x="6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439"/>
            <p:cNvSpPr/>
            <p:nvPr/>
          </p:nvSpPr>
          <p:spPr bwMode="auto">
            <a:xfrm>
              <a:off x="4263501" y="906706"/>
              <a:ext cx="91618" cy="88999"/>
            </a:xfrm>
            <a:custGeom>
              <a:avLst/>
              <a:gdLst>
                <a:gd name="T0" fmla="*/ 11 w 15"/>
                <a:gd name="T1" fmla="*/ 0 h 14"/>
                <a:gd name="T2" fmla="*/ 4 w 15"/>
                <a:gd name="T3" fmla="*/ 14 h 14"/>
                <a:gd name="T4" fmla="*/ 11 w 1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5" y="4"/>
                    <a:pt x="6" y="9"/>
                    <a:pt x="4" y="14"/>
                  </a:cubicBezTo>
                  <a:cubicBezTo>
                    <a:pt x="0" y="10"/>
                    <a:pt x="9" y="3"/>
                    <a:pt x="1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440"/>
            <p:cNvSpPr>
              <a:spLocks noEditPoints="1"/>
            </p:cNvSpPr>
            <p:nvPr/>
          </p:nvSpPr>
          <p:spPr bwMode="auto">
            <a:xfrm>
              <a:off x="4499087" y="1014028"/>
              <a:ext cx="73294" cy="109941"/>
            </a:xfrm>
            <a:custGeom>
              <a:avLst/>
              <a:gdLst>
                <a:gd name="T0" fmla="*/ 0 w 12"/>
                <a:gd name="T1" fmla="*/ 14 h 18"/>
                <a:gd name="T2" fmla="*/ 1 w 12"/>
                <a:gd name="T3" fmla="*/ 10 h 18"/>
                <a:gd name="T4" fmla="*/ 5 w 12"/>
                <a:gd name="T5" fmla="*/ 10 h 18"/>
                <a:gd name="T6" fmla="*/ 0 w 12"/>
                <a:gd name="T7" fmla="*/ 6 h 18"/>
                <a:gd name="T8" fmla="*/ 9 w 12"/>
                <a:gd name="T9" fmla="*/ 0 h 18"/>
                <a:gd name="T10" fmla="*/ 0 w 12"/>
                <a:gd name="T11" fmla="*/ 14 h 18"/>
                <a:gd name="T12" fmla="*/ 4 w 12"/>
                <a:gd name="T13" fmla="*/ 5 h 18"/>
                <a:gd name="T14" fmla="*/ 6 w 12"/>
                <a:gd name="T15" fmla="*/ 3 h 18"/>
                <a:gd name="T16" fmla="*/ 4 w 12"/>
                <a:gd name="T1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0" y="14"/>
                  </a:moveTo>
                  <a:cubicBezTo>
                    <a:pt x="0" y="13"/>
                    <a:pt x="0" y="11"/>
                    <a:pt x="1" y="10"/>
                  </a:cubicBezTo>
                  <a:cubicBezTo>
                    <a:pt x="2" y="9"/>
                    <a:pt x="4" y="11"/>
                    <a:pt x="5" y="10"/>
                  </a:cubicBezTo>
                  <a:cubicBezTo>
                    <a:pt x="5" y="8"/>
                    <a:pt x="0" y="8"/>
                    <a:pt x="0" y="6"/>
                  </a:cubicBezTo>
                  <a:cubicBezTo>
                    <a:pt x="2" y="0"/>
                    <a:pt x="5" y="0"/>
                    <a:pt x="9" y="0"/>
                  </a:cubicBezTo>
                  <a:cubicBezTo>
                    <a:pt x="12" y="4"/>
                    <a:pt x="8" y="18"/>
                    <a:pt x="0" y="14"/>
                  </a:cubicBezTo>
                  <a:close/>
                  <a:moveTo>
                    <a:pt x="4" y="5"/>
                  </a:moveTo>
                  <a:cubicBezTo>
                    <a:pt x="6" y="6"/>
                    <a:pt x="6" y="3"/>
                    <a:pt x="6" y="3"/>
                  </a:cubicBezTo>
                  <a:cubicBezTo>
                    <a:pt x="5" y="4"/>
                    <a:pt x="4" y="3"/>
                    <a:pt x="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441"/>
            <p:cNvSpPr/>
            <p:nvPr/>
          </p:nvSpPr>
          <p:spPr bwMode="auto">
            <a:xfrm>
              <a:off x="4834144" y="1291497"/>
              <a:ext cx="41882" cy="49736"/>
            </a:xfrm>
            <a:custGeom>
              <a:avLst/>
              <a:gdLst>
                <a:gd name="T0" fmla="*/ 4 w 7"/>
                <a:gd name="T1" fmla="*/ 7 h 8"/>
                <a:gd name="T2" fmla="*/ 0 w 7"/>
                <a:gd name="T3" fmla="*/ 5 h 8"/>
                <a:gd name="T4" fmla="*/ 4 w 7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7"/>
                  </a:moveTo>
                  <a:cubicBezTo>
                    <a:pt x="3" y="8"/>
                    <a:pt x="2" y="6"/>
                    <a:pt x="0" y="5"/>
                  </a:cubicBezTo>
                  <a:cubicBezTo>
                    <a:pt x="1" y="0"/>
                    <a:pt x="7" y="3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442"/>
            <p:cNvSpPr/>
            <p:nvPr/>
          </p:nvSpPr>
          <p:spPr bwMode="auto">
            <a:xfrm>
              <a:off x="4423175" y="115538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3" y="1"/>
                    <a:pt x="4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1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443"/>
            <p:cNvSpPr/>
            <p:nvPr/>
          </p:nvSpPr>
          <p:spPr bwMode="auto">
            <a:xfrm>
              <a:off x="4535734" y="1236528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5 w 5"/>
                <a:gd name="T3" fmla="*/ 1 h 5"/>
                <a:gd name="T4" fmla="*/ 0 w 5"/>
                <a:gd name="T5" fmla="*/ 4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5" y="1"/>
                    <a:pt x="5" y="1"/>
                  </a:cubicBezTo>
                  <a:cubicBezTo>
                    <a:pt x="4" y="4"/>
                    <a:pt x="3" y="5"/>
                    <a:pt x="0" y="4"/>
                  </a:cubicBezTo>
                  <a:cubicBezTo>
                    <a:pt x="0" y="1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444"/>
            <p:cNvSpPr/>
            <p:nvPr/>
          </p:nvSpPr>
          <p:spPr bwMode="auto">
            <a:xfrm>
              <a:off x="4423175" y="1186792"/>
              <a:ext cx="31412" cy="26176"/>
            </a:xfrm>
            <a:custGeom>
              <a:avLst/>
              <a:gdLst>
                <a:gd name="T0" fmla="*/ 4 w 5"/>
                <a:gd name="T1" fmla="*/ 4 h 4"/>
                <a:gd name="T2" fmla="*/ 3 w 5"/>
                <a:gd name="T3" fmla="*/ 4 h 4"/>
                <a:gd name="T4" fmla="*/ 1 w 5"/>
                <a:gd name="T5" fmla="*/ 1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3" y="0"/>
                    <a:pt x="5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445"/>
            <p:cNvSpPr/>
            <p:nvPr/>
          </p:nvSpPr>
          <p:spPr bwMode="auto">
            <a:xfrm>
              <a:off x="4876026" y="1398821"/>
              <a:ext cx="26176" cy="23560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1"/>
                    <a:pt x="4" y="2"/>
                    <a:pt x="3" y="4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0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446"/>
            <p:cNvSpPr/>
            <p:nvPr/>
          </p:nvSpPr>
          <p:spPr bwMode="auto">
            <a:xfrm>
              <a:off x="4399617" y="1205116"/>
              <a:ext cx="31412" cy="26176"/>
            </a:xfrm>
            <a:custGeom>
              <a:avLst/>
              <a:gdLst>
                <a:gd name="T0" fmla="*/ 3 w 5"/>
                <a:gd name="T1" fmla="*/ 3 h 4"/>
                <a:gd name="T2" fmla="*/ 0 w 5"/>
                <a:gd name="T3" fmla="*/ 2 h 4"/>
                <a:gd name="T4" fmla="*/ 1 w 5"/>
                <a:gd name="T5" fmla="*/ 0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3" y="0"/>
                    <a:pt x="5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447"/>
            <p:cNvSpPr/>
            <p:nvPr/>
          </p:nvSpPr>
          <p:spPr bwMode="auto">
            <a:xfrm>
              <a:off x="4815820" y="1427614"/>
              <a:ext cx="31412" cy="26176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1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3" y="0"/>
                    <a:pt x="4" y="0"/>
                    <a:pt x="5" y="1"/>
                  </a:cubicBezTo>
                  <a:cubicBezTo>
                    <a:pt x="4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448"/>
            <p:cNvSpPr/>
            <p:nvPr/>
          </p:nvSpPr>
          <p:spPr bwMode="auto">
            <a:xfrm>
              <a:off x="4386529" y="1241763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3"/>
                    <a:pt x="2" y="2"/>
                    <a:pt x="2" y="4"/>
                  </a:cubicBezTo>
                  <a:cubicBezTo>
                    <a:pt x="0" y="3"/>
                    <a:pt x="1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449"/>
            <p:cNvSpPr/>
            <p:nvPr/>
          </p:nvSpPr>
          <p:spPr bwMode="auto">
            <a:xfrm>
              <a:off x="4857702" y="1448555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3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450"/>
            <p:cNvSpPr/>
            <p:nvPr/>
          </p:nvSpPr>
          <p:spPr bwMode="auto">
            <a:xfrm>
              <a:off x="4394382" y="1260085"/>
              <a:ext cx="23560" cy="31412"/>
            </a:xfrm>
            <a:custGeom>
              <a:avLst/>
              <a:gdLst>
                <a:gd name="T0" fmla="*/ 4 w 4"/>
                <a:gd name="T1" fmla="*/ 4 h 5"/>
                <a:gd name="T2" fmla="*/ 2 w 4"/>
                <a:gd name="T3" fmla="*/ 4 h 5"/>
                <a:gd name="T4" fmla="*/ 1 w 4"/>
                <a:gd name="T5" fmla="*/ 1 h 5"/>
                <a:gd name="T6" fmla="*/ 4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3" y="4"/>
                    <a:pt x="2" y="5"/>
                    <a:pt x="2" y="4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3" y="0"/>
                    <a:pt x="4" y="2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451"/>
            <p:cNvSpPr/>
            <p:nvPr/>
          </p:nvSpPr>
          <p:spPr bwMode="auto">
            <a:xfrm>
              <a:off x="4847232" y="148520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0 w 4"/>
                <a:gd name="T5" fmla="*/ 3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Freeform 452"/>
            <p:cNvSpPr/>
            <p:nvPr/>
          </p:nvSpPr>
          <p:spPr bwMode="auto">
            <a:xfrm>
              <a:off x="4784409" y="1466879"/>
              <a:ext cx="31412" cy="49736"/>
            </a:xfrm>
            <a:custGeom>
              <a:avLst/>
              <a:gdLst>
                <a:gd name="T0" fmla="*/ 2 w 5"/>
                <a:gd name="T1" fmla="*/ 0 h 8"/>
                <a:gd name="T2" fmla="*/ 4 w 5"/>
                <a:gd name="T3" fmla="*/ 1 h 8"/>
                <a:gd name="T4" fmla="*/ 5 w 5"/>
                <a:gd name="T5" fmla="*/ 6 h 8"/>
                <a:gd name="T6" fmla="*/ 2 w 5"/>
                <a:gd name="T7" fmla="*/ 6 h 8"/>
                <a:gd name="T8" fmla="*/ 2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3" y="3"/>
                    <a:pt x="5" y="4"/>
                    <a:pt x="5" y="6"/>
                  </a:cubicBezTo>
                  <a:cubicBezTo>
                    <a:pt x="5" y="8"/>
                    <a:pt x="4" y="7"/>
                    <a:pt x="2" y="6"/>
                  </a:cubicBezTo>
                  <a:cubicBezTo>
                    <a:pt x="4" y="4"/>
                    <a:pt x="0" y="3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453"/>
            <p:cNvSpPr/>
            <p:nvPr/>
          </p:nvSpPr>
          <p:spPr bwMode="auto">
            <a:xfrm>
              <a:off x="4417940" y="1317673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2 w 5"/>
                <a:gd name="T3" fmla="*/ 0 h 4"/>
                <a:gd name="T4" fmla="*/ 5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4"/>
                    <a:pt x="0" y="3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454"/>
            <p:cNvSpPr/>
            <p:nvPr/>
          </p:nvSpPr>
          <p:spPr bwMode="auto">
            <a:xfrm>
              <a:off x="4362971" y="128626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2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4" y="4"/>
                    <a:pt x="3" y="3"/>
                    <a:pt x="2" y="5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455"/>
            <p:cNvSpPr/>
            <p:nvPr/>
          </p:nvSpPr>
          <p:spPr bwMode="auto">
            <a:xfrm>
              <a:off x="4857702" y="1516613"/>
              <a:ext cx="31412" cy="23560"/>
            </a:xfrm>
            <a:custGeom>
              <a:avLst/>
              <a:gdLst>
                <a:gd name="T0" fmla="*/ 3 w 5"/>
                <a:gd name="T1" fmla="*/ 0 h 4"/>
                <a:gd name="T2" fmla="*/ 5 w 5"/>
                <a:gd name="T3" fmla="*/ 2 h 4"/>
                <a:gd name="T4" fmla="*/ 1 w 5"/>
                <a:gd name="T5" fmla="*/ 4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4" y="1"/>
                    <a:pt x="4" y="2"/>
                    <a:pt x="5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456"/>
            <p:cNvSpPr/>
            <p:nvPr/>
          </p:nvSpPr>
          <p:spPr bwMode="auto">
            <a:xfrm>
              <a:off x="4703263" y="1448555"/>
              <a:ext cx="18324" cy="23560"/>
            </a:xfrm>
            <a:custGeom>
              <a:avLst/>
              <a:gdLst>
                <a:gd name="T0" fmla="*/ 2 w 3"/>
                <a:gd name="T1" fmla="*/ 0 h 4"/>
                <a:gd name="T2" fmla="*/ 3 w 3"/>
                <a:gd name="T3" fmla="*/ 1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3" y="4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457"/>
            <p:cNvSpPr/>
            <p:nvPr/>
          </p:nvSpPr>
          <p:spPr bwMode="auto">
            <a:xfrm>
              <a:off x="4381293" y="1317673"/>
              <a:ext cx="23560" cy="23560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1 w 4"/>
                <a:gd name="T5" fmla="*/ 0 h 4"/>
                <a:gd name="T6" fmla="*/ 4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4"/>
                    <a:pt x="3" y="3"/>
                    <a:pt x="2" y="4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458"/>
            <p:cNvSpPr/>
            <p:nvPr/>
          </p:nvSpPr>
          <p:spPr bwMode="auto">
            <a:xfrm>
              <a:off x="4603793" y="1417143"/>
              <a:ext cx="26176" cy="23560"/>
            </a:xfrm>
            <a:custGeom>
              <a:avLst/>
              <a:gdLst>
                <a:gd name="T0" fmla="*/ 3 w 4"/>
                <a:gd name="T1" fmla="*/ 2 h 4"/>
                <a:gd name="T2" fmla="*/ 0 w 4"/>
                <a:gd name="T3" fmla="*/ 2 h 4"/>
                <a:gd name="T4" fmla="*/ 0 w 4"/>
                <a:gd name="T5" fmla="*/ 0 h 4"/>
                <a:gd name="T6" fmla="*/ 3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4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459"/>
            <p:cNvSpPr/>
            <p:nvPr/>
          </p:nvSpPr>
          <p:spPr bwMode="auto">
            <a:xfrm>
              <a:off x="4658762" y="1440703"/>
              <a:ext cx="20941" cy="18324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0 w 3"/>
                <a:gd name="T5" fmla="*/ 2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460"/>
            <p:cNvSpPr/>
            <p:nvPr/>
          </p:nvSpPr>
          <p:spPr bwMode="auto">
            <a:xfrm>
              <a:off x="4821055" y="1516613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1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461"/>
            <p:cNvSpPr/>
            <p:nvPr/>
          </p:nvSpPr>
          <p:spPr bwMode="auto">
            <a:xfrm>
              <a:off x="4739910" y="147735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1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462"/>
            <p:cNvSpPr/>
            <p:nvPr/>
          </p:nvSpPr>
          <p:spPr bwMode="auto">
            <a:xfrm>
              <a:off x="4758232" y="1503526"/>
              <a:ext cx="44501" cy="36647"/>
            </a:xfrm>
            <a:custGeom>
              <a:avLst/>
              <a:gdLst>
                <a:gd name="T0" fmla="*/ 2 w 7"/>
                <a:gd name="T1" fmla="*/ 0 h 6"/>
                <a:gd name="T2" fmla="*/ 7 w 7"/>
                <a:gd name="T3" fmla="*/ 2 h 6"/>
                <a:gd name="T4" fmla="*/ 2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cubicBezTo>
                    <a:pt x="4" y="0"/>
                    <a:pt x="6" y="1"/>
                    <a:pt x="7" y="2"/>
                  </a:cubicBezTo>
                  <a:cubicBezTo>
                    <a:pt x="5" y="6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463"/>
            <p:cNvSpPr/>
            <p:nvPr/>
          </p:nvSpPr>
          <p:spPr bwMode="auto">
            <a:xfrm>
              <a:off x="4336794" y="1317673"/>
              <a:ext cx="39265" cy="36647"/>
            </a:xfrm>
            <a:custGeom>
              <a:avLst/>
              <a:gdLst>
                <a:gd name="T0" fmla="*/ 6 w 6"/>
                <a:gd name="T1" fmla="*/ 2 h 6"/>
                <a:gd name="T2" fmla="*/ 5 w 6"/>
                <a:gd name="T3" fmla="*/ 6 h 6"/>
                <a:gd name="T4" fmla="*/ 6 w 6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cubicBezTo>
                    <a:pt x="6" y="3"/>
                    <a:pt x="6" y="4"/>
                    <a:pt x="5" y="6"/>
                  </a:cubicBezTo>
                  <a:cubicBezTo>
                    <a:pt x="0" y="5"/>
                    <a:pt x="2" y="0"/>
                    <a:pt x="6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464"/>
            <p:cNvSpPr/>
            <p:nvPr/>
          </p:nvSpPr>
          <p:spPr bwMode="auto">
            <a:xfrm>
              <a:off x="4376058" y="1349085"/>
              <a:ext cx="36647" cy="2356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0 h 4"/>
                <a:gd name="T4" fmla="*/ 5 w 6"/>
                <a:gd name="T5" fmla="*/ 0 h 4"/>
                <a:gd name="T6" fmla="*/ 4 w 6"/>
                <a:gd name="T7" fmla="*/ 4 h 4"/>
                <a:gd name="T8" fmla="*/ 0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2"/>
                    <a:pt x="6" y="3"/>
                    <a:pt x="4" y="4"/>
                  </a:cubicBezTo>
                  <a:cubicBezTo>
                    <a:pt x="3" y="4"/>
                    <a:pt x="2" y="3"/>
                    <a:pt x="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465"/>
            <p:cNvSpPr/>
            <p:nvPr/>
          </p:nvSpPr>
          <p:spPr bwMode="auto">
            <a:xfrm>
              <a:off x="4431029" y="1367409"/>
              <a:ext cx="18324" cy="18324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3 h 3"/>
                <a:gd name="T4" fmla="*/ 0 w 3"/>
                <a:gd name="T5" fmla="*/ 2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1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466"/>
            <p:cNvSpPr/>
            <p:nvPr/>
          </p:nvSpPr>
          <p:spPr bwMode="auto">
            <a:xfrm>
              <a:off x="4708498" y="1490437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467"/>
            <p:cNvSpPr/>
            <p:nvPr/>
          </p:nvSpPr>
          <p:spPr bwMode="auto">
            <a:xfrm>
              <a:off x="4870791" y="1676290"/>
              <a:ext cx="31412" cy="31412"/>
            </a:xfrm>
            <a:custGeom>
              <a:avLst/>
              <a:gdLst>
                <a:gd name="T0" fmla="*/ 3 w 5"/>
                <a:gd name="T1" fmla="*/ 0 h 5"/>
                <a:gd name="T2" fmla="*/ 5 w 5"/>
                <a:gd name="T3" fmla="*/ 3 h 5"/>
                <a:gd name="T4" fmla="*/ 0 w 5"/>
                <a:gd name="T5" fmla="*/ 3 h 5"/>
                <a:gd name="T6" fmla="*/ 3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4" y="1"/>
                    <a:pt x="4" y="2"/>
                    <a:pt x="5" y="3"/>
                  </a:cubicBezTo>
                  <a:cubicBezTo>
                    <a:pt x="4" y="5"/>
                    <a:pt x="1" y="4"/>
                    <a:pt x="0" y="3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468"/>
            <p:cNvSpPr/>
            <p:nvPr/>
          </p:nvSpPr>
          <p:spPr bwMode="auto">
            <a:xfrm>
              <a:off x="4826291" y="1671054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4 w 5"/>
                <a:gd name="T3" fmla="*/ 4 h 4"/>
                <a:gd name="T4" fmla="*/ 2 w 5"/>
                <a:gd name="T5" fmla="*/ 0 h 4"/>
                <a:gd name="T6" fmla="*/ 5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2"/>
                    <a:pt x="5" y="3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ubicBezTo>
                    <a:pt x="3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469"/>
            <p:cNvSpPr/>
            <p:nvPr/>
          </p:nvSpPr>
          <p:spPr bwMode="auto">
            <a:xfrm>
              <a:off x="4894349" y="1707701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2" y="4"/>
                  </a:cubicBezTo>
                  <a:cubicBezTo>
                    <a:pt x="0" y="4"/>
                    <a:pt x="1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470"/>
            <p:cNvSpPr/>
            <p:nvPr/>
          </p:nvSpPr>
          <p:spPr bwMode="auto">
            <a:xfrm>
              <a:off x="4758232" y="1652730"/>
              <a:ext cx="31412" cy="23560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4" y="1"/>
                    <a:pt x="5" y="2"/>
                  </a:cubicBezTo>
                  <a:cubicBezTo>
                    <a:pt x="4" y="4"/>
                    <a:pt x="2" y="3"/>
                    <a:pt x="1" y="3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471"/>
            <p:cNvSpPr/>
            <p:nvPr/>
          </p:nvSpPr>
          <p:spPr bwMode="auto">
            <a:xfrm>
              <a:off x="4590704" y="1241763"/>
              <a:ext cx="112559" cy="125646"/>
            </a:xfrm>
            <a:custGeom>
              <a:avLst/>
              <a:gdLst>
                <a:gd name="T0" fmla="*/ 16 w 18"/>
                <a:gd name="T1" fmla="*/ 4 h 20"/>
                <a:gd name="T2" fmla="*/ 16 w 18"/>
                <a:gd name="T3" fmla="*/ 8 h 20"/>
                <a:gd name="T4" fmla="*/ 10 w 18"/>
                <a:gd name="T5" fmla="*/ 9 h 20"/>
                <a:gd name="T6" fmla="*/ 14 w 18"/>
                <a:gd name="T7" fmla="*/ 13 h 20"/>
                <a:gd name="T8" fmla="*/ 7 w 18"/>
                <a:gd name="T9" fmla="*/ 19 h 20"/>
                <a:gd name="T10" fmla="*/ 16 w 18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6" y="4"/>
                  </a:moveTo>
                  <a:cubicBezTo>
                    <a:pt x="18" y="5"/>
                    <a:pt x="17" y="7"/>
                    <a:pt x="16" y="8"/>
                  </a:cubicBezTo>
                  <a:cubicBezTo>
                    <a:pt x="14" y="7"/>
                    <a:pt x="12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4" y="17"/>
                    <a:pt x="10" y="20"/>
                    <a:pt x="7" y="19"/>
                  </a:cubicBezTo>
                  <a:cubicBezTo>
                    <a:pt x="0" y="15"/>
                    <a:pt x="9" y="0"/>
                    <a:pt x="16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472"/>
            <p:cNvSpPr>
              <a:spLocks noEditPoints="1"/>
            </p:cNvSpPr>
            <p:nvPr/>
          </p:nvSpPr>
          <p:spPr bwMode="auto">
            <a:xfrm>
              <a:off x="4145706" y="610913"/>
              <a:ext cx="992083" cy="1159612"/>
            </a:xfrm>
            <a:custGeom>
              <a:avLst/>
              <a:gdLst>
                <a:gd name="T0" fmla="*/ 138 w 160"/>
                <a:gd name="T1" fmla="*/ 47 h 187"/>
                <a:gd name="T2" fmla="*/ 126 w 160"/>
                <a:gd name="T3" fmla="*/ 167 h 187"/>
                <a:gd name="T4" fmla="*/ 127 w 160"/>
                <a:gd name="T5" fmla="*/ 187 h 187"/>
                <a:gd name="T6" fmla="*/ 6 w 160"/>
                <a:gd name="T7" fmla="*/ 138 h 187"/>
                <a:gd name="T8" fmla="*/ 10 w 160"/>
                <a:gd name="T9" fmla="*/ 121 h 187"/>
                <a:gd name="T10" fmla="*/ 72 w 160"/>
                <a:gd name="T11" fmla="*/ 31 h 187"/>
                <a:gd name="T12" fmla="*/ 115 w 160"/>
                <a:gd name="T13" fmla="*/ 33 h 187"/>
                <a:gd name="T14" fmla="*/ 123 w 160"/>
                <a:gd name="T15" fmla="*/ 2 h 187"/>
                <a:gd name="T16" fmla="*/ 139 w 160"/>
                <a:gd name="T17" fmla="*/ 33 h 187"/>
                <a:gd name="T18" fmla="*/ 123 w 160"/>
                <a:gd name="T19" fmla="*/ 36 h 187"/>
                <a:gd name="T20" fmla="*/ 117 w 160"/>
                <a:gd name="T21" fmla="*/ 19 h 187"/>
                <a:gd name="T22" fmla="*/ 140 w 160"/>
                <a:gd name="T23" fmla="*/ 29 h 187"/>
                <a:gd name="T24" fmla="*/ 118 w 160"/>
                <a:gd name="T25" fmla="*/ 24 h 187"/>
                <a:gd name="T26" fmla="*/ 119 w 160"/>
                <a:gd name="T27" fmla="*/ 36 h 187"/>
                <a:gd name="T28" fmla="*/ 129 w 160"/>
                <a:gd name="T29" fmla="*/ 31 h 187"/>
                <a:gd name="T30" fmla="*/ 136 w 160"/>
                <a:gd name="T31" fmla="*/ 124 h 187"/>
                <a:gd name="T32" fmla="*/ 149 w 160"/>
                <a:gd name="T33" fmla="*/ 74 h 187"/>
                <a:gd name="T34" fmla="*/ 105 w 160"/>
                <a:gd name="T35" fmla="*/ 35 h 187"/>
                <a:gd name="T36" fmla="*/ 73 w 160"/>
                <a:gd name="T37" fmla="*/ 36 h 187"/>
                <a:gd name="T38" fmla="*/ 20 w 160"/>
                <a:gd name="T39" fmla="*/ 121 h 187"/>
                <a:gd name="T40" fmla="*/ 18 w 160"/>
                <a:gd name="T41" fmla="*/ 124 h 187"/>
                <a:gd name="T42" fmla="*/ 136 w 160"/>
                <a:gd name="T43" fmla="*/ 124 h 187"/>
                <a:gd name="T44" fmla="*/ 76 w 160"/>
                <a:gd name="T45" fmla="*/ 152 h 187"/>
                <a:gd name="T46" fmla="*/ 8 w 160"/>
                <a:gd name="T47" fmla="*/ 128 h 187"/>
                <a:gd name="T48" fmla="*/ 10 w 160"/>
                <a:gd name="T49" fmla="*/ 135 h 187"/>
                <a:gd name="T50" fmla="*/ 15 w 160"/>
                <a:gd name="T51" fmla="*/ 138 h 187"/>
                <a:gd name="T52" fmla="*/ 21 w 160"/>
                <a:gd name="T53" fmla="*/ 136 h 187"/>
                <a:gd name="T54" fmla="*/ 26 w 160"/>
                <a:gd name="T55" fmla="*/ 139 h 187"/>
                <a:gd name="T56" fmla="*/ 33 w 160"/>
                <a:gd name="T57" fmla="*/ 146 h 187"/>
                <a:gd name="T58" fmla="*/ 35 w 160"/>
                <a:gd name="T59" fmla="*/ 142 h 187"/>
                <a:gd name="T60" fmla="*/ 40 w 160"/>
                <a:gd name="T61" fmla="*/ 149 h 187"/>
                <a:gd name="T62" fmla="*/ 43 w 160"/>
                <a:gd name="T63" fmla="*/ 150 h 187"/>
                <a:gd name="T64" fmla="*/ 52 w 160"/>
                <a:gd name="T65" fmla="*/ 154 h 187"/>
                <a:gd name="T66" fmla="*/ 54 w 160"/>
                <a:gd name="T67" fmla="*/ 155 h 187"/>
                <a:gd name="T68" fmla="*/ 89 w 160"/>
                <a:gd name="T69" fmla="*/ 165 h 187"/>
                <a:gd name="T70" fmla="*/ 94 w 160"/>
                <a:gd name="T71" fmla="*/ 168 h 187"/>
                <a:gd name="T72" fmla="*/ 98 w 160"/>
                <a:gd name="T73" fmla="*/ 170 h 187"/>
                <a:gd name="T74" fmla="*/ 104 w 160"/>
                <a:gd name="T75" fmla="*/ 174 h 187"/>
                <a:gd name="T76" fmla="*/ 107 w 160"/>
                <a:gd name="T77" fmla="*/ 176 h 187"/>
                <a:gd name="T78" fmla="*/ 113 w 160"/>
                <a:gd name="T79" fmla="*/ 176 h 187"/>
                <a:gd name="T80" fmla="*/ 118 w 160"/>
                <a:gd name="T81" fmla="*/ 178 h 187"/>
                <a:gd name="T82" fmla="*/ 125 w 160"/>
                <a:gd name="T83" fmla="*/ 179 h 187"/>
                <a:gd name="T84" fmla="*/ 123 w 160"/>
                <a:gd name="T85" fmla="*/ 17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87">
                  <a:moveTo>
                    <a:pt x="123" y="36"/>
                  </a:moveTo>
                  <a:cubicBezTo>
                    <a:pt x="127" y="41"/>
                    <a:pt x="133" y="43"/>
                    <a:pt x="138" y="47"/>
                  </a:cubicBezTo>
                  <a:cubicBezTo>
                    <a:pt x="144" y="53"/>
                    <a:pt x="148" y="58"/>
                    <a:pt x="151" y="66"/>
                  </a:cubicBezTo>
                  <a:cubicBezTo>
                    <a:pt x="160" y="94"/>
                    <a:pt x="133" y="133"/>
                    <a:pt x="126" y="167"/>
                  </a:cubicBezTo>
                  <a:cubicBezTo>
                    <a:pt x="127" y="168"/>
                    <a:pt x="133" y="170"/>
                    <a:pt x="134" y="173"/>
                  </a:cubicBezTo>
                  <a:cubicBezTo>
                    <a:pt x="131" y="178"/>
                    <a:pt x="129" y="185"/>
                    <a:pt x="127" y="187"/>
                  </a:cubicBezTo>
                  <a:cubicBezTo>
                    <a:pt x="118" y="185"/>
                    <a:pt x="107" y="180"/>
                    <a:pt x="97" y="175"/>
                  </a:cubicBezTo>
                  <a:cubicBezTo>
                    <a:pt x="63" y="161"/>
                    <a:pt x="40" y="151"/>
                    <a:pt x="6" y="138"/>
                  </a:cubicBezTo>
                  <a:cubicBezTo>
                    <a:pt x="3" y="136"/>
                    <a:pt x="2" y="137"/>
                    <a:pt x="0" y="135"/>
                  </a:cubicBezTo>
                  <a:cubicBezTo>
                    <a:pt x="3" y="130"/>
                    <a:pt x="6" y="124"/>
                    <a:pt x="10" y="121"/>
                  </a:cubicBezTo>
                  <a:cubicBezTo>
                    <a:pt x="12" y="120"/>
                    <a:pt x="13" y="123"/>
                    <a:pt x="16" y="124"/>
                  </a:cubicBezTo>
                  <a:cubicBezTo>
                    <a:pt x="29" y="91"/>
                    <a:pt x="46" y="47"/>
                    <a:pt x="72" y="31"/>
                  </a:cubicBezTo>
                  <a:cubicBezTo>
                    <a:pt x="75" y="30"/>
                    <a:pt x="80" y="27"/>
                    <a:pt x="82" y="26"/>
                  </a:cubicBezTo>
                  <a:cubicBezTo>
                    <a:pt x="92" y="24"/>
                    <a:pt x="102" y="31"/>
                    <a:pt x="115" y="33"/>
                  </a:cubicBezTo>
                  <a:cubicBezTo>
                    <a:pt x="119" y="24"/>
                    <a:pt x="112" y="22"/>
                    <a:pt x="112" y="16"/>
                  </a:cubicBezTo>
                  <a:cubicBezTo>
                    <a:pt x="112" y="9"/>
                    <a:pt x="120" y="3"/>
                    <a:pt x="123" y="2"/>
                  </a:cubicBezTo>
                  <a:cubicBezTo>
                    <a:pt x="135" y="0"/>
                    <a:pt x="149" y="13"/>
                    <a:pt x="147" y="22"/>
                  </a:cubicBezTo>
                  <a:cubicBezTo>
                    <a:pt x="147" y="27"/>
                    <a:pt x="144" y="31"/>
                    <a:pt x="139" y="33"/>
                  </a:cubicBezTo>
                  <a:cubicBezTo>
                    <a:pt x="137" y="33"/>
                    <a:pt x="135" y="32"/>
                    <a:pt x="133" y="32"/>
                  </a:cubicBezTo>
                  <a:cubicBezTo>
                    <a:pt x="129" y="33"/>
                    <a:pt x="127" y="35"/>
                    <a:pt x="123" y="36"/>
                  </a:cubicBezTo>
                  <a:close/>
                  <a:moveTo>
                    <a:pt x="123" y="6"/>
                  </a:moveTo>
                  <a:cubicBezTo>
                    <a:pt x="120" y="8"/>
                    <a:pt x="114" y="14"/>
                    <a:pt x="117" y="19"/>
                  </a:cubicBezTo>
                  <a:cubicBezTo>
                    <a:pt x="121" y="15"/>
                    <a:pt x="135" y="20"/>
                    <a:pt x="133" y="28"/>
                  </a:cubicBezTo>
                  <a:cubicBezTo>
                    <a:pt x="136" y="29"/>
                    <a:pt x="138" y="29"/>
                    <a:pt x="140" y="29"/>
                  </a:cubicBezTo>
                  <a:cubicBezTo>
                    <a:pt x="151" y="19"/>
                    <a:pt x="134" y="3"/>
                    <a:pt x="123" y="6"/>
                  </a:cubicBezTo>
                  <a:close/>
                  <a:moveTo>
                    <a:pt x="118" y="24"/>
                  </a:moveTo>
                  <a:cubicBezTo>
                    <a:pt x="118" y="27"/>
                    <a:pt x="121" y="27"/>
                    <a:pt x="121" y="30"/>
                  </a:cubicBezTo>
                  <a:cubicBezTo>
                    <a:pt x="120" y="32"/>
                    <a:pt x="116" y="34"/>
                    <a:pt x="119" y="36"/>
                  </a:cubicBezTo>
                  <a:cubicBezTo>
                    <a:pt x="120" y="33"/>
                    <a:pt x="122" y="31"/>
                    <a:pt x="124" y="30"/>
                  </a:cubicBezTo>
                  <a:cubicBezTo>
                    <a:pt x="126" y="32"/>
                    <a:pt x="127" y="31"/>
                    <a:pt x="129" y="31"/>
                  </a:cubicBezTo>
                  <a:cubicBezTo>
                    <a:pt x="133" y="24"/>
                    <a:pt x="122" y="18"/>
                    <a:pt x="118" y="24"/>
                  </a:cubicBezTo>
                  <a:close/>
                  <a:moveTo>
                    <a:pt x="136" y="124"/>
                  </a:moveTo>
                  <a:cubicBezTo>
                    <a:pt x="140" y="113"/>
                    <a:pt x="147" y="102"/>
                    <a:pt x="148" y="90"/>
                  </a:cubicBezTo>
                  <a:cubicBezTo>
                    <a:pt x="149" y="85"/>
                    <a:pt x="147" y="79"/>
                    <a:pt x="149" y="74"/>
                  </a:cubicBezTo>
                  <a:cubicBezTo>
                    <a:pt x="146" y="62"/>
                    <a:pt x="138" y="51"/>
                    <a:pt x="126" y="43"/>
                  </a:cubicBezTo>
                  <a:cubicBezTo>
                    <a:pt x="119" y="39"/>
                    <a:pt x="112" y="38"/>
                    <a:pt x="105" y="35"/>
                  </a:cubicBezTo>
                  <a:cubicBezTo>
                    <a:pt x="102" y="34"/>
                    <a:pt x="100" y="32"/>
                    <a:pt x="98" y="31"/>
                  </a:cubicBezTo>
                  <a:cubicBezTo>
                    <a:pt x="87" y="28"/>
                    <a:pt x="80" y="31"/>
                    <a:pt x="73" y="36"/>
                  </a:cubicBezTo>
                  <a:cubicBezTo>
                    <a:pt x="52" y="49"/>
                    <a:pt x="35" y="85"/>
                    <a:pt x="23" y="111"/>
                  </a:cubicBezTo>
                  <a:cubicBezTo>
                    <a:pt x="22" y="114"/>
                    <a:pt x="21" y="117"/>
                    <a:pt x="20" y="121"/>
                  </a:cubicBezTo>
                  <a:cubicBezTo>
                    <a:pt x="19" y="120"/>
                    <a:pt x="17" y="124"/>
                    <a:pt x="17" y="124"/>
                  </a:cubicBezTo>
                  <a:cubicBezTo>
                    <a:pt x="17" y="124"/>
                    <a:pt x="17" y="124"/>
                    <a:pt x="18" y="124"/>
                  </a:cubicBezTo>
                  <a:cubicBezTo>
                    <a:pt x="52" y="139"/>
                    <a:pt x="88" y="154"/>
                    <a:pt x="122" y="166"/>
                  </a:cubicBezTo>
                  <a:cubicBezTo>
                    <a:pt x="126" y="152"/>
                    <a:pt x="131" y="138"/>
                    <a:pt x="136" y="124"/>
                  </a:cubicBezTo>
                  <a:close/>
                  <a:moveTo>
                    <a:pt x="123" y="172"/>
                  </a:moveTo>
                  <a:cubicBezTo>
                    <a:pt x="108" y="163"/>
                    <a:pt x="92" y="158"/>
                    <a:pt x="76" y="152"/>
                  </a:cubicBezTo>
                  <a:cubicBezTo>
                    <a:pt x="56" y="144"/>
                    <a:pt x="35" y="135"/>
                    <a:pt x="11" y="125"/>
                  </a:cubicBezTo>
                  <a:cubicBezTo>
                    <a:pt x="10" y="127"/>
                    <a:pt x="9" y="127"/>
                    <a:pt x="8" y="128"/>
                  </a:cubicBezTo>
                  <a:cubicBezTo>
                    <a:pt x="10" y="130"/>
                    <a:pt x="7" y="132"/>
                    <a:pt x="7" y="134"/>
                  </a:cubicBezTo>
                  <a:cubicBezTo>
                    <a:pt x="8" y="134"/>
                    <a:pt x="10" y="136"/>
                    <a:pt x="10" y="135"/>
                  </a:cubicBezTo>
                  <a:cubicBezTo>
                    <a:pt x="9" y="134"/>
                    <a:pt x="11" y="131"/>
                    <a:pt x="13" y="132"/>
                  </a:cubicBezTo>
                  <a:cubicBezTo>
                    <a:pt x="14" y="134"/>
                    <a:pt x="11" y="137"/>
                    <a:pt x="15" y="138"/>
                  </a:cubicBezTo>
                  <a:cubicBezTo>
                    <a:pt x="15" y="136"/>
                    <a:pt x="16" y="135"/>
                    <a:pt x="18" y="135"/>
                  </a:cubicBezTo>
                  <a:cubicBezTo>
                    <a:pt x="19" y="137"/>
                    <a:pt x="19" y="135"/>
                    <a:pt x="21" y="136"/>
                  </a:cubicBezTo>
                  <a:cubicBezTo>
                    <a:pt x="22" y="138"/>
                    <a:pt x="22" y="140"/>
                    <a:pt x="23" y="141"/>
                  </a:cubicBezTo>
                  <a:cubicBezTo>
                    <a:pt x="24" y="141"/>
                    <a:pt x="24" y="137"/>
                    <a:pt x="26" y="139"/>
                  </a:cubicBezTo>
                  <a:cubicBezTo>
                    <a:pt x="27" y="140"/>
                    <a:pt x="28" y="142"/>
                    <a:pt x="29" y="144"/>
                  </a:cubicBezTo>
                  <a:cubicBezTo>
                    <a:pt x="32" y="145"/>
                    <a:pt x="31" y="145"/>
                    <a:pt x="33" y="146"/>
                  </a:cubicBezTo>
                  <a:cubicBezTo>
                    <a:pt x="35" y="144"/>
                    <a:pt x="31" y="144"/>
                    <a:pt x="32" y="143"/>
                  </a:cubicBezTo>
                  <a:cubicBezTo>
                    <a:pt x="33" y="142"/>
                    <a:pt x="33" y="142"/>
                    <a:pt x="35" y="142"/>
                  </a:cubicBezTo>
                  <a:cubicBezTo>
                    <a:pt x="34" y="144"/>
                    <a:pt x="38" y="144"/>
                    <a:pt x="36" y="147"/>
                  </a:cubicBezTo>
                  <a:cubicBezTo>
                    <a:pt x="38" y="148"/>
                    <a:pt x="39" y="147"/>
                    <a:pt x="40" y="149"/>
                  </a:cubicBezTo>
                  <a:cubicBezTo>
                    <a:pt x="40" y="147"/>
                    <a:pt x="42" y="147"/>
                    <a:pt x="43" y="147"/>
                  </a:cubicBezTo>
                  <a:cubicBezTo>
                    <a:pt x="44" y="148"/>
                    <a:pt x="43" y="149"/>
                    <a:pt x="43" y="150"/>
                  </a:cubicBezTo>
                  <a:cubicBezTo>
                    <a:pt x="45" y="151"/>
                    <a:pt x="46" y="151"/>
                    <a:pt x="48" y="150"/>
                  </a:cubicBezTo>
                  <a:cubicBezTo>
                    <a:pt x="48" y="152"/>
                    <a:pt x="50" y="153"/>
                    <a:pt x="52" y="154"/>
                  </a:cubicBezTo>
                  <a:cubicBezTo>
                    <a:pt x="53" y="153"/>
                    <a:pt x="54" y="151"/>
                    <a:pt x="55" y="152"/>
                  </a:cubicBezTo>
                  <a:cubicBezTo>
                    <a:pt x="56" y="153"/>
                    <a:pt x="55" y="154"/>
                    <a:pt x="54" y="155"/>
                  </a:cubicBezTo>
                  <a:cubicBezTo>
                    <a:pt x="66" y="159"/>
                    <a:pt x="74" y="162"/>
                    <a:pt x="85" y="167"/>
                  </a:cubicBezTo>
                  <a:cubicBezTo>
                    <a:pt x="86" y="165"/>
                    <a:pt x="87" y="164"/>
                    <a:pt x="89" y="165"/>
                  </a:cubicBezTo>
                  <a:cubicBezTo>
                    <a:pt x="90" y="166"/>
                    <a:pt x="88" y="168"/>
                    <a:pt x="89" y="169"/>
                  </a:cubicBezTo>
                  <a:cubicBezTo>
                    <a:pt x="92" y="171"/>
                    <a:pt x="92" y="167"/>
                    <a:pt x="94" y="168"/>
                  </a:cubicBezTo>
                  <a:cubicBezTo>
                    <a:pt x="95" y="169"/>
                    <a:pt x="96" y="169"/>
                    <a:pt x="95" y="171"/>
                  </a:cubicBezTo>
                  <a:cubicBezTo>
                    <a:pt x="96" y="172"/>
                    <a:pt x="96" y="169"/>
                    <a:pt x="98" y="170"/>
                  </a:cubicBezTo>
                  <a:cubicBezTo>
                    <a:pt x="99" y="170"/>
                    <a:pt x="99" y="172"/>
                    <a:pt x="100" y="173"/>
                  </a:cubicBezTo>
                  <a:cubicBezTo>
                    <a:pt x="102" y="173"/>
                    <a:pt x="104" y="172"/>
                    <a:pt x="104" y="174"/>
                  </a:cubicBezTo>
                  <a:cubicBezTo>
                    <a:pt x="105" y="173"/>
                    <a:pt x="106" y="171"/>
                    <a:pt x="108" y="172"/>
                  </a:cubicBezTo>
                  <a:cubicBezTo>
                    <a:pt x="109" y="174"/>
                    <a:pt x="108" y="176"/>
                    <a:pt x="107" y="176"/>
                  </a:cubicBezTo>
                  <a:cubicBezTo>
                    <a:pt x="109" y="177"/>
                    <a:pt x="109" y="177"/>
                    <a:pt x="111" y="178"/>
                  </a:cubicBezTo>
                  <a:cubicBezTo>
                    <a:pt x="111" y="177"/>
                    <a:pt x="112" y="176"/>
                    <a:pt x="113" y="176"/>
                  </a:cubicBezTo>
                  <a:cubicBezTo>
                    <a:pt x="115" y="177"/>
                    <a:pt x="113" y="179"/>
                    <a:pt x="115" y="180"/>
                  </a:cubicBezTo>
                  <a:cubicBezTo>
                    <a:pt x="116" y="179"/>
                    <a:pt x="116" y="177"/>
                    <a:pt x="118" y="178"/>
                  </a:cubicBezTo>
                  <a:cubicBezTo>
                    <a:pt x="118" y="181"/>
                    <a:pt x="122" y="183"/>
                    <a:pt x="125" y="183"/>
                  </a:cubicBezTo>
                  <a:cubicBezTo>
                    <a:pt x="126" y="181"/>
                    <a:pt x="124" y="181"/>
                    <a:pt x="125" y="179"/>
                  </a:cubicBezTo>
                  <a:cubicBezTo>
                    <a:pt x="127" y="178"/>
                    <a:pt x="129" y="177"/>
                    <a:pt x="130" y="174"/>
                  </a:cubicBezTo>
                  <a:cubicBezTo>
                    <a:pt x="128" y="171"/>
                    <a:pt x="126" y="171"/>
                    <a:pt x="123" y="17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473"/>
            <p:cNvSpPr>
              <a:spLocks noEditPoints="1"/>
            </p:cNvSpPr>
            <p:nvPr/>
          </p:nvSpPr>
          <p:spPr bwMode="auto">
            <a:xfrm>
              <a:off x="5527816" y="864824"/>
              <a:ext cx="253911" cy="240822"/>
            </a:xfrm>
            <a:custGeom>
              <a:avLst/>
              <a:gdLst>
                <a:gd name="T0" fmla="*/ 13 w 41"/>
                <a:gd name="T1" fmla="*/ 25 h 39"/>
                <a:gd name="T2" fmla="*/ 15 w 41"/>
                <a:gd name="T3" fmla="*/ 0 h 39"/>
                <a:gd name="T4" fmla="*/ 36 w 41"/>
                <a:gd name="T5" fmla="*/ 11 h 39"/>
                <a:gd name="T6" fmla="*/ 34 w 41"/>
                <a:gd name="T7" fmla="*/ 35 h 39"/>
                <a:gd name="T8" fmla="*/ 30 w 41"/>
                <a:gd name="T9" fmla="*/ 32 h 39"/>
                <a:gd name="T10" fmla="*/ 29 w 41"/>
                <a:gd name="T11" fmla="*/ 27 h 39"/>
                <a:gd name="T12" fmla="*/ 38 w 41"/>
                <a:gd name="T13" fmla="*/ 12 h 39"/>
                <a:gd name="T14" fmla="*/ 29 w 41"/>
                <a:gd name="T15" fmla="*/ 30 h 39"/>
                <a:gd name="T16" fmla="*/ 28 w 41"/>
                <a:gd name="T17" fmla="*/ 28 h 39"/>
                <a:gd name="T18" fmla="*/ 37 w 41"/>
                <a:gd name="T19" fmla="*/ 13 h 39"/>
                <a:gd name="T20" fmla="*/ 32 w 41"/>
                <a:gd name="T21" fmla="*/ 18 h 39"/>
                <a:gd name="T22" fmla="*/ 27 w 41"/>
                <a:gd name="T23" fmla="*/ 23 h 39"/>
                <a:gd name="T24" fmla="*/ 31 w 41"/>
                <a:gd name="T25" fmla="*/ 18 h 39"/>
                <a:gd name="T26" fmla="*/ 26 w 41"/>
                <a:gd name="T27" fmla="*/ 25 h 39"/>
                <a:gd name="T28" fmla="*/ 25 w 41"/>
                <a:gd name="T29" fmla="*/ 25 h 39"/>
                <a:gd name="T30" fmla="*/ 29 w 41"/>
                <a:gd name="T31" fmla="*/ 18 h 39"/>
                <a:gd name="T32" fmla="*/ 30 w 41"/>
                <a:gd name="T33" fmla="*/ 13 h 39"/>
                <a:gd name="T34" fmla="*/ 22 w 41"/>
                <a:gd name="T35" fmla="*/ 29 h 39"/>
                <a:gd name="T36" fmla="*/ 26 w 41"/>
                <a:gd name="T37" fmla="*/ 20 h 39"/>
                <a:gd name="T38" fmla="*/ 21 w 41"/>
                <a:gd name="T39" fmla="*/ 24 h 39"/>
                <a:gd name="T40" fmla="*/ 26 w 41"/>
                <a:gd name="T41" fmla="*/ 16 h 39"/>
                <a:gd name="T42" fmla="*/ 23 w 41"/>
                <a:gd name="T43" fmla="*/ 23 h 39"/>
                <a:gd name="T44" fmla="*/ 28 w 41"/>
                <a:gd name="T45" fmla="*/ 14 h 39"/>
                <a:gd name="T46" fmla="*/ 27 w 41"/>
                <a:gd name="T47" fmla="*/ 13 h 39"/>
                <a:gd name="T48" fmla="*/ 20 w 41"/>
                <a:gd name="T49" fmla="*/ 29 h 39"/>
                <a:gd name="T50" fmla="*/ 16 w 41"/>
                <a:gd name="T51" fmla="*/ 23 h 39"/>
                <a:gd name="T52" fmla="*/ 17 w 41"/>
                <a:gd name="T53" fmla="*/ 32 h 39"/>
                <a:gd name="T54" fmla="*/ 17 w 41"/>
                <a:gd name="T55" fmla="*/ 32 h 39"/>
                <a:gd name="T56" fmla="*/ 18 w 41"/>
                <a:gd name="T57" fmla="*/ 20 h 39"/>
                <a:gd name="T58" fmla="*/ 18 w 41"/>
                <a:gd name="T59" fmla="*/ 20 h 39"/>
                <a:gd name="T60" fmla="*/ 17 w 41"/>
                <a:gd name="T61" fmla="*/ 29 h 39"/>
                <a:gd name="T62" fmla="*/ 25 w 41"/>
                <a:gd name="T63" fmla="*/ 13 h 39"/>
                <a:gd name="T64" fmla="*/ 16 w 41"/>
                <a:gd name="T65" fmla="*/ 32 h 39"/>
                <a:gd name="T66" fmla="*/ 14 w 41"/>
                <a:gd name="T67" fmla="*/ 34 h 39"/>
                <a:gd name="T68" fmla="*/ 14 w 41"/>
                <a:gd name="T69" fmla="*/ 29 h 39"/>
                <a:gd name="T70" fmla="*/ 15 w 41"/>
                <a:gd name="T71" fmla="*/ 26 h 39"/>
                <a:gd name="T72" fmla="*/ 21 w 41"/>
                <a:gd name="T73" fmla="*/ 13 h 39"/>
                <a:gd name="T74" fmla="*/ 14 w 41"/>
                <a:gd name="T75" fmla="*/ 23 h 39"/>
                <a:gd name="T76" fmla="*/ 20 w 41"/>
                <a:gd name="T77" fmla="*/ 12 h 39"/>
                <a:gd name="T78" fmla="*/ 16 w 41"/>
                <a:gd name="T79" fmla="*/ 22 h 39"/>
                <a:gd name="T80" fmla="*/ 17 w 41"/>
                <a:gd name="T81" fmla="*/ 20 h 39"/>
                <a:gd name="T82" fmla="*/ 19 w 41"/>
                <a:gd name="T83" fmla="*/ 16 h 39"/>
                <a:gd name="T84" fmla="*/ 11 w 41"/>
                <a:gd name="T85" fmla="*/ 22 h 39"/>
                <a:gd name="T86" fmla="*/ 19 w 41"/>
                <a:gd name="T87" fmla="*/ 10 h 39"/>
                <a:gd name="T88" fmla="*/ 15 w 41"/>
                <a:gd name="T89" fmla="*/ 15 h 39"/>
                <a:gd name="T90" fmla="*/ 15 w 41"/>
                <a:gd name="T91" fmla="*/ 9 h 39"/>
                <a:gd name="T92" fmla="*/ 16 w 41"/>
                <a:gd name="T93" fmla="*/ 5 h 39"/>
                <a:gd name="T94" fmla="*/ 14 w 41"/>
                <a:gd name="T95" fmla="*/ 18 h 39"/>
                <a:gd name="T96" fmla="*/ 13 w 41"/>
                <a:gd name="T97" fmla="*/ 19 h 39"/>
                <a:gd name="T98" fmla="*/ 14 w 41"/>
                <a:gd name="T99" fmla="*/ 16 h 39"/>
                <a:gd name="T100" fmla="*/ 16 w 41"/>
                <a:gd name="T101" fmla="*/ 9 h 39"/>
                <a:gd name="T102" fmla="*/ 12 w 41"/>
                <a:gd name="T103" fmla="*/ 14 h 39"/>
                <a:gd name="T104" fmla="*/ 6 w 41"/>
                <a:gd name="T105" fmla="*/ 15 h 39"/>
                <a:gd name="T106" fmla="*/ 16 w 41"/>
                <a:gd name="T107" fmla="*/ 3 h 39"/>
                <a:gd name="T108" fmla="*/ 2 w 41"/>
                <a:gd name="T109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" h="39">
                  <a:moveTo>
                    <a:pt x="22" y="29"/>
                  </a:moveTo>
                  <a:cubicBezTo>
                    <a:pt x="19" y="32"/>
                    <a:pt x="17" y="35"/>
                    <a:pt x="15" y="39"/>
                  </a:cubicBezTo>
                  <a:cubicBezTo>
                    <a:pt x="13" y="38"/>
                    <a:pt x="13" y="36"/>
                    <a:pt x="13" y="35"/>
                  </a:cubicBezTo>
                  <a:cubicBezTo>
                    <a:pt x="13" y="32"/>
                    <a:pt x="13" y="28"/>
                    <a:pt x="13" y="25"/>
                  </a:cubicBezTo>
                  <a:cubicBezTo>
                    <a:pt x="11" y="23"/>
                    <a:pt x="8" y="21"/>
                    <a:pt x="6" y="20"/>
                  </a:cubicBezTo>
                  <a:cubicBezTo>
                    <a:pt x="4" y="18"/>
                    <a:pt x="1" y="17"/>
                    <a:pt x="0" y="14"/>
                  </a:cubicBezTo>
                  <a:cubicBezTo>
                    <a:pt x="4" y="13"/>
                    <a:pt x="9" y="13"/>
                    <a:pt x="14" y="13"/>
                  </a:cubicBezTo>
                  <a:cubicBezTo>
                    <a:pt x="15" y="9"/>
                    <a:pt x="14" y="4"/>
                    <a:pt x="15" y="0"/>
                  </a:cubicBezTo>
                  <a:cubicBezTo>
                    <a:pt x="16" y="1"/>
                    <a:pt x="17" y="3"/>
                    <a:pt x="18" y="4"/>
                  </a:cubicBezTo>
                  <a:cubicBezTo>
                    <a:pt x="19" y="6"/>
                    <a:pt x="20" y="7"/>
                    <a:pt x="21" y="9"/>
                  </a:cubicBezTo>
                  <a:cubicBezTo>
                    <a:pt x="21" y="10"/>
                    <a:pt x="22" y="11"/>
                    <a:pt x="23" y="12"/>
                  </a:cubicBezTo>
                  <a:cubicBezTo>
                    <a:pt x="27" y="12"/>
                    <a:pt x="32" y="11"/>
                    <a:pt x="36" y="11"/>
                  </a:cubicBezTo>
                  <a:cubicBezTo>
                    <a:pt x="38" y="10"/>
                    <a:pt x="39" y="10"/>
                    <a:pt x="41" y="10"/>
                  </a:cubicBezTo>
                  <a:cubicBezTo>
                    <a:pt x="40" y="13"/>
                    <a:pt x="37" y="15"/>
                    <a:pt x="35" y="17"/>
                  </a:cubicBezTo>
                  <a:cubicBezTo>
                    <a:pt x="33" y="18"/>
                    <a:pt x="31" y="20"/>
                    <a:pt x="28" y="22"/>
                  </a:cubicBezTo>
                  <a:cubicBezTo>
                    <a:pt x="30" y="26"/>
                    <a:pt x="33" y="30"/>
                    <a:pt x="34" y="35"/>
                  </a:cubicBezTo>
                  <a:cubicBezTo>
                    <a:pt x="34" y="35"/>
                    <a:pt x="33" y="35"/>
                    <a:pt x="31" y="34"/>
                  </a:cubicBezTo>
                  <a:cubicBezTo>
                    <a:pt x="28" y="33"/>
                    <a:pt x="25" y="32"/>
                    <a:pt x="22" y="29"/>
                  </a:cubicBezTo>
                  <a:close/>
                  <a:moveTo>
                    <a:pt x="32" y="32"/>
                  </a:moveTo>
                  <a:cubicBezTo>
                    <a:pt x="31" y="32"/>
                    <a:pt x="30" y="32"/>
                    <a:pt x="30" y="32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2"/>
                  </a:cubicBezTo>
                  <a:close/>
                  <a:moveTo>
                    <a:pt x="29" y="26"/>
                  </a:moveTo>
                  <a:cubicBezTo>
                    <a:pt x="29" y="26"/>
                    <a:pt x="28" y="27"/>
                    <a:pt x="29" y="27"/>
                  </a:cubicBezTo>
                  <a:cubicBezTo>
                    <a:pt x="30" y="28"/>
                    <a:pt x="30" y="30"/>
                    <a:pt x="31" y="30"/>
                  </a:cubicBezTo>
                  <a:cubicBezTo>
                    <a:pt x="30" y="29"/>
                    <a:pt x="30" y="27"/>
                    <a:pt x="29" y="26"/>
                  </a:cubicBezTo>
                  <a:close/>
                  <a:moveTo>
                    <a:pt x="37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2"/>
                    <a:pt x="39" y="11"/>
                  </a:cubicBezTo>
                  <a:cubicBezTo>
                    <a:pt x="38" y="11"/>
                    <a:pt x="38" y="11"/>
                    <a:pt x="37" y="12"/>
                  </a:cubicBezTo>
                  <a:close/>
                  <a:moveTo>
                    <a:pt x="24" y="28"/>
                  </a:moveTo>
                  <a:cubicBezTo>
                    <a:pt x="25" y="29"/>
                    <a:pt x="27" y="30"/>
                    <a:pt x="29" y="30"/>
                  </a:cubicBezTo>
                  <a:cubicBezTo>
                    <a:pt x="27" y="30"/>
                    <a:pt x="25" y="28"/>
                    <a:pt x="24" y="28"/>
                  </a:cubicBezTo>
                  <a:close/>
                  <a:moveTo>
                    <a:pt x="28" y="28"/>
                  </a:move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28" y="28"/>
                    <a:pt x="28" y="28"/>
                  </a:cubicBezTo>
                  <a:close/>
                  <a:moveTo>
                    <a:pt x="36" y="12"/>
                  </a:move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6" y="14"/>
                    <a:pt x="36" y="14"/>
                    <a:pt x="37" y="13"/>
                  </a:cubicBezTo>
                  <a:cubicBezTo>
                    <a:pt x="36" y="13"/>
                    <a:pt x="36" y="12"/>
                    <a:pt x="36" y="12"/>
                  </a:cubicBezTo>
                  <a:close/>
                  <a:moveTo>
                    <a:pt x="32" y="18"/>
                  </a:moveTo>
                  <a:cubicBezTo>
                    <a:pt x="32" y="17"/>
                    <a:pt x="33" y="17"/>
                    <a:pt x="33" y="16"/>
                  </a:cubicBezTo>
                  <a:cubicBezTo>
                    <a:pt x="32" y="16"/>
                    <a:pt x="31" y="17"/>
                    <a:pt x="32" y="18"/>
                  </a:cubicBezTo>
                  <a:close/>
                  <a:moveTo>
                    <a:pt x="34" y="13"/>
                  </a:moveTo>
                  <a:cubicBezTo>
                    <a:pt x="34" y="13"/>
                    <a:pt x="35" y="13"/>
                    <a:pt x="35" y="12"/>
                  </a:cubicBezTo>
                  <a:cubicBezTo>
                    <a:pt x="34" y="12"/>
                    <a:pt x="33" y="12"/>
                    <a:pt x="34" y="13"/>
                  </a:cubicBezTo>
                  <a:close/>
                  <a:moveTo>
                    <a:pt x="27" y="23"/>
                  </a:moveTo>
                  <a:cubicBezTo>
                    <a:pt x="27" y="23"/>
                    <a:pt x="28" y="24"/>
                    <a:pt x="28" y="24"/>
                  </a:cubicBezTo>
                  <a:cubicBezTo>
                    <a:pt x="28" y="24"/>
                    <a:pt x="28" y="23"/>
                    <a:pt x="27" y="23"/>
                  </a:cubicBezTo>
                  <a:close/>
                  <a:moveTo>
                    <a:pt x="30" y="18"/>
                  </a:moveTo>
                  <a:cubicBezTo>
                    <a:pt x="31" y="19"/>
                    <a:pt x="31" y="18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lose/>
                  <a:moveTo>
                    <a:pt x="26" y="25"/>
                  </a:moveTo>
                  <a:cubicBezTo>
                    <a:pt x="26" y="25"/>
                    <a:pt x="27" y="26"/>
                    <a:pt x="27" y="26"/>
                  </a:cubicBezTo>
                  <a:cubicBezTo>
                    <a:pt x="27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4" y="25"/>
                    <a:pt x="24" y="26"/>
                  </a:cubicBezTo>
                  <a:cubicBezTo>
                    <a:pt x="25" y="26"/>
                    <a:pt x="26" y="27"/>
                    <a:pt x="26" y="26"/>
                  </a:cubicBezTo>
                  <a:cubicBezTo>
                    <a:pt x="26" y="26"/>
                    <a:pt x="26" y="26"/>
                    <a:pt x="25" y="25"/>
                  </a:cubicBezTo>
                  <a:close/>
                  <a:moveTo>
                    <a:pt x="29" y="18"/>
                  </a:moveTo>
                  <a:cubicBezTo>
                    <a:pt x="28" y="18"/>
                    <a:pt x="27" y="17"/>
                    <a:pt x="27" y="18"/>
                  </a:cubicBezTo>
                  <a:cubicBezTo>
                    <a:pt x="28" y="18"/>
                    <a:pt x="29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9" y="16"/>
                  </a:moveTo>
                  <a:cubicBezTo>
                    <a:pt x="29" y="16"/>
                    <a:pt x="30" y="16"/>
                    <a:pt x="30" y="16"/>
                  </a:cubicBezTo>
                  <a:cubicBezTo>
                    <a:pt x="30" y="16"/>
                    <a:pt x="29" y="15"/>
                    <a:pt x="29" y="16"/>
                  </a:cubicBezTo>
                  <a:close/>
                  <a:moveTo>
                    <a:pt x="30" y="13"/>
                  </a:moveTo>
                  <a:cubicBezTo>
                    <a:pt x="31" y="13"/>
                    <a:pt x="31" y="13"/>
                    <a:pt x="32" y="13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3"/>
                    <a:pt x="30" y="12"/>
                    <a:pt x="30" y="13"/>
                  </a:cubicBezTo>
                  <a:close/>
                  <a:moveTo>
                    <a:pt x="22" y="29"/>
                  </a:moveTo>
                  <a:cubicBezTo>
                    <a:pt x="22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28"/>
                    <a:pt x="22" y="28"/>
                    <a:pt x="22" y="29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6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lose/>
                  <a:moveTo>
                    <a:pt x="21" y="24"/>
                  </a:moveTo>
                  <a:cubicBezTo>
                    <a:pt x="22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2" y="23"/>
                    <a:pt x="21" y="24"/>
                  </a:cubicBezTo>
                  <a:close/>
                  <a:moveTo>
                    <a:pt x="26" y="16"/>
                  </a:moveTo>
                  <a:cubicBezTo>
                    <a:pt x="26" y="16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lose/>
                  <a:moveTo>
                    <a:pt x="23" y="22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3" y="23"/>
                    <a:pt x="23" y="22"/>
                  </a:cubicBezTo>
                  <a:close/>
                  <a:moveTo>
                    <a:pt x="26" y="14"/>
                  </a:move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3"/>
                    <a:pt x="26" y="14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9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8"/>
                    <a:pt x="19" y="28"/>
                  </a:cubicBezTo>
                  <a:close/>
                  <a:moveTo>
                    <a:pt x="16" y="23"/>
                  </a:moveTo>
                  <a:cubicBezTo>
                    <a:pt x="17" y="25"/>
                    <a:pt x="20" y="26"/>
                    <a:pt x="21" y="26"/>
                  </a:cubicBezTo>
                  <a:cubicBezTo>
                    <a:pt x="20" y="25"/>
                    <a:pt x="17" y="22"/>
                    <a:pt x="16" y="23"/>
                  </a:cubicBezTo>
                  <a:close/>
                  <a:moveTo>
                    <a:pt x="20" y="17"/>
                  </a:moveTo>
                  <a:cubicBezTo>
                    <a:pt x="21" y="19"/>
                    <a:pt x="23" y="19"/>
                    <a:pt x="25" y="19"/>
                  </a:cubicBezTo>
                  <a:cubicBezTo>
                    <a:pt x="24" y="19"/>
                    <a:pt x="21" y="16"/>
                    <a:pt x="20" y="17"/>
                  </a:cubicBezTo>
                  <a:close/>
                  <a:moveTo>
                    <a:pt x="17" y="32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4"/>
                    <a:pt x="16" y="34"/>
                  </a:cubicBezTo>
                  <a:cubicBezTo>
                    <a:pt x="16" y="35"/>
                    <a:pt x="14" y="35"/>
                    <a:pt x="14" y="36"/>
                  </a:cubicBezTo>
                  <a:cubicBezTo>
                    <a:pt x="15" y="35"/>
                    <a:pt x="17" y="34"/>
                    <a:pt x="17" y="32"/>
                  </a:cubicBezTo>
                  <a:close/>
                  <a:moveTo>
                    <a:pt x="23" y="17"/>
                  </a:moveTo>
                  <a:cubicBezTo>
                    <a:pt x="23" y="17"/>
                    <a:pt x="24" y="19"/>
                    <a:pt x="24" y="18"/>
                  </a:cubicBezTo>
                  <a:cubicBezTo>
                    <a:pt x="24" y="18"/>
                    <a:pt x="23" y="17"/>
                    <a:pt x="23" y="17"/>
                  </a:cubicBezTo>
                  <a:close/>
                  <a:moveTo>
                    <a:pt x="18" y="20"/>
                  </a:moveTo>
                  <a:cubicBezTo>
                    <a:pt x="18" y="21"/>
                    <a:pt x="18" y="21"/>
                    <a:pt x="18" y="22"/>
                  </a:cubicBezTo>
                  <a:cubicBezTo>
                    <a:pt x="19" y="22"/>
                    <a:pt x="20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1" y="22"/>
                    <a:pt x="19" y="21"/>
                    <a:pt x="18" y="20"/>
                  </a:cubicBezTo>
                  <a:close/>
                  <a:moveTo>
                    <a:pt x="17" y="29"/>
                  </a:moveTo>
                  <a:cubicBezTo>
                    <a:pt x="16" y="29"/>
                    <a:pt x="17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25" y="13"/>
                  </a:moveTo>
                  <a:cubicBezTo>
                    <a:pt x="24" y="13"/>
                    <a:pt x="24" y="13"/>
                    <a:pt x="23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lose/>
                  <a:moveTo>
                    <a:pt x="14" y="31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1"/>
                    <a:pt x="14" y="31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5"/>
                    <a:pt x="15" y="34"/>
                  </a:cubicBezTo>
                  <a:cubicBezTo>
                    <a:pt x="15" y="34"/>
                    <a:pt x="15" y="34"/>
                    <a:pt x="14" y="34"/>
                  </a:cubicBezTo>
                  <a:close/>
                  <a:moveTo>
                    <a:pt x="14" y="29"/>
                  </a:moveTo>
                  <a:cubicBezTo>
                    <a:pt x="14" y="29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29"/>
                    <a:pt x="14" y="29"/>
                  </a:cubicBezTo>
                  <a:close/>
                  <a:moveTo>
                    <a:pt x="15" y="26"/>
                  </a:moveTo>
                  <a:cubicBezTo>
                    <a:pt x="14" y="26"/>
                    <a:pt x="14" y="27"/>
                    <a:pt x="15" y="27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21" y="13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15" y="17"/>
                  </a:moveTo>
                  <a:cubicBezTo>
                    <a:pt x="16" y="18"/>
                    <a:pt x="18" y="19"/>
                    <a:pt x="20" y="19"/>
                  </a:cubicBezTo>
                  <a:cubicBezTo>
                    <a:pt x="18" y="18"/>
                    <a:pt x="16" y="17"/>
                    <a:pt x="15" y="17"/>
                  </a:cubicBezTo>
                  <a:close/>
                  <a:moveTo>
                    <a:pt x="14" y="23"/>
                  </a:moveTo>
                  <a:cubicBezTo>
                    <a:pt x="14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3"/>
                  </a:cubicBezTo>
                  <a:close/>
                  <a:moveTo>
                    <a:pt x="20" y="10"/>
                  </a:moveTo>
                  <a:cubicBezTo>
                    <a:pt x="20" y="11"/>
                    <a:pt x="21" y="12"/>
                    <a:pt x="20" y="12"/>
                  </a:cubicBezTo>
                  <a:cubicBezTo>
                    <a:pt x="20" y="12"/>
                    <a:pt x="21" y="12"/>
                    <a:pt x="22" y="12"/>
                  </a:cubicBezTo>
                  <a:cubicBezTo>
                    <a:pt x="21" y="11"/>
                    <a:pt x="21" y="11"/>
                    <a:pt x="20" y="10"/>
                  </a:cubicBezTo>
                  <a:close/>
                  <a:moveTo>
                    <a:pt x="14" y="21"/>
                  </a:moveTo>
                  <a:cubicBezTo>
                    <a:pt x="14" y="22"/>
                    <a:pt x="16" y="23"/>
                    <a:pt x="16" y="22"/>
                  </a:cubicBezTo>
                  <a:cubicBezTo>
                    <a:pt x="16" y="22"/>
                    <a:pt x="15" y="21"/>
                    <a:pt x="14" y="21"/>
                  </a:cubicBezTo>
                  <a:close/>
                  <a:moveTo>
                    <a:pt x="15" y="18"/>
                  </a:moveTo>
                  <a:cubicBezTo>
                    <a:pt x="15" y="19"/>
                    <a:pt x="15" y="19"/>
                    <a:pt x="15" y="20"/>
                  </a:cubicBezTo>
                  <a:cubicBezTo>
                    <a:pt x="15" y="20"/>
                    <a:pt x="16" y="21"/>
                    <a:pt x="17" y="20"/>
                  </a:cubicBezTo>
                  <a:cubicBezTo>
                    <a:pt x="16" y="19"/>
                    <a:pt x="16" y="18"/>
                    <a:pt x="15" y="18"/>
                  </a:cubicBezTo>
                  <a:close/>
                  <a:moveTo>
                    <a:pt x="17" y="14"/>
                  </a:moveTo>
                  <a:cubicBezTo>
                    <a:pt x="16" y="14"/>
                    <a:pt x="16" y="14"/>
                    <a:pt x="15" y="14"/>
                  </a:cubicBezTo>
                  <a:cubicBezTo>
                    <a:pt x="16" y="15"/>
                    <a:pt x="18" y="16"/>
                    <a:pt x="19" y="16"/>
                  </a:cubicBezTo>
                  <a:cubicBezTo>
                    <a:pt x="18" y="15"/>
                    <a:pt x="18" y="14"/>
                    <a:pt x="17" y="14"/>
                  </a:cubicBezTo>
                  <a:close/>
                  <a:moveTo>
                    <a:pt x="11" y="22"/>
                  </a:moveTo>
                  <a:cubicBezTo>
                    <a:pt x="11" y="22"/>
                    <a:pt x="13" y="23"/>
                    <a:pt x="13" y="23"/>
                  </a:cubicBezTo>
                  <a:cubicBezTo>
                    <a:pt x="13" y="23"/>
                    <a:pt x="12" y="21"/>
                    <a:pt x="11" y="22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8" y="1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15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lnTo>
                    <a:pt x="15" y="15"/>
                  </a:lnTo>
                  <a:close/>
                  <a:moveTo>
                    <a:pt x="15" y="9"/>
                  </a:moveTo>
                  <a:cubicBezTo>
                    <a:pt x="15" y="10"/>
                    <a:pt x="16" y="10"/>
                    <a:pt x="15" y="11"/>
                  </a:cubicBezTo>
                  <a:cubicBezTo>
                    <a:pt x="16" y="11"/>
                    <a:pt x="17" y="12"/>
                    <a:pt x="17" y="12"/>
                  </a:cubicBezTo>
                  <a:cubicBezTo>
                    <a:pt x="17" y="11"/>
                    <a:pt x="17" y="10"/>
                    <a:pt x="15" y="9"/>
                  </a:cubicBezTo>
                  <a:close/>
                  <a:moveTo>
                    <a:pt x="16" y="5"/>
                  </a:moveTo>
                  <a:cubicBezTo>
                    <a:pt x="15" y="7"/>
                    <a:pt x="18" y="8"/>
                    <a:pt x="19" y="9"/>
                  </a:cubicBezTo>
                  <a:cubicBezTo>
                    <a:pt x="18" y="7"/>
                    <a:pt x="18" y="6"/>
                    <a:pt x="16" y="5"/>
                  </a:cubicBezTo>
                  <a:close/>
                  <a:moveTo>
                    <a:pt x="11" y="17"/>
                  </a:moveTo>
                  <a:cubicBezTo>
                    <a:pt x="12" y="17"/>
                    <a:pt x="13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7"/>
                    <a:pt x="12" y="16"/>
                    <a:pt x="11" y="17"/>
                  </a:cubicBezTo>
                  <a:close/>
                  <a:moveTo>
                    <a:pt x="11" y="17"/>
                  </a:moveTo>
                  <a:cubicBezTo>
                    <a:pt x="11" y="18"/>
                    <a:pt x="12" y="19"/>
                    <a:pt x="13" y="19"/>
                  </a:cubicBezTo>
                  <a:cubicBezTo>
                    <a:pt x="13" y="18"/>
                    <a:pt x="12" y="17"/>
                    <a:pt x="11" y="17"/>
                  </a:cubicBezTo>
                  <a:close/>
                  <a:moveTo>
                    <a:pt x="14" y="14"/>
                  </a:moveTo>
                  <a:cubicBezTo>
                    <a:pt x="13" y="14"/>
                    <a:pt x="13" y="15"/>
                    <a:pt x="13" y="15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4" y="15"/>
                    <a:pt x="14" y="14"/>
                    <a:pt x="14" y="14"/>
                  </a:cubicBezTo>
                  <a:close/>
                  <a:moveTo>
                    <a:pt x="15" y="8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8"/>
                    <a:pt x="16" y="8"/>
                    <a:pt x="15" y="8"/>
                  </a:cubicBezTo>
                  <a:close/>
                  <a:moveTo>
                    <a:pt x="10" y="14"/>
                  </a:moveTo>
                  <a:cubicBezTo>
                    <a:pt x="11" y="15"/>
                    <a:pt x="11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0" y="14"/>
                  </a:cubicBezTo>
                  <a:close/>
                  <a:moveTo>
                    <a:pt x="6" y="15"/>
                  </a:moveTo>
                  <a:cubicBezTo>
                    <a:pt x="8" y="15"/>
                    <a:pt x="10" y="17"/>
                    <a:pt x="11" y="16"/>
                  </a:cubicBezTo>
                  <a:cubicBezTo>
                    <a:pt x="10" y="15"/>
                    <a:pt x="7" y="14"/>
                    <a:pt x="6" y="15"/>
                  </a:cubicBezTo>
                  <a:close/>
                  <a:moveTo>
                    <a:pt x="16" y="3"/>
                  </a:moveTo>
                  <a:cubicBezTo>
                    <a:pt x="15" y="3"/>
                    <a:pt x="16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6" y="3"/>
                  </a:lnTo>
                  <a:close/>
                  <a:moveTo>
                    <a:pt x="5" y="16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5" y="15"/>
                    <a:pt x="5" y="16"/>
                  </a:cubicBezTo>
                  <a:close/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474"/>
            <p:cNvSpPr/>
            <p:nvPr/>
          </p:nvSpPr>
          <p:spPr bwMode="auto">
            <a:xfrm>
              <a:off x="5428346" y="516678"/>
              <a:ext cx="193705" cy="180617"/>
            </a:xfrm>
            <a:custGeom>
              <a:avLst/>
              <a:gdLst>
                <a:gd name="T0" fmla="*/ 27 w 31"/>
                <a:gd name="T1" fmla="*/ 8 h 29"/>
                <a:gd name="T2" fmla="*/ 17 w 31"/>
                <a:gd name="T3" fmla="*/ 9 h 29"/>
                <a:gd name="T4" fmla="*/ 16 w 31"/>
                <a:gd name="T5" fmla="*/ 6 h 29"/>
                <a:gd name="T6" fmla="*/ 13 w 31"/>
                <a:gd name="T7" fmla="*/ 3 h 29"/>
                <a:gd name="T8" fmla="*/ 11 w 31"/>
                <a:gd name="T9" fmla="*/ 0 h 29"/>
                <a:gd name="T10" fmla="*/ 11 w 31"/>
                <a:gd name="T11" fmla="*/ 9 h 29"/>
                <a:gd name="T12" fmla="*/ 0 w 31"/>
                <a:gd name="T13" fmla="*/ 11 h 29"/>
                <a:gd name="T14" fmla="*/ 5 w 31"/>
                <a:gd name="T15" fmla="*/ 15 h 29"/>
                <a:gd name="T16" fmla="*/ 10 w 31"/>
                <a:gd name="T17" fmla="*/ 18 h 29"/>
                <a:gd name="T18" fmla="*/ 10 w 31"/>
                <a:gd name="T19" fmla="*/ 26 h 29"/>
                <a:gd name="T20" fmla="*/ 11 w 31"/>
                <a:gd name="T21" fmla="*/ 29 h 29"/>
                <a:gd name="T22" fmla="*/ 16 w 31"/>
                <a:gd name="T23" fmla="*/ 22 h 29"/>
                <a:gd name="T24" fmla="*/ 23 w 31"/>
                <a:gd name="T25" fmla="*/ 25 h 29"/>
                <a:gd name="T26" fmla="*/ 26 w 31"/>
                <a:gd name="T27" fmla="*/ 26 h 29"/>
                <a:gd name="T28" fmla="*/ 21 w 31"/>
                <a:gd name="T29" fmla="*/ 16 h 29"/>
                <a:gd name="T30" fmla="*/ 26 w 31"/>
                <a:gd name="T31" fmla="*/ 12 h 29"/>
                <a:gd name="T32" fmla="*/ 31 w 31"/>
                <a:gd name="T33" fmla="*/ 7 h 29"/>
                <a:gd name="T34" fmla="*/ 27 w 31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9">
                  <a:moveTo>
                    <a:pt x="27" y="8"/>
                  </a:moveTo>
                  <a:cubicBezTo>
                    <a:pt x="24" y="8"/>
                    <a:pt x="20" y="9"/>
                    <a:pt x="17" y="9"/>
                  </a:cubicBezTo>
                  <a:cubicBezTo>
                    <a:pt x="17" y="8"/>
                    <a:pt x="16" y="7"/>
                    <a:pt x="16" y="6"/>
                  </a:cubicBezTo>
                  <a:cubicBezTo>
                    <a:pt x="15" y="5"/>
                    <a:pt x="14" y="4"/>
                    <a:pt x="13" y="3"/>
                  </a:cubicBezTo>
                  <a:cubicBezTo>
                    <a:pt x="12" y="2"/>
                    <a:pt x="12" y="0"/>
                    <a:pt x="11" y="0"/>
                  </a:cubicBezTo>
                  <a:cubicBezTo>
                    <a:pt x="11" y="3"/>
                    <a:pt x="11" y="6"/>
                    <a:pt x="11" y="9"/>
                  </a:cubicBezTo>
                  <a:cubicBezTo>
                    <a:pt x="7" y="10"/>
                    <a:pt x="3" y="10"/>
                    <a:pt x="0" y="11"/>
                  </a:cubicBezTo>
                  <a:cubicBezTo>
                    <a:pt x="1" y="12"/>
                    <a:pt x="3" y="13"/>
                    <a:pt x="5" y="15"/>
                  </a:cubicBezTo>
                  <a:cubicBezTo>
                    <a:pt x="6" y="16"/>
                    <a:pt x="8" y="17"/>
                    <a:pt x="10" y="18"/>
                  </a:cubicBezTo>
                  <a:cubicBezTo>
                    <a:pt x="10" y="21"/>
                    <a:pt x="10" y="24"/>
                    <a:pt x="10" y="26"/>
                  </a:cubicBezTo>
                  <a:cubicBezTo>
                    <a:pt x="10" y="27"/>
                    <a:pt x="9" y="28"/>
                    <a:pt x="11" y="29"/>
                  </a:cubicBezTo>
                  <a:cubicBezTo>
                    <a:pt x="13" y="26"/>
                    <a:pt x="14" y="24"/>
                    <a:pt x="16" y="22"/>
                  </a:cubicBezTo>
                  <a:cubicBezTo>
                    <a:pt x="18" y="23"/>
                    <a:pt x="21" y="24"/>
                    <a:pt x="23" y="25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5" y="22"/>
                    <a:pt x="22" y="19"/>
                    <a:pt x="21" y="16"/>
                  </a:cubicBezTo>
                  <a:cubicBezTo>
                    <a:pt x="23" y="15"/>
                    <a:pt x="25" y="14"/>
                    <a:pt x="26" y="12"/>
                  </a:cubicBezTo>
                  <a:cubicBezTo>
                    <a:pt x="28" y="11"/>
                    <a:pt x="30" y="9"/>
                    <a:pt x="31" y="7"/>
                  </a:cubicBezTo>
                  <a:cubicBezTo>
                    <a:pt x="29" y="7"/>
                    <a:pt x="28" y="8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475"/>
            <p:cNvSpPr/>
            <p:nvPr/>
          </p:nvSpPr>
          <p:spPr bwMode="auto">
            <a:xfrm>
              <a:off x="5229406" y="778441"/>
              <a:ext cx="125646" cy="109941"/>
            </a:xfrm>
            <a:custGeom>
              <a:avLst/>
              <a:gdLst>
                <a:gd name="T0" fmla="*/ 17 w 20"/>
                <a:gd name="T1" fmla="*/ 5 h 18"/>
                <a:gd name="T2" fmla="*/ 11 w 20"/>
                <a:gd name="T3" fmla="*/ 6 h 18"/>
                <a:gd name="T4" fmla="*/ 10 w 20"/>
                <a:gd name="T5" fmla="*/ 4 h 18"/>
                <a:gd name="T6" fmla="*/ 9 w 20"/>
                <a:gd name="T7" fmla="*/ 2 h 18"/>
                <a:gd name="T8" fmla="*/ 7 w 20"/>
                <a:gd name="T9" fmla="*/ 0 h 18"/>
                <a:gd name="T10" fmla="*/ 7 w 20"/>
                <a:gd name="T11" fmla="*/ 6 h 18"/>
                <a:gd name="T12" fmla="*/ 0 w 20"/>
                <a:gd name="T13" fmla="*/ 7 h 18"/>
                <a:gd name="T14" fmla="*/ 3 w 20"/>
                <a:gd name="T15" fmla="*/ 10 h 18"/>
                <a:gd name="T16" fmla="*/ 7 w 20"/>
                <a:gd name="T17" fmla="*/ 12 h 18"/>
                <a:gd name="T18" fmla="*/ 7 w 20"/>
                <a:gd name="T19" fmla="*/ 17 h 18"/>
                <a:gd name="T20" fmla="*/ 7 w 20"/>
                <a:gd name="T21" fmla="*/ 18 h 18"/>
                <a:gd name="T22" fmla="*/ 10 w 20"/>
                <a:gd name="T23" fmla="*/ 14 h 18"/>
                <a:gd name="T24" fmla="*/ 15 w 20"/>
                <a:gd name="T25" fmla="*/ 16 h 18"/>
                <a:gd name="T26" fmla="*/ 17 w 20"/>
                <a:gd name="T27" fmla="*/ 17 h 18"/>
                <a:gd name="T28" fmla="*/ 14 w 20"/>
                <a:gd name="T29" fmla="*/ 11 h 18"/>
                <a:gd name="T30" fmla="*/ 17 w 20"/>
                <a:gd name="T31" fmla="*/ 8 h 18"/>
                <a:gd name="T32" fmla="*/ 20 w 20"/>
                <a:gd name="T33" fmla="*/ 5 h 18"/>
                <a:gd name="T34" fmla="*/ 17 w 20"/>
                <a:gd name="T35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8">
                  <a:moveTo>
                    <a:pt x="17" y="5"/>
                  </a:moveTo>
                  <a:cubicBezTo>
                    <a:pt x="15" y="6"/>
                    <a:pt x="13" y="6"/>
                    <a:pt x="11" y="6"/>
                  </a:cubicBezTo>
                  <a:cubicBezTo>
                    <a:pt x="11" y="5"/>
                    <a:pt x="10" y="5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7" y="2"/>
                    <a:pt x="7" y="4"/>
                    <a:pt x="7" y="6"/>
                  </a:cubicBezTo>
                  <a:cubicBezTo>
                    <a:pt x="5" y="7"/>
                    <a:pt x="2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4" y="10"/>
                    <a:pt x="5" y="11"/>
                    <a:pt x="7" y="12"/>
                  </a:cubicBezTo>
                  <a:cubicBezTo>
                    <a:pt x="6" y="14"/>
                    <a:pt x="7" y="15"/>
                    <a:pt x="7" y="17"/>
                  </a:cubicBezTo>
                  <a:cubicBezTo>
                    <a:pt x="7" y="18"/>
                    <a:pt x="6" y="18"/>
                    <a:pt x="7" y="18"/>
                  </a:cubicBezTo>
                  <a:cubicBezTo>
                    <a:pt x="8" y="17"/>
                    <a:pt x="9" y="15"/>
                    <a:pt x="10" y="14"/>
                  </a:cubicBezTo>
                  <a:cubicBezTo>
                    <a:pt x="12" y="15"/>
                    <a:pt x="14" y="16"/>
                    <a:pt x="15" y="16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6" y="15"/>
                    <a:pt x="14" y="13"/>
                    <a:pt x="14" y="11"/>
                  </a:cubicBezTo>
                  <a:cubicBezTo>
                    <a:pt x="15" y="10"/>
                    <a:pt x="16" y="9"/>
                    <a:pt x="17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19" y="5"/>
                    <a:pt x="18" y="5"/>
                    <a:pt x="1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476"/>
            <p:cNvSpPr>
              <a:spLocks noEditPoints="1"/>
            </p:cNvSpPr>
            <p:nvPr/>
          </p:nvSpPr>
          <p:spPr bwMode="auto">
            <a:xfrm>
              <a:off x="3457270" y="747030"/>
              <a:ext cx="366468" cy="426675"/>
            </a:xfrm>
            <a:custGeom>
              <a:avLst/>
              <a:gdLst>
                <a:gd name="T0" fmla="*/ 27 w 59"/>
                <a:gd name="T1" fmla="*/ 65 h 69"/>
                <a:gd name="T2" fmla="*/ 26 w 59"/>
                <a:gd name="T3" fmla="*/ 50 h 69"/>
                <a:gd name="T4" fmla="*/ 12 w 59"/>
                <a:gd name="T5" fmla="*/ 56 h 69"/>
                <a:gd name="T6" fmla="*/ 14 w 59"/>
                <a:gd name="T7" fmla="*/ 36 h 69"/>
                <a:gd name="T8" fmla="*/ 3 w 59"/>
                <a:gd name="T9" fmla="*/ 21 h 69"/>
                <a:gd name="T10" fmla="*/ 7 w 59"/>
                <a:gd name="T11" fmla="*/ 17 h 69"/>
                <a:gd name="T12" fmla="*/ 22 w 59"/>
                <a:gd name="T13" fmla="*/ 21 h 69"/>
                <a:gd name="T14" fmla="*/ 27 w 59"/>
                <a:gd name="T15" fmla="*/ 2 h 69"/>
                <a:gd name="T16" fmla="*/ 35 w 59"/>
                <a:gd name="T17" fmla="*/ 14 h 69"/>
                <a:gd name="T18" fmla="*/ 50 w 59"/>
                <a:gd name="T19" fmla="*/ 9 h 69"/>
                <a:gd name="T20" fmla="*/ 48 w 59"/>
                <a:gd name="T21" fmla="*/ 21 h 69"/>
                <a:gd name="T22" fmla="*/ 59 w 59"/>
                <a:gd name="T23" fmla="*/ 25 h 69"/>
                <a:gd name="T24" fmla="*/ 49 w 59"/>
                <a:gd name="T25" fmla="*/ 36 h 69"/>
                <a:gd name="T26" fmla="*/ 56 w 59"/>
                <a:gd name="T27" fmla="*/ 51 h 69"/>
                <a:gd name="T28" fmla="*/ 39 w 59"/>
                <a:gd name="T29" fmla="*/ 49 h 69"/>
                <a:gd name="T30" fmla="*/ 27 w 59"/>
                <a:gd name="T31" fmla="*/ 65 h 69"/>
                <a:gd name="T32" fmla="*/ 33 w 59"/>
                <a:gd name="T33" fmla="*/ 40 h 69"/>
                <a:gd name="T34" fmla="*/ 31 w 59"/>
                <a:gd name="T35" fmla="*/ 63 h 69"/>
                <a:gd name="T36" fmla="*/ 33 w 59"/>
                <a:gd name="T37" fmla="*/ 40 h 69"/>
                <a:gd name="T38" fmla="*/ 30 w 59"/>
                <a:gd name="T39" fmla="*/ 36 h 69"/>
                <a:gd name="T40" fmla="*/ 20 w 59"/>
                <a:gd name="T41" fmla="*/ 38 h 69"/>
                <a:gd name="T42" fmla="*/ 12 w 59"/>
                <a:gd name="T43" fmla="*/ 53 h 69"/>
                <a:gd name="T44" fmla="*/ 30 w 59"/>
                <a:gd name="T45" fmla="*/ 36 h 69"/>
                <a:gd name="T46" fmla="*/ 46 w 59"/>
                <a:gd name="T47" fmla="*/ 51 h 69"/>
                <a:gd name="T48" fmla="*/ 54 w 59"/>
                <a:gd name="T49" fmla="*/ 47 h 69"/>
                <a:gd name="T50" fmla="*/ 37 w 59"/>
                <a:gd name="T51" fmla="*/ 37 h 69"/>
                <a:gd name="T52" fmla="*/ 46 w 59"/>
                <a:gd name="T53" fmla="*/ 51 h 69"/>
                <a:gd name="T54" fmla="*/ 30 w 59"/>
                <a:gd name="T55" fmla="*/ 33 h 69"/>
                <a:gd name="T56" fmla="*/ 6 w 59"/>
                <a:gd name="T57" fmla="*/ 23 h 69"/>
                <a:gd name="T58" fmla="*/ 30 w 59"/>
                <a:gd name="T59" fmla="*/ 33 h 69"/>
                <a:gd name="T60" fmla="*/ 56 w 59"/>
                <a:gd name="T61" fmla="*/ 28 h 69"/>
                <a:gd name="T62" fmla="*/ 51 w 59"/>
                <a:gd name="T63" fmla="*/ 23 h 69"/>
                <a:gd name="T64" fmla="*/ 39 w 59"/>
                <a:gd name="T65" fmla="*/ 34 h 69"/>
                <a:gd name="T66" fmla="*/ 56 w 59"/>
                <a:gd name="T67" fmla="*/ 28 h 69"/>
                <a:gd name="T68" fmla="*/ 36 w 59"/>
                <a:gd name="T69" fmla="*/ 29 h 69"/>
                <a:gd name="T70" fmla="*/ 37 w 59"/>
                <a:gd name="T71" fmla="*/ 29 h 69"/>
                <a:gd name="T72" fmla="*/ 47 w 59"/>
                <a:gd name="T73" fmla="*/ 10 h 69"/>
                <a:gd name="T74" fmla="*/ 36 w 59"/>
                <a:gd name="T75" fmla="*/ 29 h 69"/>
                <a:gd name="T76" fmla="*/ 24 w 59"/>
                <a:gd name="T77" fmla="*/ 5 h 69"/>
                <a:gd name="T78" fmla="*/ 32 w 59"/>
                <a:gd name="T79" fmla="*/ 29 h 69"/>
                <a:gd name="T80" fmla="*/ 24 w 59"/>
                <a:gd name="T81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69">
                  <a:moveTo>
                    <a:pt x="27" y="65"/>
                  </a:moveTo>
                  <a:cubicBezTo>
                    <a:pt x="25" y="61"/>
                    <a:pt x="25" y="55"/>
                    <a:pt x="26" y="50"/>
                  </a:cubicBezTo>
                  <a:cubicBezTo>
                    <a:pt x="22" y="51"/>
                    <a:pt x="18" y="58"/>
                    <a:pt x="12" y="56"/>
                  </a:cubicBezTo>
                  <a:cubicBezTo>
                    <a:pt x="3" y="54"/>
                    <a:pt x="8" y="39"/>
                    <a:pt x="14" y="36"/>
                  </a:cubicBezTo>
                  <a:cubicBezTo>
                    <a:pt x="7" y="35"/>
                    <a:pt x="0" y="29"/>
                    <a:pt x="3" y="21"/>
                  </a:cubicBezTo>
                  <a:cubicBezTo>
                    <a:pt x="5" y="19"/>
                    <a:pt x="7" y="19"/>
                    <a:pt x="7" y="17"/>
                  </a:cubicBezTo>
                  <a:cubicBezTo>
                    <a:pt x="14" y="15"/>
                    <a:pt x="19" y="18"/>
                    <a:pt x="22" y="21"/>
                  </a:cubicBezTo>
                  <a:cubicBezTo>
                    <a:pt x="19" y="17"/>
                    <a:pt x="16" y="0"/>
                    <a:pt x="27" y="2"/>
                  </a:cubicBezTo>
                  <a:cubicBezTo>
                    <a:pt x="31" y="3"/>
                    <a:pt x="33" y="9"/>
                    <a:pt x="35" y="14"/>
                  </a:cubicBezTo>
                  <a:cubicBezTo>
                    <a:pt x="37" y="8"/>
                    <a:pt x="44" y="0"/>
                    <a:pt x="50" y="9"/>
                  </a:cubicBezTo>
                  <a:cubicBezTo>
                    <a:pt x="50" y="14"/>
                    <a:pt x="49" y="18"/>
                    <a:pt x="48" y="21"/>
                  </a:cubicBezTo>
                  <a:cubicBezTo>
                    <a:pt x="53" y="19"/>
                    <a:pt x="57" y="22"/>
                    <a:pt x="59" y="25"/>
                  </a:cubicBezTo>
                  <a:cubicBezTo>
                    <a:pt x="59" y="32"/>
                    <a:pt x="54" y="34"/>
                    <a:pt x="49" y="36"/>
                  </a:cubicBezTo>
                  <a:cubicBezTo>
                    <a:pt x="53" y="40"/>
                    <a:pt x="59" y="43"/>
                    <a:pt x="56" y="51"/>
                  </a:cubicBezTo>
                  <a:cubicBezTo>
                    <a:pt x="52" y="55"/>
                    <a:pt x="41" y="54"/>
                    <a:pt x="39" y="49"/>
                  </a:cubicBezTo>
                  <a:cubicBezTo>
                    <a:pt x="39" y="58"/>
                    <a:pt x="37" y="69"/>
                    <a:pt x="27" y="65"/>
                  </a:cubicBezTo>
                  <a:close/>
                  <a:moveTo>
                    <a:pt x="33" y="40"/>
                  </a:moveTo>
                  <a:cubicBezTo>
                    <a:pt x="30" y="46"/>
                    <a:pt x="25" y="58"/>
                    <a:pt x="31" y="63"/>
                  </a:cubicBezTo>
                  <a:cubicBezTo>
                    <a:pt x="38" y="61"/>
                    <a:pt x="37" y="45"/>
                    <a:pt x="33" y="40"/>
                  </a:cubicBezTo>
                  <a:close/>
                  <a:moveTo>
                    <a:pt x="30" y="36"/>
                  </a:moveTo>
                  <a:cubicBezTo>
                    <a:pt x="27" y="39"/>
                    <a:pt x="23" y="37"/>
                    <a:pt x="20" y="38"/>
                  </a:cubicBezTo>
                  <a:cubicBezTo>
                    <a:pt x="13" y="39"/>
                    <a:pt x="8" y="47"/>
                    <a:pt x="12" y="53"/>
                  </a:cubicBezTo>
                  <a:cubicBezTo>
                    <a:pt x="22" y="52"/>
                    <a:pt x="29" y="45"/>
                    <a:pt x="30" y="36"/>
                  </a:cubicBezTo>
                  <a:close/>
                  <a:moveTo>
                    <a:pt x="46" y="51"/>
                  </a:moveTo>
                  <a:cubicBezTo>
                    <a:pt x="51" y="52"/>
                    <a:pt x="54" y="50"/>
                    <a:pt x="54" y="47"/>
                  </a:cubicBezTo>
                  <a:cubicBezTo>
                    <a:pt x="54" y="41"/>
                    <a:pt x="44" y="37"/>
                    <a:pt x="37" y="37"/>
                  </a:cubicBezTo>
                  <a:cubicBezTo>
                    <a:pt x="39" y="42"/>
                    <a:pt x="41" y="49"/>
                    <a:pt x="46" y="51"/>
                  </a:cubicBezTo>
                  <a:close/>
                  <a:moveTo>
                    <a:pt x="30" y="33"/>
                  </a:moveTo>
                  <a:cubicBezTo>
                    <a:pt x="25" y="27"/>
                    <a:pt x="14" y="15"/>
                    <a:pt x="6" y="23"/>
                  </a:cubicBezTo>
                  <a:cubicBezTo>
                    <a:pt x="6" y="36"/>
                    <a:pt x="20" y="35"/>
                    <a:pt x="30" y="33"/>
                  </a:cubicBezTo>
                  <a:close/>
                  <a:moveTo>
                    <a:pt x="56" y="28"/>
                  </a:moveTo>
                  <a:cubicBezTo>
                    <a:pt x="56" y="26"/>
                    <a:pt x="53" y="23"/>
                    <a:pt x="51" y="23"/>
                  </a:cubicBezTo>
                  <a:cubicBezTo>
                    <a:pt x="46" y="23"/>
                    <a:pt x="40" y="31"/>
                    <a:pt x="39" y="34"/>
                  </a:cubicBezTo>
                  <a:cubicBezTo>
                    <a:pt x="44" y="34"/>
                    <a:pt x="56" y="34"/>
                    <a:pt x="56" y="28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7" y="29"/>
                  </a:cubicBezTo>
                  <a:cubicBezTo>
                    <a:pt x="41" y="24"/>
                    <a:pt x="48" y="19"/>
                    <a:pt x="47" y="10"/>
                  </a:cubicBezTo>
                  <a:cubicBezTo>
                    <a:pt x="37" y="5"/>
                    <a:pt x="38" y="21"/>
                    <a:pt x="36" y="29"/>
                  </a:cubicBezTo>
                  <a:close/>
                  <a:moveTo>
                    <a:pt x="24" y="5"/>
                  </a:moveTo>
                  <a:cubicBezTo>
                    <a:pt x="19" y="15"/>
                    <a:pt x="29" y="23"/>
                    <a:pt x="32" y="29"/>
                  </a:cubicBezTo>
                  <a:cubicBezTo>
                    <a:pt x="32" y="19"/>
                    <a:pt x="33" y="7"/>
                    <a:pt x="2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3" name="Freeform 498"/>
            <p:cNvSpPr>
              <a:spLocks noEditPoints="1"/>
            </p:cNvSpPr>
            <p:nvPr/>
          </p:nvSpPr>
          <p:spPr bwMode="auto">
            <a:xfrm>
              <a:off x="7339217" y="548090"/>
              <a:ext cx="159676" cy="204175"/>
            </a:xfrm>
            <a:custGeom>
              <a:avLst/>
              <a:gdLst>
                <a:gd name="T0" fmla="*/ 9 w 26"/>
                <a:gd name="T1" fmla="*/ 19 h 33"/>
                <a:gd name="T2" fmla="*/ 5 w 26"/>
                <a:gd name="T3" fmla="*/ 28 h 33"/>
                <a:gd name="T4" fmla="*/ 1 w 26"/>
                <a:gd name="T5" fmla="*/ 29 h 33"/>
                <a:gd name="T6" fmla="*/ 2 w 26"/>
                <a:gd name="T7" fmla="*/ 28 h 33"/>
                <a:gd name="T8" fmla="*/ 9 w 26"/>
                <a:gd name="T9" fmla="*/ 7 h 33"/>
                <a:gd name="T10" fmla="*/ 18 w 26"/>
                <a:gd name="T11" fmla="*/ 0 h 33"/>
                <a:gd name="T12" fmla="*/ 26 w 26"/>
                <a:gd name="T13" fmla="*/ 3 h 33"/>
                <a:gd name="T14" fmla="*/ 12 w 26"/>
                <a:gd name="T15" fmla="*/ 16 h 33"/>
                <a:gd name="T16" fmla="*/ 23 w 26"/>
                <a:gd name="T17" fmla="*/ 28 h 33"/>
                <a:gd name="T18" fmla="*/ 19 w 26"/>
                <a:gd name="T19" fmla="*/ 33 h 33"/>
                <a:gd name="T20" fmla="*/ 17 w 26"/>
                <a:gd name="T21" fmla="*/ 31 h 33"/>
                <a:gd name="T22" fmla="*/ 9 w 26"/>
                <a:gd name="T23" fmla="*/ 19 h 33"/>
                <a:gd name="T24" fmla="*/ 20 w 26"/>
                <a:gd name="T25" fmla="*/ 9 h 33"/>
                <a:gd name="T26" fmla="*/ 23 w 26"/>
                <a:gd name="T27" fmla="*/ 4 h 33"/>
                <a:gd name="T28" fmla="*/ 14 w 26"/>
                <a:gd name="T29" fmla="*/ 4 h 33"/>
                <a:gd name="T30" fmla="*/ 12 w 26"/>
                <a:gd name="T31" fmla="*/ 12 h 33"/>
                <a:gd name="T32" fmla="*/ 20 w 26"/>
                <a:gd name="T33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3">
                  <a:moveTo>
                    <a:pt x="9" y="19"/>
                  </a:moveTo>
                  <a:cubicBezTo>
                    <a:pt x="7" y="22"/>
                    <a:pt x="5" y="25"/>
                    <a:pt x="5" y="28"/>
                  </a:cubicBezTo>
                  <a:cubicBezTo>
                    <a:pt x="5" y="29"/>
                    <a:pt x="2" y="31"/>
                    <a:pt x="1" y="29"/>
                  </a:cubicBezTo>
                  <a:cubicBezTo>
                    <a:pt x="0" y="29"/>
                    <a:pt x="1" y="28"/>
                    <a:pt x="2" y="28"/>
                  </a:cubicBezTo>
                  <a:cubicBezTo>
                    <a:pt x="4" y="21"/>
                    <a:pt x="6" y="13"/>
                    <a:pt x="9" y="7"/>
                  </a:cubicBezTo>
                  <a:cubicBezTo>
                    <a:pt x="9" y="2"/>
                    <a:pt x="14" y="0"/>
                    <a:pt x="18" y="0"/>
                  </a:cubicBezTo>
                  <a:cubicBezTo>
                    <a:pt x="21" y="0"/>
                    <a:pt x="24" y="2"/>
                    <a:pt x="26" y="3"/>
                  </a:cubicBezTo>
                  <a:cubicBezTo>
                    <a:pt x="26" y="11"/>
                    <a:pt x="19" y="15"/>
                    <a:pt x="12" y="16"/>
                  </a:cubicBezTo>
                  <a:cubicBezTo>
                    <a:pt x="15" y="20"/>
                    <a:pt x="19" y="24"/>
                    <a:pt x="23" y="28"/>
                  </a:cubicBezTo>
                  <a:cubicBezTo>
                    <a:pt x="23" y="31"/>
                    <a:pt x="20" y="31"/>
                    <a:pt x="19" y="33"/>
                  </a:cubicBezTo>
                  <a:cubicBezTo>
                    <a:pt x="18" y="33"/>
                    <a:pt x="18" y="32"/>
                    <a:pt x="17" y="31"/>
                  </a:cubicBezTo>
                  <a:cubicBezTo>
                    <a:pt x="15" y="27"/>
                    <a:pt x="12" y="23"/>
                    <a:pt x="9" y="19"/>
                  </a:cubicBezTo>
                  <a:close/>
                  <a:moveTo>
                    <a:pt x="20" y="9"/>
                  </a:moveTo>
                  <a:cubicBezTo>
                    <a:pt x="22" y="8"/>
                    <a:pt x="24" y="5"/>
                    <a:pt x="23" y="4"/>
                  </a:cubicBezTo>
                  <a:cubicBezTo>
                    <a:pt x="21" y="2"/>
                    <a:pt x="15" y="3"/>
                    <a:pt x="14" y="4"/>
                  </a:cubicBezTo>
                  <a:cubicBezTo>
                    <a:pt x="14" y="7"/>
                    <a:pt x="12" y="10"/>
                    <a:pt x="12" y="12"/>
                  </a:cubicBezTo>
                  <a:cubicBezTo>
                    <a:pt x="15" y="12"/>
                    <a:pt x="17" y="11"/>
                    <a:pt x="20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4" name="Freeform 499"/>
            <p:cNvSpPr>
              <a:spLocks noEditPoints="1"/>
            </p:cNvSpPr>
            <p:nvPr/>
          </p:nvSpPr>
          <p:spPr bwMode="auto">
            <a:xfrm>
              <a:off x="6420429" y="529767"/>
              <a:ext cx="172764" cy="222500"/>
            </a:xfrm>
            <a:custGeom>
              <a:avLst/>
              <a:gdLst>
                <a:gd name="T0" fmla="*/ 0 w 28"/>
                <a:gd name="T1" fmla="*/ 2 h 36"/>
                <a:gd name="T2" fmla="*/ 4 w 28"/>
                <a:gd name="T3" fmla="*/ 0 h 36"/>
                <a:gd name="T4" fmla="*/ 9 w 28"/>
                <a:gd name="T5" fmla="*/ 13 h 36"/>
                <a:gd name="T6" fmla="*/ 10 w 28"/>
                <a:gd name="T7" fmla="*/ 25 h 36"/>
                <a:gd name="T8" fmla="*/ 24 w 28"/>
                <a:gd name="T9" fmla="*/ 3 h 36"/>
                <a:gd name="T10" fmla="*/ 27 w 28"/>
                <a:gd name="T11" fmla="*/ 3 h 36"/>
                <a:gd name="T12" fmla="*/ 25 w 28"/>
                <a:gd name="T13" fmla="*/ 9 h 36"/>
                <a:gd name="T14" fmla="*/ 24 w 28"/>
                <a:gd name="T15" fmla="*/ 12 h 36"/>
                <a:gd name="T16" fmla="*/ 22 w 28"/>
                <a:gd name="T17" fmla="*/ 15 h 36"/>
                <a:gd name="T18" fmla="*/ 21 w 28"/>
                <a:gd name="T19" fmla="*/ 16 h 36"/>
                <a:gd name="T20" fmla="*/ 18 w 28"/>
                <a:gd name="T21" fmla="*/ 22 h 36"/>
                <a:gd name="T22" fmla="*/ 14 w 28"/>
                <a:gd name="T23" fmla="*/ 29 h 36"/>
                <a:gd name="T24" fmla="*/ 13 w 28"/>
                <a:gd name="T25" fmla="*/ 30 h 36"/>
                <a:gd name="T26" fmla="*/ 11 w 28"/>
                <a:gd name="T27" fmla="*/ 34 h 36"/>
                <a:gd name="T28" fmla="*/ 10 w 28"/>
                <a:gd name="T29" fmla="*/ 34 h 36"/>
                <a:gd name="T30" fmla="*/ 8 w 28"/>
                <a:gd name="T31" fmla="*/ 36 h 36"/>
                <a:gd name="T32" fmla="*/ 5 w 28"/>
                <a:gd name="T33" fmla="*/ 33 h 36"/>
                <a:gd name="T34" fmla="*/ 0 w 28"/>
                <a:gd name="T35" fmla="*/ 2 h 36"/>
                <a:gd name="T36" fmla="*/ 6 w 28"/>
                <a:gd name="T37" fmla="*/ 30 h 36"/>
                <a:gd name="T38" fmla="*/ 7 w 28"/>
                <a:gd name="T39" fmla="*/ 32 h 36"/>
                <a:gd name="T40" fmla="*/ 6 w 28"/>
                <a:gd name="T41" fmla="*/ 30 h 36"/>
                <a:gd name="T42" fmla="*/ 6 w 28"/>
                <a:gd name="T43" fmla="*/ 28 h 36"/>
                <a:gd name="T44" fmla="*/ 5 w 28"/>
                <a:gd name="T45" fmla="*/ 25 h 36"/>
                <a:gd name="T46" fmla="*/ 6 w 28"/>
                <a:gd name="T47" fmla="*/ 28 h 36"/>
                <a:gd name="T48" fmla="*/ 3 w 28"/>
                <a:gd name="T49" fmla="*/ 17 h 36"/>
                <a:gd name="T50" fmla="*/ 4 w 28"/>
                <a:gd name="T51" fmla="*/ 20 h 36"/>
                <a:gd name="T52" fmla="*/ 3 w 28"/>
                <a:gd name="T53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36">
                  <a:moveTo>
                    <a:pt x="0" y="2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6" y="3"/>
                    <a:pt x="8" y="9"/>
                    <a:pt x="9" y="13"/>
                  </a:cubicBezTo>
                  <a:cubicBezTo>
                    <a:pt x="9" y="17"/>
                    <a:pt x="8" y="21"/>
                    <a:pt x="10" y="25"/>
                  </a:cubicBezTo>
                  <a:cubicBezTo>
                    <a:pt x="16" y="19"/>
                    <a:pt x="19" y="10"/>
                    <a:pt x="24" y="3"/>
                  </a:cubicBezTo>
                  <a:cubicBezTo>
                    <a:pt x="25" y="3"/>
                    <a:pt x="26" y="3"/>
                    <a:pt x="27" y="3"/>
                  </a:cubicBezTo>
                  <a:cubicBezTo>
                    <a:pt x="28" y="5"/>
                    <a:pt x="26" y="7"/>
                    <a:pt x="25" y="9"/>
                  </a:cubicBezTo>
                  <a:cubicBezTo>
                    <a:pt x="24" y="9"/>
                    <a:pt x="24" y="11"/>
                    <a:pt x="24" y="12"/>
                  </a:cubicBezTo>
                  <a:cubicBezTo>
                    <a:pt x="23" y="13"/>
                    <a:pt x="22" y="14"/>
                    <a:pt x="22" y="15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0" y="18"/>
                    <a:pt x="19" y="20"/>
                    <a:pt x="18" y="22"/>
                  </a:cubicBezTo>
                  <a:cubicBezTo>
                    <a:pt x="17" y="24"/>
                    <a:pt x="15" y="26"/>
                    <a:pt x="14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2" y="33"/>
                    <a:pt x="11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7" y="35"/>
                    <a:pt x="6" y="33"/>
                    <a:pt x="5" y="33"/>
                  </a:cubicBezTo>
                  <a:cubicBezTo>
                    <a:pt x="3" y="22"/>
                    <a:pt x="0" y="12"/>
                    <a:pt x="0" y="2"/>
                  </a:cubicBezTo>
                  <a:close/>
                  <a:moveTo>
                    <a:pt x="6" y="30"/>
                  </a:moveTo>
                  <a:cubicBezTo>
                    <a:pt x="6" y="31"/>
                    <a:pt x="6" y="32"/>
                    <a:pt x="7" y="32"/>
                  </a:cubicBezTo>
                  <a:cubicBezTo>
                    <a:pt x="7" y="31"/>
                    <a:pt x="7" y="30"/>
                    <a:pt x="6" y="30"/>
                  </a:cubicBezTo>
                  <a:close/>
                  <a:moveTo>
                    <a:pt x="6" y="28"/>
                  </a:moveTo>
                  <a:cubicBezTo>
                    <a:pt x="6" y="27"/>
                    <a:pt x="5" y="26"/>
                    <a:pt x="5" y="25"/>
                  </a:cubicBezTo>
                  <a:cubicBezTo>
                    <a:pt x="5" y="26"/>
                    <a:pt x="5" y="27"/>
                    <a:pt x="6" y="28"/>
                  </a:cubicBezTo>
                  <a:close/>
                  <a:moveTo>
                    <a:pt x="3" y="17"/>
                  </a:moveTo>
                  <a:cubicBezTo>
                    <a:pt x="4" y="18"/>
                    <a:pt x="3" y="19"/>
                    <a:pt x="4" y="20"/>
                  </a:cubicBezTo>
                  <a:cubicBezTo>
                    <a:pt x="4" y="19"/>
                    <a:pt x="4" y="18"/>
                    <a:pt x="3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5" name="Freeform 500"/>
            <p:cNvSpPr>
              <a:spLocks noEditPoints="1"/>
            </p:cNvSpPr>
            <p:nvPr/>
          </p:nvSpPr>
          <p:spPr bwMode="auto">
            <a:xfrm>
              <a:off x="6972749" y="535002"/>
              <a:ext cx="167528" cy="217264"/>
            </a:xfrm>
            <a:custGeom>
              <a:avLst/>
              <a:gdLst>
                <a:gd name="T0" fmla="*/ 6 w 27"/>
                <a:gd name="T1" fmla="*/ 33 h 35"/>
                <a:gd name="T2" fmla="*/ 11 w 27"/>
                <a:gd name="T3" fmla="*/ 8 h 35"/>
                <a:gd name="T4" fmla="*/ 4 w 27"/>
                <a:gd name="T5" fmla="*/ 9 h 35"/>
                <a:gd name="T6" fmla="*/ 3 w 27"/>
                <a:gd name="T7" fmla="*/ 8 h 35"/>
                <a:gd name="T8" fmla="*/ 2 w 27"/>
                <a:gd name="T9" fmla="*/ 8 h 35"/>
                <a:gd name="T10" fmla="*/ 1 w 27"/>
                <a:gd name="T11" fmla="*/ 3 h 35"/>
                <a:gd name="T12" fmla="*/ 6 w 27"/>
                <a:gd name="T13" fmla="*/ 3 h 35"/>
                <a:gd name="T14" fmla="*/ 26 w 27"/>
                <a:gd name="T15" fmla="*/ 2 h 35"/>
                <a:gd name="T16" fmla="*/ 27 w 27"/>
                <a:gd name="T17" fmla="*/ 7 h 35"/>
                <a:gd name="T18" fmla="*/ 17 w 27"/>
                <a:gd name="T19" fmla="*/ 9 h 35"/>
                <a:gd name="T20" fmla="*/ 11 w 27"/>
                <a:gd name="T21" fmla="*/ 34 h 35"/>
                <a:gd name="T22" fmla="*/ 8 w 27"/>
                <a:gd name="T23" fmla="*/ 35 h 35"/>
                <a:gd name="T24" fmla="*/ 6 w 27"/>
                <a:gd name="T25" fmla="*/ 33 h 35"/>
                <a:gd name="T26" fmla="*/ 11 w 27"/>
                <a:gd name="T27" fmla="*/ 26 h 35"/>
                <a:gd name="T28" fmla="*/ 11 w 27"/>
                <a:gd name="T29" fmla="*/ 28 h 35"/>
                <a:gd name="T30" fmla="*/ 11 w 27"/>
                <a:gd name="T31" fmla="*/ 26 h 35"/>
                <a:gd name="T32" fmla="*/ 2 w 27"/>
                <a:gd name="T33" fmla="*/ 5 h 35"/>
                <a:gd name="T34" fmla="*/ 3 w 27"/>
                <a:gd name="T35" fmla="*/ 7 h 35"/>
                <a:gd name="T36" fmla="*/ 2 w 27"/>
                <a:gd name="T37" fmla="*/ 5 h 35"/>
                <a:gd name="T38" fmla="*/ 24 w 27"/>
                <a:gd name="T39" fmla="*/ 5 h 35"/>
                <a:gd name="T40" fmla="*/ 23 w 27"/>
                <a:gd name="T41" fmla="*/ 4 h 35"/>
                <a:gd name="T42" fmla="*/ 22 w 27"/>
                <a:gd name="T43" fmla="*/ 5 h 35"/>
                <a:gd name="T44" fmla="*/ 24 w 27"/>
                <a:gd name="T45" fmla="*/ 5 h 35"/>
                <a:gd name="T46" fmla="*/ 16 w 27"/>
                <a:gd name="T47" fmla="*/ 3 h 35"/>
                <a:gd name="T48" fmla="*/ 14 w 27"/>
                <a:gd name="T49" fmla="*/ 4 h 35"/>
                <a:gd name="T50" fmla="*/ 16 w 27"/>
                <a:gd name="T51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5">
                  <a:moveTo>
                    <a:pt x="6" y="33"/>
                  </a:moveTo>
                  <a:cubicBezTo>
                    <a:pt x="7" y="25"/>
                    <a:pt x="9" y="17"/>
                    <a:pt x="11" y="8"/>
                  </a:cubicBezTo>
                  <a:cubicBezTo>
                    <a:pt x="9" y="8"/>
                    <a:pt x="7" y="9"/>
                    <a:pt x="4" y="9"/>
                  </a:cubicBezTo>
                  <a:cubicBezTo>
                    <a:pt x="4" y="9"/>
                    <a:pt x="3" y="9"/>
                    <a:pt x="3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3" y="2"/>
                    <a:pt x="4" y="3"/>
                    <a:pt x="6" y="3"/>
                  </a:cubicBezTo>
                  <a:cubicBezTo>
                    <a:pt x="12" y="3"/>
                    <a:pt x="21" y="0"/>
                    <a:pt x="26" y="2"/>
                  </a:cubicBezTo>
                  <a:cubicBezTo>
                    <a:pt x="26" y="4"/>
                    <a:pt x="27" y="5"/>
                    <a:pt x="27" y="7"/>
                  </a:cubicBezTo>
                  <a:cubicBezTo>
                    <a:pt x="24" y="8"/>
                    <a:pt x="21" y="8"/>
                    <a:pt x="17" y="9"/>
                  </a:cubicBezTo>
                  <a:cubicBezTo>
                    <a:pt x="14" y="16"/>
                    <a:pt x="14" y="26"/>
                    <a:pt x="11" y="34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7" y="34"/>
                    <a:pt x="7" y="34"/>
                    <a:pt x="6" y="33"/>
                  </a:cubicBezTo>
                  <a:close/>
                  <a:moveTo>
                    <a:pt x="11" y="26"/>
                  </a:moveTo>
                  <a:cubicBezTo>
                    <a:pt x="11" y="27"/>
                    <a:pt x="10" y="27"/>
                    <a:pt x="11" y="28"/>
                  </a:cubicBezTo>
                  <a:cubicBezTo>
                    <a:pt x="11" y="28"/>
                    <a:pt x="12" y="26"/>
                    <a:pt x="11" y="26"/>
                  </a:cubicBezTo>
                  <a:close/>
                  <a:moveTo>
                    <a:pt x="2" y="5"/>
                  </a:moveTo>
                  <a:cubicBezTo>
                    <a:pt x="1" y="6"/>
                    <a:pt x="3" y="7"/>
                    <a:pt x="3" y="7"/>
                  </a:cubicBezTo>
                  <a:cubicBezTo>
                    <a:pt x="3" y="6"/>
                    <a:pt x="2" y="6"/>
                    <a:pt x="2" y="5"/>
                  </a:cubicBezTo>
                  <a:close/>
                  <a:moveTo>
                    <a:pt x="24" y="5"/>
                  </a:moveTo>
                  <a:cubicBezTo>
                    <a:pt x="24" y="4"/>
                    <a:pt x="24" y="4"/>
                    <a:pt x="23" y="4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23" y="5"/>
                    <a:pt x="24" y="5"/>
                    <a:pt x="24" y="5"/>
                  </a:cubicBezTo>
                  <a:close/>
                  <a:moveTo>
                    <a:pt x="16" y="3"/>
                  </a:moveTo>
                  <a:cubicBezTo>
                    <a:pt x="15" y="3"/>
                    <a:pt x="14" y="3"/>
                    <a:pt x="14" y="4"/>
                  </a:cubicBezTo>
                  <a:cubicBezTo>
                    <a:pt x="15" y="3"/>
                    <a:pt x="16" y="3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6" name="Freeform 501"/>
            <p:cNvSpPr>
              <a:spLocks noEditPoints="1"/>
            </p:cNvSpPr>
            <p:nvPr/>
          </p:nvSpPr>
          <p:spPr bwMode="auto">
            <a:xfrm>
              <a:off x="7153366" y="548090"/>
              <a:ext cx="159676" cy="204175"/>
            </a:xfrm>
            <a:custGeom>
              <a:avLst/>
              <a:gdLst>
                <a:gd name="T0" fmla="*/ 11 w 26"/>
                <a:gd name="T1" fmla="*/ 0 h 33"/>
                <a:gd name="T2" fmla="*/ 22 w 26"/>
                <a:gd name="T3" fmla="*/ 2 h 33"/>
                <a:gd name="T4" fmla="*/ 25 w 26"/>
                <a:gd name="T5" fmla="*/ 8 h 33"/>
                <a:gd name="T6" fmla="*/ 24 w 26"/>
                <a:gd name="T7" fmla="*/ 21 h 33"/>
                <a:gd name="T8" fmla="*/ 14 w 26"/>
                <a:gd name="T9" fmla="*/ 33 h 33"/>
                <a:gd name="T10" fmla="*/ 6 w 26"/>
                <a:gd name="T11" fmla="*/ 31 h 33"/>
                <a:gd name="T12" fmla="*/ 3 w 26"/>
                <a:gd name="T13" fmla="*/ 28 h 33"/>
                <a:gd name="T14" fmla="*/ 11 w 26"/>
                <a:gd name="T15" fmla="*/ 0 h 33"/>
                <a:gd name="T16" fmla="*/ 9 w 26"/>
                <a:gd name="T17" fmla="*/ 29 h 33"/>
                <a:gd name="T18" fmla="*/ 14 w 26"/>
                <a:gd name="T19" fmla="*/ 28 h 33"/>
                <a:gd name="T20" fmla="*/ 20 w 26"/>
                <a:gd name="T21" fmla="*/ 19 h 33"/>
                <a:gd name="T22" fmla="*/ 19 w 26"/>
                <a:gd name="T23" fmla="*/ 8 h 33"/>
                <a:gd name="T24" fmla="*/ 17 w 26"/>
                <a:gd name="T25" fmla="*/ 6 h 33"/>
                <a:gd name="T26" fmla="*/ 9 w 26"/>
                <a:gd name="T27" fmla="*/ 11 h 33"/>
                <a:gd name="T28" fmla="*/ 9 w 26"/>
                <a:gd name="T29" fmla="*/ 16 h 33"/>
                <a:gd name="T30" fmla="*/ 9 w 26"/>
                <a:gd name="T31" fmla="*/ 16 h 33"/>
                <a:gd name="T32" fmla="*/ 9 w 26"/>
                <a:gd name="T33" fmla="*/ 29 h 33"/>
                <a:gd name="T34" fmla="*/ 21 w 26"/>
                <a:gd name="T35" fmla="*/ 22 h 33"/>
                <a:gd name="T36" fmla="*/ 17 w 26"/>
                <a:gd name="T37" fmla="*/ 28 h 33"/>
                <a:gd name="T38" fmla="*/ 21 w 26"/>
                <a:gd name="T39" fmla="*/ 22 h 33"/>
                <a:gd name="T40" fmla="*/ 22 w 26"/>
                <a:gd name="T41" fmla="*/ 6 h 33"/>
                <a:gd name="T42" fmla="*/ 24 w 26"/>
                <a:gd name="T43" fmla="*/ 11 h 33"/>
                <a:gd name="T44" fmla="*/ 22 w 26"/>
                <a:gd name="T45" fmla="*/ 6 h 33"/>
                <a:gd name="T46" fmla="*/ 17 w 26"/>
                <a:gd name="T47" fmla="*/ 3 h 33"/>
                <a:gd name="T48" fmla="*/ 22 w 26"/>
                <a:gd name="T49" fmla="*/ 5 h 33"/>
                <a:gd name="T50" fmla="*/ 17 w 26"/>
                <a:gd name="T5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3">
                  <a:moveTo>
                    <a:pt x="11" y="0"/>
                  </a:moveTo>
                  <a:cubicBezTo>
                    <a:pt x="15" y="0"/>
                    <a:pt x="19" y="0"/>
                    <a:pt x="22" y="2"/>
                  </a:cubicBezTo>
                  <a:cubicBezTo>
                    <a:pt x="23" y="4"/>
                    <a:pt x="25" y="6"/>
                    <a:pt x="25" y="8"/>
                  </a:cubicBezTo>
                  <a:cubicBezTo>
                    <a:pt x="26" y="13"/>
                    <a:pt x="25" y="17"/>
                    <a:pt x="24" y="21"/>
                  </a:cubicBezTo>
                  <a:cubicBezTo>
                    <a:pt x="23" y="27"/>
                    <a:pt x="18" y="31"/>
                    <a:pt x="14" y="33"/>
                  </a:cubicBezTo>
                  <a:cubicBezTo>
                    <a:pt x="10" y="33"/>
                    <a:pt x="8" y="33"/>
                    <a:pt x="6" y="31"/>
                  </a:cubicBezTo>
                  <a:cubicBezTo>
                    <a:pt x="5" y="30"/>
                    <a:pt x="5" y="29"/>
                    <a:pt x="3" y="28"/>
                  </a:cubicBezTo>
                  <a:cubicBezTo>
                    <a:pt x="0" y="17"/>
                    <a:pt x="7" y="7"/>
                    <a:pt x="11" y="0"/>
                  </a:cubicBezTo>
                  <a:close/>
                  <a:moveTo>
                    <a:pt x="9" y="29"/>
                  </a:moveTo>
                  <a:cubicBezTo>
                    <a:pt x="10" y="30"/>
                    <a:pt x="13" y="29"/>
                    <a:pt x="14" y="28"/>
                  </a:cubicBezTo>
                  <a:cubicBezTo>
                    <a:pt x="15" y="27"/>
                    <a:pt x="19" y="23"/>
                    <a:pt x="20" y="19"/>
                  </a:cubicBezTo>
                  <a:cubicBezTo>
                    <a:pt x="21" y="15"/>
                    <a:pt x="19" y="12"/>
                    <a:pt x="19" y="8"/>
                  </a:cubicBezTo>
                  <a:cubicBezTo>
                    <a:pt x="18" y="8"/>
                    <a:pt x="17" y="7"/>
                    <a:pt x="17" y="6"/>
                  </a:cubicBezTo>
                  <a:cubicBezTo>
                    <a:pt x="13" y="5"/>
                    <a:pt x="11" y="9"/>
                    <a:pt x="9" y="11"/>
                  </a:cubicBezTo>
                  <a:cubicBezTo>
                    <a:pt x="11" y="12"/>
                    <a:pt x="10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8"/>
                    <a:pt x="5" y="28"/>
                    <a:pt x="9" y="29"/>
                  </a:cubicBezTo>
                  <a:close/>
                  <a:moveTo>
                    <a:pt x="21" y="22"/>
                  </a:moveTo>
                  <a:cubicBezTo>
                    <a:pt x="20" y="24"/>
                    <a:pt x="18" y="27"/>
                    <a:pt x="17" y="28"/>
                  </a:cubicBezTo>
                  <a:cubicBezTo>
                    <a:pt x="19" y="27"/>
                    <a:pt x="21" y="24"/>
                    <a:pt x="21" y="22"/>
                  </a:cubicBezTo>
                  <a:close/>
                  <a:moveTo>
                    <a:pt x="22" y="6"/>
                  </a:moveTo>
                  <a:cubicBezTo>
                    <a:pt x="23" y="8"/>
                    <a:pt x="23" y="10"/>
                    <a:pt x="24" y="11"/>
                  </a:cubicBezTo>
                  <a:cubicBezTo>
                    <a:pt x="24" y="9"/>
                    <a:pt x="23" y="7"/>
                    <a:pt x="22" y="6"/>
                  </a:cubicBezTo>
                  <a:close/>
                  <a:moveTo>
                    <a:pt x="17" y="3"/>
                  </a:moveTo>
                  <a:cubicBezTo>
                    <a:pt x="19" y="3"/>
                    <a:pt x="21" y="5"/>
                    <a:pt x="22" y="5"/>
                  </a:cubicBezTo>
                  <a:cubicBezTo>
                    <a:pt x="21" y="4"/>
                    <a:pt x="19" y="1"/>
                    <a:pt x="1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7" name="Freeform 502"/>
            <p:cNvSpPr>
              <a:spLocks noEditPoints="1"/>
            </p:cNvSpPr>
            <p:nvPr/>
          </p:nvSpPr>
          <p:spPr bwMode="auto">
            <a:xfrm>
              <a:off x="6619369" y="542854"/>
              <a:ext cx="149206" cy="209411"/>
            </a:xfrm>
            <a:custGeom>
              <a:avLst/>
              <a:gdLst>
                <a:gd name="T0" fmla="*/ 0 w 24"/>
                <a:gd name="T1" fmla="*/ 32 h 34"/>
                <a:gd name="T2" fmla="*/ 1 w 24"/>
                <a:gd name="T3" fmla="*/ 23 h 34"/>
                <a:gd name="T4" fmla="*/ 3 w 24"/>
                <a:gd name="T5" fmla="*/ 3 h 34"/>
                <a:gd name="T6" fmla="*/ 24 w 24"/>
                <a:gd name="T7" fmla="*/ 1 h 34"/>
                <a:gd name="T8" fmla="*/ 21 w 24"/>
                <a:gd name="T9" fmla="*/ 6 h 34"/>
                <a:gd name="T10" fmla="*/ 8 w 24"/>
                <a:gd name="T11" fmla="*/ 6 h 34"/>
                <a:gd name="T12" fmla="*/ 5 w 24"/>
                <a:gd name="T13" fmla="*/ 14 h 34"/>
                <a:gd name="T14" fmla="*/ 18 w 24"/>
                <a:gd name="T15" fmla="*/ 17 h 34"/>
                <a:gd name="T16" fmla="*/ 14 w 24"/>
                <a:gd name="T17" fmla="*/ 21 h 34"/>
                <a:gd name="T18" fmla="*/ 4 w 24"/>
                <a:gd name="T19" fmla="*/ 20 h 34"/>
                <a:gd name="T20" fmla="*/ 3 w 24"/>
                <a:gd name="T21" fmla="*/ 28 h 34"/>
                <a:gd name="T22" fmla="*/ 16 w 24"/>
                <a:gd name="T23" fmla="*/ 30 h 34"/>
                <a:gd name="T24" fmla="*/ 19 w 24"/>
                <a:gd name="T25" fmla="*/ 31 h 34"/>
                <a:gd name="T26" fmla="*/ 16 w 24"/>
                <a:gd name="T27" fmla="*/ 33 h 34"/>
                <a:gd name="T28" fmla="*/ 8 w 24"/>
                <a:gd name="T29" fmla="*/ 33 h 34"/>
                <a:gd name="T30" fmla="*/ 7 w 24"/>
                <a:gd name="T31" fmla="*/ 33 h 34"/>
                <a:gd name="T32" fmla="*/ 0 w 24"/>
                <a:gd name="T33" fmla="*/ 32 h 34"/>
                <a:gd name="T34" fmla="*/ 10 w 24"/>
                <a:gd name="T35" fmla="*/ 30 h 34"/>
                <a:gd name="T36" fmla="*/ 7 w 24"/>
                <a:gd name="T37" fmla="*/ 30 h 34"/>
                <a:gd name="T38" fmla="*/ 10 w 24"/>
                <a:gd name="T39" fmla="*/ 30 h 34"/>
                <a:gd name="T40" fmla="*/ 16 w 24"/>
                <a:gd name="T41" fmla="*/ 18 h 34"/>
                <a:gd name="T42" fmla="*/ 10 w 24"/>
                <a:gd name="T43" fmla="*/ 19 h 34"/>
                <a:gd name="T44" fmla="*/ 16 w 24"/>
                <a:gd name="T45" fmla="*/ 18 h 34"/>
                <a:gd name="T46" fmla="*/ 21 w 24"/>
                <a:gd name="T47" fmla="*/ 4 h 34"/>
                <a:gd name="T48" fmla="*/ 19 w 24"/>
                <a:gd name="T49" fmla="*/ 4 h 34"/>
                <a:gd name="T50" fmla="*/ 21 w 24"/>
                <a:gd name="T51" fmla="*/ 4 h 34"/>
                <a:gd name="T52" fmla="*/ 10 w 24"/>
                <a:gd name="T53" fmla="*/ 3 h 34"/>
                <a:gd name="T54" fmla="*/ 8 w 24"/>
                <a:gd name="T55" fmla="*/ 3 h 34"/>
                <a:gd name="T56" fmla="*/ 10 w 24"/>
                <a:gd name="T5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4">
                  <a:moveTo>
                    <a:pt x="0" y="32"/>
                  </a:moveTo>
                  <a:cubicBezTo>
                    <a:pt x="0" y="29"/>
                    <a:pt x="0" y="26"/>
                    <a:pt x="1" y="23"/>
                  </a:cubicBezTo>
                  <a:cubicBezTo>
                    <a:pt x="2" y="16"/>
                    <a:pt x="2" y="9"/>
                    <a:pt x="3" y="3"/>
                  </a:cubicBezTo>
                  <a:cubicBezTo>
                    <a:pt x="8" y="0"/>
                    <a:pt x="18" y="1"/>
                    <a:pt x="24" y="1"/>
                  </a:cubicBezTo>
                  <a:cubicBezTo>
                    <a:pt x="23" y="3"/>
                    <a:pt x="23" y="5"/>
                    <a:pt x="21" y="6"/>
                  </a:cubicBezTo>
                  <a:cubicBezTo>
                    <a:pt x="16" y="4"/>
                    <a:pt x="12" y="6"/>
                    <a:pt x="8" y="6"/>
                  </a:cubicBezTo>
                  <a:cubicBezTo>
                    <a:pt x="6" y="8"/>
                    <a:pt x="6" y="12"/>
                    <a:pt x="5" y="14"/>
                  </a:cubicBezTo>
                  <a:cubicBezTo>
                    <a:pt x="8" y="17"/>
                    <a:pt x="14" y="16"/>
                    <a:pt x="18" y="17"/>
                  </a:cubicBezTo>
                  <a:cubicBezTo>
                    <a:pt x="18" y="20"/>
                    <a:pt x="16" y="20"/>
                    <a:pt x="14" y="21"/>
                  </a:cubicBezTo>
                  <a:cubicBezTo>
                    <a:pt x="11" y="20"/>
                    <a:pt x="7" y="20"/>
                    <a:pt x="4" y="20"/>
                  </a:cubicBezTo>
                  <a:cubicBezTo>
                    <a:pt x="3" y="23"/>
                    <a:pt x="3" y="25"/>
                    <a:pt x="3" y="28"/>
                  </a:cubicBezTo>
                  <a:cubicBezTo>
                    <a:pt x="7" y="29"/>
                    <a:pt x="13" y="28"/>
                    <a:pt x="16" y="30"/>
                  </a:cubicBezTo>
                  <a:cubicBezTo>
                    <a:pt x="17" y="30"/>
                    <a:pt x="18" y="30"/>
                    <a:pt x="19" y="31"/>
                  </a:cubicBezTo>
                  <a:cubicBezTo>
                    <a:pt x="17" y="31"/>
                    <a:pt x="17" y="33"/>
                    <a:pt x="16" y="33"/>
                  </a:cubicBezTo>
                  <a:cubicBezTo>
                    <a:pt x="14" y="34"/>
                    <a:pt x="11" y="34"/>
                    <a:pt x="8" y="33"/>
                  </a:cubicBezTo>
                  <a:cubicBezTo>
                    <a:pt x="8" y="33"/>
                    <a:pt x="8" y="33"/>
                    <a:pt x="7" y="33"/>
                  </a:cubicBezTo>
                  <a:cubicBezTo>
                    <a:pt x="4" y="32"/>
                    <a:pt x="2" y="34"/>
                    <a:pt x="0" y="32"/>
                  </a:cubicBezTo>
                  <a:close/>
                  <a:moveTo>
                    <a:pt x="10" y="30"/>
                  </a:moveTo>
                  <a:cubicBezTo>
                    <a:pt x="9" y="30"/>
                    <a:pt x="8" y="29"/>
                    <a:pt x="7" y="30"/>
                  </a:cubicBezTo>
                  <a:cubicBezTo>
                    <a:pt x="8" y="30"/>
                    <a:pt x="10" y="31"/>
                    <a:pt x="10" y="30"/>
                  </a:cubicBezTo>
                  <a:close/>
                  <a:moveTo>
                    <a:pt x="16" y="18"/>
                  </a:moveTo>
                  <a:cubicBezTo>
                    <a:pt x="15" y="18"/>
                    <a:pt x="12" y="19"/>
                    <a:pt x="10" y="19"/>
                  </a:cubicBezTo>
                  <a:cubicBezTo>
                    <a:pt x="13" y="19"/>
                    <a:pt x="15" y="20"/>
                    <a:pt x="16" y="18"/>
                  </a:cubicBezTo>
                  <a:close/>
                  <a:moveTo>
                    <a:pt x="21" y="4"/>
                  </a:moveTo>
                  <a:cubicBezTo>
                    <a:pt x="20" y="5"/>
                    <a:pt x="19" y="4"/>
                    <a:pt x="19" y="4"/>
                  </a:cubicBezTo>
                  <a:cubicBezTo>
                    <a:pt x="19" y="4"/>
                    <a:pt x="21" y="5"/>
                    <a:pt x="21" y="4"/>
                  </a:cubicBezTo>
                  <a:close/>
                  <a:moveTo>
                    <a:pt x="10" y="3"/>
                  </a:moveTo>
                  <a:cubicBezTo>
                    <a:pt x="9" y="3"/>
                    <a:pt x="9" y="2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8" name="Freeform 503"/>
            <p:cNvSpPr>
              <a:spLocks noEditPoints="1"/>
            </p:cNvSpPr>
            <p:nvPr/>
          </p:nvSpPr>
          <p:spPr bwMode="auto">
            <a:xfrm>
              <a:off x="6786898" y="529767"/>
              <a:ext cx="141352" cy="222500"/>
            </a:xfrm>
            <a:custGeom>
              <a:avLst/>
              <a:gdLst>
                <a:gd name="T0" fmla="*/ 16 w 23"/>
                <a:gd name="T1" fmla="*/ 9 h 36"/>
                <a:gd name="T2" fmla="*/ 13 w 23"/>
                <a:gd name="T3" fmla="*/ 5 h 36"/>
                <a:gd name="T4" fmla="*/ 7 w 23"/>
                <a:gd name="T5" fmla="*/ 20 h 36"/>
                <a:gd name="T6" fmla="*/ 9 w 23"/>
                <a:gd name="T7" fmla="*/ 29 h 36"/>
                <a:gd name="T8" fmla="*/ 20 w 23"/>
                <a:gd name="T9" fmla="*/ 22 h 36"/>
                <a:gd name="T10" fmla="*/ 22 w 23"/>
                <a:gd name="T11" fmla="*/ 26 h 36"/>
                <a:gd name="T12" fmla="*/ 17 w 23"/>
                <a:gd name="T13" fmla="*/ 35 h 36"/>
                <a:gd name="T14" fmla="*/ 11 w 23"/>
                <a:gd name="T15" fmla="*/ 36 h 36"/>
                <a:gd name="T16" fmla="*/ 6 w 23"/>
                <a:gd name="T17" fmla="*/ 34 h 36"/>
                <a:gd name="T18" fmla="*/ 4 w 23"/>
                <a:gd name="T19" fmla="*/ 31 h 36"/>
                <a:gd name="T20" fmla="*/ 2 w 23"/>
                <a:gd name="T21" fmla="*/ 26 h 36"/>
                <a:gd name="T22" fmla="*/ 1 w 23"/>
                <a:gd name="T23" fmla="*/ 22 h 36"/>
                <a:gd name="T24" fmla="*/ 9 w 23"/>
                <a:gd name="T25" fmla="*/ 3 h 36"/>
                <a:gd name="T26" fmla="*/ 11 w 23"/>
                <a:gd name="T27" fmla="*/ 2 h 36"/>
                <a:gd name="T28" fmla="*/ 16 w 23"/>
                <a:gd name="T29" fmla="*/ 9 h 36"/>
                <a:gd name="T30" fmla="*/ 16 w 23"/>
                <a:gd name="T31" fmla="*/ 33 h 36"/>
                <a:gd name="T32" fmla="*/ 13 w 23"/>
                <a:gd name="T33" fmla="*/ 34 h 36"/>
                <a:gd name="T34" fmla="*/ 16 w 23"/>
                <a:gd name="T35" fmla="*/ 33 h 36"/>
                <a:gd name="T36" fmla="*/ 19 w 23"/>
                <a:gd name="T37" fmla="*/ 31 h 36"/>
                <a:gd name="T38" fmla="*/ 18 w 23"/>
                <a:gd name="T39" fmla="*/ 33 h 36"/>
                <a:gd name="T40" fmla="*/ 19 w 23"/>
                <a:gd name="T41" fmla="*/ 31 h 36"/>
                <a:gd name="T42" fmla="*/ 10 w 23"/>
                <a:gd name="T43" fmla="*/ 32 h 36"/>
                <a:gd name="T44" fmla="*/ 8 w 23"/>
                <a:gd name="T45" fmla="*/ 31 h 36"/>
                <a:gd name="T46" fmla="*/ 10 w 23"/>
                <a:gd name="T47" fmla="*/ 32 h 36"/>
                <a:gd name="T48" fmla="*/ 19 w 23"/>
                <a:gd name="T49" fmla="*/ 27 h 36"/>
                <a:gd name="T50" fmla="*/ 13 w 23"/>
                <a:gd name="T51" fmla="*/ 31 h 36"/>
                <a:gd name="T52" fmla="*/ 19 w 23"/>
                <a:gd name="T53" fmla="*/ 27 h 36"/>
                <a:gd name="T54" fmla="*/ 2 w 23"/>
                <a:gd name="T55" fmla="*/ 18 h 36"/>
                <a:gd name="T56" fmla="*/ 3 w 23"/>
                <a:gd name="T57" fmla="*/ 23 h 36"/>
                <a:gd name="T58" fmla="*/ 2 w 23"/>
                <a:gd name="T59" fmla="*/ 18 h 36"/>
                <a:gd name="T60" fmla="*/ 8 w 23"/>
                <a:gd name="T61" fmla="*/ 8 h 36"/>
                <a:gd name="T62" fmla="*/ 6 w 23"/>
                <a:gd name="T63" fmla="*/ 17 h 36"/>
                <a:gd name="T64" fmla="*/ 8 w 23"/>
                <a:gd name="T65" fmla="*/ 8 h 36"/>
                <a:gd name="T66" fmla="*/ 5 w 23"/>
                <a:gd name="T67" fmla="*/ 11 h 36"/>
                <a:gd name="T68" fmla="*/ 4 w 23"/>
                <a:gd name="T69" fmla="*/ 14 h 36"/>
                <a:gd name="T70" fmla="*/ 5 w 23"/>
                <a:gd name="T71" fmla="*/ 11 h 36"/>
                <a:gd name="T72" fmla="*/ 10 w 23"/>
                <a:gd name="T73" fmla="*/ 6 h 36"/>
                <a:gd name="T74" fmla="*/ 8 w 23"/>
                <a:gd name="T75" fmla="*/ 7 h 36"/>
                <a:gd name="T76" fmla="*/ 10 w 23"/>
                <a:gd name="T77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6">
                  <a:moveTo>
                    <a:pt x="16" y="9"/>
                  </a:moveTo>
                  <a:cubicBezTo>
                    <a:pt x="16" y="8"/>
                    <a:pt x="13" y="7"/>
                    <a:pt x="13" y="5"/>
                  </a:cubicBezTo>
                  <a:cubicBezTo>
                    <a:pt x="9" y="7"/>
                    <a:pt x="7" y="14"/>
                    <a:pt x="7" y="20"/>
                  </a:cubicBezTo>
                  <a:cubicBezTo>
                    <a:pt x="6" y="23"/>
                    <a:pt x="7" y="27"/>
                    <a:pt x="9" y="29"/>
                  </a:cubicBezTo>
                  <a:cubicBezTo>
                    <a:pt x="15" y="31"/>
                    <a:pt x="19" y="27"/>
                    <a:pt x="20" y="22"/>
                  </a:cubicBezTo>
                  <a:cubicBezTo>
                    <a:pt x="21" y="23"/>
                    <a:pt x="22" y="25"/>
                    <a:pt x="22" y="26"/>
                  </a:cubicBezTo>
                  <a:cubicBezTo>
                    <a:pt x="22" y="28"/>
                    <a:pt x="19" y="34"/>
                    <a:pt x="17" y="35"/>
                  </a:cubicBezTo>
                  <a:cubicBezTo>
                    <a:pt x="16" y="36"/>
                    <a:pt x="13" y="36"/>
                    <a:pt x="11" y="36"/>
                  </a:cubicBezTo>
                  <a:cubicBezTo>
                    <a:pt x="9" y="35"/>
                    <a:pt x="7" y="35"/>
                    <a:pt x="6" y="34"/>
                  </a:cubicBezTo>
                  <a:cubicBezTo>
                    <a:pt x="5" y="33"/>
                    <a:pt x="5" y="32"/>
                    <a:pt x="4" y="31"/>
                  </a:cubicBezTo>
                  <a:cubicBezTo>
                    <a:pt x="3" y="29"/>
                    <a:pt x="3" y="29"/>
                    <a:pt x="2" y="26"/>
                  </a:cubicBezTo>
                  <a:cubicBezTo>
                    <a:pt x="2" y="24"/>
                    <a:pt x="1" y="23"/>
                    <a:pt x="1" y="22"/>
                  </a:cubicBezTo>
                  <a:cubicBezTo>
                    <a:pt x="0" y="15"/>
                    <a:pt x="4" y="4"/>
                    <a:pt x="9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7" y="0"/>
                    <a:pt x="23" y="10"/>
                    <a:pt x="16" y="9"/>
                  </a:cubicBezTo>
                  <a:close/>
                  <a:moveTo>
                    <a:pt x="16" y="33"/>
                  </a:moveTo>
                  <a:cubicBezTo>
                    <a:pt x="15" y="33"/>
                    <a:pt x="14" y="33"/>
                    <a:pt x="13" y="34"/>
                  </a:cubicBezTo>
                  <a:cubicBezTo>
                    <a:pt x="14" y="34"/>
                    <a:pt x="15" y="34"/>
                    <a:pt x="16" y="33"/>
                  </a:cubicBezTo>
                  <a:close/>
                  <a:moveTo>
                    <a:pt x="19" y="31"/>
                  </a:moveTo>
                  <a:cubicBezTo>
                    <a:pt x="19" y="32"/>
                    <a:pt x="17" y="32"/>
                    <a:pt x="18" y="33"/>
                  </a:cubicBezTo>
                  <a:cubicBezTo>
                    <a:pt x="19" y="33"/>
                    <a:pt x="19" y="31"/>
                    <a:pt x="19" y="31"/>
                  </a:cubicBezTo>
                  <a:close/>
                  <a:moveTo>
                    <a:pt x="10" y="32"/>
                  </a:moveTo>
                  <a:cubicBezTo>
                    <a:pt x="9" y="32"/>
                    <a:pt x="8" y="31"/>
                    <a:pt x="8" y="31"/>
                  </a:cubicBezTo>
                  <a:cubicBezTo>
                    <a:pt x="8" y="32"/>
                    <a:pt x="10" y="33"/>
                    <a:pt x="10" y="32"/>
                  </a:cubicBezTo>
                  <a:close/>
                  <a:moveTo>
                    <a:pt x="19" y="27"/>
                  </a:moveTo>
                  <a:cubicBezTo>
                    <a:pt x="18" y="29"/>
                    <a:pt x="16" y="31"/>
                    <a:pt x="13" y="31"/>
                  </a:cubicBezTo>
                  <a:cubicBezTo>
                    <a:pt x="16" y="32"/>
                    <a:pt x="19" y="29"/>
                    <a:pt x="19" y="27"/>
                  </a:cubicBezTo>
                  <a:close/>
                  <a:moveTo>
                    <a:pt x="2" y="18"/>
                  </a:moveTo>
                  <a:cubicBezTo>
                    <a:pt x="2" y="20"/>
                    <a:pt x="2" y="22"/>
                    <a:pt x="3" y="23"/>
                  </a:cubicBezTo>
                  <a:cubicBezTo>
                    <a:pt x="3" y="22"/>
                    <a:pt x="3" y="19"/>
                    <a:pt x="2" y="18"/>
                  </a:cubicBezTo>
                  <a:close/>
                  <a:moveTo>
                    <a:pt x="8" y="8"/>
                  </a:moveTo>
                  <a:cubicBezTo>
                    <a:pt x="7" y="10"/>
                    <a:pt x="5" y="14"/>
                    <a:pt x="6" y="17"/>
                  </a:cubicBezTo>
                  <a:cubicBezTo>
                    <a:pt x="6" y="14"/>
                    <a:pt x="7" y="11"/>
                    <a:pt x="8" y="8"/>
                  </a:cubicBezTo>
                  <a:close/>
                  <a:moveTo>
                    <a:pt x="5" y="11"/>
                  </a:moveTo>
                  <a:cubicBezTo>
                    <a:pt x="4" y="11"/>
                    <a:pt x="4" y="13"/>
                    <a:pt x="4" y="14"/>
                  </a:cubicBezTo>
                  <a:cubicBezTo>
                    <a:pt x="5" y="13"/>
                    <a:pt x="5" y="11"/>
                    <a:pt x="5" y="11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9" y="7"/>
                    <a:pt x="10" y="6"/>
                    <a:pt x="10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514"/>
            <p:cNvSpPr>
              <a:spLocks noEditPoints="1"/>
            </p:cNvSpPr>
            <p:nvPr/>
          </p:nvSpPr>
          <p:spPr bwMode="auto">
            <a:xfrm>
              <a:off x="2768832" y="1516613"/>
              <a:ext cx="143971" cy="172764"/>
            </a:xfrm>
            <a:custGeom>
              <a:avLst/>
              <a:gdLst>
                <a:gd name="T0" fmla="*/ 22 w 23"/>
                <a:gd name="T1" fmla="*/ 0 h 28"/>
                <a:gd name="T2" fmla="*/ 17 w 23"/>
                <a:gd name="T3" fmla="*/ 10 h 28"/>
                <a:gd name="T4" fmla="*/ 13 w 23"/>
                <a:gd name="T5" fmla="*/ 26 h 28"/>
                <a:gd name="T6" fmla="*/ 10 w 23"/>
                <a:gd name="T7" fmla="*/ 22 h 28"/>
                <a:gd name="T8" fmla="*/ 6 w 23"/>
                <a:gd name="T9" fmla="*/ 27 h 28"/>
                <a:gd name="T10" fmla="*/ 5 w 23"/>
                <a:gd name="T11" fmla="*/ 27 h 28"/>
                <a:gd name="T12" fmla="*/ 9 w 23"/>
                <a:gd name="T13" fmla="*/ 19 h 28"/>
                <a:gd name="T14" fmla="*/ 14 w 23"/>
                <a:gd name="T15" fmla="*/ 12 h 28"/>
                <a:gd name="T16" fmla="*/ 11 w 23"/>
                <a:gd name="T17" fmla="*/ 11 h 28"/>
                <a:gd name="T18" fmla="*/ 0 w 23"/>
                <a:gd name="T19" fmla="*/ 16 h 28"/>
                <a:gd name="T20" fmla="*/ 15 w 23"/>
                <a:gd name="T21" fmla="*/ 10 h 28"/>
                <a:gd name="T22" fmla="*/ 22 w 23"/>
                <a:gd name="T23" fmla="*/ 0 h 28"/>
                <a:gd name="T24" fmla="*/ 11 w 23"/>
                <a:gd name="T25" fmla="*/ 20 h 28"/>
                <a:gd name="T26" fmla="*/ 14 w 23"/>
                <a:gd name="T27" fmla="*/ 24 h 28"/>
                <a:gd name="T28" fmla="*/ 15 w 23"/>
                <a:gd name="T29" fmla="*/ 12 h 28"/>
                <a:gd name="T30" fmla="*/ 11 w 23"/>
                <a:gd name="T31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8">
                  <a:moveTo>
                    <a:pt x="22" y="0"/>
                  </a:moveTo>
                  <a:cubicBezTo>
                    <a:pt x="21" y="4"/>
                    <a:pt x="18" y="7"/>
                    <a:pt x="17" y="10"/>
                  </a:cubicBezTo>
                  <a:cubicBezTo>
                    <a:pt x="23" y="13"/>
                    <a:pt x="23" y="28"/>
                    <a:pt x="13" y="26"/>
                  </a:cubicBezTo>
                  <a:cubicBezTo>
                    <a:pt x="12" y="25"/>
                    <a:pt x="11" y="24"/>
                    <a:pt x="10" y="22"/>
                  </a:cubicBezTo>
                  <a:cubicBezTo>
                    <a:pt x="8" y="23"/>
                    <a:pt x="8" y="26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4"/>
                    <a:pt x="7" y="22"/>
                    <a:pt x="9" y="19"/>
                  </a:cubicBezTo>
                  <a:cubicBezTo>
                    <a:pt x="11" y="17"/>
                    <a:pt x="12" y="14"/>
                    <a:pt x="14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7" y="11"/>
                    <a:pt x="3" y="15"/>
                    <a:pt x="0" y="16"/>
                  </a:cubicBezTo>
                  <a:cubicBezTo>
                    <a:pt x="0" y="11"/>
                    <a:pt x="10" y="8"/>
                    <a:pt x="15" y="10"/>
                  </a:cubicBezTo>
                  <a:cubicBezTo>
                    <a:pt x="17" y="7"/>
                    <a:pt x="18" y="2"/>
                    <a:pt x="22" y="0"/>
                  </a:cubicBezTo>
                  <a:close/>
                  <a:moveTo>
                    <a:pt x="11" y="20"/>
                  </a:moveTo>
                  <a:cubicBezTo>
                    <a:pt x="12" y="21"/>
                    <a:pt x="13" y="23"/>
                    <a:pt x="14" y="24"/>
                  </a:cubicBezTo>
                  <a:cubicBezTo>
                    <a:pt x="20" y="24"/>
                    <a:pt x="20" y="14"/>
                    <a:pt x="15" y="12"/>
                  </a:cubicBezTo>
                  <a:cubicBezTo>
                    <a:pt x="14" y="15"/>
                    <a:pt x="12" y="17"/>
                    <a:pt x="11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515"/>
            <p:cNvSpPr/>
            <p:nvPr/>
          </p:nvSpPr>
          <p:spPr bwMode="auto">
            <a:xfrm>
              <a:off x="3090802" y="1558495"/>
              <a:ext cx="26176" cy="26176"/>
            </a:xfrm>
            <a:custGeom>
              <a:avLst/>
              <a:gdLst>
                <a:gd name="T0" fmla="*/ 4 w 4"/>
                <a:gd name="T1" fmla="*/ 3 h 4"/>
                <a:gd name="T2" fmla="*/ 0 w 4"/>
                <a:gd name="T3" fmla="*/ 3 h 4"/>
                <a:gd name="T4" fmla="*/ 4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516"/>
            <p:cNvSpPr>
              <a:spLocks noEditPoints="1"/>
            </p:cNvSpPr>
            <p:nvPr/>
          </p:nvSpPr>
          <p:spPr bwMode="auto">
            <a:xfrm>
              <a:off x="3054155" y="1571584"/>
              <a:ext cx="130882" cy="230352"/>
            </a:xfrm>
            <a:custGeom>
              <a:avLst/>
              <a:gdLst>
                <a:gd name="T0" fmla="*/ 17 w 21"/>
                <a:gd name="T1" fmla="*/ 12 h 37"/>
                <a:gd name="T2" fmla="*/ 12 w 21"/>
                <a:gd name="T3" fmla="*/ 34 h 37"/>
                <a:gd name="T4" fmla="*/ 0 w 21"/>
                <a:gd name="T5" fmla="*/ 28 h 37"/>
                <a:gd name="T6" fmla="*/ 6 w 21"/>
                <a:gd name="T7" fmla="*/ 23 h 37"/>
                <a:gd name="T8" fmla="*/ 13 w 21"/>
                <a:gd name="T9" fmla="*/ 20 h 37"/>
                <a:gd name="T10" fmla="*/ 3 w 21"/>
                <a:gd name="T11" fmla="*/ 27 h 37"/>
                <a:gd name="T12" fmla="*/ 10 w 21"/>
                <a:gd name="T13" fmla="*/ 32 h 37"/>
                <a:gd name="T14" fmla="*/ 14 w 21"/>
                <a:gd name="T15" fmla="*/ 15 h 37"/>
                <a:gd name="T16" fmla="*/ 6 w 21"/>
                <a:gd name="T17" fmla="*/ 14 h 37"/>
                <a:gd name="T18" fmla="*/ 21 w 21"/>
                <a:gd name="T19" fmla="*/ 7 h 37"/>
                <a:gd name="T20" fmla="*/ 17 w 21"/>
                <a:gd name="T21" fmla="*/ 12 h 37"/>
                <a:gd name="T22" fmla="*/ 10 w 21"/>
                <a:gd name="T23" fmla="*/ 10 h 37"/>
                <a:gd name="T24" fmla="*/ 8 w 21"/>
                <a:gd name="T25" fmla="*/ 14 h 37"/>
                <a:gd name="T26" fmla="*/ 18 w 21"/>
                <a:gd name="T27" fmla="*/ 7 h 37"/>
                <a:gd name="T28" fmla="*/ 10 w 21"/>
                <a:gd name="T2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7">
                  <a:moveTo>
                    <a:pt x="17" y="12"/>
                  </a:moveTo>
                  <a:cubicBezTo>
                    <a:pt x="15" y="19"/>
                    <a:pt x="14" y="27"/>
                    <a:pt x="12" y="34"/>
                  </a:cubicBezTo>
                  <a:cubicBezTo>
                    <a:pt x="6" y="37"/>
                    <a:pt x="4" y="29"/>
                    <a:pt x="0" y="28"/>
                  </a:cubicBezTo>
                  <a:cubicBezTo>
                    <a:pt x="1" y="25"/>
                    <a:pt x="4" y="25"/>
                    <a:pt x="6" y="23"/>
                  </a:cubicBezTo>
                  <a:cubicBezTo>
                    <a:pt x="9" y="22"/>
                    <a:pt x="11" y="20"/>
                    <a:pt x="13" y="20"/>
                  </a:cubicBezTo>
                  <a:cubicBezTo>
                    <a:pt x="11" y="24"/>
                    <a:pt x="6" y="25"/>
                    <a:pt x="3" y="27"/>
                  </a:cubicBezTo>
                  <a:cubicBezTo>
                    <a:pt x="4" y="30"/>
                    <a:pt x="7" y="33"/>
                    <a:pt x="10" y="32"/>
                  </a:cubicBezTo>
                  <a:cubicBezTo>
                    <a:pt x="13" y="31"/>
                    <a:pt x="13" y="18"/>
                    <a:pt x="14" y="15"/>
                  </a:cubicBezTo>
                  <a:cubicBezTo>
                    <a:pt x="13" y="15"/>
                    <a:pt x="7" y="18"/>
                    <a:pt x="6" y="14"/>
                  </a:cubicBezTo>
                  <a:cubicBezTo>
                    <a:pt x="3" y="10"/>
                    <a:pt x="20" y="0"/>
                    <a:pt x="21" y="7"/>
                  </a:cubicBezTo>
                  <a:cubicBezTo>
                    <a:pt x="21" y="9"/>
                    <a:pt x="19" y="10"/>
                    <a:pt x="17" y="12"/>
                  </a:cubicBezTo>
                  <a:close/>
                  <a:moveTo>
                    <a:pt x="10" y="10"/>
                  </a:moveTo>
                  <a:cubicBezTo>
                    <a:pt x="9" y="11"/>
                    <a:pt x="8" y="12"/>
                    <a:pt x="8" y="14"/>
                  </a:cubicBezTo>
                  <a:cubicBezTo>
                    <a:pt x="13" y="14"/>
                    <a:pt x="16" y="11"/>
                    <a:pt x="18" y="7"/>
                  </a:cubicBezTo>
                  <a:cubicBezTo>
                    <a:pt x="15" y="4"/>
                    <a:pt x="13" y="10"/>
                    <a:pt x="10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517"/>
            <p:cNvSpPr/>
            <p:nvPr/>
          </p:nvSpPr>
          <p:spPr bwMode="auto">
            <a:xfrm>
              <a:off x="3946766" y="1558495"/>
              <a:ext cx="62823" cy="125646"/>
            </a:xfrm>
            <a:custGeom>
              <a:avLst/>
              <a:gdLst>
                <a:gd name="T0" fmla="*/ 9 w 10"/>
                <a:gd name="T1" fmla="*/ 4 h 20"/>
                <a:gd name="T2" fmla="*/ 6 w 10"/>
                <a:gd name="T3" fmla="*/ 7 h 20"/>
                <a:gd name="T4" fmla="*/ 6 w 10"/>
                <a:gd name="T5" fmla="*/ 5 h 20"/>
                <a:gd name="T6" fmla="*/ 9 w 10"/>
                <a:gd name="T7" fmla="*/ 14 h 20"/>
                <a:gd name="T8" fmla="*/ 0 w 10"/>
                <a:gd name="T9" fmla="*/ 15 h 20"/>
                <a:gd name="T10" fmla="*/ 7 w 10"/>
                <a:gd name="T11" fmla="*/ 13 h 20"/>
                <a:gd name="T12" fmla="*/ 3 w 10"/>
                <a:gd name="T13" fmla="*/ 8 h 20"/>
                <a:gd name="T14" fmla="*/ 9 w 10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9" y="4"/>
                  </a:moveTo>
                  <a:cubicBezTo>
                    <a:pt x="9" y="6"/>
                    <a:pt x="8" y="7"/>
                    <a:pt x="6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1" y="7"/>
                    <a:pt x="10" y="10"/>
                    <a:pt x="9" y="14"/>
                  </a:cubicBezTo>
                  <a:cubicBezTo>
                    <a:pt x="7" y="16"/>
                    <a:pt x="1" y="20"/>
                    <a:pt x="0" y="15"/>
                  </a:cubicBezTo>
                  <a:cubicBezTo>
                    <a:pt x="2" y="14"/>
                    <a:pt x="5" y="15"/>
                    <a:pt x="7" y="13"/>
                  </a:cubicBezTo>
                  <a:cubicBezTo>
                    <a:pt x="6" y="11"/>
                    <a:pt x="4" y="10"/>
                    <a:pt x="3" y="8"/>
                  </a:cubicBezTo>
                  <a:cubicBezTo>
                    <a:pt x="1" y="3"/>
                    <a:pt x="6" y="0"/>
                    <a:pt x="9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518"/>
            <p:cNvSpPr/>
            <p:nvPr/>
          </p:nvSpPr>
          <p:spPr bwMode="auto">
            <a:xfrm>
              <a:off x="3166712" y="1616083"/>
              <a:ext cx="86383" cy="73294"/>
            </a:xfrm>
            <a:custGeom>
              <a:avLst/>
              <a:gdLst>
                <a:gd name="T0" fmla="*/ 14 w 14"/>
                <a:gd name="T1" fmla="*/ 4 h 12"/>
                <a:gd name="T2" fmla="*/ 12 w 14"/>
                <a:gd name="T3" fmla="*/ 7 h 12"/>
                <a:gd name="T4" fmla="*/ 13 w 14"/>
                <a:gd name="T5" fmla="*/ 8 h 12"/>
                <a:gd name="T6" fmla="*/ 9 w 14"/>
                <a:gd name="T7" fmla="*/ 11 h 12"/>
                <a:gd name="T8" fmla="*/ 8 w 14"/>
                <a:gd name="T9" fmla="*/ 10 h 12"/>
                <a:gd name="T10" fmla="*/ 12 w 14"/>
                <a:gd name="T11" fmla="*/ 5 h 12"/>
                <a:gd name="T12" fmla="*/ 2 w 14"/>
                <a:gd name="T13" fmla="*/ 11 h 12"/>
                <a:gd name="T14" fmla="*/ 0 w 14"/>
                <a:gd name="T15" fmla="*/ 10 h 12"/>
                <a:gd name="T16" fmla="*/ 4 w 14"/>
                <a:gd name="T17" fmla="*/ 2 h 12"/>
                <a:gd name="T18" fmla="*/ 14 w 14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4" y="4"/>
                  </a:moveTo>
                  <a:cubicBezTo>
                    <a:pt x="14" y="5"/>
                    <a:pt x="13" y="6"/>
                    <a:pt x="12" y="7"/>
                  </a:cubicBezTo>
                  <a:cubicBezTo>
                    <a:pt x="12" y="8"/>
                    <a:pt x="13" y="7"/>
                    <a:pt x="13" y="8"/>
                  </a:cubicBezTo>
                  <a:cubicBezTo>
                    <a:pt x="13" y="10"/>
                    <a:pt x="11" y="12"/>
                    <a:pt x="9" y="11"/>
                  </a:cubicBezTo>
                  <a:cubicBezTo>
                    <a:pt x="9" y="11"/>
                    <a:pt x="9" y="10"/>
                    <a:pt x="8" y="10"/>
                  </a:cubicBezTo>
                  <a:cubicBezTo>
                    <a:pt x="9" y="8"/>
                    <a:pt x="11" y="7"/>
                    <a:pt x="12" y="5"/>
                  </a:cubicBezTo>
                  <a:cubicBezTo>
                    <a:pt x="7" y="0"/>
                    <a:pt x="5" y="9"/>
                    <a:pt x="2" y="11"/>
                  </a:cubicBezTo>
                  <a:cubicBezTo>
                    <a:pt x="1" y="11"/>
                    <a:pt x="1" y="10"/>
                    <a:pt x="0" y="10"/>
                  </a:cubicBezTo>
                  <a:cubicBezTo>
                    <a:pt x="1" y="7"/>
                    <a:pt x="3" y="4"/>
                    <a:pt x="4" y="2"/>
                  </a:cubicBezTo>
                  <a:cubicBezTo>
                    <a:pt x="8" y="1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Freeform 519"/>
            <p:cNvSpPr>
              <a:spLocks noEditPoints="1"/>
            </p:cNvSpPr>
            <p:nvPr/>
          </p:nvSpPr>
          <p:spPr bwMode="auto">
            <a:xfrm>
              <a:off x="3376123" y="1503526"/>
              <a:ext cx="588968" cy="172764"/>
            </a:xfrm>
            <a:custGeom>
              <a:avLst/>
              <a:gdLst>
                <a:gd name="T0" fmla="*/ 90 w 95"/>
                <a:gd name="T1" fmla="*/ 17 h 28"/>
                <a:gd name="T2" fmla="*/ 87 w 95"/>
                <a:gd name="T3" fmla="*/ 18 h 28"/>
                <a:gd name="T4" fmla="*/ 84 w 95"/>
                <a:gd name="T5" fmla="*/ 23 h 28"/>
                <a:gd name="T6" fmla="*/ 90 w 95"/>
                <a:gd name="T7" fmla="*/ 20 h 28"/>
                <a:gd name="T8" fmla="*/ 82 w 95"/>
                <a:gd name="T9" fmla="*/ 25 h 28"/>
                <a:gd name="T10" fmla="*/ 84 w 95"/>
                <a:gd name="T11" fmla="*/ 18 h 28"/>
                <a:gd name="T12" fmla="*/ 72 w 95"/>
                <a:gd name="T13" fmla="*/ 27 h 28"/>
                <a:gd name="T14" fmla="*/ 73 w 95"/>
                <a:gd name="T15" fmla="*/ 18 h 28"/>
                <a:gd name="T16" fmla="*/ 63 w 95"/>
                <a:gd name="T17" fmla="*/ 25 h 28"/>
                <a:gd name="T18" fmla="*/ 65 w 95"/>
                <a:gd name="T19" fmla="*/ 21 h 28"/>
                <a:gd name="T20" fmla="*/ 54 w 95"/>
                <a:gd name="T21" fmla="*/ 24 h 28"/>
                <a:gd name="T22" fmla="*/ 48 w 95"/>
                <a:gd name="T23" fmla="*/ 24 h 28"/>
                <a:gd name="T24" fmla="*/ 49 w 95"/>
                <a:gd name="T25" fmla="*/ 19 h 28"/>
                <a:gd name="T26" fmla="*/ 41 w 95"/>
                <a:gd name="T27" fmla="*/ 25 h 28"/>
                <a:gd name="T28" fmla="*/ 39 w 95"/>
                <a:gd name="T29" fmla="*/ 25 h 28"/>
                <a:gd name="T30" fmla="*/ 42 w 95"/>
                <a:gd name="T31" fmla="*/ 18 h 28"/>
                <a:gd name="T32" fmla="*/ 36 w 95"/>
                <a:gd name="T33" fmla="*/ 26 h 28"/>
                <a:gd name="T34" fmla="*/ 34 w 95"/>
                <a:gd name="T35" fmla="*/ 26 h 28"/>
                <a:gd name="T36" fmla="*/ 34 w 95"/>
                <a:gd name="T37" fmla="*/ 24 h 28"/>
                <a:gd name="T38" fmla="*/ 26 w 95"/>
                <a:gd name="T39" fmla="*/ 24 h 28"/>
                <a:gd name="T40" fmla="*/ 15 w 95"/>
                <a:gd name="T41" fmla="*/ 21 h 28"/>
                <a:gd name="T42" fmla="*/ 4 w 95"/>
                <a:gd name="T43" fmla="*/ 25 h 28"/>
                <a:gd name="T44" fmla="*/ 10 w 95"/>
                <a:gd name="T45" fmla="*/ 14 h 28"/>
                <a:gd name="T46" fmla="*/ 5 w 95"/>
                <a:gd name="T47" fmla="*/ 22 h 28"/>
                <a:gd name="T48" fmla="*/ 16 w 95"/>
                <a:gd name="T49" fmla="*/ 19 h 28"/>
                <a:gd name="T50" fmla="*/ 27 w 95"/>
                <a:gd name="T51" fmla="*/ 4 h 28"/>
                <a:gd name="T52" fmla="*/ 17 w 95"/>
                <a:gd name="T53" fmla="*/ 20 h 28"/>
                <a:gd name="T54" fmla="*/ 25 w 95"/>
                <a:gd name="T55" fmla="*/ 22 h 28"/>
                <a:gd name="T56" fmla="*/ 30 w 95"/>
                <a:gd name="T57" fmla="*/ 14 h 28"/>
                <a:gd name="T58" fmla="*/ 28 w 95"/>
                <a:gd name="T59" fmla="*/ 23 h 28"/>
                <a:gd name="T60" fmla="*/ 39 w 95"/>
                <a:gd name="T61" fmla="*/ 15 h 28"/>
                <a:gd name="T62" fmla="*/ 44 w 95"/>
                <a:gd name="T63" fmla="*/ 17 h 28"/>
                <a:gd name="T64" fmla="*/ 52 w 95"/>
                <a:gd name="T65" fmla="*/ 17 h 28"/>
                <a:gd name="T66" fmla="*/ 51 w 95"/>
                <a:gd name="T67" fmla="*/ 22 h 28"/>
                <a:gd name="T68" fmla="*/ 54 w 95"/>
                <a:gd name="T69" fmla="*/ 22 h 28"/>
                <a:gd name="T70" fmla="*/ 61 w 95"/>
                <a:gd name="T71" fmla="*/ 15 h 28"/>
                <a:gd name="T72" fmla="*/ 56 w 95"/>
                <a:gd name="T73" fmla="*/ 22 h 28"/>
                <a:gd name="T74" fmla="*/ 61 w 95"/>
                <a:gd name="T75" fmla="*/ 22 h 28"/>
                <a:gd name="T76" fmla="*/ 67 w 95"/>
                <a:gd name="T77" fmla="*/ 17 h 28"/>
                <a:gd name="T78" fmla="*/ 69 w 95"/>
                <a:gd name="T79" fmla="*/ 13 h 28"/>
                <a:gd name="T80" fmla="*/ 70 w 95"/>
                <a:gd name="T81" fmla="*/ 14 h 28"/>
                <a:gd name="T82" fmla="*/ 70 w 95"/>
                <a:gd name="T83" fmla="*/ 16 h 28"/>
                <a:gd name="T84" fmla="*/ 75 w 95"/>
                <a:gd name="T85" fmla="*/ 16 h 28"/>
                <a:gd name="T86" fmla="*/ 73 w 95"/>
                <a:gd name="T87" fmla="*/ 24 h 28"/>
                <a:gd name="T88" fmla="*/ 80 w 95"/>
                <a:gd name="T89" fmla="*/ 19 h 28"/>
                <a:gd name="T90" fmla="*/ 78 w 95"/>
                <a:gd name="T91" fmla="*/ 18 h 28"/>
                <a:gd name="T92" fmla="*/ 82 w 95"/>
                <a:gd name="T93" fmla="*/ 16 h 28"/>
                <a:gd name="T94" fmla="*/ 89 w 95"/>
                <a:gd name="T95" fmla="*/ 8 h 28"/>
                <a:gd name="T96" fmla="*/ 94 w 95"/>
                <a:gd name="T97" fmla="*/ 0 h 28"/>
                <a:gd name="T98" fmla="*/ 88 w 95"/>
                <a:gd name="T99" fmla="*/ 15 h 28"/>
                <a:gd name="T100" fmla="*/ 90 w 95"/>
                <a:gd name="T101" fmla="*/ 17 h 28"/>
                <a:gd name="T102" fmla="*/ 19 w 95"/>
                <a:gd name="T103" fmla="*/ 16 h 28"/>
                <a:gd name="T104" fmla="*/ 26 w 95"/>
                <a:gd name="T105" fmla="*/ 7 h 28"/>
                <a:gd name="T106" fmla="*/ 19 w 95"/>
                <a:gd name="T107" fmla="*/ 16 h 28"/>
                <a:gd name="T108" fmla="*/ 26 w 95"/>
                <a:gd name="T109" fmla="*/ 21 h 28"/>
                <a:gd name="T110" fmla="*/ 29 w 95"/>
                <a:gd name="T111" fmla="*/ 16 h 28"/>
                <a:gd name="T112" fmla="*/ 26 w 95"/>
                <a:gd name="T113" fmla="*/ 21 h 28"/>
                <a:gd name="T114" fmla="*/ 56 w 95"/>
                <a:gd name="T115" fmla="*/ 20 h 28"/>
                <a:gd name="T116" fmla="*/ 59 w 95"/>
                <a:gd name="T117" fmla="*/ 16 h 28"/>
                <a:gd name="T118" fmla="*/ 56 w 95"/>
                <a:gd name="T1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28">
                  <a:moveTo>
                    <a:pt x="90" y="17"/>
                  </a:moveTo>
                  <a:cubicBezTo>
                    <a:pt x="90" y="19"/>
                    <a:pt x="88" y="18"/>
                    <a:pt x="87" y="18"/>
                  </a:cubicBezTo>
                  <a:cubicBezTo>
                    <a:pt x="86" y="19"/>
                    <a:pt x="85" y="21"/>
                    <a:pt x="84" y="23"/>
                  </a:cubicBezTo>
                  <a:cubicBezTo>
                    <a:pt x="87" y="23"/>
                    <a:pt x="88" y="20"/>
                    <a:pt x="90" y="20"/>
                  </a:cubicBezTo>
                  <a:cubicBezTo>
                    <a:pt x="91" y="23"/>
                    <a:pt x="85" y="26"/>
                    <a:pt x="82" y="25"/>
                  </a:cubicBezTo>
                  <a:cubicBezTo>
                    <a:pt x="82" y="22"/>
                    <a:pt x="84" y="20"/>
                    <a:pt x="84" y="18"/>
                  </a:cubicBezTo>
                  <a:cubicBezTo>
                    <a:pt x="79" y="20"/>
                    <a:pt x="78" y="26"/>
                    <a:pt x="72" y="27"/>
                  </a:cubicBezTo>
                  <a:cubicBezTo>
                    <a:pt x="69" y="24"/>
                    <a:pt x="73" y="21"/>
                    <a:pt x="73" y="18"/>
                  </a:cubicBezTo>
                  <a:cubicBezTo>
                    <a:pt x="67" y="17"/>
                    <a:pt x="68" y="28"/>
                    <a:pt x="63" y="25"/>
                  </a:cubicBezTo>
                  <a:cubicBezTo>
                    <a:pt x="63" y="24"/>
                    <a:pt x="64" y="23"/>
                    <a:pt x="65" y="21"/>
                  </a:cubicBezTo>
                  <a:cubicBezTo>
                    <a:pt x="62" y="23"/>
                    <a:pt x="58" y="27"/>
                    <a:pt x="54" y="24"/>
                  </a:cubicBezTo>
                  <a:cubicBezTo>
                    <a:pt x="52" y="24"/>
                    <a:pt x="50" y="26"/>
                    <a:pt x="48" y="24"/>
                  </a:cubicBezTo>
                  <a:cubicBezTo>
                    <a:pt x="48" y="22"/>
                    <a:pt x="49" y="21"/>
                    <a:pt x="49" y="19"/>
                  </a:cubicBezTo>
                  <a:cubicBezTo>
                    <a:pt x="45" y="16"/>
                    <a:pt x="44" y="23"/>
                    <a:pt x="41" y="25"/>
                  </a:cubicBezTo>
                  <a:cubicBezTo>
                    <a:pt x="41" y="25"/>
                    <a:pt x="40" y="25"/>
                    <a:pt x="39" y="25"/>
                  </a:cubicBezTo>
                  <a:cubicBezTo>
                    <a:pt x="39" y="22"/>
                    <a:pt x="42" y="21"/>
                    <a:pt x="42" y="18"/>
                  </a:cubicBezTo>
                  <a:cubicBezTo>
                    <a:pt x="38" y="17"/>
                    <a:pt x="38" y="24"/>
                    <a:pt x="36" y="26"/>
                  </a:cubicBezTo>
                  <a:cubicBezTo>
                    <a:pt x="35" y="26"/>
                    <a:pt x="35" y="25"/>
                    <a:pt x="34" y="26"/>
                  </a:cubicBezTo>
                  <a:cubicBezTo>
                    <a:pt x="34" y="25"/>
                    <a:pt x="34" y="25"/>
                    <a:pt x="34" y="24"/>
                  </a:cubicBezTo>
                  <a:cubicBezTo>
                    <a:pt x="31" y="24"/>
                    <a:pt x="28" y="26"/>
                    <a:pt x="26" y="24"/>
                  </a:cubicBezTo>
                  <a:cubicBezTo>
                    <a:pt x="22" y="27"/>
                    <a:pt x="15" y="26"/>
                    <a:pt x="15" y="21"/>
                  </a:cubicBezTo>
                  <a:cubicBezTo>
                    <a:pt x="12" y="23"/>
                    <a:pt x="8" y="26"/>
                    <a:pt x="4" y="25"/>
                  </a:cubicBezTo>
                  <a:cubicBezTo>
                    <a:pt x="0" y="20"/>
                    <a:pt x="6" y="13"/>
                    <a:pt x="10" y="14"/>
                  </a:cubicBezTo>
                  <a:cubicBezTo>
                    <a:pt x="11" y="19"/>
                    <a:pt x="7" y="20"/>
                    <a:pt x="5" y="22"/>
                  </a:cubicBezTo>
                  <a:cubicBezTo>
                    <a:pt x="9" y="25"/>
                    <a:pt x="13" y="20"/>
                    <a:pt x="16" y="19"/>
                  </a:cubicBezTo>
                  <a:cubicBezTo>
                    <a:pt x="17" y="12"/>
                    <a:pt x="20" y="4"/>
                    <a:pt x="27" y="4"/>
                  </a:cubicBezTo>
                  <a:cubicBezTo>
                    <a:pt x="30" y="11"/>
                    <a:pt x="21" y="16"/>
                    <a:pt x="17" y="20"/>
                  </a:cubicBezTo>
                  <a:cubicBezTo>
                    <a:pt x="16" y="25"/>
                    <a:pt x="22" y="24"/>
                    <a:pt x="25" y="22"/>
                  </a:cubicBezTo>
                  <a:cubicBezTo>
                    <a:pt x="24" y="17"/>
                    <a:pt x="25" y="14"/>
                    <a:pt x="30" y="14"/>
                  </a:cubicBezTo>
                  <a:cubicBezTo>
                    <a:pt x="34" y="17"/>
                    <a:pt x="30" y="21"/>
                    <a:pt x="28" y="23"/>
                  </a:cubicBezTo>
                  <a:cubicBezTo>
                    <a:pt x="33" y="23"/>
                    <a:pt x="37" y="19"/>
                    <a:pt x="39" y="15"/>
                  </a:cubicBezTo>
                  <a:cubicBezTo>
                    <a:pt x="40" y="16"/>
                    <a:pt x="44" y="14"/>
                    <a:pt x="44" y="17"/>
                  </a:cubicBezTo>
                  <a:cubicBezTo>
                    <a:pt x="46" y="15"/>
                    <a:pt x="50" y="16"/>
                    <a:pt x="52" y="17"/>
                  </a:cubicBezTo>
                  <a:cubicBezTo>
                    <a:pt x="52" y="20"/>
                    <a:pt x="51" y="20"/>
                    <a:pt x="51" y="22"/>
                  </a:cubicBezTo>
                  <a:cubicBezTo>
                    <a:pt x="51" y="23"/>
                    <a:pt x="52" y="21"/>
                    <a:pt x="54" y="22"/>
                  </a:cubicBezTo>
                  <a:cubicBezTo>
                    <a:pt x="53" y="17"/>
                    <a:pt x="58" y="11"/>
                    <a:pt x="61" y="15"/>
                  </a:cubicBezTo>
                  <a:cubicBezTo>
                    <a:pt x="63" y="18"/>
                    <a:pt x="56" y="21"/>
                    <a:pt x="56" y="22"/>
                  </a:cubicBezTo>
                  <a:cubicBezTo>
                    <a:pt x="57" y="24"/>
                    <a:pt x="60" y="22"/>
                    <a:pt x="61" y="22"/>
                  </a:cubicBezTo>
                  <a:cubicBezTo>
                    <a:pt x="63" y="21"/>
                    <a:pt x="65" y="18"/>
                    <a:pt x="67" y="17"/>
                  </a:cubicBezTo>
                  <a:cubicBezTo>
                    <a:pt x="67" y="15"/>
                    <a:pt x="67" y="13"/>
                    <a:pt x="69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1" y="15"/>
                    <a:pt x="70" y="16"/>
                    <a:pt x="70" y="16"/>
                  </a:cubicBezTo>
                  <a:cubicBezTo>
                    <a:pt x="71" y="17"/>
                    <a:pt x="73" y="15"/>
                    <a:pt x="75" y="16"/>
                  </a:cubicBezTo>
                  <a:cubicBezTo>
                    <a:pt x="76" y="19"/>
                    <a:pt x="74" y="22"/>
                    <a:pt x="73" y="24"/>
                  </a:cubicBezTo>
                  <a:cubicBezTo>
                    <a:pt x="76" y="24"/>
                    <a:pt x="78" y="20"/>
                    <a:pt x="80" y="19"/>
                  </a:cubicBezTo>
                  <a:cubicBezTo>
                    <a:pt x="80" y="17"/>
                    <a:pt x="79" y="20"/>
                    <a:pt x="78" y="18"/>
                  </a:cubicBezTo>
                  <a:cubicBezTo>
                    <a:pt x="78" y="16"/>
                    <a:pt x="80" y="16"/>
                    <a:pt x="82" y="16"/>
                  </a:cubicBezTo>
                  <a:cubicBezTo>
                    <a:pt x="85" y="14"/>
                    <a:pt x="87" y="12"/>
                    <a:pt x="89" y="8"/>
                  </a:cubicBezTo>
                  <a:cubicBezTo>
                    <a:pt x="90" y="5"/>
                    <a:pt x="90" y="1"/>
                    <a:pt x="94" y="0"/>
                  </a:cubicBezTo>
                  <a:cubicBezTo>
                    <a:pt x="95" y="6"/>
                    <a:pt x="89" y="9"/>
                    <a:pt x="88" y="15"/>
                  </a:cubicBezTo>
                  <a:cubicBezTo>
                    <a:pt x="87" y="16"/>
                    <a:pt x="90" y="15"/>
                    <a:pt x="90" y="17"/>
                  </a:cubicBezTo>
                  <a:close/>
                  <a:moveTo>
                    <a:pt x="19" y="16"/>
                  </a:moveTo>
                  <a:cubicBezTo>
                    <a:pt x="21" y="13"/>
                    <a:pt x="25" y="11"/>
                    <a:pt x="26" y="7"/>
                  </a:cubicBezTo>
                  <a:cubicBezTo>
                    <a:pt x="21" y="8"/>
                    <a:pt x="19" y="13"/>
                    <a:pt x="19" y="16"/>
                  </a:cubicBezTo>
                  <a:close/>
                  <a:moveTo>
                    <a:pt x="26" y="21"/>
                  </a:moveTo>
                  <a:cubicBezTo>
                    <a:pt x="28" y="20"/>
                    <a:pt x="30" y="19"/>
                    <a:pt x="29" y="16"/>
                  </a:cubicBezTo>
                  <a:cubicBezTo>
                    <a:pt x="27" y="16"/>
                    <a:pt x="27" y="18"/>
                    <a:pt x="26" y="21"/>
                  </a:cubicBezTo>
                  <a:close/>
                  <a:moveTo>
                    <a:pt x="56" y="20"/>
                  </a:moveTo>
                  <a:cubicBezTo>
                    <a:pt x="57" y="19"/>
                    <a:pt x="58" y="18"/>
                    <a:pt x="59" y="16"/>
                  </a:cubicBezTo>
                  <a:cubicBezTo>
                    <a:pt x="57" y="16"/>
                    <a:pt x="55" y="19"/>
                    <a:pt x="5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Freeform 520"/>
            <p:cNvSpPr>
              <a:spLocks noEditPoints="1"/>
            </p:cNvSpPr>
            <p:nvPr/>
          </p:nvSpPr>
          <p:spPr bwMode="auto">
            <a:xfrm>
              <a:off x="2912803" y="1584672"/>
              <a:ext cx="185853" cy="99470"/>
            </a:xfrm>
            <a:custGeom>
              <a:avLst/>
              <a:gdLst>
                <a:gd name="T0" fmla="*/ 30 w 30"/>
                <a:gd name="T1" fmla="*/ 1 h 16"/>
                <a:gd name="T2" fmla="*/ 25 w 30"/>
                <a:gd name="T3" fmla="*/ 15 h 16"/>
                <a:gd name="T4" fmla="*/ 22 w 30"/>
                <a:gd name="T5" fmla="*/ 15 h 16"/>
                <a:gd name="T6" fmla="*/ 24 w 30"/>
                <a:gd name="T7" fmla="*/ 10 h 16"/>
                <a:gd name="T8" fmla="*/ 12 w 30"/>
                <a:gd name="T9" fmla="*/ 15 h 16"/>
                <a:gd name="T10" fmla="*/ 12 w 30"/>
                <a:gd name="T11" fmla="*/ 13 h 16"/>
                <a:gd name="T12" fmla="*/ 15 w 30"/>
                <a:gd name="T13" fmla="*/ 11 h 16"/>
                <a:gd name="T14" fmla="*/ 15 w 30"/>
                <a:gd name="T15" fmla="*/ 10 h 16"/>
                <a:gd name="T16" fmla="*/ 1 w 30"/>
                <a:gd name="T17" fmla="*/ 12 h 16"/>
                <a:gd name="T18" fmla="*/ 9 w 30"/>
                <a:gd name="T19" fmla="*/ 4 h 16"/>
                <a:gd name="T20" fmla="*/ 3 w 30"/>
                <a:gd name="T21" fmla="*/ 11 h 16"/>
                <a:gd name="T22" fmla="*/ 13 w 30"/>
                <a:gd name="T23" fmla="*/ 9 h 16"/>
                <a:gd name="T24" fmla="*/ 18 w 30"/>
                <a:gd name="T25" fmla="*/ 2 h 16"/>
                <a:gd name="T26" fmla="*/ 16 w 30"/>
                <a:gd name="T27" fmla="*/ 9 h 16"/>
                <a:gd name="T28" fmla="*/ 17 w 30"/>
                <a:gd name="T29" fmla="*/ 11 h 16"/>
                <a:gd name="T30" fmla="*/ 28 w 30"/>
                <a:gd name="T31" fmla="*/ 1 h 16"/>
                <a:gd name="T32" fmla="*/ 30 w 30"/>
                <a:gd name="T33" fmla="*/ 1 h 16"/>
                <a:gd name="T34" fmla="*/ 4 w 30"/>
                <a:gd name="T35" fmla="*/ 8 h 16"/>
                <a:gd name="T36" fmla="*/ 6 w 30"/>
                <a:gd name="T37" fmla="*/ 6 h 16"/>
                <a:gd name="T38" fmla="*/ 4 w 30"/>
                <a:gd name="T3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6">
                  <a:moveTo>
                    <a:pt x="30" y="1"/>
                  </a:moveTo>
                  <a:cubicBezTo>
                    <a:pt x="29" y="6"/>
                    <a:pt x="25" y="9"/>
                    <a:pt x="25" y="15"/>
                  </a:cubicBezTo>
                  <a:cubicBezTo>
                    <a:pt x="23" y="16"/>
                    <a:pt x="23" y="15"/>
                    <a:pt x="22" y="15"/>
                  </a:cubicBezTo>
                  <a:cubicBezTo>
                    <a:pt x="22" y="13"/>
                    <a:pt x="24" y="12"/>
                    <a:pt x="24" y="10"/>
                  </a:cubicBezTo>
                  <a:cubicBezTo>
                    <a:pt x="21" y="11"/>
                    <a:pt x="17" y="16"/>
                    <a:pt x="12" y="15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3" y="12"/>
                    <a:pt x="14" y="13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2" y="12"/>
                    <a:pt x="2" y="16"/>
                    <a:pt x="1" y="12"/>
                  </a:cubicBezTo>
                  <a:cubicBezTo>
                    <a:pt x="0" y="9"/>
                    <a:pt x="7" y="0"/>
                    <a:pt x="9" y="4"/>
                  </a:cubicBezTo>
                  <a:cubicBezTo>
                    <a:pt x="10" y="8"/>
                    <a:pt x="5" y="10"/>
                    <a:pt x="3" y="11"/>
                  </a:cubicBezTo>
                  <a:cubicBezTo>
                    <a:pt x="6" y="13"/>
                    <a:pt x="10" y="10"/>
                    <a:pt x="13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0" y="5"/>
                    <a:pt x="17" y="7"/>
                    <a:pt x="16" y="9"/>
                  </a:cubicBezTo>
                  <a:cubicBezTo>
                    <a:pt x="17" y="9"/>
                    <a:pt x="18" y="10"/>
                    <a:pt x="17" y="11"/>
                  </a:cubicBezTo>
                  <a:cubicBezTo>
                    <a:pt x="22" y="10"/>
                    <a:pt x="26" y="5"/>
                    <a:pt x="28" y="1"/>
                  </a:cubicBezTo>
                  <a:cubicBezTo>
                    <a:pt x="29" y="0"/>
                    <a:pt x="29" y="1"/>
                    <a:pt x="30" y="1"/>
                  </a:cubicBezTo>
                  <a:close/>
                  <a:moveTo>
                    <a:pt x="4" y="8"/>
                  </a:moveTo>
                  <a:cubicBezTo>
                    <a:pt x="5" y="7"/>
                    <a:pt x="6" y="7"/>
                    <a:pt x="6" y="6"/>
                  </a:cubicBezTo>
                  <a:cubicBezTo>
                    <a:pt x="5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529"/>
            <p:cNvSpPr/>
            <p:nvPr/>
          </p:nvSpPr>
          <p:spPr bwMode="auto">
            <a:xfrm>
              <a:off x="6849721" y="1516613"/>
              <a:ext cx="141352" cy="167528"/>
            </a:xfrm>
            <a:custGeom>
              <a:avLst/>
              <a:gdLst>
                <a:gd name="T0" fmla="*/ 21 w 23"/>
                <a:gd name="T1" fmla="*/ 0 h 27"/>
                <a:gd name="T2" fmla="*/ 23 w 23"/>
                <a:gd name="T3" fmla="*/ 1 h 27"/>
                <a:gd name="T4" fmla="*/ 20 w 23"/>
                <a:gd name="T5" fmla="*/ 12 h 27"/>
                <a:gd name="T6" fmla="*/ 22 w 23"/>
                <a:gd name="T7" fmla="*/ 13 h 27"/>
                <a:gd name="T8" fmla="*/ 22 w 23"/>
                <a:gd name="T9" fmla="*/ 15 h 27"/>
                <a:gd name="T10" fmla="*/ 20 w 23"/>
                <a:gd name="T11" fmla="*/ 15 h 27"/>
                <a:gd name="T12" fmla="*/ 16 w 23"/>
                <a:gd name="T13" fmla="*/ 26 h 27"/>
                <a:gd name="T14" fmla="*/ 14 w 23"/>
                <a:gd name="T15" fmla="*/ 26 h 27"/>
                <a:gd name="T16" fmla="*/ 13 w 23"/>
                <a:gd name="T17" fmla="*/ 24 h 27"/>
                <a:gd name="T18" fmla="*/ 17 w 23"/>
                <a:gd name="T19" fmla="*/ 15 h 27"/>
                <a:gd name="T20" fmla="*/ 9 w 23"/>
                <a:gd name="T21" fmla="*/ 22 h 27"/>
                <a:gd name="T22" fmla="*/ 6 w 23"/>
                <a:gd name="T23" fmla="*/ 23 h 27"/>
                <a:gd name="T24" fmla="*/ 0 w 23"/>
                <a:gd name="T25" fmla="*/ 25 h 27"/>
                <a:gd name="T26" fmla="*/ 4 w 23"/>
                <a:gd name="T27" fmla="*/ 22 h 27"/>
                <a:gd name="T28" fmla="*/ 9 w 23"/>
                <a:gd name="T29" fmla="*/ 13 h 27"/>
                <a:gd name="T30" fmla="*/ 9 w 23"/>
                <a:gd name="T31" fmla="*/ 16 h 27"/>
                <a:gd name="T32" fmla="*/ 6 w 23"/>
                <a:gd name="T33" fmla="*/ 21 h 27"/>
                <a:gd name="T34" fmla="*/ 13 w 23"/>
                <a:gd name="T35" fmla="*/ 16 h 27"/>
                <a:gd name="T36" fmla="*/ 11 w 23"/>
                <a:gd name="T37" fmla="*/ 15 h 27"/>
                <a:gd name="T38" fmla="*/ 16 w 23"/>
                <a:gd name="T39" fmla="*/ 12 h 27"/>
                <a:gd name="T40" fmla="*/ 21 w 23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27">
                  <a:moveTo>
                    <a:pt x="21" y="0"/>
                  </a:moveTo>
                  <a:cubicBezTo>
                    <a:pt x="22" y="0"/>
                    <a:pt x="23" y="0"/>
                    <a:pt x="23" y="1"/>
                  </a:cubicBezTo>
                  <a:cubicBezTo>
                    <a:pt x="23" y="5"/>
                    <a:pt x="21" y="8"/>
                    <a:pt x="20" y="12"/>
                  </a:cubicBezTo>
                  <a:cubicBezTo>
                    <a:pt x="20" y="13"/>
                    <a:pt x="21" y="12"/>
                    <a:pt x="22" y="13"/>
                  </a:cubicBezTo>
                  <a:cubicBezTo>
                    <a:pt x="22" y="14"/>
                    <a:pt x="23" y="14"/>
                    <a:pt x="22" y="15"/>
                  </a:cubicBezTo>
                  <a:cubicBezTo>
                    <a:pt x="22" y="16"/>
                    <a:pt x="20" y="16"/>
                    <a:pt x="20" y="15"/>
                  </a:cubicBezTo>
                  <a:cubicBezTo>
                    <a:pt x="18" y="18"/>
                    <a:pt x="17" y="22"/>
                    <a:pt x="16" y="26"/>
                  </a:cubicBezTo>
                  <a:cubicBezTo>
                    <a:pt x="15" y="26"/>
                    <a:pt x="14" y="25"/>
                    <a:pt x="14" y="26"/>
                  </a:cubicBezTo>
                  <a:cubicBezTo>
                    <a:pt x="14" y="26"/>
                    <a:pt x="14" y="25"/>
                    <a:pt x="13" y="24"/>
                  </a:cubicBezTo>
                  <a:cubicBezTo>
                    <a:pt x="15" y="22"/>
                    <a:pt x="16" y="18"/>
                    <a:pt x="17" y="15"/>
                  </a:cubicBezTo>
                  <a:cubicBezTo>
                    <a:pt x="14" y="15"/>
                    <a:pt x="12" y="20"/>
                    <a:pt x="9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5"/>
                    <a:pt x="1" y="27"/>
                    <a:pt x="0" y="25"/>
                  </a:cubicBezTo>
                  <a:cubicBezTo>
                    <a:pt x="0" y="22"/>
                    <a:pt x="3" y="23"/>
                    <a:pt x="4" y="22"/>
                  </a:cubicBezTo>
                  <a:cubicBezTo>
                    <a:pt x="2" y="18"/>
                    <a:pt x="4" y="12"/>
                    <a:pt x="9" y="13"/>
                  </a:cubicBezTo>
                  <a:cubicBezTo>
                    <a:pt x="10" y="14"/>
                    <a:pt x="10" y="14"/>
                    <a:pt x="9" y="16"/>
                  </a:cubicBezTo>
                  <a:cubicBezTo>
                    <a:pt x="6" y="15"/>
                    <a:pt x="4" y="18"/>
                    <a:pt x="6" y="21"/>
                  </a:cubicBezTo>
                  <a:cubicBezTo>
                    <a:pt x="9" y="20"/>
                    <a:pt x="11" y="18"/>
                    <a:pt x="13" y="16"/>
                  </a:cubicBezTo>
                  <a:cubicBezTo>
                    <a:pt x="12" y="15"/>
                    <a:pt x="11" y="16"/>
                    <a:pt x="11" y="15"/>
                  </a:cubicBezTo>
                  <a:cubicBezTo>
                    <a:pt x="11" y="13"/>
                    <a:pt x="13" y="12"/>
                    <a:pt x="16" y="12"/>
                  </a:cubicBezTo>
                  <a:cubicBezTo>
                    <a:pt x="18" y="9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530"/>
            <p:cNvSpPr/>
            <p:nvPr/>
          </p:nvSpPr>
          <p:spPr bwMode="auto">
            <a:xfrm>
              <a:off x="7121954" y="1534938"/>
              <a:ext cx="91618" cy="154441"/>
            </a:xfrm>
            <a:custGeom>
              <a:avLst/>
              <a:gdLst>
                <a:gd name="T0" fmla="*/ 14 w 15"/>
                <a:gd name="T1" fmla="*/ 11 h 25"/>
                <a:gd name="T2" fmla="*/ 13 w 15"/>
                <a:gd name="T3" fmla="*/ 13 h 25"/>
                <a:gd name="T4" fmla="*/ 10 w 15"/>
                <a:gd name="T5" fmla="*/ 12 h 25"/>
                <a:gd name="T6" fmla="*/ 7 w 15"/>
                <a:gd name="T7" fmla="*/ 22 h 25"/>
                <a:gd name="T8" fmla="*/ 13 w 15"/>
                <a:gd name="T9" fmla="*/ 21 h 25"/>
                <a:gd name="T10" fmla="*/ 5 w 15"/>
                <a:gd name="T11" fmla="*/ 23 h 25"/>
                <a:gd name="T12" fmla="*/ 8 w 15"/>
                <a:gd name="T13" fmla="*/ 12 h 25"/>
                <a:gd name="T14" fmla="*/ 1 w 15"/>
                <a:gd name="T15" fmla="*/ 14 h 25"/>
                <a:gd name="T16" fmla="*/ 8 w 15"/>
                <a:gd name="T17" fmla="*/ 10 h 25"/>
                <a:gd name="T18" fmla="*/ 13 w 15"/>
                <a:gd name="T19" fmla="*/ 0 h 25"/>
                <a:gd name="T20" fmla="*/ 15 w 15"/>
                <a:gd name="T21" fmla="*/ 1 h 25"/>
                <a:gd name="T22" fmla="*/ 10 w 15"/>
                <a:gd name="T23" fmla="*/ 10 h 25"/>
                <a:gd name="T24" fmla="*/ 14 w 15"/>
                <a:gd name="T2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14" y="11"/>
                  </a:moveTo>
                  <a:cubicBezTo>
                    <a:pt x="14" y="12"/>
                    <a:pt x="13" y="12"/>
                    <a:pt x="13" y="13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5"/>
                    <a:pt x="7" y="18"/>
                    <a:pt x="7" y="22"/>
                  </a:cubicBezTo>
                  <a:cubicBezTo>
                    <a:pt x="11" y="23"/>
                    <a:pt x="11" y="19"/>
                    <a:pt x="13" y="21"/>
                  </a:cubicBezTo>
                  <a:cubicBezTo>
                    <a:pt x="13" y="24"/>
                    <a:pt x="7" y="25"/>
                    <a:pt x="5" y="23"/>
                  </a:cubicBezTo>
                  <a:cubicBezTo>
                    <a:pt x="5" y="18"/>
                    <a:pt x="7" y="16"/>
                    <a:pt x="8" y="12"/>
                  </a:cubicBezTo>
                  <a:cubicBezTo>
                    <a:pt x="5" y="11"/>
                    <a:pt x="3" y="14"/>
                    <a:pt x="1" y="14"/>
                  </a:cubicBezTo>
                  <a:cubicBezTo>
                    <a:pt x="0" y="10"/>
                    <a:pt x="5" y="10"/>
                    <a:pt x="8" y="10"/>
                  </a:cubicBezTo>
                  <a:cubicBezTo>
                    <a:pt x="10" y="7"/>
                    <a:pt x="10" y="2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3" y="4"/>
                    <a:pt x="11" y="7"/>
                    <a:pt x="10" y="10"/>
                  </a:cubicBezTo>
                  <a:cubicBezTo>
                    <a:pt x="11" y="10"/>
                    <a:pt x="13" y="11"/>
                    <a:pt x="1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531"/>
            <p:cNvSpPr/>
            <p:nvPr/>
          </p:nvSpPr>
          <p:spPr bwMode="auto">
            <a:xfrm>
              <a:off x="6705750" y="1516613"/>
              <a:ext cx="81147" cy="146587"/>
            </a:xfrm>
            <a:custGeom>
              <a:avLst/>
              <a:gdLst>
                <a:gd name="T0" fmla="*/ 13 w 13"/>
                <a:gd name="T1" fmla="*/ 1 h 24"/>
                <a:gd name="T2" fmla="*/ 4 w 13"/>
                <a:gd name="T3" fmla="*/ 24 h 24"/>
                <a:gd name="T4" fmla="*/ 6 w 13"/>
                <a:gd name="T5" fmla="*/ 14 h 24"/>
                <a:gd name="T6" fmla="*/ 11 w 13"/>
                <a:gd name="T7" fmla="*/ 0 h 24"/>
                <a:gd name="T8" fmla="*/ 13 w 13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13" y="1"/>
                  </a:moveTo>
                  <a:cubicBezTo>
                    <a:pt x="10" y="9"/>
                    <a:pt x="7" y="17"/>
                    <a:pt x="4" y="24"/>
                  </a:cubicBezTo>
                  <a:cubicBezTo>
                    <a:pt x="0" y="24"/>
                    <a:pt x="4" y="17"/>
                    <a:pt x="6" y="14"/>
                  </a:cubicBezTo>
                  <a:cubicBezTo>
                    <a:pt x="8" y="9"/>
                    <a:pt x="9" y="4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532"/>
            <p:cNvSpPr/>
            <p:nvPr/>
          </p:nvSpPr>
          <p:spPr bwMode="auto">
            <a:xfrm>
              <a:off x="6538222" y="1516613"/>
              <a:ext cx="154441" cy="167528"/>
            </a:xfrm>
            <a:custGeom>
              <a:avLst/>
              <a:gdLst>
                <a:gd name="T0" fmla="*/ 25 w 25"/>
                <a:gd name="T1" fmla="*/ 1 h 27"/>
                <a:gd name="T2" fmla="*/ 19 w 25"/>
                <a:gd name="T3" fmla="*/ 3 h 27"/>
                <a:gd name="T4" fmla="*/ 12 w 25"/>
                <a:gd name="T5" fmla="*/ 20 h 27"/>
                <a:gd name="T6" fmla="*/ 17 w 25"/>
                <a:gd name="T7" fmla="*/ 22 h 27"/>
                <a:gd name="T8" fmla="*/ 16 w 25"/>
                <a:gd name="T9" fmla="*/ 24 h 27"/>
                <a:gd name="T10" fmla="*/ 2 w 25"/>
                <a:gd name="T11" fmla="*/ 27 h 27"/>
                <a:gd name="T12" fmla="*/ 0 w 25"/>
                <a:gd name="T13" fmla="*/ 25 h 27"/>
                <a:gd name="T14" fmla="*/ 10 w 25"/>
                <a:gd name="T15" fmla="*/ 22 h 27"/>
                <a:gd name="T16" fmla="*/ 17 w 25"/>
                <a:gd name="T17" fmla="*/ 4 h 27"/>
                <a:gd name="T18" fmla="*/ 11 w 25"/>
                <a:gd name="T19" fmla="*/ 5 h 27"/>
                <a:gd name="T20" fmla="*/ 23 w 25"/>
                <a:gd name="T21" fmla="*/ 0 h 27"/>
                <a:gd name="T22" fmla="*/ 25 w 25"/>
                <a:gd name="T2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25" y="1"/>
                  </a:moveTo>
                  <a:cubicBezTo>
                    <a:pt x="24" y="3"/>
                    <a:pt x="21" y="3"/>
                    <a:pt x="19" y="3"/>
                  </a:cubicBezTo>
                  <a:cubicBezTo>
                    <a:pt x="17" y="10"/>
                    <a:pt x="14" y="14"/>
                    <a:pt x="12" y="20"/>
                  </a:cubicBezTo>
                  <a:cubicBezTo>
                    <a:pt x="14" y="22"/>
                    <a:pt x="16" y="21"/>
                    <a:pt x="17" y="22"/>
                  </a:cubicBezTo>
                  <a:cubicBezTo>
                    <a:pt x="17" y="23"/>
                    <a:pt x="16" y="23"/>
                    <a:pt x="16" y="24"/>
                  </a:cubicBezTo>
                  <a:cubicBezTo>
                    <a:pt x="11" y="23"/>
                    <a:pt x="6" y="25"/>
                    <a:pt x="2" y="27"/>
                  </a:cubicBezTo>
                  <a:cubicBezTo>
                    <a:pt x="2" y="26"/>
                    <a:pt x="1" y="25"/>
                    <a:pt x="0" y="25"/>
                  </a:cubicBezTo>
                  <a:cubicBezTo>
                    <a:pt x="2" y="22"/>
                    <a:pt x="7" y="24"/>
                    <a:pt x="10" y="22"/>
                  </a:cubicBezTo>
                  <a:cubicBezTo>
                    <a:pt x="11" y="16"/>
                    <a:pt x="15" y="10"/>
                    <a:pt x="17" y="4"/>
                  </a:cubicBezTo>
                  <a:cubicBezTo>
                    <a:pt x="14" y="4"/>
                    <a:pt x="14" y="6"/>
                    <a:pt x="11" y="5"/>
                  </a:cubicBezTo>
                  <a:cubicBezTo>
                    <a:pt x="12" y="0"/>
                    <a:pt x="20" y="3"/>
                    <a:pt x="23" y="0"/>
                  </a:cubicBezTo>
                  <a:cubicBezTo>
                    <a:pt x="24" y="0"/>
                    <a:pt x="25" y="0"/>
                    <a:pt x="2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533"/>
            <p:cNvSpPr/>
            <p:nvPr/>
          </p:nvSpPr>
          <p:spPr bwMode="auto">
            <a:xfrm>
              <a:off x="6674339" y="1516613"/>
              <a:ext cx="62823" cy="146587"/>
            </a:xfrm>
            <a:custGeom>
              <a:avLst/>
              <a:gdLst>
                <a:gd name="T0" fmla="*/ 9 w 10"/>
                <a:gd name="T1" fmla="*/ 0 h 24"/>
                <a:gd name="T2" fmla="*/ 10 w 10"/>
                <a:gd name="T3" fmla="*/ 1 h 24"/>
                <a:gd name="T4" fmla="*/ 4 w 10"/>
                <a:gd name="T5" fmla="*/ 21 h 24"/>
                <a:gd name="T6" fmla="*/ 0 w 10"/>
                <a:gd name="T7" fmla="*/ 23 h 24"/>
                <a:gd name="T8" fmla="*/ 9 w 1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4">
                  <a:moveTo>
                    <a:pt x="9" y="0"/>
                  </a:moveTo>
                  <a:cubicBezTo>
                    <a:pt x="10" y="0"/>
                    <a:pt x="9" y="1"/>
                    <a:pt x="10" y="1"/>
                  </a:cubicBezTo>
                  <a:cubicBezTo>
                    <a:pt x="9" y="7"/>
                    <a:pt x="4" y="15"/>
                    <a:pt x="4" y="21"/>
                  </a:cubicBezTo>
                  <a:cubicBezTo>
                    <a:pt x="3" y="22"/>
                    <a:pt x="2" y="24"/>
                    <a:pt x="0" y="23"/>
                  </a:cubicBezTo>
                  <a:cubicBezTo>
                    <a:pt x="3" y="15"/>
                    <a:pt x="6" y="8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534"/>
            <p:cNvSpPr/>
            <p:nvPr/>
          </p:nvSpPr>
          <p:spPr bwMode="auto">
            <a:xfrm>
              <a:off x="7258071" y="1545408"/>
              <a:ext cx="18324" cy="26176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3 h 4"/>
                <a:gd name="T6" fmla="*/ 3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535"/>
            <p:cNvSpPr>
              <a:spLocks noEditPoints="1"/>
            </p:cNvSpPr>
            <p:nvPr/>
          </p:nvSpPr>
          <p:spPr bwMode="auto">
            <a:xfrm>
              <a:off x="7244982" y="1589907"/>
              <a:ext cx="99470" cy="86383"/>
            </a:xfrm>
            <a:custGeom>
              <a:avLst/>
              <a:gdLst>
                <a:gd name="T0" fmla="*/ 13 w 16"/>
                <a:gd name="T1" fmla="*/ 0 h 14"/>
                <a:gd name="T2" fmla="*/ 4 w 16"/>
                <a:gd name="T3" fmla="*/ 14 h 14"/>
                <a:gd name="T4" fmla="*/ 7 w 16"/>
                <a:gd name="T5" fmla="*/ 1 h 14"/>
                <a:gd name="T6" fmla="*/ 13 w 16"/>
                <a:gd name="T7" fmla="*/ 0 h 14"/>
                <a:gd name="T8" fmla="*/ 9 w 16"/>
                <a:gd name="T9" fmla="*/ 3 h 14"/>
                <a:gd name="T10" fmla="*/ 5 w 16"/>
                <a:gd name="T11" fmla="*/ 11 h 14"/>
                <a:gd name="T12" fmla="*/ 11 w 16"/>
                <a:gd name="T13" fmla="*/ 2 h 14"/>
                <a:gd name="T14" fmla="*/ 9 w 16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3" y="0"/>
                  </a:moveTo>
                  <a:cubicBezTo>
                    <a:pt x="16" y="7"/>
                    <a:pt x="12" y="14"/>
                    <a:pt x="4" y="14"/>
                  </a:cubicBezTo>
                  <a:cubicBezTo>
                    <a:pt x="0" y="10"/>
                    <a:pt x="5" y="4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lose/>
                  <a:moveTo>
                    <a:pt x="9" y="3"/>
                  </a:moveTo>
                  <a:cubicBezTo>
                    <a:pt x="8" y="6"/>
                    <a:pt x="4" y="7"/>
                    <a:pt x="5" y="11"/>
                  </a:cubicBezTo>
                  <a:cubicBezTo>
                    <a:pt x="10" y="12"/>
                    <a:pt x="14" y="6"/>
                    <a:pt x="11" y="2"/>
                  </a:cubicBezTo>
                  <a:cubicBezTo>
                    <a:pt x="11" y="3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536"/>
            <p:cNvSpPr/>
            <p:nvPr/>
          </p:nvSpPr>
          <p:spPr bwMode="auto">
            <a:xfrm>
              <a:off x="7339217" y="1595142"/>
              <a:ext cx="146587" cy="112559"/>
            </a:xfrm>
            <a:custGeom>
              <a:avLst/>
              <a:gdLst>
                <a:gd name="T0" fmla="*/ 6 w 24"/>
                <a:gd name="T1" fmla="*/ 0 h 18"/>
                <a:gd name="T2" fmla="*/ 7 w 24"/>
                <a:gd name="T3" fmla="*/ 1 h 18"/>
                <a:gd name="T4" fmla="*/ 7 w 24"/>
                <a:gd name="T5" fmla="*/ 4 h 18"/>
                <a:gd name="T6" fmla="*/ 18 w 24"/>
                <a:gd name="T7" fmla="*/ 6 h 18"/>
                <a:gd name="T8" fmla="*/ 24 w 24"/>
                <a:gd name="T9" fmla="*/ 10 h 18"/>
                <a:gd name="T10" fmla="*/ 16 w 24"/>
                <a:gd name="T11" fmla="*/ 7 h 18"/>
                <a:gd name="T12" fmla="*/ 8 w 24"/>
                <a:gd name="T13" fmla="*/ 6 h 18"/>
                <a:gd name="T14" fmla="*/ 1 w 24"/>
                <a:gd name="T15" fmla="*/ 13 h 18"/>
                <a:gd name="T16" fmla="*/ 0 w 24"/>
                <a:gd name="T17" fmla="*/ 12 h 18"/>
                <a:gd name="T18" fmla="*/ 3 w 24"/>
                <a:gd name="T19" fmla="*/ 8 h 18"/>
                <a:gd name="T20" fmla="*/ 5 w 24"/>
                <a:gd name="T21" fmla="*/ 1 h 18"/>
                <a:gd name="T22" fmla="*/ 6 w 24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cubicBezTo>
                    <a:pt x="6" y="0"/>
                    <a:pt x="7" y="0"/>
                    <a:pt x="7" y="1"/>
                  </a:cubicBezTo>
                  <a:cubicBezTo>
                    <a:pt x="8" y="2"/>
                    <a:pt x="7" y="3"/>
                    <a:pt x="7" y="4"/>
                  </a:cubicBezTo>
                  <a:cubicBezTo>
                    <a:pt x="9" y="4"/>
                    <a:pt x="17" y="2"/>
                    <a:pt x="18" y="6"/>
                  </a:cubicBezTo>
                  <a:cubicBezTo>
                    <a:pt x="15" y="12"/>
                    <a:pt x="21" y="13"/>
                    <a:pt x="24" y="10"/>
                  </a:cubicBezTo>
                  <a:cubicBezTo>
                    <a:pt x="23" y="18"/>
                    <a:pt x="11" y="12"/>
                    <a:pt x="16" y="7"/>
                  </a:cubicBezTo>
                  <a:cubicBezTo>
                    <a:pt x="14" y="4"/>
                    <a:pt x="10" y="5"/>
                    <a:pt x="8" y="6"/>
                  </a:cubicBezTo>
                  <a:cubicBezTo>
                    <a:pt x="5" y="8"/>
                    <a:pt x="4" y="13"/>
                    <a:pt x="1" y="13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0" y="10"/>
                    <a:pt x="2" y="9"/>
                    <a:pt x="3" y="8"/>
                  </a:cubicBezTo>
                  <a:cubicBezTo>
                    <a:pt x="4" y="6"/>
                    <a:pt x="4" y="4"/>
                    <a:pt x="5" y="1"/>
                  </a:cubicBezTo>
                  <a:cubicBezTo>
                    <a:pt x="5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537"/>
            <p:cNvSpPr/>
            <p:nvPr/>
          </p:nvSpPr>
          <p:spPr bwMode="auto">
            <a:xfrm>
              <a:off x="6977984" y="1584672"/>
              <a:ext cx="75912" cy="78529"/>
            </a:xfrm>
            <a:custGeom>
              <a:avLst/>
              <a:gdLst>
                <a:gd name="T0" fmla="*/ 12 w 12"/>
                <a:gd name="T1" fmla="*/ 2 h 13"/>
                <a:gd name="T2" fmla="*/ 9 w 12"/>
                <a:gd name="T3" fmla="*/ 9 h 13"/>
                <a:gd name="T4" fmla="*/ 9 w 12"/>
                <a:gd name="T5" fmla="*/ 3 h 13"/>
                <a:gd name="T6" fmla="*/ 0 w 12"/>
                <a:gd name="T7" fmla="*/ 13 h 13"/>
                <a:gd name="T8" fmla="*/ 5 w 12"/>
                <a:gd name="T9" fmla="*/ 1 h 13"/>
                <a:gd name="T10" fmla="*/ 12 w 12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12" y="2"/>
                  </a:moveTo>
                  <a:cubicBezTo>
                    <a:pt x="12" y="5"/>
                    <a:pt x="11" y="8"/>
                    <a:pt x="9" y="9"/>
                  </a:cubicBezTo>
                  <a:cubicBezTo>
                    <a:pt x="6" y="8"/>
                    <a:pt x="11" y="5"/>
                    <a:pt x="9" y="3"/>
                  </a:cubicBezTo>
                  <a:cubicBezTo>
                    <a:pt x="3" y="3"/>
                    <a:pt x="6" y="12"/>
                    <a:pt x="0" y="13"/>
                  </a:cubicBezTo>
                  <a:cubicBezTo>
                    <a:pt x="0" y="7"/>
                    <a:pt x="3" y="5"/>
                    <a:pt x="5" y="1"/>
                  </a:cubicBezTo>
                  <a:cubicBezTo>
                    <a:pt x="7" y="2"/>
                    <a:pt x="10" y="0"/>
                    <a:pt x="1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538"/>
            <p:cNvSpPr/>
            <p:nvPr/>
          </p:nvSpPr>
          <p:spPr bwMode="auto">
            <a:xfrm>
              <a:off x="7208335" y="1608231"/>
              <a:ext cx="49736" cy="68058"/>
            </a:xfrm>
            <a:custGeom>
              <a:avLst/>
              <a:gdLst>
                <a:gd name="T0" fmla="*/ 8 w 8"/>
                <a:gd name="T1" fmla="*/ 1 h 11"/>
                <a:gd name="T2" fmla="*/ 3 w 8"/>
                <a:gd name="T3" fmla="*/ 11 h 11"/>
                <a:gd name="T4" fmla="*/ 2 w 8"/>
                <a:gd name="T5" fmla="*/ 11 h 11"/>
                <a:gd name="T6" fmla="*/ 6 w 8"/>
                <a:gd name="T7" fmla="*/ 0 h 11"/>
                <a:gd name="T8" fmla="*/ 8 w 8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8" y="1"/>
                  </a:moveTo>
                  <a:cubicBezTo>
                    <a:pt x="6" y="4"/>
                    <a:pt x="4" y="6"/>
                    <a:pt x="3" y="11"/>
                  </a:cubicBezTo>
                  <a:cubicBezTo>
                    <a:pt x="3" y="11"/>
                    <a:pt x="2" y="10"/>
                    <a:pt x="2" y="11"/>
                  </a:cubicBezTo>
                  <a:cubicBezTo>
                    <a:pt x="0" y="8"/>
                    <a:pt x="4" y="2"/>
                    <a:pt x="6" y="0"/>
                  </a:cubicBezTo>
                  <a:cubicBezTo>
                    <a:pt x="7" y="0"/>
                    <a:pt x="7" y="1"/>
                    <a:pt x="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539"/>
            <p:cNvSpPr/>
            <p:nvPr/>
          </p:nvSpPr>
          <p:spPr bwMode="auto">
            <a:xfrm>
              <a:off x="6750251" y="1589907"/>
              <a:ext cx="99470" cy="73294"/>
            </a:xfrm>
            <a:custGeom>
              <a:avLst/>
              <a:gdLst>
                <a:gd name="T0" fmla="*/ 5 w 16"/>
                <a:gd name="T1" fmla="*/ 0 h 12"/>
                <a:gd name="T2" fmla="*/ 8 w 16"/>
                <a:gd name="T3" fmla="*/ 1 h 12"/>
                <a:gd name="T4" fmla="*/ 5 w 16"/>
                <a:gd name="T5" fmla="*/ 9 h 12"/>
                <a:gd name="T6" fmla="*/ 11 w 16"/>
                <a:gd name="T7" fmla="*/ 5 h 12"/>
                <a:gd name="T8" fmla="*/ 16 w 16"/>
                <a:gd name="T9" fmla="*/ 0 h 12"/>
                <a:gd name="T10" fmla="*/ 12 w 16"/>
                <a:gd name="T11" fmla="*/ 12 h 12"/>
                <a:gd name="T12" fmla="*/ 10 w 16"/>
                <a:gd name="T13" fmla="*/ 12 h 12"/>
                <a:gd name="T14" fmla="*/ 10 w 16"/>
                <a:gd name="T15" fmla="*/ 9 h 12"/>
                <a:gd name="T16" fmla="*/ 3 w 16"/>
                <a:gd name="T17" fmla="*/ 11 h 12"/>
                <a:gd name="T18" fmla="*/ 5 w 1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2">
                  <a:moveTo>
                    <a:pt x="5" y="0"/>
                  </a:moveTo>
                  <a:cubicBezTo>
                    <a:pt x="7" y="0"/>
                    <a:pt x="7" y="0"/>
                    <a:pt x="8" y="1"/>
                  </a:cubicBezTo>
                  <a:cubicBezTo>
                    <a:pt x="8" y="5"/>
                    <a:pt x="5" y="5"/>
                    <a:pt x="5" y="9"/>
                  </a:cubicBezTo>
                  <a:cubicBezTo>
                    <a:pt x="7" y="8"/>
                    <a:pt x="10" y="7"/>
                    <a:pt x="11" y="5"/>
                  </a:cubicBezTo>
                  <a:cubicBezTo>
                    <a:pt x="13" y="4"/>
                    <a:pt x="13" y="0"/>
                    <a:pt x="16" y="0"/>
                  </a:cubicBezTo>
                  <a:cubicBezTo>
                    <a:pt x="16" y="5"/>
                    <a:pt x="12" y="7"/>
                    <a:pt x="12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9" y="11"/>
                    <a:pt x="9" y="10"/>
                    <a:pt x="10" y="9"/>
                  </a:cubicBezTo>
                  <a:cubicBezTo>
                    <a:pt x="9" y="9"/>
                    <a:pt x="7" y="12"/>
                    <a:pt x="3" y="11"/>
                  </a:cubicBezTo>
                  <a:cubicBezTo>
                    <a:pt x="0" y="8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540"/>
            <p:cNvSpPr>
              <a:spLocks noEditPoints="1"/>
            </p:cNvSpPr>
            <p:nvPr/>
          </p:nvSpPr>
          <p:spPr bwMode="auto">
            <a:xfrm>
              <a:off x="7053896" y="1589907"/>
              <a:ext cx="99470" cy="104705"/>
            </a:xfrm>
            <a:custGeom>
              <a:avLst/>
              <a:gdLst>
                <a:gd name="T0" fmla="*/ 11 w 16"/>
                <a:gd name="T1" fmla="*/ 4 h 17"/>
                <a:gd name="T2" fmla="*/ 9 w 16"/>
                <a:gd name="T3" fmla="*/ 12 h 17"/>
                <a:gd name="T4" fmla="*/ 16 w 16"/>
                <a:gd name="T5" fmla="*/ 8 h 17"/>
                <a:gd name="T6" fmla="*/ 6 w 16"/>
                <a:gd name="T7" fmla="*/ 12 h 17"/>
                <a:gd name="T8" fmla="*/ 0 w 16"/>
                <a:gd name="T9" fmla="*/ 13 h 17"/>
                <a:gd name="T10" fmla="*/ 11 w 16"/>
                <a:gd name="T11" fmla="*/ 4 h 17"/>
                <a:gd name="T12" fmla="*/ 2 w 16"/>
                <a:gd name="T13" fmla="*/ 11 h 17"/>
                <a:gd name="T14" fmla="*/ 7 w 16"/>
                <a:gd name="T15" fmla="*/ 6 h 17"/>
                <a:gd name="T16" fmla="*/ 6 w 16"/>
                <a:gd name="T17" fmla="*/ 5 h 17"/>
                <a:gd name="T18" fmla="*/ 2 w 16"/>
                <a:gd name="T1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1" y="4"/>
                  </a:moveTo>
                  <a:cubicBezTo>
                    <a:pt x="11" y="7"/>
                    <a:pt x="8" y="9"/>
                    <a:pt x="9" y="12"/>
                  </a:cubicBezTo>
                  <a:cubicBezTo>
                    <a:pt x="12" y="12"/>
                    <a:pt x="13" y="8"/>
                    <a:pt x="16" y="8"/>
                  </a:cubicBezTo>
                  <a:cubicBezTo>
                    <a:pt x="15" y="11"/>
                    <a:pt x="9" y="17"/>
                    <a:pt x="6" y="12"/>
                  </a:cubicBezTo>
                  <a:cubicBezTo>
                    <a:pt x="5" y="13"/>
                    <a:pt x="2" y="15"/>
                    <a:pt x="0" y="13"/>
                  </a:cubicBezTo>
                  <a:cubicBezTo>
                    <a:pt x="0" y="7"/>
                    <a:pt x="5" y="0"/>
                    <a:pt x="11" y="4"/>
                  </a:cubicBezTo>
                  <a:close/>
                  <a:moveTo>
                    <a:pt x="2" y="11"/>
                  </a:moveTo>
                  <a:cubicBezTo>
                    <a:pt x="5" y="12"/>
                    <a:pt x="6" y="9"/>
                    <a:pt x="7" y="6"/>
                  </a:cubicBezTo>
                  <a:cubicBezTo>
                    <a:pt x="7" y="6"/>
                    <a:pt x="7" y="5"/>
                    <a:pt x="6" y="5"/>
                  </a:cubicBezTo>
                  <a:cubicBezTo>
                    <a:pt x="4" y="7"/>
                    <a:pt x="3" y="9"/>
                    <a:pt x="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14" name="组 1013"/>
          <p:cNvGrpSpPr/>
          <p:nvPr/>
        </p:nvGrpSpPr>
        <p:grpSpPr>
          <a:xfrm>
            <a:off x="2432824" y="5086793"/>
            <a:ext cx="7326352" cy="1771206"/>
            <a:chOff x="2198188" y="5032093"/>
            <a:chExt cx="5716909" cy="1382110"/>
          </a:xfrm>
        </p:grpSpPr>
        <p:sp>
          <p:nvSpPr>
            <p:cNvPr id="511" name="Freeform 19"/>
            <p:cNvSpPr>
              <a:spLocks noEditPoints="1"/>
            </p:cNvSpPr>
            <p:nvPr/>
          </p:nvSpPr>
          <p:spPr bwMode="auto">
            <a:xfrm>
              <a:off x="7603597" y="5969204"/>
              <a:ext cx="311497" cy="308881"/>
            </a:xfrm>
            <a:custGeom>
              <a:avLst/>
              <a:gdLst>
                <a:gd name="T0" fmla="*/ 38 w 50"/>
                <a:gd name="T1" fmla="*/ 20 h 50"/>
                <a:gd name="T2" fmla="*/ 42 w 50"/>
                <a:gd name="T3" fmla="*/ 12 h 50"/>
                <a:gd name="T4" fmla="*/ 30 w 50"/>
                <a:gd name="T5" fmla="*/ 12 h 50"/>
                <a:gd name="T6" fmla="*/ 28 w 50"/>
                <a:gd name="T7" fmla="*/ 1 h 50"/>
                <a:gd name="T8" fmla="*/ 23 w 50"/>
                <a:gd name="T9" fmla="*/ 5 h 50"/>
                <a:gd name="T10" fmla="*/ 18 w 50"/>
                <a:gd name="T11" fmla="*/ 0 h 50"/>
                <a:gd name="T12" fmla="*/ 14 w 50"/>
                <a:gd name="T13" fmla="*/ 5 h 50"/>
                <a:gd name="T14" fmla="*/ 14 w 50"/>
                <a:gd name="T15" fmla="*/ 9 h 50"/>
                <a:gd name="T16" fmla="*/ 7 w 50"/>
                <a:gd name="T17" fmla="*/ 7 h 50"/>
                <a:gd name="T18" fmla="*/ 9 w 50"/>
                <a:gd name="T19" fmla="*/ 17 h 50"/>
                <a:gd name="T20" fmla="*/ 0 w 50"/>
                <a:gd name="T21" fmla="*/ 20 h 50"/>
                <a:gd name="T22" fmla="*/ 5 w 50"/>
                <a:gd name="T23" fmla="*/ 28 h 50"/>
                <a:gd name="T24" fmla="*/ 1 w 50"/>
                <a:gd name="T25" fmla="*/ 32 h 50"/>
                <a:gd name="T26" fmla="*/ 13 w 50"/>
                <a:gd name="T27" fmla="*/ 37 h 50"/>
                <a:gd name="T28" fmla="*/ 14 w 50"/>
                <a:gd name="T29" fmla="*/ 48 h 50"/>
                <a:gd name="T30" fmla="*/ 23 w 50"/>
                <a:gd name="T31" fmla="*/ 41 h 50"/>
                <a:gd name="T32" fmla="*/ 28 w 50"/>
                <a:gd name="T33" fmla="*/ 50 h 50"/>
                <a:gd name="T34" fmla="*/ 32 w 50"/>
                <a:gd name="T35" fmla="*/ 37 h 50"/>
                <a:gd name="T36" fmla="*/ 40 w 50"/>
                <a:gd name="T37" fmla="*/ 31 h 50"/>
                <a:gd name="T38" fmla="*/ 44 w 50"/>
                <a:gd name="T39" fmla="*/ 30 h 50"/>
                <a:gd name="T40" fmla="*/ 38 w 50"/>
                <a:gd name="T41" fmla="*/ 20 h 50"/>
                <a:gd name="T42" fmla="*/ 32 w 50"/>
                <a:gd name="T43" fmla="*/ 14 h 50"/>
                <a:gd name="T44" fmla="*/ 37 w 50"/>
                <a:gd name="T45" fmla="*/ 18 h 50"/>
                <a:gd name="T46" fmla="*/ 26 w 50"/>
                <a:gd name="T47" fmla="*/ 23 h 50"/>
                <a:gd name="T48" fmla="*/ 32 w 50"/>
                <a:gd name="T49" fmla="*/ 14 h 50"/>
                <a:gd name="T50" fmla="*/ 19 w 50"/>
                <a:gd name="T51" fmla="*/ 3 h 50"/>
                <a:gd name="T52" fmla="*/ 22 w 50"/>
                <a:gd name="T53" fmla="*/ 17 h 50"/>
                <a:gd name="T54" fmla="*/ 19 w 50"/>
                <a:gd name="T55" fmla="*/ 3 h 50"/>
                <a:gd name="T56" fmla="*/ 8 w 50"/>
                <a:gd name="T57" fmla="*/ 10 h 50"/>
                <a:gd name="T58" fmla="*/ 21 w 50"/>
                <a:gd name="T59" fmla="*/ 22 h 50"/>
                <a:gd name="T60" fmla="*/ 8 w 50"/>
                <a:gd name="T61" fmla="*/ 10 h 50"/>
                <a:gd name="T62" fmla="*/ 3 w 50"/>
                <a:gd name="T63" fmla="*/ 21 h 50"/>
                <a:gd name="T64" fmla="*/ 20 w 50"/>
                <a:gd name="T65" fmla="*/ 25 h 50"/>
                <a:gd name="T66" fmla="*/ 3 w 50"/>
                <a:gd name="T67" fmla="*/ 21 h 50"/>
                <a:gd name="T68" fmla="*/ 3 w 50"/>
                <a:gd name="T69" fmla="*/ 33 h 50"/>
                <a:gd name="T70" fmla="*/ 21 w 50"/>
                <a:gd name="T71" fmla="*/ 28 h 50"/>
                <a:gd name="T72" fmla="*/ 3 w 50"/>
                <a:gd name="T73" fmla="*/ 33 h 50"/>
                <a:gd name="T74" fmla="*/ 23 w 50"/>
                <a:gd name="T75" fmla="*/ 38 h 50"/>
                <a:gd name="T76" fmla="*/ 15 w 50"/>
                <a:gd name="T77" fmla="*/ 45 h 50"/>
                <a:gd name="T78" fmla="*/ 23 w 50"/>
                <a:gd name="T79" fmla="*/ 30 h 50"/>
                <a:gd name="T80" fmla="*/ 23 w 50"/>
                <a:gd name="T81" fmla="*/ 38 h 50"/>
                <a:gd name="T82" fmla="*/ 27 w 50"/>
                <a:gd name="T83" fmla="*/ 4 h 50"/>
                <a:gd name="T84" fmla="*/ 25 w 50"/>
                <a:gd name="T85" fmla="*/ 18 h 50"/>
                <a:gd name="T86" fmla="*/ 27 w 50"/>
                <a:gd name="T87" fmla="*/ 4 h 50"/>
                <a:gd name="T88" fmla="*/ 30 w 50"/>
                <a:gd name="T89" fmla="*/ 47 h 50"/>
                <a:gd name="T90" fmla="*/ 28 w 50"/>
                <a:gd name="T91" fmla="*/ 47 h 50"/>
                <a:gd name="T92" fmla="*/ 26 w 50"/>
                <a:gd name="T93" fmla="*/ 32 h 50"/>
                <a:gd name="T94" fmla="*/ 30 w 50"/>
                <a:gd name="T95" fmla="*/ 47 h 50"/>
                <a:gd name="T96" fmla="*/ 39 w 50"/>
                <a:gd name="T97" fmla="*/ 38 h 50"/>
                <a:gd name="T98" fmla="*/ 29 w 50"/>
                <a:gd name="T99" fmla="*/ 29 h 50"/>
                <a:gd name="T100" fmla="*/ 39 w 50"/>
                <a:gd name="T101" fmla="*/ 38 h 50"/>
                <a:gd name="T102" fmla="*/ 38 w 50"/>
                <a:gd name="T103" fmla="*/ 28 h 50"/>
                <a:gd name="T104" fmla="*/ 30 w 50"/>
                <a:gd name="T105" fmla="*/ 26 h 50"/>
                <a:gd name="T106" fmla="*/ 29 w 50"/>
                <a:gd name="T107" fmla="*/ 26 h 50"/>
                <a:gd name="T108" fmla="*/ 43 w 50"/>
                <a:gd name="T109" fmla="*/ 25 h 50"/>
                <a:gd name="T110" fmla="*/ 38 w 50"/>
                <a:gd name="T111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" h="50">
                  <a:moveTo>
                    <a:pt x="38" y="20"/>
                  </a:moveTo>
                  <a:cubicBezTo>
                    <a:pt x="41" y="17"/>
                    <a:pt x="44" y="15"/>
                    <a:pt x="42" y="12"/>
                  </a:cubicBezTo>
                  <a:cubicBezTo>
                    <a:pt x="40" y="7"/>
                    <a:pt x="34" y="10"/>
                    <a:pt x="30" y="12"/>
                  </a:cubicBezTo>
                  <a:cubicBezTo>
                    <a:pt x="31" y="9"/>
                    <a:pt x="32" y="4"/>
                    <a:pt x="28" y="1"/>
                  </a:cubicBezTo>
                  <a:cubicBezTo>
                    <a:pt x="26" y="1"/>
                    <a:pt x="25" y="4"/>
                    <a:pt x="23" y="5"/>
                  </a:cubicBezTo>
                  <a:cubicBezTo>
                    <a:pt x="22" y="3"/>
                    <a:pt x="20" y="1"/>
                    <a:pt x="18" y="0"/>
                  </a:cubicBezTo>
                  <a:cubicBezTo>
                    <a:pt x="16" y="1"/>
                    <a:pt x="15" y="3"/>
                    <a:pt x="14" y="5"/>
                  </a:cubicBezTo>
                  <a:cubicBezTo>
                    <a:pt x="14" y="6"/>
                    <a:pt x="14" y="7"/>
                    <a:pt x="14" y="9"/>
                  </a:cubicBezTo>
                  <a:cubicBezTo>
                    <a:pt x="12" y="8"/>
                    <a:pt x="9" y="6"/>
                    <a:pt x="7" y="7"/>
                  </a:cubicBezTo>
                  <a:cubicBezTo>
                    <a:pt x="4" y="9"/>
                    <a:pt x="7" y="14"/>
                    <a:pt x="9" y="17"/>
                  </a:cubicBezTo>
                  <a:cubicBezTo>
                    <a:pt x="6" y="18"/>
                    <a:pt x="3" y="16"/>
                    <a:pt x="0" y="20"/>
                  </a:cubicBezTo>
                  <a:cubicBezTo>
                    <a:pt x="0" y="23"/>
                    <a:pt x="3" y="26"/>
                    <a:pt x="5" y="28"/>
                  </a:cubicBezTo>
                  <a:cubicBezTo>
                    <a:pt x="3" y="29"/>
                    <a:pt x="2" y="30"/>
                    <a:pt x="1" y="32"/>
                  </a:cubicBezTo>
                  <a:cubicBezTo>
                    <a:pt x="1" y="39"/>
                    <a:pt x="8" y="37"/>
                    <a:pt x="13" y="37"/>
                  </a:cubicBezTo>
                  <a:cubicBezTo>
                    <a:pt x="10" y="41"/>
                    <a:pt x="10" y="44"/>
                    <a:pt x="14" y="48"/>
                  </a:cubicBezTo>
                  <a:cubicBezTo>
                    <a:pt x="18" y="49"/>
                    <a:pt x="21" y="45"/>
                    <a:pt x="23" y="41"/>
                  </a:cubicBezTo>
                  <a:cubicBezTo>
                    <a:pt x="23" y="45"/>
                    <a:pt x="25" y="49"/>
                    <a:pt x="28" y="50"/>
                  </a:cubicBezTo>
                  <a:cubicBezTo>
                    <a:pt x="35" y="49"/>
                    <a:pt x="33" y="42"/>
                    <a:pt x="32" y="37"/>
                  </a:cubicBezTo>
                  <a:cubicBezTo>
                    <a:pt x="39" y="45"/>
                    <a:pt x="46" y="39"/>
                    <a:pt x="40" y="31"/>
                  </a:cubicBezTo>
                  <a:cubicBezTo>
                    <a:pt x="41" y="31"/>
                    <a:pt x="43" y="31"/>
                    <a:pt x="44" y="30"/>
                  </a:cubicBezTo>
                  <a:cubicBezTo>
                    <a:pt x="50" y="25"/>
                    <a:pt x="43" y="21"/>
                    <a:pt x="38" y="20"/>
                  </a:cubicBezTo>
                  <a:close/>
                  <a:moveTo>
                    <a:pt x="32" y="14"/>
                  </a:moveTo>
                  <a:cubicBezTo>
                    <a:pt x="36" y="10"/>
                    <a:pt x="44" y="13"/>
                    <a:pt x="37" y="18"/>
                  </a:cubicBezTo>
                  <a:cubicBezTo>
                    <a:pt x="34" y="21"/>
                    <a:pt x="29" y="21"/>
                    <a:pt x="26" y="23"/>
                  </a:cubicBezTo>
                  <a:cubicBezTo>
                    <a:pt x="27" y="21"/>
                    <a:pt x="29" y="16"/>
                    <a:pt x="32" y="14"/>
                  </a:cubicBezTo>
                  <a:close/>
                  <a:moveTo>
                    <a:pt x="19" y="3"/>
                  </a:moveTo>
                  <a:cubicBezTo>
                    <a:pt x="23" y="8"/>
                    <a:pt x="21" y="13"/>
                    <a:pt x="22" y="17"/>
                  </a:cubicBezTo>
                  <a:cubicBezTo>
                    <a:pt x="18" y="13"/>
                    <a:pt x="14" y="6"/>
                    <a:pt x="19" y="3"/>
                  </a:cubicBezTo>
                  <a:close/>
                  <a:moveTo>
                    <a:pt x="8" y="10"/>
                  </a:moveTo>
                  <a:cubicBezTo>
                    <a:pt x="15" y="9"/>
                    <a:pt x="17" y="17"/>
                    <a:pt x="21" y="22"/>
                  </a:cubicBezTo>
                  <a:cubicBezTo>
                    <a:pt x="17" y="20"/>
                    <a:pt x="10" y="16"/>
                    <a:pt x="8" y="10"/>
                  </a:cubicBezTo>
                  <a:close/>
                  <a:moveTo>
                    <a:pt x="3" y="21"/>
                  </a:moveTo>
                  <a:cubicBezTo>
                    <a:pt x="9" y="19"/>
                    <a:pt x="14" y="22"/>
                    <a:pt x="20" y="25"/>
                  </a:cubicBezTo>
                  <a:cubicBezTo>
                    <a:pt x="14" y="25"/>
                    <a:pt x="5" y="28"/>
                    <a:pt x="3" y="21"/>
                  </a:cubicBezTo>
                  <a:close/>
                  <a:moveTo>
                    <a:pt x="3" y="33"/>
                  </a:moveTo>
                  <a:cubicBezTo>
                    <a:pt x="10" y="26"/>
                    <a:pt x="15" y="30"/>
                    <a:pt x="21" y="28"/>
                  </a:cubicBezTo>
                  <a:cubicBezTo>
                    <a:pt x="17" y="32"/>
                    <a:pt x="9" y="38"/>
                    <a:pt x="3" y="33"/>
                  </a:cubicBezTo>
                  <a:close/>
                  <a:moveTo>
                    <a:pt x="23" y="38"/>
                  </a:moveTo>
                  <a:cubicBezTo>
                    <a:pt x="20" y="40"/>
                    <a:pt x="19" y="46"/>
                    <a:pt x="15" y="45"/>
                  </a:cubicBezTo>
                  <a:cubicBezTo>
                    <a:pt x="11" y="40"/>
                    <a:pt x="17" y="34"/>
                    <a:pt x="23" y="30"/>
                  </a:cubicBezTo>
                  <a:cubicBezTo>
                    <a:pt x="23" y="33"/>
                    <a:pt x="22" y="35"/>
                    <a:pt x="23" y="38"/>
                  </a:cubicBezTo>
                  <a:close/>
                  <a:moveTo>
                    <a:pt x="27" y="4"/>
                  </a:moveTo>
                  <a:cubicBezTo>
                    <a:pt x="30" y="9"/>
                    <a:pt x="27" y="14"/>
                    <a:pt x="25" y="18"/>
                  </a:cubicBezTo>
                  <a:cubicBezTo>
                    <a:pt x="26" y="14"/>
                    <a:pt x="22" y="9"/>
                    <a:pt x="27" y="4"/>
                  </a:cubicBezTo>
                  <a:close/>
                  <a:moveTo>
                    <a:pt x="30" y="47"/>
                  </a:moveTo>
                  <a:cubicBezTo>
                    <a:pt x="29" y="47"/>
                    <a:pt x="29" y="47"/>
                    <a:pt x="28" y="47"/>
                  </a:cubicBezTo>
                  <a:cubicBezTo>
                    <a:pt x="24" y="42"/>
                    <a:pt x="25" y="37"/>
                    <a:pt x="26" y="32"/>
                  </a:cubicBezTo>
                  <a:cubicBezTo>
                    <a:pt x="30" y="36"/>
                    <a:pt x="33" y="43"/>
                    <a:pt x="30" y="47"/>
                  </a:cubicBezTo>
                  <a:close/>
                  <a:moveTo>
                    <a:pt x="39" y="38"/>
                  </a:moveTo>
                  <a:cubicBezTo>
                    <a:pt x="36" y="38"/>
                    <a:pt x="31" y="33"/>
                    <a:pt x="29" y="29"/>
                  </a:cubicBezTo>
                  <a:cubicBezTo>
                    <a:pt x="32" y="30"/>
                    <a:pt x="40" y="32"/>
                    <a:pt x="39" y="38"/>
                  </a:cubicBezTo>
                  <a:close/>
                  <a:moveTo>
                    <a:pt x="38" y="28"/>
                  </a:moveTo>
                  <a:cubicBezTo>
                    <a:pt x="35" y="28"/>
                    <a:pt x="32" y="27"/>
                    <a:pt x="30" y="26"/>
                  </a:cubicBezTo>
                  <a:cubicBezTo>
                    <a:pt x="30" y="26"/>
                    <a:pt x="29" y="26"/>
                    <a:pt x="29" y="26"/>
                  </a:cubicBezTo>
                  <a:cubicBezTo>
                    <a:pt x="34" y="22"/>
                    <a:pt x="38" y="23"/>
                    <a:pt x="43" y="25"/>
                  </a:cubicBezTo>
                  <a:cubicBezTo>
                    <a:pt x="45" y="29"/>
                    <a:pt x="40" y="29"/>
                    <a:pt x="38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309"/>
            <p:cNvSpPr>
              <a:spLocks noEditPoints="1"/>
            </p:cNvSpPr>
            <p:nvPr/>
          </p:nvSpPr>
          <p:spPr bwMode="auto">
            <a:xfrm>
              <a:off x="2198188" y="5032093"/>
              <a:ext cx="1164846" cy="1005171"/>
            </a:xfrm>
            <a:custGeom>
              <a:avLst/>
              <a:gdLst>
                <a:gd name="T0" fmla="*/ 100 w 188"/>
                <a:gd name="T1" fmla="*/ 47 h 162"/>
                <a:gd name="T2" fmla="*/ 137 w 188"/>
                <a:gd name="T3" fmla="*/ 87 h 162"/>
                <a:gd name="T4" fmla="*/ 157 w 188"/>
                <a:gd name="T5" fmla="*/ 69 h 162"/>
                <a:gd name="T6" fmla="*/ 170 w 188"/>
                <a:gd name="T7" fmla="*/ 100 h 162"/>
                <a:gd name="T8" fmla="*/ 171 w 188"/>
                <a:gd name="T9" fmla="*/ 103 h 162"/>
                <a:gd name="T10" fmla="*/ 143 w 188"/>
                <a:gd name="T11" fmla="*/ 130 h 162"/>
                <a:gd name="T12" fmla="*/ 141 w 188"/>
                <a:gd name="T13" fmla="*/ 132 h 162"/>
                <a:gd name="T14" fmla="*/ 114 w 188"/>
                <a:gd name="T15" fmla="*/ 123 h 162"/>
                <a:gd name="T16" fmla="*/ 84 w 188"/>
                <a:gd name="T17" fmla="*/ 141 h 162"/>
                <a:gd name="T18" fmla="*/ 113 w 188"/>
                <a:gd name="T19" fmla="*/ 94 h 162"/>
                <a:gd name="T20" fmla="*/ 99 w 188"/>
                <a:gd name="T21" fmla="*/ 67 h 162"/>
                <a:gd name="T22" fmla="*/ 54 w 188"/>
                <a:gd name="T23" fmla="*/ 109 h 162"/>
                <a:gd name="T24" fmla="*/ 39 w 188"/>
                <a:gd name="T25" fmla="*/ 148 h 162"/>
                <a:gd name="T26" fmla="*/ 41 w 188"/>
                <a:gd name="T27" fmla="*/ 100 h 162"/>
                <a:gd name="T28" fmla="*/ 22 w 188"/>
                <a:gd name="T29" fmla="*/ 98 h 162"/>
                <a:gd name="T30" fmla="*/ 31 w 188"/>
                <a:gd name="T31" fmla="*/ 66 h 162"/>
                <a:gd name="T32" fmla="*/ 34 w 188"/>
                <a:gd name="T33" fmla="*/ 65 h 162"/>
                <a:gd name="T34" fmla="*/ 81 w 188"/>
                <a:gd name="T35" fmla="*/ 66 h 162"/>
                <a:gd name="T36" fmla="*/ 84 w 188"/>
                <a:gd name="T37" fmla="*/ 6 h 162"/>
                <a:gd name="T38" fmla="*/ 87 w 188"/>
                <a:gd name="T39" fmla="*/ 44 h 162"/>
                <a:gd name="T40" fmla="*/ 110 w 188"/>
                <a:gd name="T41" fmla="*/ 7 h 162"/>
                <a:gd name="T42" fmla="*/ 95 w 188"/>
                <a:gd name="T43" fmla="*/ 59 h 162"/>
                <a:gd name="T44" fmla="*/ 98 w 188"/>
                <a:gd name="T45" fmla="*/ 63 h 162"/>
                <a:gd name="T46" fmla="*/ 51 w 188"/>
                <a:gd name="T47" fmla="*/ 93 h 162"/>
                <a:gd name="T48" fmla="*/ 126 w 188"/>
                <a:gd name="T49" fmla="*/ 101 h 162"/>
                <a:gd name="T50" fmla="*/ 62 w 188"/>
                <a:gd name="T51" fmla="*/ 101 h 162"/>
                <a:gd name="T52" fmla="*/ 60 w 188"/>
                <a:gd name="T53" fmla="*/ 100 h 162"/>
                <a:gd name="T54" fmla="*/ 55 w 188"/>
                <a:gd name="T55" fmla="*/ 99 h 162"/>
                <a:gd name="T56" fmla="*/ 136 w 188"/>
                <a:gd name="T57" fmla="*/ 101 h 162"/>
                <a:gd name="T58" fmla="*/ 49 w 188"/>
                <a:gd name="T59" fmla="*/ 98 h 162"/>
                <a:gd name="T60" fmla="*/ 49 w 188"/>
                <a:gd name="T61" fmla="*/ 98 h 162"/>
                <a:gd name="T62" fmla="*/ 133 w 188"/>
                <a:gd name="T63" fmla="*/ 100 h 162"/>
                <a:gd name="T64" fmla="*/ 120 w 188"/>
                <a:gd name="T65" fmla="*/ 97 h 162"/>
                <a:gd name="T66" fmla="*/ 100 w 188"/>
                <a:gd name="T67" fmla="*/ 135 h 162"/>
                <a:gd name="T68" fmla="*/ 103 w 188"/>
                <a:gd name="T69" fmla="*/ 129 h 162"/>
                <a:gd name="T70" fmla="*/ 103 w 188"/>
                <a:gd name="T71" fmla="*/ 129 h 162"/>
                <a:gd name="T72" fmla="*/ 112 w 188"/>
                <a:gd name="T73" fmla="*/ 132 h 162"/>
                <a:gd name="T74" fmla="*/ 92 w 188"/>
                <a:gd name="T75" fmla="*/ 150 h 162"/>
                <a:gd name="T76" fmla="*/ 92 w 188"/>
                <a:gd name="T77" fmla="*/ 133 h 162"/>
                <a:gd name="T78" fmla="*/ 115 w 188"/>
                <a:gd name="T79" fmla="*/ 142 h 162"/>
                <a:gd name="T80" fmla="*/ 113 w 188"/>
                <a:gd name="T81" fmla="*/ 147 h 162"/>
                <a:gd name="T82" fmla="*/ 100 w 188"/>
                <a:gd name="T83" fmla="*/ 151 h 162"/>
                <a:gd name="T84" fmla="*/ 107 w 188"/>
                <a:gd name="T85" fmla="*/ 152 h 162"/>
                <a:gd name="T86" fmla="*/ 100 w 188"/>
                <a:gd name="T87" fmla="*/ 141 h 162"/>
                <a:gd name="T88" fmla="*/ 108 w 188"/>
                <a:gd name="T89" fmla="*/ 149 h 162"/>
                <a:gd name="T90" fmla="*/ 119 w 188"/>
                <a:gd name="T91" fmla="*/ 146 h 162"/>
                <a:gd name="T92" fmla="*/ 113 w 188"/>
                <a:gd name="T93" fmla="*/ 151 h 162"/>
                <a:gd name="T94" fmla="*/ 95 w 188"/>
                <a:gd name="T95" fmla="*/ 156 h 162"/>
                <a:gd name="T96" fmla="*/ 105 w 188"/>
                <a:gd name="T97" fmla="*/ 15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62">
                  <a:moveTo>
                    <a:pt x="110" y="7"/>
                  </a:moveTo>
                  <a:cubicBezTo>
                    <a:pt x="113" y="11"/>
                    <a:pt x="112" y="19"/>
                    <a:pt x="106" y="20"/>
                  </a:cubicBezTo>
                  <a:cubicBezTo>
                    <a:pt x="105" y="29"/>
                    <a:pt x="102" y="38"/>
                    <a:pt x="100" y="47"/>
                  </a:cubicBezTo>
                  <a:cubicBezTo>
                    <a:pt x="105" y="50"/>
                    <a:pt x="105" y="61"/>
                    <a:pt x="101" y="65"/>
                  </a:cubicBezTo>
                  <a:cubicBezTo>
                    <a:pt x="108" y="71"/>
                    <a:pt x="114" y="78"/>
                    <a:pt x="121" y="83"/>
                  </a:cubicBezTo>
                  <a:cubicBezTo>
                    <a:pt x="126" y="80"/>
                    <a:pt x="136" y="81"/>
                    <a:pt x="137" y="87"/>
                  </a:cubicBezTo>
                  <a:cubicBezTo>
                    <a:pt x="144" y="80"/>
                    <a:pt x="149" y="73"/>
                    <a:pt x="155" y="66"/>
                  </a:cubicBezTo>
                  <a:cubicBezTo>
                    <a:pt x="150" y="59"/>
                    <a:pt x="159" y="52"/>
                    <a:pt x="166" y="56"/>
                  </a:cubicBezTo>
                  <a:cubicBezTo>
                    <a:pt x="170" y="63"/>
                    <a:pt x="165" y="73"/>
                    <a:pt x="157" y="69"/>
                  </a:cubicBezTo>
                  <a:cubicBezTo>
                    <a:pt x="151" y="75"/>
                    <a:pt x="146" y="82"/>
                    <a:pt x="141" y="88"/>
                  </a:cubicBezTo>
                  <a:cubicBezTo>
                    <a:pt x="141" y="90"/>
                    <a:pt x="142" y="94"/>
                    <a:pt x="141" y="97"/>
                  </a:cubicBezTo>
                  <a:cubicBezTo>
                    <a:pt x="149" y="98"/>
                    <a:pt x="158" y="98"/>
                    <a:pt x="170" y="100"/>
                  </a:cubicBezTo>
                  <a:cubicBezTo>
                    <a:pt x="170" y="98"/>
                    <a:pt x="171" y="96"/>
                    <a:pt x="172" y="95"/>
                  </a:cubicBezTo>
                  <a:cubicBezTo>
                    <a:pt x="188" y="88"/>
                    <a:pt x="187" y="110"/>
                    <a:pt x="174" y="107"/>
                  </a:cubicBezTo>
                  <a:cubicBezTo>
                    <a:pt x="172" y="107"/>
                    <a:pt x="173" y="104"/>
                    <a:pt x="171" y="103"/>
                  </a:cubicBezTo>
                  <a:cubicBezTo>
                    <a:pt x="164" y="100"/>
                    <a:pt x="146" y="103"/>
                    <a:pt x="141" y="101"/>
                  </a:cubicBezTo>
                  <a:cubicBezTo>
                    <a:pt x="138" y="103"/>
                    <a:pt x="138" y="107"/>
                    <a:pt x="133" y="107"/>
                  </a:cubicBezTo>
                  <a:cubicBezTo>
                    <a:pt x="136" y="115"/>
                    <a:pt x="140" y="122"/>
                    <a:pt x="143" y="130"/>
                  </a:cubicBezTo>
                  <a:cubicBezTo>
                    <a:pt x="144" y="131"/>
                    <a:pt x="147" y="131"/>
                    <a:pt x="149" y="133"/>
                  </a:cubicBezTo>
                  <a:cubicBezTo>
                    <a:pt x="152" y="139"/>
                    <a:pt x="148" y="147"/>
                    <a:pt x="142" y="146"/>
                  </a:cubicBezTo>
                  <a:cubicBezTo>
                    <a:pt x="137" y="145"/>
                    <a:pt x="133" y="134"/>
                    <a:pt x="141" y="132"/>
                  </a:cubicBezTo>
                  <a:cubicBezTo>
                    <a:pt x="137" y="124"/>
                    <a:pt x="134" y="117"/>
                    <a:pt x="131" y="109"/>
                  </a:cubicBezTo>
                  <a:cubicBezTo>
                    <a:pt x="128" y="109"/>
                    <a:pt x="126" y="109"/>
                    <a:pt x="123" y="108"/>
                  </a:cubicBezTo>
                  <a:cubicBezTo>
                    <a:pt x="119" y="112"/>
                    <a:pt x="117" y="118"/>
                    <a:pt x="114" y="123"/>
                  </a:cubicBezTo>
                  <a:cubicBezTo>
                    <a:pt x="119" y="128"/>
                    <a:pt x="124" y="133"/>
                    <a:pt x="124" y="142"/>
                  </a:cubicBezTo>
                  <a:cubicBezTo>
                    <a:pt x="123" y="152"/>
                    <a:pt x="114" y="160"/>
                    <a:pt x="103" y="161"/>
                  </a:cubicBezTo>
                  <a:cubicBezTo>
                    <a:pt x="92" y="162"/>
                    <a:pt x="83" y="152"/>
                    <a:pt x="84" y="141"/>
                  </a:cubicBezTo>
                  <a:cubicBezTo>
                    <a:pt x="84" y="127"/>
                    <a:pt x="97" y="118"/>
                    <a:pt x="111" y="122"/>
                  </a:cubicBezTo>
                  <a:cubicBezTo>
                    <a:pt x="114" y="118"/>
                    <a:pt x="116" y="112"/>
                    <a:pt x="119" y="107"/>
                  </a:cubicBezTo>
                  <a:cubicBezTo>
                    <a:pt x="115" y="104"/>
                    <a:pt x="112" y="100"/>
                    <a:pt x="113" y="94"/>
                  </a:cubicBezTo>
                  <a:cubicBezTo>
                    <a:pt x="113" y="90"/>
                    <a:pt x="118" y="86"/>
                    <a:pt x="118" y="85"/>
                  </a:cubicBezTo>
                  <a:cubicBezTo>
                    <a:pt x="118" y="84"/>
                    <a:pt x="109" y="77"/>
                    <a:pt x="108" y="76"/>
                  </a:cubicBezTo>
                  <a:cubicBezTo>
                    <a:pt x="105" y="72"/>
                    <a:pt x="102" y="70"/>
                    <a:pt x="99" y="67"/>
                  </a:cubicBezTo>
                  <a:cubicBezTo>
                    <a:pt x="95" y="70"/>
                    <a:pt x="88" y="72"/>
                    <a:pt x="84" y="67"/>
                  </a:cubicBezTo>
                  <a:cubicBezTo>
                    <a:pt x="78" y="74"/>
                    <a:pt x="71" y="79"/>
                    <a:pt x="66" y="86"/>
                  </a:cubicBezTo>
                  <a:cubicBezTo>
                    <a:pt x="74" y="96"/>
                    <a:pt x="66" y="111"/>
                    <a:pt x="54" y="109"/>
                  </a:cubicBezTo>
                  <a:cubicBezTo>
                    <a:pt x="51" y="117"/>
                    <a:pt x="46" y="124"/>
                    <a:pt x="45" y="133"/>
                  </a:cubicBezTo>
                  <a:cubicBezTo>
                    <a:pt x="48" y="136"/>
                    <a:pt x="51" y="138"/>
                    <a:pt x="50" y="142"/>
                  </a:cubicBezTo>
                  <a:cubicBezTo>
                    <a:pt x="50" y="146"/>
                    <a:pt x="45" y="149"/>
                    <a:pt x="39" y="148"/>
                  </a:cubicBezTo>
                  <a:cubicBezTo>
                    <a:pt x="34" y="144"/>
                    <a:pt x="37" y="136"/>
                    <a:pt x="42" y="134"/>
                  </a:cubicBezTo>
                  <a:cubicBezTo>
                    <a:pt x="44" y="125"/>
                    <a:pt x="47" y="118"/>
                    <a:pt x="50" y="110"/>
                  </a:cubicBezTo>
                  <a:cubicBezTo>
                    <a:pt x="46" y="107"/>
                    <a:pt x="43" y="104"/>
                    <a:pt x="41" y="100"/>
                  </a:cubicBezTo>
                  <a:cubicBezTo>
                    <a:pt x="33" y="99"/>
                    <a:pt x="24" y="101"/>
                    <a:pt x="16" y="101"/>
                  </a:cubicBezTo>
                  <a:cubicBezTo>
                    <a:pt x="21" y="115"/>
                    <a:pt x="0" y="114"/>
                    <a:pt x="4" y="103"/>
                  </a:cubicBezTo>
                  <a:cubicBezTo>
                    <a:pt x="6" y="97"/>
                    <a:pt x="15" y="98"/>
                    <a:pt x="22" y="98"/>
                  </a:cubicBezTo>
                  <a:cubicBezTo>
                    <a:pt x="28" y="97"/>
                    <a:pt x="34" y="96"/>
                    <a:pt x="40" y="96"/>
                  </a:cubicBezTo>
                  <a:cubicBezTo>
                    <a:pt x="42" y="92"/>
                    <a:pt x="43" y="87"/>
                    <a:pt x="46" y="85"/>
                  </a:cubicBezTo>
                  <a:cubicBezTo>
                    <a:pt x="42" y="78"/>
                    <a:pt x="36" y="72"/>
                    <a:pt x="31" y="66"/>
                  </a:cubicBezTo>
                  <a:cubicBezTo>
                    <a:pt x="30" y="67"/>
                    <a:pt x="27" y="67"/>
                    <a:pt x="27" y="67"/>
                  </a:cubicBezTo>
                  <a:cubicBezTo>
                    <a:pt x="16" y="65"/>
                    <a:pt x="21" y="49"/>
                    <a:pt x="31" y="51"/>
                  </a:cubicBezTo>
                  <a:cubicBezTo>
                    <a:pt x="35" y="52"/>
                    <a:pt x="38" y="60"/>
                    <a:pt x="34" y="65"/>
                  </a:cubicBezTo>
                  <a:cubicBezTo>
                    <a:pt x="38" y="71"/>
                    <a:pt x="43" y="77"/>
                    <a:pt x="48" y="83"/>
                  </a:cubicBezTo>
                  <a:cubicBezTo>
                    <a:pt x="54" y="82"/>
                    <a:pt x="61" y="79"/>
                    <a:pt x="64" y="84"/>
                  </a:cubicBezTo>
                  <a:cubicBezTo>
                    <a:pt x="69" y="77"/>
                    <a:pt x="76" y="72"/>
                    <a:pt x="81" y="66"/>
                  </a:cubicBezTo>
                  <a:cubicBezTo>
                    <a:pt x="77" y="60"/>
                    <a:pt x="78" y="48"/>
                    <a:pt x="84" y="45"/>
                  </a:cubicBezTo>
                  <a:cubicBezTo>
                    <a:pt x="81" y="36"/>
                    <a:pt x="81" y="23"/>
                    <a:pt x="73" y="17"/>
                  </a:cubicBezTo>
                  <a:cubicBezTo>
                    <a:pt x="70" y="10"/>
                    <a:pt x="77" y="5"/>
                    <a:pt x="84" y="6"/>
                  </a:cubicBezTo>
                  <a:cubicBezTo>
                    <a:pt x="86" y="8"/>
                    <a:pt x="87" y="11"/>
                    <a:pt x="86" y="16"/>
                  </a:cubicBezTo>
                  <a:cubicBezTo>
                    <a:pt x="85" y="17"/>
                    <a:pt x="84" y="20"/>
                    <a:pt x="80" y="20"/>
                  </a:cubicBezTo>
                  <a:cubicBezTo>
                    <a:pt x="83" y="28"/>
                    <a:pt x="85" y="36"/>
                    <a:pt x="87" y="44"/>
                  </a:cubicBezTo>
                  <a:cubicBezTo>
                    <a:pt x="91" y="43"/>
                    <a:pt x="93" y="43"/>
                    <a:pt x="97" y="45"/>
                  </a:cubicBezTo>
                  <a:cubicBezTo>
                    <a:pt x="99" y="37"/>
                    <a:pt x="102" y="30"/>
                    <a:pt x="102" y="20"/>
                  </a:cubicBezTo>
                  <a:cubicBezTo>
                    <a:pt x="94" y="14"/>
                    <a:pt x="100" y="0"/>
                    <a:pt x="110" y="7"/>
                  </a:cubicBezTo>
                  <a:close/>
                  <a:moveTo>
                    <a:pt x="95" y="59"/>
                  </a:moveTo>
                  <a:cubicBezTo>
                    <a:pt x="99" y="59"/>
                    <a:pt x="97" y="54"/>
                    <a:pt x="95" y="54"/>
                  </a:cubicBezTo>
                  <a:cubicBezTo>
                    <a:pt x="95" y="56"/>
                    <a:pt x="95" y="56"/>
                    <a:pt x="95" y="59"/>
                  </a:cubicBezTo>
                  <a:close/>
                  <a:moveTo>
                    <a:pt x="98" y="63"/>
                  </a:moveTo>
                  <a:cubicBezTo>
                    <a:pt x="100" y="63"/>
                    <a:pt x="101" y="59"/>
                    <a:pt x="101" y="57"/>
                  </a:cubicBezTo>
                  <a:cubicBezTo>
                    <a:pt x="100" y="60"/>
                    <a:pt x="98" y="60"/>
                    <a:pt x="98" y="63"/>
                  </a:cubicBezTo>
                  <a:close/>
                  <a:moveTo>
                    <a:pt x="53" y="87"/>
                  </a:moveTo>
                  <a:cubicBezTo>
                    <a:pt x="52" y="88"/>
                    <a:pt x="52" y="90"/>
                    <a:pt x="50" y="90"/>
                  </a:cubicBezTo>
                  <a:cubicBezTo>
                    <a:pt x="52" y="90"/>
                    <a:pt x="50" y="93"/>
                    <a:pt x="51" y="93"/>
                  </a:cubicBezTo>
                  <a:cubicBezTo>
                    <a:pt x="51" y="89"/>
                    <a:pt x="55" y="90"/>
                    <a:pt x="56" y="86"/>
                  </a:cubicBezTo>
                  <a:cubicBezTo>
                    <a:pt x="54" y="86"/>
                    <a:pt x="54" y="87"/>
                    <a:pt x="53" y="87"/>
                  </a:cubicBezTo>
                  <a:close/>
                  <a:moveTo>
                    <a:pt x="126" y="101"/>
                  </a:moveTo>
                  <a:cubicBezTo>
                    <a:pt x="124" y="96"/>
                    <a:pt x="129" y="93"/>
                    <a:pt x="126" y="90"/>
                  </a:cubicBezTo>
                  <a:cubicBezTo>
                    <a:pt x="124" y="93"/>
                    <a:pt x="123" y="99"/>
                    <a:pt x="126" y="101"/>
                  </a:cubicBezTo>
                  <a:close/>
                  <a:moveTo>
                    <a:pt x="62" y="101"/>
                  </a:moveTo>
                  <a:cubicBezTo>
                    <a:pt x="66" y="100"/>
                    <a:pt x="66" y="92"/>
                    <a:pt x="62" y="91"/>
                  </a:cubicBezTo>
                  <a:cubicBezTo>
                    <a:pt x="63" y="93"/>
                    <a:pt x="63" y="99"/>
                    <a:pt x="62" y="101"/>
                  </a:cubicBezTo>
                  <a:close/>
                  <a:moveTo>
                    <a:pt x="60" y="100"/>
                  </a:moveTo>
                  <a:cubicBezTo>
                    <a:pt x="61" y="97"/>
                    <a:pt x="61" y="93"/>
                    <a:pt x="60" y="91"/>
                  </a:cubicBezTo>
                  <a:cubicBezTo>
                    <a:pt x="58" y="94"/>
                    <a:pt x="57" y="98"/>
                    <a:pt x="60" y="100"/>
                  </a:cubicBezTo>
                  <a:close/>
                  <a:moveTo>
                    <a:pt x="55" y="99"/>
                  </a:moveTo>
                  <a:cubicBezTo>
                    <a:pt x="55" y="96"/>
                    <a:pt x="56" y="94"/>
                    <a:pt x="54" y="93"/>
                  </a:cubicBezTo>
                  <a:cubicBezTo>
                    <a:pt x="54" y="95"/>
                    <a:pt x="53" y="99"/>
                    <a:pt x="55" y="99"/>
                  </a:cubicBezTo>
                  <a:close/>
                  <a:moveTo>
                    <a:pt x="136" y="101"/>
                  </a:moveTo>
                  <a:cubicBezTo>
                    <a:pt x="138" y="99"/>
                    <a:pt x="140" y="95"/>
                    <a:pt x="137" y="93"/>
                  </a:cubicBezTo>
                  <a:cubicBezTo>
                    <a:pt x="136" y="94"/>
                    <a:pt x="136" y="99"/>
                    <a:pt x="136" y="101"/>
                  </a:cubicBezTo>
                  <a:close/>
                  <a:moveTo>
                    <a:pt x="49" y="98"/>
                  </a:moveTo>
                  <a:cubicBezTo>
                    <a:pt x="50" y="98"/>
                    <a:pt x="51" y="98"/>
                    <a:pt x="51" y="97"/>
                  </a:cubicBezTo>
                  <a:cubicBezTo>
                    <a:pt x="50" y="98"/>
                    <a:pt x="52" y="94"/>
                    <a:pt x="50" y="95"/>
                  </a:cubicBezTo>
                  <a:cubicBezTo>
                    <a:pt x="50" y="96"/>
                    <a:pt x="49" y="96"/>
                    <a:pt x="49" y="98"/>
                  </a:cubicBezTo>
                  <a:close/>
                  <a:moveTo>
                    <a:pt x="133" y="100"/>
                  </a:moveTo>
                  <a:cubicBezTo>
                    <a:pt x="133" y="98"/>
                    <a:pt x="136" y="96"/>
                    <a:pt x="133" y="95"/>
                  </a:cubicBezTo>
                  <a:cubicBezTo>
                    <a:pt x="132" y="96"/>
                    <a:pt x="132" y="99"/>
                    <a:pt x="133" y="100"/>
                  </a:cubicBezTo>
                  <a:close/>
                  <a:moveTo>
                    <a:pt x="120" y="100"/>
                  </a:moveTo>
                  <a:cubicBezTo>
                    <a:pt x="121" y="100"/>
                    <a:pt x="121" y="100"/>
                    <a:pt x="122" y="100"/>
                  </a:cubicBezTo>
                  <a:cubicBezTo>
                    <a:pt x="122" y="98"/>
                    <a:pt x="121" y="98"/>
                    <a:pt x="120" y="97"/>
                  </a:cubicBezTo>
                  <a:cubicBezTo>
                    <a:pt x="120" y="98"/>
                    <a:pt x="120" y="99"/>
                    <a:pt x="120" y="100"/>
                  </a:cubicBezTo>
                  <a:close/>
                  <a:moveTo>
                    <a:pt x="97" y="127"/>
                  </a:moveTo>
                  <a:cubicBezTo>
                    <a:pt x="98" y="130"/>
                    <a:pt x="98" y="133"/>
                    <a:pt x="100" y="135"/>
                  </a:cubicBezTo>
                  <a:cubicBezTo>
                    <a:pt x="100" y="131"/>
                    <a:pt x="100" y="126"/>
                    <a:pt x="103" y="125"/>
                  </a:cubicBezTo>
                  <a:cubicBezTo>
                    <a:pt x="100" y="125"/>
                    <a:pt x="99" y="127"/>
                    <a:pt x="97" y="127"/>
                  </a:cubicBezTo>
                  <a:close/>
                  <a:moveTo>
                    <a:pt x="103" y="129"/>
                  </a:moveTo>
                  <a:cubicBezTo>
                    <a:pt x="103" y="131"/>
                    <a:pt x="102" y="133"/>
                    <a:pt x="103" y="136"/>
                  </a:cubicBezTo>
                  <a:cubicBezTo>
                    <a:pt x="107" y="135"/>
                    <a:pt x="107" y="132"/>
                    <a:pt x="108" y="129"/>
                  </a:cubicBezTo>
                  <a:cubicBezTo>
                    <a:pt x="106" y="127"/>
                    <a:pt x="105" y="129"/>
                    <a:pt x="103" y="129"/>
                  </a:cubicBezTo>
                  <a:close/>
                  <a:moveTo>
                    <a:pt x="110" y="133"/>
                  </a:moveTo>
                  <a:cubicBezTo>
                    <a:pt x="111" y="136"/>
                    <a:pt x="112" y="138"/>
                    <a:pt x="113" y="141"/>
                  </a:cubicBezTo>
                  <a:cubicBezTo>
                    <a:pt x="113" y="138"/>
                    <a:pt x="115" y="133"/>
                    <a:pt x="112" y="132"/>
                  </a:cubicBezTo>
                  <a:cubicBezTo>
                    <a:pt x="111" y="132"/>
                    <a:pt x="112" y="134"/>
                    <a:pt x="110" y="133"/>
                  </a:cubicBezTo>
                  <a:close/>
                  <a:moveTo>
                    <a:pt x="90" y="145"/>
                  </a:moveTo>
                  <a:cubicBezTo>
                    <a:pt x="90" y="147"/>
                    <a:pt x="90" y="150"/>
                    <a:pt x="92" y="150"/>
                  </a:cubicBezTo>
                  <a:cubicBezTo>
                    <a:pt x="92" y="147"/>
                    <a:pt x="92" y="145"/>
                    <a:pt x="95" y="145"/>
                  </a:cubicBezTo>
                  <a:cubicBezTo>
                    <a:pt x="95" y="143"/>
                    <a:pt x="95" y="141"/>
                    <a:pt x="96" y="139"/>
                  </a:cubicBezTo>
                  <a:cubicBezTo>
                    <a:pt x="93" y="138"/>
                    <a:pt x="94" y="134"/>
                    <a:pt x="92" y="133"/>
                  </a:cubicBezTo>
                  <a:cubicBezTo>
                    <a:pt x="92" y="136"/>
                    <a:pt x="96" y="147"/>
                    <a:pt x="90" y="145"/>
                  </a:cubicBezTo>
                  <a:close/>
                  <a:moveTo>
                    <a:pt x="113" y="147"/>
                  </a:moveTo>
                  <a:cubicBezTo>
                    <a:pt x="115" y="148"/>
                    <a:pt x="115" y="145"/>
                    <a:pt x="115" y="142"/>
                  </a:cubicBezTo>
                  <a:cubicBezTo>
                    <a:pt x="116" y="142"/>
                    <a:pt x="117" y="142"/>
                    <a:pt x="118" y="142"/>
                  </a:cubicBezTo>
                  <a:cubicBezTo>
                    <a:pt x="118" y="140"/>
                    <a:pt x="118" y="135"/>
                    <a:pt x="116" y="136"/>
                  </a:cubicBezTo>
                  <a:cubicBezTo>
                    <a:pt x="117" y="140"/>
                    <a:pt x="112" y="144"/>
                    <a:pt x="113" y="147"/>
                  </a:cubicBezTo>
                  <a:close/>
                  <a:moveTo>
                    <a:pt x="100" y="141"/>
                  </a:moveTo>
                  <a:cubicBezTo>
                    <a:pt x="99" y="141"/>
                    <a:pt x="100" y="139"/>
                    <a:pt x="98" y="139"/>
                  </a:cubicBezTo>
                  <a:cubicBezTo>
                    <a:pt x="97" y="142"/>
                    <a:pt x="97" y="149"/>
                    <a:pt x="100" y="151"/>
                  </a:cubicBezTo>
                  <a:cubicBezTo>
                    <a:pt x="99" y="149"/>
                    <a:pt x="100" y="148"/>
                    <a:pt x="102" y="147"/>
                  </a:cubicBezTo>
                  <a:cubicBezTo>
                    <a:pt x="103" y="149"/>
                    <a:pt x="103" y="151"/>
                    <a:pt x="103" y="154"/>
                  </a:cubicBezTo>
                  <a:cubicBezTo>
                    <a:pt x="105" y="154"/>
                    <a:pt x="106" y="153"/>
                    <a:pt x="107" y="152"/>
                  </a:cubicBezTo>
                  <a:cubicBezTo>
                    <a:pt x="103" y="150"/>
                    <a:pt x="102" y="144"/>
                    <a:pt x="103" y="139"/>
                  </a:cubicBezTo>
                  <a:cubicBezTo>
                    <a:pt x="102" y="139"/>
                    <a:pt x="102" y="138"/>
                    <a:pt x="101" y="138"/>
                  </a:cubicBezTo>
                  <a:cubicBezTo>
                    <a:pt x="101" y="140"/>
                    <a:pt x="101" y="141"/>
                    <a:pt x="100" y="141"/>
                  </a:cubicBezTo>
                  <a:close/>
                  <a:moveTo>
                    <a:pt x="108" y="149"/>
                  </a:moveTo>
                  <a:cubicBezTo>
                    <a:pt x="111" y="147"/>
                    <a:pt x="106" y="142"/>
                    <a:pt x="106" y="138"/>
                  </a:cubicBezTo>
                  <a:cubicBezTo>
                    <a:pt x="105" y="141"/>
                    <a:pt x="104" y="149"/>
                    <a:pt x="108" y="149"/>
                  </a:cubicBezTo>
                  <a:close/>
                  <a:moveTo>
                    <a:pt x="119" y="146"/>
                  </a:moveTo>
                  <a:cubicBezTo>
                    <a:pt x="120" y="146"/>
                    <a:pt x="121" y="142"/>
                    <a:pt x="120" y="141"/>
                  </a:cubicBezTo>
                  <a:cubicBezTo>
                    <a:pt x="120" y="143"/>
                    <a:pt x="119" y="144"/>
                    <a:pt x="119" y="146"/>
                  </a:cubicBezTo>
                  <a:close/>
                  <a:moveTo>
                    <a:pt x="113" y="151"/>
                  </a:moveTo>
                  <a:cubicBezTo>
                    <a:pt x="115" y="151"/>
                    <a:pt x="117" y="150"/>
                    <a:pt x="116" y="148"/>
                  </a:cubicBezTo>
                  <a:cubicBezTo>
                    <a:pt x="115" y="150"/>
                    <a:pt x="114" y="150"/>
                    <a:pt x="113" y="151"/>
                  </a:cubicBezTo>
                  <a:close/>
                  <a:moveTo>
                    <a:pt x="95" y="156"/>
                  </a:moveTo>
                  <a:cubicBezTo>
                    <a:pt x="94" y="155"/>
                    <a:pt x="94" y="153"/>
                    <a:pt x="92" y="153"/>
                  </a:cubicBezTo>
                  <a:cubicBezTo>
                    <a:pt x="92" y="155"/>
                    <a:pt x="94" y="155"/>
                    <a:pt x="95" y="156"/>
                  </a:cubicBezTo>
                  <a:close/>
                  <a:moveTo>
                    <a:pt x="105" y="157"/>
                  </a:moveTo>
                  <a:cubicBezTo>
                    <a:pt x="107" y="157"/>
                    <a:pt x="111" y="155"/>
                    <a:pt x="109" y="153"/>
                  </a:cubicBezTo>
                  <a:cubicBezTo>
                    <a:pt x="109" y="155"/>
                    <a:pt x="106" y="155"/>
                    <a:pt x="105" y="15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310"/>
            <p:cNvSpPr/>
            <p:nvPr/>
          </p:nvSpPr>
          <p:spPr bwMode="auto">
            <a:xfrm>
              <a:off x="6904689" y="5553002"/>
              <a:ext cx="18323" cy="31412"/>
            </a:xfrm>
            <a:custGeom>
              <a:avLst/>
              <a:gdLst>
                <a:gd name="T0" fmla="*/ 0 w 3"/>
                <a:gd name="T1" fmla="*/ 1 h 5"/>
                <a:gd name="T2" fmla="*/ 2 w 3"/>
                <a:gd name="T3" fmla="*/ 4 h 5"/>
                <a:gd name="T4" fmla="*/ 0 w 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3" y="0"/>
                    <a:pt x="3" y="3"/>
                    <a:pt x="2" y="4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311"/>
            <p:cNvSpPr/>
            <p:nvPr/>
          </p:nvSpPr>
          <p:spPr bwMode="auto">
            <a:xfrm>
              <a:off x="6917778" y="5602737"/>
              <a:ext cx="23559" cy="31412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0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3" y="0"/>
                    <a:pt x="4" y="4"/>
                    <a:pt x="2" y="5"/>
                  </a:cubicBezTo>
                  <a:cubicBezTo>
                    <a:pt x="0" y="5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312"/>
            <p:cNvSpPr/>
            <p:nvPr/>
          </p:nvSpPr>
          <p:spPr bwMode="auto">
            <a:xfrm>
              <a:off x="6724073" y="5615825"/>
              <a:ext cx="31412" cy="31412"/>
            </a:xfrm>
            <a:custGeom>
              <a:avLst/>
              <a:gdLst>
                <a:gd name="T0" fmla="*/ 1 w 5"/>
                <a:gd name="T1" fmla="*/ 0 h 5"/>
                <a:gd name="T2" fmla="*/ 3 w 5"/>
                <a:gd name="T3" fmla="*/ 0 h 5"/>
                <a:gd name="T4" fmla="*/ 1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5" y="4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313"/>
            <p:cNvSpPr/>
            <p:nvPr/>
          </p:nvSpPr>
          <p:spPr bwMode="auto">
            <a:xfrm>
              <a:off x="6868043" y="5615825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314"/>
            <p:cNvSpPr/>
            <p:nvPr/>
          </p:nvSpPr>
          <p:spPr bwMode="auto">
            <a:xfrm>
              <a:off x="6946572" y="5621060"/>
              <a:ext cx="20941" cy="18323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2 h 3"/>
                <a:gd name="T4" fmla="*/ 0 w 3"/>
                <a:gd name="T5" fmla="*/ 2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0"/>
                    <a:pt x="3" y="0"/>
                    <a:pt x="3" y="2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315"/>
            <p:cNvSpPr>
              <a:spLocks noEditPoints="1"/>
            </p:cNvSpPr>
            <p:nvPr/>
          </p:nvSpPr>
          <p:spPr bwMode="auto">
            <a:xfrm>
              <a:off x="5954489" y="5615825"/>
              <a:ext cx="560173" cy="154440"/>
            </a:xfrm>
            <a:custGeom>
              <a:avLst/>
              <a:gdLst>
                <a:gd name="T0" fmla="*/ 89 w 90"/>
                <a:gd name="T1" fmla="*/ 2 h 25"/>
                <a:gd name="T2" fmla="*/ 80 w 90"/>
                <a:gd name="T3" fmla="*/ 15 h 25"/>
                <a:gd name="T4" fmla="*/ 89 w 90"/>
                <a:gd name="T5" fmla="*/ 20 h 25"/>
                <a:gd name="T6" fmla="*/ 79 w 90"/>
                <a:gd name="T7" fmla="*/ 20 h 25"/>
                <a:gd name="T8" fmla="*/ 76 w 90"/>
                <a:gd name="T9" fmla="*/ 18 h 25"/>
                <a:gd name="T10" fmla="*/ 67 w 90"/>
                <a:gd name="T11" fmla="*/ 22 h 25"/>
                <a:gd name="T12" fmla="*/ 58 w 90"/>
                <a:gd name="T13" fmla="*/ 20 h 25"/>
                <a:gd name="T14" fmla="*/ 48 w 90"/>
                <a:gd name="T15" fmla="*/ 21 h 25"/>
                <a:gd name="T16" fmla="*/ 26 w 90"/>
                <a:gd name="T17" fmla="*/ 23 h 25"/>
                <a:gd name="T18" fmla="*/ 24 w 90"/>
                <a:gd name="T19" fmla="*/ 21 h 25"/>
                <a:gd name="T20" fmla="*/ 0 w 90"/>
                <a:gd name="T21" fmla="*/ 24 h 25"/>
                <a:gd name="T22" fmla="*/ 2 w 90"/>
                <a:gd name="T23" fmla="*/ 19 h 25"/>
                <a:gd name="T24" fmla="*/ 4 w 90"/>
                <a:gd name="T25" fmla="*/ 20 h 25"/>
                <a:gd name="T26" fmla="*/ 10 w 90"/>
                <a:gd name="T27" fmla="*/ 17 h 25"/>
                <a:gd name="T28" fmla="*/ 9 w 90"/>
                <a:gd name="T29" fmla="*/ 20 h 25"/>
                <a:gd name="T30" fmla="*/ 18 w 90"/>
                <a:gd name="T31" fmla="*/ 15 h 25"/>
                <a:gd name="T32" fmla="*/ 17 w 90"/>
                <a:gd name="T33" fmla="*/ 20 h 25"/>
                <a:gd name="T34" fmla="*/ 28 w 90"/>
                <a:gd name="T35" fmla="*/ 14 h 25"/>
                <a:gd name="T36" fmla="*/ 27 w 90"/>
                <a:gd name="T37" fmla="*/ 19 h 25"/>
                <a:gd name="T38" fmla="*/ 36 w 90"/>
                <a:gd name="T39" fmla="*/ 14 h 25"/>
                <a:gd name="T40" fmla="*/ 36 w 90"/>
                <a:gd name="T41" fmla="*/ 19 h 25"/>
                <a:gd name="T42" fmla="*/ 43 w 90"/>
                <a:gd name="T43" fmla="*/ 14 h 25"/>
                <a:gd name="T44" fmla="*/ 42 w 90"/>
                <a:gd name="T45" fmla="*/ 19 h 25"/>
                <a:gd name="T46" fmla="*/ 53 w 90"/>
                <a:gd name="T47" fmla="*/ 15 h 25"/>
                <a:gd name="T48" fmla="*/ 52 w 90"/>
                <a:gd name="T49" fmla="*/ 19 h 25"/>
                <a:gd name="T50" fmla="*/ 62 w 90"/>
                <a:gd name="T51" fmla="*/ 15 h 25"/>
                <a:gd name="T52" fmla="*/ 61 w 90"/>
                <a:gd name="T53" fmla="*/ 19 h 25"/>
                <a:gd name="T54" fmla="*/ 66 w 90"/>
                <a:gd name="T55" fmla="*/ 17 h 25"/>
                <a:gd name="T56" fmla="*/ 68 w 90"/>
                <a:gd name="T57" fmla="*/ 18 h 25"/>
                <a:gd name="T58" fmla="*/ 79 w 90"/>
                <a:gd name="T59" fmla="*/ 13 h 25"/>
                <a:gd name="T60" fmla="*/ 89 w 90"/>
                <a:gd name="T61" fmla="*/ 2 h 25"/>
                <a:gd name="T62" fmla="*/ 83 w 90"/>
                <a:gd name="T63" fmla="*/ 10 h 25"/>
                <a:gd name="T64" fmla="*/ 87 w 90"/>
                <a:gd name="T65" fmla="*/ 4 h 25"/>
                <a:gd name="T66" fmla="*/ 83 w 90"/>
                <a:gd name="T6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25">
                  <a:moveTo>
                    <a:pt x="89" y="2"/>
                  </a:moveTo>
                  <a:cubicBezTo>
                    <a:pt x="90" y="9"/>
                    <a:pt x="83" y="11"/>
                    <a:pt x="80" y="15"/>
                  </a:cubicBezTo>
                  <a:cubicBezTo>
                    <a:pt x="84" y="16"/>
                    <a:pt x="90" y="15"/>
                    <a:pt x="89" y="20"/>
                  </a:cubicBezTo>
                  <a:cubicBezTo>
                    <a:pt x="84" y="20"/>
                    <a:pt x="82" y="18"/>
                    <a:pt x="79" y="20"/>
                  </a:cubicBezTo>
                  <a:cubicBezTo>
                    <a:pt x="78" y="20"/>
                    <a:pt x="76" y="20"/>
                    <a:pt x="76" y="18"/>
                  </a:cubicBezTo>
                  <a:cubicBezTo>
                    <a:pt x="73" y="20"/>
                    <a:pt x="69" y="20"/>
                    <a:pt x="67" y="22"/>
                  </a:cubicBezTo>
                  <a:cubicBezTo>
                    <a:pt x="65" y="19"/>
                    <a:pt x="59" y="25"/>
                    <a:pt x="58" y="20"/>
                  </a:cubicBezTo>
                  <a:cubicBezTo>
                    <a:pt x="55" y="22"/>
                    <a:pt x="51" y="23"/>
                    <a:pt x="48" y="21"/>
                  </a:cubicBezTo>
                  <a:cubicBezTo>
                    <a:pt x="41" y="24"/>
                    <a:pt x="34" y="20"/>
                    <a:pt x="26" y="23"/>
                  </a:cubicBezTo>
                  <a:cubicBezTo>
                    <a:pt x="25" y="23"/>
                    <a:pt x="24" y="22"/>
                    <a:pt x="24" y="21"/>
                  </a:cubicBezTo>
                  <a:cubicBezTo>
                    <a:pt x="16" y="25"/>
                    <a:pt x="9" y="22"/>
                    <a:pt x="0" y="24"/>
                  </a:cubicBezTo>
                  <a:cubicBezTo>
                    <a:pt x="0" y="21"/>
                    <a:pt x="0" y="19"/>
                    <a:pt x="2" y="19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7" y="20"/>
                    <a:pt x="7" y="15"/>
                    <a:pt x="10" y="17"/>
                  </a:cubicBezTo>
                  <a:cubicBezTo>
                    <a:pt x="11" y="18"/>
                    <a:pt x="10" y="19"/>
                    <a:pt x="9" y="20"/>
                  </a:cubicBezTo>
                  <a:cubicBezTo>
                    <a:pt x="14" y="21"/>
                    <a:pt x="14" y="16"/>
                    <a:pt x="18" y="15"/>
                  </a:cubicBezTo>
                  <a:cubicBezTo>
                    <a:pt x="19" y="17"/>
                    <a:pt x="18" y="19"/>
                    <a:pt x="17" y="20"/>
                  </a:cubicBezTo>
                  <a:cubicBezTo>
                    <a:pt x="22" y="21"/>
                    <a:pt x="24" y="14"/>
                    <a:pt x="28" y="14"/>
                  </a:cubicBezTo>
                  <a:cubicBezTo>
                    <a:pt x="29" y="16"/>
                    <a:pt x="27" y="17"/>
                    <a:pt x="27" y="19"/>
                  </a:cubicBezTo>
                  <a:cubicBezTo>
                    <a:pt x="31" y="21"/>
                    <a:pt x="32" y="14"/>
                    <a:pt x="36" y="14"/>
                  </a:cubicBezTo>
                  <a:cubicBezTo>
                    <a:pt x="38" y="16"/>
                    <a:pt x="36" y="17"/>
                    <a:pt x="36" y="19"/>
                  </a:cubicBezTo>
                  <a:cubicBezTo>
                    <a:pt x="40" y="19"/>
                    <a:pt x="40" y="15"/>
                    <a:pt x="43" y="14"/>
                  </a:cubicBezTo>
                  <a:cubicBezTo>
                    <a:pt x="45" y="16"/>
                    <a:pt x="43" y="17"/>
                    <a:pt x="42" y="19"/>
                  </a:cubicBezTo>
                  <a:cubicBezTo>
                    <a:pt x="46" y="21"/>
                    <a:pt x="49" y="16"/>
                    <a:pt x="53" y="15"/>
                  </a:cubicBezTo>
                  <a:cubicBezTo>
                    <a:pt x="54" y="17"/>
                    <a:pt x="52" y="18"/>
                    <a:pt x="52" y="19"/>
                  </a:cubicBezTo>
                  <a:cubicBezTo>
                    <a:pt x="55" y="21"/>
                    <a:pt x="58" y="16"/>
                    <a:pt x="62" y="15"/>
                  </a:cubicBezTo>
                  <a:cubicBezTo>
                    <a:pt x="63" y="17"/>
                    <a:pt x="62" y="18"/>
                    <a:pt x="61" y="19"/>
                  </a:cubicBezTo>
                  <a:cubicBezTo>
                    <a:pt x="64" y="19"/>
                    <a:pt x="65" y="17"/>
                    <a:pt x="66" y="17"/>
                  </a:cubicBezTo>
                  <a:cubicBezTo>
                    <a:pt x="67" y="17"/>
                    <a:pt x="67" y="17"/>
                    <a:pt x="68" y="18"/>
                  </a:cubicBezTo>
                  <a:cubicBezTo>
                    <a:pt x="71" y="15"/>
                    <a:pt x="76" y="16"/>
                    <a:pt x="79" y="13"/>
                  </a:cubicBezTo>
                  <a:cubicBezTo>
                    <a:pt x="80" y="7"/>
                    <a:pt x="83" y="0"/>
                    <a:pt x="89" y="2"/>
                  </a:cubicBezTo>
                  <a:close/>
                  <a:moveTo>
                    <a:pt x="83" y="10"/>
                  </a:moveTo>
                  <a:cubicBezTo>
                    <a:pt x="84" y="8"/>
                    <a:pt x="86" y="7"/>
                    <a:pt x="87" y="4"/>
                  </a:cubicBezTo>
                  <a:cubicBezTo>
                    <a:pt x="85" y="5"/>
                    <a:pt x="82" y="8"/>
                    <a:pt x="83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316"/>
            <p:cNvSpPr/>
            <p:nvPr/>
          </p:nvSpPr>
          <p:spPr bwMode="auto">
            <a:xfrm>
              <a:off x="6805219" y="5626295"/>
              <a:ext cx="31412" cy="26176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4 h 4"/>
                <a:gd name="T4" fmla="*/ 3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0"/>
                    <a:pt x="5" y="3"/>
                    <a:pt x="3" y="4"/>
                  </a:cubicBezTo>
                  <a:cubicBezTo>
                    <a:pt x="1" y="4"/>
                    <a:pt x="0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317"/>
            <p:cNvSpPr/>
            <p:nvPr/>
          </p:nvSpPr>
          <p:spPr bwMode="auto">
            <a:xfrm>
              <a:off x="6985836" y="5634148"/>
              <a:ext cx="23559" cy="23559"/>
            </a:xfrm>
            <a:custGeom>
              <a:avLst/>
              <a:gdLst>
                <a:gd name="T0" fmla="*/ 4 w 4"/>
                <a:gd name="T1" fmla="*/ 2 h 4"/>
                <a:gd name="T2" fmla="*/ 3 w 4"/>
                <a:gd name="T3" fmla="*/ 4 h 4"/>
                <a:gd name="T4" fmla="*/ 0 w 4"/>
                <a:gd name="T5" fmla="*/ 0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2" y="3"/>
                    <a:pt x="0" y="3"/>
                    <a:pt x="0" y="0"/>
                  </a:cubicBezTo>
                  <a:cubicBezTo>
                    <a:pt x="3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318"/>
            <p:cNvSpPr/>
            <p:nvPr/>
          </p:nvSpPr>
          <p:spPr bwMode="auto">
            <a:xfrm>
              <a:off x="6768573" y="5639384"/>
              <a:ext cx="31412" cy="44500"/>
            </a:xfrm>
            <a:custGeom>
              <a:avLst/>
              <a:gdLst>
                <a:gd name="T0" fmla="*/ 3 w 5"/>
                <a:gd name="T1" fmla="*/ 0 h 7"/>
                <a:gd name="T2" fmla="*/ 4 w 5"/>
                <a:gd name="T3" fmla="*/ 6 h 7"/>
                <a:gd name="T4" fmla="*/ 2 w 5"/>
                <a:gd name="T5" fmla="*/ 7 h 7"/>
                <a:gd name="T6" fmla="*/ 0 w 5"/>
                <a:gd name="T7" fmla="*/ 0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3" y="2"/>
                    <a:pt x="5" y="3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0" y="4"/>
                    <a:pt x="3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319"/>
            <p:cNvSpPr/>
            <p:nvPr/>
          </p:nvSpPr>
          <p:spPr bwMode="auto">
            <a:xfrm>
              <a:off x="6891601" y="563938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2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320"/>
            <p:cNvSpPr/>
            <p:nvPr/>
          </p:nvSpPr>
          <p:spPr bwMode="auto">
            <a:xfrm>
              <a:off x="6661250" y="5647236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321"/>
            <p:cNvSpPr/>
            <p:nvPr/>
          </p:nvSpPr>
          <p:spPr bwMode="auto">
            <a:xfrm>
              <a:off x="6692661" y="565247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3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2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322"/>
            <p:cNvSpPr/>
            <p:nvPr/>
          </p:nvSpPr>
          <p:spPr bwMode="auto">
            <a:xfrm>
              <a:off x="6637691" y="5657707"/>
              <a:ext cx="23559" cy="18323"/>
            </a:xfrm>
            <a:custGeom>
              <a:avLst/>
              <a:gdLst>
                <a:gd name="T0" fmla="*/ 1 w 4"/>
                <a:gd name="T1" fmla="*/ 1 h 3"/>
                <a:gd name="T2" fmla="*/ 4 w 4"/>
                <a:gd name="T3" fmla="*/ 2 h 3"/>
                <a:gd name="T4" fmla="*/ 1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2" y="0"/>
                    <a:pt x="4" y="1"/>
                    <a:pt x="4" y="2"/>
                  </a:cubicBezTo>
                  <a:cubicBezTo>
                    <a:pt x="3" y="3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323"/>
            <p:cNvSpPr/>
            <p:nvPr/>
          </p:nvSpPr>
          <p:spPr bwMode="auto">
            <a:xfrm>
              <a:off x="6928248" y="5657707"/>
              <a:ext cx="31412" cy="26176"/>
            </a:xfrm>
            <a:custGeom>
              <a:avLst/>
              <a:gdLst>
                <a:gd name="T0" fmla="*/ 4 w 5"/>
                <a:gd name="T1" fmla="*/ 3 h 4"/>
                <a:gd name="T2" fmla="*/ 1 w 5"/>
                <a:gd name="T3" fmla="*/ 1 h 4"/>
                <a:gd name="T4" fmla="*/ 4 w 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3" y="4"/>
                    <a:pt x="0" y="3"/>
                    <a:pt x="1" y="1"/>
                  </a:cubicBezTo>
                  <a:cubicBezTo>
                    <a:pt x="2" y="0"/>
                    <a:pt x="5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324"/>
            <p:cNvSpPr/>
            <p:nvPr/>
          </p:nvSpPr>
          <p:spPr bwMode="auto">
            <a:xfrm>
              <a:off x="6805219" y="5665560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325"/>
            <p:cNvSpPr/>
            <p:nvPr/>
          </p:nvSpPr>
          <p:spPr bwMode="auto">
            <a:xfrm>
              <a:off x="6737161" y="5665560"/>
              <a:ext cx="18323" cy="23559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3 h 4"/>
                <a:gd name="T4" fmla="*/ 0 w 3"/>
                <a:gd name="T5" fmla="*/ 3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326"/>
            <p:cNvSpPr/>
            <p:nvPr/>
          </p:nvSpPr>
          <p:spPr bwMode="auto">
            <a:xfrm>
              <a:off x="6967513" y="566556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327"/>
            <p:cNvSpPr/>
            <p:nvPr/>
          </p:nvSpPr>
          <p:spPr bwMode="auto">
            <a:xfrm>
              <a:off x="6849719" y="5665560"/>
              <a:ext cx="23559" cy="31412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2" y="5"/>
                    <a:pt x="0" y="4"/>
                    <a:pt x="0" y="1"/>
                  </a:cubicBezTo>
                  <a:cubicBezTo>
                    <a:pt x="1" y="0"/>
                    <a:pt x="4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328"/>
            <p:cNvSpPr/>
            <p:nvPr/>
          </p:nvSpPr>
          <p:spPr bwMode="auto">
            <a:xfrm>
              <a:off x="7004159" y="5676030"/>
              <a:ext cx="23559" cy="20941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3 h 3"/>
                <a:gd name="T4" fmla="*/ 1 w 4"/>
                <a:gd name="T5" fmla="*/ 0 h 3"/>
                <a:gd name="T6" fmla="*/ 4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329"/>
            <p:cNvSpPr/>
            <p:nvPr/>
          </p:nvSpPr>
          <p:spPr bwMode="auto">
            <a:xfrm>
              <a:off x="6650779" y="5676030"/>
              <a:ext cx="36647" cy="31412"/>
            </a:xfrm>
            <a:custGeom>
              <a:avLst/>
              <a:gdLst>
                <a:gd name="T0" fmla="*/ 5 w 6"/>
                <a:gd name="T1" fmla="*/ 4 h 5"/>
                <a:gd name="T2" fmla="*/ 1 w 6"/>
                <a:gd name="T3" fmla="*/ 4 h 5"/>
                <a:gd name="T4" fmla="*/ 5 w 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5" y="4"/>
                  </a:moveTo>
                  <a:cubicBezTo>
                    <a:pt x="4" y="5"/>
                    <a:pt x="1" y="5"/>
                    <a:pt x="1" y="4"/>
                  </a:cubicBezTo>
                  <a:cubicBezTo>
                    <a:pt x="0" y="0"/>
                    <a:pt x="6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330"/>
            <p:cNvSpPr/>
            <p:nvPr/>
          </p:nvSpPr>
          <p:spPr bwMode="auto">
            <a:xfrm>
              <a:off x="6896837" y="5683883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2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331"/>
            <p:cNvSpPr/>
            <p:nvPr/>
          </p:nvSpPr>
          <p:spPr bwMode="auto">
            <a:xfrm>
              <a:off x="6687426" y="5696971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1 h 5"/>
                <a:gd name="T4" fmla="*/ 2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4"/>
                    <a:pt x="2" y="4"/>
                  </a:cubicBezTo>
                  <a:cubicBezTo>
                    <a:pt x="0" y="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332"/>
            <p:cNvSpPr/>
            <p:nvPr/>
          </p:nvSpPr>
          <p:spPr bwMode="auto">
            <a:xfrm>
              <a:off x="6972748" y="5702207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0 w 4"/>
                <a:gd name="T5" fmla="*/ 2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0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333"/>
            <p:cNvSpPr/>
            <p:nvPr/>
          </p:nvSpPr>
          <p:spPr bwMode="auto">
            <a:xfrm>
              <a:off x="7035571" y="5707442"/>
              <a:ext cx="28794" cy="26176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0 h 4"/>
                <a:gd name="T4" fmla="*/ 2 w 5"/>
                <a:gd name="T5" fmla="*/ 4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5" y="2"/>
                    <a:pt x="5" y="4"/>
                    <a:pt x="2" y="4"/>
                  </a:cubicBezTo>
                  <a:cubicBezTo>
                    <a:pt x="2" y="3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334"/>
            <p:cNvSpPr/>
            <p:nvPr/>
          </p:nvSpPr>
          <p:spPr bwMode="auto">
            <a:xfrm>
              <a:off x="6917778" y="5707442"/>
              <a:ext cx="36647" cy="36647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4 h 6"/>
                <a:gd name="T4" fmla="*/ 3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4" y="1"/>
                    <a:pt x="6" y="1"/>
                    <a:pt x="5" y="4"/>
                  </a:cubicBezTo>
                  <a:cubicBezTo>
                    <a:pt x="3" y="6"/>
                    <a:pt x="0" y="2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335"/>
            <p:cNvSpPr/>
            <p:nvPr/>
          </p:nvSpPr>
          <p:spPr bwMode="auto">
            <a:xfrm>
              <a:off x="6996307" y="5715295"/>
              <a:ext cx="26176" cy="23559"/>
            </a:xfrm>
            <a:custGeom>
              <a:avLst/>
              <a:gdLst>
                <a:gd name="T0" fmla="*/ 1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1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336"/>
            <p:cNvSpPr/>
            <p:nvPr/>
          </p:nvSpPr>
          <p:spPr bwMode="auto">
            <a:xfrm>
              <a:off x="6799984" y="5720530"/>
              <a:ext cx="18323" cy="18323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1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3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337"/>
            <p:cNvSpPr/>
            <p:nvPr/>
          </p:nvSpPr>
          <p:spPr bwMode="auto">
            <a:xfrm>
              <a:off x="6868043" y="5720530"/>
              <a:ext cx="23559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4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4" y="4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338"/>
            <p:cNvSpPr/>
            <p:nvPr/>
          </p:nvSpPr>
          <p:spPr bwMode="auto">
            <a:xfrm>
              <a:off x="7022483" y="573361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339"/>
            <p:cNvSpPr/>
            <p:nvPr/>
          </p:nvSpPr>
          <p:spPr bwMode="auto">
            <a:xfrm>
              <a:off x="6669103" y="5733618"/>
              <a:ext cx="23559" cy="31412"/>
            </a:xfrm>
            <a:custGeom>
              <a:avLst/>
              <a:gdLst>
                <a:gd name="T0" fmla="*/ 1 w 4"/>
                <a:gd name="T1" fmla="*/ 4 h 5"/>
                <a:gd name="T2" fmla="*/ 0 w 4"/>
                <a:gd name="T3" fmla="*/ 1 h 5"/>
                <a:gd name="T4" fmla="*/ 4 w 4"/>
                <a:gd name="T5" fmla="*/ 1 h 5"/>
                <a:gd name="T6" fmla="*/ 1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3"/>
                    <a:pt x="0" y="3"/>
                    <a:pt x="0" y="1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5"/>
                    <a:pt x="1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340"/>
            <p:cNvSpPr/>
            <p:nvPr/>
          </p:nvSpPr>
          <p:spPr bwMode="auto">
            <a:xfrm>
              <a:off x="6896837" y="573361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4 h 5"/>
                <a:gd name="T4" fmla="*/ 0 w 4"/>
                <a:gd name="T5" fmla="*/ 1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4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341"/>
            <p:cNvSpPr/>
            <p:nvPr/>
          </p:nvSpPr>
          <p:spPr bwMode="auto">
            <a:xfrm>
              <a:off x="6941336" y="5744089"/>
              <a:ext cx="26176" cy="26176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1"/>
                    <a:pt x="4" y="2"/>
                    <a:pt x="4" y="4"/>
                  </a:cubicBezTo>
                  <a:cubicBezTo>
                    <a:pt x="1" y="4"/>
                    <a:pt x="0" y="3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342"/>
            <p:cNvSpPr/>
            <p:nvPr/>
          </p:nvSpPr>
          <p:spPr bwMode="auto">
            <a:xfrm>
              <a:off x="6818308" y="5744089"/>
              <a:ext cx="31412" cy="26176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4 h 4"/>
                <a:gd name="T4" fmla="*/ 1 w 5"/>
                <a:gd name="T5" fmla="*/ 3 h 4"/>
                <a:gd name="T6" fmla="*/ 2 w 5"/>
                <a:gd name="T7" fmla="*/ 0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2"/>
                    <a:pt x="2" y="0"/>
                  </a:cubicBezTo>
                  <a:cubicBezTo>
                    <a:pt x="3" y="0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343"/>
            <p:cNvSpPr/>
            <p:nvPr/>
          </p:nvSpPr>
          <p:spPr bwMode="auto">
            <a:xfrm>
              <a:off x="6972748" y="5744089"/>
              <a:ext cx="31412" cy="31412"/>
            </a:xfrm>
            <a:custGeom>
              <a:avLst/>
              <a:gdLst>
                <a:gd name="T0" fmla="*/ 2 w 5"/>
                <a:gd name="T1" fmla="*/ 0 h 5"/>
                <a:gd name="T2" fmla="*/ 4 w 5"/>
                <a:gd name="T3" fmla="*/ 4 h 5"/>
                <a:gd name="T4" fmla="*/ 2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4" y="1"/>
                    <a:pt x="5" y="2"/>
                    <a:pt x="4" y="4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344"/>
            <p:cNvSpPr/>
            <p:nvPr/>
          </p:nvSpPr>
          <p:spPr bwMode="auto">
            <a:xfrm>
              <a:off x="7040806" y="5744089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4" y="0"/>
                    <a:pt x="6" y="2"/>
                    <a:pt x="5" y="4"/>
                  </a:cubicBezTo>
                  <a:cubicBezTo>
                    <a:pt x="2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345"/>
            <p:cNvSpPr/>
            <p:nvPr/>
          </p:nvSpPr>
          <p:spPr bwMode="auto">
            <a:xfrm>
              <a:off x="5930931" y="5751942"/>
              <a:ext cx="602055" cy="68058"/>
            </a:xfrm>
            <a:custGeom>
              <a:avLst/>
              <a:gdLst>
                <a:gd name="T0" fmla="*/ 97 w 97"/>
                <a:gd name="T1" fmla="*/ 1 h 11"/>
                <a:gd name="T2" fmla="*/ 83 w 97"/>
                <a:gd name="T3" fmla="*/ 5 h 11"/>
                <a:gd name="T4" fmla="*/ 14 w 97"/>
                <a:gd name="T5" fmla="*/ 10 h 11"/>
                <a:gd name="T6" fmla="*/ 0 w 97"/>
                <a:gd name="T7" fmla="*/ 9 h 11"/>
                <a:gd name="T8" fmla="*/ 18 w 97"/>
                <a:gd name="T9" fmla="*/ 6 h 11"/>
                <a:gd name="T10" fmla="*/ 59 w 97"/>
                <a:gd name="T11" fmla="*/ 4 h 11"/>
                <a:gd name="T12" fmla="*/ 97 w 97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">
                  <a:moveTo>
                    <a:pt x="97" y="1"/>
                  </a:moveTo>
                  <a:cubicBezTo>
                    <a:pt x="94" y="5"/>
                    <a:pt x="88" y="5"/>
                    <a:pt x="83" y="5"/>
                  </a:cubicBezTo>
                  <a:cubicBezTo>
                    <a:pt x="60" y="8"/>
                    <a:pt x="32" y="9"/>
                    <a:pt x="14" y="10"/>
                  </a:cubicBezTo>
                  <a:cubicBezTo>
                    <a:pt x="9" y="10"/>
                    <a:pt x="4" y="11"/>
                    <a:pt x="0" y="9"/>
                  </a:cubicBezTo>
                  <a:cubicBezTo>
                    <a:pt x="4" y="5"/>
                    <a:pt x="12" y="7"/>
                    <a:pt x="18" y="6"/>
                  </a:cubicBezTo>
                  <a:cubicBezTo>
                    <a:pt x="30" y="5"/>
                    <a:pt x="46" y="5"/>
                    <a:pt x="59" y="4"/>
                  </a:cubicBezTo>
                  <a:cubicBezTo>
                    <a:pt x="73" y="3"/>
                    <a:pt x="84" y="0"/>
                    <a:pt x="9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346"/>
            <p:cNvSpPr/>
            <p:nvPr/>
          </p:nvSpPr>
          <p:spPr bwMode="auto">
            <a:xfrm>
              <a:off x="6779043" y="5775500"/>
              <a:ext cx="44500" cy="39264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2 h 6"/>
                <a:gd name="T4" fmla="*/ 5 w 7"/>
                <a:gd name="T5" fmla="*/ 6 h 6"/>
                <a:gd name="T6" fmla="*/ 1 w 7"/>
                <a:gd name="T7" fmla="*/ 3 h 6"/>
                <a:gd name="T8" fmla="*/ 1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4" y="1"/>
                    <a:pt x="2" y="3"/>
                    <a:pt x="6" y="2"/>
                  </a:cubicBezTo>
                  <a:cubicBezTo>
                    <a:pt x="6" y="4"/>
                    <a:pt x="7" y="5"/>
                    <a:pt x="5" y="6"/>
                  </a:cubicBezTo>
                  <a:cubicBezTo>
                    <a:pt x="3" y="5"/>
                    <a:pt x="3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347"/>
            <p:cNvSpPr/>
            <p:nvPr/>
          </p:nvSpPr>
          <p:spPr bwMode="auto">
            <a:xfrm>
              <a:off x="7014630" y="5775500"/>
              <a:ext cx="49735" cy="31412"/>
            </a:xfrm>
            <a:custGeom>
              <a:avLst/>
              <a:gdLst>
                <a:gd name="T0" fmla="*/ 6 w 8"/>
                <a:gd name="T1" fmla="*/ 5 h 5"/>
                <a:gd name="T2" fmla="*/ 2 w 8"/>
                <a:gd name="T3" fmla="*/ 5 h 5"/>
                <a:gd name="T4" fmla="*/ 0 w 8"/>
                <a:gd name="T5" fmla="*/ 1 h 5"/>
                <a:gd name="T6" fmla="*/ 6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5"/>
                    <a:pt x="2" y="2"/>
                    <a:pt x="2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3" y="1"/>
                    <a:pt x="8" y="0"/>
                    <a:pt x="6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348"/>
            <p:cNvSpPr/>
            <p:nvPr/>
          </p:nvSpPr>
          <p:spPr bwMode="auto">
            <a:xfrm>
              <a:off x="6923013" y="5783353"/>
              <a:ext cx="31412" cy="23559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4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5" y="2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349"/>
            <p:cNvSpPr/>
            <p:nvPr/>
          </p:nvSpPr>
          <p:spPr bwMode="auto">
            <a:xfrm>
              <a:off x="6985836" y="5783353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350"/>
            <p:cNvSpPr/>
            <p:nvPr/>
          </p:nvSpPr>
          <p:spPr bwMode="auto">
            <a:xfrm>
              <a:off x="7064365" y="5793824"/>
              <a:ext cx="39264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4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351"/>
            <p:cNvSpPr/>
            <p:nvPr/>
          </p:nvSpPr>
          <p:spPr bwMode="auto">
            <a:xfrm>
              <a:off x="6760720" y="5806912"/>
              <a:ext cx="31412" cy="36647"/>
            </a:xfrm>
            <a:custGeom>
              <a:avLst/>
              <a:gdLst>
                <a:gd name="T0" fmla="*/ 1 w 5"/>
                <a:gd name="T1" fmla="*/ 0 h 6"/>
                <a:gd name="T2" fmla="*/ 0 w 5"/>
                <a:gd name="T3" fmla="*/ 3 h 6"/>
                <a:gd name="T4" fmla="*/ 1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cubicBezTo>
                    <a:pt x="5" y="1"/>
                    <a:pt x="2" y="6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352"/>
            <p:cNvSpPr/>
            <p:nvPr/>
          </p:nvSpPr>
          <p:spPr bwMode="auto">
            <a:xfrm>
              <a:off x="6972748" y="5806912"/>
              <a:ext cx="23559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4 h 5"/>
                <a:gd name="T4" fmla="*/ 0 w 4"/>
                <a:gd name="T5" fmla="*/ 2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353"/>
            <p:cNvSpPr/>
            <p:nvPr/>
          </p:nvSpPr>
          <p:spPr bwMode="auto">
            <a:xfrm>
              <a:off x="6941336" y="5814765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3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354"/>
            <p:cNvSpPr/>
            <p:nvPr/>
          </p:nvSpPr>
          <p:spPr bwMode="auto">
            <a:xfrm>
              <a:off x="7022483" y="5814765"/>
              <a:ext cx="36647" cy="49735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1 h 8"/>
                <a:gd name="T4" fmla="*/ 6 w 6"/>
                <a:gd name="T5" fmla="*/ 7 h 8"/>
                <a:gd name="T6" fmla="*/ 3 w 6"/>
                <a:gd name="T7" fmla="*/ 7 h 8"/>
                <a:gd name="T8" fmla="*/ 1 w 6"/>
                <a:gd name="T9" fmla="*/ 4 h 8"/>
                <a:gd name="T10" fmla="*/ 1 w 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4"/>
                    <a:pt x="6" y="4"/>
                    <a:pt x="6" y="7"/>
                  </a:cubicBezTo>
                  <a:cubicBezTo>
                    <a:pt x="5" y="7"/>
                    <a:pt x="4" y="8"/>
                    <a:pt x="3" y="7"/>
                  </a:cubicBezTo>
                  <a:cubicBezTo>
                    <a:pt x="1" y="6"/>
                    <a:pt x="5" y="3"/>
                    <a:pt x="1" y="4"/>
                  </a:cubicBezTo>
                  <a:cubicBezTo>
                    <a:pt x="1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355"/>
            <p:cNvSpPr/>
            <p:nvPr/>
          </p:nvSpPr>
          <p:spPr bwMode="auto">
            <a:xfrm>
              <a:off x="7053894" y="582000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2 h 4"/>
                <a:gd name="T4" fmla="*/ 3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356"/>
            <p:cNvSpPr/>
            <p:nvPr/>
          </p:nvSpPr>
          <p:spPr bwMode="auto">
            <a:xfrm>
              <a:off x="6996307" y="5833088"/>
              <a:ext cx="26176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357"/>
            <p:cNvSpPr/>
            <p:nvPr/>
          </p:nvSpPr>
          <p:spPr bwMode="auto">
            <a:xfrm>
              <a:off x="7085306" y="583308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3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358"/>
            <p:cNvSpPr/>
            <p:nvPr/>
          </p:nvSpPr>
          <p:spPr bwMode="auto">
            <a:xfrm>
              <a:off x="6742396" y="5838324"/>
              <a:ext cx="57588" cy="36647"/>
            </a:xfrm>
            <a:custGeom>
              <a:avLst/>
              <a:gdLst>
                <a:gd name="T0" fmla="*/ 3 w 9"/>
                <a:gd name="T1" fmla="*/ 0 h 6"/>
                <a:gd name="T2" fmla="*/ 9 w 9"/>
                <a:gd name="T3" fmla="*/ 2 h 6"/>
                <a:gd name="T4" fmla="*/ 8 w 9"/>
                <a:gd name="T5" fmla="*/ 4 h 6"/>
                <a:gd name="T6" fmla="*/ 4 w 9"/>
                <a:gd name="T7" fmla="*/ 3 h 6"/>
                <a:gd name="T8" fmla="*/ 2 w 9"/>
                <a:gd name="T9" fmla="*/ 6 h 6"/>
                <a:gd name="T10" fmla="*/ 0 w 9"/>
                <a:gd name="T11" fmla="*/ 2 h 6"/>
                <a:gd name="T12" fmla="*/ 3 w 9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cubicBezTo>
                    <a:pt x="6" y="1"/>
                    <a:pt x="6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6" y="3"/>
                    <a:pt x="6" y="4"/>
                    <a:pt x="4" y="3"/>
                  </a:cubicBezTo>
                  <a:cubicBezTo>
                    <a:pt x="3" y="4"/>
                    <a:pt x="3" y="5"/>
                    <a:pt x="2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2" y="1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359"/>
            <p:cNvSpPr/>
            <p:nvPr/>
          </p:nvSpPr>
          <p:spPr bwMode="auto">
            <a:xfrm>
              <a:off x="6941336" y="583832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360"/>
            <p:cNvSpPr/>
            <p:nvPr/>
          </p:nvSpPr>
          <p:spPr bwMode="auto">
            <a:xfrm>
              <a:off x="7077453" y="5856647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2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361"/>
            <p:cNvSpPr/>
            <p:nvPr/>
          </p:nvSpPr>
          <p:spPr bwMode="auto">
            <a:xfrm>
              <a:off x="7103629" y="5856647"/>
              <a:ext cx="28794" cy="26176"/>
            </a:xfrm>
            <a:custGeom>
              <a:avLst/>
              <a:gdLst>
                <a:gd name="T0" fmla="*/ 4 w 5"/>
                <a:gd name="T1" fmla="*/ 4 h 4"/>
                <a:gd name="T2" fmla="*/ 2 w 5"/>
                <a:gd name="T3" fmla="*/ 4 h 4"/>
                <a:gd name="T4" fmla="*/ 2 w 5"/>
                <a:gd name="T5" fmla="*/ 0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1" y="3"/>
                    <a:pt x="0" y="2"/>
                    <a:pt x="2" y="0"/>
                  </a:cubicBezTo>
                  <a:cubicBezTo>
                    <a:pt x="4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362"/>
            <p:cNvSpPr/>
            <p:nvPr/>
          </p:nvSpPr>
          <p:spPr bwMode="auto">
            <a:xfrm>
              <a:off x="7009395" y="5864500"/>
              <a:ext cx="31412" cy="47117"/>
            </a:xfrm>
            <a:custGeom>
              <a:avLst/>
              <a:gdLst>
                <a:gd name="T0" fmla="*/ 1 w 5"/>
                <a:gd name="T1" fmla="*/ 0 h 8"/>
                <a:gd name="T2" fmla="*/ 3 w 5"/>
                <a:gd name="T3" fmla="*/ 0 h 8"/>
                <a:gd name="T4" fmla="*/ 4 w 5"/>
                <a:gd name="T5" fmla="*/ 6 h 8"/>
                <a:gd name="T6" fmla="*/ 0 w 5"/>
                <a:gd name="T7" fmla="*/ 7 h 8"/>
                <a:gd name="T8" fmla="*/ 1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2"/>
                    <a:pt x="3" y="4"/>
                    <a:pt x="4" y="6"/>
                  </a:cubicBezTo>
                  <a:cubicBezTo>
                    <a:pt x="3" y="7"/>
                    <a:pt x="1" y="8"/>
                    <a:pt x="0" y="7"/>
                  </a:cubicBezTo>
                  <a:cubicBezTo>
                    <a:pt x="1" y="4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363"/>
            <p:cNvSpPr/>
            <p:nvPr/>
          </p:nvSpPr>
          <p:spPr bwMode="auto">
            <a:xfrm>
              <a:off x="7046042" y="5874970"/>
              <a:ext cx="39264" cy="36647"/>
            </a:xfrm>
            <a:custGeom>
              <a:avLst/>
              <a:gdLst>
                <a:gd name="T0" fmla="*/ 5 w 6"/>
                <a:gd name="T1" fmla="*/ 5 h 6"/>
                <a:gd name="T2" fmla="*/ 4 w 6"/>
                <a:gd name="T3" fmla="*/ 6 h 6"/>
                <a:gd name="T4" fmla="*/ 0 w 6"/>
                <a:gd name="T5" fmla="*/ 4 h 6"/>
                <a:gd name="T6" fmla="*/ 5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2" y="6"/>
                    <a:pt x="2" y="4"/>
                    <a:pt x="0" y="4"/>
                  </a:cubicBezTo>
                  <a:cubicBezTo>
                    <a:pt x="0" y="0"/>
                    <a:pt x="6" y="1"/>
                    <a:pt x="5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364"/>
            <p:cNvSpPr/>
            <p:nvPr/>
          </p:nvSpPr>
          <p:spPr bwMode="auto">
            <a:xfrm>
              <a:off x="5962342" y="5893294"/>
              <a:ext cx="298410" cy="68058"/>
            </a:xfrm>
            <a:custGeom>
              <a:avLst/>
              <a:gdLst>
                <a:gd name="T0" fmla="*/ 3 w 48"/>
                <a:gd name="T1" fmla="*/ 6 h 11"/>
                <a:gd name="T2" fmla="*/ 10 w 48"/>
                <a:gd name="T3" fmla="*/ 0 h 11"/>
                <a:gd name="T4" fmla="*/ 12 w 48"/>
                <a:gd name="T5" fmla="*/ 4 h 11"/>
                <a:gd name="T6" fmla="*/ 18 w 48"/>
                <a:gd name="T7" fmla="*/ 2 h 11"/>
                <a:gd name="T8" fmla="*/ 19 w 48"/>
                <a:gd name="T9" fmla="*/ 5 h 11"/>
                <a:gd name="T10" fmla="*/ 26 w 48"/>
                <a:gd name="T11" fmla="*/ 2 h 11"/>
                <a:gd name="T12" fmla="*/ 26 w 48"/>
                <a:gd name="T13" fmla="*/ 6 h 11"/>
                <a:gd name="T14" fmla="*/ 38 w 48"/>
                <a:gd name="T15" fmla="*/ 2 h 11"/>
                <a:gd name="T16" fmla="*/ 40 w 48"/>
                <a:gd name="T17" fmla="*/ 4 h 11"/>
                <a:gd name="T18" fmla="*/ 45 w 48"/>
                <a:gd name="T19" fmla="*/ 1 h 11"/>
                <a:gd name="T20" fmla="*/ 46 w 48"/>
                <a:gd name="T21" fmla="*/ 8 h 11"/>
                <a:gd name="T22" fmla="*/ 36 w 48"/>
                <a:gd name="T23" fmla="*/ 7 h 11"/>
                <a:gd name="T24" fmla="*/ 23 w 48"/>
                <a:gd name="T25" fmla="*/ 9 h 11"/>
                <a:gd name="T26" fmla="*/ 23 w 48"/>
                <a:gd name="T27" fmla="*/ 7 h 11"/>
                <a:gd name="T28" fmla="*/ 15 w 48"/>
                <a:gd name="T29" fmla="*/ 7 h 11"/>
                <a:gd name="T30" fmla="*/ 10 w 48"/>
                <a:gd name="T31" fmla="*/ 8 h 11"/>
                <a:gd name="T32" fmla="*/ 9 w 48"/>
                <a:gd name="T33" fmla="*/ 5 h 11"/>
                <a:gd name="T34" fmla="*/ 5 w 48"/>
                <a:gd name="T35" fmla="*/ 9 h 11"/>
                <a:gd name="T36" fmla="*/ 3 w 48"/>
                <a:gd name="T37" fmla="*/ 7 h 11"/>
                <a:gd name="T38" fmla="*/ 0 w 48"/>
                <a:gd name="T39" fmla="*/ 8 h 11"/>
                <a:gd name="T40" fmla="*/ 2 w 48"/>
                <a:gd name="T41" fmla="*/ 0 h 11"/>
                <a:gd name="T42" fmla="*/ 3 w 48"/>
                <a:gd name="T4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1">
                  <a:moveTo>
                    <a:pt x="3" y="6"/>
                  </a:moveTo>
                  <a:cubicBezTo>
                    <a:pt x="4" y="3"/>
                    <a:pt x="7" y="2"/>
                    <a:pt x="10" y="0"/>
                  </a:cubicBezTo>
                  <a:cubicBezTo>
                    <a:pt x="11" y="1"/>
                    <a:pt x="13" y="2"/>
                    <a:pt x="12" y="4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9" y="3"/>
                    <a:pt x="20" y="4"/>
                    <a:pt x="19" y="5"/>
                  </a:cubicBezTo>
                  <a:cubicBezTo>
                    <a:pt x="22" y="5"/>
                    <a:pt x="23" y="3"/>
                    <a:pt x="26" y="2"/>
                  </a:cubicBezTo>
                  <a:cubicBezTo>
                    <a:pt x="27" y="3"/>
                    <a:pt x="26" y="5"/>
                    <a:pt x="26" y="6"/>
                  </a:cubicBezTo>
                  <a:cubicBezTo>
                    <a:pt x="28" y="4"/>
                    <a:pt x="35" y="6"/>
                    <a:pt x="38" y="2"/>
                  </a:cubicBezTo>
                  <a:cubicBezTo>
                    <a:pt x="40" y="2"/>
                    <a:pt x="40" y="3"/>
                    <a:pt x="40" y="4"/>
                  </a:cubicBezTo>
                  <a:cubicBezTo>
                    <a:pt x="43" y="4"/>
                    <a:pt x="42" y="1"/>
                    <a:pt x="45" y="1"/>
                  </a:cubicBezTo>
                  <a:cubicBezTo>
                    <a:pt x="48" y="3"/>
                    <a:pt x="45" y="4"/>
                    <a:pt x="46" y="8"/>
                  </a:cubicBezTo>
                  <a:cubicBezTo>
                    <a:pt x="43" y="7"/>
                    <a:pt x="39" y="9"/>
                    <a:pt x="36" y="7"/>
                  </a:cubicBezTo>
                  <a:cubicBezTo>
                    <a:pt x="32" y="9"/>
                    <a:pt x="28" y="9"/>
                    <a:pt x="23" y="9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1" y="8"/>
                    <a:pt x="16" y="11"/>
                    <a:pt x="15" y="7"/>
                  </a:cubicBezTo>
                  <a:cubicBezTo>
                    <a:pt x="14" y="8"/>
                    <a:pt x="12" y="8"/>
                    <a:pt x="10" y="8"/>
                  </a:cubicBezTo>
                  <a:cubicBezTo>
                    <a:pt x="10" y="7"/>
                    <a:pt x="9" y="6"/>
                    <a:pt x="9" y="5"/>
                  </a:cubicBezTo>
                  <a:cubicBezTo>
                    <a:pt x="7" y="6"/>
                    <a:pt x="7" y="8"/>
                    <a:pt x="5" y="9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0" y="4"/>
                    <a:pt x="2" y="3"/>
                    <a:pt x="2" y="0"/>
                  </a:cubicBezTo>
                  <a:cubicBezTo>
                    <a:pt x="4" y="1"/>
                    <a:pt x="3" y="4"/>
                    <a:pt x="3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365"/>
            <p:cNvSpPr/>
            <p:nvPr/>
          </p:nvSpPr>
          <p:spPr bwMode="auto">
            <a:xfrm>
              <a:off x="7077453" y="589329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4" y="3"/>
                    <a:pt x="2" y="4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366"/>
            <p:cNvSpPr/>
            <p:nvPr/>
          </p:nvSpPr>
          <p:spPr bwMode="auto">
            <a:xfrm>
              <a:off x="7103629" y="5893294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3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367"/>
            <p:cNvSpPr/>
            <p:nvPr/>
          </p:nvSpPr>
          <p:spPr bwMode="auto">
            <a:xfrm>
              <a:off x="6284311" y="5893294"/>
              <a:ext cx="112558" cy="68058"/>
            </a:xfrm>
            <a:custGeom>
              <a:avLst/>
              <a:gdLst>
                <a:gd name="T0" fmla="*/ 10 w 18"/>
                <a:gd name="T1" fmla="*/ 1 h 11"/>
                <a:gd name="T2" fmla="*/ 10 w 18"/>
                <a:gd name="T3" fmla="*/ 4 h 11"/>
                <a:gd name="T4" fmla="*/ 14 w 18"/>
                <a:gd name="T5" fmla="*/ 2 h 11"/>
                <a:gd name="T6" fmla="*/ 18 w 18"/>
                <a:gd name="T7" fmla="*/ 7 h 11"/>
                <a:gd name="T8" fmla="*/ 6 w 18"/>
                <a:gd name="T9" fmla="*/ 5 h 11"/>
                <a:gd name="T10" fmla="*/ 2 w 18"/>
                <a:gd name="T11" fmla="*/ 7 h 11"/>
                <a:gd name="T12" fmla="*/ 4 w 18"/>
                <a:gd name="T13" fmla="*/ 1 h 11"/>
                <a:gd name="T14" fmla="*/ 10 w 18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0" y="1"/>
                  </a:moveTo>
                  <a:cubicBezTo>
                    <a:pt x="10" y="2"/>
                    <a:pt x="10" y="2"/>
                    <a:pt x="10" y="4"/>
                  </a:cubicBezTo>
                  <a:cubicBezTo>
                    <a:pt x="12" y="3"/>
                    <a:pt x="13" y="2"/>
                    <a:pt x="14" y="2"/>
                  </a:cubicBezTo>
                  <a:cubicBezTo>
                    <a:pt x="16" y="3"/>
                    <a:pt x="18" y="3"/>
                    <a:pt x="18" y="7"/>
                  </a:cubicBezTo>
                  <a:cubicBezTo>
                    <a:pt x="13" y="3"/>
                    <a:pt x="8" y="11"/>
                    <a:pt x="6" y="5"/>
                  </a:cubicBezTo>
                  <a:cubicBezTo>
                    <a:pt x="5" y="6"/>
                    <a:pt x="4" y="7"/>
                    <a:pt x="2" y="7"/>
                  </a:cubicBezTo>
                  <a:cubicBezTo>
                    <a:pt x="0" y="5"/>
                    <a:pt x="3" y="2"/>
                    <a:pt x="4" y="1"/>
                  </a:cubicBezTo>
                  <a:cubicBezTo>
                    <a:pt x="7" y="3"/>
                    <a:pt x="6" y="0"/>
                    <a:pt x="1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368"/>
            <p:cNvSpPr/>
            <p:nvPr/>
          </p:nvSpPr>
          <p:spPr bwMode="auto">
            <a:xfrm>
              <a:off x="7085306" y="5919470"/>
              <a:ext cx="28794" cy="31412"/>
            </a:xfrm>
            <a:custGeom>
              <a:avLst/>
              <a:gdLst>
                <a:gd name="T0" fmla="*/ 5 w 5"/>
                <a:gd name="T1" fmla="*/ 2 h 5"/>
                <a:gd name="T2" fmla="*/ 1 w 5"/>
                <a:gd name="T3" fmla="*/ 4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2" y="5"/>
                    <a:pt x="1" y="4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369"/>
            <p:cNvSpPr/>
            <p:nvPr/>
          </p:nvSpPr>
          <p:spPr bwMode="auto">
            <a:xfrm>
              <a:off x="7114100" y="5919470"/>
              <a:ext cx="26176" cy="31412"/>
            </a:xfrm>
            <a:custGeom>
              <a:avLst/>
              <a:gdLst>
                <a:gd name="T0" fmla="*/ 1 w 4"/>
                <a:gd name="T1" fmla="*/ 5 h 5"/>
                <a:gd name="T2" fmla="*/ 1 w 4"/>
                <a:gd name="T3" fmla="*/ 0 h 5"/>
                <a:gd name="T4" fmla="*/ 1 w 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0" y="3"/>
                    <a:pt x="0" y="2"/>
                    <a:pt x="1" y="0"/>
                  </a:cubicBezTo>
                  <a:cubicBezTo>
                    <a:pt x="4" y="0"/>
                    <a:pt x="4" y="5"/>
                    <a:pt x="1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370"/>
            <p:cNvSpPr/>
            <p:nvPr/>
          </p:nvSpPr>
          <p:spPr bwMode="auto">
            <a:xfrm>
              <a:off x="5930931" y="5950882"/>
              <a:ext cx="533997" cy="41882"/>
            </a:xfrm>
            <a:custGeom>
              <a:avLst/>
              <a:gdLst>
                <a:gd name="T0" fmla="*/ 86 w 86"/>
                <a:gd name="T1" fmla="*/ 1 h 7"/>
                <a:gd name="T2" fmla="*/ 78 w 86"/>
                <a:gd name="T3" fmla="*/ 4 h 7"/>
                <a:gd name="T4" fmla="*/ 10 w 86"/>
                <a:gd name="T5" fmla="*/ 5 h 7"/>
                <a:gd name="T6" fmla="*/ 0 w 86"/>
                <a:gd name="T7" fmla="*/ 4 h 7"/>
                <a:gd name="T8" fmla="*/ 8 w 86"/>
                <a:gd name="T9" fmla="*/ 2 h 7"/>
                <a:gd name="T10" fmla="*/ 86 w 86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">
                  <a:moveTo>
                    <a:pt x="86" y="1"/>
                  </a:moveTo>
                  <a:cubicBezTo>
                    <a:pt x="86" y="5"/>
                    <a:pt x="80" y="3"/>
                    <a:pt x="78" y="4"/>
                  </a:cubicBezTo>
                  <a:cubicBezTo>
                    <a:pt x="55" y="5"/>
                    <a:pt x="34" y="5"/>
                    <a:pt x="10" y="5"/>
                  </a:cubicBezTo>
                  <a:cubicBezTo>
                    <a:pt x="6" y="5"/>
                    <a:pt x="3" y="7"/>
                    <a:pt x="0" y="4"/>
                  </a:cubicBezTo>
                  <a:cubicBezTo>
                    <a:pt x="1" y="0"/>
                    <a:pt x="6" y="2"/>
                    <a:pt x="8" y="2"/>
                  </a:cubicBezTo>
                  <a:cubicBezTo>
                    <a:pt x="29" y="1"/>
                    <a:pt x="62" y="1"/>
                    <a:pt x="8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371"/>
            <p:cNvSpPr/>
            <p:nvPr/>
          </p:nvSpPr>
          <p:spPr bwMode="auto">
            <a:xfrm>
              <a:off x="6129871" y="6060822"/>
              <a:ext cx="36647" cy="31412"/>
            </a:xfrm>
            <a:custGeom>
              <a:avLst/>
              <a:gdLst>
                <a:gd name="T0" fmla="*/ 4 w 6"/>
                <a:gd name="T1" fmla="*/ 0 h 5"/>
                <a:gd name="T2" fmla="*/ 1 w 6"/>
                <a:gd name="T3" fmla="*/ 5 h 5"/>
                <a:gd name="T4" fmla="*/ 4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6" y="3"/>
                    <a:pt x="4" y="5"/>
                    <a:pt x="1" y="5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372"/>
            <p:cNvSpPr/>
            <p:nvPr/>
          </p:nvSpPr>
          <p:spPr bwMode="auto">
            <a:xfrm>
              <a:off x="5967577" y="6092234"/>
              <a:ext cx="180617" cy="75911"/>
            </a:xfrm>
            <a:custGeom>
              <a:avLst/>
              <a:gdLst>
                <a:gd name="T0" fmla="*/ 11 w 29"/>
                <a:gd name="T1" fmla="*/ 1 h 12"/>
                <a:gd name="T2" fmla="*/ 10 w 29"/>
                <a:gd name="T3" fmla="*/ 5 h 12"/>
                <a:gd name="T4" fmla="*/ 18 w 29"/>
                <a:gd name="T5" fmla="*/ 3 h 12"/>
                <a:gd name="T6" fmla="*/ 18 w 29"/>
                <a:gd name="T7" fmla="*/ 6 h 12"/>
                <a:gd name="T8" fmla="*/ 28 w 29"/>
                <a:gd name="T9" fmla="*/ 2 h 12"/>
                <a:gd name="T10" fmla="*/ 27 w 29"/>
                <a:gd name="T11" fmla="*/ 9 h 12"/>
                <a:gd name="T12" fmla="*/ 16 w 29"/>
                <a:gd name="T13" fmla="*/ 7 h 12"/>
                <a:gd name="T14" fmla="*/ 0 w 29"/>
                <a:gd name="T15" fmla="*/ 9 h 12"/>
                <a:gd name="T16" fmla="*/ 4 w 29"/>
                <a:gd name="T17" fmla="*/ 2 h 12"/>
                <a:gd name="T18" fmla="*/ 5 w 29"/>
                <a:gd name="T19" fmla="*/ 5 h 12"/>
                <a:gd name="T20" fmla="*/ 11 w 2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12">
                  <a:moveTo>
                    <a:pt x="11" y="1"/>
                  </a:moveTo>
                  <a:cubicBezTo>
                    <a:pt x="12" y="3"/>
                    <a:pt x="11" y="4"/>
                    <a:pt x="10" y="5"/>
                  </a:cubicBezTo>
                  <a:cubicBezTo>
                    <a:pt x="13" y="7"/>
                    <a:pt x="15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23" y="6"/>
                    <a:pt x="24" y="3"/>
                    <a:pt x="28" y="2"/>
                  </a:cubicBezTo>
                  <a:cubicBezTo>
                    <a:pt x="29" y="4"/>
                    <a:pt x="27" y="7"/>
                    <a:pt x="27" y="9"/>
                  </a:cubicBezTo>
                  <a:cubicBezTo>
                    <a:pt x="22" y="6"/>
                    <a:pt x="19" y="12"/>
                    <a:pt x="16" y="7"/>
                  </a:cubicBezTo>
                  <a:cubicBezTo>
                    <a:pt x="10" y="9"/>
                    <a:pt x="6" y="9"/>
                    <a:pt x="0" y="9"/>
                  </a:cubicBezTo>
                  <a:cubicBezTo>
                    <a:pt x="0" y="6"/>
                    <a:pt x="1" y="3"/>
                    <a:pt x="4" y="2"/>
                  </a:cubicBezTo>
                  <a:cubicBezTo>
                    <a:pt x="5" y="2"/>
                    <a:pt x="5" y="4"/>
                    <a:pt x="5" y="5"/>
                  </a:cubicBezTo>
                  <a:cubicBezTo>
                    <a:pt x="8" y="5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373"/>
            <p:cNvSpPr/>
            <p:nvPr/>
          </p:nvSpPr>
          <p:spPr bwMode="auto">
            <a:xfrm>
              <a:off x="5954489" y="6160292"/>
              <a:ext cx="609908" cy="36647"/>
            </a:xfrm>
            <a:custGeom>
              <a:avLst/>
              <a:gdLst>
                <a:gd name="T0" fmla="*/ 98 w 98"/>
                <a:gd name="T1" fmla="*/ 2 h 6"/>
                <a:gd name="T2" fmla="*/ 79 w 98"/>
                <a:gd name="T3" fmla="*/ 3 h 6"/>
                <a:gd name="T4" fmla="*/ 39 w 98"/>
                <a:gd name="T5" fmla="*/ 5 h 6"/>
                <a:gd name="T6" fmla="*/ 8 w 98"/>
                <a:gd name="T7" fmla="*/ 5 h 6"/>
                <a:gd name="T8" fmla="*/ 0 w 98"/>
                <a:gd name="T9" fmla="*/ 3 h 6"/>
                <a:gd name="T10" fmla="*/ 7 w 98"/>
                <a:gd name="T11" fmla="*/ 1 h 6"/>
                <a:gd name="T12" fmla="*/ 78 w 98"/>
                <a:gd name="T13" fmla="*/ 0 h 6"/>
                <a:gd name="T14" fmla="*/ 98 w 98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6">
                  <a:moveTo>
                    <a:pt x="98" y="2"/>
                  </a:moveTo>
                  <a:cubicBezTo>
                    <a:pt x="95" y="6"/>
                    <a:pt x="85" y="4"/>
                    <a:pt x="79" y="3"/>
                  </a:cubicBezTo>
                  <a:cubicBezTo>
                    <a:pt x="67" y="3"/>
                    <a:pt x="53" y="5"/>
                    <a:pt x="39" y="5"/>
                  </a:cubicBezTo>
                  <a:cubicBezTo>
                    <a:pt x="28" y="4"/>
                    <a:pt x="18" y="4"/>
                    <a:pt x="8" y="5"/>
                  </a:cubicBezTo>
                  <a:cubicBezTo>
                    <a:pt x="5" y="5"/>
                    <a:pt x="1" y="6"/>
                    <a:pt x="0" y="3"/>
                  </a:cubicBezTo>
                  <a:cubicBezTo>
                    <a:pt x="1" y="0"/>
                    <a:pt x="5" y="1"/>
                    <a:pt x="7" y="1"/>
                  </a:cubicBezTo>
                  <a:cubicBezTo>
                    <a:pt x="28" y="1"/>
                    <a:pt x="56" y="0"/>
                    <a:pt x="78" y="0"/>
                  </a:cubicBezTo>
                  <a:cubicBezTo>
                    <a:pt x="85" y="0"/>
                    <a:pt x="93" y="0"/>
                    <a:pt x="98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374"/>
            <p:cNvSpPr>
              <a:spLocks noEditPoints="1"/>
            </p:cNvSpPr>
            <p:nvPr/>
          </p:nvSpPr>
          <p:spPr bwMode="auto">
            <a:xfrm>
              <a:off x="6457074" y="5335738"/>
              <a:ext cx="887377" cy="1018259"/>
            </a:xfrm>
            <a:custGeom>
              <a:avLst/>
              <a:gdLst>
                <a:gd name="T0" fmla="*/ 141 w 143"/>
                <a:gd name="T1" fmla="*/ 99 h 164"/>
                <a:gd name="T2" fmla="*/ 5 w 143"/>
                <a:gd name="T3" fmla="*/ 95 h 164"/>
                <a:gd name="T4" fmla="*/ 93 w 143"/>
                <a:gd name="T5" fmla="*/ 13 h 164"/>
                <a:gd name="T6" fmla="*/ 62 w 143"/>
                <a:gd name="T7" fmla="*/ 22 h 164"/>
                <a:gd name="T8" fmla="*/ 89 w 143"/>
                <a:gd name="T9" fmla="*/ 20 h 164"/>
                <a:gd name="T10" fmla="*/ 50 w 143"/>
                <a:gd name="T11" fmla="*/ 17 h 164"/>
                <a:gd name="T12" fmla="*/ 90 w 143"/>
                <a:gd name="T13" fmla="*/ 29 h 164"/>
                <a:gd name="T14" fmla="*/ 51 w 143"/>
                <a:gd name="T15" fmla="*/ 27 h 164"/>
                <a:gd name="T16" fmla="*/ 40 w 143"/>
                <a:gd name="T17" fmla="*/ 27 h 164"/>
                <a:gd name="T18" fmla="*/ 113 w 143"/>
                <a:gd name="T19" fmla="*/ 28 h 164"/>
                <a:gd name="T20" fmla="*/ 98 w 143"/>
                <a:gd name="T21" fmla="*/ 33 h 164"/>
                <a:gd name="T22" fmla="*/ 79 w 143"/>
                <a:gd name="T23" fmla="*/ 39 h 164"/>
                <a:gd name="T24" fmla="*/ 33 w 143"/>
                <a:gd name="T25" fmla="*/ 63 h 164"/>
                <a:gd name="T26" fmla="*/ 84 w 143"/>
                <a:gd name="T27" fmla="*/ 86 h 164"/>
                <a:gd name="T28" fmla="*/ 97 w 143"/>
                <a:gd name="T29" fmla="*/ 94 h 164"/>
                <a:gd name="T30" fmla="*/ 111 w 143"/>
                <a:gd name="T31" fmla="*/ 98 h 164"/>
                <a:gd name="T32" fmla="*/ 111 w 143"/>
                <a:gd name="T33" fmla="*/ 109 h 164"/>
                <a:gd name="T34" fmla="*/ 92 w 143"/>
                <a:gd name="T35" fmla="*/ 56 h 164"/>
                <a:gd name="T36" fmla="*/ 91 w 143"/>
                <a:gd name="T37" fmla="*/ 38 h 164"/>
                <a:gd name="T38" fmla="*/ 95 w 143"/>
                <a:gd name="T39" fmla="*/ 38 h 164"/>
                <a:gd name="T40" fmla="*/ 121 w 143"/>
                <a:gd name="T41" fmla="*/ 41 h 164"/>
                <a:gd name="T42" fmla="*/ 123 w 143"/>
                <a:gd name="T43" fmla="*/ 49 h 164"/>
                <a:gd name="T44" fmla="*/ 113 w 143"/>
                <a:gd name="T45" fmla="*/ 52 h 164"/>
                <a:gd name="T46" fmla="*/ 102 w 143"/>
                <a:gd name="T47" fmla="*/ 56 h 164"/>
                <a:gd name="T48" fmla="*/ 105 w 143"/>
                <a:gd name="T49" fmla="*/ 59 h 164"/>
                <a:gd name="T50" fmla="*/ 136 w 143"/>
                <a:gd name="T51" fmla="*/ 63 h 164"/>
                <a:gd name="T52" fmla="*/ 42 w 143"/>
                <a:gd name="T53" fmla="*/ 78 h 164"/>
                <a:gd name="T54" fmla="*/ 44 w 143"/>
                <a:gd name="T55" fmla="*/ 93 h 164"/>
                <a:gd name="T56" fmla="*/ 56 w 143"/>
                <a:gd name="T57" fmla="*/ 94 h 164"/>
                <a:gd name="T58" fmla="*/ 61 w 143"/>
                <a:gd name="T59" fmla="*/ 91 h 164"/>
                <a:gd name="T60" fmla="*/ 60 w 143"/>
                <a:gd name="T61" fmla="*/ 81 h 164"/>
                <a:gd name="T62" fmla="*/ 59 w 143"/>
                <a:gd name="T63" fmla="*/ 73 h 164"/>
                <a:gd name="T64" fmla="*/ 111 w 143"/>
                <a:gd name="T65" fmla="*/ 67 h 164"/>
                <a:gd name="T66" fmla="*/ 124 w 143"/>
                <a:gd name="T67" fmla="*/ 70 h 164"/>
                <a:gd name="T68" fmla="*/ 105 w 143"/>
                <a:gd name="T69" fmla="*/ 65 h 164"/>
                <a:gd name="T70" fmla="*/ 128 w 143"/>
                <a:gd name="T71" fmla="*/ 72 h 164"/>
                <a:gd name="T72" fmla="*/ 113 w 143"/>
                <a:gd name="T73" fmla="*/ 115 h 164"/>
                <a:gd name="T74" fmla="*/ 119 w 143"/>
                <a:gd name="T75" fmla="*/ 90 h 164"/>
                <a:gd name="T76" fmla="*/ 129 w 143"/>
                <a:gd name="T77" fmla="*/ 85 h 164"/>
                <a:gd name="T78" fmla="*/ 137 w 143"/>
                <a:gd name="T79" fmla="*/ 79 h 164"/>
                <a:gd name="T80" fmla="*/ 67 w 143"/>
                <a:gd name="T81" fmla="*/ 80 h 164"/>
                <a:gd name="T82" fmla="*/ 118 w 143"/>
                <a:gd name="T83" fmla="*/ 82 h 164"/>
                <a:gd name="T84" fmla="*/ 54 w 143"/>
                <a:gd name="T85" fmla="*/ 89 h 164"/>
                <a:gd name="T86" fmla="*/ 136 w 143"/>
                <a:gd name="T87" fmla="*/ 101 h 164"/>
                <a:gd name="T88" fmla="*/ 120 w 143"/>
                <a:gd name="T89" fmla="*/ 107 h 164"/>
                <a:gd name="T90" fmla="*/ 129 w 143"/>
                <a:gd name="T91" fmla="*/ 103 h 164"/>
                <a:gd name="T92" fmla="*/ 119 w 143"/>
                <a:gd name="T93" fmla="*/ 114 h 164"/>
                <a:gd name="T94" fmla="*/ 119 w 143"/>
                <a:gd name="T95" fmla="*/ 128 h 164"/>
                <a:gd name="T96" fmla="*/ 19 w 143"/>
                <a:gd name="T97" fmla="*/ 124 h 164"/>
                <a:gd name="T98" fmla="*/ 92 w 143"/>
                <a:gd name="T99" fmla="*/ 133 h 164"/>
                <a:gd name="T100" fmla="*/ 106 w 143"/>
                <a:gd name="T101" fmla="*/ 133 h 164"/>
                <a:gd name="T102" fmla="*/ 44 w 143"/>
                <a:gd name="T103" fmla="*/ 128 h 164"/>
                <a:gd name="T104" fmla="*/ 39 w 143"/>
                <a:gd name="T105" fmla="*/ 142 h 164"/>
                <a:gd name="T106" fmla="*/ 82 w 143"/>
                <a:gd name="T107" fmla="*/ 132 h 164"/>
                <a:gd name="T108" fmla="*/ 72 w 143"/>
                <a:gd name="T109" fmla="*/ 133 h 164"/>
                <a:gd name="T110" fmla="*/ 45 w 143"/>
                <a:gd name="T111" fmla="*/ 139 h 164"/>
                <a:gd name="T112" fmla="*/ 96 w 143"/>
                <a:gd name="T113" fmla="*/ 134 h 164"/>
                <a:gd name="T114" fmla="*/ 73 w 143"/>
                <a:gd name="T115" fmla="*/ 145 h 164"/>
                <a:gd name="T116" fmla="*/ 86 w 143"/>
                <a:gd name="T117" fmla="*/ 150 h 164"/>
                <a:gd name="T118" fmla="*/ 70 w 143"/>
                <a:gd name="T119" fmla="*/ 153 h 164"/>
                <a:gd name="T120" fmla="*/ 65 w 143"/>
                <a:gd name="T121" fmla="*/ 1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3" h="164">
                  <a:moveTo>
                    <a:pt x="29" y="69"/>
                  </a:moveTo>
                  <a:cubicBezTo>
                    <a:pt x="25" y="61"/>
                    <a:pt x="26" y="57"/>
                    <a:pt x="27" y="47"/>
                  </a:cubicBezTo>
                  <a:cubicBezTo>
                    <a:pt x="28" y="39"/>
                    <a:pt x="30" y="31"/>
                    <a:pt x="35" y="23"/>
                  </a:cubicBezTo>
                  <a:cubicBezTo>
                    <a:pt x="43" y="11"/>
                    <a:pt x="62" y="0"/>
                    <a:pt x="83" y="1"/>
                  </a:cubicBezTo>
                  <a:cubicBezTo>
                    <a:pt x="107" y="2"/>
                    <a:pt x="129" y="26"/>
                    <a:pt x="137" y="44"/>
                  </a:cubicBezTo>
                  <a:cubicBezTo>
                    <a:pt x="141" y="53"/>
                    <a:pt x="143" y="67"/>
                    <a:pt x="142" y="77"/>
                  </a:cubicBezTo>
                  <a:cubicBezTo>
                    <a:pt x="142" y="84"/>
                    <a:pt x="142" y="93"/>
                    <a:pt x="141" y="99"/>
                  </a:cubicBezTo>
                  <a:cubicBezTo>
                    <a:pt x="140" y="102"/>
                    <a:pt x="138" y="104"/>
                    <a:pt x="137" y="107"/>
                  </a:cubicBezTo>
                  <a:cubicBezTo>
                    <a:pt x="134" y="116"/>
                    <a:pt x="133" y="121"/>
                    <a:pt x="127" y="128"/>
                  </a:cubicBezTo>
                  <a:cubicBezTo>
                    <a:pt x="114" y="148"/>
                    <a:pt x="83" y="164"/>
                    <a:pt x="50" y="155"/>
                  </a:cubicBezTo>
                  <a:cubicBezTo>
                    <a:pt x="47" y="154"/>
                    <a:pt x="44" y="151"/>
                    <a:pt x="41" y="150"/>
                  </a:cubicBezTo>
                  <a:cubicBezTo>
                    <a:pt x="39" y="149"/>
                    <a:pt x="36" y="149"/>
                    <a:pt x="34" y="148"/>
                  </a:cubicBezTo>
                  <a:cubicBezTo>
                    <a:pt x="28" y="146"/>
                    <a:pt x="21" y="137"/>
                    <a:pt x="17" y="131"/>
                  </a:cubicBezTo>
                  <a:cubicBezTo>
                    <a:pt x="12" y="123"/>
                    <a:pt x="6" y="107"/>
                    <a:pt x="5" y="95"/>
                  </a:cubicBezTo>
                  <a:cubicBezTo>
                    <a:pt x="4" y="80"/>
                    <a:pt x="16" y="68"/>
                    <a:pt x="29" y="69"/>
                  </a:cubicBezTo>
                  <a:close/>
                  <a:moveTo>
                    <a:pt x="82" y="15"/>
                  </a:moveTo>
                  <a:cubicBezTo>
                    <a:pt x="84" y="14"/>
                    <a:pt x="86" y="14"/>
                    <a:pt x="86" y="13"/>
                  </a:cubicBezTo>
                  <a:cubicBezTo>
                    <a:pt x="86" y="10"/>
                    <a:pt x="82" y="11"/>
                    <a:pt x="80" y="10"/>
                  </a:cubicBezTo>
                  <a:cubicBezTo>
                    <a:pt x="80" y="12"/>
                    <a:pt x="82" y="13"/>
                    <a:pt x="82" y="15"/>
                  </a:cubicBezTo>
                  <a:close/>
                  <a:moveTo>
                    <a:pt x="98" y="16"/>
                  </a:moveTo>
                  <a:cubicBezTo>
                    <a:pt x="98" y="13"/>
                    <a:pt x="92" y="13"/>
                    <a:pt x="93" y="13"/>
                  </a:cubicBezTo>
                  <a:cubicBezTo>
                    <a:pt x="95" y="14"/>
                    <a:pt x="96" y="17"/>
                    <a:pt x="98" y="16"/>
                  </a:cubicBezTo>
                  <a:close/>
                  <a:moveTo>
                    <a:pt x="74" y="25"/>
                  </a:moveTo>
                  <a:cubicBezTo>
                    <a:pt x="78" y="21"/>
                    <a:pt x="75" y="17"/>
                    <a:pt x="73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6" y="16"/>
                    <a:pt x="73" y="20"/>
                    <a:pt x="74" y="25"/>
                  </a:cubicBezTo>
                  <a:close/>
                  <a:moveTo>
                    <a:pt x="61" y="16"/>
                  </a:moveTo>
                  <a:cubicBezTo>
                    <a:pt x="63" y="17"/>
                    <a:pt x="62" y="19"/>
                    <a:pt x="62" y="22"/>
                  </a:cubicBezTo>
                  <a:cubicBezTo>
                    <a:pt x="65" y="23"/>
                    <a:pt x="68" y="26"/>
                    <a:pt x="70" y="24"/>
                  </a:cubicBezTo>
                  <a:cubicBezTo>
                    <a:pt x="65" y="23"/>
                    <a:pt x="64" y="19"/>
                    <a:pt x="63" y="14"/>
                  </a:cubicBezTo>
                  <a:cubicBezTo>
                    <a:pt x="63" y="16"/>
                    <a:pt x="61" y="15"/>
                    <a:pt x="61" y="16"/>
                  </a:cubicBezTo>
                  <a:close/>
                  <a:moveTo>
                    <a:pt x="84" y="19"/>
                  </a:moveTo>
                  <a:cubicBezTo>
                    <a:pt x="86" y="21"/>
                    <a:pt x="80" y="23"/>
                    <a:pt x="82" y="25"/>
                  </a:cubicBezTo>
                  <a:cubicBezTo>
                    <a:pt x="84" y="24"/>
                    <a:pt x="86" y="26"/>
                    <a:pt x="87" y="27"/>
                  </a:cubicBezTo>
                  <a:cubicBezTo>
                    <a:pt x="87" y="24"/>
                    <a:pt x="88" y="22"/>
                    <a:pt x="89" y="20"/>
                  </a:cubicBezTo>
                  <a:cubicBezTo>
                    <a:pt x="88" y="19"/>
                    <a:pt x="89" y="17"/>
                    <a:pt x="86" y="17"/>
                  </a:cubicBezTo>
                  <a:cubicBezTo>
                    <a:pt x="86" y="18"/>
                    <a:pt x="84" y="17"/>
                    <a:pt x="84" y="19"/>
                  </a:cubicBezTo>
                  <a:close/>
                  <a:moveTo>
                    <a:pt x="106" y="23"/>
                  </a:moveTo>
                  <a:cubicBezTo>
                    <a:pt x="104" y="21"/>
                    <a:pt x="103" y="18"/>
                    <a:pt x="100" y="17"/>
                  </a:cubicBezTo>
                  <a:cubicBezTo>
                    <a:pt x="99" y="20"/>
                    <a:pt x="105" y="23"/>
                    <a:pt x="106" y="23"/>
                  </a:cubicBezTo>
                  <a:close/>
                  <a:moveTo>
                    <a:pt x="48" y="19"/>
                  </a:moveTo>
                  <a:cubicBezTo>
                    <a:pt x="49" y="20"/>
                    <a:pt x="50" y="18"/>
                    <a:pt x="50" y="17"/>
                  </a:cubicBezTo>
                  <a:cubicBezTo>
                    <a:pt x="49" y="17"/>
                    <a:pt x="48" y="18"/>
                    <a:pt x="48" y="19"/>
                  </a:cubicBezTo>
                  <a:close/>
                  <a:moveTo>
                    <a:pt x="109" y="25"/>
                  </a:moveTo>
                  <a:cubicBezTo>
                    <a:pt x="110" y="25"/>
                    <a:pt x="111" y="25"/>
                    <a:pt x="112" y="24"/>
                  </a:cubicBezTo>
                  <a:cubicBezTo>
                    <a:pt x="109" y="22"/>
                    <a:pt x="107" y="18"/>
                    <a:pt x="105" y="18"/>
                  </a:cubicBezTo>
                  <a:cubicBezTo>
                    <a:pt x="107" y="20"/>
                    <a:pt x="109" y="22"/>
                    <a:pt x="109" y="25"/>
                  </a:cubicBezTo>
                  <a:close/>
                  <a:moveTo>
                    <a:pt x="93" y="24"/>
                  </a:moveTo>
                  <a:cubicBezTo>
                    <a:pt x="93" y="27"/>
                    <a:pt x="91" y="27"/>
                    <a:pt x="90" y="29"/>
                  </a:cubicBezTo>
                  <a:cubicBezTo>
                    <a:pt x="94" y="32"/>
                    <a:pt x="96" y="27"/>
                    <a:pt x="98" y="25"/>
                  </a:cubicBezTo>
                  <a:cubicBezTo>
                    <a:pt x="97" y="25"/>
                    <a:pt x="98" y="23"/>
                    <a:pt x="97" y="23"/>
                  </a:cubicBezTo>
                  <a:cubicBezTo>
                    <a:pt x="96" y="25"/>
                    <a:pt x="94" y="25"/>
                    <a:pt x="93" y="24"/>
                  </a:cubicBezTo>
                  <a:close/>
                  <a:moveTo>
                    <a:pt x="51" y="27"/>
                  </a:moveTo>
                  <a:cubicBezTo>
                    <a:pt x="53" y="27"/>
                    <a:pt x="54" y="27"/>
                    <a:pt x="55" y="27"/>
                  </a:cubicBezTo>
                  <a:cubicBezTo>
                    <a:pt x="54" y="25"/>
                    <a:pt x="52" y="23"/>
                    <a:pt x="51" y="24"/>
                  </a:cubicBezTo>
                  <a:cubicBezTo>
                    <a:pt x="52" y="24"/>
                    <a:pt x="51" y="26"/>
                    <a:pt x="51" y="27"/>
                  </a:cubicBezTo>
                  <a:close/>
                  <a:moveTo>
                    <a:pt x="45" y="29"/>
                  </a:moveTo>
                  <a:cubicBezTo>
                    <a:pt x="45" y="28"/>
                    <a:pt x="47" y="28"/>
                    <a:pt x="48" y="28"/>
                  </a:cubicBezTo>
                  <a:cubicBezTo>
                    <a:pt x="47" y="27"/>
                    <a:pt x="48" y="25"/>
                    <a:pt x="47" y="25"/>
                  </a:cubicBezTo>
                  <a:cubicBezTo>
                    <a:pt x="46" y="26"/>
                    <a:pt x="43" y="28"/>
                    <a:pt x="45" y="29"/>
                  </a:cubicBezTo>
                  <a:close/>
                  <a:moveTo>
                    <a:pt x="36" y="35"/>
                  </a:moveTo>
                  <a:cubicBezTo>
                    <a:pt x="38" y="33"/>
                    <a:pt x="40" y="31"/>
                    <a:pt x="43" y="30"/>
                  </a:cubicBezTo>
                  <a:cubicBezTo>
                    <a:pt x="42" y="29"/>
                    <a:pt x="41" y="28"/>
                    <a:pt x="40" y="27"/>
                  </a:cubicBezTo>
                  <a:cubicBezTo>
                    <a:pt x="39" y="30"/>
                    <a:pt x="35" y="33"/>
                    <a:pt x="36" y="35"/>
                  </a:cubicBezTo>
                  <a:close/>
                  <a:moveTo>
                    <a:pt x="97" y="51"/>
                  </a:moveTo>
                  <a:cubicBezTo>
                    <a:pt x="97" y="41"/>
                    <a:pt x="84" y="38"/>
                    <a:pt x="80" y="30"/>
                  </a:cubicBezTo>
                  <a:cubicBezTo>
                    <a:pt x="76" y="31"/>
                    <a:pt x="74" y="26"/>
                    <a:pt x="71" y="28"/>
                  </a:cubicBezTo>
                  <a:cubicBezTo>
                    <a:pt x="83" y="33"/>
                    <a:pt x="90" y="42"/>
                    <a:pt x="97" y="51"/>
                  </a:cubicBezTo>
                  <a:close/>
                  <a:moveTo>
                    <a:pt x="116" y="31"/>
                  </a:moveTo>
                  <a:cubicBezTo>
                    <a:pt x="116" y="30"/>
                    <a:pt x="114" y="27"/>
                    <a:pt x="113" y="28"/>
                  </a:cubicBezTo>
                  <a:cubicBezTo>
                    <a:pt x="114" y="28"/>
                    <a:pt x="115" y="30"/>
                    <a:pt x="116" y="31"/>
                  </a:cubicBezTo>
                  <a:close/>
                  <a:moveTo>
                    <a:pt x="98" y="33"/>
                  </a:moveTo>
                  <a:cubicBezTo>
                    <a:pt x="99" y="33"/>
                    <a:pt x="99" y="35"/>
                    <a:pt x="100" y="35"/>
                  </a:cubicBezTo>
                  <a:cubicBezTo>
                    <a:pt x="100" y="32"/>
                    <a:pt x="104" y="32"/>
                    <a:pt x="106" y="30"/>
                  </a:cubicBezTo>
                  <a:cubicBezTo>
                    <a:pt x="105" y="30"/>
                    <a:pt x="105" y="29"/>
                    <a:pt x="105" y="28"/>
                  </a:cubicBezTo>
                  <a:cubicBezTo>
                    <a:pt x="104" y="27"/>
                    <a:pt x="102" y="28"/>
                    <a:pt x="100" y="28"/>
                  </a:cubicBezTo>
                  <a:cubicBezTo>
                    <a:pt x="100" y="30"/>
                    <a:pt x="98" y="31"/>
                    <a:pt x="98" y="33"/>
                  </a:cubicBezTo>
                  <a:close/>
                  <a:moveTo>
                    <a:pt x="93" y="51"/>
                  </a:moveTo>
                  <a:cubicBezTo>
                    <a:pt x="90" y="48"/>
                    <a:pt x="88" y="44"/>
                    <a:pt x="84" y="41"/>
                  </a:cubicBezTo>
                  <a:cubicBezTo>
                    <a:pt x="85" y="43"/>
                    <a:pt x="84" y="44"/>
                    <a:pt x="83" y="44"/>
                  </a:cubicBezTo>
                  <a:cubicBezTo>
                    <a:pt x="82" y="43"/>
                    <a:pt x="81" y="43"/>
                    <a:pt x="82" y="41"/>
                  </a:cubicBezTo>
                  <a:cubicBezTo>
                    <a:pt x="82" y="41"/>
                    <a:pt x="84" y="41"/>
                    <a:pt x="84" y="40"/>
                  </a:cubicBezTo>
                  <a:cubicBezTo>
                    <a:pt x="82" y="39"/>
                    <a:pt x="81" y="37"/>
                    <a:pt x="79" y="36"/>
                  </a:cubicBezTo>
                  <a:cubicBezTo>
                    <a:pt x="79" y="37"/>
                    <a:pt x="80" y="39"/>
                    <a:pt x="79" y="39"/>
                  </a:cubicBezTo>
                  <a:cubicBezTo>
                    <a:pt x="78" y="39"/>
                    <a:pt x="77" y="39"/>
                    <a:pt x="77" y="39"/>
                  </a:cubicBezTo>
                  <a:cubicBezTo>
                    <a:pt x="76" y="36"/>
                    <a:pt x="78" y="36"/>
                    <a:pt x="78" y="34"/>
                  </a:cubicBezTo>
                  <a:cubicBezTo>
                    <a:pt x="74" y="33"/>
                    <a:pt x="72" y="30"/>
                    <a:pt x="68" y="30"/>
                  </a:cubicBezTo>
                  <a:cubicBezTo>
                    <a:pt x="67" y="30"/>
                    <a:pt x="68" y="33"/>
                    <a:pt x="66" y="32"/>
                  </a:cubicBezTo>
                  <a:cubicBezTo>
                    <a:pt x="64" y="31"/>
                    <a:pt x="64" y="29"/>
                    <a:pt x="63" y="29"/>
                  </a:cubicBezTo>
                  <a:cubicBezTo>
                    <a:pt x="41" y="29"/>
                    <a:pt x="26" y="41"/>
                    <a:pt x="30" y="63"/>
                  </a:cubicBezTo>
                  <a:cubicBezTo>
                    <a:pt x="31" y="63"/>
                    <a:pt x="32" y="61"/>
                    <a:pt x="33" y="63"/>
                  </a:cubicBezTo>
                  <a:cubicBezTo>
                    <a:pt x="34" y="65"/>
                    <a:pt x="31" y="65"/>
                    <a:pt x="32" y="68"/>
                  </a:cubicBezTo>
                  <a:cubicBezTo>
                    <a:pt x="35" y="67"/>
                    <a:pt x="36" y="69"/>
                    <a:pt x="38" y="70"/>
                  </a:cubicBezTo>
                  <a:cubicBezTo>
                    <a:pt x="40" y="64"/>
                    <a:pt x="42" y="60"/>
                    <a:pt x="47" y="58"/>
                  </a:cubicBezTo>
                  <a:cubicBezTo>
                    <a:pt x="62" y="51"/>
                    <a:pt x="72" y="73"/>
                    <a:pt x="77" y="82"/>
                  </a:cubicBezTo>
                  <a:cubicBezTo>
                    <a:pt x="77" y="83"/>
                    <a:pt x="77" y="85"/>
                    <a:pt x="77" y="86"/>
                  </a:cubicBezTo>
                  <a:cubicBezTo>
                    <a:pt x="79" y="87"/>
                    <a:pt x="80" y="89"/>
                    <a:pt x="83" y="89"/>
                  </a:cubicBezTo>
                  <a:cubicBezTo>
                    <a:pt x="82" y="87"/>
                    <a:pt x="84" y="87"/>
                    <a:pt x="84" y="86"/>
                  </a:cubicBezTo>
                  <a:cubicBezTo>
                    <a:pt x="83" y="86"/>
                    <a:pt x="82" y="85"/>
                    <a:pt x="83" y="84"/>
                  </a:cubicBezTo>
                  <a:cubicBezTo>
                    <a:pt x="83" y="83"/>
                    <a:pt x="84" y="82"/>
                    <a:pt x="85" y="82"/>
                  </a:cubicBezTo>
                  <a:cubicBezTo>
                    <a:pt x="85" y="86"/>
                    <a:pt x="87" y="89"/>
                    <a:pt x="84" y="91"/>
                  </a:cubicBezTo>
                  <a:cubicBezTo>
                    <a:pt x="86" y="92"/>
                    <a:pt x="88" y="94"/>
                    <a:pt x="90" y="95"/>
                  </a:cubicBezTo>
                  <a:cubicBezTo>
                    <a:pt x="90" y="93"/>
                    <a:pt x="91" y="92"/>
                    <a:pt x="93" y="93"/>
                  </a:cubicBezTo>
                  <a:cubicBezTo>
                    <a:pt x="94" y="95"/>
                    <a:pt x="93" y="95"/>
                    <a:pt x="92" y="98"/>
                  </a:cubicBezTo>
                  <a:cubicBezTo>
                    <a:pt x="96" y="99"/>
                    <a:pt x="95" y="95"/>
                    <a:pt x="97" y="94"/>
                  </a:cubicBezTo>
                  <a:cubicBezTo>
                    <a:pt x="99" y="94"/>
                    <a:pt x="99" y="96"/>
                    <a:pt x="100" y="97"/>
                  </a:cubicBezTo>
                  <a:cubicBezTo>
                    <a:pt x="98" y="97"/>
                    <a:pt x="98" y="99"/>
                    <a:pt x="97" y="100"/>
                  </a:cubicBezTo>
                  <a:cubicBezTo>
                    <a:pt x="98" y="101"/>
                    <a:pt x="99" y="102"/>
                    <a:pt x="101" y="103"/>
                  </a:cubicBezTo>
                  <a:cubicBezTo>
                    <a:pt x="101" y="102"/>
                    <a:pt x="100" y="101"/>
                    <a:pt x="101" y="100"/>
                  </a:cubicBezTo>
                  <a:cubicBezTo>
                    <a:pt x="103" y="100"/>
                    <a:pt x="104" y="101"/>
                    <a:pt x="105" y="102"/>
                  </a:cubicBezTo>
                  <a:cubicBezTo>
                    <a:pt x="104" y="100"/>
                    <a:pt x="107" y="100"/>
                    <a:pt x="108" y="101"/>
                  </a:cubicBezTo>
                  <a:cubicBezTo>
                    <a:pt x="109" y="100"/>
                    <a:pt x="108" y="98"/>
                    <a:pt x="111" y="98"/>
                  </a:cubicBezTo>
                  <a:cubicBezTo>
                    <a:pt x="111" y="98"/>
                    <a:pt x="111" y="99"/>
                    <a:pt x="112" y="99"/>
                  </a:cubicBezTo>
                  <a:cubicBezTo>
                    <a:pt x="112" y="103"/>
                    <a:pt x="108" y="102"/>
                    <a:pt x="107" y="104"/>
                  </a:cubicBezTo>
                  <a:cubicBezTo>
                    <a:pt x="105" y="104"/>
                    <a:pt x="105" y="102"/>
                    <a:pt x="103" y="104"/>
                  </a:cubicBezTo>
                  <a:cubicBezTo>
                    <a:pt x="104" y="106"/>
                    <a:pt x="108" y="106"/>
                    <a:pt x="109" y="108"/>
                  </a:cubicBezTo>
                  <a:cubicBezTo>
                    <a:pt x="109" y="106"/>
                    <a:pt x="109" y="104"/>
                    <a:pt x="112" y="104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2" y="108"/>
                    <a:pt x="111" y="108"/>
                    <a:pt x="111" y="109"/>
                  </a:cubicBezTo>
                  <a:cubicBezTo>
                    <a:pt x="113" y="109"/>
                    <a:pt x="112" y="111"/>
                    <a:pt x="114" y="111"/>
                  </a:cubicBezTo>
                  <a:cubicBezTo>
                    <a:pt x="113" y="95"/>
                    <a:pt x="108" y="83"/>
                    <a:pt x="103" y="71"/>
                  </a:cubicBezTo>
                  <a:cubicBezTo>
                    <a:pt x="104" y="73"/>
                    <a:pt x="102" y="73"/>
                    <a:pt x="101" y="72"/>
                  </a:cubicBezTo>
                  <a:cubicBezTo>
                    <a:pt x="101" y="72"/>
                    <a:pt x="100" y="71"/>
                    <a:pt x="100" y="70"/>
                  </a:cubicBezTo>
                  <a:cubicBezTo>
                    <a:pt x="100" y="68"/>
                    <a:pt x="103" y="70"/>
                    <a:pt x="103" y="69"/>
                  </a:cubicBezTo>
                  <a:cubicBezTo>
                    <a:pt x="100" y="65"/>
                    <a:pt x="98" y="58"/>
                    <a:pt x="94" y="54"/>
                  </a:cubicBezTo>
                  <a:cubicBezTo>
                    <a:pt x="94" y="55"/>
                    <a:pt x="93" y="55"/>
                    <a:pt x="92" y="56"/>
                  </a:cubicBezTo>
                  <a:cubicBezTo>
                    <a:pt x="91" y="54"/>
                    <a:pt x="92" y="52"/>
                    <a:pt x="93" y="51"/>
                  </a:cubicBezTo>
                  <a:close/>
                  <a:moveTo>
                    <a:pt x="125" y="41"/>
                  </a:moveTo>
                  <a:cubicBezTo>
                    <a:pt x="125" y="36"/>
                    <a:pt x="123" y="32"/>
                    <a:pt x="119" y="30"/>
                  </a:cubicBezTo>
                  <a:cubicBezTo>
                    <a:pt x="120" y="35"/>
                    <a:pt x="124" y="37"/>
                    <a:pt x="125" y="41"/>
                  </a:cubicBezTo>
                  <a:close/>
                  <a:moveTo>
                    <a:pt x="91" y="38"/>
                  </a:moveTo>
                  <a:cubicBezTo>
                    <a:pt x="91" y="36"/>
                    <a:pt x="91" y="32"/>
                    <a:pt x="88" y="32"/>
                  </a:cubicBezTo>
                  <a:cubicBezTo>
                    <a:pt x="88" y="35"/>
                    <a:pt x="89" y="37"/>
                    <a:pt x="91" y="38"/>
                  </a:cubicBezTo>
                  <a:close/>
                  <a:moveTo>
                    <a:pt x="106" y="45"/>
                  </a:moveTo>
                  <a:cubicBezTo>
                    <a:pt x="110" y="48"/>
                    <a:pt x="113" y="43"/>
                    <a:pt x="114" y="40"/>
                  </a:cubicBezTo>
                  <a:cubicBezTo>
                    <a:pt x="113" y="38"/>
                    <a:pt x="112" y="34"/>
                    <a:pt x="109" y="34"/>
                  </a:cubicBezTo>
                  <a:cubicBezTo>
                    <a:pt x="109" y="39"/>
                    <a:pt x="108" y="43"/>
                    <a:pt x="106" y="45"/>
                  </a:cubicBezTo>
                  <a:close/>
                  <a:moveTo>
                    <a:pt x="95" y="38"/>
                  </a:moveTo>
                  <a:cubicBezTo>
                    <a:pt x="95" y="36"/>
                    <a:pt x="95" y="34"/>
                    <a:pt x="93" y="34"/>
                  </a:cubicBezTo>
                  <a:cubicBezTo>
                    <a:pt x="93" y="36"/>
                    <a:pt x="93" y="37"/>
                    <a:pt x="95" y="38"/>
                  </a:cubicBezTo>
                  <a:close/>
                  <a:moveTo>
                    <a:pt x="101" y="43"/>
                  </a:moveTo>
                  <a:cubicBezTo>
                    <a:pt x="103" y="43"/>
                    <a:pt x="102" y="36"/>
                    <a:pt x="103" y="35"/>
                  </a:cubicBezTo>
                  <a:cubicBezTo>
                    <a:pt x="102" y="38"/>
                    <a:pt x="101" y="39"/>
                    <a:pt x="101" y="43"/>
                  </a:cubicBezTo>
                  <a:close/>
                  <a:moveTo>
                    <a:pt x="121" y="41"/>
                  </a:moveTo>
                  <a:cubicBezTo>
                    <a:pt x="121" y="41"/>
                    <a:pt x="122" y="41"/>
                    <a:pt x="122" y="40"/>
                  </a:cubicBezTo>
                  <a:cubicBezTo>
                    <a:pt x="121" y="40"/>
                    <a:pt x="122" y="38"/>
                    <a:pt x="120" y="39"/>
                  </a:cubicBezTo>
                  <a:cubicBezTo>
                    <a:pt x="120" y="40"/>
                    <a:pt x="120" y="41"/>
                    <a:pt x="121" y="41"/>
                  </a:cubicBezTo>
                  <a:close/>
                  <a:moveTo>
                    <a:pt x="115" y="44"/>
                  </a:moveTo>
                  <a:cubicBezTo>
                    <a:pt x="117" y="44"/>
                    <a:pt x="119" y="41"/>
                    <a:pt x="117" y="40"/>
                  </a:cubicBezTo>
                  <a:cubicBezTo>
                    <a:pt x="116" y="41"/>
                    <a:pt x="116" y="43"/>
                    <a:pt x="115" y="44"/>
                  </a:cubicBezTo>
                  <a:close/>
                  <a:moveTo>
                    <a:pt x="123" y="49"/>
                  </a:moveTo>
                  <a:cubicBezTo>
                    <a:pt x="124" y="47"/>
                    <a:pt x="124" y="47"/>
                    <a:pt x="124" y="44"/>
                  </a:cubicBezTo>
                  <a:cubicBezTo>
                    <a:pt x="123" y="44"/>
                    <a:pt x="122" y="44"/>
                    <a:pt x="121" y="45"/>
                  </a:cubicBezTo>
                  <a:cubicBezTo>
                    <a:pt x="123" y="45"/>
                    <a:pt x="122" y="48"/>
                    <a:pt x="123" y="49"/>
                  </a:cubicBezTo>
                  <a:close/>
                  <a:moveTo>
                    <a:pt x="116" y="52"/>
                  </a:moveTo>
                  <a:cubicBezTo>
                    <a:pt x="119" y="52"/>
                    <a:pt x="119" y="50"/>
                    <a:pt x="121" y="51"/>
                  </a:cubicBezTo>
                  <a:cubicBezTo>
                    <a:pt x="120" y="48"/>
                    <a:pt x="120" y="46"/>
                    <a:pt x="119" y="45"/>
                  </a:cubicBezTo>
                  <a:cubicBezTo>
                    <a:pt x="118" y="47"/>
                    <a:pt x="116" y="49"/>
                    <a:pt x="116" y="52"/>
                  </a:cubicBezTo>
                  <a:close/>
                  <a:moveTo>
                    <a:pt x="103" y="46"/>
                  </a:moveTo>
                  <a:cubicBezTo>
                    <a:pt x="103" y="47"/>
                    <a:pt x="100" y="47"/>
                    <a:pt x="99" y="46"/>
                  </a:cubicBezTo>
                  <a:cubicBezTo>
                    <a:pt x="102" y="51"/>
                    <a:pt x="107" y="51"/>
                    <a:pt x="113" y="52"/>
                  </a:cubicBezTo>
                  <a:cubicBezTo>
                    <a:pt x="113" y="49"/>
                    <a:pt x="116" y="47"/>
                    <a:pt x="115" y="45"/>
                  </a:cubicBezTo>
                  <a:cubicBezTo>
                    <a:pt x="114" y="49"/>
                    <a:pt x="105" y="51"/>
                    <a:pt x="103" y="46"/>
                  </a:cubicBezTo>
                  <a:close/>
                  <a:moveTo>
                    <a:pt x="123" y="56"/>
                  </a:moveTo>
                  <a:cubicBezTo>
                    <a:pt x="125" y="57"/>
                    <a:pt x="129" y="58"/>
                    <a:pt x="131" y="57"/>
                  </a:cubicBezTo>
                  <a:cubicBezTo>
                    <a:pt x="131" y="52"/>
                    <a:pt x="130" y="48"/>
                    <a:pt x="127" y="46"/>
                  </a:cubicBezTo>
                  <a:cubicBezTo>
                    <a:pt x="126" y="49"/>
                    <a:pt x="125" y="53"/>
                    <a:pt x="123" y="56"/>
                  </a:cubicBezTo>
                  <a:close/>
                  <a:moveTo>
                    <a:pt x="102" y="56"/>
                  </a:moveTo>
                  <a:cubicBezTo>
                    <a:pt x="101" y="54"/>
                    <a:pt x="103" y="54"/>
                    <a:pt x="102" y="52"/>
                  </a:cubicBezTo>
                  <a:cubicBezTo>
                    <a:pt x="102" y="52"/>
                    <a:pt x="101" y="51"/>
                    <a:pt x="100" y="51"/>
                  </a:cubicBezTo>
                  <a:cubicBezTo>
                    <a:pt x="100" y="53"/>
                    <a:pt x="101" y="54"/>
                    <a:pt x="102" y="56"/>
                  </a:cubicBezTo>
                  <a:close/>
                  <a:moveTo>
                    <a:pt x="105" y="59"/>
                  </a:moveTo>
                  <a:cubicBezTo>
                    <a:pt x="105" y="60"/>
                    <a:pt x="107" y="59"/>
                    <a:pt x="109" y="59"/>
                  </a:cubicBezTo>
                  <a:cubicBezTo>
                    <a:pt x="110" y="57"/>
                    <a:pt x="109" y="55"/>
                    <a:pt x="108" y="54"/>
                  </a:cubicBezTo>
                  <a:cubicBezTo>
                    <a:pt x="104" y="53"/>
                    <a:pt x="105" y="56"/>
                    <a:pt x="105" y="59"/>
                  </a:cubicBezTo>
                  <a:close/>
                  <a:moveTo>
                    <a:pt x="112" y="59"/>
                  </a:moveTo>
                  <a:cubicBezTo>
                    <a:pt x="112" y="57"/>
                    <a:pt x="116" y="59"/>
                    <a:pt x="117" y="58"/>
                  </a:cubicBezTo>
                  <a:cubicBezTo>
                    <a:pt x="114" y="58"/>
                    <a:pt x="115" y="54"/>
                    <a:pt x="112" y="54"/>
                  </a:cubicBezTo>
                  <a:cubicBezTo>
                    <a:pt x="112" y="56"/>
                    <a:pt x="111" y="59"/>
                    <a:pt x="112" y="59"/>
                  </a:cubicBezTo>
                  <a:close/>
                  <a:moveTo>
                    <a:pt x="136" y="63"/>
                  </a:moveTo>
                  <a:cubicBezTo>
                    <a:pt x="135" y="60"/>
                    <a:pt x="135" y="57"/>
                    <a:pt x="134" y="54"/>
                  </a:cubicBezTo>
                  <a:cubicBezTo>
                    <a:pt x="133" y="58"/>
                    <a:pt x="135" y="63"/>
                    <a:pt x="136" y="63"/>
                  </a:cubicBezTo>
                  <a:close/>
                  <a:moveTo>
                    <a:pt x="121" y="66"/>
                  </a:moveTo>
                  <a:cubicBezTo>
                    <a:pt x="121" y="63"/>
                    <a:pt x="123" y="61"/>
                    <a:pt x="124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2" y="60"/>
                    <a:pt x="120" y="64"/>
                    <a:pt x="121" y="66"/>
                  </a:cubicBezTo>
                  <a:close/>
                  <a:moveTo>
                    <a:pt x="42" y="73"/>
                  </a:moveTo>
                  <a:cubicBezTo>
                    <a:pt x="41" y="73"/>
                    <a:pt x="41" y="74"/>
                    <a:pt x="40" y="74"/>
                  </a:cubicBezTo>
                  <a:cubicBezTo>
                    <a:pt x="40" y="75"/>
                    <a:pt x="42" y="75"/>
                    <a:pt x="42" y="78"/>
                  </a:cubicBezTo>
                  <a:cubicBezTo>
                    <a:pt x="40" y="79"/>
                    <a:pt x="39" y="77"/>
                    <a:pt x="39" y="79"/>
                  </a:cubicBezTo>
                  <a:cubicBezTo>
                    <a:pt x="42" y="82"/>
                    <a:pt x="37" y="87"/>
                    <a:pt x="42" y="90"/>
                  </a:cubicBezTo>
                  <a:cubicBezTo>
                    <a:pt x="40" y="87"/>
                    <a:pt x="42" y="87"/>
                    <a:pt x="41" y="84"/>
                  </a:cubicBezTo>
                  <a:cubicBezTo>
                    <a:pt x="43" y="83"/>
                    <a:pt x="41" y="81"/>
                    <a:pt x="43" y="80"/>
                  </a:cubicBezTo>
                  <a:cubicBezTo>
                    <a:pt x="44" y="80"/>
                    <a:pt x="45" y="80"/>
                    <a:pt x="45" y="81"/>
                  </a:cubicBezTo>
                  <a:cubicBezTo>
                    <a:pt x="44" y="82"/>
                    <a:pt x="43" y="84"/>
                    <a:pt x="43" y="86"/>
                  </a:cubicBezTo>
                  <a:cubicBezTo>
                    <a:pt x="46" y="87"/>
                    <a:pt x="44" y="89"/>
                    <a:pt x="44" y="93"/>
                  </a:cubicBezTo>
                  <a:cubicBezTo>
                    <a:pt x="47" y="93"/>
                    <a:pt x="50" y="91"/>
                    <a:pt x="49" y="90"/>
                  </a:cubicBezTo>
                  <a:cubicBezTo>
                    <a:pt x="49" y="91"/>
                    <a:pt x="47" y="91"/>
                    <a:pt x="45" y="91"/>
                  </a:cubicBezTo>
                  <a:cubicBezTo>
                    <a:pt x="45" y="89"/>
                    <a:pt x="45" y="87"/>
                    <a:pt x="47" y="88"/>
                  </a:cubicBezTo>
                  <a:cubicBezTo>
                    <a:pt x="49" y="88"/>
                    <a:pt x="48" y="90"/>
                    <a:pt x="49" y="90"/>
                  </a:cubicBezTo>
                  <a:cubicBezTo>
                    <a:pt x="50" y="88"/>
                    <a:pt x="51" y="87"/>
                    <a:pt x="53" y="86"/>
                  </a:cubicBezTo>
                  <a:cubicBezTo>
                    <a:pt x="54" y="88"/>
                    <a:pt x="57" y="88"/>
                    <a:pt x="57" y="91"/>
                  </a:cubicBezTo>
                  <a:cubicBezTo>
                    <a:pt x="56" y="92"/>
                    <a:pt x="55" y="92"/>
                    <a:pt x="56" y="94"/>
                  </a:cubicBezTo>
                  <a:cubicBezTo>
                    <a:pt x="58" y="94"/>
                    <a:pt x="58" y="93"/>
                    <a:pt x="61" y="93"/>
                  </a:cubicBezTo>
                  <a:cubicBezTo>
                    <a:pt x="61" y="91"/>
                    <a:pt x="60" y="93"/>
                    <a:pt x="58" y="93"/>
                  </a:cubicBezTo>
                  <a:cubicBezTo>
                    <a:pt x="57" y="91"/>
                    <a:pt x="57" y="88"/>
                    <a:pt x="56" y="87"/>
                  </a:cubicBezTo>
                  <a:cubicBezTo>
                    <a:pt x="56" y="87"/>
                    <a:pt x="56" y="86"/>
                    <a:pt x="57" y="86"/>
                  </a:cubicBezTo>
                  <a:cubicBezTo>
                    <a:pt x="58" y="86"/>
                    <a:pt x="59" y="85"/>
                    <a:pt x="59" y="86"/>
                  </a:cubicBezTo>
                  <a:cubicBezTo>
                    <a:pt x="59" y="87"/>
                    <a:pt x="59" y="88"/>
                    <a:pt x="59" y="89"/>
                  </a:cubicBezTo>
                  <a:cubicBezTo>
                    <a:pt x="61" y="88"/>
                    <a:pt x="60" y="91"/>
                    <a:pt x="61" y="91"/>
                  </a:cubicBezTo>
                  <a:cubicBezTo>
                    <a:pt x="61" y="90"/>
                    <a:pt x="61" y="89"/>
                    <a:pt x="62" y="89"/>
                  </a:cubicBezTo>
                  <a:cubicBezTo>
                    <a:pt x="64" y="89"/>
                    <a:pt x="65" y="92"/>
                    <a:pt x="66" y="90"/>
                  </a:cubicBezTo>
                  <a:cubicBezTo>
                    <a:pt x="64" y="90"/>
                    <a:pt x="64" y="89"/>
                    <a:pt x="63" y="88"/>
                  </a:cubicBezTo>
                  <a:cubicBezTo>
                    <a:pt x="64" y="87"/>
                    <a:pt x="67" y="85"/>
                    <a:pt x="63" y="84"/>
                  </a:cubicBezTo>
                  <a:cubicBezTo>
                    <a:pt x="64" y="86"/>
                    <a:pt x="64" y="87"/>
                    <a:pt x="62" y="88"/>
                  </a:cubicBezTo>
                  <a:cubicBezTo>
                    <a:pt x="62" y="87"/>
                    <a:pt x="60" y="87"/>
                    <a:pt x="60" y="86"/>
                  </a:cubicBezTo>
                  <a:cubicBezTo>
                    <a:pt x="60" y="85"/>
                    <a:pt x="63" y="81"/>
                    <a:pt x="60" y="81"/>
                  </a:cubicBezTo>
                  <a:cubicBezTo>
                    <a:pt x="58" y="82"/>
                    <a:pt x="60" y="85"/>
                    <a:pt x="57" y="84"/>
                  </a:cubicBezTo>
                  <a:cubicBezTo>
                    <a:pt x="57" y="83"/>
                    <a:pt x="56" y="83"/>
                    <a:pt x="56" y="82"/>
                  </a:cubicBezTo>
                  <a:cubicBezTo>
                    <a:pt x="58" y="81"/>
                    <a:pt x="58" y="78"/>
                    <a:pt x="59" y="77"/>
                  </a:cubicBezTo>
                  <a:cubicBezTo>
                    <a:pt x="60" y="77"/>
                    <a:pt x="61" y="78"/>
                    <a:pt x="62" y="79"/>
                  </a:cubicBezTo>
                  <a:cubicBezTo>
                    <a:pt x="61" y="77"/>
                    <a:pt x="64" y="78"/>
                    <a:pt x="65" y="77"/>
                  </a:cubicBezTo>
                  <a:cubicBezTo>
                    <a:pt x="63" y="77"/>
                    <a:pt x="66" y="75"/>
                    <a:pt x="64" y="75"/>
                  </a:cubicBezTo>
                  <a:cubicBezTo>
                    <a:pt x="63" y="75"/>
                    <a:pt x="58" y="75"/>
                    <a:pt x="59" y="73"/>
                  </a:cubicBezTo>
                  <a:cubicBezTo>
                    <a:pt x="60" y="71"/>
                    <a:pt x="62" y="73"/>
                    <a:pt x="65" y="71"/>
                  </a:cubicBezTo>
                  <a:cubicBezTo>
                    <a:pt x="65" y="73"/>
                    <a:pt x="65" y="73"/>
                    <a:pt x="65" y="75"/>
                  </a:cubicBezTo>
                  <a:cubicBezTo>
                    <a:pt x="67" y="74"/>
                    <a:pt x="65" y="72"/>
                    <a:pt x="68" y="72"/>
                  </a:cubicBezTo>
                  <a:cubicBezTo>
                    <a:pt x="67" y="71"/>
                    <a:pt x="64" y="71"/>
                    <a:pt x="63" y="70"/>
                  </a:cubicBezTo>
                  <a:cubicBezTo>
                    <a:pt x="63" y="58"/>
                    <a:pt x="41" y="58"/>
                    <a:pt x="42" y="73"/>
                  </a:cubicBezTo>
                  <a:close/>
                  <a:moveTo>
                    <a:pt x="106" y="63"/>
                  </a:moveTo>
                  <a:cubicBezTo>
                    <a:pt x="107" y="64"/>
                    <a:pt x="108" y="67"/>
                    <a:pt x="111" y="67"/>
                  </a:cubicBezTo>
                  <a:cubicBezTo>
                    <a:pt x="109" y="66"/>
                    <a:pt x="112" y="61"/>
                    <a:pt x="110" y="61"/>
                  </a:cubicBezTo>
                  <a:cubicBezTo>
                    <a:pt x="110" y="63"/>
                    <a:pt x="106" y="61"/>
                    <a:pt x="106" y="63"/>
                  </a:cubicBezTo>
                  <a:close/>
                  <a:moveTo>
                    <a:pt x="113" y="68"/>
                  </a:moveTo>
                  <a:cubicBezTo>
                    <a:pt x="115" y="67"/>
                    <a:pt x="118" y="67"/>
                    <a:pt x="118" y="65"/>
                  </a:cubicBezTo>
                  <a:cubicBezTo>
                    <a:pt x="117" y="64"/>
                    <a:pt x="117" y="61"/>
                    <a:pt x="114" y="61"/>
                  </a:cubicBezTo>
                  <a:cubicBezTo>
                    <a:pt x="113" y="62"/>
                    <a:pt x="112" y="65"/>
                    <a:pt x="113" y="68"/>
                  </a:cubicBezTo>
                  <a:close/>
                  <a:moveTo>
                    <a:pt x="124" y="70"/>
                  </a:moveTo>
                  <a:cubicBezTo>
                    <a:pt x="131" y="71"/>
                    <a:pt x="131" y="62"/>
                    <a:pt x="126" y="61"/>
                  </a:cubicBezTo>
                  <a:cubicBezTo>
                    <a:pt x="124" y="63"/>
                    <a:pt x="123" y="66"/>
                    <a:pt x="124" y="70"/>
                  </a:cubicBezTo>
                  <a:close/>
                  <a:moveTo>
                    <a:pt x="135" y="70"/>
                  </a:moveTo>
                  <a:cubicBezTo>
                    <a:pt x="135" y="67"/>
                    <a:pt x="134" y="65"/>
                    <a:pt x="133" y="64"/>
                  </a:cubicBezTo>
                  <a:cubicBezTo>
                    <a:pt x="132" y="65"/>
                    <a:pt x="134" y="68"/>
                    <a:pt x="135" y="70"/>
                  </a:cubicBezTo>
                  <a:close/>
                  <a:moveTo>
                    <a:pt x="107" y="69"/>
                  </a:moveTo>
                  <a:cubicBezTo>
                    <a:pt x="106" y="67"/>
                    <a:pt x="105" y="67"/>
                    <a:pt x="105" y="65"/>
                  </a:cubicBezTo>
                  <a:cubicBezTo>
                    <a:pt x="107" y="71"/>
                    <a:pt x="109" y="75"/>
                    <a:pt x="111" y="82"/>
                  </a:cubicBezTo>
                  <a:cubicBezTo>
                    <a:pt x="110" y="78"/>
                    <a:pt x="110" y="75"/>
                    <a:pt x="111" y="71"/>
                  </a:cubicBezTo>
                  <a:cubicBezTo>
                    <a:pt x="110" y="70"/>
                    <a:pt x="109" y="69"/>
                    <a:pt x="107" y="69"/>
                  </a:cubicBezTo>
                  <a:close/>
                  <a:moveTo>
                    <a:pt x="128" y="72"/>
                  </a:moveTo>
                  <a:cubicBezTo>
                    <a:pt x="130" y="74"/>
                    <a:pt x="132" y="77"/>
                    <a:pt x="134" y="80"/>
                  </a:cubicBezTo>
                  <a:cubicBezTo>
                    <a:pt x="136" y="76"/>
                    <a:pt x="133" y="71"/>
                    <a:pt x="131" y="68"/>
                  </a:cubicBezTo>
                  <a:cubicBezTo>
                    <a:pt x="131" y="70"/>
                    <a:pt x="129" y="71"/>
                    <a:pt x="128" y="72"/>
                  </a:cubicBezTo>
                  <a:close/>
                  <a:moveTo>
                    <a:pt x="114" y="73"/>
                  </a:moveTo>
                  <a:cubicBezTo>
                    <a:pt x="114" y="79"/>
                    <a:pt x="127" y="76"/>
                    <a:pt x="120" y="70"/>
                  </a:cubicBezTo>
                  <a:cubicBezTo>
                    <a:pt x="117" y="70"/>
                    <a:pt x="115" y="71"/>
                    <a:pt x="114" y="73"/>
                  </a:cubicBezTo>
                  <a:close/>
                  <a:moveTo>
                    <a:pt x="14" y="110"/>
                  </a:moveTo>
                  <a:cubicBezTo>
                    <a:pt x="18" y="116"/>
                    <a:pt x="30" y="121"/>
                    <a:pt x="41" y="123"/>
                  </a:cubicBezTo>
                  <a:cubicBezTo>
                    <a:pt x="58" y="128"/>
                    <a:pt x="77" y="126"/>
                    <a:pt x="92" y="122"/>
                  </a:cubicBezTo>
                  <a:cubicBezTo>
                    <a:pt x="99" y="121"/>
                    <a:pt x="108" y="119"/>
                    <a:pt x="113" y="115"/>
                  </a:cubicBezTo>
                  <a:cubicBezTo>
                    <a:pt x="99" y="107"/>
                    <a:pt x="88" y="97"/>
                    <a:pt x="75" y="89"/>
                  </a:cubicBezTo>
                  <a:cubicBezTo>
                    <a:pt x="68" y="94"/>
                    <a:pt x="55" y="100"/>
                    <a:pt x="44" y="97"/>
                  </a:cubicBezTo>
                  <a:cubicBezTo>
                    <a:pt x="42" y="96"/>
                    <a:pt x="41" y="94"/>
                    <a:pt x="39" y="94"/>
                  </a:cubicBezTo>
                  <a:cubicBezTo>
                    <a:pt x="36" y="88"/>
                    <a:pt x="33" y="80"/>
                    <a:pt x="36" y="72"/>
                  </a:cubicBezTo>
                  <a:cubicBezTo>
                    <a:pt x="15" y="66"/>
                    <a:pt x="0" y="92"/>
                    <a:pt x="14" y="110"/>
                  </a:cubicBezTo>
                  <a:close/>
                  <a:moveTo>
                    <a:pt x="120" y="80"/>
                  </a:moveTo>
                  <a:cubicBezTo>
                    <a:pt x="124" y="81"/>
                    <a:pt x="124" y="89"/>
                    <a:pt x="119" y="90"/>
                  </a:cubicBezTo>
                  <a:cubicBezTo>
                    <a:pt x="119" y="89"/>
                    <a:pt x="116" y="90"/>
                    <a:pt x="116" y="89"/>
                  </a:cubicBezTo>
                  <a:cubicBezTo>
                    <a:pt x="116" y="91"/>
                    <a:pt x="117" y="91"/>
                    <a:pt x="117" y="92"/>
                  </a:cubicBezTo>
                  <a:cubicBezTo>
                    <a:pt x="120" y="91"/>
                    <a:pt x="123" y="90"/>
                    <a:pt x="125" y="93"/>
                  </a:cubicBezTo>
                  <a:cubicBezTo>
                    <a:pt x="125" y="90"/>
                    <a:pt x="126" y="90"/>
                    <a:pt x="127" y="88"/>
                  </a:cubicBezTo>
                  <a:cubicBezTo>
                    <a:pt x="123" y="86"/>
                    <a:pt x="124" y="76"/>
                    <a:pt x="124" y="72"/>
                  </a:cubicBezTo>
                  <a:cubicBezTo>
                    <a:pt x="123" y="76"/>
                    <a:pt x="122" y="78"/>
                    <a:pt x="120" y="80"/>
                  </a:cubicBezTo>
                  <a:close/>
                  <a:moveTo>
                    <a:pt x="129" y="85"/>
                  </a:moveTo>
                  <a:cubicBezTo>
                    <a:pt x="130" y="84"/>
                    <a:pt x="132" y="84"/>
                    <a:pt x="132" y="82"/>
                  </a:cubicBezTo>
                  <a:cubicBezTo>
                    <a:pt x="130" y="79"/>
                    <a:pt x="130" y="76"/>
                    <a:pt x="126" y="75"/>
                  </a:cubicBezTo>
                  <a:cubicBezTo>
                    <a:pt x="126" y="79"/>
                    <a:pt x="126" y="84"/>
                    <a:pt x="129" y="85"/>
                  </a:cubicBezTo>
                  <a:close/>
                  <a:moveTo>
                    <a:pt x="137" y="79"/>
                  </a:moveTo>
                  <a:cubicBezTo>
                    <a:pt x="137" y="86"/>
                    <a:pt x="138" y="79"/>
                    <a:pt x="138" y="76"/>
                  </a:cubicBezTo>
                  <a:cubicBezTo>
                    <a:pt x="138" y="75"/>
                    <a:pt x="137" y="75"/>
                    <a:pt x="137" y="75"/>
                  </a:cubicBezTo>
                  <a:cubicBezTo>
                    <a:pt x="136" y="77"/>
                    <a:pt x="137" y="78"/>
                    <a:pt x="137" y="79"/>
                  </a:cubicBezTo>
                  <a:close/>
                  <a:moveTo>
                    <a:pt x="114" y="82"/>
                  </a:moveTo>
                  <a:cubicBezTo>
                    <a:pt x="115" y="81"/>
                    <a:pt x="116" y="81"/>
                    <a:pt x="117" y="80"/>
                  </a:cubicBezTo>
                  <a:cubicBezTo>
                    <a:pt x="114" y="80"/>
                    <a:pt x="114" y="76"/>
                    <a:pt x="113" y="77"/>
                  </a:cubicBezTo>
                  <a:cubicBezTo>
                    <a:pt x="114" y="78"/>
                    <a:pt x="113" y="82"/>
                    <a:pt x="114" y="82"/>
                  </a:cubicBezTo>
                  <a:close/>
                  <a:moveTo>
                    <a:pt x="70" y="82"/>
                  </a:moveTo>
                  <a:cubicBezTo>
                    <a:pt x="69" y="82"/>
                    <a:pt x="69" y="82"/>
                    <a:pt x="68" y="82"/>
                  </a:cubicBezTo>
                  <a:cubicBezTo>
                    <a:pt x="68" y="81"/>
                    <a:pt x="68" y="80"/>
                    <a:pt x="67" y="80"/>
                  </a:cubicBezTo>
                  <a:cubicBezTo>
                    <a:pt x="67" y="82"/>
                    <a:pt x="69" y="85"/>
                    <a:pt x="70" y="82"/>
                  </a:cubicBezTo>
                  <a:close/>
                  <a:moveTo>
                    <a:pt x="113" y="87"/>
                  </a:moveTo>
                  <a:cubicBezTo>
                    <a:pt x="113" y="85"/>
                    <a:pt x="112" y="83"/>
                    <a:pt x="111" y="82"/>
                  </a:cubicBezTo>
                  <a:cubicBezTo>
                    <a:pt x="112" y="84"/>
                    <a:pt x="112" y="86"/>
                    <a:pt x="113" y="87"/>
                  </a:cubicBezTo>
                  <a:close/>
                  <a:moveTo>
                    <a:pt x="117" y="86"/>
                  </a:moveTo>
                  <a:cubicBezTo>
                    <a:pt x="118" y="87"/>
                    <a:pt x="119" y="87"/>
                    <a:pt x="120" y="86"/>
                  </a:cubicBezTo>
                  <a:cubicBezTo>
                    <a:pt x="121" y="84"/>
                    <a:pt x="120" y="82"/>
                    <a:pt x="118" y="82"/>
                  </a:cubicBezTo>
                  <a:cubicBezTo>
                    <a:pt x="117" y="83"/>
                    <a:pt x="116" y="84"/>
                    <a:pt x="117" y="86"/>
                  </a:cubicBezTo>
                  <a:close/>
                  <a:moveTo>
                    <a:pt x="130" y="88"/>
                  </a:moveTo>
                  <a:cubicBezTo>
                    <a:pt x="131" y="90"/>
                    <a:pt x="132" y="92"/>
                    <a:pt x="134" y="94"/>
                  </a:cubicBezTo>
                  <a:cubicBezTo>
                    <a:pt x="134" y="91"/>
                    <a:pt x="134" y="90"/>
                    <a:pt x="134" y="86"/>
                  </a:cubicBezTo>
                  <a:cubicBezTo>
                    <a:pt x="132" y="86"/>
                    <a:pt x="132" y="88"/>
                    <a:pt x="130" y="88"/>
                  </a:cubicBezTo>
                  <a:close/>
                  <a:moveTo>
                    <a:pt x="51" y="94"/>
                  </a:moveTo>
                  <a:cubicBezTo>
                    <a:pt x="53" y="93"/>
                    <a:pt x="54" y="92"/>
                    <a:pt x="54" y="89"/>
                  </a:cubicBezTo>
                  <a:cubicBezTo>
                    <a:pt x="53" y="89"/>
                    <a:pt x="53" y="89"/>
                    <a:pt x="52" y="89"/>
                  </a:cubicBezTo>
                  <a:cubicBezTo>
                    <a:pt x="52" y="91"/>
                    <a:pt x="51" y="92"/>
                    <a:pt x="51" y="94"/>
                  </a:cubicBezTo>
                  <a:close/>
                  <a:moveTo>
                    <a:pt x="129" y="100"/>
                  </a:moveTo>
                  <a:cubicBezTo>
                    <a:pt x="130" y="99"/>
                    <a:pt x="132" y="99"/>
                    <a:pt x="132" y="98"/>
                  </a:cubicBezTo>
                  <a:cubicBezTo>
                    <a:pt x="131" y="95"/>
                    <a:pt x="131" y="92"/>
                    <a:pt x="128" y="91"/>
                  </a:cubicBezTo>
                  <a:cubicBezTo>
                    <a:pt x="127" y="94"/>
                    <a:pt x="127" y="98"/>
                    <a:pt x="129" y="100"/>
                  </a:cubicBezTo>
                  <a:close/>
                  <a:moveTo>
                    <a:pt x="136" y="101"/>
                  </a:moveTo>
                  <a:cubicBezTo>
                    <a:pt x="136" y="98"/>
                    <a:pt x="138" y="94"/>
                    <a:pt x="137" y="92"/>
                  </a:cubicBezTo>
                  <a:cubicBezTo>
                    <a:pt x="136" y="94"/>
                    <a:pt x="133" y="99"/>
                    <a:pt x="136" y="101"/>
                  </a:cubicBezTo>
                  <a:close/>
                  <a:moveTo>
                    <a:pt x="119" y="95"/>
                  </a:moveTo>
                  <a:cubicBezTo>
                    <a:pt x="121" y="96"/>
                    <a:pt x="122" y="96"/>
                    <a:pt x="123" y="95"/>
                  </a:cubicBezTo>
                  <a:cubicBezTo>
                    <a:pt x="123" y="92"/>
                    <a:pt x="119" y="93"/>
                    <a:pt x="119" y="95"/>
                  </a:cubicBezTo>
                  <a:close/>
                  <a:moveTo>
                    <a:pt x="117" y="98"/>
                  </a:moveTo>
                  <a:cubicBezTo>
                    <a:pt x="117" y="102"/>
                    <a:pt x="117" y="106"/>
                    <a:pt x="120" y="107"/>
                  </a:cubicBezTo>
                  <a:cubicBezTo>
                    <a:pt x="119" y="102"/>
                    <a:pt x="121" y="98"/>
                    <a:pt x="125" y="100"/>
                  </a:cubicBezTo>
                  <a:cubicBezTo>
                    <a:pt x="125" y="98"/>
                    <a:pt x="125" y="97"/>
                    <a:pt x="124" y="97"/>
                  </a:cubicBezTo>
                  <a:cubicBezTo>
                    <a:pt x="124" y="99"/>
                    <a:pt x="119" y="98"/>
                    <a:pt x="117" y="98"/>
                  </a:cubicBezTo>
                  <a:close/>
                  <a:moveTo>
                    <a:pt x="129" y="103"/>
                  </a:moveTo>
                  <a:cubicBezTo>
                    <a:pt x="132" y="106"/>
                    <a:pt x="128" y="110"/>
                    <a:pt x="129" y="112"/>
                  </a:cubicBezTo>
                  <a:cubicBezTo>
                    <a:pt x="130" y="110"/>
                    <a:pt x="134" y="104"/>
                    <a:pt x="131" y="102"/>
                  </a:cubicBezTo>
                  <a:cubicBezTo>
                    <a:pt x="131" y="103"/>
                    <a:pt x="130" y="103"/>
                    <a:pt x="129" y="103"/>
                  </a:cubicBezTo>
                  <a:close/>
                  <a:moveTo>
                    <a:pt x="128" y="107"/>
                  </a:moveTo>
                  <a:cubicBezTo>
                    <a:pt x="129" y="104"/>
                    <a:pt x="122" y="100"/>
                    <a:pt x="123" y="105"/>
                  </a:cubicBezTo>
                  <a:cubicBezTo>
                    <a:pt x="125" y="102"/>
                    <a:pt x="127" y="107"/>
                    <a:pt x="128" y="107"/>
                  </a:cubicBezTo>
                  <a:close/>
                  <a:moveTo>
                    <a:pt x="132" y="112"/>
                  </a:moveTo>
                  <a:cubicBezTo>
                    <a:pt x="132" y="110"/>
                    <a:pt x="134" y="108"/>
                    <a:pt x="133" y="106"/>
                  </a:cubicBezTo>
                  <a:cubicBezTo>
                    <a:pt x="133" y="109"/>
                    <a:pt x="131" y="111"/>
                    <a:pt x="132" y="112"/>
                  </a:cubicBezTo>
                  <a:close/>
                  <a:moveTo>
                    <a:pt x="119" y="114"/>
                  </a:moveTo>
                  <a:cubicBezTo>
                    <a:pt x="122" y="114"/>
                    <a:pt x="122" y="119"/>
                    <a:pt x="123" y="122"/>
                  </a:cubicBezTo>
                  <a:cubicBezTo>
                    <a:pt x="125" y="121"/>
                    <a:pt x="126" y="120"/>
                    <a:pt x="126" y="117"/>
                  </a:cubicBezTo>
                  <a:cubicBezTo>
                    <a:pt x="123" y="115"/>
                    <a:pt x="121" y="110"/>
                    <a:pt x="118" y="110"/>
                  </a:cubicBezTo>
                  <a:cubicBezTo>
                    <a:pt x="119" y="110"/>
                    <a:pt x="118" y="113"/>
                    <a:pt x="119" y="114"/>
                  </a:cubicBezTo>
                  <a:close/>
                  <a:moveTo>
                    <a:pt x="106" y="123"/>
                  </a:moveTo>
                  <a:cubicBezTo>
                    <a:pt x="109" y="123"/>
                    <a:pt x="113" y="123"/>
                    <a:pt x="115" y="121"/>
                  </a:cubicBezTo>
                  <a:cubicBezTo>
                    <a:pt x="117" y="123"/>
                    <a:pt x="117" y="126"/>
                    <a:pt x="119" y="128"/>
                  </a:cubicBezTo>
                  <a:cubicBezTo>
                    <a:pt x="121" y="124"/>
                    <a:pt x="117" y="121"/>
                    <a:pt x="117" y="117"/>
                  </a:cubicBezTo>
                  <a:cubicBezTo>
                    <a:pt x="114" y="120"/>
                    <a:pt x="110" y="121"/>
                    <a:pt x="106" y="123"/>
                  </a:cubicBezTo>
                  <a:close/>
                  <a:moveTo>
                    <a:pt x="19" y="124"/>
                  </a:moveTo>
                  <a:cubicBezTo>
                    <a:pt x="20" y="128"/>
                    <a:pt x="22" y="130"/>
                    <a:pt x="25" y="133"/>
                  </a:cubicBezTo>
                  <a:cubicBezTo>
                    <a:pt x="24" y="129"/>
                    <a:pt x="23" y="127"/>
                    <a:pt x="25" y="124"/>
                  </a:cubicBezTo>
                  <a:cubicBezTo>
                    <a:pt x="24" y="122"/>
                    <a:pt x="22" y="121"/>
                    <a:pt x="20" y="120"/>
                  </a:cubicBezTo>
                  <a:cubicBezTo>
                    <a:pt x="20" y="122"/>
                    <a:pt x="21" y="124"/>
                    <a:pt x="19" y="124"/>
                  </a:cubicBezTo>
                  <a:close/>
                  <a:moveTo>
                    <a:pt x="100" y="125"/>
                  </a:moveTo>
                  <a:cubicBezTo>
                    <a:pt x="101" y="125"/>
                    <a:pt x="101" y="126"/>
                    <a:pt x="102" y="127"/>
                  </a:cubicBezTo>
                  <a:cubicBezTo>
                    <a:pt x="102" y="125"/>
                    <a:pt x="104" y="125"/>
                    <a:pt x="105" y="123"/>
                  </a:cubicBezTo>
                  <a:cubicBezTo>
                    <a:pt x="103" y="124"/>
                    <a:pt x="102" y="123"/>
                    <a:pt x="100" y="125"/>
                  </a:cubicBezTo>
                  <a:close/>
                  <a:moveTo>
                    <a:pt x="100" y="135"/>
                  </a:moveTo>
                  <a:cubicBezTo>
                    <a:pt x="101" y="127"/>
                    <a:pt x="94" y="122"/>
                    <a:pt x="90" y="129"/>
                  </a:cubicBezTo>
                  <a:cubicBezTo>
                    <a:pt x="91" y="130"/>
                    <a:pt x="92" y="131"/>
                    <a:pt x="92" y="133"/>
                  </a:cubicBezTo>
                  <a:cubicBezTo>
                    <a:pt x="94" y="133"/>
                    <a:pt x="94" y="130"/>
                    <a:pt x="96" y="130"/>
                  </a:cubicBezTo>
                  <a:cubicBezTo>
                    <a:pt x="98" y="131"/>
                    <a:pt x="99" y="136"/>
                    <a:pt x="100" y="135"/>
                  </a:cubicBezTo>
                  <a:close/>
                  <a:moveTo>
                    <a:pt x="106" y="133"/>
                  </a:moveTo>
                  <a:cubicBezTo>
                    <a:pt x="106" y="130"/>
                    <a:pt x="106" y="128"/>
                    <a:pt x="107" y="127"/>
                  </a:cubicBezTo>
                  <a:cubicBezTo>
                    <a:pt x="111" y="125"/>
                    <a:pt x="111" y="133"/>
                    <a:pt x="115" y="131"/>
                  </a:cubicBezTo>
                  <a:cubicBezTo>
                    <a:pt x="115" y="129"/>
                    <a:pt x="112" y="129"/>
                    <a:pt x="113" y="126"/>
                  </a:cubicBezTo>
                  <a:cubicBezTo>
                    <a:pt x="108" y="123"/>
                    <a:pt x="101" y="128"/>
                    <a:pt x="106" y="133"/>
                  </a:cubicBezTo>
                  <a:close/>
                  <a:moveTo>
                    <a:pt x="29" y="135"/>
                  </a:moveTo>
                  <a:cubicBezTo>
                    <a:pt x="31" y="137"/>
                    <a:pt x="32" y="140"/>
                    <a:pt x="34" y="140"/>
                  </a:cubicBezTo>
                  <a:cubicBezTo>
                    <a:pt x="34" y="137"/>
                    <a:pt x="32" y="132"/>
                    <a:pt x="34" y="128"/>
                  </a:cubicBezTo>
                  <a:cubicBezTo>
                    <a:pt x="32" y="126"/>
                    <a:pt x="32" y="126"/>
                    <a:pt x="28" y="126"/>
                  </a:cubicBezTo>
                  <a:cubicBezTo>
                    <a:pt x="31" y="129"/>
                    <a:pt x="31" y="132"/>
                    <a:pt x="29" y="135"/>
                  </a:cubicBezTo>
                  <a:close/>
                  <a:moveTo>
                    <a:pt x="56" y="129"/>
                  </a:moveTo>
                  <a:cubicBezTo>
                    <a:pt x="51" y="130"/>
                    <a:pt x="47" y="127"/>
                    <a:pt x="44" y="128"/>
                  </a:cubicBezTo>
                  <a:cubicBezTo>
                    <a:pt x="46" y="129"/>
                    <a:pt x="53" y="132"/>
                    <a:pt x="56" y="129"/>
                  </a:cubicBezTo>
                  <a:close/>
                  <a:moveTo>
                    <a:pt x="39" y="142"/>
                  </a:moveTo>
                  <a:cubicBezTo>
                    <a:pt x="41" y="143"/>
                    <a:pt x="41" y="144"/>
                    <a:pt x="43" y="144"/>
                  </a:cubicBezTo>
                  <a:cubicBezTo>
                    <a:pt x="43" y="140"/>
                    <a:pt x="39" y="138"/>
                    <a:pt x="40" y="134"/>
                  </a:cubicBezTo>
                  <a:cubicBezTo>
                    <a:pt x="40" y="133"/>
                    <a:pt x="43" y="131"/>
                    <a:pt x="43" y="130"/>
                  </a:cubicBezTo>
                  <a:cubicBezTo>
                    <a:pt x="42" y="129"/>
                    <a:pt x="40" y="128"/>
                    <a:pt x="38" y="128"/>
                  </a:cubicBezTo>
                  <a:cubicBezTo>
                    <a:pt x="37" y="133"/>
                    <a:pt x="40" y="138"/>
                    <a:pt x="39" y="142"/>
                  </a:cubicBezTo>
                  <a:close/>
                  <a:moveTo>
                    <a:pt x="64" y="130"/>
                  </a:moveTo>
                  <a:cubicBezTo>
                    <a:pt x="66" y="132"/>
                    <a:pt x="70" y="131"/>
                    <a:pt x="72" y="129"/>
                  </a:cubicBezTo>
                  <a:cubicBezTo>
                    <a:pt x="70" y="130"/>
                    <a:pt x="66" y="130"/>
                    <a:pt x="64" y="130"/>
                  </a:cubicBezTo>
                  <a:close/>
                  <a:moveTo>
                    <a:pt x="82" y="132"/>
                  </a:moveTo>
                  <a:cubicBezTo>
                    <a:pt x="83" y="136"/>
                    <a:pt x="85" y="140"/>
                    <a:pt x="87" y="144"/>
                  </a:cubicBezTo>
                  <a:cubicBezTo>
                    <a:pt x="88" y="141"/>
                    <a:pt x="86" y="136"/>
                    <a:pt x="87" y="130"/>
                  </a:cubicBezTo>
                  <a:cubicBezTo>
                    <a:pt x="85" y="129"/>
                    <a:pt x="83" y="131"/>
                    <a:pt x="82" y="132"/>
                  </a:cubicBezTo>
                  <a:close/>
                  <a:moveTo>
                    <a:pt x="111" y="134"/>
                  </a:moveTo>
                  <a:cubicBezTo>
                    <a:pt x="112" y="133"/>
                    <a:pt x="110" y="130"/>
                    <a:pt x="109" y="130"/>
                  </a:cubicBezTo>
                  <a:cubicBezTo>
                    <a:pt x="109" y="132"/>
                    <a:pt x="109" y="134"/>
                    <a:pt x="111" y="134"/>
                  </a:cubicBezTo>
                  <a:close/>
                  <a:moveTo>
                    <a:pt x="72" y="133"/>
                  </a:moveTo>
                  <a:cubicBezTo>
                    <a:pt x="74" y="137"/>
                    <a:pt x="78" y="140"/>
                    <a:pt x="77" y="145"/>
                  </a:cubicBezTo>
                  <a:cubicBezTo>
                    <a:pt x="78" y="146"/>
                    <a:pt x="80" y="145"/>
                    <a:pt x="80" y="145"/>
                  </a:cubicBezTo>
                  <a:cubicBezTo>
                    <a:pt x="77" y="142"/>
                    <a:pt x="80" y="128"/>
                    <a:pt x="72" y="133"/>
                  </a:cubicBezTo>
                  <a:close/>
                  <a:moveTo>
                    <a:pt x="47" y="133"/>
                  </a:moveTo>
                  <a:cubicBezTo>
                    <a:pt x="48" y="133"/>
                    <a:pt x="47" y="136"/>
                    <a:pt x="48" y="136"/>
                  </a:cubicBezTo>
                  <a:cubicBezTo>
                    <a:pt x="48" y="134"/>
                    <a:pt x="49" y="134"/>
                    <a:pt x="50" y="133"/>
                  </a:cubicBezTo>
                  <a:cubicBezTo>
                    <a:pt x="49" y="132"/>
                    <a:pt x="47" y="131"/>
                    <a:pt x="47" y="133"/>
                  </a:cubicBezTo>
                  <a:close/>
                  <a:moveTo>
                    <a:pt x="45" y="139"/>
                  </a:moveTo>
                  <a:cubicBezTo>
                    <a:pt x="46" y="138"/>
                    <a:pt x="45" y="134"/>
                    <a:pt x="44" y="133"/>
                  </a:cubicBezTo>
                  <a:cubicBezTo>
                    <a:pt x="43" y="135"/>
                    <a:pt x="43" y="139"/>
                    <a:pt x="45" y="139"/>
                  </a:cubicBezTo>
                  <a:close/>
                  <a:moveTo>
                    <a:pt x="54" y="134"/>
                  </a:moveTo>
                  <a:cubicBezTo>
                    <a:pt x="58" y="137"/>
                    <a:pt x="55" y="144"/>
                    <a:pt x="55" y="147"/>
                  </a:cubicBezTo>
                  <a:cubicBezTo>
                    <a:pt x="57" y="147"/>
                    <a:pt x="57" y="147"/>
                    <a:pt x="60" y="147"/>
                  </a:cubicBezTo>
                  <a:cubicBezTo>
                    <a:pt x="58" y="143"/>
                    <a:pt x="58" y="139"/>
                    <a:pt x="58" y="133"/>
                  </a:cubicBezTo>
                  <a:cubicBezTo>
                    <a:pt x="56" y="133"/>
                    <a:pt x="54" y="133"/>
                    <a:pt x="54" y="134"/>
                  </a:cubicBezTo>
                  <a:close/>
                  <a:moveTo>
                    <a:pt x="98" y="140"/>
                  </a:moveTo>
                  <a:cubicBezTo>
                    <a:pt x="98" y="137"/>
                    <a:pt x="97" y="135"/>
                    <a:pt x="96" y="134"/>
                  </a:cubicBezTo>
                  <a:cubicBezTo>
                    <a:pt x="96" y="137"/>
                    <a:pt x="96" y="139"/>
                    <a:pt x="98" y="140"/>
                  </a:cubicBezTo>
                  <a:close/>
                  <a:moveTo>
                    <a:pt x="52" y="144"/>
                  </a:moveTo>
                  <a:cubicBezTo>
                    <a:pt x="54" y="142"/>
                    <a:pt x="55" y="136"/>
                    <a:pt x="51" y="135"/>
                  </a:cubicBezTo>
                  <a:cubicBezTo>
                    <a:pt x="50" y="137"/>
                    <a:pt x="50" y="142"/>
                    <a:pt x="52" y="144"/>
                  </a:cubicBezTo>
                  <a:close/>
                  <a:moveTo>
                    <a:pt x="73" y="145"/>
                  </a:moveTo>
                  <a:cubicBezTo>
                    <a:pt x="74" y="141"/>
                    <a:pt x="72" y="136"/>
                    <a:pt x="70" y="136"/>
                  </a:cubicBezTo>
                  <a:cubicBezTo>
                    <a:pt x="73" y="137"/>
                    <a:pt x="71" y="143"/>
                    <a:pt x="73" y="145"/>
                  </a:cubicBezTo>
                  <a:close/>
                  <a:moveTo>
                    <a:pt x="68" y="146"/>
                  </a:moveTo>
                  <a:cubicBezTo>
                    <a:pt x="68" y="143"/>
                    <a:pt x="67" y="139"/>
                    <a:pt x="66" y="136"/>
                  </a:cubicBezTo>
                  <a:cubicBezTo>
                    <a:pt x="64" y="139"/>
                    <a:pt x="65" y="145"/>
                    <a:pt x="68" y="146"/>
                  </a:cubicBezTo>
                  <a:close/>
                  <a:moveTo>
                    <a:pt x="62" y="144"/>
                  </a:moveTo>
                  <a:cubicBezTo>
                    <a:pt x="63" y="142"/>
                    <a:pt x="63" y="137"/>
                    <a:pt x="61" y="136"/>
                  </a:cubicBezTo>
                  <a:cubicBezTo>
                    <a:pt x="61" y="139"/>
                    <a:pt x="61" y="142"/>
                    <a:pt x="62" y="144"/>
                  </a:cubicBezTo>
                  <a:close/>
                  <a:moveTo>
                    <a:pt x="86" y="150"/>
                  </a:moveTo>
                  <a:cubicBezTo>
                    <a:pt x="89" y="150"/>
                    <a:pt x="90" y="149"/>
                    <a:pt x="90" y="147"/>
                  </a:cubicBezTo>
                  <a:cubicBezTo>
                    <a:pt x="88" y="147"/>
                    <a:pt x="86" y="147"/>
                    <a:pt x="86" y="150"/>
                  </a:cubicBezTo>
                  <a:close/>
                  <a:moveTo>
                    <a:pt x="83" y="151"/>
                  </a:moveTo>
                  <a:cubicBezTo>
                    <a:pt x="83" y="150"/>
                    <a:pt x="83" y="150"/>
                    <a:pt x="83" y="149"/>
                  </a:cubicBezTo>
                  <a:cubicBezTo>
                    <a:pt x="82" y="149"/>
                    <a:pt x="81" y="149"/>
                    <a:pt x="80" y="149"/>
                  </a:cubicBezTo>
                  <a:cubicBezTo>
                    <a:pt x="80" y="151"/>
                    <a:pt x="81" y="151"/>
                    <a:pt x="83" y="151"/>
                  </a:cubicBezTo>
                  <a:close/>
                  <a:moveTo>
                    <a:pt x="70" y="153"/>
                  </a:moveTo>
                  <a:cubicBezTo>
                    <a:pt x="72" y="153"/>
                    <a:pt x="77" y="154"/>
                    <a:pt x="78" y="152"/>
                  </a:cubicBezTo>
                  <a:cubicBezTo>
                    <a:pt x="77" y="152"/>
                    <a:pt x="78" y="150"/>
                    <a:pt x="76" y="150"/>
                  </a:cubicBezTo>
                  <a:cubicBezTo>
                    <a:pt x="74" y="151"/>
                    <a:pt x="72" y="151"/>
                    <a:pt x="70" y="153"/>
                  </a:cubicBezTo>
                  <a:close/>
                  <a:moveTo>
                    <a:pt x="63" y="151"/>
                  </a:moveTo>
                  <a:cubicBezTo>
                    <a:pt x="61" y="151"/>
                    <a:pt x="58" y="150"/>
                    <a:pt x="57" y="151"/>
                  </a:cubicBezTo>
                  <a:cubicBezTo>
                    <a:pt x="58" y="153"/>
                    <a:pt x="62" y="152"/>
                    <a:pt x="63" y="151"/>
                  </a:cubicBezTo>
                  <a:close/>
                  <a:moveTo>
                    <a:pt x="65" y="153"/>
                  </a:moveTo>
                  <a:cubicBezTo>
                    <a:pt x="66" y="153"/>
                    <a:pt x="68" y="154"/>
                    <a:pt x="68" y="152"/>
                  </a:cubicBezTo>
                  <a:cubicBezTo>
                    <a:pt x="66" y="152"/>
                    <a:pt x="65" y="151"/>
                    <a:pt x="65" y="15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375"/>
            <p:cNvSpPr>
              <a:spLocks noEditPoints="1"/>
            </p:cNvSpPr>
            <p:nvPr/>
          </p:nvSpPr>
          <p:spPr bwMode="auto">
            <a:xfrm>
              <a:off x="6153429" y="6018940"/>
              <a:ext cx="361233" cy="159676"/>
            </a:xfrm>
            <a:custGeom>
              <a:avLst/>
              <a:gdLst>
                <a:gd name="T0" fmla="*/ 46 w 58"/>
                <a:gd name="T1" fmla="*/ 0 h 26"/>
                <a:gd name="T2" fmla="*/ 39 w 58"/>
                <a:gd name="T3" fmla="*/ 14 h 26"/>
                <a:gd name="T4" fmla="*/ 51 w 58"/>
                <a:gd name="T5" fmla="*/ 14 h 26"/>
                <a:gd name="T6" fmla="*/ 52 w 58"/>
                <a:gd name="T7" fmla="*/ 16 h 26"/>
                <a:gd name="T8" fmla="*/ 58 w 58"/>
                <a:gd name="T9" fmla="*/ 17 h 26"/>
                <a:gd name="T10" fmla="*/ 54 w 58"/>
                <a:gd name="T11" fmla="*/ 17 h 26"/>
                <a:gd name="T12" fmla="*/ 50 w 58"/>
                <a:gd name="T13" fmla="*/ 22 h 26"/>
                <a:gd name="T14" fmla="*/ 47 w 58"/>
                <a:gd name="T15" fmla="*/ 21 h 26"/>
                <a:gd name="T16" fmla="*/ 48 w 58"/>
                <a:gd name="T17" fmla="*/ 19 h 26"/>
                <a:gd name="T18" fmla="*/ 37 w 58"/>
                <a:gd name="T19" fmla="*/ 23 h 26"/>
                <a:gd name="T20" fmla="*/ 34 w 58"/>
                <a:gd name="T21" fmla="*/ 23 h 26"/>
                <a:gd name="T22" fmla="*/ 35 w 58"/>
                <a:gd name="T23" fmla="*/ 19 h 26"/>
                <a:gd name="T24" fmla="*/ 22 w 58"/>
                <a:gd name="T25" fmla="*/ 22 h 26"/>
                <a:gd name="T26" fmla="*/ 7 w 58"/>
                <a:gd name="T27" fmla="*/ 22 h 26"/>
                <a:gd name="T28" fmla="*/ 1 w 58"/>
                <a:gd name="T29" fmla="*/ 19 h 26"/>
                <a:gd name="T30" fmla="*/ 3 w 58"/>
                <a:gd name="T31" fmla="*/ 15 h 26"/>
                <a:gd name="T32" fmla="*/ 9 w 58"/>
                <a:gd name="T33" fmla="*/ 15 h 26"/>
                <a:gd name="T34" fmla="*/ 8 w 58"/>
                <a:gd name="T35" fmla="*/ 18 h 26"/>
                <a:gd name="T36" fmla="*/ 14 w 58"/>
                <a:gd name="T37" fmla="*/ 15 h 26"/>
                <a:gd name="T38" fmla="*/ 15 w 58"/>
                <a:gd name="T39" fmla="*/ 18 h 26"/>
                <a:gd name="T40" fmla="*/ 22 w 58"/>
                <a:gd name="T41" fmla="*/ 15 h 26"/>
                <a:gd name="T42" fmla="*/ 22 w 58"/>
                <a:gd name="T43" fmla="*/ 16 h 26"/>
                <a:gd name="T44" fmla="*/ 20 w 58"/>
                <a:gd name="T45" fmla="*/ 19 h 26"/>
                <a:gd name="T46" fmla="*/ 28 w 58"/>
                <a:gd name="T47" fmla="*/ 14 h 26"/>
                <a:gd name="T48" fmla="*/ 28 w 58"/>
                <a:gd name="T49" fmla="*/ 16 h 26"/>
                <a:gd name="T50" fmla="*/ 46 w 58"/>
                <a:gd name="T51" fmla="*/ 0 h 26"/>
                <a:gd name="T52" fmla="*/ 42 w 58"/>
                <a:gd name="T53" fmla="*/ 8 h 26"/>
                <a:gd name="T54" fmla="*/ 44 w 58"/>
                <a:gd name="T55" fmla="*/ 5 h 26"/>
                <a:gd name="T56" fmla="*/ 42 w 58"/>
                <a:gd name="T5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26">
                  <a:moveTo>
                    <a:pt x="46" y="0"/>
                  </a:moveTo>
                  <a:cubicBezTo>
                    <a:pt x="49" y="8"/>
                    <a:pt x="42" y="10"/>
                    <a:pt x="39" y="14"/>
                  </a:cubicBezTo>
                  <a:cubicBezTo>
                    <a:pt x="44" y="16"/>
                    <a:pt x="48" y="17"/>
                    <a:pt x="51" y="14"/>
                  </a:cubicBezTo>
                  <a:cubicBezTo>
                    <a:pt x="51" y="15"/>
                    <a:pt x="52" y="14"/>
                    <a:pt x="52" y="16"/>
                  </a:cubicBezTo>
                  <a:cubicBezTo>
                    <a:pt x="54" y="16"/>
                    <a:pt x="58" y="14"/>
                    <a:pt x="58" y="17"/>
                  </a:cubicBezTo>
                  <a:cubicBezTo>
                    <a:pt x="57" y="18"/>
                    <a:pt x="55" y="18"/>
                    <a:pt x="54" y="17"/>
                  </a:cubicBezTo>
                  <a:cubicBezTo>
                    <a:pt x="52" y="18"/>
                    <a:pt x="52" y="21"/>
                    <a:pt x="50" y="22"/>
                  </a:cubicBezTo>
                  <a:cubicBezTo>
                    <a:pt x="49" y="22"/>
                    <a:pt x="49" y="21"/>
                    <a:pt x="47" y="21"/>
                  </a:cubicBezTo>
                  <a:cubicBezTo>
                    <a:pt x="48" y="20"/>
                    <a:pt x="47" y="20"/>
                    <a:pt x="48" y="19"/>
                  </a:cubicBezTo>
                  <a:cubicBezTo>
                    <a:pt x="44" y="19"/>
                    <a:pt x="37" y="17"/>
                    <a:pt x="37" y="23"/>
                  </a:cubicBezTo>
                  <a:cubicBezTo>
                    <a:pt x="36" y="23"/>
                    <a:pt x="35" y="23"/>
                    <a:pt x="34" y="23"/>
                  </a:cubicBezTo>
                  <a:cubicBezTo>
                    <a:pt x="34" y="21"/>
                    <a:pt x="34" y="20"/>
                    <a:pt x="35" y="19"/>
                  </a:cubicBezTo>
                  <a:cubicBezTo>
                    <a:pt x="32" y="18"/>
                    <a:pt x="26" y="26"/>
                    <a:pt x="22" y="22"/>
                  </a:cubicBezTo>
                  <a:cubicBezTo>
                    <a:pt x="17" y="24"/>
                    <a:pt x="12" y="19"/>
                    <a:pt x="7" y="22"/>
                  </a:cubicBezTo>
                  <a:cubicBezTo>
                    <a:pt x="5" y="20"/>
                    <a:pt x="3" y="20"/>
                    <a:pt x="1" y="19"/>
                  </a:cubicBezTo>
                  <a:cubicBezTo>
                    <a:pt x="0" y="17"/>
                    <a:pt x="2" y="16"/>
                    <a:pt x="3" y="15"/>
                  </a:cubicBezTo>
                  <a:cubicBezTo>
                    <a:pt x="6" y="17"/>
                    <a:pt x="6" y="14"/>
                    <a:pt x="9" y="15"/>
                  </a:cubicBezTo>
                  <a:cubicBezTo>
                    <a:pt x="10" y="16"/>
                    <a:pt x="9" y="17"/>
                    <a:pt x="8" y="18"/>
                  </a:cubicBezTo>
                  <a:cubicBezTo>
                    <a:pt x="11" y="18"/>
                    <a:pt x="11" y="15"/>
                    <a:pt x="14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7" y="17"/>
                    <a:pt x="18" y="14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8"/>
                    <a:pt x="21" y="18"/>
                    <a:pt x="20" y="19"/>
                  </a:cubicBezTo>
                  <a:cubicBezTo>
                    <a:pt x="24" y="19"/>
                    <a:pt x="23" y="13"/>
                    <a:pt x="28" y="14"/>
                  </a:cubicBezTo>
                  <a:cubicBezTo>
                    <a:pt x="28" y="14"/>
                    <a:pt x="28" y="15"/>
                    <a:pt x="28" y="16"/>
                  </a:cubicBezTo>
                  <a:cubicBezTo>
                    <a:pt x="40" y="18"/>
                    <a:pt x="37" y="2"/>
                    <a:pt x="46" y="0"/>
                  </a:cubicBezTo>
                  <a:close/>
                  <a:moveTo>
                    <a:pt x="42" y="8"/>
                  </a:moveTo>
                  <a:cubicBezTo>
                    <a:pt x="43" y="8"/>
                    <a:pt x="45" y="4"/>
                    <a:pt x="44" y="5"/>
                  </a:cubicBezTo>
                  <a:cubicBezTo>
                    <a:pt x="43" y="6"/>
                    <a:pt x="41" y="7"/>
                    <a:pt x="42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477"/>
            <p:cNvSpPr>
              <a:spLocks noEditPoints="1"/>
            </p:cNvSpPr>
            <p:nvPr/>
          </p:nvSpPr>
          <p:spPr bwMode="auto">
            <a:xfrm>
              <a:off x="7430835" y="5429974"/>
              <a:ext cx="212029" cy="227735"/>
            </a:xfrm>
            <a:custGeom>
              <a:avLst/>
              <a:gdLst>
                <a:gd name="T0" fmla="*/ 1 w 34"/>
                <a:gd name="T1" fmla="*/ 35 h 37"/>
                <a:gd name="T2" fmla="*/ 4 w 34"/>
                <a:gd name="T3" fmla="*/ 20 h 37"/>
                <a:gd name="T4" fmla="*/ 20 w 34"/>
                <a:gd name="T5" fmla="*/ 0 h 37"/>
                <a:gd name="T6" fmla="*/ 28 w 34"/>
                <a:gd name="T7" fmla="*/ 2 h 37"/>
                <a:gd name="T8" fmla="*/ 20 w 34"/>
                <a:gd name="T9" fmla="*/ 25 h 37"/>
                <a:gd name="T10" fmla="*/ 10 w 34"/>
                <a:gd name="T11" fmla="*/ 31 h 37"/>
                <a:gd name="T12" fmla="*/ 1 w 34"/>
                <a:gd name="T13" fmla="*/ 35 h 37"/>
                <a:gd name="T14" fmla="*/ 18 w 34"/>
                <a:gd name="T15" fmla="*/ 9 h 37"/>
                <a:gd name="T16" fmla="*/ 20 w 34"/>
                <a:gd name="T17" fmla="*/ 9 h 37"/>
                <a:gd name="T18" fmla="*/ 21 w 34"/>
                <a:gd name="T19" fmla="*/ 6 h 37"/>
                <a:gd name="T20" fmla="*/ 18 w 34"/>
                <a:gd name="T21" fmla="*/ 9 h 37"/>
                <a:gd name="T22" fmla="*/ 11 w 34"/>
                <a:gd name="T23" fmla="*/ 13 h 37"/>
                <a:gd name="T24" fmla="*/ 17 w 34"/>
                <a:gd name="T25" fmla="*/ 5 h 37"/>
                <a:gd name="T26" fmla="*/ 11 w 34"/>
                <a:gd name="T27" fmla="*/ 13 h 37"/>
                <a:gd name="T28" fmla="*/ 18 w 34"/>
                <a:gd name="T29" fmla="*/ 18 h 37"/>
                <a:gd name="T30" fmla="*/ 21 w 34"/>
                <a:gd name="T31" fmla="*/ 14 h 37"/>
                <a:gd name="T32" fmla="*/ 18 w 34"/>
                <a:gd name="T33" fmla="*/ 18 h 37"/>
                <a:gd name="T34" fmla="*/ 9 w 34"/>
                <a:gd name="T35" fmla="*/ 21 h 37"/>
                <a:gd name="T36" fmla="*/ 10 w 34"/>
                <a:gd name="T37" fmla="*/ 21 h 37"/>
                <a:gd name="T38" fmla="*/ 10 w 34"/>
                <a:gd name="T39" fmla="*/ 17 h 37"/>
                <a:gd name="T40" fmla="*/ 9 w 34"/>
                <a:gd name="T41" fmla="*/ 21 h 37"/>
                <a:gd name="T42" fmla="*/ 7 w 34"/>
                <a:gd name="T43" fmla="*/ 22 h 37"/>
                <a:gd name="T44" fmla="*/ 6 w 34"/>
                <a:gd name="T45" fmla="*/ 27 h 37"/>
                <a:gd name="T46" fmla="*/ 12 w 34"/>
                <a:gd name="T47" fmla="*/ 23 h 37"/>
                <a:gd name="T48" fmla="*/ 7 w 34"/>
                <a:gd name="T4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7">
                  <a:moveTo>
                    <a:pt x="1" y="35"/>
                  </a:moveTo>
                  <a:cubicBezTo>
                    <a:pt x="0" y="32"/>
                    <a:pt x="2" y="26"/>
                    <a:pt x="4" y="20"/>
                  </a:cubicBezTo>
                  <a:cubicBezTo>
                    <a:pt x="7" y="10"/>
                    <a:pt x="11" y="0"/>
                    <a:pt x="20" y="0"/>
                  </a:cubicBezTo>
                  <a:cubicBezTo>
                    <a:pt x="22" y="0"/>
                    <a:pt x="26" y="1"/>
                    <a:pt x="28" y="2"/>
                  </a:cubicBezTo>
                  <a:cubicBezTo>
                    <a:pt x="34" y="7"/>
                    <a:pt x="28" y="19"/>
                    <a:pt x="20" y="25"/>
                  </a:cubicBezTo>
                  <a:cubicBezTo>
                    <a:pt x="18" y="27"/>
                    <a:pt x="14" y="28"/>
                    <a:pt x="10" y="31"/>
                  </a:cubicBezTo>
                  <a:cubicBezTo>
                    <a:pt x="7" y="33"/>
                    <a:pt x="4" y="37"/>
                    <a:pt x="1" y="35"/>
                  </a:cubicBezTo>
                  <a:close/>
                  <a:moveTo>
                    <a:pt x="18" y="9"/>
                  </a:moveTo>
                  <a:cubicBezTo>
                    <a:pt x="19" y="9"/>
                    <a:pt x="19" y="9"/>
                    <a:pt x="20" y="9"/>
                  </a:cubicBezTo>
                  <a:cubicBezTo>
                    <a:pt x="21" y="8"/>
                    <a:pt x="22" y="7"/>
                    <a:pt x="21" y="6"/>
                  </a:cubicBezTo>
                  <a:cubicBezTo>
                    <a:pt x="20" y="8"/>
                    <a:pt x="19" y="8"/>
                    <a:pt x="18" y="9"/>
                  </a:cubicBezTo>
                  <a:close/>
                  <a:moveTo>
                    <a:pt x="11" y="13"/>
                  </a:moveTo>
                  <a:cubicBezTo>
                    <a:pt x="13" y="11"/>
                    <a:pt x="17" y="8"/>
                    <a:pt x="17" y="5"/>
                  </a:cubicBezTo>
                  <a:cubicBezTo>
                    <a:pt x="14" y="7"/>
                    <a:pt x="11" y="10"/>
                    <a:pt x="11" y="13"/>
                  </a:cubicBezTo>
                  <a:close/>
                  <a:moveTo>
                    <a:pt x="18" y="18"/>
                  </a:moveTo>
                  <a:cubicBezTo>
                    <a:pt x="20" y="17"/>
                    <a:pt x="21" y="16"/>
                    <a:pt x="21" y="14"/>
                  </a:cubicBezTo>
                  <a:cubicBezTo>
                    <a:pt x="20" y="14"/>
                    <a:pt x="18" y="17"/>
                    <a:pt x="18" y="18"/>
                  </a:cubicBezTo>
                  <a:close/>
                  <a:moveTo>
                    <a:pt x="9" y="21"/>
                  </a:moveTo>
                  <a:cubicBezTo>
                    <a:pt x="9" y="21"/>
                    <a:pt x="10" y="21"/>
                    <a:pt x="10" y="21"/>
                  </a:cubicBezTo>
                  <a:cubicBezTo>
                    <a:pt x="11" y="20"/>
                    <a:pt x="11" y="18"/>
                    <a:pt x="10" y="17"/>
                  </a:cubicBezTo>
                  <a:cubicBezTo>
                    <a:pt x="9" y="18"/>
                    <a:pt x="8" y="20"/>
                    <a:pt x="9" y="21"/>
                  </a:cubicBezTo>
                  <a:close/>
                  <a:moveTo>
                    <a:pt x="7" y="22"/>
                  </a:moveTo>
                  <a:cubicBezTo>
                    <a:pt x="7" y="24"/>
                    <a:pt x="5" y="26"/>
                    <a:pt x="6" y="27"/>
                  </a:cubicBezTo>
                  <a:cubicBezTo>
                    <a:pt x="8" y="27"/>
                    <a:pt x="13" y="25"/>
                    <a:pt x="12" y="23"/>
                  </a:cubicBezTo>
                  <a:cubicBezTo>
                    <a:pt x="10" y="23"/>
                    <a:pt x="9" y="24"/>
                    <a:pt x="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7" name="Freeform 478"/>
            <p:cNvSpPr>
              <a:spLocks noEditPoints="1"/>
            </p:cNvSpPr>
            <p:nvPr/>
          </p:nvSpPr>
          <p:spPr bwMode="auto">
            <a:xfrm>
              <a:off x="7556481" y="5516355"/>
              <a:ext cx="358616" cy="222500"/>
            </a:xfrm>
            <a:custGeom>
              <a:avLst/>
              <a:gdLst>
                <a:gd name="T0" fmla="*/ 0 w 58"/>
                <a:gd name="T1" fmla="*/ 32 h 36"/>
                <a:gd name="T2" fmla="*/ 15 w 58"/>
                <a:gd name="T3" fmla="*/ 17 h 36"/>
                <a:gd name="T4" fmla="*/ 47 w 58"/>
                <a:gd name="T5" fmla="*/ 6 h 36"/>
                <a:gd name="T6" fmla="*/ 55 w 58"/>
                <a:gd name="T7" fmla="*/ 14 h 36"/>
                <a:gd name="T8" fmla="*/ 30 w 58"/>
                <a:gd name="T9" fmla="*/ 34 h 36"/>
                <a:gd name="T10" fmla="*/ 15 w 58"/>
                <a:gd name="T11" fmla="*/ 34 h 36"/>
                <a:gd name="T12" fmla="*/ 0 w 58"/>
                <a:gd name="T13" fmla="*/ 32 h 36"/>
                <a:gd name="T14" fmla="*/ 39 w 58"/>
                <a:gd name="T15" fmla="*/ 14 h 36"/>
                <a:gd name="T16" fmla="*/ 40 w 58"/>
                <a:gd name="T17" fmla="*/ 16 h 36"/>
                <a:gd name="T18" fmla="*/ 43 w 58"/>
                <a:gd name="T19" fmla="*/ 13 h 36"/>
                <a:gd name="T20" fmla="*/ 39 w 58"/>
                <a:gd name="T21" fmla="*/ 14 h 36"/>
                <a:gd name="T22" fmla="*/ 28 w 58"/>
                <a:gd name="T23" fmla="*/ 14 h 36"/>
                <a:gd name="T24" fmla="*/ 40 w 58"/>
                <a:gd name="T25" fmla="*/ 10 h 36"/>
                <a:gd name="T26" fmla="*/ 28 w 58"/>
                <a:gd name="T27" fmla="*/ 14 h 36"/>
                <a:gd name="T28" fmla="*/ 32 w 58"/>
                <a:gd name="T29" fmla="*/ 25 h 36"/>
                <a:gd name="T30" fmla="*/ 38 w 58"/>
                <a:gd name="T31" fmla="*/ 22 h 36"/>
                <a:gd name="T32" fmla="*/ 32 w 58"/>
                <a:gd name="T33" fmla="*/ 25 h 36"/>
                <a:gd name="T34" fmla="*/ 20 w 58"/>
                <a:gd name="T35" fmla="*/ 21 h 36"/>
                <a:gd name="T36" fmla="*/ 21 w 58"/>
                <a:gd name="T37" fmla="*/ 22 h 36"/>
                <a:gd name="T38" fmla="*/ 24 w 58"/>
                <a:gd name="T39" fmla="*/ 18 h 36"/>
                <a:gd name="T40" fmla="*/ 20 w 58"/>
                <a:gd name="T41" fmla="*/ 21 h 36"/>
                <a:gd name="T42" fmla="*/ 17 w 58"/>
                <a:gd name="T43" fmla="*/ 22 h 36"/>
                <a:gd name="T44" fmla="*/ 13 w 58"/>
                <a:gd name="T45" fmla="*/ 27 h 36"/>
                <a:gd name="T46" fmla="*/ 22 w 58"/>
                <a:gd name="T47" fmla="*/ 25 h 36"/>
                <a:gd name="T48" fmla="*/ 17 w 58"/>
                <a:gd name="T4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6">
                  <a:moveTo>
                    <a:pt x="0" y="32"/>
                  </a:moveTo>
                  <a:cubicBezTo>
                    <a:pt x="2" y="28"/>
                    <a:pt x="9" y="22"/>
                    <a:pt x="15" y="17"/>
                  </a:cubicBezTo>
                  <a:cubicBezTo>
                    <a:pt x="25" y="8"/>
                    <a:pt x="37" y="0"/>
                    <a:pt x="47" y="6"/>
                  </a:cubicBezTo>
                  <a:cubicBezTo>
                    <a:pt x="49" y="7"/>
                    <a:pt x="54" y="11"/>
                    <a:pt x="55" y="14"/>
                  </a:cubicBezTo>
                  <a:cubicBezTo>
                    <a:pt x="58" y="24"/>
                    <a:pt x="43" y="33"/>
                    <a:pt x="30" y="34"/>
                  </a:cubicBezTo>
                  <a:cubicBezTo>
                    <a:pt x="26" y="35"/>
                    <a:pt x="20" y="33"/>
                    <a:pt x="15" y="34"/>
                  </a:cubicBezTo>
                  <a:cubicBezTo>
                    <a:pt x="10" y="34"/>
                    <a:pt x="3" y="36"/>
                    <a:pt x="0" y="32"/>
                  </a:cubicBezTo>
                  <a:close/>
                  <a:moveTo>
                    <a:pt x="39" y="14"/>
                  </a:moveTo>
                  <a:cubicBezTo>
                    <a:pt x="39" y="15"/>
                    <a:pt x="40" y="15"/>
                    <a:pt x="40" y="16"/>
                  </a:cubicBezTo>
                  <a:cubicBezTo>
                    <a:pt x="42" y="16"/>
                    <a:pt x="44" y="15"/>
                    <a:pt x="43" y="13"/>
                  </a:cubicBezTo>
                  <a:cubicBezTo>
                    <a:pt x="41" y="14"/>
                    <a:pt x="40" y="14"/>
                    <a:pt x="39" y="14"/>
                  </a:cubicBezTo>
                  <a:close/>
                  <a:moveTo>
                    <a:pt x="28" y="14"/>
                  </a:moveTo>
                  <a:cubicBezTo>
                    <a:pt x="32" y="13"/>
                    <a:pt x="38" y="13"/>
                    <a:pt x="40" y="10"/>
                  </a:cubicBezTo>
                  <a:cubicBezTo>
                    <a:pt x="36" y="9"/>
                    <a:pt x="30" y="11"/>
                    <a:pt x="28" y="14"/>
                  </a:cubicBezTo>
                  <a:close/>
                  <a:moveTo>
                    <a:pt x="32" y="25"/>
                  </a:moveTo>
                  <a:cubicBezTo>
                    <a:pt x="34" y="25"/>
                    <a:pt x="37" y="24"/>
                    <a:pt x="38" y="22"/>
                  </a:cubicBezTo>
                  <a:cubicBezTo>
                    <a:pt x="37" y="22"/>
                    <a:pt x="32" y="23"/>
                    <a:pt x="32" y="25"/>
                  </a:cubicBezTo>
                  <a:close/>
                  <a:moveTo>
                    <a:pt x="20" y="21"/>
                  </a:moveTo>
                  <a:cubicBezTo>
                    <a:pt x="21" y="21"/>
                    <a:pt x="21" y="22"/>
                    <a:pt x="21" y="22"/>
                  </a:cubicBezTo>
                  <a:cubicBezTo>
                    <a:pt x="23" y="22"/>
                    <a:pt x="24" y="20"/>
                    <a:pt x="24" y="18"/>
                  </a:cubicBezTo>
                  <a:cubicBezTo>
                    <a:pt x="22" y="19"/>
                    <a:pt x="20" y="20"/>
                    <a:pt x="20" y="21"/>
                  </a:cubicBezTo>
                  <a:close/>
                  <a:moveTo>
                    <a:pt x="17" y="22"/>
                  </a:moveTo>
                  <a:cubicBezTo>
                    <a:pt x="15" y="23"/>
                    <a:pt x="12" y="24"/>
                    <a:pt x="13" y="27"/>
                  </a:cubicBezTo>
                  <a:cubicBezTo>
                    <a:pt x="15" y="27"/>
                    <a:pt x="21" y="29"/>
                    <a:pt x="22" y="25"/>
                  </a:cubicBezTo>
                  <a:cubicBezTo>
                    <a:pt x="20" y="25"/>
                    <a:pt x="18" y="25"/>
                    <a:pt x="1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8" name="Freeform 479"/>
            <p:cNvSpPr>
              <a:spLocks noEditPoints="1"/>
            </p:cNvSpPr>
            <p:nvPr/>
          </p:nvSpPr>
          <p:spPr bwMode="auto">
            <a:xfrm>
              <a:off x="3462505" y="5149886"/>
              <a:ext cx="502585" cy="507821"/>
            </a:xfrm>
            <a:custGeom>
              <a:avLst/>
              <a:gdLst>
                <a:gd name="T0" fmla="*/ 78 w 81"/>
                <a:gd name="T1" fmla="*/ 26 h 82"/>
                <a:gd name="T2" fmla="*/ 66 w 81"/>
                <a:gd name="T3" fmla="*/ 68 h 82"/>
                <a:gd name="T4" fmla="*/ 32 w 81"/>
                <a:gd name="T5" fmla="*/ 80 h 82"/>
                <a:gd name="T6" fmla="*/ 23 w 81"/>
                <a:gd name="T7" fmla="*/ 75 h 82"/>
                <a:gd name="T8" fmla="*/ 18 w 81"/>
                <a:gd name="T9" fmla="*/ 72 h 82"/>
                <a:gd name="T10" fmla="*/ 4 w 81"/>
                <a:gd name="T11" fmla="*/ 31 h 82"/>
                <a:gd name="T12" fmla="*/ 17 w 81"/>
                <a:gd name="T13" fmla="*/ 10 h 82"/>
                <a:gd name="T14" fmla="*/ 25 w 81"/>
                <a:gd name="T15" fmla="*/ 5 h 82"/>
                <a:gd name="T16" fmla="*/ 47 w 81"/>
                <a:gd name="T17" fmla="*/ 1 h 82"/>
                <a:gd name="T18" fmla="*/ 70 w 81"/>
                <a:gd name="T19" fmla="*/ 15 h 82"/>
                <a:gd name="T20" fmla="*/ 78 w 81"/>
                <a:gd name="T21" fmla="*/ 26 h 82"/>
                <a:gd name="T22" fmla="*/ 22 w 81"/>
                <a:gd name="T23" fmla="*/ 11 h 82"/>
                <a:gd name="T24" fmla="*/ 8 w 81"/>
                <a:gd name="T25" fmla="*/ 30 h 82"/>
                <a:gd name="T26" fmla="*/ 15 w 81"/>
                <a:gd name="T27" fmla="*/ 66 h 82"/>
                <a:gd name="T28" fmla="*/ 30 w 81"/>
                <a:gd name="T29" fmla="*/ 76 h 82"/>
                <a:gd name="T30" fmla="*/ 60 w 81"/>
                <a:gd name="T31" fmla="*/ 70 h 82"/>
                <a:gd name="T32" fmla="*/ 73 w 81"/>
                <a:gd name="T33" fmla="*/ 54 h 82"/>
                <a:gd name="T34" fmla="*/ 77 w 81"/>
                <a:gd name="T35" fmla="*/ 40 h 82"/>
                <a:gd name="T36" fmla="*/ 63 w 81"/>
                <a:gd name="T37" fmla="*/ 13 h 82"/>
                <a:gd name="T38" fmla="*/ 40 w 81"/>
                <a:gd name="T39" fmla="*/ 5 h 82"/>
                <a:gd name="T40" fmla="*/ 22 w 81"/>
                <a:gd name="T41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82">
                  <a:moveTo>
                    <a:pt x="78" y="26"/>
                  </a:moveTo>
                  <a:cubicBezTo>
                    <a:pt x="81" y="42"/>
                    <a:pt x="76" y="58"/>
                    <a:pt x="66" y="68"/>
                  </a:cubicBezTo>
                  <a:cubicBezTo>
                    <a:pt x="57" y="77"/>
                    <a:pt x="47" y="82"/>
                    <a:pt x="32" y="80"/>
                  </a:cubicBezTo>
                  <a:cubicBezTo>
                    <a:pt x="28" y="79"/>
                    <a:pt x="27" y="77"/>
                    <a:pt x="23" y="75"/>
                  </a:cubicBezTo>
                  <a:cubicBezTo>
                    <a:pt x="21" y="74"/>
                    <a:pt x="19" y="73"/>
                    <a:pt x="18" y="72"/>
                  </a:cubicBezTo>
                  <a:cubicBezTo>
                    <a:pt x="6" y="64"/>
                    <a:pt x="0" y="48"/>
                    <a:pt x="4" y="31"/>
                  </a:cubicBezTo>
                  <a:cubicBezTo>
                    <a:pt x="6" y="24"/>
                    <a:pt x="12" y="13"/>
                    <a:pt x="17" y="10"/>
                  </a:cubicBezTo>
                  <a:cubicBezTo>
                    <a:pt x="19" y="8"/>
                    <a:pt x="23" y="6"/>
                    <a:pt x="25" y="5"/>
                  </a:cubicBezTo>
                  <a:cubicBezTo>
                    <a:pt x="30" y="3"/>
                    <a:pt x="40" y="0"/>
                    <a:pt x="47" y="1"/>
                  </a:cubicBezTo>
                  <a:cubicBezTo>
                    <a:pt x="56" y="4"/>
                    <a:pt x="64" y="9"/>
                    <a:pt x="70" y="15"/>
                  </a:cubicBezTo>
                  <a:cubicBezTo>
                    <a:pt x="74" y="18"/>
                    <a:pt x="74" y="22"/>
                    <a:pt x="78" y="26"/>
                  </a:cubicBezTo>
                  <a:close/>
                  <a:moveTo>
                    <a:pt x="22" y="11"/>
                  </a:moveTo>
                  <a:cubicBezTo>
                    <a:pt x="17" y="15"/>
                    <a:pt x="10" y="23"/>
                    <a:pt x="8" y="30"/>
                  </a:cubicBezTo>
                  <a:cubicBezTo>
                    <a:pt x="4" y="42"/>
                    <a:pt x="7" y="58"/>
                    <a:pt x="15" y="66"/>
                  </a:cubicBezTo>
                  <a:cubicBezTo>
                    <a:pt x="18" y="69"/>
                    <a:pt x="26" y="75"/>
                    <a:pt x="30" y="76"/>
                  </a:cubicBezTo>
                  <a:cubicBezTo>
                    <a:pt x="41" y="80"/>
                    <a:pt x="54" y="75"/>
                    <a:pt x="60" y="70"/>
                  </a:cubicBezTo>
                  <a:cubicBezTo>
                    <a:pt x="66" y="66"/>
                    <a:pt x="69" y="61"/>
                    <a:pt x="73" y="54"/>
                  </a:cubicBezTo>
                  <a:cubicBezTo>
                    <a:pt x="74" y="50"/>
                    <a:pt x="76" y="44"/>
                    <a:pt x="77" y="40"/>
                  </a:cubicBezTo>
                  <a:cubicBezTo>
                    <a:pt x="78" y="29"/>
                    <a:pt x="71" y="19"/>
                    <a:pt x="63" y="13"/>
                  </a:cubicBezTo>
                  <a:cubicBezTo>
                    <a:pt x="58" y="9"/>
                    <a:pt x="47" y="4"/>
                    <a:pt x="40" y="5"/>
                  </a:cubicBezTo>
                  <a:cubicBezTo>
                    <a:pt x="33" y="6"/>
                    <a:pt x="27" y="8"/>
                    <a:pt x="2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9" name="Freeform 480"/>
            <p:cNvSpPr/>
            <p:nvPr/>
          </p:nvSpPr>
          <p:spPr bwMode="auto">
            <a:xfrm>
              <a:off x="3755680" y="5304327"/>
              <a:ext cx="86383" cy="86383"/>
            </a:xfrm>
            <a:custGeom>
              <a:avLst/>
              <a:gdLst>
                <a:gd name="T0" fmla="*/ 7 w 14"/>
                <a:gd name="T1" fmla="*/ 1 h 14"/>
                <a:gd name="T2" fmla="*/ 6 w 14"/>
                <a:gd name="T3" fmla="*/ 12 h 14"/>
                <a:gd name="T4" fmla="*/ 7 w 14"/>
                <a:gd name="T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7" y="1"/>
                  </a:moveTo>
                  <a:cubicBezTo>
                    <a:pt x="13" y="0"/>
                    <a:pt x="14" y="14"/>
                    <a:pt x="6" y="12"/>
                  </a:cubicBezTo>
                  <a:cubicBezTo>
                    <a:pt x="0" y="11"/>
                    <a:pt x="2" y="3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0" name="Freeform 481"/>
            <p:cNvSpPr/>
            <p:nvPr/>
          </p:nvSpPr>
          <p:spPr bwMode="auto">
            <a:xfrm>
              <a:off x="3569827" y="5304327"/>
              <a:ext cx="78529" cy="107324"/>
            </a:xfrm>
            <a:custGeom>
              <a:avLst/>
              <a:gdLst>
                <a:gd name="T0" fmla="*/ 2 w 13"/>
                <a:gd name="T1" fmla="*/ 5 h 17"/>
                <a:gd name="T2" fmla="*/ 12 w 13"/>
                <a:gd name="T3" fmla="*/ 6 h 17"/>
                <a:gd name="T4" fmla="*/ 2 w 13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2" y="5"/>
                  </a:moveTo>
                  <a:cubicBezTo>
                    <a:pt x="4" y="0"/>
                    <a:pt x="11" y="2"/>
                    <a:pt x="12" y="6"/>
                  </a:cubicBezTo>
                  <a:cubicBezTo>
                    <a:pt x="13" y="14"/>
                    <a:pt x="0" y="17"/>
                    <a:pt x="2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1" name="Freeform 482"/>
            <p:cNvSpPr/>
            <p:nvPr/>
          </p:nvSpPr>
          <p:spPr bwMode="auto">
            <a:xfrm>
              <a:off x="3561975" y="5453531"/>
              <a:ext cx="298410" cy="94235"/>
            </a:xfrm>
            <a:custGeom>
              <a:avLst/>
              <a:gdLst>
                <a:gd name="T0" fmla="*/ 46 w 48"/>
                <a:gd name="T1" fmla="*/ 1 h 15"/>
                <a:gd name="T2" fmla="*/ 41 w 48"/>
                <a:gd name="T3" fmla="*/ 9 h 15"/>
                <a:gd name="T4" fmla="*/ 0 w 48"/>
                <a:gd name="T5" fmla="*/ 2 h 15"/>
                <a:gd name="T6" fmla="*/ 10 w 48"/>
                <a:gd name="T7" fmla="*/ 7 h 15"/>
                <a:gd name="T8" fmla="*/ 44 w 48"/>
                <a:gd name="T9" fmla="*/ 1 h 15"/>
                <a:gd name="T10" fmla="*/ 46 w 4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5">
                  <a:moveTo>
                    <a:pt x="46" y="1"/>
                  </a:moveTo>
                  <a:cubicBezTo>
                    <a:pt x="48" y="5"/>
                    <a:pt x="42" y="6"/>
                    <a:pt x="41" y="9"/>
                  </a:cubicBezTo>
                  <a:cubicBezTo>
                    <a:pt x="29" y="15"/>
                    <a:pt x="5" y="15"/>
                    <a:pt x="0" y="2"/>
                  </a:cubicBezTo>
                  <a:cubicBezTo>
                    <a:pt x="4" y="0"/>
                    <a:pt x="6" y="6"/>
                    <a:pt x="10" y="7"/>
                  </a:cubicBezTo>
                  <a:cubicBezTo>
                    <a:pt x="22" y="12"/>
                    <a:pt x="36" y="8"/>
                    <a:pt x="44" y="1"/>
                  </a:cubicBezTo>
                  <a:cubicBezTo>
                    <a:pt x="45" y="1"/>
                    <a:pt x="45" y="1"/>
                    <a:pt x="4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9" name="Freeform 504"/>
            <p:cNvSpPr/>
            <p:nvPr/>
          </p:nvSpPr>
          <p:spPr bwMode="auto">
            <a:xfrm>
              <a:off x="2224365" y="6105322"/>
              <a:ext cx="141352" cy="162293"/>
            </a:xfrm>
            <a:custGeom>
              <a:avLst/>
              <a:gdLst>
                <a:gd name="T0" fmla="*/ 16 w 23"/>
                <a:gd name="T1" fmla="*/ 3 h 26"/>
                <a:gd name="T2" fmla="*/ 23 w 23"/>
                <a:gd name="T3" fmla="*/ 2 h 26"/>
                <a:gd name="T4" fmla="*/ 16 w 23"/>
                <a:gd name="T5" fmla="*/ 5 h 26"/>
                <a:gd name="T6" fmla="*/ 9 w 23"/>
                <a:gd name="T7" fmla="*/ 21 h 26"/>
                <a:gd name="T8" fmla="*/ 7 w 23"/>
                <a:gd name="T9" fmla="*/ 26 h 26"/>
                <a:gd name="T10" fmla="*/ 13 w 23"/>
                <a:gd name="T11" fmla="*/ 6 h 26"/>
                <a:gd name="T12" fmla="*/ 1 w 23"/>
                <a:gd name="T13" fmla="*/ 10 h 26"/>
                <a:gd name="T14" fmla="*/ 5 w 23"/>
                <a:gd name="T15" fmla="*/ 7 h 26"/>
                <a:gd name="T16" fmla="*/ 14 w 23"/>
                <a:gd name="T17" fmla="*/ 4 h 26"/>
                <a:gd name="T18" fmla="*/ 16 w 23"/>
                <a:gd name="T1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6">
                  <a:moveTo>
                    <a:pt x="16" y="3"/>
                  </a:moveTo>
                  <a:cubicBezTo>
                    <a:pt x="19" y="2"/>
                    <a:pt x="21" y="1"/>
                    <a:pt x="23" y="2"/>
                  </a:cubicBezTo>
                  <a:cubicBezTo>
                    <a:pt x="22" y="6"/>
                    <a:pt x="18" y="3"/>
                    <a:pt x="16" y="5"/>
                  </a:cubicBezTo>
                  <a:cubicBezTo>
                    <a:pt x="13" y="7"/>
                    <a:pt x="10" y="17"/>
                    <a:pt x="9" y="21"/>
                  </a:cubicBezTo>
                  <a:cubicBezTo>
                    <a:pt x="9" y="23"/>
                    <a:pt x="9" y="26"/>
                    <a:pt x="7" y="26"/>
                  </a:cubicBezTo>
                  <a:cubicBezTo>
                    <a:pt x="7" y="19"/>
                    <a:pt x="11" y="13"/>
                    <a:pt x="13" y="6"/>
                  </a:cubicBezTo>
                  <a:cubicBezTo>
                    <a:pt x="8" y="7"/>
                    <a:pt x="6" y="9"/>
                    <a:pt x="1" y="10"/>
                  </a:cubicBezTo>
                  <a:cubicBezTo>
                    <a:pt x="0" y="7"/>
                    <a:pt x="3" y="7"/>
                    <a:pt x="5" y="7"/>
                  </a:cubicBezTo>
                  <a:cubicBezTo>
                    <a:pt x="8" y="6"/>
                    <a:pt x="11" y="4"/>
                    <a:pt x="14" y="4"/>
                  </a:cubicBezTo>
                  <a:cubicBezTo>
                    <a:pt x="13" y="2"/>
                    <a:pt x="16" y="0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0" name="Freeform 505"/>
            <p:cNvSpPr/>
            <p:nvPr/>
          </p:nvSpPr>
          <p:spPr bwMode="auto">
            <a:xfrm>
              <a:off x="2559422" y="6141969"/>
              <a:ext cx="109941" cy="136117"/>
            </a:xfrm>
            <a:custGeom>
              <a:avLst/>
              <a:gdLst>
                <a:gd name="T0" fmla="*/ 18 w 18"/>
                <a:gd name="T1" fmla="*/ 1 h 22"/>
                <a:gd name="T2" fmla="*/ 11 w 18"/>
                <a:gd name="T3" fmla="*/ 22 h 22"/>
                <a:gd name="T4" fmla="*/ 11 w 18"/>
                <a:gd name="T5" fmla="*/ 14 h 22"/>
                <a:gd name="T6" fmla="*/ 0 w 18"/>
                <a:gd name="T7" fmla="*/ 20 h 22"/>
                <a:gd name="T8" fmla="*/ 5 w 18"/>
                <a:gd name="T9" fmla="*/ 10 h 22"/>
                <a:gd name="T10" fmla="*/ 8 w 18"/>
                <a:gd name="T11" fmla="*/ 13 h 22"/>
                <a:gd name="T12" fmla="*/ 6 w 18"/>
                <a:gd name="T13" fmla="*/ 13 h 22"/>
                <a:gd name="T14" fmla="*/ 2 w 18"/>
                <a:gd name="T15" fmla="*/ 19 h 22"/>
                <a:gd name="T16" fmla="*/ 17 w 18"/>
                <a:gd name="T17" fmla="*/ 0 h 22"/>
                <a:gd name="T18" fmla="*/ 18 w 18"/>
                <a:gd name="T19" fmla="*/ 0 h 22"/>
                <a:gd name="T20" fmla="*/ 18 w 18"/>
                <a:gd name="T2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2">
                  <a:moveTo>
                    <a:pt x="18" y="1"/>
                  </a:moveTo>
                  <a:cubicBezTo>
                    <a:pt x="15" y="7"/>
                    <a:pt x="12" y="14"/>
                    <a:pt x="11" y="22"/>
                  </a:cubicBezTo>
                  <a:cubicBezTo>
                    <a:pt x="7" y="21"/>
                    <a:pt x="11" y="16"/>
                    <a:pt x="11" y="14"/>
                  </a:cubicBezTo>
                  <a:cubicBezTo>
                    <a:pt x="9" y="15"/>
                    <a:pt x="6" y="22"/>
                    <a:pt x="0" y="20"/>
                  </a:cubicBezTo>
                  <a:cubicBezTo>
                    <a:pt x="0" y="16"/>
                    <a:pt x="3" y="13"/>
                    <a:pt x="5" y="10"/>
                  </a:cubicBezTo>
                  <a:cubicBezTo>
                    <a:pt x="7" y="10"/>
                    <a:pt x="9" y="11"/>
                    <a:pt x="8" y="13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3" y="14"/>
                    <a:pt x="3" y="16"/>
                    <a:pt x="2" y="19"/>
                  </a:cubicBezTo>
                  <a:cubicBezTo>
                    <a:pt x="10" y="16"/>
                    <a:pt x="13" y="7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8" y="1"/>
                    <a:pt x="1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1" name="Freeform 506"/>
            <p:cNvSpPr/>
            <p:nvPr/>
          </p:nvSpPr>
          <p:spPr bwMode="auto">
            <a:xfrm>
              <a:off x="2904949" y="6123645"/>
              <a:ext cx="143971" cy="149206"/>
            </a:xfrm>
            <a:custGeom>
              <a:avLst/>
              <a:gdLst>
                <a:gd name="T0" fmla="*/ 12 w 23"/>
                <a:gd name="T1" fmla="*/ 16 h 24"/>
                <a:gd name="T2" fmla="*/ 0 w 23"/>
                <a:gd name="T3" fmla="*/ 20 h 24"/>
                <a:gd name="T4" fmla="*/ 11 w 23"/>
                <a:gd name="T5" fmla="*/ 13 h 24"/>
                <a:gd name="T6" fmla="*/ 9 w 23"/>
                <a:gd name="T7" fmla="*/ 13 h 24"/>
                <a:gd name="T8" fmla="*/ 3 w 23"/>
                <a:gd name="T9" fmla="*/ 20 h 24"/>
                <a:gd name="T10" fmla="*/ 14 w 23"/>
                <a:gd name="T11" fmla="*/ 12 h 24"/>
                <a:gd name="T12" fmla="*/ 21 w 23"/>
                <a:gd name="T13" fmla="*/ 0 h 24"/>
                <a:gd name="T14" fmla="*/ 15 w 23"/>
                <a:gd name="T15" fmla="*/ 14 h 24"/>
                <a:gd name="T16" fmla="*/ 12 w 23"/>
                <a:gd name="T17" fmla="*/ 22 h 24"/>
                <a:gd name="T18" fmla="*/ 12 w 23"/>
                <a:gd name="T1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12" y="16"/>
                  </a:moveTo>
                  <a:cubicBezTo>
                    <a:pt x="9" y="18"/>
                    <a:pt x="5" y="24"/>
                    <a:pt x="0" y="20"/>
                  </a:cubicBezTo>
                  <a:cubicBezTo>
                    <a:pt x="1" y="17"/>
                    <a:pt x="8" y="7"/>
                    <a:pt x="11" y="13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5" y="14"/>
                    <a:pt x="4" y="17"/>
                    <a:pt x="3" y="20"/>
                  </a:cubicBezTo>
                  <a:cubicBezTo>
                    <a:pt x="9" y="19"/>
                    <a:pt x="11" y="15"/>
                    <a:pt x="14" y="12"/>
                  </a:cubicBezTo>
                  <a:cubicBezTo>
                    <a:pt x="16" y="8"/>
                    <a:pt x="16" y="2"/>
                    <a:pt x="21" y="0"/>
                  </a:cubicBezTo>
                  <a:cubicBezTo>
                    <a:pt x="23" y="6"/>
                    <a:pt x="17" y="10"/>
                    <a:pt x="15" y="14"/>
                  </a:cubicBezTo>
                  <a:cubicBezTo>
                    <a:pt x="14" y="17"/>
                    <a:pt x="14" y="20"/>
                    <a:pt x="12" y="22"/>
                  </a:cubicBezTo>
                  <a:cubicBezTo>
                    <a:pt x="9" y="21"/>
                    <a:pt x="12" y="18"/>
                    <a:pt x="12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2" name="Freeform 507"/>
            <p:cNvSpPr/>
            <p:nvPr/>
          </p:nvSpPr>
          <p:spPr bwMode="auto">
            <a:xfrm>
              <a:off x="3208594" y="6136734"/>
              <a:ext cx="31412" cy="23560"/>
            </a:xfrm>
            <a:custGeom>
              <a:avLst/>
              <a:gdLst>
                <a:gd name="T0" fmla="*/ 5 w 5"/>
                <a:gd name="T1" fmla="*/ 2 h 4"/>
                <a:gd name="T2" fmla="*/ 4 w 5"/>
                <a:gd name="T3" fmla="*/ 4 h 4"/>
                <a:gd name="T4" fmla="*/ 1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0" y="1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3" name="Freeform 508"/>
            <p:cNvSpPr>
              <a:spLocks noEditPoints="1"/>
            </p:cNvSpPr>
            <p:nvPr/>
          </p:nvSpPr>
          <p:spPr bwMode="auto">
            <a:xfrm>
              <a:off x="2323835" y="6186468"/>
              <a:ext cx="222500" cy="86383"/>
            </a:xfrm>
            <a:custGeom>
              <a:avLst/>
              <a:gdLst>
                <a:gd name="T0" fmla="*/ 23 w 36"/>
                <a:gd name="T1" fmla="*/ 10 h 14"/>
                <a:gd name="T2" fmla="*/ 12 w 36"/>
                <a:gd name="T3" fmla="*/ 11 h 14"/>
                <a:gd name="T4" fmla="*/ 4 w 36"/>
                <a:gd name="T5" fmla="*/ 12 h 14"/>
                <a:gd name="T6" fmla="*/ 7 w 36"/>
                <a:gd name="T7" fmla="*/ 5 h 14"/>
                <a:gd name="T8" fmla="*/ 5 w 36"/>
                <a:gd name="T9" fmla="*/ 4 h 14"/>
                <a:gd name="T10" fmla="*/ 1 w 36"/>
                <a:gd name="T11" fmla="*/ 7 h 14"/>
                <a:gd name="T12" fmla="*/ 4 w 36"/>
                <a:gd name="T13" fmla="*/ 1 h 14"/>
                <a:gd name="T14" fmla="*/ 7 w 36"/>
                <a:gd name="T15" fmla="*/ 3 h 14"/>
                <a:gd name="T16" fmla="*/ 11 w 36"/>
                <a:gd name="T17" fmla="*/ 1 h 14"/>
                <a:gd name="T18" fmla="*/ 7 w 36"/>
                <a:gd name="T19" fmla="*/ 10 h 14"/>
                <a:gd name="T20" fmla="*/ 18 w 36"/>
                <a:gd name="T21" fmla="*/ 2 h 14"/>
                <a:gd name="T22" fmla="*/ 14 w 36"/>
                <a:gd name="T23" fmla="*/ 10 h 14"/>
                <a:gd name="T24" fmla="*/ 27 w 36"/>
                <a:gd name="T25" fmla="*/ 3 h 14"/>
                <a:gd name="T26" fmla="*/ 36 w 36"/>
                <a:gd name="T27" fmla="*/ 5 h 14"/>
                <a:gd name="T28" fmla="*/ 33 w 36"/>
                <a:gd name="T29" fmla="*/ 13 h 14"/>
                <a:gd name="T30" fmla="*/ 31 w 36"/>
                <a:gd name="T31" fmla="*/ 12 h 14"/>
                <a:gd name="T32" fmla="*/ 33 w 36"/>
                <a:gd name="T33" fmla="*/ 4 h 14"/>
                <a:gd name="T34" fmla="*/ 23 w 36"/>
                <a:gd name="T35" fmla="*/ 14 h 14"/>
                <a:gd name="T36" fmla="*/ 23 w 36"/>
                <a:gd name="T37" fmla="*/ 10 h 14"/>
                <a:gd name="T38" fmla="*/ 15 w 36"/>
                <a:gd name="T39" fmla="*/ 7 h 14"/>
                <a:gd name="T40" fmla="*/ 16 w 36"/>
                <a:gd name="T41" fmla="*/ 5 h 14"/>
                <a:gd name="T42" fmla="*/ 15 w 36"/>
                <a:gd name="T4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14">
                  <a:moveTo>
                    <a:pt x="23" y="10"/>
                  </a:moveTo>
                  <a:cubicBezTo>
                    <a:pt x="20" y="13"/>
                    <a:pt x="15" y="14"/>
                    <a:pt x="12" y="11"/>
                  </a:cubicBezTo>
                  <a:cubicBezTo>
                    <a:pt x="10" y="12"/>
                    <a:pt x="6" y="13"/>
                    <a:pt x="4" y="12"/>
                  </a:cubicBezTo>
                  <a:cubicBezTo>
                    <a:pt x="5" y="9"/>
                    <a:pt x="6" y="7"/>
                    <a:pt x="7" y="5"/>
                  </a:cubicBezTo>
                  <a:cubicBezTo>
                    <a:pt x="7" y="5"/>
                    <a:pt x="5" y="5"/>
                    <a:pt x="5" y="4"/>
                  </a:cubicBezTo>
                  <a:cubicBezTo>
                    <a:pt x="3" y="5"/>
                    <a:pt x="3" y="7"/>
                    <a:pt x="1" y="7"/>
                  </a:cubicBezTo>
                  <a:cubicBezTo>
                    <a:pt x="0" y="5"/>
                    <a:pt x="3" y="3"/>
                    <a:pt x="4" y="1"/>
                  </a:cubicBezTo>
                  <a:cubicBezTo>
                    <a:pt x="5" y="1"/>
                    <a:pt x="6" y="2"/>
                    <a:pt x="7" y="3"/>
                  </a:cubicBezTo>
                  <a:cubicBezTo>
                    <a:pt x="9" y="2"/>
                    <a:pt x="9" y="0"/>
                    <a:pt x="11" y="1"/>
                  </a:cubicBezTo>
                  <a:cubicBezTo>
                    <a:pt x="12" y="5"/>
                    <a:pt x="7" y="6"/>
                    <a:pt x="7" y="10"/>
                  </a:cubicBezTo>
                  <a:cubicBezTo>
                    <a:pt x="14" y="13"/>
                    <a:pt x="12" y="2"/>
                    <a:pt x="18" y="2"/>
                  </a:cubicBezTo>
                  <a:cubicBezTo>
                    <a:pt x="21" y="5"/>
                    <a:pt x="17" y="8"/>
                    <a:pt x="14" y="10"/>
                  </a:cubicBezTo>
                  <a:cubicBezTo>
                    <a:pt x="20" y="13"/>
                    <a:pt x="25" y="7"/>
                    <a:pt x="27" y="3"/>
                  </a:cubicBezTo>
                  <a:cubicBezTo>
                    <a:pt x="30" y="3"/>
                    <a:pt x="34" y="1"/>
                    <a:pt x="36" y="5"/>
                  </a:cubicBezTo>
                  <a:cubicBezTo>
                    <a:pt x="36" y="9"/>
                    <a:pt x="34" y="11"/>
                    <a:pt x="33" y="13"/>
                  </a:cubicBezTo>
                  <a:cubicBezTo>
                    <a:pt x="32" y="13"/>
                    <a:pt x="32" y="12"/>
                    <a:pt x="31" y="12"/>
                  </a:cubicBezTo>
                  <a:cubicBezTo>
                    <a:pt x="32" y="10"/>
                    <a:pt x="36" y="5"/>
                    <a:pt x="33" y="4"/>
                  </a:cubicBezTo>
                  <a:cubicBezTo>
                    <a:pt x="28" y="3"/>
                    <a:pt x="26" y="12"/>
                    <a:pt x="23" y="14"/>
                  </a:cubicBezTo>
                  <a:cubicBezTo>
                    <a:pt x="21" y="14"/>
                    <a:pt x="22" y="11"/>
                    <a:pt x="23" y="10"/>
                  </a:cubicBezTo>
                  <a:close/>
                  <a:moveTo>
                    <a:pt x="15" y="7"/>
                  </a:moveTo>
                  <a:cubicBezTo>
                    <a:pt x="16" y="7"/>
                    <a:pt x="17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4" name="Freeform 509"/>
            <p:cNvSpPr>
              <a:spLocks noEditPoints="1"/>
            </p:cNvSpPr>
            <p:nvPr/>
          </p:nvSpPr>
          <p:spPr bwMode="auto">
            <a:xfrm>
              <a:off x="3017508" y="6173381"/>
              <a:ext cx="62823" cy="94235"/>
            </a:xfrm>
            <a:custGeom>
              <a:avLst/>
              <a:gdLst>
                <a:gd name="T0" fmla="*/ 10 w 10"/>
                <a:gd name="T1" fmla="*/ 1 h 15"/>
                <a:gd name="T2" fmla="*/ 3 w 10"/>
                <a:gd name="T3" fmla="*/ 10 h 15"/>
                <a:gd name="T4" fmla="*/ 10 w 10"/>
                <a:gd name="T5" fmla="*/ 10 h 15"/>
                <a:gd name="T6" fmla="*/ 0 w 10"/>
                <a:gd name="T7" fmla="*/ 9 h 15"/>
                <a:gd name="T8" fmla="*/ 10 w 10"/>
                <a:gd name="T9" fmla="*/ 1 h 15"/>
                <a:gd name="T10" fmla="*/ 4 w 10"/>
                <a:gd name="T11" fmla="*/ 7 h 15"/>
                <a:gd name="T12" fmla="*/ 7 w 10"/>
                <a:gd name="T13" fmla="*/ 3 h 15"/>
                <a:gd name="T14" fmla="*/ 4 w 10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5">
                  <a:moveTo>
                    <a:pt x="10" y="1"/>
                  </a:moveTo>
                  <a:cubicBezTo>
                    <a:pt x="10" y="6"/>
                    <a:pt x="6" y="8"/>
                    <a:pt x="3" y="10"/>
                  </a:cubicBezTo>
                  <a:cubicBezTo>
                    <a:pt x="4" y="14"/>
                    <a:pt x="8" y="9"/>
                    <a:pt x="10" y="10"/>
                  </a:cubicBezTo>
                  <a:cubicBezTo>
                    <a:pt x="8" y="15"/>
                    <a:pt x="1" y="14"/>
                    <a:pt x="0" y="9"/>
                  </a:cubicBezTo>
                  <a:cubicBezTo>
                    <a:pt x="3" y="7"/>
                    <a:pt x="5" y="0"/>
                    <a:pt x="10" y="1"/>
                  </a:cubicBezTo>
                  <a:close/>
                  <a:moveTo>
                    <a:pt x="4" y="7"/>
                  </a:moveTo>
                  <a:cubicBezTo>
                    <a:pt x="5" y="6"/>
                    <a:pt x="8" y="5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Freeform 510"/>
            <p:cNvSpPr>
              <a:spLocks noEditPoints="1"/>
            </p:cNvSpPr>
            <p:nvPr/>
          </p:nvSpPr>
          <p:spPr bwMode="auto">
            <a:xfrm>
              <a:off x="2596069" y="6191703"/>
              <a:ext cx="149206" cy="222500"/>
            </a:xfrm>
            <a:custGeom>
              <a:avLst/>
              <a:gdLst>
                <a:gd name="T0" fmla="*/ 24 w 24"/>
                <a:gd name="T1" fmla="*/ 1 h 36"/>
                <a:gd name="T2" fmla="*/ 17 w 24"/>
                <a:gd name="T3" fmla="*/ 19 h 36"/>
                <a:gd name="T4" fmla="*/ 23 w 24"/>
                <a:gd name="T5" fmla="*/ 16 h 36"/>
                <a:gd name="T6" fmla="*/ 16 w 24"/>
                <a:gd name="T7" fmla="*/ 22 h 36"/>
                <a:gd name="T8" fmla="*/ 10 w 24"/>
                <a:gd name="T9" fmla="*/ 33 h 36"/>
                <a:gd name="T10" fmla="*/ 0 w 24"/>
                <a:gd name="T11" fmla="*/ 29 h 36"/>
                <a:gd name="T12" fmla="*/ 15 w 24"/>
                <a:gd name="T13" fmla="*/ 21 h 36"/>
                <a:gd name="T14" fmla="*/ 18 w 24"/>
                <a:gd name="T15" fmla="*/ 9 h 36"/>
                <a:gd name="T16" fmla="*/ 9 w 24"/>
                <a:gd name="T17" fmla="*/ 11 h 36"/>
                <a:gd name="T18" fmla="*/ 12 w 24"/>
                <a:gd name="T19" fmla="*/ 5 h 36"/>
                <a:gd name="T20" fmla="*/ 11 w 24"/>
                <a:gd name="T21" fmla="*/ 10 h 36"/>
                <a:gd name="T22" fmla="*/ 22 w 24"/>
                <a:gd name="T23" fmla="*/ 0 h 36"/>
                <a:gd name="T24" fmla="*/ 24 w 24"/>
                <a:gd name="T25" fmla="*/ 1 h 36"/>
                <a:gd name="T26" fmla="*/ 3 w 24"/>
                <a:gd name="T27" fmla="*/ 29 h 36"/>
                <a:gd name="T28" fmla="*/ 14 w 24"/>
                <a:gd name="T29" fmla="*/ 22 h 36"/>
                <a:gd name="T30" fmla="*/ 3 w 24"/>
                <a:gd name="T3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6">
                  <a:moveTo>
                    <a:pt x="24" y="1"/>
                  </a:moveTo>
                  <a:cubicBezTo>
                    <a:pt x="21" y="6"/>
                    <a:pt x="19" y="13"/>
                    <a:pt x="17" y="19"/>
                  </a:cubicBezTo>
                  <a:cubicBezTo>
                    <a:pt x="19" y="18"/>
                    <a:pt x="21" y="17"/>
                    <a:pt x="23" y="16"/>
                  </a:cubicBezTo>
                  <a:cubicBezTo>
                    <a:pt x="22" y="18"/>
                    <a:pt x="18" y="20"/>
                    <a:pt x="16" y="22"/>
                  </a:cubicBezTo>
                  <a:cubicBezTo>
                    <a:pt x="15" y="26"/>
                    <a:pt x="14" y="32"/>
                    <a:pt x="10" y="33"/>
                  </a:cubicBezTo>
                  <a:cubicBezTo>
                    <a:pt x="6" y="34"/>
                    <a:pt x="3" y="31"/>
                    <a:pt x="0" y="29"/>
                  </a:cubicBezTo>
                  <a:cubicBezTo>
                    <a:pt x="4" y="25"/>
                    <a:pt x="10" y="23"/>
                    <a:pt x="15" y="21"/>
                  </a:cubicBezTo>
                  <a:cubicBezTo>
                    <a:pt x="16" y="17"/>
                    <a:pt x="18" y="13"/>
                    <a:pt x="18" y="9"/>
                  </a:cubicBezTo>
                  <a:cubicBezTo>
                    <a:pt x="17" y="10"/>
                    <a:pt x="12" y="16"/>
                    <a:pt x="9" y="11"/>
                  </a:cubicBezTo>
                  <a:cubicBezTo>
                    <a:pt x="9" y="8"/>
                    <a:pt x="9" y="4"/>
                    <a:pt x="12" y="5"/>
                  </a:cubicBezTo>
                  <a:cubicBezTo>
                    <a:pt x="13" y="7"/>
                    <a:pt x="11" y="8"/>
                    <a:pt x="11" y="10"/>
                  </a:cubicBezTo>
                  <a:cubicBezTo>
                    <a:pt x="17" y="11"/>
                    <a:pt x="20" y="4"/>
                    <a:pt x="22" y="0"/>
                  </a:cubicBezTo>
                  <a:cubicBezTo>
                    <a:pt x="24" y="0"/>
                    <a:pt x="23" y="1"/>
                    <a:pt x="24" y="1"/>
                  </a:cubicBezTo>
                  <a:close/>
                  <a:moveTo>
                    <a:pt x="3" y="29"/>
                  </a:moveTo>
                  <a:cubicBezTo>
                    <a:pt x="7" y="36"/>
                    <a:pt x="15" y="27"/>
                    <a:pt x="14" y="22"/>
                  </a:cubicBezTo>
                  <a:cubicBezTo>
                    <a:pt x="11" y="25"/>
                    <a:pt x="6" y="26"/>
                    <a:pt x="3" y="2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6" name="Freeform 511"/>
            <p:cNvSpPr>
              <a:spLocks noEditPoints="1"/>
            </p:cNvSpPr>
            <p:nvPr/>
          </p:nvSpPr>
          <p:spPr bwMode="auto">
            <a:xfrm>
              <a:off x="3085566" y="6168146"/>
              <a:ext cx="130882" cy="104705"/>
            </a:xfrm>
            <a:custGeom>
              <a:avLst/>
              <a:gdLst>
                <a:gd name="T0" fmla="*/ 6 w 21"/>
                <a:gd name="T1" fmla="*/ 9 h 17"/>
                <a:gd name="T2" fmla="*/ 6 w 21"/>
                <a:gd name="T3" fmla="*/ 10 h 17"/>
                <a:gd name="T4" fmla="*/ 20 w 21"/>
                <a:gd name="T5" fmla="*/ 2 h 17"/>
                <a:gd name="T6" fmla="*/ 21 w 21"/>
                <a:gd name="T7" fmla="*/ 3 h 17"/>
                <a:gd name="T8" fmla="*/ 15 w 21"/>
                <a:gd name="T9" fmla="*/ 16 h 17"/>
                <a:gd name="T10" fmla="*/ 13 w 21"/>
                <a:gd name="T11" fmla="*/ 15 h 17"/>
                <a:gd name="T12" fmla="*/ 14 w 21"/>
                <a:gd name="T13" fmla="*/ 11 h 17"/>
                <a:gd name="T14" fmla="*/ 0 w 21"/>
                <a:gd name="T15" fmla="*/ 14 h 17"/>
                <a:gd name="T16" fmla="*/ 0 w 21"/>
                <a:gd name="T17" fmla="*/ 13 h 17"/>
                <a:gd name="T18" fmla="*/ 4 w 21"/>
                <a:gd name="T19" fmla="*/ 11 h 17"/>
                <a:gd name="T20" fmla="*/ 11 w 21"/>
                <a:gd name="T21" fmla="*/ 3 h 17"/>
                <a:gd name="T22" fmla="*/ 6 w 21"/>
                <a:gd name="T23" fmla="*/ 9 h 17"/>
                <a:gd name="T24" fmla="*/ 7 w 21"/>
                <a:gd name="T25" fmla="*/ 6 h 17"/>
                <a:gd name="T26" fmla="*/ 8 w 21"/>
                <a:gd name="T27" fmla="*/ 4 h 17"/>
                <a:gd name="T28" fmla="*/ 7 w 21"/>
                <a:gd name="T2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7">
                  <a:moveTo>
                    <a:pt x="6" y="9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12" y="12"/>
                    <a:pt x="17" y="5"/>
                    <a:pt x="20" y="2"/>
                  </a:cubicBezTo>
                  <a:cubicBezTo>
                    <a:pt x="21" y="1"/>
                    <a:pt x="21" y="2"/>
                    <a:pt x="21" y="3"/>
                  </a:cubicBezTo>
                  <a:cubicBezTo>
                    <a:pt x="18" y="7"/>
                    <a:pt x="16" y="11"/>
                    <a:pt x="15" y="16"/>
                  </a:cubicBezTo>
                  <a:cubicBezTo>
                    <a:pt x="14" y="16"/>
                    <a:pt x="14" y="15"/>
                    <a:pt x="13" y="15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0" y="11"/>
                    <a:pt x="5" y="17"/>
                    <a:pt x="0" y="14"/>
                  </a:cubicBezTo>
                  <a:cubicBezTo>
                    <a:pt x="0" y="14"/>
                    <a:pt x="1" y="14"/>
                    <a:pt x="0" y="13"/>
                  </a:cubicBezTo>
                  <a:cubicBezTo>
                    <a:pt x="2" y="12"/>
                    <a:pt x="2" y="12"/>
                    <a:pt x="4" y="11"/>
                  </a:cubicBezTo>
                  <a:cubicBezTo>
                    <a:pt x="4" y="6"/>
                    <a:pt x="6" y="0"/>
                    <a:pt x="11" y="3"/>
                  </a:cubicBezTo>
                  <a:cubicBezTo>
                    <a:pt x="11" y="6"/>
                    <a:pt x="9" y="8"/>
                    <a:pt x="6" y="9"/>
                  </a:cubicBezTo>
                  <a:close/>
                  <a:moveTo>
                    <a:pt x="7" y="6"/>
                  </a:moveTo>
                  <a:cubicBezTo>
                    <a:pt x="8" y="6"/>
                    <a:pt x="9" y="4"/>
                    <a:pt x="8" y="4"/>
                  </a:cubicBezTo>
                  <a:cubicBezTo>
                    <a:pt x="8" y="5"/>
                    <a:pt x="7" y="5"/>
                    <a:pt x="7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512"/>
            <p:cNvSpPr/>
            <p:nvPr/>
          </p:nvSpPr>
          <p:spPr bwMode="auto">
            <a:xfrm>
              <a:off x="3276653" y="6186468"/>
              <a:ext cx="185853" cy="117794"/>
            </a:xfrm>
            <a:custGeom>
              <a:avLst/>
              <a:gdLst>
                <a:gd name="T0" fmla="*/ 7 w 30"/>
                <a:gd name="T1" fmla="*/ 1 h 19"/>
                <a:gd name="T2" fmla="*/ 6 w 30"/>
                <a:gd name="T3" fmla="*/ 5 h 19"/>
                <a:gd name="T4" fmla="*/ 17 w 30"/>
                <a:gd name="T5" fmla="*/ 7 h 19"/>
                <a:gd name="T6" fmla="*/ 15 w 30"/>
                <a:gd name="T7" fmla="*/ 13 h 19"/>
                <a:gd name="T8" fmla="*/ 30 w 30"/>
                <a:gd name="T9" fmla="*/ 9 h 19"/>
                <a:gd name="T10" fmla="*/ 12 w 30"/>
                <a:gd name="T11" fmla="*/ 13 h 19"/>
                <a:gd name="T12" fmla="*/ 14 w 30"/>
                <a:gd name="T13" fmla="*/ 7 h 19"/>
                <a:gd name="T14" fmla="*/ 1 w 30"/>
                <a:gd name="T15" fmla="*/ 15 h 19"/>
                <a:gd name="T16" fmla="*/ 0 w 30"/>
                <a:gd name="T17" fmla="*/ 14 h 19"/>
                <a:gd name="T18" fmla="*/ 6 w 30"/>
                <a:gd name="T19" fmla="*/ 0 h 19"/>
                <a:gd name="T20" fmla="*/ 7 w 30"/>
                <a:gd name="T2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9">
                  <a:moveTo>
                    <a:pt x="7" y="1"/>
                  </a:moveTo>
                  <a:cubicBezTo>
                    <a:pt x="8" y="3"/>
                    <a:pt x="6" y="3"/>
                    <a:pt x="6" y="5"/>
                  </a:cubicBezTo>
                  <a:cubicBezTo>
                    <a:pt x="8" y="3"/>
                    <a:pt x="15" y="4"/>
                    <a:pt x="17" y="7"/>
                  </a:cubicBezTo>
                  <a:cubicBezTo>
                    <a:pt x="17" y="9"/>
                    <a:pt x="15" y="10"/>
                    <a:pt x="15" y="13"/>
                  </a:cubicBezTo>
                  <a:cubicBezTo>
                    <a:pt x="20" y="15"/>
                    <a:pt x="26" y="10"/>
                    <a:pt x="30" y="9"/>
                  </a:cubicBezTo>
                  <a:cubicBezTo>
                    <a:pt x="29" y="11"/>
                    <a:pt x="14" y="19"/>
                    <a:pt x="12" y="13"/>
                  </a:cubicBezTo>
                  <a:cubicBezTo>
                    <a:pt x="11" y="10"/>
                    <a:pt x="14" y="10"/>
                    <a:pt x="14" y="7"/>
                  </a:cubicBezTo>
                  <a:cubicBezTo>
                    <a:pt x="7" y="3"/>
                    <a:pt x="5" y="12"/>
                    <a:pt x="1" y="15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3" y="10"/>
                    <a:pt x="3" y="4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513"/>
            <p:cNvSpPr>
              <a:spLocks noEditPoints="1"/>
            </p:cNvSpPr>
            <p:nvPr/>
          </p:nvSpPr>
          <p:spPr bwMode="auto">
            <a:xfrm>
              <a:off x="3153625" y="6191703"/>
              <a:ext cx="136117" cy="167528"/>
            </a:xfrm>
            <a:custGeom>
              <a:avLst/>
              <a:gdLst>
                <a:gd name="T0" fmla="*/ 13 w 22"/>
                <a:gd name="T1" fmla="*/ 7 h 27"/>
                <a:gd name="T2" fmla="*/ 17 w 22"/>
                <a:gd name="T3" fmla="*/ 5 h 27"/>
                <a:gd name="T4" fmla="*/ 13 w 22"/>
                <a:gd name="T5" fmla="*/ 26 h 27"/>
                <a:gd name="T6" fmla="*/ 0 w 22"/>
                <a:gd name="T7" fmla="*/ 21 h 27"/>
                <a:gd name="T8" fmla="*/ 9 w 22"/>
                <a:gd name="T9" fmla="*/ 13 h 27"/>
                <a:gd name="T10" fmla="*/ 16 w 22"/>
                <a:gd name="T11" fmla="*/ 8 h 27"/>
                <a:gd name="T12" fmla="*/ 10 w 22"/>
                <a:gd name="T13" fmla="*/ 8 h 27"/>
                <a:gd name="T14" fmla="*/ 17 w 22"/>
                <a:gd name="T15" fmla="*/ 0 h 27"/>
                <a:gd name="T16" fmla="*/ 19 w 22"/>
                <a:gd name="T17" fmla="*/ 5 h 27"/>
                <a:gd name="T18" fmla="*/ 18 w 22"/>
                <a:gd name="T19" fmla="*/ 3 h 27"/>
                <a:gd name="T20" fmla="*/ 13 w 22"/>
                <a:gd name="T21" fmla="*/ 7 h 27"/>
                <a:gd name="T22" fmla="*/ 3 w 22"/>
                <a:gd name="T23" fmla="*/ 21 h 27"/>
                <a:gd name="T24" fmla="*/ 6 w 22"/>
                <a:gd name="T25" fmla="*/ 23 h 27"/>
                <a:gd name="T26" fmla="*/ 11 w 22"/>
                <a:gd name="T27" fmla="*/ 25 h 27"/>
                <a:gd name="T28" fmla="*/ 15 w 22"/>
                <a:gd name="T29" fmla="*/ 12 h 27"/>
                <a:gd name="T30" fmla="*/ 3 w 22"/>
                <a:gd name="T3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7">
                  <a:moveTo>
                    <a:pt x="13" y="7"/>
                  </a:moveTo>
                  <a:cubicBezTo>
                    <a:pt x="14" y="7"/>
                    <a:pt x="14" y="5"/>
                    <a:pt x="17" y="5"/>
                  </a:cubicBezTo>
                  <a:cubicBezTo>
                    <a:pt x="19" y="12"/>
                    <a:pt x="16" y="21"/>
                    <a:pt x="13" y="26"/>
                  </a:cubicBezTo>
                  <a:cubicBezTo>
                    <a:pt x="7" y="27"/>
                    <a:pt x="3" y="24"/>
                    <a:pt x="0" y="21"/>
                  </a:cubicBezTo>
                  <a:cubicBezTo>
                    <a:pt x="1" y="18"/>
                    <a:pt x="6" y="15"/>
                    <a:pt x="9" y="13"/>
                  </a:cubicBezTo>
                  <a:cubicBezTo>
                    <a:pt x="11" y="12"/>
                    <a:pt x="16" y="11"/>
                    <a:pt x="16" y="8"/>
                  </a:cubicBezTo>
                  <a:cubicBezTo>
                    <a:pt x="14" y="8"/>
                    <a:pt x="12" y="10"/>
                    <a:pt x="10" y="8"/>
                  </a:cubicBezTo>
                  <a:cubicBezTo>
                    <a:pt x="11" y="6"/>
                    <a:pt x="14" y="1"/>
                    <a:pt x="17" y="0"/>
                  </a:cubicBezTo>
                  <a:cubicBezTo>
                    <a:pt x="20" y="0"/>
                    <a:pt x="22" y="3"/>
                    <a:pt x="19" y="5"/>
                  </a:cubicBezTo>
                  <a:cubicBezTo>
                    <a:pt x="17" y="5"/>
                    <a:pt x="18" y="3"/>
                    <a:pt x="18" y="3"/>
                  </a:cubicBezTo>
                  <a:cubicBezTo>
                    <a:pt x="15" y="3"/>
                    <a:pt x="14" y="5"/>
                    <a:pt x="13" y="7"/>
                  </a:cubicBezTo>
                  <a:close/>
                  <a:moveTo>
                    <a:pt x="3" y="21"/>
                  </a:moveTo>
                  <a:cubicBezTo>
                    <a:pt x="3" y="21"/>
                    <a:pt x="5" y="23"/>
                    <a:pt x="6" y="23"/>
                  </a:cubicBezTo>
                  <a:cubicBezTo>
                    <a:pt x="8" y="24"/>
                    <a:pt x="9" y="25"/>
                    <a:pt x="11" y="25"/>
                  </a:cubicBezTo>
                  <a:cubicBezTo>
                    <a:pt x="14" y="22"/>
                    <a:pt x="16" y="16"/>
                    <a:pt x="15" y="12"/>
                  </a:cubicBezTo>
                  <a:cubicBezTo>
                    <a:pt x="13" y="14"/>
                    <a:pt x="3" y="18"/>
                    <a:pt x="3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544"/>
            <p:cNvSpPr/>
            <p:nvPr/>
          </p:nvSpPr>
          <p:spPr bwMode="auto">
            <a:xfrm>
              <a:off x="5056642" y="5055651"/>
              <a:ext cx="489498" cy="81147"/>
            </a:xfrm>
            <a:custGeom>
              <a:avLst/>
              <a:gdLst>
                <a:gd name="T0" fmla="*/ 22 w 79"/>
                <a:gd name="T1" fmla="*/ 2 h 13"/>
                <a:gd name="T2" fmla="*/ 21 w 79"/>
                <a:gd name="T3" fmla="*/ 7 h 13"/>
                <a:gd name="T4" fmla="*/ 28 w 79"/>
                <a:gd name="T5" fmla="*/ 3 h 13"/>
                <a:gd name="T6" fmla="*/ 28 w 79"/>
                <a:gd name="T7" fmla="*/ 8 h 13"/>
                <a:gd name="T8" fmla="*/ 34 w 79"/>
                <a:gd name="T9" fmla="*/ 4 h 13"/>
                <a:gd name="T10" fmla="*/ 34 w 79"/>
                <a:gd name="T11" fmla="*/ 8 h 13"/>
                <a:gd name="T12" fmla="*/ 42 w 79"/>
                <a:gd name="T13" fmla="*/ 5 h 13"/>
                <a:gd name="T14" fmla="*/ 42 w 79"/>
                <a:gd name="T15" fmla="*/ 8 h 13"/>
                <a:gd name="T16" fmla="*/ 49 w 79"/>
                <a:gd name="T17" fmla="*/ 4 h 13"/>
                <a:gd name="T18" fmla="*/ 48 w 79"/>
                <a:gd name="T19" fmla="*/ 8 h 13"/>
                <a:gd name="T20" fmla="*/ 60 w 79"/>
                <a:gd name="T21" fmla="*/ 4 h 13"/>
                <a:gd name="T22" fmla="*/ 58 w 79"/>
                <a:gd name="T23" fmla="*/ 8 h 13"/>
                <a:gd name="T24" fmla="*/ 66 w 79"/>
                <a:gd name="T25" fmla="*/ 6 h 13"/>
                <a:gd name="T26" fmla="*/ 79 w 79"/>
                <a:gd name="T27" fmla="*/ 11 h 13"/>
                <a:gd name="T28" fmla="*/ 64 w 79"/>
                <a:gd name="T29" fmla="*/ 10 h 13"/>
                <a:gd name="T30" fmla="*/ 55 w 79"/>
                <a:gd name="T31" fmla="*/ 10 h 13"/>
                <a:gd name="T32" fmla="*/ 31 w 79"/>
                <a:gd name="T33" fmla="*/ 10 h 13"/>
                <a:gd name="T34" fmla="*/ 26 w 79"/>
                <a:gd name="T35" fmla="*/ 11 h 13"/>
                <a:gd name="T36" fmla="*/ 17 w 79"/>
                <a:gd name="T37" fmla="*/ 9 h 13"/>
                <a:gd name="T38" fmla="*/ 10 w 79"/>
                <a:gd name="T39" fmla="*/ 9 h 13"/>
                <a:gd name="T40" fmla="*/ 1 w 79"/>
                <a:gd name="T41" fmla="*/ 11 h 13"/>
                <a:gd name="T42" fmla="*/ 3 w 79"/>
                <a:gd name="T43" fmla="*/ 5 h 13"/>
                <a:gd name="T44" fmla="*/ 5 w 79"/>
                <a:gd name="T45" fmla="*/ 8 h 13"/>
                <a:gd name="T46" fmla="*/ 14 w 79"/>
                <a:gd name="T47" fmla="*/ 2 h 13"/>
                <a:gd name="T48" fmla="*/ 13 w 79"/>
                <a:gd name="T49" fmla="*/ 7 h 13"/>
                <a:gd name="T50" fmla="*/ 22 w 79"/>
                <a:gd name="T5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13">
                  <a:moveTo>
                    <a:pt x="22" y="2"/>
                  </a:moveTo>
                  <a:cubicBezTo>
                    <a:pt x="23" y="5"/>
                    <a:pt x="21" y="4"/>
                    <a:pt x="21" y="7"/>
                  </a:cubicBezTo>
                  <a:cubicBezTo>
                    <a:pt x="24" y="8"/>
                    <a:pt x="25" y="3"/>
                    <a:pt x="28" y="3"/>
                  </a:cubicBezTo>
                  <a:cubicBezTo>
                    <a:pt x="29" y="5"/>
                    <a:pt x="28" y="6"/>
                    <a:pt x="28" y="8"/>
                  </a:cubicBezTo>
                  <a:cubicBezTo>
                    <a:pt x="31" y="7"/>
                    <a:pt x="31" y="4"/>
                    <a:pt x="34" y="4"/>
                  </a:cubicBezTo>
                  <a:cubicBezTo>
                    <a:pt x="35" y="5"/>
                    <a:pt x="34" y="7"/>
                    <a:pt x="34" y="8"/>
                  </a:cubicBezTo>
                  <a:cubicBezTo>
                    <a:pt x="38" y="8"/>
                    <a:pt x="38" y="5"/>
                    <a:pt x="42" y="5"/>
                  </a:cubicBezTo>
                  <a:cubicBezTo>
                    <a:pt x="43" y="6"/>
                    <a:pt x="42" y="7"/>
                    <a:pt x="42" y="8"/>
                  </a:cubicBezTo>
                  <a:cubicBezTo>
                    <a:pt x="45" y="8"/>
                    <a:pt x="45" y="4"/>
                    <a:pt x="49" y="4"/>
                  </a:cubicBezTo>
                  <a:cubicBezTo>
                    <a:pt x="50" y="5"/>
                    <a:pt x="49" y="8"/>
                    <a:pt x="48" y="8"/>
                  </a:cubicBezTo>
                  <a:cubicBezTo>
                    <a:pt x="53" y="11"/>
                    <a:pt x="55" y="3"/>
                    <a:pt x="60" y="4"/>
                  </a:cubicBezTo>
                  <a:cubicBezTo>
                    <a:pt x="60" y="7"/>
                    <a:pt x="59" y="7"/>
                    <a:pt x="58" y="8"/>
                  </a:cubicBezTo>
                  <a:cubicBezTo>
                    <a:pt x="62" y="9"/>
                    <a:pt x="63" y="6"/>
                    <a:pt x="66" y="6"/>
                  </a:cubicBezTo>
                  <a:cubicBezTo>
                    <a:pt x="66" y="12"/>
                    <a:pt x="77" y="7"/>
                    <a:pt x="79" y="11"/>
                  </a:cubicBezTo>
                  <a:cubicBezTo>
                    <a:pt x="76" y="12"/>
                    <a:pt x="65" y="13"/>
                    <a:pt x="64" y="10"/>
                  </a:cubicBezTo>
                  <a:cubicBezTo>
                    <a:pt x="61" y="10"/>
                    <a:pt x="57" y="13"/>
                    <a:pt x="55" y="10"/>
                  </a:cubicBezTo>
                  <a:cubicBezTo>
                    <a:pt x="47" y="12"/>
                    <a:pt x="37" y="12"/>
                    <a:pt x="31" y="10"/>
                  </a:cubicBezTo>
                  <a:cubicBezTo>
                    <a:pt x="29" y="10"/>
                    <a:pt x="29" y="11"/>
                    <a:pt x="26" y="11"/>
                  </a:cubicBezTo>
                  <a:cubicBezTo>
                    <a:pt x="23" y="9"/>
                    <a:pt x="20" y="11"/>
                    <a:pt x="17" y="9"/>
                  </a:cubicBezTo>
                  <a:cubicBezTo>
                    <a:pt x="16" y="10"/>
                    <a:pt x="12" y="12"/>
                    <a:pt x="10" y="9"/>
                  </a:cubicBezTo>
                  <a:cubicBezTo>
                    <a:pt x="8" y="11"/>
                    <a:pt x="5" y="13"/>
                    <a:pt x="1" y="11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4" y="6"/>
                    <a:pt x="6" y="6"/>
                    <a:pt x="5" y="8"/>
                  </a:cubicBezTo>
                  <a:cubicBezTo>
                    <a:pt x="9" y="7"/>
                    <a:pt x="9" y="3"/>
                    <a:pt x="14" y="2"/>
                  </a:cubicBezTo>
                  <a:cubicBezTo>
                    <a:pt x="15" y="4"/>
                    <a:pt x="13" y="6"/>
                    <a:pt x="13" y="7"/>
                  </a:cubicBezTo>
                  <a:cubicBezTo>
                    <a:pt x="18" y="8"/>
                    <a:pt x="18" y="0"/>
                    <a:pt x="2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545"/>
            <p:cNvSpPr/>
            <p:nvPr/>
          </p:nvSpPr>
          <p:spPr bwMode="auto">
            <a:xfrm>
              <a:off x="4944085" y="5144651"/>
              <a:ext cx="492115" cy="154441"/>
            </a:xfrm>
            <a:custGeom>
              <a:avLst/>
              <a:gdLst>
                <a:gd name="T0" fmla="*/ 79 w 79"/>
                <a:gd name="T1" fmla="*/ 5 h 25"/>
                <a:gd name="T2" fmla="*/ 70 w 79"/>
                <a:gd name="T3" fmla="*/ 6 h 25"/>
                <a:gd name="T4" fmla="*/ 26 w 79"/>
                <a:gd name="T5" fmla="*/ 4 h 25"/>
                <a:gd name="T6" fmla="*/ 16 w 79"/>
                <a:gd name="T7" fmla="*/ 4 h 25"/>
                <a:gd name="T8" fmla="*/ 8 w 79"/>
                <a:gd name="T9" fmla="*/ 14 h 25"/>
                <a:gd name="T10" fmla="*/ 0 w 79"/>
                <a:gd name="T11" fmla="*/ 25 h 25"/>
                <a:gd name="T12" fmla="*/ 13 w 79"/>
                <a:gd name="T13" fmla="*/ 1 h 25"/>
                <a:gd name="T14" fmla="*/ 74 w 79"/>
                <a:gd name="T15" fmla="*/ 3 h 25"/>
                <a:gd name="T16" fmla="*/ 79 w 79"/>
                <a:gd name="T1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">
                  <a:moveTo>
                    <a:pt x="79" y="5"/>
                  </a:moveTo>
                  <a:cubicBezTo>
                    <a:pt x="78" y="9"/>
                    <a:pt x="73" y="6"/>
                    <a:pt x="70" y="6"/>
                  </a:cubicBezTo>
                  <a:cubicBezTo>
                    <a:pt x="59" y="4"/>
                    <a:pt x="42" y="3"/>
                    <a:pt x="26" y="4"/>
                  </a:cubicBezTo>
                  <a:cubicBezTo>
                    <a:pt x="23" y="4"/>
                    <a:pt x="19" y="3"/>
                    <a:pt x="16" y="4"/>
                  </a:cubicBezTo>
                  <a:cubicBezTo>
                    <a:pt x="12" y="5"/>
                    <a:pt x="10" y="11"/>
                    <a:pt x="8" y="14"/>
                  </a:cubicBezTo>
                  <a:cubicBezTo>
                    <a:pt x="6" y="18"/>
                    <a:pt x="5" y="24"/>
                    <a:pt x="0" y="25"/>
                  </a:cubicBezTo>
                  <a:cubicBezTo>
                    <a:pt x="2" y="16"/>
                    <a:pt x="8" y="8"/>
                    <a:pt x="13" y="1"/>
                  </a:cubicBezTo>
                  <a:cubicBezTo>
                    <a:pt x="30" y="0"/>
                    <a:pt x="55" y="0"/>
                    <a:pt x="74" y="3"/>
                  </a:cubicBezTo>
                  <a:cubicBezTo>
                    <a:pt x="76" y="3"/>
                    <a:pt x="79" y="2"/>
                    <a:pt x="79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546"/>
            <p:cNvSpPr/>
            <p:nvPr/>
          </p:nvSpPr>
          <p:spPr bwMode="auto">
            <a:xfrm>
              <a:off x="4287059" y="5231034"/>
              <a:ext cx="136117" cy="167528"/>
            </a:xfrm>
            <a:custGeom>
              <a:avLst/>
              <a:gdLst>
                <a:gd name="T0" fmla="*/ 16 w 22"/>
                <a:gd name="T1" fmla="*/ 20 h 27"/>
                <a:gd name="T2" fmla="*/ 15 w 22"/>
                <a:gd name="T3" fmla="*/ 15 h 27"/>
                <a:gd name="T4" fmla="*/ 19 w 22"/>
                <a:gd name="T5" fmla="*/ 15 h 27"/>
                <a:gd name="T6" fmla="*/ 21 w 22"/>
                <a:gd name="T7" fmla="*/ 24 h 27"/>
                <a:gd name="T8" fmla="*/ 6 w 22"/>
                <a:gd name="T9" fmla="*/ 22 h 27"/>
                <a:gd name="T10" fmla="*/ 13 w 22"/>
                <a:gd name="T11" fmla="*/ 22 h 27"/>
                <a:gd name="T12" fmla="*/ 0 w 22"/>
                <a:gd name="T13" fmla="*/ 2 h 27"/>
                <a:gd name="T14" fmla="*/ 1 w 22"/>
                <a:gd name="T15" fmla="*/ 1 h 27"/>
                <a:gd name="T16" fmla="*/ 4 w 22"/>
                <a:gd name="T17" fmla="*/ 1 h 27"/>
                <a:gd name="T18" fmla="*/ 16 w 22"/>
                <a:gd name="T1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7">
                  <a:moveTo>
                    <a:pt x="16" y="20"/>
                  </a:moveTo>
                  <a:cubicBezTo>
                    <a:pt x="16" y="18"/>
                    <a:pt x="15" y="17"/>
                    <a:pt x="15" y="15"/>
                  </a:cubicBezTo>
                  <a:cubicBezTo>
                    <a:pt x="17" y="15"/>
                    <a:pt x="17" y="14"/>
                    <a:pt x="19" y="15"/>
                  </a:cubicBezTo>
                  <a:cubicBezTo>
                    <a:pt x="22" y="17"/>
                    <a:pt x="18" y="22"/>
                    <a:pt x="21" y="24"/>
                  </a:cubicBezTo>
                  <a:cubicBezTo>
                    <a:pt x="18" y="27"/>
                    <a:pt x="8" y="26"/>
                    <a:pt x="6" y="22"/>
                  </a:cubicBezTo>
                  <a:cubicBezTo>
                    <a:pt x="7" y="21"/>
                    <a:pt x="11" y="21"/>
                    <a:pt x="13" y="22"/>
                  </a:cubicBezTo>
                  <a:cubicBezTo>
                    <a:pt x="10" y="17"/>
                    <a:pt x="3" y="9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0"/>
                    <a:pt x="3" y="2"/>
                    <a:pt x="4" y="1"/>
                  </a:cubicBezTo>
                  <a:cubicBezTo>
                    <a:pt x="7" y="8"/>
                    <a:pt x="11" y="15"/>
                    <a:pt x="1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547"/>
            <p:cNvSpPr>
              <a:spLocks noEditPoints="1"/>
            </p:cNvSpPr>
            <p:nvPr/>
          </p:nvSpPr>
          <p:spPr bwMode="auto">
            <a:xfrm>
              <a:off x="4281823" y="5217945"/>
              <a:ext cx="929260" cy="1117730"/>
            </a:xfrm>
            <a:custGeom>
              <a:avLst/>
              <a:gdLst>
                <a:gd name="T0" fmla="*/ 28 w 150"/>
                <a:gd name="T1" fmla="*/ 102 h 180"/>
                <a:gd name="T2" fmla="*/ 17 w 150"/>
                <a:gd name="T3" fmla="*/ 103 h 180"/>
                <a:gd name="T4" fmla="*/ 9 w 150"/>
                <a:gd name="T5" fmla="*/ 48 h 180"/>
                <a:gd name="T6" fmla="*/ 22 w 150"/>
                <a:gd name="T7" fmla="*/ 31 h 180"/>
                <a:gd name="T8" fmla="*/ 49 w 150"/>
                <a:gd name="T9" fmla="*/ 7 h 180"/>
                <a:gd name="T10" fmla="*/ 132 w 150"/>
                <a:gd name="T11" fmla="*/ 40 h 180"/>
                <a:gd name="T12" fmla="*/ 139 w 150"/>
                <a:gd name="T13" fmla="*/ 120 h 180"/>
                <a:gd name="T14" fmla="*/ 135 w 150"/>
                <a:gd name="T15" fmla="*/ 129 h 180"/>
                <a:gd name="T16" fmla="*/ 131 w 150"/>
                <a:gd name="T17" fmla="*/ 138 h 180"/>
                <a:gd name="T18" fmla="*/ 130 w 150"/>
                <a:gd name="T19" fmla="*/ 160 h 180"/>
                <a:gd name="T20" fmla="*/ 100 w 150"/>
                <a:gd name="T21" fmla="*/ 180 h 180"/>
                <a:gd name="T22" fmla="*/ 72 w 150"/>
                <a:gd name="T23" fmla="*/ 173 h 180"/>
                <a:gd name="T24" fmla="*/ 24 w 150"/>
                <a:gd name="T25" fmla="*/ 169 h 180"/>
                <a:gd name="T26" fmla="*/ 24 w 150"/>
                <a:gd name="T27" fmla="*/ 123 h 180"/>
                <a:gd name="T28" fmla="*/ 28 w 150"/>
                <a:gd name="T29" fmla="*/ 102 h 180"/>
                <a:gd name="T30" fmla="*/ 35 w 150"/>
                <a:gd name="T31" fmla="*/ 21 h 180"/>
                <a:gd name="T32" fmla="*/ 29 w 150"/>
                <a:gd name="T33" fmla="*/ 28 h 180"/>
                <a:gd name="T34" fmla="*/ 12 w 150"/>
                <a:gd name="T35" fmla="*/ 50 h 180"/>
                <a:gd name="T36" fmla="*/ 18 w 150"/>
                <a:gd name="T37" fmla="*/ 99 h 180"/>
                <a:gd name="T38" fmla="*/ 29 w 150"/>
                <a:gd name="T39" fmla="*/ 99 h 180"/>
                <a:gd name="T40" fmla="*/ 33 w 150"/>
                <a:gd name="T41" fmla="*/ 108 h 180"/>
                <a:gd name="T42" fmla="*/ 24 w 150"/>
                <a:gd name="T43" fmla="*/ 128 h 180"/>
                <a:gd name="T44" fmla="*/ 28 w 150"/>
                <a:gd name="T45" fmla="*/ 167 h 180"/>
                <a:gd name="T46" fmla="*/ 76 w 150"/>
                <a:gd name="T47" fmla="*/ 170 h 180"/>
                <a:gd name="T48" fmla="*/ 99 w 150"/>
                <a:gd name="T49" fmla="*/ 176 h 180"/>
                <a:gd name="T50" fmla="*/ 128 w 150"/>
                <a:gd name="T51" fmla="*/ 159 h 180"/>
                <a:gd name="T52" fmla="*/ 127 w 150"/>
                <a:gd name="T53" fmla="*/ 147 h 180"/>
                <a:gd name="T54" fmla="*/ 134 w 150"/>
                <a:gd name="T55" fmla="*/ 124 h 180"/>
                <a:gd name="T56" fmla="*/ 142 w 150"/>
                <a:gd name="T57" fmla="*/ 96 h 180"/>
                <a:gd name="T58" fmla="*/ 126 w 150"/>
                <a:gd name="T59" fmla="*/ 36 h 180"/>
                <a:gd name="T60" fmla="*/ 86 w 150"/>
                <a:gd name="T61" fmla="*/ 11 h 180"/>
                <a:gd name="T62" fmla="*/ 57 w 150"/>
                <a:gd name="T63" fmla="*/ 8 h 180"/>
                <a:gd name="T64" fmla="*/ 35 w 150"/>
                <a:gd name="T65" fmla="*/ 2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80">
                  <a:moveTo>
                    <a:pt x="28" y="102"/>
                  </a:moveTo>
                  <a:cubicBezTo>
                    <a:pt x="24" y="102"/>
                    <a:pt x="21" y="104"/>
                    <a:pt x="17" y="103"/>
                  </a:cubicBezTo>
                  <a:cubicBezTo>
                    <a:pt x="0" y="100"/>
                    <a:pt x="3" y="62"/>
                    <a:pt x="9" y="48"/>
                  </a:cubicBezTo>
                  <a:cubicBezTo>
                    <a:pt x="12" y="43"/>
                    <a:pt x="17" y="37"/>
                    <a:pt x="22" y="31"/>
                  </a:cubicBezTo>
                  <a:cubicBezTo>
                    <a:pt x="31" y="20"/>
                    <a:pt x="38" y="14"/>
                    <a:pt x="49" y="7"/>
                  </a:cubicBezTo>
                  <a:cubicBezTo>
                    <a:pt x="84" y="0"/>
                    <a:pt x="116" y="15"/>
                    <a:pt x="132" y="40"/>
                  </a:cubicBezTo>
                  <a:cubicBezTo>
                    <a:pt x="143" y="65"/>
                    <a:pt x="150" y="94"/>
                    <a:pt x="139" y="120"/>
                  </a:cubicBezTo>
                  <a:cubicBezTo>
                    <a:pt x="138" y="123"/>
                    <a:pt x="137" y="126"/>
                    <a:pt x="135" y="129"/>
                  </a:cubicBezTo>
                  <a:cubicBezTo>
                    <a:pt x="134" y="132"/>
                    <a:pt x="132" y="134"/>
                    <a:pt x="131" y="138"/>
                  </a:cubicBezTo>
                  <a:cubicBezTo>
                    <a:pt x="129" y="144"/>
                    <a:pt x="132" y="153"/>
                    <a:pt x="130" y="160"/>
                  </a:cubicBezTo>
                  <a:cubicBezTo>
                    <a:pt x="128" y="172"/>
                    <a:pt x="113" y="179"/>
                    <a:pt x="100" y="180"/>
                  </a:cubicBezTo>
                  <a:cubicBezTo>
                    <a:pt x="91" y="180"/>
                    <a:pt x="83" y="174"/>
                    <a:pt x="72" y="173"/>
                  </a:cubicBezTo>
                  <a:cubicBezTo>
                    <a:pt x="59" y="172"/>
                    <a:pt x="36" y="180"/>
                    <a:pt x="24" y="169"/>
                  </a:cubicBezTo>
                  <a:cubicBezTo>
                    <a:pt x="13" y="158"/>
                    <a:pt x="17" y="136"/>
                    <a:pt x="24" y="123"/>
                  </a:cubicBezTo>
                  <a:cubicBezTo>
                    <a:pt x="27" y="116"/>
                    <a:pt x="31" y="109"/>
                    <a:pt x="28" y="102"/>
                  </a:cubicBezTo>
                  <a:close/>
                  <a:moveTo>
                    <a:pt x="35" y="21"/>
                  </a:moveTo>
                  <a:cubicBezTo>
                    <a:pt x="33" y="23"/>
                    <a:pt x="31" y="25"/>
                    <a:pt x="29" y="28"/>
                  </a:cubicBezTo>
                  <a:cubicBezTo>
                    <a:pt x="23" y="34"/>
                    <a:pt x="15" y="44"/>
                    <a:pt x="12" y="50"/>
                  </a:cubicBezTo>
                  <a:cubicBezTo>
                    <a:pt x="6" y="61"/>
                    <a:pt x="3" y="96"/>
                    <a:pt x="18" y="99"/>
                  </a:cubicBezTo>
                  <a:cubicBezTo>
                    <a:pt x="21" y="100"/>
                    <a:pt x="25" y="97"/>
                    <a:pt x="29" y="99"/>
                  </a:cubicBezTo>
                  <a:cubicBezTo>
                    <a:pt x="32" y="100"/>
                    <a:pt x="33" y="105"/>
                    <a:pt x="33" y="108"/>
                  </a:cubicBezTo>
                  <a:cubicBezTo>
                    <a:pt x="32" y="116"/>
                    <a:pt x="27" y="122"/>
                    <a:pt x="24" y="128"/>
                  </a:cubicBezTo>
                  <a:cubicBezTo>
                    <a:pt x="19" y="142"/>
                    <a:pt x="18" y="160"/>
                    <a:pt x="28" y="167"/>
                  </a:cubicBezTo>
                  <a:cubicBezTo>
                    <a:pt x="39" y="176"/>
                    <a:pt x="60" y="168"/>
                    <a:pt x="76" y="170"/>
                  </a:cubicBezTo>
                  <a:cubicBezTo>
                    <a:pt x="82" y="171"/>
                    <a:pt x="92" y="176"/>
                    <a:pt x="99" y="176"/>
                  </a:cubicBezTo>
                  <a:cubicBezTo>
                    <a:pt x="109" y="176"/>
                    <a:pt x="125" y="170"/>
                    <a:pt x="128" y="159"/>
                  </a:cubicBezTo>
                  <a:cubicBezTo>
                    <a:pt x="129" y="156"/>
                    <a:pt x="127" y="152"/>
                    <a:pt x="127" y="147"/>
                  </a:cubicBezTo>
                  <a:cubicBezTo>
                    <a:pt x="127" y="138"/>
                    <a:pt x="131" y="131"/>
                    <a:pt x="134" y="124"/>
                  </a:cubicBezTo>
                  <a:cubicBezTo>
                    <a:pt x="138" y="116"/>
                    <a:pt x="142" y="106"/>
                    <a:pt x="142" y="96"/>
                  </a:cubicBezTo>
                  <a:cubicBezTo>
                    <a:pt x="144" y="76"/>
                    <a:pt x="134" y="48"/>
                    <a:pt x="126" y="36"/>
                  </a:cubicBezTo>
                  <a:cubicBezTo>
                    <a:pt x="116" y="23"/>
                    <a:pt x="103" y="14"/>
                    <a:pt x="86" y="11"/>
                  </a:cubicBezTo>
                  <a:cubicBezTo>
                    <a:pt x="78" y="9"/>
                    <a:pt x="65" y="7"/>
                    <a:pt x="57" y="8"/>
                  </a:cubicBezTo>
                  <a:cubicBezTo>
                    <a:pt x="50" y="10"/>
                    <a:pt x="40" y="16"/>
                    <a:pt x="35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548"/>
            <p:cNvSpPr/>
            <p:nvPr/>
          </p:nvSpPr>
          <p:spPr bwMode="auto">
            <a:xfrm>
              <a:off x="4671851" y="528076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5 h 5"/>
                <a:gd name="T4" fmla="*/ 0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3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549"/>
            <p:cNvSpPr/>
            <p:nvPr/>
          </p:nvSpPr>
          <p:spPr bwMode="auto">
            <a:xfrm>
              <a:off x="4752997" y="5293857"/>
              <a:ext cx="23560" cy="2356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2" name="Freeform 550"/>
            <p:cNvSpPr/>
            <p:nvPr/>
          </p:nvSpPr>
          <p:spPr bwMode="auto">
            <a:xfrm>
              <a:off x="4815820" y="5293857"/>
              <a:ext cx="36647" cy="36647"/>
            </a:xfrm>
            <a:custGeom>
              <a:avLst/>
              <a:gdLst>
                <a:gd name="T0" fmla="*/ 5 w 6"/>
                <a:gd name="T1" fmla="*/ 1 h 6"/>
                <a:gd name="T2" fmla="*/ 3 w 6"/>
                <a:gd name="T3" fmla="*/ 6 h 6"/>
                <a:gd name="T4" fmla="*/ 5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3"/>
                    <a:pt x="5" y="5"/>
                    <a:pt x="3" y="6"/>
                  </a:cubicBezTo>
                  <a:cubicBezTo>
                    <a:pt x="0" y="5"/>
                    <a:pt x="0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3" name="Freeform 551"/>
            <p:cNvSpPr/>
            <p:nvPr/>
          </p:nvSpPr>
          <p:spPr bwMode="auto">
            <a:xfrm>
              <a:off x="4708498" y="5335739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3 w 5"/>
                <a:gd name="T3" fmla="*/ 5 h 5"/>
                <a:gd name="T4" fmla="*/ 0 w 5"/>
                <a:gd name="T5" fmla="*/ 1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4" y="3"/>
                    <a:pt x="4" y="4"/>
                    <a:pt x="3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2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4" name="Freeform 552"/>
            <p:cNvSpPr/>
            <p:nvPr/>
          </p:nvSpPr>
          <p:spPr bwMode="auto">
            <a:xfrm>
              <a:off x="4326324" y="5340974"/>
              <a:ext cx="240822" cy="384793"/>
            </a:xfrm>
            <a:custGeom>
              <a:avLst/>
              <a:gdLst>
                <a:gd name="T0" fmla="*/ 37 w 39"/>
                <a:gd name="T1" fmla="*/ 0 h 62"/>
                <a:gd name="T2" fmla="*/ 25 w 39"/>
                <a:gd name="T3" fmla="*/ 12 h 62"/>
                <a:gd name="T4" fmla="*/ 20 w 39"/>
                <a:gd name="T5" fmla="*/ 21 h 62"/>
                <a:gd name="T6" fmla="*/ 4 w 39"/>
                <a:gd name="T7" fmla="*/ 62 h 62"/>
                <a:gd name="T8" fmla="*/ 3 w 39"/>
                <a:gd name="T9" fmla="*/ 47 h 62"/>
                <a:gd name="T10" fmla="*/ 13 w 39"/>
                <a:gd name="T11" fmla="*/ 20 h 62"/>
                <a:gd name="T12" fmla="*/ 17 w 39"/>
                <a:gd name="T13" fmla="*/ 18 h 62"/>
                <a:gd name="T14" fmla="*/ 35 w 39"/>
                <a:gd name="T15" fmla="*/ 0 h 62"/>
                <a:gd name="T16" fmla="*/ 37 w 39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2">
                  <a:moveTo>
                    <a:pt x="37" y="0"/>
                  </a:moveTo>
                  <a:cubicBezTo>
                    <a:pt x="39" y="7"/>
                    <a:pt x="29" y="8"/>
                    <a:pt x="25" y="12"/>
                  </a:cubicBezTo>
                  <a:cubicBezTo>
                    <a:pt x="22" y="14"/>
                    <a:pt x="22" y="18"/>
                    <a:pt x="20" y="21"/>
                  </a:cubicBezTo>
                  <a:cubicBezTo>
                    <a:pt x="7" y="26"/>
                    <a:pt x="8" y="47"/>
                    <a:pt x="4" y="62"/>
                  </a:cubicBezTo>
                  <a:cubicBezTo>
                    <a:pt x="0" y="61"/>
                    <a:pt x="2" y="53"/>
                    <a:pt x="3" y="47"/>
                  </a:cubicBezTo>
                  <a:cubicBezTo>
                    <a:pt x="5" y="37"/>
                    <a:pt x="8" y="26"/>
                    <a:pt x="13" y="20"/>
                  </a:cubicBezTo>
                  <a:cubicBezTo>
                    <a:pt x="15" y="20"/>
                    <a:pt x="15" y="18"/>
                    <a:pt x="17" y="18"/>
                  </a:cubicBezTo>
                  <a:cubicBezTo>
                    <a:pt x="20" y="8"/>
                    <a:pt x="30" y="7"/>
                    <a:pt x="35" y="0"/>
                  </a:cubicBezTo>
                  <a:cubicBezTo>
                    <a:pt x="36" y="0"/>
                    <a:pt x="36" y="0"/>
                    <a:pt x="3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5" name="Freeform 553"/>
            <p:cNvSpPr/>
            <p:nvPr/>
          </p:nvSpPr>
          <p:spPr bwMode="auto">
            <a:xfrm>
              <a:off x="4771321" y="534097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6" name="Freeform 554"/>
            <p:cNvSpPr>
              <a:spLocks noEditPoints="1"/>
            </p:cNvSpPr>
            <p:nvPr/>
          </p:nvSpPr>
          <p:spPr bwMode="auto">
            <a:xfrm>
              <a:off x="4797497" y="5335739"/>
              <a:ext cx="146587" cy="149206"/>
            </a:xfrm>
            <a:custGeom>
              <a:avLst/>
              <a:gdLst>
                <a:gd name="T0" fmla="*/ 18 w 24"/>
                <a:gd name="T1" fmla="*/ 2 h 24"/>
                <a:gd name="T2" fmla="*/ 23 w 24"/>
                <a:gd name="T3" fmla="*/ 15 h 24"/>
                <a:gd name="T4" fmla="*/ 3 w 24"/>
                <a:gd name="T5" fmla="*/ 15 h 24"/>
                <a:gd name="T6" fmla="*/ 18 w 24"/>
                <a:gd name="T7" fmla="*/ 2 h 24"/>
                <a:gd name="T8" fmla="*/ 17 w 24"/>
                <a:gd name="T9" fmla="*/ 17 h 24"/>
                <a:gd name="T10" fmla="*/ 11 w 24"/>
                <a:gd name="T11" fmla="*/ 6 h 24"/>
                <a:gd name="T12" fmla="*/ 17 w 24"/>
                <a:gd name="T13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8" y="2"/>
                  </a:moveTo>
                  <a:cubicBezTo>
                    <a:pt x="23" y="5"/>
                    <a:pt x="24" y="10"/>
                    <a:pt x="23" y="15"/>
                  </a:cubicBezTo>
                  <a:cubicBezTo>
                    <a:pt x="20" y="24"/>
                    <a:pt x="4" y="22"/>
                    <a:pt x="3" y="15"/>
                  </a:cubicBezTo>
                  <a:cubicBezTo>
                    <a:pt x="1" y="6"/>
                    <a:pt x="7" y="0"/>
                    <a:pt x="18" y="2"/>
                  </a:cubicBezTo>
                  <a:close/>
                  <a:moveTo>
                    <a:pt x="17" y="17"/>
                  </a:moveTo>
                  <a:cubicBezTo>
                    <a:pt x="22" y="13"/>
                    <a:pt x="18" y="4"/>
                    <a:pt x="11" y="6"/>
                  </a:cubicBezTo>
                  <a:cubicBezTo>
                    <a:pt x="0" y="10"/>
                    <a:pt x="11" y="22"/>
                    <a:pt x="17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7" name="Freeform 555"/>
            <p:cNvSpPr>
              <a:spLocks noEditPoints="1"/>
            </p:cNvSpPr>
            <p:nvPr/>
          </p:nvSpPr>
          <p:spPr bwMode="auto">
            <a:xfrm>
              <a:off x="4535734" y="5367150"/>
              <a:ext cx="94235" cy="104705"/>
            </a:xfrm>
            <a:custGeom>
              <a:avLst/>
              <a:gdLst>
                <a:gd name="T0" fmla="*/ 15 w 15"/>
                <a:gd name="T1" fmla="*/ 4 h 17"/>
                <a:gd name="T2" fmla="*/ 0 w 15"/>
                <a:gd name="T3" fmla="*/ 11 h 17"/>
                <a:gd name="T4" fmla="*/ 15 w 15"/>
                <a:gd name="T5" fmla="*/ 4 h 17"/>
                <a:gd name="T6" fmla="*/ 5 w 15"/>
                <a:gd name="T7" fmla="*/ 10 h 17"/>
                <a:gd name="T8" fmla="*/ 11 w 15"/>
                <a:gd name="T9" fmla="*/ 6 h 17"/>
                <a:gd name="T10" fmla="*/ 5 w 15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4"/>
                  </a:moveTo>
                  <a:cubicBezTo>
                    <a:pt x="15" y="12"/>
                    <a:pt x="5" y="17"/>
                    <a:pt x="0" y="11"/>
                  </a:cubicBezTo>
                  <a:cubicBezTo>
                    <a:pt x="2" y="5"/>
                    <a:pt x="9" y="0"/>
                    <a:pt x="15" y="4"/>
                  </a:cubicBezTo>
                  <a:close/>
                  <a:moveTo>
                    <a:pt x="5" y="10"/>
                  </a:moveTo>
                  <a:cubicBezTo>
                    <a:pt x="7" y="11"/>
                    <a:pt x="10" y="9"/>
                    <a:pt x="11" y="6"/>
                  </a:cubicBezTo>
                  <a:cubicBezTo>
                    <a:pt x="8" y="7"/>
                    <a:pt x="6" y="8"/>
                    <a:pt x="5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8" name="Freeform 556"/>
            <p:cNvSpPr/>
            <p:nvPr/>
          </p:nvSpPr>
          <p:spPr bwMode="auto">
            <a:xfrm>
              <a:off x="4376058" y="5453531"/>
              <a:ext cx="117794" cy="143971"/>
            </a:xfrm>
            <a:custGeom>
              <a:avLst/>
              <a:gdLst>
                <a:gd name="T0" fmla="*/ 19 w 19"/>
                <a:gd name="T1" fmla="*/ 2 h 23"/>
                <a:gd name="T2" fmla="*/ 5 w 19"/>
                <a:gd name="T3" fmla="*/ 23 h 23"/>
                <a:gd name="T4" fmla="*/ 8 w 19"/>
                <a:gd name="T5" fmla="*/ 11 h 23"/>
                <a:gd name="T6" fmla="*/ 17 w 19"/>
                <a:gd name="T7" fmla="*/ 0 h 23"/>
                <a:gd name="T8" fmla="*/ 19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9" y="2"/>
                  </a:moveTo>
                  <a:cubicBezTo>
                    <a:pt x="16" y="10"/>
                    <a:pt x="9" y="15"/>
                    <a:pt x="5" y="23"/>
                  </a:cubicBezTo>
                  <a:cubicBezTo>
                    <a:pt x="0" y="21"/>
                    <a:pt x="7" y="15"/>
                    <a:pt x="8" y="11"/>
                  </a:cubicBezTo>
                  <a:cubicBezTo>
                    <a:pt x="12" y="9"/>
                    <a:pt x="13" y="3"/>
                    <a:pt x="17" y="0"/>
                  </a:cubicBezTo>
                  <a:cubicBezTo>
                    <a:pt x="18" y="0"/>
                    <a:pt x="18" y="2"/>
                    <a:pt x="1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9" name="Freeform 557"/>
            <p:cNvSpPr/>
            <p:nvPr/>
          </p:nvSpPr>
          <p:spPr bwMode="auto">
            <a:xfrm>
              <a:off x="4101207" y="5466620"/>
              <a:ext cx="204175" cy="136117"/>
            </a:xfrm>
            <a:custGeom>
              <a:avLst/>
              <a:gdLst>
                <a:gd name="T0" fmla="*/ 28 w 33"/>
                <a:gd name="T1" fmla="*/ 12 h 22"/>
                <a:gd name="T2" fmla="*/ 25 w 33"/>
                <a:gd name="T3" fmla="*/ 7 h 22"/>
                <a:gd name="T4" fmla="*/ 29 w 33"/>
                <a:gd name="T5" fmla="*/ 6 h 22"/>
                <a:gd name="T6" fmla="*/ 33 w 33"/>
                <a:gd name="T7" fmla="*/ 15 h 22"/>
                <a:gd name="T8" fmla="*/ 17 w 33"/>
                <a:gd name="T9" fmla="*/ 16 h 22"/>
                <a:gd name="T10" fmla="*/ 18 w 33"/>
                <a:gd name="T11" fmla="*/ 15 h 22"/>
                <a:gd name="T12" fmla="*/ 24 w 33"/>
                <a:gd name="T13" fmla="*/ 14 h 22"/>
                <a:gd name="T14" fmla="*/ 0 w 33"/>
                <a:gd name="T15" fmla="*/ 2 h 22"/>
                <a:gd name="T16" fmla="*/ 2 w 33"/>
                <a:gd name="T17" fmla="*/ 0 h 22"/>
                <a:gd name="T18" fmla="*/ 28 w 33"/>
                <a:gd name="T1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2">
                  <a:moveTo>
                    <a:pt x="28" y="12"/>
                  </a:moveTo>
                  <a:cubicBezTo>
                    <a:pt x="27" y="10"/>
                    <a:pt x="25" y="9"/>
                    <a:pt x="25" y="7"/>
                  </a:cubicBezTo>
                  <a:cubicBezTo>
                    <a:pt x="26" y="6"/>
                    <a:pt x="28" y="6"/>
                    <a:pt x="29" y="6"/>
                  </a:cubicBezTo>
                  <a:cubicBezTo>
                    <a:pt x="29" y="10"/>
                    <a:pt x="33" y="11"/>
                    <a:pt x="33" y="15"/>
                  </a:cubicBezTo>
                  <a:cubicBezTo>
                    <a:pt x="29" y="16"/>
                    <a:pt x="19" y="22"/>
                    <a:pt x="17" y="16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20" y="15"/>
                    <a:pt x="22" y="14"/>
                    <a:pt x="24" y="14"/>
                  </a:cubicBezTo>
                  <a:cubicBezTo>
                    <a:pt x="17" y="9"/>
                    <a:pt x="4" y="8"/>
                    <a:pt x="0" y="2"/>
                  </a:cubicBezTo>
                  <a:cubicBezTo>
                    <a:pt x="0" y="0"/>
                    <a:pt x="2" y="1"/>
                    <a:pt x="2" y="0"/>
                  </a:cubicBezTo>
                  <a:cubicBezTo>
                    <a:pt x="9" y="5"/>
                    <a:pt x="19" y="8"/>
                    <a:pt x="2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0" name="Freeform 558"/>
            <p:cNvSpPr/>
            <p:nvPr/>
          </p:nvSpPr>
          <p:spPr bwMode="auto">
            <a:xfrm>
              <a:off x="4671851" y="5471856"/>
              <a:ext cx="149206" cy="75912"/>
            </a:xfrm>
            <a:custGeom>
              <a:avLst/>
              <a:gdLst>
                <a:gd name="T0" fmla="*/ 9 w 24"/>
                <a:gd name="T1" fmla="*/ 0 h 12"/>
                <a:gd name="T2" fmla="*/ 17 w 24"/>
                <a:gd name="T3" fmla="*/ 1 h 12"/>
                <a:gd name="T4" fmla="*/ 12 w 24"/>
                <a:gd name="T5" fmla="*/ 5 h 12"/>
                <a:gd name="T6" fmla="*/ 23 w 24"/>
                <a:gd name="T7" fmla="*/ 4 h 12"/>
                <a:gd name="T8" fmla="*/ 24 w 24"/>
                <a:gd name="T9" fmla="*/ 6 h 12"/>
                <a:gd name="T10" fmla="*/ 0 w 24"/>
                <a:gd name="T11" fmla="*/ 10 h 12"/>
                <a:gd name="T12" fmla="*/ 0 w 24"/>
                <a:gd name="T13" fmla="*/ 7 h 12"/>
                <a:gd name="T14" fmla="*/ 11 w 24"/>
                <a:gd name="T15" fmla="*/ 5 h 12"/>
                <a:gd name="T16" fmla="*/ 9 w 2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2">
                  <a:moveTo>
                    <a:pt x="9" y="0"/>
                  </a:moveTo>
                  <a:cubicBezTo>
                    <a:pt x="12" y="0"/>
                    <a:pt x="15" y="0"/>
                    <a:pt x="17" y="1"/>
                  </a:cubicBezTo>
                  <a:cubicBezTo>
                    <a:pt x="17" y="5"/>
                    <a:pt x="14" y="4"/>
                    <a:pt x="12" y="5"/>
                  </a:cubicBezTo>
                  <a:cubicBezTo>
                    <a:pt x="16" y="6"/>
                    <a:pt x="19" y="5"/>
                    <a:pt x="23" y="4"/>
                  </a:cubicBezTo>
                  <a:cubicBezTo>
                    <a:pt x="24" y="4"/>
                    <a:pt x="23" y="6"/>
                    <a:pt x="24" y="6"/>
                  </a:cubicBezTo>
                  <a:cubicBezTo>
                    <a:pt x="19" y="12"/>
                    <a:pt x="9" y="9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2" y="4"/>
                    <a:pt x="8" y="7"/>
                    <a:pt x="11" y="5"/>
                  </a:cubicBezTo>
                  <a:cubicBezTo>
                    <a:pt x="9" y="4"/>
                    <a:pt x="9" y="3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1" name="Freeform 559"/>
            <p:cNvSpPr>
              <a:spLocks noEditPoints="1"/>
            </p:cNvSpPr>
            <p:nvPr/>
          </p:nvSpPr>
          <p:spPr bwMode="auto">
            <a:xfrm>
              <a:off x="4454587" y="5471856"/>
              <a:ext cx="185853" cy="280087"/>
            </a:xfrm>
            <a:custGeom>
              <a:avLst/>
              <a:gdLst>
                <a:gd name="T0" fmla="*/ 30 w 30"/>
                <a:gd name="T1" fmla="*/ 6 h 45"/>
                <a:gd name="T2" fmla="*/ 25 w 30"/>
                <a:gd name="T3" fmla="*/ 18 h 45"/>
                <a:gd name="T4" fmla="*/ 3 w 30"/>
                <a:gd name="T5" fmla="*/ 45 h 45"/>
                <a:gd name="T6" fmla="*/ 0 w 30"/>
                <a:gd name="T7" fmla="*/ 41 h 45"/>
                <a:gd name="T8" fmla="*/ 21 w 30"/>
                <a:gd name="T9" fmla="*/ 2 h 45"/>
                <a:gd name="T10" fmla="*/ 30 w 30"/>
                <a:gd name="T11" fmla="*/ 6 h 45"/>
                <a:gd name="T12" fmla="*/ 24 w 30"/>
                <a:gd name="T13" fmla="*/ 6 h 45"/>
                <a:gd name="T14" fmla="*/ 4 w 30"/>
                <a:gd name="T15" fmla="*/ 41 h 45"/>
                <a:gd name="T16" fmla="*/ 8 w 30"/>
                <a:gd name="T17" fmla="*/ 41 h 45"/>
                <a:gd name="T18" fmla="*/ 7 w 30"/>
                <a:gd name="T19" fmla="*/ 34 h 45"/>
                <a:gd name="T20" fmla="*/ 11 w 30"/>
                <a:gd name="T21" fmla="*/ 36 h 45"/>
                <a:gd name="T22" fmla="*/ 8 w 30"/>
                <a:gd name="T23" fmla="*/ 27 h 45"/>
                <a:gd name="T24" fmla="*/ 11 w 30"/>
                <a:gd name="T25" fmla="*/ 25 h 45"/>
                <a:gd name="T26" fmla="*/ 13 w 30"/>
                <a:gd name="T27" fmla="*/ 29 h 45"/>
                <a:gd name="T28" fmla="*/ 11 w 30"/>
                <a:gd name="T29" fmla="*/ 22 h 45"/>
                <a:gd name="T30" fmla="*/ 13 w 30"/>
                <a:gd name="T31" fmla="*/ 20 h 45"/>
                <a:gd name="T32" fmla="*/ 16 w 30"/>
                <a:gd name="T33" fmla="*/ 23 h 45"/>
                <a:gd name="T34" fmla="*/ 15 w 30"/>
                <a:gd name="T35" fmla="*/ 16 h 45"/>
                <a:gd name="T36" fmla="*/ 20 w 30"/>
                <a:gd name="T37" fmla="*/ 17 h 45"/>
                <a:gd name="T38" fmla="*/ 21 w 30"/>
                <a:gd name="T39" fmla="*/ 10 h 45"/>
                <a:gd name="T40" fmla="*/ 23 w 30"/>
                <a:gd name="T41" fmla="*/ 10 h 45"/>
                <a:gd name="T42" fmla="*/ 24 w 30"/>
                <a:gd name="T43" fmla="*/ 13 h 45"/>
                <a:gd name="T44" fmla="*/ 26 w 30"/>
                <a:gd name="T45" fmla="*/ 7 h 45"/>
                <a:gd name="T46" fmla="*/ 24 w 30"/>
                <a:gd name="T47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45">
                  <a:moveTo>
                    <a:pt x="30" y="6"/>
                  </a:moveTo>
                  <a:cubicBezTo>
                    <a:pt x="29" y="11"/>
                    <a:pt x="26" y="13"/>
                    <a:pt x="25" y="18"/>
                  </a:cubicBezTo>
                  <a:cubicBezTo>
                    <a:pt x="13" y="22"/>
                    <a:pt x="19" y="44"/>
                    <a:pt x="3" y="45"/>
                  </a:cubicBezTo>
                  <a:cubicBezTo>
                    <a:pt x="2" y="44"/>
                    <a:pt x="2" y="42"/>
                    <a:pt x="0" y="41"/>
                  </a:cubicBezTo>
                  <a:cubicBezTo>
                    <a:pt x="1" y="26"/>
                    <a:pt x="11" y="8"/>
                    <a:pt x="21" y="2"/>
                  </a:cubicBezTo>
                  <a:cubicBezTo>
                    <a:pt x="23" y="0"/>
                    <a:pt x="28" y="3"/>
                    <a:pt x="30" y="6"/>
                  </a:cubicBezTo>
                  <a:close/>
                  <a:moveTo>
                    <a:pt x="24" y="6"/>
                  </a:moveTo>
                  <a:cubicBezTo>
                    <a:pt x="13" y="14"/>
                    <a:pt x="5" y="24"/>
                    <a:pt x="4" y="41"/>
                  </a:cubicBezTo>
                  <a:cubicBezTo>
                    <a:pt x="6" y="42"/>
                    <a:pt x="7" y="42"/>
                    <a:pt x="8" y="41"/>
                  </a:cubicBezTo>
                  <a:cubicBezTo>
                    <a:pt x="8" y="39"/>
                    <a:pt x="5" y="35"/>
                    <a:pt x="7" y="34"/>
                  </a:cubicBezTo>
                  <a:cubicBezTo>
                    <a:pt x="10" y="33"/>
                    <a:pt x="9" y="36"/>
                    <a:pt x="11" y="36"/>
                  </a:cubicBezTo>
                  <a:cubicBezTo>
                    <a:pt x="12" y="32"/>
                    <a:pt x="9" y="31"/>
                    <a:pt x="8" y="27"/>
                  </a:cubicBezTo>
                  <a:cubicBezTo>
                    <a:pt x="9" y="26"/>
                    <a:pt x="9" y="25"/>
                    <a:pt x="11" y="25"/>
                  </a:cubicBezTo>
                  <a:cubicBezTo>
                    <a:pt x="12" y="26"/>
                    <a:pt x="12" y="28"/>
                    <a:pt x="13" y="29"/>
                  </a:cubicBezTo>
                  <a:cubicBezTo>
                    <a:pt x="14" y="25"/>
                    <a:pt x="11" y="25"/>
                    <a:pt x="11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1"/>
                    <a:pt x="14" y="23"/>
                    <a:pt x="16" y="23"/>
                  </a:cubicBezTo>
                  <a:cubicBezTo>
                    <a:pt x="19" y="20"/>
                    <a:pt x="15" y="18"/>
                    <a:pt x="15" y="16"/>
                  </a:cubicBezTo>
                  <a:cubicBezTo>
                    <a:pt x="18" y="15"/>
                    <a:pt x="18" y="17"/>
                    <a:pt x="20" y="17"/>
                  </a:cubicBezTo>
                  <a:cubicBezTo>
                    <a:pt x="21" y="14"/>
                    <a:pt x="19" y="11"/>
                    <a:pt x="21" y="10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4" y="10"/>
                    <a:pt x="23" y="13"/>
                    <a:pt x="24" y="13"/>
                  </a:cubicBezTo>
                  <a:cubicBezTo>
                    <a:pt x="24" y="10"/>
                    <a:pt x="26" y="9"/>
                    <a:pt x="26" y="7"/>
                  </a:cubicBezTo>
                  <a:cubicBezTo>
                    <a:pt x="25" y="7"/>
                    <a:pt x="24" y="6"/>
                    <a:pt x="24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2" name="Freeform 560"/>
            <p:cNvSpPr>
              <a:spLocks noEditPoints="1"/>
            </p:cNvSpPr>
            <p:nvPr/>
          </p:nvSpPr>
          <p:spPr bwMode="auto">
            <a:xfrm>
              <a:off x="4894349" y="5479708"/>
              <a:ext cx="130882" cy="191088"/>
            </a:xfrm>
            <a:custGeom>
              <a:avLst/>
              <a:gdLst>
                <a:gd name="T0" fmla="*/ 14 w 21"/>
                <a:gd name="T1" fmla="*/ 27 h 31"/>
                <a:gd name="T2" fmla="*/ 12 w 21"/>
                <a:gd name="T3" fmla="*/ 4 h 31"/>
                <a:gd name="T4" fmla="*/ 14 w 21"/>
                <a:gd name="T5" fmla="*/ 27 h 31"/>
                <a:gd name="T6" fmla="*/ 8 w 21"/>
                <a:gd name="T7" fmla="*/ 12 h 31"/>
                <a:gd name="T8" fmla="*/ 11 w 21"/>
                <a:gd name="T9" fmla="*/ 11 h 31"/>
                <a:gd name="T10" fmla="*/ 12 w 21"/>
                <a:gd name="T11" fmla="*/ 14 h 31"/>
                <a:gd name="T12" fmla="*/ 8 w 21"/>
                <a:gd name="T13" fmla="*/ 17 h 31"/>
                <a:gd name="T14" fmla="*/ 13 w 21"/>
                <a:gd name="T15" fmla="*/ 18 h 31"/>
                <a:gd name="T16" fmla="*/ 10 w 21"/>
                <a:gd name="T17" fmla="*/ 23 h 31"/>
                <a:gd name="T18" fmla="*/ 8 w 21"/>
                <a:gd name="T19" fmla="*/ 7 h 31"/>
                <a:gd name="T20" fmla="*/ 8 w 21"/>
                <a:gd name="T2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1">
                  <a:moveTo>
                    <a:pt x="14" y="27"/>
                  </a:moveTo>
                  <a:cubicBezTo>
                    <a:pt x="2" y="31"/>
                    <a:pt x="0" y="0"/>
                    <a:pt x="12" y="4"/>
                  </a:cubicBezTo>
                  <a:cubicBezTo>
                    <a:pt x="18" y="7"/>
                    <a:pt x="21" y="22"/>
                    <a:pt x="14" y="27"/>
                  </a:cubicBezTo>
                  <a:close/>
                  <a:moveTo>
                    <a:pt x="8" y="12"/>
                  </a:moveTo>
                  <a:cubicBezTo>
                    <a:pt x="8" y="11"/>
                    <a:pt x="10" y="11"/>
                    <a:pt x="11" y="11"/>
                  </a:cubicBezTo>
                  <a:cubicBezTo>
                    <a:pt x="12" y="12"/>
                    <a:pt x="12" y="13"/>
                    <a:pt x="12" y="14"/>
                  </a:cubicBezTo>
                  <a:cubicBezTo>
                    <a:pt x="11" y="16"/>
                    <a:pt x="8" y="15"/>
                    <a:pt x="8" y="17"/>
                  </a:cubicBezTo>
                  <a:cubicBezTo>
                    <a:pt x="9" y="19"/>
                    <a:pt x="12" y="16"/>
                    <a:pt x="13" y="18"/>
                  </a:cubicBezTo>
                  <a:cubicBezTo>
                    <a:pt x="14" y="22"/>
                    <a:pt x="10" y="20"/>
                    <a:pt x="10" y="23"/>
                  </a:cubicBezTo>
                  <a:cubicBezTo>
                    <a:pt x="19" y="26"/>
                    <a:pt x="15" y="7"/>
                    <a:pt x="8" y="7"/>
                  </a:cubicBezTo>
                  <a:cubicBezTo>
                    <a:pt x="8" y="9"/>
                    <a:pt x="7" y="12"/>
                    <a:pt x="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3" name="Freeform 561"/>
            <p:cNvSpPr/>
            <p:nvPr/>
          </p:nvSpPr>
          <p:spPr bwMode="auto">
            <a:xfrm>
              <a:off x="4648292" y="5534679"/>
              <a:ext cx="198940" cy="54971"/>
            </a:xfrm>
            <a:custGeom>
              <a:avLst/>
              <a:gdLst>
                <a:gd name="T0" fmla="*/ 32 w 32"/>
                <a:gd name="T1" fmla="*/ 6 h 9"/>
                <a:gd name="T2" fmla="*/ 24 w 32"/>
                <a:gd name="T3" fmla="*/ 6 h 9"/>
                <a:gd name="T4" fmla="*/ 3 w 32"/>
                <a:gd name="T5" fmla="*/ 9 h 9"/>
                <a:gd name="T6" fmla="*/ 1 w 32"/>
                <a:gd name="T7" fmla="*/ 7 h 9"/>
                <a:gd name="T8" fmla="*/ 32 w 32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9">
                  <a:moveTo>
                    <a:pt x="32" y="6"/>
                  </a:moveTo>
                  <a:cubicBezTo>
                    <a:pt x="30" y="9"/>
                    <a:pt x="27" y="6"/>
                    <a:pt x="24" y="6"/>
                  </a:cubicBezTo>
                  <a:cubicBezTo>
                    <a:pt x="17" y="5"/>
                    <a:pt x="9" y="6"/>
                    <a:pt x="3" y="9"/>
                  </a:cubicBezTo>
                  <a:cubicBezTo>
                    <a:pt x="2" y="8"/>
                    <a:pt x="0" y="9"/>
                    <a:pt x="1" y="7"/>
                  </a:cubicBezTo>
                  <a:cubicBezTo>
                    <a:pt x="9" y="1"/>
                    <a:pt x="23" y="0"/>
                    <a:pt x="3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4" name="Freeform 562"/>
            <p:cNvSpPr>
              <a:spLocks noEditPoints="1"/>
            </p:cNvSpPr>
            <p:nvPr/>
          </p:nvSpPr>
          <p:spPr bwMode="auto">
            <a:xfrm>
              <a:off x="5001673" y="5584413"/>
              <a:ext cx="128265" cy="154441"/>
            </a:xfrm>
            <a:custGeom>
              <a:avLst/>
              <a:gdLst>
                <a:gd name="T0" fmla="*/ 10 w 21"/>
                <a:gd name="T1" fmla="*/ 25 h 25"/>
                <a:gd name="T2" fmla="*/ 9 w 21"/>
                <a:gd name="T3" fmla="*/ 1 h 25"/>
                <a:gd name="T4" fmla="*/ 10 w 21"/>
                <a:gd name="T5" fmla="*/ 25 h 25"/>
                <a:gd name="T6" fmla="*/ 12 w 21"/>
                <a:gd name="T7" fmla="*/ 22 h 25"/>
                <a:gd name="T8" fmla="*/ 13 w 21"/>
                <a:gd name="T9" fmla="*/ 17 h 25"/>
                <a:gd name="T10" fmla="*/ 11 w 21"/>
                <a:gd name="T11" fmla="*/ 15 h 25"/>
                <a:gd name="T12" fmla="*/ 13 w 21"/>
                <a:gd name="T13" fmla="*/ 14 h 25"/>
                <a:gd name="T14" fmla="*/ 8 w 21"/>
                <a:gd name="T15" fmla="*/ 5 h 25"/>
                <a:gd name="T16" fmla="*/ 12 w 21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5">
                  <a:moveTo>
                    <a:pt x="10" y="25"/>
                  </a:moveTo>
                  <a:cubicBezTo>
                    <a:pt x="3" y="23"/>
                    <a:pt x="0" y="1"/>
                    <a:pt x="9" y="1"/>
                  </a:cubicBezTo>
                  <a:cubicBezTo>
                    <a:pt x="18" y="0"/>
                    <a:pt x="21" y="25"/>
                    <a:pt x="10" y="25"/>
                  </a:cubicBezTo>
                  <a:close/>
                  <a:moveTo>
                    <a:pt x="12" y="22"/>
                  </a:moveTo>
                  <a:cubicBezTo>
                    <a:pt x="13" y="20"/>
                    <a:pt x="14" y="19"/>
                    <a:pt x="13" y="17"/>
                  </a:cubicBezTo>
                  <a:cubicBezTo>
                    <a:pt x="13" y="18"/>
                    <a:pt x="10" y="17"/>
                    <a:pt x="11" y="15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3" y="10"/>
                    <a:pt x="13" y="5"/>
                    <a:pt x="8" y="5"/>
                  </a:cubicBezTo>
                  <a:cubicBezTo>
                    <a:pt x="7" y="10"/>
                    <a:pt x="6" y="21"/>
                    <a:pt x="12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5" name="Freeform 563"/>
            <p:cNvSpPr>
              <a:spLocks noEditPoints="1"/>
            </p:cNvSpPr>
            <p:nvPr/>
          </p:nvSpPr>
          <p:spPr bwMode="auto">
            <a:xfrm>
              <a:off x="4561911" y="5584413"/>
              <a:ext cx="363852" cy="384793"/>
            </a:xfrm>
            <a:custGeom>
              <a:avLst/>
              <a:gdLst>
                <a:gd name="T0" fmla="*/ 55 w 59"/>
                <a:gd name="T1" fmla="*/ 33 h 62"/>
                <a:gd name="T2" fmla="*/ 2 w 59"/>
                <a:gd name="T3" fmla="*/ 25 h 62"/>
                <a:gd name="T4" fmla="*/ 28 w 59"/>
                <a:gd name="T5" fmla="*/ 2 h 62"/>
                <a:gd name="T6" fmla="*/ 31 w 59"/>
                <a:gd name="T7" fmla="*/ 46 h 62"/>
                <a:gd name="T8" fmla="*/ 39 w 59"/>
                <a:gd name="T9" fmla="*/ 47 h 62"/>
                <a:gd name="T10" fmla="*/ 46 w 59"/>
                <a:gd name="T11" fmla="*/ 42 h 62"/>
                <a:gd name="T12" fmla="*/ 41 w 59"/>
                <a:gd name="T13" fmla="*/ 40 h 62"/>
                <a:gd name="T14" fmla="*/ 46 w 59"/>
                <a:gd name="T15" fmla="*/ 41 h 62"/>
                <a:gd name="T16" fmla="*/ 49 w 59"/>
                <a:gd name="T17" fmla="*/ 37 h 62"/>
                <a:gd name="T18" fmla="*/ 49 w 59"/>
                <a:gd name="T19" fmla="*/ 31 h 62"/>
                <a:gd name="T20" fmla="*/ 50 w 59"/>
                <a:gd name="T21" fmla="*/ 25 h 62"/>
                <a:gd name="T22" fmla="*/ 52 w 59"/>
                <a:gd name="T23" fmla="*/ 21 h 62"/>
                <a:gd name="T24" fmla="*/ 49 w 59"/>
                <a:gd name="T25" fmla="*/ 19 h 62"/>
                <a:gd name="T26" fmla="*/ 50 w 59"/>
                <a:gd name="T27" fmla="*/ 16 h 62"/>
                <a:gd name="T28" fmla="*/ 49 w 59"/>
                <a:gd name="T29" fmla="*/ 13 h 62"/>
                <a:gd name="T30" fmla="*/ 43 w 59"/>
                <a:gd name="T31" fmla="*/ 8 h 62"/>
                <a:gd name="T32" fmla="*/ 38 w 59"/>
                <a:gd name="T33" fmla="*/ 9 h 62"/>
                <a:gd name="T34" fmla="*/ 26 w 59"/>
                <a:gd name="T35" fmla="*/ 6 h 62"/>
                <a:gd name="T36" fmla="*/ 25 w 59"/>
                <a:gd name="T37" fmla="*/ 8 h 62"/>
                <a:gd name="T38" fmla="*/ 15 w 59"/>
                <a:gd name="T39" fmla="*/ 12 h 62"/>
                <a:gd name="T40" fmla="*/ 15 w 59"/>
                <a:gd name="T41" fmla="*/ 16 h 62"/>
                <a:gd name="T42" fmla="*/ 9 w 59"/>
                <a:gd name="T43" fmla="*/ 19 h 62"/>
                <a:gd name="T44" fmla="*/ 7 w 59"/>
                <a:gd name="T45" fmla="*/ 22 h 62"/>
                <a:gd name="T46" fmla="*/ 9 w 59"/>
                <a:gd name="T47" fmla="*/ 27 h 62"/>
                <a:gd name="T48" fmla="*/ 6 w 59"/>
                <a:gd name="T49" fmla="*/ 34 h 62"/>
                <a:gd name="T50" fmla="*/ 6 w 59"/>
                <a:gd name="T51" fmla="*/ 38 h 62"/>
                <a:gd name="T52" fmla="*/ 11 w 59"/>
                <a:gd name="T53" fmla="*/ 42 h 62"/>
                <a:gd name="T54" fmla="*/ 10 w 59"/>
                <a:gd name="T55" fmla="*/ 46 h 62"/>
                <a:gd name="T56" fmla="*/ 16 w 59"/>
                <a:gd name="T57" fmla="*/ 51 h 62"/>
                <a:gd name="T58" fmla="*/ 20 w 59"/>
                <a:gd name="T59" fmla="*/ 52 h 62"/>
                <a:gd name="T60" fmla="*/ 23 w 59"/>
                <a:gd name="T61" fmla="*/ 48 h 62"/>
                <a:gd name="T62" fmla="*/ 22 w 59"/>
                <a:gd name="T63" fmla="*/ 53 h 62"/>
                <a:gd name="T64" fmla="*/ 28 w 59"/>
                <a:gd name="T65" fmla="*/ 51 h 62"/>
                <a:gd name="T66" fmla="*/ 33 w 59"/>
                <a:gd name="T67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62">
                  <a:moveTo>
                    <a:pt x="28" y="2"/>
                  </a:moveTo>
                  <a:cubicBezTo>
                    <a:pt x="49" y="0"/>
                    <a:pt x="59" y="16"/>
                    <a:pt x="55" y="33"/>
                  </a:cubicBezTo>
                  <a:cubicBezTo>
                    <a:pt x="51" y="46"/>
                    <a:pt x="31" y="62"/>
                    <a:pt x="15" y="54"/>
                  </a:cubicBezTo>
                  <a:cubicBezTo>
                    <a:pt x="5" y="50"/>
                    <a:pt x="0" y="39"/>
                    <a:pt x="2" y="25"/>
                  </a:cubicBezTo>
                  <a:cubicBezTo>
                    <a:pt x="3" y="19"/>
                    <a:pt x="6" y="14"/>
                    <a:pt x="9" y="11"/>
                  </a:cubicBezTo>
                  <a:cubicBezTo>
                    <a:pt x="13" y="7"/>
                    <a:pt x="21" y="3"/>
                    <a:pt x="28" y="2"/>
                  </a:cubicBezTo>
                  <a:close/>
                  <a:moveTo>
                    <a:pt x="31" y="50"/>
                  </a:moveTo>
                  <a:cubicBezTo>
                    <a:pt x="31" y="49"/>
                    <a:pt x="29" y="46"/>
                    <a:pt x="31" y="46"/>
                  </a:cubicBezTo>
                  <a:cubicBezTo>
                    <a:pt x="34" y="46"/>
                    <a:pt x="33" y="48"/>
                    <a:pt x="35" y="48"/>
                  </a:cubicBezTo>
                  <a:cubicBezTo>
                    <a:pt x="36" y="47"/>
                    <a:pt x="37" y="49"/>
                    <a:pt x="39" y="47"/>
                  </a:cubicBezTo>
                  <a:cubicBezTo>
                    <a:pt x="40" y="46"/>
                    <a:pt x="40" y="45"/>
                    <a:pt x="41" y="44"/>
                  </a:cubicBezTo>
                  <a:cubicBezTo>
                    <a:pt x="43" y="44"/>
                    <a:pt x="45" y="43"/>
                    <a:pt x="46" y="42"/>
                  </a:cubicBezTo>
                  <a:cubicBezTo>
                    <a:pt x="44" y="41"/>
                    <a:pt x="44" y="42"/>
                    <a:pt x="42" y="42"/>
                  </a:cubicBezTo>
                  <a:cubicBezTo>
                    <a:pt x="42" y="42"/>
                    <a:pt x="41" y="41"/>
                    <a:pt x="41" y="40"/>
                  </a:cubicBezTo>
                  <a:cubicBezTo>
                    <a:pt x="42" y="39"/>
                    <a:pt x="42" y="38"/>
                    <a:pt x="44" y="39"/>
                  </a:cubicBezTo>
                  <a:cubicBezTo>
                    <a:pt x="46" y="38"/>
                    <a:pt x="45" y="43"/>
                    <a:pt x="46" y="41"/>
                  </a:cubicBezTo>
                  <a:cubicBezTo>
                    <a:pt x="45" y="40"/>
                    <a:pt x="45" y="38"/>
                    <a:pt x="45" y="37"/>
                  </a:cubicBezTo>
                  <a:cubicBezTo>
                    <a:pt x="47" y="37"/>
                    <a:pt x="47" y="37"/>
                    <a:pt x="49" y="37"/>
                  </a:cubicBezTo>
                  <a:cubicBezTo>
                    <a:pt x="49" y="36"/>
                    <a:pt x="51" y="34"/>
                    <a:pt x="50" y="34"/>
                  </a:cubicBezTo>
                  <a:cubicBezTo>
                    <a:pt x="47" y="37"/>
                    <a:pt x="45" y="30"/>
                    <a:pt x="49" y="31"/>
                  </a:cubicBezTo>
                  <a:cubicBezTo>
                    <a:pt x="51" y="31"/>
                    <a:pt x="50" y="33"/>
                    <a:pt x="51" y="34"/>
                  </a:cubicBezTo>
                  <a:cubicBezTo>
                    <a:pt x="52" y="30"/>
                    <a:pt x="51" y="28"/>
                    <a:pt x="50" y="25"/>
                  </a:cubicBezTo>
                  <a:cubicBezTo>
                    <a:pt x="50" y="25"/>
                    <a:pt x="51" y="24"/>
                    <a:pt x="52" y="24"/>
                  </a:cubicBezTo>
                  <a:cubicBezTo>
                    <a:pt x="52" y="23"/>
                    <a:pt x="53" y="21"/>
                    <a:pt x="52" y="21"/>
                  </a:cubicBezTo>
                  <a:cubicBezTo>
                    <a:pt x="52" y="22"/>
                    <a:pt x="50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50" y="19"/>
                    <a:pt x="50" y="18"/>
                    <a:pt x="52" y="19"/>
                  </a:cubicBezTo>
                  <a:cubicBezTo>
                    <a:pt x="51" y="18"/>
                    <a:pt x="51" y="17"/>
                    <a:pt x="50" y="16"/>
                  </a:cubicBezTo>
                  <a:cubicBezTo>
                    <a:pt x="50" y="17"/>
                    <a:pt x="47" y="18"/>
                    <a:pt x="47" y="17"/>
                  </a:cubicBezTo>
                  <a:cubicBezTo>
                    <a:pt x="46" y="14"/>
                    <a:pt x="48" y="14"/>
                    <a:pt x="49" y="13"/>
                  </a:cubicBezTo>
                  <a:cubicBezTo>
                    <a:pt x="47" y="14"/>
                    <a:pt x="48" y="12"/>
                    <a:pt x="47" y="12"/>
                  </a:cubicBezTo>
                  <a:cubicBezTo>
                    <a:pt x="45" y="13"/>
                    <a:pt x="42" y="12"/>
                    <a:pt x="43" y="8"/>
                  </a:cubicBezTo>
                  <a:cubicBezTo>
                    <a:pt x="42" y="9"/>
                    <a:pt x="41" y="8"/>
                    <a:pt x="40" y="7"/>
                  </a:cubicBezTo>
                  <a:cubicBezTo>
                    <a:pt x="40" y="8"/>
                    <a:pt x="39" y="9"/>
                    <a:pt x="38" y="9"/>
                  </a:cubicBezTo>
                  <a:cubicBezTo>
                    <a:pt x="36" y="6"/>
                    <a:pt x="31" y="5"/>
                    <a:pt x="28" y="7"/>
                  </a:cubicBezTo>
                  <a:cubicBezTo>
                    <a:pt x="27" y="7"/>
                    <a:pt x="28" y="6"/>
                    <a:pt x="26" y="6"/>
                  </a:cubicBezTo>
                  <a:cubicBezTo>
                    <a:pt x="26" y="7"/>
                    <a:pt x="22" y="6"/>
                    <a:pt x="22" y="8"/>
                  </a:cubicBezTo>
                  <a:cubicBezTo>
                    <a:pt x="23" y="8"/>
                    <a:pt x="24" y="7"/>
                    <a:pt x="25" y="8"/>
                  </a:cubicBezTo>
                  <a:cubicBezTo>
                    <a:pt x="25" y="10"/>
                    <a:pt x="25" y="11"/>
                    <a:pt x="23" y="11"/>
                  </a:cubicBezTo>
                  <a:cubicBezTo>
                    <a:pt x="21" y="10"/>
                    <a:pt x="16" y="8"/>
                    <a:pt x="15" y="12"/>
                  </a:cubicBezTo>
                  <a:cubicBezTo>
                    <a:pt x="17" y="11"/>
                    <a:pt x="17" y="13"/>
                    <a:pt x="17" y="13"/>
                  </a:cubicBezTo>
                  <a:cubicBezTo>
                    <a:pt x="17" y="14"/>
                    <a:pt x="16" y="15"/>
                    <a:pt x="15" y="16"/>
                  </a:cubicBezTo>
                  <a:cubicBezTo>
                    <a:pt x="14" y="15"/>
                    <a:pt x="14" y="13"/>
                    <a:pt x="13" y="13"/>
                  </a:cubicBezTo>
                  <a:cubicBezTo>
                    <a:pt x="12" y="16"/>
                    <a:pt x="9" y="16"/>
                    <a:pt x="9" y="19"/>
                  </a:cubicBezTo>
                  <a:cubicBezTo>
                    <a:pt x="11" y="19"/>
                    <a:pt x="11" y="20"/>
                    <a:pt x="10" y="22"/>
                  </a:cubicBezTo>
                  <a:cubicBezTo>
                    <a:pt x="9" y="23"/>
                    <a:pt x="8" y="23"/>
                    <a:pt x="7" y="22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8" y="24"/>
                    <a:pt x="9" y="25"/>
                    <a:pt x="9" y="27"/>
                  </a:cubicBezTo>
                  <a:cubicBezTo>
                    <a:pt x="8" y="27"/>
                    <a:pt x="8" y="29"/>
                    <a:pt x="6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7" y="38"/>
                    <a:pt x="6" y="37"/>
                    <a:pt x="6" y="38"/>
                  </a:cubicBezTo>
                  <a:cubicBezTo>
                    <a:pt x="7" y="39"/>
                    <a:pt x="7" y="43"/>
                    <a:pt x="8" y="43"/>
                  </a:cubicBezTo>
                  <a:cubicBezTo>
                    <a:pt x="9" y="43"/>
                    <a:pt x="9" y="42"/>
                    <a:pt x="11" y="42"/>
                  </a:cubicBezTo>
                  <a:cubicBezTo>
                    <a:pt x="11" y="43"/>
                    <a:pt x="12" y="43"/>
                    <a:pt x="12" y="44"/>
                  </a:cubicBezTo>
                  <a:cubicBezTo>
                    <a:pt x="11" y="45"/>
                    <a:pt x="10" y="45"/>
                    <a:pt x="10" y="46"/>
                  </a:cubicBezTo>
                  <a:cubicBezTo>
                    <a:pt x="11" y="46"/>
                    <a:pt x="11" y="45"/>
                    <a:pt x="13" y="46"/>
                  </a:cubicBezTo>
                  <a:cubicBezTo>
                    <a:pt x="13" y="48"/>
                    <a:pt x="14" y="50"/>
                    <a:pt x="16" y="51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20" y="48"/>
                    <a:pt x="18" y="52"/>
                    <a:pt x="20" y="52"/>
                  </a:cubicBezTo>
                  <a:cubicBezTo>
                    <a:pt x="22" y="51"/>
                    <a:pt x="20" y="50"/>
                    <a:pt x="20" y="49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23" y="49"/>
                    <a:pt x="24" y="49"/>
                    <a:pt x="24" y="50"/>
                  </a:cubicBezTo>
                  <a:cubicBezTo>
                    <a:pt x="24" y="52"/>
                    <a:pt x="23" y="52"/>
                    <a:pt x="22" y="53"/>
                  </a:cubicBezTo>
                  <a:cubicBezTo>
                    <a:pt x="23" y="53"/>
                    <a:pt x="25" y="53"/>
                    <a:pt x="26" y="53"/>
                  </a:cubicBezTo>
                  <a:cubicBezTo>
                    <a:pt x="25" y="51"/>
                    <a:pt x="27" y="51"/>
                    <a:pt x="28" y="51"/>
                  </a:cubicBezTo>
                  <a:cubicBezTo>
                    <a:pt x="29" y="51"/>
                    <a:pt x="29" y="52"/>
                    <a:pt x="29" y="52"/>
                  </a:cubicBezTo>
                  <a:cubicBezTo>
                    <a:pt x="31" y="52"/>
                    <a:pt x="35" y="51"/>
                    <a:pt x="33" y="49"/>
                  </a:cubicBezTo>
                  <a:cubicBezTo>
                    <a:pt x="33" y="50"/>
                    <a:pt x="32" y="50"/>
                    <a:pt x="31" y="5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6" name="Freeform 564"/>
            <p:cNvSpPr/>
            <p:nvPr/>
          </p:nvSpPr>
          <p:spPr bwMode="auto">
            <a:xfrm>
              <a:off x="4747762" y="5621060"/>
              <a:ext cx="23560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1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7" name="Freeform 565"/>
            <p:cNvSpPr/>
            <p:nvPr/>
          </p:nvSpPr>
          <p:spPr bwMode="auto">
            <a:xfrm>
              <a:off x="4789644" y="5639384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0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2" y="5"/>
                    <a:pt x="0" y="4"/>
                  </a:cubicBezTo>
                  <a:cubicBezTo>
                    <a:pt x="1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8" name="Freeform 566"/>
            <p:cNvSpPr/>
            <p:nvPr/>
          </p:nvSpPr>
          <p:spPr bwMode="auto">
            <a:xfrm>
              <a:off x="4703263" y="5665560"/>
              <a:ext cx="18324" cy="183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9" name="Freeform 567"/>
            <p:cNvSpPr/>
            <p:nvPr/>
          </p:nvSpPr>
          <p:spPr bwMode="auto">
            <a:xfrm>
              <a:off x="4059325" y="5683883"/>
              <a:ext cx="227735" cy="104705"/>
            </a:xfrm>
            <a:custGeom>
              <a:avLst/>
              <a:gdLst>
                <a:gd name="T0" fmla="*/ 29 w 37"/>
                <a:gd name="T1" fmla="*/ 9 h 17"/>
                <a:gd name="T2" fmla="*/ 17 w 37"/>
                <a:gd name="T3" fmla="*/ 13 h 17"/>
                <a:gd name="T4" fmla="*/ 0 w 37"/>
                <a:gd name="T5" fmla="*/ 17 h 17"/>
                <a:gd name="T6" fmla="*/ 13 w 37"/>
                <a:gd name="T7" fmla="*/ 10 h 17"/>
                <a:gd name="T8" fmla="*/ 29 w 37"/>
                <a:gd name="T9" fmla="*/ 6 h 17"/>
                <a:gd name="T10" fmla="*/ 25 w 37"/>
                <a:gd name="T11" fmla="*/ 2 h 17"/>
                <a:gd name="T12" fmla="*/ 28 w 37"/>
                <a:gd name="T13" fmla="*/ 0 h 17"/>
                <a:gd name="T14" fmla="*/ 37 w 37"/>
                <a:gd name="T15" fmla="*/ 5 h 17"/>
                <a:gd name="T16" fmla="*/ 37 w 37"/>
                <a:gd name="T17" fmla="*/ 8 h 17"/>
                <a:gd name="T18" fmla="*/ 26 w 37"/>
                <a:gd name="T19" fmla="*/ 14 h 17"/>
                <a:gd name="T20" fmla="*/ 29 w 37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17">
                  <a:moveTo>
                    <a:pt x="29" y="9"/>
                  </a:moveTo>
                  <a:cubicBezTo>
                    <a:pt x="25" y="10"/>
                    <a:pt x="21" y="12"/>
                    <a:pt x="17" y="13"/>
                  </a:cubicBezTo>
                  <a:cubicBezTo>
                    <a:pt x="10" y="15"/>
                    <a:pt x="4" y="17"/>
                    <a:pt x="0" y="17"/>
                  </a:cubicBezTo>
                  <a:cubicBezTo>
                    <a:pt x="2" y="12"/>
                    <a:pt x="8" y="11"/>
                    <a:pt x="13" y="10"/>
                  </a:cubicBezTo>
                  <a:cubicBezTo>
                    <a:pt x="18" y="8"/>
                    <a:pt x="24" y="7"/>
                    <a:pt x="29" y="6"/>
                  </a:cubicBezTo>
                  <a:cubicBezTo>
                    <a:pt x="27" y="4"/>
                    <a:pt x="25" y="4"/>
                    <a:pt x="25" y="2"/>
                  </a:cubicBezTo>
                  <a:cubicBezTo>
                    <a:pt x="26" y="2"/>
                    <a:pt x="27" y="1"/>
                    <a:pt x="28" y="0"/>
                  </a:cubicBezTo>
                  <a:cubicBezTo>
                    <a:pt x="31" y="2"/>
                    <a:pt x="34" y="3"/>
                    <a:pt x="37" y="5"/>
                  </a:cubicBezTo>
                  <a:cubicBezTo>
                    <a:pt x="37" y="6"/>
                    <a:pt x="37" y="7"/>
                    <a:pt x="37" y="8"/>
                  </a:cubicBezTo>
                  <a:cubicBezTo>
                    <a:pt x="33" y="9"/>
                    <a:pt x="31" y="15"/>
                    <a:pt x="26" y="14"/>
                  </a:cubicBezTo>
                  <a:cubicBezTo>
                    <a:pt x="25" y="12"/>
                    <a:pt x="28" y="10"/>
                    <a:pt x="29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0" name="Freeform 568"/>
            <p:cNvSpPr>
              <a:spLocks noEditPoints="1"/>
            </p:cNvSpPr>
            <p:nvPr/>
          </p:nvSpPr>
          <p:spPr bwMode="auto">
            <a:xfrm>
              <a:off x="4386529" y="5683883"/>
              <a:ext cx="62823" cy="99470"/>
            </a:xfrm>
            <a:custGeom>
              <a:avLst/>
              <a:gdLst>
                <a:gd name="T0" fmla="*/ 10 w 10"/>
                <a:gd name="T1" fmla="*/ 2 h 16"/>
                <a:gd name="T2" fmla="*/ 2 w 10"/>
                <a:gd name="T3" fmla="*/ 14 h 16"/>
                <a:gd name="T4" fmla="*/ 2 w 10"/>
                <a:gd name="T5" fmla="*/ 0 h 16"/>
                <a:gd name="T6" fmla="*/ 10 w 10"/>
                <a:gd name="T7" fmla="*/ 2 h 16"/>
                <a:gd name="T8" fmla="*/ 4 w 10"/>
                <a:gd name="T9" fmla="*/ 11 h 16"/>
                <a:gd name="T10" fmla="*/ 5 w 10"/>
                <a:gd name="T11" fmla="*/ 5 h 16"/>
                <a:gd name="T12" fmla="*/ 4 w 10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10" y="2"/>
                  </a:moveTo>
                  <a:cubicBezTo>
                    <a:pt x="10" y="8"/>
                    <a:pt x="9" y="16"/>
                    <a:pt x="2" y="14"/>
                  </a:cubicBezTo>
                  <a:cubicBezTo>
                    <a:pt x="1" y="10"/>
                    <a:pt x="0" y="4"/>
                    <a:pt x="2" y="0"/>
                  </a:cubicBezTo>
                  <a:cubicBezTo>
                    <a:pt x="5" y="0"/>
                    <a:pt x="7" y="1"/>
                    <a:pt x="10" y="2"/>
                  </a:cubicBezTo>
                  <a:close/>
                  <a:moveTo>
                    <a:pt x="4" y="11"/>
                  </a:moveTo>
                  <a:cubicBezTo>
                    <a:pt x="6" y="10"/>
                    <a:pt x="7" y="5"/>
                    <a:pt x="5" y="5"/>
                  </a:cubicBezTo>
                  <a:cubicBezTo>
                    <a:pt x="5" y="7"/>
                    <a:pt x="4" y="9"/>
                    <a:pt x="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1" name="Freeform 569"/>
            <p:cNvSpPr/>
            <p:nvPr/>
          </p:nvSpPr>
          <p:spPr bwMode="auto">
            <a:xfrm>
              <a:off x="4640440" y="5683883"/>
              <a:ext cx="26176" cy="23560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2" name="Freeform 570"/>
            <p:cNvSpPr/>
            <p:nvPr/>
          </p:nvSpPr>
          <p:spPr bwMode="auto">
            <a:xfrm>
              <a:off x="4821055" y="5696972"/>
              <a:ext cx="154441" cy="246057"/>
            </a:xfrm>
            <a:custGeom>
              <a:avLst/>
              <a:gdLst>
                <a:gd name="T0" fmla="*/ 19 w 25"/>
                <a:gd name="T1" fmla="*/ 0 h 40"/>
                <a:gd name="T2" fmla="*/ 21 w 25"/>
                <a:gd name="T3" fmla="*/ 0 h 40"/>
                <a:gd name="T4" fmla="*/ 15 w 25"/>
                <a:gd name="T5" fmla="*/ 28 h 40"/>
                <a:gd name="T6" fmla="*/ 2 w 25"/>
                <a:gd name="T7" fmla="*/ 40 h 40"/>
                <a:gd name="T8" fmla="*/ 14 w 25"/>
                <a:gd name="T9" fmla="*/ 15 h 40"/>
                <a:gd name="T10" fmla="*/ 19 w 25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0">
                  <a:moveTo>
                    <a:pt x="19" y="0"/>
                  </a:moveTo>
                  <a:cubicBezTo>
                    <a:pt x="20" y="0"/>
                    <a:pt x="20" y="0"/>
                    <a:pt x="21" y="0"/>
                  </a:cubicBezTo>
                  <a:cubicBezTo>
                    <a:pt x="25" y="11"/>
                    <a:pt x="16" y="18"/>
                    <a:pt x="15" y="28"/>
                  </a:cubicBezTo>
                  <a:cubicBezTo>
                    <a:pt x="10" y="31"/>
                    <a:pt x="8" y="37"/>
                    <a:pt x="2" y="40"/>
                  </a:cubicBezTo>
                  <a:cubicBezTo>
                    <a:pt x="0" y="30"/>
                    <a:pt x="16" y="28"/>
                    <a:pt x="14" y="15"/>
                  </a:cubicBezTo>
                  <a:cubicBezTo>
                    <a:pt x="18" y="11"/>
                    <a:pt x="19" y="6"/>
                    <a:pt x="1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3" name="Freeform 571"/>
            <p:cNvSpPr/>
            <p:nvPr/>
          </p:nvSpPr>
          <p:spPr bwMode="auto">
            <a:xfrm>
              <a:off x="4671851" y="5720530"/>
              <a:ext cx="13089" cy="23560"/>
            </a:xfrm>
            <a:custGeom>
              <a:avLst/>
              <a:gdLst>
                <a:gd name="T0" fmla="*/ 0 w 2"/>
                <a:gd name="T1" fmla="*/ 1 h 4"/>
                <a:gd name="T2" fmla="*/ 2 w 2"/>
                <a:gd name="T3" fmla="*/ 1 h 4"/>
                <a:gd name="T4" fmla="*/ 0 w 2"/>
                <a:gd name="T5" fmla="*/ 3 h 4"/>
                <a:gd name="T6" fmla="*/ 0 w 2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2" y="3"/>
                    <a:pt x="2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4" name="Freeform 572"/>
            <p:cNvSpPr/>
            <p:nvPr/>
          </p:nvSpPr>
          <p:spPr bwMode="auto">
            <a:xfrm>
              <a:off x="4821055" y="5733619"/>
              <a:ext cx="26176" cy="31412"/>
            </a:xfrm>
            <a:custGeom>
              <a:avLst/>
              <a:gdLst>
                <a:gd name="T0" fmla="*/ 4 w 4"/>
                <a:gd name="T1" fmla="*/ 1 h 5"/>
                <a:gd name="T2" fmla="*/ 1 w 4"/>
                <a:gd name="T3" fmla="*/ 5 h 5"/>
                <a:gd name="T4" fmla="*/ 4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4"/>
                    <a:pt x="4" y="5"/>
                    <a:pt x="1" y="5"/>
                  </a:cubicBezTo>
                  <a:cubicBezTo>
                    <a:pt x="0" y="4"/>
                    <a:pt x="1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5" name="Freeform 573"/>
            <p:cNvSpPr/>
            <p:nvPr/>
          </p:nvSpPr>
          <p:spPr bwMode="auto">
            <a:xfrm>
              <a:off x="5038320" y="5738854"/>
              <a:ext cx="117794" cy="316734"/>
            </a:xfrm>
            <a:custGeom>
              <a:avLst/>
              <a:gdLst>
                <a:gd name="T0" fmla="*/ 14 w 19"/>
                <a:gd name="T1" fmla="*/ 0 h 51"/>
                <a:gd name="T2" fmla="*/ 14 w 19"/>
                <a:gd name="T3" fmla="*/ 21 h 51"/>
                <a:gd name="T4" fmla="*/ 10 w 19"/>
                <a:gd name="T5" fmla="*/ 39 h 51"/>
                <a:gd name="T6" fmla="*/ 4 w 19"/>
                <a:gd name="T7" fmla="*/ 51 h 51"/>
                <a:gd name="T8" fmla="*/ 5 w 19"/>
                <a:gd name="T9" fmla="*/ 39 h 51"/>
                <a:gd name="T10" fmla="*/ 11 w 19"/>
                <a:gd name="T11" fmla="*/ 27 h 51"/>
                <a:gd name="T12" fmla="*/ 13 w 19"/>
                <a:gd name="T13" fmla="*/ 2 h 51"/>
                <a:gd name="T14" fmla="*/ 13 w 19"/>
                <a:gd name="T15" fmla="*/ 0 h 51"/>
                <a:gd name="T16" fmla="*/ 14 w 19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1">
                  <a:moveTo>
                    <a:pt x="14" y="0"/>
                  </a:moveTo>
                  <a:cubicBezTo>
                    <a:pt x="19" y="7"/>
                    <a:pt x="15" y="14"/>
                    <a:pt x="14" y="21"/>
                  </a:cubicBezTo>
                  <a:cubicBezTo>
                    <a:pt x="14" y="28"/>
                    <a:pt x="12" y="33"/>
                    <a:pt x="10" y="39"/>
                  </a:cubicBezTo>
                  <a:cubicBezTo>
                    <a:pt x="7" y="43"/>
                    <a:pt x="6" y="48"/>
                    <a:pt x="4" y="51"/>
                  </a:cubicBezTo>
                  <a:cubicBezTo>
                    <a:pt x="0" y="50"/>
                    <a:pt x="3" y="43"/>
                    <a:pt x="5" y="39"/>
                  </a:cubicBezTo>
                  <a:cubicBezTo>
                    <a:pt x="7" y="35"/>
                    <a:pt x="10" y="31"/>
                    <a:pt x="11" y="27"/>
                  </a:cubicBezTo>
                  <a:cubicBezTo>
                    <a:pt x="13" y="18"/>
                    <a:pt x="12" y="11"/>
                    <a:pt x="13" y="2"/>
                  </a:cubicBezTo>
                  <a:cubicBezTo>
                    <a:pt x="11" y="2"/>
                    <a:pt x="14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6" name="Freeform 574"/>
            <p:cNvSpPr/>
            <p:nvPr/>
          </p:nvSpPr>
          <p:spPr bwMode="auto">
            <a:xfrm>
              <a:off x="4635204" y="5765030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3" y="1"/>
                    <a:pt x="3" y="2"/>
                  </a:cubicBezTo>
                  <a:cubicBezTo>
                    <a:pt x="2" y="3"/>
                    <a:pt x="2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7" name="Freeform 575"/>
            <p:cNvSpPr/>
            <p:nvPr/>
          </p:nvSpPr>
          <p:spPr bwMode="auto">
            <a:xfrm>
              <a:off x="4734674" y="5765030"/>
              <a:ext cx="18324" cy="28795"/>
            </a:xfrm>
            <a:custGeom>
              <a:avLst/>
              <a:gdLst>
                <a:gd name="T0" fmla="*/ 1 w 3"/>
                <a:gd name="T1" fmla="*/ 0 h 5"/>
                <a:gd name="T2" fmla="*/ 3 w 3"/>
                <a:gd name="T3" fmla="*/ 1 h 5"/>
                <a:gd name="T4" fmla="*/ 1 w 3"/>
                <a:gd name="T5" fmla="*/ 4 h 5"/>
                <a:gd name="T6" fmla="*/ 1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3"/>
                    <a:pt x="3" y="5"/>
                    <a:pt x="1" y="4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8" name="Freeform 576"/>
            <p:cNvSpPr/>
            <p:nvPr/>
          </p:nvSpPr>
          <p:spPr bwMode="auto">
            <a:xfrm>
              <a:off x="4821055" y="5770266"/>
              <a:ext cx="167528" cy="217264"/>
            </a:xfrm>
            <a:custGeom>
              <a:avLst/>
              <a:gdLst>
                <a:gd name="T0" fmla="*/ 27 w 27"/>
                <a:gd name="T1" fmla="*/ 3 h 35"/>
                <a:gd name="T2" fmla="*/ 23 w 27"/>
                <a:gd name="T3" fmla="*/ 7 h 35"/>
                <a:gd name="T4" fmla="*/ 16 w 27"/>
                <a:gd name="T5" fmla="*/ 27 h 35"/>
                <a:gd name="T6" fmla="*/ 1 w 27"/>
                <a:gd name="T7" fmla="*/ 35 h 35"/>
                <a:gd name="T8" fmla="*/ 12 w 27"/>
                <a:gd name="T9" fmla="*/ 25 h 35"/>
                <a:gd name="T10" fmla="*/ 19 w 27"/>
                <a:gd name="T11" fmla="*/ 12 h 35"/>
                <a:gd name="T12" fmla="*/ 27 w 27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5">
                  <a:moveTo>
                    <a:pt x="27" y="3"/>
                  </a:moveTo>
                  <a:cubicBezTo>
                    <a:pt x="27" y="5"/>
                    <a:pt x="24" y="6"/>
                    <a:pt x="23" y="7"/>
                  </a:cubicBezTo>
                  <a:cubicBezTo>
                    <a:pt x="23" y="17"/>
                    <a:pt x="17" y="19"/>
                    <a:pt x="16" y="27"/>
                  </a:cubicBezTo>
                  <a:cubicBezTo>
                    <a:pt x="11" y="30"/>
                    <a:pt x="7" y="35"/>
                    <a:pt x="1" y="35"/>
                  </a:cubicBezTo>
                  <a:cubicBezTo>
                    <a:pt x="0" y="29"/>
                    <a:pt x="9" y="29"/>
                    <a:pt x="12" y="25"/>
                  </a:cubicBezTo>
                  <a:cubicBezTo>
                    <a:pt x="13" y="19"/>
                    <a:pt x="17" y="17"/>
                    <a:pt x="19" y="12"/>
                  </a:cubicBezTo>
                  <a:cubicBezTo>
                    <a:pt x="19" y="7"/>
                    <a:pt x="22" y="0"/>
                    <a:pt x="2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9" name="Freeform 577"/>
            <p:cNvSpPr/>
            <p:nvPr/>
          </p:nvSpPr>
          <p:spPr bwMode="auto">
            <a:xfrm>
              <a:off x="4611645" y="5788588"/>
              <a:ext cx="28795" cy="31412"/>
            </a:xfrm>
            <a:custGeom>
              <a:avLst/>
              <a:gdLst>
                <a:gd name="T0" fmla="*/ 4 w 5"/>
                <a:gd name="T1" fmla="*/ 1 h 5"/>
                <a:gd name="T2" fmla="*/ 4 w 5"/>
                <a:gd name="T3" fmla="*/ 4 h 5"/>
                <a:gd name="T4" fmla="*/ 1 w 5"/>
                <a:gd name="T5" fmla="*/ 5 h 5"/>
                <a:gd name="T6" fmla="*/ 4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1"/>
                  </a:moveTo>
                  <a:cubicBezTo>
                    <a:pt x="4" y="2"/>
                    <a:pt x="5" y="2"/>
                    <a:pt x="4" y="4"/>
                  </a:cubicBezTo>
                  <a:cubicBezTo>
                    <a:pt x="3" y="4"/>
                    <a:pt x="3" y="5"/>
                    <a:pt x="1" y="5"/>
                  </a:cubicBezTo>
                  <a:cubicBezTo>
                    <a:pt x="0" y="3"/>
                    <a:pt x="0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578"/>
            <p:cNvSpPr/>
            <p:nvPr/>
          </p:nvSpPr>
          <p:spPr bwMode="auto">
            <a:xfrm>
              <a:off x="4807968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4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1" name="Freeform 579"/>
            <p:cNvSpPr/>
            <p:nvPr/>
          </p:nvSpPr>
          <p:spPr bwMode="auto">
            <a:xfrm>
              <a:off x="4671851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2" name="Freeform 580"/>
            <p:cNvSpPr/>
            <p:nvPr/>
          </p:nvSpPr>
          <p:spPr bwMode="auto">
            <a:xfrm>
              <a:off x="4535734" y="5801677"/>
              <a:ext cx="180617" cy="180617"/>
            </a:xfrm>
            <a:custGeom>
              <a:avLst/>
              <a:gdLst>
                <a:gd name="T0" fmla="*/ 1 w 29"/>
                <a:gd name="T1" fmla="*/ 0 h 29"/>
                <a:gd name="T2" fmla="*/ 2 w 29"/>
                <a:gd name="T3" fmla="*/ 1 h 29"/>
                <a:gd name="T4" fmla="*/ 29 w 29"/>
                <a:gd name="T5" fmla="*/ 25 h 29"/>
                <a:gd name="T6" fmla="*/ 19 w 29"/>
                <a:gd name="T7" fmla="*/ 26 h 29"/>
                <a:gd name="T8" fmla="*/ 0 w 29"/>
                <a:gd name="T9" fmla="*/ 2 h 29"/>
                <a:gd name="T10" fmla="*/ 1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6" y="15"/>
                    <a:pt x="15" y="22"/>
                    <a:pt x="29" y="25"/>
                  </a:cubicBezTo>
                  <a:cubicBezTo>
                    <a:pt x="28" y="29"/>
                    <a:pt x="22" y="27"/>
                    <a:pt x="19" y="26"/>
                  </a:cubicBezTo>
                  <a:cubicBezTo>
                    <a:pt x="10" y="22"/>
                    <a:pt x="2" y="1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581"/>
            <p:cNvSpPr/>
            <p:nvPr/>
          </p:nvSpPr>
          <p:spPr bwMode="auto">
            <a:xfrm>
              <a:off x="4758232" y="5814765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582"/>
            <p:cNvSpPr/>
            <p:nvPr/>
          </p:nvSpPr>
          <p:spPr bwMode="auto">
            <a:xfrm>
              <a:off x="4708498" y="5825235"/>
              <a:ext cx="44501" cy="26176"/>
            </a:xfrm>
            <a:custGeom>
              <a:avLst/>
              <a:gdLst>
                <a:gd name="T0" fmla="*/ 2 w 7"/>
                <a:gd name="T1" fmla="*/ 0 h 4"/>
                <a:gd name="T2" fmla="*/ 4 w 7"/>
                <a:gd name="T3" fmla="*/ 0 h 4"/>
                <a:gd name="T4" fmla="*/ 2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2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7" y="4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583"/>
            <p:cNvSpPr/>
            <p:nvPr/>
          </p:nvSpPr>
          <p:spPr bwMode="auto">
            <a:xfrm>
              <a:off x="4653527" y="583832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0 h 4"/>
                <a:gd name="T4" fmla="*/ 4 w 4"/>
                <a:gd name="T5" fmla="*/ 2 h 4"/>
                <a:gd name="T6" fmla="*/ 1 w 4"/>
                <a:gd name="T7" fmla="*/ 4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584"/>
            <p:cNvSpPr/>
            <p:nvPr/>
          </p:nvSpPr>
          <p:spPr bwMode="auto">
            <a:xfrm>
              <a:off x="4776556" y="5843559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7" name="Freeform 585"/>
            <p:cNvSpPr/>
            <p:nvPr/>
          </p:nvSpPr>
          <p:spPr bwMode="auto">
            <a:xfrm>
              <a:off x="4708498" y="5864500"/>
              <a:ext cx="26176" cy="28795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1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3"/>
                    <a:pt x="3" y="5"/>
                    <a:pt x="1" y="5"/>
                  </a:cubicBezTo>
                  <a:cubicBezTo>
                    <a:pt x="0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8" name="Freeform 586"/>
            <p:cNvSpPr/>
            <p:nvPr/>
          </p:nvSpPr>
          <p:spPr bwMode="auto">
            <a:xfrm>
              <a:off x="4993819" y="5869736"/>
              <a:ext cx="107324" cy="185853"/>
            </a:xfrm>
            <a:custGeom>
              <a:avLst/>
              <a:gdLst>
                <a:gd name="T0" fmla="*/ 13 w 17"/>
                <a:gd name="T1" fmla="*/ 0 h 30"/>
                <a:gd name="T2" fmla="*/ 15 w 17"/>
                <a:gd name="T3" fmla="*/ 0 h 30"/>
                <a:gd name="T4" fmla="*/ 10 w 17"/>
                <a:gd name="T5" fmla="*/ 21 h 30"/>
                <a:gd name="T6" fmla="*/ 4 w 17"/>
                <a:gd name="T7" fmla="*/ 30 h 30"/>
                <a:gd name="T8" fmla="*/ 4 w 17"/>
                <a:gd name="T9" fmla="*/ 23 h 30"/>
                <a:gd name="T10" fmla="*/ 13 w 17"/>
                <a:gd name="T11" fmla="*/ 6 h 30"/>
                <a:gd name="T12" fmla="*/ 13 w 1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0">
                  <a:moveTo>
                    <a:pt x="13" y="0"/>
                  </a:moveTo>
                  <a:cubicBezTo>
                    <a:pt x="14" y="0"/>
                    <a:pt x="15" y="0"/>
                    <a:pt x="15" y="0"/>
                  </a:cubicBezTo>
                  <a:cubicBezTo>
                    <a:pt x="17" y="7"/>
                    <a:pt x="12" y="15"/>
                    <a:pt x="10" y="21"/>
                  </a:cubicBezTo>
                  <a:cubicBezTo>
                    <a:pt x="9" y="24"/>
                    <a:pt x="7" y="28"/>
                    <a:pt x="4" y="30"/>
                  </a:cubicBezTo>
                  <a:cubicBezTo>
                    <a:pt x="0" y="30"/>
                    <a:pt x="4" y="26"/>
                    <a:pt x="4" y="23"/>
                  </a:cubicBezTo>
                  <a:cubicBezTo>
                    <a:pt x="7" y="17"/>
                    <a:pt x="9" y="10"/>
                    <a:pt x="13" y="6"/>
                  </a:cubicBezTo>
                  <a:cubicBezTo>
                    <a:pt x="13" y="4"/>
                    <a:pt x="12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9" name="Freeform 587"/>
            <p:cNvSpPr/>
            <p:nvPr/>
          </p:nvSpPr>
          <p:spPr bwMode="auto">
            <a:xfrm>
              <a:off x="4535734" y="5893293"/>
              <a:ext cx="143971" cy="130882"/>
            </a:xfrm>
            <a:custGeom>
              <a:avLst/>
              <a:gdLst>
                <a:gd name="T0" fmla="*/ 3 w 23"/>
                <a:gd name="T1" fmla="*/ 0 h 21"/>
                <a:gd name="T2" fmla="*/ 23 w 23"/>
                <a:gd name="T3" fmla="*/ 15 h 21"/>
                <a:gd name="T4" fmla="*/ 7 w 23"/>
                <a:gd name="T5" fmla="*/ 12 h 21"/>
                <a:gd name="T6" fmla="*/ 0 w 23"/>
                <a:gd name="T7" fmla="*/ 1 h 21"/>
                <a:gd name="T8" fmla="*/ 3 w 2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3" y="0"/>
                  </a:moveTo>
                  <a:cubicBezTo>
                    <a:pt x="6" y="8"/>
                    <a:pt x="17" y="10"/>
                    <a:pt x="23" y="15"/>
                  </a:cubicBezTo>
                  <a:cubicBezTo>
                    <a:pt x="18" y="21"/>
                    <a:pt x="13" y="12"/>
                    <a:pt x="7" y="12"/>
                  </a:cubicBezTo>
                  <a:cubicBezTo>
                    <a:pt x="5" y="8"/>
                    <a:pt x="0" y="7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0" name="Freeform 588"/>
            <p:cNvSpPr>
              <a:spLocks noEditPoints="1"/>
            </p:cNvSpPr>
            <p:nvPr/>
          </p:nvSpPr>
          <p:spPr bwMode="auto">
            <a:xfrm>
              <a:off x="5428346" y="5943029"/>
              <a:ext cx="298410" cy="162293"/>
            </a:xfrm>
            <a:custGeom>
              <a:avLst/>
              <a:gdLst>
                <a:gd name="T0" fmla="*/ 0 w 48"/>
                <a:gd name="T1" fmla="*/ 19 h 26"/>
                <a:gd name="T2" fmla="*/ 2 w 48"/>
                <a:gd name="T3" fmla="*/ 17 h 26"/>
                <a:gd name="T4" fmla="*/ 4 w 48"/>
                <a:gd name="T5" fmla="*/ 19 h 26"/>
                <a:gd name="T6" fmla="*/ 9 w 48"/>
                <a:gd name="T7" fmla="*/ 16 h 26"/>
                <a:gd name="T8" fmla="*/ 9 w 48"/>
                <a:gd name="T9" fmla="*/ 21 h 26"/>
                <a:gd name="T10" fmla="*/ 17 w 48"/>
                <a:gd name="T11" fmla="*/ 18 h 26"/>
                <a:gd name="T12" fmla="*/ 18 w 48"/>
                <a:gd name="T13" fmla="*/ 21 h 26"/>
                <a:gd name="T14" fmla="*/ 30 w 48"/>
                <a:gd name="T15" fmla="*/ 18 h 26"/>
                <a:gd name="T16" fmla="*/ 30 w 48"/>
                <a:gd name="T17" fmla="*/ 15 h 26"/>
                <a:gd name="T18" fmla="*/ 42 w 48"/>
                <a:gd name="T19" fmla="*/ 0 h 26"/>
                <a:gd name="T20" fmla="*/ 46 w 48"/>
                <a:gd name="T21" fmla="*/ 4 h 26"/>
                <a:gd name="T22" fmla="*/ 34 w 48"/>
                <a:gd name="T23" fmla="*/ 21 h 26"/>
                <a:gd name="T24" fmla="*/ 14 w 48"/>
                <a:gd name="T25" fmla="*/ 23 h 26"/>
                <a:gd name="T26" fmla="*/ 5 w 48"/>
                <a:gd name="T27" fmla="*/ 22 h 26"/>
                <a:gd name="T28" fmla="*/ 0 w 48"/>
                <a:gd name="T29" fmla="*/ 19 h 26"/>
                <a:gd name="T30" fmla="*/ 36 w 48"/>
                <a:gd name="T31" fmla="*/ 13 h 26"/>
                <a:gd name="T32" fmla="*/ 43 w 48"/>
                <a:gd name="T33" fmla="*/ 4 h 26"/>
                <a:gd name="T34" fmla="*/ 36 w 48"/>
                <a:gd name="T3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26">
                  <a:moveTo>
                    <a:pt x="0" y="19"/>
                  </a:moveTo>
                  <a:cubicBezTo>
                    <a:pt x="0" y="18"/>
                    <a:pt x="1" y="17"/>
                    <a:pt x="2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6" y="19"/>
                    <a:pt x="7" y="16"/>
                    <a:pt x="9" y="16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2" y="22"/>
                    <a:pt x="14" y="18"/>
                    <a:pt x="17" y="18"/>
                  </a:cubicBezTo>
                  <a:cubicBezTo>
                    <a:pt x="18" y="19"/>
                    <a:pt x="19" y="19"/>
                    <a:pt x="18" y="21"/>
                  </a:cubicBezTo>
                  <a:cubicBezTo>
                    <a:pt x="22" y="18"/>
                    <a:pt x="25" y="17"/>
                    <a:pt x="30" y="18"/>
                  </a:cubicBezTo>
                  <a:cubicBezTo>
                    <a:pt x="31" y="18"/>
                    <a:pt x="30" y="16"/>
                    <a:pt x="30" y="15"/>
                  </a:cubicBezTo>
                  <a:cubicBezTo>
                    <a:pt x="35" y="14"/>
                    <a:pt x="36" y="0"/>
                    <a:pt x="42" y="0"/>
                  </a:cubicBezTo>
                  <a:cubicBezTo>
                    <a:pt x="45" y="0"/>
                    <a:pt x="46" y="1"/>
                    <a:pt x="46" y="4"/>
                  </a:cubicBezTo>
                  <a:cubicBezTo>
                    <a:pt x="48" y="13"/>
                    <a:pt x="37" y="14"/>
                    <a:pt x="34" y="21"/>
                  </a:cubicBezTo>
                  <a:cubicBezTo>
                    <a:pt x="28" y="20"/>
                    <a:pt x="20" y="26"/>
                    <a:pt x="14" y="23"/>
                  </a:cubicBezTo>
                  <a:cubicBezTo>
                    <a:pt x="11" y="24"/>
                    <a:pt x="7" y="25"/>
                    <a:pt x="5" y="22"/>
                  </a:cubicBezTo>
                  <a:cubicBezTo>
                    <a:pt x="3" y="23"/>
                    <a:pt x="0" y="22"/>
                    <a:pt x="0" y="19"/>
                  </a:cubicBezTo>
                  <a:close/>
                  <a:moveTo>
                    <a:pt x="36" y="13"/>
                  </a:moveTo>
                  <a:cubicBezTo>
                    <a:pt x="40" y="12"/>
                    <a:pt x="43" y="9"/>
                    <a:pt x="43" y="4"/>
                  </a:cubicBezTo>
                  <a:cubicBezTo>
                    <a:pt x="38" y="4"/>
                    <a:pt x="38" y="9"/>
                    <a:pt x="36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1" name="Freeform 589"/>
            <p:cNvSpPr/>
            <p:nvPr/>
          </p:nvSpPr>
          <p:spPr bwMode="auto">
            <a:xfrm>
              <a:off x="4561911" y="5982293"/>
              <a:ext cx="49736" cy="41882"/>
            </a:xfrm>
            <a:custGeom>
              <a:avLst/>
              <a:gdLst>
                <a:gd name="T0" fmla="*/ 8 w 8"/>
                <a:gd name="T1" fmla="*/ 6 h 7"/>
                <a:gd name="T2" fmla="*/ 6 w 8"/>
                <a:gd name="T3" fmla="*/ 7 h 7"/>
                <a:gd name="T4" fmla="*/ 1 w 8"/>
                <a:gd name="T5" fmla="*/ 3 h 7"/>
                <a:gd name="T6" fmla="*/ 8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7" y="6"/>
                    <a:pt x="7" y="7"/>
                    <a:pt x="6" y="7"/>
                  </a:cubicBezTo>
                  <a:cubicBezTo>
                    <a:pt x="3" y="7"/>
                    <a:pt x="0" y="5"/>
                    <a:pt x="1" y="3"/>
                  </a:cubicBezTo>
                  <a:cubicBezTo>
                    <a:pt x="3" y="0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2" name="Freeform 590"/>
            <p:cNvSpPr/>
            <p:nvPr/>
          </p:nvSpPr>
          <p:spPr bwMode="auto">
            <a:xfrm>
              <a:off x="5179672" y="6018940"/>
              <a:ext cx="175382" cy="86383"/>
            </a:xfrm>
            <a:custGeom>
              <a:avLst/>
              <a:gdLst>
                <a:gd name="T0" fmla="*/ 11 w 28"/>
                <a:gd name="T1" fmla="*/ 9 h 14"/>
                <a:gd name="T2" fmla="*/ 23 w 28"/>
                <a:gd name="T3" fmla="*/ 4 h 14"/>
                <a:gd name="T4" fmla="*/ 20 w 28"/>
                <a:gd name="T5" fmla="*/ 9 h 14"/>
                <a:gd name="T6" fmla="*/ 26 w 28"/>
                <a:gd name="T7" fmla="*/ 7 h 14"/>
                <a:gd name="T8" fmla="*/ 27 w 28"/>
                <a:gd name="T9" fmla="*/ 12 h 14"/>
                <a:gd name="T10" fmla="*/ 17 w 28"/>
                <a:gd name="T11" fmla="*/ 11 h 14"/>
                <a:gd name="T12" fmla="*/ 1 w 28"/>
                <a:gd name="T13" fmla="*/ 11 h 14"/>
                <a:gd name="T14" fmla="*/ 7 w 28"/>
                <a:gd name="T15" fmla="*/ 8 h 14"/>
                <a:gd name="T16" fmla="*/ 14 w 28"/>
                <a:gd name="T17" fmla="*/ 5 h 14"/>
                <a:gd name="T18" fmla="*/ 11 w 28"/>
                <a:gd name="T1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4">
                  <a:moveTo>
                    <a:pt x="11" y="9"/>
                  </a:moveTo>
                  <a:cubicBezTo>
                    <a:pt x="16" y="11"/>
                    <a:pt x="18" y="2"/>
                    <a:pt x="23" y="4"/>
                  </a:cubicBezTo>
                  <a:cubicBezTo>
                    <a:pt x="23" y="7"/>
                    <a:pt x="21" y="7"/>
                    <a:pt x="20" y="9"/>
                  </a:cubicBezTo>
                  <a:cubicBezTo>
                    <a:pt x="22" y="10"/>
                    <a:pt x="25" y="8"/>
                    <a:pt x="26" y="7"/>
                  </a:cubicBezTo>
                  <a:cubicBezTo>
                    <a:pt x="28" y="7"/>
                    <a:pt x="28" y="10"/>
                    <a:pt x="27" y="12"/>
                  </a:cubicBezTo>
                  <a:cubicBezTo>
                    <a:pt x="24" y="11"/>
                    <a:pt x="19" y="14"/>
                    <a:pt x="17" y="11"/>
                  </a:cubicBezTo>
                  <a:cubicBezTo>
                    <a:pt x="12" y="13"/>
                    <a:pt x="6" y="12"/>
                    <a:pt x="1" y="11"/>
                  </a:cubicBezTo>
                  <a:cubicBezTo>
                    <a:pt x="0" y="7"/>
                    <a:pt x="5" y="4"/>
                    <a:pt x="7" y="8"/>
                  </a:cubicBezTo>
                  <a:cubicBezTo>
                    <a:pt x="9" y="7"/>
                    <a:pt x="11" y="0"/>
                    <a:pt x="14" y="5"/>
                  </a:cubicBezTo>
                  <a:cubicBezTo>
                    <a:pt x="13" y="6"/>
                    <a:pt x="12" y="8"/>
                    <a:pt x="11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3" name="Freeform 591"/>
            <p:cNvSpPr/>
            <p:nvPr/>
          </p:nvSpPr>
          <p:spPr bwMode="auto">
            <a:xfrm>
              <a:off x="5671786" y="6050351"/>
              <a:ext cx="78529" cy="54971"/>
            </a:xfrm>
            <a:custGeom>
              <a:avLst/>
              <a:gdLst>
                <a:gd name="T0" fmla="*/ 12 w 13"/>
                <a:gd name="T1" fmla="*/ 0 h 9"/>
                <a:gd name="T2" fmla="*/ 13 w 13"/>
                <a:gd name="T3" fmla="*/ 2 h 9"/>
                <a:gd name="T4" fmla="*/ 0 w 13"/>
                <a:gd name="T5" fmla="*/ 5 h 9"/>
                <a:gd name="T6" fmla="*/ 12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2" y="0"/>
                  </a:moveTo>
                  <a:cubicBezTo>
                    <a:pt x="12" y="1"/>
                    <a:pt x="13" y="1"/>
                    <a:pt x="13" y="2"/>
                  </a:cubicBezTo>
                  <a:cubicBezTo>
                    <a:pt x="10" y="4"/>
                    <a:pt x="3" y="9"/>
                    <a:pt x="0" y="5"/>
                  </a:cubicBezTo>
                  <a:cubicBezTo>
                    <a:pt x="2" y="0"/>
                    <a:pt x="7" y="3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592"/>
            <p:cNvSpPr/>
            <p:nvPr/>
          </p:nvSpPr>
          <p:spPr bwMode="auto">
            <a:xfrm>
              <a:off x="4431029" y="6068676"/>
              <a:ext cx="41882" cy="141352"/>
            </a:xfrm>
            <a:custGeom>
              <a:avLst/>
              <a:gdLst>
                <a:gd name="T0" fmla="*/ 3 w 7"/>
                <a:gd name="T1" fmla="*/ 1 h 23"/>
                <a:gd name="T2" fmla="*/ 4 w 7"/>
                <a:gd name="T3" fmla="*/ 1 h 23"/>
                <a:gd name="T4" fmla="*/ 4 w 7"/>
                <a:gd name="T5" fmla="*/ 7 h 23"/>
                <a:gd name="T6" fmla="*/ 4 w 7"/>
                <a:gd name="T7" fmla="*/ 23 h 23"/>
                <a:gd name="T8" fmla="*/ 3 w 7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3">
                  <a:moveTo>
                    <a:pt x="3" y="1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5" y="3"/>
                    <a:pt x="4" y="5"/>
                    <a:pt x="4" y="7"/>
                  </a:cubicBezTo>
                  <a:cubicBezTo>
                    <a:pt x="4" y="13"/>
                    <a:pt x="7" y="20"/>
                    <a:pt x="4" y="23"/>
                  </a:cubicBezTo>
                  <a:cubicBezTo>
                    <a:pt x="0" y="20"/>
                    <a:pt x="0" y="6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5" name="Freeform 593"/>
            <p:cNvSpPr/>
            <p:nvPr/>
          </p:nvSpPr>
          <p:spPr bwMode="auto">
            <a:xfrm>
              <a:off x="5161347" y="6086998"/>
              <a:ext cx="429292" cy="60206"/>
            </a:xfrm>
            <a:custGeom>
              <a:avLst/>
              <a:gdLst>
                <a:gd name="T0" fmla="*/ 69 w 69"/>
                <a:gd name="T1" fmla="*/ 2 h 10"/>
                <a:gd name="T2" fmla="*/ 57 w 69"/>
                <a:gd name="T3" fmla="*/ 5 h 10"/>
                <a:gd name="T4" fmla="*/ 14 w 69"/>
                <a:gd name="T5" fmla="*/ 8 h 10"/>
                <a:gd name="T6" fmla="*/ 0 w 69"/>
                <a:gd name="T7" fmla="*/ 8 h 10"/>
                <a:gd name="T8" fmla="*/ 10 w 69"/>
                <a:gd name="T9" fmla="*/ 5 h 10"/>
                <a:gd name="T10" fmla="*/ 46 w 69"/>
                <a:gd name="T11" fmla="*/ 3 h 10"/>
                <a:gd name="T12" fmla="*/ 69 w 6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0">
                  <a:moveTo>
                    <a:pt x="69" y="2"/>
                  </a:moveTo>
                  <a:cubicBezTo>
                    <a:pt x="67" y="7"/>
                    <a:pt x="62" y="5"/>
                    <a:pt x="57" y="5"/>
                  </a:cubicBezTo>
                  <a:cubicBezTo>
                    <a:pt x="43" y="6"/>
                    <a:pt x="30" y="7"/>
                    <a:pt x="14" y="8"/>
                  </a:cubicBezTo>
                  <a:cubicBezTo>
                    <a:pt x="9" y="8"/>
                    <a:pt x="3" y="10"/>
                    <a:pt x="0" y="8"/>
                  </a:cubicBezTo>
                  <a:cubicBezTo>
                    <a:pt x="2" y="3"/>
                    <a:pt x="6" y="5"/>
                    <a:pt x="10" y="5"/>
                  </a:cubicBezTo>
                  <a:cubicBezTo>
                    <a:pt x="21" y="5"/>
                    <a:pt x="34" y="3"/>
                    <a:pt x="46" y="3"/>
                  </a:cubicBezTo>
                  <a:cubicBezTo>
                    <a:pt x="56" y="3"/>
                    <a:pt x="64" y="0"/>
                    <a:pt x="6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6" name="Freeform 594"/>
            <p:cNvSpPr/>
            <p:nvPr/>
          </p:nvSpPr>
          <p:spPr bwMode="auto">
            <a:xfrm>
              <a:off x="3891797" y="6160292"/>
              <a:ext cx="366468" cy="81147"/>
            </a:xfrm>
            <a:custGeom>
              <a:avLst/>
              <a:gdLst>
                <a:gd name="T0" fmla="*/ 12 w 59"/>
                <a:gd name="T1" fmla="*/ 0 h 13"/>
                <a:gd name="T2" fmla="*/ 12 w 59"/>
                <a:gd name="T3" fmla="*/ 4 h 13"/>
                <a:gd name="T4" fmla="*/ 21 w 59"/>
                <a:gd name="T5" fmla="*/ 1 h 13"/>
                <a:gd name="T6" fmla="*/ 21 w 59"/>
                <a:gd name="T7" fmla="*/ 6 h 13"/>
                <a:gd name="T8" fmla="*/ 30 w 59"/>
                <a:gd name="T9" fmla="*/ 2 h 13"/>
                <a:gd name="T10" fmla="*/ 30 w 59"/>
                <a:gd name="T11" fmla="*/ 6 h 13"/>
                <a:gd name="T12" fmla="*/ 37 w 59"/>
                <a:gd name="T13" fmla="*/ 5 h 13"/>
                <a:gd name="T14" fmla="*/ 38 w 59"/>
                <a:gd name="T15" fmla="*/ 9 h 13"/>
                <a:gd name="T16" fmla="*/ 44 w 59"/>
                <a:gd name="T17" fmla="*/ 5 h 13"/>
                <a:gd name="T18" fmla="*/ 46 w 59"/>
                <a:gd name="T19" fmla="*/ 8 h 13"/>
                <a:gd name="T20" fmla="*/ 51 w 59"/>
                <a:gd name="T21" fmla="*/ 5 h 13"/>
                <a:gd name="T22" fmla="*/ 51 w 59"/>
                <a:gd name="T23" fmla="*/ 9 h 13"/>
                <a:gd name="T24" fmla="*/ 55 w 59"/>
                <a:gd name="T25" fmla="*/ 6 h 13"/>
                <a:gd name="T26" fmla="*/ 58 w 59"/>
                <a:gd name="T27" fmla="*/ 11 h 13"/>
                <a:gd name="T28" fmla="*/ 27 w 59"/>
                <a:gd name="T29" fmla="*/ 8 h 13"/>
                <a:gd name="T30" fmla="*/ 18 w 59"/>
                <a:gd name="T31" fmla="*/ 6 h 13"/>
                <a:gd name="T32" fmla="*/ 10 w 59"/>
                <a:gd name="T33" fmla="*/ 6 h 13"/>
                <a:gd name="T34" fmla="*/ 0 w 59"/>
                <a:gd name="T35" fmla="*/ 7 h 13"/>
                <a:gd name="T36" fmla="*/ 4 w 59"/>
                <a:gd name="T37" fmla="*/ 1 h 13"/>
                <a:gd name="T38" fmla="*/ 3 w 59"/>
                <a:gd name="T39" fmla="*/ 5 h 13"/>
                <a:gd name="T40" fmla="*/ 12 w 59"/>
                <a:gd name="T4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13">
                  <a:moveTo>
                    <a:pt x="12" y="0"/>
                  </a:moveTo>
                  <a:cubicBezTo>
                    <a:pt x="13" y="1"/>
                    <a:pt x="13" y="3"/>
                    <a:pt x="12" y="4"/>
                  </a:cubicBezTo>
                  <a:cubicBezTo>
                    <a:pt x="16" y="5"/>
                    <a:pt x="18" y="2"/>
                    <a:pt x="21" y="1"/>
                  </a:cubicBezTo>
                  <a:cubicBezTo>
                    <a:pt x="22" y="3"/>
                    <a:pt x="21" y="3"/>
                    <a:pt x="21" y="6"/>
                  </a:cubicBezTo>
                  <a:cubicBezTo>
                    <a:pt x="26" y="8"/>
                    <a:pt x="26" y="2"/>
                    <a:pt x="30" y="2"/>
                  </a:cubicBezTo>
                  <a:cubicBezTo>
                    <a:pt x="31" y="4"/>
                    <a:pt x="31" y="5"/>
                    <a:pt x="30" y="6"/>
                  </a:cubicBezTo>
                  <a:cubicBezTo>
                    <a:pt x="33" y="10"/>
                    <a:pt x="34" y="5"/>
                    <a:pt x="37" y="5"/>
                  </a:cubicBezTo>
                  <a:cubicBezTo>
                    <a:pt x="38" y="5"/>
                    <a:pt x="37" y="7"/>
                    <a:pt x="38" y="9"/>
                  </a:cubicBezTo>
                  <a:cubicBezTo>
                    <a:pt x="42" y="10"/>
                    <a:pt x="41" y="5"/>
                    <a:pt x="44" y="5"/>
                  </a:cubicBezTo>
                  <a:cubicBezTo>
                    <a:pt x="45" y="5"/>
                    <a:pt x="45" y="7"/>
                    <a:pt x="46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2" y="7"/>
                    <a:pt x="51" y="7"/>
                    <a:pt x="51" y="9"/>
                  </a:cubicBezTo>
                  <a:cubicBezTo>
                    <a:pt x="54" y="9"/>
                    <a:pt x="54" y="7"/>
                    <a:pt x="55" y="6"/>
                  </a:cubicBezTo>
                  <a:cubicBezTo>
                    <a:pt x="57" y="6"/>
                    <a:pt x="59" y="7"/>
                    <a:pt x="58" y="11"/>
                  </a:cubicBezTo>
                  <a:cubicBezTo>
                    <a:pt x="48" y="12"/>
                    <a:pt x="35" y="13"/>
                    <a:pt x="27" y="8"/>
                  </a:cubicBezTo>
                  <a:cubicBezTo>
                    <a:pt x="24" y="10"/>
                    <a:pt x="18" y="11"/>
                    <a:pt x="18" y="6"/>
                  </a:cubicBezTo>
                  <a:cubicBezTo>
                    <a:pt x="16" y="7"/>
                    <a:pt x="12" y="8"/>
                    <a:pt x="10" y="6"/>
                  </a:cubicBezTo>
                  <a:cubicBezTo>
                    <a:pt x="7" y="7"/>
                    <a:pt x="4" y="11"/>
                    <a:pt x="0" y="7"/>
                  </a:cubicBezTo>
                  <a:cubicBezTo>
                    <a:pt x="1" y="4"/>
                    <a:pt x="0" y="1"/>
                    <a:pt x="4" y="1"/>
                  </a:cubicBezTo>
                  <a:cubicBezTo>
                    <a:pt x="5" y="2"/>
                    <a:pt x="3" y="4"/>
                    <a:pt x="3" y="5"/>
                  </a:cubicBezTo>
                  <a:cubicBezTo>
                    <a:pt x="8" y="7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7" name="Freeform 595"/>
            <p:cNvSpPr/>
            <p:nvPr/>
          </p:nvSpPr>
          <p:spPr bwMode="auto">
            <a:xfrm>
              <a:off x="3910120" y="6186468"/>
              <a:ext cx="476409" cy="91618"/>
            </a:xfrm>
            <a:custGeom>
              <a:avLst/>
              <a:gdLst>
                <a:gd name="T0" fmla="*/ 77 w 77"/>
                <a:gd name="T1" fmla="*/ 2 h 15"/>
                <a:gd name="T2" fmla="*/ 62 w 77"/>
                <a:gd name="T3" fmla="*/ 15 h 15"/>
                <a:gd name="T4" fmla="*/ 0 w 77"/>
                <a:gd name="T5" fmla="*/ 10 h 15"/>
                <a:gd name="T6" fmla="*/ 8 w 77"/>
                <a:gd name="T7" fmla="*/ 8 h 15"/>
                <a:gd name="T8" fmla="*/ 41 w 77"/>
                <a:gd name="T9" fmla="*/ 9 h 15"/>
                <a:gd name="T10" fmla="*/ 60 w 77"/>
                <a:gd name="T11" fmla="*/ 11 h 15"/>
                <a:gd name="T12" fmla="*/ 77 w 77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5">
                  <a:moveTo>
                    <a:pt x="77" y="2"/>
                  </a:moveTo>
                  <a:cubicBezTo>
                    <a:pt x="74" y="9"/>
                    <a:pt x="65" y="9"/>
                    <a:pt x="62" y="15"/>
                  </a:cubicBezTo>
                  <a:cubicBezTo>
                    <a:pt x="43" y="13"/>
                    <a:pt x="20" y="13"/>
                    <a:pt x="0" y="10"/>
                  </a:cubicBezTo>
                  <a:cubicBezTo>
                    <a:pt x="0" y="4"/>
                    <a:pt x="6" y="8"/>
                    <a:pt x="8" y="8"/>
                  </a:cubicBezTo>
                  <a:cubicBezTo>
                    <a:pt x="16" y="9"/>
                    <a:pt x="31" y="10"/>
                    <a:pt x="41" y="9"/>
                  </a:cubicBezTo>
                  <a:cubicBezTo>
                    <a:pt x="47" y="9"/>
                    <a:pt x="56" y="12"/>
                    <a:pt x="60" y="11"/>
                  </a:cubicBezTo>
                  <a:cubicBezTo>
                    <a:pt x="67" y="10"/>
                    <a:pt x="70" y="0"/>
                    <a:pt x="77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8" name="Freeform 596"/>
            <p:cNvSpPr/>
            <p:nvPr/>
          </p:nvSpPr>
          <p:spPr bwMode="auto">
            <a:xfrm>
              <a:off x="4658762" y="6191703"/>
              <a:ext cx="26176" cy="26176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3"/>
                    <a:pt x="4" y="2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9" name="Freeform 597"/>
            <p:cNvSpPr/>
            <p:nvPr/>
          </p:nvSpPr>
          <p:spPr bwMode="auto">
            <a:xfrm>
              <a:off x="4907438" y="6196939"/>
              <a:ext cx="143971" cy="99470"/>
            </a:xfrm>
            <a:custGeom>
              <a:avLst/>
              <a:gdLst>
                <a:gd name="T0" fmla="*/ 23 w 23"/>
                <a:gd name="T1" fmla="*/ 0 h 16"/>
                <a:gd name="T2" fmla="*/ 0 w 23"/>
                <a:gd name="T3" fmla="*/ 16 h 16"/>
                <a:gd name="T4" fmla="*/ 0 w 23"/>
                <a:gd name="T5" fmla="*/ 13 h 16"/>
                <a:gd name="T6" fmla="*/ 21 w 23"/>
                <a:gd name="T7" fmla="*/ 0 h 16"/>
                <a:gd name="T8" fmla="*/ 23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23" y="0"/>
                  </a:moveTo>
                  <a:cubicBezTo>
                    <a:pt x="22" y="12"/>
                    <a:pt x="8" y="15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8" y="10"/>
                    <a:pt x="19" y="9"/>
                    <a:pt x="21" y="0"/>
                  </a:cubicBezTo>
                  <a:cubicBezTo>
                    <a:pt x="22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598"/>
            <p:cNvSpPr/>
            <p:nvPr/>
          </p:nvSpPr>
          <p:spPr bwMode="auto">
            <a:xfrm>
              <a:off x="4616880" y="6223115"/>
              <a:ext cx="23560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1" name="Freeform 599"/>
            <p:cNvSpPr/>
            <p:nvPr/>
          </p:nvSpPr>
          <p:spPr bwMode="auto">
            <a:xfrm>
              <a:off x="4499087" y="6223115"/>
              <a:ext cx="81147" cy="49736"/>
            </a:xfrm>
            <a:custGeom>
              <a:avLst/>
              <a:gdLst>
                <a:gd name="T0" fmla="*/ 2 w 13"/>
                <a:gd name="T1" fmla="*/ 0 h 8"/>
                <a:gd name="T2" fmla="*/ 13 w 13"/>
                <a:gd name="T3" fmla="*/ 5 h 8"/>
                <a:gd name="T4" fmla="*/ 13 w 13"/>
                <a:gd name="T5" fmla="*/ 8 h 8"/>
                <a:gd name="T6" fmla="*/ 2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2" y="0"/>
                  </a:moveTo>
                  <a:cubicBezTo>
                    <a:pt x="5" y="2"/>
                    <a:pt x="8" y="4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9" y="8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2" name="Freeform 600"/>
            <p:cNvSpPr/>
            <p:nvPr/>
          </p:nvSpPr>
          <p:spPr bwMode="auto">
            <a:xfrm>
              <a:off x="4698027" y="6236204"/>
              <a:ext cx="36647" cy="23560"/>
            </a:xfrm>
            <a:custGeom>
              <a:avLst/>
              <a:gdLst>
                <a:gd name="T0" fmla="*/ 1 w 6"/>
                <a:gd name="T1" fmla="*/ 0 h 4"/>
                <a:gd name="T2" fmla="*/ 4 w 6"/>
                <a:gd name="T3" fmla="*/ 1 h 4"/>
                <a:gd name="T4" fmla="*/ 1 w 6"/>
                <a:gd name="T5" fmla="*/ 4 h 4"/>
                <a:gd name="T6" fmla="*/ 1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2" y="0"/>
                    <a:pt x="4" y="0"/>
                    <a:pt x="4" y="1"/>
                  </a:cubicBezTo>
                  <a:cubicBezTo>
                    <a:pt x="6" y="3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3" name="Freeform 601"/>
            <p:cNvSpPr/>
            <p:nvPr/>
          </p:nvSpPr>
          <p:spPr bwMode="auto">
            <a:xfrm>
              <a:off x="4776556" y="6236204"/>
              <a:ext cx="44501" cy="41882"/>
            </a:xfrm>
            <a:custGeom>
              <a:avLst/>
              <a:gdLst>
                <a:gd name="T0" fmla="*/ 4 w 7"/>
                <a:gd name="T1" fmla="*/ 7 h 7"/>
                <a:gd name="T2" fmla="*/ 0 w 7"/>
                <a:gd name="T3" fmla="*/ 4 h 7"/>
                <a:gd name="T4" fmla="*/ 4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4" y="7"/>
                  </a:moveTo>
                  <a:cubicBezTo>
                    <a:pt x="2" y="7"/>
                    <a:pt x="0" y="6"/>
                    <a:pt x="0" y="4"/>
                  </a:cubicBezTo>
                  <a:cubicBezTo>
                    <a:pt x="2" y="0"/>
                    <a:pt x="7" y="4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4" name="Freeform 602"/>
            <p:cNvSpPr>
              <a:spLocks noEditPoints="1"/>
            </p:cNvSpPr>
            <p:nvPr/>
          </p:nvSpPr>
          <p:spPr bwMode="auto">
            <a:xfrm>
              <a:off x="4739910" y="5992763"/>
              <a:ext cx="204175" cy="180617"/>
            </a:xfrm>
            <a:custGeom>
              <a:avLst/>
              <a:gdLst>
                <a:gd name="T0" fmla="*/ 33 w 33"/>
                <a:gd name="T1" fmla="*/ 11 h 29"/>
                <a:gd name="T2" fmla="*/ 11 w 33"/>
                <a:gd name="T3" fmla="*/ 29 h 29"/>
                <a:gd name="T4" fmla="*/ 33 w 33"/>
                <a:gd name="T5" fmla="*/ 11 h 29"/>
                <a:gd name="T6" fmla="*/ 25 w 33"/>
                <a:gd name="T7" fmla="*/ 12 h 29"/>
                <a:gd name="T8" fmla="*/ 26 w 33"/>
                <a:gd name="T9" fmla="*/ 17 h 29"/>
                <a:gd name="T10" fmla="*/ 29 w 33"/>
                <a:gd name="T11" fmla="*/ 11 h 29"/>
                <a:gd name="T12" fmla="*/ 25 w 33"/>
                <a:gd name="T13" fmla="*/ 12 h 29"/>
                <a:gd name="T14" fmla="*/ 16 w 33"/>
                <a:gd name="T15" fmla="*/ 23 h 29"/>
                <a:gd name="T16" fmla="*/ 13 w 33"/>
                <a:gd name="T17" fmla="*/ 21 h 29"/>
                <a:gd name="T18" fmla="*/ 12 w 33"/>
                <a:gd name="T19" fmla="*/ 25 h 29"/>
                <a:gd name="T20" fmla="*/ 25 w 33"/>
                <a:gd name="T21" fmla="*/ 18 h 29"/>
                <a:gd name="T22" fmla="*/ 21 w 33"/>
                <a:gd name="T23" fmla="*/ 14 h 29"/>
                <a:gd name="T24" fmla="*/ 19 w 33"/>
                <a:gd name="T25" fmla="*/ 15 h 29"/>
                <a:gd name="T26" fmla="*/ 20 w 33"/>
                <a:gd name="T27" fmla="*/ 20 h 29"/>
                <a:gd name="T28" fmla="*/ 16 w 33"/>
                <a:gd name="T2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0" y="21"/>
                    <a:pt x="23" y="27"/>
                    <a:pt x="11" y="29"/>
                  </a:cubicBezTo>
                  <a:cubicBezTo>
                    <a:pt x="0" y="23"/>
                    <a:pt x="24" y="0"/>
                    <a:pt x="33" y="11"/>
                  </a:cubicBezTo>
                  <a:close/>
                  <a:moveTo>
                    <a:pt x="25" y="12"/>
                  </a:moveTo>
                  <a:cubicBezTo>
                    <a:pt x="24" y="12"/>
                    <a:pt x="25" y="16"/>
                    <a:pt x="26" y="17"/>
                  </a:cubicBezTo>
                  <a:cubicBezTo>
                    <a:pt x="27" y="16"/>
                    <a:pt x="30" y="15"/>
                    <a:pt x="29" y="11"/>
                  </a:cubicBezTo>
                  <a:cubicBezTo>
                    <a:pt x="27" y="11"/>
                    <a:pt x="26" y="12"/>
                    <a:pt x="25" y="12"/>
                  </a:cubicBezTo>
                  <a:close/>
                  <a:moveTo>
                    <a:pt x="16" y="23"/>
                  </a:moveTo>
                  <a:cubicBezTo>
                    <a:pt x="14" y="24"/>
                    <a:pt x="14" y="22"/>
                    <a:pt x="13" y="21"/>
                  </a:cubicBezTo>
                  <a:cubicBezTo>
                    <a:pt x="12" y="22"/>
                    <a:pt x="11" y="23"/>
                    <a:pt x="12" y="25"/>
                  </a:cubicBezTo>
                  <a:cubicBezTo>
                    <a:pt x="18" y="26"/>
                    <a:pt x="21" y="20"/>
                    <a:pt x="25" y="18"/>
                  </a:cubicBezTo>
                  <a:cubicBezTo>
                    <a:pt x="22" y="18"/>
                    <a:pt x="22" y="16"/>
                    <a:pt x="21" y="14"/>
                  </a:cubicBezTo>
                  <a:cubicBezTo>
                    <a:pt x="20" y="13"/>
                    <a:pt x="20" y="15"/>
                    <a:pt x="19" y="15"/>
                  </a:cubicBezTo>
                  <a:cubicBezTo>
                    <a:pt x="19" y="17"/>
                    <a:pt x="20" y="17"/>
                    <a:pt x="20" y="20"/>
                  </a:cubicBezTo>
                  <a:cubicBezTo>
                    <a:pt x="18" y="20"/>
                    <a:pt x="19" y="24"/>
                    <a:pt x="16" y="2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5" name="Freeform 603"/>
            <p:cNvSpPr>
              <a:spLocks noEditPoints="1"/>
            </p:cNvSpPr>
            <p:nvPr/>
          </p:nvSpPr>
          <p:spPr bwMode="auto">
            <a:xfrm>
              <a:off x="4889114" y="6029410"/>
              <a:ext cx="149206" cy="206794"/>
            </a:xfrm>
            <a:custGeom>
              <a:avLst/>
              <a:gdLst>
                <a:gd name="T0" fmla="*/ 5 w 24"/>
                <a:gd name="T1" fmla="*/ 27 h 33"/>
                <a:gd name="T2" fmla="*/ 22 w 24"/>
                <a:gd name="T3" fmla="*/ 12 h 33"/>
                <a:gd name="T4" fmla="*/ 5 w 24"/>
                <a:gd name="T5" fmla="*/ 27 h 33"/>
                <a:gd name="T6" fmla="*/ 8 w 24"/>
                <a:gd name="T7" fmla="*/ 25 h 33"/>
                <a:gd name="T8" fmla="*/ 11 w 24"/>
                <a:gd name="T9" fmla="*/ 25 h 33"/>
                <a:gd name="T10" fmla="*/ 13 w 24"/>
                <a:gd name="T11" fmla="*/ 16 h 33"/>
                <a:gd name="T12" fmla="*/ 17 w 24"/>
                <a:gd name="T13" fmla="*/ 18 h 33"/>
                <a:gd name="T14" fmla="*/ 18 w 24"/>
                <a:gd name="T15" fmla="*/ 13 h 33"/>
                <a:gd name="T16" fmla="*/ 8 w 24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3">
                  <a:moveTo>
                    <a:pt x="5" y="27"/>
                  </a:moveTo>
                  <a:cubicBezTo>
                    <a:pt x="0" y="20"/>
                    <a:pt x="19" y="0"/>
                    <a:pt x="22" y="12"/>
                  </a:cubicBezTo>
                  <a:cubicBezTo>
                    <a:pt x="24" y="19"/>
                    <a:pt x="11" y="33"/>
                    <a:pt x="5" y="27"/>
                  </a:cubicBezTo>
                  <a:close/>
                  <a:moveTo>
                    <a:pt x="8" y="25"/>
                  </a:moveTo>
                  <a:cubicBezTo>
                    <a:pt x="9" y="25"/>
                    <a:pt x="10" y="25"/>
                    <a:pt x="11" y="25"/>
                  </a:cubicBezTo>
                  <a:cubicBezTo>
                    <a:pt x="10" y="22"/>
                    <a:pt x="12" y="19"/>
                    <a:pt x="13" y="16"/>
                  </a:cubicBezTo>
                  <a:cubicBezTo>
                    <a:pt x="16" y="15"/>
                    <a:pt x="16" y="18"/>
                    <a:pt x="17" y="18"/>
                  </a:cubicBezTo>
                  <a:cubicBezTo>
                    <a:pt x="17" y="16"/>
                    <a:pt x="18" y="15"/>
                    <a:pt x="18" y="13"/>
                  </a:cubicBezTo>
                  <a:cubicBezTo>
                    <a:pt x="12" y="13"/>
                    <a:pt x="9" y="19"/>
                    <a:pt x="8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16" name="文本框 1015"/>
          <p:cNvSpPr txBox="1"/>
          <p:nvPr/>
        </p:nvSpPr>
        <p:spPr>
          <a:xfrm>
            <a:off x="5004088" y="2175698"/>
            <a:ext cx="2190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spc="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第二部分</a:t>
            </a:r>
            <a:endParaRPr kumimoji="1" lang="zh-CN" altLang="en-US" sz="3200" spc="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 35"/>
          <p:cNvGrpSpPr/>
          <p:nvPr/>
        </p:nvGrpSpPr>
        <p:grpSpPr>
          <a:xfrm>
            <a:off x="2807422" y="1441941"/>
            <a:ext cx="6686842" cy="3136044"/>
            <a:chOff x="2750137" y="1806441"/>
            <a:chExt cx="6686842" cy="3136044"/>
          </a:xfrm>
        </p:grpSpPr>
        <p:grpSp>
          <p:nvGrpSpPr>
            <p:cNvPr id="8" name="组合 268"/>
            <p:cNvGrpSpPr/>
            <p:nvPr/>
          </p:nvGrpSpPr>
          <p:grpSpPr>
            <a:xfrm>
              <a:off x="2750137" y="1806441"/>
              <a:ext cx="766447" cy="979430"/>
              <a:chOff x="3237548" y="2908299"/>
              <a:chExt cx="776670" cy="992188"/>
            </a:xfrm>
          </p:grpSpPr>
          <p:sp>
            <p:nvSpPr>
              <p:cNvPr id="9" name="Freeform 8"/>
              <p:cNvSpPr>
                <a:spLocks noEditPoints="1"/>
              </p:cNvSpPr>
              <p:nvPr/>
            </p:nvSpPr>
            <p:spPr bwMode="auto">
              <a:xfrm>
                <a:off x="3262948" y="2955925"/>
                <a:ext cx="476250" cy="288925"/>
              </a:xfrm>
              <a:custGeom>
                <a:avLst/>
                <a:gdLst>
                  <a:gd name="T0" fmla="*/ 169 w 221"/>
                  <a:gd name="T1" fmla="*/ 4 h 134"/>
                  <a:gd name="T2" fmla="*/ 163 w 221"/>
                  <a:gd name="T3" fmla="*/ 5 h 134"/>
                  <a:gd name="T4" fmla="*/ 143 w 221"/>
                  <a:gd name="T5" fmla="*/ 5 h 134"/>
                  <a:gd name="T6" fmla="*/ 142 w 221"/>
                  <a:gd name="T7" fmla="*/ 3 h 134"/>
                  <a:gd name="T8" fmla="*/ 146 w 221"/>
                  <a:gd name="T9" fmla="*/ 5 h 134"/>
                  <a:gd name="T10" fmla="*/ 187 w 221"/>
                  <a:gd name="T11" fmla="*/ 5 h 134"/>
                  <a:gd name="T12" fmla="*/ 220 w 221"/>
                  <a:gd name="T13" fmla="*/ 6 h 134"/>
                  <a:gd name="T14" fmla="*/ 206 w 221"/>
                  <a:gd name="T15" fmla="*/ 7 h 134"/>
                  <a:gd name="T16" fmla="*/ 207 w 221"/>
                  <a:gd name="T17" fmla="*/ 4 h 134"/>
                  <a:gd name="T18" fmla="*/ 187 w 221"/>
                  <a:gd name="T19" fmla="*/ 3 h 134"/>
                  <a:gd name="T20" fmla="*/ 27 w 221"/>
                  <a:gd name="T21" fmla="*/ 128 h 134"/>
                  <a:gd name="T22" fmla="*/ 55 w 221"/>
                  <a:gd name="T23" fmla="*/ 129 h 134"/>
                  <a:gd name="T24" fmla="*/ 19 w 221"/>
                  <a:gd name="T25" fmla="*/ 128 h 134"/>
                  <a:gd name="T26" fmla="*/ 95 w 221"/>
                  <a:gd name="T27" fmla="*/ 3 h 134"/>
                  <a:gd name="T28" fmla="*/ 92 w 221"/>
                  <a:gd name="T29" fmla="*/ 2 h 134"/>
                  <a:gd name="T30" fmla="*/ 78 w 221"/>
                  <a:gd name="T31" fmla="*/ 5 h 134"/>
                  <a:gd name="T32" fmla="*/ 75 w 221"/>
                  <a:gd name="T33" fmla="*/ 4 h 134"/>
                  <a:gd name="T34" fmla="*/ 61 w 221"/>
                  <a:gd name="T35" fmla="*/ 23 h 134"/>
                  <a:gd name="T36" fmla="*/ 65 w 221"/>
                  <a:gd name="T37" fmla="*/ 7 h 134"/>
                  <a:gd name="T38" fmla="*/ 9 w 221"/>
                  <a:gd name="T39" fmla="*/ 114 h 134"/>
                  <a:gd name="T40" fmla="*/ 7 w 221"/>
                  <a:gd name="T41" fmla="*/ 132 h 134"/>
                  <a:gd name="T42" fmla="*/ 26 w 221"/>
                  <a:gd name="T43" fmla="*/ 133 h 134"/>
                  <a:gd name="T44" fmla="*/ 81 w 221"/>
                  <a:gd name="T45" fmla="*/ 132 h 134"/>
                  <a:gd name="T46" fmla="*/ 72 w 221"/>
                  <a:gd name="T47" fmla="*/ 130 h 134"/>
                  <a:gd name="T48" fmla="*/ 94 w 221"/>
                  <a:gd name="T49" fmla="*/ 129 h 134"/>
                  <a:gd name="T50" fmla="*/ 94 w 221"/>
                  <a:gd name="T51" fmla="*/ 129 h 134"/>
                  <a:gd name="T52" fmla="*/ 90 w 221"/>
                  <a:gd name="T53" fmla="*/ 127 h 134"/>
                  <a:gd name="T54" fmla="*/ 13 w 221"/>
                  <a:gd name="T55" fmla="*/ 127 h 134"/>
                  <a:gd name="T56" fmla="*/ 19 w 221"/>
                  <a:gd name="T57" fmla="*/ 131 h 134"/>
                  <a:gd name="T58" fmla="*/ 5 w 221"/>
                  <a:gd name="T59" fmla="*/ 128 h 134"/>
                  <a:gd name="T60" fmla="*/ 32 w 221"/>
                  <a:gd name="T61" fmla="*/ 75 h 134"/>
                  <a:gd name="T62" fmla="*/ 64 w 221"/>
                  <a:gd name="T63" fmla="*/ 23 h 134"/>
                  <a:gd name="T64" fmla="*/ 86 w 221"/>
                  <a:gd name="T65" fmla="*/ 4 h 134"/>
                  <a:gd name="T66" fmla="*/ 99 w 221"/>
                  <a:gd name="T67" fmla="*/ 4 h 134"/>
                  <a:gd name="T68" fmla="*/ 156 w 221"/>
                  <a:gd name="T69" fmla="*/ 3 h 134"/>
                  <a:gd name="T70" fmla="*/ 165 w 221"/>
                  <a:gd name="T71" fmla="*/ 1 h 134"/>
                  <a:gd name="T72" fmla="*/ 112 w 221"/>
                  <a:gd name="T73" fmla="*/ 1 h 134"/>
                  <a:gd name="T74" fmla="*/ 108 w 221"/>
                  <a:gd name="T75" fmla="*/ 4 h 134"/>
                  <a:gd name="T76" fmla="*/ 124 w 221"/>
                  <a:gd name="T77" fmla="*/ 1 h 134"/>
                  <a:gd name="T78" fmla="*/ 119 w 221"/>
                  <a:gd name="T79" fmla="*/ 4 h 134"/>
                  <a:gd name="T80" fmla="*/ 146 w 221"/>
                  <a:gd name="T81" fmla="*/ 2 h 134"/>
                  <a:gd name="T82" fmla="*/ 156 w 221"/>
                  <a:gd name="T83" fmla="*/ 1 h 134"/>
                  <a:gd name="T84" fmla="*/ 140 w 221"/>
                  <a:gd name="T85" fmla="*/ 0 h 134"/>
                  <a:gd name="T86" fmla="*/ 141 w 221"/>
                  <a:gd name="T87" fmla="*/ 2 h 134"/>
                  <a:gd name="T88" fmla="*/ 140 w 221"/>
                  <a:gd name="T8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1" h="134">
                    <a:moveTo>
                      <a:pt x="168" y="1"/>
                    </a:moveTo>
                    <a:cubicBezTo>
                      <a:pt x="168" y="2"/>
                      <a:pt x="167" y="3"/>
                      <a:pt x="166" y="3"/>
                    </a:cubicBezTo>
                    <a:cubicBezTo>
                      <a:pt x="167" y="3"/>
                      <a:pt x="168" y="3"/>
                      <a:pt x="169" y="4"/>
                    </a:cubicBezTo>
                    <a:cubicBezTo>
                      <a:pt x="168" y="4"/>
                      <a:pt x="167" y="4"/>
                      <a:pt x="165" y="4"/>
                    </a:cubicBezTo>
                    <a:cubicBezTo>
                      <a:pt x="165" y="4"/>
                      <a:pt x="164" y="4"/>
                      <a:pt x="164" y="5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2" y="5"/>
                      <a:pt x="162" y="4"/>
                      <a:pt x="162" y="4"/>
                    </a:cubicBezTo>
                    <a:cubicBezTo>
                      <a:pt x="156" y="4"/>
                      <a:pt x="151" y="4"/>
                      <a:pt x="145" y="3"/>
                    </a:cubicBezTo>
                    <a:cubicBezTo>
                      <a:pt x="144" y="4"/>
                      <a:pt x="144" y="4"/>
                      <a:pt x="143" y="5"/>
                    </a:cubicBezTo>
                    <a:cubicBezTo>
                      <a:pt x="143" y="5"/>
                      <a:pt x="143" y="5"/>
                      <a:pt x="143" y="5"/>
                    </a:cubicBezTo>
                    <a:cubicBezTo>
                      <a:pt x="142" y="5"/>
                      <a:pt x="141" y="4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36" y="3"/>
                      <a:pt x="131" y="3"/>
                      <a:pt x="125" y="3"/>
                    </a:cubicBezTo>
                    <a:cubicBezTo>
                      <a:pt x="124" y="3"/>
                      <a:pt x="123" y="4"/>
                      <a:pt x="122" y="5"/>
                    </a:cubicBezTo>
                    <a:cubicBezTo>
                      <a:pt x="130" y="5"/>
                      <a:pt x="138" y="5"/>
                      <a:pt x="146" y="5"/>
                    </a:cubicBezTo>
                    <a:cubicBezTo>
                      <a:pt x="152" y="6"/>
                      <a:pt x="158" y="6"/>
                      <a:pt x="164" y="6"/>
                    </a:cubicBezTo>
                    <a:cubicBezTo>
                      <a:pt x="169" y="6"/>
                      <a:pt x="175" y="6"/>
                      <a:pt x="180" y="6"/>
                    </a:cubicBezTo>
                    <a:cubicBezTo>
                      <a:pt x="182" y="6"/>
                      <a:pt x="185" y="6"/>
                      <a:pt x="187" y="5"/>
                    </a:cubicBezTo>
                    <a:cubicBezTo>
                      <a:pt x="190" y="6"/>
                      <a:pt x="193" y="6"/>
                      <a:pt x="196" y="7"/>
                    </a:cubicBezTo>
                    <a:cubicBezTo>
                      <a:pt x="200" y="7"/>
                      <a:pt x="204" y="7"/>
                      <a:pt x="208" y="7"/>
                    </a:cubicBezTo>
                    <a:cubicBezTo>
                      <a:pt x="212" y="7"/>
                      <a:pt x="216" y="7"/>
                      <a:pt x="220" y="6"/>
                    </a:cubicBezTo>
                    <a:cubicBezTo>
                      <a:pt x="221" y="6"/>
                      <a:pt x="221" y="4"/>
                      <a:pt x="220" y="4"/>
                    </a:cubicBezTo>
                    <a:cubicBezTo>
                      <a:pt x="217" y="4"/>
                      <a:pt x="214" y="4"/>
                      <a:pt x="210" y="4"/>
                    </a:cubicBezTo>
                    <a:cubicBezTo>
                      <a:pt x="209" y="5"/>
                      <a:pt x="208" y="6"/>
                      <a:pt x="206" y="7"/>
                    </a:cubicBezTo>
                    <a:cubicBezTo>
                      <a:pt x="206" y="7"/>
                      <a:pt x="206" y="7"/>
                      <a:pt x="206" y="7"/>
                    </a:cubicBezTo>
                    <a:cubicBezTo>
                      <a:pt x="205" y="7"/>
                      <a:pt x="204" y="6"/>
                      <a:pt x="205" y="5"/>
                    </a:cubicBezTo>
                    <a:cubicBezTo>
                      <a:pt x="206" y="5"/>
                      <a:pt x="206" y="4"/>
                      <a:pt x="207" y="4"/>
                    </a:cubicBezTo>
                    <a:cubicBezTo>
                      <a:pt x="202" y="3"/>
                      <a:pt x="198" y="3"/>
                      <a:pt x="193" y="3"/>
                    </a:cubicBezTo>
                    <a:cubicBezTo>
                      <a:pt x="191" y="3"/>
                      <a:pt x="189" y="3"/>
                      <a:pt x="187" y="3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81" y="3"/>
                      <a:pt x="175" y="2"/>
                      <a:pt x="168" y="1"/>
                    </a:cubicBezTo>
                    <a:moveTo>
                      <a:pt x="19" y="128"/>
                    </a:moveTo>
                    <a:cubicBezTo>
                      <a:pt x="22" y="128"/>
                      <a:pt x="25" y="128"/>
                      <a:pt x="27" y="128"/>
                    </a:cubicBezTo>
                    <a:cubicBezTo>
                      <a:pt x="35" y="128"/>
                      <a:pt x="44" y="129"/>
                      <a:pt x="51" y="129"/>
                    </a:cubicBezTo>
                    <a:cubicBezTo>
                      <a:pt x="55" y="129"/>
                      <a:pt x="59" y="129"/>
                      <a:pt x="62" y="129"/>
                    </a:cubicBezTo>
                    <a:cubicBezTo>
                      <a:pt x="60" y="129"/>
                      <a:pt x="58" y="129"/>
                      <a:pt x="55" y="129"/>
                    </a:cubicBezTo>
                    <a:cubicBezTo>
                      <a:pt x="54" y="129"/>
                      <a:pt x="52" y="129"/>
                      <a:pt x="50" y="130"/>
                    </a:cubicBezTo>
                    <a:cubicBezTo>
                      <a:pt x="49" y="129"/>
                      <a:pt x="48" y="129"/>
                      <a:pt x="47" y="129"/>
                    </a:cubicBezTo>
                    <a:cubicBezTo>
                      <a:pt x="38" y="129"/>
                      <a:pt x="28" y="129"/>
                      <a:pt x="19" y="128"/>
                    </a:cubicBezTo>
                    <a:moveTo>
                      <a:pt x="104" y="1"/>
                    </a:moveTo>
                    <a:cubicBezTo>
                      <a:pt x="102" y="1"/>
                      <a:pt x="100" y="1"/>
                      <a:pt x="98" y="1"/>
                    </a:cubicBezTo>
                    <a:cubicBezTo>
                      <a:pt x="97" y="2"/>
                      <a:pt x="96" y="2"/>
                      <a:pt x="95" y="3"/>
                    </a:cubicBezTo>
                    <a:cubicBezTo>
                      <a:pt x="95" y="3"/>
                      <a:pt x="95" y="3"/>
                      <a:pt x="94" y="3"/>
                    </a:cubicBezTo>
                    <a:cubicBezTo>
                      <a:pt x="94" y="3"/>
                      <a:pt x="93" y="2"/>
                      <a:pt x="94" y="1"/>
                    </a:cubicBezTo>
                    <a:cubicBezTo>
                      <a:pt x="93" y="1"/>
                      <a:pt x="93" y="2"/>
                      <a:pt x="92" y="2"/>
                    </a:cubicBezTo>
                    <a:cubicBezTo>
                      <a:pt x="91" y="2"/>
                      <a:pt x="89" y="2"/>
                      <a:pt x="87" y="2"/>
                    </a:cubicBezTo>
                    <a:cubicBezTo>
                      <a:pt x="84" y="3"/>
                      <a:pt x="82" y="4"/>
                      <a:pt x="79" y="5"/>
                    </a:cubicBezTo>
                    <a:cubicBezTo>
                      <a:pt x="79" y="5"/>
                      <a:pt x="78" y="5"/>
                      <a:pt x="78" y="5"/>
                    </a:cubicBezTo>
                    <a:cubicBezTo>
                      <a:pt x="78" y="5"/>
                      <a:pt x="77" y="4"/>
                      <a:pt x="78" y="4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7" y="3"/>
                      <a:pt x="76" y="3"/>
                      <a:pt x="75" y="4"/>
                    </a:cubicBezTo>
                    <a:cubicBezTo>
                      <a:pt x="71" y="5"/>
                      <a:pt x="69" y="9"/>
                      <a:pt x="68" y="12"/>
                    </a:cubicBezTo>
                    <a:cubicBezTo>
                      <a:pt x="67" y="12"/>
                      <a:pt x="67" y="13"/>
                      <a:pt x="67" y="14"/>
                    </a:cubicBezTo>
                    <a:cubicBezTo>
                      <a:pt x="64" y="17"/>
                      <a:pt x="63" y="20"/>
                      <a:pt x="61" y="23"/>
                    </a:cubicBezTo>
                    <a:cubicBezTo>
                      <a:pt x="59" y="27"/>
                      <a:pt x="56" y="30"/>
                      <a:pt x="54" y="34"/>
                    </a:cubicBezTo>
                    <a:cubicBezTo>
                      <a:pt x="58" y="26"/>
                      <a:pt x="62" y="17"/>
                      <a:pt x="66" y="8"/>
                    </a:cubicBezTo>
                    <a:cubicBezTo>
                      <a:pt x="66" y="7"/>
                      <a:pt x="66" y="7"/>
                      <a:pt x="65" y="7"/>
                    </a:cubicBezTo>
                    <a:cubicBezTo>
                      <a:pt x="65" y="7"/>
                      <a:pt x="64" y="7"/>
                      <a:pt x="64" y="8"/>
                    </a:cubicBezTo>
                    <a:cubicBezTo>
                      <a:pt x="53" y="35"/>
                      <a:pt x="36" y="60"/>
                      <a:pt x="22" y="86"/>
                    </a:cubicBezTo>
                    <a:cubicBezTo>
                      <a:pt x="17" y="95"/>
                      <a:pt x="12" y="104"/>
                      <a:pt x="9" y="114"/>
                    </a:cubicBezTo>
                    <a:cubicBezTo>
                      <a:pt x="9" y="114"/>
                      <a:pt x="9" y="114"/>
                      <a:pt x="9" y="114"/>
                    </a:cubicBezTo>
                    <a:cubicBezTo>
                      <a:pt x="9" y="115"/>
                      <a:pt x="8" y="116"/>
                      <a:pt x="7" y="118"/>
                    </a:cubicBezTo>
                    <a:cubicBezTo>
                      <a:pt x="5" y="122"/>
                      <a:pt x="0" y="129"/>
                      <a:pt x="7" y="132"/>
                    </a:cubicBezTo>
                    <a:cubicBezTo>
                      <a:pt x="9" y="134"/>
                      <a:pt x="12" y="134"/>
                      <a:pt x="14" y="134"/>
                    </a:cubicBezTo>
                    <a:cubicBezTo>
                      <a:pt x="15" y="134"/>
                      <a:pt x="15" y="134"/>
                      <a:pt x="16" y="134"/>
                    </a:cubicBezTo>
                    <a:cubicBezTo>
                      <a:pt x="19" y="133"/>
                      <a:pt x="23" y="133"/>
                      <a:pt x="26" y="133"/>
                    </a:cubicBezTo>
                    <a:cubicBezTo>
                      <a:pt x="35" y="133"/>
                      <a:pt x="43" y="132"/>
                      <a:pt x="51" y="131"/>
                    </a:cubicBezTo>
                    <a:cubicBezTo>
                      <a:pt x="59" y="132"/>
                      <a:pt x="66" y="132"/>
                      <a:pt x="74" y="132"/>
                    </a:cubicBezTo>
                    <a:cubicBezTo>
                      <a:pt x="76" y="132"/>
                      <a:pt x="79" y="132"/>
                      <a:pt x="81" y="132"/>
                    </a:cubicBezTo>
                    <a:cubicBezTo>
                      <a:pt x="83" y="132"/>
                      <a:pt x="83" y="130"/>
                      <a:pt x="81" y="130"/>
                    </a:cubicBezTo>
                    <a:cubicBezTo>
                      <a:pt x="79" y="130"/>
                      <a:pt x="76" y="130"/>
                      <a:pt x="74" y="130"/>
                    </a:cubicBezTo>
                    <a:cubicBezTo>
                      <a:pt x="73" y="130"/>
                      <a:pt x="73" y="130"/>
                      <a:pt x="72" y="130"/>
                    </a:cubicBezTo>
                    <a:cubicBezTo>
                      <a:pt x="74" y="130"/>
                      <a:pt x="75" y="130"/>
                      <a:pt x="77" y="130"/>
                    </a:cubicBezTo>
                    <a:cubicBezTo>
                      <a:pt x="81" y="130"/>
                      <a:pt x="85" y="129"/>
                      <a:pt x="88" y="129"/>
                    </a:cubicBezTo>
                    <a:cubicBezTo>
                      <a:pt x="90" y="129"/>
                      <a:pt x="92" y="129"/>
                      <a:pt x="94" y="129"/>
                    </a:cubicBezTo>
                    <a:cubicBezTo>
                      <a:pt x="94" y="129"/>
                      <a:pt x="94" y="129"/>
                      <a:pt x="94" y="129"/>
                    </a:cubicBezTo>
                    <a:cubicBezTo>
                      <a:pt x="94" y="129"/>
                      <a:pt x="94" y="129"/>
                      <a:pt x="94" y="129"/>
                    </a:cubicBezTo>
                    <a:cubicBezTo>
                      <a:pt x="94" y="129"/>
                      <a:pt x="94" y="129"/>
                      <a:pt x="94" y="129"/>
                    </a:cubicBezTo>
                    <a:cubicBezTo>
                      <a:pt x="95" y="129"/>
                      <a:pt x="95" y="127"/>
                      <a:pt x="94" y="127"/>
                    </a:cubicBezTo>
                    <a:cubicBezTo>
                      <a:pt x="93" y="127"/>
                      <a:pt x="92" y="127"/>
                      <a:pt x="92" y="127"/>
                    </a:cubicBezTo>
                    <a:cubicBezTo>
                      <a:pt x="91" y="127"/>
                      <a:pt x="90" y="127"/>
                      <a:pt x="90" y="127"/>
                    </a:cubicBezTo>
                    <a:cubicBezTo>
                      <a:pt x="77" y="127"/>
                      <a:pt x="64" y="127"/>
                      <a:pt x="51" y="127"/>
                    </a:cubicBezTo>
                    <a:cubicBezTo>
                      <a:pt x="43" y="127"/>
                      <a:pt x="35" y="126"/>
                      <a:pt x="27" y="126"/>
                    </a:cubicBezTo>
                    <a:cubicBezTo>
                      <a:pt x="22" y="126"/>
                      <a:pt x="17" y="126"/>
                      <a:pt x="13" y="127"/>
                    </a:cubicBezTo>
                    <a:cubicBezTo>
                      <a:pt x="12" y="127"/>
                      <a:pt x="12" y="129"/>
                      <a:pt x="13" y="129"/>
                    </a:cubicBezTo>
                    <a:cubicBezTo>
                      <a:pt x="18" y="130"/>
                      <a:pt x="24" y="131"/>
                      <a:pt x="30" y="131"/>
                    </a:cubicBezTo>
                    <a:cubicBezTo>
                      <a:pt x="26" y="131"/>
                      <a:pt x="23" y="131"/>
                      <a:pt x="19" y="131"/>
                    </a:cubicBezTo>
                    <a:cubicBezTo>
                      <a:pt x="17" y="131"/>
                      <a:pt x="15" y="132"/>
                      <a:pt x="14" y="132"/>
                    </a:cubicBezTo>
                    <a:cubicBezTo>
                      <a:pt x="12" y="132"/>
                      <a:pt x="10" y="132"/>
                      <a:pt x="9" y="131"/>
                    </a:cubicBezTo>
                    <a:cubicBezTo>
                      <a:pt x="7" y="131"/>
                      <a:pt x="6" y="130"/>
                      <a:pt x="5" y="128"/>
                    </a:cubicBezTo>
                    <a:cubicBezTo>
                      <a:pt x="5" y="126"/>
                      <a:pt x="6" y="123"/>
                      <a:pt x="7" y="122"/>
                    </a:cubicBezTo>
                    <a:cubicBezTo>
                      <a:pt x="13" y="112"/>
                      <a:pt x="18" y="102"/>
                      <a:pt x="23" y="92"/>
                    </a:cubicBezTo>
                    <a:cubicBezTo>
                      <a:pt x="26" y="86"/>
                      <a:pt x="29" y="81"/>
                      <a:pt x="32" y="75"/>
                    </a:cubicBezTo>
                    <a:cubicBezTo>
                      <a:pt x="36" y="68"/>
                      <a:pt x="41" y="61"/>
                      <a:pt x="45" y="54"/>
                    </a:cubicBezTo>
                    <a:cubicBezTo>
                      <a:pt x="49" y="49"/>
                      <a:pt x="52" y="43"/>
                      <a:pt x="55" y="38"/>
                    </a:cubicBezTo>
                    <a:cubicBezTo>
                      <a:pt x="58" y="32"/>
                      <a:pt x="61" y="28"/>
                      <a:pt x="64" y="23"/>
                    </a:cubicBezTo>
                    <a:cubicBezTo>
                      <a:pt x="66" y="20"/>
                      <a:pt x="67" y="18"/>
                      <a:pt x="68" y="15"/>
                    </a:cubicBezTo>
                    <a:cubicBezTo>
                      <a:pt x="70" y="12"/>
                      <a:pt x="73" y="9"/>
                      <a:pt x="77" y="7"/>
                    </a:cubicBezTo>
                    <a:cubicBezTo>
                      <a:pt x="79" y="5"/>
                      <a:pt x="82" y="4"/>
                      <a:pt x="86" y="4"/>
                    </a:cubicBezTo>
                    <a:cubicBezTo>
                      <a:pt x="86" y="4"/>
                      <a:pt x="87" y="4"/>
                      <a:pt x="88" y="4"/>
                    </a:cubicBezTo>
                    <a:cubicBezTo>
                      <a:pt x="90" y="4"/>
                      <a:pt x="91" y="4"/>
                      <a:pt x="93" y="4"/>
                    </a:cubicBezTo>
                    <a:cubicBezTo>
                      <a:pt x="95" y="4"/>
                      <a:pt x="97" y="4"/>
                      <a:pt x="99" y="4"/>
                    </a:cubicBezTo>
                    <a:cubicBezTo>
                      <a:pt x="101" y="3"/>
                      <a:pt x="102" y="2"/>
                      <a:pt x="104" y="1"/>
                    </a:cubicBezTo>
                    <a:moveTo>
                      <a:pt x="159" y="1"/>
                    </a:moveTo>
                    <a:cubicBezTo>
                      <a:pt x="158" y="1"/>
                      <a:pt x="157" y="2"/>
                      <a:pt x="156" y="3"/>
                    </a:cubicBezTo>
                    <a:cubicBezTo>
                      <a:pt x="158" y="3"/>
                      <a:pt x="160" y="3"/>
                      <a:pt x="162" y="3"/>
                    </a:cubicBezTo>
                    <a:cubicBezTo>
                      <a:pt x="162" y="3"/>
                      <a:pt x="162" y="3"/>
                      <a:pt x="162" y="3"/>
                    </a:cubicBezTo>
                    <a:cubicBezTo>
                      <a:pt x="163" y="2"/>
                      <a:pt x="164" y="2"/>
                      <a:pt x="165" y="1"/>
                    </a:cubicBezTo>
                    <a:cubicBezTo>
                      <a:pt x="163" y="1"/>
                      <a:pt x="161" y="1"/>
                      <a:pt x="159" y="1"/>
                    </a:cubicBezTo>
                    <a:moveTo>
                      <a:pt x="115" y="1"/>
                    </a:moveTo>
                    <a:cubicBezTo>
                      <a:pt x="114" y="1"/>
                      <a:pt x="113" y="1"/>
                      <a:pt x="112" y="1"/>
                    </a:cubicBezTo>
                    <a:cubicBezTo>
                      <a:pt x="110" y="1"/>
                      <a:pt x="109" y="1"/>
                      <a:pt x="108" y="1"/>
                    </a:cubicBezTo>
                    <a:cubicBezTo>
                      <a:pt x="106" y="2"/>
                      <a:pt x="104" y="3"/>
                      <a:pt x="103" y="4"/>
                    </a:cubicBezTo>
                    <a:cubicBezTo>
                      <a:pt x="105" y="4"/>
                      <a:pt x="106" y="4"/>
                      <a:pt x="108" y="4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11" y="3"/>
                      <a:pt x="113" y="2"/>
                      <a:pt x="115" y="1"/>
                    </a:cubicBezTo>
                    <a:moveTo>
                      <a:pt x="124" y="1"/>
                    </a:moveTo>
                    <a:cubicBezTo>
                      <a:pt x="123" y="1"/>
                      <a:pt x="121" y="1"/>
                      <a:pt x="119" y="1"/>
                    </a:cubicBezTo>
                    <a:cubicBezTo>
                      <a:pt x="117" y="2"/>
                      <a:pt x="115" y="3"/>
                      <a:pt x="113" y="4"/>
                    </a:cubicBezTo>
                    <a:cubicBezTo>
                      <a:pt x="115" y="4"/>
                      <a:pt x="117" y="4"/>
                      <a:pt x="119" y="4"/>
                    </a:cubicBezTo>
                    <a:cubicBezTo>
                      <a:pt x="121" y="3"/>
                      <a:pt x="123" y="2"/>
                      <a:pt x="124" y="1"/>
                    </a:cubicBezTo>
                    <a:moveTo>
                      <a:pt x="148" y="0"/>
                    </a:moveTo>
                    <a:cubicBezTo>
                      <a:pt x="148" y="1"/>
                      <a:pt x="147" y="2"/>
                      <a:pt x="146" y="2"/>
                    </a:cubicBezTo>
                    <a:cubicBezTo>
                      <a:pt x="149" y="2"/>
                      <a:pt x="152" y="3"/>
                      <a:pt x="155" y="3"/>
                    </a:cubicBezTo>
                    <a:cubicBezTo>
                      <a:pt x="154" y="2"/>
                      <a:pt x="154" y="2"/>
                      <a:pt x="155" y="1"/>
                    </a:cubicBezTo>
                    <a:cubicBezTo>
                      <a:pt x="155" y="1"/>
                      <a:pt x="156" y="1"/>
                      <a:pt x="156" y="1"/>
                    </a:cubicBezTo>
                    <a:cubicBezTo>
                      <a:pt x="154" y="1"/>
                      <a:pt x="152" y="1"/>
                      <a:pt x="150" y="0"/>
                    </a:cubicBezTo>
                    <a:cubicBezTo>
                      <a:pt x="150" y="0"/>
                      <a:pt x="149" y="0"/>
                      <a:pt x="148" y="0"/>
                    </a:cubicBezTo>
                    <a:moveTo>
                      <a:pt x="140" y="0"/>
                    </a:moveTo>
                    <a:cubicBezTo>
                      <a:pt x="136" y="0"/>
                      <a:pt x="132" y="0"/>
                      <a:pt x="128" y="0"/>
                    </a:cubicBezTo>
                    <a:cubicBezTo>
                      <a:pt x="127" y="1"/>
                      <a:pt x="126" y="2"/>
                      <a:pt x="125" y="2"/>
                    </a:cubicBezTo>
                    <a:cubicBezTo>
                      <a:pt x="130" y="2"/>
                      <a:pt x="136" y="2"/>
                      <a:pt x="141" y="2"/>
                    </a:cubicBezTo>
                    <a:cubicBezTo>
                      <a:pt x="142" y="2"/>
                      <a:pt x="142" y="2"/>
                      <a:pt x="143" y="2"/>
                    </a:cubicBezTo>
                    <a:cubicBezTo>
                      <a:pt x="144" y="2"/>
                      <a:pt x="145" y="1"/>
                      <a:pt x="145" y="0"/>
                    </a:cubicBezTo>
                    <a:cubicBezTo>
                      <a:pt x="144" y="0"/>
                      <a:pt x="142" y="0"/>
                      <a:pt x="140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>
                <a:off x="3466148" y="3235325"/>
                <a:ext cx="30163" cy="327025"/>
              </a:xfrm>
              <a:custGeom>
                <a:avLst/>
                <a:gdLst>
                  <a:gd name="T0" fmla="*/ 10 w 14"/>
                  <a:gd name="T1" fmla="*/ 61 h 152"/>
                  <a:gd name="T2" fmla="*/ 10 w 14"/>
                  <a:gd name="T3" fmla="*/ 64 h 152"/>
                  <a:gd name="T4" fmla="*/ 7 w 14"/>
                  <a:gd name="T5" fmla="*/ 102 h 152"/>
                  <a:gd name="T6" fmla="*/ 7 w 14"/>
                  <a:gd name="T7" fmla="*/ 103 h 152"/>
                  <a:gd name="T8" fmla="*/ 8 w 14"/>
                  <a:gd name="T9" fmla="*/ 114 h 152"/>
                  <a:gd name="T10" fmla="*/ 7 w 14"/>
                  <a:gd name="T11" fmla="*/ 115 h 152"/>
                  <a:gd name="T12" fmla="*/ 6 w 14"/>
                  <a:gd name="T13" fmla="*/ 115 h 152"/>
                  <a:gd name="T14" fmla="*/ 4 w 14"/>
                  <a:gd name="T15" fmla="*/ 141 h 152"/>
                  <a:gd name="T16" fmla="*/ 4 w 14"/>
                  <a:gd name="T17" fmla="*/ 151 h 152"/>
                  <a:gd name="T18" fmla="*/ 5 w 14"/>
                  <a:gd name="T19" fmla="*/ 152 h 152"/>
                  <a:gd name="T20" fmla="*/ 6 w 14"/>
                  <a:gd name="T21" fmla="*/ 151 h 152"/>
                  <a:gd name="T22" fmla="*/ 11 w 14"/>
                  <a:gd name="T23" fmla="*/ 82 h 152"/>
                  <a:gd name="T24" fmla="*/ 10 w 14"/>
                  <a:gd name="T25" fmla="*/ 61 h 152"/>
                  <a:gd name="T26" fmla="*/ 12 w 14"/>
                  <a:gd name="T27" fmla="*/ 31 h 152"/>
                  <a:gd name="T28" fmla="*/ 12 w 14"/>
                  <a:gd name="T29" fmla="*/ 36 h 152"/>
                  <a:gd name="T30" fmla="*/ 12 w 14"/>
                  <a:gd name="T31" fmla="*/ 62 h 152"/>
                  <a:gd name="T32" fmla="*/ 13 w 14"/>
                  <a:gd name="T33" fmla="*/ 44 h 152"/>
                  <a:gd name="T34" fmla="*/ 12 w 14"/>
                  <a:gd name="T35" fmla="*/ 31 h 152"/>
                  <a:gd name="T36" fmla="*/ 1 w 14"/>
                  <a:gd name="T37" fmla="*/ 0 h 152"/>
                  <a:gd name="T38" fmla="*/ 1 w 14"/>
                  <a:gd name="T39" fmla="*/ 2 h 152"/>
                  <a:gd name="T40" fmla="*/ 5 w 14"/>
                  <a:gd name="T41" fmla="*/ 4 h 152"/>
                  <a:gd name="T42" fmla="*/ 6 w 14"/>
                  <a:gd name="T43" fmla="*/ 3 h 152"/>
                  <a:gd name="T44" fmla="*/ 7 w 14"/>
                  <a:gd name="T45" fmla="*/ 4 h 152"/>
                  <a:gd name="T46" fmla="*/ 8 w 14"/>
                  <a:gd name="T47" fmla="*/ 7 h 152"/>
                  <a:gd name="T48" fmla="*/ 8 w 14"/>
                  <a:gd name="T49" fmla="*/ 8 h 152"/>
                  <a:gd name="T50" fmla="*/ 10 w 14"/>
                  <a:gd name="T51" fmla="*/ 15 h 152"/>
                  <a:gd name="T52" fmla="*/ 14 w 14"/>
                  <a:gd name="T53" fmla="*/ 31 h 152"/>
                  <a:gd name="T54" fmla="*/ 12 w 14"/>
                  <a:gd name="T55" fmla="*/ 17 h 152"/>
                  <a:gd name="T56" fmla="*/ 9 w 14"/>
                  <a:gd name="T57" fmla="*/ 5 h 152"/>
                  <a:gd name="T58" fmla="*/ 2 w 14"/>
                  <a:gd name="T59" fmla="*/ 0 h 152"/>
                  <a:gd name="T60" fmla="*/ 1 w 14"/>
                  <a:gd name="T6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" h="152">
                    <a:moveTo>
                      <a:pt x="10" y="61"/>
                    </a:moveTo>
                    <a:cubicBezTo>
                      <a:pt x="10" y="62"/>
                      <a:pt x="10" y="63"/>
                      <a:pt x="10" y="64"/>
                    </a:cubicBezTo>
                    <a:cubicBezTo>
                      <a:pt x="9" y="77"/>
                      <a:pt x="9" y="89"/>
                      <a:pt x="7" y="102"/>
                    </a:cubicBezTo>
                    <a:cubicBezTo>
                      <a:pt x="7" y="103"/>
                      <a:pt x="7" y="103"/>
                      <a:pt x="7" y="103"/>
                    </a:cubicBezTo>
                    <a:cubicBezTo>
                      <a:pt x="7" y="107"/>
                      <a:pt x="8" y="110"/>
                      <a:pt x="8" y="114"/>
                    </a:cubicBezTo>
                    <a:cubicBezTo>
                      <a:pt x="8" y="114"/>
                      <a:pt x="7" y="115"/>
                      <a:pt x="7" y="115"/>
                    </a:cubicBezTo>
                    <a:cubicBezTo>
                      <a:pt x="7" y="115"/>
                      <a:pt x="6" y="115"/>
                      <a:pt x="6" y="115"/>
                    </a:cubicBezTo>
                    <a:cubicBezTo>
                      <a:pt x="5" y="123"/>
                      <a:pt x="5" y="132"/>
                      <a:pt x="4" y="141"/>
                    </a:cubicBezTo>
                    <a:cubicBezTo>
                      <a:pt x="4" y="144"/>
                      <a:pt x="4" y="148"/>
                      <a:pt x="4" y="151"/>
                    </a:cubicBezTo>
                    <a:cubicBezTo>
                      <a:pt x="4" y="152"/>
                      <a:pt x="5" y="152"/>
                      <a:pt x="5" y="152"/>
                    </a:cubicBezTo>
                    <a:cubicBezTo>
                      <a:pt x="6" y="152"/>
                      <a:pt x="6" y="152"/>
                      <a:pt x="6" y="151"/>
                    </a:cubicBezTo>
                    <a:cubicBezTo>
                      <a:pt x="6" y="128"/>
                      <a:pt x="9" y="105"/>
                      <a:pt x="11" y="82"/>
                    </a:cubicBezTo>
                    <a:cubicBezTo>
                      <a:pt x="11" y="75"/>
                      <a:pt x="11" y="68"/>
                      <a:pt x="10" y="61"/>
                    </a:cubicBezTo>
                    <a:moveTo>
                      <a:pt x="12" y="31"/>
                    </a:moveTo>
                    <a:cubicBezTo>
                      <a:pt x="12" y="33"/>
                      <a:pt x="12" y="35"/>
                      <a:pt x="12" y="36"/>
                    </a:cubicBezTo>
                    <a:cubicBezTo>
                      <a:pt x="13" y="45"/>
                      <a:pt x="12" y="53"/>
                      <a:pt x="12" y="62"/>
                    </a:cubicBezTo>
                    <a:cubicBezTo>
                      <a:pt x="13" y="56"/>
                      <a:pt x="13" y="50"/>
                      <a:pt x="13" y="44"/>
                    </a:cubicBezTo>
                    <a:cubicBezTo>
                      <a:pt x="13" y="40"/>
                      <a:pt x="12" y="36"/>
                      <a:pt x="12" y="31"/>
                    </a:cubicBezTo>
                    <a:moveTo>
                      <a:pt x="1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2" y="3"/>
                      <a:pt x="3" y="3"/>
                      <a:pt x="5" y="4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6" y="3"/>
                      <a:pt x="6" y="3"/>
                      <a:pt x="7" y="4"/>
                    </a:cubicBezTo>
                    <a:cubicBezTo>
                      <a:pt x="7" y="5"/>
                      <a:pt x="7" y="6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11"/>
                      <a:pt x="10" y="13"/>
                      <a:pt x="10" y="15"/>
                    </a:cubicBezTo>
                    <a:cubicBezTo>
                      <a:pt x="12" y="20"/>
                      <a:pt x="13" y="26"/>
                      <a:pt x="14" y="31"/>
                    </a:cubicBezTo>
                    <a:cubicBezTo>
                      <a:pt x="13" y="26"/>
                      <a:pt x="13" y="21"/>
                      <a:pt x="12" y="17"/>
                    </a:cubicBezTo>
                    <a:cubicBezTo>
                      <a:pt x="12" y="13"/>
                      <a:pt x="11" y="8"/>
                      <a:pt x="9" y="5"/>
                    </a:cubicBezTo>
                    <a:cubicBezTo>
                      <a:pt x="7" y="3"/>
                      <a:pt x="4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3474086" y="3241675"/>
                <a:ext cx="30163" cy="434975"/>
              </a:xfrm>
              <a:custGeom>
                <a:avLst/>
                <a:gdLst>
                  <a:gd name="T0" fmla="*/ 6 w 14"/>
                  <a:gd name="T1" fmla="*/ 177 h 202"/>
                  <a:gd name="T2" fmla="*/ 5 w 14"/>
                  <a:gd name="T3" fmla="*/ 196 h 202"/>
                  <a:gd name="T4" fmla="*/ 2 w 14"/>
                  <a:gd name="T5" fmla="*/ 0 h 202"/>
                  <a:gd name="T6" fmla="*/ 1 w 14"/>
                  <a:gd name="T7" fmla="*/ 1 h 202"/>
                  <a:gd name="T8" fmla="*/ 2 w 14"/>
                  <a:gd name="T9" fmla="*/ 56 h 202"/>
                  <a:gd name="T10" fmla="*/ 2 w 14"/>
                  <a:gd name="T11" fmla="*/ 112 h 202"/>
                  <a:gd name="T12" fmla="*/ 4 w 14"/>
                  <a:gd name="T13" fmla="*/ 111 h 202"/>
                  <a:gd name="T14" fmla="*/ 4 w 14"/>
                  <a:gd name="T15" fmla="*/ 57 h 202"/>
                  <a:gd name="T16" fmla="*/ 2 w 14"/>
                  <a:gd name="T17" fmla="*/ 6 h 202"/>
                  <a:gd name="T18" fmla="*/ 9 w 14"/>
                  <a:gd name="T19" fmla="*/ 41 h 202"/>
                  <a:gd name="T20" fmla="*/ 8 w 14"/>
                  <a:gd name="T21" fmla="*/ 121 h 202"/>
                  <a:gd name="T22" fmla="*/ 8 w 14"/>
                  <a:gd name="T23" fmla="*/ 60 h 202"/>
                  <a:gd name="T24" fmla="*/ 8 w 14"/>
                  <a:gd name="T25" fmla="*/ 33 h 202"/>
                  <a:gd name="T26" fmla="*/ 4 w 14"/>
                  <a:gd name="T27" fmla="*/ 20 h 202"/>
                  <a:gd name="T28" fmla="*/ 6 w 14"/>
                  <a:gd name="T29" fmla="*/ 53 h 202"/>
                  <a:gd name="T30" fmla="*/ 7 w 14"/>
                  <a:gd name="T31" fmla="*/ 79 h 202"/>
                  <a:gd name="T32" fmla="*/ 6 w 14"/>
                  <a:gd name="T33" fmla="*/ 121 h 202"/>
                  <a:gd name="T34" fmla="*/ 5 w 14"/>
                  <a:gd name="T35" fmla="*/ 122 h 202"/>
                  <a:gd name="T36" fmla="*/ 5 w 14"/>
                  <a:gd name="T37" fmla="*/ 122 h 202"/>
                  <a:gd name="T38" fmla="*/ 5 w 14"/>
                  <a:gd name="T39" fmla="*/ 128 h 202"/>
                  <a:gd name="T40" fmla="*/ 4 w 14"/>
                  <a:gd name="T41" fmla="*/ 144 h 202"/>
                  <a:gd name="T42" fmla="*/ 1 w 14"/>
                  <a:gd name="T43" fmla="*/ 177 h 202"/>
                  <a:gd name="T44" fmla="*/ 1 w 14"/>
                  <a:gd name="T45" fmla="*/ 201 h 202"/>
                  <a:gd name="T46" fmla="*/ 1 w 14"/>
                  <a:gd name="T47" fmla="*/ 201 h 202"/>
                  <a:gd name="T48" fmla="*/ 2 w 14"/>
                  <a:gd name="T49" fmla="*/ 202 h 202"/>
                  <a:gd name="T50" fmla="*/ 3 w 14"/>
                  <a:gd name="T51" fmla="*/ 201 h 202"/>
                  <a:gd name="T52" fmla="*/ 3 w 14"/>
                  <a:gd name="T53" fmla="*/ 201 h 202"/>
                  <a:gd name="T54" fmla="*/ 3 w 14"/>
                  <a:gd name="T55" fmla="*/ 200 h 202"/>
                  <a:gd name="T56" fmla="*/ 4 w 14"/>
                  <a:gd name="T57" fmla="*/ 202 h 202"/>
                  <a:gd name="T58" fmla="*/ 6 w 14"/>
                  <a:gd name="T59" fmla="*/ 202 h 202"/>
                  <a:gd name="T60" fmla="*/ 7 w 14"/>
                  <a:gd name="T61" fmla="*/ 146 h 202"/>
                  <a:gd name="T62" fmla="*/ 12 w 14"/>
                  <a:gd name="T63" fmla="*/ 54 h 202"/>
                  <a:gd name="T64" fmla="*/ 6 w 14"/>
                  <a:gd name="T65" fmla="*/ 12 h 202"/>
                  <a:gd name="T66" fmla="*/ 3 w 14"/>
                  <a:gd name="T67" fmla="*/ 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" h="202">
                    <a:moveTo>
                      <a:pt x="5" y="192"/>
                    </a:moveTo>
                    <a:cubicBezTo>
                      <a:pt x="5" y="187"/>
                      <a:pt x="6" y="182"/>
                      <a:pt x="6" y="177"/>
                    </a:cubicBezTo>
                    <a:cubicBezTo>
                      <a:pt x="6" y="180"/>
                      <a:pt x="6" y="182"/>
                      <a:pt x="6" y="184"/>
                    </a:cubicBezTo>
                    <a:cubicBezTo>
                      <a:pt x="6" y="188"/>
                      <a:pt x="6" y="192"/>
                      <a:pt x="5" y="196"/>
                    </a:cubicBezTo>
                    <a:cubicBezTo>
                      <a:pt x="5" y="195"/>
                      <a:pt x="5" y="194"/>
                      <a:pt x="5" y="192"/>
                    </a:cubicBezTo>
                    <a:moveTo>
                      <a:pt x="2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0"/>
                      <a:pt x="1" y="19"/>
                      <a:pt x="1" y="28"/>
                    </a:cubicBezTo>
                    <a:cubicBezTo>
                      <a:pt x="2" y="37"/>
                      <a:pt x="2" y="47"/>
                      <a:pt x="2" y="56"/>
                    </a:cubicBezTo>
                    <a:cubicBezTo>
                      <a:pt x="1" y="74"/>
                      <a:pt x="0" y="93"/>
                      <a:pt x="2" y="111"/>
                    </a:cubicBezTo>
                    <a:cubicBezTo>
                      <a:pt x="2" y="111"/>
                      <a:pt x="2" y="111"/>
                      <a:pt x="2" y="112"/>
                    </a:cubicBezTo>
                    <a:cubicBezTo>
                      <a:pt x="2" y="112"/>
                      <a:pt x="3" y="112"/>
                      <a:pt x="3" y="112"/>
                    </a:cubicBezTo>
                    <a:cubicBezTo>
                      <a:pt x="3" y="112"/>
                      <a:pt x="4" y="111"/>
                      <a:pt x="4" y="111"/>
                    </a:cubicBezTo>
                    <a:cubicBezTo>
                      <a:pt x="4" y="107"/>
                      <a:pt x="3" y="104"/>
                      <a:pt x="3" y="100"/>
                    </a:cubicBezTo>
                    <a:cubicBezTo>
                      <a:pt x="3" y="85"/>
                      <a:pt x="3" y="71"/>
                      <a:pt x="4" y="57"/>
                    </a:cubicBezTo>
                    <a:cubicBezTo>
                      <a:pt x="4" y="47"/>
                      <a:pt x="4" y="38"/>
                      <a:pt x="3" y="29"/>
                    </a:cubicBezTo>
                    <a:cubicBezTo>
                      <a:pt x="3" y="21"/>
                      <a:pt x="2" y="14"/>
                      <a:pt x="2" y="6"/>
                    </a:cubicBezTo>
                    <a:cubicBezTo>
                      <a:pt x="5" y="13"/>
                      <a:pt x="6" y="21"/>
                      <a:pt x="8" y="28"/>
                    </a:cubicBezTo>
                    <a:cubicBezTo>
                      <a:pt x="8" y="33"/>
                      <a:pt x="9" y="37"/>
                      <a:pt x="9" y="41"/>
                    </a:cubicBezTo>
                    <a:cubicBezTo>
                      <a:pt x="10" y="50"/>
                      <a:pt x="11" y="59"/>
                      <a:pt x="11" y="68"/>
                    </a:cubicBezTo>
                    <a:cubicBezTo>
                      <a:pt x="11" y="86"/>
                      <a:pt x="10" y="104"/>
                      <a:pt x="8" y="121"/>
                    </a:cubicBezTo>
                    <a:cubicBezTo>
                      <a:pt x="9" y="113"/>
                      <a:pt x="9" y="105"/>
                      <a:pt x="9" y="98"/>
                    </a:cubicBezTo>
                    <a:cubicBezTo>
                      <a:pt x="9" y="85"/>
                      <a:pt x="9" y="73"/>
                      <a:pt x="8" y="60"/>
                    </a:cubicBezTo>
                    <a:cubicBezTo>
                      <a:pt x="8" y="60"/>
                      <a:pt x="8" y="59"/>
                      <a:pt x="8" y="59"/>
                    </a:cubicBezTo>
                    <a:cubicBezTo>
                      <a:pt x="8" y="50"/>
                      <a:pt x="9" y="42"/>
                      <a:pt x="8" y="33"/>
                    </a:cubicBezTo>
                    <a:cubicBezTo>
                      <a:pt x="7" y="29"/>
                      <a:pt x="6" y="25"/>
                      <a:pt x="5" y="21"/>
                    </a:cubicBezTo>
                    <a:cubicBezTo>
                      <a:pt x="5" y="20"/>
                      <a:pt x="4" y="20"/>
                      <a:pt x="4" y="20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7" y="31"/>
                      <a:pt x="6" y="43"/>
                      <a:pt x="6" y="53"/>
                    </a:cubicBezTo>
                    <a:cubicBezTo>
                      <a:pt x="6" y="55"/>
                      <a:pt x="6" y="56"/>
                      <a:pt x="6" y="58"/>
                    </a:cubicBezTo>
                    <a:cubicBezTo>
                      <a:pt x="7" y="65"/>
                      <a:pt x="7" y="72"/>
                      <a:pt x="7" y="79"/>
                    </a:cubicBezTo>
                    <a:cubicBezTo>
                      <a:pt x="7" y="82"/>
                      <a:pt x="7" y="86"/>
                      <a:pt x="7" y="89"/>
                    </a:cubicBezTo>
                    <a:cubicBezTo>
                      <a:pt x="7" y="100"/>
                      <a:pt x="7" y="111"/>
                      <a:pt x="6" y="12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1"/>
                      <a:pt x="5" y="122"/>
                      <a:pt x="5" y="122"/>
                    </a:cubicBezTo>
                    <a:cubicBezTo>
                      <a:pt x="5" y="122"/>
                      <a:pt x="5" y="122"/>
                      <a:pt x="5" y="122"/>
                    </a:cubicBezTo>
                    <a:cubicBezTo>
                      <a:pt x="5" y="122"/>
                      <a:pt x="5" y="122"/>
                      <a:pt x="5" y="122"/>
                    </a:cubicBezTo>
                    <a:cubicBezTo>
                      <a:pt x="5" y="122"/>
                      <a:pt x="5" y="122"/>
                      <a:pt x="5" y="122"/>
                    </a:cubicBezTo>
                    <a:cubicBezTo>
                      <a:pt x="5" y="124"/>
                      <a:pt x="5" y="126"/>
                      <a:pt x="5" y="128"/>
                    </a:cubicBezTo>
                    <a:cubicBezTo>
                      <a:pt x="5" y="133"/>
                      <a:pt x="5" y="139"/>
                      <a:pt x="5" y="144"/>
                    </a:cubicBezTo>
                    <a:cubicBezTo>
                      <a:pt x="5" y="144"/>
                      <a:pt x="4" y="144"/>
                      <a:pt x="4" y="144"/>
                    </a:cubicBezTo>
                    <a:cubicBezTo>
                      <a:pt x="3" y="150"/>
                      <a:pt x="3" y="155"/>
                      <a:pt x="3" y="161"/>
                    </a:cubicBezTo>
                    <a:cubicBezTo>
                      <a:pt x="2" y="166"/>
                      <a:pt x="1" y="172"/>
                      <a:pt x="1" y="177"/>
                    </a:cubicBezTo>
                    <a:cubicBezTo>
                      <a:pt x="1" y="182"/>
                      <a:pt x="0" y="188"/>
                      <a:pt x="1" y="193"/>
                    </a:cubicBezTo>
                    <a:cubicBezTo>
                      <a:pt x="1" y="195"/>
                      <a:pt x="1" y="198"/>
                      <a:pt x="1" y="201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1" y="202"/>
                      <a:pt x="1" y="202"/>
                      <a:pt x="2" y="202"/>
                    </a:cubicBezTo>
                    <a:cubicBezTo>
                      <a:pt x="2" y="202"/>
                      <a:pt x="3" y="202"/>
                      <a:pt x="3" y="201"/>
                    </a:cubicBezTo>
                    <a:cubicBezTo>
                      <a:pt x="3" y="201"/>
                      <a:pt x="3" y="201"/>
                      <a:pt x="3" y="201"/>
                    </a:cubicBezTo>
                    <a:cubicBezTo>
                      <a:pt x="3" y="201"/>
                      <a:pt x="3" y="201"/>
                      <a:pt x="3" y="201"/>
                    </a:cubicBezTo>
                    <a:cubicBezTo>
                      <a:pt x="3" y="201"/>
                      <a:pt x="3" y="201"/>
                      <a:pt x="3" y="201"/>
                    </a:cubicBezTo>
                    <a:cubicBezTo>
                      <a:pt x="3" y="201"/>
                      <a:pt x="3" y="200"/>
                      <a:pt x="3" y="200"/>
                    </a:cubicBezTo>
                    <a:cubicBezTo>
                      <a:pt x="3" y="200"/>
                      <a:pt x="3" y="200"/>
                      <a:pt x="3" y="200"/>
                    </a:cubicBezTo>
                    <a:cubicBezTo>
                      <a:pt x="3" y="200"/>
                      <a:pt x="4" y="200"/>
                      <a:pt x="4" y="200"/>
                    </a:cubicBezTo>
                    <a:cubicBezTo>
                      <a:pt x="4" y="201"/>
                      <a:pt x="4" y="201"/>
                      <a:pt x="4" y="202"/>
                    </a:cubicBezTo>
                    <a:cubicBezTo>
                      <a:pt x="4" y="202"/>
                      <a:pt x="5" y="202"/>
                      <a:pt x="5" y="202"/>
                    </a:cubicBezTo>
                    <a:cubicBezTo>
                      <a:pt x="6" y="202"/>
                      <a:pt x="6" y="202"/>
                      <a:pt x="6" y="202"/>
                    </a:cubicBezTo>
                    <a:cubicBezTo>
                      <a:pt x="9" y="192"/>
                      <a:pt x="8" y="182"/>
                      <a:pt x="8" y="172"/>
                    </a:cubicBezTo>
                    <a:cubicBezTo>
                      <a:pt x="7" y="164"/>
                      <a:pt x="7" y="155"/>
                      <a:pt x="7" y="146"/>
                    </a:cubicBezTo>
                    <a:cubicBezTo>
                      <a:pt x="8" y="139"/>
                      <a:pt x="9" y="131"/>
                      <a:pt x="10" y="124"/>
                    </a:cubicBezTo>
                    <a:cubicBezTo>
                      <a:pt x="13" y="101"/>
                      <a:pt x="14" y="78"/>
                      <a:pt x="12" y="54"/>
                    </a:cubicBezTo>
                    <a:cubicBezTo>
                      <a:pt x="12" y="46"/>
                      <a:pt x="11" y="37"/>
                      <a:pt x="10" y="28"/>
                    </a:cubicBezTo>
                    <a:cubicBezTo>
                      <a:pt x="9" y="23"/>
                      <a:pt x="8" y="17"/>
                      <a:pt x="6" y="12"/>
                    </a:cubicBezTo>
                    <a:cubicBezTo>
                      <a:pt x="5" y="9"/>
                      <a:pt x="5" y="7"/>
                      <a:pt x="4" y="4"/>
                    </a:cubicBezTo>
                    <a:cubicBezTo>
                      <a:pt x="3" y="3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3732848" y="2970212"/>
                <a:ext cx="23813" cy="698500"/>
              </a:xfrm>
              <a:custGeom>
                <a:avLst/>
                <a:gdLst>
                  <a:gd name="T0" fmla="*/ 6 w 11"/>
                  <a:gd name="T1" fmla="*/ 294 h 324"/>
                  <a:gd name="T2" fmla="*/ 6 w 11"/>
                  <a:gd name="T3" fmla="*/ 276 h 324"/>
                  <a:gd name="T4" fmla="*/ 7 w 11"/>
                  <a:gd name="T5" fmla="*/ 264 h 324"/>
                  <a:gd name="T6" fmla="*/ 7 w 11"/>
                  <a:gd name="T7" fmla="*/ 274 h 324"/>
                  <a:gd name="T8" fmla="*/ 6 w 11"/>
                  <a:gd name="T9" fmla="*/ 256 h 324"/>
                  <a:gd name="T10" fmla="*/ 7 w 11"/>
                  <a:gd name="T11" fmla="*/ 261 h 324"/>
                  <a:gd name="T12" fmla="*/ 6 w 11"/>
                  <a:gd name="T13" fmla="*/ 254 h 324"/>
                  <a:gd name="T14" fmla="*/ 9 w 11"/>
                  <a:gd name="T15" fmla="*/ 237 h 324"/>
                  <a:gd name="T16" fmla="*/ 9 w 11"/>
                  <a:gd name="T17" fmla="*/ 235 h 324"/>
                  <a:gd name="T18" fmla="*/ 9 w 11"/>
                  <a:gd name="T19" fmla="*/ 224 h 324"/>
                  <a:gd name="T20" fmla="*/ 2 w 11"/>
                  <a:gd name="T21" fmla="*/ 268 h 324"/>
                  <a:gd name="T22" fmla="*/ 3 w 11"/>
                  <a:gd name="T23" fmla="*/ 324 h 324"/>
                  <a:gd name="T24" fmla="*/ 3 w 11"/>
                  <a:gd name="T25" fmla="*/ 303 h 324"/>
                  <a:gd name="T26" fmla="*/ 2 w 11"/>
                  <a:gd name="T27" fmla="*/ 299 h 324"/>
                  <a:gd name="T28" fmla="*/ 2 w 11"/>
                  <a:gd name="T29" fmla="*/ 287 h 324"/>
                  <a:gd name="T30" fmla="*/ 3 w 11"/>
                  <a:gd name="T31" fmla="*/ 279 h 324"/>
                  <a:gd name="T32" fmla="*/ 3 w 11"/>
                  <a:gd name="T33" fmla="*/ 264 h 324"/>
                  <a:gd name="T34" fmla="*/ 3 w 11"/>
                  <a:gd name="T35" fmla="*/ 229 h 324"/>
                  <a:gd name="T36" fmla="*/ 5 w 11"/>
                  <a:gd name="T37" fmla="*/ 218 h 324"/>
                  <a:gd name="T38" fmla="*/ 5 w 11"/>
                  <a:gd name="T39" fmla="*/ 211 h 324"/>
                  <a:gd name="T40" fmla="*/ 9 w 11"/>
                  <a:gd name="T41" fmla="*/ 214 h 324"/>
                  <a:gd name="T42" fmla="*/ 1 w 11"/>
                  <a:gd name="T43" fmla="*/ 205 h 324"/>
                  <a:gd name="T44" fmla="*/ 8 w 11"/>
                  <a:gd name="T45" fmla="*/ 190 h 324"/>
                  <a:gd name="T46" fmla="*/ 3 w 11"/>
                  <a:gd name="T47" fmla="*/ 191 h 324"/>
                  <a:gd name="T48" fmla="*/ 4 w 11"/>
                  <a:gd name="T49" fmla="*/ 189 h 324"/>
                  <a:gd name="T50" fmla="*/ 4 w 11"/>
                  <a:gd name="T51" fmla="*/ 172 h 324"/>
                  <a:gd name="T52" fmla="*/ 8 w 11"/>
                  <a:gd name="T53" fmla="*/ 170 h 324"/>
                  <a:gd name="T54" fmla="*/ 8 w 11"/>
                  <a:gd name="T55" fmla="*/ 170 h 324"/>
                  <a:gd name="T56" fmla="*/ 5 w 11"/>
                  <a:gd name="T57" fmla="*/ 170 h 324"/>
                  <a:gd name="T58" fmla="*/ 7 w 11"/>
                  <a:gd name="T59" fmla="*/ 159 h 324"/>
                  <a:gd name="T60" fmla="*/ 7 w 11"/>
                  <a:gd name="T61" fmla="*/ 127 h 324"/>
                  <a:gd name="T62" fmla="*/ 9 w 11"/>
                  <a:gd name="T63" fmla="*/ 149 h 324"/>
                  <a:gd name="T64" fmla="*/ 9 w 11"/>
                  <a:gd name="T65" fmla="*/ 126 h 324"/>
                  <a:gd name="T66" fmla="*/ 10 w 11"/>
                  <a:gd name="T67" fmla="*/ 115 h 324"/>
                  <a:gd name="T68" fmla="*/ 10 w 11"/>
                  <a:gd name="T69" fmla="*/ 107 h 324"/>
                  <a:gd name="T70" fmla="*/ 11 w 11"/>
                  <a:gd name="T71" fmla="*/ 97 h 324"/>
                  <a:gd name="T72" fmla="*/ 9 w 11"/>
                  <a:gd name="T73" fmla="*/ 87 h 324"/>
                  <a:gd name="T74" fmla="*/ 11 w 11"/>
                  <a:gd name="T75" fmla="*/ 95 h 324"/>
                  <a:gd name="T76" fmla="*/ 9 w 11"/>
                  <a:gd name="T77" fmla="*/ 85 h 324"/>
                  <a:gd name="T78" fmla="*/ 11 w 11"/>
                  <a:gd name="T79" fmla="*/ 76 h 324"/>
                  <a:gd name="T80" fmla="*/ 5 w 11"/>
                  <a:gd name="T81" fmla="*/ 63 h 324"/>
                  <a:gd name="T82" fmla="*/ 2 w 11"/>
                  <a:gd name="T83" fmla="*/ 171 h 324"/>
                  <a:gd name="T84" fmla="*/ 5 w 11"/>
                  <a:gd name="T85" fmla="*/ 98 h 324"/>
                  <a:gd name="T86" fmla="*/ 9 w 11"/>
                  <a:gd name="T87" fmla="*/ 85 h 324"/>
                  <a:gd name="T88" fmla="*/ 8 w 11"/>
                  <a:gd name="T89" fmla="*/ 69 h 324"/>
                  <a:gd name="T90" fmla="*/ 9 w 11"/>
                  <a:gd name="T91" fmla="*/ 24 h 324"/>
                  <a:gd name="T92" fmla="*/ 8 w 11"/>
                  <a:gd name="T93" fmla="*/ 50 h 324"/>
                  <a:gd name="T94" fmla="*/ 10 w 11"/>
                  <a:gd name="T95" fmla="*/ 45 h 324"/>
                  <a:gd name="T96" fmla="*/ 9 w 11"/>
                  <a:gd name="T97" fmla="*/ 32 h 324"/>
                  <a:gd name="T98" fmla="*/ 9 w 11"/>
                  <a:gd name="T99" fmla="*/ 24 h 324"/>
                  <a:gd name="T100" fmla="*/ 6 w 11"/>
                  <a:gd name="T101" fmla="*/ 23 h 324"/>
                  <a:gd name="T102" fmla="*/ 7 w 11"/>
                  <a:gd name="T103" fmla="*/ 16 h 324"/>
                  <a:gd name="T104" fmla="*/ 6 w 11"/>
                  <a:gd name="T105" fmla="*/ 8 h 324"/>
                  <a:gd name="T106" fmla="*/ 5 w 11"/>
                  <a:gd name="T107" fmla="*/ 62 h 324"/>
                  <a:gd name="T108" fmla="*/ 8 w 11"/>
                  <a:gd name="T109" fmla="*/ 55 h 324"/>
                  <a:gd name="T110" fmla="*/ 3 w 11"/>
                  <a:gd name="T111" fmla="*/ 5 h 324"/>
                  <a:gd name="T112" fmla="*/ 2 w 11"/>
                  <a:gd name="T113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" h="324">
                    <a:moveTo>
                      <a:pt x="6" y="286"/>
                    </a:moveTo>
                    <a:cubicBezTo>
                      <a:pt x="5" y="287"/>
                      <a:pt x="5" y="288"/>
                      <a:pt x="4" y="288"/>
                    </a:cubicBezTo>
                    <a:cubicBezTo>
                      <a:pt x="4" y="288"/>
                      <a:pt x="4" y="289"/>
                      <a:pt x="4" y="289"/>
                    </a:cubicBezTo>
                    <a:cubicBezTo>
                      <a:pt x="4" y="291"/>
                      <a:pt x="4" y="293"/>
                      <a:pt x="4" y="295"/>
                    </a:cubicBezTo>
                    <a:cubicBezTo>
                      <a:pt x="4" y="295"/>
                      <a:pt x="5" y="294"/>
                      <a:pt x="6" y="294"/>
                    </a:cubicBezTo>
                    <a:cubicBezTo>
                      <a:pt x="6" y="292"/>
                      <a:pt x="6" y="290"/>
                      <a:pt x="6" y="288"/>
                    </a:cubicBezTo>
                    <a:cubicBezTo>
                      <a:pt x="6" y="288"/>
                      <a:pt x="6" y="287"/>
                      <a:pt x="6" y="287"/>
                    </a:cubicBezTo>
                    <a:cubicBezTo>
                      <a:pt x="6" y="287"/>
                      <a:pt x="6" y="287"/>
                      <a:pt x="6" y="287"/>
                    </a:cubicBezTo>
                    <a:cubicBezTo>
                      <a:pt x="6" y="287"/>
                      <a:pt x="6" y="287"/>
                      <a:pt x="6" y="286"/>
                    </a:cubicBezTo>
                    <a:moveTo>
                      <a:pt x="6" y="276"/>
                    </a:moveTo>
                    <a:cubicBezTo>
                      <a:pt x="6" y="277"/>
                      <a:pt x="5" y="277"/>
                      <a:pt x="4" y="278"/>
                    </a:cubicBezTo>
                    <a:cubicBezTo>
                      <a:pt x="4" y="280"/>
                      <a:pt x="4" y="283"/>
                      <a:pt x="4" y="286"/>
                    </a:cubicBezTo>
                    <a:cubicBezTo>
                      <a:pt x="5" y="285"/>
                      <a:pt x="5" y="284"/>
                      <a:pt x="6" y="284"/>
                    </a:cubicBezTo>
                    <a:cubicBezTo>
                      <a:pt x="6" y="281"/>
                      <a:pt x="6" y="279"/>
                      <a:pt x="6" y="276"/>
                    </a:cubicBezTo>
                    <a:moveTo>
                      <a:pt x="7" y="264"/>
                    </a:moveTo>
                    <a:cubicBezTo>
                      <a:pt x="6" y="264"/>
                      <a:pt x="5" y="265"/>
                      <a:pt x="4" y="266"/>
                    </a:cubicBezTo>
                    <a:cubicBezTo>
                      <a:pt x="4" y="266"/>
                      <a:pt x="4" y="266"/>
                      <a:pt x="4" y="266"/>
                    </a:cubicBezTo>
                    <a:cubicBezTo>
                      <a:pt x="4" y="267"/>
                      <a:pt x="4" y="267"/>
                      <a:pt x="4" y="268"/>
                    </a:cubicBezTo>
                    <a:cubicBezTo>
                      <a:pt x="4" y="270"/>
                      <a:pt x="4" y="273"/>
                      <a:pt x="4" y="275"/>
                    </a:cubicBezTo>
                    <a:cubicBezTo>
                      <a:pt x="5" y="275"/>
                      <a:pt x="6" y="274"/>
                      <a:pt x="7" y="274"/>
                    </a:cubicBezTo>
                    <a:cubicBezTo>
                      <a:pt x="7" y="270"/>
                      <a:pt x="7" y="267"/>
                      <a:pt x="7" y="264"/>
                    </a:cubicBezTo>
                    <a:moveTo>
                      <a:pt x="8" y="255"/>
                    </a:moveTo>
                    <a:cubicBezTo>
                      <a:pt x="7" y="255"/>
                      <a:pt x="6" y="256"/>
                      <a:pt x="6" y="256"/>
                    </a:cubicBezTo>
                    <a:cubicBezTo>
                      <a:pt x="6" y="257"/>
                      <a:pt x="6" y="257"/>
                      <a:pt x="6" y="257"/>
                    </a:cubicBezTo>
                    <a:cubicBezTo>
                      <a:pt x="6" y="257"/>
                      <a:pt x="6" y="257"/>
                      <a:pt x="6" y="256"/>
                    </a:cubicBezTo>
                    <a:cubicBezTo>
                      <a:pt x="5" y="257"/>
                      <a:pt x="5" y="257"/>
                      <a:pt x="5" y="257"/>
                    </a:cubicBezTo>
                    <a:cubicBezTo>
                      <a:pt x="5" y="257"/>
                      <a:pt x="4" y="257"/>
                      <a:pt x="4" y="257"/>
                    </a:cubicBezTo>
                    <a:cubicBezTo>
                      <a:pt x="4" y="257"/>
                      <a:pt x="4" y="257"/>
                      <a:pt x="4" y="257"/>
                    </a:cubicBezTo>
                    <a:cubicBezTo>
                      <a:pt x="4" y="259"/>
                      <a:pt x="4" y="261"/>
                      <a:pt x="4" y="264"/>
                    </a:cubicBezTo>
                    <a:cubicBezTo>
                      <a:pt x="5" y="263"/>
                      <a:pt x="6" y="262"/>
                      <a:pt x="7" y="261"/>
                    </a:cubicBezTo>
                    <a:cubicBezTo>
                      <a:pt x="8" y="259"/>
                      <a:pt x="8" y="257"/>
                      <a:pt x="8" y="255"/>
                    </a:cubicBezTo>
                    <a:moveTo>
                      <a:pt x="9" y="237"/>
                    </a:moveTo>
                    <a:cubicBezTo>
                      <a:pt x="8" y="238"/>
                      <a:pt x="8" y="238"/>
                      <a:pt x="7" y="238"/>
                    </a:cubicBezTo>
                    <a:cubicBezTo>
                      <a:pt x="7" y="238"/>
                      <a:pt x="7" y="238"/>
                      <a:pt x="7" y="238"/>
                    </a:cubicBezTo>
                    <a:cubicBezTo>
                      <a:pt x="7" y="244"/>
                      <a:pt x="6" y="249"/>
                      <a:pt x="6" y="254"/>
                    </a:cubicBezTo>
                    <a:cubicBezTo>
                      <a:pt x="7" y="253"/>
                      <a:pt x="7" y="253"/>
                      <a:pt x="8" y="252"/>
                    </a:cubicBezTo>
                    <a:cubicBezTo>
                      <a:pt x="8" y="251"/>
                      <a:pt x="8" y="250"/>
                      <a:pt x="8" y="249"/>
                    </a:cubicBezTo>
                    <a:cubicBezTo>
                      <a:pt x="8" y="248"/>
                      <a:pt x="8" y="247"/>
                      <a:pt x="8" y="245"/>
                    </a:cubicBezTo>
                    <a:cubicBezTo>
                      <a:pt x="8" y="245"/>
                      <a:pt x="8" y="245"/>
                      <a:pt x="8" y="245"/>
                    </a:cubicBezTo>
                    <a:cubicBezTo>
                      <a:pt x="9" y="242"/>
                      <a:pt x="9" y="240"/>
                      <a:pt x="9" y="237"/>
                    </a:cubicBezTo>
                    <a:moveTo>
                      <a:pt x="9" y="227"/>
                    </a:moveTo>
                    <a:cubicBezTo>
                      <a:pt x="8" y="227"/>
                      <a:pt x="8" y="227"/>
                      <a:pt x="7" y="228"/>
                    </a:cubicBezTo>
                    <a:cubicBezTo>
                      <a:pt x="7" y="228"/>
                      <a:pt x="7" y="228"/>
                      <a:pt x="7" y="228"/>
                    </a:cubicBezTo>
                    <a:cubicBezTo>
                      <a:pt x="7" y="231"/>
                      <a:pt x="7" y="233"/>
                      <a:pt x="7" y="236"/>
                    </a:cubicBezTo>
                    <a:cubicBezTo>
                      <a:pt x="7" y="236"/>
                      <a:pt x="8" y="235"/>
                      <a:pt x="9" y="235"/>
                    </a:cubicBezTo>
                    <a:cubicBezTo>
                      <a:pt x="9" y="232"/>
                      <a:pt x="9" y="229"/>
                      <a:pt x="9" y="227"/>
                    </a:cubicBezTo>
                    <a:moveTo>
                      <a:pt x="9" y="216"/>
                    </a:moveTo>
                    <a:cubicBezTo>
                      <a:pt x="8" y="217"/>
                      <a:pt x="7" y="217"/>
                      <a:pt x="7" y="217"/>
                    </a:cubicBezTo>
                    <a:cubicBezTo>
                      <a:pt x="7" y="220"/>
                      <a:pt x="7" y="223"/>
                      <a:pt x="7" y="226"/>
                    </a:cubicBezTo>
                    <a:cubicBezTo>
                      <a:pt x="8" y="225"/>
                      <a:pt x="8" y="225"/>
                      <a:pt x="9" y="224"/>
                    </a:cubicBezTo>
                    <a:cubicBezTo>
                      <a:pt x="9" y="222"/>
                      <a:pt x="9" y="219"/>
                      <a:pt x="9" y="216"/>
                    </a:cubicBezTo>
                    <a:moveTo>
                      <a:pt x="5" y="204"/>
                    </a:moveTo>
                    <a:cubicBezTo>
                      <a:pt x="4" y="205"/>
                      <a:pt x="3" y="206"/>
                      <a:pt x="1" y="207"/>
                    </a:cubicBezTo>
                    <a:cubicBezTo>
                      <a:pt x="1" y="214"/>
                      <a:pt x="1" y="222"/>
                      <a:pt x="1" y="229"/>
                    </a:cubicBezTo>
                    <a:cubicBezTo>
                      <a:pt x="1" y="242"/>
                      <a:pt x="2" y="255"/>
                      <a:pt x="2" y="268"/>
                    </a:cubicBezTo>
                    <a:cubicBezTo>
                      <a:pt x="1" y="280"/>
                      <a:pt x="1" y="293"/>
                      <a:pt x="1" y="306"/>
                    </a:cubicBezTo>
                    <a:cubicBezTo>
                      <a:pt x="1" y="311"/>
                      <a:pt x="1" y="315"/>
                      <a:pt x="1" y="320"/>
                    </a:cubicBezTo>
                    <a:cubicBezTo>
                      <a:pt x="1" y="321"/>
                      <a:pt x="1" y="322"/>
                      <a:pt x="1" y="322"/>
                    </a:cubicBezTo>
                    <a:cubicBezTo>
                      <a:pt x="1" y="323"/>
                      <a:pt x="1" y="324"/>
                      <a:pt x="2" y="324"/>
                    </a:cubicBezTo>
                    <a:cubicBezTo>
                      <a:pt x="2" y="324"/>
                      <a:pt x="3" y="324"/>
                      <a:pt x="3" y="324"/>
                    </a:cubicBezTo>
                    <a:cubicBezTo>
                      <a:pt x="3" y="324"/>
                      <a:pt x="4" y="324"/>
                      <a:pt x="4" y="323"/>
                    </a:cubicBezTo>
                    <a:cubicBezTo>
                      <a:pt x="5" y="317"/>
                      <a:pt x="5" y="310"/>
                      <a:pt x="5" y="304"/>
                    </a:cubicBezTo>
                    <a:cubicBezTo>
                      <a:pt x="6" y="301"/>
                      <a:pt x="6" y="299"/>
                      <a:pt x="6" y="296"/>
                    </a:cubicBezTo>
                    <a:cubicBezTo>
                      <a:pt x="5" y="297"/>
                      <a:pt x="4" y="297"/>
                      <a:pt x="4" y="298"/>
                    </a:cubicBezTo>
                    <a:cubicBezTo>
                      <a:pt x="4" y="299"/>
                      <a:pt x="4" y="301"/>
                      <a:pt x="3" y="303"/>
                    </a:cubicBezTo>
                    <a:cubicBezTo>
                      <a:pt x="3" y="303"/>
                      <a:pt x="3" y="304"/>
                      <a:pt x="3" y="304"/>
                    </a:cubicBezTo>
                    <a:cubicBezTo>
                      <a:pt x="3" y="306"/>
                      <a:pt x="3" y="308"/>
                      <a:pt x="3" y="310"/>
                    </a:cubicBezTo>
                    <a:cubicBezTo>
                      <a:pt x="3" y="306"/>
                      <a:pt x="3" y="302"/>
                      <a:pt x="3" y="298"/>
                    </a:cubicBezTo>
                    <a:cubicBezTo>
                      <a:pt x="3" y="298"/>
                      <a:pt x="3" y="299"/>
                      <a:pt x="2" y="299"/>
                    </a:cubicBezTo>
                    <a:cubicBezTo>
                      <a:pt x="2" y="299"/>
                      <a:pt x="2" y="299"/>
                      <a:pt x="2" y="299"/>
                    </a:cubicBezTo>
                    <a:cubicBezTo>
                      <a:pt x="1" y="299"/>
                      <a:pt x="1" y="298"/>
                      <a:pt x="1" y="297"/>
                    </a:cubicBezTo>
                    <a:cubicBezTo>
                      <a:pt x="2" y="297"/>
                      <a:pt x="2" y="296"/>
                      <a:pt x="3" y="296"/>
                    </a:cubicBezTo>
                    <a:cubicBezTo>
                      <a:pt x="3" y="293"/>
                      <a:pt x="3" y="291"/>
                      <a:pt x="3" y="289"/>
                    </a:cubicBezTo>
                    <a:cubicBezTo>
                      <a:pt x="3" y="289"/>
                      <a:pt x="3" y="289"/>
                      <a:pt x="3" y="289"/>
                    </a:cubicBezTo>
                    <a:cubicBezTo>
                      <a:pt x="2" y="289"/>
                      <a:pt x="1" y="288"/>
                      <a:pt x="2" y="287"/>
                    </a:cubicBezTo>
                    <a:cubicBezTo>
                      <a:pt x="2" y="287"/>
                      <a:pt x="3" y="287"/>
                      <a:pt x="3" y="286"/>
                    </a:cubicBezTo>
                    <a:cubicBezTo>
                      <a:pt x="3" y="286"/>
                      <a:pt x="3" y="286"/>
                      <a:pt x="3" y="285"/>
                    </a:cubicBezTo>
                    <a:cubicBezTo>
                      <a:pt x="3" y="283"/>
                      <a:pt x="3" y="281"/>
                      <a:pt x="3" y="278"/>
                    </a:cubicBezTo>
                    <a:cubicBezTo>
                      <a:pt x="3" y="278"/>
                      <a:pt x="3" y="278"/>
                      <a:pt x="3" y="279"/>
                    </a:cubicBezTo>
                    <a:cubicBezTo>
                      <a:pt x="3" y="279"/>
                      <a:pt x="3" y="279"/>
                      <a:pt x="3" y="279"/>
                    </a:cubicBezTo>
                    <a:cubicBezTo>
                      <a:pt x="2" y="279"/>
                      <a:pt x="1" y="277"/>
                      <a:pt x="2" y="277"/>
                    </a:cubicBezTo>
                    <a:cubicBezTo>
                      <a:pt x="2" y="277"/>
                      <a:pt x="3" y="276"/>
                      <a:pt x="3" y="276"/>
                    </a:cubicBezTo>
                    <a:cubicBezTo>
                      <a:pt x="3" y="273"/>
                      <a:pt x="3" y="269"/>
                      <a:pt x="3" y="266"/>
                    </a:cubicBezTo>
                    <a:cubicBezTo>
                      <a:pt x="3" y="266"/>
                      <a:pt x="2" y="265"/>
                      <a:pt x="3" y="264"/>
                    </a:cubicBezTo>
                    <a:cubicBezTo>
                      <a:pt x="3" y="264"/>
                      <a:pt x="3" y="264"/>
                      <a:pt x="3" y="264"/>
                    </a:cubicBezTo>
                    <a:cubicBezTo>
                      <a:pt x="3" y="262"/>
                      <a:pt x="3" y="259"/>
                      <a:pt x="3" y="257"/>
                    </a:cubicBezTo>
                    <a:cubicBezTo>
                      <a:pt x="3" y="256"/>
                      <a:pt x="3" y="256"/>
                      <a:pt x="3" y="256"/>
                    </a:cubicBezTo>
                    <a:cubicBezTo>
                      <a:pt x="3" y="253"/>
                      <a:pt x="3" y="250"/>
                      <a:pt x="3" y="247"/>
                    </a:cubicBezTo>
                    <a:cubicBezTo>
                      <a:pt x="3" y="240"/>
                      <a:pt x="3" y="233"/>
                      <a:pt x="3" y="226"/>
                    </a:cubicBezTo>
                    <a:cubicBezTo>
                      <a:pt x="3" y="227"/>
                      <a:pt x="3" y="228"/>
                      <a:pt x="3" y="229"/>
                    </a:cubicBezTo>
                    <a:cubicBezTo>
                      <a:pt x="3" y="237"/>
                      <a:pt x="4" y="246"/>
                      <a:pt x="4" y="255"/>
                    </a:cubicBezTo>
                    <a:cubicBezTo>
                      <a:pt x="4" y="255"/>
                      <a:pt x="4" y="255"/>
                      <a:pt x="4" y="255"/>
                    </a:cubicBezTo>
                    <a:cubicBezTo>
                      <a:pt x="4" y="255"/>
                      <a:pt x="5" y="255"/>
                      <a:pt x="6" y="254"/>
                    </a:cubicBezTo>
                    <a:cubicBezTo>
                      <a:pt x="6" y="253"/>
                      <a:pt x="6" y="252"/>
                      <a:pt x="6" y="251"/>
                    </a:cubicBezTo>
                    <a:cubicBezTo>
                      <a:pt x="6" y="240"/>
                      <a:pt x="5" y="229"/>
                      <a:pt x="5" y="218"/>
                    </a:cubicBezTo>
                    <a:cubicBezTo>
                      <a:pt x="5" y="219"/>
                      <a:pt x="4" y="219"/>
                      <a:pt x="3" y="220"/>
                    </a:cubicBezTo>
                    <a:cubicBezTo>
                      <a:pt x="3" y="220"/>
                      <a:pt x="3" y="220"/>
                      <a:pt x="2" y="220"/>
                    </a:cubicBezTo>
                    <a:cubicBezTo>
                      <a:pt x="2" y="220"/>
                      <a:pt x="1" y="219"/>
                      <a:pt x="2" y="218"/>
                    </a:cubicBezTo>
                    <a:cubicBezTo>
                      <a:pt x="3" y="217"/>
                      <a:pt x="4" y="217"/>
                      <a:pt x="5" y="216"/>
                    </a:cubicBezTo>
                    <a:cubicBezTo>
                      <a:pt x="5" y="214"/>
                      <a:pt x="5" y="213"/>
                      <a:pt x="5" y="211"/>
                    </a:cubicBezTo>
                    <a:cubicBezTo>
                      <a:pt x="5" y="209"/>
                      <a:pt x="5" y="207"/>
                      <a:pt x="5" y="204"/>
                    </a:cubicBezTo>
                    <a:moveTo>
                      <a:pt x="8" y="202"/>
                    </a:moveTo>
                    <a:cubicBezTo>
                      <a:pt x="7" y="203"/>
                      <a:pt x="7" y="203"/>
                      <a:pt x="6" y="204"/>
                    </a:cubicBezTo>
                    <a:cubicBezTo>
                      <a:pt x="6" y="208"/>
                      <a:pt x="6" y="211"/>
                      <a:pt x="7" y="215"/>
                    </a:cubicBezTo>
                    <a:cubicBezTo>
                      <a:pt x="7" y="215"/>
                      <a:pt x="8" y="214"/>
                      <a:pt x="9" y="214"/>
                    </a:cubicBezTo>
                    <a:cubicBezTo>
                      <a:pt x="9" y="212"/>
                      <a:pt x="8" y="211"/>
                      <a:pt x="8" y="209"/>
                    </a:cubicBezTo>
                    <a:cubicBezTo>
                      <a:pt x="8" y="207"/>
                      <a:pt x="8" y="205"/>
                      <a:pt x="8" y="202"/>
                    </a:cubicBezTo>
                    <a:moveTo>
                      <a:pt x="3" y="182"/>
                    </a:moveTo>
                    <a:cubicBezTo>
                      <a:pt x="3" y="183"/>
                      <a:pt x="2" y="183"/>
                      <a:pt x="1" y="183"/>
                    </a:cubicBezTo>
                    <a:cubicBezTo>
                      <a:pt x="1" y="191"/>
                      <a:pt x="1" y="198"/>
                      <a:pt x="1" y="205"/>
                    </a:cubicBezTo>
                    <a:cubicBezTo>
                      <a:pt x="3" y="204"/>
                      <a:pt x="4" y="203"/>
                      <a:pt x="5" y="202"/>
                    </a:cubicBezTo>
                    <a:cubicBezTo>
                      <a:pt x="5" y="198"/>
                      <a:pt x="5" y="195"/>
                      <a:pt x="6" y="191"/>
                    </a:cubicBezTo>
                    <a:cubicBezTo>
                      <a:pt x="6" y="195"/>
                      <a:pt x="6" y="198"/>
                      <a:pt x="6" y="201"/>
                    </a:cubicBezTo>
                    <a:cubicBezTo>
                      <a:pt x="7" y="201"/>
                      <a:pt x="7" y="200"/>
                      <a:pt x="8" y="200"/>
                    </a:cubicBezTo>
                    <a:cubicBezTo>
                      <a:pt x="8" y="197"/>
                      <a:pt x="8" y="193"/>
                      <a:pt x="8" y="190"/>
                    </a:cubicBezTo>
                    <a:cubicBezTo>
                      <a:pt x="7" y="190"/>
                      <a:pt x="6" y="191"/>
                      <a:pt x="5" y="192"/>
                    </a:cubicBezTo>
                    <a:cubicBezTo>
                      <a:pt x="5" y="192"/>
                      <a:pt x="4" y="192"/>
                      <a:pt x="4" y="192"/>
                    </a:cubicBezTo>
                    <a:cubicBezTo>
                      <a:pt x="4" y="192"/>
                      <a:pt x="4" y="192"/>
                      <a:pt x="4" y="191"/>
                    </a:cubicBezTo>
                    <a:cubicBezTo>
                      <a:pt x="3" y="195"/>
                      <a:pt x="3" y="198"/>
                      <a:pt x="3" y="201"/>
                    </a:cubicBezTo>
                    <a:cubicBezTo>
                      <a:pt x="3" y="198"/>
                      <a:pt x="3" y="194"/>
                      <a:pt x="3" y="191"/>
                    </a:cubicBezTo>
                    <a:cubicBezTo>
                      <a:pt x="3" y="191"/>
                      <a:pt x="3" y="191"/>
                      <a:pt x="3" y="190"/>
                    </a:cubicBezTo>
                    <a:cubicBezTo>
                      <a:pt x="3" y="188"/>
                      <a:pt x="3" y="185"/>
                      <a:pt x="3" y="182"/>
                    </a:cubicBezTo>
                    <a:moveTo>
                      <a:pt x="8" y="179"/>
                    </a:moveTo>
                    <a:cubicBezTo>
                      <a:pt x="6" y="180"/>
                      <a:pt x="5" y="181"/>
                      <a:pt x="4" y="182"/>
                    </a:cubicBezTo>
                    <a:cubicBezTo>
                      <a:pt x="4" y="184"/>
                      <a:pt x="4" y="187"/>
                      <a:pt x="4" y="189"/>
                    </a:cubicBezTo>
                    <a:cubicBezTo>
                      <a:pt x="4" y="189"/>
                      <a:pt x="4" y="190"/>
                      <a:pt x="4" y="190"/>
                    </a:cubicBezTo>
                    <a:cubicBezTo>
                      <a:pt x="4" y="190"/>
                      <a:pt x="4" y="190"/>
                      <a:pt x="4" y="190"/>
                    </a:cubicBezTo>
                    <a:cubicBezTo>
                      <a:pt x="5" y="189"/>
                      <a:pt x="6" y="188"/>
                      <a:pt x="8" y="188"/>
                    </a:cubicBezTo>
                    <a:cubicBezTo>
                      <a:pt x="8" y="185"/>
                      <a:pt x="8" y="182"/>
                      <a:pt x="8" y="179"/>
                    </a:cubicBezTo>
                    <a:moveTo>
                      <a:pt x="4" y="172"/>
                    </a:moveTo>
                    <a:cubicBezTo>
                      <a:pt x="3" y="173"/>
                      <a:pt x="2" y="173"/>
                      <a:pt x="2" y="173"/>
                    </a:cubicBezTo>
                    <a:cubicBezTo>
                      <a:pt x="2" y="176"/>
                      <a:pt x="2" y="179"/>
                      <a:pt x="1" y="181"/>
                    </a:cubicBezTo>
                    <a:cubicBezTo>
                      <a:pt x="2" y="181"/>
                      <a:pt x="3" y="180"/>
                      <a:pt x="3" y="180"/>
                    </a:cubicBezTo>
                    <a:cubicBezTo>
                      <a:pt x="3" y="177"/>
                      <a:pt x="4" y="175"/>
                      <a:pt x="4" y="172"/>
                    </a:cubicBezTo>
                    <a:moveTo>
                      <a:pt x="8" y="170"/>
                    </a:moveTo>
                    <a:cubicBezTo>
                      <a:pt x="7" y="171"/>
                      <a:pt x="6" y="171"/>
                      <a:pt x="4" y="172"/>
                    </a:cubicBezTo>
                    <a:cubicBezTo>
                      <a:pt x="4" y="174"/>
                      <a:pt x="4" y="177"/>
                      <a:pt x="4" y="179"/>
                    </a:cubicBezTo>
                    <a:cubicBezTo>
                      <a:pt x="5" y="179"/>
                      <a:pt x="6" y="178"/>
                      <a:pt x="8" y="177"/>
                    </a:cubicBezTo>
                    <a:cubicBezTo>
                      <a:pt x="8" y="175"/>
                      <a:pt x="8" y="173"/>
                      <a:pt x="8" y="171"/>
                    </a:cubicBezTo>
                    <a:cubicBezTo>
                      <a:pt x="8" y="170"/>
                      <a:pt x="8" y="170"/>
                      <a:pt x="8" y="170"/>
                    </a:cubicBezTo>
                    <a:moveTo>
                      <a:pt x="9" y="151"/>
                    </a:moveTo>
                    <a:cubicBezTo>
                      <a:pt x="8" y="151"/>
                      <a:pt x="8" y="152"/>
                      <a:pt x="7" y="152"/>
                    </a:cubicBezTo>
                    <a:cubicBezTo>
                      <a:pt x="7" y="152"/>
                      <a:pt x="7" y="152"/>
                      <a:pt x="7" y="152"/>
                    </a:cubicBezTo>
                    <a:cubicBezTo>
                      <a:pt x="6" y="152"/>
                      <a:pt x="6" y="152"/>
                      <a:pt x="6" y="151"/>
                    </a:cubicBezTo>
                    <a:cubicBezTo>
                      <a:pt x="5" y="157"/>
                      <a:pt x="5" y="164"/>
                      <a:pt x="5" y="170"/>
                    </a:cubicBezTo>
                    <a:cubicBezTo>
                      <a:pt x="6" y="169"/>
                      <a:pt x="7" y="168"/>
                      <a:pt x="8" y="168"/>
                    </a:cubicBezTo>
                    <a:cubicBezTo>
                      <a:pt x="8" y="166"/>
                      <a:pt x="8" y="163"/>
                      <a:pt x="8" y="161"/>
                    </a:cubicBezTo>
                    <a:cubicBezTo>
                      <a:pt x="8" y="161"/>
                      <a:pt x="8" y="161"/>
                      <a:pt x="8" y="161"/>
                    </a:cubicBezTo>
                    <a:cubicBezTo>
                      <a:pt x="7" y="161"/>
                      <a:pt x="7" y="161"/>
                      <a:pt x="7" y="161"/>
                    </a:cubicBezTo>
                    <a:cubicBezTo>
                      <a:pt x="6" y="161"/>
                      <a:pt x="6" y="160"/>
                      <a:pt x="7" y="159"/>
                    </a:cubicBezTo>
                    <a:cubicBezTo>
                      <a:pt x="7" y="159"/>
                      <a:pt x="8" y="159"/>
                      <a:pt x="8" y="158"/>
                    </a:cubicBezTo>
                    <a:cubicBezTo>
                      <a:pt x="8" y="156"/>
                      <a:pt x="8" y="154"/>
                      <a:pt x="9" y="151"/>
                    </a:cubicBezTo>
                    <a:moveTo>
                      <a:pt x="9" y="126"/>
                    </a:moveTo>
                    <a:cubicBezTo>
                      <a:pt x="8" y="126"/>
                      <a:pt x="8" y="127"/>
                      <a:pt x="7" y="127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7" y="128"/>
                      <a:pt x="7" y="128"/>
                      <a:pt x="7" y="129"/>
                    </a:cubicBezTo>
                    <a:cubicBezTo>
                      <a:pt x="6" y="136"/>
                      <a:pt x="6" y="143"/>
                      <a:pt x="6" y="150"/>
                    </a:cubicBezTo>
                    <a:cubicBezTo>
                      <a:pt x="6" y="150"/>
                      <a:pt x="6" y="150"/>
                      <a:pt x="6" y="151"/>
                    </a:cubicBezTo>
                    <a:cubicBezTo>
                      <a:pt x="6" y="150"/>
                      <a:pt x="6" y="150"/>
                      <a:pt x="6" y="150"/>
                    </a:cubicBezTo>
                    <a:cubicBezTo>
                      <a:pt x="7" y="150"/>
                      <a:pt x="8" y="149"/>
                      <a:pt x="9" y="149"/>
                    </a:cubicBezTo>
                    <a:cubicBezTo>
                      <a:pt x="9" y="147"/>
                      <a:pt x="9" y="145"/>
                      <a:pt x="9" y="143"/>
                    </a:cubicBezTo>
                    <a:cubicBezTo>
                      <a:pt x="8" y="143"/>
                      <a:pt x="7" y="142"/>
                      <a:pt x="8" y="142"/>
                    </a:cubicBezTo>
                    <a:cubicBezTo>
                      <a:pt x="8" y="142"/>
                      <a:pt x="9" y="141"/>
                      <a:pt x="9" y="141"/>
                    </a:cubicBezTo>
                    <a:cubicBezTo>
                      <a:pt x="9" y="137"/>
                      <a:pt x="9" y="132"/>
                      <a:pt x="9" y="127"/>
                    </a:cubicBezTo>
                    <a:cubicBezTo>
                      <a:pt x="9" y="127"/>
                      <a:pt x="9" y="126"/>
                      <a:pt x="9" y="126"/>
                    </a:cubicBezTo>
                    <a:moveTo>
                      <a:pt x="11" y="97"/>
                    </a:moveTo>
                    <a:cubicBezTo>
                      <a:pt x="9" y="98"/>
                      <a:pt x="8" y="98"/>
                      <a:pt x="7" y="99"/>
                    </a:cubicBezTo>
                    <a:cubicBezTo>
                      <a:pt x="7" y="108"/>
                      <a:pt x="7" y="116"/>
                      <a:pt x="7" y="125"/>
                    </a:cubicBezTo>
                    <a:cubicBezTo>
                      <a:pt x="8" y="125"/>
                      <a:pt x="8" y="124"/>
                      <a:pt x="9" y="124"/>
                    </a:cubicBezTo>
                    <a:cubicBezTo>
                      <a:pt x="9" y="121"/>
                      <a:pt x="9" y="118"/>
                      <a:pt x="10" y="115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8" y="116"/>
                      <a:pt x="7" y="115"/>
                      <a:pt x="8" y="114"/>
                    </a:cubicBezTo>
                    <a:cubicBezTo>
                      <a:pt x="9" y="114"/>
                      <a:pt x="9" y="113"/>
                      <a:pt x="10" y="113"/>
                    </a:cubicBezTo>
                    <a:cubicBezTo>
                      <a:pt x="10" y="111"/>
                      <a:pt x="10" y="109"/>
                      <a:pt x="10" y="107"/>
                    </a:cubicBezTo>
                    <a:cubicBezTo>
                      <a:pt x="10" y="107"/>
                      <a:pt x="10" y="107"/>
                      <a:pt x="9" y="107"/>
                    </a:cubicBezTo>
                    <a:cubicBezTo>
                      <a:pt x="9" y="107"/>
                      <a:pt x="9" y="107"/>
                      <a:pt x="9" y="107"/>
                    </a:cubicBezTo>
                    <a:cubicBezTo>
                      <a:pt x="8" y="107"/>
                      <a:pt x="7" y="106"/>
                      <a:pt x="8" y="105"/>
                    </a:cubicBezTo>
                    <a:cubicBezTo>
                      <a:pt x="9" y="105"/>
                      <a:pt x="10" y="105"/>
                      <a:pt x="10" y="104"/>
                    </a:cubicBezTo>
                    <a:cubicBezTo>
                      <a:pt x="10" y="102"/>
                      <a:pt x="10" y="100"/>
                      <a:pt x="11" y="97"/>
                    </a:cubicBezTo>
                    <a:moveTo>
                      <a:pt x="11" y="86"/>
                    </a:moveTo>
                    <a:cubicBezTo>
                      <a:pt x="10" y="87"/>
                      <a:pt x="10" y="87"/>
                      <a:pt x="9" y="87"/>
                    </a:cubicBezTo>
                    <a:cubicBezTo>
                      <a:pt x="9" y="89"/>
                      <a:pt x="9" y="91"/>
                      <a:pt x="9" y="93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9" y="91"/>
                      <a:pt x="9" y="89"/>
                      <a:pt x="9" y="87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7" y="88"/>
                      <a:pt x="7" y="88"/>
                      <a:pt x="7" y="88"/>
                    </a:cubicBezTo>
                    <a:cubicBezTo>
                      <a:pt x="7" y="88"/>
                      <a:pt x="7" y="88"/>
                      <a:pt x="7" y="88"/>
                    </a:cubicBezTo>
                    <a:cubicBezTo>
                      <a:pt x="7" y="91"/>
                      <a:pt x="7" y="94"/>
                      <a:pt x="7" y="97"/>
                    </a:cubicBezTo>
                    <a:cubicBezTo>
                      <a:pt x="8" y="96"/>
                      <a:pt x="9" y="95"/>
                      <a:pt x="11" y="95"/>
                    </a:cubicBezTo>
                    <a:cubicBezTo>
                      <a:pt x="11" y="94"/>
                      <a:pt x="11" y="93"/>
                      <a:pt x="11" y="93"/>
                    </a:cubicBezTo>
                    <a:cubicBezTo>
                      <a:pt x="11" y="91"/>
                      <a:pt x="11" y="88"/>
                      <a:pt x="11" y="86"/>
                    </a:cubicBezTo>
                    <a:moveTo>
                      <a:pt x="11" y="70"/>
                    </a:moveTo>
                    <a:cubicBezTo>
                      <a:pt x="10" y="71"/>
                      <a:pt x="10" y="71"/>
                      <a:pt x="9" y="71"/>
                    </a:cubicBezTo>
                    <a:cubicBezTo>
                      <a:pt x="9" y="76"/>
                      <a:pt x="9" y="81"/>
                      <a:pt x="9" y="85"/>
                    </a:cubicBezTo>
                    <a:cubicBezTo>
                      <a:pt x="10" y="85"/>
                      <a:pt x="10" y="85"/>
                      <a:pt x="11" y="84"/>
                    </a:cubicBezTo>
                    <a:cubicBezTo>
                      <a:pt x="11" y="82"/>
                      <a:pt x="11" y="80"/>
                      <a:pt x="11" y="78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0" y="78"/>
                      <a:pt x="9" y="76"/>
                      <a:pt x="10" y="76"/>
                    </a:cubicBezTo>
                    <a:cubicBezTo>
                      <a:pt x="10" y="76"/>
                      <a:pt x="11" y="76"/>
                      <a:pt x="11" y="76"/>
                    </a:cubicBezTo>
                    <a:cubicBezTo>
                      <a:pt x="11" y="74"/>
                      <a:pt x="11" y="72"/>
                      <a:pt x="11" y="70"/>
                    </a:cubicBezTo>
                    <a:moveTo>
                      <a:pt x="10" y="61"/>
                    </a:moveTo>
                    <a:cubicBezTo>
                      <a:pt x="9" y="62"/>
                      <a:pt x="8" y="62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5" y="63"/>
                    </a:cubicBezTo>
                    <a:cubicBezTo>
                      <a:pt x="6" y="66"/>
                      <a:pt x="6" y="68"/>
                      <a:pt x="6" y="70"/>
                    </a:cubicBezTo>
                    <a:cubicBezTo>
                      <a:pt x="6" y="70"/>
                      <a:pt x="6" y="71"/>
                      <a:pt x="6" y="71"/>
                    </a:cubicBezTo>
                    <a:cubicBezTo>
                      <a:pt x="6" y="72"/>
                      <a:pt x="6" y="73"/>
                      <a:pt x="6" y="74"/>
                    </a:cubicBezTo>
                    <a:cubicBezTo>
                      <a:pt x="3" y="99"/>
                      <a:pt x="3" y="125"/>
                      <a:pt x="2" y="150"/>
                    </a:cubicBezTo>
                    <a:cubicBezTo>
                      <a:pt x="2" y="157"/>
                      <a:pt x="2" y="164"/>
                      <a:pt x="2" y="171"/>
                    </a:cubicBezTo>
                    <a:cubicBezTo>
                      <a:pt x="2" y="171"/>
                      <a:pt x="3" y="170"/>
                      <a:pt x="4" y="170"/>
                    </a:cubicBezTo>
                    <a:cubicBezTo>
                      <a:pt x="4" y="169"/>
                      <a:pt x="4" y="169"/>
                      <a:pt x="4" y="168"/>
                    </a:cubicBezTo>
                    <a:cubicBezTo>
                      <a:pt x="4" y="145"/>
                      <a:pt x="5" y="122"/>
                      <a:pt x="6" y="100"/>
                    </a:cubicBezTo>
                    <a:cubicBezTo>
                      <a:pt x="6" y="100"/>
                      <a:pt x="6" y="100"/>
                      <a:pt x="5" y="100"/>
                    </a:cubicBezTo>
                    <a:cubicBezTo>
                      <a:pt x="4" y="100"/>
                      <a:pt x="4" y="98"/>
                      <a:pt x="5" y="98"/>
                    </a:cubicBezTo>
                    <a:cubicBezTo>
                      <a:pt x="5" y="98"/>
                      <a:pt x="6" y="97"/>
                      <a:pt x="6" y="97"/>
                    </a:cubicBezTo>
                    <a:cubicBezTo>
                      <a:pt x="6" y="95"/>
                      <a:pt x="6" y="92"/>
                      <a:pt x="6" y="90"/>
                    </a:cubicBezTo>
                    <a:cubicBezTo>
                      <a:pt x="7" y="89"/>
                      <a:pt x="7" y="89"/>
                      <a:pt x="7" y="88"/>
                    </a:cubicBezTo>
                    <a:cubicBezTo>
                      <a:pt x="6" y="88"/>
                      <a:pt x="6" y="87"/>
                      <a:pt x="7" y="86"/>
                    </a:cubicBezTo>
                    <a:cubicBezTo>
                      <a:pt x="7" y="86"/>
                      <a:pt x="8" y="86"/>
                      <a:pt x="9" y="85"/>
                    </a:cubicBezTo>
                    <a:cubicBezTo>
                      <a:pt x="8" y="81"/>
                      <a:pt x="8" y="76"/>
                      <a:pt x="8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6" y="72"/>
                      <a:pt x="6" y="71"/>
                      <a:pt x="7" y="70"/>
                    </a:cubicBezTo>
                    <a:cubicBezTo>
                      <a:pt x="7" y="70"/>
                      <a:pt x="8" y="70"/>
                      <a:pt x="8" y="69"/>
                    </a:cubicBezTo>
                    <a:cubicBezTo>
                      <a:pt x="8" y="68"/>
                      <a:pt x="8" y="66"/>
                      <a:pt x="9" y="64"/>
                    </a:cubicBezTo>
                    <a:cubicBezTo>
                      <a:pt x="9" y="66"/>
                      <a:pt x="9" y="67"/>
                      <a:pt x="9" y="69"/>
                    </a:cubicBezTo>
                    <a:cubicBezTo>
                      <a:pt x="10" y="69"/>
                      <a:pt x="10" y="68"/>
                      <a:pt x="11" y="68"/>
                    </a:cubicBezTo>
                    <a:cubicBezTo>
                      <a:pt x="11" y="66"/>
                      <a:pt x="11" y="63"/>
                      <a:pt x="10" y="61"/>
                    </a:cubicBezTo>
                    <a:moveTo>
                      <a:pt x="9" y="24"/>
                    </a:moveTo>
                    <a:cubicBezTo>
                      <a:pt x="8" y="24"/>
                      <a:pt x="8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7"/>
                      <a:pt x="6" y="30"/>
                      <a:pt x="6" y="32"/>
                    </a:cubicBezTo>
                    <a:cubicBezTo>
                      <a:pt x="7" y="38"/>
                      <a:pt x="7" y="44"/>
                      <a:pt x="8" y="50"/>
                    </a:cubicBezTo>
                    <a:cubicBezTo>
                      <a:pt x="8" y="51"/>
                      <a:pt x="7" y="52"/>
                      <a:pt x="7" y="53"/>
                    </a:cubicBezTo>
                    <a:cubicBezTo>
                      <a:pt x="8" y="53"/>
                      <a:pt x="9" y="52"/>
                      <a:pt x="10" y="52"/>
                    </a:cubicBezTo>
                    <a:cubicBezTo>
                      <a:pt x="10" y="51"/>
                      <a:pt x="10" y="50"/>
                      <a:pt x="10" y="49"/>
                    </a:cubicBezTo>
                    <a:cubicBezTo>
                      <a:pt x="10" y="48"/>
                      <a:pt x="10" y="47"/>
                      <a:pt x="10" y="46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3"/>
                      <a:pt x="10" y="42"/>
                      <a:pt x="10" y="40"/>
                    </a:cubicBezTo>
                    <a:cubicBezTo>
                      <a:pt x="10" y="40"/>
                      <a:pt x="9" y="40"/>
                      <a:pt x="9" y="40"/>
                    </a:cubicBezTo>
                    <a:cubicBezTo>
                      <a:pt x="9" y="40"/>
                      <a:pt x="8" y="39"/>
                      <a:pt x="9" y="39"/>
                    </a:cubicBezTo>
                    <a:cubicBezTo>
                      <a:pt x="9" y="38"/>
                      <a:pt x="9" y="38"/>
                      <a:pt x="10" y="38"/>
                    </a:cubicBezTo>
                    <a:cubicBezTo>
                      <a:pt x="10" y="36"/>
                      <a:pt x="10" y="34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7" y="30"/>
                      <a:pt x="8" y="30"/>
                    </a:cubicBezTo>
                    <a:cubicBezTo>
                      <a:pt x="9" y="30"/>
                      <a:pt x="9" y="30"/>
                      <a:pt x="9" y="29"/>
                    </a:cubicBezTo>
                    <a:cubicBezTo>
                      <a:pt x="9" y="28"/>
                      <a:pt x="9" y="26"/>
                      <a:pt x="9" y="24"/>
                    </a:cubicBezTo>
                    <a:moveTo>
                      <a:pt x="6" y="8"/>
                    </a:moveTo>
                    <a:cubicBezTo>
                      <a:pt x="5" y="9"/>
                      <a:pt x="5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11"/>
                      <a:pt x="5" y="12"/>
                      <a:pt x="5" y="14"/>
                    </a:cubicBezTo>
                    <a:cubicBezTo>
                      <a:pt x="6" y="17"/>
                      <a:pt x="6" y="20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3"/>
                      <a:pt x="8" y="22"/>
                      <a:pt x="9" y="22"/>
                    </a:cubicBezTo>
                    <a:cubicBezTo>
                      <a:pt x="8" y="21"/>
                      <a:pt x="8" y="20"/>
                      <a:pt x="8" y="20"/>
                    </a:cubicBezTo>
                    <a:cubicBezTo>
                      <a:pt x="8" y="19"/>
                      <a:pt x="8" y="17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5" y="15"/>
                      <a:pt x="6" y="14"/>
                    </a:cubicBezTo>
                    <a:cubicBezTo>
                      <a:pt x="6" y="14"/>
                      <a:pt x="7" y="14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7" y="11"/>
                      <a:pt x="6" y="10"/>
                      <a:pt x="6" y="8"/>
                    </a:cubicBezTo>
                    <a:moveTo>
                      <a:pt x="4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0" y="7"/>
                      <a:pt x="0" y="11"/>
                      <a:pt x="1" y="15"/>
                    </a:cubicBezTo>
                    <a:cubicBezTo>
                      <a:pt x="1" y="20"/>
                      <a:pt x="1" y="26"/>
                      <a:pt x="2" y="31"/>
                    </a:cubicBezTo>
                    <a:cubicBezTo>
                      <a:pt x="3" y="41"/>
                      <a:pt x="4" y="5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7" y="61"/>
                      <a:pt x="9" y="60"/>
                      <a:pt x="10" y="59"/>
                    </a:cubicBezTo>
                    <a:cubicBezTo>
                      <a:pt x="10" y="57"/>
                      <a:pt x="10" y="56"/>
                      <a:pt x="10" y="54"/>
                    </a:cubicBezTo>
                    <a:cubicBezTo>
                      <a:pt x="9" y="55"/>
                      <a:pt x="9" y="55"/>
                      <a:pt x="8" y="5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8" y="55"/>
                      <a:pt x="7" y="55"/>
                      <a:pt x="7" y="55"/>
                    </a:cubicBezTo>
                    <a:cubicBezTo>
                      <a:pt x="7" y="57"/>
                      <a:pt x="7" y="58"/>
                      <a:pt x="7" y="60"/>
                    </a:cubicBezTo>
                    <a:cubicBezTo>
                      <a:pt x="7" y="58"/>
                      <a:pt x="7" y="56"/>
                      <a:pt x="6" y="54"/>
                    </a:cubicBezTo>
                    <a:cubicBezTo>
                      <a:pt x="5" y="42"/>
                      <a:pt x="4" y="29"/>
                      <a:pt x="3" y="17"/>
                    </a:cubicBezTo>
                    <a:cubicBezTo>
                      <a:pt x="2" y="13"/>
                      <a:pt x="2" y="9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4" y="7"/>
                      <a:pt x="5" y="7"/>
                      <a:pt x="6" y="6"/>
                    </a:cubicBezTo>
                    <a:cubicBezTo>
                      <a:pt x="5" y="5"/>
                      <a:pt x="5" y="3"/>
                      <a:pt x="4" y="2"/>
                    </a:cubicBezTo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3"/>
              <p:cNvSpPr>
                <a:spLocks noEditPoints="1"/>
              </p:cNvSpPr>
              <p:nvPr/>
            </p:nvSpPr>
            <p:spPr bwMode="auto">
              <a:xfrm>
                <a:off x="3237548" y="3656012"/>
                <a:ext cx="730250" cy="244475"/>
              </a:xfrm>
              <a:custGeom>
                <a:avLst/>
                <a:gdLst>
                  <a:gd name="T0" fmla="*/ 335 w 339"/>
                  <a:gd name="T1" fmla="*/ 81 h 114"/>
                  <a:gd name="T2" fmla="*/ 337 w 339"/>
                  <a:gd name="T3" fmla="*/ 80 h 114"/>
                  <a:gd name="T4" fmla="*/ 337 w 339"/>
                  <a:gd name="T5" fmla="*/ 77 h 114"/>
                  <a:gd name="T6" fmla="*/ 330 w 339"/>
                  <a:gd name="T7" fmla="*/ 9 h 114"/>
                  <a:gd name="T8" fmla="*/ 331 w 339"/>
                  <a:gd name="T9" fmla="*/ 4 h 114"/>
                  <a:gd name="T10" fmla="*/ 329 w 339"/>
                  <a:gd name="T11" fmla="*/ 7 h 114"/>
                  <a:gd name="T12" fmla="*/ 94 w 339"/>
                  <a:gd name="T13" fmla="*/ 111 h 114"/>
                  <a:gd name="T14" fmla="*/ 274 w 339"/>
                  <a:gd name="T15" fmla="*/ 109 h 114"/>
                  <a:gd name="T16" fmla="*/ 213 w 339"/>
                  <a:gd name="T17" fmla="*/ 110 h 114"/>
                  <a:gd name="T18" fmla="*/ 28 w 339"/>
                  <a:gd name="T19" fmla="*/ 106 h 114"/>
                  <a:gd name="T20" fmla="*/ 62 w 339"/>
                  <a:gd name="T21" fmla="*/ 111 h 114"/>
                  <a:gd name="T22" fmla="*/ 302 w 339"/>
                  <a:gd name="T23" fmla="*/ 105 h 114"/>
                  <a:gd name="T24" fmla="*/ 301 w 339"/>
                  <a:gd name="T25" fmla="*/ 106 h 114"/>
                  <a:gd name="T26" fmla="*/ 269 w 339"/>
                  <a:gd name="T27" fmla="*/ 106 h 114"/>
                  <a:gd name="T28" fmla="*/ 321 w 339"/>
                  <a:gd name="T29" fmla="*/ 105 h 114"/>
                  <a:gd name="T30" fmla="*/ 36 w 339"/>
                  <a:gd name="T31" fmla="*/ 104 h 114"/>
                  <a:gd name="T32" fmla="*/ 105 w 339"/>
                  <a:gd name="T33" fmla="*/ 109 h 114"/>
                  <a:gd name="T34" fmla="*/ 36 w 339"/>
                  <a:gd name="T35" fmla="*/ 104 h 114"/>
                  <a:gd name="T36" fmla="*/ 329 w 339"/>
                  <a:gd name="T37" fmla="*/ 99 h 114"/>
                  <a:gd name="T38" fmla="*/ 9 w 339"/>
                  <a:gd name="T39" fmla="*/ 93 h 114"/>
                  <a:gd name="T40" fmla="*/ 9 w 339"/>
                  <a:gd name="T41" fmla="*/ 94 h 114"/>
                  <a:gd name="T42" fmla="*/ 3 w 339"/>
                  <a:gd name="T43" fmla="*/ 72 h 114"/>
                  <a:gd name="T44" fmla="*/ 330 w 339"/>
                  <a:gd name="T45" fmla="*/ 51 h 114"/>
                  <a:gd name="T46" fmla="*/ 330 w 339"/>
                  <a:gd name="T47" fmla="*/ 42 h 114"/>
                  <a:gd name="T48" fmla="*/ 318 w 339"/>
                  <a:gd name="T49" fmla="*/ 1 h 114"/>
                  <a:gd name="T50" fmla="*/ 329 w 339"/>
                  <a:gd name="T51" fmla="*/ 59 h 114"/>
                  <a:gd name="T52" fmla="*/ 315 w 339"/>
                  <a:gd name="T53" fmla="*/ 104 h 114"/>
                  <a:gd name="T54" fmla="*/ 286 w 339"/>
                  <a:gd name="T55" fmla="*/ 103 h 114"/>
                  <a:gd name="T56" fmla="*/ 170 w 339"/>
                  <a:gd name="T57" fmla="*/ 109 h 114"/>
                  <a:gd name="T58" fmla="*/ 32 w 339"/>
                  <a:gd name="T59" fmla="*/ 102 h 114"/>
                  <a:gd name="T60" fmla="*/ 23 w 339"/>
                  <a:gd name="T61" fmla="*/ 102 h 114"/>
                  <a:gd name="T62" fmla="*/ 14 w 339"/>
                  <a:gd name="T63" fmla="*/ 34 h 114"/>
                  <a:gd name="T64" fmla="*/ 9 w 339"/>
                  <a:gd name="T65" fmla="*/ 39 h 114"/>
                  <a:gd name="T66" fmla="*/ 95 w 339"/>
                  <a:gd name="T67" fmla="*/ 14 h 114"/>
                  <a:gd name="T68" fmla="*/ 95 w 339"/>
                  <a:gd name="T69" fmla="*/ 12 h 114"/>
                  <a:gd name="T70" fmla="*/ 94 w 339"/>
                  <a:gd name="T71" fmla="*/ 12 h 114"/>
                  <a:gd name="T72" fmla="*/ 101 w 339"/>
                  <a:gd name="T73" fmla="*/ 10 h 114"/>
                  <a:gd name="T74" fmla="*/ 84 w 339"/>
                  <a:gd name="T75" fmla="*/ 9 h 114"/>
                  <a:gd name="T76" fmla="*/ 77 w 339"/>
                  <a:gd name="T77" fmla="*/ 9 h 114"/>
                  <a:gd name="T78" fmla="*/ 60 w 339"/>
                  <a:gd name="T79" fmla="*/ 8 h 114"/>
                  <a:gd name="T80" fmla="*/ 47 w 339"/>
                  <a:gd name="T81" fmla="*/ 10 h 114"/>
                  <a:gd name="T82" fmla="*/ 46 w 339"/>
                  <a:gd name="T83" fmla="*/ 7 h 114"/>
                  <a:gd name="T84" fmla="*/ 21 w 339"/>
                  <a:gd name="T85" fmla="*/ 7 h 114"/>
                  <a:gd name="T86" fmla="*/ 17 w 339"/>
                  <a:gd name="T87" fmla="*/ 14 h 114"/>
                  <a:gd name="T88" fmla="*/ 8 w 339"/>
                  <a:gd name="T89" fmla="*/ 78 h 114"/>
                  <a:gd name="T90" fmla="*/ 5 w 339"/>
                  <a:gd name="T91" fmla="*/ 47 h 114"/>
                  <a:gd name="T92" fmla="*/ 3 w 339"/>
                  <a:gd name="T93" fmla="*/ 30 h 114"/>
                  <a:gd name="T94" fmla="*/ 5 w 339"/>
                  <a:gd name="T95" fmla="*/ 98 h 114"/>
                  <a:gd name="T96" fmla="*/ 22 w 339"/>
                  <a:gd name="T97" fmla="*/ 104 h 114"/>
                  <a:gd name="T98" fmla="*/ 72 w 339"/>
                  <a:gd name="T99" fmla="*/ 113 h 114"/>
                  <a:gd name="T100" fmla="*/ 109 w 339"/>
                  <a:gd name="T101" fmla="*/ 114 h 114"/>
                  <a:gd name="T102" fmla="*/ 223 w 339"/>
                  <a:gd name="T103" fmla="*/ 112 h 114"/>
                  <a:gd name="T104" fmla="*/ 329 w 339"/>
                  <a:gd name="T105" fmla="*/ 105 h 114"/>
                  <a:gd name="T106" fmla="*/ 339 w 339"/>
                  <a:gd name="T107" fmla="*/ 93 h 114"/>
                  <a:gd name="T108" fmla="*/ 329 w 339"/>
                  <a:gd name="T109" fmla="*/ 103 h 114"/>
                  <a:gd name="T110" fmla="*/ 332 w 339"/>
                  <a:gd name="T111" fmla="*/ 95 h 114"/>
                  <a:gd name="T112" fmla="*/ 334 w 339"/>
                  <a:gd name="T113" fmla="*/ 82 h 114"/>
                  <a:gd name="T114" fmla="*/ 335 w 339"/>
                  <a:gd name="T115" fmla="*/ 72 h 114"/>
                  <a:gd name="T116" fmla="*/ 333 w 339"/>
                  <a:gd name="T117" fmla="*/ 52 h 114"/>
                  <a:gd name="T118" fmla="*/ 334 w 339"/>
                  <a:gd name="T119" fmla="*/ 25 h 114"/>
                  <a:gd name="T120" fmla="*/ 334 w 339"/>
                  <a:gd name="T121" fmla="*/ 23 h 114"/>
                  <a:gd name="T122" fmla="*/ 331 w 339"/>
                  <a:gd name="T123" fmla="*/ 18 h 114"/>
                  <a:gd name="T124" fmla="*/ 321 w 339"/>
                  <a:gd name="T125" fmla="*/ 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9" h="114">
                    <a:moveTo>
                      <a:pt x="337" y="80"/>
                    </a:moveTo>
                    <a:cubicBezTo>
                      <a:pt x="337" y="80"/>
                      <a:pt x="337" y="80"/>
                      <a:pt x="336" y="81"/>
                    </a:cubicBezTo>
                    <a:cubicBezTo>
                      <a:pt x="336" y="81"/>
                      <a:pt x="336" y="81"/>
                      <a:pt x="335" y="81"/>
                    </a:cubicBezTo>
                    <a:cubicBezTo>
                      <a:pt x="335" y="81"/>
                      <a:pt x="335" y="81"/>
                      <a:pt x="335" y="81"/>
                    </a:cubicBezTo>
                    <a:cubicBezTo>
                      <a:pt x="336" y="83"/>
                      <a:pt x="336" y="84"/>
                      <a:pt x="336" y="86"/>
                    </a:cubicBezTo>
                    <a:cubicBezTo>
                      <a:pt x="337" y="87"/>
                      <a:pt x="337" y="88"/>
                      <a:pt x="337" y="89"/>
                    </a:cubicBezTo>
                    <a:cubicBezTo>
                      <a:pt x="337" y="88"/>
                      <a:pt x="338" y="88"/>
                      <a:pt x="339" y="87"/>
                    </a:cubicBezTo>
                    <a:cubicBezTo>
                      <a:pt x="338" y="85"/>
                      <a:pt x="338" y="82"/>
                      <a:pt x="337" y="80"/>
                    </a:cubicBezTo>
                    <a:moveTo>
                      <a:pt x="336" y="74"/>
                    </a:moveTo>
                    <a:cubicBezTo>
                      <a:pt x="335" y="74"/>
                      <a:pt x="335" y="75"/>
                      <a:pt x="334" y="75"/>
                    </a:cubicBezTo>
                    <a:cubicBezTo>
                      <a:pt x="334" y="77"/>
                      <a:pt x="335" y="78"/>
                      <a:pt x="335" y="79"/>
                    </a:cubicBezTo>
                    <a:cubicBezTo>
                      <a:pt x="336" y="79"/>
                      <a:pt x="336" y="78"/>
                      <a:pt x="337" y="77"/>
                    </a:cubicBezTo>
                    <a:cubicBezTo>
                      <a:pt x="336" y="76"/>
                      <a:pt x="336" y="75"/>
                      <a:pt x="336" y="74"/>
                    </a:cubicBezTo>
                    <a:moveTo>
                      <a:pt x="332" y="8"/>
                    </a:moveTo>
                    <a:cubicBezTo>
                      <a:pt x="331" y="8"/>
                      <a:pt x="330" y="8"/>
                      <a:pt x="330" y="9"/>
                    </a:cubicBezTo>
                    <a:cubicBezTo>
                      <a:pt x="330" y="9"/>
                      <a:pt x="330" y="9"/>
                      <a:pt x="330" y="9"/>
                    </a:cubicBezTo>
                    <a:cubicBezTo>
                      <a:pt x="330" y="11"/>
                      <a:pt x="330" y="13"/>
                      <a:pt x="330" y="16"/>
                    </a:cubicBezTo>
                    <a:cubicBezTo>
                      <a:pt x="331" y="15"/>
                      <a:pt x="332" y="15"/>
                      <a:pt x="333" y="14"/>
                    </a:cubicBezTo>
                    <a:cubicBezTo>
                      <a:pt x="333" y="12"/>
                      <a:pt x="332" y="10"/>
                      <a:pt x="332" y="8"/>
                    </a:cubicBezTo>
                    <a:moveTo>
                      <a:pt x="331" y="4"/>
                    </a:moveTo>
                    <a:cubicBezTo>
                      <a:pt x="331" y="5"/>
                      <a:pt x="330" y="5"/>
                      <a:pt x="330" y="5"/>
                    </a:cubicBezTo>
                    <a:cubicBezTo>
                      <a:pt x="329" y="5"/>
                      <a:pt x="329" y="5"/>
                      <a:pt x="329" y="5"/>
                    </a:cubicBezTo>
                    <a:cubicBezTo>
                      <a:pt x="329" y="5"/>
                      <a:pt x="329" y="5"/>
                      <a:pt x="329" y="5"/>
                    </a:cubicBezTo>
                    <a:cubicBezTo>
                      <a:pt x="329" y="6"/>
                      <a:pt x="329" y="6"/>
                      <a:pt x="329" y="7"/>
                    </a:cubicBezTo>
                    <a:cubicBezTo>
                      <a:pt x="330" y="6"/>
                      <a:pt x="331" y="6"/>
                      <a:pt x="331" y="5"/>
                    </a:cubicBezTo>
                    <a:cubicBezTo>
                      <a:pt x="331" y="5"/>
                      <a:pt x="331" y="5"/>
                      <a:pt x="331" y="4"/>
                    </a:cubicBezTo>
                    <a:moveTo>
                      <a:pt x="109" y="112"/>
                    </a:moveTo>
                    <a:cubicBezTo>
                      <a:pt x="104" y="112"/>
                      <a:pt x="99" y="111"/>
                      <a:pt x="94" y="111"/>
                    </a:cubicBezTo>
                    <a:cubicBezTo>
                      <a:pt x="100" y="111"/>
                      <a:pt x="106" y="111"/>
                      <a:pt x="112" y="112"/>
                    </a:cubicBezTo>
                    <a:cubicBezTo>
                      <a:pt x="111" y="112"/>
                      <a:pt x="110" y="112"/>
                      <a:pt x="109" y="112"/>
                    </a:cubicBezTo>
                    <a:moveTo>
                      <a:pt x="241" y="109"/>
                    </a:moveTo>
                    <a:cubicBezTo>
                      <a:pt x="252" y="109"/>
                      <a:pt x="263" y="109"/>
                      <a:pt x="274" y="109"/>
                    </a:cubicBezTo>
                    <a:cubicBezTo>
                      <a:pt x="276" y="109"/>
                      <a:pt x="277" y="109"/>
                      <a:pt x="279" y="109"/>
                    </a:cubicBezTo>
                    <a:cubicBezTo>
                      <a:pt x="269" y="109"/>
                      <a:pt x="260" y="110"/>
                      <a:pt x="251" y="110"/>
                    </a:cubicBezTo>
                    <a:cubicBezTo>
                      <a:pt x="242" y="110"/>
                      <a:pt x="233" y="110"/>
                      <a:pt x="225" y="110"/>
                    </a:cubicBezTo>
                    <a:cubicBezTo>
                      <a:pt x="221" y="110"/>
                      <a:pt x="217" y="110"/>
                      <a:pt x="213" y="110"/>
                    </a:cubicBezTo>
                    <a:cubicBezTo>
                      <a:pt x="223" y="110"/>
                      <a:pt x="232" y="109"/>
                      <a:pt x="241" y="109"/>
                    </a:cubicBezTo>
                    <a:moveTo>
                      <a:pt x="62" y="111"/>
                    </a:moveTo>
                    <a:cubicBezTo>
                      <a:pt x="60" y="111"/>
                      <a:pt x="58" y="111"/>
                      <a:pt x="57" y="111"/>
                    </a:cubicBezTo>
                    <a:cubicBezTo>
                      <a:pt x="47" y="111"/>
                      <a:pt x="37" y="111"/>
                      <a:pt x="28" y="106"/>
                    </a:cubicBezTo>
                    <a:cubicBezTo>
                      <a:pt x="28" y="106"/>
                      <a:pt x="27" y="105"/>
                      <a:pt x="27" y="105"/>
                    </a:cubicBezTo>
                    <a:cubicBezTo>
                      <a:pt x="38" y="108"/>
                      <a:pt x="49" y="109"/>
                      <a:pt x="60" y="111"/>
                    </a:cubicBezTo>
                    <a:cubicBezTo>
                      <a:pt x="63" y="111"/>
                      <a:pt x="65" y="111"/>
                      <a:pt x="68" y="111"/>
                    </a:cubicBezTo>
                    <a:cubicBezTo>
                      <a:pt x="66" y="111"/>
                      <a:pt x="64" y="111"/>
                      <a:pt x="62" y="111"/>
                    </a:cubicBezTo>
                    <a:moveTo>
                      <a:pt x="263" y="107"/>
                    </a:moveTo>
                    <a:cubicBezTo>
                      <a:pt x="271" y="106"/>
                      <a:pt x="280" y="105"/>
                      <a:pt x="288" y="105"/>
                    </a:cubicBezTo>
                    <a:cubicBezTo>
                      <a:pt x="291" y="105"/>
                      <a:pt x="293" y="105"/>
                      <a:pt x="296" y="105"/>
                    </a:cubicBezTo>
                    <a:cubicBezTo>
                      <a:pt x="298" y="105"/>
                      <a:pt x="300" y="105"/>
                      <a:pt x="302" y="105"/>
                    </a:cubicBezTo>
                    <a:cubicBezTo>
                      <a:pt x="305" y="105"/>
                      <a:pt x="307" y="105"/>
                      <a:pt x="310" y="105"/>
                    </a:cubicBezTo>
                    <a:cubicBezTo>
                      <a:pt x="308" y="106"/>
                      <a:pt x="307" y="106"/>
                      <a:pt x="306" y="106"/>
                    </a:cubicBezTo>
                    <a:cubicBezTo>
                      <a:pt x="306" y="106"/>
                      <a:pt x="305" y="106"/>
                      <a:pt x="305" y="106"/>
                    </a:cubicBezTo>
                    <a:cubicBezTo>
                      <a:pt x="304" y="106"/>
                      <a:pt x="302" y="106"/>
                      <a:pt x="301" y="106"/>
                    </a:cubicBezTo>
                    <a:cubicBezTo>
                      <a:pt x="298" y="106"/>
                      <a:pt x="296" y="106"/>
                      <a:pt x="294" y="106"/>
                    </a:cubicBezTo>
                    <a:cubicBezTo>
                      <a:pt x="293" y="106"/>
                      <a:pt x="292" y="106"/>
                      <a:pt x="292" y="106"/>
                    </a:cubicBezTo>
                    <a:cubicBezTo>
                      <a:pt x="286" y="106"/>
                      <a:pt x="280" y="106"/>
                      <a:pt x="275" y="107"/>
                    </a:cubicBezTo>
                    <a:cubicBezTo>
                      <a:pt x="273" y="107"/>
                      <a:pt x="271" y="106"/>
                      <a:pt x="269" y="106"/>
                    </a:cubicBezTo>
                    <a:cubicBezTo>
                      <a:pt x="267" y="106"/>
                      <a:pt x="265" y="107"/>
                      <a:pt x="263" y="107"/>
                    </a:cubicBezTo>
                    <a:moveTo>
                      <a:pt x="316" y="106"/>
                    </a:moveTo>
                    <a:cubicBezTo>
                      <a:pt x="319" y="105"/>
                      <a:pt x="321" y="105"/>
                      <a:pt x="324" y="104"/>
                    </a:cubicBezTo>
                    <a:cubicBezTo>
                      <a:pt x="323" y="105"/>
                      <a:pt x="322" y="105"/>
                      <a:pt x="321" y="105"/>
                    </a:cubicBezTo>
                    <a:cubicBezTo>
                      <a:pt x="319" y="106"/>
                      <a:pt x="317" y="106"/>
                      <a:pt x="315" y="106"/>
                    </a:cubicBezTo>
                    <a:cubicBezTo>
                      <a:pt x="315" y="106"/>
                      <a:pt x="315" y="106"/>
                      <a:pt x="315" y="106"/>
                    </a:cubicBezTo>
                    <a:cubicBezTo>
                      <a:pt x="316" y="106"/>
                      <a:pt x="316" y="106"/>
                      <a:pt x="316" y="106"/>
                    </a:cubicBezTo>
                    <a:moveTo>
                      <a:pt x="36" y="104"/>
                    </a:moveTo>
                    <a:cubicBezTo>
                      <a:pt x="36" y="104"/>
                      <a:pt x="37" y="104"/>
                      <a:pt x="38" y="104"/>
                    </a:cubicBezTo>
                    <a:cubicBezTo>
                      <a:pt x="47" y="104"/>
                      <a:pt x="57" y="106"/>
                      <a:pt x="67" y="107"/>
                    </a:cubicBezTo>
                    <a:cubicBezTo>
                      <a:pt x="73" y="108"/>
                      <a:pt x="79" y="108"/>
                      <a:pt x="85" y="108"/>
                    </a:cubicBezTo>
                    <a:cubicBezTo>
                      <a:pt x="92" y="109"/>
                      <a:pt x="99" y="109"/>
                      <a:pt x="105" y="109"/>
                    </a:cubicBezTo>
                    <a:cubicBezTo>
                      <a:pt x="113" y="109"/>
                      <a:pt x="121" y="110"/>
                      <a:pt x="128" y="110"/>
                    </a:cubicBezTo>
                    <a:cubicBezTo>
                      <a:pt x="113" y="110"/>
                      <a:pt x="98" y="110"/>
                      <a:pt x="83" y="109"/>
                    </a:cubicBezTo>
                    <a:cubicBezTo>
                      <a:pt x="73" y="109"/>
                      <a:pt x="64" y="108"/>
                      <a:pt x="55" y="107"/>
                    </a:cubicBezTo>
                    <a:cubicBezTo>
                      <a:pt x="49" y="107"/>
                      <a:pt x="42" y="107"/>
                      <a:pt x="36" y="104"/>
                    </a:cubicBezTo>
                    <a:moveTo>
                      <a:pt x="321" y="103"/>
                    </a:moveTo>
                    <a:cubicBezTo>
                      <a:pt x="326" y="99"/>
                      <a:pt x="329" y="93"/>
                      <a:pt x="331" y="87"/>
                    </a:cubicBezTo>
                    <a:cubicBezTo>
                      <a:pt x="331" y="88"/>
                      <a:pt x="331" y="90"/>
                      <a:pt x="331" y="91"/>
                    </a:cubicBezTo>
                    <a:cubicBezTo>
                      <a:pt x="331" y="94"/>
                      <a:pt x="330" y="96"/>
                      <a:pt x="329" y="99"/>
                    </a:cubicBezTo>
                    <a:cubicBezTo>
                      <a:pt x="328" y="99"/>
                      <a:pt x="328" y="99"/>
                      <a:pt x="328" y="100"/>
                    </a:cubicBezTo>
                    <a:cubicBezTo>
                      <a:pt x="328" y="100"/>
                      <a:pt x="327" y="101"/>
                      <a:pt x="327" y="101"/>
                    </a:cubicBezTo>
                    <a:cubicBezTo>
                      <a:pt x="325" y="102"/>
                      <a:pt x="323" y="103"/>
                      <a:pt x="321" y="103"/>
                    </a:cubicBezTo>
                    <a:moveTo>
                      <a:pt x="9" y="93"/>
                    </a:moveTo>
                    <a:cubicBezTo>
                      <a:pt x="9" y="90"/>
                      <a:pt x="10" y="88"/>
                      <a:pt x="10" y="86"/>
                    </a:cubicBezTo>
                    <a:cubicBezTo>
                      <a:pt x="12" y="91"/>
                      <a:pt x="14" y="96"/>
                      <a:pt x="18" y="100"/>
                    </a:cubicBezTo>
                    <a:cubicBezTo>
                      <a:pt x="18" y="100"/>
                      <a:pt x="18" y="101"/>
                      <a:pt x="18" y="101"/>
                    </a:cubicBezTo>
                    <a:cubicBezTo>
                      <a:pt x="15" y="99"/>
                      <a:pt x="12" y="97"/>
                      <a:pt x="9" y="94"/>
                    </a:cubicBezTo>
                    <a:cubicBezTo>
                      <a:pt x="9" y="93"/>
                      <a:pt x="9" y="93"/>
                      <a:pt x="9" y="93"/>
                    </a:cubicBezTo>
                    <a:moveTo>
                      <a:pt x="6" y="95"/>
                    </a:moveTo>
                    <a:cubicBezTo>
                      <a:pt x="4" y="91"/>
                      <a:pt x="4" y="87"/>
                      <a:pt x="3" y="82"/>
                    </a:cubicBezTo>
                    <a:cubicBezTo>
                      <a:pt x="3" y="79"/>
                      <a:pt x="3" y="75"/>
                      <a:pt x="3" y="72"/>
                    </a:cubicBezTo>
                    <a:cubicBezTo>
                      <a:pt x="3" y="75"/>
                      <a:pt x="3" y="79"/>
                      <a:pt x="4" y="83"/>
                    </a:cubicBezTo>
                    <a:cubicBezTo>
                      <a:pt x="4" y="87"/>
                      <a:pt x="5" y="90"/>
                      <a:pt x="7" y="93"/>
                    </a:cubicBezTo>
                    <a:cubicBezTo>
                      <a:pt x="6" y="94"/>
                      <a:pt x="6" y="94"/>
                      <a:pt x="6" y="95"/>
                    </a:cubicBezTo>
                    <a:moveTo>
                      <a:pt x="330" y="51"/>
                    </a:moveTo>
                    <a:cubicBezTo>
                      <a:pt x="329" y="48"/>
                      <a:pt x="329" y="46"/>
                      <a:pt x="329" y="43"/>
                    </a:cubicBezTo>
                    <a:cubicBezTo>
                      <a:pt x="328" y="38"/>
                      <a:pt x="327" y="32"/>
                      <a:pt x="327" y="27"/>
                    </a:cubicBezTo>
                    <a:cubicBezTo>
                      <a:pt x="327" y="25"/>
                      <a:pt x="327" y="23"/>
                      <a:pt x="327" y="21"/>
                    </a:cubicBezTo>
                    <a:cubicBezTo>
                      <a:pt x="328" y="28"/>
                      <a:pt x="330" y="35"/>
                      <a:pt x="330" y="42"/>
                    </a:cubicBezTo>
                    <a:cubicBezTo>
                      <a:pt x="330" y="45"/>
                      <a:pt x="330" y="48"/>
                      <a:pt x="330" y="51"/>
                    </a:cubicBezTo>
                    <a:moveTo>
                      <a:pt x="318" y="0"/>
                    </a:moveTo>
                    <a:cubicBezTo>
                      <a:pt x="318" y="0"/>
                      <a:pt x="317" y="0"/>
                      <a:pt x="318" y="1"/>
                    </a:cubicBezTo>
                    <a:cubicBezTo>
                      <a:pt x="318" y="1"/>
                      <a:pt x="318" y="1"/>
                      <a:pt x="318" y="1"/>
                    </a:cubicBezTo>
                    <a:cubicBezTo>
                      <a:pt x="318" y="2"/>
                      <a:pt x="319" y="2"/>
                      <a:pt x="319" y="2"/>
                    </a:cubicBezTo>
                    <a:cubicBezTo>
                      <a:pt x="325" y="6"/>
                      <a:pt x="325" y="16"/>
                      <a:pt x="325" y="22"/>
                    </a:cubicBezTo>
                    <a:cubicBezTo>
                      <a:pt x="325" y="32"/>
                      <a:pt x="326" y="42"/>
                      <a:pt x="328" y="52"/>
                    </a:cubicBezTo>
                    <a:cubicBezTo>
                      <a:pt x="328" y="54"/>
                      <a:pt x="329" y="57"/>
                      <a:pt x="329" y="59"/>
                    </a:cubicBezTo>
                    <a:cubicBezTo>
                      <a:pt x="329" y="65"/>
                      <a:pt x="329" y="71"/>
                      <a:pt x="329" y="77"/>
                    </a:cubicBezTo>
                    <a:cubicBezTo>
                      <a:pt x="330" y="78"/>
                      <a:pt x="330" y="80"/>
                      <a:pt x="330" y="81"/>
                    </a:cubicBezTo>
                    <a:cubicBezTo>
                      <a:pt x="329" y="85"/>
                      <a:pt x="328" y="90"/>
                      <a:pt x="326" y="94"/>
                    </a:cubicBezTo>
                    <a:cubicBezTo>
                      <a:pt x="324" y="99"/>
                      <a:pt x="320" y="102"/>
                      <a:pt x="315" y="104"/>
                    </a:cubicBezTo>
                    <a:cubicBezTo>
                      <a:pt x="315" y="104"/>
                      <a:pt x="315" y="104"/>
                      <a:pt x="314" y="104"/>
                    </a:cubicBezTo>
                    <a:cubicBezTo>
                      <a:pt x="310" y="104"/>
                      <a:pt x="305" y="103"/>
                      <a:pt x="301" y="103"/>
                    </a:cubicBezTo>
                    <a:cubicBezTo>
                      <a:pt x="299" y="103"/>
                      <a:pt x="298" y="103"/>
                      <a:pt x="297" y="103"/>
                    </a:cubicBezTo>
                    <a:cubicBezTo>
                      <a:pt x="293" y="103"/>
                      <a:pt x="289" y="103"/>
                      <a:pt x="286" y="103"/>
                    </a:cubicBezTo>
                    <a:cubicBezTo>
                      <a:pt x="279" y="103"/>
                      <a:pt x="273" y="104"/>
                      <a:pt x="266" y="104"/>
                    </a:cubicBezTo>
                    <a:cubicBezTo>
                      <a:pt x="253" y="105"/>
                      <a:pt x="240" y="106"/>
                      <a:pt x="227" y="107"/>
                    </a:cubicBezTo>
                    <a:cubicBezTo>
                      <a:pt x="219" y="108"/>
                      <a:pt x="211" y="108"/>
                      <a:pt x="204" y="108"/>
                    </a:cubicBezTo>
                    <a:cubicBezTo>
                      <a:pt x="192" y="109"/>
                      <a:pt x="181" y="109"/>
                      <a:pt x="170" y="109"/>
                    </a:cubicBezTo>
                    <a:cubicBezTo>
                      <a:pt x="147" y="109"/>
                      <a:pt x="124" y="108"/>
                      <a:pt x="100" y="107"/>
                    </a:cubicBezTo>
                    <a:cubicBezTo>
                      <a:pt x="89" y="106"/>
                      <a:pt x="77" y="106"/>
                      <a:pt x="65" y="105"/>
                    </a:cubicBezTo>
                    <a:cubicBezTo>
                      <a:pt x="56" y="104"/>
                      <a:pt x="47" y="102"/>
                      <a:pt x="38" y="102"/>
                    </a:cubicBezTo>
                    <a:cubicBezTo>
                      <a:pt x="36" y="102"/>
                      <a:pt x="34" y="102"/>
                      <a:pt x="32" y="102"/>
                    </a:cubicBezTo>
                    <a:cubicBezTo>
                      <a:pt x="31" y="102"/>
                      <a:pt x="31" y="103"/>
                      <a:pt x="32" y="104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1" y="104"/>
                      <a:pt x="30" y="104"/>
                      <a:pt x="28" y="104"/>
                    </a:cubicBezTo>
                    <a:cubicBezTo>
                      <a:pt x="26" y="103"/>
                      <a:pt x="25" y="103"/>
                      <a:pt x="23" y="102"/>
                    </a:cubicBezTo>
                    <a:cubicBezTo>
                      <a:pt x="16" y="96"/>
                      <a:pt x="12" y="87"/>
                      <a:pt x="10" y="78"/>
                    </a:cubicBezTo>
                    <a:cubicBezTo>
                      <a:pt x="10" y="75"/>
                      <a:pt x="10" y="71"/>
                      <a:pt x="9" y="68"/>
                    </a:cubicBezTo>
                    <a:cubicBezTo>
                      <a:pt x="9" y="65"/>
                      <a:pt x="9" y="62"/>
                      <a:pt x="9" y="59"/>
                    </a:cubicBezTo>
                    <a:cubicBezTo>
                      <a:pt x="9" y="51"/>
                      <a:pt x="11" y="42"/>
                      <a:pt x="14" y="34"/>
                    </a:cubicBezTo>
                    <a:cubicBezTo>
                      <a:pt x="14" y="33"/>
                      <a:pt x="13" y="33"/>
                      <a:pt x="13" y="33"/>
                    </a:cubicBezTo>
                    <a:cubicBezTo>
                      <a:pt x="12" y="33"/>
                      <a:pt x="12" y="33"/>
                      <a:pt x="12" y="34"/>
                    </a:cubicBezTo>
                    <a:cubicBezTo>
                      <a:pt x="11" y="37"/>
                      <a:pt x="10" y="40"/>
                      <a:pt x="9" y="44"/>
                    </a:cubicBezTo>
                    <a:cubicBezTo>
                      <a:pt x="9" y="42"/>
                      <a:pt x="9" y="41"/>
                      <a:pt x="9" y="39"/>
                    </a:cubicBezTo>
                    <a:cubicBezTo>
                      <a:pt x="10" y="31"/>
                      <a:pt x="12" y="20"/>
                      <a:pt x="20" y="15"/>
                    </a:cubicBezTo>
                    <a:cubicBezTo>
                      <a:pt x="24" y="12"/>
                      <a:pt x="29" y="11"/>
                      <a:pt x="34" y="11"/>
                    </a:cubicBezTo>
                    <a:cubicBezTo>
                      <a:pt x="38" y="11"/>
                      <a:pt x="43" y="12"/>
                      <a:pt x="47" y="12"/>
                    </a:cubicBezTo>
                    <a:cubicBezTo>
                      <a:pt x="63" y="14"/>
                      <a:pt x="79" y="14"/>
                      <a:pt x="95" y="1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4" y="12"/>
                    </a:cubicBezTo>
                    <a:cubicBezTo>
                      <a:pt x="97" y="12"/>
                      <a:pt x="99" y="12"/>
                      <a:pt x="101" y="12"/>
                    </a:cubicBezTo>
                    <a:cubicBezTo>
                      <a:pt x="102" y="12"/>
                      <a:pt x="102" y="10"/>
                      <a:pt x="101" y="10"/>
                    </a:cubicBezTo>
                    <a:cubicBezTo>
                      <a:pt x="101" y="10"/>
                      <a:pt x="101" y="10"/>
                      <a:pt x="101" y="10"/>
                    </a:cubicBezTo>
                    <a:cubicBezTo>
                      <a:pt x="101" y="10"/>
                      <a:pt x="101" y="10"/>
                      <a:pt x="101" y="10"/>
                    </a:cubicBezTo>
                    <a:cubicBezTo>
                      <a:pt x="96" y="10"/>
                      <a:pt x="91" y="9"/>
                      <a:pt x="85" y="9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6" y="8"/>
                      <a:pt x="85" y="8"/>
                      <a:pt x="85" y="8"/>
                    </a:cubicBezTo>
                    <a:cubicBezTo>
                      <a:pt x="84" y="8"/>
                      <a:pt x="84" y="8"/>
                      <a:pt x="84" y="9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4" y="8"/>
                      <a:pt x="84" y="8"/>
                      <a:pt x="83" y="8"/>
                    </a:cubicBezTo>
                    <a:cubicBezTo>
                      <a:pt x="83" y="9"/>
                      <a:pt x="82" y="9"/>
                      <a:pt x="82" y="9"/>
                    </a:cubicBezTo>
                    <a:cubicBezTo>
                      <a:pt x="80" y="9"/>
                      <a:pt x="78" y="9"/>
                      <a:pt x="77" y="9"/>
                    </a:cubicBezTo>
                    <a:cubicBezTo>
                      <a:pt x="75" y="9"/>
                      <a:pt x="73" y="9"/>
                      <a:pt x="71" y="9"/>
                    </a:cubicBezTo>
                    <a:cubicBezTo>
                      <a:pt x="68" y="9"/>
                      <a:pt x="65" y="8"/>
                      <a:pt x="62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57" y="8"/>
                      <a:pt x="53" y="7"/>
                      <a:pt x="50" y="7"/>
                    </a:cubicBezTo>
                    <a:cubicBezTo>
                      <a:pt x="49" y="8"/>
                      <a:pt x="48" y="9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6" y="10"/>
                      <a:pt x="45" y="9"/>
                      <a:pt x="46" y="8"/>
                    </a:cubicBezTo>
                    <a:cubicBezTo>
                      <a:pt x="46" y="8"/>
                      <a:pt x="47" y="7"/>
                      <a:pt x="47" y="7"/>
                    </a:cubicBezTo>
                    <a:cubicBezTo>
                      <a:pt x="47" y="7"/>
                      <a:pt x="46" y="7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7"/>
                      <a:pt x="44" y="7"/>
                      <a:pt x="44" y="7"/>
                    </a:cubicBezTo>
                    <a:cubicBezTo>
                      <a:pt x="41" y="7"/>
                      <a:pt x="38" y="7"/>
                      <a:pt x="35" y="7"/>
                    </a:cubicBezTo>
                    <a:cubicBezTo>
                      <a:pt x="30" y="7"/>
                      <a:pt x="26" y="7"/>
                      <a:pt x="21" y="7"/>
                    </a:cubicBezTo>
                    <a:cubicBezTo>
                      <a:pt x="20" y="7"/>
                      <a:pt x="20" y="9"/>
                      <a:pt x="21" y="9"/>
                    </a:cubicBezTo>
                    <a:cubicBezTo>
                      <a:pt x="22" y="9"/>
                      <a:pt x="23" y="10"/>
                      <a:pt x="24" y="10"/>
                    </a:cubicBezTo>
                    <a:cubicBezTo>
                      <a:pt x="24" y="10"/>
                      <a:pt x="24" y="11"/>
                      <a:pt x="24" y="11"/>
                    </a:cubicBezTo>
                    <a:cubicBezTo>
                      <a:pt x="22" y="11"/>
                      <a:pt x="19" y="13"/>
                      <a:pt x="17" y="14"/>
                    </a:cubicBezTo>
                    <a:cubicBezTo>
                      <a:pt x="13" y="17"/>
                      <a:pt x="11" y="21"/>
                      <a:pt x="10" y="25"/>
                    </a:cubicBezTo>
                    <a:cubicBezTo>
                      <a:pt x="7" y="33"/>
                      <a:pt x="7" y="43"/>
                      <a:pt x="7" y="52"/>
                    </a:cubicBezTo>
                    <a:cubicBezTo>
                      <a:pt x="6" y="54"/>
                      <a:pt x="7" y="57"/>
                      <a:pt x="7" y="59"/>
                    </a:cubicBezTo>
                    <a:cubicBezTo>
                      <a:pt x="6" y="66"/>
                      <a:pt x="7" y="72"/>
                      <a:pt x="8" y="78"/>
                    </a:cubicBezTo>
                    <a:cubicBezTo>
                      <a:pt x="8" y="82"/>
                      <a:pt x="8" y="86"/>
                      <a:pt x="7" y="90"/>
                    </a:cubicBezTo>
                    <a:cubicBezTo>
                      <a:pt x="6" y="87"/>
                      <a:pt x="6" y="84"/>
                      <a:pt x="6" y="81"/>
                    </a:cubicBezTo>
                    <a:cubicBezTo>
                      <a:pt x="5" y="75"/>
                      <a:pt x="5" y="69"/>
                      <a:pt x="5" y="64"/>
                    </a:cubicBezTo>
                    <a:cubicBezTo>
                      <a:pt x="5" y="58"/>
                      <a:pt x="5" y="53"/>
                      <a:pt x="5" y="47"/>
                    </a:cubicBezTo>
                    <a:cubicBezTo>
                      <a:pt x="5" y="47"/>
                      <a:pt x="5" y="47"/>
                      <a:pt x="5" y="46"/>
                    </a:cubicBezTo>
                    <a:cubicBezTo>
                      <a:pt x="5" y="41"/>
                      <a:pt x="6" y="36"/>
                      <a:pt x="5" y="31"/>
                    </a:cubicBezTo>
                    <a:cubicBezTo>
                      <a:pt x="5" y="30"/>
                      <a:pt x="4" y="30"/>
                      <a:pt x="4" y="30"/>
                    </a:cubicBezTo>
                    <a:cubicBezTo>
                      <a:pt x="4" y="30"/>
                      <a:pt x="3" y="30"/>
                      <a:pt x="3" y="30"/>
                    </a:cubicBezTo>
                    <a:cubicBezTo>
                      <a:pt x="2" y="35"/>
                      <a:pt x="2" y="41"/>
                      <a:pt x="3" y="46"/>
                    </a:cubicBezTo>
                    <a:cubicBezTo>
                      <a:pt x="3" y="47"/>
                      <a:pt x="2" y="49"/>
                      <a:pt x="2" y="50"/>
                    </a:cubicBezTo>
                    <a:cubicBezTo>
                      <a:pt x="2" y="56"/>
                      <a:pt x="1" y="62"/>
                      <a:pt x="1" y="68"/>
                    </a:cubicBezTo>
                    <a:cubicBezTo>
                      <a:pt x="1" y="77"/>
                      <a:pt x="0" y="89"/>
                      <a:pt x="5" y="98"/>
                    </a:cubicBezTo>
                    <a:cubicBezTo>
                      <a:pt x="5" y="98"/>
                      <a:pt x="6" y="99"/>
                      <a:pt x="6" y="99"/>
                    </a:cubicBezTo>
                    <a:cubicBezTo>
                      <a:pt x="6" y="99"/>
                      <a:pt x="7" y="98"/>
                      <a:pt x="7" y="98"/>
                    </a:cubicBezTo>
                    <a:cubicBezTo>
                      <a:pt x="7" y="97"/>
                      <a:pt x="8" y="96"/>
                      <a:pt x="8" y="95"/>
                    </a:cubicBezTo>
                    <a:cubicBezTo>
                      <a:pt x="11" y="100"/>
                      <a:pt x="16" y="102"/>
                      <a:pt x="22" y="104"/>
                    </a:cubicBezTo>
                    <a:cubicBezTo>
                      <a:pt x="27" y="108"/>
                      <a:pt x="33" y="111"/>
                      <a:pt x="40" y="112"/>
                    </a:cubicBezTo>
                    <a:cubicBezTo>
                      <a:pt x="47" y="113"/>
                      <a:pt x="54" y="114"/>
                      <a:pt x="62" y="114"/>
                    </a:cubicBezTo>
                    <a:cubicBezTo>
                      <a:pt x="64" y="114"/>
                      <a:pt x="67" y="113"/>
                      <a:pt x="70" y="113"/>
                    </a:cubicBezTo>
                    <a:cubicBezTo>
                      <a:pt x="70" y="113"/>
                      <a:pt x="71" y="113"/>
                      <a:pt x="72" y="113"/>
                    </a:cubicBezTo>
                    <a:cubicBezTo>
                      <a:pt x="76" y="113"/>
                      <a:pt x="81" y="114"/>
                      <a:pt x="85" y="114"/>
                    </a:cubicBezTo>
                    <a:cubicBezTo>
                      <a:pt x="89" y="114"/>
                      <a:pt x="93" y="114"/>
                      <a:pt x="98" y="114"/>
                    </a:cubicBezTo>
                    <a:cubicBezTo>
                      <a:pt x="100" y="114"/>
                      <a:pt x="102" y="114"/>
                      <a:pt x="104" y="114"/>
                    </a:cubicBezTo>
                    <a:cubicBezTo>
                      <a:pt x="106" y="114"/>
                      <a:pt x="107" y="114"/>
                      <a:pt x="109" y="114"/>
                    </a:cubicBezTo>
                    <a:cubicBezTo>
                      <a:pt x="112" y="114"/>
                      <a:pt x="116" y="114"/>
                      <a:pt x="119" y="114"/>
                    </a:cubicBezTo>
                    <a:cubicBezTo>
                      <a:pt x="140" y="114"/>
                      <a:pt x="160" y="113"/>
                      <a:pt x="181" y="112"/>
                    </a:cubicBezTo>
                    <a:cubicBezTo>
                      <a:pt x="182" y="112"/>
                      <a:pt x="182" y="112"/>
                      <a:pt x="183" y="112"/>
                    </a:cubicBezTo>
                    <a:cubicBezTo>
                      <a:pt x="196" y="112"/>
                      <a:pt x="210" y="112"/>
                      <a:pt x="223" y="112"/>
                    </a:cubicBezTo>
                    <a:cubicBezTo>
                      <a:pt x="235" y="112"/>
                      <a:pt x="248" y="112"/>
                      <a:pt x="261" y="112"/>
                    </a:cubicBezTo>
                    <a:cubicBezTo>
                      <a:pt x="274" y="111"/>
                      <a:pt x="286" y="110"/>
                      <a:pt x="299" y="109"/>
                    </a:cubicBezTo>
                    <a:cubicBezTo>
                      <a:pt x="306" y="109"/>
                      <a:pt x="314" y="110"/>
                      <a:pt x="321" y="108"/>
                    </a:cubicBezTo>
                    <a:cubicBezTo>
                      <a:pt x="324" y="107"/>
                      <a:pt x="327" y="106"/>
                      <a:pt x="329" y="105"/>
                    </a:cubicBezTo>
                    <a:cubicBezTo>
                      <a:pt x="332" y="104"/>
                      <a:pt x="335" y="102"/>
                      <a:pt x="337" y="100"/>
                    </a:cubicBezTo>
                    <a:cubicBezTo>
                      <a:pt x="336" y="99"/>
                      <a:pt x="336" y="99"/>
                      <a:pt x="336" y="98"/>
                    </a:cubicBezTo>
                    <a:cubicBezTo>
                      <a:pt x="337" y="97"/>
                      <a:pt x="338" y="95"/>
                      <a:pt x="339" y="94"/>
                    </a:cubicBezTo>
                    <a:cubicBezTo>
                      <a:pt x="339" y="94"/>
                      <a:pt x="339" y="93"/>
                      <a:pt x="339" y="93"/>
                    </a:cubicBezTo>
                    <a:cubicBezTo>
                      <a:pt x="339" y="92"/>
                      <a:pt x="339" y="91"/>
                      <a:pt x="339" y="90"/>
                    </a:cubicBezTo>
                    <a:cubicBezTo>
                      <a:pt x="338" y="90"/>
                      <a:pt x="338" y="91"/>
                      <a:pt x="337" y="92"/>
                    </a:cubicBezTo>
                    <a:cubicBezTo>
                      <a:pt x="337" y="94"/>
                      <a:pt x="336" y="96"/>
                      <a:pt x="336" y="98"/>
                    </a:cubicBezTo>
                    <a:cubicBezTo>
                      <a:pt x="334" y="100"/>
                      <a:pt x="332" y="102"/>
                      <a:pt x="329" y="103"/>
                    </a:cubicBezTo>
                    <a:cubicBezTo>
                      <a:pt x="329" y="103"/>
                      <a:pt x="328" y="104"/>
                      <a:pt x="328" y="104"/>
                    </a:cubicBezTo>
                    <a:cubicBezTo>
                      <a:pt x="329" y="103"/>
                      <a:pt x="329" y="102"/>
                      <a:pt x="330" y="100"/>
                    </a:cubicBezTo>
                    <a:cubicBezTo>
                      <a:pt x="331" y="99"/>
                      <a:pt x="332" y="97"/>
                      <a:pt x="332" y="96"/>
                    </a:cubicBezTo>
                    <a:cubicBezTo>
                      <a:pt x="332" y="95"/>
                      <a:pt x="332" y="95"/>
                      <a:pt x="332" y="95"/>
                    </a:cubicBezTo>
                    <a:cubicBezTo>
                      <a:pt x="332" y="95"/>
                      <a:pt x="331" y="94"/>
                      <a:pt x="332" y="94"/>
                    </a:cubicBezTo>
                    <a:cubicBezTo>
                      <a:pt x="332" y="93"/>
                      <a:pt x="332" y="93"/>
                      <a:pt x="333" y="93"/>
                    </a:cubicBezTo>
                    <a:cubicBezTo>
                      <a:pt x="333" y="93"/>
                      <a:pt x="333" y="93"/>
                      <a:pt x="333" y="92"/>
                    </a:cubicBezTo>
                    <a:cubicBezTo>
                      <a:pt x="333" y="89"/>
                      <a:pt x="334" y="85"/>
                      <a:pt x="334" y="82"/>
                    </a:cubicBezTo>
                    <a:cubicBezTo>
                      <a:pt x="334" y="80"/>
                      <a:pt x="334" y="78"/>
                      <a:pt x="334" y="76"/>
                    </a:cubicBezTo>
                    <a:cubicBezTo>
                      <a:pt x="334" y="76"/>
                      <a:pt x="333" y="76"/>
                      <a:pt x="333" y="76"/>
                    </a:cubicBezTo>
                    <a:cubicBezTo>
                      <a:pt x="332" y="76"/>
                      <a:pt x="332" y="75"/>
                      <a:pt x="333" y="74"/>
                    </a:cubicBezTo>
                    <a:cubicBezTo>
                      <a:pt x="333" y="73"/>
                      <a:pt x="334" y="72"/>
                      <a:pt x="335" y="72"/>
                    </a:cubicBezTo>
                    <a:cubicBezTo>
                      <a:pt x="335" y="70"/>
                      <a:pt x="334" y="68"/>
                      <a:pt x="334" y="66"/>
                    </a:cubicBezTo>
                    <a:cubicBezTo>
                      <a:pt x="334" y="66"/>
                      <a:pt x="334" y="66"/>
                      <a:pt x="334" y="66"/>
                    </a:cubicBezTo>
                    <a:cubicBezTo>
                      <a:pt x="333" y="61"/>
                      <a:pt x="333" y="57"/>
                      <a:pt x="333" y="52"/>
                    </a:cubicBezTo>
                    <a:cubicBezTo>
                      <a:pt x="333" y="52"/>
                      <a:pt x="333" y="52"/>
                      <a:pt x="333" y="52"/>
                    </a:cubicBezTo>
                    <a:cubicBezTo>
                      <a:pt x="332" y="52"/>
                      <a:pt x="331" y="51"/>
                      <a:pt x="332" y="50"/>
                    </a:cubicBezTo>
                    <a:cubicBezTo>
                      <a:pt x="332" y="50"/>
                      <a:pt x="333" y="50"/>
                      <a:pt x="333" y="50"/>
                    </a:cubicBezTo>
                    <a:cubicBezTo>
                      <a:pt x="333" y="50"/>
                      <a:pt x="333" y="49"/>
                      <a:pt x="333" y="49"/>
                    </a:cubicBezTo>
                    <a:cubicBezTo>
                      <a:pt x="333" y="41"/>
                      <a:pt x="334" y="33"/>
                      <a:pt x="334" y="25"/>
                    </a:cubicBezTo>
                    <a:cubicBezTo>
                      <a:pt x="333" y="25"/>
                      <a:pt x="333" y="26"/>
                      <a:pt x="333" y="26"/>
                    </a:cubicBezTo>
                    <a:cubicBezTo>
                      <a:pt x="333" y="26"/>
                      <a:pt x="332" y="26"/>
                      <a:pt x="332" y="26"/>
                    </a:cubicBezTo>
                    <a:cubicBezTo>
                      <a:pt x="331" y="26"/>
                      <a:pt x="331" y="25"/>
                      <a:pt x="331" y="25"/>
                    </a:cubicBezTo>
                    <a:cubicBezTo>
                      <a:pt x="332" y="24"/>
                      <a:pt x="333" y="23"/>
                      <a:pt x="334" y="23"/>
                    </a:cubicBezTo>
                    <a:cubicBezTo>
                      <a:pt x="333" y="20"/>
                      <a:pt x="333" y="18"/>
                      <a:pt x="333" y="16"/>
                    </a:cubicBezTo>
                    <a:cubicBezTo>
                      <a:pt x="333" y="17"/>
                      <a:pt x="332" y="17"/>
                      <a:pt x="332" y="17"/>
                    </a:cubicBezTo>
                    <a:cubicBezTo>
                      <a:pt x="331" y="17"/>
                      <a:pt x="331" y="18"/>
                      <a:pt x="331" y="18"/>
                    </a:cubicBezTo>
                    <a:cubicBezTo>
                      <a:pt x="331" y="18"/>
                      <a:pt x="331" y="18"/>
                      <a:pt x="331" y="18"/>
                    </a:cubicBezTo>
                    <a:cubicBezTo>
                      <a:pt x="331" y="22"/>
                      <a:pt x="331" y="26"/>
                      <a:pt x="331" y="31"/>
                    </a:cubicBezTo>
                    <a:cubicBezTo>
                      <a:pt x="330" y="27"/>
                      <a:pt x="329" y="23"/>
                      <a:pt x="328" y="18"/>
                    </a:cubicBezTo>
                    <a:cubicBezTo>
                      <a:pt x="328" y="15"/>
                      <a:pt x="327" y="11"/>
                      <a:pt x="326" y="8"/>
                    </a:cubicBezTo>
                    <a:cubicBezTo>
                      <a:pt x="325" y="5"/>
                      <a:pt x="324" y="2"/>
                      <a:pt x="321" y="1"/>
                    </a:cubicBezTo>
                    <a:cubicBezTo>
                      <a:pt x="320" y="0"/>
                      <a:pt x="319" y="0"/>
                      <a:pt x="319" y="0"/>
                    </a:cubicBezTo>
                    <a:cubicBezTo>
                      <a:pt x="319" y="0"/>
                      <a:pt x="318" y="0"/>
                      <a:pt x="318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4"/>
              <p:cNvSpPr>
                <a:spLocks noEditPoints="1"/>
              </p:cNvSpPr>
              <p:nvPr/>
            </p:nvSpPr>
            <p:spPr bwMode="auto">
              <a:xfrm>
                <a:off x="3429636" y="2913062"/>
                <a:ext cx="369888" cy="52388"/>
              </a:xfrm>
              <a:custGeom>
                <a:avLst/>
                <a:gdLst>
                  <a:gd name="T0" fmla="*/ 158 w 172"/>
                  <a:gd name="T1" fmla="*/ 13 h 25"/>
                  <a:gd name="T2" fmla="*/ 144 w 172"/>
                  <a:gd name="T3" fmla="*/ 22 h 25"/>
                  <a:gd name="T4" fmla="*/ 145 w 172"/>
                  <a:gd name="T5" fmla="*/ 24 h 25"/>
                  <a:gd name="T6" fmla="*/ 145 w 172"/>
                  <a:gd name="T7" fmla="*/ 24 h 25"/>
                  <a:gd name="T8" fmla="*/ 146 w 172"/>
                  <a:gd name="T9" fmla="*/ 24 h 25"/>
                  <a:gd name="T10" fmla="*/ 146 w 172"/>
                  <a:gd name="T11" fmla="*/ 24 h 25"/>
                  <a:gd name="T12" fmla="*/ 165 w 172"/>
                  <a:gd name="T13" fmla="*/ 12 h 25"/>
                  <a:gd name="T14" fmla="*/ 165 w 172"/>
                  <a:gd name="T15" fmla="*/ 8 h 25"/>
                  <a:gd name="T16" fmla="*/ 81 w 172"/>
                  <a:gd name="T17" fmla="*/ 5 h 25"/>
                  <a:gd name="T18" fmla="*/ 85 w 172"/>
                  <a:gd name="T19" fmla="*/ 7 h 25"/>
                  <a:gd name="T20" fmla="*/ 104 w 172"/>
                  <a:gd name="T21" fmla="*/ 4 h 25"/>
                  <a:gd name="T22" fmla="*/ 89 w 172"/>
                  <a:gd name="T23" fmla="*/ 7 h 25"/>
                  <a:gd name="T24" fmla="*/ 104 w 172"/>
                  <a:gd name="T25" fmla="*/ 4 h 25"/>
                  <a:gd name="T26" fmla="*/ 76 w 172"/>
                  <a:gd name="T27" fmla="*/ 3 h 25"/>
                  <a:gd name="T28" fmla="*/ 69 w 172"/>
                  <a:gd name="T29" fmla="*/ 8 h 25"/>
                  <a:gd name="T30" fmla="*/ 83 w 172"/>
                  <a:gd name="T31" fmla="*/ 2 h 25"/>
                  <a:gd name="T32" fmla="*/ 88 w 172"/>
                  <a:gd name="T33" fmla="*/ 2 h 25"/>
                  <a:gd name="T34" fmla="*/ 81 w 172"/>
                  <a:gd name="T35" fmla="*/ 5 h 25"/>
                  <a:gd name="T36" fmla="*/ 94 w 172"/>
                  <a:gd name="T37" fmla="*/ 2 h 25"/>
                  <a:gd name="T38" fmla="*/ 137 w 172"/>
                  <a:gd name="T39" fmla="*/ 2 h 25"/>
                  <a:gd name="T40" fmla="*/ 127 w 172"/>
                  <a:gd name="T41" fmla="*/ 5 h 25"/>
                  <a:gd name="T42" fmla="*/ 139 w 172"/>
                  <a:gd name="T43" fmla="*/ 2 h 25"/>
                  <a:gd name="T44" fmla="*/ 121 w 172"/>
                  <a:gd name="T45" fmla="*/ 2 h 25"/>
                  <a:gd name="T46" fmla="*/ 123 w 172"/>
                  <a:gd name="T47" fmla="*/ 5 h 25"/>
                  <a:gd name="T48" fmla="*/ 121 w 172"/>
                  <a:gd name="T49" fmla="*/ 2 h 25"/>
                  <a:gd name="T50" fmla="*/ 101 w 172"/>
                  <a:gd name="T51" fmla="*/ 2 h 25"/>
                  <a:gd name="T52" fmla="*/ 94 w 172"/>
                  <a:gd name="T53" fmla="*/ 4 h 25"/>
                  <a:gd name="T54" fmla="*/ 106 w 172"/>
                  <a:gd name="T55" fmla="*/ 3 h 25"/>
                  <a:gd name="T56" fmla="*/ 107 w 172"/>
                  <a:gd name="T57" fmla="*/ 5 h 25"/>
                  <a:gd name="T58" fmla="*/ 112 w 172"/>
                  <a:gd name="T59" fmla="*/ 6 h 25"/>
                  <a:gd name="T60" fmla="*/ 118 w 172"/>
                  <a:gd name="T61" fmla="*/ 2 h 25"/>
                  <a:gd name="T62" fmla="*/ 39 w 172"/>
                  <a:gd name="T63" fmla="*/ 2 h 25"/>
                  <a:gd name="T64" fmla="*/ 1 w 172"/>
                  <a:gd name="T65" fmla="*/ 23 h 25"/>
                  <a:gd name="T66" fmla="*/ 1 w 172"/>
                  <a:gd name="T67" fmla="*/ 25 h 25"/>
                  <a:gd name="T68" fmla="*/ 10 w 172"/>
                  <a:gd name="T69" fmla="*/ 22 h 25"/>
                  <a:gd name="T70" fmla="*/ 44 w 172"/>
                  <a:gd name="T71" fmla="*/ 5 h 25"/>
                  <a:gd name="T72" fmla="*/ 67 w 172"/>
                  <a:gd name="T73" fmla="*/ 5 h 25"/>
                  <a:gd name="T74" fmla="*/ 59 w 172"/>
                  <a:gd name="T75" fmla="*/ 8 h 25"/>
                  <a:gd name="T76" fmla="*/ 64 w 172"/>
                  <a:gd name="T77" fmla="*/ 6 h 25"/>
                  <a:gd name="T78" fmla="*/ 66 w 172"/>
                  <a:gd name="T79" fmla="*/ 8 h 25"/>
                  <a:gd name="T80" fmla="*/ 62 w 172"/>
                  <a:gd name="T81" fmla="*/ 3 h 25"/>
                  <a:gd name="T82" fmla="*/ 39 w 172"/>
                  <a:gd name="T83" fmla="*/ 4 h 25"/>
                  <a:gd name="T84" fmla="*/ 40 w 172"/>
                  <a:gd name="T85" fmla="*/ 3 h 25"/>
                  <a:gd name="T86" fmla="*/ 40 w 172"/>
                  <a:gd name="T87" fmla="*/ 3 h 25"/>
                  <a:gd name="T88" fmla="*/ 165 w 172"/>
                  <a:gd name="T89" fmla="*/ 0 h 25"/>
                  <a:gd name="T90" fmla="*/ 144 w 172"/>
                  <a:gd name="T91" fmla="*/ 1 h 25"/>
                  <a:gd name="T92" fmla="*/ 139 w 172"/>
                  <a:gd name="T93" fmla="*/ 4 h 25"/>
                  <a:gd name="T94" fmla="*/ 140 w 172"/>
                  <a:gd name="T95" fmla="*/ 4 h 25"/>
                  <a:gd name="T96" fmla="*/ 140 w 172"/>
                  <a:gd name="T97" fmla="*/ 4 h 25"/>
                  <a:gd name="T98" fmla="*/ 143 w 172"/>
                  <a:gd name="T99" fmla="*/ 4 h 25"/>
                  <a:gd name="T100" fmla="*/ 150 w 172"/>
                  <a:gd name="T101" fmla="*/ 2 h 25"/>
                  <a:gd name="T102" fmla="*/ 151 w 172"/>
                  <a:gd name="T103" fmla="*/ 3 h 25"/>
                  <a:gd name="T104" fmla="*/ 165 w 172"/>
                  <a:gd name="T105" fmla="*/ 2 h 25"/>
                  <a:gd name="T106" fmla="*/ 166 w 172"/>
                  <a:gd name="T107" fmla="*/ 7 h 25"/>
                  <a:gd name="T108" fmla="*/ 167 w 172"/>
                  <a:gd name="T109" fmla="*/ 8 h 25"/>
                  <a:gd name="T110" fmla="*/ 170 w 172"/>
                  <a:gd name="T111" fmla="*/ 8 h 25"/>
                  <a:gd name="T112" fmla="*/ 169 w 172"/>
                  <a:gd name="T113" fmla="*/ 6 h 25"/>
                  <a:gd name="T114" fmla="*/ 171 w 172"/>
                  <a:gd name="T11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2" h="25">
                    <a:moveTo>
                      <a:pt x="165" y="8"/>
                    </a:moveTo>
                    <a:cubicBezTo>
                      <a:pt x="163" y="10"/>
                      <a:pt x="160" y="11"/>
                      <a:pt x="158" y="13"/>
                    </a:cubicBezTo>
                    <a:cubicBezTo>
                      <a:pt x="154" y="15"/>
                      <a:pt x="149" y="18"/>
                      <a:pt x="146" y="21"/>
                    </a:cubicBezTo>
                    <a:cubicBezTo>
                      <a:pt x="145" y="22"/>
                      <a:pt x="144" y="22"/>
                      <a:pt x="144" y="22"/>
                    </a:cubicBezTo>
                    <a:cubicBezTo>
                      <a:pt x="143" y="23"/>
                      <a:pt x="143" y="24"/>
                      <a:pt x="144" y="24"/>
                    </a:cubicBezTo>
                    <a:cubicBezTo>
                      <a:pt x="144" y="24"/>
                      <a:pt x="144" y="24"/>
                      <a:pt x="145" y="24"/>
                    </a:cubicBezTo>
                    <a:cubicBezTo>
                      <a:pt x="145" y="24"/>
                      <a:pt x="145" y="24"/>
                      <a:pt x="145" y="24"/>
                    </a:cubicBezTo>
                    <a:cubicBezTo>
                      <a:pt x="145" y="24"/>
                      <a:pt x="145" y="24"/>
                      <a:pt x="145" y="24"/>
                    </a:cubicBezTo>
                    <a:cubicBezTo>
                      <a:pt x="146" y="24"/>
                      <a:pt x="146" y="24"/>
                      <a:pt x="146" y="24"/>
                    </a:cubicBezTo>
                    <a:cubicBezTo>
                      <a:pt x="146" y="24"/>
                      <a:pt x="146" y="24"/>
                      <a:pt x="146" y="24"/>
                    </a:cubicBezTo>
                    <a:cubicBezTo>
                      <a:pt x="146" y="24"/>
                      <a:pt x="146" y="24"/>
                      <a:pt x="146" y="24"/>
                    </a:cubicBezTo>
                    <a:cubicBezTo>
                      <a:pt x="146" y="24"/>
                      <a:pt x="146" y="24"/>
                      <a:pt x="146" y="24"/>
                    </a:cubicBezTo>
                    <a:cubicBezTo>
                      <a:pt x="147" y="23"/>
                      <a:pt x="148" y="23"/>
                      <a:pt x="149" y="22"/>
                    </a:cubicBezTo>
                    <a:cubicBezTo>
                      <a:pt x="154" y="19"/>
                      <a:pt x="160" y="16"/>
                      <a:pt x="165" y="12"/>
                    </a:cubicBezTo>
                    <a:cubicBezTo>
                      <a:pt x="165" y="11"/>
                      <a:pt x="165" y="9"/>
                      <a:pt x="165" y="8"/>
                    </a:cubicBezTo>
                    <a:cubicBezTo>
                      <a:pt x="165" y="8"/>
                      <a:pt x="165" y="8"/>
                      <a:pt x="165" y="8"/>
                    </a:cubicBezTo>
                    <a:moveTo>
                      <a:pt x="88" y="5"/>
                    </a:moveTo>
                    <a:cubicBezTo>
                      <a:pt x="86" y="5"/>
                      <a:pt x="83" y="5"/>
                      <a:pt x="81" y="5"/>
                    </a:cubicBezTo>
                    <a:cubicBezTo>
                      <a:pt x="79" y="6"/>
                      <a:pt x="78" y="7"/>
                      <a:pt x="76" y="8"/>
                    </a:cubicBezTo>
                    <a:cubicBezTo>
                      <a:pt x="79" y="7"/>
                      <a:pt x="82" y="7"/>
                      <a:pt x="85" y="7"/>
                    </a:cubicBezTo>
                    <a:cubicBezTo>
                      <a:pt x="86" y="6"/>
                      <a:pt x="87" y="6"/>
                      <a:pt x="88" y="5"/>
                    </a:cubicBezTo>
                    <a:moveTo>
                      <a:pt x="104" y="4"/>
                    </a:moveTo>
                    <a:cubicBezTo>
                      <a:pt x="101" y="4"/>
                      <a:pt x="97" y="5"/>
                      <a:pt x="93" y="5"/>
                    </a:cubicBezTo>
                    <a:cubicBezTo>
                      <a:pt x="91" y="5"/>
                      <a:pt x="90" y="6"/>
                      <a:pt x="89" y="7"/>
                    </a:cubicBezTo>
                    <a:cubicBezTo>
                      <a:pt x="93" y="7"/>
                      <a:pt x="97" y="7"/>
                      <a:pt x="101" y="6"/>
                    </a:cubicBezTo>
                    <a:cubicBezTo>
                      <a:pt x="102" y="6"/>
                      <a:pt x="103" y="5"/>
                      <a:pt x="104" y="4"/>
                    </a:cubicBezTo>
                    <a:moveTo>
                      <a:pt x="83" y="2"/>
                    </a:moveTo>
                    <a:cubicBezTo>
                      <a:pt x="81" y="2"/>
                      <a:pt x="78" y="3"/>
                      <a:pt x="76" y="3"/>
                    </a:cubicBezTo>
                    <a:cubicBezTo>
                      <a:pt x="77" y="3"/>
                      <a:pt x="77" y="4"/>
                      <a:pt x="76" y="4"/>
                    </a:cubicBezTo>
                    <a:cubicBezTo>
                      <a:pt x="74" y="5"/>
                      <a:pt x="71" y="7"/>
                      <a:pt x="69" y="8"/>
                    </a:cubicBezTo>
                    <a:cubicBezTo>
                      <a:pt x="70" y="8"/>
                      <a:pt x="71" y="8"/>
                      <a:pt x="72" y="8"/>
                    </a:cubicBezTo>
                    <a:cubicBezTo>
                      <a:pt x="75" y="6"/>
                      <a:pt x="79" y="4"/>
                      <a:pt x="83" y="2"/>
                    </a:cubicBezTo>
                    <a:moveTo>
                      <a:pt x="94" y="2"/>
                    </a:moveTo>
                    <a:cubicBezTo>
                      <a:pt x="92" y="2"/>
                      <a:pt x="90" y="2"/>
                      <a:pt x="88" y="2"/>
                    </a:cubicBezTo>
                    <a:cubicBezTo>
                      <a:pt x="88" y="3"/>
                      <a:pt x="88" y="3"/>
                      <a:pt x="87" y="3"/>
                    </a:cubicBezTo>
                    <a:cubicBezTo>
                      <a:pt x="85" y="4"/>
                      <a:pt x="83" y="4"/>
                      <a:pt x="81" y="5"/>
                    </a:cubicBezTo>
                    <a:cubicBezTo>
                      <a:pt x="84" y="5"/>
                      <a:pt x="86" y="5"/>
                      <a:pt x="89" y="5"/>
                    </a:cubicBezTo>
                    <a:cubicBezTo>
                      <a:pt x="90" y="4"/>
                      <a:pt x="92" y="3"/>
                      <a:pt x="94" y="2"/>
                    </a:cubicBezTo>
                    <a:moveTo>
                      <a:pt x="139" y="2"/>
                    </a:moveTo>
                    <a:cubicBezTo>
                      <a:pt x="138" y="2"/>
                      <a:pt x="137" y="2"/>
                      <a:pt x="137" y="2"/>
                    </a:cubicBezTo>
                    <a:cubicBezTo>
                      <a:pt x="135" y="2"/>
                      <a:pt x="134" y="2"/>
                      <a:pt x="133" y="2"/>
                    </a:cubicBezTo>
                    <a:cubicBezTo>
                      <a:pt x="131" y="3"/>
                      <a:pt x="129" y="4"/>
                      <a:pt x="127" y="5"/>
                    </a:cubicBezTo>
                    <a:cubicBezTo>
                      <a:pt x="130" y="5"/>
                      <a:pt x="132" y="4"/>
                      <a:pt x="135" y="4"/>
                    </a:cubicBezTo>
                    <a:cubicBezTo>
                      <a:pt x="136" y="3"/>
                      <a:pt x="137" y="3"/>
                      <a:pt x="139" y="2"/>
                    </a:cubicBezTo>
                    <a:moveTo>
                      <a:pt x="121" y="2"/>
                    </a:moveTo>
                    <a:cubicBezTo>
                      <a:pt x="121" y="2"/>
                      <a:pt x="121" y="2"/>
                      <a:pt x="121" y="2"/>
                    </a:cubicBezTo>
                    <a:cubicBezTo>
                      <a:pt x="119" y="3"/>
                      <a:pt x="118" y="4"/>
                      <a:pt x="116" y="6"/>
                    </a:cubicBezTo>
                    <a:cubicBezTo>
                      <a:pt x="118" y="5"/>
                      <a:pt x="121" y="5"/>
                      <a:pt x="123" y="5"/>
                    </a:cubicBezTo>
                    <a:cubicBezTo>
                      <a:pt x="125" y="4"/>
                      <a:pt x="127" y="3"/>
                      <a:pt x="129" y="2"/>
                    </a:cubicBezTo>
                    <a:cubicBezTo>
                      <a:pt x="126" y="2"/>
                      <a:pt x="124" y="2"/>
                      <a:pt x="121" y="2"/>
                    </a:cubicBezTo>
                    <a:moveTo>
                      <a:pt x="118" y="2"/>
                    </a:moveTo>
                    <a:cubicBezTo>
                      <a:pt x="112" y="2"/>
                      <a:pt x="107" y="2"/>
                      <a:pt x="101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98" y="3"/>
                      <a:pt x="96" y="3"/>
                      <a:pt x="94" y="4"/>
                    </a:cubicBezTo>
                    <a:cubicBezTo>
                      <a:pt x="97" y="4"/>
                      <a:pt x="101" y="4"/>
                      <a:pt x="104" y="4"/>
                    </a:cubicBezTo>
                    <a:cubicBezTo>
                      <a:pt x="105" y="4"/>
                      <a:pt x="106" y="3"/>
                      <a:pt x="106" y="3"/>
                    </a:cubicBezTo>
                    <a:cubicBezTo>
                      <a:pt x="106" y="3"/>
                      <a:pt x="107" y="3"/>
                      <a:pt x="107" y="3"/>
                    </a:cubicBezTo>
                    <a:cubicBezTo>
                      <a:pt x="108" y="3"/>
                      <a:pt x="108" y="4"/>
                      <a:pt x="107" y="5"/>
                    </a:cubicBezTo>
                    <a:cubicBezTo>
                      <a:pt x="106" y="5"/>
                      <a:pt x="106" y="6"/>
                      <a:pt x="105" y="6"/>
                    </a:cubicBezTo>
                    <a:cubicBezTo>
                      <a:pt x="107" y="6"/>
                      <a:pt x="110" y="6"/>
                      <a:pt x="112" y="6"/>
                    </a:cubicBezTo>
                    <a:cubicBezTo>
                      <a:pt x="114" y="4"/>
                      <a:pt x="116" y="3"/>
                      <a:pt x="118" y="2"/>
                    </a:cubicBezTo>
                    <a:cubicBezTo>
                      <a:pt x="118" y="2"/>
                      <a:pt x="118" y="2"/>
                      <a:pt x="118" y="2"/>
                    </a:cubicBezTo>
                    <a:moveTo>
                      <a:pt x="40" y="2"/>
                    </a:moveTo>
                    <a:cubicBezTo>
                      <a:pt x="40" y="2"/>
                      <a:pt x="40" y="2"/>
                      <a:pt x="39" y="2"/>
                    </a:cubicBezTo>
                    <a:cubicBezTo>
                      <a:pt x="26" y="8"/>
                      <a:pt x="12" y="13"/>
                      <a:pt x="1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4"/>
                    </a:cubicBezTo>
                    <a:cubicBezTo>
                      <a:pt x="0" y="24"/>
                      <a:pt x="1" y="25"/>
                      <a:pt x="1" y="25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5" y="24"/>
                      <a:pt x="7" y="23"/>
                      <a:pt x="10" y="22"/>
                    </a:cubicBezTo>
                    <a:cubicBezTo>
                      <a:pt x="17" y="18"/>
                      <a:pt x="24" y="13"/>
                      <a:pt x="31" y="9"/>
                    </a:cubicBezTo>
                    <a:cubicBezTo>
                      <a:pt x="35" y="7"/>
                      <a:pt x="39" y="6"/>
                      <a:pt x="44" y="5"/>
                    </a:cubicBezTo>
                    <a:cubicBezTo>
                      <a:pt x="50" y="5"/>
                      <a:pt x="56" y="5"/>
                      <a:pt x="62" y="5"/>
                    </a:cubicBezTo>
                    <a:cubicBezTo>
                      <a:pt x="64" y="5"/>
                      <a:pt x="66" y="5"/>
                      <a:pt x="67" y="5"/>
                    </a:cubicBezTo>
                    <a:cubicBezTo>
                      <a:pt x="64" y="5"/>
                      <a:pt x="62" y="6"/>
                      <a:pt x="59" y="6"/>
                    </a:cubicBezTo>
                    <a:cubicBezTo>
                      <a:pt x="58" y="7"/>
                      <a:pt x="58" y="8"/>
                      <a:pt x="59" y="8"/>
                    </a:cubicBezTo>
                    <a:cubicBezTo>
                      <a:pt x="59" y="8"/>
                      <a:pt x="60" y="8"/>
                      <a:pt x="60" y="8"/>
                    </a:cubicBezTo>
                    <a:cubicBezTo>
                      <a:pt x="61" y="8"/>
                      <a:pt x="63" y="7"/>
                      <a:pt x="64" y="6"/>
                    </a:cubicBezTo>
                    <a:cubicBezTo>
                      <a:pt x="64" y="6"/>
                      <a:pt x="64" y="6"/>
                      <a:pt x="65" y="6"/>
                    </a:cubicBezTo>
                    <a:cubicBezTo>
                      <a:pt x="65" y="6"/>
                      <a:pt x="66" y="7"/>
                      <a:pt x="66" y="8"/>
                    </a:cubicBezTo>
                    <a:cubicBezTo>
                      <a:pt x="69" y="6"/>
                      <a:pt x="71" y="4"/>
                      <a:pt x="74" y="3"/>
                    </a:cubicBezTo>
                    <a:cubicBezTo>
                      <a:pt x="70" y="3"/>
                      <a:pt x="66" y="3"/>
                      <a:pt x="62" y="3"/>
                    </a:cubicBezTo>
                    <a:cubicBezTo>
                      <a:pt x="56" y="3"/>
                      <a:pt x="50" y="3"/>
                      <a:pt x="44" y="3"/>
                    </a:cubicBezTo>
                    <a:cubicBezTo>
                      <a:pt x="42" y="4"/>
                      <a:pt x="41" y="4"/>
                      <a:pt x="39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1" y="3"/>
                      <a:pt x="41" y="2"/>
                      <a:pt x="40" y="2"/>
                    </a:cubicBezTo>
                    <a:moveTo>
                      <a:pt x="165" y="0"/>
                    </a:moveTo>
                    <a:cubicBezTo>
                      <a:pt x="162" y="0"/>
                      <a:pt x="160" y="0"/>
                      <a:pt x="158" y="0"/>
                    </a:cubicBezTo>
                    <a:cubicBezTo>
                      <a:pt x="153" y="1"/>
                      <a:pt x="149" y="1"/>
                      <a:pt x="144" y="1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2" y="2"/>
                      <a:pt x="141" y="3"/>
                      <a:pt x="139" y="4"/>
                    </a:cubicBezTo>
                    <a:cubicBezTo>
                      <a:pt x="139" y="4"/>
                      <a:pt x="140" y="4"/>
                      <a:pt x="140" y="4"/>
                    </a:cubicBezTo>
                    <a:cubicBezTo>
                      <a:pt x="140" y="4"/>
                      <a:pt x="140" y="4"/>
                      <a:pt x="140" y="4"/>
                    </a:cubicBezTo>
                    <a:cubicBezTo>
                      <a:pt x="140" y="4"/>
                      <a:pt x="140" y="4"/>
                      <a:pt x="140" y="4"/>
                    </a:cubicBezTo>
                    <a:cubicBezTo>
                      <a:pt x="140" y="4"/>
                      <a:pt x="140" y="4"/>
                      <a:pt x="140" y="4"/>
                    </a:cubicBezTo>
                    <a:cubicBezTo>
                      <a:pt x="141" y="4"/>
                      <a:pt x="141" y="4"/>
                      <a:pt x="141" y="4"/>
                    </a:cubicBezTo>
                    <a:cubicBezTo>
                      <a:pt x="142" y="4"/>
                      <a:pt x="142" y="4"/>
                      <a:pt x="143" y="4"/>
                    </a:cubicBezTo>
                    <a:cubicBezTo>
                      <a:pt x="144" y="4"/>
                      <a:pt x="146" y="3"/>
                      <a:pt x="148" y="3"/>
                    </a:cubicBezTo>
                    <a:cubicBezTo>
                      <a:pt x="148" y="3"/>
                      <a:pt x="149" y="3"/>
                      <a:pt x="150" y="2"/>
                    </a:cubicBezTo>
                    <a:cubicBezTo>
                      <a:pt x="150" y="2"/>
                      <a:pt x="150" y="2"/>
                      <a:pt x="150" y="2"/>
                    </a:cubicBezTo>
                    <a:cubicBezTo>
                      <a:pt x="151" y="2"/>
                      <a:pt x="151" y="2"/>
                      <a:pt x="151" y="3"/>
                    </a:cubicBezTo>
                    <a:cubicBezTo>
                      <a:pt x="153" y="3"/>
                      <a:pt x="155" y="3"/>
                      <a:pt x="156" y="2"/>
                    </a:cubicBezTo>
                    <a:cubicBezTo>
                      <a:pt x="159" y="2"/>
                      <a:pt x="162" y="2"/>
                      <a:pt x="165" y="2"/>
                    </a:cubicBezTo>
                    <a:cubicBezTo>
                      <a:pt x="166" y="2"/>
                      <a:pt x="168" y="2"/>
                      <a:pt x="169" y="2"/>
                    </a:cubicBezTo>
                    <a:cubicBezTo>
                      <a:pt x="168" y="4"/>
                      <a:pt x="167" y="5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6" y="7"/>
                      <a:pt x="167" y="7"/>
                      <a:pt x="167" y="8"/>
                    </a:cubicBezTo>
                    <a:cubicBezTo>
                      <a:pt x="167" y="9"/>
                      <a:pt x="167" y="10"/>
                      <a:pt x="167" y="11"/>
                    </a:cubicBezTo>
                    <a:cubicBezTo>
                      <a:pt x="168" y="10"/>
                      <a:pt x="169" y="9"/>
                      <a:pt x="170" y="8"/>
                    </a:cubicBezTo>
                    <a:cubicBezTo>
                      <a:pt x="171" y="7"/>
                      <a:pt x="170" y="6"/>
                      <a:pt x="169" y="6"/>
                    </a:cubicBezTo>
                    <a:cubicBezTo>
                      <a:pt x="169" y="6"/>
                      <a:pt x="169" y="6"/>
                      <a:pt x="169" y="6"/>
                    </a:cubicBezTo>
                    <a:cubicBezTo>
                      <a:pt x="170" y="5"/>
                      <a:pt x="171" y="3"/>
                      <a:pt x="171" y="2"/>
                    </a:cubicBezTo>
                    <a:cubicBezTo>
                      <a:pt x="172" y="1"/>
                      <a:pt x="171" y="0"/>
                      <a:pt x="171" y="0"/>
                    </a:cubicBezTo>
                    <a:cubicBezTo>
                      <a:pt x="169" y="0"/>
                      <a:pt x="167" y="0"/>
                      <a:pt x="165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5"/>
              <p:cNvSpPr>
                <a:spLocks noEditPoints="1"/>
              </p:cNvSpPr>
              <p:nvPr/>
            </p:nvSpPr>
            <p:spPr bwMode="auto">
              <a:xfrm>
                <a:off x="3755073" y="2927350"/>
                <a:ext cx="66675" cy="728663"/>
              </a:xfrm>
              <a:custGeom>
                <a:avLst/>
                <a:gdLst>
                  <a:gd name="T0" fmla="*/ 27 w 31"/>
                  <a:gd name="T1" fmla="*/ 292 h 338"/>
                  <a:gd name="T2" fmla="*/ 27 w 31"/>
                  <a:gd name="T3" fmla="*/ 301 h 338"/>
                  <a:gd name="T4" fmla="*/ 23 w 31"/>
                  <a:gd name="T5" fmla="*/ 304 h 338"/>
                  <a:gd name="T6" fmla="*/ 16 w 31"/>
                  <a:gd name="T7" fmla="*/ 316 h 338"/>
                  <a:gd name="T8" fmla="*/ 0 w 31"/>
                  <a:gd name="T9" fmla="*/ 337 h 338"/>
                  <a:gd name="T10" fmla="*/ 2 w 31"/>
                  <a:gd name="T11" fmla="*/ 338 h 338"/>
                  <a:gd name="T12" fmla="*/ 23 w 31"/>
                  <a:gd name="T13" fmla="*/ 313 h 338"/>
                  <a:gd name="T14" fmla="*/ 28 w 31"/>
                  <a:gd name="T15" fmla="*/ 282 h 338"/>
                  <a:gd name="T16" fmla="*/ 27 w 31"/>
                  <a:gd name="T17" fmla="*/ 290 h 338"/>
                  <a:gd name="T18" fmla="*/ 25 w 31"/>
                  <a:gd name="T19" fmla="*/ 272 h 338"/>
                  <a:gd name="T20" fmla="*/ 27 w 31"/>
                  <a:gd name="T21" fmla="*/ 280 h 338"/>
                  <a:gd name="T22" fmla="*/ 29 w 31"/>
                  <a:gd name="T23" fmla="*/ 254 h 338"/>
                  <a:gd name="T24" fmla="*/ 29 w 31"/>
                  <a:gd name="T25" fmla="*/ 259 h 338"/>
                  <a:gd name="T26" fmla="*/ 27 w 31"/>
                  <a:gd name="T27" fmla="*/ 246 h 338"/>
                  <a:gd name="T28" fmla="*/ 29 w 31"/>
                  <a:gd name="T29" fmla="*/ 252 h 338"/>
                  <a:gd name="T30" fmla="*/ 27 w 31"/>
                  <a:gd name="T31" fmla="*/ 226 h 338"/>
                  <a:gd name="T32" fmla="*/ 26 w 31"/>
                  <a:gd name="T33" fmla="*/ 237 h 338"/>
                  <a:gd name="T34" fmla="*/ 25 w 31"/>
                  <a:gd name="T35" fmla="*/ 181 h 338"/>
                  <a:gd name="T36" fmla="*/ 28 w 31"/>
                  <a:gd name="T37" fmla="*/ 199 h 338"/>
                  <a:gd name="T38" fmla="*/ 24 w 31"/>
                  <a:gd name="T39" fmla="*/ 173 h 338"/>
                  <a:gd name="T40" fmla="*/ 23 w 31"/>
                  <a:gd name="T41" fmla="*/ 158 h 338"/>
                  <a:gd name="T42" fmla="*/ 28 w 31"/>
                  <a:gd name="T43" fmla="*/ 155 h 338"/>
                  <a:gd name="T44" fmla="*/ 27 w 31"/>
                  <a:gd name="T45" fmla="*/ 163 h 338"/>
                  <a:gd name="T46" fmla="*/ 27 w 31"/>
                  <a:gd name="T47" fmla="*/ 173 h 338"/>
                  <a:gd name="T48" fmla="*/ 27 w 31"/>
                  <a:gd name="T49" fmla="*/ 217 h 338"/>
                  <a:gd name="T50" fmla="*/ 24 w 31"/>
                  <a:gd name="T51" fmla="*/ 150 h 338"/>
                  <a:gd name="T52" fmla="*/ 28 w 31"/>
                  <a:gd name="T53" fmla="*/ 148 h 338"/>
                  <a:gd name="T54" fmla="*/ 28 w 31"/>
                  <a:gd name="T55" fmla="*/ 148 h 338"/>
                  <a:gd name="T56" fmla="*/ 23 w 31"/>
                  <a:gd name="T57" fmla="*/ 140 h 338"/>
                  <a:gd name="T58" fmla="*/ 27 w 31"/>
                  <a:gd name="T59" fmla="*/ 137 h 338"/>
                  <a:gd name="T60" fmla="*/ 23 w 31"/>
                  <a:gd name="T61" fmla="*/ 132 h 338"/>
                  <a:gd name="T62" fmla="*/ 23 w 31"/>
                  <a:gd name="T63" fmla="*/ 126 h 338"/>
                  <a:gd name="T64" fmla="*/ 25 w 31"/>
                  <a:gd name="T65" fmla="*/ 130 h 338"/>
                  <a:gd name="T66" fmla="*/ 26 w 31"/>
                  <a:gd name="T67" fmla="*/ 119 h 338"/>
                  <a:gd name="T68" fmla="*/ 22 w 31"/>
                  <a:gd name="T69" fmla="*/ 115 h 338"/>
                  <a:gd name="T70" fmla="*/ 26 w 31"/>
                  <a:gd name="T71" fmla="*/ 116 h 338"/>
                  <a:gd name="T72" fmla="*/ 22 w 31"/>
                  <a:gd name="T73" fmla="*/ 112 h 338"/>
                  <a:gd name="T74" fmla="*/ 26 w 31"/>
                  <a:gd name="T75" fmla="*/ 110 h 338"/>
                  <a:gd name="T76" fmla="*/ 21 w 31"/>
                  <a:gd name="T77" fmla="*/ 102 h 338"/>
                  <a:gd name="T78" fmla="*/ 25 w 31"/>
                  <a:gd name="T79" fmla="*/ 100 h 338"/>
                  <a:gd name="T80" fmla="*/ 19 w 31"/>
                  <a:gd name="T81" fmla="*/ 89 h 338"/>
                  <a:gd name="T82" fmla="*/ 23 w 31"/>
                  <a:gd name="T83" fmla="*/ 87 h 338"/>
                  <a:gd name="T84" fmla="*/ 19 w 31"/>
                  <a:gd name="T85" fmla="*/ 81 h 338"/>
                  <a:gd name="T86" fmla="*/ 24 w 31"/>
                  <a:gd name="T87" fmla="*/ 78 h 338"/>
                  <a:gd name="T88" fmla="*/ 21 w 31"/>
                  <a:gd name="T89" fmla="*/ 69 h 338"/>
                  <a:gd name="T90" fmla="*/ 24 w 31"/>
                  <a:gd name="T91" fmla="*/ 68 h 338"/>
                  <a:gd name="T92" fmla="*/ 24 w 31"/>
                  <a:gd name="T93" fmla="*/ 68 h 338"/>
                  <a:gd name="T94" fmla="*/ 21 w 31"/>
                  <a:gd name="T95" fmla="*/ 63 h 338"/>
                  <a:gd name="T96" fmla="*/ 24 w 31"/>
                  <a:gd name="T97" fmla="*/ 66 h 338"/>
                  <a:gd name="T98" fmla="*/ 19 w 31"/>
                  <a:gd name="T99" fmla="*/ 62 h 338"/>
                  <a:gd name="T100" fmla="*/ 23 w 31"/>
                  <a:gd name="T101" fmla="*/ 55 h 338"/>
                  <a:gd name="T102" fmla="*/ 22 w 31"/>
                  <a:gd name="T103" fmla="*/ 48 h 338"/>
                  <a:gd name="T104" fmla="*/ 22 w 31"/>
                  <a:gd name="T105" fmla="*/ 46 h 338"/>
                  <a:gd name="T106" fmla="*/ 19 w 31"/>
                  <a:gd name="T107" fmla="*/ 36 h 338"/>
                  <a:gd name="T108" fmla="*/ 19 w 31"/>
                  <a:gd name="T109" fmla="*/ 24 h 338"/>
                  <a:gd name="T110" fmla="*/ 21 w 31"/>
                  <a:gd name="T111" fmla="*/ 30 h 338"/>
                  <a:gd name="T112" fmla="*/ 18 w 31"/>
                  <a:gd name="T113" fmla="*/ 23 h 338"/>
                  <a:gd name="T114" fmla="*/ 21 w 31"/>
                  <a:gd name="T115" fmla="*/ 21 h 338"/>
                  <a:gd name="T116" fmla="*/ 20 w 31"/>
                  <a:gd name="T117" fmla="*/ 14 h 338"/>
                  <a:gd name="T118" fmla="*/ 14 w 31"/>
                  <a:gd name="T119" fmla="*/ 1 h 338"/>
                  <a:gd name="T120" fmla="*/ 16 w 31"/>
                  <a:gd name="T121" fmla="*/ 4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" h="338">
                    <a:moveTo>
                      <a:pt x="7" y="324"/>
                    </a:moveTo>
                    <a:cubicBezTo>
                      <a:pt x="9" y="322"/>
                      <a:pt x="11" y="320"/>
                      <a:pt x="14" y="319"/>
                    </a:cubicBezTo>
                    <a:cubicBezTo>
                      <a:pt x="13" y="320"/>
                      <a:pt x="12" y="321"/>
                      <a:pt x="12" y="322"/>
                    </a:cubicBezTo>
                    <a:cubicBezTo>
                      <a:pt x="10" y="323"/>
                      <a:pt x="9" y="324"/>
                      <a:pt x="7" y="324"/>
                    </a:cubicBezTo>
                    <a:moveTo>
                      <a:pt x="27" y="292"/>
                    </a:moveTo>
                    <a:cubicBezTo>
                      <a:pt x="26" y="292"/>
                      <a:pt x="25" y="293"/>
                      <a:pt x="24" y="294"/>
                    </a:cubicBezTo>
                    <a:cubicBezTo>
                      <a:pt x="24" y="296"/>
                      <a:pt x="24" y="299"/>
                      <a:pt x="23" y="301"/>
                    </a:cubicBezTo>
                    <a:cubicBezTo>
                      <a:pt x="24" y="300"/>
                      <a:pt x="25" y="300"/>
                      <a:pt x="25" y="299"/>
                    </a:cubicBezTo>
                    <a:cubicBezTo>
                      <a:pt x="25" y="299"/>
                      <a:pt x="26" y="299"/>
                      <a:pt x="26" y="299"/>
                    </a:cubicBezTo>
                    <a:cubicBezTo>
                      <a:pt x="27" y="299"/>
                      <a:pt x="27" y="300"/>
                      <a:pt x="27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6" y="302"/>
                      <a:pt x="26" y="303"/>
                      <a:pt x="26" y="303"/>
                    </a:cubicBezTo>
                    <a:cubicBezTo>
                      <a:pt x="26" y="304"/>
                      <a:pt x="25" y="306"/>
                      <a:pt x="24" y="307"/>
                    </a:cubicBezTo>
                    <a:cubicBezTo>
                      <a:pt x="25" y="305"/>
                      <a:pt x="25" y="304"/>
                      <a:pt x="25" y="302"/>
                    </a:cubicBezTo>
                    <a:cubicBezTo>
                      <a:pt x="24" y="303"/>
                      <a:pt x="23" y="304"/>
                      <a:pt x="23" y="304"/>
                    </a:cubicBezTo>
                    <a:cubicBezTo>
                      <a:pt x="22" y="305"/>
                      <a:pt x="22" y="306"/>
                      <a:pt x="22" y="306"/>
                    </a:cubicBezTo>
                    <a:cubicBezTo>
                      <a:pt x="22" y="308"/>
                      <a:pt x="21" y="310"/>
                      <a:pt x="21" y="312"/>
                    </a:cubicBezTo>
                    <a:cubicBezTo>
                      <a:pt x="20" y="313"/>
                      <a:pt x="18" y="315"/>
                      <a:pt x="17" y="316"/>
                    </a:cubicBezTo>
                    <a:cubicBezTo>
                      <a:pt x="17" y="316"/>
                      <a:pt x="17" y="316"/>
                      <a:pt x="16" y="316"/>
                    </a:cubicBezTo>
                    <a:cubicBezTo>
                      <a:pt x="16" y="316"/>
                      <a:pt x="16" y="316"/>
                      <a:pt x="16" y="316"/>
                    </a:cubicBezTo>
                    <a:cubicBezTo>
                      <a:pt x="11" y="317"/>
                      <a:pt x="6" y="322"/>
                      <a:pt x="3" y="327"/>
                    </a:cubicBezTo>
                    <a:cubicBezTo>
                      <a:pt x="3" y="328"/>
                      <a:pt x="3" y="329"/>
                      <a:pt x="4" y="329"/>
                    </a:cubicBezTo>
                    <a:cubicBezTo>
                      <a:pt x="4" y="329"/>
                      <a:pt x="4" y="329"/>
                      <a:pt x="5" y="329"/>
                    </a:cubicBezTo>
                    <a:cubicBezTo>
                      <a:pt x="6" y="328"/>
                      <a:pt x="7" y="327"/>
                      <a:pt x="8" y="326"/>
                    </a:cubicBezTo>
                    <a:cubicBezTo>
                      <a:pt x="5" y="330"/>
                      <a:pt x="3" y="333"/>
                      <a:pt x="0" y="337"/>
                    </a:cubicBezTo>
                    <a:cubicBezTo>
                      <a:pt x="0" y="337"/>
                      <a:pt x="1" y="338"/>
                      <a:pt x="1" y="338"/>
                    </a:cubicBezTo>
                    <a:cubicBezTo>
                      <a:pt x="2" y="338"/>
                      <a:pt x="2" y="338"/>
                      <a:pt x="2" y="338"/>
                    </a:cubicBezTo>
                    <a:cubicBezTo>
                      <a:pt x="2" y="338"/>
                      <a:pt x="2" y="338"/>
                      <a:pt x="2" y="338"/>
                    </a:cubicBezTo>
                    <a:cubicBezTo>
                      <a:pt x="2" y="338"/>
                      <a:pt x="2" y="338"/>
                      <a:pt x="2" y="338"/>
                    </a:cubicBezTo>
                    <a:cubicBezTo>
                      <a:pt x="2" y="338"/>
                      <a:pt x="2" y="338"/>
                      <a:pt x="2" y="338"/>
                    </a:cubicBezTo>
                    <a:cubicBezTo>
                      <a:pt x="6" y="333"/>
                      <a:pt x="10" y="329"/>
                      <a:pt x="13" y="324"/>
                    </a:cubicBezTo>
                    <a:cubicBezTo>
                      <a:pt x="13" y="324"/>
                      <a:pt x="13" y="323"/>
                      <a:pt x="13" y="323"/>
                    </a:cubicBezTo>
                    <a:cubicBezTo>
                      <a:pt x="14" y="323"/>
                      <a:pt x="15" y="323"/>
                      <a:pt x="15" y="322"/>
                    </a:cubicBezTo>
                    <a:cubicBezTo>
                      <a:pt x="19" y="320"/>
                      <a:pt x="21" y="317"/>
                      <a:pt x="22" y="314"/>
                    </a:cubicBezTo>
                    <a:cubicBezTo>
                      <a:pt x="22" y="313"/>
                      <a:pt x="23" y="313"/>
                      <a:pt x="23" y="313"/>
                    </a:cubicBezTo>
                    <a:cubicBezTo>
                      <a:pt x="23" y="312"/>
                      <a:pt x="23" y="312"/>
                      <a:pt x="24" y="312"/>
                    </a:cubicBezTo>
                    <a:cubicBezTo>
                      <a:pt x="27" y="308"/>
                      <a:pt x="28" y="304"/>
                      <a:pt x="28" y="298"/>
                    </a:cubicBezTo>
                    <a:cubicBezTo>
                      <a:pt x="27" y="296"/>
                      <a:pt x="27" y="295"/>
                      <a:pt x="26" y="293"/>
                    </a:cubicBezTo>
                    <a:cubicBezTo>
                      <a:pt x="27" y="292"/>
                      <a:pt x="27" y="292"/>
                      <a:pt x="27" y="292"/>
                    </a:cubicBezTo>
                    <a:moveTo>
                      <a:pt x="28" y="282"/>
                    </a:moveTo>
                    <a:cubicBezTo>
                      <a:pt x="26" y="283"/>
                      <a:pt x="25" y="284"/>
                      <a:pt x="24" y="285"/>
                    </a:cubicBezTo>
                    <a:cubicBezTo>
                      <a:pt x="24" y="287"/>
                      <a:pt x="24" y="289"/>
                      <a:pt x="24" y="291"/>
                    </a:cubicBezTo>
                    <a:cubicBezTo>
                      <a:pt x="25" y="291"/>
                      <a:pt x="25" y="290"/>
                      <a:pt x="26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7" y="287"/>
                      <a:pt x="27" y="285"/>
                      <a:pt x="28" y="282"/>
                    </a:cubicBezTo>
                    <a:moveTo>
                      <a:pt x="29" y="261"/>
                    </a:moveTo>
                    <a:cubicBezTo>
                      <a:pt x="28" y="262"/>
                      <a:pt x="26" y="263"/>
                      <a:pt x="25" y="264"/>
                    </a:cubicBezTo>
                    <a:cubicBezTo>
                      <a:pt x="25" y="267"/>
                      <a:pt x="25" y="269"/>
                      <a:pt x="25" y="272"/>
                    </a:cubicBezTo>
                    <a:cubicBezTo>
                      <a:pt x="25" y="272"/>
                      <a:pt x="25" y="272"/>
                      <a:pt x="25" y="272"/>
                    </a:cubicBezTo>
                    <a:cubicBezTo>
                      <a:pt x="25" y="272"/>
                      <a:pt x="26" y="273"/>
                      <a:pt x="26" y="273"/>
                    </a:cubicBezTo>
                    <a:cubicBezTo>
                      <a:pt x="25" y="274"/>
                      <a:pt x="25" y="275"/>
                      <a:pt x="24" y="275"/>
                    </a:cubicBezTo>
                    <a:cubicBezTo>
                      <a:pt x="24" y="275"/>
                      <a:pt x="24" y="275"/>
                      <a:pt x="24" y="276"/>
                    </a:cubicBezTo>
                    <a:cubicBezTo>
                      <a:pt x="24" y="278"/>
                      <a:pt x="24" y="280"/>
                      <a:pt x="24" y="282"/>
                    </a:cubicBezTo>
                    <a:cubicBezTo>
                      <a:pt x="25" y="282"/>
                      <a:pt x="26" y="281"/>
                      <a:pt x="27" y="280"/>
                    </a:cubicBezTo>
                    <a:cubicBezTo>
                      <a:pt x="27" y="280"/>
                      <a:pt x="27" y="280"/>
                      <a:pt x="28" y="280"/>
                    </a:cubicBezTo>
                    <a:cubicBezTo>
                      <a:pt x="28" y="280"/>
                      <a:pt x="28" y="280"/>
                      <a:pt x="28" y="280"/>
                    </a:cubicBezTo>
                    <a:cubicBezTo>
                      <a:pt x="28" y="280"/>
                      <a:pt x="28" y="280"/>
                      <a:pt x="28" y="280"/>
                    </a:cubicBezTo>
                    <a:cubicBezTo>
                      <a:pt x="28" y="274"/>
                      <a:pt x="29" y="267"/>
                      <a:pt x="29" y="261"/>
                    </a:cubicBezTo>
                    <a:moveTo>
                      <a:pt x="29" y="254"/>
                    </a:moveTo>
                    <a:cubicBezTo>
                      <a:pt x="28" y="256"/>
                      <a:pt x="27" y="257"/>
                      <a:pt x="25" y="258"/>
                    </a:cubicBezTo>
                    <a:cubicBezTo>
                      <a:pt x="25" y="259"/>
                      <a:pt x="25" y="260"/>
                      <a:pt x="25" y="262"/>
                    </a:cubicBezTo>
                    <a:cubicBezTo>
                      <a:pt x="26" y="261"/>
                      <a:pt x="27" y="260"/>
                      <a:pt x="28" y="259"/>
                    </a:cubicBezTo>
                    <a:cubicBezTo>
                      <a:pt x="28" y="259"/>
                      <a:pt x="28" y="259"/>
                      <a:pt x="29" y="259"/>
                    </a:cubicBezTo>
                    <a:cubicBezTo>
                      <a:pt x="29" y="259"/>
                      <a:pt x="29" y="259"/>
                      <a:pt x="29" y="259"/>
                    </a:cubicBezTo>
                    <a:cubicBezTo>
                      <a:pt x="29" y="257"/>
                      <a:pt x="29" y="256"/>
                      <a:pt x="29" y="254"/>
                    </a:cubicBezTo>
                    <a:moveTo>
                      <a:pt x="30" y="237"/>
                    </a:moveTo>
                    <a:cubicBezTo>
                      <a:pt x="29" y="238"/>
                      <a:pt x="28" y="239"/>
                      <a:pt x="26" y="240"/>
                    </a:cubicBezTo>
                    <a:cubicBezTo>
                      <a:pt x="26" y="242"/>
                      <a:pt x="26" y="244"/>
                      <a:pt x="26" y="247"/>
                    </a:cubicBezTo>
                    <a:cubicBezTo>
                      <a:pt x="26" y="247"/>
                      <a:pt x="26" y="246"/>
                      <a:pt x="27" y="246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7"/>
                      <a:pt x="28" y="248"/>
                    </a:cubicBezTo>
                    <a:cubicBezTo>
                      <a:pt x="27" y="248"/>
                      <a:pt x="26" y="249"/>
                      <a:pt x="26" y="249"/>
                    </a:cubicBezTo>
                    <a:cubicBezTo>
                      <a:pt x="26" y="251"/>
                      <a:pt x="25" y="253"/>
                      <a:pt x="25" y="255"/>
                    </a:cubicBezTo>
                    <a:cubicBezTo>
                      <a:pt x="27" y="254"/>
                      <a:pt x="28" y="253"/>
                      <a:pt x="29" y="252"/>
                    </a:cubicBezTo>
                    <a:cubicBezTo>
                      <a:pt x="29" y="252"/>
                      <a:pt x="29" y="252"/>
                      <a:pt x="30" y="252"/>
                    </a:cubicBezTo>
                    <a:cubicBezTo>
                      <a:pt x="30" y="247"/>
                      <a:pt x="30" y="242"/>
                      <a:pt x="30" y="237"/>
                    </a:cubicBezTo>
                    <a:moveTo>
                      <a:pt x="31" y="217"/>
                    </a:moveTo>
                    <a:cubicBezTo>
                      <a:pt x="29" y="218"/>
                      <a:pt x="28" y="218"/>
                      <a:pt x="27" y="219"/>
                    </a:cubicBezTo>
                    <a:cubicBezTo>
                      <a:pt x="27" y="221"/>
                      <a:pt x="27" y="223"/>
                      <a:pt x="27" y="226"/>
                    </a:cubicBezTo>
                    <a:cubicBezTo>
                      <a:pt x="27" y="226"/>
                      <a:pt x="27" y="226"/>
                      <a:pt x="27" y="225"/>
                    </a:cubicBezTo>
                    <a:cubicBezTo>
                      <a:pt x="27" y="225"/>
                      <a:pt x="28" y="225"/>
                      <a:pt x="28" y="225"/>
                    </a:cubicBezTo>
                    <a:cubicBezTo>
                      <a:pt x="28" y="225"/>
                      <a:pt x="29" y="227"/>
                      <a:pt x="28" y="227"/>
                    </a:cubicBezTo>
                    <a:cubicBezTo>
                      <a:pt x="28" y="227"/>
                      <a:pt x="27" y="228"/>
                      <a:pt x="27" y="228"/>
                    </a:cubicBezTo>
                    <a:cubicBezTo>
                      <a:pt x="27" y="231"/>
                      <a:pt x="26" y="234"/>
                      <a:pt x="26" y="237"/>
                    </a:cubicBezTo>
                    <a:cubicBezTo>
                      <a:pt x="28" y="236"/>
                      <a:pt x="29" y="235"/>
                      <a:pt x="30" y="234"/>
                    </a:cubicBezTo>
                    <a:cubicBezTo>
                      <a:pt x="30" y="229"/>
                      <a:pt x="31" y="223"/>
                      <a:pt x="31" y="217"/>
                    </a:cubicBezTo>
                    <a:moveTo>
                      <a:pt x="26" y="174"/>
                    </a:moveTo>
                    <a:cubicBezTo>
                      <a:pt x="26" y="175"/>
                      <a:pt x="25" y="175"/>
                      <a:pt x="24" y="176"/>
                    </a:cubicBezTo>
                    <a:cubicBezTo>
                      <a:pt x="25" y="178"/>
                      <a:pt x="25" y="180"/>
                      <a:pt x="25" y="181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6" y="188"/>
                      <a:pt x="26" y="193"/>
                      <a:pt x="26" y="199"/>
                    </a:cubicBezTo>
                    <a:cubicBezTo>
                      <a:pt x="26" y="199"/>
                      <a:pt x="26" y="199"/>
                      <a:pt x="26" y="200"/>
                    </a:cubicBezTo>
                    <a:cubicBezTo>
                      <a:pt x="27" y="200"/>
                      <a:pt x="27" y="199"/>
                      <a:pt x="27" y="199"/>
                    </a:cubicBezTo>
                    <a:cubicBezTo>
                      <a:pt x="27" y="199"/>
                      <a:pt x="27" y="199"/>
                      <a:pt x="28" y="199"/>
                    </a:cubicBezTo>
                    <a:cubicBezTo>
                      <a:pt x="28" y="199"/>
                      <a:pt x="28" y="199"/>
                      <a:pt x="28" y="199"/>
                    </a:cubicBezTo>
                    <a:cubicBezTo>
                      <a:pt x="28" y="191"/>
                      <a:pt x="27" y="183"/>
                      <a:pt x="26" y="174"/>
                    </a:cubicBezTo>
                    <a:moveTo>
                      <a:pt x="25" y="164"/>
                    </a:moveTo>
                    <a:cubicBezTo>
                      <a:pt x="25" y="164"/>
                      <a:pt x="24" y="165"/>
                      <a:pt x="23" y="165"/>
                    </a:cubicBezTo>
                    <a:cubicBezTo>
                      <a:pt x="24" y="168"/>
                      <a:pt x="24" y="171"/>
                      <a:pt x="24" y="173"/>
                    </a:cubicBezTo>
                    <a:cubicBezTo>
                      <a:pt x="25" y="173"/>
                      <a:pt x="25" y="172"/>
                      <a:pt x="26" y="172"/>
                    </a:cubicBezTo>
                    <a:cubicBezTo>
                      <a:pt x="26" y="170"/>
                      <a:pt x="25" y="167"/>
                      <a:pt x="25" y="165"/>
                    </a:cubicBezTo>
                    <a:cubicBezTo>
                      <a:pt x="25" y="164"/>
                      <a:pt x="25" y="164"/>
                      <a:pt x="25" y="164"/>
                    </a:cubicBezTo>
                    <a:moveTo>
                      <a:pt x="25" y="157"/>
                    </a:moveTo>
                    <a:cubicBezTo>
                      <a:pt x="24" y="157"/>
                      <a:pt x="23" y="158"/>
                      <a:pt x="23" y="158"/>
                    </a:cubicBezTo>
                    <a:cubicBezTo>
                      <a:pt x="23" y="159"/>
                      <a:pt x="23" y="160"/>
                      <a:pt x="23" y="161"/>
                    </a:cubicBezTo>
                    <a:cubicBezTo>
                      <a:pt x="23" y="162"/>
                      <a:pt x="23" y="162"/>
                      <a:pt x="23" y="163"/>
                    </a:cubicBezTo>
                    <a:cubicBezTo>
                      <a:pt x="24" y="163"/>
                      <a:pt x="24" y="162"/>
                      <a:pt x="25" y="162"/>
                    </a:cubicBezTo>
                    <a:cubicBezTo>
                      <a:pt x="25" y="160"/>
                      <a:pt x="25" y="159"/>
                      <a:pt x="25" y="157"/>
                    </a:cubicBezTo>
                    <a:moveTo>
                      <a:pt x="28" y="155"/>
                    </a:moveTo>
                    <a:cubicBezTo>
                      <a:pt x="28" y="155"/>
                      <a:pt x="27" y="156"/>
                      <a:pt x="26" y="156"/>
                    </a:cubicBezTo>
                    <a:cubicBezTo>
                      <a:pt x="26" y="158"/>
                      <a:pt x="27" y="159"/>
                      <a:pt x="27" y="160"/>
                    </a:cubicBezTo>
                    <a:cubicBezTo>
                      <a:pt x="27" y="160"/>
                      <a:pt x="27" y="160"/>
                      <a:pt x="27" y="160"/>
                    </a:cubicBezTo>
                    <a:cubicBezTo>
                      <a:pt x="28" y="160"/>
                      <a:pt x="28" y="162"/>
                      <a:pt x="28" y="162"/>
                    </a:cubicBezTo>
                    <a:cubicBezTo>
                      <a:pt x="27" y="162"/>
                      <a:pt x="27" y="163"/>
                      <a:pt x="27" y="163"/>
                    </a:cubicBezTo>
                    <a:cubicBezTo>
                      <a:pt x="27" y="166"/>
                      <a:pt x="27" y="168"/>
                      <a:pt x="27" y="171"/>
                    </a:cubicBezTo>
                    <a:cubicBezTo>
                      <a:pt x="27" y="171"/>
                      <a:pt x="28" y="171"/>
                      <a:pt x="28" y="171"/>
                    </a:cubicBezTo>
                    <a:cubicBezTo>
                      <a:pt x="28" y="171"/>
                      <a:pt x="28" y="171"/>
                      <a:pt x="28" y="171"/>
                    </a:cubicBezTo>
                    <a:cubicBezTo>
                      <a:pt x="29" y="171"/>
                      <a:pt x="29" y="172"/>
                      <a:pt x="29" y="172"/>
                    </a:cubicBezTo>
                    <a:cubicBezTo>
                      <a:pt x="28" y="173"/>
                      <a:pt x="28" y="173"/>
                      <a:pt x="27" y="173"/>
                    </a:cubicBezTo>
                    <a:cubicBezTo>
                      <a:pt x="28" y="180"/>
                      <a:pt x="28" y="186"/>
                      <a:pt x="28" y="193"/>
                    </a:cubicBezTo>
                    <a:cubicBezTo>
                      <a:pt x="28" y="195"/>
                      <a:pt x="28" y="197"/>
                      <a:pt x="29" y="199"/>
                    </a:cubicBezTo>
                    <a:cubicBezTo>
                      <a:pt x="29" y="200"/>
                      <a:pt x="29" y="200"/>
                      <a:pt x="28" y="200"/>
                    </a:cubicBezTo>
                    <a:cubicBezTo>
                      <a:pt x="28" y="201"/>
                      <a:pt x="27" y="202"/>
                      <a:pt x="27" y="202"/>
                    </a:cubicBezTo>
                    <a:cubicBezTo>
                      <a:pt x="27" y="207"/>
                      <a:pt x="27" y="212"/>
                      <a:pt x="27" y="217"/>
                    </a:cubicBezTo>
                    <a:cubicBezTo>
                      <a:pt x="28" y="216"/>
                      <a:pt x="29" y="215"/>
                      <a:pt x="31" y="215"/>
                    </a:cubicBezTo>
                    <a:cubicBezTo>
                      <a:pt x="31" y="211"/>
                      <a:pt x="31" y="207"/>
                      <a:pt x="30" y="203"/>
                    </a:cubicBezTo>
                    <a:cubicBezTo>
                      <a:pt x="30" y="190"/>
                      <a:pt x="30" y="177"/>
                      <a:pt x="29" y="164"/>
                    </a:cubicBezTo>
                    <a:cubicBezTo>
                      <a:pt x="29" y="161"/>
                      <a:pt x="29" y="158"/>
                      <a:pt x="28" y="155"/>
                    </a:cubicBezTo>
                    <a:moveTo>
                      <a:pt x="24" y="150"/>
                    </a:moveTo>
                    <a:cubicBezTo>
                      <a:pt x="23" y="150"/>
                      <a:pt x="23" y="151"/>
                      <a:pt x="22" y="151"/>
                    </a:cubicBezTo>
                    <a:cubicBezTo>
                      <a:pt x="22" y="153"/>
                      <a:pt x="22" y="154"/>
                      <a:pt x="22" y="156"/>
                    </a:cubicBezTo>
                    <a:cubicBezTo>
                      <a:pt x="23" y="156"/>
                      <a:pt x="24" y="155"/>
                      <a:pt x="24" y="155"/>
                    </a:cubicBezTo>
                    <a:cubicBezTo>
                      <a:pt x="24" y="153"/>
                      <a:pt x="24" y="152"/>
                      <a:pt x="24" y="150"/>
                    </a:cubicBezTo>
                    <a:moveTo>
                      <a:pt x="28" y="148"/>
                    </a:moveTo>
                    <a:cubicBezTo>
                      <a:pt x="27" y="148"/>
                      <a:pt x="27" y="148"/>
                      <a:pt x="26" y="149"/>
                    </a:cubicBezTo>
                    <a:cubicBezTo>
                      <a:pt x="26" y="150"/>
                      <a:pt x="26" y="152"/>
                      <a:pt x="26" y="154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7" y="154"/>
                      <a:pt x="28" y="153"/>
                      <a:pt x="28" y="153"/>
                    </a:cubicBezTo>
                    <a:cubicBezTo>
                      <a:pt x="28" y="151"/>
                      <a:pt x="28" y="149"/>
                      <a:pt x="28" y="148"/>
                    </a:cubicBezTo>
                    <a:moveTo>
                      <a:pt x="23" y="140"/>
                    </a:moveTo>
                    <a:cubicBezTo>
                      <a:pt x="23" y="141"/>
                      <a:pt x="22" y="141"/>
                      <a:pt x="21" y="141"/>
                    </a:cubicBezTo>
                    <a:cubicBezTo>
                      <a:pt x="22" y="144"/>
                      <a:pt x="22" y="146"/>
                      <a:pt x="22" y="149"/>
                    </a:cubicBezTo>
                    <a:cubicBezTo>
                      <a:pt x="23" y="149"/>
                      <a:pt x="23" y="148"/>
                      <a:pt x="24" y="148"/>
                    </a:cubicBezTo>
                    <a:cubicBezTo>
                      <a:pt x="24" y="145"/>
                      <a:pt x="23" y="143"/>
                      <a:pt x="23" y="140"/>
                    </a:cubicBezTo>
                    <a:moveTo>
                      <a:pt x="27" y="137"/>
                    </a:moveTo>
                    <a:cubicBezTo>
                      <a:pt x="27" y="138"/>
                      <a:pt x="26" y="138"/>
                      <a:pt x="25" y="139"/>
                    </a:cubicBezTo>
                    <a:cubicBezTo>
                      <a:pt x="26" y="141"/>
                      <a:pt x="26" y="144"/>
                      <a:pt x="26" y="146"/>
                    </a:cubicBezTo>
                    <a:cubicBezTo>
                      <a:pt x="26" y="146"/>
                      <a:pt x="27" y="146"/>
                      <a:pt x="28" y="145"/>
                    </a:cubicBezTo>
                    <a:cubicBezTo>
                      <a:pt x="28" y="143"/>
                      <a:pt x="27" y="140"/>
                      <a:pt x="27" y="137"/>
                    </a:cubicBezTo>
                    <a:moveTo>
                      <a:pt x="23" y="132"/>
                    </a:moveTo>
                    <a:cubicBezTo>
                      <a:pt x="22" y="132"/>
                      <a:pt x="21" y="133"/>
                      <a:pt x="21" y="133"/>
                    </a:cubicBezTo>
                    <a:cubicBezTo>
                      <a:pt x="21" y="135"/>
                      <a:pt x="21" y="137"/>
                      <a:pt x="21" y="139"/>
                    </a:cubicBezTo>
                    <a:cubicBezTo>
                      <a:pt x="22" y="139"/>
                      <a:pt x="23" y="138"/>
                      <a:pt x="23" y="138"/>
                    </a:cubicBezTo>
                    <a:cubicBezTo>
                      <a:pt x="23" y="136"/>
                      <a:pt x="23" y="134"/>
                      <a:pt x="23" y="132"/>
                    </a:cubicBezTo>
                    <a:moveTo>
                      <a:pt x="22" y="123"/>
                    </a:moveTo>
                    <a:cubicBezTo>
                      <a:pt x="22" y="123"/>
                      <a:pt x="21" y="124"/>
                      <a:pt x="20" y="124"/>
                    </a:cubicBezTo>
                    <a:cubicBezTo>
                      <a:pt x="20" y="127"/>
                      <a:pt x="21" y="129"/>
                      <a:pt x="21" y="131"/>
                    </a:cubicBezTo>
                    <a:cubicBezTo>
                      <a:pt x="21" y="130"/>
                      <a:pt x="22" y="130"/>
                      <a:pt x="23" y="129"/>
                    </a:cubicBezTo>
                    <a:cubicBezTo>
                      <a:pt x="23" y="128"/>
                      <a:pt x="23" y="127"/>
                      <a:pt x="23" y="126"/>
                    </a:cubicBezTo>
                    <a:cubicBezTo>
                      <a:pt x="22" y="125"/>
                      <a:pt x="22" y="124"/>
                      <a:pt x="22" y="123"/>
                    </a:cubicBezTo>
                    <a:moveTo>
                      <a:pt x="26" y="119"/>
                    </a:moveTo>
                    <a:cubicBezTo>
                      <a:pt x="26" y="120"/>
                      <a:pt x="25" y="120"/>
                      <a:pt x="24" y="121"/>
                    </a:cubicBezTo>
                    <a:cubicBezTo>
                      <a:pt x="25" y="123"/>
                      <a:pt x="25" y="126"/>
                      <a:pt x="25" y="128"/>
                    </a:cubicBezTo>
                    <a:cubicBezTo>
                      <a:pt x="26" y="128"/>
                      <a:pt x="26" y="129"/>
                      <a:pt x="25" y="130"/>
                    </a:cubicBezTo>
                    <a:cubicBezTo>
                      <a:pt x="25" y="130"/>
                      <a:pt x="25" y="130"/>
                      <a:pt x="25" y="130"/>
                    </a:cubicBezTo>
                    <a:cubicBezTo>
                      <a:pt x="25" y="132"/>
                      <a:pt x="25" y="134"/>
                      <a:pt x="25" y="137"/>
                    </a:cubicBezTo>
                    <a:cubicBezTo>
                      <a:pt x="26" y="136"/>
                      <a:pt x="27" y="136"/>
                      <a:pt x="27" y="135"/>
                    </a:cubicBezTo>
                    <a:cubicBezTo>
                      <a:pt x="27" y="132"/>
                      <a:pt x="27" y="128"/>
                      <a:pt x="27" y="124"/>
                    </a:cubicBezTo>
                    <a:cubicBezTo>
                      <a:pt x="27" y="123"/>
                      <a:pt x="26" y="121"/>
                      <a:pt x="26" y="119"/>
                    </a:cubicBezTo>
                    <a:moveTo>
                      <a:pt x="22" y="115"/>
                    </a:moveTo>
                    <a:cubicBezTo>
                      <a:pt x="21" y="115"/>
                      <a:pt x="21" y="115"/>
                      <a:pt x="20" y="116"/>
                    </a:cubicBezTo>
                    <a:cubicBezTo>
                      <a:pt x="20" y="118"/>
                      <a:pt x="20" y="120"/>
                      <a:pt x="20" y="122"/>
                    </a:cubicBezTo>
                    <a:cubicBezTo>
                      <a:pt x="21" y="121"/>
                      <a:pt x="22" y="121"/>
                      <a:pt x="22" y="120"/>
                    </a:cubicBezTo>
                    <a:cubicBezTo>
                      <a:pt x="22" y="118"/>
                      <a:pt x="22" y="116"/>
                      <a:pt x="22" y="115"/>
                    </a:cubicBezTo>
                    <a:moveTo>
                      <a:pt x="26" y="112"/>
                    </a:moveTo>
                    <a:cubicBezTo>
                      <a:pt x="25" y="112"/>
                      <a:pt x="25" y="113"/>
                      <a:pt x="24" y="113"/>
                    </a:cubicBezTo>
                    <a:cubicBezTo>
                      <a:pt x="24" y="115"/>
                      <a:pt x="24" y="116"/>
                      <a:pt x="24" y="118"/>
                    </a:cubicBezTo>
                    <a:cubicBezTo>
                      <a:pt x="25" y="118"/>
                      <a:pt x="25" y="117"/>
                      <a:pt x="26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6" y="115"/>
                      <a:pt x="26" y="113"/>
                      <a:pt x="26" y="112"/>
                    </a:cubicBezTo>
                    <a:moveTo>
                      <a:pt x="22" y="105"/>
                    </a:moveTo>
                    <a:cubicBezTo>
                      <a:pt x="21" y="105"/>
                      <a:pt x="20" y="106"/>
                      <a:pt x="19" y="106"/>
                    </a:cubicBezTo>
                    <a:cubicBezTo>
                      <a:pt x="20" y="109"/>
                      <a:pt x="20" y="111"/>
                      <a:pt x="20" y="114"/>
                    </a:cubicBezTo>
                    <a:cubicBezTo>
                      <a:pt x="20" y="113"/>
                      <a:pt x="21" y="113"/>
                      <a:pt x="22" y="112"/>
                    </a:cubicBezTo>
                    <a:cubicBezTo>
                      <a:pt x="22" y="110"/>
                      <a:pt x="22" y="107"/>
                      <a:pt x="22" y="105"/>
                    </a:cubicBezTo>
                    <a:moveTo>
                      <a:pt x="25" y="102"/>
                    </a:moveTo>
                    <a:cubicBezTo>
                      <a:pt x="25" y="102"/>
                      <a:pt x="24" y="103"/>
                      <a:pt x="24" y="103"/>
                    </a:cubicBezTo>
                    <a:cubicBezTo>
                      <a:pt x="24" y="106"/>
                      <a:pt x="24" y="108"/>
                      <a:pt x="24" y="111"/>
                    </a:cubicBezTo>
                    <a:cubicBezTo>
                      <a:pt x="25" y="111"/>
                      <a:pt x="25" y="110"/>
                      <a:pt x="26" y="110"/>
                    </a:cubicBezTo>
                    <a:cubicBezTo>
                      <a:pt x="26" y="107"/>
                      <a:pt x="26" y="104"/>
                      <a:pt x="25" y="102"/>
                    </a:cubicBezTo>
                    <a:moveTo>
                      <a:pt x="21" y="96"/>
                    </a:moveTo>
                    <a:cubicBezTo>
                      <a:pt x="21" y="96"/>
                      <a:pt x="20" y="97"/>
                      <a:pt x="19" y="97"/>
                    </a:cubicBezTo>
                    <a:cubicBezTo>
                      <a:pt x="19" y="100"/>
                      <a:pt x="19" y="102"/>
                      <a:pt x="19" y="104"/>
                    </a:cubicBezTo>
                    <a:cubicBezTo>
                      <a:pt x="20" y="104"/>
                      <a:pt x="21" y="103"/>
                      <a:pt x="21" y="102"/>
                    </a:cubicBezTo>
                    <a:cubicBezTo>
                      <a:pt x="21" y="100"/>
                      <a:pt x="21" y="98"/>
                      <a:pt x="21" y="96"/>
                    </a:cubicBezTo>
                    <a:moveTo>
                      <a:pt x="25" y="94"/>
                    </a:moveTo>
                    <a:cubicBezTo>
                      <a:pt x="24" y="94"/>
                      <a:pt x="24" y="94"/>
                      <a:pt x="23" y="95"/>
                    </a:cubicBezTo>
                    <a:cubicBezTo>
                      <a:pt x="23" y="97"/>
                      <a:pt x="23" y="99"/>
                      <a:pt x="23" y="101"/>
                    </a:cubicBezTo>
                    <a:cubicBezTo>
                      <a:pt x="24" y="100"/>
                      <a:pt x="24" y="100"/>
                      <a:pt x="25" y="100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7"/>
                      <a:pt x="25" y="96"/>
                      <a:pt x="25" y="94"/>
                    </a:cubicBezTo>
                    <a:moveTo>
                      <a:pt x="21" y="88"/>
                    </a:moveTo>
                    <a:cubicBezTo>
                      <a:pt x="20" y="88"/>
                      <a:pt x="20" y="89"/>
                      <a:pt x="19" y="89"/>
                    </a:cubicBezTo>
                    <a:cubicBezTo>
                      <a:pt x="19" y="91"/>
                      <a:pt x="19" y="93"/>
                      <a:pt x="19" y="95"/>
                    </a:cubicBezTo>
                    <a:cubicBezTo>
                      <a:pt x="20" y="95"/>
                      <a:pt x="20" y="94"/>
                      <a:pt x="21" y="94"/>
                    </a:cubicBezTo>
                    <a:cubicBezTo>
                      <a:pt x="21" y="92"/>
                      <a:pt x="21" y="90"/>
                      <a:pt x="21" y="88"/>
                    </a:cubicBezTo>
                    <a:moveTo>
                      <a:pt x="25" y="86"/>
                    </a:moveTo>
                    <a:cubicBezTo>
                      <a:pt x="24" y="86"/>
                      <a:pt x="23" y="87"/>
                      <a:pt x="23" y="87"/>
                    </a:cubicBezTo>
                    <a:cubicBezTo>
                      <a:pt x="23" y="89"/>
                      <a:pt x="23" y="91"/>
                      <a:pt x="23" y="93"/>
                    </a:cubicBezTo>
                    <a:cubicBezTo>
                      <a:pt x="24" y="92"/>
                      <a:pt x="24" y="92"/>
                      <a:pt x="25" y="91"/>
                    </a:cubicBezTo>
                    <a:cubicBezTo>
                      <a:pt x="25" y="90"/>
                      <a:pt x="25" y="88"/>
                      <a:pt x="25" y="86"/>
                    </a:cubicBezTo>
                    <a:moveTo>
                      <a:pt x="21" y="80"/>
                    </a:moveTo>
                    <a:cubicBezTo>
                      <a:pt x="20" y="80"/>
                      <a:pt x="20" y="80"/>
                      <a:pt x="19" y="81"/>
                    </a:cubicBezTo>
                    <a:cubicBezTo>
                      <a:pt x="19" y="82"/>
                      <a:pt x="19" y="83"/>
                      <a:pt x="19" y="84"/>
                    </a:cubicBezTo>
                    <a:cubicBezTo>
                      <a:pt x="19" y="85"/>
                      <a:pt x="19" y="86"/>
                      <a:pt x="19" y="87"/>
                    </a:cubicBezTo>
                    <a:cubicBezTo>
                      <a:pt x="20" y="87"/>
                      <a:pt x="20" y="86"/>
                      <a:pt x="21" y="86"/>
                    </a:cubicBezTo>
                    <a:cubicBezTo>
                      <a:pt x="21" y="84"/>
                      <a:pt x="21" y="82"/>
                      <a:pt x="21" y="80"/>
                    </a:cubicBezTo>
                    <a:moveTo>
                      <a:pt x="24" y="78"/>
                    </a:moveTo>
                    <a:cubicBezTo>
                      <a:pt x="24" y="78"/>
                      <a:pt x="23" y="79"/>
                      <a:pt x="22" y="79"/>
                    </a:cubicBezTo>
                    <a:cubicBezTo>
                      <a:pt x="22" y="81"/>
                      <a:pt x="23" y="83"/>
                      <a:pt x="23" y="85"/>
                    </a:cubicBezTo>
                    <a:cubicBezTo>
                      <a:pt x="23" y="85"/>
                      <a:pt x="24" y="84"/>
                      <a:pt x="24" y="84"/>
                    </a:cubicBezTo>
                    <a:cubicBezTo>
                      <a:pt x="24" y="82"/>
                      <a:pt x="24" y="80"/>
                      <a:pt x="24" y="78"/>
                    </a:cubicBezTo>
                    <a:moveTo>
                      <a:pt x="21" y="69"/>
                    </a:moveTo>
                    <a:cubicBezTo>
                      <a:pt x="20" y="69"/>
                      <a:pt x="20" y="70"/>
                      <a:pt x="19" y="70"/>
                    </a:cubicBezTo>
                    <a:cubicBezTo>
                      <a:pt x="19" y="73"/>
                      <a:pt x="19" y="76"/>
                      <a:pt x="19" y="79"/>
                    </a:cubicBezTo>
                    <a:cubicBezTo>
                      <a:pt x="20" y="78"/>
                      <a:pt x="20" y="78"/>
                      <a:pt x="21" y="78"/>
                    </a:cubicBezTo>
                    <a:cubicBezTo>
                      <a:pt x="21" y="75"/>
                      <a:pt x="21" y="72"/>
                      <a:pt x="21" y="69"/>
                    </a:cubicBezTo>
                    <a:moveTo>
                      <a:pt x="24" y="68"/>
                    </a:moveTo>
                    <a:cubicBezTo>
                      <a:pt x="23" y="68"/>
                      <a:pt x="22" y="69"/>
                      <a:pt x="22" y="69"/>
                    </a:cubicBezTo>
                    <a:cubicBezTo>
                      <a:pt x="22" y="71"/>
                      <a:pt x="22" y="73"/>
                      <a:pt x="22" y="75"/>
                    </a:cubicBezTo>
                    <a:cubicBezTo>
                      <a:pt x="22" y="75"/>
                      <a:pt x="22" y="76"/>
                      <a:pt x="22" y="77"/>
                    </a:cubicBezTo>
                    <a:cubicBezTo>
                      <a:pt x="23" y="76"/>
                      <a:pt x="23" y="76"/>
                      <a:pt x="24" y="76"/>
                    </a:cubicBezTo>
                    <a:cubicBezTo>
                      <a:pt x="24" y="73"/>
                      <a:pt x="24" y="71"/>
                      <a:pt x="24" y="68"/>
                    </a:cubicBezTo>
                    <a:moveTo>
                      <a:pt x="21" y="63"/>
                    </a:moveTo>
                    <a:cubicBezTo>
                      <a:pt x="20" y="63"/>
                      <a:pt x="20" y="64"/>
                      <a:pt x="19" y="64"/>
                    </a:cubicBezTo>
                    <a:cubicBezTo>
                      <a:pt x="19" y="65"/>
                      <a:pt x="19" y="67"/>
                      <a:pt x="19" y="68"/>
                    </a:cubicBezTo>
                    <a:cubicBezTo>
                      <a:pt x="20" y="68"/>
                      <a:pt x="20" y="67"/>
                      <a:pt x="21" y="67"/>
                    </a:cubicBezTo>
                    <a:cubicBezTo>
                      <a:pt x="21" y="66"/>
                      <a:pt x="21" y="64"/>
                      <a:pt x="21" y="63"/>
                    </a:cubicBezTo>
                    <a:moveTo>
                      <a:pt x="23" y="62"/>
                    </a:moveTo>
                    <a:cubicBezTo>
                      <a:pt x="23" y="62"/>
                      <a:pt x="22" y="62"/>
                      <a:pt x="21" y="63"/>
                    </a:cubicBezTo>
                    <a:cubicBezTo>
                      <a:pt x="22" y="64"/>
                      <a:pt x="22" y="65"/>
                      <a:pt x="22" y="67"/>
                    </a:cubicBezTo>
                    <a:cubicBezTo>
                      <a:pt x="22" y="66"/>
                      <a:pt x="23" y="66"/>
                      <a:pt x="23" y="66"/>
                    </a:cubicBezTo>
                    <a:cubicBezTo>
                      <a:pt x="23" y="66"/>
                      <a:pt x="23" y="66"/>
                      <a:pt x="24" y="66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24" y="64"/>
                      <a:pt x="23" y="63"/>
                      <a:pt x="23" y="62"/>
                    </a:cubicBezTo>
                    <a:moveTo>
                      <a:pt x="23" y="55"/>
                    </a:moveTo>
                    <a:cubicBezTo>
                      <a:pt x="22" y="56"/>
                      <a:pt x="20" y="56"/>
                      <a:pt x="19" y="57"/>
                    </a:cubicBezTo>
                    <a:cubicBezTo>
                      <a:pt x="19" y="59"/>
                      <a:pt x="19" y="60"/>
                      <a:pt x="19" y="62"/>
                    </a:cubicBezTo>
                    <a:cubicBezTo>
                      <a:pt x="20" y="61"/>
                      <a:pt x="20" y="61"/>
                      <a:pt x="21" y="61"/>
                    </a:cubicBezTo>
                    <a:cubicBezTo>
                      <a:pt x="21" y="60"/>
                      <a:pt x="21" y="59"/>
                      <a:pt x="21" y="58"/>
                    </a:cubicBezTo>
                    <a:cubicBezTo>
                      <a:pt x="21" y="59"/>
                      <a:pt x="21" y="60"/>
                      <a:pt x="21" y="60"/>
                    </a:cubicBezTo>
                    <a:cubicBezTo>
                      <a:pt x="22" y="60"/>
                      <a:pt x="23" y="60"/>
                      <a:pt x="23" y="59"/>
                    </a:cubicBezTo>
                    <a:cubicBezTo>
                      <a:pt x="23" y="58"/>
                      <a:pt x="23" y="57"/>
                      <a:pt x="23" y="55"/>
                    </a:cubicBezTo>
                    <a:moveTo>
                      <a:pt x="22" y="48"/>
                    </a:moveTo>
                    <a:cubicBezTo>
                      <a:pt x="21" y="49"/>
                      <a:pt x="20" y="50"/>
                      <a:pt x="19" y="50"/>
                    </a:cubicBezTo>
                    <a:cubicBezTo>
                      <a:pt x="19" y="52"/>
                      <a:pt x="19" y="53"/>
                      <a:pt x="19" y="55"/>
                    </a:cubicBezTo>
                    <a:cubicBezTo>
                      <a:pt x="20" y="54"/>
                      <a:pt x="22" y="54"/>
                      <a:pt x="23" y="53"/>
                    </a:cubicBezTo>
                    <a:cubicBezTo>
                      <a:pt x="23" y="51"/>
                      <a:pt x="22" y="50"/>
                      <a:pt x="22" y="48"/>
                    </a:cubicBezTo>
                    <a:moveTo>
                      <a:pt x="21" y="40"/>
                    </a:moveTo>
                    <a:cubicBezTo>
                      <a:pt x="21" y="40"/>
                      <a:pt x="20" y="40"/>
                      <a:pt x="19" y="41"/>
                    </a:cubicBezTo>
                    <a:cubicBezTo>
                      <a:pt x="19" y="43"/>
                      <a:pt x="19" y="46"/>
                      <a:pt x="19" y="48"/>
                    </a:cubicBezTo>
                    <a:cubicBezTo>
                      <a:pt x="20" y="47"/>
                      <a:pt x="21" y="47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4"/>
                      <a:pt x="22" y="42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moveTo>
                      <a:pt x="21" y="32"/>
                    </a:moveTo>
                    <a:cubicBezTo>
                      <a:pt x="20" y="33"/>
                      <a:pt x="19" y="33"/>
                      <a:pt x="18" y="34"/>
                    </a:cubicBezTo>
                    <a:cubicBezTo>
                      <a:pt x="19" y="34"/>
                      <a:pt x="19" y="35"/>
                      <a:pt x="19" y="36"/>
                    </a:cubicBezTo>
                    <a:cubicBezTo>
                      <a:pt x="19" y="37"/>
                      <a:pt x="19" y="38"/>
                      <a:pt x="19" y="39"/>
                    </a:cubicBezTo>
                    <a:cubicBezTo>
                      <a:pt x="20" y="38"/>
                      <a:pt x="21" y="38"/>
                      <a:pt x="21" y="37"/>
                    </a:cubicBezTo>
                    <a:cubicBezTo>
                      <a:pt x="21" y="35"/>
                      <a:pt x="21" y="34"/>
                      <a:pt x="21" y="32"/>
                    </a:cubicBezTo>
                    <a:moveTo>
                      <a:pt x="21" y="23"/>
                    </a:moveTo>
                    <a:cubicBezTo>
                      <a:pt x="20" y="24"/>
                      <a:pt x="20" y="24"/>
                      <a:pt x="19" y="24"/>
                    </a:cubicBezTo>
                    <a:cubicBezTo>
                      <a:pt x="19" y="25"/>
                      <a:pt x="19" y="25"/>
                      <a:pt x="19" y="2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8" y="25"/>
                      <a:pt x="18" y="25"/>
                      <a:pt x="17" y="26"/>
                    </a:cubicBezTo>
                    <a:cubicBezTo>
                      <a:pt x="17" y="28"/>
                      <a:pt x="18" y="30"/>
                      <a:pt x="18" y="31"/>
                    </a:cubicBezTo>
                    <a:cubicBezTo>
                      <a:pt x="19" y="31"/>
                      <a:pt x="20" y="30"/>
                      <a:pt x="21" y="30"/>
                    </a:cubicBezTo>
                    <a:cubicBezTo>
                      <a:pt x="21" y="28"/>
                      <a:pt x="21" y="26"/>
                      <a:pt x="21" y="23"/>
                    </a:cubicBezTo>
                    <a:moveTo>
                      <a:pt x="17" y="18"/>
                    </a:moveTo>
                    <a:cubicBezTo>
                      <a:pt x="17" y="18"/>
                      <a:pt x="16" y="18"/>
                      <a:pt x="16" y="19"/>
                    </a:cubicBezTo>
                    <a:cubicBezTo>
                      <a:pt x="16" y="20"/>
                      <a:pt x="16" y="22"/>
                      <a:pt x="16" y="24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1"/>
                      <a:pt x="18" y="19"/>
                      <a:pt x="17" y="18"/>
                    </a:cubicBezTo>
                    <a:moveTo>
                      <a:pt x="21" y="16"/>
                    </a:moveTo>
                    <a:cubicBezTo>
                      <a:pt x="20" y="17"/>
                      <a:pt x="19" y="17"/>
                      <a:pt x="19" y="17"/>
                    </a:cubicBezTo>
                    <a:cubicBezTo>
                      <a:pt x="19" y="19"/>
                      <a:pt x="19" y="21"/>
                      <a:pt x="19" y="22"/>
                    </a:cubicBezTo>
                    <a:cubicBezTo>
                      <a:pt x="20" y="22"/>
                      <a:pt x="20" y="22"/>
                      <a:pt x="21" y="21"/>
                    </a:cubicBezTo>
                    <a:cubicBezTo>
                      <a:pt x="21" y="20"/>
                      <a:pt x="21" y="18"/>
                      <a:pt x="21" y="16"/>
                    </a:cubicBezTo>
                    <a:moveTo>
                      <a:pt x="18" y="4"/>
                    </a:moveTo>
                    <a:cubicBezTo>
                      <a:pt x="18" y="4"/>
                      <a:pt x="17" y="5"/>
                      <a:pt x="17" y="5"/>
                    </a:cubicBezTo>
                    <a:cubicBezTo>
                      <a:pt x="18" y="9"/>
                      <a:pt x="18" y="12"/>
                      <a:pt x="18" y="15"/>
                    </a:cubicBezTo>
                    <a:cubicBezTo>
                      <a:pt x="19" y="15"/>
                      <a:pt x="20" y="14"/>
                      <a:pt x="20" y="14"/>
                    </a:cubicBezTo>
                    <a:cubicBezTo>
                      <a:pt x="20" y="11"/>
                      <a:pt x="20" y="8"/>
                      <a:pt x="19" y="5"/>
                    </a:cubicBezTo>
                    <a:cubicBezTo>
                      <a:pt x="19" y="5"/>
                      <a:pt x="19" y="4"/>
                      <a:pt x="18" y="4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2"/>
                      <a:pt x="14" y="4"/>
                      <a:pt x="14" y="5"/>
                    </a:cubicBezTo>
                    <a:cubicBezTo>
                      <a:pt x="14" y="9"/>
                      <a:pt x="15" y="13"/>
                      <a:pt x="15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6" y="12"/>
                      <a:pt x="16" y="8"/>
                      <a:pt x="16" y="4"/>
                    </a:cubicBezTo>
                    <a:cubicBezTo>
                      <a:pt x="16" y="3"/>
                      <a:pt x="16" y="2"/>
                      <a:pt x="16" y="1"/>
                    </a:cubicBezTo>
                    <a:cubicBezTo>
                      <a:pt x="16" y="0"/>
                      <a:pt x="15" y="0"/>
                      <a:pt x="15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6"/>
              <p:cNvSpPr>
                <a:spLocks noEditPoints="1"/>
              </p:cNvSpPr>
              <p:nvPr/>
            </p:nvSpPr>
            <p:spPr bwMode="auto">
              <a:xfrm>
                <a:off x="3299461" y="3622675"/>
                <a:ext cx="157163" cy="47625"/>
              </a:xfrm>
              <a:custGeom>
                <a:avLst/>
                <a:gdLst>
                  <a:gd name="T0" fmla="*/ 11 w 73"/>
                  <a:gd name="T1" fmla="*/ 14 h 22"/>
                  <a:gd name="T2" fmla="*/ 14 w 73"/>
                  <a:gd name="T3" fmla="*/ 10 h 22"/>
                  <a:gd name="T4" fmla="*/ 11 w 73"/>
                  <a:gd name="T5" fmla="*/ 14 h 22"/>
                  <a:gd name="T6" fmla="*/ 69 w 73"/>
                  <a:gd name="T7" fmla="*/ 0 h 22"/>
                  <a:gd name="T8" fmla="*/ 69 w 73"/>
                  <a:gd name="T9" fmla="*/ 0 h 22"/>
                  <a:gd name="T10" fmla="*/ 67 w 73"/>
                  <a:gd name="T11" fmla="*/ 1 h 22"/>
                  <a:gd name="T12" fmla="*/ 39 w 73"/>
                  <a:gd name="T13" fmla="*/ 2 h 22"/>
                  <a:gd name="T14" fmla="*/ 33 w 73"/>
                  <a:gd name="T15" fmla="*/ 2 h 22"/>
                  <a:gd name="T16" fmla="*/ 29 w 73"/>
                  <a:gd name="T17" fmla="*/ 3 h 22"/>
                  <a:gd name="T18" fmla="*/ 28 w 73"/>
                  <a:gd name="T19" fmla="*/ 3 h 22"/>
                  <a:gd name="T20" fmla="*/ 16 w 73"/>
                  <a:gd name="T21" fmla="*/ 6 h 22"/>
                  <a:gd name="T22" fmla="*/ 15 w 73"/>
                  <a:gd name="T23" fmla="*/ 6 h 22"/>
                  <a:gd name="T24" fmla="*/ 15 w 73"/>
                  <a:gd name="T25" fmla="*/ 6 h 22"/>
                  <a:gd name="T26" fmla="*/ 0 w 73"/>
                  <a:gd name="T27" fmla="*/ 18 h 22"/>
                  <a:gd name="T28" fmla="*/ 1 w 73"/>
                  <a:gd name="T29" fmla="*/ 20 h 22"/>
                  <a:gd name="T30" fmla="*/ 2 w 73"/>
                  <a:gd name="T31" fmla="*/ 20 h 22"/>
                  <a:gd name="T32" fmla="*/ 8 w 73"/>
                  <a:gd name="T33" fmla="*/ 14 h 22"/>
                  <a:gd name="T34" fmla="*/ 3 w 73"/>
                  <a:gd name="T35" fmla="*/ 20 h 22"/>
                  <a:gd name="T36" fmla="*/ 3 w 73"/>
                  <a:gd name="T37" fmla="*/ 20 h 22"/>
                  <a:gd name="T38" fmla="*/ 3 w 73"/>
                  <a:gd name="T39" fmla="*/ 20 h 22"/>
                  <a:gd name="T40" fmla="*/ 3 w 73"/>
                  <a:gd name="T41" fmla="*/ 20 h 22"/>
                  <a:gd name="T42" fmla="*/ 4 w 73"/>
                  <a:gd name="T43" fmla="*/ 22 h 22"/>
                  <a:gd name="T44" fmla="*/ 5 w 73"/>
                  <a:gd name="T45" fmla="*/ 21 h 22"/>
                  <a:gd name="T46" fmla="*/ 13 w 73"/>
                  <a:gd name="T47" fmla="*/ 15 h 22"/>
                  <a:gd name="T48" fmla="*/ 17 w 73"/>
                  <a:gd name="T49" fmla="*/ 8 h 22"/>
                  <a:gd name="T50" fmla="*/ 26 w 73"/>
                  <a:gd name="T51" fmla="*/ 5 h 22"/>
                  <a:gd name="T52" fmla="*/ 27 w 73"/>
                  <a:gd name="T53" fmla="*/ 6 h 22"/>
                  <a:gd name="T54" fmla="*/ 29 w 73"/>
                  <a:gd name="T55" fmla="*/ 7 h 22"/>
                  <a:gd name="T56" fmla="*/ 30 w 73"/>
                  <a:gd name="T57" fmla="*/ 6 h 22"/>
                  <a:gd name="T58" fmla="*/ 29 w 73"/>
                  <a:gd name="T59" fmla="*/ 5 h 22"/>
                  <a:gd name="T60" fmla="*/ 30 w 73"/>
                  <a:gd name="T61" fmla="*/ 5 h 22"/>
                  <a:gd name="T62" fmla="*/ 30 w 73"/>
                  <a:gd name="T63" fmla="*/ 5 h 22"/>
                  <a:gd name="T64" fmla="*/ 32 w 73"/>
                  <a:gd name="T65" fmla="*/ 5 h 22"/>
                  <a:gd name="T66" fmla="*/ 33 w 73"/>
                  <a:gd name="T67" fmla="*/ 4 h 22"/>
                  <a:gd name="T68" fmla="*/ 33 w 73"/>
                  <a:gd name="T69" fmla="*/ 4 h 22"/>
                  <a:gd name="T70" fmla="*/ 34 w 73"/>
                  <a:gd name="T71" fmla="*/ 4 h 22"/>
                  <a:gd name="T72" fmla="*/ 39 w 73"/>
                  <a:gd name="T73" fmla="*/ 4 h 22"/>
                  <a:gd name="T74" fmla="*/ 45 w 73"/>
                  <a:gd name="T75" fmla="*/ 4 h 22"/>
                  <a:gd name="T76" fmla="*/ 62 w 73"/>
                  <a:gd name="T77" fmla="*/ 3 h 22"/>
                  <a:gd name="T78" fmla="*/ 49 w 73"/>
                  <a:gd name="T79" fmla="*/ 4 h 22"/>
                  <a:gd name="T80" fmla="*/ 35 w 73"/>
                  <a:gd name="T81" fmla="*/ 6 h 22"/>
                  <a:gd name="T82" fmla="*/ 33 w 73"/>
                  <a:gd name="T83" fmla="*/ 6 h 22"/>
                  <a:gd name="T84" fmla="*/ 31 w 73"/>
                  <a:gd name="T85" fmla="*/ 8 h 22"/>
                  <a:gd name="T86" fmla="*/ 35 w 73"/>
                  <a:gd name="T87" fmla="*/ 8 h 22"/>
                  <a:gd name="T88" fmla="*/ 49 w 73"/>
                  <a:gd name="T89" fmla="*/ 6 h 22"/>
                  <a:gd name="T90" fmla="*/ 49 w 73"/>
                  <a:gd name="T91" fmla="*/ 6 h 22"/>
                  <a:gd name="T92" fmla="*/ 51 w 73"/>
                  <a:gd name="T93" fmla="*/ 4 h 22"/>
                  <a:gd name="T94" fmla="*/ 52 w 73"/>
                  <a:gd name="T95" fmla="*/ 4 h 22"/>
                  <a:gd name="T96" fmla="*/ 53 w 73"/>
                  <a:gd name="T97" fmla="*/ 6 h 22"/>
                  <a:gd name="T98" fmla="*/ 53 w 73"/>
                  <a:gd name="T99" fmla="*/ 6 h 22"/>
                  <a:gd name="T100" fmla="*/ 60 w 73"/>
                  <a:gd name="T101" fmla="*/ 5 h 22"/>
                  <a:gd name="T102" fmla="*/ 63 w 73"/>
                  <a:gd name="T103" fmla="*/ 4 h 22"/>
                  <a:gd name="T104" fmla="*/ 63 w 73"/>
                  <a:gd name="T105" fmla="*/ 4 h 22"/>
                  <a:gd name="T106" fmla="*/ 64 w 73"/>
                  <a:gd name="T107" fmla="*/ 5 h 22"/>
                  <a:gd name="T108" fmla="*/ 72 w 73"/>
                  <a:gd name="T109" fmla="*/ 2 h 22"/>
                  <a:gd name="T110" fmla="*/ 72 w 73"/>
                  <a:gd name="T111" fmla="*/ 1 h 22"/>
                  <a:gd name="T112" fmla="*/ 70 w 73"/>
                  <a:gd name="T113" fmla="*/ 1 h 22"/>
                  <a:gd name="T114" fmla="*/ 69 w 73"/>
                  <a:gd name="T1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3" h="22">
                    <a:moveTo>
                      <a:pt x="11" y="14"/>
                    </a:moveTo>
                    <a:cubicBezTo>
                      <a:pt x="12" y="13"/>
                      <a:pt x="13" y="11"/>
                      <a:pt x="14" y="10"/>
                    </a:cubicBezTo>
                    <a:cubicBezTo>
                      <a:pt x="13" y="12"/>
                      <a:pt x="12" y="13"/>
                      <a:pt x="11" y="14"/>
                    </a:cubicBezTo>
                    <a:moveTo>
                      <a:pt x="69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0"/>
                      <a:pt x="67" y="1"/>
                    </a:cubicBezTo>
                    <a:cubicBezTo>
                      <a:pt x="58" y="1"/>
                      <a:pt x="49" y="1"/>
                      <a:pt x="39" y="2"/>
                    </a:cubicBezTo>
                    <a:cubicBezTo>
                      <a:pt x="38" y="2"/>
                      <a:pt x="35" y="2"/>
                      <a:pt x="33" y="2"/>
                    </a:cubicBezTo>
                    <a:cubicBezTo>
                      <a:pt x="32" y="2"/>
                      <a:pt x="31" y="2"/>
                      <a:pt x="29" y="3"/>
                    </a:cubicBezTo>
                    <a:cubicBezTo>
                      <a:pt x="29" y="3"/>
                      <a:pt x="29" y="3"/>
                      <a:pt x="28" y="3"/>
                    </a:cubicBezTo>
                    <a:cubicBezTo>
                      <a:pt x="24" y="4"/>
                      <a:pt x="20" y="4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0" y="10"/>
                      <a:pt x="5" y="14"/>
                      <a:pt x="0" y="18"/>
                    </a:cubicBezTo>
                    <a:cubicBezTo>
                      <a:pt x="0" y="19"/>
                      <a:pt x="0" y="20"/>
                      <a:pt x="1" y="20"/>
                    </a:cubicBezTo>
                    <a:cubicBezTo>
                      <a:pt x="1" y="20"/>
                      <a:pt x="1" y="20"/>
                      <a:pt x="2" y="20"/>
                    </a:cubicBezTo>
                    <a:cubicBezTo>
                      <a:pt x="4" y="18"/>
                      <a:pt x="6" y="16"/>
                      <a:pt x="8" y="14"/>
                    </a:cubicBezTo>
                    <a:cubicBezTo>
                      <a:pt x="7" y="16"/>
                      <a:pt x="5" y="18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3" y="22"/>
                      <a:pt x="4" y="22"/>
                    </a:cubicBezTo>
                    <a:cubicBezTo>
                      <a:pt x="4" y="22"/>
                      <a:pt x="4" y="22"/>
                      <a:pt x="5" y="21"/>
                    </a:cubicBezTo>
                    <a:cubicBezTo>
                      <a:pt x="8" y="19"/>
                      <a:pt x="10" y="17"/>
                      <a:pt x="13" y="15"/>
                    </a:cubicBezTo>
                    <a:cubicBezTo>
                      <a:pt x="15" y="13"/>
                      <a:pt x="16" y="11"/>
                      <a:pt x="17" y="8"/>
                    </a:cubicBezTo>
                    <a:cubicBezTo>
                      <a:pt x="19" y="6"/>
                      <a:pt x="23" y="6"/>
                      <a:pt x="26" y="5"/>
                    </a:cubicBezTo>
                    <a:cubicBezTo>
                      <a:pt x="26" y="6"/>
                      <a:pt x="26" y="6"/>
                      <a:pt x="27" y="6"/>
                    </a:cubicBezTo>
                    <a:cubicBezTo>
                      <a:pt x="27" y="7"/>
                      <a:pt x="28" y="7"/>
                      <a:pt x="29" y="7"/>
                    </a:cubicBezTo>
                    <a:cubicBezTo>
                      <a:pt x="29" y="7"/>
                      <a:pt x="30" y="6"/>
                      <a:pt x="30" y="6"/>
                    </a:cubicBezTo>
                    <a:cubicBezTo>
                      <a:pt x="30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1" y="5"/>
                      <a:pt x="32" y="5"/>
                    </a:cubicBezTo>
                    <a:cubicBezTo>
                      <a:pt x="32" y="4"/>
                      <a:pt x="32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6" y="4"/>
                      <a:pt x="37" y="4"/>
                      <a:pt x="39" y="4"/>
                    </a:cubicBezTo>
                    <a:cubicBezTo>
                      <a:pt x="41" y="4"/>
                      <a:pt x="43" y="4"/>
                      <a:pt x="45" y="4"/>
                    </a:cubicBezTo>
                    <a:cubicBezTo>
                      <a:pt x="51" y="3"/>
                      <a:pt x="56" y="4"/>
                      <a:pt x="62" y="3"/>
                    </a:cubicBezTo>
                    <a:cubicBezTo>
                      <a:pt x="58" y="4"/>
                      <a:pt x="53" y="4"/>
                      <a:pt x="49" y="4"/>
                    </a:cubicBezTo>
                    <a:cubicBezTo>
                      <a:pt x="45" y="5"/>
                      <a:pt x="40" y="6"/>
                      <a:pt x="35" y="6"/>
                    </a:cubicBezTo>
                    <a:cubicBezTo>
                      <a:pt x="34" y="6"/>
                      <a:pt x="34" y="6"/>
                      <a:pt x="33" y="6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33" y="8"/>
                      <a:pt x="34" y="8"/>
                      <a:pt x="35" y="8"/>
                    </a:cubicBezTo>
                    <a:cubicBezTo>
                      <a:pt x="40" y="8"/>
                      <a:pt x="45" y="7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50" y="6"/>
                      <a:pt x="51" y="5"/>
                      <a:pt x="51" y="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3" y="4"/>
                      <a:pt x="54" y="5"/>
                      <a:pt x="53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5" y="6"/>
                      <a:pt x="58" y="6"/>
                      <a:pt x="60" y="5"/>
                    </a:cubicBezTo>
                    <a:cubicBezTo>
                      <a:pt x="61" y="5"/>
                      <a:pt x="62" y="4"/>
                      <a:pt x="63" y="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7" y="4"/>
                      <a:pt x="70" y="4"/>
                      <a:pt x="72" y="2"/>
                    </a:cubicBezTo>
                    <a:cubicBezTo>
                      <a:pt x="73" y="2"/>
                      <a:pt x="73" y="1"/>
                      <a:pt x="72" y="1"/>
                    </a:cubicBezTo>
                    <a:cubicBezTo>
                      <a:pt x="71" y="1"/>
                      <a:pt x="71" y="1"/>
                      <a:pt x="70" y="1"/>
                    </a:cubicBezTo>
                    <a:cubicBezTo>
                      <a:pt x="70" y="0"/>
                      <a:pt x="70" y="0"/>
                      <a:pt x="69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7"/>
              <p:cNvSpPr>
                <a:spLocks noEditPoints="1"/>
              </p:cNvSpPr>
              <p:nvPr/>
            </p:nvSpPr>
            <p:spPr bwMode="auto">
              <a:xfrm>
                <a:off x="3815398" y="3598862"/>
                <a:ext cx="198438" cy="271463"/>
              </a:xfrm>
              <a:custGeom>
                <a:avLst/>
                <a:gdLst>
                  <a:gd name="T0" fmla="*/ 90 w 92"/>
                  <a:gd name="T1" fmla="*/ 99 h 126"/>
                  <a:gd name="T2" fmla="*/ 84 w 92"/>
                  <a:gd name="T3" fmla="*/ 104 h 126"/>
                  <a:gd name="T4" fmla="*/ 79 w 92"/>
                  <a:gd name="T5" fmla="*/ 109 h 126"/>
                  <a:gd name="T6" fmla="*/ 68 w 92"/>
                  <a:gd name="T7" fmla="*/ 124 h 126"/>
                  <a:gd name="T8" fmla="*/ 87 w 92"/>
                  <a:gd name="T9" fmla="*/ 108 h 126"/>
                  <a:gd name="T10" fmla="*/ 90 w 92"/>
                  <a:gd name="T11" fmla="*/ 99 h 126"/>
                  <a:gd name="T12" fmla="*/ 86 w 92"/>
                  <a:gd name="T13" fmla="*/ 100 h 126"/>
                  <a:gd name="T14" fmla="*/ 85 w 92"/>
                  <a:gd name="T15" fmla="*/ 86 h 126"/>
                  <a:gd name="T16" fmla="*/ 87 w 92"/>
                  <a:gd name="T17" fmla="*/ 86 h 126"/>
                  <a:gd name="T18" fmla="*/ 85 w 92"/>
                  <a:gd name="T19" fmla="*/ 83 h 126"/>
                  <a:gd name="T20" fmla="*/ 85 w 92"/>
                  <a:gd name="T21" fmla="*/ 70 h 126"/>
                  <a:gd name="T22" fmla="*/ 85 w 92"/>
                  <a:gd name="T23" fmla="*/ 68 h 126"/>
                  <a:gd name="T24" fmla="*/ 86 w 92"/>
                  <a:gd name="T25" fmla="*/ 67 h 126"/>
                  <a:gd name="T26" fmla="*/ 82 w 92"/>
                  <a:gd name="T27" fmla="*/ 58 h 126"/>
                  <a:gd name="T28" fmla="*/ 82 w 92"/>
                  <a:gd name="T29" fmla="*/ 58 h 126"/>
                  <a:gd name="T30" fmla="*/ 87 w 92"/>
                  <a:gd name="T31" fmla="*/ 59 h 126"/>
                  <a:gd name="T32" fmla="*/ 88 w 92"/>
                  <a:gd name="T33" fmla="*/ 58 h 126"/>
                  <a:gd name="T34" fmla="*/ 79 w 92"/>
                  <a:gd name="T35" fmla="*/ 52 h 126"/>
                  <a:gd name="T36" fmla="*/ 81 w 92"/>
                  <a:gd name="T37" fmla="*/ 50 h 126"/>
                  <a:gd name="T38" fmla="*/ 74 w 92"/>
                  <a:gd name="T39" fmla="*/ 17 h 126"/>
                  <a:gd name="T40" fmla="*/ 57 w 92"/>
                  <a:gd name="T41" fmla="*/ 5 h 126"/>
                  <a:gd name="T42" fmla="*/ 65 w 92"/>
                  <a:gd name="T43" fmla="*/ 5 h 126"/>
                  <a:gd name="T44" fmla="*/ 78 w 92"/>
                  <a:gd name="T45" fmla="*/ 11 h 126"/>
                  <a:gd name="T46" fmla="*/ 58 w 92"/>
                  <a:gd name="T47" fmla="*/ 31 h 126"/>
                  <a:gd name="T48" fmla="*/ 61 w 92"/>
                  <a:gd name="T49" fmla="*/ 31 h 126"/>
                  <a:gd name="T50" fmla="*/ 72 w 92"/>
                  <a:gd name="T51" fmla="*/ 24 h 126"/>
                  <a:gd name="T52" fmla="*/ 80 w 92"/>
                  <a:gd name="T53" fmla="*/ 19 h 126"/>
                  <a:gd name="T54" fmla="*/ 81 w 92"/>
                  <a:gd name="T55" fmla="*/ 26 h 126"/>
                  <a:gd name="T56" fmla="*/ 83 w 92"/>
                  <a:gd name="T57" fmla="*/ 36 h 126"/>
                  <a:gd name="T58" fmla="*/ 82 w 92"/>
                  <a:gd name="T59" fmla="*/ 38 h 126"/>
                  <a:gd name="T60" fmla="*/ 84 w 92"/>
                  <a:gd name="T61" fmla="*/ 47 h 126"/>
                  <a:gd name="T62" fmla="*/ 87 w 92"/>
                  <a:gd name="T63" fmla="*/ 50 h 126"/>
                  <a:gd name="T64" fmla="*/ 89 w 92"/>
                  <a:gd name="T65" fmla="*/ 50 h 126"/>
                  <a:gd name="T66" fmla="*/ 89 w 92"/>
                  <a:gd name="T67" fmla="*/ 60 h 126"/>
                  <a:gd name="T68" fmla="*/ 88 w 92"/>
                  <a:gd name="T69" fmla="*/ 65 h 126"/>
                  <a:gd name="T70" fmla="*/ 89 w 92"/>
                  <a:gd name="T71" fmla="*/ 67 h 126"/>
                  <a:gd name="T72" fmla="*/ 86 w 92"/>
                  <a:gd name="T73" fmla="*/ 69 h 126"/>
                  <a:gd name="T74" fmla="*/ 88 w 92"/>
                  <a:gd name="T75" fmla="*/ 88 h 126"/>
                  <a:gd name="T76" fmla="*/ 90 w 92"/>
                  <a:gd name="T77" fmla="*/ 82 h 126"/>
                  <a:gd name="T78" fmla="*/ 91 w 92"/>
                  <a:gd name="T79" fmla="*/ 68 h 126"/>
                  <a:gd name="T80" fmla="*/ 86 w 92"/>
                  <a:gd name="T81" fmla="*/ 47 h 126"/>
                  <a:gd name="T82" fmla="*/ 80 w 92"/>
                  <a:gd name="T83" fmla="*/ 15 h 126"/>
                  <a:gd name="T84" fmla="*/ 80 w 92"/>
                  <a:gd name="T85" fmla="*/ 14 h 126"/>
                  <a:gd name="T86" fmla="*/ 50 w 92"/>
                  <a:gd name="T87" fmla="*/ 0 h 126"/>
                  <a:gd name="T88" fmla="*/ 2 w 92"/>
                  <a:gd name="T89" fmla="*/ 3 h 126"/>
                  <a:gd name="T90" fmla="*/ 33 w 92"/>
                  <a:gd name="T91" fmla="*/ 2 h 126"/>
                  <a:gd name="T92" fmla="*/ 2 w 92"/>
                  <a:gd name="T93" fmla="*/ 6 h 126"/>
                  <a:gd name="T94" fmla="*/ 9 w 92"/>
                  <a:gd name="T95" fmla="*/ 5 h 126"/>
                  <a:gd name="T96" fmla="*/ 9 w 92"/>
                  <a:gd name="T97" fmla="*/ 5 h 126"/>
                  <a:gd name="T98" fmla="*/ 18 w 92"/>
                  <a:gd name="T99" fmla="*/ 6 h 126"/>
                  <a:gd name="T100" fmla="*/ 23 w 92"/>
                  <a:gd name="T101" fmla="*/ 5 h 126"/>
                  <a:gd name="T102" fmla="*/ 32 w 92"/>
                  <a:gd name="T103" fmla="*/ 5 h 126"/>
                  <a:gd name="T104" fmla="*/ 40 w 92"/>
                  <a:gd name="T105" fmla="*/ 5 h 126"/>
                  <a:gd name="T106" fmla="*/ 50 w 92"/>
                  <a:gd name="T107" fmla="*/ 2 h 126"/>
                  <a:gd name="T108" fmla="*/ 56 w 92"/>
                  <a:gd name="T10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2" h="126">
                    <a:moveTo>
                      <a:pt x="75" y="118"/>
                    </a:moveTo>
                    <a:cubicBezTo>
                      <a:pt x="77" y="116"/>
                      <a:pt x="79" y="114"/>
                      <a:pt x="81" y="112"/>
                    </a:cubicBezTo>
                    <a:cubicBezTo>
                      <a:pt x="79" y="114"/>
                      <a:pt x="77" y="116"/>
                      <a:pt x="75" y="118"/>
                    </a:cubicBezTo>
                    <a:moveTo>
                      <a:pt x="90" y="99"/>
                    </a:moveTo>
                    <a:cubicBezTo>
                      <a:pt x="89" y="100"/>
                      <a:pt x="88" y="101"/>
                      <a:pt x="87" y="101"/>
                    </a:cubicBezTo>
                    <a:cubicBezTo>
                      <a:pt x="87" y="102"/>
                      <a:pt x="87" y="102"/>
                      <a:pt x="87" y="102"/>
                    </a:cubicBezTo>
                    <a:cubicBezTo>
                      <a:pt x="86" y="103"/>
                      <a:pt x="85" y="103"/>
                      <a:pt x="84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3" y="105"/>
                      <a:pt x="82" y="106"/>
                      <a:pt x="81" y="107"/>
                    </a:cubicBezTo>
                    <a:cubicBezTo>
                      <a:pt x="80" y="108"/>
                      <a:pt x="80" y="108"/>
                      <a:pt x="79" y="109"/>
                    </a:cubicBezTo>
                    <a:cubicBezTo>
                      <a:pt x="79" y="109"/>
                      <a:pt x="79" y="109"/>
                      <a:pt x="79" y="109"/>
                    </a:cubicBezTo>
                    <a:cubicBezTo>
                      <a:pt x="79" y="109"/>
                      <a:pt x="79" y="109"/>
                      <a:pt x="79" y="109"/>
                    </a:cubicBezTo>
                    <a:cubicBezTo>
                      <a:pt x="79" y="109"/>
                      <a:pt x="79" y="109"/>
                      <a:pt x="79" y="109"/>
                    </a:cubicBezTo>
                    <a:cubicBezTo>
                      <a:pt x="78" y="110"/>
                      <a:pt x="79" y="111"/>
                      <a:pt x="79" y="111"/>
                    </a:cubicBezTo>
                    <a:cubicBezTo>
                      <a:pt x="76" y="114"/>
                      <a:pt x="73" y="117"/>
                      <a:pt x="71" y="120"/>
                    </a:cubicBezTo>
                    <a:cubicBezTo>
                      <a:pt x="70" y="121"/>
                      <a:pt x="69" y="123"/>
                      <a:pt x="68" y="124"/>
                    </a:cubicBezTo>
                    <a:cubicBezTo>
                      <a:pt x="68" y="125"/>
                      <a:pt x="68" y="125"/>
                      <a:pt x="69" y="126"/>
                    </a:cubicBezTo>
                    <a:cubicBezTo>
                      <a:pt x="69" y="126"/>
                      <a:pt x="69" y="126"/>
                      <a:pt x="69" y="126"/>
                    </a:cubicBezTo>
                    <a:cubicBezTo>
                      <a:pt x="69" y="126"/>
                      <a:pt x="69" y="125"/>
                      <a:pt x="70" y="125"/>
                    </a:cubicBezTo>
                    <a:cubicBezTo>
                      <a:pt x="76" y="120"/>
                      <a:pt x="82" y="115"/>
                      <a:pt x="87" y="108"/>
                    </a:cubicBezTo>
                    <a:cubicBezTo>
                      <a:pt x="87" y="107"/>
                      <a:pt x="88" y="105"/>
                      <a:pt x="88" y="104"/>
                    </a:cubicBezTo>
                    <a:cubicBezTo>
                      <a:pt x="88" y="104"/>
                      <a:pt x="89" y="104"/>
                      <a:pt x="89" y="103"/>
                    </a:cubicBezTo>
                    <a:cubicBezTo>
                      <a:pt x="89" y="103"/>
                      <a:pt x="89" y="103"/>
                      <a:pt x="89" y="102"/>
                    </a:cubicBezTo>
                    <a:cubicBezTo>
                      <a:pt x="89" y="101"/>
                      <a:pt x="89" y="100"/>
                      <a:pt x="90" y="99"/>
                    </a:cubicBezTo>
                    <a:moveTo>
                      <a:pt x="87" y="89"/>
                    </a:moveTo>
                    <a:cubicBezTo>
                      <a:pt x="86" y="90"/>
                      <a:pt x="86" y="90"/>
                      <a:pt x="85" y="91"/>
                    </a:cubicBezTo>
                    <a:cubicBezTo>
                      <a:pt x="85" y="95"/>
                      <a:pt x="84" y="99"/>
                      <a:pt x="83" y="103"/>
                    </a:cubicBezTo>
                    <a:cubicBezTo>
                      <a:pt x="84" y="102"/>
                      <a:pt x="85" y="101"/>
                      <a:pt x="86" y="100"/>
                    </a:cubicBezTo>
                    <a:cubicBezTo>
                      <a:pt x="86" y="97"/>
                      <a:pt x="87" y="94"/>
                      <a:pt x="87" y="91"/>
                    </a:cubicBezTo>
                    <a:cubicBezTo>
                      <a:pt x="87" y="90"/>
                      <a:pt x="87" y="90"/>
                      <a:pt x="87" y="89"/>
                    </a:cubicBezTo>
                    <a:moveTo>
                      <a:pt x="87" y="84"/>
                    </a:moveTo>
                    <a:cubicBezTo>
                      <a:pt x="86" y="84"/>
                      <a:pt x="86" y="85"/>
                      <a:pt x="85" y="86"/>
                    </a:cubicBezTo>
                    <a:cubicBezTo>
                      <a:pt x="85" y="86"/>
                      <a:pt x="85" y="87"/>
                      <a:pt x="85" y="88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6" y="87"/>
                      <a:pt x="86" y="87"/>
                      <a:pt x="87" y="86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5"/>
                      <a:pt x="87" y="85"/>
                      <a:pt x="87" y="84"/>
                    </a:cubicBezTo>
                    <a:moveTo>
                      <a:pt x="85" y="70"/>
                    </a:moveTo>
                    <a:cubicBezTo>
                      <a:pt x="84" y="70"/>
                      <a:pt x="84" y="71"/>
                      <a:pt x="83" y="71"/>
                    </a:cubicBezTo>
                    <a:cubicBezTo>
                      <a:pt x="84" y="75"/>
                      <a:pt x="85" y="79"/>
                      <a:pt x="85" y="83"/>
                    </a:cubicBezTo>
                    <a:cubicBezTo>
                      <a:pt x="85" y="83"/>
                      <a:pt x="86" y="82"/>
                      <a:pt x="86" y="82"/>
                    </a:cubicBezTo>
                    <a:cubicBezTo>
                      <a:pt x="87" y="81"/>
                      <a:pt x="87" y="81"/>
                      <a:pt x="87" y="81"/>
                    </a:cubicBezTo>
                    <a:cubicBezTo>
                      <a:pt x="87" y="78"/>
                      <a:pt x="86" y="75"/>
                      <a:pt x="86" y="72"/>
                    </a:cubicBezTo>
                    <a:cubicBezTo>
                      <a:pt x="85" y="71"/>
                      <a:pt x="85" y="70"/>
                      <a:pt x="85" y="70"/>
                    </a:cubicBezTo>
                    <a:moveTo>
                      <a:pt x="84" y="65"/>
                    </a:moveTo>
                    <a:cubicBezTo>
                      <a:pt x="83" y="65"/>
                      <a:pt x="83" y="65"/>
                      <a:pt x="82" y="66"/>
                    </a:cubicBezTo>
                    <a:cubicBezTo>
                      <a:pt x="82" y="67"/>
                      <a:pt x="83" y="68"/>
                      <a:pt x="83" y="69"/>
                    </a:cubicBezTo>
                    <a:cubicBezTo>
                      <a:pt x="83" y="68"/>
                      <a:pt x="84" y="68"/>
                      <a:pt x="85" y="68"/>
                    </a:cubicBezTo>
                    <a:cubicBezTo>
                      <a:pt x="84" y="67"/>
                      <a:pt x="84" y="66"/>
                      <a:pt x="84" y="65"/>
                    </a:cubicBezTo>
                    <a:moveTo>
                      <a:pt x="87" y="62"/>
                    </a:moveTo>
                    <a:cubicBezTo>
                      <a:pt x="86" y="62"/>
                      <a:pt x="86" y="63"/>
                      <a:pt x="85" y="63"/>
                    </a:cubicBezTo>
                    <a:cubicBezTo>
                      <a:pt x="85" y="64"/>
                      <a:pt x="86" y="66"/>
                      <a:pt x="86" y="67"/>
                    </a:cubicBezTo>
                    <a:cubicBezTo>
                      <a:pt x="86" y="66"/>
                      <a:pt x="87" y="66"/>
                      <a:pt x="88" y="66"/>
                    </a:cubicBezTo>
                    <a:cubicBezTo>
                      <a:pt x="87" y="65"/>
                      <a:pt x="87" y="63"/>
                      <a:pt x="87" y="62"/>
                    </a:cubicBezTo>
                    <a:cubicBezTo>
                      <a:pt x="87" y="62"/>
                      <a:pt x="87" y="62"/>
                      <a:pt x="87" y="62"/>
                    </a:cubicBezTo>
                    <a:moveTo>
                      <a:pt x="82" y="58"/>
                    </a:moveTo>
                    <a:cubicBezTo>
                      <a:pt x="82" y="59"/>
                      <a:pt x="81" y="59"/>
                      <a:pt x="80" y="59"/>
                    </a:cubicBezTo>
                    <a:cubicBezTo>
                      <a:pt x="81" y="61"/>
                      <a:pt x="81" y="62"/>
                      <a:pt x="81" y="64"/>
                    </a:cubicBezTo>
                    <a:cubicBezTo>
                      <a:pt x="82" y="63"/>
                      <a:pt x="83" y="63"/>
                      <a:pt x="83" y="62"/>
                    </a:cubicBezTo>
                    <a:cubicBezTo>
                      <a:pt x="83" y="61"/>
                      <a:pt x="82" y="60"/>
                      <a:pt x="82" y="58"/>
                    </a:cubicBezTo>
                    <a:moveTo>
                      <a:pt x="88" y="54"/>
                    </a:moveTo>
                    <a:cubicBezTo>
                      <a:pt x="87" y="55"/>
                      <a:pt x="86" y="56"/>
                      <a:pt x="85" y="56"/>
                    </a:cubicBezTo>
                    <a:cubicBezTo>
                      <a:pt x="85" y="58"/>
                      <a:pt x="85" y="60"/>
                      <a:pt x="85" y="61"/>
                    </a:cubicBezTo>
                    <a:cubicBezTo>
                      <a:pt x="85" y="61"/>
                      <a:pt x="86" y="60"/>
                      <a:pt x="87" y="59"/>
                    </a:cubicBezTo>
                    <a:cubicBezTo>
                      <a:pt x="87" y="59"/>
                      <a:pt x="87" y="58"/>
                      <a:pt x="87" y="57"/>
                    </a:cubicBezTo>
                    <a:cubicBezTo>
                      <a:pt x="87" y="58"/>
                      <a:pt x="87" y="58"/>
                      <a:pt x="87" y="59"/>
                    </a:cubicBezTo>
                    <a:cubicBezTo>
                      <a:pt x="87" y="59"/>
                      <a:pt x="87" y="59"/>
                      <a:pt x="88" y="59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8"/>
                      <a:pt x="89" y="58"/>
                      <a:pt x="89" y="59"/>
                    </a:cubicBezTo>
                    <a:cubicBezTo>
                      <a:pt x="89" y="57"/>
                      <a:pt x="88" y="55"/>
                      <a:pt x="88" y="54"/>
                    </a:cubicBezTo>
                    <a:moveTo>
                      <a:pt x="81" y="50"/>
                    </a:moveTo>
                    <a:cubicBezTo>
                      <a:pt x="80" y="51"/>
                      <a:pt x="80" y="51"/>
                      <a:pt x="79" y="52"/>
                    </a:cubicBezTo>
                    <a:cubicBezTo>
                      <a:pt x="79" y="54"/>
                      <a:pt x="80" y="55"/>
                      <a:pt x="80" y="57"/>
                    </a:cubicBezTo>
                    <a:cubicBezTo>
                      <a:pt x="81" y="57"/>
                      <a:pt x="81" y="56"/>
                      <a:pt x="82" y="56"/>
                    </a:cubicBezTo>
                    <a:cubicBezTo>
                      <a:pt x="82" y="55"/>
                      <a:pt x="82" y="55"/>
                      <a:pt x="81" y="54"/>
                    </a:cubicBezTo>
                    <a:cubicBezTo>
                      <a:pt x="81" y="53"/>
                      <a:pt x="81" y="52"/>
                      <a:pt x="81" y="50"/>
                    </a:cubicBezTo>
                    <a:moveTo>
                      <a:pt x="74" y="17"/>
                    </a:moveTo>
                    <a:cubicBezTo>
                      <a:pt x="75" y="16"/>
                      <a:pt x="76" y="14"/>
                      <a:pt x="77" y="13"/>
                    </a:cubicBezTo>
                    <a:cubicBezTo>
                      <a:pt x="77" y="13"/>
                      <a:pt x="77" y="14"/>
                      <a:pt x="77" y="14"/>
                    </a:cubicBezTo>
                    <a:cubicBezTo>
                      <a:pt x="76" y="15"/>
                      <a:pt x="75" y="16"/>
                      <a:pt x="74" y="17"/>
                    </a:cubicBezTo>
                    <a:moveTo>
                      <a:pt x="52" y="3"/>
                    </a:moveTo>
                    <a:cubicBezTo>
                      <a:pt x="52" y="3"/>
                      <a:pt x="52" y="3"/>
                      <a:pt x="51" y="4"/>
                    </a:cubicBezTo>
                    <a:cubicBezTo>
                      <a:pt x="51" y="4"/>
                      <a:pt x="51" y="4"/>
                      <a:pt x="50" y="5"/>
                    </a:cubicBezTo>
                    <a:cubicBezTo>
                      <a:pt x="52" y="5"/>
                      <a:pt x="55" y="5"/>
                      <a:pt x="57" y="5"/>
                    </a:cubicBezTo>
                    <a:cubicBezTo>
                      <a:pt x="57" y="4"/>
                      <a:pt x="58" y="4"/>
                      <a:pt x="58" y="3"/>
                    </a:cubicBezTo>
                    <a:cubicBezTo>
                      <a:pt x="58" y="3"/>
                      <a:pt x="59" y="3"/>
                      <a:pt x="59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1" y="5"/>
                      <a:pt x="63" y="5"/>
                      <a:pt x="65" y="5"/>
                    </a:cubicBezTo>
                    <a:cubicBezTo>
                      <a:pt x="69" y="5"/>
                      <a:pt x="73" y="5"/>
                      <a:pt x="77" y="6"/>
                    </a:cubicBezTo>
                    <a:cubicBezTo>
                      <a:pt x="78" y="6"/>
                      <a:pt x="80" y="6"/>
                      <a:pt x="80" y="8"/>
                    </a:cubicBezTo>
                    <a:cubicBezTo>
                      <a:pt x="80" y="9"/>
                      <a:pt x="79" y="11"/>
                      <a:pt x="79" y="13"/>
                    </a:cubicBezTo>
                    <a:cubicBezTo>
                      <a:pt x="78" y="12"/>
                      <a:pt x="78" y="11"/>
                      <a:pt x="78" y="11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3" y="15"/>
                      <a:pt x="70" y="19"/>
                      <a:pt x="66" y="22"/>
                    </a:cubicBezTo>
                    <a:cubicBezTo>
                      <a:pt x="62" y="25"/>
                      <a:pt x="59" y="27"/>
                      <a:pt x="58" y="31"/>
                    </a:cubicBezTo>
                    <a:cubicBezTo>
                      <a:pt x="58" y="31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2"/>
                      <a:pt x="60" y="31"/>
                      <a:pt x="60" y="31"/>
                    </a:cubicBezTo>
                    <a:cubicBezTo>
                      <a:pt x="61" y="31"/>
                      <a:pt x="61" y="31"/>
                      <a:pt x="61" y="31"/>
                    </a:cubicBezTo>
                    <a:cubicBezTo>
                      <a:pt x="61" y="31"/>
                      <a:pt x="61" y="31"/>
                      <a:pt x="61" y="31"/>
                    </a:cubicBezTo>
                    <a:cubicBezTo>
                      <a:pt x="61" y="31"/>
                      <a:pt x="61" y="31"/>
                      <a:pt x="62" y="31"/>
                    </a:cubicBezTo>
                    <a:cubicBezTo>
                      <a:pt x="62" y="31"/>
                      <a:pt x="63" y="31"/>
                      <a:pt x="63" y="30"/>
                    </a:cubicBezTo>
                    <a:cubicBezTo>
                      <a:pt x="66" y="28"/>
                      <a:pt x="69" y="26"/>
                      <a:pt x="72" y="24"/>
                    </a:cubicBezTo>
                    <a:cubicBezTo>
                      <a:pt x="74" y="22"/>
                      <a:pt x="76" y="19"/>
                      <a:pt x="78" y="17"/>
                    </a:cubicBezTo>
                    <a:cubicBezTo>
                      <a:pt x="79" y="18"/>
                      <a:pt x="79" y="18"/>
                      <a:pt x="79" y="19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1" y="19"/>
                      <a:pt x="82" y="20"/>
                      <a:pt x="81" y="20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3"/>
                      <a:pt x="80" y="25"/>
                      <a:pt x="81" y="26"/>
                    </a:cubicBezTo>
                    <a:cubicBezTo>
                      <a:pt x="81" y="26"/>
                      <a:pt x="81" y="26"/>
                      <a:pt x="81" y="26"/>
                    </a:cubicBezTo>
                    <a:cubicBezTo>
                      <a:pt x="82" y="26"/>
                      <a:pt x="83" y="27"/>
                      <a:pt x="82" y="28"/>
                    </a:cubicBezTo>
                    <a:cubicBezTo>
                      <a:pt x="82" y="28"/>
                      <a:pt x="82" y="29"/>
                      <a:pt x="81" y="29"/>
                    </a:cubicBezTo>
                    <a:cubicBezTo>
                      <a:pt x="81" y="31"/>
                      <a:pt x="82" y="33"/>
                      <a:pt x="82" y="34"/>
                    </a:cubicBezTo>
                    <a:cubicBezTo>
                      <a:pt x="83" y="34"/>
                      <a:pt x="83" y="35"/>
                      <a:pt x="83" y="36"/>
                    </a:cubicBezTo>
                    <a:cubicBezTo>
                      <a:pt x="82" y="37"/>
                      <a:pt x="81" y="38"/>
                      <a:pt x="80" y="39"/>
                    </a:cubicBezTo>
                    <a:cubicBezTo>
                      <a:pt x="78" y="42"/>
                      <a:pt x="78" y="46"/>
                      <a:pt x="79" y="49"/>
                    </a:cubicBezTo>
                    <a:cubicBezTo>
                      <a:pt x="79" y="49"/>
                      <a:pt x="80" y="48"/>
                      <a:pt x="80" y="48"/>
                    </a:cubicBezTo>
                    <a:cubicBezTo>
                      <a:pt x="80" y="44"/>
                      <a:pt x="81" y="41"/>
                      <a:pt x="82" y="38"/>
                    </a:cubicBezTo>
                    <a:cubicBezTo>
                      <a:pt x="82" y="38"/>
                      <a:pt x="82" y="39"/>
                      <a:pt x="83" y="39"/>
                    </a:cubicBezTo>
                    <a:cubicBezTo>
                      <a:pt x="83" y="41"/>
                      <a:pt x="83" y="43"/>
                      <a:pt x="84" y="45"/>
                    </a:cubicBezTo>
                    <a:cubicBezTo>
                      <a:pt x="84" y="45"/>
                      <a:pt x="85" y="45"/>
                      <a:pt x="84" y="46"/>
                    </a:cubicBezTo>
                    <a:cubicBezTo>
                      <a:pt x="84" y="46"/>
                      <a:pt x="84" y="46"/>
                      <a:pt x="84" y="47"/>
                    </a:cubicBezTo>
                    <a:cubicBezTo>
                      <a:pt x="84" y="48"/>
                      <a:pt x="85" y="49"/>
                      <a:pt x="85" y="50"/>
                    </a:cubicBezTo>
                    <a:cubicBezTo>
                      <a:pt x="85" y="52"/>
                      <a:pt x="85" y="53"/>
                      <a:pt x="85" y="54"/>
                    </a:cubicBezTo>
                    <a:cubicBezTo>
                      <a:pt x="85" y="53"/>
                      <a:pt x="86" y="52"/>
                      <a:pt x="87" y="51"/>
                    </a:cubicBezTo>
                    <a:cubicBezTo>
                      <a:pt x="87" y="51"/>
                      <a:pt x="87" y="51"/>
                      <a:pt x="87" y="5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7" y="50"/>
                      <a:pt x="87" y="51"/>
                      <a:pt x="88" y="51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0"/>
                      <a:pt x="89" y="50"/>
                      <a:pt x="89" y="50"/>
                    </a:cubicBezTo>
                    <a:cubicBezTo>
                      <a:pt x="90" y="50"/>
                      <a:pt x="90" y="51"/>
                      <a:pt x="90" y="52"/>
                    </a:cubicBezTo>
                    <a:cubicBezTo>
                      <a:pt x="89" y="52"/>
                      <a:pt x="89" y="53"/>
                      <a:pt x="88" y="53"/>
                    </a:cubicBezTo>
                    <a:cubicBezTo>
                      <a:pt x="89" y="54"/>
                      <a:pt x="89" y="54"/>
                      <a:pt x="89" y="55"/>
                    </a:cubicBezTo>
                    <a:cubicBezTo>
                      <a:pt x="89" y="57"/>
                      <a:pt x="89" y="58"/>
                      <a:pt x="89" y="60"/>
                    </a:cubicBezTo>
                    <a:cubicBezTo>
                      <a:pt x="89" y="60"/>
                      <a:pt x="89" y="60"/>
                      <a:pt x="89" y="60"/>
                    </a:cubicBezTo>
                    <a:cubicBezTo>
                      <a:pt x="89" y="60"/>
                      <a:pt x="89" y="60"/>
                      <a:pt x="89" y="60"/>
                    </a:cubicBezTo>
                    <a:cubicBezTo>
                      <a:pt x="88" y="60"/>
                      <a:pt x="88" y="61"/>
                      <a:pt x="88" y="61"/>
                    </a:cubicBezTo>
                    <a:cubicBezTo>
                      <a:pt x="88" y="63"/>
                      <a:pt x="88" y="64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6"/>
                      <a:pt x="90" y="66"/>
                    </a:cubicBezTo>
                    <a:cubicBezTo>
                      <a:pt x="90" y="67"/>
                      <a:pt x="89" y="67"/>
                      <a:pt x="89" y="67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89" y="69"/>
                      <a:pt x="89" y="70"/>
                      <a:pt x="89" y="70"/>
                    </a:cubicBezTo>
                    <a:cubicBezTo>
                      <a:pt x="89" y="69"/>
                      <a:pt x="88" y="69"/>
                      <a:pt x="88" y="68"/>
                    </a:cubicBezTo>
                    <a:cubicBezTo>
                      <a:pt x="87" y="68"/>
                      <a:pt x="87" y="68"/>
                      <a:pt x="86" y="69"/>
                    </a:cubicBezTo>
                    <a:cubicBezTo>
                      <a:pt x="87" y="71"/>
                      <a:pt x="88" y="73"/>
                      <a:pt x="89" y="74"/>
                    </a:cubicBezTo>
                    <a:cubicBezTo>
                      <a:pt x="88" y="77"/>
                      <a:pt x="88" y="80"/>
                      <a:pt x="88" y="83"/>
                    </a:cubicBezTo>
                    <a:cubicBezTo>
                      <a:pt x="88" y="84"/>
                      <a:pt x="88" y="85"/>
                      <a:pt x="88" y="86"/>
                    </a:cubicBezTo>
                    <a:cubicBezTo>
                      <a:pt x="89" y="86"/>
                      <a:pt x="89" y="87"/>
                      <a:pt x="88" y="88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91"/>
                      <a:pt x="88" y="95"/>
                      <a:pt x="88" y="98"/>
                    </a:cubicBezTo>
                    <a:cubicBezTo>
                      <a:pt x="88" y="98"/>
                      <a:pt x="89" y="97"/>
                      <a:pt x="90" y="96"/>
                    </a:cubicBezTo>
                    <a:cubicBezTo>
                      <a:pt x="90" y="91"/>
                      <a:pt x="90" y="87"/>
                      <a:pt x="90" y="82"/>
                    </a:cubicBezTo>
                    <a:cubicBezTo>
                      <a:pt x="90" y="80"/>
                      <a:pt x="90" y="78"/>
                      <a:pt x="90" y="77"/>
                    </a:cubicBezTo>
                    <a:cubicBezTo>
                      <a:pt x="91" y="77"/>
                      <a:pt x="91" y="77"/>
                      <a:pt x="91" y="77"/>
                    </a:cubicBezTo>
                    <a:cubicBezTo>
                      <a:pt x="91" y="77"/>
                      <a:pt x="92" y="76"/>
                      <a:pt x="92" y="76"/>
                    </a:cubicBezTo>
                    <a:cubicBezTo>
                      <a:pt x="92" y="73"/>
                      <a:pt x="91" y="71"/>
                      <a:pt x="91" y="68"/>
                    </a:cubicBezTo>
                    <a:cubicBezTo>
                      <a:pt x="91" y="66"/>
                      <a:pt x="91" y="64"/>
                      <a:pt x="91" y="62"/>
                    </a:cubicBezTo>
                    <a:cubicBezTo>
                      <a:pt x="91" y="58"/>
                      <a:pt x="91" y="50"/>
                      <a:pt x="87" y="47"/>
                    </a:cubicBezTo>
                    <a:cubicBezTo>
                      <a:pt x="87" y="47"/>
                      <a:pt x="87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4"/>
                      <a:pt x="85" y="42"/>
                      <a:pt x="84" y="39"/>
                    </a:cubicBezTo>
                    <a:cubicBezTo>
                      <a:pt x="83" y="31"/>
                      <a:pt x="83" y="22"/>
                      <a:pt x="80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2" y="11"/>
                      <a:pt x="83" y="8"/>
                      <a:pt x="81" y="5"/>
                    </a:cubicBezTo>
                    <a:cubicBezTo>
                      <a:pt x="79" y="3"/>
                      <a:pt x="74" y="3"/>
                      <a:pt x="71" y="3"/>
                    </a:cubicBezTo>
                    <a:cubicBezTo>
                      <a:pt x="65" y="3"/>
                      <a:pt x="58" y="3"/>
                      <a:pt x="52" y="3"/>
                    </a:cubicBezTo>
                    <a:moveTo>
                      <a:pt x="50" y="0"/>
                    </a:moveTo>
                    <a:cubicBezTo>
                      <a:pt x="43" y="0"/>
                      <a:pt x="35" y="0"/>
                      <a:pt x="28" y="0"/>
                    </a:cubicBezTo>
                    <a:cubicBezTo>
                      <a:pt x="25" y="0"/>
                      <a:pt x="22" y="0"/>
                      <a:pt x="18" y="0"/>
                    </a:cubicBezTo>
                    <a:cubicBezTo>
                      <a:pt x="13" y="0"/>
                      <a:pt x="7" y="0"/>
                      <a:pt x="2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7" y="2"/>
                      <a:pt x="13" y="2"/>
                      <a:pt x="18" y="2"/>
                    </a:cubicBezTo>
                    <a:cubicBezTo>
                      <a:pt x="22" y="2"/>
                      <a:pt x="26" y="2"/>
                      <a:pt x="29" y="2"/>
                    </a:cubicBezTo>
                    <a:cubicBezTo>
                      <a:pt x="30" y="2"/>
                      <a:pt x="32" y="2"/>
                      <a:pt x="33" y="2"/>
                    </a:cubicBezTo>
                    <a:cubicBezTo>
                      <a:pt x="32" y="2"/>
                      <a:pt x="31" y="2"/>
                      <a:pt x="30" y="2"/>
                    </a:cubicBezTo>
                    <a:cubicBezTo>
                      <a:pt x="26" y="2"/>
                      <a:pt x="21" y="2"/>
                      <a:pt x="17" y="2"/>
                    </a:cubicBezTo>
                    <a:cubicBezTo>
                      <a:pt x="12" y="2"/>
                      <a:pt x="7" y="3"/>
                      <a:pt x="2" y="4"/>
                    </a:cubicBezTo>
                    <a:cubicBezTo>
                      <a:pt x="1" y="4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5" y="6"/>
                      <a:pt x="6" y="5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12" y="4"/>
                      <a:pt x="14" y="4"/>
                      <a:pt x="17" y="4"/>
                    </a:cubicBezTo>
                    <a:cubicBezTo>
                      <a:pt x="17" y="4"/>
                      <a:pt x="18" y="4"/>
                      <a:pt x="18" y="4"/>
                    </a:cubicBezTo>
                    <a:cubicBezTo>
                      <a:pt x="15" y="5"/>
                      <a:pt x="12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7" y="6"/>
                      <a:pt x="6" y="7"/>
                    </a:cubicBezTo>
                    <a:cubicBezTo>
                      <a:pt x="7" y="7"/>
                      <a:pt x="8" y="7"/>
                      <a:pt x="9" y="7"/>
                    </a:cubicBezTo>
                    <a:cubicBezTo>
                      <a:pt x="12" y="7"/>
                      <a:pt x="15" y="7"/>
                      <a:pt x="18" y="6"/>
                    </a:cubicBezTo>
                    <a:cubicBezTo>
                      <a:pt x="20" y="5"/>
                      <a:pt x="22" y="4"/>
                      <a:pt x="23" y="3"/>
                    </a:cubicBezTo>
                    <a:cubicBezTo>
                      <a:pt x="23" y="3"/>
                      <a:pt x="24" y="2"/>
                      <a:pt x="24" y="2"/>
                    </a:cubicBezTo>
                    <a:cubicBezTo>
                      <a:pt x="25" y="2"/>
                      <a:pt x="25" y="4"/>
                      <a:pt x="24" y="4"/>
                    </a:cubicBezTo>
                    <a:cubicBezTo>
                      <a:pt x="24" y="5"/>
                      <a:pt x="23" y="5"/>
                      <a:pt x="23" y="5"/>
                    </a:cubicBezTo>
                    <a:cubicBezTo>
                      <a:pt x="24" y="5"/>
                      <a:pt x="25" y="5"/>
                      <a:pt x="26" y="5"/>
                    </a:cubicBezTo>
                    <a:cubicBezTo>
                      <a:pt x="27" y="5"/>
                      <a:pt x="28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4"/>
                      <a:pt x="33" y="4"/>
                      <a:pt x="33" y="4"/>
                    </a:cubicBezTo>
                    <a:cubicBezTo>
                      <a:pt x="33" y="4"/>
                      <a:pt x="33" y="4"/>
                      <a:pt x="34" y="5"/>
                    </a:cubicBezTo>
                    <a:cubicBezTo>
                      <a:pt x="36" y="5"/>
                      <a:pt x="38" y="5"/>
                      <a:pt x="40" y="5"/>
                    </a:cubicBezTo>
                    <a:cubicBezTo>
                      <a:pt x="40" y="5"/>
                      <a:pt x="41" y="5"/>
                      <a:pt x="41" y="5"/>
                    </a:cubicBezTo>
                    <a:cubicBezTo>
                      <a:pt x="41" y="5"/>
                      <a:pt x="42" y="5"/>
                      <a:pt x="42" y="5"/>
                    </a:cubicBezTo>
                    <a:cubicBezTo>
                      <a:pt x="44" y="5"/>
                      <a:pt x="45" y="5"/>
                      <a:pt x="47" y="5"/>
                    </a:cubicBezTo>
                    <a:cubicBezTo>
                      <a:pt x="48" y="4"/>
                      <a:pt x="49" y="3"/>
                      <a:pt x="50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2"/>
                      <a:pt x="52" y="2"/>
                      <a:pt x="52" y="2"/>
                    </a:cubicBezTo>
                    <a:cubicBezTo>
                      <a:pt x="53" y="2"/>
                      <a:pt x="55" y="2"/>
                      <a:pt x="56" y="2"/>
                    </a:cubicBezTo>
                    <a:cubicBezTo>
                      <a:pt x="57" y="1"/>
                      <a:pt x="57" y="0"/>
                      <a:pt x="56" y="0"/>
                    </a:cubicBezTo>
                    <a:cubicBezTo>
                      <a:pt x="54" y="0"/>
                      <a:pt x="52" y="0"/>
                      <a:pt x="50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任意多边形 265"/>
              <p:cNvSpPr/>
              <p:nvPr/>
            </p:nvSpPr>
            <p:spPr bwMode="auto">
              <a:xfrm>
                <a:off x="3332798" y="3629025"/>
                <a:ext cx="136769" cy="47625"/>
              </a:xfrm>
              <a:custGeom>
                <a:avLst/>
                <a:gdLst>
                  <a:gd name="connsiteX0" fmla="*/ 133527 w 136769"/>
                  <a:gd name="connsiteY0" fmla="*/ 28575 h 47625"/>
                  <a:gd name="connsiteX1" fmla="*/ 135820 w 136769"/>
                  <a:gd name="connsiteY1" fmla="*/ 32808 h 47625"/>
                  <a:gd name="connsiteX2" fmla="*/ 122061 w 136769"/>
                  <a:gd name="connsiteY2" fmla="*/ 41275 h 47625"/>
                  <a:gd name="connsiteX3" fmla="*/ 119768 w 136769"/>
                  <a:gd name="connsiteY3" fmla="*/ 41275 h 47625"/>
                  <a:gd name="connsiteX4" fmla="*/ 119768 w 136769"/>
                  <a:gd name="connsiteY4" fmla="*/ 37042 h 47625"/>
                  <a:gd name="connsiteX5" fmla="*/ 133527 w 136769"/>
                  <a:gd name="connsiteY5" fmla="*/ 28575 h 47625"/>
                  <a:gd name="connsiteX6" fmla="*/ 39071 w 136769"/>
                  <a:gd name="connsiteY6" fmla="*/ 15875 h 47625"/>
                  <a:gd name="connsiteX7" fmla="*/ 41276 w 136769"/>
                  <a:gd name="connsiteY7" fmla="*/ 20108 h 47625"/>
                  <a:gd name="connsiteX8" fmla="*/ 12612 w 136769"/>
                  <a:gd name="connsiteY8" fmla="*/ 41275 h 47625"/>
                  <a:gd name="connsiteX9" fmla="*/ 5998 w 136769"/>
                  <a:gd name="connsiteY9" fmla="*/ 47625 h 47625"/>
                  <a:gd name="connsiteX10" fmla="*/ 3793 w 136769"/>
                  <a:gd name="connsiteY10" fmla="*/ 43392 h 47625"/>
                  <a:gd name="connsiteX11" fmla="*/ 5998 w 136769"/>
                  <a:gd name="connsiteY11" fmla="*/ 41275 h 47625"/>
                  <a:gd name="connsiteX12" fmla="*/ 39071 w 136769"/>
                  <a:gd name="connsiteY12" fmla="*/ 15875 h 47625"/>
                  <a:gd name="connsiteX13" fmla="*/ 129117 w 136769"/>
                  <a:gd name="connsiteY13" fmla="*/ 14287 h 47625"/>
                  <a:gd name="connsiteX14" fmla="*/ 131233 w 136769"/>
                  <a:gd name="connsiteY14" fmla="*/ 18328 h 47625"/>
                  <a:gd name="connsiteX15" fmla="*/ 105833 w 136769"/>
                  <a:gd name="connsiteY15" fmla="*/ 36512 h 47625"/>
                  <a:gd name="connsiteX16" fmla="*/ 103717 w 136769"/>
                  <a:gd name="connsiteY16" fmla="*/ 36512 h 47625"/>
                  <a:gd name="connsiteX17" fmla="*/ 103717 w 136769"/>
                  <a:gd name="connsiteY17" fmla="*/ 32471 h 47625"/>
                  <a:gd name="connsiteX18" fmla="*/ 129117 w 136769"/>
                  <a:gd name="connsiteY18" fmla="*/ 16307 h 47625"/>
                  <a:gd name="connsiteX19" fmla="*/ 129117 w 136769"/>
                  <a:gd name="connsiteY19" fmla="*/ 14287 h 47625"/>
                  <a:gd name="connsiteX20" fmla="*/ 102636 w 136769"/>
                  <a:gd name="connsiteY20" fmla="*/ 3175 h 47625"/>
                  <a:gd name="connsiteX21" fmla="*/ 104776 w 136769"/>
                  <a:gd name="connsiteY21" fmla="*/ 5323 h 47625"/>
                  <a:gd name="connsiteX22" fmla="*/ 59842 w 136769"/>
                  <a:gd name="connsiteY22" fmla="*/ 37540 h 47625"/>
                  <a:gd name="connsiteX23" fmla="*/ 57703 w 136769"/>
                  <a:gd name="connsiteY23" fmla="*/ 39688 h 47625"/>
                  <a:gd name="connsiteX24" fmla="*/ 57703 w 136769"/>
                  <a:gd name="connsiteY24" fmla="*/ 35392 h 47625"/>
                  <a:gd name="connsiteX25" fmla="*/ 96217 w 136769"/>
                  <a:gd name="connsiteY25" fmla="*/ 5323 h 47625"/>
                  <a:gd name="connsiteX26" fmla="*/ 102636 w 136769"/>
                  <a:gd name="connsiteY26" fmla="*/ 3175 h 47625"/>
                  <a:gd name="connsiteX27" fmla="*/ 77512 w 136769"/>
                  <a:gd name="connsiteY27" fmla="*/ 3175 h 47625"/>
                  <a:gd name="connsiteX28" fmla="*/ 79720 w 136769"/>
                  <a:gd name="connsiteY28" fmla="*/ 3175 h 47625"/>
                  <a:gd name="connsiteX29" fmla="*/ 81929 w 136769"/>
                  <a:gd name="connsiteY29" fmla="*/ 7520 h 47625"/>
                  <a:gd name="connsiteX30" fmla="*/ 37755 w 136769"/>
                  <a:gd name="connsiteY30" fmla="*/ 44450 h 47625"/>
                  <a:gd name="connsiteX31" fmla="*/ 35547 w 136769"/>
                  <a:gd name="connsiteY31" fmla="*/ 44450 h 47625"/>
                  <a:gd name="connsiteX32" fmla="*/ 33338 w 136769"/>
                  <a:gd name="connsiteY32" fmla="*/ 44450 h 47625"/>
                  <a:gd name="connsiteX33" fmla="*/ 33338 w 136769"/>
                  <a:gd name="connsiteY33" fmla="*/ 42278 h 47625"/>
                  <a:gd name="connsiteX34" fmla="*/ 73094 w 136769"/>
                  <a:gd name="connsiteY34" fmla="*/ 7520 h 47625"/>
                  <a:gd name="connsiteX35" fmla="*/ 77512 w 136769"/>
                  <a:gd name="connsiteY35" fmla="*/ 3175 h 47625"/>
                  <a:gd name="connsiteX36" fmla="*/ 39103 w 136769"/>
                  <a:gd name="connsiteY36" fmla="*/ 3175 h 47625"/>
                  <a:gd name="connsiteX37" fmla="*/ 41275 w 136769"/>
                  <a:gd name="connsiteY37" fmla="*/ 3175 h 47625"/>
                  <a:gd name="connsiteX38" fmla="*/ 41275 w 136769"/>
                  <a:gd name="connsiteY38" fmla="*/ 5292 h 47625"/>
                  <a:gd name="connsiteX39" fmla="*/ 39103 w 136769"/>
                  <a:gd name="connsiteY39" fmla="*/ 7408 h 47625"/>
                  <a:gd name="connsiteX40" fmla="*/ 34758 w 136769"/>
                  <a:gd name="connsiteY40" fmla="*/ 11642 h 47625"/>
                  <a:gd name="connsiteX41" fmla="*/ 4345 w 136769"/>
                  <a:gd name="connsiteY41" fmla="*/ 41275 h 47625"/>
                  <a:gd name="connsiteX42" fmla="*/ 2172 w 136769"/>
                  <a:gd name="connsiteY42" fmla="*/ 41275 h 47625"/>
                  <a:gd name="connsiteX43" fmla="*/ 0 w 136769"/>
                  <a:gd name="connsiteY43" fmla="*/ 41275 h 47625"/>
                  <a:gd name="connsiteX44" fmla="*/ 0 w 136769"/>
                  <a:gd name="connsiteY44" fmla="*/ 39158 h 47625"/>
                  <a:gd name="connsiteX45" fmla="*/ 30413 w 136769"/>
                  <a:gd name="connsiteY45" fmla="*/ 9525 h 47625"/>
                  <a:gd name="connsiteX46" fmla="*/ 32585 w 136769"/>
                  <a:gd name="connsiteY46" fmla="*/ 7408 h 47625"/>
                  <a:gd name="connsiteX47" fmla="*/ 36930 w 136769"/>
                  <a:gd name="connsiteY47" fmla="*/ 5292 h 47625"/>
                  <a:gd name="connsiteX48" fmla="*/ 39103 w 136769"/>
                  <a:gd name="connsiteY48" fmla="*/ 3175 h 47625"/>
                  <a:gd name="connsiteX49" fmla="*/ 122715 w 136769"/>
                  <a:gd name="connsiteY49" fmla="*/ 0 h 47625"/>
                  <a:gd name="connsiteX50" fmla="*/ 124858 w 136769"/>
                  <a:gd name="connsiteY50" fmla="*/ 4445 h 47625"/>
                  <a:gd name="connsiteX51" fmla="*/ 88424 w 136769"/>
                  <a:gd name="connsiteY51" fmla="*/ 33338 h 47625"/>
                  <a:gd name="connsiteX52" fmla="*/ 86281 w 136769"/>
                  <a:gd name="connsiteY52" fmla="*/ 28893 h 47625"/>
                  <a:gd name="connsiteX53" fmla="*/ 122715 w 136769"/>
                  <a:gd name="connsiteY53" fmla="*/ 0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36769" h="47625">
                    <a:moveTo>
                      <a:pt x="133527" y="28575"/>
                    </a:moveTo>
                    <a:cubicBezTo>
                      <a:pt x="135820" y="28575"/>
                      <a:pt x="138113" y="32808"/>
                      <a:pt x="135820" y="32808"/>
                    </a:cubicBezTo>
                    <a:cubicBezTo>
                      <a:pt x="131234" y="34925"/>
                      <a:pt x="126648" y="37042"/>
                      <a:pt x="122061" y="41275"/>
                    </a:cubicBezTo>
                    <a:cubicBezTo>
                      <a:pt x="122061" y="41275"/>
                      <a:pt x="119768" y="41275"/>
                      <a:pt x="119768" y="41275"/>
                    </a:cubicBezTo>
                    <a:cubicBezTo>
                      <a:pt x="117475" y="41275"/>
                      <a:pt x="117475" y="37042"/>
                      <a:pt x="119768" y="37042"/>
                    </a:cubicBezTo>
                    <a:cubicBezTo>
                      <a:pt x="124354" y="34925"/>
                      <a:pt x="128941" y="32808"/>
                      <a:pt x="133527" y="28575"/>
                    </a:cubicBezTo>
                    <a:close/>
                    <a:moveTo>
                      <a:pt x="39071" y="15875"/>
                    </a:moveTo>
                    <a:cubicBezTo>
                      <a:pt x="41276" y="15875"/>
                      <a:pt x="41276" y="17992"/>
                      <a:pt x="41276" y="20108"/>
                    </a:cubicBezTo>
                    <a:cubicBezTo>
                      <a:pt x="30251" y="26458"/>
                      <a:pt x="21432" y="34925"/>
                      <a:pt x="12612" y="41275"/>
                    </a:cubicBezTo>
                    <a:cubicBezTo>
                      <a:pt x="10407" y="43392"/>
                      <a:pt x="8203" y="45508"/>
                      <a:pt x="5998" y="47625"/>
                    </a:cubicBezTo>
                    <a:cubicBezTo>
                      <a:pt x="3793" y="47625"/>
                      <a:pt x="1588" y="45508"/>
                      <a:pt x="3793" y="43392"/>
                    </a:cubicBezTo>
                    <a:cubicBezTo>
                      <a:pt x="3793" y="43392"/>
                      <a:pt x="5998" y="41275"/>
                      <a:pt x="5998" y="41275"/>
                    </a:cubicBezTo>
                    <a:cubicBezTo>
                      <a:pt x="17022" y="32808"/>
                      <a:pt x="28047" y="24342"/>
                      <a:pt x="39071" y="15875"/>
                    </a:cubicBezTo>
                    <a:close/>
                    <a:moveTo>
                      <a:pt x="129117" y="14287"/>
                    </a:moveTo>
                    <a:cubicBezTo>
                      <a:pt x="131233" y="14287"/>
                      <a:pt x="133350" y="18328"/>
                      <a:pt x="131233" y="18328"/>
                    </a:cubicBezTo>
                    <a:cubicBezTo>
                      <a:pt x="122767" y="24389"/>
                      <a:pt x="114300" y="30451"/>
                      <a:pt x="105833" y="36512"/>
                    </a:cubicBezTo>
                    <a:cubicBezTo>
                      <a:pt x="103717" y="36512"/>
                      <a:pt x="103717" y="36512"/>
                      <a:pt x="103717" y="36512"/>
                    </a:cubicBezTo>
                    <a:cubicBezTo>
                      <a:pt x="101600" y="36512"/>
                      <a:pt x="101600" y="34492"/>
                      <a:pt x="103717" y="32471"/>
                    </a:cubicBezTo>
                    <a:cubicBezTo>
                      <a:pt x="112183" y="26410"/>
                      <a:pt x="120650" y="20348"/>
                      <a:pt x="129117" y="16307"/>
                    </a:cubicBezTo>
                    <a:cubicBezTo>
                      <a:pt x="129117" y="14287"/>
                      <a:pt x="129117" y="14287"/>
                      <a:pt x="129117" y="14287"/>
                    </a:cubicBezTo>
                    <a:close/>
                    <a:moveTo>
                      <a:pt x="102636" y="3175"/>
                    </a:moveTo>
                    <a:cubicBezTo>
                      <a:pt x="104776" y="3175"/>
                      <a:pt x="104776" y="3175"/>
                      <a:pt x="104776" y="5323"/>
                    </a:cubicBezTo>
                    <a:cubicBezTo>
                      <a:pt x="89798" y="16062"/>
                      <a:pt x="74820" y="26801"/>
                      <a:pt x="59842" y="37540"/>
                    </a:cubicBezTo>
                    <a:cubicBezTo>
                      <a:pt x="59842" y="39688"/>
                      <a:pt x="59842" y="39688"/>
                      <a:pt x="57703" y="39688"/>
                    </a:cubicBezTo>
                    <a:cubicBezTo>
                      <a:pt x="57703" y="39688"/>
                      <a:pt x="55563" y="35392"/>
                      <a:pt x="57703" y="35392"/>
                    </a:cubicBezTo>
                    <a:cubicBezTo>
                      <a:pt x="70541" y="24653"/>
                      <a:pt x="83379" y="16062"/>
                      <a:pt x="96217" y="5323"/>
                    </a:cubicBezTo>
                    <a:cubicBezTo>
                      <a:pt x="98357" y="5323"/>
                      <a:pt x="100496" y="3175"/>
                      <a:pt x="102636" y="3175"/>
                    </a:cubicBezTo>
                    <a:close/>
                    <a:moveTo>
                      <a:pt x="77512" y="3175"/>
                    </a:moveTo>
                    <a:cubicBezTo>
                      <a:pt x="79720" y="3175"/>
                      <a:pt x="79720" y="3175"/>
                      <a:pt x="79720" y="3175"/>
                    </a:cubicBezTo>
                    <a:cubicBezTo>
                      <a:pt x="81929" y="3175"/>
                      <a:pt x="84138" y="5347"/>
                      <a:pt x="81929" y="7520"/>
                    </a:cubicBezTo>
                    <a:cubicBezTo>
                      <a:pt x="66468" y="20554"/>
                      <a:pt x="51007" y="31416"/>
                      <a:pt x="37755" y="44450"/>
                    </a:cubicBezTo>
                    <a:cubicBezTo>
                      <a:pt x="35547" y="44450"/>
                      <a:pt x="35547" y="44450"/>
                      <a:pt x="35547" y="44450"/>
                    </a:cubicBezTo>
                    <a:cubicBezTo>
                      <a:pt x="35547" y="44450"/>
                      <a:pt x="35547" y="44450"/>
                      <a:pt x="33338" y="44450"/>
                    </a:cubicBezTo>
                    <a:cubicBezTo>
                      <a:pt x="33338" y="44450"/>
                      <a:pt x="33338" y="42278"/>
                      <a:pt x="33338" y="42278"/>
                    </a:cubicBezTo>
                    <a:cubicBezTo>
                      <a:pt x="46590" y="31416"/>
                      <a:pt x="62051" y="20554"/>
                      <a:pt x="73094" y="7520"/>
                    </a:cubicBezTo>
                    <a:cubicBezTo>
                      <a:pt x="75303" y="7520"/>
                      <a:pt x="77512" y="5347"/>
                      <a:pt x="77512" y="3175"/>
                    </a:cubicBezTo>
                    <a:close/>
                    <a:moveTo>
                      <a:pt x="39103" y="3175"/>
                    </a:moveTo>
                    <a:cubicBezTo>
                      <a:pt x="41275" y="3175"/>
                      <a:pt x="41275" y="3175"/>
                      <a:pt x="41275" y="3175"/>
                    </a:cubicBezTo>
                    <a:cubicBezTo>
                      <a:pt x="41275" y="5292"/>
                      <a:pt x="41275" y="5292"/>
                      <a:pt x="41275" y="5292"/>
                    </a:cubicBezTo>
                    <a:cubicBezTo>
                      <a:pt x="41275" y="7408"/>
                      <a:pt x="39103" y="7408"/>
                      <a:pt x="39103" y="7408"/>
                    </a:cubicBezTo>
                    <a:cubicBezTo>
                      <a:pt x="39103" y="7408"/>
                      <a:pt x="36930" y="9525"/>
                      <a:pt x="34758" y="11642"/>
                    </a:cubicBezTo>
                    <a:cubicBezTo>
                      <a:pt x="23896" y="20108"/>
                      <a:pt x="15206" y="30692"/>
                      <a:pt x="4345" y="41275"/>
                    </a:cubicBezTo>
                    <a:cubicBezTo>
                      <a:pt x="2172" y="41275"/>
                      <a:pt x="2172" y="41275"/>
                      <a:pt x="2172" y="41275"/>
                    </a:cubicBezTo>
                    <a:cubicBezTo>
                      <a:pt x="2172" y="41275"/>
                      <a:pt x="0" y="41275"/>
                      <a:pt x="0" y="41275"/>
                    </a:cubicBezTo>
                    <a:cubicBezTo>
                      <a:pt x="0" y="41275"/>
                      <a:pt x="0" y="39158"/>
                      <a:pt x="0" y="39158"/>
                    </a:cubicBezTo>
                    <a:cubicBezTo>
                      <a:pt x="10862" y="28575"/>
                      <a:pt x="19551" y="17992"/>
                      <a:pt x="30413" y="9525"/>
                    </a:cubicBezTo>
                    <a:cubicBezTo>
                      <a:pt x="30413" y="9525"/>
                      <a:pt x="32585" y="7408"/>
                      <a:pt x="32585" y="7408"/>
                    </a:cubicBezTo>
                    <a:cubicBezTo>
                      <a:pt x="34758" y="5292"/>
                      <a:pt x="34758" y="5292"/>
                      <a:pt x="36930" y="5292"/>
                    </a:cubicBezTo>
                    <a:cubicBezTo>
                      <a:pt x="36930" y="3175"/>
                      <a:pt x="36930" y="3175"/>
                      <a:pt x="39103" y="3175"/>
                    </a:cubicBezTo>
                    <a:close/>
                    <a:moveTo>
                      <a:pt x="122715" y="0"/>
                    </a:moveTo>
                    <a:cubicBezTo>
                      <a:pt x="124858" y="0"/>
                      <a:pt x="127001" y="2222"/>
                      <a:pt x="124858" y="4445"/>
                    </a:cubicBezTo>
                    <a:cubicBezTo>
                      <a:pt x="111999" y="13335"/>
                      <a:pt x="101283" y="22225"/>
                      <a:pt x="88424" y="33338"/>
                    </a:cubicBezTo>
                    <a:cubicBezTo>
                      <a:pt x="86281" y="33338"/>
                      <a:pt x="84138" y="28893"/>
                      <a:pt x="86281" y="28893"/>
                    </a:cubicBezTo>
                    <a:cubicBezTo>
                      <a:pt x="99140" y="20003"/>
                      <a:pt x="109856" y="11113"/>
                      <a:pt x="122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任意多边形 267"/>
              <p:cNvSpPr/>
              <p:nvPr/>
            </p:nvSpPr>
            <p:spPr bwMode="auto">
              <a:xfrm>
                <a:off x="3465720" y="2908299"/>
                <a:ext cx="548498" cy="952500"/>
              </a:xfrm>
              <a:custGeom>
                <a:avLst/>
                <a:gdLst>
                  <a:gd name="connsiteX0" fmla="*/ 545364 w 548498"/>
                  <a:gd name="connsiteY0" fmla="*/ 895350 h 952500"/>
                  <a:gd name="connsiteX1" fmla="*/ 547534 w 548498"/>
                  <a:gd name="connsiteY1" fmla="*/ 895350 h 952500"/>
                  <a:gd name="connsiteX2" fmla="*/ 547534 w 548498"/>
                  <a:gd name="connsiteY2" fmla="*/ 899746 h 952500"/>
                  <a:gd name="connsiteX3" fmla="*/ 543194 w 548498"/>
                  <a:gd name="connsiteY3" fmla="*/ 904142 h 952500"/>
                  <a:gd name="connsiteX4" fmla="*/ 536686 w 548498"/>
                  <a:gd name="connsiteY4" fmla="*/ 908539 h 952500"/>
                  <a:gd name="connsiteX5" fmla="*/ 530177 w 548498"/>
                  <a:gd name="connsiteY5" fmla="*/ 915133 h 952500"/>
                  <a:gd name="connsiteX6" fmla="*/ 523668 w 548498"/>
                  <a:gd name="connsiteY6" fmla="*/ 921727 h 952500"/>
                  <a:gd name="connsiteX7" fmla="*/ 501972 w 548498"/>
                  <a:gd name="connsiteY7" fmla="*/ 941510 h 952500"/>
                  <a:gd name="connsiteX8" fmla="*/ 497633 w 548498"/>
                  <a:gd name="connsiteY8" fmla="*/ 945906 h 952500"/>
                  <a:gd name="connsiteX9" fmla="*/ 488954 w 548498"/>
                  <a:gd name="connsiteY9" fmla="*/ 952500 h 952500"/>
                  <a:gd name="connsiteX10" fmla="*/ 486785 w 548498"/>
                  <a:gd name="connsiteY10" fmla="*/ 952500 h 952500"/>
                  <a:gd name="connsiteX11" fmla="*/ 486785 w 548498"/>
                  <a:gd name="connsiteY11" fmla="*/ 950302 h 952500"/>
                  <a:gd name="connsiteX12" fmla="*/ 488954 w 548498"/>
                  <a:gd name="connsiteY12" fmla="*/ 948104 h 952500"/>
                  <a:gd name="connsiteX13" fmla="*/ 497633 w 548498"/>
                  <a:gd name="connsiteY13" fmla="*/ 939312 h 952500"/>
                  <a:gd name="connsiteX14" fmla="*/ 501972 w 548498"/>
                  <a:gd name="connsiteY14" fmla="*/ 934916 h 952500"/>
                  <a:gd name="connsiteX15" fmla="*/ 528007 w 548498"/>
                  <a:gd name="connsiteY15" fmla="*/ 912935 h 952500"/>
                  <a:gd name="connsiteX16" fmla="*/ 534516 w 548498"/>
                  <a:gd name="connsiteY16" fmla="*/ 906341 h 952500"/>
                  <a:gd name="connsiteX17" fmla="*/ 538855 w 548498"/>
                  <a:gd name="connsiteY17" fmla="*/ 901944 h 952500"/>
                  <a:gd name="connsiteX18" fmla="*/ 543194 w 548498"/>
                  <a:gd name="connsiteY18" fmla="*/ 897548 h 952500"/>
                  <a:gd name="connsiteX19" fmla="*/ 545364 w 548498"/>
                  <a:gd name="connsiteY19" fmla="*/ 895350 h 952500"/>
                  <a:gd name="connsiteX20" fmla="*/ 537348 w 548498"/>
                  <a:gd name="connsiteY20" fmla="*/ 876300 h 952500"/>
                  <a:gd name="connsiteX21" fmla="*/ 539556 w 548498"/>
                  <a:gd name="connsiteY21" fmla="*/ 876300 h 952500"/>
                  <a:gd name="connsiteX22" fmla="*/ 539556 w 548498"/>
                  <a:gd name="connsiteY22" fmla="*/ 880685 h 952500"/>
                  <a:gd name="connsiteX23" fmla="*/ 537348 w 548498"/>
                  <a:gd name="connsiteY23" fmla="*/ 882877 h 952500"/>
                  <a:gd name="connsiteX24" fmla="*/ 532930 w 548498"/>
                  <a:gd name="connsiteY24" fmla="*/ 887262 h 952500"/>
                  <a:gd name="connsiteX25" fmla="*/ 497591 w 548498"/>
                  <a:gd name="connsiteY25" fmla="*/ 920146 h 952500"/>
                  <a:gd name="connsiteX26" fmla="*/ 495383 w 548498"/>
                  <a:gd name="connsiteY26" fmla="*/ 922338 h 952500"/>
                  <a:gd name="connsiteX27" fmla="*/ 493174 w 548498"/>
                  <a:gd name="connsiteY27" fmla="*/ 922338 h 952500"/>
                  <a:gd name="connsiteX28" fmla="*/ 493174 w 548498"/>
                  <a:gd name="connsiteY28" fmla="*/ 917954 h 952500"/>
                  <a:gd name="connsiteX29" fmla="*/ 497591 w 548498"/>
                  <a:gd name="connsiteY29" fmla="*/ 913569 h 952500"/>
                  <a:gd name="connsiteX30" fmla="*/ 532930 w 548498"/>
                  <a:gd name="connsiteY30" fmla="*/ 880685 h 952500"/>
                  <a:gd name="connsiteX31" fmla="*/ 537348 w 548498"/>
                  <a:gd name="connsiteY31" fmla="*/ 876300 h 952500"/>
                  <a:gd name="connsiteX32" fmla="*/ 536473 w 548498"/>
                  <a:gd name="connsiteY32" fmla="*/ 865187 h 952500"/>
                  <a:gd name="connsiteX33" fmla="*/ 538590 w 548498"/>
                  <a:gd name="connsiteY33" fmla="*/ 869572 h 952500"/>
                  <a:gd name="connsiteX34" fmla="*/ 536473 w 548498"/>
                  <a:gd name="connsiteY34" fmla="*/ 871764 h 952500"/>
                  <a:gd name="connsiteX35" fmla="*/ 532240 w 548498"/>
                  <a:gd name="connsiteY35" fmla="*/ 876149 h 952500"/>
                  <a:gd name="connsiteX36" fmla="*/ 496257 w 548498"/>
                  <a:gd name="connsiteY36" fmla="*/ 906841 h 952500"/>
                  <a:gd name="connsiteX37" fmla="*/ 492023 w 548498"/>
                  <a:gd name="connsiteY37" fmla="*/ 909033 h 952500"/>
                  <a:gd name="connsiteX38" fmla="*/ 492023 w 548498"/>
                  <a:gd name="connsiteY38" fmla="*/ 911225 h 952500"/>
                  <a:gd name="connsiteX39" fmla="*/ 489907 w 548498"/>
                  <a:gd name="connsiteY39" fmla="*/ 911225 h 952500"/>
                  <a:gd name="connsiteX40" fmla="*/ 489907 w 548498"/>
                  <a:gd name="connsiteY40" fmla="*/ 906841 h 952500"/>
                  <a:gd name="connsiteX41" fmla="*/ 494140 w 548498"/>
                  <a:gd name="connsiteY41" fmla="*/ 902456 h 952500"/>
                  <a:gd name="connsiteX42" fmla="*/ 532240 w 548498"/>
                  <a:gd name="connsiteY42" fmla="*/ 869572 h 952500"/>
                  <a:gd name="connsiteX43" fmla="*/ 534357 w 548498"/>
                  <a:gd name="connsiteY43" fmla="*/ 867379 h 952500"/>
                  <a:gd name="connsiteX44" fmla="*/ 536473 w 548498"/>
                  <a:gd name="connsiteY44" fmla="*/ 865187 h 952500"/>
                  <a:gd name="connsiteX45" fmla="*/ 523182 w 548498"/>
                  <a:gd name="connsiteY45" fmla="*/ 855662 h 952500"/>
                  <a:gd name="connsiteX46" fmla="*/ 525330 w 548498"/>
                  <a:gd name="connsiteY46" fmla="*/ 857817 h 952500"/>
                  <a:gd name="connsiteX47" fmla="*/ 495261 w 548498"/>
                  <a:gd name="connsiteY47" fmla="*/ 883671 h 952500"/>
                  <a:gd name="connsiteX48" fmla="*/ 493113 w 548498"/>
                  <a:gd name="connsiteY48" fmla="*/ 885825 h 952500"/>
                  <a:gd name="connsiteX49" fmla="*/ 493113 w 548498"/>
                  <a:gd name="connsiteY49" fmla="*/ 881516 h 952500"/>
                  <a:gd name="connsiteX50" fmla="*/ 523182 w 548498"/>
                  <a:gd name="connsiteY50" fmla="*/ 855662 h 952500"/>
                  <a:gd name="connsiteX51" fmla="*/ 538529 w 548498"/>
                  <a:gd name="connsiteY51" fmla="*/ 831850 h 952500"/>
                  <a:gd name="connsiteX52" fmla="*/ 540666 w 548498"/>
                  <a:gd name="connsiteY52" fmla="*/ 831850 h 952500"/>
                  <a:gd name="connsiteX53" fmla="*/ 542803 w 548498"/>
                  <a:gd name="connsiteY53" fmla="*/ 833939 h 952500"/>
                  <a:gd name="connsiteX54" fmla="*/ 540666 w 548498"/>
                  <a:gd name="connsiteY54" fmla="*/ 836028 h 952500"/>
                  <a:gd name="connsiteX55" fmla="*/ 538529 w 548498"/>
                  <a:gd name="connsiteY55" fmla="*/ 838117 h 952500"/>
                  <a:gd name="connsiteX56" fmla="*/ 534255 w 548498"/>
                  <a:gd name="connsiteY56" fmla="*/ 840205 h 952500"/>
                  <a:gd name="connsiteX57" fmla="*/ 532118 w 548498"/>
                  <a:gd name="connsiteY57" fmla="*/ 842294 h 952500"/>
                  <a:gd name="connsiteX58" fmla="*/ 527844 w 548498"/>
                  <a:gd name="connsiteY58" fmla="*/ 844383 h 952500"/>
                  <a:gd name="connsiteX59" fmla="*/ 493651 w 548498"/>
                  <a:gd name="connsiteY59" fmla="*/ 871538 h 952500"/>
                  <a:gd name="connsiteX60" fmla="*/ 491514 w 548498"/>
                  <a:gd name="connsiteY60" fmla="*/ 871538 h 952500"/>
                  <a:gd name="connsiteX61" fmla="*/ 491514 w 548498"/>
                  <a:gd name="connsiteY61" fmla="*/ 867360 h 952500"/>
                  <a:gd name="connsiteX62" fmla="*/ 527844 w 548498"/>
                  <a:gd name="connsiteY62" fmla="*/ 840205 h 952500"/>
                  <a:gd name="connsiteX63" fmla="*/ 532118 w 548498"/>
                  <a:gd name="connsiteY63" fmla="*/ 838117 h 952500"/>
                  <a:gd name="connsiteX64" fmla="*/ 534255 w 548498"/>
                  <a:gd name="connsiteY64" fmla="*/ 836028 h 952500"/>
                  <a:gd name="connsiteX65" fmla="*/ 538529 w 548498"/>
                  <a:gd name="connsiteY65" fmla="*/ 833939 h 952500"/>
                  <a:gd name="connsiteX66" fmla="*/ 538529 w 548498"/>
                  <a:gd name="connsiteY66" fmla="*/ 831850 h 952500"/>
                  <a:gd name="connsiteX67" fmla="*/ 539567 w 548498"/>
                  <a:gd name="connsiteY67" fmla="*/ 815975 h 952500"/>
                  <a:gd name="connsiteX68" fmla="*/ 541765 w 548498"/>
                  <a:gd name="connsiteY68" fmla="*/ 818118 h 952500"/>
                  <a:gd name="connsiteX69" fmla="*/ 541765 w 548498"/>
                  <a:gd name="connsiteY69" fmla="*/ 820261 h 952500"/>
                  <a:gd name="connsiteX70" fmla="*/ 539567 w 548498"/>
                  <a:gd name="connsiteY70" fmla="*/ 822405 h 952500"/>
                  <a:gd name="connsiteX71" fmla="*/ 537369 w 548498"/>
                  <a:gd name="connsiteY71" fmla="*/ 824548 h 952500"/>
                  <a:gd name="connsiteX72" fmla="*/ 532973 w 548498"/>
                  <a:gd name="connsiteY72" fmla="*/ 826691 h 952500"/>
                  <a:gd name="connsiteX73" fmla="*/ 530775 w 548498"/>
                  <a:gd name="connsiteY73" fmla="*/ 830977 h 952500"/>
                  <a:gd name="connsiteX74" fmla="*/ 526379 w 548498"/>
                  <a:gd name="connsiteY74" fmla="*/ 833120 h 952500"/>
                  <a:gd name="connsiteX75" fmla="*/ 489011 w 548498"/>
                  <a:gd name="connsiteY75" fmla="*/ 858838 h 952500"/>
                  <a:gd name="connsiteX76" fmla="*/ 486813 w 548498"/>
                  <a:gd name="connsiteY76" fmla="*/ 854552 h 952500"/>
                  <a:gd name="connsiteX77" fmla="*/ 489011 w 548498"/>
                  <a:gd name="connsiteY77" fmla="*/ 854552 h 952500"/>
                  <a:gd name="connsiteX78" fmla="*/ 524181 w 548498"/>
                  <a:gd name="connsiteY78" fmla="*/ 828834 h 952500"/>
                  <a:gd name="connsiteX79" fmla="*/ 528577 w 548498"/>
                  <a:gd name="connsiteY79" fmla="*/ 824548 h 952500"/>
                  <a:gd name="connsiteX80" fmla="*/ 532973 w 548498"/>
                  <a:gd name="connsiteY80" fmla="*/ 822405 h 952500"/>
                  <a:gd name="connsiteX81" fmla="*/ 537369 w 548498"/>
                  <a:gd name="connsiteY81" fmla="*/ 818118 h 952500"/>
                  <a:gd name="connsiteX82" fmla="*/ 539567 w 548498"/>
                  <a:gd name="connsiteY82" fmla="*/ 818118 h 952500"/>
                  <a:gd name="connsiteX83" fmla="*/ 539567 w 548498"/>
                  <a:gd name="connsiteY83" fmla="*/ 815975 h 952500"/>
                  <a:gd name="connsiteX84" fmla="*/ 541213 w 548498"/>
                  <a:gd name="connsiteY84" fmla="*/ 798512 h 952500"/>
                  <a:gd name="connsiteX85" fmla="*/ 543353 w 548498"/>
                  <a:gd name="connsiteY85" fmla="*/ 802808 h 952500"/>
                  <a:gd name="connsiteX86" fmla="*/ 539074 w 548498"/>
                  <a:gd name="connsiteY86" fmla="*/ 804956 h 952500"/>
                  <a:gd name="connsiteX87" fmla="*/ 539074 w 548498"/>
                  <a:gd name="connsiteY87" fmla="*/ 807103 h 952500"/>
                  <a:gd name="connsiteX88" fmla="*/ 532655 w 548498"/>
                  <a:gd name="connsiteY88" fmla="*/ 811399 h 952500"/>
                  <a:gd name="connsiteX89" fmla="*/ 526236 w 548498"/>
                  <a:gd name="connsiteY89" fmla="*/ 815695 h 952500"/>
                  <a:gd name="connsiteX90" fmla="*/ 521956 w 548498"/>
                  <a:gd name="connsiteY90" fmla="*/ 817843 h 952500"/>
                  <a:gd name="connsiteX91" fmla="*/ 498420 w 548498"/>
                  <a:gd name="connsiteY91" fmla="*/ 835025 h 952500"/>
                  <a:gd name="connsiteX92" fmla="*/ 496280 w 548498"/>
                  <a:gd name="connsiteY92" fmla="*/ 830729 h 952500"/>
                  <a:gd name="connsiteX93" fmla="*/ 521956 w 548498"/>
                  <a:gd name="connsiteY93" fmla="*/ 813547 h 952500"/>
                  <a:gd name="connsiteX94" fmla="*/ 526236 w 548498"/>
                  <a:gd name="connsiteY94" fmla="*/ 811399 h 952500"/>
                  <a:gd name="connsiteX95" fmla="*/ 532655 w 548498"/>
                  <a:gd name="connsiteY95" fmla="*/ 807103 h 952500"/>
                  <a:gd name="connsiteX96" fmla="*/ 536934 w 548498"/>
                  <a:gd name="connsiteY96" fmla="*/ 800660 h 952500"/>
                  <a:gd name="connsiteX97" fmla="*/ 539074 w 548498"/>
                  <a:gd name="connsiteY97" fmla="*/ 800660 h 952500"/>
                  <a:gd name="connsiteX98" fmla="*/ 541213 w 548498"/>
                  <a:gd name="connsiteY98" fmla="*/ 798512 h 952500"/>
                  <a:gd name="connsiteX99" fmla="*/ 528007 w 548498"/>
                  <a:gd name="connsiteY99" fmla="*/ 787400 h 952500"/>
                  <a:gd name="connsiteX100" fmla="*/ 530123 w 548498"/>
                  <a:gd name="connsiteY100" fmla="*/ 787400 h 952500"/>
                  <a:gd name="connsiteX101" fmla="*/ 530123 w 548498"/>
                  <a:gd name="connsiteY101" fmla="*/ 789555 h 952500"/>
                  <a:gd name="connsiteX102" fmla="*/ 530123 w 548498"/>
                  <a:gd name="connsiteY102" fmla="*/ 791709 h 952500"/>
                  <a:gd name="connsiteX103" fmla="*/ 523773 w 548498"/>
                  <a:gd name="connsiteY103" fmla="*/ 798173 h 952500"/>
                  <a:gd name="connsiteX104" fmla="*/ 519540 w 548498"/>
                  <a:gd name="connsiteY104" fmla="*/ 802482 h 952500"/>
                  <a:gd name="connsiteX105" fmla="*/ 498373 w 548498"/>
                  <a:gd name="connsiteY105" fmla="*/ 817563 h 952500"/>
                  <a:gd name="connsiteX106" fmla="*/ 496257 w 548498"/>
                  <a:gd name="connsiteY106" fmla="*/ 813254 h 952500"/>
                  <a:gd name="connsiteX107" fmla="*/ 519540 w 548498"/>
                  <a:gd name="connsiteY107" fmla="*/ 796018 h 952500"/>
                  <a:gd name="connsiteX108" fmla="*/ 521657 w 548498"/>
                  <a:gd name="connsiteY108" fmla="*/ 793864 h 952500"/>
                  <a:gd name="connsiteX109" fmla="*/ 528007 w 548498"/>
                  <a:gd name="connsiteY109" fmla="*/ 787400 h 952500"/>
                  <a:gd name="connsiteX110" fmla="*/ 525335 w 548498"/>
                  <a:gd name="connsiteY110" fmla="*/ 765175 h 952500"/>
                  <a:gd name="connsiteX111" fmla="*/ 527478 w 548498"/>
                  <a:gd name="connsiteY111" fmla="*/ 769408 h 952500"/>
                  <a:gd name="connsiteX112" fmla="*/ 521049 w 548498"/>
                  <a:gd name="connsiteY112" fmla="*/ 775758 h 952500"/>
                  <a:gd name="connsiteX113" fmla="*/ 491045 w 548498"/>
                  <a:gd name="connsiteY113" fmla="*/ 801158 h 952500"/>
                  <a:gd name="connsiteX114" fmla="*/ 488901 w 548498"/>
                  <a:gd name="connsiteY114" fmla="*/ 803275 h 952500"/>
                  <a:gd name="connsiteX115" fmla="*/ 486758 w 548498"/>
                  <a:gd name="connsiteY115" fmla="*/ 803275 h 952500"/>
                  <a:gd name="connsiteX116" fmla="*/ 484615 w 548498"/>
                  <a:gd name="connsiteY116" fmla="*/ 801158 h 952500"/>
                  <a:gd name="connsiteX117" fmla="*/ 491045 w 548498"/>
                  <a:gd name="connsiteY117" fmla="*/ 796925 h 952500"/>
                  <a:gd name="connsiteX118" fmla="*/ 523192 w 548498"/>
                  <a:gd name="connsiteY118" fmla="*/ 767292 h 952500"/>
                  <a:gd name="connsiteX119" fmla="*/ 525335 w 548498"/>
                  <a:gd name="connsiteY119" fmla="*/ 765175 h 952500"/>
                  <a:gd name="connsiteX120" fmla="*/ 523244 w 548498"/>
                  <a:gd name="connsiteY120" fmla="*/ 747712 h 952500"/>
                  <a:gd name="connsiteX121" fmla="*/ 525360 w 548498"/>
                  <a:gd name="connsiteY121" fmla="*/ 751945 h 952500"/>
                  <a:gd name="connsiteX122" fmla="*/ 523244 w 548498"/>
                  <a:gd name="connsiteY122" fmla="*/ 754062 h 952500"/>
                  <a:gd name="connsiteX123" fmla="*/ 489377 w 548498"/>
                  <a:gd name="connsiteY123" fmla="*/ 781579 h 952500"/>
                  <a:gd name="connsiteX124" fmla="*/ 487260 w 548498"/>
                  <a:gd name="connsiteY124" fmla="*/ 783695 h 952500"/>
                  <a:gd name="connsiteX125" fmla="*/ 485144 w 548498"/>
                  <a:gd name="connsiteY125" fmla="*/ 785812 h 952500"/>
                  <a:gd name="connsiteX126" fmla="*/ 483027 w 548498"/>
                  <a:gd name="connsiteY126" fmla="*/ 781579 h 952500"/>
                  <a:gd name="connsiteX127" fmla="*/ 489377 w 548498"/>
                  <a:gd name="connsiteY127" fmla="*/ 777345 h 952500"/>
                  <a:gd name="connsiteX128" fmla="*/ 521127 w 548498"/>
                  <a:gd name="connsiteY128" fmla="*/ 749829 h 952500"/>
                  <a:gd name="connsiteX129" fmla="*/ 523244 w 548498"/>
                  <a:gd name="connsiteY129" fmla="*/ 747712 h 952500"/>
                  <a:gd name="connsiteX130" fmla="*/ 519396 w 548498"/>
                  <a:gd name="connsiteY130" fmla="*/ 731837 h 952500"/>
                  <a:gd name="connsiteX131" fmla="*/ 521561 w 548498"/>
                  <a:gd name="connsiteY131" fmla="*/ 731837 h 952500"/>
                  <a:gd name="connsiteX132" fmla="*/ 523725 w 548498"/>
                  <a:gd name="connsiteY132" fmla="*/ 734020 h 952500"/>
                  <a:gd name="connsiteX133" fmla="*/ 521561 w 548498"/>
                  <a:gd name="connsiteY133" fmla="*/ 736203 h 952500"/>
                  <a:gd name="connsiteX134" fmla="*/ 486924 w 548498"/>
                  <a:gd name="connsiteY134" fmla="*/ 764579 h 952500"/>
                  <a:gd name="connsiteX135" fmla="*/ 482595 w 548498"/>
                  <a:gd name="connsiteY135" fmla="*/ 766762 h 952500"/>
                  <a:gd name="connsiteX136" fmla="*/ 480430 w 548498"/>
                  <a:gd name="connsiteY136" fmla="*/ 766762 h 952500"/>
                  <a:gd name="connsiteX137" fmla="*/ 480430 w 548498"/>
                  <a:gd name="connsiteY137" fmla="*/ 762397 h 952500"/>
                  <a:gd name="connsiteX138" fmla="*/ 484759 w 548498"/>
                  <a:gd name="connsiteY138" fmla="*/ 758031 h 952500"/>
                  <a:gd name="connsiteX139" fmla="*/ 519396 w 548498"/>
                  <a:gd name="connsiteY139" fmla="*/ 731837 h 952500"/>
                  <a:gd name="connsiteX140" fmla="*/ 498325 w 548498"/>
                  <a:gd name="connsiteY140" fmla="*/ 701675 h 952500"/>
                  <a:gd name="connsiteX141" fmla="*/ 500490 w 548498"/>
                  <a:gd name="connsiteY141" fmla="*/ 706020 h 952500"/>
                  <a:gd name="connsiteX142" fmla="*/ 481007 w 548498"/>
                  <a:gd name="connsiteY142" fmla="*/ 725571 h 952500"/>
                  <a:gd name="connsiteX143" fmla="*/ 457195 w 548498"/>
                  <a:gd name="connsiteY143" fmla="*/ 742950 h 952500"/>
                  <a:gd name="connsiteX144" fmla="*/ 455030 w 548498"/>
                  <a:gd name="connsiteY144" fmla="*/ 742950 h 952500"/>
                  <a:gd name="connsiteX145" fmla="*/ 455030 w 548498"/>
                  <a:gd name="connsiteY145" fmla="*/ 738605 h 952500"/>
                  <a:gd name="connsiteX146" fmla="*/ 476678 w 548498"/>
                  <a:gd name="connsiteY146" fmla="*/ 723399 h 952500"/>
                  <a:gd name="connsiteX147" fmla="*/ 496161 w 548498"/>
                  <a:gd name="connsiteY147" fmla="*/ 703847 h 952500"/>
                  <a:gd name="connsiteX148" fmla="*/ 498325 w 548498"/>
                  <a:gd name="connsiteY148" fmla="*/ 701675 h 952500"/>
                  <a:gd name="connsiteX149" fmla="*/ 420548 w 548498"/>
                  <a:gd name="connsiteY149" fmla="*/ 700087 h 952500"/>
                  <a:gd name="connsiteX150" fmla="*/ 422702 w 548498"/>
                  <a:gd name="connsiteY150" fmla="*/ 702204 h 952500"/>
                  <a:gd name="connsiteX151" fmla="*/ 422702 w 548498"/>
                  <a:gd name="connsiteY151" fmla="*/ 704320 h 952500"/>
                  <a:gd name="connsiteX152" fmla="*/ 366686 w 548498"/>
                  <a:gd name="connsiteY152" fmla="*/ 744537 h 952500"/>
                  <a:gd name="connsiteX153" fmla="*/ 364532 w 548498"/>
                  <a:gd name="connsiteY153" fmla="*/ 740304 h 952500"/>
                  <a:gd name="connsiteX154" fmla="*/ 418393 w 548498"/>
                  <a:gd name="connsiteY154" fmla="*/ 702204 h 952500"/>
                  <a:gd name="connsiteX155" fmla="*/ 420548 w 548498"/>
                  <a:gd name="connsiteY155" fmla="*/ 700087 h 952500"/>
                  <a:gd name="connsiteX156" fmla="*/ 366579 w 548498"/>
                  <a:gd name="connsiteY156" fmla="*/ 700087 h 952500"/>
                  <a:gd name="connsiteX157" fmla="*/ 368727 w 548498"/>
                  <a:gd name="connsiteY157" fmla="*/ 702204 h 952500"/>
                  <a:gd name="connsiteX158" fmla="*/ 362284 w 548498"/>
                  <a:gd name="connsiteY158" fmla="*/ 706437 h 952500"/>
                  <a:gd name="connsiteX159" fmla="*/ 299998 w 548498"/>
                  <a:gd name="connsiteY159" fmla="*/ 750887 h 952500"/>
                  <a:gd name="connsiteX160" fmla="*/ 297850 w 548498"/>
                  <a:gd name="connsiteY160" fmla="*/ 746654 h 952500"/>
                  <a:gd name="connsiteX161" fmla="*/ 355840 w 548498"/>
                  <a:gd name="connsiteY161" fmla="*/ 704320 h 952500"/>
                  <a:gd name="connsiteX162" fmla="*/ 366579 w 548498"/>
                  <a:gd name="connsiteY162" fmla="*/ 700087 h 952500"/>
                  <a:gd name="connsiteX163" fmla="*/ 473970 w 548498"/>
                  <a:gd name="connsiteY163" fmla="*/ 696912 h 952500"/>
                  <a:gd name="connsiteX164" fmla="*/ 476117 w 548498"/>
                  <a:gd name="connsiteY164" fmla="*/ 696912 h 952500"/>
                  <a:gd name="connsiteX165" fmla="*/ 478265 w 548498"/>
                  <a:gd name="connsiteY165" fmla="*/ 701330 h 952500"/>
                  <a:gd name="connsiteX166" fmla="*/ 476117 w 548498"/>
                  <a:gd name="connsiteY166" fmla="*/ 701330 h 952500"/>
                  <a:gd name="connsiteX167" fmla="*/ 409536 w 548498"/>
                  <a:gd name="connsiteY167" fmla="*/ 747712 h 952500"/>
                  <a:gd name="connsiteX168" fmla="*/ 407388 w 548498"/>
                  <a:gd name="connsiteY168" fmla="*/ 745503 h 952500"/>
                  <a:gd name="connsiteX169" fmla="*/ 471822 w 548498"/>
                  <a:gd name="connsiteY169" fmla="*/ 701330 h 952500"/>
                  <a:gd name="connsiteX170" fmla="*/ 473970 w 548498"/>
                  <a:gd name="connsiteY170" fmla="*/ 696912 h 952500"/>
                  <a:gd name="connsiteX171" fmla="*/ 456537 w 548498"/>
                  <a:gd name="connsiteY171" fmla="*/ 695325 h 952500"/>
                  <a:gd name="connsiteX172" fmla="*/ 458670 w 548498"/>
                  <a:gd name="connsiteY172" fmla="*/ 695325 h 952500"/>
                  <a:gd name="connsiteX173" fmla="*/ 460803 w 548498"/>
                  <a:gd name="connsiteY173" fmla="*/ 695325 h 952500"/>
                  <a:gd name="connsiteX174" fmla="*/ 460803 w 548498"/>
                  <a:gd name="connsiteY174" fmla="*/ 697490 h 952500"/>
                  <a:gd name="connsiteX175" fmla="*/ 458670 w 548498"/>
                  <a:gd name="connsiteY175" fmla="*/ 699654 h 952500"/>
                  <a:gd name="connsiteX176" fmla="*/ 456537 w 548498"/>
                  <a:gd name="connsiteY176" fmla="*/ 701819 h 952500"/>
                  <a:gd name="connsiteX177" fmla="*/ 398940 w 548498"/>
                  <a:gd name="connsiteY177" fmla="*/ 742950 h 952500"/>
                  <a:gd name="connsiteX178" fmla="*/ 396807 w 548498"/>
                  <a:gd name="connsiteY178" fmla="*/ 742950 h 952500"/>
                  <a:gd name="connsiteX179" fmla="*/ 394673 w 548498"/>
                  <a:gd name="connsiteY179" fmla="*/ 738621 h 952500"/>
                  <a:gd name="connsiteX180" fmla="*/ 450137 w 548498"/>
                  <a:gd name="connsiteY180" fmla="*/ 701819 h 952500"/>
                  <a:gd name="connsiteX181" fmla="*/ 456537 w 548498"/>
                  <a:gd name="connsiteY181" fmla="*/ 695325 h 952500"/>
                  <a:gd name="connsiteX182" fmla="*/ 401470 w 548498"/>
                  <a:gd name="connsiteY182" fmla="*/ 695325 h 952500"/>
                  <a:gd name="connsiteX183" fmla="*/ 401470 w 548498"/>
                  <a:gd name="connsiteY183" fmla="*/ 699676 h 952500"/>
                  <a:gd name="connsiteX184" fmla="*/ 399287 w 548498"/>
                  <a:gd name="connsiteY184" fmla="*/ 701852 h 952500"/>
                  <a:gd name="connsiteX185" fmla="*/ 322210 w 548498"/>
                  <a:gd name="connsiteY185" fmla="*/ 753063 h 952500"/>
                  <a:gd name="connsiteX186" fmla="*/ 377509 w 548498"/>
                  <a:gd name="connsiteY186" fmla="*/ 751568 h 952500"/>
                  <a:gd name="connsiteX187" fmla="*/ 379659 w 548498"/>
                  <a:gd name="connsiteY187" fmla="*/ 751568 h 952500"/>
                  <a:gd name="connsiteX188" fmla="*/ 450614 w 548498"/>
                  <a:gd name="connsiteY188" fmla="*/ 749300 h 952500"/>
                  <a:gd name="connsiteX189" fmla="*/ 457065 w 548498"/>
                  <a:gd name="connsiteY189" fmla="*/ 749300 h 952500"/>
                  <a:gd name="connsiteX190" fmla="*/ 459215 w 548498"/>
                  <a:gd name="connsiteY190" fmla="*/ 751568 h 952500"/>
                  <a:gd name="connsiteX191" fmla="*/ 457065 w 548498"/>
                  <a:gd name="connsiteY191" fmla="*/ 753836 h 952500"/>
                  <a:gd name="connsiteX192" fmla="*/ 429113 w 548498"/>
                  <a:gd name="connsiteY192" fmla="*/ 756104 h 952500"/>
                  <a:gd name="connsiteX193" fmla="*/ 426963 w 548498"/>
                  <a:gd name="connsiteY193" fmla="*/ 758372 h 952500"/>
                  <a:gd name="connsiteX194" fmla="*/ 364608 w 548498"/>
                  <a:gd name="connsiteY194" fmla="*/ 758372 h 952500"/>
                  <a:gd name="connsiteX195" fmla="*/ 347407 w 548498"/>
                  <a:gd name="connsiteY195" fmla="*/ 760639 h 952500"/>
                  <a:gd name="connsiteX196" fmla="*/ 345256 w 548498"/>
                  <a:gd name="connsiteY196" fmla="*/ 762907 h 952500"/>
                  <a:gd name="connsiteX197" fmla="*/ 336656 w 548498"/>
                  <a:gd name="connsiteY197" fmla="*/ 762907 h 952500"/>
                  <a:gd name="connsiteX198" fmla="*/ 319454 w 548498"/>
                  <a:gd name="connsiteY198" fmla="*/ 765175 h 952500"/>
                  <a:gd name="connsiteX199" fmla="*/ 317304 w 548498"/>
                  <a:gd name="connsiteY199" fmla="*/ 765175 h 952500"/>
                  <a:gd name="connsiteX200" fmla="*/ 317304 w 548498"/>
                  <a:gd name="connsiteY200" fmla="*/ 760639 h 952500"/>
                  <a:gd name="connsiteX201" fmla="*/ 328055 w 548498"/>
                  <a:gd name="connsiteY201" fmla="*/ 758372 h 952500"/>
                  <a:gd name="connsiteX202" fmla="*/ 300103 w 548498"/>
                  <a:gd name="connsiteY202" fmla="*/ 760639 h 952500"/>
                  <a:gd name="connsiteX203" fmla="*/ 297953 w 548498"/>
                  <a:gd name="connsiteY203" fmla="*/ 758372 h 952500"/>
                  <a:gd name="connsiteX204" fmla="*/ 293652 w 548498"/>
                  <a:gd name="connsiteY204" fmla="*/ 758372 h 952500"/>
                  <a:gd name="connsiteX205" fmla="*/ 293652 w 548498"/>
                  <a:gd name="connsiteY205" fmla="*/ 753836 h 952500"/>
                  <a:gd name="connsiteX206" fmla="*/ 320231 w 548498"/>
                  <a:gd name="connsiteY206" fmla="*/ 753117 h 952500"/>
                  <a:gd name="connsiteX207" fmla="*/ 318523 w 548498"/>
                  <a:gd name="connsiteY207" fmla="*/ 749712 h 952500"/>
                  <a:gd name="connsiteX208" fmla="*/ 388373 w 548498"/>
                  <a:gd name="connsiteY208" fmla="*/ 704027 h 952500"/>
                  <a:gd name="connsiteX209" fmla="*/ 399287 w 548498"/>
                  <a:gd name="connsiteY209" fmla="*/ 697500 h 952500"/>
                  <a:gd name="connsiteX210" fmla="*/ 401470 w 548498"/>
                  <a:gd name="connsiteY210" fmla="*/ 695325 h 952500"/>
                  <a:gd name="connsiteX211" fmla="*/ 342201 w 548498"/>
                  <a:gd name="connsiteY211" fmla="*/ 663576 h 952500"/>
                  <a:gd name="connsiteX212" fmla="*/ 344351 w 548498"/>
                  <a:gd name="connsiteY212" fmla="*/ 663576 h 952500"/>
                  <a:gd name="connsiteX213" fmla="*/ 346502 w 548498"/>
                  <a:gd name="connsiteY213" fmla="*/ 667809 h 952500"/>
                  <a:gd name="connsiteX214" fmla="*/ 344351 w 548498"/>
                  <a:gd name="connsiteY214" fmla="*/ 667809 h 952500"/>
                  <a:gd name="connsiteX215" fmla="*/ 342201 w 548498"/>
                  <a:gd name="connsiteY215" fmla="*/ 669926 h 952500"/>
                  <a:gd name="connsiteX216" fmla="*/ 337899 w 548498"/>
                  <a:gd name="connsiteY216" fmla="*/ 674159 h 952500"/>
                  <a:gd name="connsiteX217" fmla="*/ 284129 w 548498"/>
                  <a:gd name="connsiteY217" fmla="*/ 727076 h 952500"/>
                  <a:gd name="connsiteX218" fmla="*/ 281978 w 548498"/>
                  <a:gd name="connsiteY218" fmla="*/ 727076 h 952500"/>
                  <a:gd name="connsiteX219" fmla="*/ 279827 w 548498"/>
                  <a:gd name="connsiteY219" fmla="*/ 722843 h 952500"/>
                  <a:gd name="connsiteX220" fmla="*/ 337899 w 548498"/>
                  <a:gd name="connsiteY220" fmla="*/ 667809 h 952500"/>
                  <a:gd name="connsiteX221" fmla="*/ 342201 w 548498"/>
                  <a:gd name="connsiteY221" fmla="*/ 663576 h 952500"/>
                  <a:gd name="connsiteX222" fmla="*/ 345387 w 548498"/>
                  <a:gd name="connsiteY222" fmla="*/ 644526 h 952500"/>
                  <a:gd name="connsiteX223" fmla="*/ 347532 w 548498"/>
                  <a:gd name="connsiteY223" fmla="*/ 644526 h 952500"/>
                  <a:gd name="connsiteX224" fmla="*/ 347532 w 548498"/>
                  <a:gd name="connsiteY224" fmla="*/ 646661 h 952500"/>
                  <a:gd name="connsiteX225" fmla="*/ 347532 w 548498"/>
                  <a:gd name="connsiteY225" fmla="*/ 648796 h 952500"/>
                  <a:gd name="connsiteX226" fmla="*/ 341096 w 548498"/>
                  <a:gd name="connsiteY226" fmla="*/ 653066 h 952500"/>
                  <a:gd name="connsiteX227" fmla="*/ 281028 w 548498"/>
                  <a:gd name="connsiteY227" fmla="*/ 700034 h 952500"/>
                  <a:gd name="connsiteX228" fmla="*/ 276738 w 548498"/>
                  <a:gd name="connsiteY228" fmla="*/ 704304 h 952500"/>
                  <a:gd name="connsiteX229" fmla="*/ 274593 w 548498"/>
                  <a:gd name="connsiteY229" fmla="*/ 704304 h 952500"/>
                  <a:gd name="connsiteX230" fmla="*/ 272447 w 548498"/>
                  <a:gd name="connsiteY230" fmla="*/ 706439 h 952500"/>
                  <a:gd name="connsiteX231" fmla="*/ 270302 w 548498"/>
                  <a:gd name="connsiteY231" fmla="*/ 702169 h 952500"/>
                  <a:gd name="connsiteX232" fmla="*/ 274593 w 548498"/>
                  <a:gd name="connsiteY232" fmla="*/ 700034 h 952500"/>
                  <a:gd name="connsiteX233" fmla="*/ 276738 w 548498"/>
                  <a:gd name="connsiteY233" fmla="*/ 697899 h 952500"/>
                  <a:gd name="connsiteX234" fmla="*/ 281028 w 548498"/>
                  <a:gd name="connsiteY234" fmla="*/ 695764 h 952500"/>
                  <a:gd name="connsiteX235" fmla="*/ 341096 w 548498"/>
                  <a:gd name="connsiteY235" fmla="*/ 646661 h 952500"/>
                  <a:gd name="connsiteX236" fmla="*/ 345387 w 548498"/>
                  <a:gd name="connsiteY236" fmla="*/ 644526 h 952500"/>
                  <a:gd name="connsiteX237" fmla="*/ 347004 w 548498"/>
                  <a:gd name="connsiteY237" fmla="*/ 622301 h 952500"/>
                  <a:gd name="connsiteX238" fmla="*/ 349135 w 548498"/>
                  <a:gd name="connsiteY238" fmla="*/ 622301 h 952500"/>
                  <a:gd name="connsiteX239" fmla="*/ 349135 w 548498"/>
                  <a:gd name="connsiteY239" fmla="*/ 626571 h 952500"/>
                  <a:gd name="connsiteX240" fmla="*/ 340612 w 548498"/>
                  <a:gd name="connsiteY240" fmla="*/ 632976 h 952500"/>
                  <a:gd name="connsiteX241" fmla="*/ 280955 w 548498"/>
                  <a:gd name="connsiteY241" fmla="*/ 677809 h 952500"/>
                  <a:gd name="connsiteX242" fmla="*/ 276694 w 548498"/>
                  <a:gd name="connsiteY242" fmla="*/ 682079 h 952500"/>
                  <a:gd name="connsiteX243" fmla="*/ 274563 w 548498"/>
                  <a:gd name="connsiteY243" fmla="*/ 684214 h 952500"/>
                  <a:gd name="connsiteX244" fmla="*/ 272433 w 548498"/>
                  <a:gd name="connsiteY244" fmla="*/ 679944 h 952500"/>
                  <a:gd name="connsiteX245" fmla="*/ 274563 w 548498"/>
                  <a:gd name="connsiteY245" fmla="*/ 677809 h 952500"/>
                  <a:gd name="connsiteX246" fmla="*/ 276694 w 548498"/>
                  <a:gd name="connsiteY246" fmla="*/ 677809 h 952500"/>
                  <a:gd name="connsiteX247" fmla="*/ 280955 w 548498"/>
                  <a:gd name="connsiteY247" fmla="*/ 673539 h 952500"/>
                  <a:gd name="connsiteX248" fmla="*/ 340612 w 548498"/>
                  <a:gd name="connsiteY248" fmla="*/ 626571 h 952500"/>
                  <a:gd name="connsiteX249" fmla="*/ 347004 w 548498"/>
                  <a:gd name="connsiteY249" fmla="*/ 622301 h 952500"/>
                  <a:gd name="connsiteX250" fmla="*/ 340652 w 548498"/>
                  <a:gd name="connsiteY250" fmla="*/ 604837 h 952500"/>
                  <a:gd name="connsiteX251" fmla="*/ 342783 w 548498"/>
                  <a:gd name="connsiteY251" fmla="*/ 604837 h 952500"/>
                  <a:gd name="connsiteX252" fmla="*/ 344915 w 548498"/>
                  <a:gd name="connsiteY252" fmla="*/ 607013 h 952500"/>
                  <a:gd name="connsiteX253" fmla="*/ 340652 w 548498"/>
                  <a:gd name="connsiteY253" fmla="*/ 611364 h 952500"/>
                  <a:gd name="connsiteX254" fmla="*/ 315070 w 548498"/>
                  <a:gd name="connsiteY254" fmla="*/ 633118 h 952500"/>
                  <a:gd name="connsiteX255" fmla="*/ 280961 w 548498"/>
                  <a:gd name="connsiteY255" fmla="*/ 657049 h 952500"/>
                  <a:gd name="connsiteX256" fmla="*/ 276698 w 548498"/>
                  <a:gd name="connsiteY256" fmla="*/ 661400 h 952500"/>
                  <a:gd name="connsiteX257" fmla="*/ 274566 w 548498"/>
                  <a:gd name="connsiteY257" fmla="*/ 661400 h 952500"/>
                  <a:gd name="connsiteX258" fmla="*/ 274566 w 548498"/>
                  <a:gd name="connsiteY258" fmla="*/ 663575 h 952500"/>
                  <a:gd name="connsiteX259" fmla="*/ 272434 w 548498"/>
                  <a:gd name="connsiteY259" fmla="*/ 659224 h 952500"/>
                  <a:gd name="connsiteX260" fmla="*/ 274566 w 548498"/>
                  <a:gd name="connsiteY260" fmla="*/ 657049 h 952500"/>
                  <a:gd name="connsiteX261" fmla="*/ 276698 w 548498"/>
                  <a:gd name="connsiteY261" fmla="*/ 654873 h 952500"/>
                  <a:gd name="connsiteX262" fmla="*/ 283093 w 548498"/>
                  <a:gd name="connsiteY262" fmla="*/ 652698 h 952500"/>
                  <a:gd name="connsiteX263" fmla="*/ 310806 w 548498"/>
                  <a:gd name="connsiteY263" fmla="*/ 630943 h 952500"/>
                  <a:gd name="connsiteX264" fmla="*/ 325729 w 548498"/>
                  <a:gd name="connsiteY264" fmla="*/ 617890 h 952500"/>
                  <a:gd name="connsiteX265" fmla="*/ 340652 w 548498"/>
                  <a:gd name="connsiteY265" fmla="*/ 604837 h 952500"/>
                  <a:gd name="connsiteX266" fmla="*/ 348592 w 548498"/>
                  <a:gd name="connsiteY266" fmla="*/ 577850 h 952500"/>
                  <a:gd name="connsiteX267" fmla="*/ 350723 w 548498"/>
                  <a:gd name="connsiteY267" fmla="*/ 577850 h 952500"/>
                  <a:gd name="connsiteX268" fmla="*/ 350723 w 548498"/>
                  <a:gd name="connsiteY268" fmla="*/ 579967 h 952500"/>
                  <a:gd name="connsiteX269" fmla="*/ 350723 w 548498"/>
                  <a:gd name="connsiteY269" fmla="*/ 582083 h 952500"/>
                  <a:gd name="connsiteX270" fmla="*/ 342200 w 548498"/>
                  <a:gd name="connsiteY270" fmla="*/ 588433 h 952500"/>
                  <a:gd name="connsiteX271" fmla="*/ 282543 w 548498"/>
                  <a:gd name="connsiteY271" fmla="*/ 630767 h 952500"/>
                  <a:gd name="connsiteX272" fmla="*/ 276151 w 548498"/>
                  <a:gd name="connsiteY272" fmla="*/ 635000 h 952500"/>
                  <a:gd name="connsiteX273" fmla="*/ 274021 w 548498"/>
                  <a:gd name="connsiteY273" fmla="*/ 635000 h 952500"/>
                  <a:gd name="connsiteX274" fmla="*/ 274021 w 548498"/>
                  <a:gd name="connsiteY274" fmla="*/ 630767 h 952500"/>
                  <a:gd name="connsiteX275" fmla="*/ 276151 w 548498"/>
                  <a:gd name="connsiteY275" fmla="*/ 630767 h 952500"/>
                  <a:gd name="connsiteX276" fmla="*/ 282543 w 548498"/>
                  <a:gd name="connsiteY276" fmla="*/ 624417 h 952500"/>
                  <a:gd name="connsiteX277" fmla="*/ 342200 w 548498"/>
                  <a:gd name="connsiteY277" fmla="*/ 584200 h 952500"/>
                  <a:gd name="connsiteX278" fmla="*/ 348592 w 548498"/>
                  <a:gd name="connsiteY278" fmla="*/ 577850 h 952500"/>
                  <a:gd name="connsiteX279" fmla="*/ 351682 w 548498"/>
                  <a:gd name="connsiteY279" fmla="*/ 561975 h 952500"/>
                  <a:gd name="connsiteX280" fmla="*/ 353855 w 548498"/>
                  <a:gd name="connsiteY280" fmla="*/ 561975 h 952500"/>
                  <a:gd name="connsiteX281" fmla="*/ 356027 w 548498"/>
                  <a:gd name="connsiteY281" fmla="*/ 564134 h 952500"/>
                  <a:gd name="connsiteX282" fmla="*/ 351682 w 548498"/>
                  <a:gd name="connsiteY282" fmla="*/ 566293 h 952500"/>
                  <a:gd name="connsiteX283" fmla="*/ 342993 w 548498"/>
                  <a:gd name="connsiteY283" fmla="*/ 574929 h 952500"/>
                  <a:gd name="connsiteX284" fmla="*/ 284339 w 548498"/>
                  <a:gd name="connsiteY284" fmla="*/ 611632 h 952500"/>
                  <a:gd name="connsiteX285" fmla="*/ 279994 w 548498"/>
                  <a:gd name="connsiteY285" fmla="*/ 613791 h 952500"/>
                  <a:gd name="connsiteX286" fmla="*/ 277822 w 548498"/>
                  <a:gd name="connsiteY286" fmla="*/ 615950 h 952500"/>
                  <a:gd name="connsiteX287" fmla="*/ 275649 w 548498"/>
                  <a:gd name="connsiteY287" fmla="*/ 615950 h 952500"/>
                  <a:gd name="connsiteX288" fmla="*/ 273477 w 548498"/>
                  <a:gd name="connsiteY288" fmla="*/ 615950 h 952500"/>
                  <a:gd name="connsiteX289" fmla="*/ 273477 w 548498"/>
                  <a:gd name="connsiteY289" fmla="*/ 613791 h 952500"/>
                  <a:gd name="connsiteX290" fmla="*/ 275649 w 548498"/>
                  <a:gd name="connsiteY290" fmla="*/ 611632 h 952500"/>
                  <a:gd name="connsiteX291" fmla="*/ 279994 w 548498"/>
                  <a:gd name="connsiteY291" fmla="*/ 609473 h 952500"/>
                  <a:gd name="connsiteX292" fmla="*/ 284339 w 548498"/>
                  <a:gd name="connsiteY292" fmla="*/ 605155 h 952500"/>
                  <a:gd name="connsiteX293" fmla="*/ 342993 w 548498"/>
                  <a:gd name="connsiteY293" fmla="*/ 568452 h 952500"/>
                  <a:gd name="connsiteX294" fmla="*/ 351682 w 548498"/>
                  <a:gd name="connsiteY294" fmla="*/ 561975 h 952500"/>
                  <a:gd name="connsiteX295" fmla="*/ 347509 w 548498"/>
                  <a:gd name="connsiteY295" fmla="*/ 549275 h 952500"/>
                  <a:gd name="connsiteX296" fmla="*/ 349678 w 548498"/>
                  <a:gd name="connsiteY296" fmla="*/ 553561 h 952500"/>
                  <a:gd name="connsiteX297" fmla="*/ 345339 w 548498"/>
                  <a:gd name="connsiteY297" fmla="*/ 555705 h 952500"/>
                  <a:gd name="connsiteX298" fmla="*/ 288929 w 548498"/>
                  <a:gd name="connsiteY298" fmla="*/ 592138 h 952500"/>
                  <a:gd name="connsiteX299" fmla="*/ 286760 w 548498"/>
                  <a:gd name="connsiteY299" fmla="*/ 592138 h 952500"/>
                  <a:gd name="connsiteX300" fmla="*/ 284590 w 548498"/>
                  <a:gd name="connsiteY300" fmla="*/ 589995 h 952500"/>
                  <a:gd name="connsiteX301" fmla="*/ 286760 w 548498"/>
                  <a:gd name="connsiteY301" fmla="*/ 589995 h 952500"/>
                  <a:gd name="connsiteX302" fmla="*/ 345339 w 548498"/>
                  <a:gd name="connsiteY302" fmla="*/ 551418 h 952500"/>
                  <a:gd name="connsiteX303" fmla="*/ 347509 w 548498"/>
                  <a:gd name="connsiteY303" fmla="*/ 549275 h 952500"/>
                  <a:gd name="connsiteX304" fmla="*/ 358063 w 548498"/>
                  <a:gd name="connsiteY304" fmla="*/ 520700 h 952500"/>
                  <a:gd name="connsiteX305" fmla="*/ 360221 w 548498"/>
                  <a:gd name="connsiteY305" fmla="*/ 520700 h 952500"/>
                  <a:gd name="connsiteX306" fmla="*/ 360221 w 548498"/>
                  <a:gd name="connsiteY306" fmla="*/ 525018 h 952500"/>
                  <a:gd name="connsiteX307" fmla="*/ 353749 w 548498"/>
                  <a:gd name="connsiteY307" fmla="*/ 529336 h 952500"/>
                  <a:gd name="connsiteX308" fmla="*/ 345119 w 548498"/>
                  <a:gd name="connsiteY308" fmla="*/ 535813 h 952500"/>
                  <a:gd name="connsiteX309" fmla="*/ 286870 w 548498"/>
                  <a:gd name="connsiteY309" fmla="*/ 572516 h 952500"/>
                  <a:gd name="connsiteX310" fmla="*/ 282555 w 548498"/>
                  <a:gd name="connsiteY310" fmla="*/ 574675 h 952500"/>
                  <a:gd name="connsiteX311" fmla="*/ 280398 w 548498"/>
                  <a:gd name="connsiteY311" fmla="*/ 570357 h 952500"/>
                  <a:gd name="connsiteX312" fmla="*/ 282555 w 548498"/>
                  <a:gd name="connsiteY312" fmla="*/ 570357 h 952500"/>
                  <a:gd name="connsiteX313" fmla="*/ 286870 w 548498"/>
                  <a:gd name="connsiteY313" fmla="*/ 568198 h 952500"/>
                  <a:gd name="connsiteX314" fmla="*/ 345119 w 548498"/>
                  <a:gd name="connsiteY314" fmla="*/ 529336 h 952500"/>
                  <a:gd name="connsiteX315" fmla="*/ 353749 w 548498"/>
                  <a:gd name="connsiteY315" fmla="*/ 522859 h 952500"/>
                  <a:gd name="connsiteX316" fmla="*/ 358063 w 548498"/>
                  <a:gd name="connsiteY316" fmla="*/ 520700 h 952500"/>
                  <a:gd name="connsiteX317" fmla="*/ 346970 w 548498"/>
                  <a:gd name="connsiteY317" fmla="*/ 503237 h 952500"/>
                  <a:gd name="connsiteX318" fmla="*/ 349117 w 548498"/>
                  <a:gd name="connsiteY318" fmla="*/ 503237 h 952500"/>
                  <a:gd name="connsiteX319" fmla="*/ 349117 w 548498"/>
                  <a:gd name="connsiteY319" fmla="*/ 507655 h 952500"/>
                  <a:gd name="connsiteX320" fmla="*/ 346970 w 548498"/>
                  <a:gd name="connsiteY320" fmla="*/ 509863 h 952500"/>
                  <a:gd name="connsiteX321" fmla="*/ 286831 w 548498"/>
                  <a:gd name="connsiteY321" fmla="*/ 551828 h 952500"/>
                  <a:gd name="connsiteX322" fmla="*/ 282536 w 548498"/>
                  <a:gd name="connsiteY322" fmla="*/ 554037 h 952500"/>
                  <a:gd name="connsiteX323" fmla="*/ 280388 w 548498"/>
                  <a:gd name="connsiteY323" fmla="*/ 554037 h 952500"/>
                  <a:gd name="connsiteX324" fmla="*/ 280388 w 548498"/>
                  <a:gd name="connsiteY324" fmla="*/ 549620 h 952500"/>
                  <a:gd name="connsiteX325" fmla="*/ 282536 w 548498"/>
                  <a:gd name="connsiteY325" fmla="*/ 549620 h 952500"/>
                  <a:gd name="connsiteX326" fmla="*/ 286831 w 548498"/>
                  <a:gd name="connsiteY326" fmla="*/ 545202 h 952500"/>
                  <a:gd name="connsiteX327" fmla="*/ 346970 w 548498"/>
                  <a:gd name="connsiteY327" fmla="*/ 505446 h 952500"/>
                  <a:gd name="connsiteX328" fmla="*/ 346970 w 548498"/>
                  <a:gd name="connsiteY328" fmla="*/ 503237 h 952500"/>
                  <a:gd name="connsiteX329" fmla="*/ 359708 w 548498"/>
                  <a:gd name="connsiteY329" fmla="*/ 477837 h 952500"/>
                  <a:gd name="connsiteX330" fmla="*/ 361836 w 548498"/>
                  <a:gd name="connsiteY330" fmla="*/ 477837 h 952500"/>
                  <a:gd name="connsiteX331" fmla="*/ 361836 w 548498"/>
                  <a:gd name="connsiteY331" fmla="*/ 482188 h 952500"/>
                  <a:gd name="connsiteX332" fmla="*/ 355450 w 548498"/>
                  <a:gd name="connsiteY332" fmla="*/ 486539 h 952500"/>
                  <a:gd name="connsiteX333" fmla="*/ 346935 w 548498"/>
                  <a:gd name="connsiteY333" fmla="*/ 490890 h 952500"/>
                  <a:gd name="connsiteX334" fmla="*/ 287332 w 548498"/>
                  <a:gd name="connsiteY334" fmla="*/ 527873 h 952500"/>
                  <a:gd name="connsiteX335" fmla="*/ 283074 w 548498"/>
                  <a:gd name="connsiteY335" fmla="*/ 530049 h 952500"/>
                  <a:gd name="connsiteX336" fmla="*/ 278817 w 548498"/>
                  <a:gd name="connsiteY336" fmla="*/ 532224 h 952500"/>
                  <a:gd name="connsiteX337" fmla="*/ 274560 w 548498"/>
                  <a:gd name="connsiteY337" fmla="*/ 536575 h 952500"/>
                  <a:gd name="connsiteX338" fmla="*/ 272431 w 548498"/>
                  <a:gd name="connsiteY338" fmla="*/ 536575 h 952500"/>
                  <a:gd name="connsiteX339" fmla="*/ 272431 w 548498"/>
                  <a:gd name="connsiteY339" fmla="*/ 532224 h 952500"/>
                  <a:gd name="connsiteX340" fmla="*/ 278817 w 548498"/>
                  <a:gd name="connsiteY340" fmla="*/ 527873 h 952500"/>
                  <a:gd name="connsiteX341" fmla="*/ 283074 w 548498"/>
                  <a:gd name="connsiteY341" fmla="*/ 525698 h 952500"/>
                  <a:gd name="connsiteX342" fmla="*/ 287332 w 548498"/>
                  <a:gd name="connsiteY342" fmla="*/ 523522 h 952500"/>
                  <a:gd name="connsiteX343" fmla="*/ 346935 w 548498"/>
                  <a:gd name="connsiteY343" fmla="*/ 486539 h 952500"/>
                  <a:gd name="connsiteX344" fmla="*/ 355450 w 548498"/>
                  <a:gd name="connsiteY344" fmla="*/ 482188 h 952500"/>
                  <a:gd name="connsiteX345" fmla="*/ 359708 w 548498"/>
                  <a:gd name="connsiteY345" fmla="*/ 477837 h 952500"/>
                  <a:gd name="connsiteX346" fmla="*/ 346929 w 548498"/>
                  <a:gd name="connsiteY346" fmla="*/ 447675 h 952500"/>
                  <a:gd name="connsiteX347" fmla="*/ 349097 w 548498"/>
                  <a:gd name="connsiteY347" fmla="*/ 447675 h 952500"/>
                  <a:gd name="connsiteX348" fmla="*/ 351265 w 548498"/>
                  <a:gd name="connsiteY348" fmla="*/ 447675 h 952500"/>
                  <a:gd name="connsiteX349" fmla="*/ 349097 w 548498"/>
                  <a:gd name="connsiteY349" fmla="*/ 449810 h 952500"/>
                  <a:gd name="connsiteX350" fmla="*/ 346929 w 548498"/>
                  <a:gd name="connsiteY350" fmla="*/ 454080 h 952500"/>
                  <a:gd name="connsiteX351" fmla="*/ 333919 w 548498"/>
                  <a:gd name="connsiteY351" fmla="*/ 464755 h 952500"/>
                  <a:gd name="connsiteX352" fmla="*/ 312236 w 548498"/>
                  <a:gd name="connsiteY352" fmla="*/ 477564 h 952500"/>
                  <a:gd name="connsiteX353" fmla="*/ 284048 w 548498"/>
                  <a:gd name="connsiteY353" fmla="*/ 496779 h 952500"/>
                  <a:gd name="connsiteX354" fmla="*/ 279711 w 548498"/>
                  <a:gd name="connsiteY354" fmla="*/ 501048 h 952500"/>
                  <a:gd name="connsiteX355" fmla="*/ 277543 w 548498"/>
                  <a:gd name="connsiteY355" fmla="*/ 501048 h 952500"/>
                  <a:gd name="connsiteX356" fmla="*/ 268870 w 548498"/>
                  <a:gd name="connsiteY356" fmla="*/ 507453 h 952500"/>
                  <a:gd name="connsiteX357" fmla="*/ 266702 w 548498"/>
                  <a:gd name="connsiteY357" fmla="*/ 509588 h 952500"/>
                  <a:gd name="connsiteX358" fmla="*/ 264533 w 548498"/>
                  <a:gd name="connsiteY358" fmla="*/ 505318 h 952500"/>
                  <a:gd name="connsiteX359" fmla="*/ 268870 w 548498"/>
                  <a:gd name="connsiteY359" fmla="*/ 503183 h 952500"/>
                  <a:gd name="connsiteX360" fmla="*/ 277543 w 548498"/>
                  <a:gd name="connsiteY360" fmla="*/ 496779 h 952500"/>
                  <a:gd name="connsiteX361" fmla="*/ 279711 w 548498"/>
                  <a:gd name="connsiteY361" fmla="*/ 494644 h 952500"/>
                  <a:gd name="connsiteX362" fmla="*/ 284048 w 548498"/>
                  <a:gd name="connsiteY362" fmla="*/ 492509 h 952500"/>
                  <a:gd name="connsiteX363" fmla="*/ 307899 w 548498"/>
                  <a:gd name="connsiteY363" fmla="*/ 475429 h 952500"/>
                  <a:gd name="connsiteX364" fmla="*/ 329582 w 548498"/>
                  <a:gd name="connsiteY364" fmla="*/ 462620 h 952500"/>
                  <a:gd name="connsiteX365" fmla="*/ 344760 w 548498"/>
                  <a:gd name="connsiteY365" fmla="*/ 449810 h 952500"/>
                  <a:gd name="connsiteX366" fmla="*/ 346929 w 548498"/>
                  <a:gd name="connsiteY366" fmla="*/ 447675 h 952500"/>
                  <a:gd name="connsiteX367" fmla="*/ 334226 w 548498"/>
                  <a:gd name="connsiteY367" fmla="*/ 433387 h 952500"/>
                  <a:gd name="connsiteX368" fmla="*/ 336396 w 548498"/>
                  <a:gd name="connsiteY368" fmla="*/ 433387 h 952500"/>
                  <a:gd name="connsiteX369" fmla="*/ 338565 w 548498"/>
                  <a:gd name="connsiteY369" fmla="*/ 437673 h 952500"/>
                  <a:gd name="connsiteX370" fmla="*/ 284325 w 548498"/>
                  <a:gd name="connsiteY370" fmla="*/ 471964 h 952500"/>
                  <a:gd name="connsiteX371" fmla="*/ 277816 w 548498"/>
                  <a:gd name="connsiteY371" fmla="*/ 476250 h 952500"/>
                  <a:gd name="connsiteX372" fmla="*/ 275647 w 548498"/>
                  <a:gd name="connsiteY372" fmla="*/ 476250 h 952500"/>
                  <a:gd name="connsiteX373" fmla="*/ 275647 w 548498"/>
                  <a:gd name="connsiteY373" fmla="*/ 474107 h 952500"/>
                  <a:gd name="connsiteX374" fmla="*/ 273477 w 548498"/>
                  <a:gd name="connsiteY374" fmla="*/ 474107 h 952500"/>
                  <a:gd name="connsiteX375" fmla="*/ 273477 w 548498"/>
                  <a:gd name="connsiteY375" fmla="*/ 471964 h 952500"/>
                  <a:gd name="connsiteX376" fmla="*/ 275647 w 548498"/>
                  <a:gd name="connsiteY376" fmla="*/ 471964 h 952500"/>
                  <a:gd name="connsiteX377" fmla="*/ 284325 w 548498"/>
                  <a:gd name="connsiteY377" fmla="*/ 467678 h 952500"/>
                  <a:gd name="connsiteX378" fmla="*/ 334226 w 548498"/>
                  <a:gd name="connsiteY378" fmla="*/ 433387 h 952500"/>
                  <a:gd name="connsiteX379" fmla="*/ 341167 w 548498"/>
                  <a:gd name="connsiteY379" fmla="*/ 409575 h 952500"/>
                  <a:gd name="connsiteX380" fmla="*/ 343328 w 548498"/>
                  <a:gd name="connsiteY380" fmla="*/ 409575 h 952500"/>
                  <a:gd name="connsiteX381" fmla="*/ 343328 w 548498"/>
                  <a:gd name="connsiteY381" fmla="*/ 411715 h 952500"/>
                  <a:gd name="connsiteX382" fmla="*/ 343328 w 548498"/>
                  <a:gd name="connsiteY382" fmla="*/ 413855 h 952500"/>
                  <a:gd name="connsiteX383" fmla="*/ 284987 w 548498"/>
                  <a:gd name="connsiteY383" fmla="*/ 448090 h 952500"/>
                  <a:gd name="connsiteX384" fmla="*/ 276344 w 548498"/>
                  <a:gd name="connsiteY384" fmla="*/ 454509 h 952500"/>
                  <a:gd name="connsiteX385" fmla="*/ 274183 w 548498"/>
                  <a:gd name="connsiteY385" fmla="*/ 454509 h 952500"/>
                  <a:gd name="connsiteX386" fmla="*/ 269862 w 548498"/>
                  <a:gd name="connsiteY386" fmla="*/ 456648 h 952500"/>
                  <a:gd name="connsiteX387" fmla="*/ 269862 w 548498"/>
                  <a:gd name="connsiteY387" fmla="*/ 458788 h 952500"/>
                  <a:gd name="connsiteX388" fmla="*/ 267701 w 548498"/>
                  <a:gd name="connsiteY388" fmla="*/ 454509 h 952500"/>
                  <a:gd name="connsiteX389" fmla="*/ 269862 w 548498"/>
                  <a:gd name="connsiteY389" fmla="*/ 452369 h 952500"/>
                  <a:gd name="connsiteX390" fmla="*/ 274183 w 548498"/>
                  <a:gd name="connsiteY390" fmla="*/ 450229 h 952500"/>
                  <a:gd name="connsiteX391" fmla="*/ 276344 w 548498"/>
                  <a:gd name="connsiteY391" fmla="*/ 448090 h 952500"/>
                  <a:gd name="connsiteX392" fmla="*/ 284987 w 548498"/>
                  <a:gd name="connsiteY392" fmla="*/ 443810 h 952500"/>
                  <a:gd name="connsiteX393" fmla="*/ 341167 w 548498"/>
                  <a:gd name="connsiteY393" fmla="*/ 409575 h 952500"/>
                  <a:gd name="connsiteX394" fmla="*/ 346979 w 548498"/>
                  <a:gd name="connsiteY394" fmla="*/ 387350 h 952500"/>
                  <a:gd name="connsiteX395" fmla="*/ 349122 w 548498"/>
                  <a:gd name="connsiteY395" fmla="*/ 387350 h 952500"/>
                  <a:gd name="connsiteX396" fmla="*/ 351265 w 548498"/>
                  <a:gd name="connsiteY396" fmla="*/ 389490 h 952500"/>
                  <a:gd name="connsiteX397" fmla="*/ 346979 w 548498"/>
                  <a:gd name="connsiteY397" fmla="*/ 391630 h 952500"/>
                  <a:gd name="connsiteX398" fmla="*/ 344836 w 548498"/>
                  <a:gd name="connsiteY398" fmla="*/ 393769 h 952500"/>
                  <a:gd name="connsiteX399" fmla="*/ 340550 w 548498"/>
                  <a:gd name="connsiteY399" fmla="*/ 398049 h 952500"/>
                  <a:gd name="connsiteX400" fmla="*/ 284828 w 548498"/>
                  <a:gd name="connsiteY400" fmla="*/ 428004 h 952500"/>
                  <a:gd name="connsiteX401" fmla="*/ 276256 w 548498"/>
                  <a:gd name="connsiteY401" fmla="*/ 432284 h 952500"/>
                  <a:gd name="connsiteX402" fmla="*/ 271970 w 548498"/>
                  <a:gd name="connsiteY402" fmla="*/ 434423 h 952500"/>
                  <a:gd name="connsiteX403" fmla="*/ 269826 w 548498"/>
                  <a:gd name="connsiteY403" fmla="*/ 436563 h 952500"/>
                  <a:gd name="connsiteX404" fmla="*/ 267683 w 548498"/>
                  <a:gd name="connsiteY404" fmla="*/ 436563 h 952500"/>
                  <a:gd name="connsiteX405" fmla="*/ 267683 w 548498"/>
                  <a:gd name="connsiteY405" fmla="*/ 432284 h 952500"/>
                  <a:gd name="connsiteX406" fmla="*/ 271970 w 548498"/>
                  <a:gd name="connsiteY406" fmla="*/ 430144 h 952500"/>
                  <a:gd name="connsiteX407" fmla="*/ 276256 w 548498"/>
                  <a:gd name="connsiteY407" fmla="*/ 428004 h 952500"/>
                  <a:gd name="connsiteX408" fmla="*/ 278399 w 548498"/>
                  <a:gd name="connsiteY408" fmla="*/ 428004 h 952500"/>
                  <a:gd name="connsiteX409" fmla="*/ 284828 w 548498"/>
                  <a:gd name="connsiteY409" fmla="*/ 423725 h 952500"/>
                  <a:gd name="connsiteX410" fmla="*/ 340550 w 548498"/>
                  <a:gd name="connsiteY410" fmla="*/ 391630 h 952500"/>
                  <a:gd name="connsiteX411" fmla="*/ 344836 w 548498"/>
                  <a:gd name="connsiteY411" fmla="*/ 389490 h 952500"/>
                  <a:gd name="connsiteX412" fmla="*/ 346979 w 548498"/>
                  <a:gd name="connsiteY412" fmla="*/ 387350 h 952500"/>
                  <a:gd name="connsiteX413" fmla="*/ 347494 w 548498"/>
                  <a:gd name="connsiteY413" fmla="*/ 363537 h 952500"/>
                  <a:gd name="connsiteX414" fmla="*/ 349677 w 548498"/>
                  <a:gd name="connsiteY414" fmla="*/ 367922 h 952500"/>
                  <a:gd name="connsiteX415" fmla="*/ 347494 w 548498"/>
                  <a:gd name="connsiteY415" fmla="*/ 370114 h 952500"/>
                  <a:gd name="connsiteX416" fmla="*/ 343129 w 548498"/>
                  <a:gd name="connsiteY416" fmla="*/ 372306 h 952500"/>
                  <a:gd name="connsiteX417" fmla="*/ 338763 w 548498"/>
                  <a:gd name="connsiteY417" fmla="*/ 374499 h 952500"/>
                  <a:gd name="connsiteX418" fmla="*/ 284193 w 548498"/>
                  <a:gd name="connsiteY418" fmla="*/ 409575 h 952500"/>
                  <a:gd name="connsiteX419" fmla="*/ 282010 w 548498"/>
                  <a:gd name="connsiteY419" fmla="*/ 409575 h 952500"/>
                  <a:gd name="connsiteX420" fmla="*/ 282010 w 548498"/>
                  <a:gd name="connsiteY420" fmla="*/ 405191 h 952500"/>
                  <a:gd name="connsiteX421" fmla="*/ 284193 w 548498"/>
                  <a:gd name="connsiteY421" fmla="*/ 402998 h 952500"/>
                  <a:gd name="connsiteX422" fmla="*/ 338763 w 548498"/>
                  <a:gd name="connsiteY422" fmla="*/ 370114 h 952500"/>
                  <a:gd name="connsiteX423" fmla="*/ 343129 w 548498"/>
                  <a:gd name="connsiteY423" fmla="*/ 367922 h 952500"/>
                  <a:gd name="connsiteX424" fmla="*/ 347494 w 548498"/>
                  <a:gd name="connsiteY424" fmla="*/ 363537 h 952500"/>
                  <a:gd name="connsiteX425" fmla="*/ 353325 w 548498"/>
                  <a:gd name="connsiteY425" fmla="*/ 346075 h 952500"/>
                  <a:gd name="connsiteX426" fmla="*/ 355470 w 548498"/>
                  <a:gd name="connsiteY426" fmla="*/ 346075 h 952500"/>
                  <a:gd name="connsiteX427" fmla="*/ 357615 w 548498"/>
                  <a:gd name="connsiteY427" fmla="*/ 350361 h 952500"/>
                  <a:gd name="connsiteX428" fmla="*/ 349034 w 548498"/>
                  <a:gd name="connsiteY428" fmla="*/ 352505 h 952500"/>
                  <a:gd name="connsiteX429" fmla="*/ 344744 w 548498"/>
                  <a:gd name="connsiteY429" fmla="*/ 354648 h 952500"/>
                  <a:gd name="connsiteX430" fmla="*/ 342598 w 548498"/>
                  <a:gd name="connsiteY430" fmla="*/ 356791 h 952500"/>
                  <a:gd name="connsiteX431" fmla="*/ 338308 w 548498"/>
                  <a:gd name="connsiteY431" fmla="*/ 358934 h 952500"/>
                  <a:gd name="connsiteX432" fmla="*/ 286821 w 548498"/>
                  <a:gd name="connsiteY432" fmla="*/ 386795 h 952500"/>
                  <a:gd name="connsiteX433" fmla="*/ 282531 w 548498"/>
                  <a:gd name="connsiteY433" fmla="*/ 388938 h 952500"/>
                  <a:gd name="connsiteX434" fmla="*/ 280385 w 548498"/>
                  <a:gd name="connsiteY434" fmla="*/ 386795 h 952500"/>
                  <a:gd name="connsiteX435" fmla="*/ 280385 w 548498"/>
                  <a:gd name="connsiteY435" fmla="*/ 384652 h 952500"/>
                  <a:gd name="connsiteX436" fmla="*/ 286821 w 548498"/>
                  <a:gd name="connsiteY436" fmla="*/ 382509 h 952500"/>
                  <a:gd name="connsiteX437" fmla="*/ 336162 w 548498"/>
                  <a:gd name="connsiteY437" fmla="*/ 354648 h 952500"/>
                  <a:gd name="connsiteX438" fmla="*/ 340453 w 548498"/>
                  <a:gd name="connsiteY438" fmla="*/ 352505 h 952500"/>
                  <a:gd name="connsiteX439" fmla="*/ 344744 w 548498"/>
                  <a:gd name="connsiteY439" fmla="*/ 350361 h 952500"/>
                  <a:gd name="connsiteX440" fmla="*/ 349034 w 548498"/>
                  <a:gd name="connsiteY440" fmla="*/ 348218 h 952500"/>
                  <a:gd name="connsiteX441" fmla="*/ 353325 w 548498"/>
                  <a:gd name="connsiteY441" fmla="*/ 346075 h 952500"/>
                  <a:gd name="connsiteX442" fmla="*/ 353352 w 548498"/>
                  <a:gd name="connsiteY442" fmla="*/ 328612 h 952500"/>
                  <a:gd name="connsiteX443" fmla="*/ 355483 w 548498"/>
                  <a:gd name="connsiteY443" fmla="*/ 328612 h 952500"/>
                  <a:gd name="connsiteX444" fmla="*/ 355483 w 548498"/>
                  <a:gd name="connsiteY444" fmla="*/ 330784 h 952500"/>
                  <a:gd name="connsiteX445" fmla="*/ 349088 w 548498"/>
                  <a:gd name="connsiteY445" fmla="*/ 337302 h 952500"/>
                  <a:gd name="connsiteX446" fmla="*/ 344824 w 548498"/>
                  <a:gd name="connsiteY446" fmla="*/ 339474 h 952500"/>
                  <a:gd name="connsiteX447" fmla="*/ 340561 w 548498"/>
                  <a:gd name="connsiteY447" fmla="*/ 341646 h 952500"/>
                  <a:gd name="connsiteX448" fmla="*/ 336297 w 548498"/>
                  <a:gd name="connsiteY448" fmla="*/ 343819 h 952500"/>
                  <a:gd name="connsiteX449" fmla="*/ 287266 w 548498"/>
                  <a:gd name="connsiteY449" fmla="*/ 369887 h 952500"/>
                  <a:gd name="connsiteX450" fmla="*/ 285134 w 548498"/>
                  <a:gd name="connsiteY450" fmla="*/ 367715 h 952500"/>
                  <a:gd name="connsiteX451" fmla="*/ 287266 w 548498"/>
                  <a:gd name="connsiteY451" fmla="*/ 365542 h 952500"/>
                  <a:gd name="connsiteX452" fmla="*/ 336297 w 548498"/>
                  <a:gd name="connsiteY452" fmla="*/ 339474 h 952500"/>
                  <a:gd name="connsiteX453" fmla="*/ 340561 w 548498"/>
                  <a:gd name="connsiteY453" fmla="*/ 337302 h 952500"/>
                  <a:gd name="connsiteX454" fmla="*/ 344824 w 548498"/>
                  <a:gd name="connsiteY454" fmla="*/ 332957 h 952500"/>
                  <a:gd name="connsiteX455" fmla="*/ 349088 w 548498"/>
                  <a:gd name="connsiteY455" fmla="*/ 330784 h 952500"/>
                  <a:gd name="connsiteX456" fmla="*/ 353352 w 548498"/>
                  <a:gd name="connsiteY456" fmla="*/ 328612 h 952500"/>
                  <a:gd name="connsiteX457" fmla="*/ 351689 w 548498"/>
                  <a:gd name="connsiteY457" fmla="*/ 307975 h 952500"/>
                  <a:gd name="connsiteX458" fmla="*/ 353859 w 548498"/>
                  <a:gd name="connsiteY458" fmla="*/ 312208 h 952500"/>
                  <a:gd name="connsiteX459" fmla="*/ 347350 w 548498"/>
                  <a:gd name="connsiteY459" fmla="*/ 314325 h 952500"/>
                  <a:gd name="connsiteX460" fmla="*/ 343011 w 548498"/>
                  <a:gd name="connsiteY460" fmla="*/ 318558 h 952500"/>
                  <a:gd name="connsiteX461" fmla="*/ 338671 w 548498"/>
                  <a:gd name="connsiteY461" fmla="*/ 320675 h 952500"/>
                  <a:gd name="connsiteX462" fmla="*/ 334332 w 548498"/>
                  <a:gd name="connsiteY462" fmla="*/ 322792 h 952500"/>
                  <a:gd name="connsiteX463" fmla="*/ 295279 w 548498"/>
                  <a:gd name="connsiteY463" fmla="*/ 346075 h 952500"/>
                  <a:gd name="connsiteX464" fmla="*/ 293110 w 548498"/>
                  <a:gd name="connsiteY464" fmla="*/ 346075 h 952500"/>
                  <a:gd name="connsiteX465" fmla="*/ 293110 w 548498"/>
                  <a:gd name="connsiteY465" fmla="*/ 343958 h 952500"/>
                  <a:gd name="connsiteX466" fmla="*/ 334332 w 548498"/>
                  <a:gd name="connsiteY466" fmla="*/ 318558 h 952500"/>
                  <a:gd name="connsiteX467" fmla="*/ 338671 w 548498"/>
                  <a:gd name="connsiteY467" fmla="*/ 316442 h 952500"/>
                  <a:gd name="connsiteX468" fmla="*/ 343011 w 548498"/>
                  <a:gd name="connsiteY468" fmla="*/ 314325 h 952500"/>
                  <a:gd name="connsiteX469" fmla="*/ 347350 w 548498"/>
                  <a:gd name="connsiteY469" fmla="*/ 310092 h 952500"/>
                  <a:gd name="connsiteX470" fmla="*/ 351689 w 548498"/>
                  <a:gd name="connsiteY470" fmla="*/ 307975 h 952500"/>
                  <a:gd name="connsiteX471" fmla="*/ 340614 w 548498"/>
                  <a:gd name="connsiteY471" fmla="*/ 295275 h 952500"/>
                  <a:gd name="connsiteX472" fmla="*/ 342764 w 548498"/>
                  <a:gd name="connsiteY472" fmla="*/ 295275 h 952500"/>
                  <a:gd name="connsiteX473" fmla="*/ 342764 w 548498"/>
                  <a:gd name="connsiteY473" fmla="*/ 299620 h 952500"/>
                  <a:gd name="connsiteX474" fmla="*/ 338463 w 548498"/>
                  <a:gd name="connsiteY474" fmla="*/ 303965 h 952500"/>
                  <a:gd name="connsiteX475" fmla="*/ 334161 w 548498"/>
                  <a:gd name="connsiteY475" fmla="*/ 306137 h 952500"/>
                  <a:gd name="connsiteX476" fmla="*/ 286843 w 548498"/>
                  <a:gd name="connsiteY476" fmla="*/ 334378 h 952500"/>
                  <a:gd name="connsiteX477" fmla="*/ 282542 w 548498"/>
                  <a:gd name="connsiteY477" fmla="*/ 336550 h 952500"/>
                  <a:gd name="connsiteX478" fmla="*/ 280391 w 548498"/>
                  <a:gd name="connsiteY478" fmla="*/ 334378 h 952500"/>
                  <a:gd name="connsiteX479" fmla="*/ 282542 w 548498"/>
                  <a:gd name="connsiteY479" fmla="*/ 332205 h 952500"/>
                  <a:gd name="connsiteX480" fmla="*/ 286843 w 548498"/>
                  <a:gd name="connsiteY480" fmla="*/ 330033 h 952500"/>
                  <a:gd name="connsiteX481" fmla="*/ 334161 w 548498"/>
                  <a:gd name="connsiteY481" fmla="*/ 301792 h 952500"/>
                  <a:gd name="connsiteX482" fmla="*/ 338463 w 548498"/>
                  <a:gd name="connsiteY482" fmla="*/ 297447 h 952500"/>
                  <a:gd name="connsiteX483" fmla="*/ 340614 w 548498"/>
                  <a:gd name="connsiteY483" fmla="*/ 295275 h 952500"/>
                  <a:gd name="connsiteX484" fmla="*/ 345376 w 548498"/>
                  <a:gd name="connsiteY484" fmla="*/ 268287 h 952500"/>
                  <a:gd name="connsiteX485" fmla="*/ 347526 w 548498"/>
                  <a:gd name="connsiteY485" fmla="*/ 272732 h 952500"/>
                  <a:gd name="connsiteX486" fmla="*/ 345376 w 548498"/>
                  <a:gd name="connsiteY486" fmla="*/ 274955 h 952500"/>
                  <a:gd name="connsiteX487" fmla="*/ 341074 w 548498"/>
                  <a:gd name="connsiteY487" fmla="*/ 279400 h 952500"/>
                  <a:gd name="connsiteX488" fmla="*/ 336772 w 548498"/>
                  <a:gd name="connsiteY488" fmla="*/ 283845 h 952500"/>
                  <a:gd name="connsiteX489" fmla="*/ 332471 w 548498"/>
                  <a:gd name="connsiteY489" fmla="*/ 286067 h 952500"/>
                  <a:gd name="connsiteX490" fmla="*/ 289455 w 548498"/>
                  <a:gd name="connsiteY490" fmla="*/ 310515 h 952500"/>
                  <a:gd name="connsiteX491" fmla="*/ 287304 w 548498"/>
                  <a:gd name="connsiteY491" fmla="*/ 312737 h 952500"/>
                  <a:gd name="connsiteX492" fmla="*/ 285153 w 548498"/>
                  <a:gd name="connsiteY492" fmla="*/ 308292 h 952500"/>
                  <a:gd name="connsiteX493" fmla="*/ 289455 w 548498"/>
                  <a:gd name="connsiteY493" fmla="*/ 306070 h 952500"/>
                  <a:gd name="connsiteX494" fmla="*/ 317415 w 548498"/>
                  <a:gd name="connsiteY494" fmla="*/ 292735 h 952500"/>
                  <a:gd name="connsiteX495" fmla="*/ 332471 w 548498"/>
                  <a:gd name="connsiteY495" fmla="*/ 281622 h 952500"/>
                  <a:gd name="connsiteX496" fmla="*/ 336772 w 548498"/>
                  <a:gd name="connsiteY496" fmla="*/ 277177 h 952500"/>
                  <a:gd name="connsiteX497" fmla="*/ 341074 w 548498"/>
                  <a:gd name="connsiteY497" fmla="*/ 272732 h 952500"/>
                  <a:gd name="connsiteX498" fmla="*/ 345376 w 548498"/>
                  <a:gd name="connsiteY498" fmla="*/ 268287 h 952500"/>
                  <a:gd name="connsiteX499" fmla="*/ 347526 w 548498"/>
                  <a:gd name="connsiteY499" fmla="*/ 254000 h 952500"/>
                  <a:gd name="connsiteX500" fmla="*/ 349677 w 548498"/>
                  <a:gd name="connsiteY500" fmla="*/ 258233 h 952500"/>
                  <a:gd name="connsiteX501" fmla="*/ 345376 w 548498"/>
                  <a:gd name="connsiteY501" fmla="*/ 260350 h 952500"/>
                  <a:gd name="connsiteX502" fmla="*/ 341074 w 548498"/>
                  <a:gd name="connsiteY502" fmla="*/ 262467 h 952500"/>
                  <a:gd name="connsiteX503" fmla="*/ 336772 w 548498"/>
                  <a:gd name="connsiteY503" fmla="*/ 266700 h 952500"/>
                  <a:gd name="connsiteX504" fmla="*/ 332471 w 548498"/>
                  <a:gd name="connsiteY504" fmla="*/ 268817 h 952500"/>
                  <a:gd name="connsiteX505" fmla="*/ 289455 w 548498"/>
                  <a:gd name="connsiteY505" fmla="*/ 292100 h 952500"/>
                  <a:gd name="connsiteX506" fmla="*/ 287304 w 548498"/>
                  <a:gd name="connsiteY506" fmla="*/ 292100 h 952500"/>
                  <a:gd name="connsiteX507" fmla="*/ 285153 w 548498"/>
                  <a:gd name="connsiteY507" fmla="*/ 287867 h 952500"/>
                  <a:gd name="connsiteX508" fmla="*/ 289455 w 548498"/>
                  <a:gd name="connsiteY508" fmla="*/ 285750 h 952500"/>
                  <a:gd name="connsiteX509" fmla="*/ 332471 w 548498"/>
                  <a:gd name="connsiteY509" fmla="*/ 264583 h 952500"/>
                  <a:gd name="connsiteX510" fmla="*/ 336772 w 548498"/>
                  <a:gd name="connsiteY510" fmla="*/ 260350 h 952500"/>
                  <a:gd name="connsiteX511" fmla="*/ 341074 w 548498"/>
                  <a:gd name="connsiteY511" fmla="*/ 258233 h 952500"/>
                  <a:gd name="connsiteX512" fmla="*/ 345376 w 548498"/>
                  <a:gd name="connsiteY512" fmla="*/ 256117 h 952500"/>
                  <a:gd name="connsiteX513" fmla="*/ 347526 w 548498"/>
                  <a:gd name="connsiteY513" fmla="*/ 254000 h 952500"/>
                  <a:gd name="connsiteX514" fmla="*/ 342269 w 548498"/>
                  <a:gd name="connsiteY514" fmla="*/ 231775 h 952500"/>
                  <a:gd name="connsiteX515" fmla="*/ 344385 w 548498"/>
                  <a:gd name="connsiteY515" fmla="*/ 236160 h 952500"/>
                  <a:gd name="connsiteX516" fmla="*/ 342269 w 548498"/>
                  <a:gd name="connsiteY516" fmla="*/ 238352 h 952500"/>
                  <a:gd name="connsiteX517" fmla="*/ 340152 w 548498"/>
                  <a:gd name="connsiteY517" fmla="*/ 240544 h 952500"/>
                  <a:gd name="connsiteX518" fmla="*/ 335919 w 548498"/>
                  <a:gd name="connsiteY518" fmla="*/ 244929 h 952500"/>
                  <a:gd name="connsiteX519" fmla="*/ 329569 w 548498"/>
                  <a:gd name="connsiteY519" fmla="*/ 247121 h 952500"/>
                  <a:gd name="connsiteX520" fmla="*/ 291469 w 548498"/>
                  <a:gd name="connsiteY520" fmla="*/ 271236 h 952500"/>
                  <a:gd name="connsiteX521" fmla="*/ 283002 w 548498"/>
                  <a:gd name="connsiteY521" fmla="*/ 275621 h 952500"/>
                  <a:gd name="connsiteX522" fmla="*/ 280885 w 548498"/>
                  <a:gd name="connsiteY522" fmla="*/ 277813 h 952500"/>
                  <a:gd name="connsiteX523" fmla="*/ 278769 w 548498"/>
                  <a:gd name="connsiteY523" fmla="*/ 277813 h 952500"/>
                  <a:gd name="connsiteX524" fmla="*/ 278769 w 548498"/>
                  <a:gd name="connsiteY524" fmla="*/ 273429 h 952500"/>
                  <a:gd name="connsiteX525" fmla="*/ 280885 w 548498"/>
                  <a:gd name="connsiteY525" fmla="*/ 271236 h 952500"/>
                  <a:gd name="connsiteX526" fmla="*/ 283002 w 548498"/>
                  <a:gd name="connsiteY526" fmla="*/ 271236 h 952500"/>
                  <a:gd name="connsiteX527" fmla="*/ 291469 w 548498"/>
                  <a:gd name="connsiteY527" fmla="*/ 266852 h 952500"/>
                  <a:gd name="connsiteX528" fmla="*/ 329569 w 548498"/>
                  <a:gd name="connsiteY528" fmla="*/ 242737 h 952500"/>
                  <a:gd name="connsiteX529" fmla="*/ 333802 w 548498"/>
                  <a:gd name="connsiteY529" fmla="*/ 238352 h 952500"/>
                  <a:gd name="connsiteX530" fmla="*/ 338035 w 548498"/>
                  <a:gd name="connsiteY530" fmla="*/ 236160 h 952500"/>
                  <a:gd name="connsiteX531" fmla="*/ 342269 w 548498"/>
                  <a:gd name="connsiteY531" fmla="*/ 233967 h 952500"/>
                  <a:gd name="connsiteX532" fmla="*/ 342269 w 548498"/>
                  <a:gd name="connsiteY532" fmla="*/ 231775 h 952500"/>
                  <a:gd name="connsiteX533" fmla="*/ 349100 w 548498"/>
                  <a:gd name="connsiteY533" fmla="*/ 211137 h 952500"/>
                  <a:gd name="connsiteX534" fmla="*/ 349100 w 548498"/>
                  <a:gd name="connsiteY534" fmla="*/ 215482 h 952500"/>
                  <a:gd name="connsiteX535" fmla="*/ 342606 w 548498"/>
                  <a:gd name="connsiteY535" fmla="*/ 221999 h 952500"/>
                  <a:gd name="connsiteX536" fmla="*/ 338276 w 548498"/>
                  <a:gd name="connsiteY536" fmla="*/ 224171 h 952500"/>
                  <a:gd name="connsiteX537" fmla="*/ 333947 w 548498"/>
                  <a:gd name="connsiteY537" fmla="*/ 226344 h 952500"/>
                  <a:gd name="connsiteX538" fmla="*/ 329617 w 548498"/>
                  <a:gd name="connsiteY538" fmla="*/ 228516 h 952500"/>
                  <a:gd name="connsiteX539" fmla="*/ 290651 w 548498"/>
                  <a:gd name="connsiteY539" fmla="*/ 248067 h 952500"/>
                  <a:gd name="connsiteX540" fmla="*/ 286321 w 548498"/>
                  <a:gd name="connsiteY540" fmla="*/ 250240 h 952500"/>
                  <a:gd name="connsiteX541" fmla="*/ 284157 w 548498"/>
                  <a:gd name="connsiteY541" fmla="*/ 252412 h 952500"/>
                  <a:gd name="connsiteX542" fmla="*/ 281992 w 548498"/>
                  <a:gd name="connsiteY542" fmla="*/ 252412 h 952500"/>
                  <a:gd name="connsiteX543" fmla="*/ 281992 w 548498"/>
                  <a:gd name="connsiteY543" fmla="*/ 248067 h 952500"/>
                  <a:gd name="connsiteX544" fmla="*/ 286321 w 548498"/>
                  <a:gd name="connsiteY544" fmla="*/ 245895 h 952500"/>
                  <a:gd name="connsiteX545" fmla="*/ 290651 w 548498"/>
                  <a:gd name="connsiteY545" fmla="*/ 243723 h 952500"/>
                  <a:gd name="connsiteX546" fmla="*/ 329617 w 548498"/>
                  <a:gd name="connsiteY546" fmla="*/ 224171 h 952500"/>
                  <a:gd name="connsiteX547" fmla="*/ 333947 w 548498"/>
                  <a:gd name="connsiteY547" fmla="*/ 221999 h 952500"/>
                  <a:gd name="connsiteX548" fmla="*/ 338276 w 548498"/>
                  <a:gd name="connsiteY548" fmla="*/ 219827 h 952500"/>
                  <a:gd name="connsiteX549" fmla="*/ 342606 w 548498"/>
                  <a:gd name="connsiteY549" fmla="*/ 215482 h 952500"/>
                  <a:gd name="connsiteX550" fmla="*/ 346936 w 548498"/>
                  <a:gd name="connsiteY550" fmla="*/ 213309 h 952500"/>
                  <a:gd name="connsiteX551" fmla="*/ 349100 w 548498"/>
                  <a:gd name="connsiteY551" fmla="*/ 211137 h 952500"/>
                  <a:gd name="connsiteX552" fmla="*/ 347487 w 548498"/>
                  <a:gd name="connsiteY552" fmla="*/ 195262 h 952500"/>
                  <a:gd name="connsiteX553" fmla="*/ 349677 w 548498"/>
                  <a:gd name="connsiteY553" fmla="*/ 199628 h 952500"/>
                  <a:gd name="connsiteX554" fmla="*/ 343108 w 548498"/>
                  <a:gd name="connsiteY554" fmla="*/ 203993 h 952500"/>
                  <a:gd name="connsiteX555" fmla="*/ 338729 w 548498"/>
                  <a:gd name="connsiteY555" fmla="*/ 206176 h 952500"/>
                  <a:gd name="connsiteX556" fmla="*/ 334350 w 548498"/>
                  <a:gd name="connsiteY556" fmla="*/ 208359 h 952500"/>
                  <a:gd name="connsiteX557" fmla="*/ 329970 w 548498"/>
                  <a:gd name="connsiteY557" fmla="*/ 210542 h 952500"/>
                  <a:gd name="connsiteX558" fmla="*/ 290556 w 548498"/>
                  <a:gd name="connsiteY558" fmla="*/ 230187 h 952500"/>
                  <a:gd name="connsiteX559" fmla="*/ 288367 w 548498"/>
                  <a:gd name="connsiteY559" fmla="*/ 225822 h 952500"/>
                  <a:gd name="connsiteX560" fmla="*/ 290556 w 548498"/>
                  <a:gd name="connsiteY560" fmla="*/ 225822 h 952500"/>
                  <a:gd name="connsiteX561" fmla="*/ 329970 w 548498"/>
                  <a:gd name="connsiteY561" fmla="*/ 206176 h 952500"/>
                  <a:gd name="connsiteX562" fmla="*/ 334350 w 548498"/>
                  <a:gd name="connsiteY562" fmla="*/ 203993 h 952500"/>
                  <a:gd name="connsiteX563" fmla="*/ 338729 w 548498"/>
                  <a:gd name="connsiteY563" fmla="*/ 201811 h 952500"/>
                  <a:gd name="connsiteX564" fmla="*/ 340919 w 548498"/>
                  <a:gd name="connsiteY564" fmla="*/ 199628 h 952500"/>
                  <a:gd name="connsiteX565" fmla="*/ 347487 w 548498"/>
                  <a:gd name="connsiteY565" fmla="*/ 195262 h 952500"/>
                  <a:gd name="connsiteX566" fmla="*/ 346936 w 548498"/>
                  <a:gd name="connsiteY566" fmla="*/ 177800 h 952500"/>
                  <a:gd name="connsiteX567" fmla="*/ 349100 w 548498"/>
                  <a:gd name="connsiteY567" fmla="*/ 177800 h 952500"/>
                  <a:gd name="connsiteX568" fmla="*/ 349100 w 548498"/>
                  <a:gd name="connsiteY568" fmla="*/ 182210 h 952500"/>
                  <a:gd name="connsiteX569" fmla="*/ 340441 w 548498"/>
                  <a:gd name="connsiteY569" fmla="*/ 186620 h 952500"/>
                  <a:gd name="connsiteX570" fmla="*/ 336112 w 548498"/>
                  <a:gd name="connsiteY570" fmla="*/ 188825 h 952500"/>
                  <a:gd name="connsiteX571" fmla="*/ 333947 w 548498"/>
                  <a:gd name="connsiteY571" fmla="*/ 191029 h 952500"/>
                  <a:gd name="connsiteX572" fmla="*/ 329617 w 548498"/>
                  <a:gd name="connsiteY572" fmla="*/ 193234 h 952500"/>
                  <a:gd name="connsiteX573" fmla="*/ 290651 w 548498"/>
                  <a:gd name="connsiteY573" fmla="*/ 213078 h 952500"/>
                  <a:gd name="connsiteX574" fmla="*/ 286321 w 548498"/>
                  <a:gd name="connsiteY574" fmla="*/ 215283 h 952500"/>
                  <a:gd name="connsiteX575" fmla="*/ 284157 w 548498"/>
                  <a:gd name="connsiteY575" fmla="*/ 217488 h 952500"/>
                  <a:gd name="connsiteX576" fmla="*/ 281992 w 548498"/>
                  <a:gd name="connsiteY576" fmla="*/ 217488 h 952500"/>
                  <a:gd name="connsiteX577" fmla="*/ 281992 w 548498"/>
                  <a:gd name="connsiteY577" fmla="*/ 213078 h 952500"/>
                  <a:gd name="connsiteX578" fmla="*/ 284157 w 548498"/>
                  <a:gd name="connsiteY578" fmla="*/ 210873 h 952500"/>
                  <a:gd name="connsiteX579" fmla="*/ 286321 w 548498"/>
                  <a:gd name="connsiteY579" fmla="*/ 210873 h 952500"/>
                  <a:gd name="connsiteX580" fmla="*/ 290651 w 548498"/>
                  <a:gd name="connsiteY580" fmla="*/ 208669 h 952500"/>
                  <a:gd name="connsiteX581" fmla="*/ 329617 w 548498"/>
                  <a:gd name="connsiteY581" fmla="*/ 188825 h 952500"/>
                  <a:gd name="connsiteX582" fmla="*/ 333947 w 548498"/>
                  <a:gd name="connsiteY582" fmla="*/ 186620 h 952500"/>
                  <a:gd name="connsiteX583" fmla="*/ 336112 w 548498"/>
                  <a:gd name="connsiteY583" fmla="*/ 184415 h 952500"/>
                  <a:gd name="connsiteX584" fmla="*/ 340441 w 548498"/>
                  <a:gd name="connsiteY584" fmla="*/ 182210 h 952500"/>
                  <a:gd name="connsiteX585" fmla="*/ 346936 w 548498"/>
                  <a:gd name="connsiteY585" fmla="*/ 177800 h 952500"/>
                  <a:gd name="connsiteX586" fmla="*/ 338989 w 548498"/>
                  <a:gd name="connsiteY586" fmla="*/ 161925 h 952500"/>
                  <a:gd name="connsiteX587" fmla="*/ 341159 w 548498"/>
                  <a:gd name="connsiteY587" fmla="*/ 161925 h 952500"/>
                  <a:gd name="connsiteX588" fmla="*/ 341159 w 548498"/>
                  <a:gd name="connsiteY588" fmla="*/ 166221 h 952500"/>
                  <a:gd name="connsiteX589" fmla="*/ 336819 w 548498"/>
                  <a:gd name="connsiteY589" fmla="*/ 168369 h 952500"/>
                  <a:gd name="connsiteX590" fmla="*/ 334650 w 548498"/>
                  <a:gd name="connsiteY590" fmla="*/ 168369 h 952500"/>
                  <a:gd name="connsiteX591" fmla="*/ 330311 w 548498"/>
                  <a:gd name="connsiteY591" fmla="*/ 170516 h 952500"/>
                  <a:gd name="connsiteX592" fmla="*/ 289088 w 548498"/>
                  <a:gd name="connsiteY592" fmla="*/ 194142 h 952500"/>
                  <a:gd name="connsiteX593" fmla="*/ 280410 w 548498"/>
                  <a:gd name="connsiteY593" fmla="*/ 198438 h 952500"/>
                  <a:gd name="connsiteX594" fmla="*/ 278240 w 548498"/>
                  <a:gd name="connsiteY594" fmla="*/ 198438 h 952500"/>
                  <a:gd name="connsiteX595" fmla="*/ 278240 w 548498"/>
                  <a:gd name="connsiteY595" fmla="*/ 196290 h 952500"/>
                  <a:gd name="connsiteX596" fmla="*/ 289088 w 548498"/>
                  <a:gd name="connsiteY596" fmla="*/ 189847 h 952500"/>
                  <a:gd name="connsiteX597" fmla="*/ 330311 w 548498"/>
                  <a:gd name="connsiteY597" fmla="*/ 166221 h 952500"/>
                  <a:gd name="connsiteX598" fmla="*/ 334650 w 548498"/>
                  <a:gd name="connsiteY598" fmla="*/ 164073 h 952500"/>
                  <a:gd name="connsiteX599" fmla="*/ 336819 w 548498"/>
                  <a:gd name="connsiteY599" fmla="*/ 164073 h 952500"/>
                  <a:gd name="connsiteX600" fmla="*/ 338989 w 548498"/>
                  <a:gd name="connsiteY600" fmla="*/ 161925 h 952500"/>
                  <a:gd name="connsiteX601" fmla="*/ 351673 w 548498"/>
                  <a:gd name="connsiteY601" fmla="*/ 139700 h 952500"/>
                  <a:gd name="connsiteX602" fmla="*/ 353850 w 548498"/>
                  <a:gd name="connsiteY602" fmla="*/ 139700 h 952500"/>
                  <a:gd name="connsiteX603" fmla="*/ 353850 w 548498"/>
                  <a:gd name="connsiteY603" fmla="*/ 141872 h 952500"/>
                  <a:gd name="connsiteX604" fmla="*/ 338610 w 548498"/>
                  <a:gd name="connsiteY604" fmla="*/ 152734 h 952500"/>
                  <a:gd name="connsiteX605" fmla="*/ 334256 w 548498"/>
                  <a:gd name="connsiteY605" fmla="*/ 154907 h 952500"/>
                  <a:gd name="connsiteX606" fmla="*/ 329901 w 548498"/>
                  <a:gd name="connsiteY606" fmla="*/ 157079 h 952500"/>
                  <a:gd name="connsiteX607" fmla="*/ 288536 w 548498"/>
                  <a:gd name="connsiteY607" fmla="*/ 178803 h 952500"/>
                  <a:gd name="connsiteX608" fmla="*/ 284181 w 548498"/>
                  <a:gd name="connsiteY608" fmla="*/ 180975 h 952500"/>
                  <a:gd name="connsiteX609" fmla="*/ 282004 w 548498"/>
                  <a:gd name="connsiteY609" fmla="*/ 180975 h 952500"/>
                  <a:gd name="connsiteX610" fmla="*/ 282004 w 548498"/>
                  <a:gd name="connsiteY610" fmla="*/ 178803 h 952500"/>
                  <a:gd name="connsiteX611" fmla="*/ 282004 w 548498"/>
                  <a:gd name="connsiteY611" fmla="*/ 176630 h 952500"/>
                  <a:gd name="connsiteX612" fmla="*/ 288536 w 548498"/>
                  <a:gd name="connsiteY612" fmla="*/ 174458 h 952500"/>
                  <a:gd name="connsiteX613" fmla="*/ 329901 w 548498"/>
                  <a:gd name="connsiteY613" fmla="*/ 152734 h 952500"/>
                  <a:gd name="connsiteX614" fmla="*/ 334256 w 548498"/>
                  <a:gd name="connsiteY614" fmla="*/ 150562 h 952500"/>
                  <a:gd name="connsiteX615" fmla="*/ 334256 w 548498"/>
                  <a:gd name="connsiteY615" fmla="*/ 148390 h 952500"/>
                  <a:gd name="connsiteX616" fmla="*/ 338610 w 548498"/>
                  <a:gd name="connsiteY616" fmla="*/ 146217 h 952500"/>
                  <a:gd name="connsiteX617" fmla="*/ 351673 w 548498"/>
                  <a:gd name="connsiteY617" fmla="*/ 139700 h 952500"/>
                  <a:gd name="connsiteX618" fmla="*/ 354296 w 548498"/>
                  <a:gd name="connsiteY618" fmla="*/ 125412 h 952500"/>
                  <a:gd name="connsiteX619" fmla="*/ 356461 w 548498"/>
                  <a:gd name="connsiteY619" fmla="*/ 125412 h 952500"/>
                  <a:gd name="connsiteX620" fmla="*/ 358625 w 548498"/>
                  <a:gd name="connsiteY620" fmla="*/ 129708 h 952500"/>
                  <a:gd name="connsiteX621" fmla="*/ 339142 w 548498"/>
                  <a:gd name="connsiteY621" fmla="*/ 138299 h 952500"/>
                  <a:gd name="connsiteX622" fmla="*/ 330483 w 548498"/>
                  <a:gd name="connsiteY622" fmla="*/ 142595 h 952500"/>
                  <a:gd name="connsiteX623" fmla="*/ 291517 w 548498"/>
                  <a:gd name="connsiteY623" fmla="*/ 161925 h 952500"/>
                  <a:gd name="connsiteX624" fmla="*/ 289352 w 548498"/>
                  <a:gd name="connsiteY624" fmla="*/ 161925 h 952500"/>
                  <a:gd name="connsiteX625" fmla="*/ 289352 w 548498"/>
                  <a:gd name="connsiteY625" fmla="*/ 159777 h 952500"/>
                  <a:gd name="connsiteX626" fmla="*/ 289352 w 548498"/>
                  <a:gd name="connsiteY626" fmla="*/ 157629 h 952500"/>
                  <a:gd name="connsiteX627" fmla="*/ 330483 w 548498"/>
                  <a:gd name="connsiteY627" fmla="*/ 138299 h 952500"/>
                  <a:gd name="connsiteX628" fmla="*/ 339142 w 548498"/>
                  <a:gd name="connsiteY628" fmla="*/ 134003 h 952500"/>
                  <a:gd name="connsiteX629" fmla="*/ 354296 w 548498"/>
                  <a:gd name="connsiteY629" fmla="*/ 125412 h 952500"/>
                  <a:gd name="connsiteX630" fmla="*/ 349114 w 548498"/>
                  <a:gd name="connsiteY630" fmla="*/ 109537 h 952500"/>
                  <a:gd name="connsiteX631" fmla="*/ 351265 w 548498"/>
                  <a:gd name="connsiteY631" fmla="*/ 113770 h 952500"/>
                  <a:gd name="connsiteX632" fmla="*/ 336209 w 548498"/>
                  <a:gd name="connsiteY632" fmla="*/ 122237 h 952500"/>
                  <a:gd name="connsiteX633" fmla="*/ 329757 w 548498"/>
                  <a:gd name="connsiteY633" fmla="*/ 126470 h 952500"/>
                  <a:gd name="connsiteX634" fmla="*/ 288892 w 548498"/>
                  <a:gd name="connsiteY634" fmla="*/ 147637 h 952500"/>
                  <a:gd name="connsiteX635" fmla="*/ 286741 w 548498"/>
                  <a:gd name="connsiteY635" fmla="*/ 147637 h 952500"/>
                  <a:gd name="connsiteX636" fmla="*/ 286741 w 548498"/>
                  <a:gd name="connsiteY636" fmla="*/ 145520 h 952500"/>
                  <a:gd name="connsiteX637" fmla="*/ 288892 w 548498"/>
                  <a:gd name="connsiteY637" fmla="*/ 143404 h 952500"/>
                  <a:gd name="connsiteX638" fmla="*/ 329757 w 548498"/>
                  <a:gd name="connsiteY638" fmla="*/ 122237 h 952500"/>
                  <a:gd name="connsiteX639" fmla="*/ 336209 w 548498"/>
                  <a:gd name="connsiteY639" fmla="*/ 118004 h 952500"/>
                  <a:gd name="connsiteX640" fmla="*/ 349114 w 548498"/>
                  <a:gd name="connsiteY640" fmla="*/ 111654 h 952500"/>
                  <a:gd name="connsiteX641" fmla="*/ 349114 w 548498"/>
                  <a:gd name="connsiteY641" fmla="*/ 109537 h 952500"/>
                  <a:gd name="connsiteX642" fmla="*/ 342269 w 548498"/>
                  <a:gd name="connsiteY642" fmla="*/ 92075 h 952500"/>
                  <a:gd name="connsiteX643" fmla="*/ 344385 w 548498"/>
                  <a:gd name="connsiteY643" fmla="*/ 92075 h 952500"/>
                  <a:gd name="connsiteX644" fmla="*/ 344385 w 548498"/>
                  <a:gd name="connsiteY644" fmla="*/ 96485 h 952500"/>
                  <a:gd name="connsiteX645" fmla="*/ 333802 w 548498"/>
                  <a:gd name="connsiteY645" fmla="*/ 105304 h 952500"/>
                  <a:gd name="connsiteX646" fmla="*/ 329569 w 548498"/>
                  <a:gd name="connsiteY646" fmla="*/ 107509 h 952500"/>
                  <a:gd name="connsiteX647" fmla="*/ 287235 w 548498"/>
                  <a:gd name="connsiteY647" fmla="*/ 131763 h 952500"/>
                  <a:gd name="connsiteX648" fmla="*/ 285119 w 548498"/>
                  <a:gd name="connsiteY648" fmla="*/ 127353 h 952500"/>
                  <a:gd name="connsiteX649" fmla="*/ 287235 w 548498"/>
                  <a:gd name="connsiteY649" fmla="*/ 125148 h 952500"/>
                  <a:gd name="connsiteX650" fmla="*/ 329569 w 548498"/>
                  <a:gd name="connsiteY650" fmla="*/ 103100 h 952500"/>
                  <a:gd name="connsiteX651" fmla="*/ 333802 w 548498"/>
                  <a:gd name="connsiteY651" fmla="*/ 98690 h 952500"/>
                  <a:gd name="connsiteX652" fmla="*/ 342269 w 548498"/>
                  <a:gd name="connsiteY652" fmla="*/ 92075 h 952500"/>
                  <a:gd name="connsiteX653" fmla="*/ 351707 w 548498"/>
                  <a:gd name="connsiteY653" fmla="*/ 73025 h 952500"/>
                  <a:gd name="connsiteX654" fmla="*/ 353867 w 548498"/>
                  <a:gd name="connsiteY654" fmla="*/ 77311 h 952500"/>
                  <a:gd name="connsiteX655" fmla="*/ 334420 w 548498"/>
                  <a:gd name="connsiteY655" fmla="*/ 88027 h 952500"/>
                  <a:gd name="connsiteX656" fmla="*/ 327938 w 548498"/>
                  <a:gd name="connsiteY656" fmla="*/ 92313 h 952500"/>
                  <a:gd name="connsiteX657" fmla="*/ 286883 w 548498"/>
                  <a:gd name="connsiteY657" fmla="*/ 113745 h 952500"/>
                  <a:gd name="connsiteX658" fmla="*/ 282562 w 548498"/>
                  <a:gd name="connsiteY658" fmla="*/ 115888 h 952500"/>
                  <a:gd name="connsiteX659" fmla="*/ 280401 w 548498"/>
                  <a:gd name="connsiteY659" fmla="*/ 115888 h 952500"/>
                  <a:gd name="connsiteX660" fmla="*/ 280401 w 548498"/>
                  <a:gd name="connsiteY660" fmla="*/ 111602 h 952500"/>
                  <a:gd name="connsiteX661" fmla="*/ 286883 w 548498"/>
                  <a:gd name="connsiteY661" fmla="*/ 109459 h 952500"/>
                  <a:gd name="connsiteX662" fmla="*/ 327938 w 548498"/>
                  <a:gd name="connsiteY662" fmla="*/ 85884 h 952500"/>
                  <a:gd name="connsiteX663" fmla="*/ 334420 w 548498"/>
                  <a:gd name="connsiteY663" fmla="*/ 83741 h 952500"/>
                  <a:gd name="connsiteX664" fmla="*/ 351707 w 548498"/>
                  <a:gd name="connsiteY664" fmla="*/ 73025 h 952500"/>
                  <a:gd name="connsiteX665" fmla="*/ 333748 w 548498"/>
                  <a:gd name="connsiteY665" fmla="*/ 65087 h 952500"/>
                  <a:gd name="connsiteX666" fmla="*/ 335883 w 548498"/>
                  <a:gd name="connsiteY666" fmla="*/ 65087 h 952500"/>
                  <a:gd name="connsiteX667" fmla="*/ 338018 w 548498"/>
                  <a:gd name="connsiteY667" fmla="*/ 67204 h 952500"/>
                  <a:gd name="connsiteX668" fmla="*/ 333748 w 548498"/>
                  <a:gd name="connsiteY668" fmla="*/ 69320 h 952500"/>
                  <a:gd name="connsiteX669" fmla="*/ 329478 w 548498"/>
                  <a:gd name="connsiteY669" fmla="*/ 71437 h 952500"/>
                  <a:gd name="connsiteX670" fmla="*/ 329478 w 548498"/>
                  <a:gd name="connsiteY670" fmla="*/ 73554 h 952500"/>
                  <a:gd name="connsiteX671" fmla="*/ 325209 w 548498"/>
                  <a:gd name="connsiteY671" fmla="*/ 75670 h 952500"/>
                  <a:gd name="connsiteX672" fmla="*/ 284645 w 548498"/>
                  <a:gd name="connsiteY672" fmla="*/ 96837 h 952500"/>
                  <a:gd name="connsiteX673" fmla="*/ 282510 w 548498"/>
                  <a:gd name="connsiteY673" fmla="*/ 96837 h 952500"/>
                  <a:gd name="connsiteX674" fmla="*/ 280375 w 548498"/>
                  <a:gd name="connsiteY674" fmla="*/ 92604 h 952500"/>
                  <a:gd name="connsiteX675" fmla="*/ 282510 w 548498"/>
                  <a:gd name="connsiteY675" fmla="*/ 92604 h 952500"/>
                  <a:gd name="connsiteX676" fmla="*/ 323074 w 548498"/>
                  <a:gd name="connsiteY676" fmla="*/ 71437 h 952500"/>
                  <a:gd name="connsiteX677" fmla="*/ 327344 w 548498"/>
                  <a:gd name="connsiteY677" fmla="*/ 69320 h 952500"/>
                  <a:gd name="connsiteX678" fmla="*/ 329478 w 548498"/>
                  <a:gd name="connsiteY678" fmla="*/ 67204 h 952500"/>
                  <a:gd name="connsiteX679" fmla="*/ 333748 w 548498"/>
                  <a:gd name="connsiteY679" fmla="*/ 65087 h 952500"/>
                  <a:gd name="connsiteX680" fmla="*/ 342240 w 548498"/>
                  <a:gd name="connsiteY680" fmla="*/ 44450 h 952500"/>
                  <a:gd name="connsiteX681" fmla="*/ 344371 w 548498"/>
                  <a:gd name="connsiteY681" fmla="*/ 48746 h 952500"/>
                  <a:gd name="connsiteX682" fmla="*/ 333712 w 548498"/>
                  <a:gd name="connsiteY682" fmla="*/ 53041 h 952500"/>
                  <a:gd name="connsiteX683" fmla="*/ 329449 w 548498"/>
                  <a:gd name="connsiteY683" fmla="*/ 55189 h 952500"/>
                  <a:gd name="connsiteX684" fmla="*/ 325185 w 548498"/>
                  <a:gd name="connsiteY684" fmla="*/ 57337 h 952500"/>
                  <a:gd name="connsiteX685" fmla="*/ 323053 w 548498"/>
                  <a:gd name="connsiteY685" fmla="*/ 59485 h 952500"/>
                  <a:gd name="connsiteX686" fmla="*/ 280417 w 548498"/>
                  <a:gd name="connsiteY686" fmla="*/ 78815 h 952500"/>
                  <a:gd name="connsiteX687" fmla="*/ 276154 w 548498"/>
                  <a:gd name="connsiteY687" fmla="*/ 80963 h 952500"/>
                  <a:gd name="connsiteX688" fmla="*/ 274022 w 548498"/>
                  <a:gd name="connsiteY688" fmla="*/ 76667 h 952500"/>
                  <a:gd name="connsiteX689" fmla="*/ 280417 w 548498"/>
                  <a:gd name="connsiteY689" fmla="*/ 74520 h 952500"/>
                  <a:gd name="connsiteX690" fmla="*/ 320922 w 548498"/>
                  <a:gd name="connsiteY690" fmla="*/ 55189 h 952500"/>
                  <a:gd name="connsiteX691" fmla="*/ 325185 w 548498"/>
                  <a:gd name="connsiteY691" fmla="*/ 53041 h 952500"/>
                  <a:gd name="connsiteX692" fmla="*/ 327317 w 548498"/>
                  <a:gd name="connsiteY692" fmla="*/ 50894 h 952500"/>
                  <a:gd name="connsiteX693" fmla="*/ 331581 w 548498"/>
                  <a:gd name="connsiteY693" fmla="*/ 48746 h 952500"/>
                  <a:gd name="connsiteX694" fmla="*/ 342240 w 548498"/>
                  <a:gd name="connsiteY694" fmla="*/ 44450 h 952500"/>
                  <a:gd name="connsiteX695" fmla="*/ 314181 w 548498"/>
                  <a:gd name="connsiteY695" fmla="*/ 38100 h 952500"/>
                  <a:gd name="connsiteX696" fmla="*/ 316340 w 548498"/>
                  <a:gd name="connsiteY696" fmla="*/ 42545 h 952500"/>
                  <a:gd name="connsiteX697" fmla="*/ 275319 w 548498"/>
                  <a:gd name="connsiteY697" fmla="*/ 66993 h 952500"/>
                  <a:gd name="connsiteX698" fmla="*/ 268842 w 548498"/>
                  <a:gd name="connsiteY698" fmla="*/ 69216 h 952500"/>
                  <a:gd name="connsiteX699" fmla="*/ 266683 w 548498"/>
                  <a:gd name="connsiteY699" fmla="*/ 71438 h 952500"/>
                  <a:gd name="connsiteX700" fmla="*/ 264524 w 548498"/>
                  <a:gd name="connsiteY700" fmla="*/ 71438 h 952500"/>
                  <a:gd name="connsiteX701" fmla="*/ 264524 w 548498"/>
                  <a:gd name="connsiteY701" fmla="*/ 66993 h 952500"/>
                  <a:gd name="connsiteX702" fmla="*/ 271001 w 548498"/>
                  <a:gd name="connsiteY702" fmla="*/ 64771 h 952500"/>
                  <a:gd name="connsiteX703" fmla="*/ 273160 w 548498"/>
                  <a:gd name="connsiteY703" fmla="*/ 62548 h 952500"/>
                  <a:gd name="connsiteX704" fmla="*/ 314181 w 548498"/>
                  <a:gd name="connsiteY704" fmla="*/ 38100 h 952500"/>
                  <a:gd name="connsiteX705" fmla="*/ 34350 w 548498"/>
                  <a:gd name="connsiteY705" fmla="*/ 31750 h 952500"/>
                  <a:gd name="connsiteX706" fmla="*/ 36439 w 548498"/>
                  <a:gd name="connsiteY706" fmla="*/ 33973 h 952500"/>
                  <a:gd name="connsiteX707" fmla="*/ 9284 w 548498"/>
                  <a:gd name="connsiteY707" fmla="*/ 49530 h 952500"/>
                  <a:gd name="connsiteX708" fmla="*/ 3018 w 548498"/>
                  <a:gd name="connsiteY708" fmla="*/ 53975 h 952500"/>
                  <a:gd name="connsiteX709" fmla="*/ 929 w 548498"/>
                  <a:gd name="connsiteY709" fmla="*/ 53975 h 952500"/>
                  <a:gd name="connsiteX710" fmla="*/ 929 w 548498"/>
                  <a:gd name="connsiteY710" fmla="*/ 49530 h 952500"/>
                  <a:gd name="connsiteX711" fmla="*/ 34350 w 548498"/>
                  <a:gd name="connsiteY711" fmla="*/ 31750 h 952500"/>
                  <a:gd name="connsiteX712" fmla="*/ 64928 w 548498"/>
                  <a:gd name="connsiteY712" fmla="*/ 20637 h 952500"/>
                  <a:gd name="connsiteX713" fmla="*/ 64928 w 548498"/>
                  <a:gd name="connsiteY713" fmla="*/ 25047 h 952500"/>
                  <a:gd name="connsiteX714" fmla="*/ 30120 w 548498"/>
                  <a:gd name="connsiteY714" fmla="*/ 49301 h 952500"/>
                  <a:gd name="connsiteX715" fmla="*/ 19243 w 548498"/>
                  <a:gd name="connsiteY715" fmla="*/ 55915 h 952500"/>
                  <a:gd name="connsiteX716" fmla="*/ 12716 w 548498"/>
                  <a:gd name="connsiteY716" fmla="*/ 60325 h 952500"/>
                  <a:gd name="connsiteX717" fmla="*/ 10541 w 548498"/>
                  <a:gd name="connsiteY717" fmla="*/ 55915 h 952500"/>
                  <a:gd name="connsiteX718" fmla="*/ 21418 w 548498"/>
                  <a:gd name="connsiteY718" fmla="*/ 49301 h 952500"/>
                  <a:gd name="connsiteX719" fmla="*/ 62752 w 548498"/>
                  <a:gd name="connsiteY719" fmla="*/ 22842 h 952500"/>
                  <a:gd name="connsiteX720" fmla="*/ 64928 w 548498"/>
                  <a:gd name="connsiteY720" fmla="*/ 20637 h 952500"/>
                  <a:gd name="connsiteX721" fmla="*/ 299339 w 548498"/>
                  <a:gd name="connsiteY721" fmla="*/ 17462 h 952500"/>
                  <a:gd name="connsiteX722" fmla="*/ 301489 w 548498"/>
                  <a:gd name="connsiteY722" fmla="*/ 17462 h 952500"/>
                  <a:gd name="connsiteX723" fmla="*/ 301489 w 548498"/>
                  <a:gd name="connsiteY723" fmla="*/ 21695 h 952500"/>
                  <a:gd name="connsiteX724" fmla="*/ 249870 w 548498"/>
                  <a:gd name="connsiteY724" fmla="*/ 55562 h 952500"/>
                  <a:gd name="connsiteX725" fmla="*/ 241267 w 548498"/>
                  <a:gd name="connsiteY725" fmla="*/ 61912 h 952500"/>
                  <a:gd name="connsiteX726" fmla="*/ 239116 w 548498"/>
                  <a:gd name="connsiteY726" fmla="*/ 57679 h 952500"/>
                  <a:gd name="connsiteX727" fmla="*/ 243418 w 548498"/>
                  <a:gd name="connsiteY727" fmla="*/ 55562 h 952500"/>
                  <a:gd name="connsiteX728" fmla="*/ 299339 w 548498"/>
                  <a:gd name="connsiteY728" fmla="*/ 17462 h 952500"/>
                  <a:gd name="connsiteX729" fmla="*/ 191389 w 548498"/>
                  <a:gd name="connsiteY729" fmla="*/ 11112 h 952500"/>
                  <a:gd name="connsiteX730" fmla="*/ 193539 w 548498"/>
                  <a:gd name="connsiteY730" fmla="*/ 11112 h 952500"/>
                  <a:gd name="connsiteX731" fmla="*/ 193539 w 548498"/>
                  <a:gd name="connsiteY731" fmla="*/ 15398 h 952500"/>
                  <a:gd name="connsiteX732" fmla="*/ 189238 w 548498"/>
                  <a:gd name="connsiteY732" fmla="*/ 17542 h 952500"/>
                  <a:gd name="connsiteX733" fmla="*/ 139769 w 548498"/>
                  <a:gd name="connsiteY733" fmla="*/ 49689 h 952500"/>
                  <a:gd name="connsiteX734" fmla="*/ 133317 w 548498"/>
                  <a:gd name="connsiteY734" fmla="*/ 53975 h 952500"/>
                  <a:gd name="connsiteX735" fmla="*/ 131166 w 548498"/>
                  <a:gd name="connsiteY735" fmla="*/ 53975 h 952500"/>
                  <a:gd name="connsiteX736" fmla="*/ 131166 w 548498"/>
                  <a:gd name="connsiteY736" fmla="*/ 49689 h 952500"/>
                  <a:gd name="connsiteX737" fmla="*/ 133317 w 548498"/>
                  <a:gd name="connsiteY737" fmla="*/ 49689 h 952500"/>
                  <a:gd name="connsiteX738" fmla="*/ 180634 w 548498"/>
                  <a:gd name="connsiteY738" fmla="*/ 17542 h 952500"/>
                  <a:gd name="connsiteX739" fmla="*/ 187087 w 548498"/>
                  <a:gd name="connsiteY739" fmla="*/ 13255 h 952500"/>
                  <a:gd name="connsiteX740" fmla="*/ 191389 w 548498"/>
                  <a:gd name="connsiteY740" fmla="*/ 11112 h 952500"/>
                  <a:gd name="connsiteX741" fmla="*/ 287178 w 548498"/>
                  <a:gd name="connsiteY741" fmla="*/ 7937 h 952500"/>
                  <a:gd name="connsiteX742" fmla="*/ 289353 w 548498"/>
                  <a:gd name="connsiteY742" fmla="*/ 10142 h 952500"/>
                  <a:gd name="connsiteX743" fmla="*/ 289353 w 548498"/>
                  <a:gd name="connsiteY743" fmla="*/ 12347 h 952500"/>
                  <a:gd name="connsiteX744" fmla="*/ 234966 w 548498"/>
                  <a:gd name="connsiteY744" fmla="*/ 47625 h 952500"/>
                  <a:gd name="connsiteX745" fmla="*/ 232791 w 548498"/>
                  <a:gd name="connsiteY745" fmla="*/ 47625 h 952500"/>
                  <a:gd name="connsiteX746" fmla="*/ 232791 w 548498"/>
                  <a:gd name="connsiteY746" fmla="*/ 43215 h 952500"/>
                  <a:gd name="connsiteX747" fmla="*/ 282827 w 548498"/>
                  <a:gd name="connsiteY747" fmla="*/ 10142 h 952500"/>
                  <a:gd name="connsiteX748" fmla="*/ 287178 w 548498"/>
                  <a:gd name="connsiteY748" fmla="*/ 7937 h 952500"/>
                  <a:gd name="connsiteX749" fmla="*/ 124694 w 548498"/>
                  <a:gd name="connsiteY749" fmla="*/ 7937 h 952500"/>
                  <a:gd name="connsiteX750" fmla="*/ 126854 w 548498"/>
                  <a:gd name="connsiteY750" fmla="*/ 7937 h 952500"/>
                  <a:gd name="connsiteX751" fmla="*/ 126854 w 548498"/>
                  <a:gd name="connsiteY751" fmla="*/ 10096 h 952500"/>
                  <a:gd name="connsiteX752" fmla="*/ 126854 w 548498"/>
                  <a:gd name="connsiteY752" fmla="*/ 12255 h 952500"/>
                  <a:gd name="connsiteX753" fmla="*/ 111729 w 548498"/>
                  <a:gd name="connsiteY753" fmla="*/ 20891 h 952500"/>
                  <a:gd name="connsiteX754" fmla="*/ 72835 w 548498"/>
                  <a:gd name="connsiteY754" fmla="*/ 46799 h 952500"/>
                  <a:gd name="connsiteX755" fmla="*/ 66353 w 548498"/>
                  <a:gd name="connsiteY755" fmla="*/ 51117 h 952500"/>
                  <a:gd name="connsiteX756" fmla="*/ 66353 w 548498"/>
                  <a:gd name="connsiteY756" fmla="*/ 53276 h 952500"/>
                  <a:gd name="connsiteX757" fmla="*/ 59870 w 548498"/>
                  <a:gd name="connsiteY757" fmla="*/ 57594 h 952500"/>
                  <a:gd name="connsiteX758" fmla="*/ 55549 w 548498"/>
                  <a:gd name="connsiteY758" fmla="*/ 59753 h 952500"/>
                  <a:gd name="connsiteX759" fmla="*/ 53388 w 548498"/>
                  <a:gd name="connsiteY759" fmla="*/ 61912 h 952500"/>
                  <a:gd name="connsiteX760" fmla="*/ 53388 w 548498"/>
                  <a:gd name="connsiteY760" fmla="*/ 57594 h 952500"/>
                  <a:gd name="connsiteX761" fmla="*/ 53388 w 548498"/>
                  <a:gd name="connsiteY761" fmla="*/ 55435 h 952500"/>
                  <a:gd name="connsiteX762" fmla="*/ 64192 w 548498"/>
                  <a:gd name="connsiteY762" fmla="*/ 48958 h 952500"/>
                  <a:gd name="connsiteX763" fmla="*/ 96009 w 548498"/>
                  <a:gd name="connsiteY763" fmla="*/ 26518 h 952500"/>
                  <a:gd name="connsiteX764" fmla="*/ 54402 w 548498"/>
                  <a:gd name="connsiteY764" fmla="*/ 49212 h 952500"/>
                  <a:gd name="connsiteX765" fmla="*/ 41702 w 548498"/>
                  <a:gd name="connsiteY765" fmla="*/ 55562 h 952500"/>
                  <a:gd name="connsiteX766" fmla="*/ 33235 w 548498"/>
                  <a:gd name="connsiteY766" fmla="*/ 59795 h 952500"/>
                  <a:gd name="connsiteX767" fmla="*/ 33235 w 548498"/>
                  <a:gd name="connsiteY767" fmla="*/ 61912 h 952500"/>
                  <a:gd name="connsiteX768" fmla="*/ 31119 w 548498"/>
                  <a:gd name="connsiteY768" fmla="*/ 57679 h 952500"/>
                  <a:gd name="connsiteX769" fmla="*/ 33235 w 548498"/>
                  <a:gd name="connsiteY769" fmla="*/ 55562 h 952500"/>
                  <a:gd name="connsiteX770" fmla="*/ 45935 w 548498"/>
                  <a:gd name="connsiteY770" fmla="*/ 49212 h 952500"/>
                  <a:gd name="connsiteX771" fmla="*/ 92502 w 548498"/>
                  <a:gd name="connsiteY771" fmla="*/ 21695 h 952500"/>
                  <a:gd name="connsiteX772" fmla="*/ 100969 w 548498"/>
                  <a:gd name="connsiteY772" fmla="*/ 17462 h 952500"/>
                  <a:gd name="connsiteX773" fmla="*/ 103085 w 548498"/>
                  <a:gd name="connsiteY773" fmla="*/ 17462 h 952500"/>
                  <a:gd name="connsiteX774" fmla="*/ 104800 w 548498"/>
                  <a:gd name="connsiteY774" fmla="*/ 20891 h 952500"/>
                  <a:gd name="connsiteX775" fmla="*/ 105247 w 548498"/>
                  <a:gd name="connsiteY775" fmla="*/ 20891 h 952500"/>
                  <a:gd name="connsiteX776" fmla="*/ 122533 w 548498"/>
                  <a:gd name="connsiteY776" fmla="*/ 10096 h 952500"/>
                  <a:gd name="connsiteX777" fmla="*/ 124694 w 548498"/>
                  <a:gd name="connsiteY777" fmla="*/ 7937 h 952500"/>
                  <a:gd name="connsiteX778" fmla="*/ 150696 w 548498"/>
                  <a:gd name="connsiteY778" fmla="*/ 6350 h 952500"/>
                  <a:gd name="connsiteX779" fmla="*/ 152828 w 548498"/>
                  <a:gd name="connsiteY779" fmla="*/ 8522 h 952500"/>
                  <a:gd name="connsiteX780" fmla="*/ 150696 w 548498"/>
                  <a:gd name="connsiteY780" fmla="*/ 10695 h 952500"/>
                  <a:gd name="connsiteX781" fmla="*/ 137906 w 548498"/>
                  <a:gd name="connsiteY781" fmla="*/ 15039 h 952500"/>
                  <a:gd name="connsiteX782" fmla="*/ 127247 w 548498"/>
                  <a:gd name="connsiteY782" fmla="*/ 21557 h 952500"/>
                  <a:gd name="connsiteX783" fmla="*/ 82479 w 548498"/>
                  <a:gd name="connsiteY783" fmla="*/ 47625 h 952500"/>
                  <a:gd name="connsiteX784" fmla="*/ 80347 w 548498"/>
                  <a:gd name="connsiteY784" fmla="*/ 47625 h 952500"/>
                  <a:gd name="connsiteX785" fmla="*/ 80347 w 548498"/>
                  <a:gd name="connsiteY785" fmla="*/ 43280 h 952500"/>
                  <a:gd name="connsiteX786" fmla="*/ 118719 w 548498"/>
                  <a:gd name="connsiteY786" fmla="*/ 21557 h 952500"/>
                  <a:gd name="connsiteX787" fmla="*/ 142169 w 548498"/>
                  <a:gd name="connsiteY787" fmla="*/ 8522 h 952500"/>
                  <a:gd name="connsiteX788" fmla="*/ 150696 w 548498"/>
                  <a:gd name="connsiteY788" fmla="*/ 6350 h 952500"/>
                  <a:gd name="connsiteX789" fmla="*/ 223707 w 548498"/>
                  <a:gd name="connsiteY789" fmla="*/ 4762 h 952500"/>
                  <a:gd name="connsiteX790" fmla="*/ 223707 w 548498"/>
                  <a:gd name="connsiteY790" fmla="*/ 8953 h 952500"/>
                  <a:gd name="connsiteX791" fmla="*/ 212981 w 548498"/>
                  <a:gd name="connsiteY791" fmla="*/ 17335 h 952500"/>
                  <a:gd name="connsiteX792" fmla="*/ 159349 w 548498"/>
                  <a:gd name="connsiteY792" fmla="*/ 48768 h 952500"/>
                  <a:gd name="connsiteX793" fmla="*/ 155058 w 548498"/>
                  <a:gd name="connsiteY793" fmla="*/ 52959 h 952500"/>
                  <a:gd name="connsiteX794" fmla="*/ 152913 w 548498"/>
                  <a:gd name="connsiteY794" fmla="*/ 55055 h 952500"/>
                  <a:gd name="connsiteX795" fmla="*/ 150768 w 548498"/>
                  <a:gd name="connsiteY795" fmla="*/ 57150 h 952500"/>
                  <a:gd name="connsiteX796" fmla="*/ 148622 w 548498"/>
                  <a:gd name="connsiteY796" fmla="*/ 57150 h 952500"/>
                  <a:gd name="connsiteX797" fmla="*/ 146477 w 548498"/>
                  <a:gd name="connsiteY797" fmla="*/ 55055 h 952500"/>
                  <a:gd name="connsiteX798" fmla="*/ 146477 w 548498"/>
                  <a:gd name="connsiteY798" fmla="*/ 52959 h 952500"/>
                  <a:gd name="connsiteX799" fmla="*/ 152913 w 548498"/>
                  <a:gd name="connsiteY799" fmla="*/ 48768 h 952500"/>
                  <a:gd name="connsiteX800" fmla="*/ 204399 w 548498"/>
                  <a:gd name="connsiteY800" fmla="*/ 17335 h 952500"/>
                  <a:gd name="connsiteX801" fmla="*/ 217271 w 548498"/>
                  <a:gd name="connsiteY801" fmla="*/ 8953 h 952500"/>
                  <a:gd name="connsiteX802" fmla="*/ 221562 w 548498"/>
                  <a:gd name="connsiteY802" fmla="*/ 6857 h 952500"/>
                  <a:gd name="connsiteX803" fmla="*/ 223707 w 548498"/>
                  <a:gd name="connsiteY803" fmla="*/ 4762 h 952500"/>
                  <a:gd name="connsiteX804" fmla="*/ 178729 w 548498"/>
                  <a:gd name="connsiteY804" fmla="*/ 4762 h 952500"/>
                  <a:gd name="connsiteX805" fmla="*/ 180860 w 548498"/>
                  <a:gd name="connsiteY805" fmla="*/ 8953 h 952500"/>
                  <a:gd name="connsiteX806" fmla="*/ 165945 w 548498"/>
                  <a:gd name="connsiteY806" fmla="*/ 13144 h 952500"/>
                  <a:gd name="connsiteX807" fmla="*/ 163815 w 548498"/>
                  <a:gd name="connsiteY807" fmla="*/ 15239 h 952500"/>
                  <a:gd name="connsiteX808" fmla="*/ 155292 w 548498"/>
                  <a:gd name="connsiteY808" fmla="*/ 19431 h 952500"/>
                  <a:gd name="connsiteX809" fmla="*/ 140378 w 548498"/>
                  <a:gd name="connsiteY809" fmla="*/ 27813 h 952500"/>
                  <a:gd name="connsiteX810" fmla="*/ 116941 w 548498"/>
                  <a:gd name="connsiteY810" fmla="*/ 46673 h 952500"/>
                  <a:gd name="connsiteX811" fmla="*/ 112680 w 548498"/>
                  <a:gd name="connsiteY811" fmla="*/ 50864 h 952500"/>
                  <a:gd name="connsiteX812" fmla="*/ 110550 w 548498"/>
                  <a:gd name="connsiteY812" fmla="*/ 52959 h 952500"/>
                  <a:gd name="connsiteX813" fmla="*/ 106288 w 548498"/>
                  <a:gd name="connsiteY813" fmla="*/ 57150 h 952500"/>
                  <a:gd name="connsiteX814" fmla="*/ 104158 w 548498"/>
                  <a:gd name="connsiteY814" fmla="*/ 52959 h 952500"/>
                  <a:gd name="connsiteX815" fmla="*/ 106288 w 548498"/>
                  <a:gd name="connsiteY815" fmla="*/ 50864 h 952500"/>
                  <a:gd name="connsiteX816" fmla="*/ 110550 w 548498"/>
                  <a:gd name="connsiteY816" fmla="*/ 46673 h 952500"/>
                  <a:gd name="connsiteX817" fmla="*/ 138247 w 548498"/>
                  <a:gd name="connsiteY817" fmla="*/ 25717 h 952500"/>
                  <a:gd name="connsiteX818" fmla="*/ 146770 w 548498"/>
                  <a:gd name="connsiteY818" fmla="*/ 19431 h 952500"/>
                  <a:gd name="connsiteX819" fmla="*/ 153162 w 548498"/>
                  <a:gd name="connsiteY819" fmla="*/ 15239 h 952500"/>
                  <a:gd name="connsiteX820" fmla="*/ 155292 w 548498"/>
                  <a:gd name="connsiteY820" fmla="*/ 15239 h 952500"/>
                  <a:gd name="connsiteX821" fmla="*/ 165945 w 548498"/>
                  <a:gd name="connsiteY821" fmla="*/ 8953 h 952500"/>
                  <a:gd name="connsiteX822" fmla="*/ 178729 w 548498"/>
                  <a:gd name="connsiteY822" fmla="*/ 4762 h 952500"/>
                  <a:gd name="connsiteX823" fmla="*/ 250107 w 548498"/>
                  <a:gd name="connsiteY823" fmla="*/ 1587 h 952500"/>
                  <a:gd name="connsiteX824" fmla="*/ 252267 w 548498"/>
                  <a:gd name="connsiteY824" fmla="*/ 1587 h 952500"/>
                  <a:gd name="connsiteX825" fmla="*/ 252267 w 548498"/>
                  <a:gd name="connsiteY825" fmla="*/ 5866 h 952500"/>
                  <a:gd name="connsiteX826" fmla="*/ 250107 w 548498"/>
                  <a:gd name="connsiteY826" fmla="*/ 8006 h 952500"/>
                  <a:gd name="connsiteX827" fmla="*/ 237142 w 548498"/>
                  <a:gd name="connsiteY827" fmla="*/ 14425 h 952500"/>
                  <a:gd name="connsiteX828" fmla="*/ 180962 w 548498"/>
                  <a:gd name="connsiteY828" fmla="*/ 50800 h 952500"/>
                  <a:gd name="connsiteX829" fmla="*/ 178801 w 548498"/>
                  <a:gd name="connsiteY829" fmla="*/ 50800 h 952500"/>
                  <a:gd name="connsiteX830" fmla="*/ 178801 w 548498"/>
                  <a:gd name="connsiteY830" fmla="*/ 46521 h 952500"/>
                  <a:gd name="connsiteX831" fmla="*/ 228499 w 548498"/>
                  <a:gd name="connsiteY831" fmla="*/ 14425 h 952500"/>
                  <a:gd name="connsiteX832" fmla="*/ 241463 w 548498"/>
                  <a:gd name="connsiteY832" fmla="*/ 8006 h 952500"/>
                  <a:gd name="connsiteX833" fmla="*/ 250107 w 548498"/>
                  <a:gd name="connsiteY833" fmla="*/ 1587 h 952500"/>
                  <a:gd name="connsiteX834" fmla="*/ 278627 w 548498"/>
                  <a:gd name="connsiteY834" fmla="*/ 0 h 952500"/>
                  <a:gd name="connsiteX835" fmla="*/ 280815 w 548498"/>
                  <a:gd name="connsiteY835" fmla="*/ 4233 h 952500"/>
                  <a:gd name="connsiteX836" fmla="*/ 274250 w 548498"/>
                  <a:gd name="connsiteY836" fmla="*/ 8467 h 952500"/>
                  <a:gd name="connsiteX837" fmla="*/ 263309 w 548498"/>
                  <a:gd name="connsiteY837" fmla="*/ 12700 h 952500"/>
                  <a:gd name="connsiteX838" fmla="*/ 206417 w 548498"/>
                  <a:gd name="connsiteY838" fmla="*/ 50800 h 952500"/>
                  <a:gd name="connsiteX839" fmla="*/ 204228 w 548498"/>
                  <a:gd name="connsiteY839" fmla="*/ 50800 h 952500"/>
                  <a:gd name="connsiteX840" fmla="*/ 204228 w 548498"/>
                  <a:gd name="connsiteY840" fmla="*/ 46567 h 952500"/>
                  <a:gd name="connsiteX841" fmla="*/ 254557 w 548498"/>
                  <a:gd name="connsiteY841" fmla="*/ 12700 h 952500"/>
                  <a:gd name="connsiteX842" fmla="*/ 263309 w 548498"/>
                  <a:gd name="connsiteY842" fmla="*/ 8467 h 952500"/>
                  <a:gd name="connsiteX843" fmla="*/ 278627 w 548498"/>
                  <a:gd name="connsiteY843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</a:cxnLst>
                <a:rect l="l" t="t" r="r" b="b"/>
                <a:pathLst>
                  <a:path w="548498" h="952500">
                    <a:moveTo>
                      <a:pt x="545364" y="895350"/>
                    </a:moveTo>
                    <a:cubicBezTo>
                      <a:pt x="545364" y="895350"/>
                      <a:pt x="545364" y="895350"/>
                      <a:pt x="547534" y="895350"/>
                    </a:cubicBezTo>
                    <a:cubicBezTo>
                      <a:pt x="547534" y="895350"/>
                      <a:pt x="549703" y="897548"/>
                      <a:pt x="547534" y="899746"/>
                    </a:cubicBezTo>
                    <a:cubicBezTo>
                      <a:pt x="545364" y="901944"/>
                      <a:pt x="545364" y="901944"/>
                      <a:pt x="543194" y="904142"/>
                    </a:cubicBezTo>
                    <a:cubicBezTo>
                      <a:pt x="541025" y="906341"/>
                      <a:pt x="538855" y="908539"/>
                      <a:pt x="536686" y="908539"/>
                    </a:cubicBezTo>
                    <a:cubicBezTo>
                      <a:pt x="534516" y="910737"/>
                      <a:pt x="532346" y="912935"/>
                      <a:pt x="530177" y="915133"/>
                    </a:cubicBezTo>
                    <a:cubicBezTo>
                      <a:pt x="528007" y="917331"/>
                      <a:pt x="525838" y="919529"/>
                      <a:pt x="523668" y="921727"/>
                    </a:cubicBezTo>
                    <a:cubicBezTo>
                      <a:pt x="514990" y="928321"/>
                      <a:pt x="508481" y="934916"/>
                      <a:pt x="501972" y="941510"/>
                    </a:cubicBezTo>
                    <a:cubicBezTo>
                      <a:pt x="499802" y="941510"/>
                      <a:pt x="499802" y="943708"/>
                      <a:pt x="497633" y="945906"/>
                    </a:cubicBezTo>
                    <a:cubicBezTo>
                      <a:pt x="495463" y="948104"/>
                      <a:pt x="491124" y="950302"/>
                      <a:pt x="488954" y="952500"/>
                    </a:cubicBezTo>
                    <a:cubicBezTo>
                      <a:pt x="488954" y="952500"/>
                      <a:pt x="486785" y="952500"/>
                      <a:pt x="486785" y="952500"/>
                    </a:cubicBezTo>
                    <a:cubicBezTo>
                      <a:pt x="486785" y="952500"/>
                      <a:pt x="484615" y="950302"/>
                      <a:pt x="486785" y="950302"/>
                    </a:cubicBezTo>
                    <a:cubicBezTo>
                      <a:pt x="486785" y="948104"/>
                      <a:pt x="486785" y="948104"/>
                      <a:pt x="488954" y="948104"/>
                    </a:cubicBezTo>
                    <a:cubicBezTo>
                      <a:pt x="491124" y="945906"/>
                      <a:pt x="493294" y="941510"/>
                      <a:pt x="497633" y="939312"/>
                    </a:cubicBezTo>
                    <a:cubicBezTo>
                      <a:pt x="497633" y="937114"/>
                      <a:pt x="499802" y="937114"/>
                      <a:pt x="501972" y="934916"/>
                    </a:cubicBezTo>
                    <a:cubicBezTo>
                      <a:pt x="510650" y="928321"/>
                      <a:pt x="519329" y="919529"/>
                      <a:pt x="528007" y="912935"/>
                    </a:cubicBezTo>
                    <a:cubicBezTo>
                      <a:pt x="530177" y="910737"/>
                      <a:pt x="532346" y="908539"/>
                      <a:pt x="534516" y="906341"/>
                    </a:cubicBezTo>
                    <a:cubicBezTo>
                      <a:pt x="534516" y="904142"/>
                      <a:pt x="536686" y="904142"/>
                      <a:pt x="538855" y="901944"/>
                    </a:cubicBezTo>
                    <a:cubicBezTo>
                      <a:pt x="538855" y="901944"/>
                      <a:pt x="541025" y="899746"/>
                      <a:pt x="543194" y="897548"/>
                    </a:cubicBezTo>
                    <a:cubicBezTo>
                      <a:pt x="543194" y="897548"/>
                      <a:pt x="545364" y="897548"/>
                      <a:pt x="545364" y="895350"/>
                    </a:cubicBezTo>
                    <a:close/>
                    <a:moveTo>
                      <a:pt x="537348" y="876300"/>
                    </a:moveTo>
                    <a:cubicBezTo>
                      <a:pt x="537348" y="876300"/>
                      <a:pt x="537348" y="876300"/>
                      <a:pt x="539556" y="876300"/>
                    </a:cubicBezTo>
                    <a:cubicBezTo>
                      <a:pt x="541765" y="876300"/>
                      <a:pt x="541765" y="878492"/>
                      <a:pt x="539556" y="880685"/>
                    </a:cubicBezTo>
                    <a:cubicBezTo>
                      <a:pt x="539556" y="880685"/>
                      <a:pt x="537348" y="882877"/>
                      <a:pt x="537348" y="882877"/>
                    </a:cubicBezTo>
                    <a:cubicBezTo>
                      <a:pt x="535139" y="885069"/>
                      <a:pt x="535139" y="885069"/>
                      <a:pt x="532930" y="887262"/>
                    </a:cubicBezTo>
                    <a:cubicBezTo>
                      <a:pt x="521887" y="898223"/>
                      <a:pt x="510843" y="909184"/>
                      <a:pt x="497591" y="920146"/>
                    </a:cubicBezTo>
                    <a:cubicBezTo>
                      <a:pt x="497591" y="920146"/>
                      <a:pt x="497591" y="920146"/>
                      <a:pt x="495383" y="922338"/>
                    </a:cubicBezTo>
                    <a:cubicBezTo>
                      <a:pt x="495383" y="922338"/>
                      <a:pt x="495383" y="922338"/>
                      <a:pt x="493174" y="922338"/>
                    </a:cubicBezTo>
                    <a:cubicBezTo>
                      <a:pt x="493174" y="922338"/>
                      <a:pt x="490965" y="920146"/>
                      <a:pt x="493174" y="917954"/>
                    </a:cubicBezTo>
                    <a:cubicBezTo>
                      <a:pt x="495383" y="917954"/>
                      <a:pt x="495383" y="915761"/>
                      <a:pt x="497591" y="913569"/>
                    </a:cubicBezTo>
                    <a:cubicBezTo>
                      <a:pt x="508635" y="902608"/>
                      <a:pt x="521887" y="891646"/>
                      <a:pt x="532930" y="880685"/>
                    </a:cubicBezTo>
                    <a:cubicBezTo>
                      <a:pt x="535139" y="878492"/>
                      <a:pt x="535139" y="878492"/>
                      <a:pt x="537348" y="876300"/>
                    </a:cubicBezTo>
                    <a:close/>
                    <a:moveTo>
                      <a:pt x="536473" y="865187"/>
                    </a:moveTo>
                    <a:cubicBezTo>
                      <a:pt x="538590" y="865187"/>
                      <a:pt x="538590" y="867379"/>
                      <a:pt x="538590" y="869572"/>
                    </a:cubicBezTo>
                    <a:cubicBezTo>
                      <a:pt x="538590" y="869572"/>
                      <a:pt x="536473" y="871764"/>
                      <a:pt x="536473" y="871764"/>
                    </a:cubicBezTo>
                    <a:cubicBezTo>
                      <a:pt x="534357" y="871764"/>
                      <a:pt x="534357" y="873956"/>
                      <a:pt x="532240" y="876149"/>
                    </a:cubicBezTo>
                    <a:cubicBezTo>
                      <a:pt x="521657" y="887110"/>
                      <a:pt x="506840" y="895879"/>
                      <a:pt x="496257" y="906841"/>
                    </a:cubicBezTo>
                    <a:cubicBezTo>
                      <a:pt x="494140" y="906841"/>
                      <a:pt x="494140" y="909033"/>
                      <a:pt x="492023" y="909033"/>
                    </a:cubicBezTo>
                    <a:cubicBezTo>
                      <a:pt x="492023" y="911225"/>
                      <a:pt x="492023" y="911225"/>
                      <a:pt x="492023" y="911225"/>
                    </a:cubicBezTo>
                    <a:cubicBezTo>
                      <a:pt x="492023" y="911225"/>
                      <a:pt x="489907" y="911225"/>
                      <a:pt x="489907" y="911225"/>
                    </a:cubicBezTo>
                    <a:cubicBezTo>
                      <a:pt x="487790" y="911225"/>
                      <a:pt x="487790" y="909033"/>
                      <a:pt x="489907" y="906841"/>
                    </a:cubicBezTo>
                    <a:cubicBezTo>
                      <a:pt x="489907" y="904648"/>
                      <a:pt x="492023" y="902456"/>
                      <a:pt x="494140" y="902456"/>
                    </a:cubicBezTo>
                    <a:cubicBezTo>
                      <a:pt x="506840" y="891495"/>
                      <a:pt x="519540" y="882725"/>
                      <a:pt x="532240" y="869572"/>
                    </a:cubicBezTo>
                    <a:cubicBezTo>
                      <a:pt x="532240" y="869572"/>
                      <a:pt x="534357" y="867379"/>
                      <a:pt x="534357" y="867379"/>
                    </a:cubicBezTo>
                    <a:cubicBezTo>
                      <a:pt x="536473" y="865187"/>
                      <a:pt x="536473" y="865187"/>
                      <a:pt x="536473" y="865187"/>
                    </a:cubicBezTo>
                    <a:close/>
                    <a:moveTo>
                      <a:pt x="523182" y="855662"/>
                    </a:moveTo>
                    <a:cubicBezTo>
                      <a:pt x="525330" y="855662"/>
                      <a:pt x="527478" y="857817"/>
                      <a:pt x="525330" y="857817"/>
                    </a:cubicBezTo>
                    <a:cubicBezTo>
                      <a:pt x="516739" y="868589"/>
                      <a:pt x="506000" y="875053"/>
                      <a:pt x="495261" y="883671"/>
                    </a:cubicBezTo>
                    <a:cubicBezTo>
                      <a:pt x="495261" y="885825"/>
                      <a:pt x="495261" y="885825"/>
                      <a:pt x="493113" y="885825"/>
                    </a:cubicBezTo>
                    <a:cubicBezTo>
                      <a:pt x="493113" y="885825"/>
                      <a:pt x="490965" y="883671"/>
                      <a:pt x="493113" y="881516"/>
                    </a:cubicBezTo>
                    <a:cubicBezTo>
                      <a:pt x="501704" y="872898"/>
                      <a:pt x="512443" y="864280"/>
                      <a:pt x="523182" y="855662"/>
                    </a:cubicBezTo>
                    <a:close/>
                    <a:moveTo>
                      <a:pt x="538529" y="831850"/>
                    </a:moveTo>
                    <a:cubicBezTo>
                      <a:pt x="540666" y="831850"/>
                      <a:pt x="540666" y="831850"/>
                      <a:pt x="540666" y="831850"/>
                    </a:cubicBezTo>
                    <a:cubicBezTo>
                      <a:pt x="542803" y="831850"/>
                      <a:pt x="544940" y="833939"/>
                      <a:pt x="542803" y="833939"/>
                    </a:cubicBezTo>
                    <a:cubicBezTo>
                      <a:pt x="542803" y="836028"/>
                      <a:pt x="540666" y="836028"/>
                      <a:pt x="540666" y="836028"/>
                    </a:cubicBezTo>
                    <a:cubicBezTo>
                      <a:pt x="540666" y="836028"/>
                      <a:pt x="538529" y="838117"/>
                      <a:pt x="538529" y="838117"/>
                    </a:cubicBezTo>
                    <a:cubicBezTo>
                      <a:pt x="536392" y="838117"/>
                      <a:pt x="536392" y="838117"/>
                      <a:pt x="534255" y="840205"/>
                    </a:cubicBezTo>
                    <a:cubicBezTo>
                      <a:pt x="534255" y="840205"/>
                      <a:pt x="532118" y="840205"/>
                      <a:pt x="532118" y="842294"/>
                    </a:cubicBezTo>
                    <a:cubicBezTo>
                      <a:pt x="529981" y="842294"/>
                      <a:pt x="529981" y="844383"/>
                      <a:pt x="527844" y="844383"/>
                    </a:cubicBezTo>
                    <a:cubicBezTo>
                      <a:pt x="517159" y="852739"/>
                      <a:pt x="504336" y="863183"/>
                      <a:pt x="493651" y="871538"/>
                    </a:cubicBezTo>
                    <a:cubicBezTo>
                      <a:pt x="493651" y="871538"/>
                      <a:pt x="491514" y="871538"/>
                      <a:pt x="491514" y="871538"/>
                    </a:cubicBezTo>
                    <a:cubicBezTo>
                      <a:pt x="491514" y="871538"/>
                      <a:pt x="489377" y="869449"/>
                      <a:pt x="491514" y="867360"/>
                    </a:cubicBezTo>
                    <a:cubicBezTo>
                      <a:pt x="502199" y="859005"/>
                      <a:pt x="515022" y="848561"/>
                      <a:pt x="527844" y="840205"/>
                    </a:cubicBezTo>
                    <a:cubicBezTo>
                      <a:pt x="527844" y="838117"/>
                      <a:pt x="529981" y="838117"/>
                      <a:pt x="532118" y="838117"/>
                    </a:cubicBezTo>
                    <a:cubicBezTo>
                      <a:pt x="532118" y="836028"/>
                      <a:pt x="532118" y="836028"/>
                      <a:pt x="534255" y="836028"/>
                    </a:cubicBezTo>
                    <a:cubicBezTo>
                      <a:pt x="534255" y="833939"/>
                      <a:pt x="536392" y="833939"/>
                      <a:pt x="538529" y="833939"/>
                    </a:cubicBezTo>
                    <a:cubicBezTo>
                      <a:pt x="538529" y="831850"/>
                      <a:pt x="538529" y="831850"/>
                      <a:pt x="538529" y="831850"/>
                    </a:cubicBezTo>
                    <a:close/>
                    <a:moveTo>
                      <a:pt x="539567" y="815975"/>
                    </a:moveTo>
                    <a:cubicBezTo>
                      <a:pt x="539567" y="815975"/>
                      <a:pt x="541765" y="815975"/>
                      <a:pt x="541765" y="818118"/>
                    </a:cubicBezTo>
                    <a:cubicBezTo>
                      <a:pt x="541765" y="818118"/>
                      <a:pt x="541765" y="818118"/>
                      <a:pt x="541765" y="820261"/>
                    </a:cubicBezTo>
                    <a:cubicBezTo>
                      <a:pt x="539567" y="820261"/>
                      <a:pt x="539567" y="822405"/>
                      <a:pt x="539567" y="822405"/>
                    </a:cubicBezTo>
                    <a:cubicBezTo>
                      <a:pt x="537369" y="822405"/>
                      <a:pt x="537369" y="824548"/>
                      <a:pt x="537369" y="824548"/>
                    </a:cubicBezTo>
                    <a:cubicBezTo>
                      <a:pt x="535171" y="824548"/>
                      <a:pt x="535171" y="826691"/>
                      <a:pt x="532973" y="826691"/>
                    </a:cubicBezTo>
                    <a:cubicBezTo>
                      <a:pt x="532973" y="828834"/>
                      <a:pt x="530775" y="828834"/>
                      <a:pt x="530775" y="830977"/>
                    </a:cubicBezTo>
                    <a:cubicBezTo>
                      <a:pt x="528577" y="830977"/>
                      <a:pt x="528577" y="830977"/>
                      <a:pt x="526379" y="833120"/>
                    </a:cubicBezTo>
                    <a:cubicBezTo>
                      <a:pt x="515388" y="841693"/>
                      <a:pt x="502200" y="850266"/>
                      <a:pt x="489011" y="858838"/>
                    </a:cubicBezTo>
                    <a:cubicBezTo>
                      <a:pt x="486813" y="858838"/>
                      <a:pt x="484615" y="856695"/>
                      <a:pt x="486813" y="854552"/>
                    </a:cubicBezTo>
                    <a:cubicBezTo>
                      <a:pt x="486813" y="854552"/>
                      <a:pt x="489011" y="854552"/>
                      <a:pt x="489011" y="854552"/>
                    </a:cubicBezTo>
                    <a:cubicBezTo>
                      <a:pt x="500002" y="845979"/>
                      <a:pt x="513190" y="837407"/>
                      <a:pt x="524181" y="828834"/>
                    </a:cubicBezTo>
                    <a:cubicBezTo>
                      <a:pt x="526379" y="826691"/>
                      <a:pt x="528577" y="826691"/>
                      <a:pt x="528577" y="824548"/>
                    </a:cubicBezTo>
                    <a:cubicBezTo>
                      <a:pt x="530775" y="824548"/>
                      <a:pt x="530775" y="824548"/>
                      <a:pt x="532973" y="822405"/>
                    </a:cubicBezTo>
                    <a:cubicBezTo>
                      <a:pt x="532973" y="822405"/>
                      <a:pt x="535171" y="820261"/>
                      <a:pt x="537369" y="818118"/>
                    </a:cubicBezTo>
                    <a:cubicBezTo>
                      <a:pt x="537369" y="818118"/>
                      <a:pt x="537369" y="818118"/>
                      <a:pt x="539567" y="818118"/>
                    </a:cubicBezTo>
                    <a:cubicBezTo>
                      <a:pt x="539567" y="815975"/>
                      <a:pt x="539567" y="815975"/>
                      <a:pt x="539567" y="815975"/>
                    </a:cubicBezTo>
                    <a:close/>
                    <a:moveTo>
                      <a:pt x="541213" y="798512"/>
                    </a:moveTo>
                    <a:cubicBezTo>
                      <a:pt x="543353" y="798512"/>
                      <a:pt x="543353" y="800660"/>
                      <a:pt x="543353" y="802808"/>
                    </a:cubicBezTo>
                    <a:cubicBezTo>
                      <a:pt x="541213" y="802808"/>
                      <a:pt x="541213" y="804956"/>
                      <a:pt x="539074" y="804956"/>
                    </a:cubicBezTo>
                    <a:cubicBezTo>
                      <a:pt x="539074" y="804956"/>
                      <a:pt x="539074" y="804956"/>
                      <a:pt x="539074" y="807103"/>
                    </a:cubicBezTo>
                    <a:cubicBezTo>
                      <a:pt x="536934" y="809251"/>
                      <a:pt x="534794" y="811399"/>
                      <a:pt x="532655" y="811399"/>
                    </a:cubicBezTo>
                    <a:cubicBezTo>
                      <a:pt x="530515" y="813547"/>
                      <a:pt x="528375" y="815695"/>
                      <a:pt x="526236" y="815695"/>
                    </a:cubicBezTo>
                    <a:cubicBezTo>
                      <a:pt x="526236" y="817843"/>
                      <a:pt x="524096" y="817843"/>
                      <a:pt x="521956" y="817843"/>
                    </a:cubicBezTo>
                    <a:cubicBezTo>
                      <a:pt x="515537" y="824286"/>
                      <a:pt x="506978" y="828582"/>
                      <a:pt x="498420" y="835025"/>
                    </a:cubicBezTo>
                    <a:cubicBezTo>
                      <a:pt x="496280" y="835025"/>
                      <a:pt x="494140" y="832877"/>
                      <a:pt x="496280" y="830729"/>
                    </a:cubicBezTo>
                    <a:cubicBezTo>
                      <a:pt x="504839" y="826434"/>
                      <a:pt x="513397" y="819990"/>
                      <a:pt x="521956" y="813547"/>
                    </a:cubicBezTo>
                    <a:cubicBezTo>
                      <a:pt x="524096" y="813547"/>
                      <a:pt x="524096" y="811399"/>
                      <a:pt x="526236" y="811399"/>
                    </a:cubicBezTo>
                    <a:cubicBezTo>
                      <a:pt x="528375" y="809251"/>
                      <a:pt x="530515" y="809251"/>
                      <a:pt x="532655" y="807103"/>
                    </a:cubicBezTo>
                    <a:cubicBezTo>
                      <a:pt x="532655" y="804956"/>
                      <a:pt x="534794" y="802808"/>
                      <a:pt x="536934" y="800660"/>
                    </a:cubicBezTo>
                    <a:cubicBezTo>
                      <a:pt x="536934" y="800660"/>
                      <a:pt x="539074" y="800660"/>
                      <a:pt x="539074" y="800660"/>
                    </a:cubicBezTo>
                    <a:cubicBezTo>
                      <a:pt x="539074" y="798512"/>
                      <a:pt x="541213" y="798512"/>
                      <a:pt x="541213" y="798512"/>
                    </a:cubicBezTo>
                    <a:close/>
                    <a:moveTo>
                      <a:pt x="528007" y="787400"/>
                    </a:moveTo>
                    <a:cubicBezTo>
                      <a:pt x="528007" y="787400"/>
                      <a:pt x="528007" y="787400"/>
                      <a:pt x="530123" y="787400"/>
                    </a:cubicBezTo>
                    <a:cubicBezTo>
                      <a:pt x="530123" y="787400"/>
                      <a:pt x="532240" y="787400"/>
                      <a:pt x="530123" y="789555"/>
                    </a:cubicBezTo>
                    <a:cubicBezTo>
                      <a:pt x="530123" y="789555"/>
                      <a:pt x="530123" y="789555"/>
                      <a:pt x="530123" y="791709"/>
                    </a:cubicBezTo>
                    <a:cubicBezTo>
                      <a:pt x="528007" y="793864"/>
                      <a:pt x="525890" y="796018"/>
                      <a:pt x="523773" y="798173"/>
                    </a:cubicBezTo>
                    <a:cubicBezTo>
                      <a:pt x="521657" y="800327"/>
                      <a:pt x="521657" y="800327"/>
                      <a:pt x="519540" y="802482"/>
                    </a:cubicBezTo>
                    <a:cubicBezTo>
                      <a:pt x="513190" y="806791"/>
                      <a:pt x="504723" y="813254"/>
                      <a:pt x="498373" y="817563"/>
                    </a:cubicBezTo>
                    <a:cubicBezTo>
                      <a:pt x="496257" y="817563"/>
                      <a:pt x="494140" y="815409"/>
                      <a:pt x="496257" y="813254"/>
                    </a:cubicBezTo>
                    <a:cubicBezTo>
                      <a:pt x="504723" y="808945"/>
                      <a:pt x="511073" y="802482"/>
                      <a:pt x="519540" y="796018"/>
                    </a:cubicBezTo>
                    <a:cubicBezTo>
                      <a:pt x="519540" y="796018"/>
                      <a:pt x="521657" y="793864"/>
                      <a:pt x="521657" y="793864"/>
                    </a:cubicBezTo>
                    <a:cubicBezTo>
                      <a:pt x="523773" y="791709"/>
                      <a:pt x="525890" y="789555"/>
                      <a:pt x="528007" y="787400"/>
                    </a:cubicBezTo>
                    <a:close/>
                    <a:moveTo>
                      <a:pt x="525335" y="765175"/>
                    </a:moveTo>
                    <a:cubicBezTo>
                      <a:pt x="527478" y="765175"/>
                      <a:pt x="527478" y="767292"/>
                      <a:pt x="527478" y="769408"/>
                    </a:cubicBezTo>
                    <a:cubicBezTo>
                      <a:pt x="525335" y="771525"/>
                      <a:pt x="523192" y="773642"/>
                      <a:pt x="521049" y="775758"/>
                    </a:cubicBezTo>
                    <a:cubicBezTo>
                      <a:pt x="510333" y="786342"/>
                      <a:pt x="499617" y="792692"/>
                      <a:pt x="491045" y="801158"/>
                    </a:cubicBezTo>
                    <a:cubicBezTo>
                      <a:pt x="488901" y="801158"/>
                      <a:pt x="488901" y="803275"/>
                      <a:pt x="488901" y="803275"/>
                    </a:cubicBezTo>
                    <a:cubicBezTo>
                      <a:pt x="488901" y="803275"/>
                      <a:pt x="486758" y="803275"/>
                      <a:pt x="486758" y="803275"/>
                    </a:cubicBezTo>
                    <a:cubicBezTo>
                      <a:pt x="484615" y="803275"/>
                      <a:pt x="484615" y="801158"/>
                      <a:pt x="484615" y="801158"/>
                    </a:cubicBezTo>
                    <a:cubicBezTo>
                      <a:pt x="486758" y="799042"/>
                      <a:pt x="488901" y="796925"/>
                      <a:pt x="491045" y="796925"/>
                    </a:cubicBezTo>
                    <a:cubicBezTo>
                      <a:pt x="501760" y="786342"/>
                      <a:pt x="514619" y="777875"/>
                      <a:pt x="523192" y="767292"/>
                    </a:cubicBezTo>
                    <a:cubicBezTo>
                      <a:pt x="523192" y="765175"/>
                      <a:pt x="525335" y="765175"/>
                      <a:pt x="525335" y="765175"/>
                    </a:cubicBezTo>
                    <a:close/>
                    <a:moveTo>
                      <a:pt x="523244" y="747712"/>
                    </a:moveTo>
                    <a:cubicBezTo>
                      <a:pt x="525360" y="747712"/>
                      <a:pt x="527477" y="749829"/>
                      <a:pt x="525360" y="751945"/>
                    </a:cubicBezTo>
                    <a:cubicBezTo>
                      <a:pt x="525360" y="751945"/>
                      <a:pt x="525360" y="754062"/>
                      <a:pt x="523244" y="754062"/>
                    </a:cubicBezTo>
                    <a:cubicBezTo>
                      <a:pt x="514777" y="766762"/>
                      <a:pt x="502077" y="773112"/>
                      <a:pt x="489377" y="781579"/>
                    </a:cubicBezTo>
                    <a:cubicBezTo>
                      <a:pt x="489377" y="783695"/>
                      <a:pt x="487260" y="783695"/>
                      <a:pt x="487260" y="783695"/>
                    </a:cubicBezTo>
                    <a:cubicBezTo>
                      <a:pt x="485144" y="783695"/>
                      <a:pt x="485144" y="785812"/>
                      <a:pt x="485144" y="785812"/>
                    </a:cubicBezTo>
                    <a:cubicBezTo>
                      <a:pt x="483027" y="783695"/>
                      <a:pt x="483027" y="781579"/>
                      <a:pt x="483027" y="781579"/>
                    </a:cubicBezTo>
                    <a:cubicBezTo>
                      <a:pt x="485144" y="779462"/>
                      <a:pt x="487260" y="779462"/>
                      <a:pt x="489377" y="777345"/>
                    </a:cubicBezTo>
                    <a:cubicBezTo>
                      <a:pt x="499960" y="768879"/>
                      <a:pt x="514777" y="762529"/>
                      <a:pt x="521127" y="749829"/>
                    </a:cubicBezTo>
                    <a:cubicBezTo>
                      <a:pt x="523244" y="747712"/>
                      <a:pt x="523244" y="747712"/>
                      <a:pt x="523244" y="747712"/>
                    </a:cubicBezTo>
                    <a:close/>
                    <a:moveTo>
                      <a:pt x="519396" y="731837"/>
                    </a:moveTo>
                    <a:cubicBezTo>
                      <a:pt x="521561" y="731837"/>
                      <a:pt x="521561" y="731837"/>
                      <a:pt x="521561" y="731837"/>
                    </a:cubicBezTo>
                    <a:cubicBezTo>
                      <a:pt x="523725" y="731837"/>
                      <a:pt x="525890" y="734020"/>
                      <a:pt x="523725" y="734020"/>
                    </a:cubicBezTo>
                    <a:cubicBezTo>
                      <a:pt x="521561" y="736203"/>
                      <a:pt x="521561" y="736203"/>
                      <a:pt x="521561" y="736203"/>
                    </a:cubicBezTo>
                    <a:cubicBezTo>
                      <a:pt x="510737" y="744934"/>
                      <a:pt x="497748" y="755848"/>
                      <a:pt x="486924" y="764579"/>
                    </a:cubicBezTo>
                    <a:cubicBezTo>
                      <a:pt x="484759" y="764579"/>
                      <a:pt x="482595" y="764579"/>
                      <a:pt x="482595" y="766762"/>
                    </a:cubicBezTo>
                    <a:cubicBezTo>
                      <a:pt x="482595" y="766762"/>
                      <a:pt x="480430" y="766762"/>
                      <a:pt x="480430" y="766762"/>
                    </a:cubicBezTo>
                    <a:cubicBezTo>
                      <a:pt x="478265" y="766762"/>
                      <a:pt x="478265" y="764579"/>
                      <a:pt x="480430" y="762397"/>
                    </a:cubicBezTo>
                    <a:cubicBezTo>
                      <a:pt x="482595" y="760214"/>
                      <a:pt x="484759" y="760214"/>
                      <a:pt x="484759" y="758031"/>
                    </a:cubicBezTo>
                    <a:cubicBezTo>
                      <a:pt x="497748" y="751482"/>
                      <a:pt x="508572" y="740568"/>
                      <a:pt x="519396" y="731837"/>
                    </a:cubicBezTo>
                    <a:close/>
                    <a:moveTo>
                      <a:pt x="498325" y="701675"/>
                    </a:moveTo>
                    <a:cubicBezTo>
                      <a:pt x="500490" y="701675"/>
                      <a:pt x="500490" y="703847"/>
                      <a:pt x="500490" y="706020"/>
                    </a:cubicBezTo>
                    <a:cubicBezTo>
                      <a:pt x="496161" y="714709"/>
                      <a:pt x="489666" y="719054"/>
                      <a:pt x="481007" y="725571"/>
                    </a:cubicBezTo>
                    <a:cubicBezTo>
                      <a:pt x="472348" y="732088"/>
                      <a:pt x="463689" y="736433"/>
                      <a:pt x="457195" y="742950"/>
                    </a:cubicBezTo>
                    <a:cubicBezTo>
                      <a:pt x="455030" y="742950"/>
                      <a:pt x="455030" y="742950"/>
                      <a:pt x="455030" y="742950"/>
                    </a:cubicBezTo>
                    <a:cubicBezTo>
                      <a:pt x="452865" y="742950"/>
                      <a:pt x="452865" y="740778"/>
                      <a:pt x="455030" y="738605"/>
                    </a:cubicBezTo>
                    <a:cubicBezTo>
                      <a:pt x="461524" y="734261"/>
                      <a:pt x="470183" y="729916"/>
                      <a:pt x="476678" y="723399"/>
                    </a:cubicBezTo>
                    <a:cubicBezTo>
                      <a:pt x="483172" y="719054"/>
                      <a:pt x="493996" y="712537"/>
                      <a:pt x="496161" y="703847"/>
                    </a:cubicBezTo>
                    <a:cubicBezTo>
                      <a:pt x="496161" y="703847"/>
                      <a:pt x="498325" y="701675"/>
                      <a:pt x="498325" y="701675"/>
                    </a:cubicBezTo>
                    <a:close/>
                    <a:moveTo>
                      <a:pt x="420548" y="700087"/>
                    </a:moveTo>
                    <a:cubicBezTo>
                      <a:pt x="420548" y="700087"/>
                      <a:pt x="420548" y="700087"/>
                      <a:pt x="422702" y="702204"/>
                    </a:cubicBezTo>
                    <a:cubicBezTo>
                      <a:pt x="422702" y="702204"/>
                      <a:pt x="422702" y="702204"/>
                      <a:pt x="422702" y="704320"/>
                    </a:cubicBezTo>
                    <a:cubicBezTo>
                      <a:pt x="403312" y="717020"/>
                      <a:pt x="386076" y="729720"/>
                      <a:pt x="366686" y="744537"/>
                    </a:cubicBezTo>
                    <a:cubicBezTo>
                      <a:pt x="364532" y="744537"/>
                      <a:pt x="362377" y="742420"/>
                      <a:pt x="364532" y="740304"/>
                    </a:cubicBezTo>
                    <a:cubicBezTo>
                      <a:pt x="381767" y="727604"/>
                      <a:pt x="401157" y="714904"/>
                      <a:pt x="418393" y="702204"/>
                    </a:cubicBezTo>
                    <a:cubicBezTo>
                      <a:pt x="418393" y="700087"/>
                      <a:pt x="420548" y="700087"/>
                      <a:pt x="420548" y="700087"/>
                    </a:cubicBezTo>
                    <a:close/>
                    <a:moveTo>
                      <a:pt x="366579" y="700087"/>
                    </a:moveTo>
                    <a:cubicBezTo>
                      <a:pt x="368727" y="700087"/>
                      <a:pt x="368727" y="700087"/>
                      <a:pt x="368727" y="702204"/>
                    </a:cubicBezTo>
                    <a:cubicBezTo>
                      <a:pt x="366579" y="704320"/>
                      <a:pt x="364432" y="704320"/>
                      <a:pt x="362284" y="706437"/>
                    </a:cubicBezTo>
                    <a:cubicBezTo>
                      <a:pt x="340806" y="719137"/>
                      <a:pt x="321476" y="733954"/>
                      <a:pt x="299998" y="750887"/>
                    </a:cubicBezTo>
                    <a:cubicBezTo>
                      <a:pt x="297850" y="750887"/>
                      <a:pt x="295702" y="748770"/>
                      <a:pt x="297850" y="746654"/>
                    </a:cubicBezTo>
                    <a:cubicBezTo>
                      <a:pt x="317180" y="731837"/>
                      <a:pt x="336510" y="717020"/>
                      <a:pt x="355840" y="704320"/>
                    </a:cubicBezTo>
                    <a:cubicBezTo>
                      <a:pt x="360136" y="704320"/>
                      <a:pt x="362284" y="702204"/>
                      <a:pt x="366579" y="700087"/>
                    </a:cubicBezTo>
                    <a:close/>
                    <a:moveTo>
                      <a:pt x="473970" y="696912"/>
                    </a:moveTo>
                    <a:cubicBezTo>
                      <a:pt x="473970" y="696912"/>
                      <a:pt x="476117" y="696912"/>
                      <a:pt x="476117" y="696912"/>
                    </a:cubicBezTo>
                    <a:cubicBezTo>
                      <a:pt x="478265" y="696912"/>
                      <a:pt x="478265" y="699121"/>
                      <a:pt x="478265" y="701330"/>
                    </a:cubicBezTo>
                    <a:cubicBezTo>
                      <a:pt x="478265" y="701330"/>
                      <a:pt x="478265" y="701330"/>
                      <a:pt x="476117" y="701330"/>
                    </a:cubicBezTo>
                    <a:cubicBezTo>
                      <a:pt x="458935" y="721208"/>
                      <a:pt x="433161" y="732251"/>
                      <a:pt x="409536" y="747712"/>
                    </a:cubicBezTo>
                    <a:cubicBezTo>
                      <a:pt x="407388" y="747712"/>
                      <a:pt x="405240" y="745503"/>
                      <a:pt x="407388" y="745503"/>
                    </a:cubicBezTo>
                    <a:cubicBezTo>
                      <a:pt x="428866" y="730043"/>
                      <a:pt x="452492" y="718999"/>
                      <a:pt x="471822" y="701330"/>
                    </a:cubicBezTo>
                    <a:cubicBezTo>
                      <a:pt x="471822" y="699121"/>
                      <a:pt x="473970" y="699121"/>
                      <a:pt x="473970" y="696912"/>
                    </a:cubicBezTo>
                    <a:close/>
                    <a:moveTo>
                      <a:pt x="456537" y="695325"/>
                    </a:moveTo>
                    <a:cubicBezTo>
                      <a:pt x="458670" y="695325"/>
                      <a:pt x="458670" y="695325"/>
                      <a:pt x="458670" y="695325"/>
                    </a:cubicBezTo>
                    <a:cubicBezTo>
                      <a:pt x="458670" y="695325"/>
                      <a:pt x="460803" y="695325"/>
                      <a:pt x="460803" y="695325"/>
                    </a:cubicBezTo>
                    <a:cubicBezTo>
                      <a:pt x="460803" y="697490"/>
                      <a:pt x="460803" y="697490"/>
                      <a:pt x="460803" y="697490"/>
                    </a:cubicBezTo>
                    <a:cubicBezTo>
                      <a:pt x="460803" y="697490"/>
                      <a:pt x="460803" y="697490"/>
                      <a:pt x="458670" y="699654"/>
                    </a:cubicBezTo>
                    <a:cubicBezTo>
                      <a:pt x="458670" y="699654"/>
                      <a:pt x="458670" y="699654"/>
                      <a:pt x="456537" y="701819"/>
                    </a:cubicBezTo>
                    <a:cubicBezTo>
                      <a:pt x="437338" y="714808"/>
                      <a:pt x="418139" y="727797"/>
                      <a:pt x="398940" y="742950"/>
                    </a:cubicBezTo>
                    <a:cubicBezTo>
                      <a:pt x="396807" y="742950"/>
                      <a:pt x="396807" y="742950"/>
                      <a:pt x="396807" y="742950"/>
                    </a:cubicBezTo>
                    <a:cubicBezTo>
                      <a:pt x="394673" y="742950"/>
                      <a:pt x="392540" y="740785"/>
                      <a:pt x="394673" y="738621"/>
                    </a:cubicBezTo>
                    <a:cubicBezTo>
                      <a:pt x="413872" y="725632"/>
                      <a:pt x="430938" y="712643"/>
                      <a:pt x="450137" y="701819"/>
                    </a:cubicBezTo>
                    <a:cubicBezTo>
                      <a:pt x="452270" y="699654"/>
                      <a:pt x="454403" y="697490"/>
                      <a:pt x="456537" y="695325"/>
                    </a:cubicBezTo>
                    <a:close/>
                    <a:moveTo>
                      <a:pt x="401470" y="695325"/>
                    </a:moveTo>
                    <a:cubicBezTo>
                      <a:pt x="403653" y="695325"/>
                      <a:pt x="403653" y="699676"/>
                      <a:pt x="401470" y="699676"/>
                    </a:cubicBezTo>
                    <a:cubicBezTo>
                      <a:pt x="401470" y="701852"/>
                      <a:pt x="399287" y="701852"/>
                      <a:pt x="399287" y="701852"/>
                    </a:cubicBezTo>
                    <a:lnTo>
                      <a:pt x="322210" y="753063"/>
                    </a:lnTo>
                    <a:lnTo>
                      <a:pt x="377509" y="751568"/>
                    </a:lnTo>
                    <a:cubicBezTo>
                      <a:pt x="379659" y="751568"/>
                      <a:pt x="379659" y="751568"/>
                      <a:pt x="379659" y="751568"/>
                    </a:cubicBezTo>
                    <a:cubicBezTo>
                      <a:pt x="403311" y="749300"/>
                      <a:pt x="426963" y="749300"/>
                      <a:pt x="450614" y="749300"/>
                    </a:cubicBezTo>
                    <a:cubicBezTo>
                      <a:pt x="452765" y="749300"/>
                      <a:pt x="454915" y="749300"/>
                      <a:pt x="457065" y="749300"/>
                    </a:cubicBezTo>
                    <a:cubicBezTo>
                      <a:pt x="457065" y="751568"/>
                      <a:pt x="459215" y="751568"/>
                      <a:pt x="459215" y="751568"/>
                    </a:cubicBezTo>
                    <a:cubicBezTo>
                      <a:pt x="459215" y="751568"/>
                      <a:pt x="459215" y="753836"/>
                      <a:pt x="457065" y="753836"/>
                    </a:cubicBezTo>
                    <a:cubicBezTo>
                      <a:pt x="448464" y="756104"/>
                      <a:pt x="439864" y="756104"/>
                      <a:pt x="429113" y="756104"/>
                    </a:cubicBezTo>
                    <a:cubicBezTo>
                      <a:pt x="429113" y="758372"/>
                      <a:pt x="429113" y="758372"/>
                      <a:pt x="426963" y="758372"/>
                    </a:cubicBezTo>
                    <a:cubicBezTo>
                      <a:pt x="407611" y="758372"/>
                      <a:pt x="386110" y="758372"/>
                      <a:pt x="364608" y="758372"/>
                    </a:cubicBezTo>
                    <a:cubicBezTo>
                      <a:pt x="360308" y="758372"/>
                      <a:pt x="353857" y="760639"/>
                      <a:pt x="347407" y="760639"/>
                    </a:cubicBezTo>
                    <a:cubicBezTo>
                      <a:pt x="347407" y="760639"/>
                      <a:pt x="347407" y="762907"/>
                      <a:pt x="345256" y="762907"/>
                    </a:cubicBezTo>
                    <a:cubicBezTo>
                      <a:pt x="343106" y="762907"/>
                      <a:pt x="340956" y="762907"/>
                      <a:pt x="336656" y="762907"/>
                    </a:cubicBezTo>
                    <a:cubicBezTo>
                      <a:pt x="330205" y="762907"/>
                      <a:pt x="325905" y="765175"/>
                      <a:pt x="319454" y="765175"/>
                    </a:cubicBezTo>
                    <a:cubicBezTo>
                      <a:pt x="319454" y="765175"/>
                      <a:pt x="317304" y="765175"/>
                      <a:pt x="317304" y="765175"/>
                    </a:cubicBezTo>
                    <a:cubicBezTo>
                      <a:pt x="315154" y="765175"/>
                      <a:pt x="315154" y="762907"/>
                      <a:pt x="317304" y="760639"/>
                    </a:cubicBezTo>
                    <a:cubicBezTo>
                      <a:pt x="321605" y="760639"/>
                      <a:pt x="323755" y="760639"/>
                      <a:pt x="328055" y="758372"/>
                    </a:cubicBezTo>
                    <a:cubicBezTo>
                      <a:pt x="317304" y="758372"/>
                      <a:pt x="308704" y="758372"/>
                      <a:pt x="300103" y="760639"/>
                    </a:cubicBezTo>
                    <a:cubicBezTo>
                      <a:pt x="297953" y="760639"/>
                      <a:pt x="297953" y="758372"/>
                      <a:pt x="297953" y="758372"/>
                    </a:cubicBezTo>
                    <a:cubicBezTo>
                      <a:pt x="295803" y="758372"/>
                      <a:pt x="293652" y="758372"/>
                      <a:pt x="293652" y="758372"/>
                    </a:cubicBezTo>
                    <a:cubicBezTo>
                      <a:pt x="289352" y="758372"/>
                      <a:pt x="289352" y="753836"/>
                      <a:pt x="293652" y="753836"/>
                    </a:cubicBezTo>
                    <a:lnTo>
                      <a:pt x="320231" y="753117"/>
                    </a:lnTo>
                    <a:lnTo>
                      <a:pt x="318523" y="749712"/>
                    </a:lnTo>
                    <a:cubicBezTo>
                      <a:pt x="342534" y="734484"/>
                      <a:pt x="366545" y="719255"/>
                      <a:pt x="388373" y="704027"/>
                    </a:cubicBezTo>
                    <a:cubicBezTo>
                      <a:pt x="392739" y="701852"/>
                      <a:pt x="397105" y="699676"/>
                      <a:pt x="399287" y="697500"/>
                    </a:cubicBezTo>
                    <a:cubicBezTo>
                      <a:pt x="399287" y="697500"/>
                      <a:pt x="401470" y="695325"/>
                      <a:pt x="401470" y="695325"/>
                    </a:cubicBezTo>
                    <a:close/>
                    <a:moveTo>
                      <a:pt x="342201" y="663576"/>
                    </a:moveTo>
                    <a:cubicBezTo>
                      <a:pt x="342201" y="663576"/>
                      <a:pt x="344351" y="663576"/>
                      <a:pt x="344351" y="663576"/>
                    </a:cubicBezTo>
                    <a:cubicBezTo>
                      <a:pt x="346502" y="663576"/>
                      <a:pt x="346502" y="665693"/>
                      <a:pt x="346502" y="667809"/>
                    </a:cubicBezTo>
                    <a:cubicBezTo>
                      <a:pt x="344351" y="667809"/>
                      <a:pt x="344351" y="667809"/>
                      <a:pt x="344351" y="667809"/>
                    </a:cubicBezTo>
                    <a:cubicBezTo>
                      <a:pt x="344351" y="669926"/>
                      <a:pt x="342201" y="669926"/>
                      <a:pt x="342201" y="669926"/>
                    </a:cubicBezTo>
                    <a:cubicBezTo>
                      <a:pt x="340050" y="672043"/>
                      <a:pt x="337899" y="674159"/>
                      <a:pt x="337899" y="674159"/>
                    </a:cubicBezTo>
                    <a:cubicBezTo>
                      <a:pt x="318542" y="691093"/>
                      <a:pt x="301335" y="710143"/>
                      <a:pt x="284129" y="727076"/>
                    </a:cubicBezTo>
                    <a:cubicBezTo>
                      <a:pt x="284129" y="727076"/>
                      <a:pt x="281978" y="727076"/>
                      <a:pt x="281978" y="727076"/>
                    </a:cubicBezTo>
                    <a:cubicBezTo>
                      <a:pt x="279827" y="727076"/>
                      <a:pt x="279827" y="724959"/>
                      <a:pt x="279827" y="722843"/>
                    </a:cubicBezTo>
                    <a:cubicBezTo>
                      <a:pt x="301335" y="705909"/>
                      <a:pt x="318542" y="686859"/>
                      <a:pt x="337899" y="667809"/>
                    </a:cubicBezTo>
                    <a:cubicBezTo>
                      <a:pt x="340050" y="665693"/>
                      <a:pt x="342201" y="665693"/>
                      <a:pt x="342201" y="663576"/>
                    </a:cubicBezTo>
                    <a:close/>
                    <a:moveTo>
                      <a:pt x="345387" y="644526"/>
                    </a:moveTo>
                    <a:cubicBezTo>
                      <a:pt x="347532" y="644526"/>
                      <a:pt x="347532" y="644526"/>
                      <a:pt x="347532" y="644526"/>
                    </a:cubicBezTo>
                    <a:cubicBezTo>
                      <a:pt x="347532" y="644526"/>
                      <a:pt x="349677" y="646661"/>
                      <a:pt x="347532" y="646661"/>
                    </a:cubicBezTo>
                    <a:cubicBezTo>
                      <a:pt x="347532" y="648796"/>
                      <a:pt x="347532" y="648796"/>
                      <a:pt x="347532" y="648796"/>
                    </a:cubicBezTo>
                    <a:cubicBezTo>
                      <a:pt x="345387" y="648796"/>
                      <a:pt x="343241" y="650931"/>
                      <a:pt x="341096" y="653066"/>
                    </a:cubicBezTo>
                    <a:cubicBezTo>
                      <a:pt x="321789" y="668010"/>
                      <a:pt x="300336" y="685090"/>
                      <a:pt x="281028" y="700034"/>
                    </a:cubicBezTo>
                    <a:cubicBezTo>
                      <a:pt x="278883" y="702169"/>
                      <a:pt x="276738" y="702169"/>
                      <a:pt x="276738" y="704304"/>
                    </a:cubicBezTo>
                    <a:cubicBezTo>
                      <a:pt x="274593" y="704304"/>
                      <a:pt x="274593" y="704304"/>
                      <a:pt x="274593" y="704304"/>
                    </a:cubicBezTo>
                    <a:cubicBezTo>
                      <a:pt x="274593" y="704304"/>
                      <a:pt x="274593" y="706439"/>
                      <a:pt x="272447" y="706439"/>
                    </a:cubicBezTo>
                    <a:cubicBezTo>
                      <a:pt x="270302" y="706439"/>
                      <a:pt x="270302" y="704304"/>
                      <a:pt x="270302" y="702169"/>
                    </a:cubicBezTo>
                    <a:cubicBezTo>
                      <a:pt x="272447" y="702169"/>
                      <a:pt x="272447" y="700034"/>
                      <a:pt x="274593" y="700034"/>
                    </a:cubicBezTo>
                    <a:cubicBezTo>
                      <a:pt x="274593" y="700034"/>
                      <a:pt x="274593" y="697899"/>
                      <a:pt x="276738" y="697899"/>
                    </a:cubicBezTo>
                    <a:cubicBezTo>
                      <a:pt x="276738" y="697899"/>
                      <a:pt x="278883" y="695764"/>
                      <a:pt x="281028" y="695764"/>
                    </a:cubicBezTo>
                    <a:cubicBezTo>
                      <a:pt x="300336" y="678685"/>
                      <a:pt x="321789" y="663741"/>
                      <a:pt x="341096" y="646661"/>
                    </a:cubicBezTo>
                    <a:cubicBezTo>
                      <a:pt x="343241" y="646661"/>
                      <a:pt x="343241" y="644526"/>
                      <a:pt x="345387" y="644526"/>
                    </a:cubicBezTo>
                    <a:close/>
                    <a:moveTo>
                      <a:pt x="347004" y="622301"/>
                    </a:moveTo>
                    <a:cubicBezTo>
                      <a:pt x="347004" y="622301"/>
                      <a:pt x="347004" y="622301"/>
                      <a:pt x="349135" y="622301"/>
                    </a:cubicBezTo>
                    <a:cubicBezTo>
                      <a:pt x="349135" y="622301"/>
                      <a:pt x="351265" y="624436"/>
                      <a:pt x="349135" y="626571"/>
                    </a:cubicBezTo>
                    <a:cubicBezTo>
                      <a:pt x="344873" y="628706"/>
                      <a:pt x="342743" y="630841"/>
                      <a:pt x="340612" y="632976"/>
                    </a:cubicBezTo>
                    <a:cubicBezTo>
                      <a:pt x="321437" y="647920"/>
                      <a:pt x="300131" y="662865"/>
                      <a:pt x="280955" y="677809"/>
                    </a:cubicBezTo>
                    <a:cubicBezTo>
                      <a:pt x="278825" y="679944"/>
                      <a:pt x="278825" y="682079"/>
                      <a:pt x="276694" y="682079"/>
                    </a:cubicBezTo>
                    <a:cubicBezTo>
                      <a:pt x="276694" y="682079"/>
                      <a:pt x="274563" y="682079"/>
                      <a:pt x="274563" y="684214"/>
                    </a:cubicBezTo>
                    <a:cubicBezTo>
                      <a:pt x="272433" y="684214"/>
                      <a:pt x="270302" y="682079"/>
                      <a:pt x="272433" y="679944"/>
                    </a:cubicBezTo>
                    <a:cubicBezTo>
                      <a:pt x="272433" y="679944"/>
                      <a:pt x="274563" y="679944"/>
                      <a:pt x="274563" y="677809"/>
                    </a:cubicBezTo>
                    <a:cubicBezTo>
                      <a:pt x="274563" y="677809"/>
                      <a:pt x="276694" y="677809"/>
                      <a:pt x="276694" y="677809"/>
                    </a:cubicBezTo>
                    <a:cubicBezTo>
                      <a:pt x="278825" y="675674"/>
                      <a:pt x="278825" y="673539"/>
                      <a:pt x="280955" y="673539"/>
                    </a:cubicBezTo>
                    <a:cubicBezTo>
                      <a:pt x="300131" y="658595"/>
                      <a:pt x="321437" y="641516"/>
                      <a:pt x="340612" y="626571"/>
                    </a:cubicBezTo>
                    <a:cubicBezTo>
                      <a:pt x="342743" y="626571"/>
                      <a:pt x="344873" y="624436"/>
                      <a:pt x="347004" y="622301"/>
                    </a:cubicBezTo>
                    <a:close/>
                    <a:moveTo>
                      <a:pt x="340652" y="604837"/>
                    </a:moveTo>
                    <a:cubicBezTo>
                      <a:pt x="340652" y="604837"/>
                      <a:pt x="340652" y="604837"/>
                      <a:pt x="342783" y="604837"/>
                    </a:cubicBezTo>
                    <a:cubicBezTo>
                      <a:pt x="342783" y="604837"/>
                      <a:pt x="344915" y="607013"/>
                      <a:pt x="344915" y="607013"/>
                    </a:cubicBezTo>
                    <a:cubicBezTo>
                      <a:pt x="342783" y="609188"/>
                      <a:pt x="342783" y="611364"/>
                      <a:pt x="340652" y="611364"/>
                    </a:cubicBezTo>
                    <a:cubicBezTo>
                      <a:pt x="334256" y="620065"/>
                      <a:pt x="323597" y="626592"/>
                      <a:pt x="315070" y="633118"/>
                    </a:cubicBezTo>
                    <a:cubicBezTo>
                      <a:pt x="304411" y="639645"/>
                      <a:pt x="293752" y="648347"/>
                      <a:pt x="280961" y="657049"/>
                    </a:cubicBezTo>
                    <a:cubicBezTo>
                      <a:pt x="280961" y="659224"/>
                      <a:pt x="278829" y="659224"/>
                      <a:pt x="276698" y="661400"/>
                    </a:cubicBezTo>
                    <a:cubicBezTo>
                      <a:pt x="276698" y="661400"/>
                      <a:pt x="274566" y="661400"/>
                      <a:pt x="274566" y="661400"/>
                    </a:cubicBezTo>
                    <a:cubicBezTo>
                      <a:pt x="274566" y="661400"/>
                      <a:pt x="274566" y="661400"/>
                      <a:pt x="274566" y="663575"/>
                    </a:cubicBezTo>
                    <a:cubicBezTo>
                      <a:pt x="272434" y="663575"/>
                      <a:pt x="270302" y="659224"/>
                      <a:pt x="272434" y="659224"/>
                    </a:cubicBezTo>
                    <a:cubicBezTo>
                      <a:pt x="272434" y="659224"/>
                      <a:pt x="274566" y="657049"/>
                      <a:pt x="274566" y="657049"/>
                    </a:cubicBezTo>
                    <a:cubicBezTo>
                      <a:pt x="274566" y="657049"/>
                      <a:pt x="276698" y="657049"/>
                      <a:pt x="276698" y="654873"/>
                    </a:cubicBezTo>
                    <a:cubicBezTo>
                      <a:pt x="278829" y="654873"/>
                      <a:pt x="280961" y="652698"/>
                      <a:pt x="283093" y="652698"/>
                    </a:cubicBezTo>
                    <a:cubicBezTo>
                      <a:pt x="291620" y="643996"/>
                      <a:pt x="302279" y="637469"/>
                      <a:pt x="310806" y="630943"/>
                    </a:cubicBezTo>
                    <a:cubicBezTo>
                      <a:pt x="317202" y="626592"/>
                      <a:pt x="321465" y="622241"/>
                      <a:pt x="325729" y="617890"/>
                    </a:cubicBezTo>
                    <a:cubicBezTo>
                      <a:pt x="332124" y="615715"/>
                      <a:pt x="336388" y="611364"/>
                      <a:pt x="340652" y="604837"/>
                    </a:cubicBezTo>
                    <a:close/>
                    <a:moveTo>
                      <a:pt x="348592" y="577850"/>
                    </a:moveTo>
                    <a:cubicBezTo>
                      <a:pt x="348592" y="577850"/>
                      <a:pt x="348592" y="577850"/>
                      <a:pt x="350723" y="577850"/>
                    </a:cubicBezTo>
                    <a:cubicBezTo>
                      <a:pt x="352853" y="577850"/>
                      <a:pt x="352853" y="579967"/>
                      <a:pt x="350723" y="579967"/>
                    </a:cubicBezTo>
                    <a:cubicBezTo>
                      <a:pt x="350723" y="579967"/>
                      <a:pt x="350723" y="582083"/>
                      <a:pt x="350723" y="582083"/>
                    </a:cubicBezTo>
                    <a:cubicBezTo>
                      <a:pt x="348592" y="584200"/>
                      <a:pt x="344331" y="586317"/>
                      <a:pt x="342200" y="588433"/>
                    </a:cubicBezTo>
                    <a:cubicBezTo>
                      <a:pt x="323025" y="603250"/>
                      <a:pt x="301719" y="615950"/>
                      <a:pt x="282543" y="630767"/>
                    </a:cubicBezTo>
                    <a:cubicBezTo>
                      <a:pt x="280413" y="630767"/>
                      <a:pt x="278282" y="632883"/>
                      <a:pt x="276151" y="635000"/>
                    </a:cubicBezTo>
                    <a:cubicBezTo>
                      <a:pt x="276151" y="635000"/>
                      <a:pt x="274021" y="635000"/>
                      <a:pt x="274021" y="635000"/>
                    </a:cubicBezTo>
                    <a:cubicBezTo>
                      <a:pt x="274021" y="635000"/>
                      <a:pt x="271890" y="632883"/>
                      <a:pt x="274021" y="630767"/>
                    </a:cubicBezTo>
                    <a:cubicBezTo>
                      <a:pt x="276151" y="630767"/>
                      <a:pt x="276151" y="630767"/>
                      <a:pt x="276151" y="630767"/>
                    </a:cubicBezTo>
                    <a:cubicBezTo>
                      <a:pt x="278282" y="628650"/>
                      <a:pt x="280413" y="626533"/>
                      <a:pt x="282543" y="624417"/>
                    </a:cubicBezTo>
                    <a:cubicBezTo>
                      <a:pt x="303849" y="611717"/>
                      <a:pt x="323025" y="599017"/>
                      <a:pt x="342200" y="584200"/>
                    </a:cubicBezTo>
                    <a:cubicBezTo>
                      <a:pt x="344331" y="582083"/>
                      <a:pt x="346461" y="579967"/>
                      <a:pt x="348592" y="577850"/>
                    </a:cubicBezTo>
                    <a:close/>
                    <a:moveTo>
                      <a:pt x="351682" y="561975"/>
                    </a:moveTo>
                    <a:cubicBezTo>
                      <a:pt x="351682" y="561975"/>
                      <a:pt x="351682" y="561975"/>
                      <a:pt x="353855" y="561975"/>
                    </a:cubicBezTo>
                    <a:cubicBezTo>
                      <a:pt x="356027" y="561975"/>
                      <a:pt x="356027" y="564134"/>
                      <a:pt x="356027" y="564134"/>
                    </a:cubicBezTo>
                    <a:cubicBezTo>
                      <a:pt x="353855" y="566293"/>
                      <a:pt x="353855" y="566293"/>
                      <a:pt x="351682" y="566293"/>
                    </a:cubicBezTo>
                    <a:cubicBezTo>
                      <a:pt x="349510" y="570611"/>
                      <a:pt x="347338" y="572770"/>
                      <a:pt x="342993" y="574929"/>
                    </a:cubicBezTo>
                    <a:cubicBezTo>
                      <a:pt x="323442" y="587883"/>
                      <a:pt x="303890" y="598678"/>
                      <a:pt x="284339" y="611632"/>
                    </a:cubicBezTo>
                    <a:cubicBezTo>
                      <a:pt x="282167" y="611632"/>
                      <a:pt x="279994" y="613791"/>
                      <a:pt x="279994" y="613791"/>
                    </a:cubicBezTo>
                    <a:cubicBezTo>
                      <a:pt x="277822" y="615950"/>
                      <a:pt x="277822" y="615950"/>
                      <a:pt x="277822" y="615950"/>
                    </a:cubicBezTo>
                    <a:cubicBezTo>
                      <a:pt x="277822" y="615950"/>
                      <a:pt x="275649" y="615950"/>
                      <a:pt x="275649" y="615950"/>
                    </a:cubicBezTo>
                    <a:cubicBezTo>
                      <a:pt x="275649" y="615950"/>
                      <a:pt x="273477" y="615950"/>
                      <a:pt x="273477" y="615950"/>
                    </a:cubicBezTo>
                    <a:cubicBezTo>
                      <a:pt x="273477" y="613791"/>
                      <a:pt x="273477" y="613791"/>
                      <a:pt x="273477" y="613791"/>
                    </a:cubicBezTo>
                    <a:cubicBezTo>
                      <a:pt x="273477" y="613791"/>
                      <a:pt x="275649" y="613791"/>
                      <a:pt x="275649" y="611632"/>
                    </a:cubicBezTo>
                    <a:cubicBezTo>
                      <a:pt x="275649" y="611632"/>
                      <a:pt x="277822" y="611632"/>
                      <a:pt x="279994" y="609473"/>
                    </a:cubicBezTo>
                    <a:cubicBezTo>
                      <a:pt x="282167" y="607314"/>
                      <a:pt x="282167" y="607314"/>
                      <a:pt x="284339" y="605155"/>
                    </a:cubicBezTo>
                    <a:cubicBezTo>
                      <a:pt x="303890" y="592201"/>
                      <a:pt x="325614" y="581406"/>
                      <a:pt x="342993" y="568452"/>
                    </a:cubicBezTo>
                    <a:cubicBezTo>
                      <a:pt x="347338" y="566293"/>
                      <a:pt x="349510" y="564134"/>
                      <a:pt x="351682" y="561975"/>
                    </a:cubicBezTo>
                    <a:close/>
                    <a:moveTo>
                      <a:pt x="347509" y="549275"/>
                    </a:moveTo>
                    <a:cubicBezTo>
                      <a:pt x="349678" y="549275"/>
                      <a:pt x="349678" y="551418"/>
                      <a:pt x="349678" y="553561"/>
                    </a:cubicBezTo>
                    <a:cubicBezTo>
                      <a:pt x="347509" y="553561"/>
                      <a:pt x="345339" y="555705"/>
                      <a:pt x="345339" y="555705"/>
                    </a:cubicBezTo>
                    <a:cubicBezTo>
                      <a:pt x="325813" y="568563"/>
                      <a:pt x="308456" y="581422"/>
                      <a:pt x="288929" y="592138"/>
                    </a:cubicBezTo>
                    <a:cubicBezTo>
                      <a:pt x="288929" y="592138"/>
                      <a:pt x="286760" y="592138"/>
                      <a:pt x="286760" y="592138"/>
                    </a:cubicBezTo>
                    <a:cubicBezTo>
                      <a:pt x="286760" y="592138"/>
                      <a:pt x="284590" y="592138"/>
                      <a:pt x="284590" y="589995"/>
                    </a:cubicBezTo>
                    <a:cubicBezTo>
                      <a:pt x="286760" y="589995"/>
                      <a:pt x="286760" y="589995"/>
                      <a:pt x="286760" y="589995"/>
                    </a:cubicBezTo>
                    <a:cubicBezTo>
                      <a:pt x="306286" y="577136"/>
                      <a:pt x="325813" y="564277"/>
                      <a:pt x="345339" y="551418"/>
                    </a:cubicBezTo>
                    <a:cubicBezTo>
                      <a:pt x="345339" y="551418"/>
                      <a:pt x="345339" y="549275"/>
                      <a:pt x="347509" y="549275"/>
                    </a:cubicBezTo>
                    <a:close/>
                    <a:moveTo>
                      <a:pt x="358063" y="520700"/>
                    </a:moveTo>
                    <a:cubicBezTo>
                      <a:pt x="358063" y="520700"/>
                      <a:pt x="360221" y="520700"/>
                      <a:pt x="360221" y="520700"/>
                    </a:cubicBezTo>
                    <a:cubicBezTo>
                      <a:pt x="362378" y="520700"/>
                      <a:pt x="362378" y="522859"/>
                      <a:pt x="360221" y="525018"/>
                    </a:cubicBezTo>
                    <a:cubicBezTo>
                      <a:pt x="358063" y="525018"/>
                      <a:pt x="355906" y="527177"/>
                      <a:pt x="353749" y="529336"/>
                    </a:cubicBezTo>
                    <a:cubicBezTo>
                      <a:pt x="351591" y="531495"/>
                      <a:pt x="349434" y="533654"/>
                      <a:pt x="345119" y="535813"/>
                    </a:cubicBezTo>
                    <a:cubicBezTo>
                      <a:pt x="325703" y="548767"/>
                      <a:pt x="306286" y="559562"/>
                      <a:pt x="286870" y="572516"/>
                    </a:cubicBezTo>
                    <a:cubicBezTo>
                      <a:pt x="284712" y="574675"/>
                      <a:pt x="284712" y="574675"/>
                      <a:pt x="282555" y="574675"/>
                    </a:cubicBezTo>
                    <a:cubicBezTo>
                      <a:pt x="280398" y="574675"/>
                      <a:pt x="278240" y="572516"/>
                      <a:pt x="280398" y="570357"/>
                    </a:cubicBezTo>
                    <a:cubicBezTo>
                      <a:pt x="280398" y="570357"/>
                      <a:pt x="282555" y="570357"/>
                      <a:pt x="282555" y="570357"/>
                    </a:cubicBezTo>
                    <a:cubicBezTo>
                      <a:pt x="282555" y="570357"/>
                      <a:pt x="284712" y="568198"/>
                      <a:pt x="286870" y="568198"/>
                    </a:cubicBezTo>
                    <a:cubicBezTo>
                      <a:pt x="306286" y="555244"/>
                      <a:pt x="325703" y="542290"/>
                      <a:pt x="345119" y="529336"/>
                    </a:cubicBezTo>
                    <a:cubicBezTo>
                      <a:pt x="349434" y="527177"/>
                      <a:pt x="351591" y="525018"/>
                      <a:pt x="353749" y="522859"/>
                    </a:cubicBezTo>
                    <a:cubicBezTo>
                      <a:pt x="355906" y="522859"/>
                      <a:pt x="358063" y="520700"/>
                      <a:pt x="358063" y="520700"/>
                    </a:cubicBezTo>
                    <a:close/>
                    <a:moveTo>
                      <a:pt x="346970" y="503237"/>
                    </a:moveTo>
                    <a:cubicBezTo>
                      <a:pt x="346970" y="503237"/>
                      <a:pt x="349117" y="503237"/>
                      <a:pt x="349117" y="503237"/>
                    </a:cubicBezTo>
                    <a:cubicBezTo>
                      <a:pt x="349117" y="503237"/>
                      <a:pt x="351265" y="507655"/>
                      <a:pt x="349117" y="507655"/>
                    </a:cubicBezTo>
                    <a:cubicBezTo>
                      <a:pt x="349117" y="507655"/>
                      <a:pt x="346970" y="509863"/>
                      <a:pt x="346970" y="509863"/>
                    </a:cubicBezTo>
                    <a:cubicBezTo>
                      <a:pt x="327639" y="525324"/>
                      <a:pt x="306161" y="536368"/>
                      <a:pt x="286831" y="551828"/>
                    </a:cubicBezTo>
                    <a:cubicBezTo>
                      <a:pt x="284684" y="551828"/>
                      <a:pt x="284684" y="551828"/>
                      <a:pt x="282536" y="554037"/>
                    </a:cubicBezTo>
                    <a:cubicBezTo>
                      <a:pt x="282536" y="554037"/>
                      <a:pt x="282536" y="554037"/>
                      <a:pt x="280388" y="554037"/>
                    </a:cubicBezTo>
                    <a:cubicBezTo>
                      <a:pt x="280388" y="554037"/>
                      <a:pt x="278240" y="551828"/>
                      <a:pt x="280388" y="549620"/>
                    </a:cubicBezTo>
                    <a:cubicBezTo>
                      <a:pt x="280388" y="549620"/>
                      <a:pt x="282536" y="549620"/>
                      <a:pt x="282536" y="549620"/>
                    </a:cubicBezTo>
                    <a:cubicBezTo>
                      <a:pt x="284684" y="547411"/>
                      <a:pt x="284684" y="547411"/>
                      <a:pt x="286831" y="545202"/>
                    </a:cubicBezTo>
                    <a:cubicBezTo>
                      <a:pt x="306161" y="531950"/>
                      <a:pt x="327639" y="518698"/>
                      <a:pt x="346970" y="505446"/>
                    </a:cubicBezTo>
                    <a:cubicBezTo>
                      <a:pt x="346970" y="505446"/>
                      <a:pt x="346970" y="505446"/>
                      <a:pt x="346970" y="503237"/>
                    </a:cubicBezTo>
                    <a:close/>
                    <a:moveTo>
                      <a:pt x="359708" y="477837"/>
                    </a:moveTo>
                    <a:cubicBezTo>
                      <a:pt x="361836" y="477837"/>
                      <a:pt x="361836" y="477837"/>
                      <a:pt x="361836" y="477837"/>
                    </a:cubicBezTo>
                    <a:cubicBezTo>
                      <a:pt x="363965" y="477837"/>
                      <a:pt x="363965" y="482188"/>
                      <a:pt x="361836" y="482188"/>
                    </a:cubicBezTo>
                    <a:cubicBezTo>
                      <a:pt x="359708" y="484364"/>
                      <a:pt x="357579" y="484364"/>
                      <a:pt x="355450" y="486539"/>
                    </a:cubicBezTo>
                    <a:cubicBezTo>
                      <a:pt x="351193" y="488715"/>
                      <a:pt x="349064" y="488715"/>
                      <a:pt x="346935" y="490890"/>
                    </a:cubicBezTo>
                    <a:cubicBezTo>
                      <a:pt x="325648" y="501767"/>
                      <a:pt x="306490" y="514820"/>
                      <a:pt x="287332" y="527873"/>
                    </a:cubicBezTo>
                    <a:cubicBezTo>
                      <a:pt x="285203" y="530049"/>
                      <a:pt x="283074" y="530049"/>
                      <a:pt x="283074" y="530049"/>
                    </a:cubicBezTo>
                    <a:cubicBezTo>
                      <a:pt x="280946" y="532224"/>
                      <a:pt x="280946" y="532224"/>
                      <a:pt x="278817" y="532224"/>
                    </a:cubicBezTo>
                    <a:cubicBezTo>
                      <a:pt x="278817" y="534400"/>
                      <a:pt x="276688" y="534400"/>
                      <a:pt x="274560" y="536575"/>
                    </a:cubicBezTo>
                    <a:cubicBezTo>
                      <a:pt x="274560" y="536575"/>
                      <a:pt x="274560" y="536575"/>
                      <a:pt x="272431" y="536575"/>
                    </a:cubicBezTo>
                    <a:cubicBezTo>
                      <a:pt x="272431" y="536575"/>
                      <a:pt x="270302" y="534400"/>
                      <a:pt x="272431" y="532224"/>
                    </a:cubicBezTo>
                    <a:cubicBezTo>
                      <a:pt x="274560" y="530049"/>
                      <a:pt x="276688" y="530049"/>
                      <a:pt x="278817" y="527873"/>
                    </a:cubicBezTo>
                    <a:cubicBezTo>
                      <a:pt x="280946" y="527873"/>
                      <a:pt x="280946" y="525698"/>
                      <a:pt x="283074" y="525698"/>
                    </a:cubicBezTo>
                    <a:cubicBezTo>
                      <a:pt x="283074" y="525698"/>
                      <a:pt x="285203" y="523522"/>
                      <a:pt x="287332" y="523522"/>
                    </a:cubicBezTo>
                    <a:cubicBezTo>
                      <a:pt x="306490" y="510469"/>
                      <a:pt x="325648" y="497416"/>
                      <a:pt x="346935" y="486539"/>
                    </a:cubicBezTo>
                    <a:cubicBezTo>
                      <a:pt x="349064" y="484364"/>
                      <a:pt x="351193" y="482188"/>
                      <a:pt x="355450" y="482188"/>
                    </a:cubicBezTo>
                    <a:cubicBezTo>
                      <a:pt x="357579" y="480013"/>
                      <a:pt x="357579" y="480013"/>
                      <a:pt x="359708" y="477837"/>
                    </a:cubicBezTo>
                    <a:close/>
                    <a:moveTo>
                      <a:pt x="346929" y="447675"/>
                    </a:moveTo>
                    <a:cubicBezTo>
                      <a:pt x="346929" y="447675"/>
                      <a:pt x="346929" y="447675"/>
                      <a:pt x="349097" y="447675"/>
                    </a:cubicBezTo>
                    <a:cubicBezTo>
                      <a:pt x="351265" y="447675"/>
                      <a:pt x="351265" y="447675"/>
                      <a:pt x="351265" y="447675"/>
                    </a:cubicBezTo>
                    <a:cubicBezTo>
                      <a:pt x="351265" y="449810"/>
                      <a:pt x="351265" y="449810"/>
                      <a:pt x="349097" y="449810"/>
                    </a:cubicBezTo>
                    <a:cubicBezTo>
                      <a:pt x="349097" y="451945"/>
                      <a:pt x="346929" y="454080"/>
                      <a:pt x="346929" y="454080"/>
                    </a:cubicBezTo>
                    <a:cubicBezTo>
                      <a:pt x="342592" y="458350"/>
                      <a:pt x="338255" y="460485"/>
                      <a:pt x="333919" y="464755"/>
                    </a:cubicBezTo>
                    <a:cubicBezTo>
                      <a:pt x="327414" y="469024"/>
                      <a:pt x="318741" y="473294"/>
                      <a:pt x="312236" y="477564"/>
                    </a:cubicBezTo>
                    <a:cubicBezTo>
                      <a:pt x="303563" y="483969"/>
                      <a:pt x="294890" y="490374"/>
                      <a:pt x="284048" y="496779"/>
                    </a:cubicBezTo>
                    <a:cubicBezTo>
                      <a:pt x="281880" y="498913"/>
                      <a:pt x="281880" y="498913"/>
                      <a:pt x="279711" y="501048"/>
                    </a:cubicBezTo>
                    <a:cubicBezTo>
                      <a:pt x="279711" y="501048"/>
                      <a:pt x="279711" y="501048"/>
                      <a:pt x="277543" y="501048"/>
                    </a:cubicBezTo>
                    <a:cubicBezTo>
                      <a:pt x="275375" y="503183"/>
                      <a:pt x="273207" y="505318"/>
                      <a:pt x="268870" y="507453"/>
                    </a:cubicBezTo>
                    <a:cubicBezTo>
                      <a:pt x="268870" y="507453"/>
                      <a:pt x="266702" y="509588"/>
                      <a:pt x="266702" y="509588"/>
                    </a:cubicBezTo>
                    <a:cubicBezTo>
                      <a:pt x="264533" y="509588"/>
                      <a:pt x="262365" y="507453"/>
                      <a:pt x="264533" y="505318"/>
                    </a:cubicBezTo>
                    <a:cubicBezTo>
                      <a:pt x="266702" y="505318"/>
                      <a:pt x="268870" y="503183"/>
                      <a:pt x="268870" y="503183"/>
                    </a:cubicBezTo>
                    <a:cubicBezTo>
                      <a:pt x="273207" y="501048"/>
                      <a:pt x="275375" y="498913"/>
                      <a:pt x="277543" y="496779"/>
                    </a:cubicBezTo>
                    <a:cubicBezTo>
                      <a:pt x="279711" y="496779"/>
                      <a:pt x="279711" y="496779"/>
                      <a:pt x="279711" y="494644"/>
                    </a:cubicBezTo>
                    <a:cubicBezTo>
                      <a:pt x="281880" y="494644"/>
                      <a:pt x="281880" y="492509"/>
                      <a:pt x="284048" y="492509"/>
                    </a:cubicBezTo>
                    <a:cubicBezTo>
                      <a:pt x="292721" y="486104"/>
                      <a:pt x="301394" y="481834"/>
                      <a:pt x="307899" y="475429"/>
                    </a:cubicBezTo>
                    <a:cubicBezTo>
                      <a:pt x="316572" y="471159"/>
                      <a:pt x="323077" y="466890"/>
                      <a:pt x="329582" y="462620"/>
                    </a:cubicBezTo>
                    <a:cubicBezTo>
                      <a:pt x="336087" y="458350"/>
                      <a:pt x="340424" y="454080"/>
                      <a:pt x="344760" y="449810"/>
                    </a:cubicBezTo>
                    <a:cubicBezTo>
                      <a:pt x="346929" y="449810"/>
                      <a:pt x="346929" y="447675"/>
                      <a:pt x="346929" y="447675"/>
                    </a:cubicBezTo>
                    <a:close/>
                    <a:moveTo>
                      <a:pt x="334226" y="433387"/>
                    </a:moveTo>
                    <a:cubicBezTo>
                      <a:pt x="334226" y="433387"/>
                      <a:pt x="336396" y="433387"/>
                      <a:pt x="336396" y="433387"/>
                    </a:cubicBezTo>
                    <a:cubicBezTo>
                      <a:pt x="338565" y="433387"/>
                      <a:pt x="338565" y="435530"/>
                      <a:pt x="338565" y="437673"/>
                    </a:cubicBezTo>
                    <a:cubicBezTo>
                      <a:pt x="321208" y="450532"/>
                      <a:pt x="301682" y="461248"/>
                      <a:pt x="284325" y="471964"/>
                    </a:cubicBezTo>
                    <a:cubicBezTo>
                      <a:pt x="282156" y="471964"/>
                      <a:pt x="279986" y="474107"/>
                      <a:pt x="277816" y="476250"/>
                    </a:cubicBezTo>
                    <a:cubicBezTo>
                      <a:pt x="277816" y="476250"/>
                      <a:pt x="275647" y="476250"/>
                      <a:pt x="275647" y="476250"/>
                    </a:cubicBezTo>
                    <a:cubicBezTo>
                      <a:pt x="275647" y="476250"/>
                      <a:pt x="275647" y="476250"/>
                      <a:pt x="275647" y="474107"/>
                    </a:cubicBezTo>
                    <a:cubicBezTo>
                      <a:pt x="273477" y="474107"/>
                      <a:pt x="273477" y="474107"/>
                      <a:pt x="273477" y="474107"/>
                    </a:cubicBezTo>
                    <a:cubicBezTo>
                      <a:pt x="273477" y="474107"/>
                      <a:pt x="273477" y="474107"/>
                      <a:pt x="273477" y="471964"/>
                    </a:cubicBezTo>
                    <a:cubicBezTo>
                      <a:pt x="273477" y="471964"/>
                      <a:pt x="273477" y="471964"/>
                      <a:pt x="275647" y="471964"/>
                    </a:cubicBezTo>
                    <a:cubicBezTo>
                      <a:pt x="277816" y="469821"/>
                      <a:pt x="279986" y="467678"/>
                      <a:pt x="284325" y="467678"/>
                    </a:cubicBezTo>
                    <a:cubicBezTo>
                      <a:pt x="301682" y="456962"/>
                      <a:pt x="319039" y="446246"/>
                      <a:pt x="334226" y="433387"/>
                    </a:cubicBezTo>
                    <a:close/>
                    <a:moveTo>
                      <a:pt x="341167" y="409575"/>
                    </a:moveTo>
                    <a:cubicBezTo>
                      <a:pt x="341167" y="409575"/>
                      <a:pt x="343328" y="409575"/>
                      <a:pt x="343328" y="409575"/>
                    </a:cubicBezTo>
                    <a:cubicBezTo>
                      <a:pt x="343328" y="411715"/>
                      <a:pt x="343328" y="411715"/>
                      <a:pt x="343328" y="411715"/>
                    </a:cubicBezTo>
                    <a:cubicBezTo>
                      <a:pt x="343328" y="413855"/>
                      <a:pt x="343328" y="413855"/>
                      <a:pt x="343328" y="413855"/>
                    </a:cubicBezTo>
                    <a:cubicBezTo>
                      <a:pt x="321720" y="424553"/>
                      <a:pt x="302273" y="437391"/>
                      <a:pt x="284987" y="448090"/>
                    </a:cubicBezTo>
                    <a:cubicBezTo>
                      <a:pt x="280666" y="450229"/>
                      <a:pt x="278505" y="452369"/>
                      <a:pt x="276344" y="454509"/>
                    </a:cubicBezTo>
                    <a:cubicBezTo>
                      <a:pt x="276344" y="454509"/>
                      <a:pt x="276344" y="454509"/>
                      <a:pt x="274183" y="454509"/>
                    </a:cubicBezTo>
                    <a:cubicBezTo>
                      <a:pt x="274183" y="456648"/>
                      <a:pt x="272022" y="456648"/>
                      <a:pt x="269862" y="456648"/>
                    </a:cubicBezTo>
                    <a:cubicBezTo>
                      <a:pt x="269862" y="458788"/>
                      <a:pt x="269862" y="458788"/>
                      <a:pt x="269862" y="458788"/>
                    </a:cubicBezTo>
                    <a:cubicBezTo>
                      <a:pt x="267701" y="458788"/>
                      <a:pt x="265540" y="456648"/>
                      <a:pt x="267701" y="454509"/>
                    </a:cubicBezTo>
                    <a:cubicBezTo>
                      <a:pt x="269862" y="454509"/>
                      <a:pt x="269862" y="452369"/>
                      <a:pt x="269862" y="452369"/>
                    </a:cubicBezTo>
                    <a:cubicBezTo>
                      <a:pt x="272022" y="452369"/>
                      <a:pt x="274183" y="450229"/>
                      <a:pt x="274183" y="450229"/>
                    </a:cubicBezTo>
                    <a:cubicBezTo>
                      <a:pt x="276344" y="450229"/>
                      <a:pt x="276344" y="450229"/>
                      <a:pt x="276344" y="448090"/>
                    </a:cubicBezTo>
                    <a:cubicBezTo>
                      <a:pt x="278505" y="448090"/>
                      <a:pt x="280666" y="445950"/>
                      <a:pt x="284987" y="443810"/>
                    </a:cubicBezTo>
                    <a:cubicBezTo>
                      <a:pt x="302273" y="430972"/>
                      <a:pt x="321720" y="420274"/>
                      <a:pt x="341167" y="409575"/>
                    </a:cubicBezTo>
                    <a:close/>
                    <a:moveTo>
                      <a:pt x="346979" y="387350"/>
                    </a:moveTo>
                    <a:cubicBezTo>
                      <a:pt x="346979" y="387350"/>
                      <a:pt x="349122" y="387350"/>
                      <a:pt x="349122" y="387350"/>
                    </a:cubicBezTo>
                    <a:cubicBezTo>
                      <a:pt x="351265" y="387350"/>
                      <a:pt x="351265" y="389490"/>
                      <a:pt x="351265" y="389490"/>
                    </a:cubicBezTo>
                    <a:cubicBezTo>
                      <a:pt x="349122" y="391630"/>
                      <a:pt x="349122" y="391630"/>
                      <a:pt x="346979" y="391630"/>
                    </a:cubicBezTo>
                    <a:cubicBezTo>
                      <a:pt x="346979" y="393769"/>
                      <a:pt x="346979" y="393769"/>
                      <a:pt x="344836" y="393769"/>
                    </a:cubicBezTo>
                    <a:cubicBezTo>
                      <a:pt x="344836" y="395909"/>
                      <a:pt x="342693" y="395909"/>
                      <a:pt x="340550" y="398049"/>
                    </a:cubicBezTo>
                    <a:cubicBezTo>
                      <a:pt x="323405" y="408747"/>
                      <a:pt x="304116" y="419446"/>
                      <a:pt x="284828" y="428004"/>
                    </a:cubicBezTo>
                    <a:cubicBezTo>
                      <a:pt x="282685" y="430144"/>
                      <a:pt x="280542" y="430144"/>
                      <a:pt x="276256" y="432284"/>
                    </a:cubicBezTo>
                    <a:cubicBezTo>
                      <a:pt x="274113" y="434423"/>
                      <a:pt x="271970" y="434423"/>
                      <a:pt x="271970" y="434423"/>
                    </a:cubicBezTo>
                    <a:cubicBezTo>
                      <a:pt x="269826" y="434423"/>
                      <a:pt x="269826" y="436563"/>
                      <a:pt x="269826" y="436563"/>
                    </a:cubicBezTo>
                    <a:cubicBezTo>
                      <a:pt x="269826" y="436563"/>
                      <a:pt x="267683" y="436563"/>
                      <a:pt x="267683" y="436563"/>
                    </a:cubicBezTo>
                    <a:cubicBezTo>
                      <a:pt x="265540" y="436563"/>
                      <a:pt x="265540" y="434423"/>
                      <a:pt x="267683" y="432284"/>
                    </a:cubicBezTo>
                    <a:cubicBezTo>
                      <a:pt x="267683" y="432284"/>
                      <a:pt x="269826" y="430144"/>
                      <a:pt x="271970" y="430144"/>
                    </a:cubicBezTo>
                    <a:cubicBezTo>
                      <a:pt x="271970" y="430144"/>
                      <a:pt x="274113" y="428004"/>
                      <a:pt x="276256" y="428004"/>
                    </a:cubicBezTo>
                    <a:cubicBezTo>
                      <a:pt x="276256" y="428004"/>
                      <a:pt x="276256" y="428004"/>
                      <a:pt x="278399" y="428004"/>
                    </a:cubicBezTo>
                    <a:cubicBezTo>
                      <a:pt x="280542" y="425865"/>
                      <a:pt x="282685" y="423725"/>
                      <a:pt x="284828" y="423725"/>
                    </a:cubicBezTo>
                    <a:cubicBezTo>
                      <a:pt x="304116" y="413026"/>
                      <a:pt x="323405" y="404468"/>
                      <a:pt x="340550" y="391630"/>
                    </a:cubicBezTo>
                    <a:cubicBezTo>
                      <a:pt x="342693" y="391630"/>
                      <a:pt x="342693" y="389490"/>
                      <a:pt x="344836" y="389490"/>
                    </a:cubicBezTo>
                    <a:cubicBezTo>
                      <a:pt x="344836" y="389490"/>
                      <a:pt x="346979" y="387350"/>
                      <a:pt x="346979" y="387350"/>
                    </a:cubicBezTo>
                    <a:close/>
                    <a:moveTo>
                      <a:pt x="347494" y="363537"/>
                    </a:moveTo>
                    <a:cubicBezTo>
                      <a:pt x="349677" y="363537"/>
                      <a:pt x="349677" y="367922"/>
                      <a:pt x="349677" y="367922"/>
                    </a:cubicBezTo>
                    <a:cubicBezTo>
                      <a:pt x="347494" y="367922"/>
                      <a:pt x="347494" y="370114"/>
                      <a:pt x="347494" y="370114"/>
                    </a:cubicBezTo>
                    <a:cubicBezTo>
                      <a:pt x="345312" y="370114"/>
                      <a:pt x="345312" y="372306"/>
                      <a:pt x="343129" y="372306"/>
                    </a:cubicBezTo>
                    <a:cubicBezTo>
                      <a:pt x="343129" y="372306"/>
                      <a:pt x="340946" y="374499"/>
                      <a:pt x="338763" y="374499"/>
                    </a:cubicBezTo>
                    <a:cubicBezTo>
                      <a:pt x="321301" y="387652"/>
                      <a:pt x="303838" y="398614"/>
                      <a:pt x="284193" y="409575"/>
                    </a:cubicBezTo>
                    <a:cubicBezTo>
                      <a:pt x="282010" y="409575"/>
                      <a:pt x="282010" y="409575"/>
                      <a:pt x="282010" y="409575"/>
                    </a:cubicBezTo>
                    <a:cubicBezTo>
                      <a:pt x="279827" y="409575"/>
                      <a:pt x="279827" y="407383"/>
                      <a:pt x="282010" y="405191"/>
                    </a:cubicBezTo>
                    <a:cubicBezTo>
                      <a:pt x="282010" y="405191"/>
                      <a:pt x="284193" y="405191"/>
                      <a:pt x="284193" y="402998"/>
                    </a:cubicBezTo>
                    <a:cubicBezTo>
                      <a:pt x="303838" y="394229"/>
                      <a:pt x="321301" y="383268"/>
                      <a:pt x="338763" y="370114"/>
                    </a:cubicBezTo>
                    <a:cubicBezTo>
                      <a:pt x="340946" y="370114"/>
                      <a:pt x="340946" y="367922"/>
                      <a:pt x="343129" y="367922"/>
                    </a:cubicBezTo>
                    <a:cubicBezTo>
                      <a:pt x="343129" y="365729"/>
                      <a:pt x="345312" y="365729"/>
                      <a:pt x="347494" y="363537"/>
                    </a:cubicBezTo>
                    <a:close/>
                    <a:moveTo>
                      <a:pt x="353325" y="346075"/>
                    </a:moveTo>
                    <a:cubicBezTo>
                      <a:pt x="355470" y="346075"/>
                      <a:pt x="355470" y="346075"/>
                      <a:pt x="355470" y="346075"/>
                    </a:cubicBezTo>
                    <a:cubicBezTo>
                      <a:pt x="357615" y="346075"/>
                      <a:pt x="357615" y="348218"/>
                      <a:pt x="357615" y="350361"/>
                    </a:cubicBezTo>
                    <a:cubicBezTo>
                      <a:pt x="353325" y="350361"/>
                      <a:pt x="351179" y="352505"/>
                      <a:pt x="349034" y="352505"/>
                    </a:cubicBezTo>
                    <a:cubicBezTo>
                      <a:pt x="349034" y="352505"/>
                      <a:pt x="346889" y="354648"/>
                      <a:pt x="344744" y="354648"/>
                    </a:cubicBezTo>
                    <a:cubicBezTo>
                      <a:pt x="344744" y="354648"/>
                      <a:pt x="342598" y="356791"/>
                      <a:pt x="342598" y="356791"/>
                    </a:cubicBezTo>
                    <a:cubicBezTo>
                      <a:pt x="340453" y="356791"/>
                      <a:pt x="338308" y="358934"/>
                      <a:pt x="338308" y="358934"/>
                    </a:cubicBezTo>
                    <a:cubicBezTo>
                      <a:pt x="321146" y="367507"/>
                      <a:pt x="301838" y="378222"/>
                      <a:pt x="286821" y="386795"/>
                    </a:cubicBezTo>
                    <a:cubicBezTo>
                      <a:pt x="284676" y="386795"/>
                      <a:pt x="284676" y="388938"/>
                      <a:pt x="282531" y="388938"/>
                    </a:cubicBezTo>
                    <a:cubicBezTo>
                      <a:pt x="280385" y="388938"/>
                      <a:pt x="280385" y="388938"/>
                      <a:pt x="280385" y="386795"/>
                    </a:cubicBezTo>
                    <a:cubicBezTo>
                      <a:pt x="280385" y="384652"/>
                      <a:pt x="280385" y="384652"/>
                      <a:pt x="280385" y="384652"/>
                    </a:cubicBezTo>
                    <a:cubicBezTo>
                      <a:pt x="282531" y="384652"/>
                      <a:pt x="284676" y="382509"/>
                      <a:pt x="286821" y="382509"/>
                    </a:cubicBezTo>
                    <a:cubicBezTo>
                      <a:pt x="303983" y="371793"/>
                      <a:pt x="319000" y="363220"/>
                      <a:pt x="336162" y="354648"/>
                    </a:cubicBezTo>
                    <a:cubicBezTo>
                      <a:pt x="338308" y="354648"/>
                      <a:pt x="340453" y="352505"/>
                      <a:pt x="340453" y="352505"/>
                    </a:cubicBezTo>
                    <a:cubicBezTo>
                      <a:pt x="342598" y="352505"/>
                      <a:pt x="344744" y="350361"/>
                      <a:pt x="344744" y="350361"/>
                    </a:cubicBezTo>
                    <a:cubicBezTo>
                      <a:pt x="346889" y="350361"/>
                      <a:pt x="349034" y="348218"/>
                      <a:pt x="349034" y="348218"/>
                    </a:cubicBezTo>
                    <a:cubicBezTo>
                      <a:pt x="351179" y="348218"/>
                      <a:pt x="353325" y="346075"/>
                      <a:pt x="353325" y="346075"/>
                    </a:cubicBezTo>
                    <a:close/>
                    <a:moveTo>
                      <a:pt x="353352" y="328612"/>
                    </a:moveTo>
                    <a:cubicBezTo>
                      <a:pt x="353352" y="328612"/>
                      <a:pt x="353352" y="328612"/>
                      <a:pt x="355483" y="328612"/>
                    </a:cubicBezTo>
                    <a:cubicBezTo>
                      <a:pt x="355483" y="328612"/>
                      <a:pt x="357615" y="330784"/>
                      <a:pt x="355483" y="330784"/>
                    </a:cubicBezTo>
                    <a:cubicBezTo>
                      <a:pt x="353352" y="332957"/>
                      <a:pt x="351220" y="335129"/>
                      <a:pt x="349088" y="337302"/>
                    </a:cubicBezTo>
                    <a:cubicBezTo>
                      <a:pt x="346956" y="337302"/>
                      <a:pt x="346956" y="337302"/>
                      <a:pt x="344824" y="339474"/>
                    </a:cubicBezTo>
                    <a:cubicBezTo>
                      <a:pt x="342693" y="339474"/>
                      <a:pt x="342693" y="341646"/>
                      <a:pt x="340561" y="341646"/>
                    </a:cubicBezTo>
                    <a:cubicBezTo>
                      <a:pt x="338429" y="341646"/>
                      <a:pt x="338429" y="343819"/>
                      <a:pt x="336297" y="343819"/>
                    </a:cubicBezTo>
                    <a:cubicBezTo>
                      <a:pt x="321375" y="354681"/>
                      <a:pt x="304320" y="361198"/>
                      <a:pt x="287266" y="369887"/>
                    </a:cubicBezTo>
                    <a:cubicBezTo>
                      <a:pt x="285134" y="369887"/>
                      <a:pt x="283002" y="367715"/>
                      <a:pt x="285134" y="367715"/>
                    </a:cubicBezTo>
                    <a:cubicBezTo>
                      <a:pt x="285134" y="367715"/>
                      <a:pt x="287266" y="365542"/>
                      <a:pt x="287266" y="365542"/>
                    </a:cubicBezTo>
                    <a:cubicBezTo>
                      <a:pt x="304320" y="356853"/>
                      <a:pt x="319243" y="348163"/>
                      <a:pt x="336297" y="339474"/>
                    </a:cubicBezTo>
                    <a:cubicBezTo>
                      <a:pt x="338429" y="339474"/>
                      <a:pt x="338429" y="337302"/>
                      <a:pt x="340561" y="337302"/>
                    </a:cubicBezTo>
                    <a:cubicBezTo>
                      <a:pt x="340561" y="335129"/>
                      <a:pt x="342693" y="335129"/>
                      <a:pt x="344824" y="332957"/>
                    </a:cubicBezTo>
                    <a:cubicBezTo>
                      <a:pt x="344824" y="332957"/>
                      <a:pt x="346956" y="332957"/>
                      <a:pt x="349088" y="330784"/>
                    </a:cubicBezTo>
                    <a:cubicBezTo>
                      <a:pt x="351220" y="330784"/>
                      <a:pt x="351220" y="328612"/>
                      <a:pt x="353352" y="328612"/>
                    </a:cubicBezTo>
                    <a:close/>
                    <a:moveTo>
                      <a:pt x="351689" y="307975"/>
                    </a:moveTo>
                    <a:cubicBezTo>
                      <a:pt x="353859" y="307975"/>
                      <a:pt x="356028" y="310092"/>
                      <a:pt x="353859" y="312208"/>
                    </a:cubicBezTo>
                    <a:cubicBezTo>
                      <a:pt x="351689" y="312208"/>
                      <a:pt x="349519" y="314325"/>
                      <a:pt x="347350" y="314325"/>
                    </a:cubicBezTo>
                    <a:cubicBezTo>
                      <a:pt x="347350" y="316442"/>
                      <a:pt x="345180" y="316442"/>
                      <a:pt x="343011" y="318558"/>
                    </a:cubicBezTo>
                    <a:cubicBezTo>
                      <a:pt x="343011" y="318558"/>
                      <a:pt x="340841" y="320675"/>
                      <a:pt x="338671" y="320675"/>
                    </a:cubicBezTo>
                    <a:cubicBezTo>
                      <a:pt x="338671" y="322792"/>
                      <a:pt x="336502" y="322792"/>
                      <a:pt x="334332" y="322792"/>
                    </a:cubicBezTo>
                    <a:cubicBezTo>
                      <a:pt x="321315" y="331258"/>
                      <a:pt x="308297" y="339725"/>
                      <a:pt x="295279" y="346075"/>
                    </a:cubicBezTo>
                    <a:cubicBezTo>
                      <a:pt x="295279" y="346075"/>
                      <a:pt x="293110" y="346075"/>
                      <a:pt x="293110" y="346075"/>
                    </a:cubicBezTo>
                    <a:cubicBezTo>
                      <a:pt x="290940" y="346075"/>
                      <a:pt x="290940" y="343958"/>
                      <a:pt x="293110" y="343958"/>
                    </a:cubicBezTo>
                    <a:cubicBezTo>
                      <a:pt x="306127" y="335492"/>
                      <a:pt x="321315" y="327025"/>
                      <a:pt x="334332" y="318558"/>
                    </a:cubicBezTo>
                    <a:cubicBezTo>
                      <a:pt x="336502" y="318558"/>
                      <a:pt x="338671" y="316442"/>
                      <a:pt x="338671" y="316442"/>
                    </a:cubicBezTo>
                    <a:cubicBezTo>
                      <a:pt x="340841" y="316442"/>
                      <a:pt x="343011" y="314325"/>
                      <a:pt x="343011" y="314325"/>
                    </a:cubicBezTo>
                    <a:cubicBezTo>
                      <a:pt x="345180" y="312208"/>
                      <a:pt x="347350" y="312208"/>
                      <a:pt x="347350" y="310092"/>
                    </a:cubicBezTo>
                    <a:cubicBezTo>
                      <a:pt x="349519" y="310092"/>
                      <a:pt x="349519" y="307975"/>
                      <a:pt x="351689" y="307975"/>
                    </a:cubicBezTo>
                    <a:close/>
                    <a:moveTo>
                      <a:pt x="340614" y="295275"/>
                    </a:moveTo>
                    <a:cubicBezTo>
                      <a:pt x="340614" y="295275"/>
                      <a:pt x="340614" y="295275"/>
                      <a:pt x="342764" y="295275"/>
                    </a:cubicBezTo>
                    <a:cubicBezTo>
                      <a:pt x="344915" y="295275"/>
                      <a:pt x="344915" y="297447"/>
                      <a:pt x="342764" y="299620"/>
                    </a:cubicBezTo>
                    <a:cubicBezTo>
                      <a:pt x="340614" y="301792"/>
                      <a:pt x="340614" y="301792"/>
                      <a:pt x="338463" y="303965"/>
                    </a:cubicBezTo>
                    <a:cubicBezTo>
                      <a:pt x="336312" y="303965"/>
                      <a:pt x="334161" y="306137"/>
                      <a:pt x="334161" y="306137"/>
                    </a:cubicBezTo>
                    <a:cubicBezTo>
                      <a:pt x="319105" y="316999"/>
                      <a:pt x="301899" y="325688"/>
                      <a:pt x="286843" y="334378"/>
                    </a:cubicBezTo>
                    <a:cubicBezTo>
                      <a:pt x="284693" y="334378"/>
                      <a:pt x="284693" y="336550"/>
                      <a:pt x="282542" y="336550"/>
                    </a:cubicBezTo>
                    <a:cubicBezTo>
                      <a:pt x="280391" y="336550"/>
                      <a:pt x="278240" y="334378"/>
                      <a:pt x="280391" y="334378"/>
                    </a:cubicBezTo>
                    <a:cubicBezTo>
                      <a:pt x="280391" y="332205"/>
                      <a:pt x="282542" y="332205"/>
                      <a:pt x="282542" y="332205"/>
                    </a:cubicBezTo>
                    <a:cubicBezTo>
                      <a:pt x="284693" y="332205"/>
                      <a:pt x="284693" y="330033"/>
                      <a:pt x="286843" y="330033"/>
                    </a:cubicBezTo>
                    <a:cubicBezTo>
                      <a:pt x="301899" y="321344"/>
                      <a:pt x="319105" y="312654"/>
                      <a:pt x="334161" y="301792"/>
                    </a:cubicBezTo>
                    <a:cubicBezTo>
                      <a:pt x="334161" y="299620"/>
                      <a:pt x="336312" y="299620"/>
                      <a:pt x="338463" y="297447"/>
                    </a:cubicBezTo>
                    <a:cubicBezTo>
                      <a:pt x="338463" y="297447"/>
                      <a:pt x="340614" y="297447"/>
                      <a:pt x="340614" y="295275"/>
                    </a:cubicBezTo>
                    <a:close/>
                    <a:moveTo>
                      <a:pt x="345376" y="268287"/>
                    </a:moveTo>
                    <a:cubicBezTo>
                      <a:pt x="347526" y="268287"/>
                      <a:pt x="349677" y="270510"/>
                      <a:pt x="347526" y="272732"/>
                    </a:cubicBezTo>
                    <a:cubicBezTo>
                      <a:pt x="347526" y="272732"/>
                      <a:pt x="347526" y="272732"/>
                      <a:pt x="345376" y="274955"/>
                    </a:cubicBezTo>
                    <a:cubicBezTo>
                      <a:pt x="345376" y="277177"/>
                      <a:pt x="343225" y="277177"/>
                      <a:pt x="341074" y="279400"/>
                    </a:cubicBezTo>
                    <a:cubicBezTo>
                      <a:pt x="341074" y="281622"/>
                      <a:pt x="338923" y="281622"/>
                      <a:pt x="336772" y="283845"/>
                    </a:cubicBezTo>
                    <a:cubicBezTo>
                      <a:pt x="336772" y="283845"/>
                      <a:pt x="334621" y="286067"/>
                      <a:pt x="332471" y="286067"/>
                    </a:cubicBezTo>
                    <a:cubicBezTo>
                      <a:pt x="319566" y="297180"/>
                      <a:pt x="302359" y="303847"/>
                      <a:pt x="289455" y="310515"/>
                    </a:cubicBezTo>
                    <a:cubicBezTo>
                      <a:pt x="287304" y="312737"/>
                      <a:pt x="287304" y="312737"/>
                      <a:pt x="287304" y="312737"/>
                    </a:cubicBezTo>
                    <a:cubicBezTo>
                      <a:pt x="285153" y="312737"/>
                      <a:pt x="283002" y="310515"/>
                      <a:pt x="285153" y="308292"/>
                    </a:cubicBezTo>
                    <a:cubicBezTo>
                      <a:pt x="287304" y="308292"/>
                      <a:pt x="287304" y="306070"/>
                      <a:pt x="289455" y="306070"/>
                    </a:cubicBezTo>
                    <a:cubicBezTo>
                      <a:pt x="298058" y="301625"/>
                      <a:pt x="306661" y="297180"/>
                      <a:pt x="317415" y="292735"/>
                    </a:cubicBezTo>
                    <a:cubicBezTo>
                      <a:pt x="321717" y="288290"/>
                      <a:pt x="328169" y="286067"/>
                      <a:pt x="332471" y="281622"/>
                    </a:cubicBezTo>
                    <a:cubicBezTo>
                      <a:pt x="334621" y="279400"/>
                      <a:pt x="336772" y="279400"/>
                      <a:pt x="336772" y="277177"/>
                    </a:cubicBezTo>
                    <a:cubicBezTo>
                      <a:pt x="338923" y="274955"/>
                      <a:pt x="341074" y="274955"/>
                      <a:pt x="341074" y="272732"/>
                    </a:cubicBezTo>
                    <a:cubicBezTo>
                      <a:pt x="343225" y="272732"/>
                      <a:pt x="343225" y="270510"/>
                      <a:pt x="345376" y="268287"/>
                    </a:cubicBezTo>
                    <a:close/>
                    <a:moveTo>
                      <a:pt x="347526" y="254000"/>
                    </a:moveTo>
                    <a:cubicBezTo>
                      <a:pt x="349677" y="254000"/>
                      <a:pt x="349677" y="256117"/>
                      <a:pt x="349677" y="258233"/>
                    </a:cubicBezTo>
                    <a:cubicBezTo>
                      <a:pt x="347526" y="258233"/>
                      <a:pt x="345376" y="260350"/>
                      <a:pt x="345376" y="260350"/>
                    </a:cubicBezTo>
                    <a:cubicBezTo>
                      <a:pt x="343225" y="260350"/>
                      <a:pt x="343225" y="262467"/>
                      <a:pt x="341074" y="262467"/>
                    </a:cubicBezTo>
                    <a:cubicBezTo>
                      <a:pt x="338923" y="264583"/>
                      <a:pt x="338923" y="264583"/>
                      <a:pt x="336772" y="266700"/>
                    </a:cubicBezTo>
                    <a:cubicBezTo>
                      <a:pt x="334621" y="266700"/>
                      <a:pt x="334621" y="266700"/>
                      <a:pt x="332471" y="268817"/>
                    </a:cubicBezTo>
                    <a:cubicBezTo>
                      <a:pt x="317415" y="277283"/>
                      <a:pt x="304510" y="283633"/>
                      <a:pt x="289455" y="292100"/>
                    </a:cubicBezTo>
                    <a:cubicBezTo>
                      <a:pt x="289455" y="292100"/>
                      <a:pt x="289455" y="292100"/>
                      <a:pt x="287304" y="292100"/>
                    </a:cubicBezTo>
                    <a:cubicBezTo>
                      <a:pt x="285153" y="292100"/>
                      <a:pt x="283002" y="289983"/>
                      <a:pt x="285153" y="287867"/>
                    </a:cubicBezTo>
                    <a:cubicBezTo>
                      <a:pt x="287304" y="287867"/>
                      <a:pt x="289455" y="287867"/>
                      <a:pt x="289455" y="285750"/>
                    </a:cubicBezTo>
                    <a:cubicBezTo>
                      <a:pt x="304510" y="279400"/>
                      <a:pt x="317415" y="270933"/>
                      <a:pt x="332471" y="264583"/>
                    </a:cubicBezTo>
                    <a:cubicBezTo>
                      <a:pt x="332471" y="262467"/>
                      <a:pt x="334621" y="262467"/>
                      <a:pt x="336772" y="260350"/>
                    </a:cubicBezTo>
                    <a:cubicBezTo>
                      <a:pt x="338923" y="260350"/>
                      <a:pt x="338923" y="258233"/>
                      <a:pt x="341074" y="258233"/>
                    </a:cubicBezTo>
                    <a:cubicBezTo>
                      <a:pt x="343225" y="258233"/>
                      <a:pt x="343225" y="256117"/>
                      <a:pt x="345376" y="256117"/>
                    </a:cubicBezTo>
                    <a:cubicBezTo>
                      <a:pt x="345376" y="256117"/>
                      <a:pt x="345376" y="254000"/>
                      <a:pt x="347526" y="254000"/>
                    </a:cubicBezTo>
                    <a:close/>
                    <a:moveTo>
                      <a:pt x="342269" y="231775"/>
                    </a:moveTo>
                    <a:cubicBezTo>
                      <a:pt x="344385" y="231775"/>
                      <a:pt x="346502" y="233967"/>
                      <a:pt x="344385" y="236160"/>
                    </a:cubicBezTo>
                    <a:cubicBezTo>
                      <a:pt x="344385" y="236160"/>
                      <a:pt x="344385" y="236160"/>
                      <a:pt x="342269" y="238352"/>
                    </a:cubicBezTo>
                    <a:cubicBezTo>
                      <a:pt x="342269" y="238352"/>
                      <a:pt x="340152" y="240544"/>
                      <a:pt x="340152" y="240544"/>
                    </a:cubicBezTo>
                    <a:cubicBezTo>
                      <a:pt x="338035" y="242737"/>
                      <a:pt x="335919" y="242737"/>
                      <a:pt x="335919" y="244929"/>
                    </a:cubicBezTo>
                    <a:cubicBezTo>
                      <a:pt x="333802" y="244929"/>
                      <a:pt x="331685" y="247121"/>
                      <a:pt x="329569" y="247121"/>
                    </a:cubicBezTo>
                    <a:cubicBezTo>
                      <a:pt x="318985" y="258083"/>
                      <a:pt x="304169" y="264659"/>
                      <a:pt x="291469" y="271236"/>
                    </a:cubicBezTo>
                    <a:cubicBezTo>
                      <a:pt x="287235" y="273429"/>
                      <a:pt x="285119" y="273429"/>
                      <a:pt x="283002" y="275621"/>
                    </a:cubicBezTo>
                    <a:cubicBezTo>
                      <a:pt x="283002" y="275621"/>
                      <a:pt x="280885" y="275621"/>
                      <a:pt x="280885" y="277813"/>
                    </a:cubicBezTo>
                    <a:cubicBezTo>
                      <a:pt x="280885" y="277813"/>
                      <a:pt x="280885" y="277813"/>
                      <a:pt x="278769" y="277813"/>
                    </a:cubicBezTo>
                    <a:cubicBezTo>
                      <a:pt x="276652" y="277813"/>
                      <a:pt x="276652" y="273429"/>
                      <a:pt x="278769" y="273429"/>
                    </a:cubicBezTo>
                    <a:cubicBezTo>
                      <a:pt x="278769" y="273429"/>
                      <a:pt x="280885" y="271236"/>
                      <a:pt x="280885" y="271236"/>
                    </a:cubicBezTo>
                    <a:cubicBezTo>
                      <a:pt x="280885" y="271236"/>
                      <a:pt x="283002" y="271236"/>
                      <a:pt x="283002" y="271236"/>
                    </a:cubicBezTo>
                    <a:cubicBezTo>
                      <a:pt x="285119" y="269044"/>
                      <a:pt x="287235" y="266852"/>
                      <a:pt x="291469" y="266852"/>
                    </a:cubicBezTo>
                    <a:cubicBezTo>
                      <a:pt x="304169" y="260275"/>
                      <a:pt x="318985" y="251506"/>
                      <a:pt x="329569" y="242737"/>
                    </a:cubicBezTo>
                    <a:cubicBezTo>
                      <a:pt x="331685" y="242737"/>
                      <a:pt x="333802" y="240544"/>
                      <a:pt x="333802" y="238352"/>
                    </a:cubicBezTo>
                    <a:cubicBezTo>
                      <a:pt x="335919" y="238352"/>
                      <a:pt x="338035" y="236160"/>
                      <a:pt x="338035" y="236160"/>
                    </a:cubicBezTo>
                    <a:cubicBezTo>
                      <a:pt x="340152" y="233967"/>
                      <a:pt x="340152" y="233967"/>
                      <a:pt x="342269" y="233967"/>
                    </a:cubicBezTo>
                    <a:cubicBezTo>
                      <a:pt x="342269" y="231775"/>
                      <a:pt x="342269" y="231775"/>
                      <a:pt x="342269" y="231775"/>
                    </a:cubicBezTo>
                    <a:close/>
                    <a:moveTo>
                      <a:pt x="349100" y="211137"/>
                    </a:moveTo>
                    <a:cubicBezTo>
                      <a:pt x="349100" y="211137"/>
                      <a:pt x="351265" y="215482"/>
                      <a:pt x="349100" y="215482"/>
                    </a:cubicBezTo>
                    <a:cubicBezTo>
                      <a:pt x="346936" y="217654"/>
                      <a:pt x="344771" y="219827"/>
                      <a:pt x="342606" y="221999"/>
                    </a:cubicBezTo>
                    <a:cubicBezTo>
                      <a:pt x="340441" y="221999"/>
                      <a:pt x="340441" y="221999"/>
                      <a:pt x="338276" y="224171"/>
                    </a:cubicBezTo>
                    <a:cubicBezTo>
                      <a:pt x="336112" y="224171"/>
                      <a:pt x="336112" y="226344"/>
                      <a:pt x="333947" y="226344"/>
                    </a:cubicBezTo>
                    <a:cubicBezTo>
                      <a:pt x="333947" y="226344"/>
                      <a:pt x="331782" y="228516"/>
                      <a:pt x="329617" y="228516"/>
                    </a:cubicBezTo>
                    <a:cubicBezTo>
                      <a:pt x="316629" y="237206"/>
                      <a:pt x="303640" y="241550"/>
                      <a:pt x="290651" y="248067"/>
                    </a:cubicBezTo>
                    <a:cubicBezTo>
                      <a:pt x="288486" y="250240"/>
                      <a:pt x="288486" y="250240"/>
                      <a:pt x="286321" y="250240"/>
                    </a:cubicBezTo>
                    <a:cubicBezTo>
                      <a:pt x="284157" y="252412"/>
                      <a:pt x="284157" y="252412"/>
                      <a:pt x="284157" y="252412"/>
                    </a:cubicBezTo>
                    <a:cubicBezTo>
                      <a:pt x="281992" y="252412"/>
                      <a:pt x="281992" y="252412"/>
                      <a:pt x="281992" y="252412"/>
                    </a:cubicBezTo>
                    <a:cubicBezTo>
                      <a:pt x="279827" y="252412"/>
                      <a:pt x="279827" y="250240"/>
                      <a:pt x="281992" y="248067"/>
                    </a:cubicBezTo>
                    <a:cubicBezTo>
                      <a:pt x="281992" y="248067"/>
                      <a:pt x="284157" y="248067"/>
                      <a:pt x="286321" y="245895"/>
                    </a:cubicBezTo>
                    <a:cubicBezTo>
                      <a:pt x="288486" y="245895"/>
                      <a:pt x="288486" y="245895"/>
                      <a:pt x="290651" y="243723"/>
                    </a:cubicBezTo>
                    <a:cubicBezTo>
                      <a:pt x="303640" y="237206"/>
                      <a:pt x="316629" y="232861"/>
                      <a:pt x="329617" y="224171"/>
                    </a:cubicBezTo>
                    <a:cubicBezTo>
                      <a:pt x="331782" y="224171"/>
                      <a:pt x="331782" y="221999"/>
                      <a:pt x="333947" y="221999"/>
                    </a:cubicBezTo>
                    <a:cubicBezTo>
                      <a:pt x="336112" y="219827"/>
                      <a:pt x="336112" y="219827"/>
                      <a:pt x="338276" y="219827"/>
                    </a:cubicBezTo>
                    <a:cubicBezTo>
                      <a:pt x="340441" y="217654"/>
                      <a:pt x="340441" y="217654"/>
                      <a:pt x="342606" y="215482"/>
                    </a:cubicBezTo>
                    <a:cubicBezTo>
                      <a:pt x="344771" y="215482"/>
                      <a:pt x="344771" y="213309"/>
                      <a:pt x="346936" y="213309"/>
                    </a:cubicBezTo>
                    <a:cubicBezTo>
                      <a:pt x="346936" y="213309"/>
                      <a:pt x="346936" y="211137"/>
                      <a:pt x="349100" y="211137"/>
                    </a:cubicBezTo>
                    <a:close/>
                    <a:moveTo>
                      <a:pt x="347487" y="195262"/>
                    </a:moveTo>
                    <a:cubicBezTo>
                      <a:pt x="349677" y="195262"/>
                      <a:pt x="349677" y="197445"/>
                      <a:pt x="349677" y="199628"/>
                    </a:cubicBezTo>
                    <a:cubicBezTo>
                      <a:pt x="347487" y="201811"/>
                      <a:pt x="345298" y="201811"/>
                      <a:pt x="343108" y="203993"/>
                    </a:cubicBezTo>
                    <a:cubicBezTo>
                      <a:pt x="340919" y="203993"/>
                      <a:pt x="338729" y="206176"/>
                      <a:pt x="338729" y="206176"/>
                    </a:cubicBezTo>
                    <a:cubicBezTo>
                      <a:pt x="336539" y="206176"/>
                      <a:pt x="336539" y="208359"/>
                      <a:pt x="334350" y="208359"/>
                    </a:cubicBezTo>
                    <a:cubicBezTo>
                      <a:pt x="332160" y="208359"/>
                      <a:pt x="332160" y="210542"/>
                      <a:pt x="329970" y="210542"/>
                    </a:cubicBezTo>
                    <a:cubicBezTo>
                      <a:pt x="316832" y="217090"/>
                      <a:pt x="303694" y="223639"/>
                      <a:pt x="290556" y="230187"/>
                    </a:cubicBezTo>
                    <a:cubicBezTo>
                      <a:pt x="288367" y="230187"/>
                      <a:pt x="286177" y="225822"/>
                      <a:pt x="288367" y="225822"/>
                    </a:cubicBezTo>
                    <a:cubicBezTo>
                      <a:pt x="288367" y="225822"/>
                      <a:pt x="290556" y="225822"/>
                      <a:pt x="290556" y="225822"/>
                    </a:cubicBezTo>
                    <a:cubicBezTo>
                      <a:pt x="303694" y="219273"/>
                      <a:pt x="316832" y="212725"/>
                      <a:pt x="329970" y="206176"/>
                    </a:cubicBezTo>
                    <a:cubicBezTo>
                      <a:pt x="332160" y="206176"/>
                      <a:pt x="332160" y="203993"/>
                      <a:pt x="334350" y="203993"/>
                    </a:cubicBezTo>
                    <a:cubicBezTo>
                      <a:pt x="334350" y="203993"/>
                      <a:pt x="336539" y="201811"/>
                      <a:pt x="338729" y="201811"/>
                    </a:cubicBezTo>
                    <a:cubicBezTo>
                      <a:pt x="338729" y="201811"/>
                      <a:pt x="340919" y="199628"/>
                      <a:pt x="340919" y="199628"/>
                    </a:cubicBezTo>
                    <a:cubicBezTo>
                      <a:pt x="343108" y="197445"/>
                      <a:pt x="345298" y="197445"/>
                      <a:pt x="347487" y="195262"/>
                    </a:cubicBezTo>
                    <a:close/>
                    <a:moveTo>
                      <a:pt x="346936" y="177800"/>
                    </a:moveTo>
                    <a:cubicBezTo>
                      <a:pt x="346936" y="177800"/>
                      <a:pt x="346936" y="177800"/>
                      <a:pt x="349100" y="177800"/>
                    </a:cubicBezTo>
                    <a:cubicBezTo>
                      <a:pt x="349100" y="177800"/>
                      <a:pt x="351265" y="180005"/>
                      <a:pt x="349100" y="182210"/>
                    </a:cubicBezTo>
                    <a:cubicBezTo>
                      <a:pt x="346936" y="184415"/>
                      <a:pt x="342606" y="184415"/>
                      <a:pt x="340441" y="186620"/>
                    </a:cubicBezTo>
                    <a:cubicBezTo>
                      <a:pt x="340441" y="186620"/>
                      <a:pt x="338276" y="188825"/>
                      <a:pt x="336112" y="188825"/>
                    </a:cubicBezTo>
                    <a:cubicBezTo>
                      <a:pt x="336112" y="188825"/>
                      <a:pt x="333947" y="191029"/>
                      <a:pt x="333947" y="191029"/>
                    </a:cubicBezTo>
                    <a:cubicBezTo>
                      <a:pt x="331782" y="191029"/>
                      <a:pt x="331782" y="191029"/>
                      <a:pt x="329617" y="193234"/>
                    </a:cubicBezTo>
                    <a:cubicBezTo>
                      <a:pt x="316629" y="199849"/>
                      <a:pt x="303640" y="206464"/>
                      <a:pt x="290651" y="213078"/>
                    </a:cubicBezTo>
                    <a:cubicBezTo>
                      <a:pt x="288486" y="215283"/>
                      <a:pt x="288486" y="215283"/>
                      <a:pt x="286321" y="215283"/>
                    </a:cubicBezTo>
                    <a:cubicBezTo>
                      <a:pt x="286321" y="215283"/>
                      <a:pt x="284157" y="217488"/>
                      <a:pt x="284157" y="217488"/>
                    </a:cubicBezTo>
                    <a:cubicBezTo>
                      <a:pt x="281992" y="217488"/>
                      <a:pt x="281992" y="217488"/>
                      <a:pt x="281992" y="217488"/>
                    </a:cubicBezTo>
                    <a:cubicBezTo>
                      <a:pt x="279827" y="217488"/>
                      <a:pt x="279827" y="215283"/>
                      <a:pt x="281992" y="213078"/>
                    </a:cubicBezTo>
                    <a:cubicBezTo>
                      <a:pt x="281992" y="213078"/>
                      <a:pt x="284157" y="213078"/>
                      <a:pt x="284157" y="210873"/>
                    </a:cubicBezTo>
                    <a:cubicBezTo>
                      <a:pt x="284157" y="210873"/>
                      <a:pt x="286321" y="210873"/>
                      <a:pt x="286321" y="210873"/>
                    </a:cubicBezTo>
                    <a:cubicBezTo>
                      <a:pt x="288486" y="210873"/>
                      <a:pt x="288486" y="208669"/>
                      <a:pt x="290651" y="208669"/>
                    </a:cubicBezTo>
                    <a:cubicBezTo>
                      <a:pt x="303640" y="202054"/>
                      <a:pt x="316629" y="195439"/>
                      <a:pt x="329617" y="188825"/>
                    </a:cubicBezTo>
                    <a:cubicBezTo>
                      <a:pt x="331782" y="186620"/>
                      <a:pt x="331782" y="186620"/>
                      <a:pt x="333947" y="186620"/>
                    </a:cubicBezTo>
                    <a:cubicBezTo>
                      <a:pt x="333947" y="184415"/>
                      <a:pt x="336112" y="184415"/>
                      <a:pt x="336112" y="184415"/>
                    </a:cubicBezTo>
                    <a:cubicBezTo>
                      <a:pt x="338276" y="182210"/>
                      <a:pt x="338276" y="182210"/>
                      <a:pt x="340441" y="182210"/>
                    </a:cubicBezTo>
                    <a:cubicBezTo>
                      <a:pt x="342606" y="180005"/>
                      <a:pt x="344771" y="180005"/>
                      <a:pt x="346936" y="177800"/>
                    </a:cubicBezTo>
                    <a:close/>
                    <a:moveTo>
                      <a:pt x="338989" y="161925"/>
                    </a:moveTo>
                    <a:cubicBezTo>
                      <a:pt x="338989" y="161925"/>
                      <a:pt x="338989" y="161925"/>
                      <a:pt x="341159" y="161925"/>
                    </a:cubicBezTo>
                    <a:cubicBezTo>
                      <a:pt x="343328" y="161925"/>
                      <a:pt x="343328" y="164073"/>
                      <a:pt x="341159" y="166221"/>
                    </a:cubicBezTo>
                    <a:cubicBezTo>
                      <a:pt x="338989" y="166221"/>
                      <a:pt x="336819" y="168369"/>
                      <a:pt x="336819" y="168369"/>
                    </a:cubicBezTo>
                    <a:cubicBezTo>
                      <a:pt x="336819" y="168369"/>
                      <a:pt x="334650" y="168369"/>
                      <a:pt x="334650" y="168369"/>
                    </a:cubicBezTo>
                    <a:cubicBezTo>
                      <a:pt x="332480" y="168369"/>
                      <a:pt x="332480" y="170516"/>
                      <a:pt x="330311" y="170516"/>
                    </a:cubicBezTo>
                    <a:cubicBezTo>
                      <a:pt x="317293" y="176960"/>
                      <a:pt x="304275" y="185551"/>
                      <a:pt x="289088" y="194142"/>
                    </a:cubicBezTo>
                    <a:cubicBezTo>
                      <a:pt x="286919" y="196290"/>
                      <a:pt x="284749" y="196290"/>
                      <a:pt x="280410" y="198438"/>
                    </a:cubicBezTo>
                    <a:cubicBezTo>
                      <a:pt x="280410" y="198438"/>
                      <a:pt x="280410" y="198438"/>
                      <a:pt x="278240" y="198438"/>
                    </a:cubicBezTo>
                    <a:cubicBezTo>
                      <a:pt x="278240" y="198438"/>
                      <a:pt x="278240" y="196290"/>
                      <a:pt x="278240" y="196290"/>
                    </a:cubicBezTo>
                    <a:cubicBezTo>
                      <a:pt x="282579" y="194142"/>
                      <a:pt x="286919" y="191995"/>
                      <a:pt x="289088" y="189847"/>
                    </a:cubicBezTo>
                    <a:cubicBezTo>
                      <a:pt x="302106" y="181256"/>
                      <a:pt x="317293" y="172664"/>
                      <a:pt x="330311" y="166221"/>
                    </a:cubicBezTo>
                    <a:cubicBezTo>
                      <a:pt x="332480" y="166221"/>
                      <a:pt x="332480" y="164073"/>
                      <a:pt x="334650" y="164073"/>
                    </a:cubicBezTo>
                    <a:cubicBezTo>
                      <a:pt x="334650" y="164073"/>
                      <a:pt x="334650" y="164073"/>
                      <a:pt x="336819" y="164073"/>
                    </a:cubicBezTo>
                    <a:cubicBezTo>
                      <a:pt x="336819" y="161925"/>
                      <a:pt x="338989" y="161925"/>
                      <a:pt x="338989" y="161925"/>
                    </a:cubicBezTo>
                    <a:close/>
                    <a:moveTo>
                      <a:pt x="351673" y="139700"/>
                    </a:moveTo>
                    <a:cubicBezTo>
                      <a:pt x="353850" y="139700"/>
                      <a:pt x="353850" y="139700"/>
                      <a:pt x="353850" y="139700"/>
                    </a:cubicBezTo>
                    <a:cubicBezTo>
                      <a:pt x="356027" y="139700"/>
                      <a:pt x="356027" y="141872"/>
                      <a:pt x="353850" y="141872"/>
                    </a:cubicBezTo>
                    <a:cubicBezTo>
                      <a:pt x="349496" y="146217"/>
                      <a:pt x="345141" y="148390"/>
                      <a:pt x="338610" y="152734"/>
                    </a:cubicBezTo>
                    <a:cubicBezTo>
                      <a:pt x="338610" y="152734"/>
                      <a:pt x="336433" y="152734"/>
                      <a:pt x="334256" y="154907"/>
                    </a:cubicBezTo>
                    <a:cubicBezTo>
                      <a:pt x="332079" y="154907"/>
                      <a:pt x="332079" y="157079"/>
                      <a:pt x="329901" y="157079"/>
                    </a:cubicBezTo>
                    <a:cubicBezTo>
                      <a:pt x="316839" y="163596"/>
                      <a:pt x="301599" y="172286"/>
                      <a:pt x="288536" y="178803"/>
                    </a:cubicBezTo>
                    <a:cubicBezTo>
                      <a:pt x="286359" y="180975"/>
                      <a:pt x="286359" y="180975"/>
                      <a:pt x="284181" y="180975"/>
                    </a:cubicBezTo>
                    <a:cubicBezTo>
                      <a:pt x="284181" y="180975"/>
                      <a:pt x="282004" y="180975"/>
                      <a:pt x="282004" y="180975"/>
                    </a:cubicBezTo>
                    <a:cubicBezTo>
                      <a:pt x="282004" y="180975"/>
                      <a:pt x="279827" y="178803"/>
                      <a:pt x="282004" y="178803"/>
                    </a:cubicBezTo>
                    <a:cubicBezTo>
                      <a:pt x="282004" y="178803"/>
                      <a:pt x="282004" y="176630"/>
                      <a:pt x="282004" y="176630"/>
                    </a:cubicBezTo>
                    <a:cubicBezTo>
                      <a:pt x="284181" y="176630"/>
                      <a:pt x="286359" y="174458"/>
                      <a:pt x="288536" y="174458"/>
                    </a:cubicBezTo>
                    <a:cubicBezTo>
                      <a:pt x="301599" y="165769"/>
                      <a:pt x="316839" y="159251"/>
                      <a:pt x="329901" y="152734"/>
                    </a:cubicBezTo>
                    <a:cubicBezTo>
                      <a:pt x="332079" y="150562"/>
                      <a:pt x="332079" y="150562"/>
                      <a:pt x="334256" y="150562"/>
                    </a:cubicBezTo>
                    <a:cubicBezTo>
                      <a:pt x="334256" y="150562"/>
                      <a:pt x="334256" y="150562"/>
                      <a:pt x="334256" y="148390"/>
                    </a:cubicBezTo>
                    <a:cubicBezTo>
                      <a:pt x="336433" y="148390"/>
                      <a:pt x="338610" y="148390"/>
                      <a:pt x="338610" y="146217"/>
                    </a:cubicBezTo>
                    <a:cubicBezTo>
                      <a:pt x="342964" y="144045"/>
                      <a:pt x="347319" y="141872"/>
                      <a:pt x="351673" y="139700"/>
                    </a:cubicBezTo>
                    <a:close/>
                    <a:moveTo>
                      <a:pt x="354296" y="125412"/>
                    </a:moveTo>
                    <a:cubicBezTo>
                      <a:pt x="356461" y="125412"/>
                      <a:pt x="356461" y="125412"/>
                      <a:pt x="356461" y="125412"/>
                    </a:cubicBezTo>
                    <a:cubicBezTo>
                      <a:pt x="358625" y="125412"/>
                      <a:pt x="360790" y="129708"/>
                      <a:pt x="358625" y="129708"/>
                    </a:cubicBezTo>
                    <a:cubicBezTo>
                      <a:pt x="352131" y="131856"/>
                      <a:pt x="345637" y="136151"/>
                      <a:pt x="339142" y="138299"/>
                    </a:cubicBezTo>
                    <a:cubicBezTo>
                      <a:pt x="336977" y="140447"/>
                      <a:pt x="332648" y="140447"/>
                      <a:pt x="330483" y="142595"/>
                    </a:cubicBezTo>
                    <a:cubicBezTo>
                      <a:pt x="317494" y="149038"/>
                      <a:pt x="304506" y="155482"/>
                      <a:pt x="291517" y="161925"/>
                    </a:cubicBezTo>
                    <a:cubicBezTo>
                      <a:pt x="289352" y="161925"/>
                      <a:pt x="289352" y="161925"/>
                      <a:pt x="289352" y="161925"/>
                    </a:cubicBezTo>
                    <a:cubicBezTo>
                      <a:pt x="289352" y="159777"/>
                      <a:pt x="289352" y="159777"/>
                      <a:pt x="289352" y="159777"/>
                    </a:cubicBezTo>
                    <a:cubicBezTo>
                      <a:pt x="289352" y="159777"/>
                      <a:pt x="289352" y="157629"/>
                      <a:pt x="289352" y="157629"/>
                    </a:cubicBezTo>
                    <a:cubicBezTo>
                      <a:pt x="302341" y="151186"/>
                      <a:pt x="317494" y="144743"/>
                      <a:pt x="330483" y="138299"/>
                    </a:cubicBezTo>
                    <a:cubicBezTo>
                      <a:pt x="332648" y="136151"/>
                      <a:pt x="336977" y="136151"/>
                      <a:pt x="339142" y="134003"/>
                    </a:cubicBezTo>
                    <a:cubicBezTo>
                      <a:pt x="343472" y="131856"/>
                      <a:pt x="349966" y="129708"/>
                      <a:pt x="354296" y="125412"/>
                    </a:cubicBezTo>
                    <a:close/>
                    <a:moveTo>
                      <a:pt x="349114" y="109537"/>
                    </a:moveTo>
                    <a:cubicBezTo>
                      <a:pt x="351265" y="109537"/>
                      <a:pt x="351265" y="113770"/>
                      <a:pt x="351265" y="113770"/>
                    </a:cubicBezTo>
                    <a:cubicBezTo>
                      <a:pt x="346964" y="118004"/>
                      <a:pt x="340511" y="120120"/>
                      <a:pt x="336209" y="122237"/>
                    </a:cubicBezTo>
                    <a:cubicBezTo>
                      <a:pt x="334059" y="124354"/>
                      <a:pt x="331908" y="126470"/>
                      <a:pt x="329757" y="126470"/>
                    </a:cubicBezTo>
                    <a:cubicBezTo>
                      <a:pt x="316852" y="134937"/>
                      <a:pt x="301797" y="141287"/>
                      <a:pt x="288892" y="147637"/>
                    </a:cubicBezTo>
                    <a:cubicBezTo>
                      <a:pt x="288892" y="147637"/>
                      <a:pt x="286741" y="147637"/>
                      <a:pt x="286741" y="147637"/>
                    </a:cubicBezTo>
                    <a:cubicBezTo>
                      <a:pt x="286741" y="147637"/>
                      <a:pt x="284590" y="145520"/>
                      <a:pt x="286741" y="145520"/>
                    </a:cubicBezTo>
                    <a:cubicBezTo>
                      <a:pt x="286741" y="143404"/>
                      <a:pt x="286741" y="143404"/>
                      <a:pt x="288892" y="143404"/>
                    </a:cubicBezTo>
                    <a:cubicBezTo>
                      <a:pt x="301797" y="137054"/>
                      <a:pt x="316852" y="130704"/>
                      <a:pt x="329757" y="122237"/>
                    </a:cubicBezTo>
                    <a:cubicBezTo>
                      <a:pt x="331908" y="120120"/>
                      <a:pt x="334059" y="120120"/>
                      <a:pt x="336209" y="118004"/>
                    </a:cubicBezTo>
                    <a:cubicBezTo>
                      <a:pt x="340511" y="115887"/>
                      <a:pt x="344813" y="113770"/>
                      <a:pt x="349114" y="111654"/>
                    </a:cubicBezTo>
                    <a:cubicBezTo>
                      <a:pt x="349114" y="109537"/>
                      <a:pt x="349114" y="109537"/>
                      <a:pt x="349114" y="109537"/>
                    </a:cubicBezTo>
                    <a:close/>
                    <a:moveTo>
                      <a:pt x="342269" y="92075"/>
                    </a:moveTo>
                    <a:cubicBezTo>
                      <a:pt x="344385" y="92075"/>
                      <a:pt x="344385" y="92075"/>
                      <a:pt x="344385" y="92075"/>
                    </a:cubicBezTo>
                    <a:cubicBezTo>
                      <a:pt x="346502" y="92075"/>
                      <a:pt x="346502" y="96485"/>
                      <a:pt x="344385" y="96485"/>
                    </a:cubicBezTo>
                    <a:cubicBezTo>
                      <a:pt x="342269" y="98690"/>
                      <a:pt x="338035" y="103100"/>
                      <a:pt x="333802" y="105304"/>
                    </a:cubicBezTo>
                    <a:cubicBezTo>
                      <a:pt x="333802" y="105304"/>
                      <a:pt x="331685" y="105304"/>
                      <a:pt x="329569" y="107509"/>
                    </a:cubicBezTo>
                    <a:cubicBezTo>
                      <a:pt x="316869" y="116329"/>
                      <a:pt x="302052" y="122944"/>
                      <a:pt x="287235" y="131763"/>
                    </a:cubicBezTo>
                    <a:cubicBezTo>
                      <a:pt x="285119" y="131763"/>
                      <a:pt x="283002" y="127353"/>
                      <a:pt x="285119" y="127353"/>
                    </a:cubicBezTo>
                    <a:cubicBezTo>
                      <a:pt x="287235" y="127353"/>
                      <a:pt x="287235" y="127353"/>
                      <a:pt x="287235" y="125148"/>
                    </a:cubicBezTo>
                    <a:cubicBezTo>
                      <a:pt x="302052" y="118534"/>
                      <a:pt x="316869" y="111919"/>
                      <a:pt x="329569" y="103100"/>
                    </a:cubicBezTo>
                    <a:cubicBezTo>
                      <a:pt x="331685" y="100895"/>
                      <a:pt x="333802" y="100895"/>
                      <a:pt x="333802" y="98690"/>
                    </a:cubicBezTo>
                    <a:cubicBezTo>
                      <a:pt x="338035" y="96485"/>
                      <a:pt x="340152" y="94280"/>
                      <a:pt x="342269" y="92075"/>
                    </a:cubicBezTo>
                    <a:close/>
                    <a:moveTo>
                      <a:pt x="351707" y="73025"/>
                    </a:moveTo>
                    <a:cubicBezTo>
                      <a:pt x="353867" y="73025"/>
                      <a:pt x="356028" y="75168"/>
                      <a:pt x="353867" y="77311"/>
                    </a:cubicBezTo>
                    <a:cubicBezTo>
                      <a:pt x="347385" y="81598"/>
                      <a:pt x="340903" y="83741"/>
                      <a:pt x="334420" y="88027"/>
                    </a:cubicBezTo>
                    <a:cubicBezTo>
                      <a:pt x="332260" y="90170"/>
                      <a:pt x="330099" y="90170"/>
                      <a:pt x="327938" y="92313"/>
                    </a:cubicBezTo>
                    <a:cubicBezTo>
                      <a:pt x="314973" y="98743"/>
                      <a:pt x="299848" y="105172"/>
                      <a:pt x="286883" y="113745"/>
                    </a:cubicBezTo>
                    <a:cubicBezTo>
                      <a:pt x="284722" y="113745"/>
                      <a:pt x="284722" y="115888"/>
                      <a:pt x="282562" y="115888"/>
                    </a:cubicBezTo>
                    <a:cubicBezTo>
                      <a:pt x="280401" y="115888"/>
                      <a:pt x="280401" y="115888"/>
                      <a:pt x="280401" y="115888"/>
                    </a:cubicBezTo>
                    <a:cubicBezTo>
                      <a:pt x="278240" y="113745"/>
                      <a:pt x="278240" y="113745"/>
                      <a:pt x="280401" y="111602"/>
                    </a:cubicBezTo>
                    <a:cubicBezTo>
                      <a:pt x="282562" y="111602"/>
                      <a:pt x="284722" y="109459"/>
                      <a:pt x="286883" y="109459"/>
                    </a:cubicBezTo>
                    <a:cubicBezTo>
                      <a:pt x="299848" y="100886"/>
                      <a:pt x="314973" y="94457"/>
                      <a:pt x="327938" y="85884"/>
                    </a:cubicBezTo>
                    <a:cubicBezTo>
                      <a:pt x="330099" y="85884"/>
                      <a:pt x="332260" y="83741"/>
                      <a:pt x="334420" y="83741"/>
                    </a:cubicBezTo>
                    <a:cubicBezTo>
                      <a:pt x="340903" y="79455"/>
                      <a:pt x="345224" y="77311"/>
                      <a:pt x="351707" y="73025"/>
                    </a:cubicBezTo>
                    <a:close/>
                    <a:moveTo>
                      <a:pt x="333748" y="65087"/>
                    </a:moveTo>
                    <a:cubicBezTo>
                      <a:pt x="333748" y="65087"/>
                      <a:pt x="335883" y="65087"/>
                      <a:pt x="335883" y="65087"/>
                    </a:cubicBezTo>
                    <a:cubicBezTo>
                      <a:pt x="338018" y="65087"/>
                      <a:pt x="340153" y="67204"/>
                      <a:pt x="338018" y="67204"/>
                    </a:cubicBezTo>
                    <a:cubicBezTo>
                      <a:pt x="335883" y="69320"/>
                      <a:pt x="335883" y="69320"/>
                      <a:pt x="333748" y="69320"/>
                    </a:cubicBezTo>
                    <a:cubicBezTo>
                      <a:pt x="331613" y="71437"/>
                      <a:pt x="331613" y="71437"/>
                      <a:pt x="329478" y="71437"/>
                    </a:cubicBezTo>
                    <a:cubicBezTo>
                      <a:pt x="329478" y="73554"/>
                      <a:pt x="329478" y="73554"/>
                      <a:pt x="329478" y="73554"/>
                    </a:cubicBezTo>
                    <a:cubicBezTo>
                      <a:pt x="327344" y="73554"/>
                      <a:pt x="327344" y="73554"/>
                      <a:pt x="325209" y="75670"/>
                    </a:cubicBezTo>
                    <a:cubicBezTo>
                      <a:pt x="312399" y="82020"/>
                      <a:pt x="297455" y="90487"/>
                      <a:pt x="284645" y="96837"/>
                    </a:cubicBezTo>
                    <a:cubicBezTo>
                      <a:pt x="282510" y="96837"/>
                      <a:pt x="282510" y="96837"/>
                      <a:pt x="282510" y="96837"/>
                    </a:cubicBezTo>
                    <a:cubicBezTo>
                      <a:pt x="280375" y="96837"/>
                      <a:pt x="278240" y="94720"/>
                      <a:pt x="280375" y="92604"/>
                    </a:cubicBezTo>
                    <a:cubicBezTo>
                      <a:pt x="280375" y="92604"/>
                      <a:pt x="282510" y="92604"/>
                      <a:pt x="282510" y="92604"/>
                    </a:cubicBezTo>
                    <a:cubicBezTo>
                      <a:pt x="297455" y="86254"/>
                      <a:pt x="310264" y="77787"/>
                      <a:pt x="323074" y="71437"/>
                    </a:cubicBezTo>
                    <a:cubicBezTo>
                      <a:pt x="325209" y="69320"/>
                      <a:pt x="327344" y="69320"/>
                      <a:pt x="327344" y="69320"/>
                    </a:cubicBezTo>
                    <a:cubicBezTo>
                      <a:pt x="329478" y="67204"/>
                      <a:pt x="329478" y="67204"/>
                      <a:pt x="329478" y="67204"/>
                    </a:cubicBezTo>
                    <a:cubicBezTo>
                      <a:pt x="331613" y="67204"/>
                      <a:pt x="331613" y="67204"/>
                      <a:pt x="333748" y="65087"/>
                    </a:cubicBezTo>
                    <a:close/>
                    <a:moveTo>
                      <a:pt x="342240" y="44450"/>
                    </a:moveTo>
                    <a:cubicBezTo>
                      <a:pt x="344371" y="44450"/>
                      <a:pt x="346503" y="46598"/>
                      <a:pt x="344371" y="48746"/>
                    </a:cubicBezTo>
                    <a:cubicBezTo>
                      <a:pt x="340108" y="50894"/>
                      <a:pt x="335844" y="50894"/>
                      <a:pt x="333712" y="53041"/>
                    </a:cubicBezTo>
                    <a:cubicBezTo>
                      <a:pt x="331581" y="55189"/>
                      <a:pt x="329449" y="55189"/>
                      <a:pt x="329449" y="55189"/>
                    </a:cubicBezTo>
                    <a:cubicBezTo>
                      <a:pt x="327317" y="55189"/>
                      <a:pt x="327317" y="57337"/>
                      <a:pt x="325185" y="57337"/>
                    </a:cubicBezTo>
                    <a:cubicBezTo>
                      <a:pt x="325185" y="57337"/>
                      <a:pt x="323053" y="57337"/>
                      <a:pt x="323053" y="59485"/>
                    </a:cubicBezTo>
                    <a:cubicBezTo>
                      <a:pt x="308131" y="65928"/>
                      <a:pt x="295340" y="72372"/>
                      <a:pt x="280417" y="78815"/>
                    </a:cubicBezTo>
                    <a:cubicBezTo>
                      <a:pt x="278286" y="80963"/>
                      <a:pt x="278286" y="80963"/>
                      <a:pt x="276154" y="80963"/>
                    </a:cubicBezTo>
                    <a:cubicBezTo>
                      <a:pt x="274022" y="80963"/>
                      <a:pt x="271890" y="78815"/>
                      <a:pt x="274022" y="76667"/>
                    </a:cubicBezTo>
                    <a:cubicBezTo>
                      <a:pt x="276154" y="76667"/>
                      <a:pt x="278286" y="76667"/>
                      <a:pt x="280417" y="74520"/>
                    </a:cubicBezTo>
                    <a:cubicBezTo>
                      <a:pt x="293208" y="68076"/>
                      <a:pt x="308131" y="61633"/>
                      <a:pt x="320922" y="55189"/>
                    </a:cubicBezTo>
                    <a:cubicBezTo>
                      <a:pt x="323053" y="53041"/>
                      <a:pt x="323053" y="53041"/>
                      <a:pt x="325185" y="53041"/>
                    </a:cubicBezTo>
                    <a:cubicBezTo>
                      <a:pt x="327317" y="53041"/>
                      <a:pt x="327317" y="50894"/>
                      <a:pt x="327317" y="50894"/>
                    </a:cubicBezTo>
                    <a:cubicBezTo>
                      <a:pt x="329449" y="50894"/>
                      <a:pt x="331581" y="48746"/>
                      <a:pt x="331581" y="48746"/>
                    </a:cubicBezTo>
                    <a:cubicBezTo>
                      <a:pt x="335844" y="46598"/>
                      <a:pt x="337976" y="46598"/>
                      <a:pt x="342240" y="44450"/>
                    </a:cubicBezTo>
                    <a:close/>
                    <a:moveTo>
                      <a:pt x="314181" y="38100"/>
                    </a:moveTo>
                    <a:cubicBezTo>
                      <a:pt x="316340" y="38100"/>
                      <a:pt x="316340" y="40323"/>
                      <a:pt x="316340" y="42545"/>
                    </a:cubicBezTo>
                    <a:cubicBezTo>
                      <a:pt x="303386" y="51435"/>
                      <a:pt x="288273" y="58103"/>
                      <a:pt x="275319" y="66993"/>
                    </a:cubicBezTo>
                    <a:cubicBezTo>
                      <a:pt x="273160" y="66993"/>
                      <a:pt x="271001" y="69216"/>
                      <a:pt x="268842" y="69216"/>
                    </a:cubicBezTo>
                    <a:cubicBezTo>
                      <a:pt x="266683" y="71438"/>
                      <a:pt x="266683" y="71438"/>
                      <a:pt x="266683" y="71438"/>
                    </a:cubicBezTo>
                    <a:cubicBezTo>
                      <a:pt x="264524" y="71438"/>
                      <a:pt x="264524" y="71438"/>
                      <a:pt x="264524" y="71438"/>
                    </a:cubicBezTo>
                    <a:cubicBezTo>
                      <a:pt x="262365" y="71438"/>
                      <a:pt x="262365" y="69216"/>
                      <a:pt x="264524" y="66993"/>
                    </a:cubicBezTo>
                    <a:cubicBezTo>
                      <a:pt x="266683" y="66993"/>
                      <a:pt x="268842" y="64771"/>
                      <a:pt x="271001" y="64771"/>
                    </a:cubicBezTo>
                    <a:cubicBezTo>
                      <a:pt x="271001" y="62548"/>
                      <a:pt x="273160" y="62548"/>
                      <a:pt x="273160" y="62548"/>
                    </a:cubicBezTo>
                    <a:cubicBezTo>
                      <a:pt x="286114" y="53658"/>
                      <a:pt x="301227" y="46990"/>
                      <a:pt x="314181" y="38100"/>
                    </a:cubicBezTo>
                    <a:close/>
                    <a:moveTo>
                      <a:pt x="34350" y="31750"/>
                    </a:moveTo>
                    <a:cubicBezTo>
                      <a:pt x="36439" y="31750"/>
                      <a:pt x="38528" y="33973"/>
                      <a:pt x="36439" y="33973"/>
                    </a:cubicBezTo>
                    <a:cubicBezTo>
                      <a:pt x="25995" y="38418"/>
                      <a:pt x="17640" y="45085"/>
                      <a:pt x="9284" y="49530"/>
                    </a:cubicBezTo>
                    <a:cubicBezTo>
                      <a:pt x="7195" y="51753"/>
                      <a:pt x="5107" y="51753"/>
                      <a:pt x="3018" y="53975"/>
                    </a:cubicBezTo>
                    <a:cubicBezTo>
                      <a:pt x="3018" y="53975"/>
                      <a:pt x="3018" y="53975"/>
                      <a:pt x="929" y="53975"/>
                    </a:cubicBezTo>
                    <a:cubicBezTo>
                      <a:pt x="929" y="53975"/>
                      <a:pt x="-1160" y="51753"/>
                      <a:pt x="929" y="49530"/>
                    </a:cubicBezTo>
                    <a:cubicBezTo>
                      <a:pt x="11373" y="42863"/>
                      <a:pt x="21817" y="36195"/>
                      <a:pt x="34350" y="31750"/>
                    </a:cubicBezTo>
                    <a:close/>
                    <a:moveTo>
                      <a:pt x="64928" y="20637"/>
                    </a:moveTo>
                    <a:cubicBezTo>
                      <a:pt x="67103" y="20637"/>
                      <a:pt x="67103" y="25047"/>
                      <a:pt x="64928" y="25047"/>
                    </a:cubicBezTo>
                    <a:cubicBezTo>
                      <a:pt x="54050" y="33866"/>
                      <a:pt x="40997" y="40481"/>
                      <a:pt x="30120" y="49301"/>
                    </a:cubicBezTo>
                    <a:cubicBezTo>
                      <a:pt x="25769" y="51506"/>
                      <a:pt x="21418" y="53710"/>
                      <a:pt x="19243" y="55915"/>
                    </a:cubicBezTo>
                    <a:cubicBezTo>
                      <a:pt x="17067" y="58120"/>
                      <a:pt x="14892" y="58120"/>
                      <a:pt x="12716" y="60325"/>
                    </a:cubicBezTo>
                    <a:cubicBezTo>
                      <a:pt x="10541" y="60325"/>
                      <a:pt x="8365" y="58120"/>
                      <a:pt x="10541" y="55915"/>
                    </a:cubicBezTo>
                    <a:cubicBezTo>
                      <a:pt x="14892" y="53710"/>
                      <a:pt x="17067" y="51506"/>
                      <a:pt x="21418" y="49301"/>
                    </a:cubicBezTo>
                    <a:cubicBezTo>
                      <a:pt x="34471" y="40481"/>
                      <a:pt x="49699" y="31661"/>
                      <a:pt x="62752" y="22842"/>
                    </a:cubicBezTo>
                    <a:cubicBezTo>
                      <a:pt x="64928" y="20637"/>
                      <a:pt x="64928" y="20637"/>
                      <a:pt x="64928" y="20637"/>
                    </a:cubicBezTo>
                    <a:close/>
                    <a:moveTo>
                      <a:pt x="299339" y="17462"/>
                    </a:moveTo>
                    <a:cubicBezTo>
                      <a:pt x="299339" y="17462"/>
                      <a:pt x="301489" y="17462"/>
                      <a:pt x="301489" y="17462"/>
                    </a:cubicBezTo>
                    <a:cubicBezTo>
                      <a:pt x="303640" y="17462"/>
                      <a:pt x="303640" y="19579"/>
                      <a:pt x="301489" y="21695"/>
                    </a:cubicBezTo>
                    <a:cubicBezTo>
                      <a:pt x="286434" y="32279"/>
                      <a:pt x="267076" y="42862"/>
                      <a:pt x="249870" y="55562"/>
                    </a:cubicBezTo>
                    <a:cubicBezTo>
                      <a:pt x="247719" y="57679"/>
                      <a:pt x="245568" y="59795"/>
                      <a:pt x="241267" y="61912"/>
                    </a:cubicBezTo>
                    <a:cubicBezTo>
                      <a:pt x="239116" y="61912"/>
                      <a:pt x="236965" y="59795"/>
                      <a:pt x="239116" y="57679"/>
                    </a:cubicBezTo>
                    <a:cubicBezTo>
                      <a:pt x="241267" y="57679"/>
                      <a:pt x="241267" y="55562"/>
                      <a:pt x="243418" y="55562"/>
                    </a:cubicBezTo>
                    <a:cubicBezTo>
                      <a:pt x="262775" y="40745"/>
                      <a:pt x="282132" y="30162"/>
                      <a:pt x="299339" y="17462"/>
                    </a:cubicBezTo>
                    <a:close/>
                    <a:moveTo>
                      <a:pt x="191389" y="11112"/>
                    </a:moveTo>
                    <a:cubicBezTo>
                      <a:pt x="191389" y="11112"/>
                      <a:pt x="193539" y="11112"/>
                      <a:pt x="193539" y="11112"/>
                    </a:cubicBezTo>
                    <a:cubicBezTo>
                      <a:pt x="195690" y="11112"/>
                      <a:pt x="195690" y="13255"/>
                      <a:pt x="193539" y="15398"/>
                    </a:cubicBezTo>
                    <a:cubicBezTo>
                      <a:pt x="191389" y="15398"/>
                      <a:pt x="191389" y="17542"/>
                      <a:pt x="189238" y="17542"/>
                    </a:cubicBezTo>
                    <a:cubicBezTo>
                      <a:pt x="172031" y="28257"/>
                      <a:pt x="154825" y="38973"/>
                      <a:pt x="139769" y="49689"/>
                    </a:cubicBezTo>
                    <a:cubicBezTo>
                      <a:pt x="137618" y="49689"/>
                      <a:pt x="135468" y="51832"/>
                      <a:pt x="133317" y="53975"/>
                    </a:cubicBezTo>
                    <a:cubicBezTo>
                      <a:pt x="133317" y="53975"/>
                      <a:pt x="133317" y="53975"/>
                      <a:pt x="131166" y="53975"/>
                    </a:cubicBezTo>
                    <a:cubicBezTo>
                      <a:pt x="129015" y="51832"/>
                      <a:pt x="129015" y="51832"/>
                      <a:pt x="131166" y="49689"/>
                    </a:cubicBezTo>
                    <a:cubicBezTo>
                      <a:pt x="131166" y="49689"/>
                      <a:pt x="133317" y="49689"/>
                      <a:pt x="133317" y="49689"/>
                    </a:cubicBezTo>
                    <a:cubicBezTo>
                      <a:pt x="148372" y="38973"/>
                      <a:pt x="165579" y="28257"/>
                      <a:pt x="180634" y="17542"/>
                    </a:cubicBezTo>
                    <a:cubicBezTo>
                      <a:pt x="182785" y="17542"/>
                      <a:pt x="184936" y="15398"/>
                      <a:pt x="187087" y="13255"/>
                    </a:cubicBezTo>
                    <a:cubicBezTo>
                      <a:pt x="189238" y="13255"/>
                      <a:pt x="191389" y="11112"/>
                      <a:pt x="191389" y="11112"/>
                    </a:cubicBezTo>
                    <a:close/>
                    <a:moveTo>
                      <a:pt x="287178" y="7937"/>
                    </a:moveTo>
                    <a:cubicBezTo>
                      <a:pt x="289353" y="7937"/>
                      <a:pt x="289353" y="7937"/>
                      <a:pt x="289353" y="10142"/>
                    </a:cubicBezTo>
                    <a:cubicBezTo>
                      <a:pt x="289353" y="10142"/>
                      <a:pt x="289353" y="12347"/>
                      <a:pt x="289353" y="12347"/>
                    </a:cubicBezTo>
                    <a:cubicBezTo>
                      <a:pt x="267598" y="21166"/>
                      <a:pt x="252370" y="36601"/>
                      <a:pt x="234966" y="47625"/>
                    </a:cubicBezTo>
                    <a:cubicBezTo>
                      <a:pt x="232791" y="47625"/>
                      <a:pt x="232791" y="47625"/>
                      <a:pt x="232791" y="47625"/>
                    </a:cubicBezTo>
                    <a:cubicBezTo>
                      <a:pt x="230615" y="47625"/>
                      <a:pt x="230615" y="45420"/>
                      <a:pt x="232791" y="43215"/>
                    </a:cubicBezTo>
                    <a:cubicBezTo>
                      <a:pt x="248019" y="32191"/>
                      <a:pt x="263247" y="18962"/>
                      <a:pt x="282827" y="10142"/>
                    </a:cubicBezTo>
                    <a:cubicBezTo>
                      <a:pt x="282827" y="10142"/>
                      <a:pt x="285002" y="10142"/>
                      <a:pt x="287178" y="7937"/>
                    </a:cubicBezTo>
                    <a:close/>
                    <a:moveTo>
                      <a:pt x="124694" y="7937"/>
                    </a:moveTo>
                    <a:cubicBezTo>
                      <a:pt x="124694" y="7937"/>
                      <a:pt x="124694" y="7937"/>
                      <a:pt x="126854" y="7937"/>
                    </a:cubicBezTo>
                    <a:cubicBezTo>
                      <a:pt x="126854" y="7937"/>
                      <a:pt x="126854" y="7937"/>
                      <a:pt x="126854" y="10096"/>
                    </a:cubicBezTo>
                    <a:cubicBezTo>
                      <a:pt x="129015" y="10096"/>
                      <a:pt x="129015" y="12255"/>
                      <a:pt x="126854" y="12255"/>
                    </a:cubicBezTo>
                    <a:cubicBezTo>
                      <a:pt x="122533" y="14414"/>
                      <a:pt x="116050" y="18732"/>
                      <a:pt x="111729" y="20891"/>
                    </a:cubicBezTo>
                    <a:cubicBezTo>
                      <a:pt x="98764" y="29527"/>
                      <a:pt x="85800" y="38163"/>
                      <a:pt x="72835" y="46799"/>
                    </a:cubicBezTo>
                    <a:cubicBezTo>
                      <a:pt x="70674" y="48958"/>
                      <a:pt x="68513" y="51117"/>
                      <a:pt x="66353" y="51117"/>
                    </a:cubicBezTo>
                    <a:cubicBezTo>
                      <a:pt x="66353" y="53276"/>
                      <a:pt x="66353" y="53276"/>
                      <a:pt x="66353" y="53276"/>
                    </a:cubicBezTo>
                    <a:cubicBezTo>
                      <a:pt x="64192" y="53276"/>
                      <a:pt x="62031" y="55435"/>
                      <a:pt x="59870" y="57594"/>
                    </a:cubicBezTo>
                    <a:cubicBezTo>
                      <a:pt x="57709" y="57594"/>
                      <a:pt x="57709" y="59753"/>
                      <a:pt x="55549" y="59753"/>
                    </a:cubicBezTo>
                    <a:cubicBezTo>
                      <a:pt x="55549" y="61912"/>
                      <a:pt x="53388" y="61912"/>
                      <a:pt x="53388" y="61912"/>
                    </a:cubicBezTo>
                    <a:cubicBezTo>
                      <a:pt x="51227" y="61912"/>
                      <a:pt x="51227" y="57594"/>
                      <a:pt x="53388" y="57594"/>
                    </a:cubicBezTo>
                    <a:cubicBezTo>
                      <a:pt x="53388" y="57594"/>
                      <a:pt x="53388" y="57594"/>
                      <a:pt x="53388" y="55435"/>
                    </a:cubicBezTo>
                    <a:cubicBezTo>
                      <a:pt x="57709" y="53276"/>
                      <a:pt x="62031" y="51117"/>
                      <a:pt x="64192" y="48958"/>
                    </a:cubicBezTo>
                    <a:lnTo>
                      <a:pt x="96009" y="26518"/>
                    </a:lnTo>
                    <a:lnTo>
                      <a:pt x="54402" y="49212"/>
                    </a:lnTo>
                    <a:cubicBezTo>
                      <a:pt x="50169" y="51329"/>
                      <a:pt x="45935" y="53445"/>
                      <a:pt x="41702" y="55562"/>
                    </a:cubicBezTo>
                    <a:cubicBezTo>
                      <a:pt x="39585" y="57679"/>
                      <a:pt x="37469" y="59795"/>
                      <a:pt x="33235" y="59795"/>
                    </a:cubicBezTo>
                    <a:cubicBezTo>
                      <a:pt x="33235" y="61912"/>
                      <a:pt x="33235" y="61912"/>
                      <a:pt x="33235" y="61912"/>
                    </a:cubicBezTo>
                    <a:cubicBezTo>
                      <a:pt x="31119" y="61912"/>
                      <a:pt x="29002" y="57679"/>
                      <a:pt x="31119" y="57679"/>
                    </a:cubicBezTo>
                    <a:cubicBezTo>
                      <a:pt x="33235" y="57679"/>
                      <a:pt x="33235" y="55562"/>
                      <a:pt x="33235" y="55562"/>
                    </a:cubicBezTo>
                    <a:cubicBezTo>
                      <a:pt x="37469" y="53445"/>
                      <a:pt x="41702" y="51329"/>
                      <a:pt x="45935" y="49212"/>
                    </a:cubicBezTo>
                    <a:cubicBezTo>
                      <a:pt x="60752" y="38629"/>
                      <a:pt x="77685" y="30162"/>
                      <a:pt x="92502" y="21695"/>
                    </a:cubicBezTo>
                    <a:cubicBezTo>
                      <a:pt x="94619" y="21695"/>
                      <a:pt x="98852" y="19579"/>
                      <a:pt x="100969" y="17462"/>
                    </a:cubicBezTo>
                    <a:cubicBezTo>
                      <a:pt x="100969" y="17462"/>
                      <a:pt x="100969" y="17462"/>
                      <a:pt x="103085" y="17462"/>
                    </a:cubicBezTo>
                    <a:lnTo>
                      <a:pt x="104800" y="20891"/>
                    </a:lnTo>
                    <a:lnTo>
                      <a:pt x="105247" y="20891"/>
                    </a:lnTo>
                    <a:cubicBezTo>
                      <a:pt x="111729" y="16573"/>
                      <a:pt x="116050" y="12255"/>
                      <a:pt x="122533" y="10096"/>
                    </a:cubicBezTo>
                    <a:cubicBezTo>
                      <a:pt x="124694" y="10096"/>
                      <a:pt x="124694" y="7937"/>
                      <a:pt x="124694" y="7937"/>
                    </a:cubicBezTo>
                    <a:close/>
                    <a:moveTo>
                      <a:pt x="150696" y="6350"/>
                    </a:moveTo>
                    <a:cubicBezTo>
                      <a:pt x="152828" y="6350"/>
                      <a:pt x="152828" y="8522"/>
                      <a:pt x="152828" y="8522"/>
                    </a:cubicBezTo>
                    <a:cubicBezTo>
                      <a:pt x="152828" y="10695"/>
                      <a:pt x="152828" y="10695"/>
                      <a:pt x="150696" y="10695"/>
                    </a:cubicBezTo>
                    <a:cubicBezTo>
                      <a:pt x="146433" y="12867"/>
                      <a:pt x="142169" y="12867"/>
                      <a:pt x="137906" y="15039"/>
                    </a:cubicBezTo>
                    <a:cubicBezTo>
                      <a:pt x="133642" y="17212"/>
                      <a:pt x="131510" y="19384"/>
                      <a:pt x="127247" y="21557"/>
                    </a:cubicBezTo>
                    <a:cubicBezTo>
                      <a:pt x="112324" y="28074"/>
                      <a:pt x="97401" y="38936"/>
                      <a:pt x="82479" y="47625"/>
                    </a:cubicBezTo>
                    <a:cubicBezTo>
                      <a:pt x="82479" y="47625"/>
                      <a:pt x="80347" y="47625"/>
                      <a:pt x="80347" y="47625"/>
                    </a:cubicBezTo>
                    <a:cubicBezTo>
                      <a:pt x="78215" y="47625"/>
                      <a:pt x="78215" y="45453"/>
                      <a:pt x="80347" y="43280"/>
                    </a:cubicBezTo>
                    <a:cubicBezTo>
                      <a:pt x="93138" y="36763"/>
                      <a:pt x="105929" y="28074"/>
                      <a:pt x="118719" y="21557"/>
                    </a:cubicBezTo>
                    <a:cubicBezTo>
                      <a:pt x="125115" y="17212"/>
                      <a:pt x="133642" y="12867"/>
                      <a:pt x="142169" y="8522"/>
                    </a:cubicBezTo>
                    <a:cubicBezTo>
                      <a:pt x="144301" y="8522"/>
                      <a:pt x="146433" y="6350"/>
                      <a:pt x="150696" y="6350"/>
                    </a:cubicBezTo>
                    <a:close/>
                    <a:moveTo>
                      <a:pt x="223707" y="4762"/>
                    </a:moveTo>
                    <a:cubicBezTo>
                      <a:pt x="223707" y="4762"/>
                      <a:pt x="225852" y="6857"/>
                      <a:pt x="223707" y="8953"/>
                    </a:cubicBezTo>
                    <a:cubicBezTo>
                      <a:pt x="219416" y="11048"/>
                      <a:pt x="217271" y="13144"/>
                      <a:pt x="212981" y="17335"/>
                    </a:cubicBezTo>
                    <a:cubicBezTo>
                      <a:pt x="195818" y="27813"/>
                      <a:pt x="178656" y="38290"/>
                      <a:pt x="159349" y="48768"/>
                    </a:cubicBezTo>
                    <a:cubicBezTo>
                      <a:pt x="159349" y="50864"/>
                      <a:pt x="157203" y="52959"/>
                      <a:pt x="155058" y="52959"/>
                    </a:cubicBezTo>
                    <a:cubicBezTo>
                      <a:pt x="155058" y="52959"/>
                      <a:pt x="152913" y="55055"/>
                      <a:pt x="152913" y="55055"/>
                    </a:cubicBezTo>
                    <a:cubicBezTo>
                      <a:pt x="152913" y="55055"/>
                      <a:pt x="150768" y="55055"/>
                      <a:pt x="150768" y="57150"/>
                    </a:cubicBezTo>
                    <a:cubicBezTo>
                      <a:pt x="148622" y="57150"/>
                      <a:pt x="148622" y="57150"/>
                      <a:pt x="148622" y="57150"/>
                    </a:cubicBezTo>
                    <a:cubicBezTo>
                      <a:pt x="146477" y="57150"/>
                      <a:pt x="146477" y="55055"/>
                      <a:pt x="146477" y="55055"/>
                    </a:cubicBezTo>
                    <a:cubicBezTo>
                      <a:pt x="146477" y="52959"/>
                      <a:pt x="146477" y="52959"/>
                      <a:pt x="146477" y="52959"/>
                    </a:cubicBezTo>
                    <a:cubicBezTo>
                      <a:pt x="148622" y="50864"/>
                      <a:pt x="150768" y="50864"/>
                      <a:pt x="152913" y="48768"/>
                    </a:cubicBezTo>
                    <a:cubicBezTo>
                      <a:pt x="170075" y="38290"/>
                      <a:pt x="187237" y="27813"/>
                      <a:pt x="204399" y="17335"/>
                    </a:cubicBezTo>
                    <a:cubicBezTo>
                      <a:pt x="208690" y="13144"/>
                      <a:pt x="212981" y="11048"/>
                      <a:pt x="217271" y="8953"/>
                    </a:cubicBezTo>
                    <a:cubicBezTo>
                      <a:pt x="219416" y="6857"/>
                      <a:pt x="219416" y="6857"/>
                      <a:pt x="221562" y="6857"/>
                    </a:cubicBezTo>
                    <a:cubicBezTo>
                      <a:pt x="221562" y="6857"/>
                      <a:pt x="221562" y="4762"/>
                      <a:pt x="223707" y="4762"/>
                    </a:cubicBezTo>
                    <a:close/>
                    <a:moveTo>
                      <a:pt x="178729" y="4762"/>
                    </a:moveTo>
                    <a:cubicBezTo>
                      <a:pt x="180860" y="4762"/>
                      <a:pt x="182990" y="6857"/>
                      <a:pt x="180860" y="8953"/>
                    </a:cubicBezTo>
                    <a:cubicBezTo>
                      <a:pt x="174468" y="11048"/>
                      <a:pt x="170206" y="11048"/>
                      <a:pt x="165945" y="13144"/>
                    </a:cubicBezTo>
                    <a:cubicBezTo>
                      <a:pt x="163815" y="15239"/>
                      <a:pt x="163815" y="15239"/>
                      <a:pt x="163815" y="15239"/>
                    </a:cubicBezTo>
                    <a:cubicBezTo>
                      <a:pt x="159553" y="15239"/>
                      <a:pt x="157423" y="17335"/>
                      <a:pt x="155292" y="19431"/>
                    </a:cubicBezTo>
                    <a:cubicBezTo>
                      <a:pt x="151031" y="21526"/>
                      <a:pt x="144639" y="25717"/>
                      <a:pt x="140378" y="27813"/>
                    </a:cubicBezTo>
                    <a:cubicBezTo>
                      <a:pt x="131856" y="34099"/>
                      <a:pt x="125464" y="40386"/>
                      <a:pt x="116941" y="46673"/>
                    </a:cubicBezTo>
                    <a:cubicBezTo>
                      <a:pt x="116941" y="48768"/>
                      <a:pt x="114811" y="50864"/>
                      <a:pt x="112680" y="50864"/>
                    </a:cubicBezTo>
                    <a:cubicBezTo>
                      <a:pt x="112680" y="52959"/>
                      <a:pt x="110550" y="52959"/>
                      <a:pt x="110550" y="52959"/>
                    </a:cubicBezTo>
                    <a:cubicBezTo>
                      <a:pt x="108419" y="55055"/>
                      <a:pt x="108419" y="55055"/>
                      <a:pt x="106288" y="57150"/>
                    </a:cubicBezTo>
                    <a:cubicBezTo>
                      <a:pt x="104158" y="57150"/>
                      <a:pt x="102027" y="55055"/>
                      <a:pt x="104158" y="52959"/>
                    </a:cubicBezTo>
                    <a:cubicBezTo>
                      <a:pt x="104158" y="52959"/>
                      <a:pt x="106288" y="52959"/>
                      <a:pt x="106288" y="50864"/>
                    </a:cubicBezTo>
                    <a:cubicBezTo>
                      <a:pt x="108419" y="50864"/>
                      <a:pt x="110550" y="48768"/>
                      <a:pt x="110550" y="46673"/>
                    </a:cubicBezTo>
                    <a:cubicBezTo>
                      <a:pt x="121203" y="40386"/>
                      <a:pt x="129725" y="32004"/>
                      <a:pt x="138247" y="25717"/>
                    </a:cubicBezTo>
                    <a:cubicBezTo>
                      <a:pt x="140378" y="23622"/>
                      <a:pt x="144639" y="21526"/>
                      <a:pt x="146770" y="19431"/>
                    </a:cubicBezTo>
                    <a:cubicBezTo>
                      <a:pt x="148900" y="17335"/>
                      <a:pt x="151031" y="17335"/>
                      <a:pt x="153162" y="15239"/>
                    </a:cubicBezTo>
                    <a:cubicBezTo>
                      <a:pt x="153162" y="15239"/>
                      <a:pt x="155292" y="15239"/>
                      <a:pt x="155292" y="15239"/>
                    </a:cubicBezTo>
                    <a:cubicBezTo>
                      <a:pt x="157423" y="13144"/>
                      <a:pt x="161684" y="11048"/>
                      <a:pt x="165945" y="8953"/>
                    </a:cubicBezTo>
                    <a:cubicBezTo>
                      <a:pt x="170206" y="6857"/>
                      <a:pt x="174468" y="6857"/>
                      <a:pt x="178729" y="4762"/>
                    </a:cubicBezTo>
                    <a:close/>
                    <a:moveTo>
                      <a:pt x="250107" y="1587"/>
                    </a:moveTo>
                    <a:cubicBezTo>
                      <a:pt x="250107" y="1587"/>
                      <a:pt x="252267" y="1587"/>
                      <a:pt x="252267" y="1587"/>
                    </a:cubicBezTo>
                    <a:cubicBezTo>
                      <a:pt x="254428" y="1587"/>
                      <a:pt x="254428" y="5866"/>
                      <a:pt x="252267" y="5866"/>
                    </a:cubicBezTo>
                    <a:cubicBezTo>
                      <a:pt x="252267" y="5866"/>
                      <a:pt x="250107" y="8006"/>
                      <a:pt x="250107" y="8006"/>
                    </a:cubicBezTo>
                    <a:cubicBezTo>
                      <a:pt x="245785" y="10146"/>
                      <a:pt x="241463" y="12285"/>
                      <a:pt x="237142" y="14425"/>
                    </a:cubicBezTo>
                    <a:cubicBezTo>
                      <a:pt x="217695" y="25124"/>
                      <a:pt x="198248" y="37962"/>
                      <a:pt x="180962" y="50800"/>
                    </a:cubicBezTo>
                    <a:cubicBezTo>
                      <a:pt x="180962" y="50800"/>
                      <a:pt x="180962" y="50800"/>
                      <a:pt x="178801" y="50800"/>
                    </a:cubicBezTo>
                    <a:cubicBezTo>
                      <a:pt x="178801" y="50800"/>
                      <a:pt x="176640" y="48660"/>
                      <a:pt x="178801" y="46521"/>
                    </a:cubicBezTo>
                    <a:cubicBezTo>
                      <a:pt x="193926" y="35822"/>
                      <a:pt x="211213" y="25124"/>
                      <a:pt x="228499" y="14425"/>
                    </a:cubicBezTo>
                    <a:cubicBezTo>
                      <a:pt x="232820" y="12285"/>
                      <a:pt x="237142" y="10146"/>
                      <a:pt x="241463" y="8006"/>
                    </a:cubicBezTo>
                    <a:cubicBezTo>
                      <a:pt x="243624" y="5866"/>
                      <a:pt x="247946" y="3727"/>
                      <a:pt x="250107" y="1587"/>
                    </a:cubicBezTo>
                    <a:close/>
                    <a:moveTo>
                      <a:pt x="278627" y="0"/>
                    </a:moveTo>
                    <a:cubicBezTo>
                      <a:pt x="280815" y="0"/>
                      <a:pt x="283003" y="4233"/>
                      <a:pt x="280815" y="4233"/>
                    </a:cubicBezTo>
                    <a:cubicBezTo>
                      <a:pt x="278627" y="4233"/>
                      <a:pt x="276439" y="6350"/>
                      <a:pt x="274250" y="8467"/>
                    </a:cubicBezTo>
                    <a:cubicBezTo>
                      <a:pt x="269874" y="8467"/>
                      <a:pt x="267686" y="10583"/>
                      <a:pt x="263309" y="12700"/>
                    </a:cubicBezTo>
                    <a:cubicBezTo>
                      <a:pt x="243616" y="23283"/>
                      <a:pt x="223922" y="38100"/>
                      <a:pt x="206417" y="50800"/>
                    </a:cubicBezTo>
                    <a:cubicBezTo>
                      <a:pt x="206417" y="50800"/>
                      <a:pt x="206417" y="50800"/>
                      <a:pt x="204228" y="50800"/>
                    </a:cubicBezTo>
                    <a:cubicBezTo>
                      <a:pt x="204228" y="50800"/>
                      <a:pt x="202040" y="48683"/>
                      <a:pt x="204228" y="46567"/>
                    </a:cubicBezTo>
                    <a:cubicBezTo>
                      <a:pt x="219546" y="35983"/>
                      <a:pt x="237051" y="23283"/>
                      <a:pt x="254557" y="12700"/>
                    </a:cubicBezTo>
                    <a:cubicBezTo>
                      <a:pt x="256745" y="10583"/>
                      <a:pt x="258933" y="10583"/>
                      <a:pt x="263309" y="8467"/>
                    </a:cubicBezTo>
                    <a:cubicBezTo>
                      <a:pt x="267686" y="6350"/>
                      <a:pt x="272062" y="2117"/>
                      <a:pt x="2786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" name="组合 276"/>
            <p:cNvGrpSpPr/>
            <p:nvPr/>
          </p:nvGrpSpPr>
          <p:grpSpPr>
            <a:xfrm>
              <a:off x="8680310" y="1819719"/>
              <a:ext cx="756669" cy="1076588"/>
              <a:chOff x="6416745" y="2839242"/>
              <a:chExt cx="766763" cy="1090613"/>
            </a:xfrm>
          </p:grpSpPr>
          <p:sp>
            <p:nvSpPr>
              <p:cNvPr id="21" name="Freeform 150"/>
              <p:cNvSpPr>
                <a:spLocks noEditPoints="1"/>
              </p:cNvSpPr>
              <p:nvPr/>
            </p:nvSpPr>
            <p:spPr bwMode="auto">
              <a:xfrm>
                <a:off x="6432620" y="2870992"/>
                <a:ext cx="693738" cy="1058863"/>
              </a:xfrm>
              <a:custGeom>
                <a:avLst/>
                <a:gdLst>
                  <a:gd name="T0" fmla="*/ 253 w 322"/>
                  <a:gd name="T1" fmla="*/ 474 h 491"/>
                  <a:gd name="T2" fmla="*/ 273 w 322"/>
                  <a:gd name="T3" fmla="*/ 465 h 491"/>
                  <a:gd name="T4" fmla="*/ 299 w 322"/>
                  <a:gd name="T5" fmla="*/ 440 h 491"/>
                  <a:gd name="T6" fmla="*/ 301 w 322"/>
                  <a:gd name="T7" fmla="*/ 437 h 491"/>
                  <a:gd name="T8" fmla="*/ 317 w 322"/>
                  <a:gd name="T9" fmla="*/ 402 h 491"/>
                  <a:gd name="T10" fmla="*/ 163 w 322"/>
                  <a:gd name="T11" fmla="*/ 398 h 491"/>
                  <a:gd name="T12" fmla="*/ 201 w 322"/>
                  <a:gd name="T13" fmla="*/ 384 h 491"/>
                  <a:gd name="T14" fmla="*/ 106 w 322"/>
                  <a:gd name="T15" fmla="*/ 369 h 491"/>
                  <a:gd name="T16" fmla="*/ 320 w 322"/>
                  <a:gd name="T17" fmla="*/ 370 h 491"/>
                  <a:gd name="T18" fmla="*/ 212 w 322"/>
                  <a:gd name="T19" fmla="*/ 364 h 491"/>
                  <a:gd name="T20" fmla="*/ 210 w 322"/>
                  <a:gd name="T21" fmla="*/ 363 h 491"/>
                  <a:gd name="T22" fmla="*/ 104 w 322"/>
                  <a:gd name="T23" fmla="*/ 369 h 491"/>
                  <a:gd name="T24" fmla="*/ 314 w 322"/>
                  <a:gd name="T25" fmla="*/ 328 h 491"/>
                  <a:gd name="T26" fmla="*/ 39 w 322"/>
                  <a:gd name="T27" fmla="*/ 439 h 491"/>
                  <a:gd name="T28" fmla="*/ 6 w 322"/>
                  <a:gd name="T29" fmla="*/ 306 h 491"/>
                  <a:gd name="T30" fmla="*/ 73 w 322"/>
                  <a:gd name="T31" fmla="*/ 287 h 491"/>
                  <a:gd name="T32" fmla="*/ 91 w 322"/>
                  <a:gd name="T33" fmla="*/ 287 h 491"/>
                  <a:gd name="T34" fmla="*/ 135 w 322"/>
                  <a:gd name="T35" fmla="*/ 293 h 491"/>
                  <a:gd name="T36" fmla="*/ 206 w 322"/>
                  <a:gd name="T37" fmla="*/ 327 h 491"/>
                  <a:gd name="T38" fmla="*/ 134 w 322"/>
                  <a:gd name="T39" fmla="*/ 291 h 491"/>
                  <a:gd name="T40" fmla="*/ 129 w 322"/>
                  <a:gd name="T41" fmla="*/ 273 h 491"/>
                  <a:gd name="T42" fmla="*/ 124 w 322"/>
                  <a:gd name="T43" fmla="*/ 262 h 491"/>
                  <a:gd name="T44" fmla="*/ 172 w 322"/>
                  <a:gd name="T45" fmla="*/ 183 h 491"/>
                  <a:gd name="T46" fmla="*/ 155 w 322"/>
                  <a:gd name="T47" fmla="*/ 191 h 491"/>
                  <a:gd name="T48" fmla="*/ 200 w 322"/>
                  <a:gd name="T49" fmla="*/ 159 h 491"/>
                  <a:gd name="T50" fmla="*/ 87 w 322"/>
                  <a:gd name="T51" fmla="*/ 149 h 491"/>
                  <a:gd name="T52" fmla="*/ 107 w 322"/>
                  <a:gd name="T53" fmla="*/ 151 h 491"/>
                  <a:gd name="T54" fmla="*/ 111 w 322"/>
                  <a:gd name="T55" fmla="*/ 146 h 491"/>
                  <a:gd name="T56" fmla="*/ 296 w 322"/>
                  <a:gd name="T57" fmla="*/ 171 h 491"/>
                  <a:gd name="T58" fmla="*/ 292 w 322"/>
                  <a:gd name="T59" fmla="*/ 290 h 491"/>
                  <a:gd name="T60" fmla="*/ 250 w 322"/>
                  <a:gd name="T61" fmla="*/ 240 h 491"/>
                  <a:gd name="T62" fmla="*/ 303 w 322"/>
                  <a:gd name="T63" fmla="*/ 130 h 491"/>
                  <a:gd name="T64" fmla="*/ 239 w 322"/>
                  <a:gd name="T65" fmla="*/ 253 h 491"/>
                  <a:gd name="T66" fmla="*/ 280 w 322"/>
                  <a:gd name="T67" fmla="*/ 218 h 491"/>
                  <a:gd name="T68" fmla="*/ 306 w 322"/>
                  <a:gd name="T69" fmla="*/ 135 h 491"/>
                  <a:gd name="T70" fmla="*/ 198 w 322"/>
                  <a:gd name="T71" fmla="*/ 100 h 491"/>
                  <a:gd name="T72" fmla="*/ 119 w 322"/>
                  <a:gd name="T73" fmla="*/ 118 h 491"/>
                  <a:gd name="T74" fmla="*/ 170 w 322"/>
                  <a:gd name="T75" fmla="*/ 90 h 491"/>
                  <a:gd name="T76" fmla="*/ 303 w 322"/>
                  <a:gd name="T77" fmla="*/ 102 h 491"/>
                  <a:gd name="T78" fmla="*/ 278 w 322"/>
                  <a:gd name="T79" fmla="*/ 53 h 491"/>
                  <a:gd name="T80" fmla="*/ 281 w 322"/>
                  <a:gd name="T81" fmla="*/ 52 h 491"/>
                  <a:gd name="T82" fmla="*/ 247 w 322"/>
                  <a:gd name="T83" fmla="*/ 26 h 491"/>
                  <a:gd name="T84" fmla="*/ 263 w 322"/>
                  <a:gd name="T85" fmla="*/ 37 h 491"/>
                  <a:gd name="T86" fmla="*/ 257 w 322"/>
                  <a:gd name="T87" fmla="*/ 31 h 491"/>
                  <a:gd name="T88" fmla="*/ 235 w 322"/>
                  <a:gd name="T89" fmla="*/ 18 h 491"/>
                  <a:gd name="T90" fmla="*/ 224 w 322"/>
                  <a:gd name="T91" fmla="*/ 15 h 491"/>
                  <a:gd name="T92" fmla="*/ 222 w 322"/>
                  <a:gd name="T93" fmla="*/ 9 h 491"/>
                  <a:gd name="T94" fmla="*/ 227 w 322"/>
                  <a:gd name="T95" fmla="*/ 21 h 491"/>
                  <a:gd name="T96" fmla="*/ 305 w 322"/>
                  <a:gd name="T97" fmla="*/ 117 h 491"/>
                  <a:gd name="T98" fmla="*/ 301 w 322"/>
                  <a:gd name="T99" fmla="*/ 119 h 491"/>
                  <a:gd name="T100" fmla="*/ 176 w 322"/>
                  <a:gd name="T101" fmla="*/ 8 h 491"/>
                  <a:gd name="T102" fmla="*/ 144 w 322"/>
                  <a:gd name="T103" fmla="*/ 12 h 491"/>
                  <a:gd name="T104" fmla="*/ 179 w 322"/>
                  <a:gd name="T105" fmla="*/ 6 h 491"/>
                  <a:gd name="T106" fmla="*/ 210 w 322"/>
                  <a:gd name="T107" fmla="*/ 7 h 491"/>
                  <a:gd name="T108" fmla="*/ 82 w 322"/>
                  <a:gd name="T109" fmla="*/ 38 h 491"/>
                  <a:gd name="T110" fmla="*/ 116 w 322"/>
                  <a:gd name="T111" fmla="*/ 13 h 491"/>
                  <a:gd name="T112" fmla="*/ 42 w 322"/>
                  <a:gd name="T113" fmla="*/ 71 h 491"/>
                  <a:gd name="T114" fmla="*/ 32 w 322"/>
                  <a:gd name="T115" fmla="*/ 137 h 491"/>
                  <a:gd name="T116" fmla="*/ 36 w 322"/>
                  <a:gd name="T117" fmla="*/ 97 h 491"/>
                  <a:gd name="T118" fmla="*/ 141 w 322"/>
                  <a:gd name="T119" fmla="*/ 4 h 491"/>
                  <a:gd name="T120" fmla="*/ 210 w 322"/>
                  <a:gd name="T121" fmla="*/ 5 h 491"/>
                  <a:gd name="T122" fmla="*/ 194 w 322"/>
                  <a:gd name="T123" fmla="*/ 3 h 491"/>
                  <a:gd name="T124" fmla="*/ 179 w 322"/>
                  <a:gd name="T1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2" h="491">
                    <a:moveTo>
                      <a:pt x="100" y="475"/>
                    </a:moveTo>
                    <a:cubicBezTo>
                      <a:pt x="101" y="475"/>
                      <a:pt x="102" y="476"/>
                      <a:pt x="103" y="476"/>
                    </a:cubicBezTo>
                    <a:cubicBezTo>
                      <a:pt x="105" y="477"/>
                      <a:pt x="107" y="478"/>
                      <a:pt x="109" y="478"/>
                    </a:cubicBezTo>
                    <a:cubicBezTo>
                      <a:pt x="111" y="479"/>
                      <a:pt x="114" y="480"/>
                      <a:pt x="117" y="480"/>
                    </a:cubicBezTo>
                    <a:cubicBezTo>
                      <a:pt x="117" y="481"/>
                      <a:pt x="117" y="481"/>
                      <a:pt x="117" y="481"/>
                    </a:cubicBezTo>
                    <a:cubicBezTo>
                      <a:pt x="114" y="480"/>
                      <a:pt x="111" y="479"/>
                      <a:pt x="107" y="477"/>
                    </a:cubicBezTo>
                    <a:cubicBezTo>
                      <a:pt x="105" y="476"/>
                      <a:pt x="102" y="476"/>
                      <a:pt x="100" y="475"/>
                    </a:cubicBezTo>
                    <a:moveTo>
                      <a:pt x="272" y="464"/>
                    </a:moveTo>
                    <a:cubicBezTo>
                      <a:pt x="266" y="468"/>
                      <a:pt x="260" y="471"/>
                      <a:pt x="253" y="474"/>
                    </a:cubicBezTo>
                    <a:cubicBezTo>
                      <a:pt x="231" y="486"/>
                      <a:pt x="204" y="490"/>
                      <a:pt x="179" y="490"/>
                    </a:cubicBezTo>
                    <a:cubicBezTo>
                      <a:pt x="169" y="490"/>
                      <a:pt x="160" y="489"/>
                      <a:pt x="151" y="488"/>
                    </a:cubicBezTo>
                    <a:cubicBezTo>
                      <a:pt x="140" y="487"/>
                      <a:pt x="128" y="485"/>
                      <a:pt x="117" y="483"/>
                    </a:cubicBezTo>
                    <a:cubicBezTo>
                      <a:pt x="117" y="483"/>
                      <a:pt x="117" y="483"/>
                      <a:pt x="117" y="483"/>
                    </a:cubicBezTo>
                    <a:cubicBezTo>
                      <a:pt x="129" y="486"/>
                      <a:pt x="143" y="489"/>
                      <a:pt x="156" y="490"/>
                    </a:cubicBezTo>
                    <a:cubicBezTo>
                      <a:pt x="162" y="491"/>
                      <a:pt x="169" y="491"/>
                      <a:pt x="175" y="491"/>
                    </a:cubicBezTo>
                    <a:cubicBezTo>
                      <a:pt x="193" y="491"/>
                      <a:pt x="211" y="489"/>
                      <a:pt x="229" y="484"/>
                    </a:cubicBezTo>
                    <a:cubicBezTo>
                      <a:pt x="245" y="480"/>
                      <a:pt x="261" y="474"/>
                      <a:pt x="275" y="465"/>
                    </a:cubicBezTo>
                    <a:cubicBezTo>
                      <a:pt x="274" y="465"/>
                      <a:pt x="273" y="465"/>
                      <a:pt x="273" y="465"/>
                    </a:cubicBezTo>
                    <a:cubicBezTo>
                      <a:pt x="272" y="465"/>
                      <a:pt x="272" y="465"/>
                      <a:pt x="272" y="464"/>
                    </a:cubicBezTo>
                    <a:moveTo>
                      <a:pt x="280" y="461"/>
                    </a:moveTo>
                    <a:cubicBezTo>
                      <a:pt x="280" y="461"/>
                      <a:pt x="280" y="461"/>
                      <a:pt x="280" y="461"/>
                    </a:cubicBezTo>
                    <a:cubicBezTo>
                      <a:pt x="280" y="461"/>
                      <a:pt x="280" y="461"/>
                      <a:pt x="279" y="461"/>
                    </a:cubicBezTo>
                    <a:cubicBezTo>
                      <a:pt x="279" y="461"/>
                      <a:pt x="280" y="461"/>
                      <a:pt x="280" y="461"/>
                    </a:cubicBezTo>
                    <a:cubicBezTo>
                      <a:pt x="280" y="461"/>
                      <a:pt x="280" y="461"/>
                      <a:pt x="280" y="461"/>
                    </a:cubicBezTo>
                    <a:moveTo>
                      <a:pt x="302" y="439"/>
                    </a:moveTo>
                    <a:cubicBezTo>
                      <a:pt x="302" y="439"/>
                      <a:pt x="301" y="440"/>
                      <a:pt x="300" y="440"/>
                    </a:cubicBezTo>
                    <a:cubicBezTo>
                      <a:pt x="300" y="440"/>
                      <a:pt x="299" y="440"/>
                      <a:pt x="299" y="440"/>
                    </a:cubicBezTo>
                    <a:cubicBezTo>
                      <a:pt x="299" y="440"/>
                      <a:pt x="299" y="440"/>
                      <a:pt x="299" y="440"/>
                    </a:cubicBezTo>
                    <a:cubicBezTo>
                      <a:pt x="293" y="447"/>
                      <a:pt x="287" y="454"/>
                      <a:pt x="279" y="459"/>
                    </a:cubicBezTo>
                    <a:cubicBezTo>
                      <a:pt x="280" y="459"/>
                      <a:pt x="282" y="458"/>
                      <a:pt x="283" y="457"/>
                    </a:cubicBezTo>
                    <a:cubicBezTo>
                      <a:pt x="284" y="456"/>
                      <a:pt x="286" y="456"/>
                      <a:pt x="288" y="455"/>
                    </a:cubicBezTo>
                    <a:cubicBezTo>
                      <a:pt x="293" y="450"/>
                      <a:pt x="298" y="445"/>
                      <a:pt x="302" y="439"/>
                    </a:cubicBezTo>
                    <a:moveTo>
                      <a:pt x="313" y="421"/>
                    </a:moveTo>
                    <a:cubicBezTo>
                      <a:pt x="312" y="421"/>
                      <a:pt x="311" y="421"/>
                      <a:pt x="310" y="422"/>
                    </a:cubicBezTo>
                    <a:cubicBezTo>
                      <a:pt x="308" y="426"/>
                      <a:pt x="306" y="429"/>
                      <a:pt x="304" y="433"/>
                    </a:cubicBezTo>
                    <a:cubicBezTo>
                      <a:pt x="303" y="434"/>
                      <a:pt x="302" y="436"/>
                      <a:pt x="301" y="437"/>
                    </a:cubicBezTo>
                    <a:cubicBezTo>
                      <a:pt x="303" y="436"/>
                      <a:pt x="304" y="435"/>
                      <a:pt x="305" y="435"/>
                    </a:cubicBezTo>
                    <a:cubicBezTo>
                      <a:pt x="308" y="430"/>
                      <a:pt x="310" y="426"/>
                      <a:pt x="313" y="421"/>
                    </a:cubicBezTo>
                    <a:moveTo>
                      <a:pt x="317" y="409"/>
                    </a:moveTo>
                    <a:cubicBezTo>
                      <a:pt x="316" y="409"/>
                      <a:pt x="315" y="410"/>
                      <a:pt x="314" y="410"/>
                    </a:cubicBezTo>
                    <a:cubicBezTo>
                      <a:pt x="314" y="413"/>
                      <a:pt x="312" y="416"/>
                      <a:pt x="311" y="419"/>
                    </a:cubicBezTo>
                    <a:cubicBezTo>
                      <a:pt x="312" y="419"/>
                      <a:pt x="313" y="418"/>
                      <a:pt x="314" y="418"/>
                    </a:cubicBezTo>
                    <a:cubicBezTo>
                      <a:pt x="315" y="415"/>
                      <a:pt x="316" y="412"/>
                      <a:pt x="317" y="409"/>
                    </a:cubicBezTo>
                    <a:moveTo>
                      <a:pt x="319" y="401"/>
                    </a:moveTo>
                    <a:cubicBezTo>
                      <a:pt x="318" y="401"/>
                      <a:pt x="317" y="402"/>
                      <a:pt x="317" y="402"/>
                    </a:cubicBezTo>
                    <a:cubicBezTo>
                      <a:pt x="316" y="404"/>
                      <a:pt x="316" y="406"/>
                      <a:pt x="315" y="408"/>
                    </a:cubicBezTo>
                    <a:cubicBezTo>
                      <a:pt x="316" y="407"/>
                      <a:pt x="317" y="407"/>
                      <a:pt x="318" y="407"/>
                    </a:cubicBezTo>
                    <a:cubicBezTo>
                      <a:pt x="318" y="405"/>
                      <a:pt x="319" y="403"/>
                      <a:pt x="319" y="401"/>
                    </a:cubicBezTo>
                    <a:moveTo>
                      <a:pt x="180" y="394"/>
                    </a:moveTo>
                    <a:cubicBezTo>
                      <a:pt x="176" y="395"/>
                      <a:pt x="172" y="396"/>
                      <a:pt x="168" y="396"/>
                    </a:cubicBezTo>
                    <a:cubicBezTo>
                      <a:pt x="165" y="396"/>
                      <a:pt x="163" y="396"/>
                      <a:pt x="161" y="396"/>
                    </a:cubicBezTo>
                    <a:cubicBezTo>
                      <a:pt x="160" y="396"/>
                      <a:pt x="160" y="396"/>
                      <a:pt x="159" y="396"/>
                    </a:cubicBezTo>
                    <a:cubicBezTo>
                      <a:pt x="158" y="397"/>
                      <a:pt x="156" y="397"/>
                      <a:pt x="155" y="398"/>
                    </a:cubicBezTo>
                    <a:cubicBezTo>
                      <a:pt x="158" y="398"/>
                      <a:pt x="161" y="398"/>
                      <a:pt x="163" y="398"/>
                    </a:cubicBezTo>
                    <a:cubicBezTo>
                      <a:pt x="165" y="398"/>
                      <a:pt x="166" y="398"/>
                      <a:pt x="167" y="398"/>
                    </a:cubicBezTo>
                    <a:cubicBezTo>
                      <a:pt x="171" y="397"/>
                      <a:pt x="175" y="396"/>
                      <a:pt x="178" y="395"/>
                    </a:cubicBezTo>
                    <a:cubicBezTo>
                      <a:pt x="179" y="394"/>
                      <a:pt x="180" y="394"/>
                      <a:pt x="180" y="394"/>
                    </a:cubicBezTo>
                    <a:moveTo>
                      <a:pt x="321" y="389"/>
                    </a:moveTo>
                    <a:cubicBezTo>
                      <a:pt x="320" y="390"/>
                      <a:pt x="319" y="390"/>
                      <a:pt x="319" y="390"/>
                    </a:cubicBezTo>
                    <a:cubicBezTo>
                      <a:pt x="318" y="393"/>
                      <a:pt x="318" y="397"/>
                      <a:pt x="317" y="400"/>
                    </a:cubicBezTo>
                    <a:cubicBezTo>
                      <a:pt x="318" y="399"/>
                      <a:pt x="319" y="399"/>
                      <a:pt x="319" y="398"/>
                    </a:cubicBezTo>
                    <a:cubicBezTo>
                      <a:pt x="320" y="395"/>
                      <a:pt x="321" y="392"/>
                      <a:pt x="321" y="389"/>
                    </a:cubicBezTo>
                    <a:moveTo>
                      <a:pt x="201" y="384"/>
                    </a:moveTo>
                    <a:cubicBezTo>
                      <a:pt x="199" y="385"/>
                      <a:pt x="197" y="387"/>
                      <a:pt x="194" y="389"/>
                    </a:cubicBezTo>
                    <a:cubicBezTo>
                      <a:pt x="190" y="391"/>
                      <a:pt x="185" y="394"/>
                      <a:pt x="180" y="396"/>
                    </a:cubicBezTo>
                    <a:cubicBezTo>
                      <a:pt x="188" y="394"/>
                      <a:pt x="195" y="390"/>
                      <a:pt x="201" y="384"/>
                    </a:cubicBezTo>
                    <a:moveTo>
                      <a:pt x="322" y="380"/>
                    </a:moveTo>
                    <a:cubicBezTo>
                      <a:pt x="321" y="380"/>
                      <a:pt x="320" y="380"/>
                      <a:pt x="320" y="380"/>
                    </a:cubicBezTo>
                    <a:cubicBezTo>
                      <a:pt x="319" y="383"/>
                      <a:pt x="319" y="385"/>
                      <a:pt x="319" y="388"/>
                    </a:cubicBezTo>
                    <a:cubicBezTo>
                      <a:pt x="320" y="388"/>
                      <a:pt x="320" y="387"/>
                      <a:pt x="321" y="387"/>
                    </a:cubicBezTo>
                    <a:cubicBezTo>
                      <a:pt x="321" y="385"/>
                      <a:pt x="322" y="382"/>
                      <a:pt x="322" y="380"/>
                    </a:cubicBezTo>
                    <a:moveTo>
                      <a:pt x="106" y="369"/>
                    </a:moveTo>
                    <a:cubicBezTo>
                      <a:pt x="106" y="370"/>
                      <a:pt x="107" y="371"/>
                      <a:pt x="107" y="371"/>
                    </a:cubicBezTo>
                    <a:cubicBezTo>
                      <a:pt x="107" y="372"/>
                      <a:pt x="108" y="373"/>
                      <a:pt x="108" y="374"/>
                    </a:cubicBezTo>
                    <a:cubicBezTo>
                      <a:pt x="118" y="384"/>
                      <a:pt x="130" y="391"/>
                      <a:pt x="143" y="395"/>
                    </a:cubicBezTo>
                    <a:cubicBezTo>
                      <a:pt x="145" y="396"/>
                      <a:pt x="147" y="396"/>
                      <a:pt x="149" y="397"/>
                    </a:cubicBezTo>
                    <a:cubicBezTo>
                      <a:pt x="150" y="396"/>
                      <a:pt x="152" y="396"/>
                      <a:pt x="153" y="396"/>
                    </a:cubicBezTo>
                    <a:cubicBezTo>
                      <a:pt x="144" y="395"/>
                      <a:pt x="134" y="392"/>
                      <a:pt x="126" y="386"/>
                    </a:cubicBezTo>
                    <a:cubicBezTo>
                      <a:pt x="118" y="382"/>
                      <a:pt x="111" y="376"/>
                      <a:pt x="106" y="369"/>
                    </a:cubicBezTo>
                    <a:moveTo>
                      <a:pt x="322" y="369"/>
                    </a:moveTo>
                    <a:cubicBezTo>
                      <a:pt x="321" y="369"/>
                      <a:pt x="320" y="369"/>
                      <a:pt x="320" y="370"/>
                    </a:cubicBezTo>
                    <a:cubicBezTo>
                      <a:pt x="320" y="372"/>
                      <a:pt x="320" y="375"/>
                      <a:pt x="320" y="378"/>
                    </a:cubicBezTo>
                    <a:cubicBezTo>
                      <a:pt x="320" y="378"/>
                      <a:pt x="321" y="378"/>
                      <a:pt x="322" y="378"/>
                    </a:cubicBezTo>
                    <a:cubicBezTo>
                      <a:pt x="322" y="375"/>
                      <a:pt x="322" y="372"/>
                      <a:pt x="322" y="369"/>
                    </a:cubicBezTo>
                    <a:moveTo>
                      <a:pt x="212" y="364"/>
                    </a:moveTo>
                    <a:cubicBezTo>
                      <a:pt x="211" y="365"/>
                      <a:pt x="210" y="366"/>
                      <a:pt x="209" y="367"/>
                    </a:cubicBezTo>
                    <a:cubicBezTo>
                      <a:pt x="208" y="370"/>
                      <a:pt x="207" y="373"/>
                      <a:pt x="205" y="375"/>
                    </a:cubicBezTo>
                    <a:cubicBezTo>
                      <a:pt x="206" y="375"/>
                      <a:pt x="206" y="375"/>
                      <a:pt x="206" y="374"/>
                    </a:cubicBezTo>
                    <a:cubicBezTo>
                      <a:pt x="208" y="372"/>
                      <a:pt x="210" y="370"/>
                      <a:pt x="211" y="367"/>
                    </a:cubicBezTo>
                    <a:cubicBezTo>
                      <a:pt x="212" y="366"/>
                      <a:pt x="212" y="365"/>
                      <a:pt x="212" y="364"/>
                    </a:cubicBezTo>
                    <a:moveTo>
                      <a:pt x="321" y="359"/>
                    </a:moveTo>
                    <a:cubicBezTo>
                      <a:pt x="321" y="359"/>
                      <a:pt x="320" y="360"/>
                      <a:pt x="320" y="360"/>
                    </a:cubicBezTo>
                    <a:cubicBezTo>
                      <a:pt x="320" y="361"/>
                      <a:pt x="319" y="363"/>
                      <a:pt x="319" y="364"/>
                    </a:cubicBezTo>
                    <a:cubicBezTo>
                      <a:pt x="319" y="365"/>
                      <a:pt x="319" y="366"/>
                      <a:pt x="320" y="367"/>
                    </a:cubicBezTo>
                    <a:cubicBezTo>
                      <a:pt x="320" y="367"/>
                      <a:pt x="321" y="367"/>
                      <a:pt x="322" y="366"/>
                    </a:cubicBezTo>
                    <a:cubicBezTo>
                      <a:pt x="321" y="364"/>
                      <a:pt x="321" y="362"/>
                      <a:pt x="321" y="359"/>
                    </a:cubicBezTo>
                    <a:moveTo>
                      <a:pt x="213" y="359"/>
                    </a:moveTo>
                    <a:cubicBezTo>
                      <a:pt x="212" y="360"/>
                      <a:pt x="211" y="361"/>
                      <a:pt x="210" y="362"/>
                    </a:cubicBezTo>
                    <a:cubicBezTo>
                      <a:pt x="210" y="362"/>
                      <a:pt x="210" y="362"/>
                      <a:pt x="210" y="363"/>
                    </a:cubicBezTo>
                    <a:cubicBezTo>
                      <a:pt x="211" y="362"/>
                      <a:pt x="212" y="361"/>
                      <a:pt x="213" y="360"/>
                    </a:cubicBezTo>
                    <a:cubicBezTo>
                      <a:pt x="213" y="359"/>
                      <a:pt x="213" y="359"/>
                      <a:pt x="213" y="359"/>
                    </a:cubicBezTo>
                    <a:moveTo>
                      <a:pt x="320" y="350"/>
                    </a:moveTo>
                    <a:cubicBezTo>
                      <a:pt x="320" y="353"/>
                      <a:pt x="320" y="355"/>
                      <a:pt x="320" y="358"/>
                    </a:cubicBezTo>
                    <a:cubicBezTo>
                      <a:pt x="320" y="357"/>
                      <a:pt x="320" y="357"/>
                      <a:pt x="321" y="357"/>
                    </a:cubicBezTo>
                    <a:cubicBezTo>
                      <a:pt x="320" y="355"/>
                      <a:pt x="320" y="353"/>
                      <a:pt x="320" y="350"/>
                    </a:cubicBezTo>
                    <a:moveTo>
                      <a:pt x="94" y="347"/>
                    </a:moveTo>
                    <a:cubicBezTo>
                      <a:pt x="95" y="350"/>
                      <a:pt x="95" y="354"/>
                      <a:pt x="96" y="357"/>
                    </a:cubicBezTo>
                    <a:cubicBezTo>
                      <a:pt x="99" y="361"/>
                      <a:pt x="101" y="365"/>
                      <a:pt x="104" y="369"/>
                    </a:cubicBezTo>
                    <a:cubicBezTo>
                      <a:pt x="103" y="367"/>
                      <a:pt x="103" y="365"/>
                      <a:pt x="102" y="364"/>
                    </a:cubicBezTo>
                    <a:cubicBezTo>
                      <a:pt x="99" y="358"/>
                      <a:pt x="96" y="353"/>
                      <a:pt x="94" y="347"/>
                    </a:cubicBezTo>
                    <a:moveTo>
                      <a:pt x="312" y="321"/>
                    </a:moveTo>
                    <a:cubicBezTo>
                      <a:pt x="312" y="323"/>
                      <a:pt x="312" y="326"/>
                      <a:pt x="312" y="329"/>
                    </a:cubicBezTo>
                    <a:cubicBezTo>
                      <a:pt x="315" y="336"/>
                      <a:pt x="316" y="343"/>
                      <a:pt x="318" y="350"/>
                    </a:cubicBezTo>
                    <a:cubicBezTo>
                      <a:pt x="317" y="346"/>
                      <a:pt x="317" y="342"/>
                      <a:pt x="316" y="338"/>
                    </a:cubicBezTo>
                    <a:cubicBezTo>
                      <a:pt x="315" y="338"/>
                      <a:pt x="315" y="337"/>
                      <a:pt x="316" y="336"/>
                    </a:cubicBezTo>
                    <a:cubicBezTo>
                      <a:pt x="316" y="335"/>
                      <a:pt x="315" y="333"/>
                      <a:pt x="315" y="332"/>
                    </a:cubicBezTo>
                    <a:cubicBezTo>
                      <a:pt x="315" y="330"/>
                      <a:pt x="314" y="329"/>
                      <a:pt x="314" y="328"/>
                    </a:cubicBezTo>
                    <a:cubicBezTo>
                      <a:pt x="314" y="326"/>
                      <a:pt x="313" y="325"/>
                      <a:pt x="313" y="324"/>
                    </a:cubicBezTo>
                    <a:cubicBezTo>
                      <a:pt x="312" y="323"/>
                      <a:pt x="312" y="322"/>
                      <a:pt x="312" y="321"/>
                    </a:cubicBezTo>
                    <a:moveTo>
                      <a:pt x="6" y="306"/>
                    </a:moveTo>
                    <a:cubicBezTo>
                      <a:pt x="5" y="307"/>
                      <a:pt x="4" y="308"/>
                      <a:pt x="4" y="309"/>
                    </a:cubicBezTo>
                    <a:cubicBezTo>
                      <a:pt x="3" y="313"/>
                      <a:pt x="2" y="318"/>
                      <a:pt x="2" y="322"/>
                    </a:cubicBezTo>
                    <a:cubicBezTo>
                      <a:pt x="0" y="334"/>
                      <a:pt x="0" y="346"/>
                      <a:pt x="2" y="358"/>
                    </a:cubicBezTo>
                    <a:cubicBezTo>
                      <a:pt x="4" y="381"/>
                      <a:pt x="10" y="404"/>
                      <a:pt x="24" y="423"/>
                    </a:cubicBezTo>
                    <a:cubicBezTo>
                      <a:pt x="26" y="425"/>
                      <a:pt x="27" y="427"/>
                      <a:pt x="29" y="429"/>
                    </a:cubicBezTo>
                    <a:cubicBezTo>
                      <a:pt x="32" y="432"/>
                      <a:pt x="36" y="436"/>
                      <a:pt x="39" y="439"/>
                    </a:cubicBezTo>
                    <a:cubicBezTo>
                      <a:pt x="47" y="445"/>
                      <a:pt x="55" y="452"/>
                      <a:pt x="63" y="458"/>
                    </a:cubicBezTo>
                    <a:cubicBezTo>
                      <a:pt x="73" y="464"/>
                      <a:pt x="82" y="469"/>
                      <a:pt x="92" y="473"/>
                    </a:cubicBezTo>
                    <a:cubicBezTo>
                      <a:pt x="93" y="473"/>
                      <a:pt x="93" y="473"/>
                      <a:pt x="93" y="473"/>
                    </a:cubicBezTo>
                    <a:cubicBezTo>
                      <a:pt x="91" y="471"/>
                      <a:pt x="88" y="470"/>
                      <a:pt x="85" y="468"/>
                    </a:cubicBezTo>
                    <a:cubicBezTo>
                      <a:pt x="69" y="460"/>
                      <a:pt x="53" y="450"/>
                      <a:pt x="40" y="438"/>
                    </a:cubicBezTo>
                    <a:cubicBezTo>
                      <a:pt x="22" y="421"/>
                      <a:pt x="11" y="399"/>
                      <a:pt x="6" y="376"/>
                    </a:cubicBezTo>
                    <a:cubicBezTo>
                      <a:pt x="4" y="364"/>
                      <a:pt x="3" y="352"/>
                      <a:pt x="3" y="340"/>
                    </a:cubicBezTo>
                    <a:cubicBezTo>
                      <a:pt x="3" y="334"/>
                      <a:pt x="3" y="328"/>
                      <a:pt x="4" y="322"/>
                    </a:cubicBezTo>
                    <a:cubicBezTo>
                      <a:pt x="4" y="317"/>
                      <a:pt x="5" y="311"/>
                      <a:pt x="6" y="306"/>
                    </a:cubicBezTo>
                    <a:moveTo>
                      <a:pt x="13" y="298"/>
                    </a:moveTo>
                    <a:cubicBezTo>
                      <a:pt x="11" y="299"/>
                      <a:pt x="9" y="299"/>
                      <a:pt x="8" y="299"/>
                    </a:cubicBezTo>
                    <a:cubicBezTo>
                      <a:pt x="6" y="301"/>
                      <a:pt x="5" y="302"/>
                      <a:pt x="4" y="304"/>
                    </a:cubicBezTo>
                    <a:cubicBezTo>
                      <a:pt x="6" y="303"/>
                      <a:pt x="8" y="301"/>
                      <a:pt x="10" y="300"/>
                    </a:cubicBezTo>
                    <a:cubicBezTo>
                      <a:pt x="11" y="299"/>
                      <a:pt x="12" y="299"/>
                      <a:pt x="13" y="298"/>
                    </a:cubicBezTo>
                    <a:moveTo>
                      <a:pt x="93" y="285"/>
                    </a:moveTo>
                    <a:cubicBezTo>
                      <a:pt x="93" y="285"/>
                      <a:pt x="92" y="285"/>
                      <a:pt x="91" y="285"/>
                    </a:cubicBezTo>
                    <a:cubicBezTo>
                      <a:pt x="88" y="286"/>
                      <a:pt x="84" y="286"/>
                      <a:pt x="81" y="286"/>
                    </a:cubicBezTo>
                    <a:cubicBezTo>
                      <a:pt x="78" y="287"/>
                      <a:pt x="76" y="287"/>
                      <a:pt x="73" y="287"/>
                    </a:cubicBezTo>
                    <a:cubicBezTo>
                      <a:pt x="73" y="287"/>
                      <a:pt x="73" y="287"/>
                      <a:pt x="72" y="287"/>
                    </a:cubicBezTo>
                    <a:cubicBezTo>
                      <a:pt x="65" y="288"/>
                      <a:pt x="57" y="290"/>
                      <a:pt x="49" y="291"/>
                    </a:cubicBezTo>
                    <a:cubicBezTo>
                      <a:pt x="42" y="293"/>
                      <a:pt x="35" y="294"/>
                      <a:pt x="28" y="295"/>
                    </a:cubicBezTo>
                    <a:cubicBezTo>
                      <a:pt x="27" y="295"/>
                      <a:pt x="26" y="295"/>
                      <a:pt x="24" y="296"/>
                    </a:cubicBezTo>
                    <a:cubicBezTo>
                      <a:pt x="22" y="296"/>
                      <a:pt x="20" y="297"/>
                      <a:pt x="17" y="298"/>
                    </a:cubicBezTo>
                    <a:cubicBezTo>
                      <a:pt x="18" y="298"/>
                      <a:pt x="18" y="298"/>
                      <a:pt x="18" y="298"/>
                    </a:cubicBezTo>
                    <a:cubicBezTo>
                      <a:pt x="24" y="297"/>
                      <a:pt x="30" y="297"/>
                      <a:pt x="36" y="296"/>
                    </a:cubicBezTo>
                    <a:cubicBezTo>
                      <a:pt x="51" y="293"/>
                      <a:pt x="66" y="290"/>
                      <a:pt x="81" y="288"/>
                    </a:cubicBezTo>
                    <a:cubicBezTo>
                      <a:pt x="84" y="287"/>
                      <a:pt x="87" y="287"/>
                      <a:pt x="91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3" y="305"/>
                      <a:pt x="85" y="328"/>
                      <a:pt x="92" y="347"/>
                    </a:cubicBezTo>
                    <a:cubicBezTo>
                      <a:pt x="92" y="344"/>
                      <a:pt x="91" y="341"/>
                      <a:pt x="91" y="338"/>
                    </a:cubicBezTo>
                    <a:cubicBezTo>
                      <a:pt x="90" y="333"/>
                      <a:pt x="89" y="328"/>
                      <a:pt x="89" y="324"/>
                    </a:cubicBezTo>
                    <a:cubicBezTo>
                      <a:pt x="87" y="311"/>
                      <a:pt x="88" y="298"/>
                      <a:pt x="93" y="286"/>
                    </a:cubicBezTo>
                    <a:cubicBezTo>
                      <a:pt x="94" y="286"/>
                      <a:pt x="94" y="285"/>
                      <a:pt x="93" y="285"/>
                    </a:cubicBezTo>
                    <a:moveTo>
                      <a:pt x="127" y="283"/>
                    </a:moveTo>
                    <a:cubicBezTo>
                      <a:pt x="127" y="287"/>
                      <a:pt x="128" y="292"/>
                      <a:pt x="132" y="292"/>
                    </a:cubicBezTo>
                    <a:cubicBezTo>
                      <a:pt x="133" y="293"/>
                      <a:pt x="134" y="293"/>
                      <a:pt x="135" y="293"/>
                    </a:cubicBezTo>
                    <a:cubicBezTo>
                      <a:pt x="139" y="293"/>
                      <a:pt x="142" y="292"/>
                      <a:pt x="146" y="291"/>
                    </a:cubicBezTo>
                    <a:cubicBezTo>
                      <a:pt x="146" y="291"/>
                      <a:pt x="146" y="291"/>
                      <a:pt x="147" y="291"/>
                    </a:cubicBezTo>
                    <a:cubicBezTo>
                      <a:pt x="150" y="291"/>
                      <a:pt x="153" y="292"/>
                      <a:pt x="155" y="293"/>
                    </a:cubicBezTo>
                    <a:cubicBezTo>
                      <a:pt x="159" y="294"/>
                      <a:pt x="163" y="295"/>
                      <a:pt x="167" y="297"/>
                    </a:cubicBezTo>
                    <a:cubicBezTo>
                      <a:pt x="173" y="299"/>
                      <a:pt x="178" y="303"/>
                      <a:pt x="184" y="306"/>
                    </a:cubicBezTo>
                    <a:cubicBezTo>
                      <a:pt x="201" y="318"/>
                      <a:pt x="213" y="337"/>
                      <a:pt x="211" y="358"/>
                    </a:cubicBezTo>
                    <a:cubicBezTo>
                      <a:pt x="212" y="357"/>
                      <a:pt x="212" y="357"/>
                      <a:pt x="212" y="356"/>
                    </a:cubicBezTo>
                    <a:cubicBezTo>
                      <a:pt x="213" y="355"/>
                      <a:pt x="213" y="355"/>
                      <a:pt x="213" y="355"/>
                    </a:cubicBezTo>
                    <a:cubicBezTo>
                      <a:pt x="213" y="345"/>
                      <a:pt x="211" y="336"/>
                      <a:pt x="206" y="327"/>
                    </a:cubicBezTo>
                    <a:cubicBezTo>
                      <a:pt x="206" y="327"/>
                      <a:pt x="206" y="326"/>
                      <a:pt x="205" y="325"/>
                    </a:cubicBezTo>
                    <a:cubicBezTo>
                      <a:pt x="203" y="323"/>
                      <a:pt x="201" y="321"/>
                      <a:pt x="199" y="319"/>
                    </a:cubicBezTo>
                    <a:cubicBezTo>
                      <a:pt x="191" y="311"/>
                      <a:pt x="181" y="304"/>
                      <a:pt x="171" y="298"/>
                    </a:cubicBezTo>
                    <a:cubicBezTo>
                      <a:pt x="166" y="295"/>
                      <a:pt x="161" y="292"/>
                      <a:pt x="155" y="291"/>
                    </a:cubicBezTo>
                    <a:cubicBezTo>
                      <a:pt x="154" y="290"/>
                      <a:pt x="152" y="290"/>
                      <a:pt x="151" y="290"/>
                    </a:cubicBezTo>
                    <a:cubicBezTo>
                      <a:pt x="149" y="289"/>
                      <a:pt x="148" y="289"/>
                      <a:pt x="147" y="289"/>
                    </a:cubicBezTo>
                    <a:cubicBezTo>
                      <a:pt x="146" y="289"/>
                      <a:pt x="146" y="289"/>
                      <a:pt x="145" y="289"/>
                    </a:cubicBezTo>
                    <a:cubicBezTo>
                      <a:pt x="143" y="290"/>
                      <a:pt x="140" y="290"/>
                      <a:pt x="138" y="290"/>
                    </a:cubicBezTo>
                    <a:cubicBezTo>
                      <a:pt x="137" y="290"/>
                      <a:pt x="135" y="291"/>
                      <a:pt x="134" y="291"/>
                    </a:cubicBezTo>
                    <a:cubicBezTo>
                      <a:pt x="133" y="291"/>
                      <a:pt x="132" y="291"/>
                      <a:pt x="131" y="290"/>
                    </a:cubicBezTo>
                    <a:cubicBezTo>
                      <a:pt x="130" y="289"/>
                      <a:pt x="130" y="287"/>
                      <a:pt x="129" y="286"/>
                    </a:cubicBezTo>
                    <a:cubicBezTo>
                      <a:pt x="129" y="286"/>
                      <a:pt x="129" y="286"/>
                      <a:pt x="129" y="286"/>
                    </a:cubicBezTo>
                    <a:cubicBezTo>
                      <a:pt x="129" y="286"/>
                      <a:pt x="128" y="286"/>
                      <a:pt x="128" y="285"/>
                    </a:cubicBezTo>
                    <a:cubicBezTo>
                      <a:pt x="128" y="284"/>
                      <a:pt x="128" y="284"/>
                      <a:pt x="127" y="283"/>
                    </a:cubicBezTo>
                    <a:moveTo>
                      <a:pt x="127" y="264"/>
                    </a:moveTo>
                    <a:cubicBezTo>
                      <a:pt x="127" y="271"/>
                      <a:pt x="128" y="277"/>
                      <a:pt x="129" y="283"/>
                    </a:cubicBezTo>
                    <a:cubicBezTo>
                      <a:pt x="129" y="282"/>
                      <a:pt x="129" y="282"/>
                      <a:pt x="129" y="282"/>
                    </a:cubicBezTo>
                    <a:cubicBezTo>
                      <a:pt x="129" y="279"/>
                      <a:pt x="129" y="276"/>
                      <a:pt x="129" y="273"/>
                    </a:cubicBezTo>
                    <a:cubicBezTo>
                      <a:pt x="128" y="270"/>
                      <a:pt x="128" y="267"/>
                      <a:pt x="127" y="264"/>
                    </a:cubicBezTo>
                    <a:moveTo>
                      <a:pt x="234" y="254"/>
                    </a:moveTo>
                    <a:cubicBezTo>
                      <a:pt x="233" y="254"/>
                      <a:pt x="232" y="254"/>
                      <a:pt x="231" y="254"/>
                    </a:cubicBezTo>
                    <a:cubicBezTo>
                      <a:pt x="232" y="255"/>
                      <a:pt x="232" y="255"/>
                      <a:pt x="233" y="255"/>
                    </a:cubicBezTo>
                    <a:cubicBezTo>
                      <a:pt x="234" y="255"/>
                      <a:pt x="235" y="254"/>
                      <a:pt x="236" y="254"/>
                    </a:cubicBezTo>
                    <a:cubicBezTo>
                      <a:pt x="235" y="254"/>
                      <a:pt x="234" y="254"/>
                      <a:pt x="234" y="254"/>
                    </a:cubicBezTo>
                    <a:moveTo>
                      <a:pt x="123" y="248"/>
                    </a:moveTo>
                    <a:cubicBezTo>
                      <a:pt x="123" y="250"/>
                      <a:pt x="123" y="253"/>
                      <a:pt x="123" y="255"/>
                    </a:cubicBezTo>
                    <a:cubicBezTo>
                      <a:pt x="123" y="257"/>
                      <a:pt x="124" y="260"/>
                      <a:pt x="124" y="262"/>
                    </a:cubicBezTo>
                    <a:cubicBezTo>
                      <a:pt x="125" y="263"/>
                      <a:pt x="125" y="264"/>
                      <a:pt x="125" y="265"/>
                    </a:cubicBezTo>
                    <a:cubicBezTo>
                      <a:pt x="125" y="261"/>
                      <a:pt x="125" y="258"/>
                      <a:pt x="125" y="254"/>
                    </a:cubicBezTo>
                    <a:cubicBezTo>
                      <a:pt x="124" y="252"/>
                      <a:pt x="124" y="250"/>
                      <a:pt x="123" y="248"/>
                    </a:cubicBezTo>
                    <a:moveTo>
                      <a:pt x="121" y="240"/>
                    </a:moveTo>
                    <a:cubicBezTo>
                      <a:pt x="121" y="242"/>
                      <a:pt x="121" y="244"/>
                      <a:pt x="121" y="247"/>
                    </a:cubicBezTo>
                    <a:cubicBezTo>
                      <a:pt x="121" y="247"/>
                      <a:pt x="121" y="248"/>
                      <a:pt x="121" y="248"/>
                    </a:cubicBezTo>
                    <a:cubicBezTo>
                      <a:pt x="121" y="246"/>
                      <a:pt x="121" y="244"/>
                      <a:pt x="122" y="242"/>
                    </a:cubicBezTo>
                    <a:cubicBezTo>
                      <a:pt x="121" y="241"/>
                      <a:pt x="121" y="241"/>
                      <a:pt x="121" y="240"/>
                    </a:cubicBezTo>
                    <a:moveTo>
                      <a:pt x="172" y="183"/>
                    </a:moveTo>
                    <a:cubicBezTo>
                      <a:pt x="166" y="185"/>
                      <a:pt x="160" y="187"/>
                      <a:pt x="154" y="189"/>
                    </a:cubicBezTo>
                    <a:cubicBezTo>
                      <a:pt x="148" y="191"/>
                      <a:pt x="142" y="192"/>
                      <a:pt x="137" y="195"/>
                    </a:cubicBezTo>
                    <a:cubicBezTo>
                      <a:pt x="132" y="197"/>
                      <a:pt x="126" y="199"/>
                      <a:pt x="122" y="203"/>
                    </a:cubicBezTo>
                    <a:cubicBezTo>
                      <a:pt x="119" y="206"/>
                      <a:pt x="118" y="210"/>
                      <a:pt x="117" y="214"/>
                    </a:cubicBezTo>
                    <a:cubicBezTo>
                      <a:pt x="116" y="223"/>
                      <a:pt x="118" y="232"/>
                      <a:pt x="119" y="240"/>
                    </a:cubicBezTo>
                    <a:cubicBezTo>
                      <a:pt x="119" y="237"/>
                      <a:pt x="119" y="233"/>
                      <a:pt x="119" y="230"/>
                    </a:cubicBezTo>
                    <a:cubicBezTo>
                      <a:pt x="118" y="222"/>
                      <a:pt x="118" y="213"/>
                      <a:pt x="122" y="207"/>
                    </a:cubicBezTo>
                    <a:cubicBezTo>
                      <a:pt x="125" y="202"/>
                      <a:pt x="131" y="199"/>
                      <a:pt x="136" y="197"/>
                    </a:cubicBezTo>
                    <a:cubicBezTo>
                      <a:pt x="142" y="194"/>
                      <a:pt x="149" y="193"/>
                      <a:pt x="155" y="191"/>
                    </a:cubicBezTo>
                    <a:cubicBezTo>
                      <a:pt x="161" y="189"/>
                      <a:pt x="167" y="186"/>
                      <a:pt x="172" y="183"/>
                    </a:cubicBezTo>
                    <a:moveTo>
                      <a:pt x="204" y="150"/>
                    </a:moveTo>
                    <a:cubicBezTo>
                      <a:pt x="204" y="151"/>
                      <a:pt x="203" y="151"/>
                      <a:pt x="202" y="152"/>
                    </a:cubicBezTo>
                    <a:cubicBezTo>
                      <a:pt x="201" y="154"/>
                      <a:pt x="200" y="155"/>
                      <a:pt x="199" y="157"/>
                    </a:cubicBezTo>
                    <a:cubicBezTo>
                      <a:pt x="193" y="167"/>
                      <a:pt x="183" y="174"/>
                      <a:pt x="173" y="180"/>
                    </a:cubicBezTo>
                    <a:cubicBezTo>
                      <a:pt x="173" y="180"/>
                      <a:pt x="172" y="181"/>
                      <a:pt x="172" y="181"/>
                    </a:cubicBezTo>
                    <a:cubicBezTo>
                      <a:pt x="176" y="179"/>
                      <a:pt x="181" y="177"/>
                      <a:pt x="185" y="174"/>
                    </a:cubicBezTo>
                    <a:cubicBezTo>
                      <a:pt x="186" y="174"/>
                      <a:pt x="186" y="174"/>
                      <a:pt x="187" y="173"/>
                    </a:cubicBezTo>
                    <a:cubicBezTo>
                      <a:pt x="192" y="169"/>
                      <a:pt x="196" y="165"/>
                      <a:pt x="200" y="159"/>
                    </a:cubicBezTo>
                    <a:cubicBezTo>
                      <a:pt x="202" y="156"/>
                      <a:pt x="203" y="153"/>
                      <a:pt x="204" y="150"/>
                    </a:cubicBezTo>
                    <a:moveTo>
                      <a:pt x="205" y="145"/>
                    </a:moveTo>
                    <a:cubicBezTo>
                      <a:pt x="205" y="145"/>
                      <a:pt x="205" y="146"/>
                      <a:pt x="205" y="146"/>
                    </a:cubicBezTo>
                    <a:cubicBezTo>
                      <a:pt x="205" y="146"/>
                      <a:pt x="205" y="146"/>
                      <a:pt x="205" y="146"/>
                    </a:cubicBezTo>
                    <a:cubicBezTo>
                      <a:pt x="205" y="145"/>
                      <a:pt x="205" y="145"/>
                      <a:pt x="205" y="145"/>
                    </a:cubicBezTo>
                    <a:moveTo>
                      <a:pt x="63" y="143"/>
                    </a:moveTo>
                    <a:cubicBezTo>
                      <a:pt x="66" y="145"/>
                      <a:pt x="69" y="146"/>
                      <a:pt x="72" y="147"/>
                    </a:cubicBezTo>
                    <a:cubicBezTo>
                      <a:pt x="76" y="147"/>
                      <a:pt x="79" y="148"/>
                      <a:pt x="82" y="149"/>
                    </a:cubicBezTo>
                    <a:cubicBezTo>
                      <a:pt x="84" y="149"/>
                      <a:pt x="86" y="149"/>
                      <a:pt x="87" y="149"/>
                    </a:cubicBezTo>
                    <a:cubicBezTo>
                      <a:pt x="88" y="150"/>
                      <a:pt x="90" y="150"/>
                      <a:pt x="91" y="150"/>
                    </a:cubicBezTo>
                    <a:cubicBezTo>
                      <a:pt x="88" y="149"/>
                      <a:pt x="84" y="148"/>
                      <a:pt x="81" y="147"/>
                    </a:cubicBezTo>
                    <a:cubicBezTo>
                      <a:pt x="77" y="146"/>
                      <a:pt x="73" y="145"/>
                      <a:pt x="68" y="144"/>
                    </a:cubicBezTo>
                    <a:cubicBezTo>
                      <a:pt x="66" y="144"/>
                      <a:pt x="65" y="144"/>
                      <a:pt x="63" y="143"/>
                    </a:cubicBezTo>
                    <a:moveTo>
                      <a:pt x="113" y="136"/>
                    </a:moveTo>
                    <a:cubicBezTo>
                      <a:pt x="112" y="137"/>
                      <a:pt x="112" y="137"/>
                      <a:pt x="112" y="138"/>
                    </a:cubicBezTo>
                    <a:cubicBezTo>
                      <a:pt x="111" y="139"/>
                      <a:pt x="111" y="140"/>
                      <a:pt x="110" y="142"/>
                    </a:cubicBezTo>
                    <a:cubicBezTo>
                      <a:pt x="110" y="144"/>
                      <a:pt x="110" y="146"/>
                      <a:pt x="110" y="148"/>
                    </a:cubicBezTo>
                    <a:cubicBezTo>
                      <a:pt x="109" y="150"/>
                      <a:pt x="108" y="151"/>
                      <a:pt x="107" y="151"/>
                    </a:cubicBezTo>
                    <a:cubicBezTo>
                      <a:pt x="106" y="152"/>
                      <a:pt x="104" y="152"/>
                      <a:pt x="103" y="152"/>
                    </a:cubicBezTo>
                    <a:cubicBezTo>
                      <a:pt x="102" y="152"/>
                      <a:pt x="101" y="152"/>
                      <a:pt x="100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2" y="152"/>
                      <a:pt x="102" y="153"/>
                      <a:pt x="101" y="154"/>
                    </a:cubicBezTo>
                    <a:cubicBezTo>
                      <a:pt x="102" y="154"/>
                      <a:pt x="103" y="154"/>
                      <a:pt x="103" y="154"/>
                    </a:cubicBezTo>
                    <a:cubicBezTo>
                      <a:pt x="105" y="154"/>
                      <a:pt x="106" y="154"/>
                      <a:pt x="107" y="153"/>
                    </a:cubicBezTo>
                    <a:cubicBezTo>
                      <a:pt x="110" y="153"/>
                      <a:pt x="111" y="151"/>
                      <a:pt x="112" y="148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111" y="148"/>
                      <a:pt x="110" y="147"/>
                      <a:pt x="111" y="146"/>
                    </a:cubicBezTo>
                    <a:cubicBezTo>
                      <a:pt x="111" y="146"/>
                      <a:pt x="112" y="146"/>
                      <a:pt x="112" y="145"/>
                    </a:cubicBezTo>
                    <a:cubicBezTo>
                      <a:pt x="112" y="144"/>
                      <a:pt x="112" y="142"/>
                      <a:pt x="112" y="140"/>
                    </a:cubicBezTo>
                    <a:cubicBezTo>
                      <a:pt x="112" y="139"/>
                      <a:pt x="112" y="137"/>
                      <a:pt x="113" y="136"/>
                    </a:cubicBezTo>
                    <a:moveTo>
                      <a:pt x="303" y="130"/>
                    </a:moveTo>
                    <a:cubicBezTo>
                      <a:pt x="303" y="130"/>
                      <a:pt x="303" y="130"/>
                      <a:pt x="302" y="131"/>
                    </a:cubicBezTo>
                    <a:cubicBezTo>
                      <a:pt x="302" y="131"/>
                      <a:pt x="302" y="131"/>
                      <a:pt x="302" y="131"/>
                    </a:cubicBezTo>
                    <a:cubicBezTo>
                      <a:pt x="301" y="131"/>
                      <a:pt x="301" y="131"/>
                      <a:pt x="301" y="130"/>
                    </a:cubicBezTo>
                    <a:cubicBezTo>
                      <a:pt x="301" y="133"/>
                      <a:pt x="301" y="136"/>
                      <a:pt x="301" y="139"/>
                    </a:cubicBezTo>
                    <a:cubicBezTo>
                      <a:pt x="300" y="150"/>
                      <a:pt x="299" y="161"/>
                      <a:pt x="296" y="171"/>
                    </a:cubicBezTo>
                    <a:cubicBezTo>
                      <a:pt x="292" y="189"/>
                      <a:pt x="283" y="206"/>
                      <a:pt x="272" y="220"/>
                    </a:cubicBezTo>
                    <a:cubicBezTo>
                      <a:pt x="271" y="221"/>
                      <a:pt x="270" y="221"/>
                      <a:pt x="269" y="222"/>
                    </a:cubicBezTo>
                    <a:cubicBezTo>
                      <a:pt x="266" y="225"/>
                      <a:pt x="263" y="228"/>
                      <a:pt x="259" y="231"/>
                    </a:cubicBezTo>
                    <a:cubicBezTo>
                      <a:pt x="247" y="240"/>
                      <a:pt x="233" y="247"/>
                      <a:pt x="220" y="255"/>
                    </a:cubicBezTo>
                    <a:cubicBezTo>
                      <a:pt x="219" y="255"/>
                      <a:pt x="219" y="256"/>
                      <a:pt x="220" y="257"/>
                    </a:cubicBezTo>
                    <a:cubicBezTo>
                      <a:pt x="223" y="258"/>
                      <a:pt x="226" y="258"/>
                      <a:pt x="228" y="258"/>
                    </a:cubicBezTo>
                    <a:cubicBezTo>
                      <a:pt x="232" y="258"/>
                      <a:pt x="236" y="258"/>
                      <a:pt x="240" y="259"/>
                    </a:cubicBezTo>
                    <a:cubicBezTo>
                      <a:pt x="247" y="260"/>
                      <a:pt x="253" y="262"/>
                      <a:pt x="260" y="265"/>
                    </a:cubicBezTo>
                    <a:cubicBezTo>
                      <a:pt x="272" y="271"/>
                      <a:pt x="283" y="279"/>
                      <a:pt x="292" y="290"/>
                    </a:cubicBezTo>
                    <a:cubicBezTo>
                      <a:pt x="300" y="299"/>
                      <a:pt x="306" y="311"/>
                      <a:pt x="310" y="322"/>
                    </a:cubicBezTo>
                    <a:cubicBezTo>
                      <a:pt x="310" y="320"/>
                      <a:pt x="309" y="317"/>
                      <a:pt x="309" y="314"/>
                    </a:cubicBezTo>
                    <a:cubicBezTo>
                      <a:pt x="305" y="306"/>
                      <a:pt x="301" y="298"/>
                      <a:pt x="295" y="291"/>
                    </a:cubicBezTo>
                    <a:cubicBezTo>
                      <a:pt x="287" y="281"/>
                      <a:pt x="277" y="272"/>
                      <a:pt x="266" y="266"/>
                    </a:cubicBezTo>
                    <a:cubicBezTo>
                      <a:pt x="262" y="264"/>
                      <a:pt x="258" y="262"/>
                      <a:pt x="254" y="261"/>
                    </a:cubicBezTo>
                    <a:cubicBezTo>
                      <a:pt x="251" y="260"/>
                      <a:pt x="248" y="259"/>
                      <a:pt x="245" y="258"/>
                    </a:cubicBezTo>
                    <a:cubicBezTo>
                      <a:pt x="240" y="258"/>
                      <a:pt x="235" y="258"/>
                      <a:pt x="230" y="256"/>
                    </a:cubicBezTo>
                    <a:cubicBezTo>
                      <a:pt x="228" y="256"/>
                      <a:pt x="225" y="256"/>
                      <a:pt x="223" y="255"/>
                    </a:cubicBezTo>
                    <a:cubicBezTo>
                      <a:pt x="232" y="250"/>
                      <a:pt x="241" y="245"/>
                      <a:pt x="250" y="240"/>
                    </a:cubicBezTo>
                    <a:cubicBezTo>
                      <a:pt x="243" y="244"/>
                      <a:pt x="236" y="249"/>
                      <a:pt x="229" y="253"/>
                    </a:cubicBezTo>
                    <a:cubicBezTo>
                      <a:pt x="228" y="253"/>
                      <a:pt x="228" y="254"/>
                      <a:pt x="228" y="254"/>
                    </a:cubicBezTo>
                    <a:cubicBezTo>
                      <a:pt x="228" y="254"/>
                      <a:pt x="228" y="254"/>
                      <a:pt x="228" y="254"/>
                    </a:cubicBezTo>
                    <a:cubicBezTo>
                      <a:pt x="230" y="253"/>
                      <a:pt x="232" y="252"/>
                      <a:pt x="234" y="252"/>
                    </a:cubicBezTo>
                    <a:cubicBezTo>
                      <a:pt x="244" y="246"/>
                      <a:pt x="253" y="240"/>
                      <a:pt x="262" y="232"/>
                    </a:cubicBezTo>
                    <a:cubicBezTo>
                      <a:pt x="265" y="230"/>
                      <a:pt x="268" y="227"/>
                      <a:pt x="270" y="224"/>
                    </a:cubicBezTo>
                    <a:cubicBezTo>
                      <a:pt x="274" y="221"/>
                      <a:pt x="278" y="217"/>
                      <a:pt x="281" y="212"/>
                    </a:cubicBezTo>
                    <a:cubicBezTo>
                      <a:pt x="297" y="191"/>
                      <a:pt x="303" y="164"/>
                      <a:pt x="303" y="138"/>
                    </a:cubicBezTo>
                    <a:cubicBezTo>
                      <a:pt x="303" y="135"/>
                      <a:pt x="303" y="132"/>
                      <a:pt x="303" y="130"/>
                    </a:cubicBezTo>
                    <a:moveTo>
                      <a:pt x="306" y="129"/>
                    </a:moveTo>
                    <a:cubicBezTo>
                      <a:pt x="305" y="129"/>
                      <a:pt x="304" y="129"/>
                      <a:pt x="304" y="130"/>
                    </a:cubicBezTo>
                    <a:cubicBezTo>
                      <a:pt x="304" y="141"/>
                      <a:pt x="303" y="152"/>
                      <a:pt x="301" y="163"/>
                    </a:cubicBezTo>
                    <a:cubicBezTo>
                      <a:pt x="299" y="177"/>
                      <a:pt x="296" y="190"/>
                      <a:pt x="289" y="202"/>
                    </a:cubicBezTo>
                    <a:cubicBezTo>
                      <a:pt x="282" y="213"/>
                      <a:pt x="274" y="223"/>
                      <a:pt x="264" y="232"/>
                    </a:cubicBezTo>
                    <a:cubicBezTo>
                      <a:pt x="258" y="237"/>
                      <a:pt x="252" y="241"/>
                      <a:pt x="246" y="245"/>
                    </a:cubicBezTo>
                    <a:cubicBezTo>
                      <a:pt x="243" y="248"/>
                      <a:pt x="239" y="251"/>
                      <a:pt x="235" y="252"/>
                    </a:cubicBezTo>
                    <a:cubicBezTo>
                      <a:pt x="236" y="252"/>
                      <a:pt x="236" y="252"/>
                      <a:pt x="236" y="252"/>
                    </a:cubicBezTo>
                    <a:cubicBezTo>
                      <a:pt x="237" y="252"/>
                      <a:pt x="238" y="253"/>
                      <a:pt x="239" y="253"/>
                    </a:cubicBezTo>
                    <a:cubicBezTo>
                      <a:pt x="240" y="252"/>
                      <a:pt x="242" y="251"/>
                      <a:pt x="244" y="250"/>
                    </a:cubicBezTo>
                    <a:cubicBezTo>
                      <a:pt x="244" y="249"/>
                      <a:pt x="244" y="249"/>
                      <a:pt x="244" y="249"/>
                    </a:cubicBezTo>
                    <a:cubicBezTo>
                      <a:pt x="244" y="249"/>
                      <a:pt x="244" y="249"/>
                      <a:pt x="244" y="249"/>
                    </a:cubicBezTo>
                    <a:cubicBezTo>
                      <a:pt x="245" y="248"/>
                      <a:pt x="246" y="248"/>
                      <a:pt x="246" y="248"/>
                    </a:cubicBezTo>
                    <a:cubicBezTo>
                      <a:pt x="251" y="244"/>
                      <a:pt x="256" y="241"/>
                      <a:pt x="260" y="237"/>
                    </a:cubicBezTo>
                    <a:cubicBezTo>
                      <a:pt x="266" y="232"/>
                      <a:pt x="272" y="227"/>
                      <a:pt x="278" y="221"/>
                    </a:cubicBezTo>
                    <a:cubicBezTo>
                      <a:pt x="277" y="221"/>
                      <a:pt x="277" y="221"/>
                      <a:pt x="277" y="221"/>
                    </a:cubicBezTo>
                    <a:cubicBezTo>
                      <a:pt x="276" y="221"/>
                      <a:pt x="276" y="219"/>
                      <a:pt x="277" y="219"/>
                    </a:cubicBezTo>
                    <a:cubicBezTo>
                      <a:pt x="278" y="219"/>
                      <a:pt x="279" y="219"/>
                      <a:pt x="280" y="218"/>
                    </a:cubicBezTo>
                    <a:cubicBezTo>
                      <a:pt x="283" y="215"/>
                      <a:pt x="285" y="212"/>
                      <a:pt x="287" y="208"/>
                    </a:cubicBezTo>
                    <a:cubicBezTo>
                      <a:pt x="293" y="199"/>
                      <a:pt x="298" y="188"/>
                      <a:pt x="301" y="177"/>
                    </a:cubicBezTo>
                    <a:cubicBezTo>
                      <a:pt x="300" y="177"/>
                      <a:pt x="300" y="176"/>
                      <a:pt x="301" y="176"/>
                    </a:cubicBezTo>
                    <a:cubicBezTo>
                      <a:pt x="301" y="176"/>
                      <a:pt x="301" y="176"/>
                      <a:pt x="301" y="176"/>
                    </a:cubicBezTo>
                    <a:cubicBezTo>
                      <a:pt x="301" y="175"/>
                      <a:pt x="301" y="174"/>
                      <a:pt x="302" y="173"/>
                    </a:cubicBezTo>
                    <a:cubicBezTo>
                      <a:pt x="304" y="161"/>
                      <a:pt x="305" y="149"/>
                      <a:pt x="306" y="138"/>
                    </a:cubicBezTo>
                    <a:cubicBezTo>
                      <a:pt x="306" y="138"/>
                      <a:pt x="306" y="138"/>
                      <a:pt x="306" y="138"/>
                    </a:cubicBezTo>
                    <a:cubicBezTo>
                      <a:pt x="305" y="138"/>
                      <a:pt x="304" y="136"/>
                      <a:pt x="305" y="136"/>
                    </a:cubicBezTo>
                    <a:cubicBezTo>
                      <a:pt x="305" y="136"/>
                      <a:pt x="305" y="136"/>
                      <a:pt x="306" y="135"/>
                    </a:cubicBezTo>
                    <a:cubicBezTo>
                      <a:pt x="306" y="133"/>
                      <a:pt x="306" y="131"/>
                      <a:pt x="306" y="129"/>
                    </a:cubicBezTo>
                    <a:moveTo>
                      <a:pt x="203" y="107"/>
                    </a:moveTo>
                    <a:cubicBezTo>
                      <a:pt x="205" y="112"/>
                      <a:pt x="207" y="117"/>
                      <a:pt x="208" y="123"/>
                    </a:cubicBezTo>
                    <a:cubicBezTo>
                      <a:pt x="208" y="126"/>
                      <a:pt x="208" y="129"/>
                      <a:pt x="208" y="132"/>
                    </a:cubicBezTo>
                    <a:cubicBezTo>
                      <a:pt x="208" y="136"/>
                      <a:pt x="208" y="139"/>
                      <a:pt x="208" y="142"/>
                    </a:cubicBezTo>
                    <a:cubicBezTo>
                      <a:pt x="208" y="141"/>
                      <a:pt x="209" y="140"/>
                      <a:pt x="209" y="139"/>
                    </a:cubicBezTo>
                    <a:cubicBezTo>
                      <a:pt x="211" y="131"/>
                      <a:pt x="210" y="123"/>
                      <a:pt x="208" y="116"/>
                    </a:cubicBezTo>
                    <a:cubicBezTo>
                      <a:pt x="207" y="113"/>
                      <a:pt x="205" y="110"/>
                      <a:pt x="203" y="107"/>
                    </a:cubicBezTo>
                    <a:moveTo>
                      <a:pt x="198" y="100"/>
                    </a:moveTo>
                    <a:cubicBezTo>
                      <a:pt x="200" y="102"/>
                      <a:pt x="202" y="104"/>
                      <a:pt x="204" y="106"/>
                    </a:cubicBezTo>
                    <a:cubicBezTo>
                      <a:pt x="203" y="104"/>
                      <a:pt x="202" y="103"/>
                      <a:pt x="201" y="102"/>
                    </a:cubicBezTo>
                    <a:cubicBezTo>
                      <a:pt x="200" y="101"/>
                      <a:pt x="199" y="101"/>
                      <a:pt x="198" y="100"/>
                    </a:cubicBezTo>
                    <a:moveTo>
                      <a:pt x="170" y="90"/>
                    </a:moveTo>
                    <a:cubicBezTo>
                      <a:pt x="164" y="90"/>
                      <a:pt x="158" y="91"/>
                      <a:pt x="152" y="92"/>
                    </a:cubicBezTo>
                    <a:cubicBezTo>
                      <a:pt x="141" y="95"/>
                      <a:pt x="130" y="101"/>
                      <a:pt x="122" y="109"/>
                    </a:cubicBezTo>
                    <a:cubicBezTo>
                      <a:pt x="117" y="114"/>
                      <a:pt x="114" y="120"/>
                      <a:pt x="112" y="127"/>
                    </a:cubicBezTo>
                    <a:cubicBezTo>
                      <a:pt x="113" y="125"/>
                      <a:pt x="115" y="124"/>
                      <a:pt x="116" y="122"/>
                    </a:cubicBezTo>
                    <a:cubicBezTo>
                      <a:pt x="117" y="121"/>
                      <a:pt x="118" y="119"/>
                      <a:pt x="119" y="118"/>
                    </a:cubicBezTo>
                    <a:cubicBezTo>
                      <a:pt x="119" y="116"/>
                      <a:pt x="120" y="115"/>
                      <a:pt x="121" y="113"/>
                    </a:cubicBezTo>
                    <a:cubicBezTo>
                      <a:pt x="128" y="103"/>
                      <a:pt x="141" y="97"/>
                      <a:pt x="152" y="94"/>
                    </a:cubicBezTo>
                    <a:cubicBezTo>
                      <a:pt x="158" y="92"/>
                      <a:pt x="164" y="92"/>
                      <a:pt x="170" y="92"/>
                    </a:cubicBezTo>
                    <a:cubicBezTo>
                      <a:pt x="176" y="92"/>
                      <a:pt x="182" y="93"/>
                      <a:pt x="188" y="95"/>
                    </a:cubicBezTo>
                    <a:cubicBezTo>
                      <a:pt x="189" y="95"/>
                      <a:pt x="190" y="95"/>
                      <a:pt x="190" y="96"/>
                    </a:cubicBezTo>
                    <a:cubicBezTo>
                      <a:pt x="191" y="96"/>
                      <a:pt x="192" y="96"/>
                      <a:pt x="193" y="96"/>
                    </a:cubicBezTo>
                    <a:cubicBezTo>
                      <a:pt x="194" y="97"/>
                      <a:pt x="195" y="97"/>
                      <a:pt x="197" y="98"/>
                    </a:cubicBezTo>
                    <a:cubicBezTo>
                      <a:pt x="193" y="95"/>
                      <a:pt x="190" y="93"/>
                      <a:pt x="186" y="92"/>
                    </a:cubicBezTo>
                    <a:cubicBezTo>
                      <a:pt x="181" y="90"/>
                      <a:pt x="175" y="90"/>
                      <a:pt x="170" y="90"/>
                    </a:cubicBezTo>
                    <a:moveTo>
                      <a:pt x="287" y="60"/>
                    </a:moveTo>
                    <a:cubicBezTo>
                      <a:pt x="286" y="61"/>
                      <a:pt x="286" y="61"/>
                      <a:pt x="285" y="62"/>
                    </a:cubicBezTo>
                    <a:cubicBezTo>
                      <a:pt x="286" y="63"/>
                      <a:pt x="287" y="65"/>
                      <a:pt x="289" y="67"/>
                    </a:cubicBezTo>
                    <a:cubicBezTo>
                      <a:pt x="287" y="65"/>
                      <a:pt x="286" y="64"/>
                      <a:pt x="285" y="62"/>
                    </a:cubicBezTo>
                    <a:cubicBezTo>
                      <a:pt x="284" y="62"/>
                      <a:pt x="284" y="62"/>
                      <a:pt x="283" y="63"/>
                    </a:cubicBezTo>
                    <a:cubicBezTo>
                      <a:pt x="286" y="67"/>
                      <a:pt x="289" y="72"/>
                      <a:pt x="291" y="76"/>
                    </a:cubicBezTo>
                    <a:cubicBezTo>
                      <a:pt x="294" y="81"/>
                      <a:pt x="296" y="86"/>
                      <a:pt x="298" y="92"/>
                    </a:cubicBezTo>
                    <a:cubicBezTo>
                      <a:pt x="299" y="95"/>
                      <a:pt x="300" y="99"/>
                      <a:pt x="300" y="103"/>
                    </a:cubicBezTo>
                    <a:cubicBezTo>
                      <a:pt x="301" y="103"/>
                      <a:pt x="302" y="102"/>
                      <a:pt x="303" y="102"/>
                    </a:cubicBezTo>
                    <a:cubicBezTo>
                      <a:pt x="302" y="98"/>
                      <a:pt x="301" y="94"/>
                      <a:pt x="300" y="90"/>
                    </a:cubicBezTo>
                    <a:cubicBezTo>
                      <a:pt x="299" y="87"/>
                      <a:pt x="298" y="84"/>
                      <a:pt x="297" y="81"/>
                    </a:cubicBezTo>
                    <a:cubicBezTo>
                      <a:pt x="295" y="77"/>
                      <a:pt x="293" y="72"/>
                      <a:pt x="291" y="68"/>
                    </a:cubicBezTo>
                    <a:cubicBezTo>
                      <a:pt x="291" y="68"/>
                      <a:pt x="291" y="68"/>
                      <a:pt x="290" y="68"/>
                    </a:cubicBezTo>
                    <a:cubicBezTo>
                      <a:pt x="290" y="69"/>
                      <a:pt x="290" y="69"/>
                      <a:pt x="290" y="69"/>
                    </a:cubicBezTo>
                    <a:cubicBezTo>
                      <a:pt x="289" y="69"/>
                      <a:pt x="289" y="67"/>
                      <a:pt x="290" y="67"/>
                    </a:cubicBezTo>
                    <a:cubicBezTo>
                      <a:pt x="290" y="67"/>
                      <a:pt x="290" y="66"/>
                      <a:pt x="290" y="66"/>
                    </a:cubicBezTo>
                    <a:cubicBezTo>
                      <a:pt x="289" y="64"/>
                      <a:pt x="288" y="62"/>
                      <a:pt x="287" y="60"/>
                    </a:cubicBezTo>
                    <a:moveTo>
                      <a:pt x="278" y="53"/>
                    </a:moveTo>
                    <a:cubicBezTo>
                      <a:pt x="278" y="54"/>
                      <a:pt x="277" y="54"/>
                      <a:pt x="277" y="54"/>
                    </a:cubicBezTo>
                    <a:cubicBezTo>
                      <a:pt x="278" y="57"/>
                      <a:pt x="280" y="59"/>
                      <a:pt x="282" y="61"/>
                    </a:cubicBezTo>
                    <a:cubicBezTo>
                      <a:pt x="282" y="61"/>
                      <a:pt x="283" y="60"/>
                      <a:pt x="284" y="60"/>
                    </a:cubicBezTo>
                    <a:cubicBezTo>
                      <a:pt x="282" y="58"/>
                      <a:pt x="280" y="56"/>
                      <a:pt x="278" y="53"/>
                    </a:cubicBezTo>
                    <a:moveTo>
                      <a:pt x="281" y="52"/>
                    </a:moveTo>
                    <a:cubicBezTo>
                      <a:pt x="280" y="52"/>
                      <a:pt x="280" y="53"/>
                      <a:pt x="279" y="53"/>
                    </a:cubicBezTo>
                    <a:cubicBezTo>
                      <a:pt x="281" y="55"/>
                      <a:pt x="282" y="57"/>
                      <a:pt x="284" y="60"/>
                    </a:cubicBezTo>
                    <a:cubicBezTo>
                      <a:pt x="285" y="59"/>
                      <a:pt x="285" y="59"/>
                      <a:pt x="286" y="59"/>
                    </a:cubicBezTo>
                    <a:cubicBezTo>
                      <a:pt x="284" y="56"/>
                      <a:pt x="283" y="54"/>
                      <a:pt x="281" y="52"/>
                    </a:cubicBezTo>
                    <a:moveTo>
                      <a:pt x="275" y="45"/>
                    </a:moveTo>
                    <a:cubicBezTo>
                      <a:pt x="274" y="45"/>
                      <a:pt x="274" y="46"/>
                      <a:pt x="273" y="46"/>
                    </a:cubicBezTo>
                    <a:cubicBezTo>
                      <a:pt x="275" y="48"/>
                      <a:pt x="276" y="50"/>
                      <a:pt x="278" y="51"/>
                    </a:cubicBezTo>
                    <a:cubicBezTo>
                      <a:pt x="278" y="51"/>
                      <a:pt x="279" y="51"/>
                      <a:pt x="279" y="50"/>
                    </a:cubicBezTo>
                    <a:cubicBezTo>
                      <a:pt x="279" y="50"/>
                      <a:pt x="279" y="50"/>
                      <a:pt x="279" y="50"/>
                    </a:cubicBezTo>
                    <a:cubicBezTo>
                      <a:pt x="278" y="48"/>
                      <a:pt x="276" y="46"/>
                      <a:pt x="275" y="45"/>
                    </a:cubicBezTo>
                    <a:moveTo>
                      <a:pt x="240" y="19"/>
                    </a:moveTo>
                    <a:cubicBezTo>
                      <a:pt x="239" y="20"/>
                      <a:pt x="238" y="21"/>
                      <a:pt x="237" y="21"/>
                    </a:cubicBezTo>
                    <a:cubicBezTo>
                      <a:pt x="241" y="23"/>
                      <a:pt x="244" y="25"/>
                      <a:pt x="247" y="26"/>
                    </a:cubicBezTo>
                    <a:cubicBezTo>
                      <a:pt x="254" y="32"/>
                      <a:pt x="261" y="38"/>
                      <a:pt x="267" y="44"/>
                    </a:cubicBezTo>
                    <a:cubicBezTo>
                      <a:pt x="270" y="47"/>
                      <a:pt x="273" y="50"/>
                      <a:pt x="275" y="53"/>
                    </a:cubicBezTo>
                    <a:cubicBezTo>
                      <a:pt x="276" y="52"/>
                      <a:pt x="276" y="52"/>
                      <a:pt x="277" y="52"/>
                    </a:cubicBezTo>
                    <a:cubicBezTo>
                      <a:pt x="276" y="50"/>
                      <a:pt x="274" y="48"/>
                      <a:pt x="272" y="47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71" y="47"/>
                      <a:pt x="271" y="47"/>
                      <a:pt x="271" y="47"/>
                    </a:cubicBezTo>
                    <a:cubicBezTo>
                      <a:pt x="270" y="47"/>
                      <a:pt x="270" y="46"/>
                      <a:pt x="271" y="45"/>
                    </a:cubicBezTo>
                    <a:cubicBezTo>
                      <a:pt x="271" y="45"/>
                      <a:pt x="271" y="45"/>
                      <a:pt x="271" y="45"/>
                    </a:cubicBezTo>
                    <a:cubicBezTo>
                      <a:pt x="269" y="42"/>
                      <a:pt x="266" y="40"/>
                      <a:pt x="263" y="37"/>
                    </a:cubicBezTo>
                    <a:cubicBezTo>
                      <a:pt x="266" y="40"/>
                      <a:pt x="269" y="42"/>
                      <a:pt x="272" y="45"/>
                    </a:cubicBezTo>
                    <a:cubicBezTo>
                      <a:pt x="272" y="44"/>
                      <a:pt x="273" y="44"/>
                      <a:pt x="273" y="44"/>
                    </a:cubicBezTo>
                    <a:cubicBezTo>
                      <a:pt x="271" y="41"/>
                      <a:pt x="269" y="39"/>
                      <a:pt x="267" y="37"/>
                    </a:cubicBezTo>
                    <a:cubicBezTo>
                      <a:pt x="266" y="38"/>
                      <a:pt x="266" y="38"/>
                      <a:pt x="266" y="38"/>
                    </a:cubicBezTo>
                    <a:cubicBezTo>
                      <a:pt x="266" y="38"/>
                      <a:pt x="265" y="38"/>
                      <a:pt x="265" y="38"/>
                    </a:cubicBezTo>
                    <a:cubicBezTo>
                      <a:pt x="264" y="38"/>
                      <a:pt x="264" y="37"/>
                      <a:pt x="265" y="36"/>
                    </a:cubicBezTo>
                    <a:cubicBezTo>
                      <a:pt x="265" y="36"/>
                      <a:pt x="265" y="36"/>
                      <a:pt x="265" y="36"/>
                    </a:cubicBezTo>
                    <a:cubicBezTo>
                      <a:pt x="263" y="34"/>
                      <a:pt x="260" y="32"/>
                      <a:pt x="258" y="31"/>
                    </a:cubicBezTo>
                    <a:cubicBezTo>
                      <a:pt x="258" y="31"/>
                      <a:pt x="257" y="31"/>
                      <a:pt x="257" y="31"/>
                    </a:cubicBezTo>
                    <a:cubicBezTo>
                      <a:pt x="257" y="31"/>
                      <a:pt x="257" y="31"/>
                      <a:pt x="257" y="31"/>
                    </a:cubicBezTo>
                    <a:cubicBezTo>
                      <a:pt x="256" y="31"/>
                      <a:pt x="255" y="30"/>
                      <a:pt x="256" y="29"/>
                    </a:cubicBezTo>
                    <a:cubicBezTo>
                      <a:pt x="254" y="28"/>
                      <a:pt x="251" y="26"/>
                      <a:pt x="249" y="25"/>
                    </a:cubicBezTo>
                    <a:cubicBezTo>
                      <a:pt x="248" y="25"/>
                      <a:pt x="248" y="25"/>
                      <a:pt x="248" y="24"/>
                    </a:cubicBezTo>
                    <a:cubicBezTo>
                      <a:pt x="248" y="24"/>
                      <a:pt x="247" y="24"/>
                      <a:pt x="247" y="24"/>
                    </a:cubicBezTo>
                    <a:cubicBezTo>
                      <a:pt x="245" y="22"/>
                      <a:pt x="243" y="21"/>
                      <a:pt x="240" y="19"/>
                    </a:cubicBezTo>
                    <a:moveTo>
                      <a:pt x="230" y="13"/>
                    </a:moveTo>
                    <a:cubicBezTo>
                      <a:pt x="230" y="14"/>
                      <a:pt x="229" y="14"/>
                      <a:pt x="229" y="14"/>
                    </a:cubicBezTo>
                    <a:cubicBezTo>
                      <a:pt x="231" y="16"/>
                      <a:pt x="233" y="17"/>
                      <a:pt x="235" y="18"/>
                    </a:cubicBezTo>
                    <a:cubicBezTo>
                      <a:pt x="233" y="17"/>
                      <a:pt x="230" y="16"/>
                      <a:pt x="228" y="15"/>
                    </a:cubicBezTo>
                    <a:cubicBezTo>
                      <a:pt x="227" y="16"/>
                      <a:pt x="226" y="16"/>
                      <a:pt x="226" y="16"/>
                    </a:cubicBezTo>
                    <a:cubicBezTo>
                      <a:pt x="229" y="18"/>
                      <a:pt x="232" y="19"/>
                      <a:pt x="235" y="20"/>
                    </a:cubicBezTo>
                    <a:cubicBezTo>
                      <a:pt x="236" y="20"/>
                      <a:pt x="237" y="19"/>
                      <a:pt x="239" y="18"/>
                    </a:cubicBezTo>
                    <a:cubicBezTo>
                      <a:pt x="236" y="16"/>
                      <a:pt x="233" y="15"/>
                      <a:pt x="230" y="13"/>
                    </a:cubicBezTo>
                    <a:moveTo>
                      <a:pt x="218" y="12"/>
                    </a:moveTo>
                    <a:cubicBezTo>
                      <a:pt x="218" y="12"/>
                      <a:pt x="217" y="13"/>
                      <a:pt x="216" y="13"/>
                    </a:cubicBezTo>
                    <a:cubicBezTo>
                      <a:pt x="219" y="14"/>
                      <a:pt x="222" y="15"/>
                      <a:pt x="224" y="16"/>
                    </a:cubicBezTo>
                    <a:cubicBezTo>
                      <a:pt x="224" y="15"/>
                      <a:pt x="224" y="15"/>
                      <a:pt x="224" y="15"/>
                    </a:cubicBezTo>
                    <a:cubicBezTo>
                      <a:pt x="225" y="15"/>
                      <a:pt x="225" y="15"/>
                      <a:pt x="225" y="14"/>
                    </a:cubicBezTo>
                    <a:cubicBezTo>
                      <a:pt x="224" y="14"/>
                      <a:pt x="222" y="13"/>
                      <a:pt x="221" y="13"/>
                    </a:cubicBezTo>
                    <a:cubicBezTo>
                      <a:pt x="220" y="13"/>
                      <a:pt x="219" y="12"/>
                      <a:pt x="218" y="12"/>
                    </a:cubicBezTo>
                    <a:moveTo>
                      <a:pt x="134" y="12"/>
                    </a:moveTo>
                    <a:cubicBezTo>
                      <a:pt x="132" y="12"/>
                      <a:pt x="130" y="13"/>
                      <a:pt x="129" y="13"/>
                    </a:cubicBezTo>
                    <a:cubicBezTo>
                      <a:pt x="127" y="14"/>
                      <a:pt x="126" y="16"/>
                      <a:pt x="124" y="17"/>
                    </a:cubicBezTo>
                    <a:cubicBezTo>
                      <a:pt x="126" y="16"/>
                      <a:pt x="128" y="16"/>
                      <a:pt x="129" y="15"/>
                    </a:cubicBezTo>
                    <a:cubicBezTo>
                      <a:pt x="131" y="14"/>
                      <a:pt x="132" y="13"/>
                      <a:pt x="134" y="12"/>
                    </a:cubicBezTo>
                    <a:moveTo>
                      <a:pt x="222" y="9"/>
                    </a:moveTo>
                    <a:cubicBezTo>
                      <a:pt x="222" y="10"/>
                      <a:pt x="221" y="10"/>
                      <a:pt x="221" y="11"/>
                    </a:cubicBezTo>
                    <a:cubicBezTo>
                      <a:pt x="223" y="11"/>
                      <a:pt x="225" y="12"/>
                      <a:pt x="227" y="13"/>
                    </a:cubicBezTo>
                    <a:cubicBezTo>
                      <a:pt x="227" y="13"/>
                      <a:pt x="228" y="13"/>
                      <a:pt x="228" y="12"/>
                    </a:cubicBezTo>
                    <a:cubicBezTo>
                      <a:pt x="226" y="11"/>
                      <a:pt x="224" y="10"/>
                      <a:pt x="222" y="9"/>
                    </a:cubicBezTo>
                    <a:moveTo>
                      <a:pt x="175" y="8"/>
                    </a:moveTo>
                    <a:cubicBezTo>
                      <a:pt x="175" y="9"/>
                      <a:pt x="174" y="9"/>
                      <a:pt x="173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7" y="10"/>
                      <a:pt x="180" y="10"/>
                      <a:pt x="184" y="10"/>
                    </a:cubicBezTo>
                    <a:cubicBezTo>
                      <a:pt x="199" y="11"/>
                      <a:pt x="213" y="14"/>
                      <a:pt x="227" y="21"/>
                    </a:cubicBezTo>
                    <a:cubicBezTo>
                      <a:pt x="239" y="27"/>
                      <a:pt x="249" y="37"/>
                      <a:pt x="258" y="46"/>
                    </a:cubicBezTo>
                    <a:cubicBezTo>
                      <a:pt x="276" y="65"/>
                      <a:pt x="291" y="87"/>
                      <a:pt x="298" y="112"/>
                    </a:cubicBezTo>
                    <a:cubicBezTo>
                      <a:pt x="299" y="118"/>
                      <a:pt x="300" y="123"/>
                      <a:pt x="301" y="129"/>
                    </a:cubicBezTo>
                    <a:cubicBezTo>
                      <a:pt x="301" y="129"/>
                      <a:pt x="301" y="129"/>
                      <a:pt x="301" y="129"/>
                    </a:cubicBezTo>
                    <a:cubicBezTo>
                      <a:pt x="302" y="129"/>
                      <a:pt x="303" y="128"/>
                      <a:pt x="303" y="128"/>
                    </a:cubicBezTo>
                    <a:cubicBezTo>
                      <a:pt x="304" y="127"/>
                      <a:pt x="304" y="126"/>
                      <a:pt x="304" y="125"/>
                    </a:cubicBezTo>
                    <a:cubicBezTo>
                      <a:pt x="304" y="126"/>
                      <a:pt x="304" y="127"/>
                      <a:pt x="304" y="128"/>
                    </a:cubicBezTo>
                    <a:cubicBezTo>
                      <a:pt x="304" y="127"/>
                      <a:pt x="305" y="127"/>
                      <a:pt x="306" y="127"/>
                    </a:cubicBezTo>
                    <a:cubicBezTo>
                      <a:pt x="305" y="123"/>
                      <a:pt x="305" y="120"/>
                      <a:pt x="305" y="117"/>
                    </a:cubicBezTo>
                    <a:cubicBezTo>
                      <a:pt x="305" y="117"/>
                      <a:pt x="305" y="117"/>
                      <a:pt x="305" y="117"/>
                    </a:cubicBezTo>
                    <a:cubicBezTo>
                      <a:pt x="305" y="118"/>
                      <a:pt x="305" y="118"/>
                      <a:pt x="304" y="118"/>
                    </a:cubicBezTo>
                    <a:cubicBezTo>
                      <a:pt x="304" y="118"/>
                      <a:pt x="303" y="116"/>
                      <a:pt x="304" y="116"/>
                    </a:cubicBezTo>
                    <a:cubicBezTo>
                      <a:pt x="304" y="115"/>
                      <a:pt x="304" y="115"/>
                      <a:pt x="305" y="115"/>
                    </a:cubicBezTo>
                    <a:cubicBezTo>
                      <a:pt x="304" y="111"/>
                      <a:pt x="304" y="107"/>
                      <a:pt x="303" y="104"/>
                    </a:cubicBezTo>
                    <a:cubicBezTo>
                      <a:pt x="302" y="104"/>
                      <a:pt x="302" y="104"/>
                      <a:pt x="301" y="105"/>
                    </a:cubicBezTo>
                    <a:cubicBezTo>
                      <a:pt x="301" y="105"/>
                      <a:pt x="301" y="105"/>
                      <a:pt x="300" y="105"/>
                    </a:cubicBezTo>
                    <a:cubicBezTo>
                      <a:pt x="300" y="105"/>
                      <a:pt x="300" y="105"/>
                      <a:pt x="300" y="105"/>
                    </a:cubicBezTo>
                    <a:cubicBezTo>
                      <a:pt x="301" y="110"/>
                      <a:pt x="301" y="114"/>
                      <a:pt x="301" y="119"/>
                    </a:cubicBezTo>
                    <a:cubicBezTo>
                      <a:pt x="298" y="100"/>
                      <a:pt x="289" y="81"/>
                      <a:pt x="277" y="65"/>
                    </a:cubicBezTo>
                    <a:cubicBezTo>
                      <a:pt x="269" y="55"/>
                      <a:pt x="261" y="46"/>
                      <a:pt x="251" y="37"/>
                    </a:cubicBezTo>
                    <a:cubicBezTo>
                      <a:pt x="242" y="28"/>
                      <a:pt x="232" y="21"/>
                      <a:pt x="220" y="16"/>
                    </a:cubicBezTo>
                    <a:cubicBezTo>
                      <a:pt x="218" y="15"/>
                      <a:pt x="217" y="15"/>
                      <a:pt x="215" y="14"/>
                    </a:cubicBezTo>
                    <a:cubicBezTo>
                      <a:pt x="215" y="14"/>
                      <a:pt x="214" y="15"/>
                      <a:pt x="214" y="15"/>
                    </a:cubicBezTo>
                    <a:cubicBezTo>
                      <a:pt x="214" y="15"/>
                      <a:pt x="214" y="15"/>
                      <a:pt x="213" y="15"/>
                    </a:cubicBezTo>
                    <a:cubicBezTo>
                      <a:pt x="213" y="15"/>
                      <a:pt x="212" y="14"/>
                      <a:pt x="213" y="13"/>
                    </a:cubicBezTo>
                    <a:cubicBezTo>
                      <a:pt x="213" y="13"/>
                      <a:pt x="213" y="13"/>
                      <a:pt x="213" y="13"/>
                    </a:cubicBezTo>
                    <a:cubicBezTo>
                      <a:pt x="201" y="10"/>
                      <a:pt x="189" y="8"/>
                      <a:pt x="176" y="8"/>
                    </a:cubicBezTo>
                    <a:cubicBezTo>
                      <a:pt x="176" y="8"/>
                      <a:pt x="176" y="8"/>
                      <a:pt x="175" y="8"/>
                    </a:cubicBezTo>
                    <a:moveTo>
                      <a:pt x="175" y="6"/>
                    </a:moveTo>
                    <a:cubicBezTo>
                      <a:pt x="169" y="6"/>
                      <a:pt x="163" y="6"/>
                      <a:pt x="157" y="7"/>
                    </a:cubicBezTo>
                    <a:cubicBezTo>
                      <a:pt x="157" y="8"/>
                      <a:pt x="156" y="8"/>
                      <a:pt x="155" y="8"/>
                    </a:cubicBezTo>
                    <a:cubicBezTo>
                      <a:pt x="155" y="9"/>
                      <a:pt x="155" y="9"/>
                      <a:pt x="155" y="9"/>
                    </a:cubicBezTo>
                    <a:cubicBezTo>
                      <a:pt x="154" y="9"/>
                      <a:pt x="154" y="8"/>
                      <a:pt x="154" y="7"/>
                    </a:cubicBezTo>
                    <a:cubicBezTo>
                      <a:pt x="149" y="8"/>
                      <a:pt x="144" y="9"/>
                      <a:pt x="138" y="10"/>
                    </a:cubicBezTo>
                    <a:cubicBezTo>
                      <a:pt x="137" y="12"/>
                      <a:pt x="136" y="13"/>
                      <a:pt x="134" y="14"/>
                    </a:cubicBezTo>
                    <a:cubicBezTo>
                      <a:pt x="138" y="13"/>
                      <a:pt x="141" y="12"/>
                      <a:pt x="144" y="12"/>
                    </a:cubicBezTo>
                    <a:cubicBezTo>
                      <a:pt x="151" y="10"/>
                      <a:pt x="159" y="10"/>
                      <a:pt x="167" y="10"/>
                    </a:cubicBezTo>
                    <a:cubicBezTo>
                      <a:pt x="168" y="10"/>
                      <a:pt x="170" y="10"/>
                      <a:pt x="172" y="10"/>
                    </a:cubicBezTo>
                    <a:cubicBezTo>
                      <a:pt x="172" y="10"/>
                      <a:pt x="171" y="9"/>
                      <a:pt x="172" y="8"/>
                    </a:cubicBezTo>
                    <a:cubicBezTo>
                      <a:pt x="172" y="8"/>
                      <a:pt x="172" y="8"/>
                      <a:pt x="172" y="8"/>
                    </a:cubicBezTo>
                    <a:cubicBezTo>
                      <a:pt x="171" y="8"/>
                      <a:pt x="169" y="8"/>
                      <a:pt x="168" y="8"/>
                    </a:cubicBezTo>
                    <a:cubicBezTo>
                      <a:pt x="167" y="8"/>
                      <a:pt x="167" y="8"/>
                      <a:pt x="167" y="8"/>
                    </a:cubicBezTo>
                    <a:cubicBezTo>
                      <a:pt x="169" y="8"/>
                      <a:pt x="171" y="8"/>
                      <a:pt x="173" y="8"/>
                    </a:cubicBezTo>
                    <a:cubicBezTo>
                      <a:pt x="174" y="7"/>
                      <a:pt x="174" y="6"/>
                      <a:pt x="175" y="6"/>
                    </a:cubicBezTo>
                    <a:moveTo>
                      <a:pt x="179" y="6"/>
                    </a:moveTo>
                    <a:cubicBezTo>
                      <a:pt x="178" y="6"/>
                      <a:pt x="177" y="7"/>
                      <a:pt x="176" y="7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80" y="7"/>
                      <a:pt x="182" y="8"/>
                      <a:pt x="185" y="8"/>
                    </a:cubicBezTo>
                    <a:cubicBezTo>
                      <a:pt x="195" y="8"/>
                      <a:pt x="204" y="10"/>
                      <a:pt x="214" y="13"/>
                    </a:cubicBezTo>
                    <a:cubicBezTo>
                      <a:pt x="215" y="12"/>
                      <a:pt x="215" y="12"/>
                      <a:pt x="216" y="11"/>
                    </a:cubicBezTo>
                    <a:cubicBezTo>
                      <a:pt x="207" y="8"/>
                      <a:pt x="197" y="7"/>
                      <a:pt x="187" y="6"/>
                    </a:cubicBezTo>
                    <a:cubicBezTo>
                      <a:pt x="184" y="6"/>
                      <a:pt x="181" y="6"/>
                      <a:pt x="179" y="6"/>
                    </a:cubicBezTo>
                    <a:moveTo>
                      <a:pt x="212" y="5"/>
                    </a:moveTo>
                    <a:cubicBezTo>
                      <a:pt x="211" y="6"/>
                      <a:pt x="211" y="6"/>
                      <a:pt x="210" y="7"/>
                    </a:cubicBezTo>
                    <a:cubicBezTo>
                      <a:pt x="213" y="8"/>
                      <a:pt x="216" y="9"/>
                      <a:pt x="218" y="10"/>
                    </a:cubicBezTo>
                    <a:cubicBezTo>
                      <a:pt x="219" y="9"/>
                      <a:pt x="220" y="9"/>
                      <a:pt x="220" y="8"/>
                    </a:cubicBezTo>
                    <a:cubicBezTo>
                      <a:pt x="220" y="8"/>
                      <a:pt x="220" y="8"/>
                      <a:pt x="220" y="8"/>
                    </a:cubicBezTo>
                    <a:cubicBezTo>
                      <a:pt x="217" y="7"/>
                      <a:pt x="215" y="6"/>
                      <a:pt x="212" y="5"/>
                    </a:cubicBezTo>
                    <a:moveTo>
                      <a:pt x="33" y="111"/>
                    </a:moveTo>
                    <a:cubicBezTo>
                      <a:pt x="34" y="108"/>
                      <a:pt x="36" y="104"/>
                      <a:pt x="37" y="100"/>
                    </a:cubicBezTo>
                    <a:cubicBezTo>
                      <a:pt x="39" y="94"/>
                      <a:pt x="41" y="88"/>
                      <a:pt x="44" y="82"/>
                    </a:cubicBezTo>
                    <a:cubicBezTo>
                      <a:pt x="48" y="76"/>
                      <a:pt x="52" y="70"/>
                      <a:pt x="56" y="65"/>
                    </a:cubicBezTo>
                    <a:cubicBezTo>
                      <a:pt x="63" y="54"/>
                      <a:pt x="72" y="45"/>
                      <a:pt x="82" y="38"/>
                    </a:cubicBezTo>
                    <a:cubicBezTo>
                      <a:pt x="86" y="35"/>
                      <a:pt x="90" y="33"/>
                      <a:pt x="94" y="30"/>
                    </a:cubicBezTo>
                    <a:cubicBezTo>
                      <a:pt x="88" y="34"/>
                      <a:pt x="83" y="38"/>
                      <a:pt x="78" y="42"/>
                    </a:cubicBezTo>
                    <a:cubicBezTo>
                      <a:pt x="52" y="65"/>
                      <a:pt x="32" y="97"/>
                      <a:pt x="30" y="132"/>
                    </a:cubicBezTo>
                    <a:cubicBezTo>
                      <a:pt x="30" y="132"/>
                      <a:pt x="30" y="132"/>
                      <a:pt x="30" y="132"/>
                    </a:cubicBezTo>
                    <a:cubicBezTo>
                      <a:pt x="30" y="128"/>
                      <a:pt x="31" y="124"/>
                      <a:pt x="31" y="121"/>
                    </a:cubicBezTo>
                    <a:cubicBezTo>
                      <a:pt x="32" y="117"/>
                      <a:pt x="33" y="114"/>
                      <a:pt x="33" y="111"/>
                    </a:cubicBezTo>
                    <a:moveTo>
                      <a:pt x="135" y="5"/>
                    </a:moveTo>
                    <a:cubicBezTo>
                      <a:pt x="130" y="6"/>
                      <a:pt x="125" y="8"/>
                      <a:pt x="120" y="10"/>
                    </a:cubicBezTo>
                    <a:cubicBezTo>
                      <a:pt x="119" y="11"/>
                      <a:pt x="118" y="12"/>
                      <a:pt x="116" y="13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5" y="13"/>
                      <a:pt x="115" y="13"/>
                      <a:pt x="115" y="13"/>
                    </a:cubicBezTo>
                    <a:cubicBezTo>
                      <a:pt x="113" y="14"/>
                      <a:pt x="110" y="15"/>
                      <a:pt x="108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7" y="16"/>
                      <a:pt x="107" y="16"/>
                      <a:pt x="107" y="15"/>
                    </a:cubicBezTo>
                    <a:cubicBezTo>
                      <a:pt x="92" y="23"/>
                      <a:pt x="79" y="33"/>
                      <a:pt x="67" y="43"/>
                    </a:cubicBezTo>
                    <a:cubicBezTo>
                      <a:pt x="57" y="51"/>
                      <a:pt x="48" y="60"/>
                      <a:pt x="42" y="71"/>
                    </a:cubicBezTo>
                    <a:cubicBezTo>
                      <a:pt x="36" y="83"/>
                      <a:pt x="34" y="97"/>
                      <a:pt x="31" y="111"/>
                    </a:cubicBezTo>
                    <a:cubicBezTo>
                      <a:pt x="29" y="118"/>
                      <a:pt x="27" y="126"/>
                      <a:pt x="28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30" y="137"/>
                      <a:pt x="31" y="139"/>
                      <a:pt x="34" y="140"/>
                    </a:cubicBezTo>
                    <a:cubicBezTo>
                      <a:pt x="38" y="142"/>
                      <a:pt x="43" y="142"/>
                      <a:pt x="48" y="143"/>
                    </a:cubicBezTo>
                    <a:cubicBezTo>
                      <a:pt x="53" y="144"/>
                      <a:pt x="58" y="145"/>
                      <a:pt x="63" y="145"/>
                    </a:cubicBezTo>
                    <a:cubicBezTo>
                      <a:pt x="59" y="144"/>
                      <a:pt x="56" y="143"/>
                      <a:pt x="53" y="142"/>
                    </a:cubicBezTo>
                    <a:cubicBezTo>
                      <a:pt x="51" y="141"/>
                      <a:pt x="49" y="141"/>
                      <a:pt x="47" y="141"/>
                    </a:cubicBezTo>
                    <a:cubicBezTo>
                      <a:pt x="42" y="140"/>
                      <a:pt x="36" y="140"/>
                      <a:pt x="32" y="137"/>
                    </a:cubicBezTo>
                    <a:cubicBezTo>
                      <a:pt x="32" y="136"/>
                      <a:pt x="32" y="136"/>
                      <a:pt x="31" y="135"/>
                    </a:cubicBezTo>
                    <a:cubicBezTo>
                      <a:pt x="32" y="135"/>
                      <a:pt x="32" y="135"/>
                      <a:pt x="32" y="134"/>
                    </a:cubicBezTo>
                    <a:cubicBezTo>
                      <a:pt x="34" y="86"/>
                      <a:pt x="69" y="43"/>
                      <a:pt x="111" y="23"/>
                    </a:cubicBezTo>
                    <a:cubicBezTo>
                      <a:pt x="114" y="21"/>
                      <a:pt x="118" y="19"/>
                      <a:pt x="122" y="18"/>
                    </a:cubicBezTo>
                    <a:cubicBezTo>
                      <a:pt x="122" y="17"/>
                      <a:pt x="121" y="17"/>
                      <a:pt x="122" y="16"/>
                    </a:cubicBezTo>
                    <a:cubicBezTo>
                      <a:pt x="122" y="16"/>
                      <a:pt x="123" y="15"/>
                      <a:pt x="124" y="15"/>
                    </a:cubicBezTo>
                    <a:cubicBezTo>
                      <a:pt x="110" y="19"/>
                      <a:pt x="98" y="25"/>
                      <a:pt x="86" y="33"/>
                    </a:cubicBezTo>
                    <a:cubicBezTo>
                      <a:pt x="69" y="44"/>
                      <a:pt x="55" y="60"/>
                      <a:pt x="44" y="78"/>
                    </a:cubicBezTo>
                    <a:cubicBezTo>
                      <a:pt x="41" y="84"/>
                      <a:pt x="38" y="91"/>
                      <a:pt x="36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7" y="90"/>
                      <a:pt x="39" y="83"/>
                      <a:pt x="42" y="77"/>
                    </a:cubicBezTo>
                    <a:cubicBezTo>
                      <a:pt x="44" y="71"/>
                      <a:pt x="48" y="66"/>
                      <a:pt x="52" y="61"/>
                    </a:cubicBezTo>
                    <a:cubicBezTo>
                      <a:pt x="60" y="50"/>
                      <a:pt x="71" y="42"/>
                      <a:pt x="82" y="34"/>
                    </a:cubicBezTo>
                    <a:cubicBezTo>
                      <a:pt x="94" y="25"/>
                      <a:pt x="106" y="17"/>
                      <a:pt x="120" y="11"/>
                    </a:cubicBezTo>
                    <a:cubicBezTo>
                      <a:pt x="124" y="10"/>
                      <a:pt x="128" y="9"/>
                      <a:pt x="132" y="8"/>
                    </a:cubicBezTo>
                    <a:cubicBezTo>
                      <a:pt x="133" y="7"/>
                      <a:pt x="134" y="6"/>
                      <a:pt x="135" y="5"/>
                    </a:cubicBezTo>
                    <a:moveTo>
                      <a:pt x="144" y="3"/>
                    </a:moveTo>
                    <a:cubicBezTo>
                      <a:pt x="143" y="3"/>
                      <a:pt x="142" y="3"/>
                      <a:pt x="141" y="4"/>
                    </a:cubicBezTo>
                    <a:cubicBezTo>
                      <a:pt x="141" y="4"/>
                      <a:pt x="140" y="4"/>
                      <a:pt x="139" y="4"/>
                    </a:cubicBezTo>
                    <a:cubicBezTo>
                      <a:pt x="138" y="5"/>
                      <a:pt x="137" y="6"/>
                      <a:pt x="136" y="7"/>
                    </a:cubicBezTo>
                    <a:cubicBezTo>
                      <a:pt x="137" y="6"/>
                      <a:pt x="139" y="6"/>
                      <a:pt x="141" y="6"/>
                    </a:cubicBezTo>
                    <a:cubicBezTo>
                      <a:pt x="142" y="5"/>
                      <a:pt x="143" y="4"/>
                      <a:pt x="144" y="3"/>
                    </a:cubicBezTo>
                    <a:moveTo>
                      <a:pt x="199" y="2"/>
                    </a:moveTo>
                    <a:cubicBezTo>
                      <a:pt x="199" y="3"/>
                      <a:pt x="198" y="3"/>
                      <a:pt x="197" y="4"/>
                    </a:cubicBezTo>
                    <a:cubicBezTo>
                      <a:pt x="199" y="4"/>
                      <a:pt x="202" y="4"/>
                      <a:pt x="204" y="5"/>
                    </a:cubicBezTo>
                    <a:cubicBezTo>
                      <a:pt x="205" y="5"/>
                      <a:pt x="206" y="6"/>
                      <a:pt x="208" y="6"/>
                    </a:cubicBezTo>
                    <a:cubicBezTo>
                      <a:pt x="208" y="6"/>
                      <a:pt x="209" y="5"/>
                      <a:pt x="210" y="5"/>
                    </a:cubicBezTo>
                    <a:cubicBezTo>
                      <a:pt x="206" y="4"/>
                      <a:pt x="203" y="3"/>
                      <a:pt x="199" y="2"/>
                    </a:cubicBezTo>
                    <a:moveTo>
                      <a:pt x="161" y="1"/>
                    </a:moveTo>
                    <a:cubicBezTo>
                      <a:pt x="157" y="1"/>
                      <a:pt x="152" y="2"/>
                      <a:pt x="148" y="3"/>
                    </a:cubicBezTo>
                    <a:cubicBezTo>
                      <a:pt x="147" y="3"/>
                      <a:pt x="146" y="4"/>
                      <a:pt x="145" y="5"/>
                    </a:cubicBezTo>
                    <a:cubicBezTo>
                      <a:pt x="149" y="4"/>
                      <a:pt x="154" y="4"/>
                      <a:pt x="158" y="3"/>
                    </a:cubicBezTo>
                    <a:cubicBezTo>
                      <a:pt x="159" y="3"/>
                      <a:pt x="160" y="2"/>
                      <a:pt x="161" y="1"/>
                    </a:cubicBezTo>
                    <a:moveTo>
                      <a:pt x="185" y="0"/>
                    </a:moveTo>
                    <a:cubicBezTo>
                      <a:pt x="184" y="1"/>
                      <a:pt x="183" y="2"/>
                      <a:pt x="182" y="2"/>
                    </a:cubicBezTo>
                    <a:cubicBezTo>
                      <a:pt x="186" y="3"/>
                      <a:pt x="190" y="3"/>
                      <a:pt x="194" y="3"/>
                    </a:cubicBezTo>
                    <a:cubicBezTo>
                      <a:pt x="195" y="3"/>
                      <a:pt x="196" y="2"/>
                      <a:pt x="197" y="2"/>
                    </a:cubicBezTo>
                    <a:cubicBezTo>
                      <a:pt x="193" y="1"/>
                      <a:pt x="189" y="1"/>
                      <a:pt x="185" y="0"/>
                    </a:cubicBezTo>
                    <a:moveTo>
                      <a:pt x="179" y="0"/>
                    </a:moveTo>
                    <a:cubicBezTo>
                      <a:pt x="174" y="0"/>
                      <a:pt x="169" y="1"/>
                      <a:pt x="164" y="1"/>
                    </a:cubicBezTo>
                    <a:cubicBezTo>
                      <a:pt x="163" y="2"/>
                      <a:pt x="163" y="2"/>
                      <a:pt x="162" y="3"/>
                    </a:cubicBezTo>
                    <a:cubicBezTo>
                      <a:pt x="162" y="3"/>
                      <a:pt x="163" y="3"/>
                      <a:pt x="164" y="3"/>
                    </a:cubicBezTo>
                    <a:cubicBezTo>
                      <a:pt x="169" y="3"/>
                      <a:pt x="174" y="2"/>
                      <a:pt x="179" y="2"/>
                    </a:cubicBezTo>
                    <a:cubicBezTo>
                      <a:pt x="180" y="2"/>
                      <a:pt x="181" y="1"/>
                      <a:pt x="182" y="0"/>
                    </a:cubicBezTo>
                    <a:cubicBezTo>
                      <a:pt x="181" y="0"/>
                      <a:pt x="180" y="0"/>
                      <a:pt x="179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51"/>
              <p:cNvSpPr>
                <a:spLocks noEditPoints="1"/>
              </p:cNvSpPr>
              <p:nvPr/>
            </p:nvSpPr>
            <p:spPr bwMode="auto">
              <a:xfrm>
                <a:off x="6416745" y="3069430"/>
                <a:ext cx="704850" cy="857250"/>
              </a:xfrm>
              <a:custGeom>
                <a:avLst/>
                <a:gdLst>
                  <a:gd name="T0" fmla="*/ 326 w 327"/>
                  <a:gd name="T1" fmla="*/ 272 h 398"/>
                  <a:gd name="T2" fmla="*/ 302 w 327"/>
                  <a:gd name="T3" fmla="*/ 188 h 398"/>
                  <a:gd name="T4" fmla="*/ 238 w 327"/>
                  <a:gd name="T5" fmla="*/ 162 h 398"/>
                  <a:gd name="T6" fmla="*/ 241 w 327"/>
                  <a:gd name="T7" fmla="*/ 160 h 398"/>
                  <a:gd name="T8" fmla="*/ 282 w 327"/>
                  <a:gd name="T9" fmla="*/ 175 h 398"/>
                  <a:gd name="T10" fmla="*/ 283 w 327"/>
                  <a:gd name="T11" fmla="*/ 174 h 398"/>
                  <a:gd name="T12" fmla="*/ 243 w 327"/>
                  <a:gd name="T13" fmla="*/ 160 h 398"/>
                  <a:gd name="T14" fmla="*/ 161 w 327"/>
                  <a:gd name="T15" fmla="*/ 307 h 398"/>
                  <a:gd name="T16" fmla="*/ 133 w 327"/>
                  <a:gd name="T17" fmla="*/ 294 h 398"/>
                  <a:gd name="T18" fmla="*/ 101 w 327"/>
                  <a:gd name="T19" fmla="*/ 255 h 398"/>
                  <a:gd name="T20" fmla="*/ 214 w 327"/>
                  <a:gd name="T21" fmla="*/ 284 h 398"/>
                  <a:gd name="T22" fmla="*/ 217 w 327"/>
                  <a:gd name="T23" fmla="*/ 270 h 398"/>
                  <a:gd name="T24" fmla="*/ 99 w 327"/>
                  <a:gd name="T25" fmla="*/ 231 h 398"/>
                  <a:gd name="T26" fmla="*/ 170 w 327"/>
                  <a:gd name="T27" fmla="*/ 196 h 398"/>
                  <a:gd name="T28" fmla="*/ 209 w 327"/>
                  <a:gd name="T29" fmla="*/ 60 h 398"/>
                  <a:gd name="T30" fmla="*/ 164 w 327"/>
                  <a:gd name="T31" fmla="*/ 92 h 398"/>
                  <a:gd name="T32" fmla="*/ 206 w 327"/>
                  <a:gd name="T33" fmla="*/ 13 h 398"/>
                  <a:gd name="T34" fmla="*/ 211 w 327"/>
                  <a:gd name="T35" fmla="*/ 14 h 398"/>
                  <a:gd name="T36" fmla="*/ 177 w 327"/>
                  <a:gd name="T37" fmla="*/ 0 h 398"/>
                  <a:gd name="T38" fmla="*/ 113 w 327"/>
                  <a:gd name="T39" fmla="*/ 51 h 398"/>
                  <a:gd name="T40" fmla="*/ 43 w 327"/>
                  <a:gd name="T41" fmla="*/ 44 h 398"/>
                  <a:gd name="T42" fmla="*/ 106 w 327"/>
                  <a:gd name="T43" fmla="*/ 62 h 398"/>
                  <a:gd name="T44" fmla="*/ 79 w 327"/>
                  <a:gd name="T45" fmla="*/ 55 h 398"/>
                  <a:gd name="T46" fmla="*/ 120 w 327"/>
                  <a:gd name="T47" fmla="*/ 44 h 398"/>
                  <a:gd name="T48" fmla="*/ 139 w 327"/>
                  <a:gd name="T49" fmla="*/ 19 h 398"/>
                  <a:gd name="T50" fmla="*/ 167 w 327"/>
                  <a:gd name="T51" fmla="*/ 3 h 398"/>
                  <a:gd name="T52" fmla="*/ 185 w 327"/>
                  <a:gd name="T53" fmla="*/ 4 h 398"/>
                  <a:gd name="T54" fmla="*/ 212 w 327"/>
                  <a:gd name="T55" fmla="*/ 54 h 398"/>
                  <a:gd name="T56" fmla="*/ 131 w 327"/>
                  <a:gd name="T57" fmla="*/ 104 h 398"/>
                  <a:gd name="T58" fmla="*/ 127 w 327"/>
                  <a:gd name="T59" fmla="*/ 136 h 398"/>
                  <a:gd name="T60" fmla="*/ 131 w 327"/>
                  <a:gd name="T61" fmla="*/ 190 h 398"/>
                  <a:gd name="T62" fmla="*/ 136 w 327"/>
                  <a:gd name="T63" fmla="*/ 194 h 398"/>
                  <a:gd name="T64" fmla="*/ 206 w 327"/>
                  <a:gd name="T65" fmla="*/ 227 h 398"/>
                  <a:gd name="T66" fmla="*/ 166 w 327"/>
                  <a:gd name="T67" fmla="*/ 302 h 398"/>
                  <a:gd name="T68" fmla="*/ 105 w 327"/>
                  <a:gd name="T69" fmla="*/ 260 h 398"/>
                  <a:gd name="T70" fmla="*/ 108 w 327"/>
                  <a:gd name="T71" fmla="*/ 205 h 398"/>
                  <a:gd name="T72" fmla="*/ 108 w 327"/>
                  <a:gd name="T73" fmla="*/ 201 h 398"/>
                  <a:gd name="T74" fmla="*/ 102 w 327"/>
                  <a:gd name="T75" fmla="*/ 191 h 398"/>
                  <a:gd name="T76" fmla="*/ 26 w 327"/>
                  <a:gd name="T77" fmla="*/ 200 h 398"/>
                  <a:gd name="T78" fmla="*/ 5 w 327"/>
                  <a:gd name="T79" fmla="*/ 208 h 398"/>
                  <a:gd name="T80" fmla="*/ 44 w 327"/>
                  <a:gd name="T81" fmla="*/ 347 h 398"/>
                  <a:gd name="T82" fmla="*/ 275 w 327"/>
                  <a:gd name="T83" fmla="*/ 372 h 398"/>
                  <a:gd name="T84" fmla="*/ 300 w 327"/>
                  <a:gd name="T85" fmla="*/ 340 h 398"/>
                  <a:gd name="T86" fmla="*/ 319 w 327"/>
                  <a:gd name="T87" fmla="*/ 229 h 398"/>
                  <a:gd name="T88" fmla="*/ 320 w 327"/>
                  <a:gd name="T89" fmla="*/ 224 h 398"/>
                  <a:gd name="T90" fmla="*/ 316 w 327"/>
                  <a:gd name="T91" fmla="*/ 222 h 398"/>
                  <a:gd name="T92" fmla="*/ 164 w 327"/>
                  <a:gd name="T93" fmla="*/ 395 h 398"/>
                  <a:gd name="T94" fmla="*/ 18 w 327"/>
                  <a:gd name="T95" fmla="*/ 266 h 398"/>
                  <a:gd name="T96" fmla="*/ 70 w 327"/>
                  <a:gd name="T97" fmla="*/ 366 h 398"/>
                  <a:gd name="T98" fmla="*/ 24 w 327"/>
                  <a:gd name="T99" fmla="*/ 206 h 398"/>
                  <a:gd name="T100" fmla="*/ 100 w 327"/>
                  <a:gd name="T101" fmla="*/ 193 h 398"/>
                  <a:gd name="T102" fmla="*/ 142 w 327"/>
                  <a:gd name="T103" fmla="*/ 306 h 398"/>
                  <a:gd name="T104" fmla="*/ 167 w 327"/>
                  <a:gd name="T105" fmla="*/ 191 h 398"/>
                  <a:gd name="T106" fmla="*/ 134 w 327"/>
                  <a:gd name="T107" fmla="*/ 172 h 398"/>
                  <a:gd name="T108" fmla="*/ 128 w 327"/>
                  <a:gd name="T109" fmla="*/ 155 h 398"/>
                  <a:gd name="T110" fmla="*/ 222 w 327"/>
                  <a:gd name="T111" fmla="*/ 44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7" h="398">
                    <a:moveTo>
                      <a:pt x="325" y="245"/>
                    </a:moveTo>
                    <a:cubicBezTo>
                      <a:pt x="325" y="245"/>
                      <a:pt x="324" y="246"/>
                      <a:pt x="324" y="246"/>
                    </a:cubicBezTo>
                    <a:cubicBezTo>
                      <a:pt x="324" y="246"/>
                      <a:pt x="323" y="246"/>
                      <a:pt x="323" y="246"/>
                    </a:cubicBezTo>
                    <a:cubicBezTo>
                      <a:pt x="323" y="246"/>
                      <a:pt x="323" y="246"/>
                      <a:pt x="323" y="246"/>
                    </a:cubicBezTo>
                    <a:cubicBezTo>
                      <a:pt x="324" y="250"/>
                      <a:pt x="324" y="254"/>
                      <a:pt x="325" y="258"/>
                    </a:cubicBezTo>
                    <a:cubicBezTo>
                      <a:pt x="325" y="263"/>
                      <a:pt x="325" y="268"/>
                      <a:pt x="324" y="274"/>
                    </a:cubicBezTo>
                    <a:cubicBezTo>
                      <a:pt x="324" y="275"/>
                      <a:pt x="324" y="276"/>
                      <a:pt x="324" y="277"/>
                    </a:cubicBezTo>
                    <a:cubicBezTo>
                      <a:pt x="325" y="276"/>
                      <a:pt x="325" y="276"/>
                      <a:pt x="326" y="276"/>
                    </a:cubicBezTo>
                    <a:cubicBezTo>
                      <a:pt x="326" y="275"/>
                      <a:pt x="326" y="274"/>
                      <a:pt x="326" y="272"/>
                    </a:cubicBezTo>
                    <a:cubicBezTo>
                      <a:pt x="326" y="271"/>
                      <a:pt x="327" y="269"/>
                      <a:pt x="327" y="268"/>
                    </a:cubicBezTo>
                    <a:cubicBezTo>
                      <a:pt x="327" y="268"/>
                      <a:pt x="327" y="268"/>
                      <a:pt x="327" y="268"/>
                    </a:cubicBezTo>
                    <a:cubicBezTo>
                      <a:pt x="326" y="268"/>
                      <a:pt x="326" y="268"/>
                      <a:pt x="326" y="268"/>
                    </a:cubicBezTo>
                    <a:cubicBezTo>
                      <a:pt x="325" y="268"/>
                      <a:pt x="325" y="266"/>
                      <a:pt x="326" y="266"/>
                    </a:cubicBezTo>
                    <a:cubicBezTo>
                      <a:pt x="326" y="266"/>
                      <a:pt x="327" y="266"/>
                      <a:pt x="327" y="266"/>
                    </a:cubicBezTo>
                    <a:cubicBezTo>
                      <a:pt x="327" y="263"/>
                      <a:pt x="327" y="261"/>
                      <a:pt x="327" y="258"/>
                    </a:cubicBezTo>
                    <a:cubicBezTo>
                      <a:pt x="327" y="256"/>
                      <a:pt x="326" y="254"/>
                      <a:pt x="326" y="252"/>
                    </a:cubicBezTo>
                    <a:cubicBezTo>
                      <a:pt x="326" y="250"/>
                      <a:pt x="326" y="248"/>
                      <a:pt x="325" y="245"/>
                    </a:cubicBezTo>
                    <a:moveTo>
                      <a:pt x="302" y="188"/>
                    </a:moveTo>
                    <a:cubicBezTo>
                      <a:pt x="301" y="188"/>
                      <a:pt x="299" y="188"/>
                      <a:pt x="298" y="188"/>
                    </a:cubicBezTo>
                    <a:cubicBezTo>
                      <a:pt x="298" y="188"/>
                      <a:pt x="298" y="188"/>
                      <a:pt x="298" y="188"/>
                    </a:cubicBezTo>
                    <a:cubicBezTo>
                      <a:pt x="298" y="188"/>
                      <a:pt x="298" y="188"/>
                      <a:pt x="298" y="188"/>
                    </a:cubicBezTo>
                    <a:cubicBezTo>
                      <a:pt x="301" y="191"/>
                      <a:pt x="304" y="195"/>
                      <a:pt x="306" y="198"/>
                    </a:cubicBezTo>
                    <a:cubicBezTo>
                      <a:pt x="307" y="198"/>
                      <a:pt x="307" y="198"/>
                      <a:pt x="307" y="198"/>
                    </a:cubicBezTo>
                    <a:cubicBezTo>
                      <a:pt x="308" y="198"/>
                      <a:pt x="308" y="198"/>
                      <a:pt x="309" y="198"/>
                    </a:cubicBezTo>
                    <a:cubicBezTo>
                      <a:pt x="308" y="197"/>
                      <a:pt x="308" y="196"/>
                      <a:pt x="308" y="196"/>
                    </a:cubicBezTo>
                    <a:cubicBezTo>
                      <a:pt x="306" y="193"/>
                      <a:pt x="304" y="190"/>
                      <a:pt x="302" y="188"/>
                    </a:cubicBezTo>
                    <a:moveTo>
                      <a:pt x="238" y="162"/>
                    </a:moveTo>
                    <a:cubicBezTo>
                      <a:pt x="239" y="162"/>
                      <a:pt x="240" y="162"/>
                      <a:pt x="241" y="162"/>
                    </a:cubicBezTo>
                    <a:cubicBezTo>
                      <a:pt x="241" y="162"/>
                      <a:pt x="242" y="162"/>
                      <a:pt x="243" y="162"/>
                    </a:cubicBezTo>
                    <a:cubicBezTo>
                      <a:pt x="245" y="162"/>
                      <a:pt x="248" y="163"/>
                      <a:pt x="249" y="163"/>
                    </a:cubicBezTo>
                    <a:cubicBezTo>
                      <a:pt x="255" y="165"/>
                      <a:pt x="260" y="165"/>
                      <a:pt x="265" y="167"/>
                    </a:cubicBezTo>
                    <a:cubicBezTo>
                      <a:pt x="268" y="168"/>
                      <a:pt x="270" y="169"/>
                      <a:pt x="272" y="170"/>
                    </a:cubicBezTo>
                    <a:cubicBezTo>
                      <a:pt x="267" y="168"/>
                      <a:pt x="262" y="166"/>
                      <a:pt x="256" y="165"/>
                    </a:cubicBezTo>
                    <a:cubicBezTo>
                      <a:pt x="251" y="164"/>
                      <a:pt x="245" y="164"/>
                      <a:pt x="240" y="163"/>
                    </a:cubicBezTo>
                    <a:cubicBezTo>
                      <a:pt x="239" y="163"/>
                      <a:pt x="239" y="163"/>
                      <a:pt x="238" y="162"/>
                    </a:cubicBezTo>
                    <a:moveTo>
                      <a:pt x="241" y="160"/>
                    </a:moveTo>
                    <a:cubicBezTo>
                      <a:pt x="241" y="160"/>
                      <a:pt x="241" y="160"/>
                      <a:pt x="241" y="160"/>
                    </a:cubicBezTo>
                    <a:cubicBezTo>
                      <a:pt x="239" y="160"/>
                      <a:pt x="237" y="161"/>
                      <a:pt x="235" y="162"/>
                    </a:cubicBezTo>
                    <a:cubicBezTo>
                      <a:pt x="235" y="162"/>
                      <a:pt x="235" y="162"/>
                      <a:pt x="235" y="162"/>
                    </a:cubicBezTo>
                    <a:cubicBezTo>
                      <a:pt x="235" y="163"/>
                      <a:pt x="235" y="163"/>
                      <a:pt x="236" y="164"/>
                    </a:cubicBezTo>
                    <a:cubicBezTo>
                      <a:pt x="236" y="164"/>
                      <a:pt x="237" y="164"/>
                      <a:pt x="237" y="164"/>
                    </a:cubicBezTo>
                    <a:cubicBezTo>
                      <a:pt x="242" y="166"/>
                      <a:pt x="247" y="166"/>
                      <a:pt x="252" y="166"/>
                    </a:cubicBezTo>
                    <a:cubicBezTo>
                      <a:pt x="255" y="167"/>
                      <a:pt x="258" y="168"/>
                      <a:pt x="261" y="169"/>
                    </a:cubicBezTo>
                    <a:cubicBezTo>
                      <a:pt x="264" y="169"/>
                      <a:pt x="266" y="170"/>
                      <a:pt x="269" y="171"/>
                    </a:cubicBezTo>
                    <a:cubicBezTo>
                      <a:pt x="273" y="172"/>
                      <a:pt x="277" y="173"/>
                      <a:pt x="282" y="175"/>
                    </a:cubicBezTo>
                    <a:cubicBezTo>
                      <a:pt x="286" y="178"/>
                      <a:pt x="289" y="181"/>
                      <a:pt x="293" y="184"/>
                    </a:cubicBezTo>
                    <a:cubicBezTo>
                      <a:pt x="294" y="185"/>
                      <a:pt x="296" y="186"/>
                      <a:pt x="297" y="188"/>
                    </a:cubicBezTo>
                    <a:cubicBezTo>
                      <a:pt x="297" y="187"/>
                      <a:pt x="297" y="186"/>
                      <a:pt x="298" y="186"/>
                    </a:cubicBezTo>
                    <a:cubicBezTo>
                      <a:pt x="299" y="186"/>
                      <a:pt x="300" y="186"/>
                      <a:pt x="300" y="186"/>
                    </a:cubicBezTo>
                    <a:cubicBezTo>
                      <a:pt x="297" y="183"/>
                      <a:pt x="293" y="179"/>
                      <a:pt x="289" y="177"/>
                    </a:cubicBezTo>
                    <a:cubicBezTo>
                      <a:pt x="289" y="177"/>
                      <a:pt x="288" y="177"/>
                      <a:pt x="288" y="177"/>
                    </a:cubicBezTo>
                    <a:cubicBezTo>
                      <a:pt x="288" y="177"/>
                      <a:pt x="288" y="177"/>
                      <a:pt x="288" y="177"/>
                    </a:cubicBezTo>
                    <a:cubicBezTo>
                      <a:pt x="287" y="177"/>
                      <a:pt x="287" y="176"/>
                      <a:pt x="287" y="176"/>
                    </a:cubicBezTo>
                    <a:cubicBezTo>
                      <a:pt x="286" y="175"/>
                      <a:pt x="284" y="174"/>
                      <a:pt x="283" y="174"/>
                    </a:cubicBezTo>
                    <a:cubicBezTo>
                      <a:pt x="282" y="173"/>
                      <a:pt x="282" y="173"/>
                      <a:pt x="281" y="172"/>
                    </a:cubicBezTo>
                    <a:cubicBezTo>
                      <a:pt x="280" y="173"/>
                      <a:pt x="280" y="173"/>
                      <a:pt x="279" y="173"/>
                    </a:cubicBezTo>
                    <a:cubicBezTo>
                      <a:pt x="279" y="173"/>
                      <a:pt x="279" y="173"/>
                      <a:pt x="279" y="173"/>
                    </a:cubicBezTo>
                    <a:cubicBezTo>
                      <a:pt x="278" y="173"/>
                      <a:pt x="277" y="171"/>
                      <a:pt x="278" y="171"/>
                    </a:cubicBezTo>
                    <a:cubicBezTo>
                      <a:pt x="278" y="171"/>
                      <a:pt x="278" y="171"/>
                      <a:pt x="278" y="171"/>
                    </a:cubicBezTo>
                    <a:cubicBezTo>
                      <a:pt x="278" y="171"/>
                      <a:pt x="277" y="170"/>
                      <a:pt x="277" y="170"/>
                    </a:cubicBezTo>
                    <a:cubicBezTo>
                      <a:pt x="269" y="166"/>
                      <a:pt x="261" y="163"/>
                      <a:pt x="252" y="162"/>
                    </a:cubicBezTo>
                    <a:cubicBezTo>
                      <a:pt x="250" y="162"/>
                      <a:pt x="248" y="161"/>
                      <a:pt x="246" y="161"/>
                    </a:cubicBezTo>
                    <a:cubicBezTo>
                      <a:pt x="245" y="161"/>
                      <a:pt x="244" y="160"/>
                      <a:pt x="243" y="160"/>
                    </a:cubicBezTo>
                    <a:cubicBezTo>
                      <a:pt x="243" y="160"/>
                      <a:pt x="243" y="160"/>
                      <a:pt x="242" y="160"/>
                    </a:cubicBezTo>
                    <a:cubicBezTo>
                      <a:pt x="242" y="160"/>
                      <a:pt x="241" y="160"/>
                      <a:pt x="241" y="160"/>
                    </a:cubicBezTo>
                    <a:moveTo>
                      <a:pt x="175" y="304"/>
                    </a:moveTo>
                    <a:cubicBezTo>
                      <a:pt x="178" y="304"/>
                      <a:pt x="181" y="303"/>
                      <a:pt x="185" y="302"/>
                    </a:cubicBezTo>
                    <a:cubicBezTo>
                      <a:pt x="187" y="302"/>
                      <a:pt x="189" y="301"/>
                      <a:pt x="191" y="300"/>
                    </a:cubicBezTo>
                    <a:cubicBezTo>
                      <a:pt x="190" y="301"/>
                      <a:pt x="189" y="301"/>
                      <a:pt x="187" y="302"/>
                    </a:cubicBezTo>
                    <a:cubicBezTo>
                      <a:pt x="187" y="302"/>
                      <a:pt x="186" y="302"/>
                      <a:pt x="185" y="303"/>
                    </a:cubicBezTo>
                    <a:cubicBezTo>
                      <a:pt x="182" y="304"/>
                      <a:pt x="178" y="305"/>
                      <a:pt x="174" y="306"/>
                    </a:cubicBezTo>
                    <a:cubicBezTo>
                      <a:pt x="170" y="307"/>
                      <a:pt x="165" y="307"/>
                      <a:pt x="161" y="307"/>
                    </a:cubicBezTo>
                    <a:cubicBezTo>
                      <a:pt x="158" y="307"/>
                      <a:pt x="156" y="307"/>
                      <a:pt x="153" y="307"/>
                    </a:cubicBezTo>
                    <a:cubicBezTo>
                      <a:pt x="156" y="307"/>
                      <a:pt x="159" y="306"/>
                      <a:pt x="162" y="306"/>
                    </a:cubicBezTo>
                    <a:cubicBezTo>
                      <a:pt x="163" y="305"/>
                      <a:pt x="165" y="305"/>
                      <a:pt x="166" y="304"/>
                    </a:cubicBezTo>
                    <a:cubicBezTo>
                      <a:pt x="167" y="304"/>
                      <a:pt x="167" y="304"/>
                      <a:pt x="168" y="304"/>
                    </a:cubicBezTo>
                    <a:cubicBezTo>
                      <a:pt x="170" y="304"/>
                      <a:pt x="172" y="304"/>
                      <a:pt x="175" y="304"/>
                    </a:cubicBezTo>
                    <a:moveTo>
                      <a:pt x="115" y="282"/>
                    </a:moveTo>
                    <a:cubicBezTo>
                      <a:pt x="115" y="281"/>
                      <a:pt x="114" y="280"/>
                      <a:pt x="114" y="279"/>
                    </a:cubicBezTo>
                    <a:cubicBezTo>
                      <a:pt x="114" y="279"/>
                      <a:pt x="113" y="278"/>
                      <a:pt x="113" y="277"/>
                    </a:cubicBezTo>
                    <a:cubicBezTo>
                      <a:pt x="118" y="284"/>
                      <a:pt x="125" y="290"/>
                      <a:pt x="133" y="294"/>
                    </a:cubicBezTo>
                    <a:cubicBezTo>
                      <a:pt x="141" y="300"/>
                      <a:pt x="151" y="303"/>
                      <a:pt x="160" y="304"/>
                    </a:cubicBezTo>
                    <a:cubicBezTo>
                      <a:pt x="159" y="304"/>
                      <a:pt x="157" y="304"/>
                      <a:pt x="156" y="305"/>
                    </a:cubicBezTo>
                    <a:cubicBezTo>
                      <a:pt x="154" y="305"/>
                      <a:pt x="153" y="305"/>
                      <a:pt x="151" y="305"/>
                    </a:cubicBezTo>
                    <a:cubicBezTo>
                      <a:pt x="147" y="305"/>
                      <a:pt x="143" y="304"/>
                      <a:pt x="139" y="303"/>
                    </a:cubicBezTo>
                    <a:cubicBezTo>
                      <a:pt x="139" y="303"/>
                      <a:pt x="138" y="302"/>
                      <a:pt x="137" y="302"/>
                    </a:cubicBezTo>
                    <a:cubicBezTo>
                      <a:pt x="134" y="301"/>
                      <a:pt x="130" y="298"/>
                      <a:pt x="127" y="296"/>
                    </a:cubicBezTo>
                    <a:cubicBezTo>
                      <a:pt x="122" y="292"/>
                      <a:pt x="118" y="287"/>
                      <a:pt x="115" y="282"/>
                    </a:cubicBezTo>
                    <a:moveTo>
                      <a:pt x="103" y="265"/>
                    </a:moveTo>
                    <a:cubicBezTo>
                      <a:pt x="102" y="262"/>
                      <a:pt x="102" y="258"/>
                      <a:pt x="101" y="255"/>
                    </a:cubicBezTo>
                    <a:cubicBezTo>
                      <a:pt x="103" y="261"/>
                      <a:pt x="106" y="266"/>
                      <a:pt x="109" y="272"/>
                    </a:cubicBezTo>
                    <a:cubicBezTo>
                      <a:pt x="110" y="273"/>
                      <a:pt x="110" y="275"/>
                      <a:pt x="111" y="277"/>
                    </a:cubicBezTo>
                    <a:cubicBezTo>
                      <a:pt x="113" y="281"/>
                      <a:pt x="115" y="285"/>
                      <a:pt x="118" y="289"/>
                    </a:cubicBezTo>
                    <a:cubicBezTo>
                      <a:pt x="117" y="289"/>
                      <a:pt x="117" y="288"/>
                      <a:pt x="117" y="288"/>
                    </a:cubicBezTo>
                    <a:cubicBezTo>
                      <a:pt x="110" y="282"/>
                      <a:pt x="106" y="274"/>
                      <a:pt x="103" y="265"/>
                    </a:cubicBezTo>
                    <a:moveTo>
                      <a:pt x="224" y="259"/>
                    </a:moveTo>
                    <a:cubicBezTo>
                      <a:pt x="228" y="252"/>
                      <a:pt x="229" y="244"/>
                      <a:pt x="227" y="237"/>
                    </a:cubicBezTo>
                    <a:cubicBezTo>
                      <a:pt x="230" y="244"/>
                      <a:pt x="231" y="253"/>
                      <a:pt x="229" y="261"/>
                    </a:cubicBezTo>
                    <a:cubicBezTo>
                      <a:pt x="227" y="270"/>
                      <a:pt x="221" y="278"/>
                      <a:pt x="214" y="284"/>
                    </a:cubicBezTo>
                    <a:cubicBezTo>
                      <a:pt x="219" y="279"/>
                      <a:pt x="222" y="273"/>
                      <a:pt x="223" y="267"/>
                    </a:cubicBezTo>
                    <a:cubicBezTo>
                      <a:pt x="222" y="268"/>
                      <a:pt x="221" y="269"/>
                      <a:pt x="220" y="270"/>
                    </a:cubicBezTo>
                    <a:cubicBezTo>
                      <a:pt x="220" y="272"/>
                      <a:pt x="219" y="273"/>
                      <a:pt x="218" y="275"/>
                    </a:cubicBezTo>
                    <a:cubicBezTo>
                      <a:pt x="217" y="278"/>
                      <a:pt x="215" y="280"/>
                      <a:pt x="213" y="282"/>
                    </a:cubicBezTo>
                    <a:cubicBezTo>
                      <a:pt x="213" y="283"/>
                      <a:pt x="213" y="283"/>
                      <a:pt x="212" y="283"/>
                    </a:cubicBezTo>
                    <a:cubicBezTo>
                      <a:pt x="202" y="295"/>
                      <a:pt x="187" y="301"/>
                      <a:pt x="172" y="302"/>
                    </a:cubicBezTo>
                    <a:cubicBezTo>
                      <a:pt x="174" y="301"/>
                      <a:pt x="177" y="300"/>
                      <a:pt x="179" y="299"/>
                    </a:cubicBezTo>
                    <a:cubicBezTo>
                      <a:pt x="188" y="294"/>
                      <a:pt x="197" y="288"/>
                      <a:pt x="205" y="282"/>
                    </a:cubicBezTo>
                    <a:cubicBezTo>
                      <a:pt x="209" y="278"/>
                      <a:pt x="214" y="274"/>
                      <a:pt x="217" y="270"/>
                    </a:cubicBezTo>
                    <a:cubicBezTo>
                      <a:pt x="218" y="269"/>
                      <a:pt x="219" y="268"/>
                      <a:pt x="220" y="267"/>
                    </a:cubicBezTo>
                    <a:cubicBezTo>
                      <a:pt x="221" y="266"/>
                      <a:pt x="221" y="265"/>
                      <a:pt x="222" y="264"/>
                    </a:cubicBezTo>
                    <a:cubicBezTo>
                      <a:pt x="222" y="264"/>
                      <a:pt x="222" y="265"/>
                      <a:pt x="222" y="266"/>
                    </a:cubicBezTo>
                    <a:cubicBezTo>
                      <a:pt x="222" y="265"/>
                      <a:pt x="223" y="264"/>
                      <a:pt x="224" y="263"/>
                    </a:cubicBezTo>
                    <a:cubicBezTo>
                      <a:pt x="224" y="262"/>
                      <a:pt x="224" y="261"/>
                      <a:pt x="224" y="259"/>
                    </a:cubicBezTo>
                    <a:moveTo>
                      <a:pt x="99" y="231"/>
                    </a:moveTo>
                    <a:cubicBezTo>
                      <a:pt x="99" y="220"/>
                      <a:pt x="101" y="209"/>
                      <a:pt x="105" y="199"/>
                    </a:cubicBezTo>
                    <a:cubicBezTo>
                      <a:pt x="104" y="203"/>
                      <a:pt x="104" y="207"/>
                      <a:pt x="104" y="212"/>
                    </a:cubicBezTo>
                    <a:cubicBezTo>
                      <a:pt x="101" y="218"/>
                      <a:pt x="100" y="225"/>
                      <a:pt x="99" y="231"/>
                    </a:cubicBezTo>
                    <a:moveTo>
                      <a:pt x="195" y="203"/>
                    </a:moveTo>
                    <a:cubicBezTo>
                      <a:pt x="186" y="198"/>
                      <a:pt x="176" y="195"/>
                      <a:pt x="167" y="194"/>
                    </a:cubicBezTo>
                    <a:cubicBezTo>
                      <a:pt x="166" y="193"/>
                      <a:pt x="165" y="193"/>
                      <a:pt x="164" y="193"/>
                    </a:cubicBezTo>
                    <a:cubicBezTo>
                      <a:pt x="169" y="193"/>
                      <a:pt x="174" y="194"/>
                      <a:pt x="180" y="196"/>
                    </a:cubicBezTo>
                    <a:cubicBezTo>
                      <a:pt x="185" y="197"/>
                      <a:pt x="190" y="200"/>
                      <a:pt x="195" y="203"/>
                    </a:cubicBezTo>
                    <a:moveTo>
                      <a:pt x="149" y="193"/>
                    </a:moveTo>
                    <a:cubicBezTo>
                      <a:pt x="150" y="193"/>
                      <a:pt x="150" y="193"/>
                      <a:pt x="151" y="193"/>
                    </a:cubicBezTo>
                    <a:cubicBezTo>
                      <a:pt x="152" y="193"/>
                      <a:pt x="152" y="193"/>
                      <a:pt x="153" y="193"/>
                    </a:cubicBezTo>
                    <a:cubicBezTo>
                      <a:pt x="159" y="194"/>
                      <a:pt x="165" y="195"/>
                      <a:pt x="170" y="196"/>
                    </a:cubicBezTo>
                    <a:cubicBezTo>
                      <a:pt x="181" y="199"/>
                      <a:pt x="192" y="203"/>
                      <a:pt x="202" y="209"/>
                    </a:cubicBezTo>
                    <a:cubicBezTo>
                      <a:pt x="207" y="212"/>
                      <a:pt x="212" y="216"/>
                      <a:pt x="216" y="220"/>
                    </a:cubicBezTo>
                    <a:cubicBezTo>
                      <a:pt x="219" y="225"/>
                      <a:pt x="222" y="230"/>
                      <a:pt x="224" y="235"/>
                    </a:cubicBezTo>
                    <a:cubicBezTo>
                      <a:pt x="226" y="242"/>
                      <a:pt x="226" y="249"/>
                      <a:pt x="224" y="255"/>
                    </a:cubicBezTo>
                    <a:cubicBezTo>
                      <a:pt x="222" y="241"/>
                      <a:pt x="212" y="229"/>
                      <a:pt x="202" y="220"/>
                    </a:cubicBezTo>
                    <a:cubicBezTo>
                      <a:pt x="194" y="213"/>
                      <a:pt x="185" y="207"/>
                      <a:pt x="176" y="203"/>
                    </a:cubicBezTo>
                    <a:cubicBezTo>
                      <a:pt x="172" y="200"/>
                      <a:pt x="167" y="198"/>
                      <a:pt x="163" y="197"/>
                    </a:cubicBezTo>
                    <a:cubicBezTo>
                      <a:pt x="158" y="196"/>
                      <a:pt x="154" y="195"/>
                      <a:pt x="149" y="193"/>
                    </a:cubicBezTo>
                    <a:moveTo>
                      <a:pt x="209" y="60"/>
                    </a:moveTo>
                    <a:cubicBezTo>
                      <a:pt x="210" y="59"/>
                      <a:pt x="211" y="59"/>
                      <a:pt x="211" y="58"/>
                    </a:cubicBezTo>
                    <a:cubicBezTo>
                      <a:pt x="210" y="61"/>
                      <a:pt x="209" y="64"/>
                      <a:pt x="207" y="67"/>
                    </a:cubicBezTo>
                    <a:cubicBezTo>
                      <a:pt x="206" y="69"/>
                      <a:pt x="206" y="70"/>
                      <a:pt x="205" y="71"/>
                    </a:cubicBezTo>
                    <a:cubicBezTo>
                      <a:pt x="202" y="74"/>
                      <a:pt x="198" y="78"/>
                      <a:pt x="194" y="81"/>
                    </a:cubicBezTo>
                    <a:cubicBezTo>
                      <a:pt x="194" y="81"/>
                      <a:pt x="193" y="82"/>
                      <a:pt x="192" y="82"/>
                    </a:cubicBezTo>
                    <a:cubicBezTo>
                      <a:pt x="188" y="85"/>
                      <a:pt x="183" y="87"/>
                      <a:pt x="179" y="89"/>
                    </a:cubicBezTo>
                    <a:cubicBezTo>
                      <a:pt x="174" y="91"/>
                      <a:pt x="170" y="92"/>
                      <a:pt x="166" y="93"/>
                    </a:cubicBezTo>
                    <a:cubicBezTo>
                      <a:pt x="161" y="95"/>
                      <a:pt x="157" y="96"/>
                      <a:pt x="153" y="97"/>
                    </a:cubicBezTo>
                    <a:cubicBezTo>
                      <a:pt x="157" y="95"/>
                      <a:pt x="160" y="94"/>
                      <a:pt x="164" y="92"/>
                    </a:cubicBezTo>
                    <a:cubicBezTo>
                      <a:pt x="173" y="88"/>
                      <a:pt x="182" y="81"/>
                      <a:pt x="191" y="75"/>
                    </a:cubicBezTo>
                    <a:cubicBezTo>
                      <a:pt x="197" y="71"/>
                      <a:pt x="204" y="66"/>
                      <a:pt x="209" y="60"/>
                    </a:cubicBezTo>
                    <a:moveTo>
                      <a:pt x="130" y="23"/>
                    </a:moveTo>
                    <a:cubicBezTo>
                      <a:pt x="132" y="20"/>
                      <a:pt x="135" y="17"/>
                      <a:pt x="139" y="15"/>
                    </a:cubicBezTo>
                    <a:cubicBezTo>
                      <a:pt x="135" y="17"/>
                      <a:pt x="133" y="20"/>
                      <a:pt x="130" y="23"/>
                    </a:cubicBezTo>
                    <a:cubicBezTo>
                      <a:pt x="130" y="23"/>
                      <a:pt x="130" y="23"/>
                      <a:pt x="130" y="23"/>
                    </a:cubicBezTo>
                    <a:moveTo>
                      <a:pt x="215" y="40"/>
                    </a:moveTo>
                    <a:cubicBezTo>
                      <a:pt x="215" y="40"/>
                      <a:pt x="215" y="39"/>
                      <a:pt x="215" y="38"/>
                    </a:cubicBezTo>
                    <a:cubicBezTo>
                      <a:pt x="214" y="29"/>
                      <a:pt x="211" y="20"/>
                      <a:pt x="206" y="13"/>
                    </a:cubicBezTo>
                    <a:cubicBezTo>
                      <a:pt x="205" y="12"/>
                      <a:pt x="204" y="11"/>
                      <a:pt x="203" y="10"/>
                    </a:cubicBezTo>
                    <a:cubicBezTo>
                      <a:pt x="205" y="11"/>
                      <a:pt x="207" y="12"/>
                      <a:pt x="208" y="14"/>
                    </a:cubicBezTo>
                    <a:cubicBezTo>
                      <a:pt x="209" y="14"/>
                      <a:pt x="209" y="15"/>
                      <a:pt x="210" y="15"/>
                    </a:cubicBezTo>
                    <a:cubicBezTo>
                      <a:pt x="212" y="18"/>
                      <a:pt x="214" y="21"/>
                      <a:pt x="215" y="24"/>
                    </a:cubicBezTo>
                    <a:cubicBezTo>
                      <a:pt x="218" y="29"/>
                      <a:pt x="219" y="36"/>
                      <a:pt x="218" y="43"/>
                    </a:cubicBezTo>
                    <a:cubicBezTo>
                      <a:pt x="217" y="44"/>
                      <a:pt x="217" y="46"/>
                      <a:pt x="216" y="47"/>
                    </a:cubicBezTo>
                    <a:cubicBezTo>
                      <a:pt x="216" y="48"/>
                      <a:pt x="215" y="49"/>
                      <a:pt x="215" y="50"/>
                    </a:cubicBezTo>
                    <a:cubicBezTo>
                      <a:pt x="215" y="47"/>
                      <a:pt x="215" y="44"/>
                      <a:pt x="215" y="40"/>
                    </a:cubicBezTo>
                    <a:moveTo>
                      <a:pt x="211" y="14"/>
                    </a:moveTo>
                    <a:cubicBezTo>
                      <a:pt x="209" y="12"/>
                      <a:pt x="207" y="10"/>
                      <a:pt x="205" y="8"/>
                    </a:cubicBezTo>
                    <a:cubicBezTo>
                      <a:pt x="206" y="9"/>
                      <a:pt x="207" y="9"/>
                      <a:pt x="208" y="10"/>
                    </a:cubicBezTo>
                    <a:cubicBezTo>
                      <a:pt x="210" y="11"/>
                      <a:pt x="213" y="13"/>
                      <a:pt x="215" y="15"/>
                    </a:cubicBezTo>
                    <a:cubicBezTo>
                      <a:pt x="222" y="22"/>
                      <a:pt x="222" y="33"/>
                      <a:pt x="221" y="42"/>
                    </a:cubicBezTo>
                    <a:cubicBezTo>
                      <a:pt x="219" y="49"/>
                      <a:pt x="216" y="56"/>
                      <a:pt x="212" y="62"/>
                    </a:cubicBezTo>
                    <a:cubicBezTo>
                      <a:pt x="213" y="59"/>
                      <a:pt x="214" y="57"/>
                      <a:pt x="214" y="54"/>
                    </a:cubicBezTo>
                    <a:cubicBezTo>
                      <a:pt x="219" y="47"/>
                      <a:pt x="222" y="39"/>
                      <a:pt x="220" y="30"/>
                    </a:cubicBezTo>
                    <a:cubicBezTo>
                      <a:pt x="218" y="24"/>
                      <a:pt x="215" y="18"/>
                      <a:pt x="211" y="14"/>
                    </a:cubicBezTo>
                    <a:moveTo>
                      <a:pt x="177" y="0"/>
                    </a:moveTo>
                    <a:cubicBezTo>
                      <a:pt x="173" y="0"/>
                      <a:pt x="169" y="0"/>
                      <a:pt x="165" y="1"/>
                    </a:cubicBezTo>
                    <a:cubicBezTo>
                      <a:pt x="158" y="3"/>
                      <a:pt x="150" y="5"/>
                      <a:pt x="144" y="9"/>
                    </a:cubicBezTo>
                    <a:cubicBezTo>
                      <a:pt x="137" y="13"/>
                      <a:pt x="130" y="19"/>
                      <a:pt x="126" y="26"/>
                    </a:cubicBezTo>
                    <a:cubicBezTo>
                      <a:pt x="125" y="27"/>
                      <a:pt x="124" y="29"/>
                      <a:pt x="123" y="30"/>
                    </a:cubicBezTo>
                    <a:cubicBezTo>
                      <a:pt x="122" y="32"/>
                      <a:pt x="120" y="33"/>
                      <a:pt x="119" y="35"/>
                    </a:cubicBezTo>
                    <a:cubicBezTo>
                      <a:pt x="116" y="40"/>
                      <a:pt x="114" y="45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2"/>
                      <a:pt x="113" y="52"/>
                      <a:pt x="113" y="52"/>
                    </a:cubicBezTo>
                    <a:cubicBezTo>
                      <a:pt x="111" y="54"/>
                      <a:pt x="109" y="54"/>
                      <a:pt x="106" y="54"/>
                    </a:cubicBezTo>
                    <a:cubicBezTo>
                      <a:pt x="103" y="54"/>
                      <a:pt x="99" y="53"/>
                      <a:pt x="96" y="53"/>
                    </a:cubicBezTo>
                    <a:cubicBezTo>
                      <a:pt x="79" y="49"/>
                      <a:pt x="61" y="46"/>
                      <a:pt x="43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2" y="42"/>
                      <a:pt x="42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9" y="46"/>
                      <a:pt x="54" y="48"/>
                      <a:pt x="60" y="50"/>
                    </a:cubicBezTo>
                    <a:cubicBezTo>
                      <a:pt x="63" y="51"/>
                      <a:pt x="66" y="52"/>
                      <a:pt x="70" y="53"/>
                    </a:cubicBezTo>
                    <a:cubicBezTo>
                      <a:pt x="71" y="54"/>
                      <a:pt x="73" y="55"/>
                      <a:pt x="75" y="55"/>
                    </a:cubicBezTo>
                    <a:cubicBezTo>
                      <a:pt x="62" y="53"/>
                      <a:pt x="49" y="51"/>
                      <a:pt x="36" y="49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35" y="49"/>
                      <a:pt x="35" y="51"/>
                      <a:pt x="36" y="51"/>
                    </a:cubicBezTo>
                    <a:cubicBezTo>
                      <a:pt x="49" y="53"/>
                      <a:pt x="62" y="55"/>
                      <a:pt x="75" y="57"/>
                    </a:cubicBezTo>
                    <a:cubicBezTo>
                      <a:pt x="79" y="58"/>
                      <a:pt x="82" y="58"/>
                      <a:pt x="86" y="59"/>
                    </a:cubicBezTo>
                    <a:cubicBezTo>
                      <a:pt x="93" y="61"/>
                      <a:pt x="99" y="62"/>
                      <a:pt x="106" y="62"/>
                    </a:cubicBezTo>
                    <a:cubicBezTo>
                      <a:pt x="106" y="62"/>
                      <a:pt x="107" y="62"/>
                      <a:pt x="108" y="62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1"/>
                      <a:pt x="109" y="60"/>
                      <a:pt x="108" y="60"/>
                    </a:cubicBezTo>
                    <a:cubicBezTo>
                      <a:pt x="108" y="60"/>
                      <a:pt x="108" y="60"/>
                      <a:pt x="107" y="60"/>
                    </a:cubicBezTo>
                    <a:cubicBezTo>
                      <a:pt x="104" y="58"/>
                      <a:pt x="101" y="58"/>
                      <a:pt x="98" y="58"/>
                    </a:cubicBezTo>
                    <a:cubicBezTo>
                      <a:pt x="97" y="58"/>
                      <a:pt x="95" y="58"/>
                      <a:pt x="94" y="57"/>
                    </a:cubicBezTo>
                    <a:cubicBezTo>
                      <a:pt x="93" y="57"/>
                      <a:pt x="91" y="57"/>
                      <a:pt x="89" y="57"/>
                    </a:cubicBezTo>
                    <a:cubicBezTo>
                      <a:pt x="88" y="57"/>
                      <a:pt x="87" y="57"/>
                      <a:pt x="86" y="57"/>
                    </a:cubicBezTo>
                    <a:cubicBezTo>
                      <a:pt x="84" y="56"/>
                      <a:pt x="82" y="56"/>
                      <a:pt x="79" y="55"/>
                    </a:cubicBezTo>
                    <a:cubicBezTo>
                      <a:pt x="76" y="54"/>
                      <a:pt x="73" y="53"/>
                      <a:pt x="70" y="51"/>
                    </a:cubicBezTo>
                    <a:cubicBezTo>
                      <a:pt x="66" y="50"/>
                      <a:pt x="63" y="49"/>
                      <a:pt x="59" y="47"/>
                    </a:cubicBezTo>
                    <a:cubicBezTo>
                      <a:pt x="67" y="49"/>
                      <a:pt x="74" y="50"/>
                      <a:pt x="81" y="51"/>
                    </a:cubicBezTo>
                    <a:cubicBezTo>
                      <a:pt x="87" y="53"/>
                      <a:pt x="93" y="54"/>
                      <a:pt x="98" y="55"/>
                    </a:cubicBezTo>
                    <a:cubicBezTo>
                      <a:pt x="101" y="56"/>
                      <a:pt x="104" y="56"/>
                      <a:pt x="106" y="56"/>
                    </a:cubicBezTo>
                    <a:cubicBezTo>
                      <a:pt x="108" y="56"/>
                      <a:pt x="109" y="56"/>
                      <a:pt x="111" y="56"/>
                    </a:cubicBezTo>
                    <a:cubicBezTo>
                      <a:pt x="114" y="55"/>
                      <a:pt x="116" y="52"/>
                      <a:pt x="117" y="50"/>
                    </a:cubicBezTo>
                    <a:cubicBezTo>
                      <a:pt x="118" y="48"/>
                      <a:pt x="118" y="47"/>
                      <a:pt x="119" y="46"/>
                    </a:cubicBezTo>
                    <a:cubicBezTo>
                      <a:pt x="119" y="45"/>
                      <a:pt x="119" y="45"/>
                      <a:pt x="120" y="44"/>
                    </a:cubicBezTo>
                    <a:cubicBezTo>
                      <a:pt x="120" y="43"/>
                      <a:pt x="121" y="41"/>
                      <a:pt x="121" y="40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21" y="39"/>
                      <a:pt x="122" y="38"/>
                      <a:pt x="122" y="37"/>
                    </a:cubicBezTo>
                    <a:cubicBezTo>
                      <a:pt x="124" y="34"/>
                      <a:pt x="126" y="31"/>
                      <a:pt x="129" y="27"/>
                    </a:cubicBezTo>
                    <a:cubicBezTo>
                      <a:pt x="129" y="26"/>
                      <a:pt x="130" y="25"/>
                      <a:pt x="131" y="25"/>
                    </a:cubicBezTo>
                    <a:cubicBezTo>
                      <a:pt x="131" y="24"/>
                      <a:pt x="131" y="24"/>
                      <a:pt x="131" y="24"/>
                    </a:cubicBezTo>
                    <a:cubicBezTo>
                      <a:pt x="134" y="22"/>
                      <a:pt x="136" y="20"/>
                      <a:pt x="139" y="19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8" y="19"/>
                      <a:pt x="137" y="17"/>
                      <a:pt x="139" y="17"/>
                    </a:cubicBezTo>
                    <a:cubicBezTo>
                      <a:pt x="143" y="15"/>
                      <a:pt x="148" y="14"/>
                      <a:pt x="152" y="12"/>
                    </a:cubicBezTo>
                    <a:cubicBezTo>
                      <a:pt x="155" y="11"/>
                      <a:pt x="158" y="10"/>
                      <a:pt x="161" y="9"/>
                    </a:cubicBezTo>
                    <a:cubicBezTo>
                      <a:pt x="164" y="8"/>
                      <a:pt x="168" y="7"/>
                      <a:pt x="172" y="7"/>
                    </a:cubicBezTo>
                    <a:cubicBezTo>
                      <a:pt x="173" y="6"/>
                      <a:pt x="175" y="5"/>
                      <a:pt x="176" y="4"/>
                    </a:cubicBezTo>
                    <a:cubicBezTo>
                      <a:pt x="166" y="5"/>
                      <a:pt x="157" y="8"/>
                      <a:pt x="148" y="12"/>
                    </a:cubicBezTo>
                    <a:cubicBezTo>
                      <a:pt x="147" y="12"/>
                      <a:pt x="145" y="13"/>
                      <a:pt x="143" y="14"/>
                    </a:cubicBezTo>
                    <a:cubicBezTo>
                      <a:pt x="145" y="13"/>
                      <a:pt x="147" y="11"/>
                      <a:pt x="149" y="10"/>
                    </a:cubicBezTo>
                    <a:cubicBezTo>
                      <a:pt x="154" y="7"/>
                      <a:pt x="161" y="5"/>
                      <a:pt x="167" y="3"/>
                    </a:cubicBezTo>
                    <a:cubicBezTo>
                      <a:pt x="170" y="3"/>
                      <a:pt x="174" y="2"/>
                      <a:pt x="178" y="2"/>
                    </a:cubicBezTo>
                    <a:cubicBezTo>
                      <a:pt x="178" y="2"/>
                      <a:pt x="178" y="2"/>
                      <a:pt x="178" y="2"/>
                    </a:cubicBezTo>
                    <a:cubicBezTo>
                      <a:pt x="179" y="2"/>
                      <a:pt x="180" y="2"/>
                      <a:pt x="181" y="2"/>
                    </a:cubicBezTo>
                    <a:cubicBezTo>
                      <a:pt x="182" y="2"/>
                      <a:pt x="183" y="2"/>
                      <a:pt x="185" y="2"/>
                    </a:cubicBezTo>
                    <a:cubicBezTo>
                      <a:pt x="185" y="2"/>
                      <a:pt x="185" y="2"/>
                      <a:pt x="185" y="2"/>
                    </a:cubicBezTo>
                    <a:cubicBezTo>
                      <a:pt x="186" y="2"/>
                      <a:pt x="186" y="2"/>
                      <a:pt x="186" y="3"/>
                    </a:cubicBezTo>
                    <a:cubicBezTo>
                      <a:pt x="186" y="3"/>
                      <a:pt x="187" y="3"/>
                      <a:pt x="187" y="3"/>
                    </a:cubicBezTo>
                    <a:cubicBezTo>
                      <a:pt x="187" y="3"/>
                      <a:pt x="186" y="3"/>
                      <a:pt x="186" y="3"/>
                    </a:cubicBezTo>
                    <a:cubicBezTo>
                      <a:pt x="185" y="3"/>
                      <a:pt x="185" y="4"/>
                      <a:pt x="185" y="4"/>
                    </a:cubicBezTo>
                    <a:cubicBezTo>
                      <a:pt x="182" y="4"/>
                      <a:pt x="179" y="5"/>
                      <a:pt x="177" y="6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81" y="5"/>
                      <a:pt x="184" y="5"/>
                      <a:pt x="188" y="5"/>
                    </a:cubicBezTo>
                    <a:cubicBezTo>
                      <a:pt x="189" y="5"/>
                      <a:pt x="190" y="5"/>
                      <a:pt x="192" y="5"/>
                    </a:cubicBezTo>
                    <a:cubicBezTo>
                      <a:pt x="192" y="5"/>
                      <a:pt x="193" y="5"/>
                      <a:pt x="194" y="5"/>
                    </a:cubicBezTo>
                    <a:cubicBezTo>
                      <a:pt x="195" y="6"/>
                      <a:pt x="196" y="7"/>
                      <a:pt x="198" y="8"/>
                    </a:cubicBezTo>
                    <a:cubicBezTo>
                      <a:pt x="205" y="13"/>
                      <a:pt x="209" y="21"/>
                      <a:pt x="211" y="30"/>
                    </a:cubicBezTo>
                    <a:cubicBezTo>
                      <a:pt x="213" y="37"/>
                      <a:pt x="214" y="45"/>
                      <a:pt x="212" y="53"/>
                    </a:cubicBezTo>
                    <a:cubicBezTo>
                      <a:pt x="212" y="53"/>
                      <a:pt x="212" y="53"/>
                      <a:pt x="212" y="54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09" y="58"/>
                      <a:pt x="204" y="63"/>
                      <a:pt x="200" y="66"/>
                    </a:cubicBezTo>
                    <a:cubicBezTo>
                      <a:pt x="195" y="70"/>
                      <a:pt x="191" y="73"/>
                      <a:pt x="186" y="76"/>
                    </a:cubicBezTo>
                    <a:cubicBezTo>
                      <a:pt x="181" y="80"/>
                      <a:pt x="176" y="83"/>
                      <a:pt x="170" y="87"/>
                    </a:cubicBezTo>
                    <a:cubicBezTo>
                      <a:pt x="158" y="94"/>
                      <a:pt x="144" y="98"/>
                      <a:pt x="130" y="102"/>
                    </a:cubicBezTo>
                    <a:cubicBezTo>
                      <a:pt x="130" y="102"/>
                      <a:pt x="130" y="102"/>
                      <a:pt x="130" y="102"/>
                    </a:cubicBezTo>
                    <a:cubicBezTo>
                      <a:pt x="130" y="102"/>
                      <a:pt x="130" y="102"/>
                      <a:pt x="130" y="102"/>
                    </a:cubicBezTo>
                    <a:cubicBezTo>
                      <a:pt x="130" y="102"/>
                      <a:pt x="130" y="102"/>
                      <a:pt x="130" y="102"/>
                    </a:cubicBezTo>
                    <a:cubicBezTo>
                      <a:pt x="129" y="102"/>
                      <a:pt x="130" y="104"/>
                      <a:pt x="131" y="104"/>
                    </a:cubicBezTo>
                    <a:cubicBezTo>
                      <a:pt x="131" y="104"/>
                      <a:pt x="131" y="103"/>
                      <a:pt x="131" y="103"/>
                    </a:cubicBezTo>
                    <a:cubicBezTo>
                      <a:pt x="141" y="101"/>
                      <a:pt x="151" y="99"/>
                      <a:pt x="161" y="97"/>
                    </a:cubicBezTo>
                    <a:cubicBezTo>
                      <a:pt x="167" y="95"/>
                      <a:pt x="173" y="93"/>
                      <a:pt x="179" y="91"/>
                    </a:cubicBezTo>
                    <a:cubicBezTo>
                      <a:pt x="180" y="90"/>
                      <a:pt x="182" y="90"/>
                      <a:pt x="183" y="89"/>
                    </a:cubicBezTo>
                    <a:cubicBezTo>
                      <a:pt x="181" y="90"/>
                      <a:pt x="180" y="91"/>
                      <a:pt x="178" y="92"/>
                    </a:cubicBezTo>
                    <a:cubicBezTo>
                      <a:pt x="173" y="95"/>
                      <a:pt x="168" y="98"/>
                      <a:pt x="162" y="100"/>
                    </a:cubicBezTo>
                    <a:cubicBezTo>
                      <a:pt x="157" y="103"/>
                      <a:pt x="152" y="104"/>
                      <a:pt x="146" y="105"/>
                    </a:cubicBezTo>
                    <a:cubicBezTo>
                      <a:pt x="140" y="107"/>
                      <a:pt x="132" y="109"/>
                      <a:pt x="128" y="116"/>
                    </a:cubicBezTo>
                    <a:cubicBezTo>
                      <a:pt x="126" y="122"/>
                      <a:pt x="127" y="129"/>
                      <a:pt x="127" y="136"/>
                    </a:cubicBezTo>
                    <a:cubicBezTo>
                      <a:pt x="127" y="136"/>
                      <a:pt x="126" y="137"/>
                      <a:pt x="126" y="138"/>
                    </a:cubicBezTo>
                    <a:cubicBezTo>
                      <a:pt x="126" y="141"/>
                      <a:pt x="126" y="145"/>
                      <a:pt x="126" y="148"/>
                    </a:cubicBezTo>
                    <a:cubicBezTo>
                      <a:pt x="126" y="158"/>
                      <a:pt x="126" y="168"/>
                      <a:pt x="127" y="177"/>
                    </a:cubicBezTo>
                    <a:cubicBezTo>
                      <a:pt x="127" y="177"/>
                      <a:pt x="127" y="178"/>
                      <a:pt x="127" y="178"/>
                    </a:cubicBezTo>
                    <a:cubicBezTo>
                      <a:pt x="127" y="182"/>
                      <a:pt x="128" y="186"/>
                      <a:pt x="129" y="190"/>
                    </a:cubicBezTo>
                    <a:cubicBezTo>
                      <a:pt x="129" y="191"/>
                      <a:pt x="129" y="191"/>
                      <a:pt x="130" y="191"/>
                    </a:cubicBezTo>
                    <a:cubicBezTo>
                      <a:pt x="130" y="191"/>
                      <a:pt x="131" y="191"/>
                      <a:pt x="131" y="190"/>
                    </a:cubicBezTo>
                    <a:cubicBezTo>
                      <a:pt x="131" y="190"/>
                      <a:pt x="131" y="190"/>
                      <a:pt x="131" y="190"/>
                    </a:cubicBezTo>
                    <a:cubicBezTo>
                      <a:pt x="131" y="190"/>
                      <a:pt x="131" y="190"/>
                      <a:pt x="131" y="190"/>
                    </a:cubicBezTo>
                    <a:cubicBezTo>
                      <a:pt x="131" y="190"/>
                      <a:pt x="131" y="190"/>
                      <a:pt x="130" y="189"/>
                    </a:cubicBezTo>
                    <a:cubicBezTo>
                      <a:pt x="130" y="181"/>
                      <a:pt x="129" y="172"/>
                      <a:pt x="130" y="163"/>
                    </a:cubicBezTo>
                    <a:cubicBezTo>
                      <a:pt x="130" y="161"/>
                      <a:pt x="130" y="158"/>
                      <a:pt x="130" y="156"/>
                    </a:cubicBezTo>
                    <a:cubicBezTo>
                      <a:pt x="131" y="148"/>
                      <a:pt x="131" y="141"/>
                      <a:pt x="132" y="133"/>
                    </a:cubicBezTo>
                    <a:cubicBezTo>
                      <a:pt x="132" y="143"/>
                      <a:pt x="132" y="153"/>
                      <a:pt x="132" y="162"/>
                    </a:cubicBezTo>
                    <a:cubicBezTo>
                      <a:pt x="132" y="166"/>
                      <a:pt x="132" y="169"/>
                      <a:pt x="132" y="173"/>
                    </a:cubicBezTo>
                    <a:cubicBezTo>
                      <a:pt x="132" y="179"/>
                      <a:pt x="133" y="185"/>
                      <a:pt x="134" y="191"/>
                    </a:cubicBezTo>
                    <a:cubicBezTo>
                      <a:pt x="135" y="192"/>
                      <a:pt x="135" y="192"/>
                      <a:pt x="135" y="193"/>
                    </a:cubicBezTo>
                    <a:cubicBezTo>
                      <a:pt x="135" y="194"/>
                      <a:pt x="136" y="194"/>
                      <a:pt x="136" y="194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9" y="192"/>
                      <a:pt x="141" y="192"/>
                      <a:pt x="144" y="192"/>
                    </a:cubicBezTo>
                    <a:cubicBezTo>
                      <a:pt x="145" y="192"/>
                      <a:pt x="146" y="192"/>
                      <a:pt x="147" y="192"/>
                    </a:cubicBezTo>
                    <a:cubicBezTo>
                      <a:pt x="146" y="193"/>
                      <a:pt x="146" y="194"/>
                      <a:pt x="147" y="194"/>
                    </a:cubicBezTo>
                    <a:cubicBezTo>
                      <a:pt x="150" y="196"/>
                      <a:pt x="154" y="197"/>
                      <a:pt x="158" y="198"/>
                    </a:cubicBezTo>
                    <a:cubicBezTo>
                      <a:pt x="159" y="198"/>
                      <a:pt x="161" y="198"/>
                      <a:pt x="162" y="199"/>
                    </a:cubicBezTo>
                    <a:cubicBezTo>
                      <a:pt x="168" y="200"/>
                      <a:pt x="173" y="203"/>
                      <a:pt x="178" y="206"/>
                    </a:cubicBezTo>
                    <a:cubicBezTo>
                      <a:pt x="188" y="212"/>
                      <a:pt x="198" y="219"/>
                      <a:pt x="206" y="227"/>
                    </a:cubicBezTo>
                    <a:cubicBezTo>
                      <a:pt x="208" y="229"/>
                      <a:pt x="210" y="231"/>
                      <a:pt x="212" y="233"/>
                    </a:cubicBezTo>
                    <a:cubicBezTo>
                      <a:pt x="217" y="240"/>
                      <a:pt x="221" y="248"/>
                      <a:pt x="222" y="256"/>
                    </a:cubicBezTo>
                    <a:cubicBezTo>
                      <a:pt x="222" y="257"/>
                      <a:pt x="222" y="258"/>
                      <a:pt x="222" y="259"/>
                    </a:cubicBezTo>
                    <a:cubicBezTo>
                      <a:pt x="222" y="260"/>
                      <a:pt x="221" y="261"/>
                      <a:pt x="220" y="263"/>
                    </a:cubicBezTo>
                    <a:cubicBezTo>
                      <a:pt x="220" y="263"/>
                      <a:pt x="220" y="263"/>
                      <a:pt x="219" y="264"/>
                    </a:cubicBezTo>
                    <a:cubicBezTo>
                      <a:pt x="219" y="265"/>
                      <a:pt x="219" y="265"/>
                      <a:pt x="218" y="266"/>
                    </a:cubicBezTo>
                    <a:cubicBezTo>
                      <a:pt x="213" y="273"/>
                      <a:pt x="205" y="279"/>
                      <a:pt x="198" y="285"/>
                    </a:cubicBezTo>
                    <a:cubicBezTo>
                      <a:pt x="189" y="291"/>
                      <a:pt x="180" y="297"/>
                      <a:pt x="170" y="301"/>
                    </a:cubicBezTo>
                    <a:cubicBezTo>
                      <a:pt x="169" y="301"/>
                      <a:pt x="167" y="302"/>
                      <a:pt x="166" y="302"/>
                    </a:cubicBezTo>
                    <a:cubicBezTo>
                      <a:pt x="164" y="302"/>
                      <a:pt x="163" y="302"/>
                      <a:pt x="162" y="302"/>
                    </a:cubicBezTo>
                    <a:cubicBezTo>
                      <a:pt x="143" y="300"/>
                      <a:pt x="126" y="290"/>
                      <a:pt x="114" y="275"/>
                    </a:cubicBezTo>
                    <a:cubicBezTo>
                      <a:pt x="113" y="274"/>
                      <a:pt x="112" y="272"/>
                      <a:pt x="111" y="270"/>
                    </a:cubicBezTo>
                    <a:cubicBezTo>
                      <a:pt x="110" y="267"/>
                      <a:pt x="109" y="263"/>
                      <a:pt x="108" y="259"/>
                    </a:cubicBezTo>
                    <a:cubicBezTo>
                      <a:pt x="107" y="260"/>
                      <a:pt x="107" y="260"/>
                      <a:pt x="106" y="261"/>
                    </a:cubicBezTo>
                    <a:cubicBezTo>
                      <a:pt x="107" y="262"/>
                      <a:pt x="107" y="263"/>
                      <a:pt x="107" y="264"/>
                    </a:cubicBezTo>
                    <a:cubicBezTo>
                      <a:pt x="107" y="263"/>
                      <a:pt x="106" y="262"/>
                      <a:pt x="106" y="261"/>
                    </a:cubicBezTo>
                    <a:cubicBezTo>
                      <a:pt x="106" y="261"/>
                      <a:pt x="106" y="261"/>
                      <a:pt x="105" y="261"/>
                    </a:cubicBezTo>
                    <a:cubicBezTo>
                      <a:pt x="105" y="261"/>
                      <a:pt x="104" y="260"/>
                      <a:pt x="105" y="260"/>
                    </a:cubicBezTo>
                    <a:cubicBezTo>
                      <a:pt x="105" y="260"/>
                      <a:pt x="105" y="260"/>
                      <a:pt x="105" y="260"/>
                    </a:cubicBezTo>
                    <a:cubicBezTo>
                      <a:pt x="103" y="254"/>
                      <a:pt x="101" y="249"/>
                      <a:pt x="100" y="244"/>
                    </a:cubicBezTo>
                    <a:cubicBezTo>
                      <a:pt x="100" y="244"/>
                      <a:pt x="100" y="243"/>
                      <a:pt x="100" y="243"/>
                    </a:cubicBezTo>
                    <a:cubicBezTo>
                      <a:pt x="100" y="235"/>
                      <a:pt x="101" y="228"/>
                      <a:pt x="103" y="220"/>
                    </a:cubicBezTo>
                    <a:cubicBezTo>
                      <a:pt x="103" y="233"/>
                      <a:pt x="103" y="246"/>
                      <a:pt x="106" y="259"/>
                    </a:cubicBezTo>
                    <a:cubicBezTo>
                      <a:pt x="106" y="258"/>
                      <a:pt x="107" y="257"/>
                      <a:pt x="108" y="257"/>
                    </a:cubicBezTo>
                    <a:cubicBezTo>
                      <a:pt x="107" y="255"/>
                      <a:pt x="107" y="254"/>
                      <a:pt x="107" y="253"/>
                    </a:cubicBezTo>
                    <a:cubicBezTo>
                      <a:pt x="105" y="239"/>
                      <a:pt x="104" y="226"/>
                      <a:pt x="105" y="212"/>
                    </a:cubicBezTo>
                    <a:cubicBezTo>
                      <a:pt x="106" y="210"/>
                      <a:pt x="107" y="207"/>
                      <a:pt x="108" y="205"/>
                    </a:cubicBezTo>
                    <a:cubicBezTo>
                      <a:pt x="108" y="204"/>
                      <a:pt x="109" y="204"/>
                      <a:pt x="109" y="203"/>
                    </a:cubicBezTo>
                    <a:cubicBezTo>
                      <a:pt x="109" y="202"/>
                      <a:pt x="109" y="202"/>
                      <a:pt x="109" y="202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1" y="198"/>
                      <a:pt x="112" y="196"/>
                      <a:pt x="110" y="193"/>
                    </a:cubicBezTo>
                    <a:cubicBezTo>
                      <a:pt x="110" y="193"/>
                      <a:pt x="110" y="193"/>
                      <a:pt x="110" y="193"/>
                    </a:cubicBezTo>
                    <a:cubicBezTo>
                      <a:pt x="110" y="194"/>
                      <a:pt x="109" y="194"/>
                      <a:pt x="109" y="194"/>
                    </a:cubicBezTo>
                    <a:cubicBezTo>
                      <a:pt x="109" y="194"/>
                      <a:pt x="108" y="194"/>
                      <a:pt x="108" y="194"/>
                    </a:cubicBezTo>
                    <a:cubicBezTo>
                      <a:pt x="108" y="194"/>
                      <a:pt x="108" y="194"/>
                      <a:pt x="108" y="194"/>
                    </a:cubicBezTo>
                    <a:cubicBezTo>
                      <a:pt x="110" y="196"/>
                      <a:pt x="109" y="199"/>
                      <a:pt x="108" y="201"/>
                    </a:cubicBezTo>
                    <a:cubicBezTo>
                      <a:pt x="107" y="203"/>
                      <a:pt x="107" y="204"/>
                      <a:pt x="106" y="205"/>
                    </a:cubicBezTo>
                    <a:cubicBezTo>
                      <a:pt x="106" y="201"/>
                      <a:pt x="107" y="198"/>
                      <a:pt x="107" y="194"/>
                    </a:cubicBez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7" y="194"/>
                      <a:pt x="107" y="194"/>
                      <a:pt x="107" y="193"/>
                    </a:cubicBezTo>
                    <a:cubicBezTo>
                      <a:pt x="107" y="193"/>
                      <a:pt x="107" y="192"/>
                      <a:pt x="107" y="192"/>
                    </a:cubicBezTo>
                    <a:cubicBezTo>
                      <a:pt x="107" y="192"/>
                      <a:pt x="107" y="192"/>
                      <a:pt x="107" y="192"/>
                    </a:cubicBezTo>
                    <a:cubicBezTo>
                      <a:pt x="107" y="192"/>
                      <a:pt x="107" y="192"/>
                      <a:pt x="107" y="192"/>
                    </a:cubicBezTo>
                    <a:cubicBezTo>
                      <a:pt x="105" y="191"/>
                      <a:pt x="104" y="191"/>
                      <a:pt x="103" y="191"/>
                    </a:cubicBezTo>
                    <a:cubicBezTo>
                      <a:pt x="103" y="191"/>
                      <a:pt x="102" y="191"/>
                      <a:pt x="102" y="191"/>
                    </a:cubicBezTo>
                    <a:cubicBezTo>
                      <a:pt x="99" y="191"/>
                      <a:pt x="96" y="192"/>
                      <a:pt x="93" y="192"/>
                    </a:cubicBezTo>
                    <a:cubicBezTo>
                      <a:pt x="88" y="192"/>
                      <a:pt x="84" y="193"/>
                      <a:pt x="79" y="193"/>
                    </a:cubicBezTo>
                    <a:cubicBezTo>
                      <a:pt x="79" y="193"/>
                      <a:pt x="79" y="192"/>
                      <a:pt x="78" y="192"/>
                    </a:cubicBezTo>
                    <a:cubicBezTo>
                      <a:pt x="68" y="193"/>
                      <a:pt x="57" y="194"/>
                      <a:pt x="47" y="197"/>
                    </a:cubicBezTo>
                    <a:cubicBezTo>
                      <a:pt x="46" y="197"/>
                      <a:pt x="45" y="197"/>
                      <a:pt x="44" y="198"/>
                    </a:cubicBezTo>
                    <a:cubicBezTo>
                      <a:pt x="39" y="198"/>
                      <a:pt x="33" y="199"/>
                      <a:pt x="28" y="200"/>
                    </a:cubicBezTo>
                    <a:cubicBezTo>
                      <a:pt x="28" y="200"/>
                      <a:pt x="28" y="200"/>
                      <a:pt x="27" y="201"/>
                    </a:cubicBezTo>
                    <a:cubicBezTo>
                      <a:pt x="27" y="201"/>
                      <a:pt x="27" y="201"/>
                      <a:pt x="27" y="201"/>
                    </a:cubicBezTo>
                    <a:cubicBezTo>
                      <a:pt x="26" y="201"/>
                      <a:pt x="26" y="201"/>
                      <a:pt x="26" y="200"/>
                    </a:cubicBezTo>
                    <a:cubicBezTo>
                      <a:pt x="25" y="200"/>
                      <a:pt x="24" y="200"/>
                      <a:pt x="23" y="201"/>
                    </a:cubicBezTo>
                    <a:cubicBezTo>
                      <a:pt x="22" y="202"/>
                      <a:pt x="21" y="202"/>
                      <a:pt x="20" y="203"/>
                    </a:cubicBezTo>
                    <a:cubicBezTo>
                      <a:pt x="22" y="203"/>
                      <a:pt x="25" y="202"/>
                      <a:pt x="27" y="202"/>
                    </a:cubicBezTo>
                    <a:cubicBezTo>
                      <a:pt x="21" y="204"/>
                      <a:pt x="16" y="206"/>
                      <a:pt x="10" y="206"/>
                    </a:cubicBezTo>
                    <a:cubicBezTo>
                      <a:pt x="13" y="205"/>
                      <a:pt x="16" y="204"/>
                      <a:pt x="19" y="204"/>
                    </a:cubicBezTo>
                    <a:cubicBezTo>
                      <a:pt x="18" y="203"/>
                      <a:pt x="18" y="202"/>
                      <a:pt x="19" y="202"/>
                    </a:cubicBezTo>
                    <a:cubicBezTo>
                      <a:pt x="19" y="202"/>
                      <a:pt x="19" y="202"/>
                      <a:pt x="19" y="202"/>
                    </a:cubicBezTo>
                    <a:cubicBezTo>
                      <a:pt x="14" y="203"/>
                      <a:pt x="9" y="204"/>
                      <a:pt x="5" y="206"/>
                    </a:cubicBezTo>
                    <a:cubicBezTo>
                      <a:pt x="4" y="206"/>
                      <a:pt x="4" y="208"/>
                      <a:pt x="5" y="208"/>
                    </a:cubicBezTo>
                    <a:cubicBezTo>
                      <a:pt x="6" y="208"/>
                      <a:pt x="7" y="208"/>
                      <a:pt x="8" y="208"/>
                    </a:cubicBezTo>
                    <a:cubicBezTo>
                      <a:pt x="10" y="208"/>
                      <a:pt x="13" y="208"/>
                      <a:pt x="15" y="207"/>
                    </a:cubicBezTo>
                    <a:cubicBezTo>
                      <a:pt x="16" y="207"/>
                      <a:pt x="18" y="207"/>
                      <a:pt x="20" y="206"/>
                    </a:cubicBezTo>
                    <a:cubicBezTo>
                      <a:pt x="19" y="207"/>
                      <a:pt x="18" y="207"/>
                      <a:pt x="17" y="208"/>
                    </a:cubicBezTo>
                    <a:cubicBezTo>
                      <a:pt x="15" y="209"/>
                      <a:pt x="13" y="211"/>
                      <a:pt x="11" y="212"/>
                    </a:cubicBezTo>
                    <a:cubicBezTo>
                      <a:pt x="2" y="222"/>
                      <a:pt x="1" y="238"/>
                      <a:pt x="1" y="251"/>
                    </a:cubicBezTo>
                    <a:cubicBezTo>
                      <a:pt x="1" y="260"/>
                      <a:pt x="0" y="269"/>
                      <a:pt x="2" y="277"/>
                    </a:cubicBezTo>
                    <a:cubicBezTo>
                      <a:pt x="3" y="287"/>
                      <a:pt x="6" y="296"/>
                      <a:pt x="9" y="304"/>
                    </a:cubicBezTo>
                    <a:cubicBezTo>
                      <a:pt x="17" y="321"/>
                      <a:pt x="30" y="335"/>
                      <a:pt x="44" y="347"/>
                    </a:cubicBezTo>
                    <a:cubicBezTo>
                      <a:pt x="59" y="361"/>
                      <a:pt x="76" y="373"/>
                      <a:pt x="95" y="381"/>
                    </a:cubicBezTo>
                    <a:cubicBezTo>
                      <a:pt x="101" y="384"/>
                      <a:pt x="107" y="386"/>
                      <a:pt x="113" y="387"/>
                    </a:cubicBezTo>
                    <a:cubicBezTo>
                      <a:pt x="113" y="387"/>
                      <a:pt x="113" y="387"/>
                      <a:pt x="113" y="387"/>
                    </a:cubicBezTo>
                    <a:cubicBezTo>
                      <a:pt x="116" y="389"/>
                      <a:pt x="120" y="390"/>
                      <a:pt x="124" y="391"/>
                    </a:cubicBezTo>
                    <a:cubicBezTo>
                      <a:pt x="124" y="391"/>
                      <a:pt x="124" y="391"/>
                      <a:pt x="124" y="391"/>
                    </a:cubicBezTo>
                    <a:cubicBezTo>
                      <a:pt x="135" y="393"/>
                      <a:pt x="147" y="395"/>
                      <a:pt x="158" y="396"/>
                    </a:cubicBezTo>
                    <a:cubicBezTo>
                      <a:pt x="167" y="397"/>
                      <a:pt x="176" y="398"/>
                      <a:pt x="186" y="398"/>
                    </a:cubicBezTo>
                    <a:cubicBezTo>
                      <a:pt x="211" y="398"/>
                      <a:pt x="238" y="394"/>
                      <a:pt x="260" y="382"/>
                    </a:cubicBezTo>
                    <a:cubicBezTo>
                      <a:pt x="265" y="379"/>
                      <a:pt x="270" y="376"/>
                      <a:pt x="275" y="372"/>
                    </a:cubicBezTo>
                    <a:cubicBezTo>
                      <a:pt x="284" y="366"/>
                      <a:pt x="291" y="359"/>
                      <a:pt x="296" y="350"/>
                    </a:cubicBezTo>
                    <a:cubicBezTo>
                      <a:pt x="303" y="341"/>
                      <a:pt x="307" y="330"/>
                      <a:pt x="312" y="320"/>
                    </a:cubicBezTo>
                    <a:cubicBezTo>
                      <a:pt x="316" y="309"/>
                      <a:pt x="321" y="299"/>
                      <a:pt x="324" y="287"/>
                    </a:cubicBezTo>
                    <a:cubicBezTo>
                      <a:pt x="325" y="284"/>
                      <a:pt x="325" y="281"/>
                      <a:pt x="326" y="278"/>
                    </a:cubicBezTo>
                    <a:cubicBezTo>
                      <a:pt x="325" y="278"/>
                      <a:pt x="325" y="278"/>
                      <a:pt x="325" y="279"/>
                    </a:cubicBezTo>
                    <a:cubicBezTo>
                      <a:pt x="324" y="279"/>
                      <a:pt x="324" y="279"/>
                      <a:pt x="324" y="279"/>
                    </a:cubicBezTo>
                    <a:cubicBezTo>
                      <a:pt x="324" y="279"/>
                      <a:pt x="324" y="279"/>
                      <a:pt x="324" y="279"/>
                    </a:cubicBezTo>
                    <a:cubicBezTo>
                      <a:pt x="322" y="289"/>
                      <a:pt x="319" y="299"/>
                      <a:pt x="314" y="309"/>
                    </a:cubicBezTo>
                    <a:cubicBezTo>
                      <a:pt x="310" y="319"/>
                      <a:pt x="305" y="330"/>
                      <a:pt x="300" y="340"/>
                    </a:cubicBezTo>
                    <a:cubicBezTo>
                      <a:pt x="295" y="350"/>
                      <a:pt x="288" y="358"/>
                      <a:pt x="280" y="366"/>
                    </a:cubicBezTo>
                    <a:cubicBezTo>
                      <a:pt x="255" y="388"/>
                      <a:pt x="222" y="395"/>
                      <a:pt x="190" y="396"/>
                    </a:cubicBezTo>
                    <a:cubicBezTo>
                      <a:pt x="197" y="395"/>
                      <a:pt x="204" y="394"/>
                      <a:pt x="211" y="393"/>
                    </a:cubicBezTo>
                    <a:cubicBezTo>
                      <a:pt x="230" y="389"/>
                      <a:pt x="248" y="384"/>
                      <a:pt x="264" y="374"/>
                    </a:cubicBezTo>
                    <a:cubicBezTo>
                      <a:pt x="280" y="364"/>
                      <a:pt x="294" y="349"/>
                      <a:pt x="302" y="332"/>
                    </a:cubicBezTo>
                    <a:cubicBezTo>
                      <a:pt x="307" y="322"/>
                      <a:pt x="310" y="310"/>
                      <a:pt x="313" y="299"/>
                    </a:cubicBezTo>
                    <a:cubicBezTo>
                      <a:pt x="315" y="288"/>
                      <a:pt x="317" y="276"/>
                      <a:pt x="318" y="265"/>
                    </a:cubicBezTo>
                    <a:cubicBezTo>
                      <a:pt x="319" y="255"/>
                      <a:pt x="320" y="246"/>
                      <a:pt x="319" y="237"/>
                    </a:cubicBezTo>
                    <a:cubicBezTo>
                      <a:pt x="319" y="234"/>
                      <a:pt x="319" y="231"/>
                      <a:pt x="319" y="229"/>
                    </a:cubicBezTo>
                    <a:cubicBezTo>
                      <a:pt x="319" y="229"/>
                      <a:pt x="319" y="229"/>
                      <a:pt x="319" y="228"/>
                    </a:cubicBezTo>
                    <a:cubicBezTo>
                      <a:pt x="318" y="227"/>
                      <a:pt x="318" y="225"/>
                      <a:pt x="318" y="224"/>
                    </a:cubicBezTo>
                    <a:cubicBezTo>
                      <a:pt x="319" y="228"/>
                      <a:pt x="320" y="232"/>
                      <a:pt x="321" y="236"/>
                    </a:cubicBezTo>
                    <a:cubicBezTo>
                      <a:pt x="321" y="237"/>
                      <a:pt x="322" y="238"/>
                      <a:pt x="322" y="240"/>
                    </a:cubicBezTo>
                    <a:cubicBezTo>
                      <a:pt x="322" y="241"/>
                      <a:pt x="323" y="243"/>
                      <a:pt x="323" y="244"/>
                    </a:cubicBezTo>
                    <a:cubicBezTo>
                      <a:pt x="323" y="244"/>
                      <a:pt x="323" y="244"/>
                      <a:pt x="323" y="244"/>
                    </a:cubicBezTo>
                    <a:cubicBezTo>
                      <a:pt x="324" y="244"/>
                      <a:pt x="324" y="244"/>
                      <a:pt x="325" y="243"/>
                    </a:cubicBezTo>
                    <a:cubicBezTo>
                      <a:pt x="324" y="237"/>
                      <a:pt x="322" y="230"/>
                      <a:pt x="320" y="224"/>
                    </a:cubicBezTo>
                    <a:cubicBezTo>
                      <a:pt x="320" y="224"/>
                      <a:pt x="320" y="224"/>
                      <a:pt x="320" y="224"/>
                    </a:cubicBezTo>
                    <a:cubicBezTo>
                      <a:pt x="319" y="224"/>
                      <a:pt x="319" y="223"/>
                      <a:pt x="320" y="222"/>
                    </a:cubicBezTo>
                    <a:cubicBezTo>
                      <a:pt x="318" y="219"/>
                      <a:pt x="317" y="215"/>
                      <a:pt x="316" y="211"/>
                    </a:cubicBezTo>
                    <a:cubicBezTo>
                      <a:pt x="316" y="211"/>
                      <a:pt x="316" y="211"/>
                      <a:pt x="316" y="211"/>
                    </a:cubicBezTo>
                    <a:cubicBezTo>
                      <a:pt x="314" y="207"/>
                      <a:pt x="312" y="203"/>
                      <a:pt x="310" y="199"/>
                    </a:cubicBezTo>
                    <a:cubicBezTo>
                      <a:pt x="309" y="200"/>
                      <a:pt x="308" y="200"/>
                      <a:pt x="308" y="200"/>
                    </a:cubicBezTo>
                    <a:cubicBezTo>
                      <a:pt x="308" y="200"/>
                      <a:pt x="308" y="200"/>
                      <a:pt x="307" y="200"/>
                    </a:cubicBezTo>
                    <a:cubicBezTo>
                      <a:pt x="307" y="200"/>
                      <a:pt x="307" y="200"/>
                      <a:pt x="307" y="200"/>
                    </a:cubicBezTo>
                    <a:cubicBezTo>
                      <a:pt x="309" y="202"/>
                      <a:pt x="310" y="204"/>
                      <a:pt x="311" y="206"/>
                    </a:cubicBezTo>
                    <a:cubicBezTo>
                      <a:pt x="314" y="211"/>
                      <a:pt x="315" y="217"/>
                      <a:pt x="316" y="222"/>
                    </a:cubicBezTo>
                    <a:cubicBezTo>
                      <a:pt x="316" y="225"/>
                      <a:pt x="317" y="228"/>
                      <a:pt x="317" y="230"/>
                    </a:cubicBezTo>
                    <a:cubicBezTo>
                      <a:pt x="317" y="233"/>
                      <a:pt x="317" y="237"/>
                      <a:pt x="317" y="240"/>
                    </a:cubicBezTo>
                    <a:cubicBezTo>
                      <a:pt x="318" y="252"/>
                      <a:pt x="317" y="264"/>
                      <a:pt x="315" y="276"/>
                    </a:cubicBezTo>
                    <a:cubicBezTo>
                      <a:pt x="313" y="288"/>
                      <a:pt x="311" y="299"/>
                      <a:pt x="308" y="311"/>
                    </a:cubicBezTo>
                    <a:cubicBezTo>
                      <a:pt x="302" y="332"/>
                      <a:pt x="291" y="350"/>
                      <a:pt x="275" y="364"/>
                    </a:cubicBezTo>
                    <a:cubicBezTo>
                      <a:pt x="260" y="376"/>
                      <a:pt x="242" y="383"/>
                      <a:pt x="224" y="388"/>
                    </a:cubicBezTo>
                    <a:cubicBezTo>
                      <a:pt x="215" y="390"/>
                      <a:pt x="205" y="392"/>
                      <a:pt x="196" y="393"/>
                    </a:cubicBezTo>
                    <a:cubicBezTo>
                      <a:pt x="187" y="394"/>
                      <a:pt x="179" y="395"/>
                      <a:pt x="170" y="395"/>
                    </a:cubicBezTo>
                    <a:cubicBezTo>
                      <a:pt x="168" y="395"/>
                      <a:pt x="166" y="395"/>
                      <a:pt x="164" y="395"/>
                    </a:cubicBezTo>
                    <a:cubicBezTo>
                      <a:pt x="151" y="394"/>
                      <a:pt x="139" y="391"/>
                      <a:pt x="127" y="389"/>
                    </a:cubicBezTo>
                    <a:cubicBezTo>
                      <a:pt x="126" y="389"/>
                      <a:pt x="125" y="389"/>
                      <a:pt x="124" y="389"/>
                    </a:cubicBezTo>
                    <a:cubicBezTo>
                      <a:pt x="124" y="389"/>
                      <a:pt x="124" y="389"/>
                      <a:pt x="124" y="388"/>
                    </a:cubicBezTo>
                    <a:cubicBezTo>
                      <a:pt x="121" y="388"/>
                      <a:pt x="118" y="387"/>
                      <a:pt x="116" y="386"/>
                    </a:cubicBezTo>
                    <a:cubicBezTo>
                      <a:pt x="114" y="386"/>
                      <a:pt x="112" y="385"/>
                      <a:pt x="110" y="384"/>
                    </a:cubicBezTo>
                    <a:cubicBezTo>
                      <a:pt x="109" y="384"/>
                      <a:pt x="108" y="383"/>
                      <a:pt x="107" y="383"/>
                    </a:cubicBezTo>
                    <a:cubicBezTo>
                      <a:pt x="103" y="381"/>
                      <a:pt x="99" y="378"/>
                      <a:pt x="96" y="376"/>
                    </a:cubicBezTo>
                    <a:cubicBezTo>
                      <a:pt x="77" y="364"/>
                      <a:pt x="57" y="354"/>
                      <a:pt x="44" y="336"/>
                    </a:cubicBezTo>
                    <a:cubicBezTo>
                      <a:pt x="28" y="316"/>
                      <a:pt x="24" y="290"/>
                      <a:pt x="18" y="266"/>
                    </a:cubicBezTo>
                    <a:cubicBezTo>
                      <a:pt x="18" y="265"/>
                      <a:pt x="17" y="265"/>
                      <a:pt x="17" y="265"/>
                    </a:cubicBezTo>
                    <a:cubicBezTo>
                      <a:pt x="16" y="265"/>
                      <a:pt x="16" y="266"/>
                      <a:pt x="16" y="266"/>
                    </a:cubicBezTo>
                    <a:cubicBezTo>
                      <a:pt x="22" y="288"/>
                      <a:pt x="25" y="310"/>
                      <a:pt x="37" y="329"/>
                    </a:cubicBezTo>
                    <a:cubicBezTo>
                      <a:pt x="42" y="339"/>
                      <a:pt x="50" y="346"/>
                      <a:pt x="58" y="353"/>
                    </a:cubicBezTo>
                    <a:cubicBezTo>
                      <a:pt x="66" y="360"/>
                      <a:pt x="75" y="365"/>
                      <a:pt x="84" y="371"/>
                    </a:cubicBezTo>
                    <a:cubicBezTo>
                      <a:pt x="87" y="373"/>
                      <a:pt x="90" y="374"/>
                      <a:pt x="92" y="376"/>
                    </a:cubicBezTo>
                    <a:cubicBezTo>
                      <a:pt x="95" y="378"/>
                      <a:pt x="98" y="379"/>
                      <a:pt x="100" y="381"/>
                    </a:cubicBezTo>
                    <a:cubicBezTo>
                      <a:pt x="100" y="381"/>
                      <a:pt x="100" y="381"/>
                      <a:pt x="99" y="381"/>
                    </a:cubicBezTo>
                    <a:cubicBezTo>
                      <a:pt x="89" y="377"/>
                      <a:pt x="80" y="372"/>
                      <a:pt x="70" y="366"/>
                    </a:cubicBezTo>
                    <a:cubicBezTo>
                      <a:pt x="62" y="360"/>
                      <a:pt x="54" y="353"/>
                      <a:pt x="46" y="347"/>
                    </a:cubicBezTo>
                    <a:cubicBezTo>
                      <a:pt x="43" y="344"/>
                      <a:pt x="39" y="340"/>
                      <a:pt x="36" y="337"/>
                    </a:cubicBezTo>
                    <a:cubicBezTo>
                      <a:pt x="26" y="327"/>
                      <a:pt x="17" y="316"/>
                      <a:pt x="11" y="303"/>
                    </a:cubicBezTo>
                    <a:cubicBezTo>
                      <a:pt x="7" y="294"/>
                      <a:pt x="4" y="285"/>
                      <a:pt x="3" y="275"/>
                    </a:cubicBezTo>
                    <a:cubicBezTo>
                      <a:pt x="2" y="266"/>
                      <a:pt x="3" y="257"/>
                      <a:pt x="3" y="249"/>
                    </a:cubicBezTo>
                    <a:cubicBezTo>
                      <a:pt x="4" y="238"/>
                      <a:pt x="4" y="226"/>
                      <a:pt x="11" y="217"/>
                    </a:cubicBezTo>
                    <a:cubicBezTo>
                      <a:pt x="11" y="216"/>
                      <a:pt x="12" y="215"/>
                      <a:pt x="13" y="214"/>
                    </a:cubicBezTo>
                    <a:cubicBezTo>
                      <a:pt x="15" y="212"/>
                      <a:pt x="17" y="210"/>
                      <a:pt x="20" y="209"/>
                    </a:cubicBezTo>
                    <a:cubicBezTo>
                      <a:pt x="21" y="208"/>
                      <a:pt x="23" y="207"/>
                      <a:pt x="24" y="206"/>
                    </a:cubicBezTo>
                    <a:cubicBezTo>
                      <a:pt x="27" y="205"/>
                      <a:pt x="29" y="204"/>
                      <a:pt x="31" y="204"/>
                    </a:cubicBezTo>
                    <a:cubicBezTo>
                      <a:pt x="34" y="202"/>
                      <a:pt x="37" y="202"/>
                      <a:pt x="40" y="201"/>
                    </a:cubicBezTo>
                    <a:cubicBezTo>
                      <a:pt x="43" y="200"/>
                      <a:pt x="47" y="199"/>
                      <a:pt x="50" y="199"/>
                    </a:cubicBezTo>
                    <a:cubicBezTo>
                      <a:pt x="56" y="198"/>
                      <a:pt x="62" y="197"/>
                      <a:pt x="68" y="196"/>
                    </a:cubicBezTo>
                    <a:cubicBezTo>
                      <a:pt x="69" y="196"/>
                      <a:pt x="70" y="196"/>
                      <a:pt x="71" y="196"/>
                    </a:cubicBezTo>
                    <a:cubicBezTo>
                      <a:pt x="74" y="196"/>
                      <a:pt x="77" y="195"/>
                      <a:pt x="80" y="195"/>
                    </a:cubicBezTo>
                    <a:cubicBezTo>
                      <a:pt x="83" y="195"/>
                      <a:pt x="85" y="195"/>
                      <a:pt x="88" y="194"/>
                    </a:cubicBezTo>
                    <a:cubicBezTo>
                      <a:pt x="91" y="194"/>
                      <a:pt x="95" y="194"/>
                      <a:pt x="98" y="193"/>
                    </a:cubicBezTo>
                    <a:cubicBezTo>
                      <a:pt x="99" y="193"/>
                      <a:pt x="100" y="193"/>
                      <a:pt x="100" y="193"/>
                    </a:cubicBezTo>
                    <a:cubicBezTo>
                      <a:pt x="101" y="193"/>
                      <a:pt x="102" y="193"/>
                      <a:pt x="102" y="193"/>
                    </a:cubicBezTo>
                    <a:cubicBezTo>
                      <a:pt x="103" y="193"/>
                      <a:pt x="104" y="193"/>
                      <a:pt x="105" y="193"/>
                    </a:cubicBezTo>
                    <a:cubicBezTo>
                      <a:pt x="98" y="209"/>
                      <a:pt x="95" y="227"/>
                      <a:pt x="98" y="243"/>
                    </a:cubicBezTo>
                    <a:cubicBezTo>
                      <a:pt x="98" y="244"/>
                      <a:pt x="98" y="245"/>
                      <a:pt x="98" y="246"/>
                    </a:cubicBezTo>
                    <a:cubicBezTo>
                      <a:pt x="98" y="249"/>
                      <a:pt x="99" y="252"/>
                      <a:pt x="99" y="255"/>
                    </a:cubicBezTo>
                    <a:cubicBezTo>
                      <a:pt x="99" y="256"/>
                      <a:pt x="99" y="256"/>
                      <a:pt x="99" y="257"/>
                    </a:cubicBezTo>
                    <a:cubicBezTo>
                      <a:pt x="102" y="273"/>
                      <a:pt x="111" y="287"/>
                      <a:pt x="124" y="297"/>
                    </a:cubicBezTo>
                    <a:cubicBezTo>
                      <a:pt x="127" y="299"/>
                      <a:pt x="131" y="301"/>
                      <a:pt x="135" y="303"/>
                    </a:cubicBezTo>
                    <a:cubicBezTo>
                      <a:pt x="137" y="304"/>
                      <a:pt x="139" y="305"/>
                      <a:pt x="142" y="306"/>
                    </a:cubicBezTo>
                    <a:cubicBezTo>
                      <a:pt x="148" y="308"/>
                      <a:pt x="154" y="309"/>
                      <a:pt x="160" y="309"/>
                    </a:cubicBezTo>
                    <a:cubicBezTo>
                      <a:pt x="169" y="309"/>
                      <a:pt x="178" y="307"/>
                      <a:pt x="187" y="304"/>
                    </a:cubicBezTo>
                    <a:cubicBezTo>
                      <a:pt x="192" y="302"/>
                      <a:pt x="197" y="299"/>
                      <a:pt x="201" y="297"/>
                    </a:cubicBezTo>
                    <a:cubicBezTo>
                      <a:pt x="204" y="295"/>
                      <a:pt x="206" y="293"/>
                      <a:pt x="208" y="292"/>
                    </a:cubicBezTo>
                    <a:cubicBezTo>
                      <a:pt x="222" y="282"/>
                      <a:pt x="233" y="268"/>
                      <a:pt x="232" y="251"/>
                    </a:cubicBezTo>
                    <a:cubicBezTo>
                      <a:pt x="231" y="239"/>
                      <a:pt x="225" y="227"/>
                      <a:pt x="217" y="219"/>
                    </a:cubicBezTo>
                    <a:cubicBezTo>
                      <a:pt x="214" y="215"/>
                      <a:pt x="212" y="213"/>
                      <a:pt x="209" y="210"/>
                    </a:cubicBezTo>
                    <a:cubicBezTo>
                      <a:pt x="201" y="204"/>
                      <a:pt x="193" y="198"/>
                      <a:pt x="184" y="195"/>
                    </a:cubicBezTo>
                    <a:cubicBezTo>
                      <a:pt x="178" y="193"/>
                      <a:pt x="173" y="192"/>
                      <a:pt x="167" y="191"/>
                    </a:cubicBezTo>
                    <a:cubicBezTo>
                      <a:pt x="165" y="191"/>
                      <a:pt x="162" y="191"/>
                      <a:pt x="159" y="191"/>
                    </a:cubicBezTo>
                    <a:cubicBezTo>
                      <a:pt x="157" y="191"/>
                      <a:pt x="155" y="191"/>
                      <a:pt x="153" y="191"/>
                    </a:cubicBezTo>
                    <a:cubicBezTo>
                      <a:pt x="153" y="191"/>
                      <a:pt x="152" y="191"/>
                      <a:pt x="152" y="191"/>
                    </a:cubicBezTo>
                    <a:cubicBezTo>
                      <a:pt x="151" y="191"/>
                      <a:pt x="151" y="191"/>
                      <a:pt x="151" y="191"/>
                    </a:cubicBezTo>
                    <a:cubicBezTo>
                      <a:pt x="150" y="191"/>
                      <a:pt x="150" y="191"/>
                      <a:pt x="150" y="191"/>
                    </a:cubicBezTo>
                    <a:cubicBezTo>
                      <a:pt x="148" y="190"/>
                      <a:pt x="146" y="190"/>
                      <a:pt x="144" y="190"/>
                    </a:cubicBezTo>
                    <a:cubicBezTo>
                      <a:pt x="141" y="190"/>
                      <a:pt x="139" y="190"/>
                      <a:pt x="137" y="191"/>
                    </a:cubicBezTo>
                    <a:cubicBezTo>
                      <a:pt x="137" y="191"/>
                      <a:pt x="137" y="191"/>
                      <a:pt x="136" y="191"/>
                    </a:cubicBezTo>
                    <a:cubicBezTo>
                      <a:pt x="135" y="185"/>
                      <a:pt x="134" y="179"/>
                      <a:pt x="134" y="172"/>
                    </a:cubicBezTo>
                    <a:cubicBezTo>
                      <a:pt x="133" y="155"/>
                      <a:pt x="135" y="137"/>
                      <a:pt x="135" y="119"/>
                    </a:cubicBezTo>
                    <a:cubicBezTo>
                      <a:pt x="135" y="119"/>
                      <a:pt x="134" y="118"/>
                      <a:pt x="134" y="118"/>
                    </a:cubicBezTo>
                    <a:cubicBezTo>
                      <a:pt x="133" y="118"/>
                      <a:pt x="133" y="118"/>
                      <a:pt x="133" y="119"/>
                    </a:cubicBezTo>
                    <a:cubicBezTo>
                      <a:pt x="133" y="119"/>
                      <a:pt x="133" y="119"/>
                      <a:pt x="133" y="119"/>
                    </a:cubicBezTo>
                    <a:cubicBezTo>
                      <a:pt x="133" y="119"/>
                      <a:pt x="133" y="119"/>
                      <a:pt x="133" y="119"/>
                    </a:cubicBezTo>
                    <a:cubicBezTo>
                      <a:pt x="133" y="119"/>
                      <a:pt x="133" y="119"/>
                      <a:pt x="133" y="119"/>
                    </a:cubicBezTo>
                    <a:cubicBezTo>
                      <a:pt x="131" y="129"/>
                      <a:pt x="130" y="139"/>
                      <a:pt x="129" y="150"/>
                    </a:cubicBezTo>
                    <a:cubicBezTo>
                      <a:pt x="128" y="152"/>
                      <a:pt x="128" y="154"/>
                      <a:pt x="128" y="156"/>
                    </a:cubicBezTo>
                    <a:cubicBezTo>
                      <a:pt x="128" y="156"/>
                      <a:pt x="128" y="155"/>
                      <a:pt x="128" y="155"/>
                    </a:cubicBezTo>
                    <a:cubicBezTo>
                      <a:pt x="128" y="152"/>
                      <a:pt x="128" y="150"/>
                      <a:pt x="128" y="148"/>
                    </a:cubicBezTo>
                    <a:cubicBezTo>
                      <a:pt x="128" y="144"/>
                      <a:pt x="128" y="141"/>
                      <a:pt x="129" y="137"/>
                    </a:cubicBezTo>
                    <a:cubicBezTo>
                      <a:pt x="129" y="133"/>
                      <a:pt x="128" y="128"/>
                      <a:pt x="129" y="123"/>
                    </a:cubicBezTo>
                    <a:cubicBezTo>
                      <a:pt x="129" y="119"/>
                      <a:pt x="130" y="115"/>
                      <a:pt x="134" y="112"/>
                    </a:cubicBezTo>
                    <a:cubicBezTo>
                      <a:pt x="139" y="109"/>
                      <a:pt x="145" y="108"/>
                      <a:pt x="150" y="106"/>
                    </a:cubicBezTo>
                    <a:cubicBezTo>
                      <a:pt x="161" y="104"/>
                      <a:pt x="172" y="99"/>
                      <a:pt x="181" y="93"/>
                    </a:cubicBezTo>
                    <a:cubicBezTo>
                      <a:pt x="186" y="90"/>
                      <a:pt x="191" y="86"/>
                      <a:pt x="195" y="83"/>
                    </a:cubicBezTo>
                    <a:cubicBezTo>
                      <a:pt x="199" y="80"/>
                      <a:pt x="203" y="76"/>
                      <a:pt x="206" y="72"/>
                    </a:cubicBezTo>
                    <a:cubicBezTo>
                      <a:pt x="213" y="64"/>
                      <a:pt x="219" y="55"/>
                      <a:pt x="222" y="44"/>
                    </a:cubicBezTo>
                    <a:cubicBezTo>
                      <a:pt x="224" y="36"/>
                      <a:pt x="224" y="25"/>
                      <a:pt x="219" y="18"/>
                    </a:cubicBezTo>
                    <a:cubicBezTo>
                      <a:pt x="215" y="12"/>
                      <a:pt x="210" y="8"/>
                      <a:pt x="204" y="6"/>
                    </a:cubicBezTo>
                    <a:cubicBezTo>
                      <a:pt x="202" y="5"/>
                      <a:pt x="201" y="5"/>
                      <a:pt x="200" y="4"/>
                    </a:cubicBezTo>
                    <a:cubicBezTo>
                      <a:pt x="199" y="4"/>
                      <a:pt x="198" y="4"/>
                      <a:pt x="197" y="4"/>
                    </a:cubicBezTo>
                    <a:cubicBezTo>
                      <a:pt x="197" y="4"/>
                      <a:pt x="197" y="4"/>
                      <a:pt x="197" y="4"/>
                    </a:cubicBezTo>
                    <a:cubicBezTo>
                      <a:pt x="194" y="3"/>
                      <a:pt x="191" y="2"/>
                      <a:pt x="188" y="1"/>
                    </a:cubicBezTo>
                    <a:cubicBezTo>
                      <a:pt x="188" y="1"/>
                      <a:pt x="187" y="1"/>
                      <a:pt x="187" y="1"/>
                    </a:cubicBezTo>
                    <a:cubicBezTo>
                      <a:pt x="183" y="0"/>
                      <a:pt x="180" y="0"/>
                      <a:pt x="177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52"/>
              <p:cNvSpPr>
                <a:spLocks noEditPoints="1"/>
              </p:cNvSpPr>
              <p:nvPr/>
            </p:nvSpPr>
            <p:spPr bwMode="auto">
              <a:xfrm>
                <a:off x="6656458" y="2839242"/>
                <a:ext cx="527050" cy="1033463"/>
              </a:xfrm>
              <a:custGeom>
                <a:avLst/>
                <a:gdLst>
                  <a:gd name="T0" fmla="*/ 176 w 245"/>
                  <a:gd name="T1" fmla="*/ 476 h 480"/>
                  <a:gd name="T2" fmla="*/ 175 w 245"/>
                  <a:gd name="T3" fmla="*/ 474 h 480"/>
                  <a:gd name="T4" fmla="*/ 204 w 245"/>
                  <a:gd name="T5" fmla="*/ 462 h 480"/>
                  <a:gd name="T6" fmla="*/ 224 w 245"/>
                  <a:gd name="T7" fmla="*/ 440 h 480"/>
                  <a:gd name="T8" fmla="*/ 221 w 245"/>
                  <a:gd name="T9" fmla="*/ 447 h 480"/>
                  <a:gd name="T10" fmla="*/ 235 w 245"/>
                  <a:gd name="T11" fmla="*/ 415 h 480"/>
                  <a:gd name="T12" fmla="*/ 237 w 245"/>
                  <a:gd name="T13" fmla="*/ 401 h 480"/>
                  <a:gd name="T14" fmla="*/ 240 w 245"/>
                  <a:gd name="T15" fmla="*/ 400 h 480"/>
                  <a:gd name="T16" fmla="*/ 238 w 245"/>
                  <a:gd name="T17" fmla="*/ 375 h 480"/>
                  <a:gd name="T18" fmla="*/ 240 w 245"/>
                  <a:gd name="T19" fmla="*/ 375 h 480"/>
                  <a:gd name="T20" fmla="*/ 238 w 245"/>
                  <a:gd name="T21" fmla="*/ 351 h 480"/>
                  <a:gd name="T22" fmla="*/ 239 w 245"/>
                  <a:gd name="T23" fmla="*/ 366 h 480"/>
                  <a:gd name="T24" fmla="*/ 237 w 245"/>
                  <a:gd name="T25" fmla="*/ 343 h 480"/>
                  <a:gd name="T26" fmla="*/ 230 w 245"/>
                  <a:gd name="T27" fmla="*/ 323 h 480"/>
                  <a:gd name="T28" fmla="*/ 229 w 245"/>
                  <a:gd name="T29" fmla="*/ 321 h 480"/>
                  <a:gd name="T30" fmla="*/ 225 w 245"/>
                  <a:gd name="T31" fmla="*/ 311 h 480"/>
                  <a:gd name="T32" fmla="*/ 222 w 245"/>
                  <a:gd name="T33" fmla="*/ 300 h 480"/>
                  <a:gd name="T34" fmla="*/ 209 w 245"/>
                  <a:gd name="T35" fmla="*/ 273 h 480"/>
                  <a:gd name="T36" fmla="*/ 218 w 245"/>
                  <a:gd name="T37" fmla="*/ 289 h 480"/>
                  <a:gd name="T38" fmla="*/ 221 w 245"/>
                  <a:gd name="T39" fmla="*/ 290 h 480"/>
                  <a:gd name="T40" fmla="*/ 241 w 245"/>
                  <a:gd name="T41" fmla="*/ 341 h 480"/>
                  <a:gd name="T42" fmla="*/ 240 w 245"/>
                  <a:gd name="T43" fmla="*/ 393 h 480"/>
                  <a:gd name="T44" fmla="*/ 144 w 245"/>
                  <a:gd name="T45" fmla="*/ 264 h 480"/>
                  <a:gd name="T46" fmla="*/ 179 w 245"/>
                  <a:gd name="T47" fmla="*/ 258 h 480"/>
                  <a:gd name="T48" fmla="*/ 225 w 245"/>
                  <a:gd name="T49" fmla="*/ 172 h 480"/>
                  <a:gd name="T50" fmla="*/ 226 w 245"/>
                  <a:gd name="T51" fmla="*/ 157 h 480"/>
                  <a:gd name="T52" fmla="*/ 222 w 245"/>
                  <a:gd name="T53" fmla="*/ 180 h 480"/>
                  <a:gd name="T54" fmla="*/ 218 w 245"/>
                  <a:gd name="T55" fmla="*/ 198 h 480"/>
                  <a:gd name="T56" fmla="*/ 193 w 245"/>
                  <a:gd name="T57" fmla="*/ 242 h 480"/>
                  <a:gd name="T58" fmla="*/ 146 w 245"/>
                  <a:gd name="T59" fmla="*/ 266 h 480"/>
                  <a:gd name="T60" fmla="*/ 192 w 245"/>
                  <a:gd name="T61" fmla="*/ 262 h 480"/>
                  <a:gd name="T62" fmla="*/ 188 w 245"/>
                  <a:gd name="T63" fmla="*/ 259 h 480"/>
                  <a:gd name="T64" fmla="*/ 221 w 245"/>
                  <a:gd name="T65" fmla="*/ 199 h 480"/>
                  <a:gd name="T66" fmla="*/ 228 w 245"/>
                  <a:gd name="T67" fmla="*/ 138 h 480"/>
                  <a:gd name="T68" fmla="*/ 228 w 245"/>
                  <a:gd name="T69" fmla="*/ 138 h 480"/>
                  <a:gd name="T70" fmla="*/ 223 w 245"/>
                  <a:gd name="T71" fmla="*/ 107 h 480"/>
                  <a:gd name="T72" fmla="*/ 215 w 245"/>
                  <a:gd name="T73" fmla="*/ 86 h 480"/>
                  <a:gd name="T74" fmla="*/ 219 w 245"/>
                  <a:gd name="T75" fmla="*/ 102 h 480"/>
                  <a:gd name="T76" fmla="*/ 214 w 245"/>
                  <a:gd name="T77" fmla="*/ 85 h 480"/>
                  <a:gd name="T78" fmla="*/ 215 w 245"/>
                  <a:gd name="T79" fmla="*/ 78 h 480"/>
                  <a:gd name="T80" fmla="*/ 227 w 245"/>
                  <a:gd name="T81" fmla="*/ 128 h 480"/>
                  <a:gd name="T82" fmla="*/ 227 w 245"/>
                  <a:gd name="T83" fmla="*/ 136 h 480"/>
                  <a:gd name="T84" fmla="*/ 135 w 245"/>
                  <a:gd name="T85" fmla="*/ 14 h 480"/>
                  <a:gd name="T86" fmla="*/ 140 w 245"/>
                  <a:gd name="T87" fmla="*/ 14 h 480"/>
                  <a:gd name="T88" fmla="*/ 122 w 245"/>
                  <a:gd name="T89" fmla="*/ 8 h 480"/>
                  <a:gd name="T90" fmla="*/ 99 w 245"/>
                  <a:gd name="T91" fmla="*/ 4 h 480"/>
                  <a:gd name="T92" fmla="*/ 79 w 245"/>
                  <a:gd name="T93" fmla="*/ 3 h 480"/>
                  <a:gd name="T94" fmla="*/ 19 w 245"/>
                  <a:gd name="T95" fmla="*/ 19 h 480"/>
                  <a:gd name="T96" fmla="*/ 28 w 245"/>
                  <a:gd name="T97" fmla="*/ 10 h 480"/>
                  <a:gd name="T98" fmla="*/ 4 w 245"/>
                  <a:gd name="T99" fmla="*/ 31 h 480"/>
                  <a:gd name="T100" fmla="*/ 16 w 245"/>
                  <a:gd name="T101" fmla="*/ 25 h 480"/>
                  <a:gd name="T102" fmla="*/ 55 w 245"/>
                  <a:gd name="T103" fmla="*/ 5 h 480"/>
                  <a:gd name="T104" fmla="*/ 76 w 245"/>
                  <a:gd name="T105" fmla="*/ 3 h 480"/>
                  <a:gd name="T106" fmla="*/ 98 w 245"/>
                  <a:gd name="T107" fmla="*/ 3 h 480"/>
                  <a:gd name="T108" fmla="*/ 156 w 245"/>
                  <a:gd name="T109" fmla="*/ 21 h 480"/>
                  <a:gd name="T110" fmla="*/ 156 w 245"/>
                  <a:gd name="T111" fmla="*/ 23 h 480"/>
                  <a:gd name="T112" fmla="*/ 172 w 245"/>
                  <a:gd name="T113" fmla="*/ 33 h 480"/>
                  <a:gd name="T114" fmla="*/ 192 w 245"/>
                  <a:gd name="T115" fmla="*/ 47 h 480"/>
                  <a:gd name="T116" fmla="*/ 207 w 245"/>
                  <a:gd name="T117" fmla="*/ 70 h 480"/>
                  <a:gd name="T118" fmla="*/ 214 w 245"/>
                  <a:gd name="T119" fmla="*/ 76 h 480"/>
                  <a:gd name="T120" fmla="*/ 156 w 245"/>
                  <a:gd name="T121" fmla="*/ 19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45" h="480">
                    <a:moveTo>
                      <a:pt x="176" y="476"/>
                    </a:moveTo>
                    <a:cubicBezTo>
                      <a:pt x="178" y="475"/>
                      <a:pt x="181" y="473"/>
                      <a:pt x="183" y="472"/>
                    </a:cubicBezTo>
                    <a:cubicBezTo>
                      <a:pt x="185" y="472"/>
                      <a:pt x="186" y="471"/>
                      <a:pt x="187" y="470"/>
                    </a:cubicBezTo>
                    <a:cubicBezTo>
                      <a:pt x="183" y="473"/>
                      <a:pt x="180" y="475"/>
                      <a:pt x="176" y="476"/>
                    </a:cubicBezTo>
                    <a:cubicBezTo>
                      <a:pt x="176" y="476"/>
                      <a:pt x="175" y="476"/>
                      <a:pt x="175" y="476"/>
                    </a:cubicBezTo>
                    <a:cubicBezTo>
                      <a:pt x="176" y="476"/>
                      <a:pt x="176" y="476"/>
                      <a:pt x="176" y="476"/>
                    </a:cubicBezTo>
                    <a:cubicBezTo>
                      <a:pt x="176" y="476"/>
                      <a:pt x="176" y="476"/>
                      <a:pt x="176" y="476"/>
                    </a:cubicBezTo>
                    <a:moveTo>
                      <a:pt x="204" y="462"/>
                    </a:moveTo>
                    <a:cubicBezTo>
                      <a:pt x="199" y="464"/>
                      <a:pt x="195" y="466"/>
                      <a:pt x="190" y="468"/>
                    </a:cubicBezTo>
                    <a:cubicBezTo>
                      <a:pt x="190" y="468"/>
                      <a:pt x="190" y="468"/>
                      <a:pt x="189" y="468"/>
                    </a:cubicBezTo>
                    <a:cubicBezTo>
                      <a:pt x="189" y="468"/>
                      <a:pt x="189" y="468"/>
                      <a:pt x="188" y="468"/>
                    </a:cubicBezTo>
                    <a:cubicBezTo>
                      <a:pt x="187" y="468"/>
                      <a:pt x="185" y="469"/>
                      <a:pt x="184" y="470"/>
                    </a:cubicBezTo>
                    <a:cubicBezTo>
                      <a:pt x="182" y="471"/>
                      <a:pt x="180" y="471"/>
                      <a:pt x="179" y="472"/>
                    </a:cubicBezTo>
                    <a:cubicBezTo>
                      <a:pt x="178" y="473"/>
                      <a:pt x="176" y="474"/>
                      <a:pt x="175" y="474"/>
                    </a:cubicBezTo>
                    <a:cubicBezTo>
                      <a:pt x="174" y="475"/>
                      <a:pt x="174" y="475"/>
                      <a:pt x="173" y="475"/>
                    </a:cubicBezTo>
                    <a:cubicBezTo>
                      <a:pt x="171" y="476"/>
                      <a:pt x="169" y="477"/>
                      <a:pt x="168" y="478"/>
                    </a:cubicBezTo>
                    <a:cubicBezTo>
                      <a:pt x="168" y="478"/>
                      <a:pt x="168" y="479"/>
                      <a:pt x="168" y="479"/>
                    </a:cubicBezTo>
                    <a:cubicBezTo>
                      <a:pt x="168" y="480"/>
                      <a:pt x="168" y="480"/>
                      <a:pt x="169" y="480"/>
                    </a:cubicBezTo>
                    <a:cubicBezTo>
                      <a:pt x="169" y="480"/>
                      <a:pt x="170" y="480"/>
                      <a:pt x="171" y="480"/>
                    </a:cubicBezTo>
                    <a:cubicBezTo>
                      <a:pt x="182" y="478"/>
                      <a:pt x="192" y="470"/>
                      <a:pt x="202" y="464"/>
                    </a:cubicBezTo>
                    <a:cubicBezTo>
                      <a:pt x="202" y="463"/>
                      <a:pt x="203" y="463"/>
                      <a:pt x="204" y="462"/>
                    </a:cubicBezTo>
                    <a:moveTo>
                      <a:pt x="235" y="417"/>
                    </a:moveTo>
                    <a:cubicBezTo>
                      <a:pt x="233" y="417"/>
                      <a:pt x="232" y="417"/>
                      <a:pt x="231" y="417"/>
                    </a:cubicBezTo>
                    <a:cubicBezTo>
                      <a:pt x="231" y="420"/>
                      <a:pt x="230" y="424"/>
                      <a:pt x="229" y="427"/>
                    </a:cubicBezTo>
                    <a:cubicBezTo>
                      <a:pt x="228" y="428"/>
                      <a:pt x="228" y="429"/>
                      <a:pt x="227" y="429"/>
                    </a:cubicBezTo>
                    <a:cubicBezTo>
                      <a:pt x="226" y="433"/>
                      <a:pt x="225" y="436"/>
                      <a:pt x="223" y="438"/>
                    </a:cubicBezTo>
                    <a:cubicBezTo>
                      <a:pt x="223" y="438"/>
                      <a:pt x="223" y="438"/>
                      <a:pt x="223" y="438"/>
                    </a:cubicBezTo>
                    <a:cubicBezTo>
                      <a:pt x="224" y="438"/>
                      <a:pt x="225" y="440"/>
                      <a:pt x="224" y="440"/>
                    </a:cubicBezTo>
                    <a:cubicBezTo>
                      <a:pt x="223" y="441"/>
                      <a:pt x="222" y="441"/>
                      <a:pt x="221" y="441"/>
                    </a:cubicBezTo>
                    <a:cubicBezTo>
                      <a:pt x="217" y="448"/>
                      <a:pt x="212" y="454"/>
                      <a:pt x="205" y="459"/>
                    </a:cubicBezTo>
                    <a:cubicBezTo>
                      <a:pt x="204" y="459"/>
                      <a:pt x="204" y="460"/>
                      <a:pt x="203" y="460"/>
                    </a:cubicBezTo>
                    <a:cubicBezTo>
                      <a:pt x="206" y="459"/>
                      <a:pt x="209" y="457"/>
                      <a:pt x="212" y="456"/>
                    </a:cubicBezTo>
                    <a:cubicBezTo>
                      <a:pt x="212" y="456"/>
                      <a:pt x="212" y="456"/>
                      <a:pt x="212" y="456"/>
                    </a:cubicBezTo>
                    <a:cubicBezTo>
                      <a:pt x="213" y="456"/>
                      <a:pt x="213" y="456"/>
                      <a:pt x="213" y="456"/>
                    </a:cubicBezTo>
                    <a:cubicBezTo>
                      <a:pt x="216" y="453"/>
                      <a:pt x="219" y="450"/>
                      <a:pt x="221" y="447"/>
                    </a:cubicBezTo>
                    <a:cubicBezTo>
                      <a:pt x="225" y="443"/>
                      <a:pt x="227" y="438"/>
                      <a:pt x="229" y="432"/>
                    </a:cubicBezTo>
                    <a:cubicBezTo>
                      <a:pt x="229" y="431"/>
                      <a:pt x="230" y="429"/>
                      <a:pt x="230" y="428"/>
                    </a:cubicBezTo>
                    <a:cubicBezTo>
                      <a:pt x="232" y="424"/>
                      <a:pt x="233" y="420"/>
                      <a:pt x="235" y="417"/>
                    </a:cubicBezTo>
                    <a:moveTo>
                      <a:pt x="238" y="405"/>
                    </a:moveTo>
                    <a:cubicBezTo>
                      <a:pt x="237" y="405"/>
                      <a:pt x="235" y="406"/>
                      <a:pt x="234" y="406"/>
                    </a:cubicBezTo>
                    <a:cubicBezTo>
                      <a:pt x="233" y="409"/>
                      <a:pt x="233" y="412"/>
                      <a:pt x="232" y="415"/>
                    </a:cubicBezTo>
                    <a:cubicBezTo>
                      <a:pt x="233" y="415"/>
                      <a:pt x="234" y="415"/>
                      <a:pt x="235" y="415"/>
                    </a:cubicBezTo>
                    <a:cubicBezTo>
                      <a:pt x="236" y="412"/>
                      <a:pt x="237" y="408"/>
                      <a:pt x="238" y="405"/>
                    </a:cubicBezTo>
                    <a:moveTo>
                      <a:pt x="241" y="395"/>
                    </a:moveTo>
                    <a:cubicBezTo>
                      <a:pt x="241" y="395"/>
                      <a:pt x="241" y="395"/>
                      <a:pt x="241" y="395"/>
                    </a:cubicBezTo>
                    <a:cubicBezTo>
                      <a:pt x="240" y="395"/>
                      <a:pt x="239" y="396"/>
                      <a:pt x="239" y="396"/>
                    </a:cubicBezTo>
                    <a:cubicBezTo>
                      <a:pt x="239" y="396"/>
                      <a:pt x="239" y="396"/>
                      <a:pt x="238" y="396"/>
                    </a:cubicBezTo>
                    <a:cubicBezTo>
                      <a:pt x="238" y="396"/>
                      <a:pt x="238" y="396"/>
                      <a:pt x="238" y="396"/>
                    </a:cubicBezTo>
                    <a:cubicBezTo>
                      <a:pt x="238" y="398"/>
                      <a:pt x="238" y="399"/>
                      <a:pt x="237" y="401"/>
                    </a:cubicBezTo>
                    <a:cubicBezTo>
                      <a:pt x="237" y="399"/>
                      <a:pt x="238" y="398"/>
                      <a:pt x="238" y="396"/>
                    </a:cubicBezTo>
                    <a:cubicBezTo>
                      <a:pt x="238" y="396"/>
                      <a:pt x="238" y="396"/>
                      <a:pt x="238" y="396"/>
                    </a:cubicBezTo>
                    <a:cubicBezTo>
                      <a:pt x="237" y="396"/>
                      <a:pt x="237" y="396"/>
                      <a:pt x="236" y="396"/>
                    </a:cubicBezTo>
                    <a:cubicBezTo>
                      <a:pt x="236" y="397"/>
                      <a:pt x="236" y="399"/>
                      <a:pt x="235" y="400"/>
                    </a:cubicBezTo>
                    <a:cubicBezTo>
                      <a:pt x="235" y="401"/>
                      <a:pt x="235" y="403"/>
                      <a:pt x="235" y="404"/>
                    </a:cubicBezTo>
                    <a:cubicBezTo>
                      <a:pt x="236" y="404"/>
                      <a:pt x="237" y="403"/>
                      <a:pt x="239" y="403"/>
                    </a:cubicBezTo>
                    <a:cubicBezTo>
                      <a:pt x="239" y="402"/>
                      <a:pt x="239" y="401"/>
                      <a:pt x="240" y="400"/>
                    </a:cubicBezTo>
                    <a:cubicBezTo>
                      <a:pt x="240" y="398"/>
                      <a:pt x="240" y="396"/>
                      <a:pt x="241" y="395"/>
                    </a:cubicBezTo>
                    <a:moveTo>
                      <a:pt x="239" y="386"/>
                    </a:moveTo>
                    <a:cubicBezTo>
                      <a:pt x="239" y="386"/>
                      <a:pt x="238" y="386"/>
                      <a:pt x="237" y="387"/>
                    </a:cubicBezTo>
                    <a:cubicBezTo>
                      <a:pt x="237" y="389"/>
                      <a:pt x="237" y="392"/>
                      <a:pt x="236" y="394"/>
                    </a:cubicBezTo>
                    <a:cubicBezTo>
                      <a:pt x="237" y="394"/>
                      <a:pt x="238" y="394"/>
                      <a:pt x="238" y="394"/>
                    </a:cubicBezTo>
                    <a:cubicBezTo>
                      <a:pt x="239" y="391"/>
                      <a:pt x="239" y="388"/>
                      <a:pt x="239" y="386"/>
                    </a:cubicBezTo>
                    <a:moveTo>
                      <a:pt x="238" y="375"/>
                    </a:moveTo>
                    <a:cubicBezTo>
                      <a:pt x="238" y="375"/>
                      <a:pt x="238" y="375"/>
                      <a:pt x="238" y="375"/>
                    </a:cubicBezTo>
                    <a:cubicBezTo>
                      <a:pt x="238" y="378"/>
                      <a:pt x="238" y="381"/>
                      <a:pt x="237" y="384"/>
                    </a:cubicBezTo>
                    <a:cubicBezTo>
                      <a:pt x="238" y="384"/>
                      <a:pt x="238" y="384"/>
                      <a:pt x="238" y="384"/>
                    </a:cubicBezTo>
                    <a:cubicBezTo>
                      <a:pt x="239" y="384"/>
                      <a:pt x="239" y="384"/>
                      <a:pt x="239" y="384"/>
                    </a:cubicBezTo>
                    <a:cubicBezTo>
                      <a:pt x="239" y="384"/>
                      <a:pt x="239" y="384"/>
                      <a:pt x="239" y="384"/>
                    </a:cubicBezTo>
                    <a:cubicBezTo>
                      <a:pt x="240" y="381"/>
                      <a:pt x="240" y="378"/>
                      <a:pt x="240" y="375"/>
                    </a:cubicBezTo>
                    <a:cubicBezTo>
                      <a:pt x="240" y="375"/>
                      <a:pt x="240" y="375"/>
                      <a:pt x="240" y="375"/>
                    </a:cubicBezTo>
                    <a:cubicBezTo>
                      <a:pt x="240" y="375"/>
                      <a:pt x="240" y="375"/>
                      <a:pt x="239" y="375"/>
                    </a:cubicBezTo>
                    <a:cubicBezTo>
                      <a:pt x="239" y="375"/>
                      <a:pt x="239" y="375"/>
                      <a:pt x="238" y="375"/>
                    </a:cubicBezTo>
                    <a:moveTo>
                      <a:pt x="237" y="343"/>
                    </a:moveTo>
                    <a:cubicBezTo>
                      <a:pt x="237" y="343"/>
                      <a:pt x="236" y="343"/>
                      <a:pt x="235" y="343"/>
                    </a:cubicBezTo>
                    <a:cubicBezTo>
                      <a:pt x="236" y="346"/>
                      <a:pt x="236" y="349"/>
                      <a:pt x="237" y="352"/>
                    </a:cubicBezTo>
                    <a:cubicBezTo>
                      <a:pt x="237" y="352"/>
                      <a:pt x="237" y="352"/>
                      <a:pt x="237" y="352"/>
                    </a:cubicBezTo>
                    <a:cubicBezTo>
                      <a:pt x="237" y="351"/>
                      <a:pt x="238" y="351"/>
                      <a:pt x="238" y="351"/>
                    </a:cubicBezTo>
                    <a:cubicBezTo>
                      <a:pt x="239" y="351"/>
                      <a:pt x="239" y="353"/>
                      <a:pt x="238" y="353"/>
                    </a:cubicBezTo>
                    <a:cubicBezTo>
                      <a:pt x="238" y="353"/>
                      <a:pt x="238" y="354"/>
                      <a:pt x="237" y="354"/>
                    </a:cubicBezTo>
                    <a:cubicBezTo>
                      <a:pt x="237" y="355"/>
                      <a:pt x="237" y="355"/>
                      <a:pt x="237" y="356"/>
                    </a:cubicBezTo>
                    <a:cubicBezTo>
                      <a:pt x="238" y="359"/>
                      <a:pt x="238" y="361"/>
                      <a:pt x="238" y="364"/>
                    </a:cubicBezTo>
                    <a:cubicBezTo>
                      <a:pt x="238" y="364"/>
                      <a:pt x="238" y="364"/>
                      <a:pt x="239" y="364"/>
                    </a:cubicBezTo>
                    <a:cubicBezTo>
                      <a:pt x="239" y="364"/>
                      <a:pt x="239" y="364"/>
                      <a:pt x="239" y="364"/>
                    </a:cubicBezTo>
                    <a:cubicBezTo>
                      <a:pt x="240" y="364"/>
                      <a:pt x="240" y="366"/>
                      <a:pt x="239" y="366"/>
                    </a:cubicBezTo>
                    <a:cubicBezTo>
                      <a:pt x="239" y="366"/>
                      <a:pt x="238" y="366"/>
                      <a:pt x="238" y="366"/>
                    </a:cubicBezTo>
                    <a:cubicBezTo>
                      <a:pt x="238" y="368"/>
                      <a:pt x="238" y="371"/>
                      <a:pt x="238" y="373"/>
                    </a:cubicBezTo>
                    <a:cubicBezTo>
                      <a:pt x="238" y="373"/>
                      <a:pt x="238" y="373"/>
                      <a:pt x="238" y="373"/>
                    </a:cubicBezTo>
                    <a:cubicBezTo>
                      <a:pt x="239" y="373"/>
                      <a:pt x="239" y="373"/>
                      <a:pt x="239" y="373"/>
                    </a:cubicBezTo>
                    <a:cubicBezTo>
                      <a:pt x="240" y="373"/>
                      <a:pt x="240" y="373"/>
                      <a:pt x="240" y="373"/>
                    </a:cubicBezTo>
                    <a:cubicBezTo>
                      <a:pt x="240" y="372"/>
                      <a:pt x="240" y="370"/>
                      <a:pt x="240" y="369"/>
                    </a:cubicBezTo>
                    <a:cubicBezTo>
                      <a:pt x="240" y="360"/>
                      <a:pt x="239" y="351"/>
                      <a:pt x="237" y="343"/>
                    </a:cubicBezTo>
                    <a:moveTo>
                      <a:pt x="235" y="335"/>
                    </a:moveTo>
                    <a:cubicBezTo>
                      <a:pt x="235" y="335"/>
                      <a:pt x="234" y="336"/>
                      <a:pt x="234" y="336"/>
                    </a:cubicBezTo>
                    <a:cubicBezTo>
                      <a:pt x="234" y="338"/>
                      <a:pt x="235" y="339"/>
                      <a:pt x="235" y="341"/>
                    </a:cubicBezTo>
                    <a:cubicBezTo>
                      <a:pt x="236" y="341"/>
                      <a:pt x="236" y="341"/>
                      <a:pt x="237" y="341"/>
                    </a:cubicBezTo>
                    <a:cubicBezTo>
                      <a:pt x="236" y="339"/>
                      <a:pt x="236" y="337"/>
                      <a:pt x="235" y="335"/>
                    </a:cubicBezTo>
                    <a:moveTo>
                      <a:pt x="231" y="322"/>
                    </a:moveTo>
                    <a:cubicBezTo>
                      <a:pt x="231" y="322"/>
                      <a:pt x="230" y="323"/>
                      <a:pt x="230" y="323"/>
                    </a:cubicBezTo>
                    <a:cubicBezTo>
                      <a:pt x="231" y="326"/>
                      <a:pt x="232" y="330"/>
                      <a:pt x="233" y="334"/>
                    </a:cubicBezTo>
                    <a:cubicBezTo>
                      <a:pt x="234" y="334"/>
                      <a:pt x="234" y="333"/>
                      <a:pt x="235" y="333"/>
                    </a:cubicBezTo>
                    <a:cubicBezTo>
                      <a:pt x="234" y="329"/>
                      <a:pt x="233" y="326"/>
                      <a:pt x="231" y="322"/>
                    </a:cubicBezTo>
                    <a:moveTo>
                      <a:pt x="227" y="313"/>
                    </a:moveTo>
                    <a:cubicBezTo>
                      <a:pt x="227" y="313"/>
                      <a:pt x="226" y="313"/>
                      <a:pt x="226" y="313"/>
                    </a:cubicBezTo>
                    <a:cubicBezTo>
                      <a:pt x="226" y="313"/>
                      <a:pt x="226" y="314"/>
                      <a:pt x="227" y="314"/>
                    </a:cubicBezTo>
                    <a:cubicBezTo>
                      <a:pt x="227" y="316"/>
                      <a:pt x="228" y="319"/>
                      <a:pt x="229" y="321"/>
                    </a:cubicBezTo>
                    <a:cubicBezTo>
                      <a:pt x="230" y="321"/>
                      <a:pt x="230" y="320"/>
                      <a:pt x="231" y="320"/>
                    </a:cubicBezTo>
                    <a:cubicBezTo>
                      <a:pt x="230" y="318"/>
                      <a:pt x="229" y="315"/>
                      <a:pt x="228" y="313"/>
                    </a:cubicBezTo>
                    <a:cubicBezTo>
                      <a:pt x="228" y="313"/>
                      <a:pt x="227" y="313"/>
                      <a:pt x="227" y="313"/>
                    </a:cubicBezTo>
                    <a:moveTo>
                      <a:pt x="224" y="301"/>
                    </a:moveTo>
                    <a:cubicBezTo>
                      <a:pt x="224" y="301"/>
                      <a:pt x="224" y="302"/>
                      <a:pt x="224" y="302"/>
                    </a:cubicBezTo>
                    <a:cubicBezTo>
                      <a:pt x="223" y="302"/>
                      <a:pt x="223" y="302"/>
                      <a:pt x="222" y="302"/>
                    </a:cubicBezTo>
                    <a:cubicBezTo>
                      <a:pt x="223" y="305"/>
                      <a:pt x="224" y="308"/>
                      <a:pt x="225" y="311"/>
                    </a:cubicBezTo>
                    <a:cubicBezTo>
                      <a:pt x="226" y="311"/>
                      <a:pt x="226" y="311"/>
                      <a:pt x="227" y="311"/>
                    </a:cubicBezTo>
                    <a:cubicBezTo>
                      <a:pt x="227" y="311"/>
                      <a:pt x="227" y="311"/>
                      <a:pt x="227" y="311"/>
                    </a:cubicBezTo>
                    <a:cubicBezTo>
                      <a:pt x="226" y="307"/>
                      <a:pt x="225" y="304"/>
                      <a:pt x="224" y="301"/>
                    </a:cubicBezTo>
                    <a:moveTo>
                      <a:pt x="220" y="290"/>
                    </a:moveTo>
                    <a:cubicBezTo>
                      <a:pt x="220" y="291"/>
                      <a:pt x="219" y="291"/>
                      <a:pt x="218" y="291"/>
                    </a:cubicBezTo>
                    <a:cubicBezTo>
                      <a:pt x="219" y="292"/>
                      <a:pt x="219" y="293"/>
                      <a:pt x="220" y="295"/>
                    </a:cubicBezTo>
                    <a:cubicBezTo>
                      <a:pt x="220" y="296"/>
                      <a:pt x="221" y="298"/>
                      <a:pt x="222" y="300"/>
                    </a:cubicBezTo>
                    <a:cubicBezTo>
                      <a:pt x="222" y="300"/>
                      <a:pt x="223" y="300"/>
                      <a:pt x="223" y="300"/>
                    </a:cubicBezTo>
                    <a:cubicBezTo>
                      <a:pt x="223" y="300"/>
                      <a:pt x="223" y="300"/>
                      <a:pt x="223" y="300"/>
                    </a:cubicBezTo>
                    <a:cubicBezTo>
                      <a:pt x="223" y="300"/>
                      <a:pt x="224" y="300"/>
                      <a:pt x="224" y="300"/>
                    </a:cubicBezTo>
                    <a:cubicBezTo>
                      <a:pt x="223" y="299"/>
                      <a:pt x="223" y="299"/>
                      <a:pt x="223" y="298"/>
                    </a:cubicBezTo>
                    <a:cubicBezTo>
                      <a:pt x="222" y="296"/>
                      <a:pt x="221" y="293"/>
                      <a:pt x="220" y="290"/>
                    </a:cubicBezTo>
                    <a:moveTo>
                      <a:pt x="211" y="273"/>
                    </a:moveTo>
                    <a:cubicBezTo>
                      <a:pt x="210" y="273"/>
                      <a:pt x="210" y="273"/>
                      <a:pt x="209" y="273"/>
                    </a:cubicBezTo>
                    <a:cubicBezTo>
                      <a:pt x="210" y="275"/>
                      <a:pt x="211" y="276"/>
                      <a:pt x="212" y="277"/>
                    </a:cubicBezTo>
                    <a:cubicBezTo>
                      <a:pt x="212" y="278"/>
                      <a:pt x="213" y="279"/>
                      <a:pt x="213" y="280"/>
                    </a:cubicBezTo>
                    <a:cubicBezTo>
                      <a:pt x="214" y="280"/>
                      <a:pt x="215" y="279"/>
                      <a:pt x="216" y="279"/>
                    </a:cubicBezTo>
                    <a:cubicBezTo>
                      <a:pt x="216" y="279"/>
                      <a:pt x="216" y="279"/>
                      <a:pt x="216" y="279"/>
                    </a:cubicBezTo>
                    <a:cubicBezTo>
                      <a:pt x="217" y="279"/>
                      <a:pt x="217" y="281"/>
                      <a:pt x="216" y="281"/>
                    </a:cubicBezTo>
                    <a:cubicBezTo>
                      <a:pt x="216" y="281"/>
                      <a:pt x="215" y="281"/>
                      <a:pt x="214" y="282"/>
                    </a:cubicBezTo>
                    <a:cubicBezTo>
                      <a:pt x="215" y="284"/>
                      <a:pt x="217" y="286"/>
                      <a:pt x="218" y="289"/>
                    </a:cubicBezTo>
                    <a:cubicBezTo>
                      <a:pt x="218" y="289"/>
                      <a:pt x="219" y="289"/>
                      <a:pt x="220" y="288"/>
                    </a:cubicBezTo>
                    <a:cubicBezTo>
                      <a:pt x="219" y="287"/>
                      <a:pt x="218" y="285"/>
                      <a:pt x="217" y="284"/>
                    </a:cubicBezTo>
                    <a:cubicBezTo>
                      <a:pt x="218" y="285"/>
                      <a:pt x="219" y="287"/>
                      <a:pt x="220" y="288"/>
                    </a:cubicBezTo>
                    <a:cubicBezTo>
                      <a:pt x="220" y="288"/>
                      <a:pt x="220" y="288"/>
                      <a:pt x="220" y="288"/>
                    </a:cubicBezTo>
                    <a:cubicBezTo>
                      <a:pt x="221" y="288"/>
                      <a:pt x="221" y="288"/>
                      <a:pt x="221" y="288"/>
                    </a:cubicBezTo>
                    <a:cubicBezTo>
                      <a:pt x="221" y="288"/>
                      <a:pt x="221" y="288"/>
                      <a:pt x="221" y="288"/>
                    </a:cubicBezTo>
                    <a:cubicBezTo>
                      <a:pt x="222" y="288"/>
                      <a:pt x="222" y="290"/>
                      <a:pt x="221" y="290"/>
                    </a:cubicBezTo>
                    <a:cubicBezTo>
                      <a:pt x="225" y="295"/>
                      <a:pt x="227" y="300"/>
                      <a:pt x="230" y="306"/>
                    </a:cubicBezTo>
                    <a:cubicBezTo>
                      <a:pt x="232" y="310"/>
                      <a:pt x="234" y="314"/>
                      <a:pt x="235" y="319"/>
                    </a:cubicBezTo>
                    <a:cubicBezTo>
                      <a:pt x="235" y="319"/>
                      <a:pt x="235" y="319"/>
                      <a:pt x="236" y="319"/>
                    </a:cubicBezTo>
                    <a:cubicBezTo>
                      <a:pt x="236" y="319"/>
                      <a:pt x="237" y="320"/>
                      <a:pt x="236" y="321"/>
                    </a:cubicBezTo>
                    <a:cubicBezTo>
                      <a:pt x="236" y="322"/>
                      <a:pt x="237" y="323"/>
                      <a:pt x="237" y="324"/>
                    </a:cubicBezTo>
                    <a:cubicBezTo>
                      <a:pt x="238" y="330"/>
                      <a:pt x="240" y="335"/>
                      <a:pt x="241" y="340"/>
                    </a:cubicBezTo>
                    <a:cubicBezTo>
                      <a:pt x="241" y="341"/>
                      <a:pt x="241" y="341"/>
                      <a:pt x="241" y="341"/>
                    </a:cubicBezTo>
                    <a:cubicBezTo>
                      <a:pt x="242" y="341"/>
                      <a:pt x="242" y="343"/>
                      <a:pt x="241" y="343"/>
                    </a:cubicBezTo>
                    <a:cubicBezTo>
                      <a:pt x="241" y="343"/>
                      <a:pt x="241" y="343"/>
                      <a:pt x="241" y="343"/>
                    </a:cubicBezTo>
                    <a:cubicBezTo>
                      <a:pt x="241" y="344"/>
                      <a:pt x="242" y="345"/>
                      <a:pt x="242" y="346"/>
                    </a:cubicBezTo>
                    <a:cubicBezTo>
                      <a:pt x="245" y="360"/>
                      <a:pt x="242" y="375"/>
                      <a:pt x="240" y="389"/>
                    </a:cubicBezTo>
                    <a:cubicBezTo>
                      <a:pt x="239" y="391"/>
                      <a:pt x="239" y="392"/>
                      <a:pt x="239" y="393"/>
                    </a:cubicBezTo>
                    <a:cubicBezTo>
                      <a:pt x="239" y="393"/>
                      <a:pt x="240" y="393"/>
                      <a:pt x="240" y="393"/>
                    </a:cubicBez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393"/>
                      <a:pt x="241" y="394"/>
                      <a:pt x="241" y="394"/>
                    </a:cubicBezTo>
                    <a:cubicBezTo>
                      <a:pt x="243" y="383"/>
                      <a:pt x="245" y="371"/>
                      <a:pt x="245" y="359"/>
                    </a:cubicBezTo>
                    <a:cubicBezTo>
                      <a:pt x="245" y="352"/>
                      <a:pt x="244" y="345"/>
                      <a:pt x="242" y="338"/>
                    </a:cubicBezTo>
                    <a:cubicBezTo>
                      <a:pt x="241" y="331"/>
                      <a:pt x="239" y="323"/>
                      <a:pt x="237" y="317"/>
                    </a:cubicBezTo>
                    <a:cubicBezTo>
                      <a:pt x="233" y="305"/>
                      <a:pt x="226" y="294"/>
                      <a:pt x="220" y="283"/>
                    </a:cubicBezTo>
                    <a:cubicBezTo>
                      <a:pt x="217" y="279"/>
                      <a:pt x="214" y="276"/>
                      <a:pt x="211" y="273"/>
                    </a:cubicBezTo>
                    <a:moveTo>
                      <a:pt x="144" y="264"/>
                    </a:moveTo>
                    <a:cubicBezTo>
                      <a:pt x="149" y="262"/>
                      <a:pt x="155" y="262"/>
                      <a:pt x="161" y="262"/>
                    </a:cubicBezTo>
                    <a:cubicBezTo>
                      <a:pt x="159" y="262"/>
                      <a:pt x="158" y="262"/>
                      <a:pt x="157" y="263"/>
                    </a:cubicBezTo>
                    <a:cubicBezTo>
                      <a:pt x="153" y="263"/>
                      <a:pt x="149" y="264"/>
                      <a:pt x="146" y="264"/>
                    </a:cubicBezTo>
                    <a:cubicBezTo>
                      <a:pt x="145" y="264"/>
                      <a:pt x="145" y="264"/>
                      <a:pt x="144" y="264"/>
                    </a:cubicBezTo>
                    <a:moveTo>
                      <a:pt x="176" y="259"/>
                    </a:moveTo>
                    <a:cubicBezTo>
                      <a:pt x="177" y="259"/>
                      <a:pt x="177" y="258"/>
                      <a:pt x="178" y="258"/>
                    </a:cubicBezTo>
                    <a:cubicBezTo>
                      <a:pt x="178" y="258"/>
                      <a:pt x="178" y="258"/>
                      <a:pt x="179" y="258"/>
                    </a:cubicBezTo>
                    <a:cubicBezTo>
                      <a:pt x="179" y="258"/>
                      <a:pt x="179" y="258"/>
                      <a:pt x="179" y="258"/>
                    </a:cubicBezTo>
                    <a:cubicBezTo>
                      <a:pt x="179" y="258"/>
                      <a:pt x="180" y="258"/>
                      <a:pt x="180" y="259"/>
                    </a:cubicBezTo>
                    <a:cubicBezTo>
                      <a:pt x="180" y="259"/>
                      <a:pt x="180" y="259"/>
                      <a:pt x="180" y="259"/>
                    </a:cubicBezTo>
                    <a:cubicBezTo>
                      <a:pt x="179" y="259"/>
                      <a:pt x="177" y="259"/>
                      <a:pt x="176" y="259"/>
                    </a:cubicBezTo>
                    <a:moveTo>
                      <a:pt x="221" y="193"/>
                    </a:moveTo>
                    <a:cubicBezTo>
                      <a:pt x="221" y="193"/>
                      <a:pt x="221" y="193"/>
                      <a:pt x="221" y="193"/>
                    </a:cubicBezTo>
                    <a:cubicBezTo>
                      <a:pt x="223" y="186"/>
                      <a:pt x="224" y="179"/>
                      <a:pt x="225" y="172"/>
                    </a:cubicBezTo>
                    <a:cubicBezTo>
                      <a:pt x="225" y="176"/>
                      <a:pt x="224" y="181"/>
                      <a:pt x="223" y="185"/>
                    </a:cubicBezTo>
                    <a:cubicBezTo>
                      <a:pt x="223" y="188"/>
                      <a:pt x="222" y="190"/>
                      <a:pt x="221" y="193"/>
                    </a:cubicBezTo>
                    <a:moveTo>
                      <a:pt x="226" y="148"/>
                    </a:moveTo>
                    <a:cubicBezTo>
                      <a:pt x="226" y="148"/>
                      <a:pt x="226" y="148"/>
                      <a:pt x="226" y="148"/>
                    </a:cubicBezTo>
                    <a:cubicBezTo>
                      <a:pt x="226" y="151"/>
                      <a:pt x="225" y="154"/>
                      <a:pt x="225" y="158"/>
                    </a:cubicBezTo>
                    <a:cubicBezTo>
                      <a:pt x="225" y="157"/>
                      <a:pt x="226" y="157"/>
                      <a:pt x="226" y="157"/>
                    </a:cubicBezTo>
                    <a:cubicBezTo>
                      <a:pt x="226" y="157"/>
                      <a:pt x="226" y="157"/>
                      <a:pt x="226" y="157"/>
                    </a:cubicBezTo>
                    <a:cubicBezTo>
                      <a:pt x="227" y="157"/>
                      <a:pt x="228" y="158"/>
                      <a:pt x="227" y="159"/>
                    </a:cubicBezTo>
                    <a:cubicBezTo>
                      <a:pt x="226" y="159"/>
                      <a:pt x="225" y="159"/>
                      <a:pt x="225" y="160"/>
                    </a:cubicBezTo>
                    <a:cubicBezTo>
                      <a:pt x="224" y="162"/>
                      <a:pt x="224" y="165"/>
                      <a:pt x="224" y="167"/>
                    </a:cubicBezTo>
                    <a:cubicBezTo>
                      <a:pt x="225" y="168"/>
                      <a:pt x="225" y="169"/>
                      <a:pt x="224" y="169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3" y="172"/>
                      <a:pt x="223" y="175"/>
                      <a:pt x="222" y="178"/>
                    </a:cubicBezTo>
                    <a:cubicBezTo>
                      <a:pt x="223" y="179"/>
                      <a:pt x="223" y="180"/>
                      <a:pt x="222" y="180"/>
                    </a:cubicBezTo>
                    <a:cubicBezTo>
                      <a:pt x="222" y="180"/>
                      <a:pt x="222" y="180"/>
                      <a:pt x="222" y="180"/>
                    </a:cubicBezTo>
                    <a:cubicBezTo>
                      <a:pt x="221" y="183"/>
                      <a:pt x="221" y="185"/>
                      <a:pt x="220" y="188"/>
                    </a:cubicBezTo>
                    <a:cubicBezTo>
                      <a:pt x="220" y="188"/>
                      <a:pt x="220" y="188"/>
                      <a:pt x="221" y="188"/>
                    </a:cubicBezTo>
                    <a:cubicBezTo>
                      <a:pt x="221" y="188"/>
                      <a:pt x="221" y="188"/>
                      <a:pt x="221" y="188"/>
                    </a:cubicBezTo>
                    <a:cubicBezTo>
                      <a:pt x="222" y="188"/>
                      <a:pt x="222" y="189"/>
                      <a:pt x="221" y="189"/>
                    </a:cubicBezTo>
                    <a:cubicBezTo>
                      <a:pt x="220" y="190"/>
                      <a:pt x="220" y="190"/>
                      <a:pt x="220" y="190"/>
                    </a:cubicBezTo>
                    <a:cubicBezTo>
                      <a:pt x="219" y="192"/>
                      <a:pt x="219" y="195"/>
                      <a:pt x="218" y="198"/>
                    </a:cubicBezTo>
                    <a:cubicBezTo>
                      <a:pt x="218" y="198"/>
                      <a:pt x="218" y="199"/>
                      <a:pt x="218" y="199"/>
                    </a:cubicBezTo>
                    <a:cubicBezTo>
                      <a:pt x="217" y="202"/>
                      <a:pt x="216" y="205"/>
                      <a:pt x="215" y="208"/>
                    </a:cubicBezTo>
                    <a:cubicBezTo>
                      <a:pt x="213" y="213"/>
                      <a:pt x="210" y="217"/>
                      <a:pt x="208" y="221"/>
                    </a:cubicBezTo>
                    <a:cubicBezTo>
                      <a:pt x="204" y="227"/>
                      <a:pt x="201" y="232"/>
                      <a:pt x="197" y="237"/>
                    </a:cubicBezTo>
                    <a:cubicBezTo>
                      <a:pt x="197" y="237"/>
                      <a:pt x="197" y="237"/>
                      <a:pt x="197" y="237"/>
                    </a:cubicBezTo>
                    <a:cubicBezTo>
                      <a:pt x="198" y="237"/>
                      <a:pt x="198" y="238"/>
                      <a:pt x="198" y="239"/>
                    </a:cubicBezTo>
                    <a:cubicBezTo>
                      <a:pt x="196" y="240"/>
                      <a:pt x="194" y="241"/>
                      <a:pt x="193" y="242"/>
                    </a:cubicBezTo>
                    <a:cubicBezTo>
                      <a:pt x="188" y="246"/>
                      <a:pt x="184" y="250"/>
                      <a:pt x="180" y="254"/>
                    </a:cubicBezTo>
                    <a:cubicBezTo>
                      <a:pt x="174" y="259"/>
                      <a:pt x="167" y="259"/>
                      <a:pt x="160" y="260"/>
                    </a:cubicBezTo>
                    <a:cubicBezTo>
                      <a:pt x="154" y="260"/>
                      <a:pt x="148" y="260"/>
                      <a:pt x="142" y="263"/>
                    </a:cubicBezTo>
                    <a:cubicBezTo>
                      <a:pt x="142" y="263"/>
                      <a:pt x="141" y="263"/>
                      <a:pt x="140" y="264"/>
                    </a:cubicBezTo>
                    <a:cubicBezTo>
                      <a:pt x="140" y="264"/>
                      <a:pt x="140" y="264"/>
                      <a:pt x="140" y="264"/>
                    </a:cubicBezTo>
                    <a:cubicBezTo>
                      <a:pt x="140" y="265"/>
                      <a:pt x="140" y="265"/>
                      <a:pt x="141" y="265"/>
                    </a:cubicBezTo>
                    <a:cubicBezTo>
                      <a:pt x="142" y="266"/>
                      <a:pt x="144" y="266"/>
                      <a:pt x="146" y="266"/>
                    </a:cubicBezTo>
                    <a:cubicBezTo>
                      <a:pt x="149" y="266"/>
                      <a:pt x="152" y="265"/>
                      <a:pt x="155" y="265"/>
                    </a:cubicBezTo>
                    <a:cubicBezTo>
                      <a:pt x="161" y="264"/>
                      <a:pt x="166" y="263"/>
                      <a:pt x="172" y="262"/>
                    </a:cubicBezTo>
                    <a:cubicBezTo>
                      <a:pt x="175" y="261"/>
                      <a:pt x="178" y="260"/>
                      <a:pt x="181" y="260"/>
                    </a:cubicBezTo>
                    <a:cubicBezTo>
                      <a:pt x="182" y="260"/>
                      <a:pt x="182" y="261"/>
                      <a:pt x="183" y="261"/>
                    </a:cubicBezTo>
                    <a:cubicBezTo>
                      <a:pt x="185" y="261"/>
                      <a:pt x="187" y="261"/>
                      <a:pt x="189" y="262"/>
                    </a:cubicBezTo>
                    <a:cubicBezTo>
                      <a:pt x="190" y="262"/>
                      <a:pt x="191" y="262"/>
                      <a:pt x="192" y="262"/>
                    </a:cubicBezTo>
                    <a:cubicBezTo>
                      <a:pt x="192" y="262"/>
                      <a:pt x="192" y="262"/>
                      <a:pt x="192" y="262"/>
                    </a:cubicBezTo>
                    <a:cubicBezTo>
                      <a:pt x="193" y="262"/>
                      <a:pt x="193" y="263"/>
                      <a:pt x="193" y="263"/>
                    </a:cubicBezTo>
                    <a:cubicBezTo>
                      <a:pt x="193" y="264"/>
                      <a:pt x="194" y="264"/>
                      <a:pt x="194" y="264"/>
                    </a:cubicBezTo>
                    <a:cubicBezTo>
                      <a:pt x="199" y="266"/>
                      <a:pt x="203" y="269"/>
                      <a:pt x="207" y="272"/>
                    </a:cubicBezTo>
                    <a:cubicBezTo>
                      <a:pt x="208" y="272"/>
                      <a:pt x="209" y="271"/>
                      <a:pt x="209" y="271"/>
                    </a:cubicBezTo>
                    <a:cubicBezTo>
                      <a:pt x="209" y="271"/>
                      <a:pt x="209" y="271"/>
                      <a:pt x="209" y="271"/>
                    </a:cubicBezTo>
                    <a:cubicBezTo>
                      <a:pt x="205" y="266"/>
                      <a:pt x="201" y="263"/>
                      <a:pt x="196" y="261"/>
                    </a:cubicBezTo>
                    <a:cubicBezTo>
                      <a:pt x="193" y="260"/>
                      <a:pt x="191" y="259"/>
                      <a:pt x="188" y="259"/>
                    </a:cubicBezTo>
                    <a:cubicBezTo>
                      <a:pt x="185" y="258"/>
                      <a:pt x="183" y="258"/>
                      <a:pt x="181" y="257"/>
                    </a:cubicBezTo>
                    <a:cubicBezTo>
                      <a:pt x="181" y="256"/>
                      <a:pt x="181" y="256"/>
                      <a:pt x="181" y="256"/>
                    </a:cubicBezTo>
                    <a:cubicBezTo>
                      <a:pt x="187" y="252"/>
                      <a:pt x="193" y="246"/>
                      <a:pt x="197" y="240"/>
                    </a:cubicBezTo>
                    <a:cubicBezTo>
                      <a:pt x="201" y="236"/>
                      <a:pt x="204" y="232"/>
                      <a:pt x="206" y="228"/>
                    </a:cubicBezTo>
                    <a:cubicBezTo>
                      <a:pt x="210" y="223"/>
                      <a:pt x="213" y="218"/>
                      <a:pt x="216" y="212"/>
                    </a:cubicBezTo>
                    <a:cubicBezTo>
                      <a:pt x="216" y="211"/>
                      <a:pt x="217" y="210"/>
                      <a:pt x="217" y="209"/>
                    </a:cubicBezTo>
                    <a:cubicBezTo>
                      <a:pt x="219" y="206"/>
                      <a:pt x="220" y="203"/>
                      <a:pt x="221" y="199"/>
                    </a:cubicBezTo>
                    <a:cubicBezTo>
                      <a:pt x="226" y="186"/>
                      <a:pt x="227" y="173"/>
                      <a:pt x="228" y="159"/>
                    </a:cubicBezTo>
                    <a:cubicBezTo>
                      <a:pt x="228" y="156"/>
                      <a:pt x="228" y="152"/>
                      <a:pt x="228" y="149"/>
                    </a:cubicBezTo>
                    <a:cubicBezTo>
                      <a:pt x="228" y="149"/>
                      <a:pt x="228" y="148"/>
                      <a:pt x="228" y="148"/>
                    </a:cubicBezTo>
                    <a:cubicBezTo>
                      <a:pt x="228" y="148"/>
                      <a:pt x="228" y="148"/>
                      <a:pt x="227" y="148"/>
                    </a:cubicBezTo>
                    <a:cubicBezTo>
                      <a:pt x="227" y="148"/>
                      <a:pt x="227" y="148"/>
                      <a:pt x="227" y="148"/>
                    </a:cubicBezTo>
                    <a:cubicBezTo>
                      <a:pt x="227" y="148"/>
                      <a:pt x="226" y="148"/>
                      <a:pt x="226" y="148"/>
                    </a:cubicBezTo>
                    <a:moveTo>
                      <a:pt x="228" y="138"/>
                    </a:moveTo>
                    <a:cubicBezTo>
                      <a:pt x="227" y="138"/>
                      <a:pt x="226" y="138"/>
                      <a:pt x="225" y="139"/>
                    </a:cubicBezTo>
                    <a:cubicBezTo>
                      <a:pt x="226" y="140"/>
                      <a:pt x="226" y="140"/>
                      <a:pt x="226" y="141"/>
                    </a:cubicBezTo>
                    <a:cubicBezTo>
                      <a:pt x="226" y="143"/>
                      <a:pt x="226" y="144"/>
                      <a:pt x="226" y="146"/>
                    </a:cubicBezTo>
                    <a:cubicBezTo>
                      <a:pt x="226" y="146"/>
                      <a:pt x="226" y="146"/>
                      <a:pt x="226" y="146"/>
                    </a:cubicBezTo>
                    <a:cubicBezTo>
                      <a:pt x="227" y="146"/>
                      <a:pt x="227" y="146"/>
                      <a:pt x="228" y="146"/>
                    </a:cubicBezTo>
                    <a:cubicBezTo>
                      <a:pt x="228" y="146"/>
                      <a:pt x="228" y="146"/>
                      <a:pt x="228" y="146"/>
                    </a:cubicBezTo>
                    <a:cubicBezTo>
                      <a:pt x="228" y="143"/>
                      <a:pt x="228" y="141"/>
                      <a:pt x="228" y="138"/>
                    </a:cubicBezTo>
                    <a:moveTo>
                      <a:pt x="223" y="107"/>
                    </a:moveTo>
                    <a:cubicBezTo>
                      <a:pt x="222" y="107"/>
                      <a:pt x="221" y="107"/>
                      <a:pt x="221" y="108"/>
                    </a:cubicBezTo>
                    <a:cubicBezTo>
                      <a:pt x="221" y="110"/>
                      <a:pt x="222" y="113"/>
                      <a:pt x="222" y="115"/>
                    </a:cubicBezTo>
                    <a:cubicBezTo>
                      <a:pt x="223" y="115"/>
                      <a:pt x="223" y="115"/>
                      <a:pt x="224" y="115"/>
                    </a:cubicBezTo>
                    <a:cubicBezTo>
                      <a:pt x="224" y="114"/>
                      <a:pt x="224" y="114"/>
                      <a:pt x="224" y="114"/>
                    </a:cubicBezTo>
                    <a:cubicBezTo>
                      <a:pt x="224" y="114"/>
                      <a:pt x="224" y="114"/>
                      <a:pt x="224" y="114"/>
                    </a:cubicBezTo>
                    <a:cubicBezTo>
                      <a:pt x="224" y="112"/>
                      <a:pt x="223" y="109"/>
                      <a:pt x="223" y="107"/>
                    </a:cubicBezTo>
                    <a:moveTo>
                      <a:pt x="222" y="103"/>
                    </a:moveTo>
                    <a:cubicBezTo>
                      <a:pt x="221" y="103"/>
                      <a:pt x="220" y="104"/>
                      <a:pt x="220" y="104"/>
                    </a:cubicBezTo>
                    <a:cubicBezTo>
                      <a:pt x="220" y="105"/>
                      <a:pt x="220" y="105"/>
                      <a:pt x="220" y="106"/>
                    </a:cubicBezTo>
                    <a:cubicBezTo>
                      <a:pt x="221" y="105"/>
                      <a:pt x="222" y="105"/>
                      <a:pt x="222" y="105"/>
                    </a:cubicBezTo>
                    <a:cubicBezTo>
                      <a:pt x="222" y="104"/>
                      <a:pt x="222" y="104"/>
                      <a:pt x="222" y="103"/>
                    </a:cubicBezTo>
                    <a:moveTo>
                      <a:pt x="216" y="85"/>
                    </a:moveTo>
                    <a:cubicBezTo>
                      <a:pt x="216" y="86"/>
                      <a:pt x="216" y="86"/>
                      <a:pt x="215" y="86"/>
                    </a:cubicBezTo>
                    <a:cubicBezTo>
                      <a:pt x="215" y="87"/>
                      <a:pt x="214" y="87"/>
                      <a:pt x="214" y="87"/>
                    </a:cubicBezTo>
                    <a:cubicBezTo>
                      <a:pt x="215" y="90"/>
                      <a:pt x="216" y="93"/>
                      <a:pt x="217" y="96"/>
                    </a:cubicBezTo>
                    <a:cubicBezTo>
                      <a:pt x="217" y="96"/>
                      <a:pt x="218" y="96"/>
                      <a:pt x="218" y="96"/>
                    </a:cubicBezTo>
                    <a:cubicBezTo>
                      <a:pt x="218" y="95"/>
                      <a:pt x="218" y="95"/>
                      <a:pt x="218" y="95"/>
                    </a:cubicBezTo>
                    <a:cubicBezTo>
                      <a:pt x="219" y="95"/>
                      <a:pt x="220" y="97"/>
                      <a:pt x="219" y="97"/>
                    </a:cubicBezTo>
                    <a:cubicBezTo>
                      <a:pt x="218" y="97"/>
                      <a:pt x="218" y="98"/>
                      <a:pt x="218" y="98"/>
                    </a:cubicBezTo>
                    <a:cubicBezTo>
                      <a:pt x="218" y="99"/>
                      <a:pt x="219" y="101"/>
                      <a:pt x="219" y="102"/>
                    </a:cubicBezTo>
                    <a:cubicBezTo>
                      <a:pt x="220" y="102"/>
                      <a:pt x="220" y="102"/>
                      <a:pt x="221" y="101"/>
                    </a:cubicBezTo>
                    <a:cubicBezTo>
                      <a:pt x="221" y="101"/>
                      <a:pt x="221" y="101"/>
                      <a:pt x="221" y="101"/>
                    </a:cubicBezTo>
                    <a:cubicBezTo>
                      <a:pt x="221" y="101"/>
                      <a:pt x="221" y="101"/>
                      <a:pt x="221" y="101"/>
                    </a:cubicBezTo>
                    <a:cubicBezTo>
                      <a:pt x="220" y="96"/>
                      <a:pt x="218" y="90"/>
                      <a:pt x="216" y="85"/>
                    </a:cubicBezTo>
                    <a:moveTo>
                      <a:pt x="213" y="78"/>
                    </a:moveTo>
                    <a:cubicBezTo>
                      <a:pt x="212" y="79"/>
                      <a:pt x="212" y="79"/>
                      <a:pt x="211" y="79"/>
                    </a:cubicBezTo>
                    <a:cubicBezTo>
                      <a:pt x="212" y="81"/>
                      <a:pt x="213" y="83"/>
                      <a:pt x="214" y="85"/>
                    </a:cubicBezTo>
                    <a:cubicBezTo>
                      <a:pt x="214" y="85"/>
                      <a:pt x="214" y="85"/>
                      <a:pt x="214" y="85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5" y="84"/>
                      <a:pt x="215" y="85"/>
                      <a:pt x="215" y="85"/>
                    </a:cubicBezTo>
                    <a:cubicBezTo>
                      <a:pt x="215" y="83"/>
                      <a:pt x="214" y="80"/>
                      <a:pt x="213" y="78"/>
                    </a:cubicBezTo>
                    <a:moveTo>
                      <a:pt x="217" y="77"/>
                    </a:moveTo>
                    <a:cubicBezTo>
                      <a:pt x="217" y="77"/>
                      <a:pt x="216" y="77"/>
                      <a:pt x="216" y="77"/>
                    </a:cubicBezTo>
                    <a:cubicBezTo>
                      <a:pt x="216" y="77"/>
                      <a:pt x="215" y="77"/>
                      <a:pt x="215" y="78"/>
                    </a:cubicBezTo>
                    <a:cubicBezTo>
                      <a:pt x="215" y="78"/>
                      <a:pt x="216" y="79"/>
                      <a:pt x="216" y="80"/>
                    </a:cubicBezTo>
                    <a:cubicBezTo>
                      <a:pt x="220" y="87"/>
                      <a:pt x="223" y="96"/>
                      <a:pt x="224" y="104"/>
                    </a:cubicBezTo>
                    <a:cubicBezTo>
                      <a:pt x="224" y="104"/>
                      <a:pt x="224" y="104"/>
                      <a:pt x="224" y="104"/>
                    </a:cubicBezTo>
                    <a:cubicBezTo>
                      <a:pt x="224" y="104"/>
                      <a:pt x="225" y="104"/>
                      <a:pt x="225" y="104"/>
                    </a:cubicBezTo>
                    <a:cubicBezTo>
                      <a:pt x="226" y="104"/>
                      <a:pt x="226" y="106"/>
                      <a:pt x="225" y="106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6" y="113"/>
                      <a:pt x="226" y="121"/>
                      <a:pt x="227" y="128"/>
                    </a:cubicBezTo>
                    <a:cubicBezTo>
                      <a:pt x="226" y="124"/>
                      <a:pt x="225" y="120"/>
                      <a:pt x="225" y="116"/>
                    </a:cubicBezTo>
                    <a:cubicBezTo>
                      <a:pt x="225" y="116"/>
                      <a:pt x="225" y="116"/>
                      <a:pt x="224" y="116"/>
                    </a:cubicBezTo>
                    <a:cubicBezTo>
                      <a:pt x="224" y="117"/>
                      <a:pt x="223" y="117"/>
                      <a:pt x="223" y="117"/>
                    </a:cubicBezTo>
                    <a:cubicBezTo>
                      <a:pt x="224" y="121"/>
                      <a:pt x="224" y="125"/>
                      <a:pt x="225" y="130"/>
                    </a:cubicBezTo>
                    <a:cubicBezTo>
                      <a:pt x="225" y="130"/>
                      <a:pt x="225" y="131"/>
                      <a:pt x="225" y="131"/>
                    </a:cubicBezTo>
                    <a:cubicBezTo>
                      <a:pt x="225" y="133"/>
                      <a:pt x="225" y="135"/>
                      <a:pt x="225" y="137"/>
                    </a:cubicBezTo>
                    <a:cubicBezTo>
                      <a:pt x="226" y="136"/>
                      <a:pt x="227" y="136"/>
                      <a:pt x="227" y="136"/>
                    </a:cubicBezTo>
                    <a:cubicBezTo>
                      <a:pt x="228" y="136"/>
                      <a:pt x="228" y="136"/>
                      <a:pt x="228" y="136"/>
                    </a:cubicBezTo>
                    <a:cubicBezTo>
                      <a:pt x="228" y="136"/>
                      <a:pt x="228" y="136"/>
                      <a:pt x="228" y="136"/>
                    </a:cubicBezTo>
                    <a:cubicBezTo>
                      <a:pt x="229" y="127"/>
                      <a:pt x="228" y="118"/>
                      <a:pt x="227" y="109"/>
                    </a:cubicBezTo>
                    <a:cubicBezTo>
                      <a:pt x="225" y="98"/>
                      <a:pt x="222" y="87"/>
                      <a:pt x="217" y="77"/>
                    </a:cubicBezTo>
                    <a:moveTo>
                      <a:pt x="137" y="13"/>
                    </a:moveTo>
                    <a:cubicBezTo>
                      <a:pt x="137" y="13"/>
                      <a:pt x="137" y="14"/>
                      <a:pt x="136" y="14"/>
                    </a:cubicBezTo>
                    <a:cubicBezTo>
                      <a:pt x="136" y="14"/>
                      <a:pt x="136" y="14"/>
                      <a:pt x="135" y="14"/>
                    </a:cubicBezTo>
                    <a:cubicBezTo>
                      <a:pt x="137" y="15"/>
                      <a:pt x="139" y="16"/>
                      <a:pt x="141" y="17"/>
                    </a:cubicBezTo>
                    <a:cubicBezTo>
                      <a:pt x="141" y="17"/>
                      <a:pt x="141" y="17"/>
                      <a:pt x="141" y="17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2" y="17"/>
                      <a:pt x="143" y="17"/>
                      <a:pt x="143" y="17"/>
                    </a:cubicBezTo>
                    <a:cubicBezTo>
                      <a:pt x="146" y="19"/>
                      <a:pt x="149" y="21"/>
                      <a:pt x="153" y="23"/>
                    </a:cubicBezTo>
                    <a:cubicBezTo>
                      <a:pt x="153" y="22"/>
                      <a:pt x="154" y="22"/>
                      <a:pt x="155" y="22"/>
                    </a:cubicBezTo>
                    <a:cubicBezTo>
                      <a:pt x="150" y="19"/>
                      <a:pt x="145" y="16"/>
                      <a:pt x="140" y="14"/>
                    </a:cubicBezTo>
                    <a:cubicBezTo>
                      <a:pt x="139" y="14"/>
                      <a:pt x="138" y="13"/>
                      <a:pt x="137" y="13"/>
                    </a:cubicBezTo>
                    <a:moveTo>
                      <a:pt x="113" y="6"/>
                    </a:moveTo>
                    <a:cubicBezTo>
                      <a:pt x="113" y="6"/>
                      <a:pt x="113" y="6"/>
                      <a:pt x="113" y="6"/>
                    </a:cubicBezTo>
                    <a:cubicBezTo>
                      <a:pt x="112" y="6"/>
                      <a:pt x="111" y="7"/>
                      <a:pt x="110" y="7"/>
                    </a:cubicBezTo>
                    <a:cubicBezTo>
                      <a:pt x="114" y="8"/>
                      <a:pt x="117" y="9"/>
                      <a:pt x="120" y="9"/>
                    </a:cubicBezTo>
                    <a:cubicBezTo>
                      <a:pt x="120" y="9"/>
                      <a:pt x="121" y="9"/>
                      <a:pt x="121" y="9"/>
                    </a:cubicBezTo>
                    <a:cubicBezTo>
                      <a:pt x="121" y="9"/>
                      <a:pt x="121" y="8"/>
                      <a:pt x="122" y="8"/>
                    </a:cubicBezTo>
                    <a:cubicBezTo>
                      <a:pt x="122" y="8"/>
                      <a:pt x="123" y="9"/>
                      <a:pt x="122" y="10"/>
                    </a:cubicBezTo>
                    <a:cubicBezTo>
                      <a:pt x="126" y="11"/>
                      <a:pt x="130" y="12"/>
                      <a:pt x="133" y="13"/>
                    </a:cubicBezTo>
                    <a:cubicBezTo>
                      <a:pt x="134" y="13"/>
                      <a:pt x="135" y="13"/>
                      <a:pt x="135" y="12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28" y="9"/>
                      <a:pt x="121" y="7"/>
                      <a:pt x="113" y="6"/>
                    </a:cubicBezTo>
                    <a:cubicBezTo>
                      <a:pt x="113" y="6"/>
                      <a:pt x="113" y="6"/>
                      <a:pt x="113" y="6"/>
                    </a:cubicBezTo>
                    <a:moveTo>
                      <a:pt x="99" y="4"/>
                    </a:moveTo>
                    <a:cubicBezTo>
                      <a:pt x="99" y="4"/>
                      <a:pt x="99" y="5"/>
                      <a:pt x="98" y="5"/>
                    </a:cubicBezTo>
                    <a:cubicBezTo>
                      <a:pt x="97" y="5"/>
                      <a:pt x="97" y="6"/>
                      <a:pt x="96" y="6"/>
                    </a:cubicBezTo>
                    <a:cubicBezTo>
                      <a:pt x="97" y="6"/>
                      <a:pt x="99" y="6"/>
                      <a:pt x="100" y="6"/>
                    </a:cubicBezTo>
                    <a:cubicBezTo>
                      <a:pt x="102" y="6"/>
                      <a:pt x="105" y="7"/>
                      <a:pt x="107" y="7"/>
                    </a:cubicBezTo>
                    <a:cubicBezTo>
                      <a:pt x="108" y="6"/>
                      <a:pt x="109" y="6"/>
                      <a:pt x="110" y="5"/>
                    </a:cubicBezTo>
                    <a:cubicBezTo>
                      <a:pt x="106" y="5"/>
                      <a:pt x="103" y="4"/>
                      <a:pt x="99" y="4"/>
                    </a:cubicBezTo>
                    <a:moveTo>
                      <a:pt x="79" y="3"/>
                    </a:moveTo>
                    <a:cubicBezTo>
                      <a:pt x="78" y="4"/>
                      <a:pt x="76" y="5"/>
                      <a:pt x="74" y="5"/>
                    </a:cubicBezTo>
                    <a:cubicBezTo>
                      <a:pt x="80" y="5"/>
                      <a:pt x="86" y="5"/>
                      <a:pt x="92" y="6"/>
                    </a:cubicBezTo>
                    <a:cubicBezTo>
                      <a:pt x="93" y="5"/>
                      <a:pt x="94" y="4"/>
                      <a:pt x="95" y="4"/>
                    </a:cubicBezTo>
                    <a:cubicBezTo>
                      <a:pt x="90" y="4"/>
                      <a:pt x="85" y="4"/>
                      <a:pt x="79" y="3"/>
                    </a:cubicBezTo>
                    <a:moveTo>
                      <a:pt x="9" y="27"/>
                    </a:moveTo>
                    <a:cubicBezTo>
                      <a:pt x="13" y="23"/>
                      <a:pt x="17" y="20"/>
                      <a:pt x="21" y="17"/>
                    </a:cubicBezTo>
                    <a:cubicBezTo>
                      <a:pt x="20" y="17"/>
                      <a:pt x="20" y="18"/>
                      <a:pt x="19" y="19"/>
                    </a:cubicBezTo>
                    <a:cubicBezTo>
                      <a:pt x="18" y="20"/>
                      <a:pt x="16" y="21"/>
                      <a:pt x="15" y="23"/>
                    </a:cubicBezTo>
                    <a:cubicBezTo>
                      <a:pt x="13" y="24"/>
                      <a:pt x="11" y="26"/>
                      <a:pt x="9" y="27"/>
                    </a:cubicBezTo>
                    <a:moveTo>
                      <a:pt x="86" y="0"/>
                    </a:moveTo>
                    <a:cubicBezTo>
                      <a:pt x="77" y="0"/>
                      <a:pt x="68" y="1"/>
                      <a:pt x="59" y="2"/>
                    </a:cubicBezTo>
                    <a:cubicBezTo>
                      <a:pt x="48" y="4"/>
                      <a:pt x="38" y="7"/>
                      <a:pt x="28" y="13"/>
                    </a:cubicBezTo>
                    <a:cubicBezTo>
                      <a:pt x="29" y="12"/>
                      <a:pt x="29" y="12"/>
                      <a:pt x="29" y="11"/>
                    </a:cubicBezTo>
                    <a:cubicBezTo>
                      <a:pt x="30" y="11"/>
                      <a:pt x="29" y="10"/>
                      <a:pt x="28" y="10"/>
                    </a:cubicBezTo>
                    <a:cubicBezTo>
                      <a:pt x="23" y="10"/>
                      <a:pt x="18" y="14"/>
                      <a:pt x="14" y="17"/>
                    </a:cubicBezTo>
                    <a:cubicBezTo>
                      <a:pt x="9" y="21"/>
                      <a:pt x="5" y="25"/>
                      <a:pt x="1" y="29"/>
                    </a:cubicBezTo>
                    <a:cubicBezTo>
                      <a:pt x="0" y="30"/>
                      <a:pt x="1" y="31"/>
                      <a:pt x="1" y="31"/>
                    </a:cubicBezTo>
                    <a:cubicBezTo>
                      <a:pt x="2" y="31"/>
                      <a:pt x="2" y="31"/>
                      <a:pt x="2" y="30"/>
                    </a:cubicBezTo>
                    <a:cubicBezTo>
                      <a:pt x="2" y="30"/>
                      <a:pt x="3" y="30"/>
                      <a:pt x="3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6" y="30"/>
                      <a:pt x="9" y="29"/>
                      <a:pt x="11" y="28"/>
                    </a:cubicBezTo>
                    <a:cubicBezTo>
                      <a:pt x="11" y="28"/>
                      <a:pt x="11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4" y="27"/>
                      <a:pt x="15" y="26"/>
                      <a:pt x="16" y="25"/>
                    </a:cubicBezTo>
                    <a:cubicBezTo>
                      <a:pt x="17" y="24"/>
                      <a:pt x="17" y="23"/>
                      <a:pt x="18" y="22"/>
                    </a:cubicBezTo>
                    <a:cubicBezTo>
                      <a:pt x="20" y="21"/>
                      <a:pt x="21" y="20"/>
                      <a:pt x="23" y="18"/>
                    </a:cubicBezTo>
                    <a:cubicBezTo>
                      <a:pt x="30" y="13"/>
                      <a:pt x="38" y="10"/>
                      <a:pt x="46" y="7"/>
                    </a:cubicBezTo>
                    <a:cubicBezTo>
                      <a:pt x="47" y="7"/>
                      <a:pt x="48" y="6"/>
                      <a:pt x="49" y="5"/>
                    </a:cubicBezTo>
                    <a:cubicBezTo>
                      <a:pt x="49" y="5"/>
                      <a:pt x="50" y="5"/>
                      <a:pt x="50" y="5"/>
                    </a:cubicBezTo>
                    <a:cubicBezTo>
                      <a:pt x="50" y="5"/>
                      <a:pt x="51" y="6"/>
                      <a:pt x="51" y="6"/>
                    </a:cubicBezTo>
                    <a:cubicBezTo>
                      <a:pt x="52" y="6"/>
                      <a:pt x="53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60" y="5"/>
                      <a:pt x="65" y="5"/>
                      <a:pt x="70" y="5"/>
                    </a:cubicBezTo>
                    <a:cubicBezTo>
                      <a:pt x="72" y="5"/>
                      <a:pt x="73" y="4"/>
                      <a:pt x="74" y="3"/>
                    </a:cubicBezTo>
                    <a:cubicBezTo>
                      <a:pt x="73" y="3"/>
                      <a:pt x="73" y="3"/>
                      <a:pt x="72" y="3"/>
                    </a:cubicBezTo>
                    <a:cubicBezTo>
                      <a:pt x="71" y="3"/>
                      <a:pt x="69" y="3"/>
                      <a:pt x="68" y="3"/>
                    </a:cubicBezTo>
                    <a:cubicBezTo>
                      <a:pt x="67" y="3"/>
                      <a:pt x="67" y="3"/>
                      <a:pt x="66" y="3"/>
                    </a:cubicBezTo>
                    <a:cubicBezTo>
                      <a:pt x="69" y="3"/>
                      <a:pt x="72" y="3"/>
                      <a:pt x="76" y="3"/>
                    </a:cubicBezTo>
                    <a:cubicBezTo>
                      <a:pt x="77" y="2"/>
                      <a:pt x="79" y="1"/>
                      <a:pt x="80" y="1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2" y="1"/>
                      <a:pt x="82" y="2"/>
                      <a:pt x="82" y="3"/>
                    </a:cubicBezTo>
                    <a:cubicBezTo>
                      <a:pt x="83" y="2"/>
                      <a:pt x="84" y="2"/>
                      <a:pt x="86" y="2"/>
                    </a:cubicBezTo>
                    <a:cubicBezTo>
                      <a:pt x="90" y="2"/>
                      <a:pt x="94" y="3"/>
                      <a:pt x="98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98" y="3"/>
                      <a:pt x="98" y="3"/>
                      <a:pt x="99" y="3"/>
                    </a:cubicBezTo>
                    <a:cubicBezTo>
                      <a:pt x="103" y="3"/>
                      <a:pt x="107" y="4"/>
                      <a:pt x="111" y="4"/>
                    </a:cubicBezTo>
                    <a:cubicBezTo>
                      <a:pt x="111" y="4"/>
                      <a:pt x="112" y="4"/>
                      <a:pt x="112" y="4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3" y="4"/>
                      <a:pt x="113" y="4"/>
                      <a:pt x="113" y="5"/>
                    </a:cubicBezTo>
                    <a:cubicBezTo>
                      <a:pt x="115" y="5"/>
                      <a:pt x="116" y="5"/>
                      <a:pt x="118" y="6"/>
                    </a:cubicBezTo>
                    <a:cubicBezTo>
                      <a:pt x="132" y="9"/>
                      <a:pt x="144" y="14"/>
                      <a:pt x="156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7" y="21"/>
                      <a:pt x="157" y="21"/>
                      <a:pt x="157" y="22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62" y="25"/>
                      <a:pt x="167" y="28"/>
                      <a:pt x="172" y="31"/>
                    </a:cubicBezTo>
                    <a:cubicBezTo>
                      <a:pt x="170" y="30"/>
                      <a:pt x="167" y="28"/>
                      <a:pt x="164" y="27"/>
                    </a:cubicBezTo>
                    <a:cubicBezTo>
                      <a:pt x="162" y="25"/>
                      <a:pt x="159" y="24"/>
                      <a:pt x="157" y="23"/>
                    </a:cubicBezTo>
                    <a:cubicBezTo>
                      <a:pt x="157" y="23"/>
                      <a:pt x="157" y="23"/>
                      <a:pt x="156" y="23"/>
                    </a:cubicBezTo>
                    <a:cubicBezTo>
                      <a:pt x="156" y="23"/>
                      <a:pt x="155" y="24"/>
                      <a:pt x="155" y="24"/>
                    </a:cubicBezTo>
                    <a:cubicBezTo>
                      <a:pt x="157" y="25"/>
                      <a:pt x="158" y="26"/>
                      <a:pt x="160" y="27"/>
                    </a:cubicBezTo>
                    <a:cubicBezTo>
                      <a:pt x="160" y="27"/>
                      <a:pt x="161" y="26"/>
                      <a:pt x="161" y="26"/>
                    </a:cubicBezTo>
                    <a:cubicBezTo>
                      <a:pt x="161" y="26"/>
                      <a:pt x="162" y="26"/>
                      <a:pt x="162" y="26"/>
                    </a:cubicBezTo>
                    <a:cubicBezTo>
                      <a:pt x="163" y="26"/>
                      <a:pt x="163" y="27"/>
                      <a:pt x="163" y="27"/>
                    </a:cubicBezTo>
                    <a:cubicBezTo>
                      <a:pt x="162" y="28"/>
                      <a:pt x="162" y="28"/>
                      <a:pt x="162" y="28"/>
                    </a:cubicBezTo>
                    <a:cubicBezTo>
                      <a:pt x="165" y="30"/>
                      <a:pt x="169" y="31"/>
                      <a:pt x="172" y="33"/>
                    </a:cubicBezTo>
                    <a:cubicBezTo>
                      <a:pt x="172" y="33"/>
                      <a:pt x="172" y="33"/>
                      <a:pt x="173" y="33"/>
                    </a:cubicBezTo>
                    <a:cubicBezTo>
                      <a:pt x="173" y="33"/>
                      <a:pt x="173" y="33"/>
                      <a:pt x="173" y="33"/>
                    </a:cubicBezTo>
                    <a:cubicBezTo>
                      <a:pt x="173" y="33"/>
                      <a:pt x="174" y="34"/>
                      <a:pt x="174" y="34"/>
                    </a:cubicBezTo>
                    <a:cubicBezTo>
                      <a:pt x="175" y="35"/>
                      <a:pt x="176" y="36"/>
                      <a:pt x="177" y="37"/>
                    </a:cubicBezTo>
                    <a:cubicBezTo>
                      <a:pt x="182" y="40"/>
                      <a:pt x="186" y="43"/>
                      <a:pt x="189" y="47"/>
                    </a:cubicBezTo>
                    <a:cubicBezTo>
                      <a:pt x="190" y="47"/>
                      <a:pt x="190" y="47"/>
                      <a:pt x="190" y="47"/>
                    </a:cubicBezTo>
                    <a:cubicBezTo>
                      <a:pt x="191" y="47"/>
                      <a:pt x="192" y="47"/>
                      <a:pt x="192" y="47"/>
                    </a:cubicBezTo>
                    <a:cubicBezTo>
                      <a:pt x="193" y="47"/>
                      <a:pt x="193" y="49"/>
                      <a:pt x="192" y="49"/>
                    </a:cubicBezTo>
                    <a:cubicBezTo>
                      <a:pt x="192" y="49"/>
                      <a:pt x="192" y="49"/>
                      <a:pt x="192" y="49"/>
                    </a:cubicBezTo>
                    <a:cubicBezTo>
                      <a:pt x="191" y="49"/>
                      <a:pt x="191" y="49"/>
                      <a:pt x="191" y="49"/>
                    </a:cubicBezTo>
                    <a:cubicBezTo>
                      <a:pt x="195" y="54"/>
                      <a:pt x="199" y="59"/>
                      <a:pt x="203" y="64"/>
                    </a:cubicBezTo>
                    <a:cubicBezTo>
                      <a:pt x="204" y="66"/>
                      <a:pt x="205" y="68"/>
                      <a:pt x="206" y="70"/>
                    </a:cubicBezTo>
                    <a:cubicBezTo>
                      <a:pt x="207" y="70"/>
                      <a:pt x="207" y="70"/>
                      <a:pt x="207" y="70"/>
                    </a:cubicBezTo>
                    <a:cubicBezTo>
                      <a:pt x="207" y="70"/>
                      <a:pt x="207" y="70"/>
                      <a:pt x="207" y="70"/>
                    </a:cubicBezTo>
                    <a:cubicBezTo>
                      <a:pt x="208" y="70"/>
                      <a:pt x="209" y="72"/>
                      <a:pt x="208" y="72"/>
                    </a:cubicBezTo>
                    <a:cubicBezTo>
                      <a:pt x="208" y="72"/>
                      <a:pt x="207" y="72"/>
                      <a:pt x="207" y="72"/>
                    </a:cubicBezTo>
                    <a:cubicBezTo>
                      <a:pt x="208" y="74"/>
                      <a:pt x="209" y="76"/>
                      <a:pt x="210" y="77"/>
                    </a:cubicBezTo>
                    <a:cubicBezTo>
                      <a:pt x="211" y="77"/>
                      <a:pt x="211" y="77"/>
                      <a:pt x="212" y="77"/>
                    </a:cubicBezTo>
                    <a:cubicBezTo>
                      <a:pt x="210" y="72"/>
                      <a:pt x="208" y="68"/>
                      <a:pt x="205" y="64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9" y="68"/>
                      <a:pt x="211" y="72"/>
                      <a:pt x="214" y="76"/>
                    </a:cubicBezTo>
                    <a:cubicBezTo>
                      <a:pt x="214" y="76"/>
                      <a:pt x="215" y="75"/>
                      <a:pt x="216" y="75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5"/>
                      <a:pt x="215" y="75"/>
                      <a:pt x="215" y="74"/>
                    </a:cubicBezTo>
                    <a:cubicBezTo>
                      <a:pt x="212" y="69"/>
                      <a:pt x="208" y="64"/>
                      <a:pt x="204" y="60"/>
                    </a:cubicBezTo>
                    <a:cubicBezTo>
                      <a:pt x="199" y="55"/>
                      <a:pt x="194" y="49"/>
                      <a:pt x="189" y="44"/>
                    </a:cubicBezTo>
                    <a:cubicBezTo>
                      <a:pt x="185" y="39"/>
                      <a:pt x="179" y="34"/>
                      <a:pt x="174" y="30"/>
                    </a:cubicBezTo>
                    <a:cubicBezTo>
                      <a:pt x="168" y="26"/>
                      <a:pt x="162" y="22"/>
                      <a:pt x="156" y="19"/>
                    </a:cubicBezTo>
                    <a:cubicBezTo>
                      <a:pt x="144" y="12"/>
                      <a:pt x="131" y="7"/>
                      <a:pt x="118" y="4"/>
                    </a:cubicBezTo>
                    <a:cubicBezTo>
                      <a:pt x="108" y="1"/>
                      <a:pt x="97" y="0"/>
                      <a:pt x="86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53"/>
              <p:cNvSpPr>
                <a:spLocks noEditPoints="1"/>
              </p:cNvSpPr>
              <p:nvPr/>
            </p:nvSpPr>
            <p:spPr bwMode="auto">
              <a:xfrm>
                <a:off x="6669158" y="3074192"/>
                <a:ext cx="149225" cy="115888"/>
              </a:xfrm>
              <a:custGeom>
                <a:avLst/>
                <a:gdLst>
                  <a:gd name="T0" fmla="*/ 33 w 69"/>
                  <a:gd name="T1" fmla="*/ 27 h 54"/>
                  <a:gd name="T2" fmla="*/ 34 w 69"/>
                  <a:gd name="T3" fmla="*/ 27 h 54"/>
                  <a:gd name="T4" fmla="*/ 22 w 69"/>
                  <a:gd name="T5" fmla="*/ 42 h 54"/>
                  <a:gd name="T6" fmla="*/ 13 w 69"/>
                  <a:gd name="T7" fmla="*/ 46 h 54"/>
                  <a:gd name="T8" fmla="*/ 35 w 69"/>
                  <a:gd name="T9" fmla="*/ 26 h 54"/>
                  <a:gd name="T10" fmla="*/ 33 w 69"/>
                  <a:gd name="T11" fmla="*/ 29 h 54"/>
                  <a:gd name="T12" fmla="*/ 32 w 69"/>
                  <a:gd name="T13" fmla="*/ 30 h 54"/>
                  <a:gd name="T14" fmla="*/ 28 w 69"/>
                  <a:gd name="T15" fmla="*/ 31 h 54"/>
                  <a:gd name="T16" fmla="*/ 17 w 69"/>
                  <a:gd name="T17" fmla="*/ 41 h 54"/>
                  <a:gd name="T18" fmla="*/ 2 w 69"/>
                  <a:gd name="T19" fmla="*/ 51 h 54"/>
                  <a:gd name="T20" fmla="*/ 2 w 69"/>
                  <a:gd name="T21" fmla="*/ 54 h 54"/>
                  <a:gd name="T22" fmla="*/ 2 w 69"/>
                  <a:gd name="T23" fmla="*/ 54 h 54"/>
                  <a:gd name="T24" fmla="*/ 7 w 69"/>
                  <a:gd name="T25" fmla="*/ 51 h 54"/>
                  <a:gd name="T26" fmla="*/ 18 w 69"/>
                  <a:gd name="T27" fmla="*/ 46 h 54"/>
                  <a:gd name="T28" fmla="*/ 26 w 69"/>
                  <a:gd name="T29" fmla="*/ 38 h 54"/>
                  <a:gd name="T30" fmla="*/ 30 w 69"/>
                  <a:gd name="T31" fmla="*/ 33 h 54"/>
                  <a:gd name="T32" fmla="*/ 31 w 69"/>
                  <a:gd name="T33" fmla="*/ 34 h 54"/>
                  <a:gd name="T34" fmla="*/ 68 w 69"/>
                  <a:gd name="T35" fmla="*/ 0 h 54"/>
                  <a:gd name="T36" fmla="*/ 64 w 69"/>
                  <a:gd name="T37" fmla="*/ 0 h 54"/>
                  <a:gd name="T38" fmla="*/ 55 w 69"/>
                  <a:gd name="T39" fmla="*/ 5 h 54"/>
                  <a:gd name="T40" fmla="*/ 52 w 69"/>
                  <a:gd name="T41" fmla="*/ 7 h 54"/>
                  <a:gd name="T42" fmla="*/ 47 w 69"/>
                  <a:gd name="T43" fmla="*/ 11 h 54"/>
                  <a:gd name="T44" fmla="*/ 45 w 69"/>
                  <a:gd name="T45" fmla="*/ 14 h 54"/>
                  <a:gd name="T46" fmla="*/ 45 w 69"/>
                  <a:gd name="T47" fmla="*/ 16 h 54"/>
                  <a:gd name="T48" fmla="*/ 31 w 69"/>
                  <a:gd name="T49" fmla="*/ 26 h 54"/>
                  <a:gd name="T50" fmla="*/ 40 w 69"/>
                  <a:gd name="T51" fmla="*/ 21 h 54"/>
                  <a:gd name="T52" fmla="*/ 42 w 69"/>
                  <a:gd name="T53" fmla="*/ 21 h 54"/>
                  <a:gd name="T54" fmla="*/ 58 w 69"/>
                  <a:gd name="T55" fmla="*/ 7 h 54"/>
                  <a:gd name="T56" fmla="*/ 58 w 69"/>
                  <a:gd name="T57" fmla="*/ 7 h 54"/>
                  <a:gd name="T58" fmla="*/ 57 w 69"/>
                  <a:gd name="T59" fmla="*/ 6 h 54"/>
                  <a:gd name="T60" fmla="*/ 60 w 69"/>
                  <a:gd name="T61" fmla="*/ 4 h 54"/>
                  <a:gd name="T62" fmla="*/ 69 w 69"/>
                  <a:gd name="T63" fmla="*/ 1 h 54"/>
                  <a:gd name="T64" fmla="*/ 68 w 69"/>
                  <a:gd name="T6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9" h="54">
                    <a:moveTo>
                      <a:pt x="34" y="27"/>
                    </a:moveTo>
                    <a:cubicBezTo>
                      <a:pt x="34" y="27"/>
                      <a:pt x="33" y="27"/>
                      <a:pt x="33" y="27"/>
                    </a:cubicBezTo>
                    <a:cubicBezTo>
                      <a:pt x="33" y="27"/>
                      <a:pt x="33" y="28"/>
                      <a:pt x="33" y="28"/>
                    </a:cubicBezTo>
                    <a:cubicBezTo>
                      <a:pt x="34" y="27"/>
                      <a:pt x="34" y="27"/>
                      <a:pt x="34" y="27"/>
                    </a:cubicBezTo>
                    <a:moveTo>
                      <a:pt x="13" y="46"/>
                    </a:moveTo>
                    <a:cubicBezTo>
                      <a:pt x="16" y="45"/>
                      <a:pt x="19" y="43"/>
                      <a:pt x="22" y="42"/>
                    </a:cubicBezTo>
                    <a:cubicBezTo>
                      <a:pt x="20" y="43"/>
                      <a:pt x="18" y="44"/>
                      <a:pt x="17" y="45"/>
                    </a:cubicBezTo>
                    <a:cubicBezTo>
                      <a:pt x="16" y="45"/>
                      <a:pt x="14" y="46"/>
                      <a:pt x="13" y="46"/>
                    </a:cubicBezTo>
                    <a:moveTo>
                      <a:pt x="40" y="24"/>
                    </a:moveTo>
                    <a:cubicBezTo>
                      <a:pt x="38" y="25"/>
                      <a:pt x="37" y="25"/>
                      <a:pt x="35" y="26"/>
                    </a:cubicBezTo>
                    <a:cubicBezTo>
                      <a:pt x="35" y="27"/>
                      <a:pt x="34" y="28"/>
                      <a:pt x="34" y="28"/>
                    </a:cubicBezTo>
                    <a:cubicBezTo>
                      <a:pt x="34" y="29"/>
                      <a:pt x="34" y="29"/>
                      <a:pt x="33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2" y="30"/>
                      <a:pt x="32" y="30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1" y="30"/>
                      <a:pt x="29" y="31"/>
                      <a:pt x="28" y="31"/>
                    </a:cubicBezTo>
                    <a:cubicBezTo>
                      <a:pt x="27" y="34"/>
                      <a:pt x="26" y="36"/>
                      <a:pt x="24" y="37"/>
                    </a:cubicBezTo>
                    <a:cubicBezTo>
                      <a:pt x="22" y="39"/>
                      <a:pt x="20" y="41"/>
                      <a:pt x="17" y="41"/>
                    </a:cubicBezTo>
                    <a:cubicBezTo>
                      <a:pt x="14" y="43"/>
                      <a:pt x="9" y="44"/>
                      <a:pt x="7" y="48"/>
                    </a:cubicBezTo>
                    <a:cubicBezTo>
                      <a:pt x="5" y="49"/>
                      <a:pt x="4" y="50"/>
                      <a:pt x="2" y="51"/>
                    </a:cubicBezTo>
                    <a:cubicBezTo>
                      <a:pt x="2" y="52"/>
                      <a:pt x="1" y="52"/>
                      <a:pt x="1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4" y="53"/>
                      <a:pt x="5" y="52"/>
                      <a:pt x="7" y="50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1" y="49"/>
                      <a:pt x="15" y="48"/>
                      <a:pt x="18" y="46"/>
                    </a:cubicBezTo>
                    <a:cubicBezTo>
                      <a:pt x="21" y="45"/>
                      <a:pt x="24" y="43"/>
                      <a:pt x="27" y="40"/>
                    </a:cubicBezTo>
                    <a:cubicBezTo>
                      <a:pt x="27" y="39"/>
                      <a:pt x="27" y="38"/>
                      <a:pt x="26" y="38"/>
                    </a:cubicBezTo>
                    <a:cubicBezTo>
                      <a:pt x="27" y="37"/>
                      <a:pt x="28" y="35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5" y="31"/>
                      <a:pt x="37" y="27"/>
                      <a:pt x="40" y="24"/>
                    </a:cubicBezTo>
                    <a:moveTo>
                      <a:pt x="6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2" y="1"/>
                      <a:pt x="61" y="1"/>
                      <a:pt x="59" y="2"/>
                    </a:cubicBezTo>
                    <a:cubicBezTo>
                      <a:pt x="58" y="3"/>
                      <a:pt x="56" y="4"/>
                      <a:pt x="55" y="5"/>
                    </a:cubicBezTo>
                    <a:cubicBezTo>
                      <a:pt x="54" y="5"/>
                      <a:pt x="53" y="6"/>
                      <a:pt x="53" y="6"/>
                    </a:cubicBezTo>
                    <a:cubicBezTo>
                      <a:pt x="53" y="7"/>
                      <a:pt x="53" y="7"/>
                      <a:pt x="52" y="7"/>
                    </a:cubicBezTo>
                    <a:cubicBezTo>
                      <a:pt x="52" y="7"/>
                      <a:pt x="51" y="7"/>
                      <a:pt x="51" y="7"/>
                    </a:cubicBezTo>
                    <a:cubicBezTo>
                      <a:pt x="50" y="9"/>
                      <a:pt x="48" y="10"/>
                      <a:pt x="47" y="11"/>
                    </a:cubicBezTo>
                    <a:cubicBezTo>
                      <a:pt x="46" y="12"/>
                      <a:pt x="44" y="13"/>
                      <a:pt x="42" y="14"/>
                    </a:cubicBezTo>
                    <a:cubicBezTo>
                      <a:pt x="43" y="14"/>
                      <a:pt x="44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6" y="14"/>
                      <a:pt x="46" y="16"/>
                      <a:pt x="45" y="16"/>
                    </a:cubicBezTo>
                    <a:cubicBezTo>
                      <a:pt x="43" y="16"/>
                      <a:pt x="40" y="17"/>
                      <a:pt x="38" y="18"/>
                    </a:cubicBezTo>
                    <a:cubicBezTo>
                      <a:pt x="36" y="20"/>
                      <a:pt x="33" y="23"/>
                      <a:pt x="31" y="26"/>
                    </a:cubicBezTo>
                    <a:cubicBezTo>
                      <a:pt x="34" y="25"/>
                      <a:pt x="36" y="23"/>
                      <a:pt x="39" y="22"/>
                    </a:cubicBezTo>
                    <a:cubicBezTo>
                      <a:pt x="39" y="22"/>
                      <a:pt x="39" y="21"/>
                      <a:pt x="40" y="21"/>
                    </a:cubicBezTo>
                    <a:cubicBezTo>
                      <a:pt x="40" y="21"/>
                      <a:pt x="41" y="22"/>
                      <a:pt x="41" y="23"/>
                    </a:cubicBezTo>
                    <a:cubicBezTo>
                      <a:pt x="41" y="22"/>
                      <a:pt x="42" y="21"/>
                      <a:pt x="42" y="21"/>
                    </a:cubicBezTo>
                    <a:cubicBezTo>
                      <a:pt x="46" y="15"/>
                      <a:pt x="52" y="11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9" y="7"/>
                      <a:pt x="58" y="6"/>
                      <a:pt x="57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7" y="6"/>
                      <a:pt x="56" y="6"/>
                    </a:cubicBezTo>
                    <a:cubicBezTo>
                      <a:pt x="58" y="5"/>
                      <a:pt x="59" y="5"/>
                      <a:pt x="60" y="4"/>
                    </a:cubicBezTo>
                    <a:cubicBezTo>
                      <a:pt x="62" y="3"/>
                      <a:pt x="65" y="2"/>
                      <a:pt x="68" y="2"/>
                    </a:cubicBezTo>
                    <a:cubicBezTo>
                      <a:pt x="68" y="2"/>
                      <a:pt x="68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0"/>
                      <a:pt x="69" y="0"/>
                      <a:pt x="68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54"/>
              <p:cNvSpPr>
                <a:spLocks noEditPoints="1"/>
              </p:cNvSpPr>
              <p:nvPr/>
            </p:nvSpPr>
            <p:spPr bwMode="auto">
              <a:xfrm>
                <a:off x="6456433" y="3434555"/>
                <a:ext cx="228600" cy="74613"/>
              </a:xfrm>
              <a:custGeom>
                <a:avLst/>
                <a:gdLst>
                  <a:gd name="T0" fmla="*/ 40 w 106"/>
                  <a:gd name="T1" fmla="*/ 13 h 35"/>
                  <a:gd name="T2" fmla="*/ 38 w 106"/>
                  <a:gd name="T3" fmla="*/ 15 h 35"/>
                  <a:gd name="T4" fmla="*/ 44 w 106"/>
                  <a:gd name="T5" fmla="*/ 14 h 35"/>
                  <a:gd name="T6" fmla="*/ 53 w 106"/>
                  <a:gd name="T7" fmla="*/ 8 h 35"/>
                  <a:gd name="T8" fmla="*/ 20 w 106"/>
                  <a:gd name="T9" fmla="*/ 18 h 35"/>
                  <a:gd name="T10" fmla="*/ 1 w 106"/>
                  <a:gd name="T11" fmla="*/ 33 h 35"/>
                  <a:gd name="T12" fmla="*/ 1 w 106"/>
                  <a:gd name="T13" fmla="*/ 35 h 35"/>
                  <a:gd name="T14" fmla="*/ 2 w 106"/>
                  <a:gd name="T15" fmla="*/ 34 h 35"/>
                  <a:gd name="T16" fmla="*/ 12 w 106"/>
                  <a:gd name="T17" fmla="*/ 26 h 35"/>
                  <a:gd name="T18" fmla="*/ 8 w 106"/>
                  <a:gd name="T19" fmla="*/ 31 h 35"/>
                  <a:gd name="T20" fmla="*/ 9 w 106"/>
                  <a:gd name="T21" fmla="*/ 32 h 35"/>
                  <a:gd name="T22" fmla="*/ 21 w 106"/>
                  <a:gd name="T23" fmla="*/ 19 h 35"/>
                  <a:gd name="T24" fmla="*/ 32 w 106"/>
                  <a:gd name="T25" fmla="*/ 16 h 35"/>
                  <a:gd name="T26" fmla="*/ 37 w 106"/>
                  <a:gd name="T27" fmla="*/ 13 h 35"/>
                  <a:gd name="T28" fmla="*/ 28 w 106"/>
                  <a:gd name="T29" fmla="*/ 14 h 35"/>
                  <a:gd name="T30" fmla="*/ 49 w 106"/>
                  <a:gd name="T31" fmla="*/ 11 h 35"/>
                  <a:gd name="T32" fmla="*/ 92 w 106"/>
                  <a:gd name="T33" fmla="*/ 22 h 35"/>
                  <a:gd name="T34" fmla="*/ 100 w 106"/>
                  <a:gd name="T35" fmla="*/ 10 h 35"/>
                  <a:gd name="T36" fmla="*/ 92 w 106"/>
                  <a:gd name="T37" fmla="*/ 22 h 35"/>
                  <a:gd name="T38" fmla="*/ 84 w 106"/>
                  <a:gd name="T39" fmla="*/ 2 h 35"/>
                  <a:gd name="T40" fmla="*/ 61 w 106"/>
                  <a:gd name="T41" fmla="*/ 8 h 35"/>
                  <a:gd name="T42" fmla="*/ 54 w 106"/>
                  <a:gd name="T43" fmla="*/ 8 h 35"/>
                  <a:gd name="T44" fmla="*/ 50 w 106"/>
                  <a:gd name="T45" fmla="*/ 13 h 35"/>
                  <a:gd name="T46" fmla="*/ 62 w 106"/>
                  <a:gd name="T47" fmla="*/ 9 h 35"/>
                  <a:gd name="T48" fmla="*/ 68 w 106"/>
                  <a:gd name="T49" fmla="*/ 8 h 35"/>
                  <a:gd name="T50" fmla="*/ 69 w 106"/>
                  <a:gd name="T51" fmla="*/ 8 h 35"/>
                  <a:gd name="T52" fmla="*/ 82 w 106"/>
                  <a:gd name="T53" fmla="*/ 6 h 35"/>
                  <a:gd name="T54" fmla="*/ 83 w 106"/>
                  <a:gd name="T55" fmla="*/ 5 h 35"/>
                  <a:gd name="T56" fmla="*/ 84 w 106"/>
                  <a:gd name="T57" fmla="*/ 5 h 35"/>
                  <a:gd name="T58" fmla="*/ 99 w 106"/>
                  <a:gd name="T59" fmla="*/ 2 h 35"/>
                  <a:gd name="T60" fmla="*/ 100 w 106"/>
                  <a:gd name="T61" fmla="*/ 2 h 35"/>
                  <a:gd name="T62" fmla="*/ 94 w 106"/>
                  <a:gd name="T63" fmla="*/ 13 h 35"/>
                  <a:gd name="T64" fmla="*/ 89 w 106"/>
                  <a:gd name="T65" fmla="*/ 24 h 35"/>
                  <a:gd name="T66" fmla="*/ 90 w 106"/>
                  <a:gd name="T67" fmla="*/ 25 h 35"/>
                  <a:gd name="T68" fmla="*/ 91 w 106"/>
                  <a:gd name="T69" fmla="*/ 25 h 35"/>
                  <a:gd name="T70" fmla="*/ 100 w 106"/>
                  <a:gd name="T71" fmla="*/ 13 h 35"/>
                  <a:gd name="T72" fmla="*/ 105 w 106"/>
                  <a:gd name="T73" fmla="*/ 3 h 35"/>
                  <a:gd name="T74" fmla="*/ 105 w 106"/>
                  <a:gd name="T75" fmla="*/ 2 h 35"/>
                  <a:gd name="T76" fmla="*/ 97 w 106"/>
                  <a:gd name="T7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6" h="35">
                    <a:moveTo>
                      <a:pt x="49" y="11"/>
                    </a:moveTo>
                    <a:cubicBezTo>
                      <a:pt x="46" y="12"/>
                      <a:pt x="43" y="12"/>
                      <a:pt x="40" y="13"/>
                    </a:cubicBezTo>
                    <a:cubicBezTo>
                      <a:pt x="40" y="13"/>
                      <a:pt x="40" y="14"/>
                      <a:pt x="40" y="14"/>
                    </a:cubicBezTo>
                    <a:cubicBezTo>
                      <a:pt x="39" y="14"/>
                      <a:pt x="38" y="15"/>
                      <a:pt x="38" y="15"/>
                    </a:cubicBezTo>
                    <a:cubicBezTo>
                      <a:pt x="39" y="15"/>
                      <a:pt x="40" y="15"/>
                      <a:pt x="41" y="15"/>
                    </a:cubicBezTo>
                    <a:cubicBezTo>
                      <a:pt x="42" y="14"/>
                      <a:pt x="43" y="14"/>
                      <a:pt x="44" y="14"/>
                    </a:cubicBezTo>
                    <a:cubicBezTo>
                      <a:pt x="46" y="13"/>
                      <a:pt x="47" y="12"/>
                      <a:pt x="49" y="11"/>
                    </a:cubicBezTo>
                    <a:moveTo>
                      <a:pt x="53" y="8"/>
                    </a:moveTo>
                    <a:cubicBezTo>
                      <a:pt x="45" y="9"/>
                      <a:pt x="36" y="8"/>
                      <a:pt x="28" y="12"/>
                    </a:cubicBezTo>
                    <a:cubicBezTo>
                      <a:pt x="25" y="13"/>
                      <a:pt x="22" y="15"/>
                      <a:pt x="20" y="18"/>
                    </a:cubicBezTo>
                    <a:cubicBezTo>
                      <a:pt x="13" y="21"/>
                      <a:pt x="8" y="28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3"/>
                      <a:pt x="0" y="34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2" y="35"/>
                    </a:cubicBezTo>
                    <a:cubicBezTo>
                      <a:pt x="2" y="35"/>
                      <a:pt x="2" y="34"/>
                      <a:pt x="2" y="34"/>
                    </a:cubicBezTo>
                    <a:cubicBezTo>
                      <a:pt x="3" y="33"/>
                      <a:pt x="4" y="33"/>
                      <a:pt x="5" y="32"/>
                    </a:cubicBezTo>
                    <a:cubicBezTo>
                      <a:pt x="8" y="30"/>
                      <a:pt x="10" y="28"/>
                      <a:pt x="12" y="26"/>
                    </a:cubicBezTo>
                    <a:cubicBezTo>
                      <a:pt x="11" y="27"/>
                      <a:pt x="9" y="29"/>
                      <a:pt x="8" y="30"/>
                    </a:cubicBezTo>
                    <a:cubicBezTo>
                      <a:pt x="8" y="31"/>
                      <a:pt x="7" y="31"/>
                      <a:pt x="8" y="31"/>
                    </a:cubicBezTo>
                    <a:cubicBezTo>
                      <a:pt x="8" y="32"/>
                      <a:pt x="8" y="32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4" y="27"/>
                      <a:pt x="17" y="23"/>
                      <a:pt x="21" y="19"/>
                    </a:cubicBezTo>
                    <a:cubicBezTo>
                      <a:pt x="22" y="19"/>
                      <a:pt x="23" y="18"/>
                      <a:pt x="24" y="18"/>
                    </a:cubicBezTo>
                    <a:cubicBezTo>
                      <a:pt x="27" y="17"/>
                      <a:pt x="29" y="17"/>
                      <a:pt x="32" y="16"/>
                    </a:cubicBezTo>
                    <a:cubicBezTo>
                      <a:pt x="32" y="16"/>
                      <a:pt x="33" y="16"/>
                      <a:pt x="33" y="16"/>
                    </a:cubicBezTo>
                    <a:cubicBezTo>
                      <a:pt x="34" y="15"/>
                      <a:pt x="36" y="14"/>
                      <a:pt x="37" y="13"/>
                    </a:cubicBezTo>
                    <a:cubicBezTo>
                      <a:pt x="33" y="14"/>
                      <a:pt x="30" y="14"/>
                      <a:pt x="26" y="15"/>
                    </a:cubicBezTo>
                    <a:cubicBezTo>
                      <a:pt x="27" y="15"/>
                      <a:pt x="28" y="14"/>
                      <a:pt x="28" y="14"/>
                    </a:cubicBezTo>
                    <a:cubicBezTo>
                      <a:pt x="32" y="12"/>
                      <a:pt x="37" y="11"/>
                      <a:pt x="42" y="11"/>
                    </a:cubicBezTo>
                    <a:cubicBezTo>
                      <a:pt x="44" y="11"/>
                      <a:pt x="47" y="11"/>
                      <a:pt x="49" y="11"/>
                    </a:cubicBezTo>
                    <a:cubicBezTo>
                      <a:pt x="50" y="10"/>
                      <a:pt x="51" y="9"/>
                      <a:pt x="53" y="8"/>
                    </a:cubicBezTo>
                    <a:moveTo>
                      <a:pt x="92" y="22"/>
                    </a:moveTo>
                    <a:cubicBezTo>
                      <a:pt x="92" y="18"/>
                      <a:pt x="95" y="16"/>
                      <a:pt x="97" y="13"/>
                    </a:cubicBezTo>
                    <a:cubicBezTo>
                      <a:pt x="98" y="12"/>
                      <a:pt x="99" y="11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7" y="14"/>
                      <a:pt x="95" y="18"/>
                      <a:pt x="92" y="22"/>
                    </a:cubicBezTo>
                    <a:moveTo>
                      <a:pt x="96" y="0"/>
                    </a:moveTo>
                    <a:cubicBezTo>
                      <a:pt x="92" y="0"/>
                      <a:pt x="88" y="1"/>
                      <a:pt x="84" y="2"/>
                    </a:cubicBezTo>
                    <a:cubicBezTo>
                      <a:pt x="80" y="3"/>
                      <a:pt x="76" y="4"/>
                      <a:pt x="71" y="5"/>
                    </a:cubicBezTo>
                    <a:cubicBezTo>
                      <a:pt x="68" y="6"/>
                      <a:pt x="65" y="7"/>
                      <a:pt x="61" y="8"/>
                    </a:cubicBezTo>
                    <a:cubicBezTo>
                      <a:pt x="60" y="8"/>
                      <a:pt x="58" y="8"/>
                      <a:pt x="57" y="8"/>
                    </a:cubicBezTo>
                    <a:cubicBezTo>
                      <a:pt x="56" y="8"/>
                      <a:pt x="55" y="8"/>
                      <a:pt x="54" y="8"/>
                    </a:cubicBezTo>
                    <a:cubicBezTo>
                      <a:pt x="55" y="9"/>
                      <a:pt x="55" y="10"/>
                      <a:pt x="54" y="10"/>
                    </a:cubicBezTo>
                    <a:cubicBezTo>
                      <a:pt x="52" y="11"/>
                      <a:pt x="51" y="12"/>
                      <a:pt x="50" y="13"/>
                    </a:cubicBezTo>
                    <a:cubicBezTo>
                      <a:pt x="53" y="12"/>
                      <a:pt x="56" y="11"/>
                      <a:pt x="59" y="10"/>
                    </a:cubicBezTo>
                    <a:cubicBezTo>
                      <a:pt x="60" y="10"/>
                      <a:pt x="61" y="10"/>
                      <a:pt x="62" y="9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4" y="9"/>
                      <a:pt x="66" y="8"/>
                      <a:pt x="68" y="8"/>
                    </a:cubicBezTo>
                    <a:cubicBezTo>
                      <a:pt x="68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0" y="8"/>
                      <a:pt x="71" y="8"/>
                      <a:pt x="72" y="8"/>
                    </a:cubicBezTo>
                    <a:cubicBezTo>
                      <a:pt x="75" y="7"/>
                      <a:pt x="79" y="7"/>
                      <a:pt x="82" y="6"/>
                    </a:cubicBezTo>
                    <a:cubicBezTo>
                      <a:pt x="82" y="6"/>
                      <a:pt x="82" y="6"/>
                      <a:pt x="83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8" y="4"/>
                      <a:pt x="91" y="4"/>
                      <a:pt x="94" y="3"/>
                    </a:cubicBezTo>
                    <a:cubicBezTo>
                      <a:pt x="95" y="3"/>
                      <a:pt x="97" y="2"/>
                      <a:pt x="99" y="2"/>
                    </a:cubicBezTo>
                    <a:cubicBezTo>
                      <a:pt x="99" y="2"/>
                      <a:pt x="100" y="2"/>
                      <a:pt x="100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2" y="3"/>
                      <a:pt x="103" y="3"/>
                    </a:cubicBezTo>
                    <a:cubicBezTo>
                      <a:pt x="100" y="7"/>
                      <a:pt x="97" y="10"/>
                      <a:pt x="94" y="13"/>
                    </a:cubicBezTo>
                    <a:cubicBezTo>
                      <a:pt x="92" y="16"/>
                      <a:pt x="90" y="19"/>
                      <a:pt x="89" y="23"/>
                    </a:cubicBezTo>
                    <a:cubicBezTo>
                      <a:pt x="89" y="23"/>
                      <a:pt x="89" y="24"/>
                      <a:pt x="89" y="24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1" y="25"/>
                      <a:pt x="91" y="25"/>
                    </a:cubicBezTo>
                    <a:cubicBezTo>
                      <a:pt x="91" y="25"/>
                      <a:pt x="92" y="25"/>
                      <a:pt x="92" y="24"/>
                    </a:cubicBezTo>
                    <a:cubicBezTo>
                      <a:pt x="95" y="21"/>
                      <a:pt x="98" y="17"/>
                      <a:pt x="100" y="13"/>
                    </a:cubicBezTo>
                    <a:cubicBezTo>
                      <a:pt x="101" y="11"/>
                      <a:pt x="103" y="9"/>
                      <a:pt x="104" y="7"/>
                    </a:cubicBezTo>
                    <a:cubicBezTo>
                      <a:pt x="105" y="6"/>
                      <a:pt x="106" y="5"/>
                      <a:pt x="105" y="3"/>
                    </a:cubicBezTo>
                    <a:cubicBezTo>
                      <a:pt x="105" y="3"/>
                      <a:pt x="105" y="3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4" y="2"/>
                      <a:pt x="104" y="2"/>
                    </a:cubicBezTo>
                    <a:cubicBezTo>
                      <a:pt x="103" y="0"/>
                      <a:pt x="99" y="0"/>
                      <a:pt x="97" y="0"/>
                    </a:cubicBezTo>
                    <a:cubicBezTo>
                      <a:pt x="97" y="0"/>
                      <a:pt x="96" y="0"/>
                      <a:pt x="96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55"/>
              <p:cNvSpPr>
                <a:spLocks noEditPoints="1"/>
              </p:cNvSpPr>
              <p:nvPr/>
            </p:nvSpPr>
            <p:spPr bwMode="auto">
              <a:xfrm>
                <a:off x="6677095" y="3450430"/>
                <a:ext cx="204788" cy="209550"/>
              </a:xfrm>
              <a:custGeom>
                <a:avLst/>
                <a:gdLst>
                  <a:gd name="T0" fmla="*/ 36 w 95"/>
                  <a:gd name="T1" fmla="*/ 97 h 97"/>
                  <a:gd name="T2" fmla="*/ 44 w 95"/>
                  <a:gd name="T3" fmla="*/ 97 h 97"/>
                  <a:gd name="T4" fmla="*/ 46 w 95"/>
                  <a:gd name="T5" fmla="*/ 95 h 97"/>
                  <a:gd name="T6" fmla="*/ 44 w 95"/>
                  <a:gd name="T7" fmla="*/ 95 h 97"/>
                  <a:gd name="T8" fmla="*/ 27 w 95"/>
                  <a:gd name="T9" fmla="*/ 93 h 97"/>
                  <a:gd name="T10" fmla="*/ 34 w 95"/>
                  <a:gd name="T11" fmla="*/ 97 h 97"/>
                  <a:gd name="T12" fmla="*/ 27 w 95"/>
                  <a:gd name="T13" fmla="*/ 93 h 97"/>
                  <a:gd name="T14" fmla="*/ 16 w 95"/>
                  <a:gd name="T15" fmla="*/ 90 h 97"/>
                  <a:gd name="T16" fmla="*/ 23 w 95"/>
                  <a:gd name="T17" fmla="*/ 93 h 97"/>
                  <a:gd name="T18" fmla="*/ 18 w 95"/>
                  <a:gd name="T19" fmla="*/ 88 h 97"/>
                  <a:gd name="T20" fmla="*/ 11 w 95"/>
                  <a:gd name="T21" fmla="*/ 85 h 97"/>
                  <a:gd name="T22" fmla="*/ 16 w 95"/>
                  <a:gd name="T23" fmla="*/ 87 h 97"/>
                  <a:gd name="T24" fmla="*/ 7 w 95"/>
                  <a:gd name="T25" fmla="*/ 75 h 97"/>
                  <a:gd name="T26" fmla="*/ 10 w 95"/>
                  <a:gd name="T27" fmla="*/ 83 h 97"/>
                  <a:gd name="T28" fmla="*/ 7 w 95"/>
                  <a:gd name="T29" fmla="*/ 75 h 97"/>
                  <a:gd name="T30" fmla="*/ 1 w 95"/>
                  <a:gd name="T31" fmla="*/ 43 h 97"/>
                  <a:gd name="T32" fmla="*/ 2 w 95"/>
                  <a:gd name="T33" fmla="*/ 66 h 97"/>
                  <a:gd name="T34" fmla="*/ 3 w 95"/>
                  <a:gd name="T35" fmla="*/ 69 h 97"/>
                  <a:gd name="T36" fmla="*/ 6 w 95"/>
                  <a:gd name="T37" fmla="*/ 73 h 97"/>
                  <a:gd name="T38" fmla="*/ 3 w 95"/>
                  <a:gd name="T39" fmla="*/ 40 h 97"/>
                  <a:gd name="T40" fmla="*/ 73 w 95"/>
                  <a:gd name="T41" fmla="*/ 90 h 97"/>
                  <a:gd name="T42" fmla="*/ 92 w 95"/>
                  <a:gd name="T43" fmla="*/ 75 h 97"/>
                  <a:gd name="T44" fmla="*/ 5 w 95"/>
                  <a:gd name="T45" fmla="*/ 38 h 97"/>
                  <a:gd name="T46" fmla="*/ 6 w 95"/>
                  <a:gd name="T47" fmla="*/ 50 h 97"/>
                  <a:gd name="T48" fmla="*/ 24 w 95"/>
                  <a:gd name="T49" fmla="*/ 80 h 97"/>
                  <a:gd name="T50" fmla="*/ 25 w 95"/>
                  <a:gd name="T51" fmla="*/ 81 h 97"/>
                  <a:gd name="T52" fmla="*/ 49 w 95"/>
                  <a:gd name="T53" fmla="*/ 93 h 97"/>
                  <a:gd name="T54" fmla="*/ 49 w 95"/>
                  <a:gd name="T55" fmla="*/ 93 h 97"/>
                  <a:gd name="T56" fmla="*/ 49 w 95"/>
                  <a:gd name="T57" fmla="*/ 95 h 97"/>
                  <a:gd name="T58" fmla="*/ 62 w 95"/>
                  <a:gd name="T59" fmla="*/ 95 h 97"/>
                  <a:gd name="T60" fmla="*/ 65 w 95"/>
                  <a:gd name="T61" fmla="*/ 93 h 97"/>
                  <a:gd name="T62" fmla="*/ 74 w 95"/>
                  <a:gd name="T63" fmla="*/ 92 h 97"/>
                  <a:gd name="T64" fmla="*/ 75 w 95"/>
                  <a:gd name="T65" fmla="*/ 91 h 97"/>
                  <a:gd name="T66" fmla="*/ 77 w 95"/>
                  <a:gd name="T67" fmla="*/ 92 h 97"/>
                  <a:gd name="T68" fmla="*/ 94 w 95"/>
                  <a:gd name="T69" fmla="*/ 73 h 97"/>
                  <a:gd name="T70" fmla="*/ 85 w 95"/>
                  <a:gd name="T71" fmla="*/ 78 h 97"/>
                  <a:gd name="T72" fmla="*/ 64 w 95"/>
                  <a:gd name="T73" fmla="*/ 92 h 97"/>
                  <a:gd name="T74" fmla="*/ 55 w 95"/>
                  <a:gd name="T75" fmla="*/ 92 h 97"/>
                  <a:gd name="T76" fmla="*/ 10 w 95"/>
                  <a:gd name="T77" fmla="*/ 58 h 97"/>
                  <a:gd name="T78" fmla="*/ 5 w 95"/>
                  <a:gd name="T79" fmla="*/ 38 h 97"/>
                  <a:gd name="T80" fmla="*/ 1 w 95"/>
                  <a:gd name="T81" fmla="*/ 28 h 97"/>
                  <a:gd name="T82" fmla="*/ 1 w 95"/>
                  <a:gd name="T83" fmla="*/ 39 h 97"/>
                  <a:gd name="T84" fmla="*/ 5 w 95"/>
                  <a:gd name="T85" fmla="*/ 36 h 97"/>
                  <a:gd name="T86" fmla="*/ 4 w 95"/>
                  <a:gd name="T87" fmla="*/ 25 h 97"/>
                  <a:gd name="T88" fmla="*/ 4 w 95"/>
                  <a:gd name="T89" fmla="*/ 0 h 97"/>
                  <a:gd name="T90" fmla="*/ 1 w 95"/>
                  <a:gd name="T91" fmla="*/ 17 h 97"/>
                  <a:gd name="T92" fmla="*/ 5 w 95"/>
                  <a:gd name="T93" fmla="*/ 23 h 97"/>
                  <a:gd name="T94" fmla="*/ 5 w 95"/>
                  <a:gd name="T95" fmla="*/ 1 h 97"/>
                  <a:gd name="T96" fmla="*/ 6 w 95"/>
                  <a:gd name="T97" fmla="*/ 1 h 97"/>
                  <a:gd name="T98" fmla="*/ 4 w 95"/>
                  <a:gd name="T9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5" h="97">
                    <a:moveTo>
                      <a:pt x="38" y="95"/>
                    </a:moveTo>
                    <a:cubicBezTo>
                      <a:pt x="37" y="96"/>
                      <a:pt x="37" y="96"/>
                      <a:pt x="36" y="97"/>
                    </a:cubicBezTo>
                    <a:cubicBezTo>
                      <a:pt x="39" y="97"/>
                      <a:pt x="41" y="97"/>
                      <a:pt x="44" y="97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5" y="97"/>
                      <a:pt x="46" y="96"/>
                      <a:pt x="46" y="95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5" y="95"/>
                      <a:pt x="45" y="95"/>
                      <a:pt x="44" y="95"/>
                    </a:cubicBezTo>
                    <a:cubicBezTo>
                      <a:pt x="42" y="95"/>
                      <a:pt x="40" y="95"/>
                      <a:pt x="38" y="95"/>
                    </a:cubicBezTo>
                    <a:moveTo>
                      <a:pt x="27" y="93"/>
                    </a:moveTo>
                    <a:cubicBezTo>
                      <a:pt x="26" y="93"/>
                      <a:pt x="25" y="94"/>
                      <a:pt x="25" y="94"/>
                    </a:cubicBezTo>
                    <a:cubicBezTo>
                      <a:pt x="28" y="95"/>
                      <a:pt x="31" y="96"/>
                      <a:pt x="34" y="97"/>
                    </a:cubicBezTo>
                    <a:cubicBezTo>
                      <a:pt x="34" y="96"/>
                      <a:pt x="35" y="95"/>
                      <a:pt x="36" y="95"/>
                    </a:cubicBezTo>
                    <a:cubicBezTo>
                      <a:pt x="32" y="94"/>
                      <a:pt x="29" y="94"/>
                      <a:pt x="27" y="93"/>
                    </a:cubicBezTo>
                    <a:moveTo>
                      <a:pt x="18" y="88"/>
                    </a:moveTo>
                    <a:cubicBezTo>
                      <a:pt x="17" y="89"/>
                      <a:pt x="17" y="89"/>
                      <a:pt x="16" y="90"/>
                    </a:cubicBezTo>
                    <a:cubicBezTo>
                      <a:pt x="16" y="90"/>
                      <a:pt x="17" y="90"/>
                      <a:pt x="17" y="90"/>
                    </a:cubicBezTo>
                    <a:cubicBezTo>
                      <a:pt x="19" y="91"/>
                      <a:pt x="21" y="92"/>
                      <a:pt x="23" y="93"/>
                    </a:cubicBezTo>
                    <a:cubicBezTo>
                      <a:pt x="23" y="93"/>
                      <a:pt x="24" y="92"/>
                      <a:pt x="24" y="92"/>
                    </a:cubicBezTo>
                    <a:cubicBezTo>
                      <a:pt x="22" y="91"/>
                      <a:pt x="20" y="90"/>
                      <a:pt x="18" y="88"/>
                    </a:cubicBezTo>
                    <a:moveTo>
                      <a:pt x="12" y="84"/>
                    </a:moveTo>
                    <a:cubicBezTo>
                      <a:pt x="12" y="84"/>
                      <a:pt x="11" y="85"/>
                      <a:pt x="11" y="85"/>
                    </a:cubicBezTo>
                    <a:cubicBezTo>
                      <a:pt x="12" y="86"/>
                      <a:pt x="13" y="87"/>
                      <a:pt x="15" y="88"/>
                    </a:cubicBezTo>
                    <a:cubicBezTo>
                      <a:pt x="15" y="88"/>
                      <a:pt x="16" y="88"/>
                      <a:pt x="16" y="87"/>
                    </a:cubicBezTo>
                    <a:cubicBezTo>
                      <a:pt x="15" y="86"/>
                      <a:pt x="13" y="85"/>
                      <a:pt x="12" y="84"/>
                    </a:cubicBezTo>
                    <a:moveTo>
                      <a:pt x="7" y="75"/>
                    </a:moveTo>
                    <a:cubicBezTo>
                      <a:pt x="6" y="75"/>
                      <a:pt x="6" y="76"/>
                      <a:pt x="5" y="76"/>
                    </a:cubicBezTo>
                    <a:cubicBezTo>
                      <a:pt x="7" y="79"/>
                      <a:pt x="8" y="81"/>
                      <a:pt x="10" y="83"/>
                    </a:cubicBezTo>
                    <a:cubicBezTo>
                      <a:pt x="10" y="83"/>
                      <a:pt x="11" y="83"/>
                      <a:pt x="11" y="82"/>
                    </a:cubicBezTo>
                    <a:cubicBezTo>
                      <a:pt x="9" y="80"/>
                      <a:pt x="8" y="78"/>
                      <a:pt x="7" y="75"/>
                    </a:cubicBezTo>
                    <a:moveTo>
                      <a:pt x="3" y="40"/>
                    </a:moveTo>
                    <a:cubicBezTo>
                      <a:pt x="2" y="41"/>
                      <a:pt x="2" y="42"/>
                      <a:pt x="1" y="43"/>
                    </a:cubicBezTo>
                    <a:cubicBezTo>
                      <a:pt x="0" y="50"/>
                      <a:pt x="0" y="57"/>
                      <a:pt x="2" y="65"/>
                    </a:cubicBezTo>
                    <a:cubicBezTo>
                      <a:pt x="3" y="65"/>
                      <a:pt x="3" y="66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7"/>
                      <a:pt x="3" y="68"/>
                      <a:pt x="3" y="69"/>
                    </a:cubicBezTo>
                    <a:cubicBezTo>
                      <a:pt x="3" y="71"/>
                      <a:pt x="4" y="73"/>
                      <a:pt x="5" y="74"/>
                    </a:cubicBezTo>
                    <a:cubicBezTo>
                      <a:pt x="5" y="74"/>
                      <a:pt x="6" y="73"/>
                      <a:pt x="6" y="73"/>
                    </a:cubicBezTo>
                    <a:cubicBezTo>
                      <a:pt x="5" y="70"/>
                      <a:pt x="4" y="67"/>
                      <a:pt x="4" y="64"/>
                    </a:cubicBezTo>
                    <a:cubicBezTo>
                      <a:pt x="2" y="56"/>
                      <a:pt x="2" y="48"/>
                      <a:pt x="3" y="40"/>
                    </a:cubicBezTo>
                    <a:moveTo>
                      <a:pt x="71" y="91"/>
                    </a:moveTo>
                    <a:cubicBezTo>
                      <a:pt x="72" y="91"/>
                      <a:pt x="72" y="91"/>
                      <a:pt x="73" y="90"/>
                    </a:cubicBezTo>
                    <a:cubicBezTo>
                      <a:pt x="77" y="88"/>
                      <a:pt x="80" y="85"/>
                      <a:pt x="83" y="82"/>
                    </a:cubicBezTo>
                    <a:cubicBezTo>
                      <a:pt x="86" y="80"/>
                      <a:pt x="89" y="76"/>
                      <a:pt x="92" y="75"/>
                    </a:cubicBezTo>
                    <a:cubicBezTo>
                      <a:pt x="90" y="85"/>
                      <a:pt x="81" y="89"/>
                      <a:pt x="71" y="91"/>
                    </a:cubicBezTo>
                    <a:moveTo>
                      <a:pt x="5" y="38"/>
                    </a:moveTo>
                    <a:cubicBezTo>
                      <a:pt x="4" y="39"/>
                      <a:pt x="4" y="39"/>
                      <a:pt x="3" y="40"/>
                    </a:cubicBezTo>
                    <a:cubicBezTo>
                      <a:pt x="4" y="43"/>
                      <a:pt x="5" y="47"/>
                      <a:pt x="6" y="50"/>
                    </a:cubicBezTo>
                    <a:cubicBezTo>
                      <a:pt x="8" y="59"/>
                      <a:pt x="12" y="67"/>
                      <a:pt x="18" y="74"/>
                    </a:cubicBezTo>
                    <a:cubicBezTo>
                      <a:pt x="20" y="76"/>
                      <a:pt x="22" y="78"/>
                      <a:pt x="24" y="80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5" y="80"/>
                      <a:pt x="25" y="81"/>
                      <a:pt x="25" y="81"/>
                    </a:cubicBezTo>
                    <a:cubicBezTo>
                      <a:pt x="30" y="85"/>
                      <a:pt x="35" y="89"/>
                      <a:pt x="40" y="91"/>
                    </a:cubicBezTo>
                    <a:cubicBezTo>
                      <a:pt x="43" y="92"/>
                      <a:pt x="46" y="93"/>
                      <a:pt x="49" y="93"/>
                    </a:cubicBezTo>
                    <a:cubicBezTo>
                      <a:pt x="49" y="93"/>
                      <a:pt x="49" y="93"/>
                      <a:pt x="49" y="93"/>
                    </a:cubicBezTo>
                    <a:cubicBezTo>
                      <a:pt x="49" y="93"/>
                      <a:pt x="49" y="93"/>
                      <a:pt x="49" y="93"/>
                    </a:cubicBezTo>
                    <a:cubicBezTo>
                      <a:pt x="52" y="94"/>
                      <a:pt x="54" y="94"/>
                      <a:pt x="56" y="94"/>
                    </a:cubicBezTo>
                    <a:cubicBezTo>
                      <a:pt x="54" y="95"/>
                      <a:pt x="52" y="95"/>
                      <a:pt x="49" y="95"/>
                    </a:cubicBezTo>
                    <a:cubicBezTo>
                      <a:pt x="49" y="96"/>
                      <a:pt x="48" y="97"/>
                      <a:pt x="47" y="97"/>
                    </a:cubicBezTo>
                    <a:cubicBezTo>
                      <a:pt x="52" y="97"/>
                      <a:pt x="57" y="96"/>
                      <a:pt x="62" y="95"/>
                    </a:cubicBezTo>
                    <a:cubicBezTo>
                      <a:pt x="63" y="94"/>
                      <a:pt x="64" y="94"/>
                      <a:pt x="64" y="93"/>
                    </a:cubicBezTo>
                    <a:cubicBezTo>
                      <a:pt x="64" y="93"/>
                      <a:pt x="65" y="93"/>
                      <a:pt x="65" y="93"/>
                    </a:cubicBezTo>
                    <a:cubicBezTo>
                      <a:pt x="66" y="93"/>
                      <a:pt x="66" y="93"/>
                      <a:pt x="66" y="94"/>
                    </a:cubicBezTo>
                    <a:cubicBezTo>
                      <a:pt x="69" y="94"/>
                      <a:pt x="71" y="93"/>
                      <a:pt x="74" y="92"/>
                    </a:cubicBezTo>
                    <a:cubicBezTo>
                      <a:pt x="74" y="92"/>
                      <a:pt x="74" y="92"/>
                      <a:pt x="74" y="92"/>
                    </a:cubicBezTo>
                    <a:cubicBezTo>
                      <a:pt x="74" y="92"/>
                      <a:pt x="75" y="92"/>
                      <a:pt x="75" y="91"/>
                    </a:cubicBezTo>
                    <a:cubicBezTo>
                      <a:pt x="75" y="91"/>
                      <a:pt x="76" y="91"/>
                      <a:pt x="76" y="91"/>
                    </a:cubicBezTo>
                    <a:cubicBezTo>
                      <a:pt x="76" y="91"/>
                      <a:pt x="77" y="91"/>
                      <a:pt x="77" y="92"/>
                    </a:cubicBezTo>
                    <a:cubicBezTo>
                      <a:pt x="85" y="89"/>
                      <a:pt x="93" y="84"/>
                      <a:pt x="95" y="74"/>
                    </a:cubicBezTo>
                    <a:cubicBezTo>
                      <a:pt x="95" y="74"/>
                      <a:pt x="94" y="73"/>
                      <a:pt x="94" y="73"/>
                    </a:cubicBezTo>
                    <a:cubicBezTo>
                      <a:pt x="94" y="73"/>
                      <a:pt x="94" y="73"/>
                      <a:pt x="94" y="73"/>
                    </a:cubicBezTo>
                    <a:cubicBezTo>
                      <a:pt x="90" y="73"/>
                      <a:pt x="87" y="76"/>
                      <a:pt x="85" y="78"/>
                    </a:cubicBezTo>
                    <a:cubicBezTo>
                      <a:pt x="81" y="81"/>
                      <a:pt x="79" y="84"/>
                      <a:pt x="75" y="87"/>
                    </a:cubicBezTo>
                    <a:cubicBezTo>
                      <a:pt x="72" y="89"/>
                      <a:pt x="68" y="91"/>
                      <a:pt x="64" y="92"/>
                    </a:cubicBezTo>
                    <a:cubicBezTo>
                      <a:pt x="63" y="92"/>
                      <a:pt x="61" y="92"/>
                      <a:pt x="59" y="92"/>
                    </a:cubicBezTo>
                    <a:cubicBezTo>
                      <a:pt x="58" y="92"/>
                      <a:pt x="56" y="92"/>
                      <a:pt x="55" y="92"/>
                    </a:cubicBezTo>
                    <a:cubicBezTo>
                      <a:pt x="45" y="91"/>
                      <a:pt x="36" y="87"/>
                      <a:pt x="28" y="81"/>
                    </a:cubicBezTo>
                    <a:cubicBezTo>
                      <a:pt x="20" y="75"/>
                      <a:pt x="14" y="67"/>
                      <a:pt x="10" y="58"/>
                    </a:cubicBezTo>
                    <a:cubicBezTo>
                      <a:pt x="8" y="53"/>
                      <a:pt x="7" y="48"/>
                      <a:pt x="6" y="43"/>
                    </a:cubicBezTo>
                    <a:cubicBezTo>
                      <a:pt x="6" y="41"/>
                      <a:pt x="5" y="40"/>
                      <a:pt x="5" y="38"/>
                    </a:cubicBezTo>
                    <a:moveTo>
                      <a:pt x="4" y="25"/>
                    </a:moveTo>
                    <a:cubicBezTo>
                      <a:pt x="3" y="26"/>
                      <a:pt x="2" y="27"/>
                      <a:pt x="1" y="28"/>
                    </a:cubicBezTo>
                    <a:cubicBezTo>
                      <a:pt x="2" y="29"/>
                      <a:pt x="2" y="30"/>
                      <a:pt x="2" y="31"/>
                    </a:cubicBezTo>
                    <a:cubicBezTo>
                      <a:pt x="2" y="34"/>
                      <a:pt x="1" y="37"/>
                      <a:pt x="1" y="39"/>
                    </a:cubicBezTo>
                    <a:cubicBezTo>
                      <a:pt x="2" y="38"/>
                      <a:pt x="3" y="37"/>
                      <a:pt x="4" y="36"/>
                    </a:cubicBezTo>
                    <a:cubicBezTo>
                      <a:pt x="4" y="36"/>
                      <a:pt x="4" y="36"/>
                      <a:pt x="5" y="36"/>
                    </a:cubicBezTo>
                    <a:cubicBezTo>
                      <a:pt x="4" y="34"/>
                      <a:pt x="4" y="33"/>
                      <a:pt x="4" y="31"/>
                    </a:cubicBezTo>
                    <a:cubicBezTo>
                      <a:pt x="4" y="29"/>
                      <a:pt x="4" y="27"/>
                      <a:pt x="4" y="25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3"/>
                      <a:pt x="3" y="5"/>
                      <a:pt x="3" y="7"/>
                    </a:cubicBezTo>
                    <a:cubicBezTo>
                      <a:pt x="2" y="11"/>
                      <a:pt x="2" y="14"/>
                      <a:pt x="1" y="17"/>
                    </a:cubicBezTo>
                    <a:cubicBezTo>
                      <a:pt x="1" y="20"/>
                      <a:pt x="1" y="23"/>
                      <a:pt x="1" y="25"/>
                    </a:cubicBezTo>
                    <a:cubicBezTo>
                      <a:pt x="2" y="24"/>
                      <a:pt x="3" y="23"/>
                      <a:pt x="5" y="23"/>
                    </a:cubicBezTo>
                    <a:cubicBezTo>
                      <a:pt x="5" y="16"/>
                      <a:pt x="6" y="9"/>
                      <a:pt x="6" y="2"/>
                    </a:cubicBezTo>
                    <a:cubicBezTo>
                      <a:pt x="6" y="2"/>
                      <a:pt x="5" y="1"/>
                      <a:pt x="5" y="1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solidFill>
                <a:schemeClr val="accent1"/>
              </a:solidFill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任意多边形 275"/>
              <p:cNvSpPr/>
              <p:nvPr/>
            </p:nvSpPr>
            <p:spPr bwMode="auto">
              <a:xfrm>
                <a:off x="6499831" y="2840830"/>
                <a:ext cx="676789" cy="1006475"/>
              </a:xfrm>
              <a:custGeom>
                <a:avLst/>
                <a:gdLst>
                  <a:gd name="connsiteX0" fmla="*/ 612728 w 676789"/>
                  <a:gd name="connsiteY0" fmla="*/ 981075 h 1006475"/>
                  <a:gd name="connsiteX1" fmla="*/ 614865 w 676789"/>
                  <a:gd name="connsiteY1" fmla="*/ 981075 h 1006475"/>
                  <a:gd name="connsiteX2" fmla="*/ 614865 w 676789"/>
                  <a:gd name="connsiteY2" fmla="*/ 983192 h 1006475"/>
                  <a:gd name="connsiteX3" fmla="*/ 595632 w 676789"/>
                  <a:gd name="connsiteY3" fmla="*/ 993775 h 1006475"/>
                  <a:gd name="connsiteX4" fmla="*/ 565713 w 676789"/>
                  <a:gd name="connsiteY4" fmla="*/ 1006475 h 1006475"/>
                  <a:gd name="connsiteX5" fmla="*/ 563576 w 676789"/>
                  <a:gd name="connsiteY5" fmla="*/ 1006475 h 1006475"/>
                  <a:gd name="connsiteX6" fmla="*/ 561439 w 676789"/>
                  <a:gd name="connsiteY6" fmla="*/ 1006475 h 1006475"/>
                  <a:gd name="connsiteX7" fmla="*/ 563576 w 676789"/>
                  <a:gd name="connsiteY7" fmla="*/ 1004358 h 1006475"/>
                  <a:gd name="connsiteX8" fmla="*/ 593495 w 676789"/>
                  <a:gd name="connsiteY8" fmla="*/ 989542 h 1006475"/>
                  <a:gd name="connsiteX9" fmla="*/ 612728 w 676789"/>
                  <a:gd name="connsiteY9" fmla="*/ 981075 h 1006475"/>
                  <a:gd name="connsiteX10" fmla="*/ 636513 w 676789"/>
                  <a:gd name="connsiteY10" fmla="*/ 941387 h 1006475"/>
                  <a:gd name="connsiteX11" fmla="*/ 638663 w 676789"/>
                  <a:gd name="connsiteY11" fmla="*/ 945683 h 1006475"/>
                  <a:gd name="connsiteX12" fmla="*/ 632211 w 676789"/>
                  <a:gd name="connsiteY12" fmla="*/ 947830 h 1006475"/>
                  <a:gd name="connsiteX13" fmla="*/ 582742 w 676789"/>
                  <a:gd name="connsiteY13" fmla="*/ 975752 h 1006475"/>
                  <a:gd name="connsiteX14" fmla="*/ 578441 w 676789"/>
                  <a:gd name="connsiteY14" fmla="*/ 977900 h 1006475"/>
                  <a:gd name="connsiteX15" fmla="*/ 576290 w 676789"/>
                  <a:gd name="connsiteY15" fmla="*/ 977900 h 1006475"/>
                  <a:gd name="connsiteX16" fmla="*/ 576290 w 676789"/>
                  <a:gd name="connsiteY16" fmla="*/ 973604 h 1006475"/>
                  <a:gd name="connsiteX17" fmla="*/ 580592 w 676789"/>
                  <a:gd name="connsiteY17" fmla="*/ 971456 h 1006475"/>
                  <a:gd name="connsiteX18" fmla="*/ 589195 w 676789"/>
                  <a:gd name="connsiteY18" fmla="*/ 967161 h 1006475"/>
                  <a:gd name="connsiteX19" fmla="*/ 636513 w 676789"/>
                  <a:gd name="connsiteY19" fmla="*/ 941387 h 1006475"/>
                  <a:gd name="connsiteX20" fmla="*/ 642931 w 676789"/>
                  <a:gd name="connsiteY20" fmla="*/ 914400 h 1006475"/>
                  <a:gd name="connsiteX21" fmla="*/ 645048 w 676789"/>
                  <a:gd name="connsiteY21" fmla="*/ 914400 h 1006475"/>
                  <a:gd name="connsiteX22" fmla="*/ 645048 w 676789"/>
                  <a:gd name="connsiteY22" fmla="*/ 916483 h 1006475"/>
                  <a:gd name="connsiteX23" fmla="*/ 606948 w 676789"/>
                  <a:gd name="connsiteY23" fmla="*/ 937320 h 1006475"/>
                  <a:gd name="connsiteX24" fmla="*/ 600598 w 676789"/>
                  <a:gd name="connsiteY24" fmla="*/ 939403 h 1006475"/>
                  <a:gd name="connsiteX25" fmla="*/ 581548 w 676789"/>
                  <a:gd name="connsiteY25" fmla="*/ 947738 h 1006475"/>
                  <a:gd name="connsiteX26" fmla="*/ 579431 w 676789"/>
                  <a:gd name="connsiteY26" fmla="*/ 943571 h 1006475"/>
                  <a:gd name="connsiteX27" fmla="*/ 602714 w 676789"/>
                  <a:gd name="connsiteY27" fmla="*/ 933152 h 1006475"/>
                  <a:gd name="connsiteX28" fmla="*/ 609064 w 676789"/>
                  <a:gd name="connsiteY28" fmla="*/ 931069 h 1006475"/>
                  <a:gd name="connsiteX29" fmla="*/ 642931 w 676789"/>
                  <a:gd name="connsiteY29" fmla="*/ 914400 h 1006475"/>
                  <a:gd name="connsiteX30" fmla="*/ 656888 w 676789"/>
                  <a:gd name="connsiteY30" fmla="*/ 892175 h 1006475"/>
                  <a:gd name="connsiteX31" fmla="*/ 663437 w 676789"/>
                  <a:gd name="connsiteY31" fmla="*/ 892175 h 1006475"/>
                  <a:gd name="connsiteX32" fmla="*/ 665619 w 676789"/>
                  <a:gd name="connsiteY32" fmla="*/ 892175 h 1006475"/>
                  <a:gd name="connsiteX33" fmla="*/ 665619 w 676789"/>
                  <a:gd name="connsiteY33" fmla="*/ 896408 h 1006475"/>
                  <a:gd name="connsiteX34" fmla="*/ 663437 w 676789"/>
                  <a:gd name="connsiteY34" fmla="*/ 896408 h 1006475"/>
                  <a:gd name="connsiteX35" fmla="*/ 654705 w 676789"/>
                  <a:gd name="connsiteY35" fmla="*/ 896408 h 1006475"/>
                  <a:gd name="connsiteX36" fmla="*/ 632877 w 676789"/>
                  <a:gd name="connsiteY36" fmla="*/ 904875 h 1006475"/>
                  <a:gd name="connsiteX37" fmla="*/ 615415 w 676789"/>
                  <a:gd name="connsiteY37" fmla="*/ 911225 h 1006475"/>
                  <a:gd name="connsiteX38" fmla="*/ 608866 w 676789"/>
                  <a:gd name="connsiteY38" fmla="*/ 913342 h 1006475"/>
                  <a:gd name="connsiteX39" fmla="*/ 602318 w 676789"/>
                  <a:gd name="connsiteY39" fmla="*/ 915458 h 1006475"/>
                  <a:gd name="connsiteX40" fmla="*/ 602318 w 676789"/>
                  <a:gd name="connsiteY40" fmla="*/ 917575 h 1006475"/>
                  <a:gd name="connsiteX41" fmla="*/ 600135 w 676789"/>
                  <a:gd name="connsiteY41" fmla="*/ 913342 h 1006475"/>
                  <a:gd name="connsiteX42" fmla="*/ 611049 w 676789"/>
                  <a:gd name="connsiteY42" fmla="*/ 909108 h 1006475"/>
                  <a:gd name="connsiteX43" fmla="*/ 617598 w 676789"/>
                  <a:gd name="connsiteY43" fmla="*/ 906992 h 1006475"/>
                  <a:gd name="connsiteX44" fmla="*/ 656888 w 676789"/>
                  <a:gd name="connsiteY44" fmla="*/ 892175 h 1006475"/>
                  <a:gd name="connsiteX45" fmla="*/ 671438 w 676789"/>
                  <a:gd name="connsiteY45" fmla="*/ 866775 h 1006475"/>
                  <a:gd name="connsiteX46" fmla="*/ 671438 w 676789"/>
                  <a:gd name="connsiteY46" fmla="*/ 871084 h 1006475"/>
                  <a:gd name="connsiteX47" fmla="*/ 669287 w 676789"/>
                  <a:gd name="connsiteY47" fmla="*/ 871084 h 1006475"/>
                  <a:gd name="connsiteX48" fmla="*/ 660684 w 676789"/>
                  <a:gd name="connsiteY48" fmla="*/ 873238 h 1006475"/>
                  <a:gd name="connsiteX49" fmla="*/ 641326 w 676789"/>
                  <a:gd name="connsiteY49" fmla="*/ 881856 h 1006475"/>
                  <a:gd name="connsiteX50" fmla="*/ 619818 w 676789"/>
                  <a:gd name="connsiteY50" fmla="*/ 894783 h 1006475"/>
                  <a:gd name="connsiteX51" fmla="*/ 615517 w 676789"/>
                  <a:gd name="connsiteY51" fmla="*/ 896938 h 1006475"/>
                  <a:gd name="connsiteX52" fmla="*/ 613366 w 676789"/>
                  <a:gd name="connsiteY52" fmla="*/ 896938 h 1006475"/>
                  <a:gd name="connsiteX53" fmla="*/ 611215 w 676789"/>
                  <a:gd name="connsiteY53" fmla="*/ 892629 h 1006475"/>
                  <a:gd name="connsiteX54" fmla="*/ 615517 w 676789"/>
                  <a:gd name="connsiteY54" fmla="*/ 892629 h 1006475"/>
                  <a:gd name="connsiteX55" fmla="*/ 619818 w 676789"/>
                  <a:gd name="connsiteY55" fmla="*/ 888320 h 1006475"/>
                  <a:gd name="connsiteX56" fmla="*/ 643477 w 676789"/>
                  <a:gd name="connsiteY56" fmla="*/ 877547 h 1006475"/>
                  <a:gd name="connsiteX57" fmla="*/ 662834 w 676789"/>
                  <a:gd name="connsiteY57" fmla="*/ 868929 h 1006475"/>
                  <a:gd name="connsiteX58" fmla="*/ 671438 w 676789"/>
                  <a:gd name="connsiteY58" fmla="*/ 866775 h 1006475"/>
                  <a:gd name="connsiteX59" fmla="*/ 671474 w 676789"/>
                  <a:gd name="connsiteY59" fmla="*/ 844550 h 1006475"/>
                  <a:gd name="connsiteX60" fmla="*/ 673607 w 676789"/>
                  <a:gd name="connsiteY60" fmla="*/ 844550 h 1006475"/>
                  <a:gd name="connsiteX61" fmla="*/ 675740 w 676789"/>
                  <a:gd name="connsiteY61" fmla="*/ 846704 h 1006475"/>
                  <a:gd name="connsiteX62" fmla="*/ 675740 w 676789"/>
                  <a:gd name="connsiteY62" fmla="*/ 848859 h 1006475"/>
                  <a:gd name="connsiteX63" fmla="*/ 671474 w 676789"/>
                  <a:gd name="connsiteY63" fmla="*/ 851013 h 1006475"/>
                  <a:gd name="connsiteX64" fmla="*/ 669341 w 676789"/>
                  <a:gd name="connsiteY64" fmla="*/ 851013 h 1006475"/>
                  <a:gd name="connsiteX65" fmla="*/ 665074 w 676789"/>
                  <a:gd name="connsiteY65" fmla="*/ 851013 h 1006475"/>
                  <a:gd name="connsiteX66" fmla="*/ 639476 w 676789"/>
                  <a:gd name="connsiteY66" fmla="*/ 859631 h 1006475"/>
                  <a:gd name="connsiteX67" fmla="*/ 624543 w 676789"/>
                  <a:gd name="connsiteY67" fmla="*/ 868249 h 1006475"/>
                  <a:gd name="connsiteX68" fmla="*/ 620277 w 676789"/>
                  <a:gd name="connsiteY68" fmla="*/ 870404 h 1006475"/>
                  <a:gd name="connsiteX69" fmla="*/ 611744 w 676789"/>
                  <a:gd name="connsiteY69" fmla="*/ 874713 h 1006475"/>
                  <a:gd name="connsiteX70" fmla="*/ 609610 w 676789"/>
                  <a:gd name="connsiteY70" fmla="*/ 874713 h 1006475"/>
                  <a:gd name="connsiteX71" fmla="*/ 609610 w 676789"/>
                  <a:gd name="connsiteY71" fmla="*/ 872558 h 1006475"/>
                  <a:gd name="connsiteX72" fmla="*/ 620277 w 676789"/>
                  <a:gd name="connsiteY72" fmla="*/ 866095 h 1006475"/>
                  <a:gd name="connsiteX73" fmla="*/ 624543 w 676789"/>
                  <a:gd name="connsiteY73" fmla="*/ 863940 h 1006475"/>
                  <a:gd name="connsiteX74" fmla="*/ 641609 w 676789"/>
                  <a:gd name="connsiteY74" fmla="*/ 855322 h 1006475"/>
                  <a:gd name="connsiteX75" fmla="*/ 665074 w 676789"/>
                  <a:gd name="connsiteY75" fmla="*/ 846704 h 1006475"/>
                  <a:gd name="connsiteX76" fmla="*/ 669341 w 676789"/>
                  <a:gd name="connsiteY76" fmla="*/ 846704 h 1006475"/>
                  <a:gd name="connsiteX77" fmla="*/ 671474 w 676789"/>
                  <a:gd name="connsiteY77" fmla="*/ 844550 h 1006475"/>
                  <a:gd name="connsiteX78" fmla="*/ 667558 w 676789"/>
                  <a:gd name="connsiteY78" fmla="*/ 825500 h 1006475"/>
                  <a:gd name="connsiteX79" fmla="*/ 669756 w 676789"/>
                  <a:gd name="connsiteY79" fmla="*/ 825500 h 1006475"/>
                  <a:gd name="connsiteX80" fmla="*/ 671954 w 676789"/>
                  <a:gd name="connsiteY80" fmla="*/ 825500 h 1006475"/>
                  <a:gd name="connsiteX81" fmla="*/ 671954 w 676789"/>
                  <a:gd name="connsiteY81" fmla="*/ 829830 h 1006475"/>
                  <a:gd name="connsiteX82" fmla="*/ 667558 w 676789"/>
                  <a:gd name="connsiteY82" fmla="*/ 831994 h 1006475"/>
                  <a:gd name="connsiteX83" fmla="*/ 625795 w 676789"/>
                  <a:gd name="connsiteY83" fmla="*/ 849313 h 1006475"/>
                  <a:gd name="connsiteX84" fmla="*/ 621398 w 676789"/>
                  <a:gd name="connsiteY84" fmla="*/ 849313 h 1006475"/>
                  <a:gd name="connsiteX85" fmla="*/ 619200 w 676789"/>
                  <a:gd name="connsiteY85" fmla="*/ 849313 h 1006475"/>
                  <a:gd name="connsiteX86" fmla="*/ 619200 w 676789"/>
                  <a:gd name="connsiteY86" fmla="*/ 847148 h 1006475"/>
                  <a:gd name="connsiteX87" fmla="*/ 621398 w 676789"/>
                  <a:gd name="connsiteY87" fmla="*/ 844983 h 1006475"/>
                  <a:gd name="connsiteX88" fmla="*/ 625795 w 676789"/>
                  <a:gd name="connsiteY88" fmla="*/ 844983 h 1006475"/>
                  <a:gd name="connsiteX89" fmla="*/ 667558 w 676789"/>
                  <a:gd name="connsiteY89" fmla="*/ 825500 h 1006475"/>
                  <a:gd name="connsiteX90" fmla="*/ 315789 w 676789"/>
                  <a:gd name="connsiteY90" fmla="*/ 811212 h 1006475"/>
                  <a:gd name="connsiteX91" fmla="*/ 317964 w 676789"/>
                  <a:gd name="connsiteY91" fmla="*/ 811212 h 1006475"/>
                  <a:gd name="connsiteX92" fmla="*/ 320140 w 676789"/>
                  <a:gd name="connsiteY92" fmla="*/ 813329 h 1006475"/>
                  <a:gd name="connsiteX93" fmla="*/ 265753 w 676789"/>
                  <a:gd name="connsiteY93" fmla="*/ 868362 h 1006475"/>
                  <a:gd name="connsiteX94" fmla="*/ 263577 w 676789"/>
                  <a:gd name="connsiteY94" fmla="*/ 864129 h 1006475"/>
                  <a:gd name="connsiteX95" fmla="*/ 311438 w 676789"/>
                  <a:gd name="connsiteY95" fmla="*/ 815445 h 1006475"/>
                  <a:gd name="connsiteX96" fmla="*/ 315789 w 676789"/>
                  <a:gd name="connsiteY96" fmla="*/ 811212 h 1006475"/>
                  <a:gd name="connsiteX97" fmla="*/ 283075 w 676789"/>
                  <a:gd name="connsiteY97" fmla="*/ 811212 h 1006475"/>
                  <a:gd name="connsiteX98" fmla="*/ 285215 w 676789"/>
                  <a:gd name="connsiteY98" fmla="*/ 815491 h 1006475"/>
                  <a:gd name="connsiteX99" fmla="*/ 283075 w 676789"/>
                  <a:gd name="connsiteY99" fmla="*/ 815491 h 1006475"/>
                  <a:gd name="connsiteX100" fmla="*/ 278796 w 676789"/>
                  <a:gd name="connsiteY100" fmla="*/ 819771 h 1006475"/>
                  <a:gd name="connsiteX101" fmla="*/ 240281 w 676789"/>
                  <a:gd name="connsiteY101" fmla="*/ 860425 h 1006475"/>
                  <a:gd name="connsiteX102" fmla="*/ 238141 w 676789"/>
                  <a:gd name="connsiteY102" fmla="*/ 856145 h 1006475"/>
                  <a:gd name="connsiteX103" fmla="*/ 272377 w 676789"/>
                  <a:gd name="connsiteY103" fmla="*/ 819771 h 1006475"/>
                  <a:gd name="connsiteX104" fmla="*/ 276656 w 676789"/>
                  <a:gd name="connsiteY104" fmla="*/ 815491 h 1006475"/>
                  <a:gd name="connsiteX105" fmla="*/ 280935 w 676789"/>
                  <a:gd name="connsiteY105" fmla="*/ 813352 h 1006475"/>
                  <a:gd name="connsiteX106" fmla="*/ 283075 w 676789"/>
                  <a:gd name="connsiteY106" fmla="*/ 811212 h 1006475"/>
                  <a:gd name="connsiteX107" fmla="*/ 260290 w 676789"/>
                  <a:gd name="connsiteY107" fmla="*/ 811212 h 1006475"/>
                  <a:gd name="connsiteX108" fmla="*/ 262434 w 676789"/>
                  <a:gd name="connsiteY108" fmla="*/ 811212 h 1006475"/>
                  <a:gd name="connsiteX109" fmla="*/ 262434 w 676789"/>
                  <a:gd name="connsiteY109" fmla="*/ 815508 h 1006475"/>
                  <a:gd name="connsiteX110" fmla="*/ 260290 w 676789"/>
                  <a:gd name="connsiteY110" fmla="*/ 815508 h 1006475"/>
                  <a:gd name="connsiteX111" fmla="*/ 256004 w 676789"/>
                  <a:gd name="connsiteY111" fmla="*/ 819803 h 1006475"/>
                  <a:gd name="connsiteX112" fmla="*/ 228143 w 676789"/>
                  <a:gd name="connsiteY112" fmla="*/ 847725 h 1006475"/>
                  <a:gd name="connsiteX113" fmla="*/ 226000 w 676789"/>
                  <a:gd name="connsiteY113" fmla="*/ 847725 h 1006475"/>
                  <a:gd name="connsiteX114" fmla="*/ 223857 w 676789"/>
                  <a:gd name="connsiteY114" fmla="*/ 845577 h 1006475"/>
                  <a:gd name="connsiteX115" fmla="*/ 251718 w 676789"/>
                  <a:gd name="connsiteY115" fmla="*/ 819803 h 1006475"/>
                  <a:gd name="connsiteX116" fmla="*/ 256004 w 676789"/>
                  <a:gd name="connsiteY116" fmla="*/ 815508 h 1006475"/>
                  <a:gd name="connsiteX117" fmla="*/ 260290 w 676789"/>
                  <a:gd name="connsiteY117" fmla="*/ 811212 h 1006475"/>
                  <a:gd name="connsiteX118" fmla="*/ 339586 w 676789"/>
                  <a:gd name="connsiteY118" fmla="*/ 806450 h 1006475"/>
                  <a:gd name="connsiteX119" fmla="*/ 341769 w 676789"/>
                  <a:gd name="connsiteY119" fmla="*/ 806450 h 1006475"/>
                  <a:gd name="connsiteX120" fmla="*/ 343952 w 676789"/>
                  <a:gd name="connsiteY120" fmla="*/ 808587 h 1006475"/>
                  <a:gd name="connsiteX121" fmla="*/ 343952 w 676789"/>
                  <a:gd name="connsiteY121" fmla="*/ 810724 h 1006475"/>
                  <a:gd name="connsiteX122" fmla="*/ 295929 w 676789"/>
                  <a:gd name="connsiteY122" fmla="*/ 859876 h 1006475"/>
                  <a:gd name="connsiteX123" fmla="*/ 293747 w 676789"/>
                  <a:gd name="connsiteY123" fmla="*/ 862013 h 1006475"/>
                  <a:gd name="connsiteX124" fmla="*/ 291564 w 676789"/>
                  <a:gd name="connsiteY124" fmla="*/ 857739 h 1006475"/>
                  <a:gd name="connsiteX125" fmla="*/ 337403 w 676789"/>
                  <a:gd name="connsiteY125" fmla="*/ 808587 h 1006475"/>
                  <a:gd name="connsiteX126" fmla="*/ 339586 w 676789"/>
                  <a:gd name="connsiteY126" fmla="*/ 806450 h 1006475"/>
                  <a:gd name="connsiteX127" fmla="*/ 669335 w 676789"/>
                  <a:gd name="connsiteY127" fmla="*/ 801687 h 1006475"/>
                  <a:gd name="connsiteX128" fmla="*/ 671470 w 676789"/>
                  <a:gd name="connsiteY128" fmla="*/ 801687 h 1006475"/>
                  <a:gd name="connsiteX129" fmla="*/ 673605 w 676789"/>
                  <a:gd name="connsiteY129" fmla="*/ 801687 h 1006475"/>
                  <a:gd name="connsiteX130" fmla="*/ 673605 w 676789"/>
                  <a:gd name="connsiteY130" fmla="*/ 806083 h 1006475"/>
                  <a:gd name="connsiteX131" fmla="*/ 671470 w 676789"/>
                  <a:gd name="connsiteY131" fmla="*/ 806083 h 1006475"/>
                  <a:gd name="connsiteX132" fmla="*/ 669335 w 676789"/>
                  <a:gd name="connsiteY132" fmla="*/ 806083 h 1006475"/>
                  <a:gd name="connsiteX133" fmla="*/ 643716 w 676789"/>
                  <a:gd name="connsiteY133" fmla="*/ 814875 h 1006475"/>
                  <a:gd name="connsiteX134" fmla="*/ 626637 w 676789"/>
                  <a:gd name="connsiteY134" fmla="*/ 825866 h 1006475"/>
                  <a:gd name="connsiteX135" fmla="*/ 622367 w 676789"/>
                  <a:gd name="connsiteY135" fmla="*/ 828064 h 1006475"/>
                  <a:gd name="connsiteX136" fmla="*/ 620232 w 676789"/>
                  <a:gd name="connsiteY136" fmla="*/ 828064 h 1006475"/>
                  <a:gd name="connsiteX137" fmla="*/ 618097 w 676789"/>
                  <a:gd name="connsiteY137" fmla="*/ 830262 h 1006475"/>
                  <a:gd name="connsiteX138" fmla="*/ 615962 w 676789"/>
                  <a:gd name="connsiteY138" fmla="*/ 830262 h 1006475"/>
                  <a:gd name="connsiteX139" fmla="*/ 615962 w 676789"/>
                  <a:gd name="connsiteY139" fmla="*/ 825866 h 1006475"/>
                  <a:gd name="connsiteX140" fmla="*/ 620232 w 676789"/>
                  <a:gd name="connsiteY140" fmla="*/ 823668 h 1006475"/>
                  <a:gd name="connsiteX141" fmla="*/ 622367 w 676789"/>
                  <a:gd name="connsiteY141" fmla="*/ 821470 h 1006475"/>
                  <a:gd name="connsiteX142" fmla="*/ 626637 w 676789"/>
                  <a:gd name="connsiteY142" fmla="*/ 819271 h 1006475"/>
                  <a:gd name="connsiteX143" fmla="*/ 643716 w 676789"/>
                  <a:gd name="connsiteY143" fmla="*/ 810479 h 1006475"/>
                  <a:gd name="connsiteX144" fmla="*/ 669335 w 676789"/>
                  <a:gd name="connsiteY144" fmla="*/ 801687 h 1006475"/>
                  <a:gd name="connsiteX145" fmla="*/ 241109 w 676789"/>
                  <a:gd name="connsiteY145" fmla="*/ 800100 h 1006475"/>
                  <a:gd name="connsiteX146" fmla="*/ 243318 w 676789"/>
                  <a:gd name="connsiteY146" fmla="*/ 800100 h 1006475"/>
                  <a:gd name="connsiteX147" fmla="*/ 243318 w 676789"/>
                  <a:gd name="connsiteY147" fmla="*/ 802217 h 1006475"/>
                  <a:gd name="connsiteX148" fmla="*/ 236692 w 676789"/>
                  <a:gd name="connsiteY148" fmla="*/ 810683 h 1006475"/>
                  <a:gd name="connsiteX149" fmla="*/ 232275 w 676789"/>
                  <a:gd name="connsiteY149" fmla="*/ 812800 h 1006475"/>
                  <a:gd name="connsiteX150" fmla="*/ 199144 w 676789"/>
                  <a:gd name="connsiteY150" fmla="*/ 844550 h 1006475"/>
                  <a:gd name="connsiteX151" fmla="*/ 196935 w 676789"/>
                  <a:gd name="connsiteY151" fmla="*/ 840317 h 1006475"/>
                  <a:gd name="connsiteX152" fmla="*/ 227857 w 676789"/>
                  <a:gd name="connsiteY152" fmla="*/ 810683 h 1006475"/>
                  <a:gd name="connsiteX153" fmla="*/ 230066 w 676789"/>
                  <a:gd name="connsiteY153" fmla="*/ 808567 h 1006475"/>
                  <a:gd name="connsiteX154" fmla="*/ 241109 w 676789"/>
                  <a:gd name="connsiteY154" fmla="*/ 800100 h 1006475"/>
                  <a:gd name="connsiteX155" fmla="*/ 371393 w 676789"/>
                  <a:gd name="connsiteY155" fmla="*/ 795337 h 1006475"/>
                  <a:gd name="connsiteX156" fmla="*/ 373547 w 676789"/>
                  <a:gd name="connsiteY156" fmla="*/ 795337 h 1006475"/>
                  <a:gd name="connsiteX157" fmla="*/ 375702 w 676789"/>
                  <a:gd name="connsiteY157" fmla="*/ 797472 h 1006475"/>
                  <a:gd name="connsiteX158" fmla="*/ 375702 w 676789"/>
                  <a:gd name="connsiteY158" fmla="*/ 801742 h 1006475"/>
                  <a:gd name="connsiteX159" fmla="*/ 373547 w 676789"/>
                  <a:gd name="connsiteY159" fmla="*/ 803877 h 1006475"/>
                  <a:gd name="connsiteX160" fmla="*/ 371393 w 676789"/>
                  <a:gd name="connsiteY160" fmla="*/ 801742 h 1006475"/>
                  <a:gd name="connsiteX161" fmla="*/ 319686 w 676789"/>
                  <a:gd name="connsiteY161" fmla="*/ 857250 h 1006475"/>
                  <a:gd name="connsiteX162" fmla="*/ 317531 w 676789"/>
                  <a:gd name="connsiteY162" fmla="*/ 852980 h 1006475"/>
                  <a:gd name="connsiteX163" fmla="*/ 371393 w 676789"/>
                  <a:gd name="connsiteY163" fmla="*/ 795337 h 1006475"/>
                  <a:gd name="connsiteX164" fmla="*/ 404659 w 676789"/>
                  <a:gd name="connsiteY164" fmla="*/ 790575 h 1006475"/>
                  <a:gd name="connsiteX165" fmla="*/ 406849 w 676789"/>
                  <a:gd name="connsiteY165" fmla="*/ 790575 h 1006475"/>
                  <a:gd name="connsiteX166" fmla="*/ 406849 w 676789"/>
                  <a:gd name="connsiteY166" fmla="*/ 792765 h 1006475"/>
                  <a:gd name="connsiteX167" fmla="*/ 398090 w 676789"/>
                  <a:gd name="connsiteY167" fmla="*/ 803713 h 1006475"/>
                  <a:gd name="connsiteX168" fmla="*/ 391522 w 676789"/>
                  <a:gd name="connsiteY168" fmla="*/ 810282 h 1006475"/>
                  <a:gd name="connsiteX169" fmla="*/ 389332 w 676789"/>
                  <a:gd name="connsiteY169" fmla="*/ 814661 h 1006475"/>
                  <a:gd name="connsiteX170" fmla="*/ 382763 w 676789"/>
                  <a:gd name="connsiteY170" fmla="*/ 821230 h 1006475"/>
                  <a:gd name="connsiteX171" fmla="*/ 352108 w 676789"/>
                  <a:gd name="connsiteY171" fmla="*/ 854075 h 1006475"/>
                  <a:gd name="connsiteX172" fmla="*/ 349918 w 676789"/>
                  <a:gd name="connsiteY172" fmla="*/ 854075 h 1006475"/>
                  <a:gd name="connsiteX173" fmla="*/ 347728 w 676789"/>
                  <a:gd name="connsiteY173" fmla="*/ 849696 h 1006475"/>
                  <a:gd name="connsiteX174" fmla="*/ 384953 w 676789"/>
                  <a:gd name="connsiteY174" fmla="*/ 812471 h 1006475"/>
                  <a:gd name="connsiteX175" fmla="*/ 391522 w 676789"/>
                  <a:gd name="connsiteY175" fmla="*/ 805902 h 1006475"/>
                  <a:gd name="connsiteX176" fmla="*/ 395901 w 676789"/>
                  <a:gd name="connsiteY176" fmla="*/ 801523 h 1006475"/>
                  <a:gd name="connsiteX177" fmla="*/ 400280 w 676789"/>
                  <a:gd name="connsiteY177" fmla="*/ 794954 h 1006475"/>
                  <a:gd name="connsiteX178" fmla="*/ 404659 w 676789"/>
                  <a:gd name="connsiteY178" fmla="*/ 790575 h 1006475"/>
                  <a:gd name="connsiteX179" fmla="*/ 669756 w 676789"/>
                  <a:gd name="connsiteY179" fmla="*/ 782637 h 1006475"/>
                  <a:gd name="connsiteX180" fmla="*/ 671954 w 676789"/>
                  <a:gd name="connsiteY180" fmla="*/ 782637 h 1006475"/>
                  <a:gd name="connsiteX181" fmla="*/ 671954 w 676789"/>
                  <a:gd name="connsiteY181" fmla="*/ 786967 h 1006475"/>
                  <a:gd name="connsiteX182" fmla="*/ 669756 w 676789"/>
                  <a:gd name="connsiteY182" fmla="*/ 786967 h 1006475"/>
                  <a:gd name="connsiteX183" fmla="*/ 623596 w 676789"/>
                  <a:gd name="connsiteY183" fmla="*/ 804285 h 1006475"/>
                  <a:gd name="connsiteX184" fmla="*/ 621398 w 676789"/>
                  <a:gd name="connsiteY184" fmla="*/ 806450 h 1006475"/>
                  <a:gd name="connsiteX185" fmla="*/ 619200 w 676789"/>
                  <a:gd name="connsiteY185" fmla="*/ 806450 h 1006475"/>
                  <a:gd name="connsiteX186" fmla="*/ 619200 w 676789"/>
                  <a:gd name="connsiteY186" fmla="*/ 802120 h 1006475"/>
                  <a:gd name="connsiteX187" fmla="*/ 621398 w 676789"/>
                  <a:gd name="connsiteY187" fmla="*/ 802120 h 1006475"/>
                  <a:gd name="connsiteX188" fmla="*/ 623596 w 676789"/>
                  <a:gd name="connsiteY188" fmla="*/ 799955 h 1006475"/>
                  <a:gd name="connsiteX189" fmla="*/ 669756 w 676789"/>
                  <a:gd name="connsiteY189" fmla="*/ 782637 h 1006475"/>
                  <a:gd name="connsiteX190" fmla="*/ 227005 w 676789"/>
                  <a:gd name="connsiteY190" fmla="*/ 782637 h 1006475"/>
                  <a:gd name="connsiteX191" fmla="*/ 229122 w 676789"/>
                  <a:gd name="connsiteY191" fmla="*/ 782637 h 1006475"/>
                  <a:gd name="connsiteX192" fmla="*/ 231239 w 676789"/>
                  <a:gd name="connsiteY192" fmla="*/ 784780 h 1006475"/>
                  <a:gd name="connsiteX193" fmla="*/ 231239 w 676789"/>
                  <a:gd name="connsiteY193" fmla="*/ 786923 h 1006475"/>
                  <a:gd name="connsiteX194" fmla="*/ 216422 w 676789"/>
                  <a:gd name="connsiteY194" fmla="*/ 799782 h 1006475"/>
                  <a:gd name="connsiteX195" fmla="*/ 212189 w 676789"/>
                  <a:gd name="connsiteY195" fmla="*/ 804068 h 1006475"/>
                  <a:gd name="connsiteX196" fmla="*/ 191022 w 676789"/>
                  <a:gd name="connsiteY196" fmla="*/ 825500 h 1006475"/>
                  <a:gd name="connsiteX197" fmla="*/ 188905 w 676789"/>
                  <a:gd name="connsiteY197" fmla="*/ 821214 h 1006475"/>
                  <a:gd name="connsiteX198" fmla="*/ 210072 w 676789"/>
                  <a:gd name="connsiteY198" fmla="*/ 799782 h 1006475"/>
                  <a:gd name="connsiteX199" fmla="*/ 212189 w 676789"/>
                  <a:gd name="connsiteY199" fmla="*/ 797639 h 1006475"/>
                  <a:gd name="connsiteX200" fmla="*/ 227005 w 676789"/>
                  <a:gd name="connsiteY200" fmla="*/ 782637 h 1006475"/>
                  <a:gd name="connsiteX201" fmla="*/ 212622 w 676789"/>
                  <a:gd name="connsiteY201" fmla="*/ 777875 h 1006475"/>
                  <a:gd name="connsiteX202" fmla="*/ 214787 w 676789"/>
                  <a:gd name="connsiteY202" fmla="*/ 777875 h 1006475"/>
                  <a:gd name="connsiteX203" fmla="*/ 214787 w 676789"/>
                  <a:gd name="connsiteY203" fmla="*/ 782161 h 1006475"/>
                  <a:gd name="connsiteX204" fmla="*/ 203963 w 676789"/>
                  <a:gd name="connsiteY204" fmla="*/ 790734 h 1006475"/>
                  <a:gd name="connsiteX205" fmla="*/ 201798 w 676789"/>
                  <a:gd name="connsiteY205" fmla="*/ 792877 h 1006475"/>
                  <a:gd name="connsiteX206" fmla="*/ 173656 w 676789"/>
                  <a:gd name="connsiteY206" fmla="*/ 818595 h 1006475"/>
                  <a:gd name="connsiteX207" fmla="*/ 171492 w 676789"/>
                  <a:gd name="connsiteY207" fmla="*/ 820738 h 1006475"/>
                  <a:gd name="connsiteX208" fmla="*/ 169327 w 676789"/>
                  <a:gd name="connsiteY208" fmla="*/ 816452 h 1006475"/>
                  <a:gd name="connsiteX209" fmla="*/ 199634 w 676789"/>
                  <a:gd name="connsiteY209" fmla="*/ 788591 h 1006475"/>
                  <a:gd name="connsiteX210" fmla="*/ 201798 w 676789"/>
                  <a:gd name="connsiteY210" fmla="*/ 786447 h 1006475"/>
                  <a:gd name="connsiteX211" fmla="*/ 212622 w 676789"/>
                  <a:gd name="connsiteY211" fmla="*/ 777875 h 1006475"/>
                  <a:gd name="connsiteX212" fmla="*/ 195729 w 676789"/>
                  <a:gd name="connsiteY212" fmla="*/ 763587 h 1006475"/>
                  <a:gd name="connsiteX213" fmla="*/ 197902 w 676789"/>
                  <a:gd name="connsiteY213" fmla="*/ 767765 h 1006475"/>
                  <a:gd name="connsiteX214" fmla="*/ 193557 w 676789"/>
                  <a:gd name="connsiteY214" fmla="*/ 771942 h 1006475"/>
                  <a:gd name="connsiteX215" fmla="*/ 189212 w 676789"/>
                  <a:gd name="connsiteY215" fmla="*/ 774031 h 1006475"/>
                  <a:gd name="connsiteX216" fmla="*/ 163144 w 676789"/>
                  <a:gd name="connsiteY216" fmla="*/ 803275 h 1006475"/>
                  <a:gd name="connsiteX217" fmla="*/ 160971 w 676789"/>
                  <a:gd name="connsiteY217" fmla="*/ 803275 h 1006475"/>
                  <a:gd name="connsiteX218" fmla="*/ 158799 w 676789"/>
                  <a:gd name="connsiteY218" fmla="*/ 799097 h 1006475"/>
                  <a:gd name="connsiteX219" fmla="*/ 189212 w 676789"/>
                  <a:gd name="connsiteY219" fmla="*/ 769853 h 1006475"/>
                  <a:gd name="connsiteX220" fmla="*/ 191385 w 676789"/>
                  <a:gd name="connsiteY220" fmla="*/ 767765 h 1006475"/>
                  <a:gd name="connsiteX221" fmla="*/ 193557 w 676789"/>
                  <a:gd name="connsiteY221" fmla="*/ 765676 h 1006475"/>
                  <a:gd name="connsiteX222" fmla="*/ 195729 w 676789"/>
                  <a:gd name="connsiteY222" fmla="*/ 763587 h 1006475"/>
                  <a:gd name="connsiteX223" fmla="*/ 668861 w 676789"/>
                  <a:gd name="connsiteY223" fmla="*/ 754062 h 1006475"/>
                  <a:gd name="connsiteX224" fmla="*/ 668861 w 676789"/>
                  <a:gd name="connsiteY224" fmla="*/ 758392 h 1006475"/>
                  <a:gd name="connsiteX225" fmla="*/ 666744 w 676789"/>
                  <a:gd name="connsiteY225" fmla="*/ 760556 h 1006475"/>
                  <a:gd name="connsiteX226" fmla="*/ 624411 w 676789"/>
                  <a:gd name="connsiteY226" fmla="*/ 775710 h 1006475"/>
                  <a:gd name="connsiteX227" fmla="*/ 622294 w 676789"/>
                  <a:gd name="connsiteY227" fmla="*/ 777875 h 1006475"/>
                  <a:gd name="connsiteX228" fmla="*/ 622294 w 676789"/>
                  <a:gd name="connsiteY228" fmla="*/ 773545 h 1006475"/>
                  <a:gd name="connsiteX229" fmla="*/ 666744 w 676789"/>
                  <a:gd name="connsiteY229" fmla="*/ 756227 h 1006475"/>
                  <a:gd name="connsiteX230" fmla="*/ 668861 w 676789"/>
                  <a:gd name="connsiteY230" fmla="*/ 754062 h 1006475"/>
                  <a:gd name="connsiteX231" fmla="*/ 180757 w 676789"/>
                  <a:gd name="connsiteY231" fmla="*/ 750887 h 1006475"/>
                  <a:gd name="connsiteX232" fmla="*/ 182979 w 676789"/>
                  <a:gd name="connsiteY232" fmla="*/ 750887 h 1006475"/>
                  <a:gd name="connsiteX233" fmla="*/ 182979 w 676789"/>
                  <a:gd name="connsiteY233" fmla="*/ 752976 h 1006475"/>
                  <a:gd name="connsiteX234" fmla="*/ 149642 w 676789"/>
                  <a:gd name="connsiteY234" fmla="*/ 786397 h 1006475"/>
                  <a:gd name="connsiteX235" fmla="*/ 145197 w 676789"/>
                  <a:gd name="connsiteY235" fmla="*/ 790575 h 1006475"/>
                  <a:gd name="connsiteX236" fmla="*/ 142974 w 676789"/>
                  <a:gd name="connsiteY236" fmla="*/ 790575 h 1006475"/>
                  <a:gd name="connsiteX237" fmla="*/ 142974 w 676789"/>
                  <a:gd name="connsiteY237" fmla="*/ 788486 h 1006475"/>
                  <a:gd name="connsiteX238" fmla="*/ 145197 w 676789"/>
                  <a:gd name="connsiteY238" fmla="*/ 786397 h 1006475"/>
                  <a:gd name="connsiteX239" fmla="*/ 149642 w 676789"/>
                  <a:gd name="connsiteY239" fmla="*/ 782220 h 1006475"/>
                  <a:gd name="connsiteX240" fmla="*/ 180757 w 676789"/>
                  <a:gd name="connsiteY240" fmla="*/ 750887 h 1006475"/>
                  <a:gd name="connsiteX241" fmla="*/ 169724 w 676789"/>
                  <a:gd name="connsiteY241" fmla="*/ 739775 h 1006475"/>
                  <a:gd name="connsiteX242" fmla="*/ 171907 w 676789"/>
                  <a:gd name="connsiteY242" fmla="*/ 739775 h 1006475"/>
                  <a:gd name="connsiteX243" fmla="*/ 174090 w 676789"/>
                  <a:gd name="connsiteY243" fmla="*/ 744141 h 1006475"/>
                  <a:gd name="connsiteX244" fmla="*/ 160993 w 676789"/>
                  <a:gd name="connsiteY244" fmla="*/ 757238 h 1006475"/>
                  <a:gd name="connsiteX245" fmla="*/ 158810 w 676789"/>
                  <a:gd name="connsiteY245" fmla="*/ 757238 h 1006475"/>
                  <a:gd name="connsiteX246" fmla="*/ 158810 w 676789"/>
                  <a:gd name="connsiteY246" fmla="*/ 755055 h 1006475"/>
                  <a:gd name="connsiteX247" fmla="*/ 169724 w 676789"/>
                  <a:gd name="connsiteY247" fmla="*/ 739775 h 1006475"/>
                  <a:gd name="connsiteX248" fmla="*/ 673026 w 676789"/>
                  <a:gd name="connsiteY248" fmla="*/ 730250 h 1006475"/>
                  <a:gd name="connsiteX249" fmla="*/ 675176 w 676789"/>
                  <a:gd name="connsiteY249" fmla="*/ 730250 h 1006475"/>
                  <a:gd name="connsiteX250" fmla="*/ 675176 w 676789"/>
                  <a:gd name="connsiteY250" fmla="*/ 732448 h 1006475"/>
                  <a:gd name="connsiteX251" fmla="*/ 675176 w 676789"/>
                  <a:gd name="connsiteY251" fmla="*/ 736844 h 1006475"/>
                  <a:gd name="connsiteX252" fmla="*/ 673026 w 676789"/>
                  <a:gd name="connsiteY252" fmla="*/ 734646 h 1006475"/>
                  <a:gd name="connsiteX253" fmla="*/ 666573 w 676789"/>
                  <a:gd name="connsiteY253" fmla="*/ 736844 h 1006475"/>
                  <a:gd name="connsiteX254" fmla="*/ 662272 w 676789"/>
                  <a:gd name="connsiteY254" fmla="*/ 736844 h 1006475"/>
                  <a:gd name="connsiteX255" fmla="*/ 642914 w 676789"/>
                  <a:gd name="connsiteY255" fmla="*/ 745636 h 1006475"/>
                  <a:gd name="connsiteX256" fmla="*/ 617105 w 676789"/>
                  <a:gd name="connsiteY256" fmla="*/ 756627 h 1006475"/>
                  <a:gd name="connsiteX257" fmla="*/ 614954 w 676789"/>
                  <a:gd name="connsiteY257" fmla="*/ 758825 h 1006475"/>
                  <a:gd name="connsiteX258" fmla="*/ 612803 w 676789"/>
                  <a:gd name="connsiteY258" fmla="*/ 758825 h 1006475"/>
                  <a:gd name="connsiteX259" fmla="*/ 612803 w 676789"/>
                  <a:gd name="connsiteY259" fmla="*/ 754429 h 1006475"/>
                  <a:gd name="connsiteX260" fmla="*/ 617105 w 676789"/>
                  <a:gd name="connsiteY260" fmla="*/ 752231 h 1006475"/>
                  <a:gd name="connsiteX261" fmla="*/ 645065 w 676789"/>
                  <a:gd name="connsiteY261" fmla="*/ 739042 h 1006475"/>
                  <a:gd name="connsiteX262" fmla="*/ 662272 w 676789"/>
                  <a:gd name="connsiteY262" fmla="*/ 732448 h 1006475"/>
                  <a:gd name="connsiteX263" fmla="*/ 666573 w 676789"/>
                  <a:gd name="connsiteY263" fmla="*/ 732448 h 1006475"/>
                  <a:gd name="connsiteX264" fmla="*/ 673026 w 676789"/>
                  <a:gd name="connsiteY264" fmla="*/ 730250 h 1006475"/>
                  <a:gd name="connsiteX265" fmla="*/ 666744 w 676789"/>
                  <a:gd name="connsiteY265" fmla="*/ 714375 h 1006475"/>
                  <a:gd name="connsiteX266" fmla="*/ 668861 w 676789"/>
                  <a:gd name="connsiteY266" fmla="*/ 718502 h 1006475"/>
                  <a:gd name="connsiteX267" fmla="*/ 662511 w 676789"/>
                  <a:gd name="connsiteY267" fmla="*/ 720566 h 1006475"/>
                  <a:gd name="connsiteX268" fmla="*/ 660394 w 676789"/>
                  <a:gd name="connsiteY268" fmla="*/ 722630 h 1006475"/>
                  <a:gd name="connsiteX269" fmla="*/ 618061 w 676789"/>
                  <a:gd name="connsiteY269" fmla="*/ 735013 h 1006475"/>
                  <a:gd name="connsiteX270" fmla="*/ 615944 w 676789"/>
                  <a:gd name="connsiteY270" fmla="*/ 730885 h 1006475"/>
                  <a:gd name="connsiteX271" fmla="*/ 658277 w 676789"/>
                  <a:gd name="connsiteY271" fmla="*/ 718502 h 1006475"/>
                  <a:gd name="connsiteX272" fmla="*/ 662511 w 676789"/>
                  <a:gd name="connsiteY272" fmla="*/ 716439 h 1006475"/>
                  <a:gd name="connsiteX273" fmla="*/ 666744 w 676789"/>
                  <a:gd name="connsiteY273" fmla="*/ 714375 h 1006475"/>
                  <a:gd name="connsiteX274" fmla="*/ 186710 w 676789"/>
                  <a:gd name="connsiteY274" fmla="*/ 687387 h 1006475"/>
                  <a:gd name="connsiteX275" fmla="*/ 188853 w 676789"/>
                  <a:gd name="connsiteY275" fmla="*/ 687387 h 1006475"/>
                  <a:gd name="connsiteX276" fmla="*/ 190997 w 676789"/>
                  <a:gd name="connsiteY276" fmla="*/ 691771 h 1006475"/>
                  <a:gd name="connsiteX277" fmla="*/ 188853 w 676789"/>
                  <a:gd name="connsiteY277" fmla="*/ 691771 h 1006475"/>
                  <a:gd name="connsiteX278" fmla="*/ 184567 w 676789"/>
                  <a:gd name="connsiteY278" fmla="*/ 696156 h 1006475"/>
                  <a:gd name="connsiteX279" fmla="*/ 180281 w 676789"/>
                  <a:gd name="connsiteY279" fmla="*/ 702733 h 1006475"/>
                  <a:gd name="connsiteX280" fmla="*/ 154563 w 676789"/>
                  <a:gd name="connsiteY280" fmla="*/ 733425 h 1006475"/>
                  <a:gd name="connsiteX281" fmla="*/ 152420 w 676789"/>
                  <a:gd name="connsiteY281" fmla="*/ 733425 h 1006475"/>
                  <a:gd name="connsiteX282" fmla="*/ 150277 w 676789"/>
                  <a:gd name="connsiteY282" fmla="*/ 731233 h 1006475"/>
                  <a:gd name="connsiteX283" fmla="*/ 180281 w 676789"/>
                  <a:gd name="connsiteY283" fmla="*/ 693964 h 1006475"/>
                  <a:gd name="connsiteX284" fmla="*/ 186710 w 676789"/>
                  <a:gd name="connsiteY284" fmla="*/ 687387 h 1006475"/>
                  <a:gd name="connsiteX285" fmla="*/ 663423 w 676789"/>
                  <a:gd name="connsiteY285" fmla="*/ 685800 h 1006475"/>
                  <a:gd name="connsiteX286" fmla="*/ 665613 w 676789"/>
                  <a:gd name="connsiteY286" fmla="*/ 685800 h 1006475"/>
                  <a:gd name="connsiteX287" fmla="*/ 665613 w 676789"/>
                  <a:gd name="connsiteY287" fmla="*/ 690033 h 1006475"/>
                  <a:gd name="connsiteX288" fmla="*/ 654664 w 676789"/>
                  <a:gd name="connsiteY288" fmla="*/ 692150 h 1006475"/>
                  <a:gd name="connsiteX289" fmla="*/ 652475 w 676789"/>
                  <a:gd name="connsiteY289" fmla="*/ 694267 h 1006475"/>
                  <a:gd name="connsiteX290" fmla="*/ 606492 w 676789"/>
                  <a:gd name="connsiteY290" fmla="*/ 711200 h 1006475"/>
                  <a:gd name="connsiteX291" fmla="*/ 606492 w 676789"/>
                  <a:gd name="connsiteY291" fmla="*/ 706967 h 1006475"/>
                  <a:gd name="connsiteX292" fmla="*/ 650285 w 676789"/>
                  <a:gd name="connsiteY292" fmla="*/ 690033 h 1006475"/>
                  <a:gd name="connsiteX293" fmla="*/ 654664 w 676789"/>
                  <a:gd name="connsiteY293" fmla="*/ 687917 h 1006475"/>
                  <a:gd name="connsiteX294" fmla="*/ 663423 w 676789"/>
                  <a:gd name="connsiteY294" fmla="*/ 685800 h 1006475"/>
                  <a:gd name="connsiteX295" fmla="*/ 641608 w 676789"/>
                  <a:gd name="connsiteY295" fmla="*/ 668337 h 1006475"/>
                  <a:gd name="connsiteX296" fmla="*/ 645917 w 676789"/>
                  <a:gd name="connsiteY296" fmla="*/ 668337 h 1006475"/>
                  <a:gd name="connsiteX297" fmla="*/ 654535 w 676789"/>
                  <a:gd name="connsiteY297" fmla="*/ 668337 h 1006475"/>
                  <a:gd name="connsiteX298" fmla="*/ 652380 w 676789"/>
                  <a:gd name="connsiteY298" fmla="*/ 672703 h 1006475"/>
                  <a:gd name="connsiteX299" fmla="*/ 648071 w 676789"/>
                  <a:gd name="connsiteY299" fmla="*/ 672703 h 1006475"/>
                  <a:gd name="connsiteX300" fmla="*/ 645917 w 676789"/>
                  <a:gd name="connsiteY300" fmla="*/ 672703 h 1006475"/>
                  <a:gd name="connsiteX301" fmla="*/ 643762 w 676789"/>
                  <a:gd name="connsiteY301" fmla="*/ 672703 h 1006475"/>
                  <a:gd name="connsiteX302" fmla="*/ 626527 w 676789"/>
                  <a:gd name="connsiteY302" fmla="*/ 677068 h 1006475"/>
                  <a:gd name="connsiteX303" fmla="*/ 600673 w 676789"/>
                  <a:gd name="connsiteY303" fmla="*/ 685800 h 1006475"/>
                  <a:gd name="connsiteX304" fmla="*/ 598519 w 676789"/>
                  <a:gd name="connsiteY304" fmla="*/ 685800 h 1006475"/>
                  <a:gd name="connsiteX305" fmla="*/ 598519 w 676789"/>
                  <a:gd name="connsiteY305" fmla="*/ 683617 h 1006475"/>
                  <a:gd name="connsiteX306" fmla="*/ 598519 w 676789"/>
                  <a:gd name="connsiteY306" fmla="*/ 681434 h 1006475"/>
                  <a:gd name="connsiteX307" fmla="*/ 626527 w 676789"/>
                  <a:gd name="connsiteY307" fmla="*/ 670520 h 1006475"/>
                  <a:gd name="connsiteX308" fmla="*/ 641608 w 676789"/>
                  <a:gd name="connsiteY308" fmla="*/ 668337 h 1006475"/>
                  <a:gd name="connsiteX309" fmla="*/ 195709 w 676789"/>
                  <a:gd name="connsiteY309" fmla="*/ 655637 h 1006475"/>
                  <a:gd name="connsiteX310" fmla="*/ 195709 w 676789"/>
                  <a:gd name="connsiteY310" fmla="*/ 659870 h 1006475"/>
                  <a:gd name="connsiteX311" fmla="*/ 186940 w 676789"/>
                  <a:gd name="connsiteY311" fmla="*/ 664104 h 1006475"/>
                  <a:gd name="connsiteX312" fmla="*/ 180363 w 676789"/>
                  <a:gd name="connsiteY312" fmla="*/ 670454 h 1006475"/>
                  <a:gd name="connsiteX313" fmla="*/ 156248 w 676789"/>
                  <a:gd name="connsiteY313" fmla="*/ 700087 h 1006475"/>
                  <a:gd name="connsiteX314" fmla="*/ 154056 w 676789"/>
                  <a:gd name="connsiteY314" fmla="*/ 695854 h 1006475"/>
                  <a:gd name="connsiteX315" fmla="*/ 180363 w 676789"/>
                  <a:gd name="connsiteY315" fmla="*/ 664104 h 1006475"/>
                  <a:gd name="connsiteX316" fmla="*/ 189133 w 676789"/>
                  <a:gd name="connsiteY316" fmla="*/ 659870 h 1006475"/>
                  <a:gd name="connsiteX317" fmla="*/ 195709 w 676789"/>
                  <a:gd name="connsiteY317" fmla="*/ 655637 h 1006475"/>
                  <a:gd name="connsiteX318" fmla="*/ 634464 w 676789"/>
                  <a:gd name="connsiteY318" fmla="*/ 644525 h 1006475"/>
                  <a:gd name="connsiteX319" fmla="*/ 636581 w 676789"/>
                  <a:gd name="connsiteY319" fmla="*/ 644525 h 1006475"/>
                  <a:gd name="connsiteX320" fmla="*/ 638698 w 676789"/>
                  <a:gd name="connsiteY320" fmla="*/ 644525 h 1006475"/>
                  <a:gd name="connsiteX321" fmla="*/ 638698 w 676789"/>
                  <a:gd name="connsiteY321" fmla="*/ 646793 h 1006475"/>
                  <a:gd name="connsiteX322" fmla="*/ 638698 w 676789"/>
                  <a:gd name="connsiteY322" fmla="*/ 649061 h 1006475"/>
                  <a:gd name="connsiteX323" fmla="*/ 634464 w 676789"/>
                  <a:gd name="connsiteY323" fmla="*/ 649061 h 1006475"/>
                  <a:gd name="connsiteX324" fmla="*/ 585781 w 676789"/>
                  <a:gd name="connsiteY324" fmla="*/ 658132 h 1006475"/>
                  <a:gd name="connsiteX325" fmla="*/ 581548 w 676789"/>
                  <a:gd name="connsiteY325" fmla="*/ 660400 h 1006475"/>
                  <a:gd name="connsiteX326" fmla="*/ 579431 w 676789"/>
                  <a:gd name="connsiteY326" fmla="*/ 660400 h 1006475"/>
                  <a:gd name="connsiteX327" fmla="*/ 577314 w 676789"/>
                  <a:gd name="connsiteY327" fmla="*/ 655864 h 1006475"/>
                  <a:gd name="connsiteX328" fmla="*/ 579431 w 676789"/>
                  <a:gd name="connsiteY328" fmla="*/ 655864 h 1006475"/>
                  <a:gd name="connsiteX329" fmla="*/ 583664 w 676789"/>
                  <a:gd name="connsiteY329" fmla="*/ 655864 h 1006475"/>
                  <a:gd name="connsiteX330" fmla="*/ 634464 w 676789"/>
                  <a:gd name="connsiteY330" fmla="*/ 644525 h 1006475"/>
                  <a:gd name="connsiteX331" fmla="*/ 176043 w 676789"/>
                  <a:gd name="connsiteY331" fmla="*/ 639762 h 1006475"/>
                  <a:gd name="connsiteX332" fmla="*/ 178241 w 676789"/>
                  <a:gd name="connsiteY332" fmla="*/ 644260 h 1006475"/>
                  <a:gd name="connsiteX333" fmla="*/ 156260 w 676789"/>
                  <a:gd name="connsiteY333" fmla="*/ 666750 h 1006475"/>
                  <a:gd name="connsiteX334" fmla="*/ 154062 w 676789"/>
                  <a:gd name="connsiteY334" fmla="*/ 666750 h 1006475"/>
                  <a:gd name="connsiteX335" fmla="*/ 151864 w 676789"/>
                  <a:gd name="connsiteY335" fmla="*/ 666750 h 1006475"/>
                  <a:gd name="connsiteX336" fmla="*/ 151864 w 676789"/>
                  <a:gd name="connsiteY336" fmla="*/ 664501 h 1006475"/>
                  <a:gd name="connsiteX337" fmla="*/ 154062 w 676789"/>
                  <a:gd name="connsiteY337" fmla="*/ 662252 h 1006475"/>
                  <a:gd name="connsiteX338" fmla="*/ 176043 w 676789"/>
                  <a:gd name="connsiteY338" fmla="*/ 639762 h 1006475"/>
                  <a:gd name="connsiteX339" fmla="*/ 630144 w 676789"/>
                  <a:gd name="connsiteY339" fmla="*/ 619125 h 1006475"/>
                  <a:gd name="connsiteX340" fmla="*/ 632304 w 676789"/>
                  <a:gd name="connsiteY340" fmla="*/ 619125 h 1006475"/>
                  <a:gd name="connsiteX341" fmla="*/ 632304 w 676789"/>
                  <a:gd name="connsiteY341" fmla="*/ 623207 h 1006475"/>
                  <a:gd name="connsiteX342" fmla="*/ 630144 w 676789"/>
                  <a:gd name="connsiteY342" fmla="*/ 623207 h 1006475"/>
                  <a:gd name="connsiteX343" fmla="*/ 625822 w 676789"/>
                  <a:gd name="connsiteY343" fmla="*/ 625248 h 1006475"/>
                  <a:gd name="connsiteX344" fmla="*/ 567481 w 676789"/>
                  <a:gd name="connsiteY344" fmla="*/ 633413 h 1006475"/>
                  <a:gd name="connsiteX345" fmla="*/ 558838 w 676789"/>
                  <a:gd name="connsiteY345" fmla="*/ 633413 h 1006475"/>
                  <a:gd name="connsiteX346" fmla="*/ 556677 w 676789"/>
                  <a:gd name="connsiteY346" fmla="*/ 633413 h 1006475"/>
                  <a:gd name="connsiteX347" fmla="*/ 558838 w 676789"/>
                  <a:gd name="connsiteY347" fmla="*/ 629331 h 1006475"/>
                  <a:gd name="connsiteX348" fmla="*/ 563160 w 676789"/>
                  <a:gd name="connsiteY348" fmla="*/ 629331 h 1006475"/>
                  <a:gd name="connsiteX349" fmla="*/ 625822 w 676789"/>
                  <a:gd name="connsiteY349" fmla="*/ 621166 h 1006475"/>
                  <a:gd name="connsiteX350" fmla="*/ 630144 w 676789"/>
                  <a:gd name="connsiteY350" fmla="*/ 619125 h 1006475"/>
                  <a:gd name="connsiteX351" fmla="*/ 40184 w 676789"/>
                  <a:gd name="connsiteY351" fmla="*/ 619125 h 1006475"/>
                  <a:gd name="connsiteX352" fmla="*/ 42327 w 676789"/>
                  <a:gd name="connsiteY352" fmla="*/ 621242 h 1006475"/>
                  <a:gd name="connsiteX353" fmla="*/ 42327 w 676789"/>
                  <a:gd name="connsiteY353" fmla="*/ 623358 h 1006475"/>
                  <a:gd name="connsiteX354" fmla="*/ 38040 w 676789"/>
                  <a:gd name="connsiteY354" fmla="*/ 625475 h 1006475"/>
                  <a:gd name="connsiteX355" fmla="*/ 3750 w 676789"/>
                  <a:gd name="connsiteY355" fmla="*/ 650875 h 1006475"/>
                  <a:gd name="connsiteX356" fmla="*/ 1607 w 676789"/>
                  <a:gd name="connsiteY356" fmla="*/ 650875 h 1006475"/>
                  <a:gd name="connsiteX357" fmla="*/ 1607 w 676789"/>
                  <a:gd name="connsiteY357" fmla="*/ 648758 h 1006475"/>
                  <a:gd name="connsiteX358" fmla="*/ 27325 w 676789"/>
                  <a:gd name="connsiteY358" fmla="*/ 627592 h 1006475"/>
                  <a:gd name="connsiteX359" fmla="*/ 35897 w 676789"/>
                  <a:gd name="connsiteY359" fmla="*/ 621242 h 1006475"/>
                  <a:gd name="connsiteX360" fmla="*/ 40184 w 676789"/>
                  <a:gd name="connsiteY360" fmla="*/ 619125 h 1006475"/>
                  <a:gd name="connsiteX361" fmla="*/ 102103 w 676789"/>
                  <a:gd name="connsiteY361" fmla="*/ 609600 h 1006475"/>
                  <a:gd name="connsiteX362" fmla="*/ 104240 w 676789"/>
                  <a:gd name="connsiteY362" fmla="*/ 609600 h 1006475"/>
                  <a:gd name="connsiteX363" fmla="*/ 102103 w 676789"/>
                  <a:gd name="connsiteY363" fmla="*/ 613965 h 1006475"/>
                  <a:gd name="connsiteX364" fmla="*/ 74321 w 676789"/>
                  <a:gd name="connsiteY364" fmla="*/ 627062 h 1006475"/>
                  <a:gd name="connsiteX365" fmla="*/ 52951 w 676789"/>
                  <a:gd name="connsiteY365" fmla="*/ 644525 h 1006475"/>
                  <a:gd name="connsiteX366" fmla="*/ 50814 w 676789"/>
                  <a:gd name="connsiteY366" fmla="*/ 644525 h 1006475"/>
                  <a:gd name="connsiteX367" fmla="*/ 50814 w 676789"/>
                  <a:gd name="connsiteY367" fmla="*/ 640159 h 1006475"/>
                  <a:gd name="connsiteX368" fmla="*/ 76458 w 676789"/>
                  <a:gd name="connsiteY368" fmla="*/ 620514 h 1006475"/>
                  <a:gd name="connsiteX369" fmla="*/ 89280 w 676789"/>
                  <a:gd name="connsiteY369" fmla="*/ 611783 h 1006475"/>
                  <a:gd name="connsiteX370" fmla="*/ 102103 w 676789"/>
                  <a:gd name="connsiteY370" fmla="*/ 609600 h 1006475"/>
                  <a:gd name="connsiteX371" fmla="*/ 69759 w 676789"/>
                  <a:gd name="connsiteY371" fmla="*/ 609600 h 1006475"/>
                  <a:gd name="connsiteX372" fmla="*/ 71918 w 676789"/>
                  <a:gd name="connsiteY372" fmla="*/ 609600 h 1006475"/>
                  <a:gd name="connsiteX373" fmla="*/ 71918 w 676789"/>
                  <a:gd name="connsiteY373" fmla="*/ 614010 h 1006475"/>
                  <a:gd name="connsiteX374" fmla="*/ 63282 w 676789"/>
                  <a:gd name="connsiteY374" fmla="*/ 620624 h 1006475"/>
                  <a:gd name="connsiteX375" fmla="*/ 24420 w 676789"/>
                  <a:gd name="connsiteY375" fmla="*/ 647083 h 1006475"/>
                  <a:gd name="connsiteX376" fmla="*/ 24420 w 676789"/>
                  <a:gd name="connsiteY376" fmla="*/ 649288 h 1006475"/>
                  <a:gd name="connsiteX377" fmla="*/ 22261 w 676789"/>
                  <a:gd name="connsiteY377" fmla="*/ 644878 h 1006475"/>
                  <a:gd name="connsiteX378" fmla="*/ 50328 w 676789"/>
                  <a:gd name="connsiteY378" fmla="*/ 622829 h 1006475"/>
                  <a:gd name="connsiteX379" fmla="*/ 61123 w 676789"/>
                  <a:gd name="connsiteY379" fmla="*/ 616215 h 1006475"/>
                  <a:gd name="connsiteX380" fmla="*/ 69759 w 676789"/>
                  <a:gd name="connsiteY380" fmla="*/ 609600 h 1006475"/>
                  <a:gd name="connsiteX381" fmla="*/ 158632 w 676789"/>
                  <a:gd name="connsiteY381" fmla="*/ 603250 h 1006475"/>
                  <a:gd name="connsiteX382" fmla="*/ 160804 w 676789"/>
                  <a:gd name="connsiteY382" fmla="*/ 605404 h 1006475"/>
                  <a:gd name="connsiteX383" fmla="*/ 126046 w 676789"/>
                  <a:gd name="connsiteY383" fmla="*/ 633413 h 1006475"/>
                  <a:gd name="connsiteX384" fmla="*/ 123874 w 676789"/>
                  <a:gd name="connsiteY384" fmla="*/ 631258 h 1006475"/>
                  <a:gd name="connsiteX385" fmla="*/ 158632 w 676789"/>
                  <a:gd name="connsiteY385" fmla="*/ 603250 h 1006475"/>
                  <a:gd name="connsiteX386" fmla="*/ 134846 w 676789"/>
                  <a:gd name="connsiteY386" fmla="*/ 603250 h 1006475"/>
                  <a:gd name="connsiteX387" fmla="*/ 137005 w 676789"/>
                  <a:gd name="connsiteY387" fmla="*/ 603250 h 1006475"/>
                  <a:gd name="connsiteX388" fmla="*/ 137005 w 676789"/>
                  <a:gd name="connsiteY388" fmla="*/ 607546 h 1006475"/>
                  <a:gd name="connsiteX389" fmla="*/ 87348 w 676789"/>
                  <a:gd name="connsiteY389" fmla="*/ 639763 h 1006475"/>
                  <a:gd name="connsiteX390" fmla="*/ 85189 w 676789"/>
                  <a:gd name="connsiteY390" fmla="*/ 635467 h 1006475"/>
                  <a:gd name="connsiteX391" fmla="*/ 132687 w 676789"/>
                  <a:gd name="connsiteY391" fmla="*/ 605398 h 1006475"/>
                  <a:gd name="connsiteX392" fmla="*/ 134846 w 676789"/>
                  <a:gd name="connsiteY392" fmla="*/ 603250 h 1006475"/>
                  <a:gd name="connsiteX393" fmla="*/ 621223 w 676789"/>
                  <a:gd name="connsiteY393" fmla="*/ 600075 h 1006475"/>
                  <a:gd name="connsiteX394" fmla="*/ 621223 w 676789"/>
                  <a:gd name="connsiteY394" fmla="*/ 603885 h 1006475"/>
                  <a:gd name="connsiteX395" fmla="*/ 616963 w 676789"/>
                  <a:gd name="connsiteY395" fmla="*/ 605790 h 1006475"/>
                  <a:gd name="connsiteX396" fmla="*/ 574372 w 676789"/>
                  <a:gd name="connsiteY396" fmla="*/ 609600 h 1006475"/>
                  <a:gd name="connsiteX397" fmla="*/ 557335 w 676789"/>
                  <a:gd name="connsiteY397" fmla="*/ 609600 h 1006475"/>
                  <a:gd name="connsiteX398" fmla="*/ 542428 w 676789"/>
                  <a:gd name="connsiteY398" fmla="*/ 609600 h 1006475"/>
                  <a:gd name="connsiteX399" fmla="*/ 540298 w 676789"/>
                  <a:gd name="connsiteY399" fmla="*/ 609600 h 1006475"/>
                  <a:gd name="connsiteX400" fmla="*/ 538168 w 676789"/>
                  <a:gd name="connsiteY400" fmla="*/ 609600 h 1006475"/>
                  <a:gd name="connsiteX401" fmla="*/ 536039 w 676789"/>
                  <a:gd name="connsiteY401" fmla="*/ 607695 h 1006475"/>
                  <a:gd name="connsiteX402" fmla="*/ 538168 w 676789"/>
                  <a:gd name="connsiteY402" fmla="*/ 605790 h 1006475"/>
                  <a:gd name="connsiteX403" fmla="*/ 542428 w 676789"/>
                  <a:gd name="connsiteY403" fmla="*/ 605790 h 1006475"/>
                  <a:gd name="connsiteX404" fmla="*/ 557335 w 676789"/>
                  <a:gd name="connsiteY404" fmla="*/ 605790 h 1006475"/>
                  <a:gd name="connsiteX405" fmla="*/ 574372 w 676789"/>
                  <a:gd name="connsiteY405" fmla="*/ 605790 h 1006475"/>
                  <a:gd name="connsiteX406" fmla="*/ 614834 w 676789"/>
                  <a:gd name="connsiteY406" fmla="*/ 601980 h 1006475"/>
                  <a:gd name="connsiteX407" fmla="*/ 621223 w 676789"/>
                  <a:gd name="connsiteY407" fmla="*/ 600075 h 1006475"/>
                  <a:gd name="connsiteX408" fmla="*/ 611091 w 676789"/>
                  <a:gd name="connsiteY408" fmla="*/ 579437 h 1006475"/>
                  <a:gd name="connsiteX409" fmla="*/ 613253 w 676789"/>
                  <a:gd name="connsiteY409" fmla="*/ 583882 h 1006475"/>
                  <a:gd name="connsiteX410" fmla="*/ 611091 w 676789"/>
                  <a:gd name="connsiteY410" fmla="*/ 586104 h 1006475"/>
                  <a:gd name="connsiteX411" fmla="*/ 606767 w 676789"/>
                  <a:gd name="connsiteY411" fmla="*/ 586104 h 1006475"/>
                  <a:gd name="connsiteX412" fmla="*/ 522461 w 676789"/>
                  <a:gd name="connsiteY412" fmla="*/ 599439 h 1006475"/>
                  <a:gd name="connsiteX413" fmla="*/ 518137 w 676789"/>
                  <a:gd name="connsiteY413" fmla="*/ 601662 h 1006475"/>
                  <a:gd name="connsiteX414" fmla="*/ 515975 w 676789"/>
                  <a:gd name="connsiteY414" fmla="*/ 597217 h 1006475"/>
                  <a:gd name="connsiteX415" fmla="*/ 602444 w 676789"/>
                  <a:gd name="connsiteY415" fmla="*/ 583882 h 1006475"/>
                  <a:gd name="connsiteX416" fmla="*/ 606767 w 676789"/>
                  <a:gd name="connsiteY416" fmla="*/ 581659 h 1006475"/>
                  <a:gd name="connsiteX417" fmla="*/ 611091 w 676789"/>
                  <a:gd name="connsiteY417" fmla="*/ 579437 h 1006475"/>
                  <a:gd name="connsiteX418" fmla="*/ 563923 w 676789"/>
                  <a:gd name="connsiteY418" fmla="*/ 563562 h 1006475"/>
                  <a:gd name="connsiteX419" fmla="*/ 570395 w 676789"/>
                  <a:gd name="connsiteY419" fmla="*/ 563562 h 1006475"/>
                  <a:gd name="connsiteX420" fmla="*/ 572552 w 676789"/>
                  <a:gd name="connsiteY420" fmla="*/ 565626 h 1006475"/>
                  <a:gd name="connsiteX421" fmla="*/ 570395 w 676789"/>
                  <a:gd name="connsiteY421" fmla="*/ 567689 h 1006475"/>
                  <a:gd name="connsiteX422" fmla="*/ 492729 w 676789"/>
                  <a:gd name="connsiteY422" fmla="*/ 584200 h 1006475"/>
                  <a:gd name="connsiteX423" fmla="*/ 490571 w 676789"/>
                  <a:gd name="connsiteY423" fmla="*/ 580072 h 1006475"/>
                  <a:gd name="connsiteX424" fmla="*/ 563923 w 676789"/>
                  <a:gd name="connsiteY424" fmla="*/ 563562 h 1006475"/>
                  <a:gd name="connsiteX425" fmla="*/ 557173 w 676789"/>
                  <a:gd name="connsiteY425" fmla="*/ 525462 h 1006475"/>
                  <a:gd name="connsiteX426" fmla="*/ 559307 w 676789"/>
                  <a:gd name="connsiteY426" fmla="*/ 527627 h 1006475"/>
                  <a:gd name="connsiteX427" fmla="*/ 495310 w 676789"/>
                  <a:gd name="connsiteY427" fmla="*/ 549275 h 1006475"/>
                  <a:gd name="connsiteX428" fmla="*/ 495310 w 676789"/>
                  <a:gd name="connsiteY428" fmla="*/ 544945 h 1006475"/>
                  <a:gd name="connsiteX429" fmla="*/ 557173 w 676789"/>
                  <a:gd name="connsiteY429" fmla="*/ 525462 h 1006475"/>
                  <a:gd name="connsiteX430" fmla="*/ 579299 w 676789"/>
                  <a:gd name="connsiteY430" fmla="*/ 509587 h 1006475"/>
                  <a:gd name="connsiteX431" fmla="*/ 581481 w 676789"/>
                  <a:gd name="connsiteY431" fmla="*/ 509587 h 1006475"/>
                  <a:gd name="connsiteX432" fmla="*/ 583664 w 676789"/>
                  <a:gd name="connsiteY432" fmla="*/ 513917 h 1006475"/>
                  <a:gd name="connsiteX433" fmla="*/ 572750 w 676789"/>
                  <a:gd name="connsiteY433" fmla="*/ 520411 h 1006475"/>
                  <a:gd name="connsiteX434" fmla="*/ 570567 w 676789"/>
                  <a:gd name="connsiteY434" fmla="*/ 520411 h 1006475"/>
                  <a:gd name="connsiteX435" fmla="*/ 553104 w 676789"/>
                  <a:gd name="connsiteY435" fmla="*/ 524741 h 1006475"/>
                  <a:gd name="connsiteX436" fmla="*/ 518179 w 676789"/>
                  <a:gd name="connsiteY436" fmla="*/ 533400 h 1006475"/>
                  <a:gd name="connsiteX437" fmla="*/ 515997 w 676789"/>
                  <a:gd name="connsiteY437" fmla="*/ 529070 h 1006475"/>
                  <a:gd name="connsiteX438" fmla="*/ 550922 w 676789"/>
                  <a:gd name="connsiteY438" fmla="*/ 522576 h 1006475"/>
                  <a:gd name="connsiteX439" fmla="*/ 568385 w 676789"/>
                  <a:gd name="connsiteY439" fmla="*/ 516081 h 1006475"/>
                  <a:gd name="connsiteX440" fmla="*/ 579299 w 676789"/>
                  <a:gd name="connsiteY440" fmla="*/ 509587 h 1006475"/>
                  <a:gd name="connsiteX441" fmla="*/ 591999 w 676789"/>
                  <a:gd name="connsiteY441" fmla="*/ 481012 h 1006475"/>
                  <a:gd name="connsiteX442" fmla="*/ 594181 w 676789"/>
                  <a:gd name="connsiteY442" fmla="*/ 481012 h 1006475"/>
                  <a:gd name="connsiteX443" fmla="*/ 594181 w 676789"/>
                  <a:gd name="connsiteY443" fmla="*/ 485245 h 1006475"/>
                  <a:gd name="connsiteX444" fmla="*/ 530879 w 676789"/>
                  <a:gd name="connsiteY444" fmla="*/ 506412 h 1006475"/>
                  <a:gd name="connsiteX445" fmla="*/ 528697 w 676789"/>
                  <a:gd name="connsiteY445" fmla="*/ 506412 h 1006475"/>
                  <a:gd name="connsiteX446" fmla="*/ 528697 w 676789"/>
                  <a:gd name="connsiteY446" fmla="*/ 502179 h 1006475"/>
                  <a:gd name="connsiteX447" fmla="*/ 535245 w 676789"/>
                  <a:gd name="connsiteY447" fmla="*/ 500062 h 1006475"/>
                  <a:gd name="connsiteX448" fmla="*/ 591999 w 676789"/>
                  <a:gd name="connsiteY448" fmla="*/ 481012 h 1006475"/>
                  <a:gd name="connsiteX449" fmla="*/ 611064 w 676789"/>
                  <a:gd name="connsiteY449" fmla="*/ 455612 h 1006475"/>
                  <a:gd name="connsiteX450" fmla="*/ 613240 w 676789"/>
                  <a:gd name="connsiteY450" fmla="*/ 459942 h 1006475"/>
                  <a:gd name="connsiteX451" fmla="*/ 558852 w 676789"/>
                  <a:gd name="connsiteY451" fmla="*/ 479425 h 1006475"/>
                  <a:gd name="connsiteX452" fmla="*/ 558852 w 676789"/>
                  <a:gd name="connsiteY452" fmla="*/ 475095 h 1006475"/>
                  <a:gd name="connsiteX453" fmla="*/ 611064 w 676789"/>
                  <a:gd name="connsiteY453" fmla="*/ 455612 h 1006475"/>
                  <a:gd name="connsiteX454" fmla="*/ 624329 w 676789"/>
                  <a:gd name="connsiteY454" fmla="*/ 422275 h 1006475"/>
                  <a:gd name="connsiteX455" fmla="*/ 626527 w 676789"/>
                  <a:gd name="connsiteY455" fmla="*/ 424473 h 1006475"/>
                  <a:gd name="connsiteX456" fmla="*/ 626527 w 676789"/>
                  <a:gd name="connsiteY456" fmla="*/ 426671 h 1006475"/>
                  <a:gd name="connsiteX457" fmla="*/ 571575 w 676789"/>
                  <a:gd name="connsiteY457" fmla="*/ 450850 h 1006475"/>
                  <a:gd name="connsiteX458" fmla="*/ 571575 w 676789"/>
                  <a:gd name="connsiteY458" fmla="*/ 446454 h 1006475"/>
                  <a:gd name="connsiteX459" fmla="*/ 624329 w 676789"/>
                  <a:gd name="connsiteY459" fmla="*/ 422275 h 1006475"/>
                  <a:gd name="connsiteX460" fmla="*/ 630146 w 676789"/>
                  <a:gd name="connsiteY460" fmla="*/ 403225 h 1006475"/>
                  <a:gd name="connsiteX461" fmla="*/ 632305 w 676789"/>
                  <a:gd name="connsiteY461" fmla="*/ 403225 h 1006475"/>
                  <a:gd name="connsiteX462" fmla="*/ 632305 w 676789"/>
                  <a:gd name="connsiteY462" fmla="*/ 405342 h 1006475"/>
                  <a:gd name="connsiteX463" fmla="*/ 630146 w 676789"/>
                  <a:gd name="connsiteY463" fmla="*/ 407458 h 1006475"/>
                  <a:gd name="connsiteX464" fmla="*/ 584807 w 676789"/>
                  <a:gd name="connsiteY464" fmla="*/ 428625 h 1006475"/>
                  <a:gd name="connsiteX465" fmla="*/ 582648 w 676789"/>
                  <a:gd name="connsiteY465" fmla="*/ 424392 h 1006475"/>
                  <a:gd name="connsiteX466" fmla="*/ 630146 w 676789"/>
                  <a:gd name="connsiteY466" fmla="*/ 403225 h 1006475"/>
                  <a:gd name="connsiteX467" fmla="*/ 633289 w 676789"/>
                  <a:gd name="connsiteY467" fmla="*/ 382587 h 1006475"/>
                  <a:gd name="connsiteX468" fmla="*/ 635465 w 676789"/>
                  <a:gd name="connsiteY468" fmla="*/ 382587 h 1006475"/>
                  <a:gd name="connsiteX469" fmla="*/ 635465 w 676789"/>
                  <a:gd name="connsiteY469" fmla="*/ 386820 h 1006475"/>
                  <a:gd name="connsiteX470" fmla="*/ 583253 w 676789"/>
                  <a:gd name="connsiteY470" fmla="*/ 414337 h 1006475"/>
                  <a:gd name="connsiteX471" fmla="*/ 581078 w 676789"/>
                  <a:gd name="connsiteY471" fmla="*/ 412220 h 1006475"/>
                  <a:gd name="connsiteX472" fmla="*/ 581078 w 676789"/>
                  <a:gd name="connsiteY472" fmla="*/ 410104 h 1006475"/>
                  <a:gd name="connsiteX473" fmla="*/ 633289 w 676789"/>
                  <a:gd name="connsiteY473" fmla="*/ 382587 h 1006475"/>
                  <a:gd name="connsiteX474" fmla="*/ 636541 w 676789"/>
                  <a:gd name="connsiteY474" fmla="*/ 358775 h 1006475"/>
                  <a:gd name="connsiteX475" fmla="*/ 638678 w 676789"/>
                  <a:gd name="connsiteY475" fmla="*/ 358775 h 1006475"/>
                  <a:gd name="connsiteX476" fmla="*/ 638678 w 676789"/>
                  <a:gd name="connsiteY476" fmla="*/ 363008 h 1006475"/>
                  <a:gd name="connsiteX477" fmla="*/ 589526 w 676789"/>
                  <a:gd name="connsiteY477" fmla="*/ 390525 h 1006475"/>
                  <a:gd name="connsiteX478" fmla="*/ 587389 w 676789"/>
                  <a:gd name="connsiteY478" fmla="*/ 390525 h 1006475"/>
                  <a:gd name="connsiteX479" fmla="*/ 587389 w 676789"/>
                  <a:gd name="connsiteY479" fmla="*/ 386292 h 1006475"/>
                  <a:gd name="connsiteX480" fmla="*/ 636541 w 676789"/>
                  <a:gd name="connsiteY480" fmla="*/ 358775 h 1006475"/>
                  <a:gd name="connsiteX481" fmla="*/ 642931 w 676789"/>
                  <a:gd name="connsiteY481" fmla="*/ 336550 h 1006475"/>
                  <a:gd name="connsiteX482" fmla="*/ 645048 w 676789"/>
                  <a:gd name="connsiteY482" fmla="*/ 340783 h 1006475"/>
                  <a:gd name="connsiteX483" fmla="*/ 640814 w 676789"/>
                  <a:gd name="connsiteY483" fmla="*/ 342900 h 1006475"/>
                  <a:gd name="connsiteX484" fmla="*/ 594248 w 676789"/>
                  <a:gd name="connsiteY484" fmla="*/ 366183 h 1006475"/>
                  <a:gd name="connsiteX485" fmla="*/ 594248 w 676789"/>
                  <a:gd name="connsiteY485" fmla="*/ 368300 h 1006475"/>
                  <a:gd name="connsiteX486" fmla="*/ 592131 w 676789"/>
                  <a:gd name="connsiteY486" fmla="*/ 364067 h 1006475"/>
                  <a:gd name="connsiteX487" fmla="*/ 640814 w 676789"/>
                  <a:gd name="connsiteY487" fmla="*/ 338667 h 1006475"/>
                  <a:gd name="connsiteX488" fmla="*/ 642931 w 676789"/>
                  <a:gd name="connsiteY488" fmla="*/ 336550 h 1006475"/>
                  <a:gd name="connsiteX489" fmla="*/ 643814 w 676789"/>
                  <a:gd name="connsiteY489" fmla="*/ 312737 h 1006475"/>
                  <a:gd name="connsiteX490" fmla="*/ 648165 w 676789"/>
                  <a:gd name="connsiteY490" fmla="*/ 312737 h 1006475"/>
                  <a:gd name="connsiteX491" fmla="*/ 648165 w 676789"/>
                  <a:gd name="connsiteY491" fmla="*/ 317046 h 1006475"/>
                  <a:gd name="connsiteX492" fmla="*/ 645989 w 676789"/>
                  <a:gd name="connsiteY492" fmla="*/ 317046 h 1006475"/>
                  <a:gd name="connsiteX493" fmla="*/ 643814 w 676789"/>
                  <a:gd name="connsiteY493" fmla="*/ 317046 h 1006475"/>
                  <a:gd name="connsiteX494" fmla="*/ 635112 w 676789"/>
                  <a:gd name="connsiteY494" fmla="*/ 319200 h 1006475"/>
                  <a:gd name="connsiteX495" fmla="*/ 619884 w 676789"/>
                  <a:gd name="connsiteY495" fmla="*/ 327818 h 1006475"/>
                  <a:gd name="connsiteX496" fmla="*/ 595953 w 676789"/>
                  <a:gd name="connsiteY496" fmla="*/ 342900 h 1006475"/>
                  <a:gd name="connsiteX497" fmla="*/ 593778 w 676789"/>
                  <a:gd name="connsiteY497" fmla="*/ 342900 h 1006475"/>
                  <a:gd name="connsiteX498" fmla="*/ 593778 w 676789"/>
                  <a:gd name="connsiteY498" fmla="*/ 338591 h 1006475"/>
                  <a:gd name="connsiteX499" fmla="*/ 622059 w 676789"/>
                  <a:gd name="connsiteY499" fmla="*/ 321355 h 1006475"/>
                  <a:gd name="connsiteX500" fmla="*/ 637287 w 676789"/>
                  <a:gd name="connsiteY500" fmla="*/ 314891 h 1006475"/>
                  <a:gd name="connsiteX501" fmla="*/ 643814 w 676789"/>
                  <a:gd name="connsiteY501" fmla="*/ 312737 h 1006475"/>
                  <a:gd name="connsiteX502" fmla="*/ 645960 w 676789"/>
                  <a:gd name="connsiteY502" fmla="*/ 292100 h 1006475"/>
                  <a:gd name="connsiteX503" fmla="*/ 648150 w 676789"/>
                  <a:gd name="connsiteY503" fmla="*/ 292100 h 1006475"/>
                  <a:gd name="connsiteX504" fmla="*/ 650339 w 676789"/>
                  <a:gd name="connsiteY504" fmla="*/ 296396 h 1006475"/>
                  <a:gd name="connsiteX505" fmla="*/ 648150 w 676789"/>
                  <a:gd name="connsiteY505" fmla="*/ 296396 h 1006475"/>
                  <a:gd name="connsiteX506" fmla="*/ 641581 w 676789"/>
                  <a:gd name="connsiteY506" fmla="*/ 298543 h 1006475"/>
                  <a:gd name="connsiteX507" fmla="*/ 591219 w 676789"/>
                  <a:gd name="connsiteY507" fmla="*/ 326465 h 1006475"/>
                  <a:gd name="connsiteX508" fmla="*/ 591219 w 676789"/>
                  <a:gd name="connsiteY508" fmla="*/ 328613 h 1006475"/>
                  <a:gd name="connsiteX509" fmla="*/ 589029 w 676789"/>
                  <a:gd name="connsiteY509" fmla="*/ 324317 h 1006475"/>
                  <a:gd name="connsiteX510" fmla="*/ 591219 w 676789"/>
                  <a:gd name="connsiteY510" fmla="*/ 322169 h 1006475"/>
                  <a:gd name="connsiteX511" fmla="*/ 641581 w 676789"/>
                  <a:gd name="connsiteY511" fmla="*/ 294248 h 1006475"/>
                  <a:gd name="connsiteX512" fmla="*/ 645960 w 676789"/>
                  <a:gd name="connsiteY512" fmla="*/ 292100 h 1006475"/>
                  <a:gd name="connsiteX513" fmla="*/ 240197 w 676789"/>
                  <a:gd name="connsiteY513" fmla="*/ 292100 h 1006475"/>
                  <a:gd name="connsiteX514" fmla="*/ 240197 w 676789"/>
                  <a:gd name="connsiteY514" fmla="*/ 294183 h 1006475"/>
                  <a:gd name="connsiteX515" fmla="*/ 242352 w 676789"/>
                  <a:gd name="connsiteY515" fmla="*/ 294183 h 1006475"/>
                  <a:gd name="connsiteX516" fmla="*/ 240197 w 676789"/>
                  <a:gd name="connsiteY516" fmla="*/ 296267 h 1006475"/>
                  <a:gd name="connsiteX517" fmla="*/ 238043 w 676789"/>
                  <a:gd name="connsiteY517" fmla="*/ 296267 h 1006475"/>
                  <a:gd name="connsiteX518" fmla="*/ 229425 w 676789"/>
                  <a:gd name="connsiteY518" fmla="*/ 300434 h 1006475"/>
                  <a:gd name="connsiteX519" fmla="*/ 186336 w 676789"/>
                  <a:gd name="connsiteY519" fmla="*/ 325438 h 1006475"/>
                  <a:gd name="connsiteX520" fmla="*/ 184181 w 676789"/>
                  <a:gd name="connsiteY520" fmla="*/ 325438 h 1006475"/>
                  <a:gd name="connsiteX521" fmla="*/ 184181 w 676789"/>
                  <a:gd name="connsiteY521" fmla="*/ 321271 h 1006475"/>
                  <a:gd name="connsiteX522" fmla="*/ 210035 w 676789"/>
                  <a:gd name="connsiteY522" fmla="*/ 304602 h 1006475"/>
                  <a:gd name="connsiteX523" fmla="*/ 240197 w 676789"/>
                  <a:gd name="connsiteY523" fmla="*/ 292100 h 1006475"/>
                  <a:gd name="connsiteX524" fmla="*/ 256039 w 676789"/>
                  <a:gd name="connsiteY524" fmla="*/ 277812 h 1006475"/>
                  <a:gd name="connsiteX525" fmla="*/ 258227 w 676789"/>
                  <a:gd name="connsiteY525" fmla="*/ 282222 h 1006475"/>
                  <a:gd name="connsiteX526" fmla="*/ 256039 w 676789"/>
                  <a:gd name="connsiteY526" fmla="*/ 282222 h 1006475"/>
                  <a:gd name="connsiteX527" fmla="*/ 256039 w 676789"/>
                  <a:gd name="connsiteY527" fmla="*/ 284427 h 1006475"/>
                  <a:gd name="connsiteX528" fmla="*/ 245098 w 676789"/>
                  <a:gd name="connsiteY528" fmla="*/ 288836 h 1006475"/>
                  <a:gd name="connsiteX529" fmla="*/ 242909 w 676789"/>
                  <a:gd name="connsiteY529" fmla="*/ 291041 h 1006475"/>
                  <a:gd name="connsiteX530" fmla="*/ 240721 w 676789"/>
                  <a:gd name="connsiteY530" fmla="*/ 291041 h 1006475"/>
                  <a:gd name="connsiteX531" fmla="*/ 210087 w 676789"/>
                  <a:gd name="connsiteY531" fmla="*/ 304271 h 1006475"/>
                  <a:gd name="connsiteX532" fmla="*/ 181640 w 676789"/>
                  <a:gd name="connsiteY532" fmla="*/ 317500 h 1006475"/>
                  <a:gd name="connsiteX533" fmla="*/ 179452 w 676789"/>
                  <a:gd name="connsiteY533" fmla="*/ 317500 h 1006475"/>
                  <a:gd name="connsiteX534" fmla="*/ 177264 w 676789"/>
                  <a:gd name="connsiteY534" fmla="*/ 315295 h 1006475"/>
                  <a:gd name="connsiteX535" fmla="*/ 179452 w 676789"/>
                  <a:gd name="connsiteY535" fmla="*/ 313090 h 1006475"/>
                  <a:gd name="connsiteX536" fmla="*/ 236345 w 676789"/>
                  <a:gd name="connsiteY536" fmla="*/ 288836 h 1006475"/>
                  <a:gd name="connsiteX537" fmla="*/ 253850 w 676789"/>
                  <a:gd name="connsiteY537" fmla="*/ 280017 h 1006475"/>
                  <a:gd name="connsiteX538" fmla="*/ 256039 w 676789"/>
                  <a:gd name="connsiteY538" fmla="*/ 277812 h 1006475"/>
                  <a:gd name="connsiteX539" fmla="*/ 638680 w 676789"/>
                  <a:gd name="connsiteY539" fmla="*/ 276225 h 1006475"/>
                  <a:gd name="connsiteX540" fmla="*/ 640815 w 676789"/>
                  <a:gd name="connsiteY540" fmla="*/ 278373 h 1006475"/>
                  <a:gd name="connsiteX541" fmla="*/ 640815 w 676789"/>
                  <a:gd name="connsiteY541" fmla="*/ 280521 h 1006475"/>
                  <a:gd name="connsiteX542" fmla="*/ 638680 w 676789"/>
                  <a:gd name="connsiteY542" fmla="*/ 280521 h 1006475"/>
                  <a:gd name="connsiteX543" fmla="*/ 591712 w 676789"/>
                  <a:gd name="connsiteY543" fmla="*/ 308442 h 1006475"/>
                  <a:gd name="connsiteX544" fmla="*/ 587442 w 676789"/>
                  <a:gd name="connsiteY544" fmla="*/ 310590 h 1006475"/>
                  <a:gd name="connsiteX545" fmla="*/ 585307 w 676789"/>
                  <a:gd name="connsiteY545" fmla="*/ 310590 h 1006475"/>
                  <a:gd name="connsiteX546" fmla="*/ 583172 w 676789"/>
                  <a:gd name="connsiteY546" fmla="*/ 312738 h 1006475"/>
                  <a:gd name="connsiteX547" fmla="*/ 581037 w 676789"/>
                  <a:gd name="connsiteY547" fmla="*/ 310590 h 1006475"/>
                  <a:gd name="connsiteX548" fmla="*/ 581037 w 676789"/>
                  <a:gd name="connsiteY548" fmla="*/ 308442 h 1006475"/>
                  <a:gd name="connsiteX549" fmla="*/ 585307 w 676789"/>
                  <a:gd name="connsiteY549" fmla="*/ 306294 h 1006475"/>
                  <a:gd name="connsiteX550" fmla="*/ 587442 w 676789"/>
                  <a:gd name="connsiteY550" fmla="*/ 306294 h 1006475"/>
                  <a:gd name="connsiteX551" fmla="*/ 591712 w 676789"/>
                  <a:gd name="connsiteY551" fmla="*/ 304147 h 1006475"/>
                  <a:gd name="connsiteX552" fmla="*/ 638680 w 676789"/>
                  <a:gd name="connsiteY552" fmla="*/ 278373 h 1006475"/>
                  <a:gd name="connsiteX553" fmla="*/ 638680 w 676789"/>
                  <a:gd name="connsiteY553" fmla="*/ 276225 h 1006475"/>
                  <a:gd name="connsiteX554" fmla="*/ 259285 w 676789"/>
                  <a:gd name="connsiteY554" fmla="*/ 263525 h 1006475"/>
                  <a:gd name="connsiteX555" fmla="*/ 265635 w 676789"/>
                  <a:gd name="connsiteY555" fmla="*/ 263525 h 1006475"/>
                  <a:gd name="connsiteX556" fmla="*/ 265635 w 676789"/>
                  <a:gd name="connsiteY556" fmla="*/ 267921 h 1006475"/>
                  <a:gd name="connsiteX557" fmla="*/ 250818 w 676789"/>
                  <a:gd name="connsiteY557" fmla="*/ 272317 h 1006475"/>
                  <a:gd name="connsiteX558" fmla="*/ 208485 w 676789"/>
                  <a:gd name="connsiteY558" fmla="*/ 292100 h 1006475"/>
                  <a:gd name="connsiteX559" fmla="*/ 206368 w 676789"/>
                  <a:gd name="connsiteY559" fmla="*/ 289902 h 1006475"/>
                  <a:gd name="connsiteX560" fmla="*/ 259285 w 676789"/>
                  <a:gd name="connsiteY560" fmla="*/ 263525 h 1006475"/>
                  <a:gd name="connsiteX561" fmla="*/ 638678 w 676789"/>
                  <a:gd name="connsiteY561" fmla="*/ 244475 h 1006475"/>
                  <a:gd name="connsiteX562" fmla="*/ 640815 w 676789"/>
                  <a:gd name="connsiteY562" fmla="*/ 248653 h 1006475"/>
                  <a:gd name="connsiteX563" fmla="*/ 638678 w 676789"/>
                  <a:gd name="connsiteY563" fmla="*/ 248653 h 1006475"/>
                  <a:gd name="connsiteX564" fmla="*/ 636541 w 676789"/>
                  <a:gd name="connsiteY564" fmla="*/ 250741 h 1006475"/>
                  <a:gd name="connsiteX565" fmla="*/ 589526 w 676789"/>
                  <a:gd name="connsiteY565" fmla="*/ 282074 h 1006475"/>
                  <a:gd name="connsiteX566" fmla="*/ 587389 w 676789"/>
                  <a:gd name="connsiteY566" fmla="*/ 284163 h 1006475"/>
                  <a:gd name="connsiteX567" fmla="*/ 587389 w 676789"/>
                  <a:gd name="connsiteY567" fmla="*/ 279985 h 1006475"/>
                  <a:gd name="connsiteX568" fmla="*/ 589526 w 676789"/>
                  <a:gd name="connsiteY568" fmla="*/ 277896 h 1006475"/>
                  <a:gd name="connsiteX569" fmla="*/ 634404 w 676789"/>
                  <a:gd name="connsiteY569" fmla="*/ 246564 h 1006475"/>
                  <a:gd name="connsiteX570" fmla="*/ 638678 w 676789"/>
                  <a:gd name="connsiteY570" fmla="*/ 246564 h 1006475"/>
                  <a:gd name="connsiteX571" fmla="*/ 638678 w 676789"/>
                  <a:gd name="connsiteY571" fmla="*/ 244475 h 1006475"/>
                  <a:gd name="connsiteX572" fmla="*/ 281462 w 676789"/>
                  <a:gd name="connsiteY572" fmla="*/ 244475 h 1006475"/>
                  <a:gd name="connsiteX573" fmla="*/ 283627 w 676789"/>
                  <a:gd name="connsiteY573" fmla="*/ 246592 h 1006475"/>
                  <a:gd name="connsiteX574" fmla="*/ 281462 w 676789"/>
                  <a:gd name="connsiteY574" fmla="*/ 248708 h 1006475"/>
                  <a:gd name="connsiteX575" fmla="*/ 279297 w 676789"/>
                  <a:gd name="connsiteY575" fmla="*/ 248708 h 1006475"/>
                  <a:gd name="connsiteX576" fmla="*/ 216518 w 676789"/>
                  <a:gd name="connsiteY576" fmla="*/ 269875 h 1006475"/>
                  <a:gd name="connsiteX577" fmla="*/ 216518 w 676789"/>
                  <a:gd name="connsiteY577" fmla="*/ 265642 h 1006475"/>
                  <a:gd name="connsiteX578" fmla="*/ 244661 w 676789"/>
                  <a:gd name="connsiteY578" fmla="*/ 255058 h 1006475"/>
                  <a:gd name="connsiteX579" fmla="*/ 279297 w 676789"/>
                  <a:gd name="connsiteY579" fmla="*/ 246592 h 1006475"/>
                  <a:gd name="connsiteX580" fmla="*/ 281462 w 676789"/>
                  <a:gd name="connsiteY580" fmla="*/ 244475 h 1006475"/>
                  <a:gd name="connsiteX581" fmla="*/ 639688 w 676789"/>
                  <a:gd name="connsiteY581" fmla="*/ 222250 h 1006475"/>
                  <a:gd name="connsiteX582" fmla="*/ 641838 w 676789"/>
                  <a:gd name="connsiteY582" fmla="*/ 222250 h 1006475"/>
                  <a:gd name="connsiteX583" fmla="*/ 641838 w 676789"/>
                  <a:gd name="connsiteY583" fmla="*/ 226615 h 1006475"/>
                  <a:gd name="connsiteX584" fmla="*/ 637537 w 676789"/>
                  <a:gd name="connsiteY584" fmla="*/ 228798 h 1006475"/>
                  <a:gd name="connsiteX585" fmla="*/ 633235 w 676789"/>
                  <a:gd name="connsiteY585" fmla="*/ 230981 h 1006475"/>
                  <a:gd name="connsiteX586" fmla="*/ 585917 w 676789"/>
                  <a:gd name="connsiteY586" fmla="*/ 254992 h 1006475"/>
                  <a:gd name="connsiteX587" fmla="*/ 581616 w 676789"/>
                  <a:gd name="connsiteY587" fmla="*/ 257175 h 1006475"/>
                  <a:gd name="connsiteX588" fmla="*/ 579465 w 676789"/>
                  <a:gd name="connsiteY588" fmla="*/ 257175 h 1006475"/>
                  <a:gd name="connsiteX589" fmla="*/ 579465 w 676789"/>
                  <a:gd name="connsiteY589" fmla="*/ 252809 h 1006475"/>
                  <a:gd name="connsiteX590" fmla="*/ 585917 w 676789"/>
                  <a:gd name="connsiteY590" fmla="*/ 250626 h 1006475"/>
                  <a:gd name="connsiteX591" fmla="*/ 598822 w 676789"/>
                  <a:gd name="connsiteY591" fmla="*/ 241895 h 1006475"/>
                  <a:gd name="connsiteX592" fmla="*/ 609576 w 676789"/>
                  <a:gd name="connsiteY592" fmla="*/ 237530 h 1006475"/>
                  <a:gd name="connsiteX593" fmla="*/ 631084 w 676789"/>
                  <a:gd name="connsiteY593" fmla="*/ 226615 h 1006475"/>
                  <a:gd name="connsiteX594" fmla="*/ 635386 w 676789"/>
                  <a:gd name="connsiteY594" fmla="*/ 224433 h 1006475"/>
                  <a:gd name="connsiteX595" fmla="*/ 639688 w 676789"/>
                  <a:gd name="connsiteY595" fmla="*/ 222250 h 1006475"/>
                  <a:gd name="connsiteX596" fmla="*/ 632348 w 676789"/>
                  <a:gd name="connsiteY596" fmla="*/ 215900 h 1006475"/>
                  <a:gd name="connsiteX597" fmla="*/ 634464 w 676789"/>
                  <a:gd name="connsiteY597" fmla="*/ 220133 h 1006475"/>
                  <a:gd name="connsiteX598" fmla="*/ 630231 w 676789"/>
                  <a:gd name="connsiteY598" fmla="*/ 222250 h 1006475"/>
                  <a:gd name="connsiteX599" fmla="*/ 609064 w 676789"/>
                  <a:gd name="connsiteY599" fmla="*/ 237067 h 1006475"/>
                  <a:gd name="connsiteX600" fmla="*/ 598481 w 676789"/>
                  <a:gd name="connsiteY600" fmla="*/ 241300 h 1006475"/>
                  <a:gd name="connsiteX601" fmla="*/ 598481 w 676789"/>
                  <a:gd name="connsiteY601" fmla="*/ 239183 h 1006475"/>
                  <a:gd name="connsiteX602" fmla="*/ 628114 w 676789"/>
                  <a:gd name="connsiteY602" fmla="*/ 218017 h 1006475"/>
                  <a:gd name="connsiteX603" fmla="*/ 632348 w 676789"/>
                  <a:gd name="connsiteY603" fmla="*/ 215900 h 1006475"/>
                  <a:gd name="connsiteX604" fmla="*/ 625407 w 676789"/>
                  <a:gd name="connsiteY604" fmla="*/ 203200 h 1006475"/>
                  <a:gd name="connsiteX605" fmla="*/ 627554 w 676789"/>
                  <a:gd name="connsiteY605" fmla="*/ 207530 h 1006475"/>
                  <a:gd name="connsiteX606" fmla="*/ 625407 w 676789"/>
                  <a:gd name="connsiteY606" fmla="*/ 209694 h 1006475"/>
                  <a:gd name="connsiteX607" fmla="*/ 597485 w 676789"/>
                  <a:gd name="connsiteY607" fmla="*/ 227013 h 1006475"/>
                  <a:gd name="connsiteX608" fmla="*/ 595337 w 676789"/>
                  <a:gd name="connsiteY608" fmla="*/ 227013 h 1006475"/>
                  <a:gd name="connsiteX609" fmla="*/ 595337 w 676789"/>
                  <a:gd name="connsiteY609" fmla="*/ 222683 h 1006475"/>
                  <a:gd name="connsiteX610" fmla="*/ 623259 w 676789"/>
                  <a:gd name="connsiteY610" fmla="*/ 205365 h 1006475"/>
                  <a:gd name="connsiteX611" fmla="*/ 625407 w 676789"/>
                  <a:gd name="connsiteY611" fmla="*/ 205365 h 1006475"/>
                  <a:gd name="connsiteX612" fmla="*/ 625407 w 676789"/>
                  <a:gd name="connsiteY612" fmla="*/ 203200 h 1006475"/>
                  <a:gd name="connsiteX613" fmla="*/ 619592 w 676789"/>
                  <a:gd name="connsiteY613" fmla="*/ 179387 h 1006475"/>
                  <a:gd name="connsiteX614" fmla="*/ 619592 w 676789"/>
                  <a:gd name="connsiteY614" fmla="*/ 181504 h 1006475"/>
                  <a:gd name="connsiteX615" fmla="*/ 621764 w 676789"/>
                  <a:gd name="connsiteY615" fmla="*/ 181504 h 1006475"/>
                  <a:gd name="connsiteX616" fmla="*/ 619592 w 676789"/>
                  <a:gd name="connsiteY616" fmla="*/ 183620 h 1006475"/>
                  <a:gd name="connsiteX617" fmla="*/ 617420 w 676789"/>
                  <a:gd name="connsiteY617" fmla="*/ 185737 h 1006475"/>
                  <a:gd name="connsiteX618" fmla="*/ 584834 w 676789"/>
                  <a:gd name="connsiteY618" fmla="*/ 204787 h 1006475"/>
                  <a:gd name="connsiteX619" fmla="*/ 582662 w 676789"/>
                  <a:gd name="connsiteY619" fmla="*/ 204787 h 1006475"/>
                  <a:gd name="connsiteX620" fmla="*/ 582662 w 676789"/>
                  <a:gd name="connsiteY620" fmla="*/ 200554 h 1006475"/>
                  <a:gd name="connsiteX621" fmla="*/ 617420 w 676789"/>
                  <a:gd name="connsiteY621" fmla="*/ 181504 h 1006475"/>
                  <a:gd name="connsiteX622" fmla="*/ 619592 w 676789"/>
                  <a:gd name="connsiteY622" fmla="*/ 179387 h 1006475"/>
                  <a:gd name="connsiteX623" fmla="*/ 621236 w 676789"/>
                  <a:gd name="connsiteY623" fmla="*/ 160337 h 1006475"/>
                  <a:gd name="connsiteX624" fmla="*/ 623352 w 676789"/>
                  <a:gd name="connsiteY624" fmla="*/ 164646 h 1006475"/>
                  <a:gd name="connsiteX625" fmla="*/ 621236 w 676789"/>
                  <a:gd name="connsiteY625" fmla="*/ 164646 h 1006475"/>
                  <a:gd name="connsiteX626" fmla="*/ 619119 w 676789"/>
                  <a:gd name="connsiteY626" fmla="*/ 166800 h 1006475"/>
                  <a:gd name="connsiteX627" fmla="*/ 614886 w 676789"/>
                  <a:gd name="connsiteY627" fmla="*/ 166800 h 1006475"/>
                  <a:gd name="connsiteX628" fmla="*/ 610652 w 676789"/>
                  <a:gd name="connsiteY628" fmla="*/ 168955 h 1006475"/>
                  <a:gd name="connsiteX629" fmla="*/ 576786 w 676789"/>
                  <a:gd name="connsiteY629" fmla="*/ 190500 h 1006475"/>
                  <a:gd name="connsiteX630" fmla="*/ 574669 w 676789"/>
                  <a:gd name="connsiteY630" fmla="*/ 188345 h 1006475"/>
                  <a:gd name="connsiteX631" fmla="*/ 608536 w 676789"/>
                  <a:gd name="connsiteY631" fmla="*/ 164646 h 1006475"/>
                  <a:gd name="connsiteX632" fmla="*/ 612769 w 676789"/>
                  <a:gd name="connsiteY632" fmla="*/ 164646 h 1006475"/>
                  <a:gd name="connsiteX633" fmla="*/ 617002 w 676789"/>
                  <a:gd name="connsiteY633" fmla="*/ 162491 h 1006475"/>
                  <a:gd name="connsiteX634" fmla="*/ 621236 w 676789"/>
                  <a:gd name="connsiteY634" fmla="*/ 160337 h 1006475"/>
                  <a:gd name="connsiteX635" fmla="*/ 600929 w 676789"/>
                  <a:gd name="connsiteY635" fmla="*/ 149225 h 1006475"/>
                  <a:gd name="connsiteX636" fmla="*/ 603112 w 676789"/>
                  <a:gd name="connsiteY636" fmla="*/ 149225 h 1006475"/>
                  <a:gd name="connsiteX637" fmla="*/ 605294 w 676789"/>
                  <a:gd name="connsiteY637" fmla="*/ 153534 h 1006475"/>
                  <a:gd name="connsiteX638" fmla="*/ 603112 w 676789"/>
                  <a:gd name="connsiteY638" fmla="*/ 153534 h 1006475"/>
                  <a:gd name="connsiteX639" fmla="*/ 559454 w 676789"/>
                  <a:gd name="connsiteY639" fmla="*/ 177233 h 1006475"/>
                  <a:gd name="connsiteX640" fmla="*/ 557272 w 676789"/>
                  <a:gd name="connsiteY640" fmla="*/ 177233 h 1006475"/>
                  <a:gd name="connsiteX641" fmla="*/ 557272 w 676789"/>
                  <a:gd name="connsiteY641" fmla="*/ 175079 h 1006475"/>
                  <a:gd name="connsiteX642" fmla="*/ 557272 w 676789"/>
                  <a:gd name="connsiteY642" fmla="*/ 172924 h 1006475"/>
                  <a:gd name="connsiteX643" fmla="*/ 600929 w 676789"/>
                  <a:gd name="connsiteY643" fmla="*/ 149225 h 1006475"/>
                  <a:gd name="connsiteX644" fmla="*/ 587251 w 676789"/>
                  <a:gd name="connsiteY644" fmla="*/ 133350 h 1006475"/>
                  <a:gd name="connsiteX645" fmla="*/ 589427 w 676789"/>
                  <a:gd name="connsiteY645" fmla="*/ 133350 h 1006475"/>
                  <a:gd name="connsiteX646" fmla="*/ 589427 w 676789"/>
                  <a:gd name="connsiteY646" fmla="*/ 137715 h 1006475"/>
                  <a:gd name="connsiteX647" fmla="*/ 550268 w 676789"/>
                  <a:gd name="connsiteY647" fmla="*/ 159544 h 1006475"/>
                  <a:gd name="connsiteX648" fmla="*/ 545917 w 676789"/>
                  <a:gd name="connsiteY648" fmla="*/ 163909 h 1006475"/>
                  <a:gd name="connsiteX649" fmla="*/ 541566 w 676789"/>
                  <a:gd name="connsiteY649" fmla="*/ 166092 h 1006475"/>
                  <a:gd name="connsiteX650" fmla="*/ 537215 w 676789"/>
                  <a:gd name="connsiteY650" fmla="*/ 168275 h 1006475"/>
                  <a:gd name="connsiteX651" fmla="*/ 535039 w 676789"/>
                  <a:gd name="connsiteY651" fmla="*/ 163909 h 1006475"/>
                  <a:gd name="connsiteX652" fmla="*/ 539390 w 676789"/>
                  <a:gd name="connsiteY652" fmla="*/ 161726 h 1006475"/>
                  <a:gd name="connsiteX653" fmla="*/ 543741 w 676789"/>
                  <a:gd name="connsiteY653" fmla="*/ 159544 h 1006475"/>
                  <a:gd name="connsiteX654" fmla="*/ 548092 w 676789"/>
                  <a:gd name="connsiteY654" fmla="*/ 157361 h 1006475"/>
                  <a:gd name="connsiteX655" fmla="*/ 587251 w 676789"/>
                  <a:gd name="connsiteY655" fmla="*/ 133350 h 1006475"/>
                  <a:gd name="connsiteX656" fmla="*/ 572023 w 676789"/>
                  <a:gd name="connsiteY656" fmla="*/ 119062 h 1006475"/>
                  <a:gd name="connsiteX657" fmla="*/ 572023 w 676789"/>
                  <a:gd name="connsiteY657" fmla="*/ 123371 h 1006475"/>
                  <a:gd name="connsiteX658" fmla="*/ 538155 w 676789"/>
                  <a:gd name="connsiteY658" fmla="*/ 142761 h 1006475"/>
                  <a:gd name="connsiteX659" fmla="*/ 533922 w 676789"/>
                  <a:gd name="connsiteY659" fmla="*/ 144916 h 1006475"/>
                  <a:gd name="connsiteX660" fmla="*/ 531805 w 676789"/>
                  <a:gd name="connsiteY660" fmla="*/ 144916 h 1006475"/>
                  <a:gd name="connsiteX661" fmla="*/ 529689 w 676789"/>
                  <a:gd name="connsiteY661" fmla="*/ 147070 h 1006475"/>
                  <a:gd name="connsiteX662" fmla="*/ 527572 w 676789"/>
                  <a:gd name="connsiteY662" fmla="*/ 149225 h 1006475"/>
                  <a:gd name="connsiteX663" fmla="*/ 525455 w 676789"/>
                  <a:gd name="connsiteY663" fmla="*/ 144916 h 1006475"/>
                  <a:gd name="connsiteX664" fmla="*/ 529689 w 676789"/>
                  <a:gd name="connsiteY664" fmla="*/ 142761 h 1006475"/>
                  <a:gd name="connsiteX665" fmla="*/ 531805 w 676789"/>
                  <a:gd name="connsiteY665" fmla="*/ 140607 h 1006475"/>
                  <a:gd name="connsiteX666" fmla="*/ 533922 w 676789"/>
                  <a:gd name="connsiteY666" fmla="*/ 138452 h 1006475"/>
                  <a:gd name="connsiteX667" fmla="*/ 572023 w 676789"/>
                  <a:gd name="connsiteY667" fmla="*/ 119062 h 1006475"/>
                  <a:gd name="connsiteX668" fmla="*/ 563850 w 676789"/>
                  <a:gd name="connsiteY668" fmla="*/ 100012 h 1006475"/>
                  <a:gd name="connsiteX669" fmla="*/ 566026 w 676789"/>
                  <a:gd name="connsiteY669" fmla="*/ 100012 h 1006475"/>
                  <a:gd name="connsiteX670" fmla="*/ 570377 w 676789"/>
                  <a:gd name="connsiteY670" fmla="*/ 100012 h 1006475"/>
                  <a:gd name="connsiteX671" fmla="*/ 570377 w 676789"/>
                  <a:gd name="connsiteY671" fmla="*/ 104245 h 1006475"/>
                  <a:gd name="connsiteX672" fmla="*/ 568201 w 676789"/>
                  <a:gd name="connsiteY672" fmla="*/ 104245 h 1006475"/>
                  <a:gd name="connsiteX673" fmla="*/ 566026 w 676789"/>
                  <a:gd name="connsiteY673" fmla="*/ 104245 h 1006475"/>
                  <a:gd name="connsiteX674" fmla="*/ 555148 w 676789"/>
                  <a:gd name="connsiteY674" fmla="*/ 108479 h 1006475"/>
                  <a:gd name="connsiteX675" fmla="*/ 542095 w 676789"/>
                  <a:gd name="connsiteY675" fmla="*/ 114829 h 1006475"/>
                  <a:gd name="connsiteX676" fmla="*/ 524691 w 676789"/>
                  <a:gd name="connsiteY676" fmla="*/ 127529 h 1006475"/>
                  <a:gd name="connsiteX677" fmla="*/ 520340 w 676789"/>
                  <a:gd name="connsiteY677" fmla="*/ 129645 h 1006475"/>
                  <a:gd name="connsiteX678" fmla="*/ 518165 w 676789"/>
                  <a:gd name="connsiteY678" fmla="*/ 131762 h 1006475"/>
                  <a:gd name="connsiteX679" fmla="*/ 515989 w 676789"/>
                  <a:gd name="connsiteY679" fmla="*/ 131762 h 1006475"/>
                  <a:gd name="connsiteX680" fmla="*/ 515989 w 676789"/>
                  <a:gd name="connsiteY680" fmla="*/ 127529 h 1006475"/>
                  <a:gd name="connsiteX681" fmla="*/ 518165 w 676789"/>
                  <a:gd name="connsiteY681" fmla="*/ 127529 h 1006475"/>
                  <a:gd name="connsiteX682" fmla="*/ 520340 w 676789"/>
                  <a:gd name="connsiteY682" fmla="*/ 125412 h 1006475"/>
                  <a:gd name="connsiteX683" fmla="*/ 542095 w 676789"/>
                  <a:gd name="connsiteY683" fmla="*/ 110595 h 1006475"/>
                  <a:gd name="connsiteX684" fmla="*/ 563850 w 676789"/>
                  <a:gd name="connsiteY684" fmla="*/ 100012 h 1006475"/>
                  <a:gd name="connsiteX685" fmla="*/ 541834 w 676789"/>
                  <a:gd name="connsiteY685" fmla="*/ 82550 h 1006475"/>
                  <a:gd name="connsiteX686" fmla="*/ 543977 w 676789"/>
                  <a:gd name="connsiteY686" fmla="*/ 86859 h 1006475"/>
                  <a:gd name="connsiteX687" fmla="*/ 507543 w 676789"/>
                  <a:gd name="connsiteY687" fmla="*/ 110558 h 1006475"/>
                  <a:gd name="connsiteX688" fmla="*/ 505400 w 676789"/>
                  <a:gd name="connsiteY688" fmla="*/ 112713 h 1006475"/>
                  <a:gd name="connsiteX689" fmla="*/ 503257 w 676789"/>
                  <a:gd name="connsiteY689" fmla="*/ 112713 h 1006475"/>
                  <a:gd name="connsiteX690" fmla="*/ 503257 w 676789"/>
                  <a:gd name="connsiteY690" fmla="*/ 108404 h 1006475"/>
                  <a:gd name="connsiteX691" fmla="*/ 541834 w 676789"/>
                  <a:gd name="connsiteY691" fmla="*/ 82550 h 1006475"/>
                  <a:gd name="connsiteX692" fmla="*/ 526997 w 676789"/>
                  <a:gd name="connsiteY692" fmla="*/ 69850 h 1006475"/>
                  <a:gd name="connsiteX693" fmla="*/ 529137 w 676789"/>
                  <a:gd name="connsiteY693" fmla="*/ 69850 h 1006475"/>
                  <a:gd name="connsiteX694" fmla="*/ 531277 w 676789"/>
                  <a:gd name="connsiteY694" fmla="*/ 71926 h 1006475"/>
                  <a:gd name="connsiteX695" fmla="*/ 529137 w 676789"/>
                  <a:gd name="connsiteY695" fmla="*/ 74002 h 1006475"/>
                  <a:gd name="connsiteX696" fmla="*/ 488483 w 676789"/>
                  <a:gd name="connsiteY696" fmla="*/ 96838 h 1006475"/>
                  <a:gd name="connsiteX697" fmla="*/ 486343 w 676789"/>
                  <a:gd name="connsiteY697" fmla="*/ 96838 h 1006475"/>
                  <a:gd name="connsiteX698" fmla="*/ 484203 w 676789"/>
                  <a:gd name="connsiteY698" fmla="*/ 92686 h 1006475"/>
                  <a:gd name="connsiteX699" fmla="*/ 526997 w 676789"/>
                  <a:gd name="connsiteY699" fmla="*/ 69850 h 1006475"/>
                  <a:gd name="connsiteX700" fmla="*/ 503178 w 676789"/>
                  <a:gd name="connsiteY700" fmla="*/ 53975 h 1006475"/>
                  <a:gd name="connsiteX701" fmla="*/ 505322 w 676789"/>
                  <a:gd name="connsiteY701" fmla="*/ 53975 h 1006475"/>
                  <a:gd name="connsiteX702" fmla="*/ 507465 w 676789"/>
                  <a:gd name="connsiteY702" fmla="*/ 56173 h 1006475"/>
                  <a:gd name="connsiteX703" fmla="*/ 505322 w 676789"/>
                  <a:gd name="connsiteY703" fmla="*/ 58371 h 1006475"/>
                  <a:gd name="connsiteX704" fmla="*/ 466745 w 676789"/>
                  <a:gd name="connsiteY704" fmla="*/ 82550 h 1006475"/>
                  <a:gd name="connsiteX705" fmla="*/ 464602 w 676789"/>
                  <a:gd name="connsiteY705" fmla="*/ 82550 h 1006475"/>
                  <a:gd name="connsiteX706" fmla="*/ 464602 w 676789"/>
                  <a:gd name="connsiteY706" fmla="*/ 78154 h 1006475"/>
                  <a:gd name="connsiteX707" fmla="*/ 501035 w 676789"/>
                  <a:gd name="connsiteY707" fmla="*/ 56173 h 1006475"/>
                  <a:gd name="connsiteX708" fmla="*/ 503178 w 676789"/>
                  <a:gd name="connsiteY708" fmla="*/ 53975 h 1006475"/>
                  <a:gd name="connsiteX709" fmla="*/ 492609 w 676789"/>
                  <a:gd name="connsiteY709" fmla="*/ 42862 h 1006475"/>
                  <a:gd name="connsiteX710" fmla="*/ 494764 w 676789"/>
                  <a:gd name="connsiteY710" fmla="*/ 45103 h 1006475"/>
                  <a:gd name="connsiteX711" fmla="*/ 494764 w 676789"/>
                  <a:gd name="connsiteY711" fmla="*/ 47344 h 1006475"/>
                  <a:gd name="connsiteX712" fmla="*/ 492609 w 676789"/>
                  <a:gd name="connsiteY712" fmla="*/ 47344 h 1006475"/>
                  <a:gd name="connsiteX713" fmla="*/ 490455 w 676789"/>
                  <a:gd name="connsiteY713" fmla="*/ 49585 h 1006475"/>
                  <a:gd name="connsiteX714" fmla="*/ 449520 w 676789"/>
                  <a:gd name="connsiteY714" fmla="*/ 71997 h 1006475"/>
                  <a:gd name="connsiteX715" fmla="*/ 443057 w 676789"/>
                  <a:gd name="connsiteY715" fmla="*/ 76480 h 1006475"/>
                  <a:gd name="connsiteX716" fmla="*/ 438748 w 676789"/>
                  <a:gd name="connsiteY716" fmla="*/ 78721 h 1006475"/>
                  <a:gd name="connsiteX717" fmla="*/ 438748 w 676789"/>
                  <a:gd name="connsiteY717" fmla="*/ 80962 h 1006475"/>
                  <a:gd name="connsiteX718" fmla="*/ 436593 w 676789"/>
                  <a:gd name="connsiteY718" fmla="*/ 76480 h 1006475"/>
                  <a:gd name="connsiteX719" fmla="*/ 438748 w 676789"/>
                  <a:gd name="connsiteY719" fmla="*/ 74238 h 1006475"/>
                  <a:gd name="connsiteX720" fmla="*/ 447366 w 676789"/>
                  <a:gd name="connsiteY720" fmla="*/ 69756 h 1006475"/>
                  <a:gd name="connsiteX721" fmla="*/ 486146 w 676789"/>
                  <a:gd name="connsiteY721" fmla="*/ 47344 h 1006475"/>
                  <a:gd name="connsiteX722" fmla="*/ 490455 w 676789"/>
                  <a:gd name="connsiteY722" fmla="*/ 45103 h 1006475"/>
                  <a:gd name="connsiteX723" fmla="*/ 492609 w 676789"/>
                  <a:gd name="connsiteY723" fmla="*/ 42862 h 1006475"/>
                  <a:gd name="connsiteX724" fmla="*/ 460322 w 676789"/>
                  <a:gd name="connsiteY724" fmla="*/ 34925 h 1006475"/>
                  <a:gd name="connsiteX725" fmla="*/ 462462 w 676789"/>
                  <a:gd name="connsiteY725" fmla="*/ 34925 h 1006475"/>
                  <a:gd name="connsiteX726" fmla="*/ 464602 w 676789"/>
                  <a:gd name="connsiteY726" fmla="*/ 34925 h 1006475"/>
                  <a:gd name="connsiteX727" fmla="*/ 462462 w 676789"/>
                  <a:gd name="connsiteY727" fmla="*/ 39158 h 1006475"/>
                  <a:gd name="connsiteX728" fmla="*/ 428227 w 676789"/>
                  <a:gd name="connsiteY728" fmla="*/ 58208 h 1006475"/>
                  <a:gd name="connsiteX729" fmla="*/ 426087 w 676789"/>
                  <a:gd name="connsiteY729" fmla="*/ 60325 h 1006475"/>
                  <a:gd name="connsiteX730" fmla="*/ 423948 w 676789"/>
                  <a:gd name="connsiteY730" fmla="*/ 62442 h 1006475"/>
                  <a:gd name="connsiteX731" fmla="*/ 419668 w 676789"/>
                  <a:gd name="connsiteY731" fmla="*/ 64558 h 1006475"/>
                  <a:gd name="connsiteX732" fmla="*/ 419668 w 676789"/>
                  <a:gd name="connsiteY732" fmla="*/ 66675 h 1006475"/>
                  <a:gd name="connsiteX733" fmla="*/ 417528 w 676789"/>
                  <a:gd name="connsiteY733" fmla="*/ 66675 h 1006475"/>
                  <a:gd name="connsiteX734" fmla="*/ 415389 w 676789"/>
                  <a:gd name="connsiteY734" fmla="*/ 64558 h 1006475"/>
                  <a:gd name="connsiteX735" fmla="*/ 415389 w 676789"/>
                  <a:gd name="connsiteY735" fmla="*/ 62442 h 1006475"/>
                  <a:gd name="connsiteX736" fmla="*/ 417528 w 676789"/>
                  <a:gd name="connsiteY736" fmla="*/ 60325 h 1006475"/>
                  <a:gd name="connsiteX737" fmla="*/ 421808 w 676789"/>
                  <a:gd name="connsiteY737" fmla="*/ 58208 h 1006475"/>
                  <a:gd name="connsiteX738" fmla="*/ 423948 w 676789"/>
                  <a:gd name="connsiteY738" fmla="*/ 56092 h 1006475"/>
                  <a:gd name="connsiteX739" fmla="*/ 460322 w 676789"/>
                  <a:gd name="connsiteY739" fmla="*/ 34925 h 1006475"/>
                  <a:gd name="connsiteX740" fmla="*/ 447522 w 676789"/>
                  <a:gd name="connsiteY740" fmla="*/ 23812 h 1006475"/>
                  <a:gd name="connsiteX741" fmla="*/ 449712 w 676789"/>
                  <a:gd name="connsiteY741" fmla="*/ 23812 h 1006475"/>
                  <a:gd name="connsiteX742" fmla="*/ 451902 w 676789"/>
                  <a:gd name="connsiteY742" fmla="*/ 26017 h 1006475"/>
                  <a:gd name="connsiteX743" fmla="*/ 449712 w 676789"/>
                  <a:gd name="connsiteY743" fmla="*/ 28222 h 1006475"/>
                  <a:gd name="connsiteX744" fmla="*/ 447522 w 676789"/>
                  <a:gd name="connsiteY744" fmla="*/ 28222 h 1006475"/>
                  <a:gd name="connsiteX745" fmla="*/ 410298 w 676789"/>
                  <a:gd name="connsiteY745" fmla="*/ 50271 h 1006475"/>
                  <a:gd name="connsiteX746" fmla="*/ 408109 w 676789"/>
                  <a:gd name="connsiteY746" fmla="*/ 54680 h 1006475"/>
                  <a:gd name="connsiteX747" fmla="*/ 401540 w 676789"/>
                  <a:gd name="connsiteY747" fmla="*/ 56885 h 1006475"/>
                  <a:gd name="connsiteX748" fmla="*/ 397160 w 676789"/>
                  <a:gd name="connsiteY748" fmla="*/ 59090 h 1006475"/>
                  <a:gd name="connsiteX749" fmla="*/ 394971 w 676789"/>
                  <a:gd name="connsiteY749" fmla="*/ 61295 h 1006475"/>
                  <a:gd name="connsiteX750" fmla="*/ 392781 w 676789"/>
                  <a:gd name="connsiteY750" fmla="*/ 63500 h 1006475"/>
                  <a:gd name="connsiteX751" fmla="*/ 390591 w 676789"/>
                  <a:gd name="connsiteY751" fmla="*/ 63500 h 1006475"/>
                  <a:gd name="connsiteX752" fmla="*/ 390591 w 676789"/>
                  <a:gd name="connsiteY752" fmla="*/ 59090 h 1006475"/>
                  <a:gd name="connsiteX753" fmla="*/ 392781 w 676789"/>
                  <a:gd name="connsiteY753" fmla="*/ 59090 h 1006475"/>
                  <a:gd name="connsiteX754" fmla="*/ 397160 w 676789"/>
                  <a:gd name="connsiteY754" fmla="*/ 54680 h 1006475"/>
                  <a:gd name="connsiteX755" fmla="*/ 401540 w 676789"/>
                  <a:gd name="connsiteY755" fmla="*/ 52475 h 1006475"/>
                  <a:gd name="connsiteX756" fmla="*/ 405919 w 676789"/>
                  <a:gd name="connsiteY756" fmla="*/ 48066 h 1006475"/>
                  <a:gd name="connsiteX757" fmla="*/ 443143 w 676789"/>
                  <a:gd name="connsiteY757" fmla="*/ 26017 h 1006475"/>
                  <a:gd name="connsiteX758" fmla="*/ 447522 w 676789"/>
                  <a:gd name="connsiteY758" fmla="*/ 23812 h 1006475"/>
                  <a:gd name="connsiteX759" fmla="*/ 419547 w 676789"/>
                  <a:gd name="connsiteY759" fmla="*/ 15875 h 1006475"/>
                  <a:gd name="connsiteX760" fmla="*/ 419547 w 676789"/>
                  <a:gd name="connsiteY760" fmla="*/ 20240 h 1006475"/>
                  <a:gd name="connsiteX761" fmla="*/ 388855 w 676789"/>
                  <a:gd name="connsiteY761" fmla="*/ 42069 h 1006475"/>
                  <a:gd name="connsiteX762" fmla="*/ 384471 w 676789"/>
                  <a:gd name="connsiteY762" fmla="*/ 46434 h 1006475"/>
                  <a:gd name="connsiteX763" fmla="*/ 380086 w 676789"/>
                  <a:gd name="connsiteY763" fmla="*/ 48617 h 1006475"/>
                  <a:gd name="connsiteX764" fmla="*/ 377894 w 676789"/>
                  <a:gd name="connsiteY764" fmla="*/ 50800 h 1006475"/>
                  <a:gd name="connsiteX765" fmla="*/ 375702 w 676789"/>
                  <a:gd name="connsiteY765" fmla="*/ 46434 h 1006475"/>
                  <a:gd name="connsiteX766" fmla="*/ 380086 w 676789"/>
                  <a:gd name="connsiteY766" fmla="*/ 44251 h 1006475"/>
                  <a:gd name="connsiteX767" fmla="*/ 384471 w 676789"/>
                  <a:gd name="connsiteY767" fmla="*/ 42069 h 1006475"/>
                  <a:gd name="connsiteX768" fmla="*/ 415163 w 676789"/>
                  <a:gd name="connsiteY768" fmla="*/ 18058 h 1006475"/>
                  <a:gd name="connsiteX769" fmla="*/ 417355 w 676789"/>
                  <a:gd name="connsiteY769" fmla="*/ 18058 h 1006475"/>
                  <a:gd name="connsiteX770" fmla="*/ 419547 w 676789"/>
                  <a:gd name="connsiteY770" fmla="*/ 15875 h 1006475"/>
                  <a:gd name="connsiteX771" fmla="*/ 284013 w 676789"/>
                  <a:gd name="connsiteY771" fmla="*/ 11112 h 1006475"/>
                  <a:gd name="connsiteX772" fmla="*/ 286202 w 676789"/>
                  <a:gd name="connsiteY772" fmla="*/ 15386 h 1006475"/>
                  <a:gd name="connsiteX773" fmla="*/ 251191 w 676789"/>
                  <a:gd name="connsiteY773" fmla="*/ 36756 h 1006475"/>
                  <a:gd name="connsiteX774" fmla="*/ 244626 w 676789"/>
                  <a:gd name="connsiteY774" fmla="*/ 41030 h 1006475"/>
                  <a:gd name="connsiteX775" fmla="*/ 229309 w 676789"/>
                  <a:gd name="connsiteY775" fmla="*/ 51716 h 1006475"/>
                  <a:gd name="connsiteX776" fmla="*/ 220556 w 676789"/>
                  <a:gd name="connsiteY776" fmla="*/ 60264 h 1006475"/>
                  <a:gd name="connsiteX777" fmla="*/ 211803 w 676789"/>
                  <a:gd name="connsiteY777" fmla="*/ 66675 h 1006475"/>
                  <a:gd name="connsiteX778" fmla="*/ 209615 w 676789"/>
                  <a:gd name="connsiteY778" fmla="*/ 66675 h 1006475"/>
                  <a:gd name="connsiteX779" fmla="*/ 209615 w 676789"/>
                  <a:gd name="connsiteY779" fmla="*/ 62401 h 1006475"/>
                  <a:gd name="connsiteX780" fmla="*/ 220556 w 676789"/>
                  <a:gd name="connsiteY780" fmla="*/ 55990 h 1006475"/>
                  <a:gd name="connsiteX781" fmla="*/ 235873 w 676789"/>
                  <a:gd name="connsiteY781" fmla="*/ 43167 h 1006475"/>
                  <a:gd name="connsiteX782" fmla="*/ 242438 w 676789"/>
                  <a:gd name="connsiteY782" fmla="*/ 36756 h 1006475"/>
                  <a:gd name="connsiteX783" fmla="*/ 284013 w 676789"/>
                  <a:gd name="connsiteY783" fmla="*/ 11112 h 1006475"/>
                  <a:gd name="connsiteX784" fmla="*/ 261868 w 676789"/>
                  <a:gd name="connsiteY784" fmla="*/ 9525 h 1006475"/>
                  <a:gd name="connsiteX785" fmla="*/ 264016 w 676789"/>
                  <a:gd name="connsiteY785" fmla="*/ 9525 h 1006475"/>
                  <a:gd name="connsiteX786" fmla="*/ 266164 w 676789"/>
                  <a:gd name="connsiteY786" fmla="*/ 11679 h 1006475"/>
                  <a:gd name="connsiteX787" fmla="*/ 264016 w 676789"/>
                  <a:gd name="connsiteY787" fmla="*/ 13834 h 1006475"/>
                  <a:gd name="connsiteX788" fmla="*/ 231799 w 676789"/>
                  <a:gd name="connsiteY788" fmla="*/ 39687 h 1006475"/>
                  <a:gd name="connsiteX789" fmla="*/ 225356 w 676789"/>
                  <a:gd name="connsiteY789" fmla="*/ 46151 h 1006475"/>
                  <a:gd name="connsiteX790" fmla="*/ 210321 w 676789"/>
                  <a:gd name="connsiteY790" fmla="*/ 59078 h 1006475"/>
                  <a:gd name="connsiteX791" fmla="*/ 199582 w 676789"/>
                  <a:gd name="connsiteY791" fmla="*/ 67695 h 1006475"/>
                  <a:gd name="connsiteX792" fmla="*/ 197434 w 676789"/>
                  <a:gd name="connsiteY792" fmla="*/ 69850 h 1006475"/>
                  <a:gd name="connsiteX793" fmla="*/ 195287 w 676789"/>
                  <a:gd name="connsiteY793" fmla="*/ 69850 h 1006475"/>
                  <a:gd name="connsiteX794" fmla="*/ 195287 w 676789"/>
                  <a:gd name="connsiteY794" fmla="*/ 65541 h 1006475"/>
                  <a:gd name="connsiteX795" fmla="*/ 199582 w 676789"/>
                  <a:gd name="connsiteY795" fmla="*/ 63386 h 1006475"/>
                  <a:gd name="connsiteX796" fmla="*/ 216764 w 676789"/>
                  <a:gd name="connsiteY796" fmla="*/ 48305 h 1006475"/>
                  <a:gd name="connsiteX797" fmla="*/ 223208 w 676789"/>
                  <a:gd name="connsiteY797" fmla="*/ 41842 h 1006475"/>
                  <a:gd name="connsiteX798" fmla="*/ 255425 w 676789"/>
                  <a:gd name="connsiteY798" fmla="*/ 13834 h 1006475"/>
                  <a:gd name="connsiteX799" fmla="*/ 261868 w 676789"/>
                  <a:gd name="connsiteY799" fmla="*/ 9525 h 1006475"/>
                  <a:gd name="connsiteX800" fmla="*/ 395280 w 676789"/>
                  <a:gd name="connsiteY800" fmla="*/ 6350 h 1006475"/>
                  <a:gd name="connsiteX801" fmla="*/ 397397 w 676789"/>
                  <a:gd name="connsiteY801" fmla="*/ 6350 h 1006475"/>
                  <a:gd name="connsiteX802" fmla="*/ 399514 w 676789"/>
                  <a:gd name="connsiteY802" fmla="*/ 8533 h 1006475"/>
                  <a:gd name="connsiteX803" fmla="*/ 399514 w 676789"/>
                  <a:gd name="connsiteY803" fmla="*/ 10715 h 1006475"/>
                  <a:gd name="connsiteX804" fmla="*/ 393164 w 676789"/>
                  <a:gd name="connsiteY804" fmla="*/ 12898 h 1006475"/>
                  <a:gd name="connsiteX805" fmla="*/ 361414 w 676789"/>
                  <a:gd name="connsiteY805" fmla="*/ 34726 h 1006475"/>
                  <a:gd name="connsiteX806" fmla="*/ 357180 w 676789"/>
                  <a:gd name="connsiteY806" fmla="*/ 39092 h 1006475"/>
                  <a:gd name="connsiteX807" fmla="*/ 352947 w 676789"/>
                  <a:gd name="connsiteY807" fmla="*/ 41275 h 1006475"/>
                  <a:gd name="connsiteX808" fmla="*/ 350830 w 676789"/>
                  <a:gd name="connsiteY808" fmla="*/ 41275 h 1006475"/>
                  <a:gd name="connsiteX809" fmla="*/ 350830 w 676789"/>
                  <a:gd name="connsiteY809" fmla="*/ 36909 h 1006475"/>
                  <a:gd name="connsiteX810" fmla="*/ 357180 w 676789"/>
                  <a:gd name="connsiteY810" fmla="*/ 34726 h 1006475"/>
                  <a:gd name="connsiteX811" fmla="*/ 386814 w 676789"/>
                  <a:gd name="connsiteY811" fmla="*/ 12898 h 1006475"/>
                  <a:gd name="connsiteX812" fmla="*/ 393164 w 676789"/>
                  <a:gd name="connsiteY812" fmla="*/ 8533 h 1006475"/>
                  <a:gd name="connsiteX813" fmla="*/ 395280 w 676789"/>
                  <a:gd name="connsiteY813" fmla="*/ 6350 h 1006475"/>
                  <a:gd name="connsiteX814" fmla="*/ 367219 w 676789"/>
                  <a:gd name="connsiteY814" fmla="*/ 4762 h 1006475"/>
                  <a:gd name="connsiteX815" fmla="*/ 369352 w 676789"/>
                  <a:gd name="connsiteY815" fmla="*/ 4762 h 1006475"/>
                  <a:gd name="connsiteX816" fmla="*/ 369352 w 676789"/>
                  <a:gd name="connsiteY816" fmla="*/ 6927 h 1006475"/>
                  <a:gd name="connsiteX817" fmla="*/ 367219 w 676789"/>
                  <a:gd name="connsiteY817" fmla="*/ 9091 h 1006475"/>
                  <a:gd name="connsiteX818" fmla="*/ 362952 w 676789"/>
                  <a:gd name="connsiteY818" fmla="*/ 11256 h 1006475"/>
                  <a:gd name="connsiteX819" fmla="*/ 330954 w 676789"/>
                  <a:gd name="connsiteY819" fmla="*/ 30739 h 1006475"/>
                  <a:gd name="connsiteX820" fmla="*/ 324554 w 676789"/>
                  <a:gd name="connsiteY820" fmla="*/ 35069 h 1006475"/>
                  <a:gd name="connsiteX821" fmla="*/ 318155 w 676789"/>
                  <a:gd name="connsiteY821" fmla="*/ 43728 h 1006475"/>
                  <a:gd name="connsiteX822" fmla="*/ 311755 w 676789"/>
                  <a:gd name="connsiteY822" fmla="*/ 45893 h 1006475"/>
                  <a:gd name="connsiteX823" fmla="*/ 309622 w 676789"/>
                  <a:gd name="connsiteY823" fmla="*/ 48057 h 1006475"/>
                  <a:gd name="connsiteX824" fmla="*/ 305355 w 676789"/>
                  <a:gd name="connsiteY824" fmla="*/ 52387 h 1006475"/>
                  <a:gd name="connsiteX825" fmla="*/ 303222 w 676789"/>
                  <a:gd name="connsiteY825" fmla="*/ 52387 h 1006475"/>
                  <a:gd name="connsiteX826" fmla="*/ 303222 w 676789"/>
                  <a:gd name="connsiteY826" fmla="*/ 48057 h 1006475"/>
                  <a:gd name="connsiteX827" fmla="*/ 305355 w 676789"/>
                  <a:gd name="connsiteY827" fmla="*/ 48057 h 1006475"/>
                  <a:gd name="connsiteX828" fmla="*/ 309622 w 676789"/>
                  <a:gd name="connsiteY828" fmla="*/ 43728 h 1006475"/>
                  <a:gd name="connsiteX829" fmla="*/ 318155 w 676789"/>
                  <a:gd name="connsiteY829" fmla="*/ 35069 h 1006475"/>
                  <a:gd name="connsiteX830" fmla="*/ 324554 w 676789"/>
                  <a:gd name="connsiteY830" fmla="*/ 30739 h 1006475"/>
                  <a:gd name="connsiteX831" fmla="*/ 354419 w 676789"/>
                  <a:gd name="connsiteY831" fmla="*/ 11256 h 1006475"/>
                  <a:gd name="connsiteX832" fmla="*/ 360819 w 676789"/>
                  <a:gd name="connsiteY832" fmla="*/ 6927 h 1006475"/>
                  <a:gd name="connsiteX833" fmla="*/ 367219 w 676789"/>
                  <a:gd name="connsiteY833" fmla="*/ 4762 h 1006475"/>
                  <a:gd name="connsiteX834" fmla="*/ 328573 w 676789"/>
                  <a:gd name="connsiteY834" fmla="*/ 0 h 1006475"/>
                  <a:gd name="connsiteX835" fmla="*/ 330707 w 676789"/>
                  <a:gd name="connsiteY835" fmla="*/ 0 h 1006475"/>
                  <a:gd name="connsiteX836" fmla="*/ 332840 w 676789"/>
                  <a:gd name="connsiteY836" fmla="*/ 4417 h 1006475"/>
                  <a:gd name="connsiteX837" fmla="*/ 330707 w 676789"/>
                  <a:gd name="connsiteY837" fmla="*/ 4417 h 1006475"/>
                  <a:gd name="connsiteX838" fmla="*/ 326440 w 676789"/>
                  <a:gd name="connsiteY838" fmla="*/ 4417 h 1006475"/>
                  <a:gd name="connsiteX839" fmla="*/ 315774 w 676789"/>
                  <a:gd name="connsiteY839" fmla="*/ 8835 h 1006475"/>
                  <a:gd name="connsiteX840" fmla="*/ 285909 w 676789"/>
                  <a:gd name="connsiteY840" fmla="*/ 33130 h 1006475"/>
                  <a:gd name="connsiteX841" fmla="*/ 281643 w 676789"/>
                  <a:gd name="connsiteY841" fmla="*/ 37548 h 1006475"/>
                  <a:gd name="connsiteX842" fmla="*/ 270976 w 676789"/>
                  <a:gd name="connsiteY842" fmla="*/ 46382 h 1006475"/>
                  <a:gd name="connsiteX843" fmla="*/ 266710 w 676789"/>
                  <a:gd name="connsiteY843" fmla="*/ 48591 h 1006475"/>
                  <a:gd name="connsiteX844" fmla="*/ 266710 w 676789"/>
                  <a:gd name="connsiteY844" fmla="*/ 50800 h 1006475"/>
                  <a:gd name="connsiteX845" fmla="*/ 264577 w 676789"/>
                  <a:gd name="connsiteY845" fmla="*/ 46382 h 1006475"/>
                  <a:gd name="connsiteX846" fmla="*/ 273110 w 676789"/>
                  <a:gd name="connsiteY846" fmla="*/ 37548 h 1006475"/>
                  <a:gd name="connsiteX847" fmla="*/ 279509 w 676789"/>
                  <a:gd name="connsiteY847" fmla="*/ 33130 h 1006475"/>
                  <a:gd name="connsiteX848" fmla="*/ 307241 w 676789"/>
                  <a:gd name="connsiteY848" fmla="*/ 8835 h 1006475"/>
                  <a:gd name="connsiteX849" fmla="*/ 315774 w 676789"/>
                  <a:gd name="connsiteY849" fmla="*/ 4417 h 1006475"/>
                  <a:gd name="connsiteX850" fmla="*/ 320040 w 676789"/>
                  <a:gd name="connsiteY850" fmla="*/ 4417 h 1006475"/>
                  <a:gd name="connsiteX851" fmla="*/ 328573 w 676789"/>
                  <a:gd name="connsiteY851" fmla="*/ 0 h 1006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</a:cxnLst>
                <a:rect l="l" t="t" r="r" b="b"/>
                <a:pathLst>
                  <a:path w="676789" h="1006475">
                    <a:moveTo>
                      <a:pt x="612728" y="981075"/>
                    </a:moveTo>
                    <a:cubicBezTo>
                      <a:pt x="614865" y="981075"/>
                      <a:pt x="614865" y="981075"/>
                      <a:pt x="614865" y="981075"/>
                    </a:cubicBezTo>
                    <a:cubicBezTo>
                      <a:pt x="614865" y="981075"/>
                      <a:pt x="617002" y="983192"/>
                      <a:pt x="614865" y="983192"/>
                    </a:cubicBezTo>
                    <a:cubicBezTo>
                      <a:pt x="608454" y="987425"/>
                      <a:pt x="602043" y="991658"/>
                      <a:pt x="595632" y="993775"/>
                    </a:cubicBezTo>
                    <a:cubicBezTo>
                      <a:pt x="584947" y="998008"/>
                      <a:pt x="576399" y="1002242"/>
                      <a:pt x="565713" y="1006475"/>
                    </a:cubicBezTo>
                    <a:cubicBezTo>
                      <a:pt x="565713" y="1006475"/>
                      <a:pt x="565713" y="1006475"/>
                      <a:pt x="563576" y="1006475"/>
                    </a:cubicBezTo>
                    <a:cubicBezTo>
                      <a:pt x="563576" y="1006475"/>
                      <a:pt x="563576" y="1006475"/>
                      <a:pt x="561439" y="1006475"/>
                    </a:cubicBezTo>
                    <a:cubicBezTo>
                      <a:pt x="561439" y="1004358"/>
                      <a:pt x="561439" y="1004358"/>
                      <a:pt x="563576" y="1004358"/>
                    </a:cubicBezTo>
                    <a:cubicBezTo>
                      <a:pt x="574261" y="1000125"/>
                      <a:pt x="582810" y="995892"/>
                      <a:pt x="593495" y="989542"/>
                    </a:cubicBezTo>
                    <a:cubicBezTo>
                      <a:pt x="599906" y="987425"/>
                      <a:pt x="606317" y="983192"/>
                      <a:pt x="612728" y="981075"/>
                    </a:cubicBezTo>
                    <a:close/>
                    <a:moveTo>
                      <a:pt x="636513" y="941387"/>
                    </a:moveTo>
                    <a:cubicBezTo>
                      <a:pt x="638663" y="941387"/>
                      <a:pt x="640814" y="945683"/>
                      <a:pt x="638663" y="945683"/>
                    </a:cubicBezTo>
                    <a:cubicBezTo>
                      <a:pt x="636513" y="947830"/>
                      <a:pt x="634362" y="947830"/>
                      <a:pt x="632211" y="947830"/>
                    </a:cubicBezTo>
                    <a:cubicBezTo>
                      <a:pt x="615005" y="956422"/>
                      <a:pt x="599949" y="965013"/>
                      <a:pt x="582742" y="975752"/>
                    </a:cubicBezTo>
                    <a:cubicBezTo>
                      <a:pt x="582742" y="975752"/>
                      <a:pt x="580592" y="977900"/>
                      <a:pt x="578441" y="977900"/>
                    </a:cubicBezTo>
                    <a:cubicBezTo>
                      <a:pt x="578441" y="977900"/>
                      <a:pt x="576290" y="977900"/>
                      <a:pt x="576290" y="977900"/>
                    </a:cubicBezTo>
                    <a:cubicBezTo>
                      <a:pt x="574139" y="977900"/>
                      <a:pt x="574139" y="975752"/>
                      <a:pt x="576290" y="973604"/>
                    </a:cubicBezTo>
                    <a:cubicBezTo>
                      <a:pt x="578441" y="973604"/>
                      <a:pt x="578441" y="971456"/>
                      <a:pt x="580592" y="971456"/>
                    </a:cubicBezTo>
                    <a:cubicBezTo>
                      <a:pt x="584893" y="969309"/>
                      <a:pt x="587044" y="967161"/>
                      <a:pt x="589195" y="967161"/>
                    </a:cubicBezTo>
                    <a:cubicBezTo>
                      <a:pt x="604251" y="958569"/>
                      <a:pt x="619306" y="949978"/>
                      <a:pt x="636513" y="941387"/>
                    </a:cubicBezTo>
                    <a:close/>
                    <a:moveTo>
                      <a:pt x="642931" y="914400"/>
                    </a:moveTo>
                    <a:cubicBezTo>
                      <a:pt x="645048" y="914400"/>
                      <a:pt x="645048" y="914400"/>
                      <a:pt x="645048" y="914400"/>
                    </a:cubicBezTo>
                    <a:cubicBezTo>
                      <a:pt x="647164" y="914400"/>
                      <a:pt x="647164" y="916483"/>
                      <a:pt x="645048" y="916483"/>
                    </a:cubicBezTo>
                    <a:cubicBezTo>
                      <a:pt x="632348" y="924818"/>
                      <a:pt x="619648" y="931069"/>
                      <a:pt x="606948" y="937320"/>
                    </a:cubicBezTo>
                    <a:cubicBezTo>
                      <a:pt x="604831" y="937320"/>
                      <a:pt x="602714" y="937320"/>
                      <a:pt x="600598" y="939403"/>
                    </a:cubicBezTo>
                    <a:cubicBezTo>
                      <a:pt x="594248" y="941487"/>
                      <a:pt x="587898" y="943571"/>
                      <a:pt x="581548" y="947738"/>
                    </a:cubicBezTo>
                    <a:cubicBezTo>
                      <a:pt x="579431" y="947738"/>
                      <a:pt x="577314" y="945654"/>
                      <a:pt x="579431" y="943571"/>
                    </a:cubicBezTo>
                    <a:cubicBezTo>
                      <a:pt x="587898" y="939403"/>
                      <a:pt x="596364" y="937320"/>
                      <a:pt x="602714" y="933152"/>
                    </a:cubicBezTo>
                    <a:cubicBezTo>
                      <a:pt x="604831" y="933152"/>
                      <a:pt x="606948" y="931069"/>
                      <a:pt x="609064" y="931069"/>
                    </a:cubicBezTo>
                    <a:cubicBezTo>
                      <a:pt x="619648" y="924818"/>
                      <a:pt x="632348" y="920651"/>
                      <a:pt x="642931" y="914400"/>
                    </a:cubicBezTo>
                    <a:close/>
                    <a:moveTo>
                      <a:pt x="656888" y="892175"/>
                    </a:moveTo>
                    <a:cubicBezTo>
                      <a:pt x="659071" y="892175"/>
                      <a:pt x="661254" y="892175"/>
                      <a:pt x="663437" y="892175"/>
                    </a:cubicBezTo>
                    <a:cubicBezTo>
                      <a:pt x="663437" y="892175"/>
                      <a:pt x="665619" y="892175"/>
                      <a:pt x="665619" y="892175"/>
                    </a:cubicBezTo>
                    <a:cubicBezTo>
                      <a:pt x="667802" y="892175"/>
                      <a:pt x="667802" y="896408"/>
                      <a:pt x="665619" y="896408"/>
                    </a:cubicBezTo>
                    <a:cubicBezTo>
                      <a:pt x="663437" y="896408"/>
                      <a:pt x="663437" y="896408"/>
                      <a:pt x="663437" y="896408"/>
                    </a:cubicBezTo>
                    <a:cubicBezTo>
                      <a:pt x="659071" y="896408"/>
                      <a:pt x="656888" y="896408"/>
                      <a:pt x="654705" y="896408"/>
                    </a:cubicBezTo>
                    <a:cubicBezTo>
                      <a:pt x="648157" y="898525"/>
                      <a:pt x="639426" y="900642"/>
                      <a:pt x="632877" y="904875"/>
                    </a:cubicBezTo>
                    <a:cubicBezTo>
                      <a:pt x="626329" y="906992"/>
                      <a:pt x="619780" y="909108"/>
                      <a:pt x="615415" y="911225"/>
                    </a:cubicBezTo>
                    <a:cubicBezTo>
                      <a:pt x="613232" y="911225"/>
                      <a:pt x="611049" y="913342"/>
                      <a:pt x="608866" y="913342"/>
                    </a:cubicBezTo>
                    <a:cubicBezTo>
                      <a:pt x="606683" y="915458"/>
                      <a:pt x="604501" y="915458"/>
                      <a:pt x="602318" y="915458"/>
                    </a:cubicBezTo>
                    <a:cubicBezTo>
                      <a:pt x="602318" y="917575"/>
                      <a:pt x="602318" y="917575"/>
                      <a:pt x="602318" y="917575"/>
                    </a:cubicBezTo>
                    <a:cubicBezTo>
                      <a:pt x="600135" y="917575"/>
                      <a:pt x="597952" y="913342"/>
                      <a:pt x="600135" y="913342"/>
                    </a:cubicBezTo>
                    <a:cubicBezTo>
                      <a:pt x="604501" y="911225"/>
                      <a:pt x="608866" y="909108"/>
                      <a:pt x="611049" y="909108"/>
                    </a:cubicBezTo>
                    <a:cubicBezTo>
                      <a:pt x="613232" y="906992"/>
                      <a:pt x="615415" y="906992"/>
                      <a:pt x="617598" y="906992"/>
                    </a:cubicBezTo>
                    <a:cubicBezTo>
                      <a:pt x="630694" y="900642"/>
                      <a:pt x="643791" y="894292"/>
                      <a:pt x="656888" y="892175"/>
                    </a:cubicBezTo>
                    <a:close/>
                    <a:moveTo>
                      <a:pt x="671438" y="866775"/>
                    </a:moveTo>
                    <a:cubicBezTo>
                      <a:pt x="675739" y="866775"/>
                      <a:pt x="675739" y="871084"/>
                      <a:pt x="671438" y="871084"/>
                    </a:cubicBezTo>
                    <a:cubicBezTo>
                      <a:pt x="671438" y="871084"/>
                      <a:pt x="671438" y="871084"/>
                      <a:pt x="669287" y="871084"/>
                    </a:cubicBezTo>
                    <a:cubicBezTo>
                      <a:pt x="667136" y="871084"/>
                      <a:pt x="662834" y="873238"/>
                      <a:pt x="660684" y="873238"/>
                    </a:cubicBezTo>
                    <a:cubicBezTo>
                      <a:pt x="654231" y="875393"/>
                      <a:pt x="647779" y="879702"/>
                      <a:pt x="641326" y="881856"/>
                    </a:cubicBezTo>
                    <a:cubicBezTo>
                      <a:pt x="634874" y="886165"/>
                      <a:pt x="626271" y="890474"/>
                      <a:pt x="619818" y="894783"/>
                    </a:cubicBezTo>
                    <a:cubicBezTo>
                      <a:pt x="617667" y="894783"/>
                      <a:pt x="615517" y="896938"/>
                      <a:pt x="615517" y="896938"/>
                    </a:cubicBezTo>
                    <a:cubicBezTo>
                      <a:pt x="615517" y="896938"/>
                      <a:pt x="615517" y="896938"/>
                      <a:pt x="613366" y="896938"/>
                    </a:cubicBezTo>
                    <a:cubicBezTo>
                      <a:pt x="611215" y="896938"/>
                      <a:pt x="609064" y="894783"/>
                      <a:pt x="611215" y="892629"/>
                    </a:cubicBezTo>
                    <a:cubicBezTo>
                      <a:pt x="613366" y="892629"/>
                      <a:pt x="615517" y="892629"/>
                      <a:pt x="615517" y="892629"/>
                    </a:cubicBezTo>
                    <a:cubicBezTo>
                      <a:pt x="617667" y="890474"/>
                      <a:pt x="619818" y="890474"/>
                      <a:pt x="619818" y="888320"/>
                    </a:cubicBezTo>
                    <a:cubicBezTo>
                      <a:pt x="628422" y="886165"/>
                      <a:pt x="634874" y="881856"/>
                      <a:pt x="643477" y="877547"/>
                    </a:cubicBezTo>
                    <a:cubicBezTo>
                      <a:pt x="647779" y="873238"/>
                      <a:pt x="654231" y="871084"/>
                      <a:pt x="662834" y="868929"/>
                    </a:cubicBezTo>
                    <a:cubicBezTo>
                      <a:pt x="664985" y="868929"/>
                      <a:pt x="667136" y="866775"/>
                      <a:pt x="671438" y="866775"/>
                    </a:cubicBezTo>
                    <a:close/>
                    <a:moveTo>
                      <a:pt x="671474" y="844550"/>
                    </a:moveTo>
                    <a:cubicBezTo>
                      <a:pt x="671474" y="844550"/>
                      <a:pt x="673607" y="844550"/>
                      <a:pt x="673607" y="844550"/>
                    </a:cubicBezTo>
                    <a:cubicBezTo>
                      <a:pt x="673607" y="844550"/>
                      <a:pt x="675740" y="846704"/>
                      <a:pt x="675740" y="846704"/>
                    </a:cubicBezTo>
                    <a:cubicBezTo>
                      <a:pt x="675740" y="846704"/>
                      <a:pt x="675740" y="848859"/>
                      <a:pt x="675740" y="848859"/>
                    </a:cubicBezTo>
                    <a:cubicBezTo>
                      <a:pt x="673607" y="848859"/>
                      <a:pt x="671474" y="851013"/>
                      <a:pt x="671474" y="851013"/>
                    </a:cubicBezTo>
                    <a:cubicBezTo>
                      <a:pt x="671474" y="851013"/>
                      <a:pt x="671474" y="851013"/>
                      <a:pt x="669341" y="851013"/>
                    </a:cubicBezTo>
                    <a:cubicBezTo>
                      <a:pt x="667207" y="851013"/>
                      <a:pt x="667207" y="851013"/>
                      <a:pt x="665074" y="851013"/>
                    </a:cubicBezTo>
                    <a:cubicBezTo>
                      <a:pt x="656541" y="853168"/>
                      <a:pt x="648008" y="857477"/>
                      <a:pt x="639476" y="859631"/>
                    </a:cubicBezTo>
                    <a:cubicBezTo>
                      <a:pt x="635209" y="863940"/>
                      <a:pt x="628809" y="866095"/>
                      <a:pt x="624543" y="868249"/>
                    </a:cubicBezTo>
                    <a:cubicBezTo>
                      <a:pt x="622410" y="870404"/>
                      <a:pt x="620277" y="870404"/>
                      <a:pt x="620277" y="870404"/>
                    </a:cubicBezTo>
                    <a:cubicBezTo>
                      <a:pt x="616010" y="872558"/>
                      <a:pt x="613877" y="874713"/>
                      <a:pt x="611744" y="874713"/>
                    </a:cubicBezTo>
                    <a:cubicBezTo>
                      <a:pt x="609610" y="874713"/>
                      <a:pt x="609610" y="874713"/>
                      <a:pt x="609610" y="874713"/>
                    </a:cubicBezTo>
                    <a:cubicBezTo>
                      <a:pt x="607477" y="874713"/>
                      <a:pt x="607477" y="872558"/>
                      <a:pt x="609610" y="872558"/>
                    </a:cubicBezTo>
                    <a:cubicBezTo>
                      <a:pt x="611744" y="870404"/>
                      <a:pt x="616010" y="868249"/>
                      <a:pt x="620277" y="866095"/>
                    </a:cubicBezTo>
                    <a:cubicBezTo>
                      <a:pt x="622410" y="866095"/>
                      <a:pt x="622410" y="863940"/>
                      <a:pt x="624543" y="863940"/>
                    </a:cubicBezTo>
                    <a:cubicBezTo>
                      <a:pt x="630943" y="861786"/>
                      <a:pt x="635209" y="857477"/>
                      <a:pt x="641609" y="855322"/>
                    </a:cubicBezTo>
                    <a:cubicBezTo>
                      <a:pt x="650142" y="851013"/>
                      <a:pt x="656541" y="848859"/>
                      <a:pt x="665074" y="846704"/>
                    </a:cubicBezTo>
                    <a:cubicBezTo>
                      <a:pt x="667207" y="846704"/>
                      <a:pt x="669341" y="846704"/>
                      <a:pt x="669341" y="846704"/>
                    </a:cubicBezTo>
                    <a:cubicBezTo>
                      <a:pt x="671474" y="844550"/>
                      <a:pt x="671474" y="844550"/>
                      <a:pt x="671474" y="844550"/>
                    </a:cubicBezTo>
                    <a:close/>
                    <a:moveTo>
                      <a:pt x="667558" y="825500"/>
                    </a:moveTo>
                    <a:cubicBezTo>
                      <a:pt x="669756" y="825500"/>
                      <a:pt x="669756" y="825500"/>
                      <a:pt x="669756" y="825500"/>
                    </a:cubicBezTo>
                    <a:cubicBezTo>
                      <a:pt x="671954" y="825500"/>
                      <a:pt x="671954" y="825500"/>
                      <a:pt x="671954" y="825500"/>
                    </a:cubicBezTo>
                    <a:cubicBezTo>
                      <a:pt x="674152" y="825500"/>
                      <a:pt x="674152" y="827665"/>
                      <a:pt x="671954" y="829830"/>
                    </a:cubicBezTo>
                    <a:cubicBezTo>
                      <a:pt x="671954" y="829830"/>
                      <a:pt x="669756" y="829830"/>
                      <a:pt x="667558" y="831994"/>
                    </a:cubicBezTo>
                    <a:cubicBezTo>
                      <a:pt x="654370" y="838489"/>
                      <a:pt x="638983" y="842818"/>
                      <a:pt x="625795" y="849313"/>
                    </a:cubicBezTo>
                    <a:cubicBezTo>
                      <a:pt x="623596" y="849313"/>
                      <a:pt x="621398" y="849313"/>
                      <a:pt x="621398" y="849313"/>
                    </a:cubicBezTo>
                    <a:cubicBezTo>
                      <a:pt x="619200" y="849313"/>
                      <a:pt x="619200" y="849313"/>
                      <a:pt x="619200" y="849313"/>
                    </a:cubicBezTo>
                    <a:cubicBezTo>
                      <a:pt x="617002" y="849313"/>
                      <a:pt x="617002" y="847148"/>
                      <a:pt x="619200" y="847148"/>
                    </a:cubicBezTo>
                    <a:cubicBezTo>
                      <a:pt x="619200" y="844983"/>
                      <a:pt x="619200" y="844983"/>
                      <a:pt x="621398" y="844983"/>
                    </a:cubicBezTo>
                    <a:cubicBezTo>
                      <a:pt x="621398" y="844983"/>
                      <a:pt x="623596" y="844983"/>
                      <a:pt x="625795" y="844983"/>
                    </a:cubicBezTo>
                    <a:cubicBezTo>
                      <a:pt x="638983" y="838489"/>
                      <a:pt x="654370" y="834159"/>
                      <a:pt x="667558" y="825500"/>
                    </a:cubicBezTo>
                    <a:close/>
                    <a:moveTo>
                      <a:pt x="315789" y="811212"/>
                    </a:moveTo>
                    <a:cubicBezTo>
                      <a:pt x="315789" y="811212"/>
                      <a:pt x="317964" y="811212"/>
                      <a:pt x="317964" y="811212"/>
                    </a:cubicBezTo>
                    <a:cubicBezTo>
                      <a:pt x="320140" y="811212"/>
                      <a:pt x="320140" y="811212"/>
                      <a:pt x="320140" y="813329"/>
                    </a:cubicBezTo>
                    <a:cubicBezTo>
                      <a:pt x="300560" y="830262"/>
                      <a:pt x="283157" y="849312"/>
                      <a:pt x="265753" y="868362"/>
                    </a:cubicBezTo>
                    <a:cubicBezTo>
                      <a:pt x="263577" y="868362"/>
                      <a:pt x="261402" y="866245"/>
                      <a:pt x="263577" y="864129"/>
                    </a:cubicBezTo>
                    <a:cubicBezTo>
                      <a:pt x="278806" y="847195"/>
                      <a:pt x="294034" y="830262"/>
                      <a:pt x="311438" y="815445"/>
                    </a:cubicBezTo>
                    <a:cubicBezTo>
                      <a:pt x="313613" y="813329"/>
                      <a:pt x="315789" y="813329"/>
                      <a:pt x="315789" y="811212"/>
                    </a:cubicBezTo>
                    <a:close/>
                    <a:moveTo>
                      <a:pt x="283075" y="811212"/>
                    </a:moveTo>
                    <a:cubicBezTo>
                      <a:pt x="285215" y="813352"/>
                      <a:pt x="285215" y="813352"/>
                      <a:pt x="285215" y="815491"/>
                    </a:cubicBezTo>
                    <a:cubicBezTo>
                      <a:pt x="283075" y="815491"/>
                      <a:pt x="283075" y="815491"/>
                      <a:pt x="283075" y="815491"/>
                    </a:cubicBezTo>
                    <a:cubicBezTo>
                      <a:pt x="283075" y="817631"/>
                      <a:pt x="280935" y="819771"/>
                      <a:pt x="278796" y="819771"/>
                    </a:cubicBezTo>
                    <a:cubicBezTo>
                      <a:pt x="265957" y="834749"/>
                      <a:pt x="253119" y="847587"/>
                      <a:pt x="240281" y="860425"/>
                    </a:cubicBezTo>
                    <a:cubicBezTo>
                      <a:pt x="238141" y="860425"/>
                      <a:pt x="236002" y="858285"/>
                      <a:pt x="238141" y="856145"/>
                    </a:cubicBezTo>
                    <a:cubicBezTo>
                      <a:pt x="248840" y="845447"/>
                      <a:pt x="261678" y="832609"/>
                      <a:pt x="272377" y="819771"/>
                    </a:cubicBezTo>
                    <a:cubicBezTo>
                      <a:pt x="274516" y="819771"/>
                      <a:pt x="276656" y="817631"/>
                      <a:pt x="276656" y="815491"/>
                    </a:cubicBezTo>
                    <a:cubicBezTo>
                      <a:pt x="278796" y="815491"/>
                      <a:pt x="280935" y="813352"/>
                      <a:pt x="280935" y="813352"/>
                    </a:cubicBezTo>
                    <a:cubicBezTo>
                      <a:pt x="280935" y="811212"/>
                      <a:pt x="283075" y="811212"/>
                      <a:pt x="283075" y="811212"/>
                    </a:cubicBezTo>
                    <a:close/>
                    <a:moveTo>
                      <a:pt x="260290" y="811212"/>
                    </a:moveTo>
                    <a:cubicBezTo>
                      <a:pt x="260290" y="811212"/>
                      <a:pt x="260290" y="811212"/>
                      <a:pt x="262434" y="811212"/>
                    </a:cubicBezTo>
                    <a:cubicBezTo>
                      <a:pt x="262434" y="811212"/>
                      <a:pt x="264577" y="813360"/>
                      <a:pt x="262434" y="815508"/>
                    </a:cubicBezTo>
                    <a:cubicBezTo>
                      <a:pt x="262434" y="815508"/>
                      <a:pt x="260290" y="815508"/>
                      <a:pt x="260290" y="815508"/>
                    </a:cubicBezTo>
                    <a:cubicBezTo>
                      <a:pt x="258147" y="817655"/>
                      <a:pt x="258147" y="817655"/>
                      <a:pt x="256004" y="819803"/>
                    </a:cubicBezTo>
                    <a:cubicBezTo>
                      <a:pt x="245288" y="828394"/>
                      <a:pt x="236716" y="839134"/>
                      <a:pt x="228143" y="847725"/>
                    </a:cubicBezTo>
                    <a:cubicBezTo>
                      <a:pt x="226000" y="847725"/>
                      <a:pt x="226000" y="847725"/>
                      <a:pt x="226000" y="847725"/>
                    </a:cubicBezTo>
                    <a:cubicBezTo>
                      <a:pt x="223857" y="847725"/>
                      <a:pt x="221714" y="845577"/>
                      <a:pt x="223857" y="845577"/>
                    </a:cubicBezTo>
                    <a:cubicBezTo>
                      <a:pt x="232430" y="836986"/>
                      <a:pt x="241002" y="826247"/>
                      <a:pt x="251718" y="819803"/>
                    </a:cubicBezTo>
                    <a:cubicBezTo>
                      <a:pt x="251718" y="817655"/>
                      <a:pt x="253861" y="815508"/>
                      <a:pt x="256004" y="815508"/>
                    </a:cubicBezTo>
                    <a:cubicBezTo>
                      <a:pt x="256004" y="813360"/>
                      <a:pt x="258147" y="811212"/>
                      <a:pt x="260290" y="811212"/>
                    </a:cubicBezTo>
                    <a:close/>
                    <a:moveTo>
                      <a:pt x="339586" y="806450"/>
                    </a:moveTo>
                    <a:cubicBezTo>
                      <a:pt x="339586" y="806450"/>
                      <a:pt x="341769" y="806450"/>
                      <a:pt x="341769" y="806450"/>
                    </a:cubicBezTo>
                    <a:cubicBezTo>
                      <a:pt x="341769" y="806450"/>
                      <a:pt x="343952" y="806450"/>
                      <a:pt x="343952" y="808587"/>
                    </a:cubicBezTo>
                    <a:cubicBezTo>
                      <a:pt x="343952" y="808587"/>
                      <a:pt x="343952" y="808587"/>
                      <a:pt x="343952" y="810724"/>
                    </a:cubicBezTo>
                    <a:cubicBezTo>
                      <a:pt x="326489" y="825683"/>
                      <a:pt x="311209" y="842780"/>
                      <a:pt x="295929" y="859876"/>
                    </a:cubicBezTo>
                    <a:cubicBezTo>
                      <a:pt x="295929" y="862013"/>
                      <a:pt x="293747" y="862013"/>
                      <a:pt x="293747" y="862013"/>
                    </a:cubicBezTo>
                    <a:cubicBezTo>
                      <a:pt x="291564" y="862013"/>
                      <a:pt x="291564" y="859876"/>
                      <a:pt x="291564" y="857739"/>
                    </a:cubicBezTo>
                    <a:cubicBezTo>
                      <a:pt x="306844" y="840642"/>
                      <a:pt x="322123" y="825683"/>
                      <a:pt x="337403" y="808587"/>
                    </a:cubicBezTo>
                    <a:cubicBezTo>
                      <a:pt x="337403" y="808587"/>
                      <a:pt x="339586" y="808587"/>
                      <a:pt x="339586" y="806450"/>
                    </a:cubicBezTo>
                    <a:close/>
                    <a:moveTo>
                      <a:pt x="669335" y="801687"/>
                    </a:moveTo>
                    <a:cubicBezTo>
                      <a:pt x="671470" y="801687"/>
                      <a:pt x="671470" y="801687"/>
                      <a:pt x="671470" y="801687"/>
                    </a:cubicBezTo>
                    <a:cubicBezTo>
                      <a:pt x="673605" y="801687"/>
                      <a:pt x="673605" y="801687"/>
                      <a:pt x="673605" y="801687"/>
                    </a:cubicBezTo>
                    <a:cubicBezTo>
                      <a:pt x="675740" y="801687"/>
                      <a:pt x="675740" y="803885"/>
                      <a:pt x="673605" y="806083"/>
                    </a:cubicBezTo>
                    <a:cubicBezTo>
                      <a:pt x="673605" y="806083"/>
                      <a:pt x="673605" y="806083"/>
                      <a:pt x="671470" y="806083"/>
                    </a:cubicBezTo>
                    <a:cubicBezTo>
                      <a:pt x="671470" y="806083"/>
                      <a:pt x="671470" y="806083"/>
                      <a:pt x="669335" y="806083"/>
                    </a:cubicBezTo>
                    <a:cubicBezTo>
                      <a:pt x="660796" y="806083"/>
                      <a:pt x="652256" y="810479"/>
                      <a:pt x="643716" y="814875"/>
                    </a:cubicBezTo>
                    <a:cubicBezTo>
                      <a:pt x="637311" y="817073"/>
                      <a:pt x="630907" y="821470"/>
                      <a:pt x="626637" y="825866"/>
                    </a:cubicBezTo>
                    <a:cubicBezTo>
                      <a:pt x="624502" y="825866"/>
                      <a:pt x="622367" y="825866"/>
                      <a:pt x="622367" y="828064"/>
                    </a:cubicBezTo>
                    <a:cubicBezTo>
                      <a:pt x="620232" y="828064"/>
                      <a:pt x="620232" y="828064"/>
                      <a:pt x="620232" y="828064"/>
                    </a:cubicBezTo>
                    <a:cubicBezTo>
                      <a:pt x="618097" y="828064"/>
                      <a:pt x="618097" y="828064"/>
                      <a:pt x="618097" y="830262"/>
                    </a:cubicBezTo>
                    <a:cubicBezTo>
                      <a:pt x="615962" y="830262"/>
                      <a:pt x="615962" y="830262"/>
                      <a:pt x="615962" y="830262"/>
                    </a:cubicBezTo>
                    <a:cubicBezTo>
                      <a:pt x="613827" y="828064"/>
                      <a:pt x="613827" y="825866"/>
                      <a:pt x="615962" y="825866"/>
                    </a:cubicBezTo>
                    <a:cubicBezTo>
                      <a:pt x="618097" y="823668"/>
                      <a:pt x="618097" y="823668"/>
                      <a:pt x="620232" y="823668"/>
                    </a:cubicBezTo>
                    <a:cubicBezTo>
                      <a:pt x="620232" y="823668"/>
                      <a:pt x="620232" y="821470"/>
                      <a:pt x="622367" y="821470"/>
                    </a:cubicBezTo>
                    <a:cubicBezTo>
                      <a:pt x="622367" y="821470"/>
                      <a:pt x="624502" y="821470"/>
                      <a:pt x="626637" y="819271"/>
                    </a:cubicBezTo>
                    <a:cubicBezTo>
                      <a:pt x="630907" y="817073"/>
                      <a:pt x="637311" y="812677"/>
                      <a:pt x="643716" y="810479"/>
                    </a:cubicBezTo>
                    <a:cubicBezTo>
                      <a:pt x="652256" y="806083"/>
                      <a:pt x="660796" y="801687"/>
                      <a:pt x="669335" y="801687"/>
                    </a:cubicBezTo>
                    <a:close/>
                    <a:moveTo>
                      <a:pt x="241109" y="800100"/>
                    </a:moveTo>
                    <a:cubicBezTo>
                      <a:pt x="243318" y="800100"/>
                      <a:pt x="243318" y="800100"/>
                      <a:pt x="243318" y="800100"/>
                    </a:cubicBezTo>
                    <a:cubicBezTo>
                      <a:pt x="245527" y="800100"/>
                      <a:pt x="245527" y="802217"/>
                      <a:pt x="243318" y="802217"/>
                    </a:cubicBezTo>
                    <a:cubicBezTo>
                      <a:pt x="241109" y="804333"/>
                      <a:pt x="238901" y="808567"/>
                      <a:pt x="236692" y="810683"/>
                    </a:cubicBezTo>
                    <a:cubicBezTo>
                      <a:pt x="234483" y="810683"/>
                      <a:pt x="232275" y="812800"/>
                      <a:pt x="232275" y="812800"/>
                    </a:cubicBezTo>
                    <a:cubicBezTo>
                      <a:pt x="221231" y="823383"/>
                      <a:pt x="210188" y="833967"/>
                      <a:pt x="199144" y="844550"/>
                    </a:cubicBezTo>
                    <a:cubicBezTo>
                      <a:pt x="196935" y="844550"/>
                      <a:pt x="194727" y="842433"/>
                      <a:pt x="196935" y="840317"/>
                    </a:cubicBezTo>
                    <a:cubicBezTo>
                      <a:pt x="207979" y="831850"/>
                      <a:pt x="216814" y="821267"/>
                      <a:pt x="227857" y="810683"/>
                    </a:cubicBezTo>
                    <a:cubicBezTo>
                      <a:pt x="227857" y="810683"/>
                      <a:pt x="230066" y="808567"/>
                      <a:pt x="230066" y="808567"/>
                    </a:cubicBezTo>
                    <a:cubicBezTo>
                      <a:pt x="234483" y="804333"/>
                      <a:pt x="238901" y="802217"/>
                      <a:pt x="241109" y="800100"/>
                    </a:cubicBezTo>
                    <a:close/>
                    <a:moveTo>
                      <a:pt x="371393" y="795337"/>
                    </a:moveTo>
                    <a:cubicBezTo>
                      <a:pt x="371393" y="795337"/>
                      <a:pt x="373547" y="795337"/>
                      <a:pt x="373547" y="795337"/>
                    </a:cubicBezTo>
                    <a:cubicBezTo>
                      <a:pt x="373547" y="795337"/>
                      <a:pt x="375702" y="795337"/>
                      <a:pt x="375702" y="797472"/>
                    </a:cubicBezTo>
                    <a:cubicBezTo>
                      <a:pt x="375702" y="799607"/>
                      <a:pt x="375702" y="799607"/>
                      <a:pt x="375702" y="801742"/>
                    </a:cubicBezTo>
                    <a:cubicBezTo>
                      <a:pt x="375702" y="801742"/>
                      <a:pt x="373547" y="803877"/>
                      <a:pt x="373547" y="803877"/>
                    </a:cubicBezTo>
                    <a:cubicBezTo>
                      <a:pt x="371393" y="803877"/>
                      <a:pt x="371393" y="801742"/>
                      <a:pt x="371393" y="801742"/>
                    </a:cubicBezTo>
                    <a:cubicBezTo>
                      <a:pt x="349848" y="814551"/>
                      <a:pt x="336921" y="838035"/>
                      <a:pt x="319686" y="857250"/>
                    </a:cubicBezTo>
                    <a:cubicBezTo>
                      <a:pt x="317531" y="857250"/>
                      <a:pt x="315377" y="855115"/>
                      <a:pt x="317531" y="852980"/>
                    </a:cubicBezTo>
                    <a:cubicBezTo>
                      <a:pt x="334767" y="833766"/>
                      <a:pt x="347694" y="810281"/>
                      <a:pt x="371393" y="795337"/>
                    </a:cubicBezTo>
                    <a:close/>
                    <a:moveTo>
                      <a:pt x="404659" y="790575"/>
                    </a:moveTo>
                    <a:cubicBezTo>
                      <a:pt x="404659" y="790575"/>
                      <a:pt x="406849" y="790575"/>
                      <a:pt x="406849" y="790575"/>
                    </a:cubicBezTo>
                    <a:cubicBezTo>
                      <a:pt x="406849" y="790575"/>
                      <a:pt x="409039" y="792765"/>
                      <a:pt x="406849" y="792765"/>
                    </a:cubicBezTo>
                    <a:cubicBezTo>
                      <a:pt x="404659" y="797144"/>
                      <a:pt x="402470" y="799333"/>
                      <a:pt x="398090" y="803713"/>
                    </a:cubicBezTo>
                    <a:cubicBezTo>
                      <a:pt x="395901" y="805902"/>
                      <a:pt x="393711" y="808092"/>
                      <a:pt x="391522" y="810282"/>
                    </a:cubicBezTo>
                    <a:cubicBezTo>
                      <a:pt x="391522" y="812471"/>
                      <a:pt x="391522" y="812471"/>
                      <a:pt x="389332" y="814661"/>
                    </a:cubicBezTo>
                    <a:cubicBezTo>
                      <a:pt x="387142" y="816851"/>
                      <a:pt x="384953" y="819040"/>
                      <a:pt x="382763" y="821230"/>
                    </a:cubicBezTo>
                    <a:cubicBezTo>
                      <a:pt x="374004" y="832178"/>
                      <a:pt x="363056" y="843127"/>
                      <a:pt x="352108" y="854075"/>
                    </a:cubicBezTo>
                    <a:cubicBezTo>
                      <a:pt x="349918" y="854075"/>
                      <a:pt x="349918" y="854075"/>
                      <a:pt x="349918" y="854075"/>
                    </a:cubicBezTo>
                    <a:cubicBezTo>
                      <a:pt x="347728" y="854075"/>
                      <a:pt x="345539" y="851885"/>
                      <a:pt x="347728" y="849696"/>
                    </a:cubicBezTo>
                    <a:cubicBezTo>
                      <a:pt x="360866" y="838747"/>
                      <a:pt x="374004" y="825609"/>
                      <a:pt x="384953" y="812471"/>
                    </a:cubicBezTo>
                    <a:cubicBezTo>
                      <a:pt x="387142" y="810282"/>
                      <a:pt x="389332" y="808092"/>
                      <a:pt x="391522" y="805902"/>
                    </a:cubicBezTo>
                    <a:cubicBezTo>
                      <a:pt x="391522" y="803713"/>
                      <a:pt x="393711" y="803713"/>
                      <a:pt x="395901" y="801523"/>
                    </a:cubicBezTo>
                    <a:cubicBezTo>
                      <a:pt x="395901" y="799333"/>
                      <a:pt x="398090" y="797144"/>
                      <a:pt x="400280" y="794954"/>
                    </a:cubicBezTo>
                    <a:cubicBezTo>
                      <a:pt x="402470" y="792765"/>
                      <a:pt x="402470" y="792765"/>
                      <a:pt x="404659" y="790575"/>
                    </a:cubicBezTo>
                    <a:close/>
                    <a:moveTo>
                      <a:pt x="669756" y="782637"/>
                    </a:moveTo>
                    <a:cubicBezTo>
                      <a:pt x="669756" y="782637"/>
                      <a:pt x="669756" y="782637"/>
                      <a:pt x="671954" y="782637"/>
                    </a:cubicBezTo>
                    <a:cubicBezTo>
                      <a:pt x="674152" y="782637"/>
                      <a:pt x="674152" y="786967"/>
                      <a:pt x="671954" y="786967"/>
                    </a:cubicBezTo>
                    <a:cubicBezTo>
                      <a:pt x="671954" y="786967"/>
                      <a:pt x="669756" y="786967"/>
                      <a:pt x="669756" y="786967"/>
                    </a:cubicBezTo>
                    <a:cubicBezTo>
                      <a:pt x="654370" y="791296"/>
                      <a:pt x="638983" y="799955"/>
                      <a:pt x="623596" y="804285"/>
                    </a:cubicBezTo>
                    <a:cubicBezTo>
                      <a:pt x="623596" y="804285"/>
                      <a:pt x="621398" y="806450"/>
                      <a:pt x="621398" y="806450"/>
                    </a:cubicBezTo>
                    <a:cubicBezTo>
                      <a:pt x="619200" y="806450"/>
                      <a:pt x="619200" y="806450"/>
                      <a:pt x="619200" y="806450"/>
                    </a:cubicBezTo>
                    <a:cubicBezTo>
                      <a:pt x="617002" y="806450"/>
                      <a:pt x="617002" y="802120"/>
                      <a:pt x="619200" y="802120"/>
                    </a:cubicBezTo>
                    <a:cubicBezTo>
                      <a:pt x="619200" y="802120"/>
                      <a:pt x="621398" y="802120"/>
                      <a:pt x="621398" y="802120"/>
                    </a:cubicBezTo>
                    <a:cubicBezTo>
                      <a:pt x="621398" y="799955"/>
                      <a:pt x="621398" y="799955"/>
                      <a:pt x="623596" y="799955"/>
                    </a:cubicBezTo>
                    <a:cubicBezTo>
                      <a:pt x="638983" y="795626"/>
                      <a:pt x="654370" y="786967"/>
                      <a:pt x="669756" y="782637"/>
                    </a:cubicBezTo>
                    <a:close/>
                    <a:moveTo>
                      <a:pt x="227005" y="782637"/>
                    </a:moveTo>
                    <a:cubicBezTo>
                      <a:pt x="229122" y="782637"/>
                      <a:pt x="229122" y="782637"/>
                      <a:pt x="229122" y="782637"/>
                    </a:cubicBezTo>
                    <a:cubicBezTo>
                      <a:pt x="231239" y="782637"/>
                      <a:pt x="231239" y="784780"/>
                      <a:pt x="231239" y="784780"/>
                    </a:cubicBezTo>
                    <a:cubicBezTo>
                      <a:pt x="231239" y="784780"/>
                      <a:pt x="231239" y="786923"/>
                      <a:pt x="231239" y="786923"/>
                    </a:cubicBezTo>
                    <a:cubicBezTo>
                      <a:pt x="224889" y="791209"/>
                      <a:pt x="220655" y="795496"/>
                      <a:pt x="216422" y="799782"/>
                    </a:cubicBezTo>
                    <a:cubicBezTo>
                      <a:pt x="214305" y="801925"/>
                      <a:pt x="214305" y="801925"/>
                      <a:pt x="212189" y="804068"/>
                    </a:cubicBezTo>
                    <a:cubicBezTo>
                      <a:pt x="205839" y="810498"/>
                      <a:pt x="199489" y="816927"/>
                      <a:pt x="191022" y="825500"/>
                    </a:cubicBezTo>
                    <a:cubicBezTo>
                      <a:pt x="188905" y="825500"/>
                      <a:pt x="186789" y="823357"/>
                      <a:pt x="188905" y="821214"/>
                    </a:cubicBezTo>
                    <a:cubicBezTo>
                      <a:pt x="195255" y="814784"/>
                      <a:pt x="201605" y="808355"/>
                      <a:pt x="210072" y="799782"/>
                    </a:cubicBezTo>
                    <a:cubicBezTo>
                      <a:pt x="210072" y="799782"/>
                      <a:pt x="212189" y="799782"/>
                      <a:pt x="212189" y="797639"/>
                    </a:cubicBezTo>
                    <a:cubicBezTo>
                      <a:pt x="216422" y="793353"/>
                      <a:pt x="222772" y="789066"/>
                      <a:pt x="227005" y="782637"/>
                    </a:cubicBezTo>
                    <a:close/>
                    <a:moveTo>
                      <a:pt x="212622" y="777875"/>
                    </a:moveTo>
                    <a:cubicBezTo>
                      <a:pt x="212622" y="777875"/>
                      <a:pt x="212622" y="777875"/>
                      <a:pt x="214787" y="777875"/>
                    </a:cubicBezTo>
                    <a:cubicBezTo>
                      <a:pt x="214787" y="777875"/>
                      <a:pt x="216952" y="782161"/>
                      <a:pt x="214787" y="782161"/>
                    </a:cubicBezTo>
                    <a:cubicBezTo>
                      <a:pt x="210457" y="784304"/>
                      <a:pt x="208293" y="788591"/>
                      <a:pt x="203963" y="790734"/>
                    </a:cubicBezTo>
                    <a:cubicBezTo>
                      <a:pt x="203963" y="790734"/>
                      <a:pt x="201798" y="792877"/>
                      <a:pt x="201798" y="792877"/>
                    </a:cubicBezTo>
                    <a:cubicBezTo>
                      <a:pt x="190974" y="801450"/>
                      <a:pt x="182315" y="810022"/>
                      <a:pt x="173656" y="818595"/>
                    </a:cubicBezTo>
                    <a:cubicBezTo>
                      <a:pt x="173656" y="820738"/>
                      <a:pt x="171492" y="820738"/>
                      <a:pt x="171492" y="820738"/>
                    </a:cubicBezTo>
                    <a:cubicBezTo>
                      <a:pt x="169327" y="820738"/>
                      <a:pt x="169327" y="818595"/>
                      <a:pt x="169327" y="816452"/>
                    </a:cubicBezTo>
                    <a:cubicBezTo>
                      <a:pt x="180151" y="807879"/>
                      <a:pt x="188810" y="797163"/>
                      <a:pt x="199634" y="788591"/>
                    </a:cubicBezTo>
                    <a:cubicBezTo>
                      <a:pt x="199634" y="788591"/>
                      <a:pt x="201798" y="788591"/>
                      <a:pt x="201798" y="786447"/>
                    </a:cubicBezTo>
                    <a:cubicBezTo>
                      <a:pt x="206128" y="784304"/>
                      <a:pt x="208293" y="782161"/>
                      <a:pt x="212622" y="777875"/>
                    </a:cubicBezTo>
                    <a:close/>
                    <a:moveTo>
                      <a:pt x="195729" y="763587"/>
                    </a:moveTo>
                    <a:cubicBezTo>
                      <a:pt x="197902" y="763587"/>
                      <a:pt x="197902" y="765676"/>
                      <a:pt x="197902" y="767765"/>
                    </a:cubicBezTo>
                    <a:cubicBezTo>
                      <a:pt x="195729" y="769853"/>
                      <a:pt x="195729" y="769853"/>
                      <a:pt x="193557" y="771942"/>
                    </a:cubicBezTo>
                    <a:cubicBezTo>
                      <a:pt x="191385" y="771942"/>
                      <a:pt x="191385" y="774031"/>
                      <a:pt x="189212" y="774031"/>
                    </a:cubicBezTo>
                    <a:cubicBezTo>
                      <a:pt x="180523" y="784475"/>
                      <a:pt x="171833" y="792831"/>
                      <a:pt x="163144" y="803275"/>
                    </a:cubicBezTo>
                    <a:cubicBezTo>
                      <a:pt x="160971" y="803275"/>
                      <a:pt x="160971" y="803275"/>
                      <a:pt x="160971" y="803275"/>
                    </a:cubicBezTo>
                    <a:cubicBezTo>
                      <a:pt x="158799" y="803275"/>
                      <a:pt x="156627" y="801186"/>
                      <a:pt x="158799" y="799097"/>
                    </a:cubicBezTo>
                    <a:cubicBezTo>
                      <a:pt x="169661" y="790742"/>
                      <a:pt x="178350" y="780298"/>
                      <a:pt x="189212" y="769853"/>
                    </a:cubicBezTo>
                    <a:cubicBezTo>
                      <a:pt x="189212" y="769853"/>
                      <a:pt x="191385" y="767765"/>
                      <a:pt x="191385" y="767765"/>
                    </a:cubicBezTo>
                    <a:cubicBezTo>
                      <a:pt x="193557" y="765676"/>
                      <a:pt x="193557" y="765676"/>
                      <a:pt x="193557" y="765676"/>
                    </a:cubicBezTo>
                    <a:cubicBezTo>
                      <a:pt x="193557" y="765676"/>
                      <a:pt x="195729" y="763587"/>
                      <a:pt x="195729" y="763587"/>
                    </a:cubicBezTo>
                    <a:close/>
                    <a:moveTo>
                      <a:pt x="668861" y="754062"/>
                    </a:moveTo>
                    <a:cubicBezTo>
                      <a:pt x="670977" y="754062"/>
                      <a:pt x="670977" y="758392"/>
                      <a:pt x="668861" y="758392"/>
                    </a:cubicBezTo>
                    <a:cubicBezTo>
                      <a:pt x="668861" y="758392"/>
                      <a:pt x="668861" y="760556"/>
                      <a:pt x="666744" y="760556"/>
                    </a:cubicBezTo>
                    <a:cubicBezTo>
                      <a:pt x="654044" y="767051"/>
                      <a:pt x="639227" y="771380"/>
                      <a:pt x="624411" y="775710"/>
                    </a:cubicBezTo>
                    <a:cubicBezTo>
                      <a:pt x="624411" y="775710"/>
                      <a:pt x="624411" y="777875"/>
                      <a:pt x="622294" y="777875"/>
                    </a:cubicBezTo>
                    <a:cubicBezTo>
                      <a:pt x="620177" y="777875"/>
                      <a:pt x="620177" y="773545"/>
                      <a:pt x="622294" y="773545"/>
                    </a:cubicBezTo>
                    <a:cubicBezTo>
                      <a:pt x="637111" y="767051"/>
                      <a:pt x="651927" y="762721"/>
                      <a:pt x="666744" y="756227"/>
                    </a:cubicBezTo>
                    <a:cubicBezTo>
                      <a:pt x="666744" y="754062"/>
                      <a:pt x="668861" y="754062"/>
                      <a:pt x="668861" y="754062"/>
                    </a:cubicBezTo>
                    <a:close/>
                    <a:moveTo>
                      <a:pt x="180757" y="750887"/>
                    </a:moveTo>
                    <a:cubicBezTo>
                      <a:pt x="180757" y="750887"/>
                      <a:pt x="180757" y="750887"/>
                      <a:pt x="182979" y="750887"/>
                    </a:cubicBezTo>
                    <a:cubicBezTo>
                      <a:pt x="185202" y="750887"/>
                      <a:pt x="185202" y="752976"/>
                      <a:pt x="182979" y="752976"/>
                    </a:cubicBezTo>
                    <a:cubicBezTo>
                      <a:pt x="171867" y="763420"/>
                      <a:pt x="160754" y="775953"/>
                      <a:pt x="149642" y="786397"/>
                    </a:cubicBezTo>
                    <a:cubicBezTo>
                      <a:pt x="147419" y="788486"/>
                      <a:pt x="147419" y="788486"/>
                      <a:pt x="145197" y="790575"/>
                    </a:cubicBezTo>
                    <a:cubicBezTo>
                      <a:pt x="145197" y="790575"/>
                      <a:pt x="145197" y="790575"/>
                      <a:pt x="142974" y="790575"/>
                    </a:cubicBezTo>
                    <a:cubicBezTo>
                      <a:pt x="142974" y="790575"/>
                      <a:pt x="140752" y="788486"/>
                      <a:pt x="142974" y="788486"/>
                    </a:cubicBezTo>
                    <a:cubicBezTo>
                      <a:pt x="142974" y="786397"/>
                      <a:pt x="145197" y="786397"/>
                      <a:pt x="145197" y="786397"/>
                    </a:cubicBezTo>
                    <a:cubicBezTo>
                      <a:pt x="145197" y="784308"/>
                      <a:pt x="147419" y="782220"/>
                      <a:pt x="149642" y="782220"/>
                    </a:cubicBezTo>
                    <a:cubicBezTo>
                      <a:pt x="158532" y="771775"/>
                      <a:pt x="169644" y="761331"/>
                      <a:pt x="180757" y="750887"/>
                    </a:cubicBezTo>
                    <a:close/>
                    <a:moveTo>
                      <a:pt x="169724" y="739775"/>
                    </a:moveTo>
                    <a:cubicBezTo>
                      <a:pt x="171907" y="739775"/>
                      <a:pt x="171907" y="739775"/>
                      <a:pt x="171907" y="739775"/>
                    </a:cubicBezTo>
                    <a:cubicBezTo>
                      <a:pt x="174090" y="739775"/>
                      <a:pt x="174090" y="741958"/>
                      <a:pt x="174090" y="744141"/>
                    </a:cubicBezTo>
                    <a:cubicBezTo>
                      <a:pt x="169724" y="748506"/>
                      <a:pt x="165358" y="752872"/>
                      <a:pt x="160993" y="757238"/>
                    </a:cubicBezTo>
                    <a:cubicBezTo>
                      <a:pt x="160993" y="757238"/>
                      <a:pt x="160993" y="757238"/>
                      <a:pt x="158810" y="757238"/>
                    </a:cubicBezTo>
                    <a:cubicBezTo>
                      <a:pt x="158810" y="757238"/>
                      <a:pt x="156627" y="755055"/>
                      <a:pt x="158810" y="755055"/>
                    </a:cubicBezTo>
                    <a:cubicBezTo>
                      <a:pt x="163175" y="748506"/>
                      <a:pt x="165358" y="744141"/>
                      <a:pt x="169724" y="739775"/>
                    </a:cubicBezTo>
                    <a:close/>
                    <a:moveTo>
                      <a:pt x="673026" y="730250"/>
                    </a:moveTo>
                    <a:cubicBezTo>
                      <a:pt x="673026" y="730250"/>
                      <a:pt x="675176" y="730250"/>
                      <a:pt x="675176" y="730250"/>
                    </a:cubicBezTo>
                    <a:cubicBezTo>
                      <a:pt x="675176" y="732448"/>
                      <a:pt x="675176" y="732448"/>
                      <a:pt x="675176" y="732448"/>
                    </a:cubicBezTo>
                    <a:cubicBezTo>
                      <a:pt x="677327" y="732448"/>
                      <a:pt x="677327" y="736844"/>
                      <a:pt x="675176" y="736844"/>
                    </a:cubicBezTo>
                    <a:cubicBezTo>
                      <a:pt x="675176" y="736844"/>
                      <a:pt x="675176" y="734646"/>
                      <a:pt x="673026" y="734646"/>
                    </a:cubicBezTo>
                    <a:cubicBezTo>
                      <a:pt x="670875" y="734646"/>
                      <a:pt x="668724" y="736844"/>
                      <a:pt x="666573" y="736844"/>
                    </a:cubicBezTo>
                    <a:cubicBezTo>
                      <a:pt x="666573" y="736844"/>
                      <a:pt x="664422" y="736844"/>
                      <a:pt x="662272" y="736844"/>
                    </a:cubicBezTo>
                    <a:cubicBezTo>
                      <a:pt x="655819" y="739042"/>
                      <a:pt x="649367" y="743438"/>
                      <a:pt x="642914" y="745636"/>
                    </a:cubicBezTo>
                    <a:cubicBezTo>
                      <a:pt x="634311" y="750033"/>
                      <a:pt x="625708" y="754429"/>
                      <a:pt x="617105" y="756627"/>
                    </a:cubicBezTo>
                    <a:cubicBezTo>
                      <a:pt x="617105" y="756627"/>
                      <a:pt x="614954" y="758825"/>
                      <a:pt x="614954" y="758825"/>
                    </a:cubicBezTo>
                    <a:cubicBezTo>
                      <a:pt x="614954" y="758825"/>
                      <a:pt x="612803" y="758825"/>
                      <a:pt x="612803" y="758825"/>
                    </a:cubicBezTo>
                    <a:cubicBezTo>
                      <a:pt x="610652" y="758825"/>
                      <a:pt x="610652" y="756627"/>
                      <a:pt x="612803" y="754429"/>
                    </a:cubicBezTo>
                    <a:cubicBezTo>
                      <a:pt x="614954" y="754429"/>
                      <a:pt x="614954" y="754429"/>
                      <a:pt x="617105" y="752231"/>
                    </a:cubicBezTo>
                    <a:cubicBezTo>
                      <a:pt x="625708" y="747834"/>
                      <a:pt x="636462" y="743438"/>
                      <a:pt x="645065" y="739042"/>
                    </a:cubicBezTo>
                    <a:cubicBezTo>
                      <a:pt x="651518" y="736844"/>
                      <a:pt x="655819" y="734646"/>
                      <a:pt x="662272" y="732448"/>
                    </a:cubicBezTo>
                    <a:cubicBezTo>
                      <a:pt x="664422" y="732448"/>
                      <a:pt x="664422" y="732448"/>
                      <a:pt x="666573" y="732448"/>
                    </a:cubicBezTo>
                    <a:cubicBezTo>
                      <a:pt x="668724" y="732448"/>
                      <a:pt x="670875" y="730250"/>
                      <a:pt x="673026" y="730250"/>
                    </a:cubicBezTo>
                    <a:close/>
                    <a:moveTo>
                      <a:pt x="666744" y="714375"/>
                    </a:moveTo>
                    <a:cubicBezTo>
                      <a:pt x="668861" y="714375"/>
                      <a:pt x="670977" y="716439"/>
                      <a:pt x="668861" y="718502"/>
                    </a:cubicBezTo>
                    <a:cubicBezTo>
                      <a:pt x="666744" y="718502"/>
                      <a:pt x="664627" y="720566"/>
                      <a:pt x="662511" y="720566"/>
                    </a:cubicBezTo>
                    <a:cubicBezTo>
                      <a:pt x="662511" y="720566"/>
                      <a:pt x="660394" y="722630"/>
                      <a:pt x="660394" y="722630"/>
                    </a:cubicBezTo>
                    <a:cubicBezTo>
                      <a:pt x="645577" y="728821"/>
                      <a:pt x="630761" y="730885"/>
                      <a:pt x="618061" y="735013"/>
                    </a:cubicBezTo>
                    <a:cubicBezTo>
                      <a:pt x="615944" y="735013"/>
                      <a:pt x="613827" y="730885"/>
                      <a:pt x="615944" y="730885"/>
                    </a:cubicBezTo>
                    <a:cubicBezTo>
                      <a:pt x="630761" y="726758"/>
                      <a:pt x="645577" y="724694"/>
                      <a:pt x="658277" y="718502"/>
                    </a:cubicBezTo>
                    <a:cubicBezTo>
                      <a:pt x="660394" y="718502"/>
                      <a:pt x="660394" y="716439"/>
                      <a:pt x="662511" y="716439"/>
                    </a:cubicBezTo>
                    <a:cubicBezTo>
                      <a:pt x="662511" y="716439"/>
                      <a:pt x="664627" y="714375"/>
                      <a:pt x="666744" y="714375"/>
                    </a:cubicBezTo>
                    <a:close/>
                    <a:moveTo>
                      <a:pt x="186710" y="687387"/>
                    </a:moveTo>
                    <a:cubicBezTo>
                      <a:pt x="186710" y="687387"/>
                      <a:pt x="186710" y="687387"/>
                      <a:pt x="188853" y="687387"/>
                    </a:cubicBezTo>
                    <a:cubicBezTo>
                      <a:pt x="190997" y="687387"/>
                      <a:pt x="193140" y="689579"/>
                      <a:pt x="190997" y="691771"/>
                    </a:cubicBezTo>
                    <a:cubicBezTo>
                      <a:pt x="190997" y="691771"/>
                      <a:pt x="188853" y="691771"/>
                      <a:pt x="188853" y="691771"/>
                    </a:cubicBezTo>
                    <a:cubicBezTo>
                      <a:pt x="186710" y="693964"/>
                      <a:pt x="186710" y="693964"/>
                      <a:pt x="184567" y="696156"/>
                    </a:cubicBezTo>
                    <a:cubicBezTo>
                      <a:pt x="182424" y="698348"/>
                      <a:pt x="182424" y="700541"/>
                      <a:pt x="180281" y="702733"/>
                    </a:cubicBezTo>
                    <a:cubicBezTo>
                      <a:pt x="171708" y="711502"/>
                      <a:pt x="163136" y="722463"/>
                      <a:pt x="154563" y="733425"/>
                    </a:cubicBezTo>
                    <a:cubicBezTo>
                      <a:pt x="152420" y="733425"/>
                      <a:pt x="152420" y="733425"/>
                      <a:pt x="152420" y="733425"/>
                    </a:cubicBezTo>
                    <a:cubicBezTo>
                      <a:pt x="150277" y="733425"/>
                      <a:pt x="150277" y="731233"/>
                      <a:pt x="150277" y="731233"/>
                    </a:cubicBezTo>
                    <a:cubicBezTo>
                      <a:pt x="160993" y="718079"/>
                      <a:pt x="169565" y="707117"/>
                      <a:pt x="180281" y="693964"/>
                    </a:cubicBezTo>
                    <a:cubicBezTo>
                      <a:pt x="182424" y="691771"/>
                      <a:pt x="184567" y="689579"/>
                      <a:pt x="186710" y="687387"/>
                    </a:cubicBezTo>
                    <a:close/>
                    <a:moveTo>
                      <a:pt x="663423" y="685800"/>
                    </a:moveTo>
                    <a:cubicBezTo>
                      <a:pt x="663423" y="685800"/>
                      <a:pt x="663423" y="685800"/>
                      <a:pt x="665613" y="685800"/>
                    </a:cubicBezTo>
                    <a:cubicBezTo>
                      <a:pt x="665613" y="685800"/>
                      <a:pt x="667802" y="687917"/>
                      <a:pt x="665613" y="690033"/>
                    </a:cubicBezTo>
                    <a:cubicBezTo>
                      <a:pt x="661233" y="690033"/>
                      <a:pt x="659044" y="692150"/>
                      <a:pt x="654664" y="692150"/>
                    </a:cubicBezTo>
                    <a:cubicBezTo>
                      <a:pt x="654664" y="692150"/>
                      <a:pt x="652475" y="694267"/>
                      <a:pt x="652475" y="694267"/>
                    </a:cubicBezTo>
                    <a:cubicBezTo>
                      <a:pt x="637147" y="698500"/>
                      <a:pt x="621819" y="706967"/>
                      <a:pt x="606492" y="711200"/>
                    </a:cubicBezTo>
                    <a:cubicBezTo>
                      <a:pt x="604302" y="711200"/>
                      <a:pt x="604302" y="709083"/>
                      <a:pt x="606492" y="706967"/>
                    </a:cubicBezTo>
                    <a:cubicBezTo>
                      <a:pt x="621819" y="702733"/>
                      <a:pt x="634957" y="696383"/>
                      <a:pt x="650285" y="690033"/>
                    </a:cubicBezTo>
                    <a:cubicBezTo>
                      <a:pt x="652475" y="690033"/>
                      <a:pt x="652475" y="687917"/>
                      <a:pt x="654664" y="687917"/>
                    </a:cubicBezTo>
                    <a:cubicBezTo>
                      <a:pt x="656854" y="687917"/>
                      <a:pt x="661233" y="685800"/>
                      <a:pt x="663423" y="685800"/>
                    </a:cubicBezTo>
                    <a:close/>
                    <a:moveTo>
                      <a:pt x="641608" y="668337"/>
                    </a:moveTo>
                    <a:cubicBezTo>
                      <a:pt x="643762" y="668337"/>
                      <a:pt x="643762" y="668337"/>
                      <a:pt x="645917" y="668337"/>
                    </a:cubicBezTo>
                    <a:cubicBezTo>
                      <a:pt x="650226" y="668337"/>
                      <a:pt x="652380" y="668337"/>
                      <a:pt x="654535" y="668337"/>
                    </a:cubicBezTo>
                    <a:cubicBezTo>
                      <a:pt x="656689" y="670520"/>
                      <a:pt x="654535" y="672703"/>
                      <a:pt x="652380" y="672703"/>
                    </a:cubicBezTo>
                    <a:cubicBezTo>
                      <a:pt x="650226" y="672703"/>
                      <a:pt x="650226" y="672703"/>
                      <a:pt x="648071" y="672703"/>
                    </a:cubicBezTo>
                    <a:cubicBezTo>
                      <a:pt x="648071" y="672703"/>
                      <a:pt x="645917" y="672703"/>
                      <a:pt x="645917" y="672703"/>
                    </a:cubicBezTo>
                    <a:cubicBezTo>
                      <a:pt x="645917" y="672703"/>
                      <a:pt x="643762" y="672703"/>
                      <a:pt x="643762" y="672703"/>
                    </a:cubicBezTo>
                    <a:cubicBezTo>
                      <a:pt x="637299" y="672703"/>
                      <a:pt x="630836" y="674885"/>
                      <a:pt x="626527" y="677068"/>
                    </a:cubicBezTo>
                    <a:cubicBezTo>
                      <a:pt x="617909" y="679251"/>
                      <a:pt x="609291" y="683617"/>
                      <a:pt x="600673" y="685800"/>
                    </a:cubicBezTo>
                    <a:cubicBezTo>
                      <a:pt x="600673" y="685800"/>
                      <a:pt x="600673" y="685800"/>
                      <a:pt x="598519" y="685800"/>
                    </a:cubicBezTo>
                    <a:cubicBezTo>
                      <a:pt x="598519" y="685800"/>
                      <a:pt x="598519" y="685800"/>
                      <a:pt x="598519" y="683617"/>
                    </a:cubicBezTo>
                    <a:cubicBezTo>
                      <a:pt x="596364" y="683617"/>
                      <a:pt x="598519" y="681434"/>
                      <a:pt x="598519" y="681434"/>
                    </a:cubicBezTo>
                    <a:cubicBezTo>
                      <a:pt x="609291" y="679251"/>
                      <a:pt x="617909" y="674885"/>
                      <a:pt x="626527" y="670520"/>
                    </a:cubicBezTo>
                    <a:cubicBezTo>
                      <a:pt x="630836" y="670520"/>
                      <a:pt x="637299" y="668337"/>
                      <a:pt x="641608" y="668337"/>
                    </a:cubicBezTo>
                    <a:close/>
                    <a:moveTo>
                      <a:pt x="195709" y="655637"/>
                    </a:moveTo>
                    <a:cubicBezTo>
                      <a:pt x="197902" y="655637"/>
                      <a:pt x="197902" y="657754"/>
                      <a:pt x="195709" y="659870"/>
                    </a:cubicBezTo>
                    <a:cubicBezTo>
                      <a:pt x="193517" y="659870"/>
                      <a:pt x="191325" y="661987"/>
                      <a:pt x="186940" y="664104"/>
                    </a:cubicBezTo>
                    <a:cubicBezTo>
                      <a:pt x="184748" y="666220"/>
                      <a:pt x="182556" y="668337"/>
                      <a:pt x="180363" y="670454"/>
                    </a:cubicBezTo>
                    <a:cubicBezTo>
                      <a:pt x="171594" y="678920"/>
                      <a:pt x="165017" y="689504"/>
                      <a:pt x="156248" y="700087"/>
                    </a:cubicBezTo>
                    <a:cubicBezTo>
                      <a:pt x="154056" y="700087"/>
                      <a:pt x="151864" y="697970"/>
                      <a:pt x="154056" y="695854"/>
                    </a:cubicBezTo>
                    <a:cubicBezTo>
                      <a:pt x="162825" y="685270"/>
                      <a:pt x="169402" y="674687"/>
                      <a:pt x="180363" y="664104"/>
                    </a:cubicBezTo>
                    <a:cubicBezTo>
                      <a:pt x="182556" y="661987"/>
                      <a:pt x="184748" y="659870"/>
                      <a:pt x="189133" y="659870"/>
                    </a:cubicBezTo>
                    <a:cubicBezTo>
                      <a:pt x="189133" y="657754"/>
                      <a:pt x="191325" y="657754"/>
                      <a:pt x="195709" y="655637"/>
                    </a:cubicBezTo>
                    <a:close/>
                    <a:moveTo>
                      <a:pt x="634464" y="644525"/>
                    </a:moveTo>
                    <a:cubicBezTo>
                      <a:pt x="634464" y="644525"/>
                      <a:pt x="636581" y="644525"/>
                      <a:pt x="636581" y="644525"/>
                    </a:cubicBezTo>
                    <a:cubicBezTo>
                      <a:pt x="636581" y="644525"/>
                      <a:pt x="638698" y="644525"/>
                      <a:pt x="638698" y="644525"/>
                    </a:cubicBezTo>
                    <a:cubicBezTo>
                      <a:pt x="638698" y="644525"/>
                      <a:pt x="640814" y="646793"/>
                      <a:pt x="638698" y="646793"/>
                    </a:cubicBezTo>
                    <a:cubicBezTo>
                      <a:pt x="638698" y="646793"/>
                      <a:pt x="638698" y="649061"/>
                      <a:pt x="638698" y="649061"/>
                    </a:cubicBezTo>
                    <a:cubicBezTo>
                      <a:pt x="636581" y="649061"/>
                      <a:pt x="636581" y="649061"/>
                      <a:pt x="634464" y="649061"/>
                    </a:cubicBezTo>
                    <a:cubicBezTo>
                      <a:pt x="619648" y="653596"/>
                      <a:pt x="602714" y="655864"/>
                      <a:pt x="585781" y="658132"/>
                    </a:cubicBezTo>
                    <a:cubicBezTo>
                      <a:pt x="583664" y="660400"/>
                      <a:pt x="581548" y="660400"/>
                      <a:pt x="581548" y="660400"/>
                    </a:cubicBezTo>
                    <a:cubicBezTo>
                      <a:pt x="581548" y="660400"/>
                      <a:pt x="581548" y="660400"/>
                      <a:pt x="579431" y="660400"/>
                    </a:cubicBezTo>
                    <a:cubicBezTo>
                      <a:pt x="579431" y="660400"/>
                      <a:pt x="577314" y="658132"/>
                      <a:pt x="577314" y="655864"/>
                    </a:cubicBezTo>
                    <a:cubicBezTo>
                      <a:pt x="579431" y="655864"/>
                      <a:pt x="579431" y="655864"/>
                      <a:pt x="579431" y="655864"/>
                    </a:cubicBezTo>
                    <a:cubicBezTo>
                      <a:pt x="581548" y="655864"/>
                      <a:pt x="581548" y="655864"/>
                      <a:pt x="583664" y="655864"/>
                    </a:cubicBezTo>
                    <a:cubicBezTo>
                      <a:pt x="600598" y="651328"/>
                      <a:pt x="617531" y="649061"/>
                      <a:pt x="634464" y="644525"/>
                    </a:cubicBezTo>
                    <a:close/>
                    <a:moveTo>
                      <a:pt x="176043" y="639762"/>
                    </a:moveTo>
                    <a:cubicBezTo>
                      <a:pt x="178241" y="639762"/>
                      <a:pt x="180439" y="642011"/>
                      <a:pt x="178241" y="644260"/>
                    </a:cubicBezTo>
                    <a:cubicBezTo>
                      <a:pt x="171646" y="651007"/>
                      <a:pt x="162854" y="660003"/>
                      <a:pt x="156260" y="666750"/>
                    </a:cubicBezTo>
                    <a:cubicBezTo>
                      <a:pt x="154062" y="666750"/>
                      <a:pt x="154062" y="666750"/>
                      <a:pt x="154062" y="666750"/>
                    </a:cubicBezTo>
                    <a:cubicBezTo>
                      <a:pt x="154062" y="666750"/>
                      <a:pt x="151864" y="666750"/>
                      <a:pt x="151864" y="666750"/>
                    </a:cubicBezTo>
                    <a:cubicBezTo>
                      <a:pt x="151864" y="664501"/>
                      <a:pt x="151864" y="664501"/>
                      <a:pt x="151864" y="664501"/>
                    </a:cubicBezTo>
                    <a:cubicBezTo>
                      <a:pt x="154062" y="662252"/>
                      <a:pt x="154062" y="662252"/>
                      <a:pt x="154062" y="662252"/>
                    </a:cubicBezTo>
                    <a:cubicBezTo>
                      <a:pt x="160656" y="655505"/>
                      <a:pt x="167250" y="646509"/>
                      <a:pt x="176043" y="639762"/>
                    </a:cubicBezTo>
                    <a:close/>
                    <a:moveTo>
                      <a:pt x="630144" y="619125"/>
                    </a:moveTo>
                    <a:cubicBezTo>
                      <a:pt x="632304" y="619125"/>
                      <a:pt x="632304" y="619125"/>
                      <a:pt x="632304" y="619125"/>
                    </a:cubicBezTo>
                    <a:cubicBezTo>
                      <a:pt x="634465" y="619125"/>
                      <a:pt x="634465" y="623207"/>
                      <a:pt x="632304" y="623207"/>
                    </a:cubicBezTo>
                    <a:cubicBezTo>
                      <a:pt x="632304" y="623207"/>
                      <a:pt x="632304" y="623207"/>
                      <a:pt x="630144" y="623207"/>
                    </a:cubicBezTo>
                    <a:cubicBezTo>
                      <a:pt x="630144" y="625248"/>
                      <a:pt x="627983" y="625248"/>
                      <a:pt x="625822" y="625248"/>
                    </a:cubicBezTo>
                    <a:cubicBezTo>
                      <a:pt x="606375" y="629331"/>
                      <a:pt x="586928" y="631372"/>
                      <a:pt x="567481" y="633413"/>
                    </a:cubicBezTo>
                    <a:cubicBezTo>
                      <a:pt x="565320" y="633413"/>
                      <a:pt x="560998" y="633413"/>
                      <a:pt x="558838" y="633413"/>
                    </a:cubicBezTo>
                    <a:cubicBezTo>
                      <a:pt x="556677" y="633413"/>
                      <a:pt x="556677" y="633413"/>
                      <a:pt x="556677" y="633413"/>
                    </a:cubicBezTo>
                    <a:cubicBezTo>
                      <a:pt x="556677" y="631372"/>
                      <a:pt x="556677" y="629331"/>
                      <a:pt x="558838" y="629331"/>
                    </a:cubicBezTo>
                    <a:cubicBezTo>
                      <a:pt x="560998" y="629331"/>
                      <a:pt x="563160" y="629331"/>
                      <a:pt x="563160" y="629331"/>
                    </a:cubicBezTo>
                    <a:cubicBezTo>
                      <a:pt x="584767" y="627289"/>
                      <a:pt x="604214" y="625248"/>
                      <a:pt x="625822" y="621166"/>
                    </a:cubicBezTo>
                    <a:cubicBezTo>
                      <a:pt x="625822" y="621166"/>
                      <a:pt x="627983" y="621166"/>
                      <a:pt x="630144" y="619125"/>
                    </a:cubicBezTo>
                    <a:close/>
                    <a:moveTo>
                      <a:pt x="40184" y="619125"/>
                    </a:moveTo>
                    <a:cubicBezTo>
                      <a:pt x="40184" y="619125"/>
                      <a:pt x="42327" y="619125"/>
                      <a:pt x="42327" y="621242"/>
                    </a:cubicBezTo>
                    <a:cubicBezTo>
                      <a:pt x="42327" y="621242"/>
                      <a:pt x="42327" y="623358"/>
                      <a:pt x="42327" y="623358"/>
                    </a:cubicBezTo>
                    <a:cubicBezTo>
                      <a:pt x="40184" y="623358"/>
                      <a:pt x="38040" y="625475"/>
                      <a:pt x="38040" y="625475"/>
                    </a:cubicBezTo>
                    <a:cubicBezTo>
                      <a:pt x="25182" y="633942"/>
                      <a:pt x="14466" y="642408"/>
                      <a:pt x="3750" y="650875"/>
                    </a:cubicBezTo>
                    <a:cubicBezTo>
                      <a:pt x="3750" y="650875"/>
                      <a:pt x="1607" y="650875"/>
                      <a:pt x="1607" y="650875"/>
                    </a:cubicBezTo>
                    <a:cubicBezTo>
                      <a:pt x="-536" y="650875"/>
                      <a:pt x="-536" y="648758"/>
                      <a:pt x="1607" y="648758"/>
                    </a:cubicBezTo>
                    <a:cubicBezTo>
                      <a:pt x="10180" y="640292"/>
                      <a:pt x="18752" y="633942"/>
                      <a:pt x="27325" y="627592"/>
                    </a:cubicBezTo>
                    <a:cubicBezTo>
                      <a:pt x="29468" y="625475"/>
                      <a:pt x="33754" y="623358"/>
                      <a:pt x="35897" y="621242"/>
                    </a:cubicBezTo>
                    <a:cubicBezTo>
                      <a:pt x="35897" y="621242"/>
                      <a:pt x="38040" y="621242"/>
                      <a:pt x="40184" y="619125"/>
                    </a:cubicBezTo>
                    <a:close/>
                    <a:moveTo>
                      <a:pt x="102103" y="609600"/>
                    </a:moveTo>
                    <a:cubicBezTo>
                      <a:pt x="102103" y="609600"/>
                      <a:pt x="104240" y="609600"/>
                      <a:pt x="104240" y="609600"/>
                    </a:cubicBezTo>
                    <a:cubicBezTo>
                      <a:pt x="104240" y="611783"/>
                      <a:pt x="104240" y="611783"/>
                      <a:pt x="102103" y="613965"/>
                    </a:cubicBezTo>
                    <a:cubicBezTo>
                      <a:pt x="93555" y="613965"/>
                      <a:pt x="82869" y="620514"/>
                      <a:pt x="74321" y="627062"/>
                    </a:cubicBezTo>
                    <a:cubicBezTo>
                      <a:pt x="67910" y="631428"/>
                      <a:pt x="59362" y="637976"/>
                      <a:pt x="52951" y="644525"/>
                    </a:cubicBezTo>
                    <a:cubicBezTo>
                      <a:pt x="52951" y="644525"/>
                      <a:pt x="50814" y="644525"/>
                      <a:pt x="50814" y="644525"/>
                    </a:cubicBezTo>
                    <a:cubicBezTo>
                      <a:pt x="48677" y="644525"/>
                      <a:pt x="48677" y="642342"/>
                      <a:pt x="50814" y="640159"/>
                    </a:cubicBezTo>
                    <a:cubicBezTo>
                      <a:pt x="59362" y="633611"/>
                      <a:pt x="67910" y="627062"/>
                      <a:pt x="76458" y="620514"/>
                    </a:cubicBezTo>
                    <a:cubicBezTo>
                      <a:pt x="80732" y="618331"/>
                      <a:pt x="85006" y="616148"/>
                      <a:pt x="89280" y="611783"/>
                    </a:cubicBezTo>
                    <a:cubicBezTo>
                      <a:pt x="93555" y="611783"/>
                      <a:pt x="97829" y="609600"/>
                      <a:pt x="102103" y="609600"/>
                    </a:cubicBezTo>
                    <a:close/>
                    <a:moveTo>
                      <a:pt x="69759" y="609600"/>
                    </a:moveTo>
                    <a:cubicBezTo>
                      <a:pt x="69759" y="609600"/>
                      <a:pt x="69759" y="609600"/>
                      <a:pt x="71918" y="609600"/>
                    </a:cubicBezTo>
                    <a:cubicBezTo>
                      <a:pt x="74077" y="611805"/>
                      <a:pt x="74077" y="614010"/>
                      <a:pt x="71918" y="614010"/>
                    </a:cubicBezTo>
                    <a:cubicBezTo>
                      <a:pt x="67600" y="616215"/>
                      <a:pt x="65441" y="618419"/>
                      <a:pt x="63282" y="620624"/>
                    </a:cubicBezTo>
                    <a:cubicBezTo>
                      <a:pt x="50328" y="629444"/>
                      <a:pt x="37374" y="638263"/>
                      <a:pt x="24420" y="647083"/>
                    </a:cubicBezTo>
                    <a:cubicBezTo>
                      <a:pt x="24420" y="649288"/>
                      <a:pt x="24420" y="649288"/>
                      <a:pt x="24420" y="649288"/>
                    </a:cubicBezTo>
                    <a:cubicBezTo>
                      <a:pt x="22261" y="649288"/>
                      <a:pt x="20102" y="644878"/>
                      <a:pt x="22261" y="644878"/>
                    </a:cubicBezTo>
                    <a:cubicBezTo>
                      <a:pt x="30897" y="638263"/>
                      <a:pt x="41692" y="629444"/>
                      <a:pt x="50328" y="622829"/>
                    </a:cubicBezTo>
                    <a:cubicBezTo>
                      <a:pt x="54646" y="620624"/>
                      <a:pt x="56805" y="618419"/>
                      <a:pt x="61123" y="616215"/>
                    </a:cubicBezTo>
                    <a:cubicBezTo>
                      <a:pt x="63282" y="614010"/>
                      <a:pt x="65441" y="611805"/>
                      <a:pt x="69759" y="609600"/>
                    </a:cubicBezTo>
                    <a:close/>
                    <a:moveTo>
                      <a:pt x="158632" y="603250"/>
                    </a:moveTo>
                    <a:cubicBezTo>
                      <a:pt x="160804" y="603250"/>
                      <a:pt x="162977" y="605404"/>
                      <a:pt x="160804" y="605404"/>
                    </a:cubicBezTo>
                    <a:cubicBezTo>
                      <a:pt x="149943" y="616177"/>
                      <a:pt x="136908" y="624795"/>
                      <a:pt x="126046" y="633413"/>
                    </a:cubicBezTo>
                    <a:cubicBezTo>
                      <a:pt x="123874" y="633413"/>
                      <a:pt x="121702" y="631258"/>
                      <a:pt x="123874" y="631258"/>
                    </a:cubicBezTo>
                    <a:cubicBezTo>
                      <a:pt x="134736" y="620486"/>
                      <a:pt x="147770" y="614022"/>
                      <a:pt x="158632" y="603250"/>
                    </a:cubicBezTo>
                    <a:close/>
                    <a:moveTo>
                      <a:pt x="134846" y="603250"/>
                    </a:moveTo>
                    <a:cubicBezTo>
                      <a:pt x="137005" y="603250"/>
                      <a:pt x="137005" y="603250"/>
                      <a:pt x="137005" y="603250"/>
                    </a:cubicBezTo>
                    <a:cubicBezTo>
                      <a:pt x="137005" y="605398"/>
                      <a:pt x="139164" y="607546"/>
                      <a:pt x="137005" y="607546"/>
                    </a:cubicBezTo>
                    <a:cubicBezTo>
                      <a:pt x="119733" y="616137"/>
                      <a:pt x="104620" y="626876"/>
                      <a:pt x="87348" y="639763"/>
                    </a:cubicBezTo>
                    <a:cubicBezTo>
                      <a:pt x="85189" y="639763"/>
                      <a:pt x="85189" y="635467"/>
                      <a:pt x="85189" y="635467"/>
                    </a:cubicBezTo>
                    <a:cubicBezTo>
                      <a:pt x="100302" y="624728"/>
                      <a:pt x="115415" y="613989"/>
                      <a:pt x="132687" y="605398"/>
                    </a:cubicBezTo>
                    <a:cubicBezTo>
                      <a:pt x="132687" y="605398"/>
                      <a:pt x="132687" y="605398"/>
                      <a:pt x="134846" y="603250"/>
                    </a:cubicBezTo>
                    <a:close/>
                    <a:moveTo>
                      <a:pt x="621223" y="600075"/>
                    </a:moveTo>
                    <a:cubicBezTo>
                      <a:pt x="623352" y="600075"/>
                      <a:pt x="623352" y="603885"/>
                      <a:pt x="621223" y="603885"/>
                    </a:cubicBezTo>
                    <a:cubicBezTo>
                      <a:pt x="621223" y="603885"/>
                      <a:pt x="619093" y="603885"/>
                      <a:pt x="616963" y="605790"/>
                    </a:cubicBezTo>
                    <a:cubicBezTo>
                      <a:pt x="604186" y="609600"/>
                      <a:pt x="589279" y="609600"/>
                      <a:pt x="574372" y="609600"/>
                    </a:cubicBezTo>
                    <a:cubicBezTo>
                      <a:pt x="567983" y="609600"/>
                      <a:pt x="563724" y="609600"/>
                      <a:pt x="557335" y="609600"/>
                    </a:cubicBezTo>
                    <a:cubicBezTo>
                      <a:pt x="553075" y="609600"/>
                      <a:pt x="546687" y="609600"/>
                      <a:pt x="542428" y="609600"/>
                    </a:cubicBezTo>
                    <a:cubicBezTo>
                      <a:pt x="542428" y="609600"/>
                      <a:pt x="540298" y="609600"/>
                      <a:pt x="540298" y="609600"/>
                    </a:cubicBezTo>
                    <a:cubicBezTo>
                      <a:pt x="540298" y="609600"/>
                      <a:pt x="538168" y="609600"/>
                      <a:pt x="538168" y="609600"/>
                    </a:cubicBezTo>
                    <a:cubicBezTo>
                      <a:pt x="536039" y="609600"/>
                      <a:pt x="536039" y="607695"/>
                      <a:pt x="536039" y="607695"/>
                    </a:cubicBezTo>
                    <a:cubicBezTo>
                      <a:pt x="536039" y="605790"/>
                      <a:pt x="536039" y="605790"/>
                      <a:pt x="538168" y="605790"/>
                    </a:cubicBezTo>
                    <a:cubicBezTo>
                      <a:pt x="538168" y="605790"/>
                      <a:pt x="540298" y="605790"/>
                      <a:pt x="542428" y="605790"/>
                    </a:cubicBezTo>
                    <a:cubicBezTo>
                      <a:pt x="546687" y="605790"/>
                      <a:pt x="553075" y="605790"/>
                      <a:pt x="557335" y="605790"/>
                    </a:cubicBezTo>
                    <a:cubicBezTo>
                      <a:pt x="563724" y="605790"/>
                      <a:pt x="567983" y="605790"/>
                      <a:pt x="574372" y="605790"/>
                    </a:cubicBezTo>
                    <a:cubicBezTo>
                      <a:pt x="587149" y="605790"/>
                      <a:pt x="602056" y="605790"/>
                      <a:pt x="614834" y="601980"/>
                    </a:cubicBezTo>
                    <a:cubicBezTo>
                      <a:pt x="616963" y="601980"/>
                      <a:pt x="619093" y="600075"/>
                      <a:pt x="621223" y="600075"/>
                    </a:cubicBezTo>
                    <a:close/>
                    <a:moveTo>
                      <a:pt x="611091" y="579437"/>
                    </a:moveTo>
                    <a:cubicBezTo>
                      <a:pt x="613253" y="579437"/>
                      <a:pt x="615414" y="583882"/>
                      <a:pt x="613253" y="583882"/>
                    </a:cubicBezTo>
                    <a:cubicBezTo>
                      <a:pt x="611091" y="583882"/>
                      <a:pt x="611091" y="583882"/>
                      <a:pt x="611091" y="586104"/>
                    </a:cubicBezTo>
                    <a:cubicBezTo>
                      <a:pt x="608929" y="586104"/>
                      <a:pt x="608929" y="586104"/>
                      <a:pt x="606767" y="586104"/>
                    </a:cubicBezTo>
                    <a:cubicBezTo>
                      <a:pt x="580827" y="597217"/>
                      <a:pt x="550563" y="597217"/>
                      <a:pt x="522461" y="599439"/>
                    </a:cubicBezTo>
                    <a:cubicBezTo>
                      <a:pt x="520299" y="601662"/>
                      <a:pt x="520299" y="601662"/>
                      <a:pt x="518137" y="601662"/>
                    </a:cubicBezTo>
                    <a:cubicBezTo>
                      <a:pt x="515975" y="601662"/>
                      <a:pt x="513814" y="597217"/>
                      <a:pt x="515975" y="597217"/>
                    </a:cubicBezTo>
                    <a:cubicBezTo>
                      <a:pt x="544078" y="592772"/>
                      <a:pt x="576504" y="594994"/>
                      <a:pt x="602444" y="583882"/>
                    </a:cubicBezTo>
                    <a:cubicBezTo>
                      <a:pt x="604606" y="583882"/>
                      <a:pt x="606767" y="581659"/>
                      <a:pt x="606767" y="581659"/>
                    </a:cubicBezTo>
                    <a:cubicBezTo>
                      <a:pt x="608929" y="581659"/>
                      <a:pt x="608929" y="581659"/>
                      <a:pt x="611091" y="579437"/>
                    </a:cubicBezTo>
                    <a:close/>
                    <a:moveTo>
                      <a:pt x="563923" y="563562"/>
                    </a:moveTo>
                    <a:cubicBezTo>
                      <a:pt x="566080" y="563562"/>
                      <a:pt x="568237" y="563562"/>
                      <a:pt x="570395" y="563562"/>
                    </a:cubicBezTo>
                    <a:cubicBezTo>
                      <a:pt x="572552" y="563562"/>
                      <a:pt x="572552" y="565626"/>
                      <a:pt x="572552" y="565626"/>
                    </a:cubicBezTo>
                    <a:cubicBezTo>
                      <a:pt x="572552" y="567689"/>
                      <a:pt x="572552" y="567689"/>
                      <a:pt x="570395" y="567689"/>
                    </a:cubicBezTo>
                    <a:cubicBezTo>
                      <a:pt x="544506" y="567689"/>
                      <a:pt x="518617" y="578008"/>
                      <a:pt x="492729" y="584200"/>
                    </a:cubicBezTo>
                    <a:cubicBezTo>
                      <a:pt x="488414" y="584200"/>
                      <a:pt x="488414" y="580072"/>
                      <a:pt x="490571" y="580072"/>
                    </a:cubicBezTo>
                    <a:cubicBezTo>
                      <a:pt x="516460" y="573881"/>
                      <a:pt x="540191" y="565626"/>
                      <a:pt x="563923" y="563562"/>
                    </a:cubicBezTo>
                    <a:close/>
                    <a:moveTo>
                      <a:pt x="557173" y="525462"/>
                    </a:moveTo>
                    <a:cubicBezTo>
                      <a:pt x="559307" y="525462"/>
                      <a:pt x="561440" y="527627"/>
                      <a:pt x="559307" y="527627"/>
                    </a:cubicBezTo>
                    <a:cubicBezTo>
                      <a:pt x="540108" y="536286"/>
                      <a:pt x="518775" y="542780"/>
                      <a:pt x="495310" y="549275"/>
                    </a:cubicBezTo>
                    <a:cubicBezTo>
                      <a:pt x="493177" y="549275"/>
                      <a:pt x="493177" y="544945"/>
                      <a:pt x="495310" y="544945"/>
                    </a:cubicBezTo>
                    <a:cubicBezTo>
                      <a:pt x="516642" y="538451"/>
                      <a:pt x="537974" y="534121"/>
                      <a:pt x="557173" y="525462"/>
                    </a:cubicBezTo>
                    <a:close/>
                    <a:moveTo>
                      <a:pt x="579299" y="509587"/>
                    </a:moveTo>
                    <a:cubicBezTo>
                      <a:pt x="579299" y="509587"/>
                      <a:pt x="581481" y="509587"/>
                      <a:pt x="581481" y="509587"/>
                    </a:cubicBezTo>
                    <a:cubicBezTo>
                      <a:pt x="583664" y="509587"/>
                      <a:pt x="583664" y="511752"/>
                      <a:pt x="583664" y="513917"/>
                    </a:cubicBezTo>
                    <a:cubicBezTo>
                      <a:pt x="579299" y="516081"/>
                      <a:pt x="574933" y="518246"/>
                      <a:pt x="572750" y="520411"/>
                    </a:cubicBezTo>
                    <a:cubicBezTo>
                      <a:pt x="572750" y="520411"/>
                      <a:pt x="570567" y="520411"/>
                      <a:pt x="570567" y="520411"/>
                    </a:cubicBezTo>
                    <a:cubicBezTo>
                      <a:pt x="566202" y="522576"/>
                      <a:pt x="559653" y="524741"/>
                      <a:pt x="553104" y="524741"/>
                    </a:cubicBezTo>
                    <a:cubicBezTo>
                      <a:pt x="542190" y="529070"/>
                      <a:pt x="529093" y="531235"/>
                      <a:pt x="518179" y="533400"/>
                    </a:cubicBezTo>
                    <a:cubicBezTo>
                      <a:pt x="515997" y="533400"/>
                      <a:pt x="513814" y="531235"/>
                      <a:pt x="515997" y="529070"/>
                    </a:cubicBezTo>
                    <a:cubicBezTo>
                      <a:pt x="526911" y="526905"/>
                      <a:pt x="540008" y="524741"/>
                      <a:pt x="550922" y="522576"/>
                    </a:cubicBezTo>
                    <a:cubicBezTo>
                      <a:pt x="557470" y="520411"/>
                      <a:pt x="561836" y="518246"/>
                      <a:pt x="568385" y="516081"/>
                    </a:cubicBezTo>
                    <a:cubicBezTo>
                      <a:pt x="572750" y="513917"/>
                      <a:pt x="577116" y="513917"/>
                      <a:pt x="579299" y="509587"/>
                    </a:cubicBezTo>
                    <a:close/>
                    <a:moveTo>
                      <a:pt x="591999" y="481012"/>
                    </a:moveTo>
                    <a:cubicBezTo>
                      <a:pt x="594181" y="481012"/>
                      <a:pt x="594181" y="481012"/>
                      <a:pt x="594181" y="481012"/>
                    </a:cubicBezTo>
                    <a:cubicBezTo>
                      <a:pt x="596364" y="481012"/>
                      <a:pt x="596364" y="483129"/>
                      <a:pt x="594181" y="485245"/>
                    </a:cubicBezTo>
                    <a:cubicBezTo>
                      <a:pt x="572353" y="489479"/>
                      <a:pt x="550525" y="500062"/>
                      <a:pt x="530879" y="506412"/>
                    </a:cubicBezTo>
                    <a:cubicBezTo>
                      <a:pt x="528697" y="506412"/>
                      <a:pt x="528697" y="506412"/>
                      <a:pt x="528697" y="506412"/>
                    </a:cubicBezTo>
                    <a:cubicBezTo>
                      <a:pt x="526514" y="506412"/>
                      <a:pt x="526514" y="502179"/>
                      <a:pt x="528697" y="502179"/>
                    </a:cubicBezTo>
                    <a:cubicBezTo>
                      <a:pt x="530879" y="502179"/>
                      <a:pt x="533062" y="502179"/>
                      <a:pt x="535245" y="500062"/>
                    </a:cubicBezTo>
                    <a:cubicBezTo>
                      <a:pt x="554890" y="493712"/>
                      <a:pt x="572353" y="485245"/>
                      <a:pt x="591999" y="481012"/>
                    </a:cubicBezTo>
                    <a:close/>
                    <a:moveTo>
                      <a:pt x="611064" y="455612"/>
                    </a:moveTo>
                    <a:cubicBezTo>
                      <a:pt x="613240" y="455612"/>
                      <a:pt x="615415" y="459942"/>
                      <a:pt x="613240" y="459942"/>
                    </a:cubicBezTo>
                    <a:cubicBezTo>
                      <a:pt x="593660" y="466436"/>
                      <a:pt x="576257" y="472930"/>
                      <a:pt x="558852" y="479425"/>
                    </a:cubicBezTo>
                    <a:cubicBezTo>
                      <a:pt x="556677" y="479425"/>
                      <a:pt x="556677" y="477260"/>
                      <a:pt x="558852" y="475095"/>
                    </a:cubicBezTo>
                    <a:cubicBezTo>
                      <a:pt x="576257" y="468601"/>
                      <a:pt x="593660" y="462106"/>
                      <a:pt x="611064" y="455612"/>
                    </a:cubicBezTo>
                    <a:close/>
                    <a:moveTo>
                      <a:pt x="624329" y="422275"/>
                    </a:moveTo>
                    <a:cubicBezTo>
                      <a:pt x="624329" y="422275"/>
                      <a:pt x="626527" y="424473"/>
                      <a:pt x="626527" y="424473"/>
                    </a:cubicBezTo>
                    <a:cubicBezTo>
                      <a:pt x="626527" y="424473"/>
                      <a:pt x="626527" y="426671"/>
                      <a:pt x="626527" y="426671"/>
                    </a:cubicBezTo>
                    <a:cubicBezTo>
                      <a:pt x="606745" y="435463"/>
                      <a:pt x="589160" y="444256"/>
                      <a:pt x="571575" y="450850"/>
                    </a:cubicBezTo>
                    <a:cubicBezTo>
                      <a:pt x="569377" y="450850"/>
                      <a:pt x="569377" y="448652"/>
                      <a:pt x="571575" y="446454"/>
                    </a:cubicBezTo>
                    <a:cubicBezTo>
                      <a:pt x="589160" y="439859"/>
                      <a:pt x="606745" y="431067"/>
                      <a:pt x="624329" y="422275"/>
                    </a:cubicBezTo>
                    <a:close/>
                    <a:moveTo>
                      <a:pt x="630146" y="403225"/>
                    </a:moveTo>
                    <a:cubicBezTo>
                      <a:pt x="630146" y="403225"/>
                      <a:pt x="630146" y="403225"/>
                      <a:pt x="632305" y="403225"/>
                    </a:cubicBezTo>
                    <a:cubicBezTo>
                      <a:pt x="634464" y="403225"/>
                      <a:pt x="634464" y="405342"/>
                      <a:pt x="632305" y="405342"/>
                    </a:cubicBezTo>
                    <a:cubicBezTo>
                      <a:pt x="630146" y="407458"/>
                      <a:pt x="630146" y="407458"/>
                      <a:pt x="630146" y="407458"/>
                    </a:cubicBezTo>
                    <a:cubicBezTo>
                      <a:pt x="612874" y="409575"/>
                      <a:pt x="599920" y="420158"/>
                      <a:pt x="584807" y="428625"/>
                    </a:cubicBezTo>
                    <a:cubicBezTo>
                      <a:pt x="582648" y="428625"/>
                      <a:pt x="580489" y="424392"/>
                      <a:pt x="582648" y="424392"/>
                    </a:cubicBezTo>
                    <a:cubicBezTo>
                      <a:pt x="597761" y="415925"/>
                      <a:pt x="612874" y="403225"/>
                      <a:pt x="630146" y="403225"/>
                    </a:cubicBezTo>
                    <a:close/>
                    <a:moveTo>
                      <a:pt x="633289" y="382587"/>
                    </a:moveTo>
                    <a:cubicBezTo>
                      <a:pt x="633289" y="382587"/>
                      <a:pt x="633289" y="382587"/>
                      <a:pt x="635465" y="382587"/>
                    </a:cubicBezTo>
                    <a:cubicBezTo>
                      <a:pt x="637640" y="384704"/>
                      <a:pt x="637640" y="386820"/>
                      <a:pt x="635465" y="386820"/>
                    </a:cubicBezTo>
                    <a:cubicBezTo>
                      <a:pt x="615885" y="395287"/>
                      <a:pt x="600657" y="405870"/>
                      <a:pt x="583253" y="414337"/>
                    </a:cubicBezTo>
                    <a:cubicBezTo>
                      <a:pt x="581078" y="414337"/>
                      <a:pt x="581078" y="414337"/>
                      <a:pt x="581078" y="412220"/>
                    </a:cubicBezTo>
                    <a:cubicBezTo>
                      <a:pt x="578902" y="412220"/>
                      <a:pt x="578902" y="410104"/>
                      <a:pt x="581078" y="410104"/>
                    </a:cubicBezTo>
                    <a:cubicBezTo>
                      <a:pt x="598482" y="401637"/>
                      <a:pt x="615885" y="391054"/>
                      <a:pt x="633289" y="382587"/>
                    </a:cubicBezTo>
                    <a:close/>
                    <a:moveTo>
                      <a:pt x="636541" y="358775"/>
                    </a:moveTo>
                    <a:cubicBezTo>
                      <a:pt x="636541" y="358775"/>
                      <a:pt x="638678" y="358775"/>
                      <a:pt x="638678" y="358775"/>
                    </a:cubicBezTo>
                    <a:cubicBezTo>
                      <a:pt x="640815" y="360892"/>
                      <a:pt x="640815" y="363008"/>
                      <a:pt x="638678" y="363008"/>
                    </a:cubicBezTo>
                    <a:cubicBezTo>
                      <a:pt x="619445" y="367242"/>
                      <a:pt x="604486" y="379942"/>
                      <a:pt x="589526" y="390525"/>
                    </a:cubicBezTo>
                    <a:cubicBezTo>
                      <a:pt x="589526" y="390525"/>
                      <a:pt x="589526" y="390525"/>
                      <a:pt x="587389" y="390525"/>
                    </a:cubicBezTo>
                    <a:cubicBezTo>
                      <a:pt x="585252" y="390525"/>
                      <a:pt x="585252" y="388408"/>
                      <a:pt x="587389" y="386292"/>
                    </a:cubicBezTo>
                    <a:cubicBezTo>
                      <a:pt x="602349" y="377825"/>
                      <a:pt x="617308" y="363008"/>
                      <a:pt x="636541" y="358775"/>
                    </a:cubicBezTo>
                    <a:close/>
                    <a:moveTo>
                      <a:pt x="642931" y="336550"/>
                    </a:moveTo>
                    <a:cubicBezTo>
                      <a:pt x="645048" y="336550"/>
                      <a:pt x="647164" y="338667"/>
                      <a:pt x="645048" y="340783"/>
                    </a:cubicBezTo>
                    <a:cubicBezTo>
                      <a:pt x="642931" y="340783"/>
                      <a:pt x="640814" y="340783"/>
                      <a:pt x="640814" y="342900"/>
                    </a:cubicBezTo>
                    <a:cubicBezTo>
                      <a:pt x="623881" y="349250"/>
                      <a:pt x="609064" y="357717"/>
                      <a:pt x="594248" y="366183"/>
                    </a:cubicBezTo>
                    <a:cubicBezTo>
                      <a:pt x="594248" y="368300"/>
                      <a:pt x="594248" y="368300"/>
                      <a:pt x="594248" y="368300"/>
                    </a:cubicBezTo>
                    <a:cubicBezTo>
                      <a:pt x="592131" y="368300"/>
                      <a:pt x="590014" y="364067"/>
                      <a:pt x="592131" y="364067"/>
                    </a:cubicBezTo>
                    <a:cubicBezTo>
                      <a:pt x="609064" y="355600"/>
                      <a:pt x="623881" y="345017"/>
                      <a:pt x="640814" y="338667"/>
                    </a:cubicBezTo>
                    <a:cubicBezTo>
                      <a:pt x="640814" y="336550"/>
                      <a:pt x="642931" y="336550"/>
                      <a:pt x="642931" y="336550"/>
                    </a:cubicBezTo>
                    <a:close/>
                    <a:moveTo>
                      <a:pt x="643814" y="312737"/>
                    </a:moveTo>
                    <a:cubicBezTo>
                      <a:pt x="645989" y="312737"/>
                      <a:pt x="645989" y="312737"/>
                      <a:pt x="648165" y="312737"/>
                    </a:cubicBezTo>
                    <a:cubicBezTo>
                      <a:pt x="650340" y="314891"/>
                      <a:pt x="648165" y="314891"/>
                      <a:pt x="648165" y="317046"/>
                    </a:cubicBezTo>
                    <a:cubicBezTo>
                      <a:pt x="648165" y="317046"/>
                      <a:pt x="648165" y="317046"/>
                      <a:pt x="645989" y="317046"/>
                    </a:cubicBezTo>
                    <a:cubicBezTo>
                      <a:pt x="645989" y="317046"/>
                      <a:pt x="643814" y="317046"/>
                      <a:pt x="643814" y="317046"/>
                    </a:cubicBezTo>
                    <a:cubicBezTo>
                      <a:pt x="641638" y="317046"/>
                      <a:pt x="637287" y="319200"/>
                      <a:pt x="635112" y="319200"/>
                    </a:cubicBezTo>
                    <a:cubicBezTo>
                      <a:pt x="630761" y="321355"/>
                      <a:pt x="624234" y="323509"/>
                      <a:pt x="619884" y="327818"/>
                    </a:cubicBezTo>
                    <a:cubicBezTo>
                      <a:pt x="611182" y="332127"/>
                      <a:pt x="604655" y="338591"/>
                      <a:pt x="595953" y="342900"/>
                    </a:cubicBezTo>
                    <a:cubicBezTo>
                      <a:pt x="595953" y="342900"/>
                      <a:pt x="593778" y="342900"/>
                      <a:pt x="593778" y="342900"/>
                    </a:cubicBezTo>
                    <a:cubicBezTo>
                      <a:pt x="591602" y="342900"/>
                      <a:pt x="591602" y="340745"/>
                      <a:pt x="593778" y="338591"/>
                    </a:cubicBezTo>
                    <a:cubicBezTo>
                      <a:pt x="602480" y="334282"/>
                      <a:pt x="611182" y="327818"/>
                      <a:pt x="622059" y="321355"/>
                    </a:cubicBezTo>
                    <a:cubicBezTo>
                      <a:pt x="626410" y="319200"/>
                      <a:pt x="632936" y="314891"/>
                      <a:pt x="637287" y="314891"/>
                    </a:cubicBezTo>
                    <a:cubicBezTo>
                      <a:pt x="639463" y="312737"/>
                      <a:pt x="641638" y="312737"/>
                      <a:pt x="643814" y="312737"/>
                    </a:cubicBezTo>
                    <a:close/>
                    <a:moveTo>
                      <a:pt x="645960" y="292100"/>
                    </a:moveTo>
                    <a:cubicBezTo>
                      <a:pt x="648150" y="292100"/>
                      <a:pt x="648150" y="292100"/>
                      <a:pt x="648150" y="292100"/>
                    </a:cubicBezTo>
                    <a:cubicBezTo>
                      <a:pt x="650339" y="292100"/>
                      <a:pt x="650339" y="294248"/>
                      <a:pt x="650339" y="296396"/>
                    </a:cubicBezTo>
                    <a:cubicBezTo>
                      <a:pt x="650339" y="296396"/>
                      <a:pt x="648150" y="296396"/>
                      <a:pt x="648150" y="296396"/>
                    </a:cubicBezTo>
                    <a:cubicBezTo>
                      <a:pt x="645960" y="296396"/>
                      <a:pt x="643770" y="296396"/>
                      <a:pt x="641581" y="298543"/>
                    </a:cubicBezTo>
                    <a:cubicBezTo>
                      <a:pt x="624063" y="307135"/>
                      <a:pt x="608736" y="317874"/>
                      <a:pt x="591219" y="326465"/>
                    </a:cubicBezTo>
                    <a:cubicBezTo>
                      <a:pt x="591219" y="328613"/>
                      <a:pt x="591219" y="328613"/>
                      <a:pt x="591219" y="328613"/>
                    </a:cubicBezTo>
                    <a:cubicBezTo>
                      <a:pt x="589029" y="328613"/>
                      <a:pt x="586839" y="324317"/>
                      <a:pt x="589029" y="324317"/>
                    </a:cubicBezTo>
                    <a:cubicBezTo>
                      <a:pt x="589029" y="324317"/>
                      <a:pt x="589029" y="324317"/>
                      <a:pt x="591219" y="322169"/>
                    </a:cubicBezTo>
                    <a:cubicBezTo>
                      <a:pt x="606546" y="313578"/>
                      <a:pt x="624063" y="302839"/>
                      <a:pt x="641581" y="294248"/>
                    </a:cubicBezTo>
                    <a:cubicBezTo>
                      <a:pt x="643770" y="292100"/>
                      <a:pt x="645960" y="292100"/>
                      <a:pt x="645960" y="292100"/>
                    </a:cubicBezTo>
                    <a:close/>
                    <a:moveTo>
                      <a:pt x="240197" y="292100"/>
                    </a:moveTo>
                    <a:cubicBezTo>
                      <a:pt x="240197" y="292100"/>
                      <a:pt x="240197" y="294183"/>
                      <a:pt x="240197" y="294183"/>
                    </a:cubicBezTo>
                    <a:cubicBezTo>
                      <a:pt x="242352" y="294183"/>
                      <a:pt x="242352" y="294183"/>
                      <a:pt x="242352" y="294183"/>
                    </a:cubicBezTo>
                    <a:cubicBezTo>
                      <a:pt x="242352" y="296267"/>
                      <a:pt x="242352" y="296267"/>
                      <a:pt x="240197" y="296267"/>
                    </a:cubicBezTo>
                    <a:cubicBezTo>
                      <a:pt x="240197" y="296267"/>
                      <a:pt x="240197" y="296267"/>
                      <a:pt x="238043" y="296267"/>
                    </a:cubicBezTo>
                    <a:cubicBezTo>
                      <a:pt x="235888" y="298351"/>
                      <a:pt x="231579" y="300434"/>
                      <a:pt x="229425" y="300434"/>
                    </a:cubicBezTo>
                    <a:cubicBezTo>
                      <a:pt x="214344" y="308769"/>
                      <a:pt x="199262" y="315020"/>
                      <a:pt x="186336" y="325438"/>
                    </a:cubicBezTo>
                    <a:cubicBezTo>
                      <a:pt x="186336" y="325438"/>
                      <a:pt x="186336" y="325438"/>
                      <a:pt x="184181" y="325438"/>
                    </a:cubicBezTo>
                    <a:cubicBezTo>
                      <a:pt x="184181" y="325438"/>
                      <a:pt x="182027" y="323354"/>
                      <a:pt x="184181" y="321271"/>
                    </a:cubicBezTo>
                    <a:cubicBezTo>
                      <a:pt x="190645" y="315020"/>
                      <a:pt x="201417" y="310852"/>
                      <a:pt x="210035" y="304602"/>
                    </a:cubicBezTo>
                    <a:cubicBezTo>
                      <a:pt x="220807" y="302518"/>
                      <a:pt x="231579" y="298351"/>
                      <a:pt x="240197" y="292100"/>
                    </a:cubicBezTo>
                    <a:close/>
                    <a:moveTo>
                      <a:pt x="256039" y="277812"/>
                    </a:moveTo>
                    <a:cubicBezTo>
                      <a:pt x="256039" y="277812"/>
                      <a:pt x="258227" y="280017"/>
                      <a:pt x="258227" y="282222"/>
                    </a:cubicBezTo>
                    <a:cubicBezTo>
                      <a:pt x="258227" y="282222"/>
                      <a:pt x="256039" y="282222"/>
                      <a:pt x="256039" y="282222"/>
                    </a:cubicBezTo>
                    <a:cubicBezTo>
                      <a:pt x="256039" y="282222"/>
                      <a:pt x="256039" y="284427"/>
                      <a:pt x="256039" y="284427"/>
                    </a:cubicBezTo>
                    <a:cubicBezTo>
                      <a:pt x="251662" y="286631"/>
                      <a:pt x="249474" y="286631"/>
                      <a:pt x="245098" y="288836"/>
                    </a:cubicBezTo>
                    <a:cubicBezTo>
                      <a:pt x="245098" y="291041"/>
                      <a:pt x="242909" y="291041"/>
                      <a:pt x="242909" y="291041"/>
                    </a:cubicBezTo>
                    <a:cubicBezTo>
                      <a:pt x="242909" y="291041"/>
                      <a:pt x="240721" y="291041"/>
                      <a:pt x="240721" y="291041"/>
                    </a:cubicBezTo>
                    <a:cubicBezTo>
                      <a:pt x="231968" y="297656"/>
                      <a:pt x="221028" y="302066"/>
                      <a:pt x="210087" y="304271"/>
                    </a:cubicBezTo>
                    <a:cubicBezTo>
                      <a:pt x="201334" y="308680"/>
                      <a:pt x="190393" y="313090"/>
                      <a:pt x="181640" y="317500"/>
                    </a:cubicBezTo>
                    <a:cubicBezTo>
                      <a:pt x="179452" y="317500"/>
                      <a:pt x="179452" y="317500"/>
                      <a:pt x="179452" y="317500"/>
                    </a:cubicBezTo>
                    <a:cubicBezTo>
                      <a:pt x="179452" y="317500"/>
                      <a:pt x="177264" y="315295"/>
                      <a:pt x="177264" y="315295"/>
                    </a:cubicBezTo>
                    <a:cubicBezTo>
                      <a:pt x="177264" y="313090"/>
                      <a:pt x="177264" y="313090"/>
                      <a:pt x="179452" y="313090"/>
                    </a:cubicBezTo>
                    <a:cubicBezTo>
                      <a:pt x="196957" y="304271"/>
                      <a:pt x="216651" y="297656"/>
                      <a:pt x="236345" y="288836"/>
                    </a:cubicBezTo>
                    <a:cubicBezTo>
                      <a:pt x="242909" y="286631"/>
                      <a:pt x="247286" y="282222"/>
                      <a:pt x="253850" y="280017"/>
                    </a:cubicBezTo>
                    <a:cubicBezTo>
                      <a:pt x="253850" y="280017"/>
                      <a:pt x="253850" y="277812"/>
                      <a:pt x="256039" y="277812"/>
                    </a:cubicBezTo>
                    <a:close/>
                    <a:moveTo>
                      <a:pt x="638680" y="276225"/>
                    </a:moveTo>
                    <a:cubicBezTo>
                      <a:pt x="638680" y="276225"/>
                      <a:pt x="638680" y="278373"/>
                      <a:pt x="640815" y="278373"/>
                    </a:cubicBezTo>
                    <a:cubicBezTo>
                      <a:pt x="640815" y="278373"/>
                      <a:pt x="640815" y="280521"/>
                      <a:pt x="640815" y="280521"/>
                    </a:cubicBezTo>
                    <a:cubicBezTo>
                      <a:pt x="640815" y="280521"/>
                      <a:pt x="640815" y="280521"/>
                      <a:pt x="638680" y="280521"/>
                    </a:cubicBezTo>
                    <a:cubicBezTo>
                      <a:pt x="623736" y="289112"/>
                      <a:pt x="606656" y="299851"/>
                      <a:pt x="591712" y="308442"/>
                    </a:cubicBezTo>
                    <a:cubicBezTo>
                      <a:pt x="589577" y="308442"/>
                      <a:pt x="587442" y="308442"/>
                      <a:pt x="587442" y="310590"/>
                    </a:cubicBezTo>
                    <a:cubicBezTo>
                      <a:pt x="587442" y="310590"/>
                      <a:pt x="587442" y="310590"/>
                      <a:pt x="585307" y="310590"/>
                    </a:cubicBezTo>
                    <a:cubicBezTo>
                      <a:pt x="585307" y="310590"/>
                      <a:pt x="585307" y="310590"/>
                      <a:pt x="583172" y="312738"/>
                    </a:cubicBezTo>
                    <a:cubicBezTo>
                      <a:pt x="581037" y="312738"/>
                      <a:pt x="581037" y="312738"/>
                      <a:pt x="581037" y="310590"/>
                    </a:cubicBezTo>
                    <a:cubicBezTo>
                      <a:pt x="578902" y="310590"/>
                      <a:pt x="578902" y="308442"/>
                      <a:pt x="581037" y="308442"/>
                    </a:cubicBezTo>
                    <a:cubicBezTo>
                      <a:pt x="583172" y="308442"/>
                      <a:pt x="585307" y="306294"/>
                      <a:pt x="585307" y="306294"/>
                    </a:cubicBezTo>
                    <a:cubicBezTo>
                      <a:pt x="587442" y="306294"/>
                      <a:pt x="587442" y="306294"/>
                      <a:pt x="587442" y="306294"/>
                    </a:cubicBezTo>
                    <a:cubicBezTo>
                      <a:pt x="587442" y="304147"/>
                      <a:pt x="589577" y="304147"/>
                      <a:pt x="591712" y="304147"/>
                    </a:cubicBezTo>
                    <a:cubicBezTo>
                      <a:pt x="606656" y="295555"/>
                      <a:pt x="621601" y="284816"/>
                      <a:pt x="638680" y="278373"/>
                    </a:cubicBezTo>
                    <a:cubicBezTo>
                      <a:pt x="638680" y="276225"/>
                      <a:pt x="638680" y="276225"/>
                      <a:pt x="638680" y="276225"/>
                    </a:cubicBezTo>
                    <a:close/>
                    <a:moveTo>
                      <a:pt x="259285" y="263525"/>
                    </a:moveTo>
                    <a:cubicBezTo>
                      <a:pt x="261402" y="263525"/>
                      <a:pt x="263518" y="263525"/>
                      <a:pt x="265635" y="263525"/>
                    </a:cubicBezTo>
                    <a:cubicBezTo>
                      <a:pt x="267752" y="263525"/>
                      <a:pt x="267752" y="267921"/>
                      <a:pt x="265635" y="267921"/>
                    </a:cubicBezTo>
                    <a:cubicBezTo>
                      <a:pt x="261402" y="267921"/>
                      <a:pt x="255052" y="270119"/>
                      <a:pt x="250818" y="272317"/>
                    </a:cubicBezTo>
                    <a:cubicBezTo>
                      <a:pt x="236002" y="278911"/>
                      <a:pt x="223302" y="285506"/>
                      <a:pt x="208485" y="292100"/>
                    </a:cubicBezTo>
                    <a:cubicBezTo>
                      <a:pt x="206368" y="292100"/>
                      <a:pt x="204252" y="289902"/>
                      <a:pt x="206368" y="289902"/>
                    </a:cubicBezTo>
                    <a:cubicBezTo>
                      <a:pt x="225418" y="281109"/>
                      <a:pt x="242352" y="270119"/>
                      <a:pt x="259285" y="263525"/>
                    </a:cubicBezTo>
                    <a:close/>
                    <a:moveTo>
                      <a:pt x="638678" y="244475"/>
                    </a:moveTo>
                    <a:cubicBezTo>
                      <a:pt x="640815" y="246564"/>
                      <a:pt x="640815" y="248653"/>
                      <a:pt x="640815" y="248653"/>
                    </a:cubicBezTo>
                    <a:cubicBezTo>
                      <a:pt x="640815" y="248653"/>
                      <a:pt x="640815" y="248653"/>
                      <a:pt x="638678" y="248653"/>
                    </a:cubicBezTo>
                    <a:cubicBezTo>
                      <a:pt x="638678" y="250741"/>
                      <a:pt x="636541" y="250741"/>
                      <a:pt x="636541" y="250741"/>
                    </a:cubicBezTo>
                    <a:cubicBezTo>
                      <a:pt x="619445" y="259097"/>
                      <a:pt x="604486" y="271630"/>
                      <a:pt x="589526" y="282074"/>
                    </a:cubicBezTo>
                    <a:cubicBezTo>
                      <a:pt x="589526" y="284163"/>
                      <a:pt x="589526" y="284163"/>
                      <a:pt x="587389" y="284163"/>
                    </a:cubicBezTo>
                    <a:cubicBezTo>
                      <a:pt x="587389" y="284163"/>
                      <a:pt x="585252" y="279985"/>
                      <a:pt x="587389" y="279985"/>
                    </a:cubicBezTo>
                    <a:cubicBezTo>
                      <a:pt x="587389" y="277896"/>
                      <a:pt x="587389" y="277896"/>
                      <a:pt x="589526" y="277896"/>
                    </a:cubicBezTo>
                    <a:cubicBezTo>
                      <a:pt x="604486" y="267452"/>
                      <a:pt x="619445" y="254919"/>
                      <a:pt x="634404" y="246564"/>
                    </a:cubicBezTo>
                    <a:cubicBezTo>
                      <a:pt x="636541" y="246564"/>
                      <a:pt x="636541" y="246564"/>
                      <a:pt x="638678" y="246564"/>
                    </a:cubicBezTo>
                    <a:cubicBezTo>
                      <a:pt x="638678" y="244475"/>
                      <a:pt x="638678" y="244475"/>
                      <a:pt x="638678" y="244475"/>
                    </a:cubicBezTo>
                    <a:close/>
                    <a:moveTo>
                      <a:pt x="281462" y="244475"/>
                    </a:moveTo>
                    <a:cubicBezTo>
                      <a:pt x="281462" y="244475"/>
                      <a:pt x="283627" y="246592"/>
                      <a:pt x="283627" y="246592"/>
                    </a:cubicBezTo>
                    <a:cubicBezTo>
                      <a:pt x="283627" y="248708"/>
                      <a:pt x="283627" y="248708"/>
                      <a:pt x="281462" y="248708"/>
                    </a:cubicBezTo>
                    <a:cubicBezTo>
                      <a:pt x="281462" y="248708"/>
                      <a:pt x="279297" y="248708"/>
                      <a:pt x="279297" y="248708"/>
                    </a:cubicBezTo>
                    <a:cubicBezTo>
                      <a:pt x="257649" y="252942"/>
                      <a:pt x="238166" y="263525"/>
                      <a:pt x="216518" y="269875"/>
                    </a:cubicBezTo>
                    <a:cubicBezTo>
                      <a:pt x="214354" y="269875"/>
                      <a:pt x="212189" y="265642"/>
                      <a:pt x="216518" y="265642"/>
                    </a:cubicBezTo>
                    <a:cubicBezTo>
                      <a:pt x="225177" y="261408"/>
                      <a:pt x="236001" y="259292"/>
                      <a:pt x="244661" y="255058"/>
                    </a:cubicBezTo>
                    <a:cubicBezTo>
                      <a:pt x="255485" y="250825"/>
                      <a:pt x="268473" y="248708"/>
                      <a:pt x="279297" y="246592"/>
                    </a:cubicBezTo>
                    <a:cubicBezTo>
                      <a:pt x="281462" y="244475"/>
                      <a:pt x="281462" y="244475"/>
                      <a:pt x="281462" y="244475"/>
                    </a:cubicBezTo>
                    <a:close/>
                    <a:moveTo>
                      <a:pt x="639688" y="222250"/>
                    </a:moveTo>
                    <a:cubicBezTo>
                      <a:pt x="639688" y="222250"/>
                      <a:pt x="641838" y="222250"/>
                      <a:pt x="641838" y="222250"/>
                    </a:cubicBezTo>
                    <a:cubicBezTo>
                      <a:pt x="643989" y="222250"/>
                      <a:pt x="643989" y="226615"/>
                      <a:pt x="641838" y="226615"/>
                    </a:cubicBezTo>
                    <a:cubicBezTo>
                      <a:pt x="639688" y="226615"/>
                      <a:pt x="637537" y="228798"/>
                      <a:pt x="637537" y="228798"/>
                    </a:cubicBezTo>
                    <a:cubicBezTo>
                      <a:pt x="635386" y="228798"/>
                      <a:pt x="633235" y="228798"/>
                      <a:pt x="633235" y="230981"/>
                    </a:cubicBezTo>
                    <a:cubicBezTo>
                      <a:pt x="616029" y="237530"/>
                      <a:pt x="600973" y="246261"/>
                      <a:pt x="585917" y="254992"/>
                    </a:cubicBezTo>
                    <a:cubicBezTo>
                      <a:pt x="583767" y="254992"/>
                      <a:pt x="583767" y="254992"/>
                      <a:pt x="581616" y="257175"/>
                    </a:cubicBezTo>
                    <a:cubicBezTo>
                      <a:pt x="581616" y="257175"/>
                      <a:pt x="581616" y="257175"/>
                      <a:pt x="579465" y="257175"/>
                    </a:cubicBezTo>
                    <a:cubicBezTo>
                      <a:pt x="577314" y="257175"/>
                      <a:pt x="577314" y="252809"/>
                      <a:pt x="579465" y="252809"/>
                    </a:cubicBezTo>
                    <a:cubicBezTo>
                      <a:pt x="581616" y="252809"/>
                      <a:pt x="583767" y="250626"/>
                      <a:pt x="585917" y="250626"/>
                    </a:cubicBezTo>
                    <a:cubicBezTo>
                      <a:pt x="590219" y="248444"/>
                      <a:pt x="594521" y="246261"/>
                      <a:pt x="598822" y="241895"/>
                    </a:cubicBezTo>
                    <a:cubicBezTo>
                      <a:pt x="603124" y="241895"/>
                      <a:pt x="605275" y="239712"/>
                      <a:pt x="609576" y="237530"/>
                    </a:cubicBezTo>
                    <a:cubicBezTo>
                      <a:pt x="616029" y="233164"/>
                      <a:pt x="624632" y="228798"/>
                      <a:pt x="631084" y="226615"/>
                    </a:cubicBezTo>
                    <a:cubicBezTo>
                      <a:pt x="633235" y="224433"/>
                      <a:pt x="635386" y="224433"/>
                      <a:pt x="635386" y="224433"/>
                    </a:cubicBezTo>
                    <a:cubicBezTo>
                      <a:pt x="637537" y="224433"/>
                      <a:pt x="637537" y="222250"/>
                      <a:pt x="639688" y="222250"/>
                    </a:cubicBezTo>
                    <a:close/>
                    <a:moveTo>
                      <a:pt x="632348" y="215900"/>
                    </a:moveTo>
                    <a:cubicBezTo>
                      <a:pt x="634464" y="215900"/>
                      <a:pt x="634464" y="218017"/>
                      <a:pt x="634464" y="220133"/>
                    </a:cubicBezTo>
                    <a:cubicBezTo>
                      <a:pt x="632348" y="220133"/>
                      <a:pt x="630231" y="222250"/>
                      <a:pt x="630231" y="222250"/>
                    </a:cubicBezTo>
                    <a:cubicBezTo>
                      <a:pt x="621764" y="226483"/>
                      <a:pt x="615414" y="232833"/>
                      <a:pt x="609064" y="237067"/>
                    </a:cubicBezTo>
                    <a:cubicBezTo>
                      <a:pt x="604831" y="239183"/>
                      <a:pt x="602714" y="241300"/>
                      <a:pt x="598481" y="241300"/>
                    </a:cubicBezTo>
                    <a:cubicBezTo>
                      <a:pt x="598481" y="241300"/>
                      <a:pt x="596364" y="239183"/>
                      <a:pt x="598481" y="239183"/>
                    </a:cubicBezTo>
                    <a:cubicBezTo>
                      <a:pt x="609064" y="230717"/>
                      <a:pt x="619648" y="224367"/>
                      <a:pt x="628114" y="218017"/>
                    </a:cubicBezTo>
                    <a:cubicBezTo>
                      <a:pt x="630231" y="218017"/>
                      <a:pt x="630231" y="218017"/>
                      <a:pt x="632348" y="215900"/>
                    </a:cubicBezTo>
                    <a:close/>
                    <a:moveTo>
                      <a:pt x="625407" y="203200"/>
                    </a:moveTo>
                    <a:cubicBezTo>
                      <a:pt x="627554" y="203200"/>
                      <a:pt x="629702" y="207530"/>
                      <a:pt x="627554" y="207530"/>
                    </a:cubicBezTo>
                    <a:cubicBezTo>
                      <a:pt x="625407" y="207530"/>
                      <a:pt x="625407" y="209694"/>
                      <a:pt x="625407" y="209694"/>
                    </a:cubicBezTo>
                    <a:cubicBezTo>
                      <a:pt x="616815" y="214024"/>
                      <a:pt x="606076" y="220518"/>
                      <a:pt x="597485" y="227013"/>
                    </a:cubicBezTo>
                    <a:cubicBezTo>
                      <a:pt x="597485" y="227013"/>
                      <a:pt x="597485" y="227013"/>
                      <a:pt x="595337" y="227013"/>
                    </a:cubicBezTo>
                    <a:cubicBezTo>
                      <a:pt x="595337" y="227013"/>
                      <a:pt x="593189" y="224848"/>
                      <a:pt x="595337" y="222683"/>
                    </a:cubicBezTo>
                    <a:cubicBezTo>
                      <a:pt x="603928" y="216189"/>
                      <a:pt x="614667" y="209694"/>
                      <a:pt x="623259" y="205365"/>
                    </a:cubicBezTo>
                    <a:cubicBezTo>
                      <a:pt x="623259" y="205365"/>
                      <a:pt x="625407" y="205365"/>
                      <a:pt x="625407" y="205365"/>
                    </a:cubicBezTo>
                    <a:cubicBezTo>
                      <a:pt x="625407" y="203200"/>
                      <a:pt x="625407" y="203200"/>
                      <a:pt x="625407" y="203200"/>
                    </a:cubicBezTo>
                    <a:close/>
                    <a:moveTo>
                      <a:pt x="619592" y="179387"/>
                    </a:moveTo>
                    <a:cubicBezTo>
                      <a:pt x="619592" y="179387"/>
                      <a:pt x="619592" y="181504"/>
                      <a:pt x="619592" y="181504"/>
                    </a:cubicBezTo>
                    <a:cubicBezTo>
                      <a:pt x="621764" y="181504"/>
                      <a:pt x="621764" y="181504"/>
                      <a:pt x="621764" y="181504"/>
                    </a:cubicBezTo>
                    <a:cubicBezTo>
                      <a:pt x="621764" y="183620"/>
                      <a:pt x="621764" y="183620"/>
                      <a:pt x="619592" y="183620"/>
                    </a:cubicBezTo>
                    <a:cubicBezTo>
                      <a:pt x="619592" y="185737"/>
                      <a:pt x="617420" y="185737"/>
                      <a:pt x="617420" y="185737"/>
                    </a:cubicBezTo>
                    <a:cubicBezTo>
                      <a:pt x="606558" y="189970"/>
                      <a:pt x="595696" y="196320"/>
                      <a:pt x="584834" y="204787"/>
                    </a:cubicBezTo>
                    <a:cubicBezTo>
                      <a:pt x="582662" y="204787"/>
                      <a:pt x="582662" y="204787"/>
                      <a:pt x="582662" y="204787"/>
                    </a:cubicBezTo>
                    <a:cubicBezTo>
                      <a:pt x="580489" y="204787"/>
                      <a:pt x="580489" y="200554"/>
                      <a:pt x="582662" y="200554"/>
                    </a:cubicBezTo>
                    <a:cubicBezTo>
                      <a:pt x="593523" y="194204"/>
                      <a:pt x="604385" y="185737"/>
                      <a:pt x="617420" y="181504"/>
                    </a:cubicBezTo>
                    <a:cubicBezTo>
                      <a:pt x="619592" y="179387"/>
                      <a:pt x="619592" y="179387"/>
                      <a:pt x="619592" y="179387"/>
                    </a:cubicBezTo>
                    <a:close/>
                    <a:moveTo>
                      <a:pt x="621236" y="160337"/>
                    </a:moveTo>
                    <a:cubicBezTo>
                      <a:pt x="623352" y="160337"/>
                      <a:pt x="623352" y="162491"/>
                      <a:pt x="623352" y="164646"/>
                    </a:cubicBezTo>
                    <a:cubicBezTo>
                      <a:pt x="623352" y="164646"/>
                      <a:pt x="621236" y="164646"/>
                      <a:pt x="621236" y="164646"/>
                    </a:cubicBezTo>
                    <a:cubicBezTo>
                      <a:pt x="621236" y="164646"/>
                      <a:pt x="619119" y="164646"/>
                      <a:pt x="619119" y="166800"/>
                    </a:cubicBezTo>
                    <a:cubicBezTo>
                      <a:pt x="617002" y="166800"/>
                      <a:pt x="614886" y="166800"/>
                      <a:pt x="614886" y="166800"/>
                    </a:cubicBezTo>
                    <a:cubicBezTo>
                      <a:pt x="612769" y="168955"/>
                      <a:pt x="612769" y="168955"/>
                      <a:pt x="610652" y="168955"/>
                    </a:cubicBezTo>
                    <a:cubicBezTo>
                      <a:pt x="597952" y="175418"/>
                      <a:pt x="587369" y="184036"/>
                      <a:pt x="576786" y="190500"/>
                    </a:cubicBezTo>
                    <a:cubicBezTo>
                      <a:pt x="574669" y="190500"/>
                      <a:pt x="572552" y="188345"/>
                      <a:pt x="574669" y="188345"/>
                    </a:cubicBezTo>
                    <a:cubicBezTo>
                      <a:pt x="585252" y="179727"/>
                      <a:pt x="595836" y="171109"/>
                      <a:pt x="608536" y="164646"/>
                    </a:cubicBezTo>
                    <a:cubicBezTo>
                      <a:pt x="610652" y="164646"/>
                      <a:pt x="610652" y="164646"/>
                      <a:pt x="612769" y="164646"/>
                    </a:cubicBezTo>
                    <a:cubicBezTo>
                      <a:pt x="612769" y="162491"/>
                      <a:pt x="614886" y="162491"/>
                      <a:pt x="617002" y="162491"/>
                    </a:cubicBezTo>
                    <a:cubicBezTo>
                      <a:pt x="617002" y="162491"/>
                      <a:pt x="619119" y="160337"/>
                      <a:pt x="621236" y="160337"/>
                    </a:cubicBezTo>
                    <a:close/>
                    <a:moveTo>
                      <a:pt x="600929" y="149225"/>
                    </a:moveTo>
                    <a:cubicBezTo>
                      <a:pt x="603112" y="149225"/>
                      <a:pt x="603112" y="149225"/>
                      <a:pt x="603112" y="149225"/>
                    </a:cubicBezTo>
                    <a:cubicBezTo>
                      <a:pt x="605294" y="149225"/>
                      <a:pt x="607477" y="153534"/>
                      <a:pt x="605294" y="153534"/>
                    </a:cubicBezTo>
                    <a:cubicBezTo>
                      <a:pt x="605294" y="153534"/>
                      <a:pt x="603112" y="153534"/>
                      <a:pt x="603112" y="153534"/>
                    </a:cubicBezTo>
                    <a:cubicBezTo>
                      <a:pt x="587832" y="157843"/>
                      <a:pt x="574735" y="168615"/>
                      <a:pt x="559454" y="177233"/>
                    </a:cubicBezTo>
                    <a:cubicBezTo>
                      <a:pt x="559454" y="177233"/>
                      <a:pt x="559454" y="177233"/>
                      <a:pt x="557272" y="177233"/>
                    </a:cubicBezTo>
                    <a:lnTo>
                      <a:pt x="557272" y="175079"/>
                    </a:lnTo>
                    <a:cubicBezTo>
                      <a:pt x="557272" y="175079"/>
                      <a:pt x="557272" y="172924"/>
                      <a:pt x="557272" y="172924"/>
                    </a:cubicBezTo>
                    <a:cubicBezTo>
                      <a:pt x="572552" y="164306"/>
                      <a:pt x="585649" y="155688"/>
                      <a:pt x="600929" y="149225"/>
                    </a:cubicBezTo>
                    <a:close/>
                    <a:moveTo>
                      <a:pt x="587251" y="133350"/>
                    </a:moveTo>
                    <a:cubicBezTo>
                      <a:pt x="589427" y="133350"/>
                      <a:pt x="589427" y="133350"/>
                      <a:pt x="589427" y="133350"/>
                    </a:cubicBezTo>
                    <a:cubicBezTo>
                      <a:pt x="591602" y="133350"/>
                      <a:pt x="591602" y="137715"/>
                      <a:pt x="589427" y="137715"/>
                    </a:cubicBezTo>
                    <a:cubicBezTo>
                      <a:pt x="576374" y="144264"/>
                      <a:pt x="563321" y="152995"/>
                      <a:pt x="550268" y="159544"/>
                    </a:cubicBezTo>
                    <a:cubicBezTo>
                      <a:pt x="548092" y="161726"/>
                      <a:pt x="548092" y="161726"/>
                      <a:pt x="545917" y="163909"/>
                    </a:cubicBezTo>
                    <a:cubicBezTo>
                      <a:pt x="543741" y="163909"/>
                      <a:pt x="543741" y="163909"/>
                      <a:pt x="541566" y="166092"/>
                    </a:cubicBezTo>
                    <a:cubicBezTo>
                      <a:pt x="539390" y="166092"/>
                      <a:pt x="539390" y="168275"/>
                      <a:pt x="537215" y="168275"/>
                    </a:cubicBezTo>
                    <a:cubicBezTo>
                      <a:pt x="535039" y="168275"/>
                      <a:pt x="532864" y="166092"/>
                      <a:pt x="535039" y="163909"/>
                    </a:cubicBezTo>
                    <a:cubicBezTo>
                      <a:pt x="537215" y="163909"/>
                      <a:pt x="537215" y="161726"/>
                      <a:pt x="539390" y="161726"/>
                    </a:cubicBezTo>
                    <a:cubicBezTo>
                      <a:pt x="539390" y="161726"/>
                      <a:pt x="541566" y="159544"/>
                      <a:pt x="543741" y="159544"/>
                    </a:cubicBezTo>
                    <a:cubicBezTo>
                      <a:pt x="545917" y="157361"/>
                      <a:pt x="545917" y="157361"/>
                      <a:pt x="548092" y="157361"/>
                    </a:cubicBezTo>
                    <a:cubicBezTo>
                      <a:pt x="561145" y="148630"/>
                      <a:pt x="574198" y="139898"/>
                      <a:pt x="587251" y="133350"/>
                    </a:cubicBezTo>
                    <a:close/>
                    <a:moveTo>
                      <a:pt x="572023" y="119062"/>
                    </a:moveTo>
                    <a:cubicBezTo>
                      <a:pt x="574139" y="119062"/>
                      <a:pt x="574139" y="121216"/>
                      <a:pt x="572023" y="123371"/>
                    </a:cubicBezTo>
                    <a:cubicBezTo>
                      <a:pt x="559322" y="127680"/>
                      <a:pt x="548739" y="134143"/>
                      <a:pt x="538155" y="142761"/>
                    </a:cubicBezTo>
                    <a:cubicBezTo>
                      <a:pt x="536039" y="142761"/>
                      <a:pt x="536039" y="144916"/>
                      <a:pt x="533922" y="144916"/>
                    </a:cubicBezTo>
                    <a:cubicBezTo>
                      <a:pt x="533922" y="144916"/>
                      <a:pt x="533922" y="144916"/>
                      <a:pt x="531805" y="144916"/>
                    </a:cubicBezTo>
                    <a:cubicBezTo>
                      <a:pt x="531805" y="147070"/>
                      <a:pt x="529689" y="147070"/>
                      <a:pt x="529689" y="147070"/>
                    </a:cubicBezTo>
                    <a:cubicBezTo>
                      <a:pt x="527572" y="147070"/>
                      <a:pt x="527572" y="149225"/>
                      <a:pt x="527572" y="149225"/>
                    </a:cubicBezTo>
                    <a:cubicBezTo>
                      <a:pt x="525455" y="149225"/>
                      <a:pt x="523339" y="144916"/>
                      <a:pt x="525455" y="144916"/>
                    </a:cubicBezTo>
                    <a:cubicBezTo>
                      <a:pt x="527572" y="142761"/>
                      <a:pt x="527572" y="142761"/>
                      <a:pt x="529689" y="142761"/>
                    </a:cubicBezTo>
                    <a:cubicBezTo>
                      <a:pt x="529689" y="142761"/>
                      <a:pt x="529689" y="142761"/>
                      <a:pt x="531805" y="140607"/>
                    </a:cubicBezTo>
                    <a:cubicBezTo>
                      <a:pt x="531805" y="140607"/>
                      <a:pt x="533922" y="140607"/>
                      <a:pt x="533922" y="138452"/>
                    </a:cubicBezTo>
                    <a:cubicBezTo>
                      <a:pt x="546622" y="131989"/>
                      <a:pt x="557205" y="123371"/>
                      <a:pt x="572023" y="119062"/>
                    </a:cubicBezTo>
                    <a:close/>
                    <a:moveTo>
                      <a:pt x="563850" y="100012"/>
                    </a:moveTo>
                    <a:cubicBezTo>
                      <a:pt x="566026" y="100012"/>
                      <a:pt x="566026" y="100012"/>
                      <a:pt x="566026" y="100012"/>
                    </a:cubicBezTo>
                    <a:cubicBezTo>
                      <a:pt x="568201" y="100012"/>
                      <a:pt x="570377" y="100012"/>
                      <a:pt x="570377" y="100012"/>
                    </a:cubicBezTo>
                    <a:cubicBezTo>
                      <a:pt x="572552" y="100012"/>
                      <a:pt x="572552" y="104245"/>
                      <a:pt x="570377" y="104245"/>
                    </a:cubicBezTo>
                    <a:cubicBezTo>
                      <a:pt x="568201" y="104245"/>
                      <a:pt x="568201" y="104245"/>
                      <a:pt x="568201" y="104245"/>
                    </a:cubicBezTo>
                    <a:cubicBezTo>
                      <a:pt x="568201" y="104245"/>
                      <a:pt x="568201" y="104245"/>
                      <a:pt x="566026" y="104245"/>
                    </a:cubicBezTo>
                    <a:cubicBezTo>
                      <a:pt x="563850" y="104245"/>
                      <a:pt x="559499" y="106362"/>
                      <a:pt x="555148" y="108479"/>
                    </a:cubicBezTo>
                    <a:cubicBezTo>
                      <a:pt x="550797" y="110595"/>
                      <a:pt x="546446" y="112712"/>
                      <a:pt x="542095" y="114829"/>
                    </a:cubicBezTo>
                    <a:cubicBezTo>
                      <a:pt x="535569" y="119062"/>
                      <a:pt x="529042" y="123295"/>
                      <a:pt x="524691" y="127529"/>
                    </a:cubicBezTo>
                    <a:cubicBezTo>
                      <a:pt x="522516" y="127529"/>
                      <a:pt x="522516" y="129645"/>
                      <a:pt x="520340" y="129645"/>
                    </a:cubicBezTo>
                    <a:cubicBezTo>
                      <a:pt x="520340" y="129645"/>
                      <a:pt x="520340" y="129645"/>
                      <a:pt x="518165" y="131762"/>
                    </a:cubicBezTo>
                    <a:cubicBezTo>
                      <a:pt x="515989" y="131762"/>
                      <a:pt x="515989" y="131762"/>
                      <a:pt x="515989" y="131762"/>
                    </a:cubicBezTo>
                    <a:cubicBezTo>
                      <a:pt x="513814" y="131762"/>
                      <a:pt x="513814" y="129645"/>
                      <a:pt x="515989" y="127529"/>
                    </a:cubicBezTo>
                    <a:cubicBezTo>
                      <a:pt x="515989" y="127529"/>
                      <a:pt x="515989" y="127529"/>
                      <a:pt x="518165" y="127529"/>
                    </a:cubicBezTo>
                    <a:cubicBezTo>
                      <a:pt x="518165" y="125412"/>
                      <a:pt x="520340" y="125412"/>
                      <a:pt x="520340" y="125412"/>
                    </a:cubicBezTo>
                    <a:cubicBezTo>
                      <a:pt x="529042" y="119062"/>
                      <a:pt x="535569" y="114829"/>
                      <a:pt x="542095" y="110595"/>
                    </a:cubicBezTo>
                    <a:cubicBezTo>
                      <a:pt x="548621" y="106362"/>
                      <a:pt x="557323" y="100012"/>
                      <a:pt x="563850" y="100012"/>
                    </a:cubicBezTo>
                    <a:close/>
                    <a:moveTo>
                      <a:pt x="541834" y="82550"/>
                    </a:moveTo>
                    <a:cubicBezTo>
                      <a:pt x="543977" y="82550"/>
                      <a:pt x="543977" y="84704"/>
                      <a:pt x="543977" y="86859"/>
                    </a:cubicBezTo>
                    <a:cubicBezTo>
                      <a:pt x="531118" y="95477"/>
                      <a:pt x="518259" y="101940"/>
                      <a:pt x="507543" y="110558"/>
                    </a:cubicBezTo>
                    <a:cubicBezTo>
                      <a:pt x="505400" y="112713"/>
                      <a:pt x="505400" y="112713"/>
                      <a:pt x="505400" y="112713"/>
                    </a:cubicBezTo>
                    <a:cubicBezTo>
                      <a:pt x="505400" y="112713"/>
                      <a:pt x="503257" y="112713"/>
                      <a:pt x="503257" y="112713"/>
                    </a:cubicBezTo>
                    <a:cubicBezTo>
                      <a:pt x="501114" y="112713"/>
                      <a:pt x="501114" y="110558"/>
                      <a:pt x="503257" y="108404"/>
                    </a:cubicBezTo>
                    <a:cubicBezTo>
                      <a:pt x="516116" y="99786"/>
                      <a:pt x="528975" y="91168"/>
                      <a:pt x="541834" y="82550"/>
                    </a:cubicBezTo>
                    <a:close/>
                    <a:moveTo>
                      <a:pt x="526997" y="69850"/>
                    </a:moveTo>
                    <a:cubicBezTo>
                      <a:pt x="526997" y="69850"/>
                      <a:pt x="526997" y="69850"/>
                      <a:pt x="529137" y="69850"/>
                    </a:cubicBezTo>
                    <a:cubicBezTo>
                      <a:pt x="529137" y="69850"/>
                      <a:pt x="531277" y="71926"/>
                      <a:pt x="531277" y="71926"/>
                    </a:cubicBezTo>
                    <a:cubicBezTo>
                      <a:pt x="531277" y="74002"/>
                      <a:pt x="531277" y="74002"/>
                      <a:pt x="529137" y="74002"/>
                    </a:cubicBezTo>
                    <a:cubicBezTo>
                      <a:pt x="514159" y="78154"/>
                      <a:pt x="501321" y="88534"/>
                      <a:pt x="488483" y="96838"/>
                    </a:cubicBezTo>
                    <a:cubicBezTo>
                      <a:pt x="488483" y="96838"/>
                      <a:pt x="486343" y="96838"/>
                      <a:pt x="486343" y="96838"/>
                    </a:cubicBezTo>
                    <a:cubicBezTo>
                      <a:pt x="484203" y="96838"/>
                      <a:pt x="482064" y="94762"/>
                      <a:pt x="484203" y="92686"/>
                    </a:cubicBezTo>
                    <a:cubicBezTo>
                      <a:pt x="499181" y="84382"/>
                      <a:pt x="512019" y="74002"/>
                      <a:pt x="526997" y="69850"/>
                    </a:cubicBezTo>
                    <a:close/>
                    <a:moveTo>
                      <a:pt x="503178" y="53975"/>
                    </a:moveTo>
                    <a:cubicBezTo>
                      <a:pt x="503178" y="53975"/>
                      <a:pt x="505322" y="53975"/>
                      <a:pt x="505322" y="53975"/>
                    </a:cubicBezTo>
                    <a:cubicBezTo>
                      <a:pt x="507465" y="53975"/>
                      <a:pt x="507465" y="56173"/>
                      <a:pt x="507465" y="56173"/>
                    </a:cubicBezTo>
                    <a:cubicBezTo>
                      <a:pt x="505322" y="58371"/>
                      <a:pt x="505322" y="58371"/>
                      <a:pt x="505322" y="58371"/>
                    </a:cubicBezTo>
                    <a:cubicBezTo>
                      <a:pt x="494606" y="67163"/>
                      <a:pt x="479604" y="73758"/>
                      <a:pt x="466745" y="82550"/>
                    </a:cubicBezTo>
                    <a:cubicBezTo>
                      <a:pt x="466745" y="82550"/>
                      <a:pt x="464602" y="82550"/>
                      <a:pt x="464602" y="82550"/>
                    </a:cubicBezTo>
                    <a:cubicBezTo>
                      <a:pt x="464602" y="80352"/>
                      <a:pt x="464602" y="80352"/>
                      <a:pt x="464602" y="78154"/>
                    </a:cubicBezTo>
                    <a:cubicBezTo>
                      <a:pt x="477461" y="71559"/>
                      <a:pt x="490320" y="64965"/>
                      <a:pt x="501035" y="56173"/>
                    </a:cubicBezTo>
                    <a:cubicBezTo>
                      <a:pt x="501035" y="56173"/>
                      <a:pt x="503178" y="53975"/>
                      <a:pt x="503178" y="53975"/>
                    </a:cubicBezTo>
                    <a:close/>
                    <a:moveTo>
                      <a:pt x="492609" y="42862"/>
                    </a:moveTo>
                    <a:cubicBezTo>
                      <a:pt x="494764" y="42862"/>
                      <a:pt x="494764" y="42862"/>
                      <a:pt x="494764" y="45103"/>
                    </a:cubicBezTo>
                    <a:cubicBezTo>
                      <a:pt x="494764" y="45103"/>
                      <a:pt x="494764" y="45103"/>
                      <a:pt x="494764" y="47344"/>
                    </a:cubicBezTo>
                    <a:cubicBezTo>
                      <a:pt x="494764" y="47344"/>
                      <a:pt x="494764" y="47344"/>
                      <a:pt x="492609" y="47344"/>
                    </a:cubicBezTo>
                    <a:cubicBezTo>
                      <a:pt x="492609" y="47344"/>
                      <a:pt x="490455" y="49585"/>
                      <a:pt x="490455" y="49585"/>
                    </a:cubicBezTo>
                    <a:cubicBezTo>
                      <a:pt x="475374" y="54068"/>
                      <a:pt x="462447" y="63032"/>
                      <a:pt x="449520" y="71997"/>
                    </a:cubicBezTo>
                    <a:cubicBezTo>
                      <a:pt x="447366" y="74238"/>
                      <a:pt x="445211" y="76480"/>
                      <a:pt x="443057" y="76480"/>
                    </a:cubicBezTo>
                    <a:cubicBezTo>
                      <a:pt x="443057" y="78721"/>
                      <a:pt x="440902" y="78721"/>
                      <a:pt x="438748" y="78721"/>
                    </a:cubicBezTo>
                    <a:cubicBezTo>
                      <a:pt x="438748" y="80962"/>
                      <a:pt x="438748" y="80962"/>
                      <a:pt x="438748" y="80962"/>
                    </a:cubicBezTo>
                    <a:cubicBezTo>
                      <a:pt x="436593" y="80962"/>
                      <a:pt x="434439" y="76480"/>
                      <a:pt x="436593" y="76480"/>
                    </a:cubicBezTo>
                    <a:cubicBezTo>
                      <a:pt x="438748" y="76480"/>
                      <a:pt x="438748" y="74238"/>
                      <a:pt x="438748" y="74238"/>
                    </a:cubicBezTo>
                    <a:cubicBezTo>
                      <a:pt x="440902" y="74238"/>
                      <a:pt x="443057" y="71997"/>
                      <a:pt x="447366" y="69756"/>
                    </a:cubicBezTo>
                    <a:cubicBezTo>
                      <a:pt x="458138" y="60791"/>
                      <a:pt x="471065" y="51827"/>
                      <a:pt x="486146" y="47344"/>
                    </a:cubicBezTo>
                    <a:cubicBezTo>
                      <a:pt x="486146" y="45103"/>
                      <a:pt x="488300" y="45103"/>
                      <a:pt x="490455" y="45103"/>
                    </a:cubicBezTo>
                    <a:cubicBezTo>
                      <a:pt x="490455" y="42862"/>
                      <a:pt x="490455" y="42862"/>
                      <a:pt x="492609" y="42862"/>
                    </a:cubicBezTo>
                    <a:close/>
                    <a:moveTo>
                      <a:pt x="460322" y="34925"/>
                    </a:moveTo>
                    <a:cubicBezTo>
                      <a:pt x="462462" y="34925"/>
                      <a:pt x="462462" y="34925"/>
                      <a:pt x="462462" y="34925"/>
                    </a:cubicBezTo>
                    <a:cubicBezTo>
                      <a:pt x="462462" y="34925"/>
                      <a:pt x="464602" y="34925"/>
                      <a:pt x="464602" y="34925"/>
                    </a:cubicBezTo>
                    <a:cubicBezTo>
                      <a:pt x="464602" y="37042"/>
                      <a:pt x="462462" y="37042"/>
                      <a:pt x="462462" y="39158"/>
                    </a:cubicBezTo>
                    <a:cubicBezTo>
                      <a:pt x="449624" y="43392"/>
                      <a:pt x="438925" y="49742"/>
                      <a:pt x="428227" y="58208"/>
                    </a:cubicBezTo>
                    <a:cubicBezTo>
                      <a:pt x="428227" y="60325"/>
                      <a:pt x="426087" y="60325"/>
                      <a:pt x="426087" y="60325"/>
                    </a:cubicBezTo>
                    <a:cubicBezTo>
                      <a:pt x="423948" y="62442"/>
                      <a:pt x="423948" y="62442"/>
                      <a:pt x="423948" y="62442"/>
                    </a:cubicBezTo>
                    <a:cubicBezTo>
                      <a:pt x="421808" y="64558"/>
                      <a:pt x="419668" y="64558"/>
                      <a:pt x="419668" y="64558"/>
                    </a:cubicBezTo>
                    <a:cubicBezTo>
                      <a:pt x="419668" y="66675"/>
                      <a:pt x="419668" y="66675"/>
                      <a:pt x="419668" y="66675"/>
                    </a:cubicBezTo>
                    <a:cubicBezTo>
                      <a:pt x="417528" y="66675"/>
                      <a:pt x="417528" y="66675"/>
                      <a:pt x="417528" y="66675"/>
                    </a:cubicBezTo>
                    <a:cubicBezTo>
                      <a:pt x="415389" y="66675"/>
                      <a:pt x="415389" y="64558"/>
                      <a:pt x="415389" y="64558"/>
                    </a:cubicBezTo>
                    <a:cubicBezTo>
                      <a:pt x="415389" y="62442"/>
                      <a:pt x="415389" y="62442"/>
                      <a:pt x="415389" y="62442"/>
                    </a:cubicBezTo>
                    <a:cubicBezTo>
                      <a:pt x="417528" y="62442"/>
                      <a:pt x="417528" y="62442"/>
                      <a:pt x="417528" y="60325"/>
                    </a:cubicBezTo>
                    <a:cubicBezTo>
                      <a:pt x="419668" y="60325"/>
                      <a:pt x="419668" y="60325"/>
                      <a:pt x="421808" y="58208"/>
                    </a:cubicBezTo>
                    <a:cubicBezTo>
                      <a:pt x="421808" y="58208"/>
                      <a:pt x="423948" y="58208"/>
                      <a:pt x="423948" y="56092"/>
                    </a:cubicBezTo>
                    <a:cubicBezTo>
                      <a:pt x="436786" y="47625"/>
                      <a:pt x="447484" y="39158"/>
                      <a:pt x="460322" y="34925"/>
                    </a:cubicBezTo>
                    <a:close/>
                    <a:moveTo>
                      <a:pt x="447522" y="23812"/>
                    </a:moveTo>
                    <a:cubicBezTo>
                      <a:pt x="449712" y="23812"/>
                      <a:pt x="449712" y="23812"/>
                      <a:pt x="449712" y="23812"/>
                    </a:cubicBezTo>
                    <a:cubicBezTo>
                      <a:pt x="449712" y="23812"/>
                      <a:pt x="451902" y="23812"/>
                      <a:pt x="451902" y="26017"/>
                    </a:cubicBezTo>
                    <a:cubicBezTo>
                      <a:pt x="451902" y="26017"/>
                      <a:pt x="451902" y="28222"/>
                      <a:pt x="449712" y="28222"/>
                    </a:cubicBezTo>
                    <a:cubicBezTo>
                      <a:pt x="449712" y="28222"/>
                      <a:pt x="449712" y="28222"/>
                      <a:pt x="447522" y="28222"/>
                    </a:cubicBezTo>
                    <a:cubicBezTo>
                      <a:pt x="436574" y="34836"/>
                      <a:pt x="423436" y="43656"/>
                      <a:pt x="410298" y="50271"/>
                    </a:cubicBezTo>
                    <a:cubicBezTo>
                      <a:pt x="410298" y="52475"/>
                      <a:pt x="408109" y="52475"/>
                      <a:pt x="408109" y="54680"/>
                    </a:cubicBezTo>
                    <a:cubicBezTo>
                      <a:pt x="405919" y="54680"/>
                      <a:pt x="403729" y="54680"/>
                      <a:pt x="401540" y="56885"/>
                    </a:cubicBezTo>
                    <a:cubicBezTo>
                      <a:pt x="401540" y="56885"/>
                      <a:pt x="399350" y="59090"/>
                      <a:pt x="397160" y="59090"/>
                    </a:cubicBezTo>
                    <a:cubicBezTo>
                      <a:pt x="397160" y="61295"/>
                      <a:pt x="397160" y="61295"/>
                      <a:pt x="394971" y="61295"/>
                    </a:cubicBezTo>
                    <a:cubicBezTo>
                      <a:pt x="394971" y="61295"/>
                      <a:pt x="392781" y="63500"/>
                      <a:pt x="392781" y="63500"/>
                    </a:cubicBezTo>
                    <a:cubicBezTo>
                      <a:pt x="392781" y="63500"/>
                      <a:pt x="392781" y="63500"/>
                      <a:pt x="390591" y="63500"/>
                    </a:cubicBezTo>
                    <a:cubicBezTo>
                      <a:pt x="390591" y="63500"/>
                      <a:pt x="388402" y="61295"/>
                      <a:pt x="390591" y="59090"/>
                    </a:cubicBezTo>
                    <a:cubicBezTo>
                      <a:pt x="390591" y="59090"/>
                      <a:pt x="392781" y="59090"/>
                      <a:pt x="392781" y="59090"/>
                    </a:cubicBezTo>
                    <a:cubicBezTo>
                      <a:pt x="394971" y="56885"/>
                      <a:pt x="394971" y="56885"/>
                      <a:pt x="397160" y="54680"/>
                    </a:cubicBezTo>
                    <a:cubicBezTo>
                      <a:pt x="399350" y="54680"/>
                      <a:pt x="401540" y="52475"/>
                      <a:pt x="401540" y="52475"/>
                    </a:cubicBezTo>
                    <a:cubicBezTo>
                      <a:pt x="403729" y="50271"/>
                      <a:pt x="405919" y="50271"/>
                      <a:pt x="405919" y="48066"/>
                    </a:cubicBezTo>
                    <a:cubicBezTo>
                      <a:pt x="419057" y="41451"/>
                      <a:pt x="430005" y="34836"/>
                      <a:pt x="443143" y="26017"/>
                    </a:cubicBezTo>
                    <a:cubicBezTo>
                      <a:pt x="445333" y="26017"/>
                      <a:pt x="447522" y="26017"/>
                      <a:pt x="447522" y="23812"/>
                    </a:cubicBezTo>
                    <a:close/>
                    <a:moveTo>
                      <a:pt x="419547" y="15875"/>
                    </a:moveTo>
                    <a:cubicBezTo>
                      <a:pt x="419547" y="15875"/>
                      <a:pt x="421740" y="18058"/>
                      <a:pt x="419547" y="20240"/>
                    </a:cubicBezTo>
                    <a:cubicBezTo>
                      <a:pt x="408586" y="28972"/>
                      <a:pt x="399817" y="35520"/>
                      <a:pt x="388855" y="42069"/>
                    </a:cubicBezTo>
                    <a:cubicBezTo>
                      <a:pt x="386663" y="44251"/>
                      <a:pt x="386663" y="44251"/>
                      <a:pt x="384471" y="46434"/>
                    </a:cubicBezTo>
                    <a:cubicBezTo>
                      <a:pt x="382279" y="46434"/>
                      <a:pt x="382279" y="48617"/>
                      <a:pt x="380086" y="48617"/>
                    </a:cubicBezTo>
                    <a:cubicBezTo>
                      <a:pt x="380086" y="50800"/>
                      <a:pt x="377894" y="50800"/>
                      <a:pt x="377894" y="50800"/>
                    </a:cubicBezTo>
                    <a:cubicBezTo>
                      <a:pt x="375702" y="50800"/>
                      <a:pt x="375702" y="48617"/>
                      <a:pt x="375702" y="46434"/>
                    </a:cubicBezTo>
                    <a:cubicBezTo>
                      <a:pt x="377894" y="46434"/>
                      <a:pt x="377894" y="44251"/>
                      <a:pt x="380086" y="44251"/>
                    </a:cubicBezTo>
                    <a:cubicBezTo>
                      <a:pt x="380086" y="44251"/>
                      <a:pt x="382279" y="42069"/>
                      <a:pt x="384471" y="42069"/>
                    </a:cubicBezTo>
                    <a:cubicBezTo>
                      <a:pt x="393240" y="33337"/>
                      <a:pt x="404201" y="26789"/>
                      <a:pt x="415163" y="18058"/>
                    </a:cubicBezTo>
                    <a:cubicBezTo>
                      <a:pt x="415163" y="18058"/>
                      <a:pt x="417355" y="18058"/>
                      <a:pt x="417355" y="18058"/>
                    </a:cubicBezTo>
                    <a:cubicBezTo>
                      <a:pt x="417355" y="18058"/>
                      <a:pt x="417355" y="15875"/>
                      <a:pt x="419547" y="15875"/>
                    </a:cubicBezTo>
                    <a:close/>
                    <a:moveTo>
                      <a:pt x="284013" y="11112"/>
                    </a:moveTo>
                    <a:cubicBezTo>
                      <a:pt x="286202" y="11112"/>
                      <a:pt x="288390" y="13249"/>
                      <a:pt x="286202" y="15386"/>
                    </a:cubicBezTo>
                    <a:cubicBezTo>
                      <a:pt x="273072" y="19660"/>
                      <a:pt x="262131" y="28208"/>
                      <a:pt x="251191" y="36756"/>
                    </a:cubicBezTo>
                    <a:cubicBezTo>
                      <a:pt x="249002" y="36756"/>
                      <a:pt x="246814" y="38893"/>
                      <a:pt x="244626" y="41030"/>
                    </a:cubicBezTo>
                    <a:cubicBezTo>
                      <a:pt x="240250" y="45304"/>
                      <a:pt x="235873" y="49579"/>
                      <a:pt x="229309" y="51716"/>
                    </a:cubicBezTo>
                    <a:cubicBezTo>
                      <a:pt x="227120" y="55990"/>
                      <a:pt x="224932" y="58127"/>
                      <a:pt x="220556" y="60264"/>
                    </a:cubicBezTo>
                    <a:cubicBezTo>
                      <a:pt x="218368" y="62401"/>
                      <a:pt x="213991" y="64538"/>
                      <a:pt x="211803" y="66675"/>
                    </a:cubicBezTo>
                    <a:cubicBezTo>
                      <a:pt x="211803" y="66675"/>
                      <a:pt x="211803" y="66675"/>
                      <a:pt x="209615" y="66675"/>
                    </a:cubicBezTo>
                    <a:cubicBezTo>
                      <a:pt x="209615" y="66675"/>
                      <a:pt x="207427" y="64538"/>
                      <a:pt x="209615" y="62401"/>
                    </a:cubicBezTo>
                    <a:cubicBezTo>
                      <a:pt x="213991" y="60264"/>
                      <a:pt x="216180" y="58127"/>
                      <a:pt x="220556" y="55990"/>
                    </a:cubicBezTo>
                    <a:cubicBezTo>
                      <a:pt x="224932" y="51716"/>
                      <a:pt x="231497" y="47442"/>
                      <a:pt x="235873" y="43167"/>
                    </a:cubicBezTo>
                    <a:cubicBezTo>
                      <a:pt x="238061" y="41030"/>
                      <a:pt x="240250" y="38893"/>
                      <a:pt x="242438" y="36756"/>
                    </a:cubicBezTo>
                    <a:cubicBezTo>
                      <a:pt x="255567" y="26071"/>
                      <a:pt x="268696" y="17523"/>
                      <a:pt x="284013" y="11112"/>
                    </a:cubicBezTo>
                    <a:close/>
                    <a:moveTo>
                      <a:pt x="261868" y="9525"/>
                    </a:moveTo>
                    <a:cubicBezTo>
                      <a:pt x="261868" y="9525"/>
                      <a:pt x="264016" y="9525"/>
                      <a:pt x="264016" y="9525"/>
                    </a:cubicBezTo>
                    <a:cubicBezTo>
                      <a:pt x="264016" y="9525"/>
                      <a:pt x="266164" y="11679"/>
                      <a:pt x="266164" y="11679"/>
                    </a:cubicBezTo>
                    <a:cubicBezTo>
                      <a:pt x="266164" y="11679"/>
                      <a:pt x="264016" y="13834"/>
                      <a:pt x="264016" y="13834"/>
                    </a:cubicBezTo>
                    <a:cubicBezTo>
                      <a:pt x="253277" y="22452"/>
                      <a:pt x="242538" y="31070"/>
                      <a:pt x="231799" y="39687"/>
                    </a:cubicBezTo>
                    <a:cubicBezTo>
                      <a:pt x="229651" y="41842"/>
                      <a:pt x="227503" y="43996"/>
                      <a:pt x="225356" y="46151"/>
                    </a:cubicBezTo>
                    <a:cubicBezTo>
                      <a:pt x="218912" y="50460"/>
                      <a:pt x="214617" y="54769"/>
                      <a:pt x="210321" y="59078"/>
                    </a:cubicBezTo>
                    <a:cubicBezTo>
                      <a:pt x="206026" y="61232"/>
                      <a:pt x="203878" y="65541"/>
                      <a:pt x="199582" y="67695"/>
                    </a:cubicBezTo>
                    <a:cubicBezTo>
                      <a:pt x="199582" y="67695"/>
                      <a:pt x="199582" y="67695"/>
                      <a:pt x="197434" y="69850"/>
                    </a:cubicBezTo>
                    <a:cubicBezTo>
                      <a:pt x="195287" y="69850"/>
                      <a:pt x="195287" y="69850"/>
                      <a:pt x="195287" y="69850"/>
                    </a:cubicBezTo>
                    <a:cubicBezTo>
                      <a:pt x="195287" y="67695"/>
                      <a:pt x="193139" y="67695"/>
                      <a:pt x="195287" y="65541"/>
                    </a:cubicBezTo>
                    <a:cubicBezTo>
                      <a:pt x="195287" y="65541"/>
                      <a:pt x="197434" y="63386"/>
                      <a:pt x="199582" y="63386"/>
                    </a:cubicBezTo>
                    <a:cubicBezTo>
                      <a:pt x="203878" y="56923"/>
                      <a:pt x="210321" y="52614"/>
                      <a:pt x="216764" y="48305"/>
                    </a:cubicBezTo>
                    <a:cubicBezTo>
                      <a:pt x="218912" y="46151"/>
                      <a:pt x="221060" y="43996"/>
                      <a:pt x="223208" y="41842"/>
                    </a:cubicBezTo>
                    <a:cubicBezTo>
                      <a:pt x="233947" y="33224"/>
                      <a:pt x="244686" y="22452"/>
                      <a:pt x="255425" y="13834"/>
                    </a:cubicBezTo>
                    <a:cubicBezTo>
                      <a:pt x="257573" y="13834"/>
                      <a:pt x="259720" y="11679"/>
                      <a:pt x="261868" y="9525"/>
                    </a:cubicBezTo>
                    <a:close/>
                    <a:moveTo>
                      <a:pt x="395280" y="6350"/>
                    </a:moveTo>
                    <a:cubicBezTo>
                      <a:pt x="395280" y="6350"/>
                      <a:pt x="397397" y="6350"/>
                      <a:pt x="397397" y="6350"/>
                    </a:cubicBezTo>
                    <a:cubicBezTo>
                      <a:pt x="399514" y="6350"/>
                      <a:pt x="399514" y="6350"/>
                      <a:pt x="399514" y="8533"/>
                    </a:cubicBezTo>
                    <a:cubicBezTo>
                      <a:pt x="399514" y="8533"/>
                      <a:pt x="399514" y="8533"/>
                      <a:pt x="399514" y="10715"/>
                    </a:cubicBezTo>
                    <a:cubicBezTo>
                      <a:pt x="397397" y="10715"/>
                      <a:pt x="395280" y="12898"/>
                      <a:pt x="393164" y="12898"/>
                    </a:cubicBezTo>
                    <a:cubicBezTo>
                      <a:pt x="382580" y="19447"/>
                      <a:pt x="371997" y="28178"/>
                      <a:pt x="361414" y="34726"/>
                    </a:cubicBezTo>
                    <a:cubicBezTo>
                      <a:pt x="361414" y="36909"/>
                      <a:pt x="359297" y="36909"/>
                      <a:pt x="357180" y="39092"/>
                    </a:cubicBezTo>
                    <a:cubicBezTo>
                      <a:pt x="355064" y="39092"/>
                      <a:pt x="355064" y="41275"/>
                      <a:pt x="352947" y="41275"/>
                    </a:cubicBezTo>
                    <a:cubicBezTo>
                      <a:pt x="352947" y="41275"/>
                      <a:pt x="352947" y="41275"/>
                      <a:pt x="350830" y="41275"/>
                    </a:cubicBezTo>
                    <a:cubicBezTo>
                      <a:pt x="350830" y="41275"/>
                      <a:pt x="348714" y="39092"/>
                      <a:pt x="350830" y="36909"/>
                    </a:cubicBezTo>
                    <a:cubicBezTo>
                      <a:pt x="352947" y="36909"/>
                      <a:pt x="355064" y="34726"/>
                      <a:pt x="357180" y="34726"/>
                    </a:cubicBezTo>
                    <a:cubicBezTo>
                      <a:pt x="365647" y="25995"/>
                      <a:pt x="376230" y="19447"/>
                      <a:pt x="386814" y="12898"/>
                    </a:cubicBezTo>
                    <a:cubicBezTo>
                      <a:pt x="388930" y="10715"/>
                      <a:pt x="391047" y="10715"/>
                      <a:pt x="393164" y="8533"/>
                    </a:cubicBezTo>
                    <a:cubicBezTo>
                      <a:pt x="393164" y="8533"/>
                      <a:pt x="395280" y="8533"/>
                      <a:pt x="395280" y="6350"/>
                    </a:cubicBezTo>
                    <a:close/>
                    <a:moveTo>
                      <a:pt x="367219" y="4762"/>
                    </a:moveTo>
                    <a:cubicBezTo>
                      <a:pt x="367219" y="4762"/>
                      <a:pt x="367219" y="4762"/>
                      <a:pt x="369352" y="4762"/>
                    </a:cubicBezTo>
                    <a:cubicBezTo>
                      <a:pt x="369352" y="4762"/>
                      <a:pt x="369352" y="6927"/>
                      <a:pt x="369352" y="6927"/>
                    </a:cubicBezTo>
                    <a:cubicBezTo>
                      <a:pt x="369352" y="6927"/>
                      <a:pt x="369352" y="9091"/>
                      <a:pt x="367219" y="9091"/>
                    </a:cubicBezTo>
                    <a:cubicBezTo>
                      <a:pt x="365085" y="9091"/>
                      <a:pt x="365085" y="11256"/>
                      <a:pt x="362952" y="11256"/>
                    </a:cubicBezTo>
                    <a:cubicBezTo>
                      <a:pt x="350153" y="15586"/>
                      <a:pt x="341620" y="24245"/>
                      <a:pt x="330954" y="30739"/>
                    </a:cubicBezTo>
                    <a:cubicBezTo>
                      <a:pt x="328821" y="32904"/>
                      <a:pt x="326687" y="35069"/>
                      <a:pt x="324554" y="35069"/>
                    </a:cubicBezTo>
                    <a:cubicBezTo>
                      <a:pt x="322421" y="37233"/>
                      <a:pt x="320288" y="41563"/>
                      <a:pt x="318155" y="43728"/>
                    </a:cubicBezTo>
                    <a:cubicBezTo>
                      <a:pt x="316021" y="43728"/>
                      <a:pt x="313888" y="45893"/>
                      <a:pt x="311755" y="45893"/>
                    </a:cubicBezTo>
                    <a:cubicBezTo>
                      <a:pt x="311755" y="48057"/>
                      <a:pt x="311755" y="48057"/>
                      <a:pt x="309622" y="48057"/>
                    </a:cubicBezTo>
                    <a:cubicBezTo>
                      <a:pt x="309622" y="50222"/>
                      <a:pt x="307488" y="50222"/>
                      <a:pt x="305355" y="52387"/>
                    </a:cubicBezTo>
                    <a:cubicBezTo>
                      <a:pt x="303222" y="52387"/>
                      <a:pt x="303222" y="52387"/>
                      <a:pt x="303222" y="52387"/>
                    </a:cubicBezTo>
                    <a:cubicBezTo>
                      <a:pt x="303222" y="52387"/>
                      <a:pt x="301089" y="50222"/>
                      <a:pt x="303222" y="48057"/>
                    </a:cubicBezTo>
                    <a:cubicBezTo>
                      <a:pt x="303222" y="48057"/>
                      <a:pt x="303222" y="48057"/>
                      <a:pt x="305355" y="48057"/>
                    </a:cubicBezTo>
                    <a:cubicBezTo>
                      <a:pt x="307488" y="45893"/>
                      <a:pt x="307488" y="43728"/>
                      <a:pt x="309622" y="43728"/>
                    </a:cubicBezTo>
                    <a:cubicBezTo>
                      <a:pt x="313888" y="41563"/>
                      <a:pt x="316021" y="37233"/>
                      <a:pt x="318155" y="35069"/>
                    </a:cubicBezTo>
                    <a:cubicBezTo>
                      <a:pt x="320288" y="35069"/>
                      <a:pt x="322421" y="32904"/>
                      <a:pt x="324554" y="30739"/>
                    </a:cubicBezTo>
                    <a:cubicBezTo>
                      <a:pt x="333087" y="24245"/>
                      <a:pt x="343753" y="15586"/>
                      <a:pt x="354419" y="11256"/>
                    </a:cubicBezTo>
                    <a:cubicBezTo>
                      <a:pt x="356552" y="9091"/>
                      <a:pt x="358686" y="6927"/>
                      <a:pt x="360819" y="6927"/>
                    </a:cubicBezTo>
                    <a:cubicBezTo>
                      <a:pt x="362952" y="6927"/>
                      <a:pt x="365085" y="4762"/>
                      <a:pt x="367219" y="4762"/>
                    </a:cubicBezTo>
                    <a:close/>
                    <a:moveTo>
                      <a:pt x="328573" y="0"/>
                    </a:moveTo>
                    <a:cubicBezTo>
                      <a:pt x="330707" y="0"/>
                      <a:pt x="330707" y="0"/>
                      <a:pt x="330707" y="0"/>
                    </a:cubicBezTo>
                    <a:cubicBezTo>
                      <a:pt x="332840" y="0"/>
                      <a:pt x="332840" y="2209"/>
                      <a:pt x="332840" y="4417"/>
                    </a:cubicBezTo>
                    <a:cubicBezTo>
                      <a:pt x="330707" y="4417"/>
                      <a:pt x="330707" y="4417"/>
                      <a:pt x="330707" y="4417"/>
                    </a:cubicBezTo>
                    <a:cubicBezTo>
                      <a:pt x="328573" y="4417"/>
                      <a:pt x="328573" y="4417"/>
                      <a:pt x="326440" y="4417"/>
                    </a:cubicBezTo>
                    <a:cubicBezTo>
                      <a:pt x="324307" y="6626"/>
                      <a:pt x="320040" y="8835"/>
                      <a:pt x="315774" y="8835"/>
                    </a:cubicBezTo>
                    <a:cubicBezTo>
                      <a:pt x="305108" y="15461"/>
                      <a:pt x="296575" y="24296"/>
                      <a:pt x="285909" y="33130"/>
                    </a:cubicBezTo>
                    <a:cubicBezTo>
                      <a:pt x="283776" y="35339"/>
                      <a:pt x="283776" y="35339"/>
                      <a:pt x="281643" y="37548"/>
                    </a:cubicBezTo>
                    <a:cubicBezTo>
                      <a:pt x="277376" y="41965"/>
                      <a:pt x="275243" y="44174"/>
                      <a:pt x="270976" y="46382"/>
                    </a:cubicBezTo>
                    <a:cubicBezTo>
                      <a:pt x="270976" y="48591"/>
                      <a:pt x="268843" y="48591"/>
                      <a:pt x="266710" y="48591"/>
                    </a:cubicBezTo>
                    <a:cubicBezTo>
                      <a:pt x="266710" y="50800"/>
                      <a:pt x="266710" y="50800"/>
                      <a:pt x="266710" y="50800"/>
                    </a:cubicBezTo>
                    <a:cubicBezTo>
                      <a:pt x="264577" y="50800"/>
                      <a:pt x="264577" y="48591"/>
                      <a:pt x="264577" y="46382"/>
                    </a:cubicBezTo>
                    <a:cubicBezTo>
                      <a:pt x="266710" y="44174"/>
                      <a:pt x="270976" y="41965"/>
                      <a:pt x="273110" y="37548"/>
                    </a:cubicBezTo>
                    <a:cubicBezTo>
                      <a:pt x="275243" y="37548"/>
                      <a:pt x="277376" y="35339"/>
                      <a:pt x="279509" y="33130"/>
                    </a:cubicBezTo>
                    <a:cubicBezTo>
                      <a:pt x="288042" y="24296"/>
                      <a:pt x="298708" y="15461"/>
                      <a:pt x="307241" y="8835"/>
                    </a:cubicBezTo>
                    <a:cubicBezTo>
                      <a:pt x="311508" y="8835"/>
                      <a:pt x="313641" y="6626"/>
                      <a:pt x="315774" y="4417"/>
                    </a:cubicBezTo>
                    <a:cubicBezTo>
                      <a:pt x="317907" y="4417"/>
                      <a:pt x="317907" y="4417"/>
                      <a:pt x="320040" y="4417"/>
                    </a:cubicBezTo>
                    <a:cubicBezTo>
                      <a:pt x="322174" y="2209"/>
                      <a:pt x="326440" y="0"/>
                      <a:pt x="328573" y="0"/>
                    </a:cubicBezTo>
                    <a:close/>
                  </a:path>
                </a:pathLst>
              </a:custGeom>
              <a:solidFill>
                <a:srgbClr val="FEFEFB"/>
              </a:solidFill>
              <a:ln w="9525">
                <a:solidFill>
                  <a:srgbClr val="2F6335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" name="组合 272"/>
            <p:cNvGrpSpPr/>
            <p:nvPr/>
          </p:nvGrpSpPr>
          <p:grpSpPr>
            <a:xfrm>
              <a:off x="5569509" y="3894103"/>
              <a:ext cx="769202" cy="1048382"/>
              <a:chOff x="4902519" y="2902743"/>
              <a:chExt cx="779462" cy="1062039"/>
            </a:xfrm>
            <a:solidFill>
              <a:schemeClr val="accent4"/>
            </a:solidFill>
          </p:grpSpPr>
          <p:sp>
            <p:nvSpPr>
              <p:cNvPr id="29" name="Freeform 88"/>
              <p:cNvSpPr>
                <a:spLocks noEditPoints="1"/>
              </p:cNvSpPr>
              <p:nvPr/>
            </p:nvSpPr>
            <p:spPr bwMode="auto">
              <a:xfrm>
                <a:off x="4902519" y="2937669"/>
                <a:ext cx="717550" cy="1022350"/>
              </a:xfrm>
              <a:custGeom>
                <a:avLst/>
                <a:gdLst>
                  <a:gd name="T0" fmla="*/ 154 w 333"/>
                  <a:gd name="T1" fmla="*/ 469 h 475"/>
                  <a:gd name="T2" fmla="*/ 324 w 333"/>
                  <a:gd name="T3" fmla="*/ 376 h 475"/>
                  <a:gd name="T4" fmla="*/ 303 w 333"/>
                  <a:gd name="T5" fmla="*/ 472 h 475"/>
                  <a:gd name="T6" fmla="*/ 332 w 333"/>
                  <a:gd name="T7" fmla="*/ 466 h 475"/>
                  <a:gd name="T8" fmla="*/ 324 w 333"/>
                  <a:gd name="T9" fmla="*/ 372 h 475"/>
                  <a:gd name="T10" fmla="*/ 324 w 333"/>
                  <a:gd name="T11" fmla="*/ 361 h 475"/>
                  <a:gd name="T12" fmla="*/ 296 w 333"/>
                  <a:gd name="T13" fmla="*/ 357 h 475"/>
                  <a:gd name="T14" fmla="*/ 227 w 333"/>
                  <a:gd name="T15" fmla="*/ 356 h 475"/>
                  <a:gd name="T16" fmla="*/ 186 w 333"/>
                  <a:gd name="T17" fmla="*/ 352 h 475"/>
                  <a:gd name="T18" fmla="*/ 313 w 333"/>
                  <a:gd name="T19" fmla="*/ 353 h 475"/>
                  <a:gd name="T20" fmla="*/ 208 w 333"/>
                  <a:gd name="T21" fmla="*/ 304 h 475"/>
                  <a:gd name="T22" fmla="*/ 252 w 333"/>
                  <a:gd name="T23" fmla="*/ 261 h 475"/>
                  <a:gd name="T24" fmla="*/ 258 w 333"/>
                  <a:gd name="T25" fmla="*/ 255 h 475"/>
                  <a:gd name="T26" fmla="*/ 280 w 333"/>
                  <a:gd name="T27" fmla="*/ 83 h 475"/>
                  <a:gd name="T28" fmla="*/ 123 w 333"/>
                  <a:gd name="T29" fmla="*/ 255 h 475"/>
                  <a:gd name="T30" fmla="*/ 104 w 333"/>
                  <a:gd name="T31" fmla="*/ 268 h 475"/>
                  <a:gd name="T32" fmla="*/ 29 w 333"/>
                  <a:gd name="T33" fmla="*/ 182 h 475"/>
                  <a:gd name="T34" fmla="*/ 160 w 333"/>
                  <a:gd name="T35" fmla="*/ 208 h 475"/>
                  <a:gd name="T36" fmla="*/ 9 w 333"/>
                  <a:gd name="T37" fmla="*/ 149 h 475"/>
                  <a:gd name="T38" fmla="*/ 280 w 333"/>
                  <a:gd name="T39" fmla="*/ 199 h 475"/>
                  <a:gd name="T40" fmla="*/ 77 w 333"/>
                  <a:gd name="T41" fmla="*/ 177 h 475"/>
                  <a:gd name="T42" fmla="*/ 84 w 333"/>
                  <a:gd name="T43" fmla="*/ 177 h 475"/>
                  <a:gd name="T44" fmla="*/ 184 w 333"/>
                  <a:gd name="T45" fmla="*/ 145 h 475"/>
                  <a:gd name="T46" fmla="*/ 60 w 333"/>
                  <a:gd name="T47" fmla="*/ 44 h 475"/>
                  <a:gd name="T48" fmla="*/ 173 w 333"/>
                  <a:gd name="T49" fmla="*/ 3 h 475"/>
                  <a:gd name="T50" fmla="*/ 57 w 333"/>
                  <a:gd name="T51" fmla="*/ 44 h 475"/>
                  <a:gd name="T52" fmla="*/ 99 w 333"/>
                  <a:gd name="T53" fmla="*/ 13 h 475"/>
                  <a:gd name="T54" fmla="*/ 5 w 333"/>
                  <a:gd name="T55" fmla="*/ 178 h 475"/>
                  <a:gd name="T56" fmla="*/ 73 w 333"/>
                  <a:gd name="T57" fmla="*/ 186 h 475"/>
                  <a:gd name="T58" fmla="*/ 89 w 333"/>
                  <a:gd name="T59" fmla="*/ 169 h 475"/>
                  <a:gd name="T60" fmla="*/ 95 w 333"/>
                  <a:gd name="T61" fmla="*/ 160 h 475"/>
                  <a:gd name="T62" fmla="*/ 107 w 333"/>
                  <a:gd name="T63" fmla="*/ 144 h 475"/>
                  <a:gd name="T64" fmla="*/ 132 w 333"/>
                  <a:gd name="T65" fmla="*/ 124 h 475"/>
                  <a:gd name="T66" fmla="*/ 146 w 333"/>
                  <a:gd name="T67" fmla="*/ 124 h 475"/>
                  <a:gd name="T68" fmla="*/ 169 w 333"/>
                  <a:gd name="T69" fmla="*/ 136 h 475"/>
                  <a:gd name="T70" fmla="*/ 2 w 333"/>
                  <a:gd name="T71" fmla="*/ 432 h 475"/>
                  <a:gd name="T72" fmla="*/ 37 w 333"/>
                  <a:gd name="T73" fmla="*/ 474 h 475"/>
                  <a:gd name="T74" fmla="*/ 54 w 333"/>
                  <a:gd name="T75" fmla="*/ 319 h 475"/>
                  <a:gd name="T76" fmla="*/ 145 w 333"/>
                  <a:gd name="T77" fmla="*/ 115 h 475"/>
                  <a:gd name="T78" fmla="*/ 14 w 333"/>
                  <a:gd name="T79" fmla="*/ 178 h 475"/>
                  <a:gd name="T80" fmla="*/ 79 w 333"/>
                  <a:gd name="T81" fmla="*/ 31 h 475"/>
                  <a:gd name="T82" fmla="*/ 271 w 333"/>
                  <a:gd name="T83" fmla="*/ 218 h 475"/>
                  <a:gd name="T84" fmla="*/ 165 w 333"/>
                  <a:gd name="T85" fmla="*/ 356 h 475"/>
                  <a:gd name="T86" fmla="*/ 182 w 333"/>
                  <a:gd name="T87" fmla="*/ 352 h 475"/>
                  <a:gd name="T88" fmla="*/ 172 w 333"/>
                  <a:gd name="T89" fmla="*/ 337 h 475"/>
                  <a:gd name="T90" fmla="*/ 198 w 333"/>
                  <a:gd name="T91" fmla="*/ 311 h 475"/>
                  <a:gd name="T92" fmla="*/ 182 w 333"/>
                  <a:gd name="T93" fmla="*/ 322 h 475"/>
                  <a:gd name="T94" fmla="*/ 267 w 333"/>
                  <a:gd name="T95" fmla="*/ 230 h 475"/>
                  <a:gd name="T96" fmla="*/ 277 w 333"/>
                  <a:gd name="T97" fmla="*/ 220 h 475"/>
                  <a:gd name="T98" fmla="*/ 290 w 333"/>
                  <a:gd name="T99" fmla="*/ 174 h 475"/>
                  <a:gd name="T100" fmla="*/ 291 w 333"/>
                  <a:gd name="T101" fmla="*/ 179 h 475"/>
                  <a:gd name="T102" fmla="*/ 278 w 333"/>
                  <a:gd name="T103" fmla="*/ 86 h 475"/>
                  <a:gd name="T104" fmla="*/ 261 w 333"/>
                  <a:gd name="T105" fmla="*/ 52 h 475"/>
                  <a:gd name="T106" fmla="*/ 263 w 333"/>
                  <a:gd name="T107" fmla="*/ 52 h 475"/>
                  <a:gd name="T108" fmla="*/ 245 w 333"/>
                  <a:gd name="T109" fmla="*/ 36 h 475"/>
                  <a:gd name="T110" fmla="*/ 227 w 333"/>
                  <a:gd name="T111" fmla="*/ 22 h 475"/>
                  <a:gd name="T112" fmla="*/ 262 w 333"/>
                  <a:gd name="T113" fmla="*/ 58 h 475"/>
                  <a:gd name="T114" fmla="*/ 169 w 333"/>
                  <a:gd name="T115" fmla="*/ 5 h 475"/>
                  <a:gd name="T116" fmla="*/ 195 w 333"/>
                  <a:gd name="T117" fmla="*/ 6 h 475"/>
                  <a:gd name="T118" fmla="*/ 164 w 333"/>
                  <a:gd name="T11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33" h="475">
                    <a:moveTo>
                      <a:pt x="45" y="472"/>
                    </a:moveTo>
                    <a:cubicBezTo>
                      <a:pt x="43" y="472"/>
                      <a:pt x="41" y="472"/>
                      <a:pt x="39" y="472"/>
                    </a:cubicBezTo>
                    <a:cubicBezTo>
                      <a:pt x="42" y="473"/>
                      <a:pt x="46" y="473"/>
                      <a:pt x="50" y="474"/>
                    </a:cubicBezTo>
                    <a:cubicBezTo>
                      <a:pt x="55" y="473"/>
                      <a:pt x="60" y="473"/>
                      <a:pt x="66" y="472"/>
                    </a:cubicBezTo>
                    <a:cubicBezTo>
                      <a:pt x="59" y="472"/>
                      <a:pt x="52" y="472"/>
                      <a:pt x="45" y="472"/>
                    </a:cubicBezTo>
                    <a:moveTo>
                      <a:pt x="228" y="470"/>
                    </a:moveTo>
                    <a:cubicBezTo>
                      <a:pt x="226" y="470"/>
                      <a:pt x="224" y="470"/>
                      <a:pt x="222" y="470"/>
                    </a:cubicBezTo>
                    <a:cubicBezTo>
                      <a:pt x="225" y="470"/>
                      <a:pt x="227" y="470"/>
                      <a:pt x="230" y="470"/>
                    </a:cubicBezTo>
                    <a:cubicBezTo>
                      <a:pt x="230" y="470"/>
                      <a:pt x="229" y="470"/>
                      <a:pt x="228" y="470"/>
                    </a:cubicBezTo>
                    <a:moveTo>
                      <a:pt x="154" y="469"/>
                    </a:moveTo>
                    <a:cubicBezTo>
                      <a:pt x="146" y="469"/>
                      <a:pt x="137" y="469"/>
                      <a:pt x="129" y="469"/>
                    </a:cubicBezTo>
                    <a:cubicBezTo>
                      <a:pt x="119" y="469"/>
                      <a:pt x="108" y="469"/>
                      <a:pt x="98" y="469"/>
                    </a:cubicBezTo>
                    <a:cubicBezTo>
                      <a:pt x="93" y="469"/>
                      <a:pt x="88" y="469"/>
                      <a:pt x="83" y="469"/>
                    </a:cubicBezTo>
                    <a:cubicBezTo>
                      <a:pt x="78" y="469"/>
                      <a:pt x="73" y="469"/>
                      <a:pt x="68" y="470"/>
                    </a:cubicBezTo>
                    <a:cubicBezTo>
                      <a:pt x="72" y="470"/>
                      <a:pt x="77" y="470"/>
                      <a:pt x="81" y="470"/>
                    </a:cubicBezTo>
                    <a:cubicBezTo>
                      <a:pt x="85" y="470"/>
                      <a:pt x="89" y="470"/>
                      <a:pt x="93" y="470"/>
                    </a:cubicBezTo>
                    <a:cubicBezTo>
                      <a:pt x="113" y="470"/>
                      <a:pt x="134" y="470"/>
                      <a:pt x="154" y="469"/>
                    </a:cubicBezTo>
                    <a:moveTo>
                      <a:pt x="324" y="372"/>
                    </a:moveTo>
                    <a:cubicBezTo>
                      <a:pt x="324" y="373"/>
                      <a:pt x="323" y="373"/>
                      <a:pt x="323" y="374"/>
                    </a:cubicBezTo>
                    <a:cubicBezTo>
                      <a:pt x="323" y="375"/>
                      <a:pt x="323" y="375"/>
                      <a:pt x="324" y="376"/>
                    </a:cubicBezTo>
                    <a:cubicBezTo>
                      <a:pt x="324" y="384"/>
                      <a:pt x="325" y="392"/>
                      <a:pt x="326" y="399"/>
                    </a:cubicBezTo>
                    <a:cubicBezTo>
                      <a:pt x="326" y="408"/>
                      <a:pt x="327" y="417"/>
                      <a:pt x="328" y="426"/>
                    </a:cubicBezTo>
                    <a:cubicBezTo>
                      <a:pt x="328" y="429"/>
                      <a:pt x="329" y="432"/>
                      <a:pt x="329" y="434"/>
                    </a:cubicBezTo>
                    <a:cubicBezTo>
                      <a:pt x="329" y="435"/>
                      <a:pt x="329" y="436"/>
                      <a:pt x="329" y="436"/>
                    </a:cubicBezTo>
                    <a:cubicBezTo>
                      <a:pt x="329" y="437"/>
                      <a:pt x="329" y="438"/>
                      <a:pt x="329" y="439"/>
                    </a:cubicBezTo>
                    <a:cubicBezTo>
                      <a:pt x="330" y="445"/>
                      <a:pt x="331" y="451"/>
                      <a:pt x="331" y="457"/>
                    </a:cubicBezTo>
                    <a:cubicBezTo>
                      <a:pt x="331" y="462"/>
                      <a:pt x="331" y="468"/>
                      <a:pt x="328" y="471"/>
                    </a:cubicBezTo>
                    <a:cubicBezTo>
                      <a:pt x="325" y="473"/>
                      <a:pt x="322" y="473"/>
                      <a:pt x="318" y="473"/>
                    </a:cubicBezTo>
                    <a:cubicBezTo>
                      <a:pt x="318" y="473"/>
                      <a:pt x="317" y="473"/>
                      <a:pt x="317" y="473"/>
                    </a:cubicBezTo>
                    <a:cubicBezTo>
                      <a:pt x="312" y="473"/>
                      <a:pt x="307" y="472"/>
                      <a:pt x="303" y="472"/>
                    </a:cubicBezTo>
                    <a:cubicBezTo>
                      <a:pt x="292" y="470"/>
                      <a:pt x="280" y="470"/>
                      <a:pt x="269" y="469"/>
                    </a:cubicBezTo>
                    <a:cubicBezTo>
                      <a:pt x="263" y="469"/>
                      <a:pt x="257" y="469"/>
                      <a:pt x="251" y="469"/>
                    </a:cubicBezTo>
                    <a:cubicBezTo>
                      <a:pt x="245" y="469"/>
                      <a:pt x="240" y="469"/>
                      <a:pt x="235" y="469"/>
                    </a:cubicBezTo>
                    <a:cubicBezTo>
                      <a:pt x="235" y="470"/>
                      <a:pt x="235" y="470"/>
                      <a:pt x="235" y="470"/>
                    </a:cubicBezTo>
                    <a:cubicBezTo>
                      <a:pt x="246" y="470"/>
                      <a:pt x="257" y="471"/>
                      <a:pt x="267" y="471"/>
                    </a:cubicBezTo>
                    <a:cubicBezTo>
                      <a:pt x="279" y="472"/>
                      <a:pt x="291" y="472"/>
                      <a:pt x="303" y="474"/>
                    </a:cubicBezTo>
                    <a:cubicBezTo>
                      <a:pt x="307" y="474"/>
                      <a:pt x="311" y="475"/>
                      <a:pt x="316" y="475"/>
                    </a:cubicBezTo>
                    <a:cubicBezTo>
                      <a:pt x="316" y="475"/>
                      <a:pt x="317" y="475"/>
                      <a:pt x="318" y="475"/>
                    </a:cubicBezTo>
                    <a:cubicBezTo>
                      <a:pt x="321" y="475"/>
                      <a:pt x="324" y="475"/>
                      <a:pt x="327" y="474"/>
                    </a:cubicBezTo>
                    <a:cubicBezTo>
                      <a:pt x="330" y="472"/>
                      <a:pt x="332" y="470"/>
                      <a:pt x="332" y="466"/>
                    </a:cubicBezTo>
                    <a:cubicBezTo>
                      <a:pt x="333" y="463"/>
                      <a:pt x="333" y="459"/>
                      <a:pt x="333" y="456"/>
                    </a:cubicBezTo>
                    <a:cubicBezTo>
                      <a:pt x="333" y="456"/>
                      <a:pt x="333" y="455"/>
                      <a:pt x="333" y="455"/>
                    </a:cubicBezTo>
                    <a:cubicBezTo>
                      <a:pt x="330" y="448"/>
                      <a:pt x="330" y="439"/>
                      <a:pt x="330" y="431"/>
                    </a:cubicBezTo>
                    <a:cubicBezTo>
                      <a:pt x="330" y="431"/>
                      <a:pt x="330" y="431"/>
                      <a:pt x="330" y="431"/>
                    </a:cubicBezTo>
                    <a:cubicBezTo>
                      <a:pt x="330" y="425"/>
                      <a:pt x="329" y="418"/>
                      <a:pt x="329" y="412"/>
                    </a:cubicBezTo>
                    <a:cubicBezTo>
                      <a:pt x="328" y="404"/>
                      <a:pt x="328" y="397"/>
                      <a:pt x="327" y="389"/>
                    </a:cubicBezTo>
                    <a:cubicBezTo>
                      <a:pt x="327" y="386"/>
                      <a:pt x="326" y="383"/>
                      <a:pt x="326" y="381"/>
                    </a:cubicBezTo>
                    <a:cubicBezTo>
                      <a:pt x="326" y="381"/>
                      <a:pt x="326" y="380"/>
                      <a:pt x="326" y="380"/>
                    </a:cubicBezTo>
                    <a:cubicBezTo>
                      <a:pt x="326" y="378"/>
                      <a:pt x="325" y="376"/>
                      <a:pt x="325" y="374"/>
                    </a:cubicBezTo>
                    <a:cubicBezTo>
                      <a:pt x="325" y="374"/>
                      <a:pt x="324" y="373"/>
                      <a:pt x="324" y="372"/>
                    </a:cubicBezTo>
                    <a:moveTo>
                      <a:pt x="322" y="358"/>
                    </a:moveTo>
                    <a:cubicBezTo>
                      <a:pt x="322" y="359"/>
                      <a:pt x="322" y="361"/>
                      <a:pt x="322" y="362"/>
                    </a:cubicBezTo>
                    <a:cubicBezTo>
                      <a:pt x="323" y="364"/>
                      <a:pt x="323" y="367"/>
                      <a:pt x="323" y="369"/>
                    </a:cubicBezTo>
                    <a:cubicBezTo>
                      <a:pt x="323" y="369"/>
                      <a:pt x="323" y="369"/>
                      <a:pt x="323" y="369"/>
                    </a:cubicBezTo>
                    <a:cubicBezTo>
                      <a:pt x="324" y="369"/>
                      <a:pt x="324" y="369"/>
                      <a:pt x="324" y="370"/>
                    </a:cubicBezTo>
                    <a:cubicBezTo>
                      <a:pt x="324" y="370"/>
                      <a:pt x="325" y="370"/>
                      <a:pt x="325" y="370"/>
                    </a:cubicBezTo>
                    <a:cubicBezTo>
                      <a:pt x="325" y="370"/>
                      <a:pt x="325" y="369"/>
                      <a:pt x="325" y="369"/>
                    </a:cubicBezTo>
                    <a:cubicBezTo>
                      <a:pt x="325" y="366"/>
                      <a:pt x="325" y="363"/>
                      <a:pt x="324" y="361"/>
                    </a:cubicBezTo>
                    <a:cubicBezTo>
                      <a:pt x="324" y="361"/>
                      <a:pt x="324" y="361"/>
                      <a:pt x="324" y="360"/>
                    </a:cubicBezTo>
                    <a:cubicBezTo>
                      <a:pt x="324" y="360"/>
                      <a:pt x="324" y="361"/>
                      <a:pt x="324" y="361"/>
                    </a:cubicBezTo>
                    <a:cubicBezTo>
                      <a:pt x="324" y="361"/>
                      <a:pt x="323" y="361"/>
                      <a:pt x="323" y="361"/>
                    </a:cubicBezTo>
                    <a:cubicBezTo>
                      <a:pt x="323" y="361"/>
                      <a:pt x="322" y="360"/>
                      <a:pt x="323" y="359"/>
                    </a:cubicBezTo>
                    <a:cubicBezTo>
                      <a:pt x="322" y="359"/>
                      <a:pt x="322" y="359"/>
                      <a:pt x="322" y="358"/>
                    </a:cubicBezTo>
                    <a:moveTo>
                      <a:pt x="206" y="354"/>
                    </a:moveTo>
                    <a:cubicBezTo>
                      <a:pt x="203" y="354"/>
                      <a:pt x="200" y="354"/>
                      <a:pt x="197" y="354"/>
                    </a:cubicBezTo>
                    <a:cubicBezTo>
                      <a:pt x="196" y="354"/>
                      <a:pt x="196" y="354"/>
                      <a:pt x="195" y="354"/>
                    </a:cubicBezTo>
                    <a:cubicBezTo>
                      <a:pt x="198" y="354"/>
                      <a:pt x="201" y="355"/>
                      <a:pt x="204" y="355"/>
                    </a:cubicBezTo>
                    <a:cubicBezTo>
                      <a:pt x="220" y="356"/>
                      <a:pt x="235" y="358"/>
                      <a:pt x="250" y="359"/>
                    </a:cubicBezTo>
                    <a:cubicBezTo>
                      <a:pt x="253" y="359"/>
                      <a:pt x="256" y="359"/>
                      <a:pt x="259" y="359"/>
                    </a:cubicBezTo>
                    <a:cubicBezTo>
                      <a:pt x="272" y="359"/>
                      <a:pt x="284" y="358"/>
                      <a:pt x="296" y="357"/>
                    </a:cubicBezTo>
                    <a:cubicBezTo>
                      <a:pt x="300" y="356"/>
                      <a:pt x="304" y="356"/>
                      <a:pt x="307" y="355"/>
                    </a:cubicBezTo>
                    <a:cubicBezTo>
                      <a:pt x="307" y="355"/>
                      <a:pt x="307" y="355"/>
                      <a:pt x="306" y="355"/>
                    </a:cubicBezTo>
                    <a:cubicBezTo>
                      <a:pt x="302" y="355"/>
                      <a:pt x="298" y="355"/>
                      <a:pt x="294" y="355"/>
                    </a:cubicBezTo>
                    <a:cubicBezTo>
                      <a:pt x="291" y="355"/>
                      <a:pt x="289" y="356"/>
                      <a:pt x="286" y="356"/>
                    </a:cubicBezTo>
                    <a:cubicBezTo>
                      <a:pt x="282" y="356"/>
                      <a:pt x="278" y="356"/>
                      <a:pt x="274" y="356"/>
                    </a:cubicBezTo>
                    <a:cubicBezTo>
                      <a:pt x="269" y="357"/>
                      <a:pt x="265" y="357"/>
                      <a:pt x="260" y="357"/>
                    </a:cubicBezTo>
                    <a:cubicBezTo>
                      <a:pt x="249" y="357"/>
                      <a:pt x="239" y="356"/>
                      <a:pt x="228" y="355"/>
                    </a:cubicBezTo>
                    <a:cubicBezTo>
                      <a:pt x="228" y="355"/>
                      <a:pt x="228" y="355"/>
                      <a:pt x="228" y="355"/>
                    </a:cubicBezTo>
                    <a:cubicBezTo>
                      <a:pt x="227" y="355"/>
                      <a:pt x="227" y="355"/>
                      <a:pt x="227" y="355"/>
                    </a:cubicBezTo>
                    <a:cubicBezTo>
                      <a:pt x="227" y="355"/>
                      <a:pt x="227" y="356"/>
                      <a:pt x="227" y="356"/>
                    </a:cubicBezTo>
                    <a:cubicBezTo>
                      <a:pt x="226" y="356"/>
                      <a:pt x="226" y="355"/>
                      <a:pt x="226" y="355"/>
                    </a:cubicBezTo>
                    <a:cubicBezTo>
                      <a:pt x="224" y="355"/>
                      <a:pt x="223" y="355"/>
                      <a:pt x="222" y="355"/>
                    </a:cubicBezTo>
                    <a:cubicBezTo>
                      <a:pt x="220" y="354"/>
                      <a:pt x="218" y="354"/>
                      <a:pt x="216" y="354"/>
                    </a:cubicBezTo>
                    <a:cubicBezTo>
                      <a:pt x="213" y="354"/>
                      <a:pt x="209" y="354"/>
                      <a:pt x="206" y="354"/>
                    </a:cubicBezTo>
                    <a:moveTo>
                      <a:pt x="309" y="353"/>
                    </a:move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8" y="353"/>
                      <a:pt x="308" y="353"/>
                      <a:pt x="307" y="353"/>
                    </a:cubicBezTo>
                    <a:cubicBezTo>
                      <a:pt x="308" y="353"/>
                      <a:pt x="309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moveTo>
                      <a:pt x="186" y="352"/>
                    </a:moveTo>
                    <a:cubicBezTo>
                      <a:pt x="185" y="352"/>
                      <a:pt x="185" y="352"/>
                      <a:pt x="185" y="352"/>
                    </a:cubicBezTo>
                    <a:cubicBezTo>
                      <a:pt x="186" y="353"/>
                      <a:pt x="188" y="353"/>
                      <a:pt x="189" y="353"/>
                    </a:cubicBezTo>
                    <a:cubicBezTo>
                      <a:pt x="191" y="353"/>
                      <a:pt x="193" y="352"/>
                      <a:pt x="195" y="352"/>
                    </a:cubicBezTo>
                    <a:cubicBezTo>
                      <a:pt x="195" y="352"/>
                      <a:pt x="194" y="352"/>
                      <a:pt x="193" y="352"/>
                    </a:cubicBezTo>
                    <a:cubicBezTo>
                      <a:pt x="191" y="352"/>
                      <a:pt x="188" y="352"/>
                      <a:pt x="186" y="352"/>
                    </a:cubicBezTo>
                    <a:moveTo>
                      <a:pt x="318" y="352"/>
                    </a:moveTo>
                    <a:cubicBezTo>
                      <a:pt x="318" y="352"/>
                      <a:pt x="317" y="352"/>
                      <a:pt x="316" y="352"/>
                    </a:cubicBezTo>
                    <a:cubicBezTo>
                      <a:pt x="315" y="352"/>
                      <a:pt x="314" y="352"/>
                      <a:pt x="312" y="352"/>
                    </a:cubicBezTo>
                    <a:cubicBezTo>
                      <a:pt x="312" y="353"/>
                      <a:pt x="312" y="353"/>
                      <a:pt x="311" y="353"/>
                    </a:cubicBezTo>
                    <a:cubicBezTo>
                      <a:pt x="312" y="353"/>
                      <a:pt x="312" y="353"/>
                      <a:pt x="313" y="353"/>
                    </a:cubicBezTo>
                    <a:cubicBezTo>
                      <a:pt x="314" y="353"/>
                      <a:pt x="315" y="354"/>
                      <a:pt x="316" y="354"/>
                    </a:cubicBezTo>
                    <a:cubicBezTo>
                      <a:pt x="317" y="354"/>
                      <a:pt x="317" y="353"/>
                      <a:pt x="318" y="353"/>
                    </a:cubicBezTo>
                    <a:cubicBezTo>
                      <a:pt x="319" y="353"/>
                      <a:pt x="320" y="354"/>
                      <a:pt x="321" y="355"/>
                    </a:cubicBezTo>
                    <a:cubicBezTo>
                      <a:pt x="321" y="355"/>
                      <a:pt x="321" y="355"/>
                      <a:pt x="321" y="356"/>
                    </a:cubicBezTo>
                    <a:cubicBezTo>
                      <a:pt x="322" y="356"/>
                      <a:pt x="323" y="357"/>
                      <a:pt x="324" y="357"/>
                    </a:cubicBezTo>
                    <a:cubicBezTo>
                      <a:pt x="324" y="357"/>
                      <a:pt x="324" y="357"/>
                      <a:pt x="324" y="356"/>
                    </a:cubicBezTo>
                    <a:cubicBezTo>
                      <a:pt x="323" y="353"/>
                      <a:pt x="321" y="352"/>
                      <a:pt x="318" y="352"/>
                    </a:cubicBezTo>
                    <a:moveTo>
                      <a:pt x="244" y="273"/>
                    </a:moveTo>
                    <a:cubicBezTo>
                      <a:pt x="242" y="274"/>
                      <a:pt x="240" y="275"/>
                      <a:pt x="239" y="276"/>
                    </a:cubicBezTo>
                    <a:cubicBezTo>
                      <a:pt x="229" y="286"/>
                      <a:pt x="218" y="295"/>
                      <a:pt x="208" y="304"/>
                    </a:cubicBezTo>
                    <a:cubicBezTo>
                      <a:pt x="207" y="304"/>
                      <a:pt x="207" y="305"/>
                      <a:pt x="207" y="305"/>
                    </a:cubicBezTo>
                    <a:cubicBezTo>
                      <a:pt x="211" y="302"/>
                      <a:pt x="215" y="300"/>
                      <a:pt x="218" y="297"/>
                    </a:cubicBezTo>
                    <a:cubicBezTo>
                      <a:pt x="227" y="290"/>
                      <a:pt x="236" y="282"/>
                      <a:pt x="244" y="273"/>
                    </a:cubicBezTo>
                    <a:moveTo>
                      <a:pt x="247" y="264"/>
                    </a:moveTo>
                    <a:cubicBezTo>
                      <a:pt x="245" y="265"/>
                      <a:pt x="243" y="266"/>
                      <a:pt x="241" y="267"/>
                    </a:cubicBezTo>
                    <a:cubicBezTo>
                      <a:pt x="237" y="271"/>
                      <a:pt x="233" y="276"/>
                      <a:pt x="228" y="280"/>
                    </a:cubicBezTo>
                    <a:cubicBezTo>
                      <a:pt x="231" y="278"/>
                      <a:pt x="233" y="277"/>
                      <a:pt x="235" y="276"/>
                    </a:cubicBezTo>
                    <a:cubicBezTo>
                      <a:pt x="239" y="272"/>
                      <a:pt x="243" y="268"/>
                      <a:pt x="247" y="264"/>
                    </a:cubicBezTo>
                    <a:moveTo>
                      <a:pt x="256" y="258"/>
                    </a:moveTo>
                    <a:cubicBezTo>
                      <a:pt x="255" y="259"/>
                      <a:pt x="253" y="260"/>
                      <a:pt x="252" y="261"/>
                    </a:cubicBezTo>
                    <a:cubicBezTo>
                      <a:pt x="249" y="264"/>
                      <a:pt x="246" y="268"/>
                      <a:pt x="243" y="271"/>
                    </a:cubicBezTo>
                    <a:cubicBezTo>
                      <a:pt x="245" y="271"/>
                      <a:pt x="247" y="270"/>
                      <a:pt x="248" y="269"/>
                    </a:cubicBezTo>
                    <a:cubicBezTo>
                      <a:pt x="248" y="268"/>
                      <a:pt x="249" y="268"/>
                      <a:pt x="249" y="268"/>
                    </a:cubicBezTo>
                    <a:cubicBezTo>
                      <a:pt x="251" y="265"/>
                      <a:pt x="254" y="262"/>
                      <a:pt x="256" y="258"/>
                    </a:cubicBezTo>
                    <a:moveTo>
                      <a:pt x="264" y="245"/>
                    </a:moveTo>
                    <a:cubicBezTo>
                      <a:pt x="263" y="245"/>
                      <a:pt x="263" y="246"/>
                      <a:pt x="262" y="246"/>
                    </a:cubicBezTo>
                    <a:cubicBezTo>
                      <a:pt x="262" y="246"/>
                      <a:pt x="262" y="246"/>
                      <a:pt x="262" y="246"/>
                    </a:cubicBezTo>
                    <a:cubicBezTo>
                      <a:pt x="262" y="246"/>
                      <a:pt x="261" y="246"/>
                      <a:pt x="261" y="246"/>
                    </a:cubicBezTo>
                    <a:cubicBezTo>
                      <a:pt x="259" y="250"/>
                      <a:pt x="257" y="253"/>
                      <a:pt x="255" y="257"/>
                    </a:cubicBezTo>
                    <a:cubicBezTo>
                      <a:pt x="256" y="256"/>
                      <a:pt x="257" y="255"/>
                      <a:pt x="258" y="255"/>
                    </a:cubicBezTo>
                    <a:cubicBezTo>
                      <a:pt x="260" y="252"/>
                      <a:pt x="262" y="248"/>
                      <a:pt x="264" y="245"/>
                    </a:cubicBezTo>
                    <a:moveTo>
                      <a:pt x="283" y="83"/>
                    </a:moveTo>
                    <a:cubicBezTo>
                      <a:pt x="282" y="84"/>
                      <a:pt x="281" y="84"/>
                      <a:pt x="281" y="85"/>
                    </a:cubicBezTo>
                    <a:cubicBezTo>
                      <a:pt x="281" y="85"/>
                      <a:pt x="281" y="85"/>
                      <a:pt x="281" y="86"/>
                    </a:cubicBezTo>
                    <a:cubicBezTo>
                      <a:pt x="282" y="88"/>
                      <a:pt x="283" y="90"/>
                      <a:pt x="283" y="92"/>
                    </a:cubicBezTo>
                    <a:cubicBezTo>
                      <a:pt x="284" y="91"/>
                      <a:pt x="284" y="91"/>
                      <a:pt x="285" y="91"/>
                    </a:cubicBezTo>
                    <a:cubicBezTo>
                      <a:pt x="284" y="88"/>
                      <a:pt x="283" y="86"/>
                      <a:pt x="283" y="83"/>
                    </a:cubicBezTo>
                    <a:moveTo>
                      <a:pt x="279" y="75"/>
                    </a:moveTo>
                    <a:cubicBezTo>
                      <a:pt x="278" y="75"/>
                      <a:pt x="278" y="75"/>
                      <a:pt x="277" y="76"/>
                    </a:cubicBezTo>
                    <a:cubicBezTo>
                      <a:pt x="278" y="78"/>
                      <a:pt x="279" y="80"/>
                      <a:pt x="280" y="83"/>
                    </a:cubicBezTo>
                    <a:cubicBezTo>
                      <a:pt x="281" y="82"/>
                      <a:pt x="281" y="82"/>
                      <a:pt x="282" y="82"/>
                    </a:cubicBezTo>
                    <a:cubicBezTo>
                      <a:pt x="281" y="79"/>
                      <a:pt x="280" y="77"/>
                      <a:pt x="279" y="75"/>
                    </a:cubicBezTo>
                    <a:moveTo>
                      <a:pt x="161" y="354"/>
                    </a:moveTo>
                    <a:cubicBezTo>
                      <a:pt x="163" y="350"/>
                      <a:pt x="165" y="346"/>
                      <a:pt x="167" y="342"/>
                    </a:cubicBezTo>
                    <a:cubicBezTo>
                      <a:pt x="167" y="345"/>
                      <a:pt x="166" y="347"/>
                      <a:pt x="166" y="350"/>
                    </a:cubicBezTo>
                    <a:cubicBezTo>
                      <a:pt x="165" y="351"/>
                      <a:pt x="165" y="353"/>
                      <a:pt x="165" y="354"/>
                    </a:cubicBezTo>
                    <a:cubicBezTo>
                      <a:pt x="164" y="354"/>
                      <a:pt x="163" y="354"/>
                      <a:pt x="162" y="354"/>
                    </a:cubicBezTo>
                    <a:cubicBezTo>
                      <a:pt x="162" y="354"/>
                      <a:pt x="162" y="354"/>
                      <a:pt x="161" y="354"/>
                    </a:cubicBezTo>
                    <a:moveTo>
                      <a:pt x="122" y="255"/>
                    </a:moveTo>
                    <a:cubicBezTo>
                      <a:pt x="122" y="255"/>
                      <a:pt x="122" y="255"/>
                      <a:pt x="123" y="255"/>
                    </a:cubicBezTo>
                    <a:cubicBezTo>
                      <a:pt x="129" y="250"/>
                      <a:pt x="135" y="245"/>
                      <a:pt x="140" y="239"/>
                    </a:cubicBezTo>
                    <a:cubicBezTo>
                      <a:pt x="133" y="246"/>
                      <a:pt x="125" y="253"/>
                      <a:pt x="118" y="260"/>
                    </a:cubicBezTo>
                    <a:cubicBezTo>
                      <a:pt x="97" y="278"/>
                      <a:pt x="76" y="295"/>
                      <a:pt x="56" y="314"/>
                    </a:cubicBezTo>
                    <a:cubicBezTo>
                      <a:pt x="38" y="332"/>
                      <a:pt x="20" y="352"/>
                      <a:pt x="10" y="377"/>
                    </a:cubicBezTo>
                    <a:cubicBezTo>
                      <a:pt x="7" y="386"/>
                      <a:pt x="5" y="396"/>
                      <a:pt x="4" y="406"/>
                    </a:cubicBezTo>
                    <a:cubicBezTo>
                      <a:pt x="3" y="397"/>
                      <a:pt x="3" y="388"/>
                      <a:pt x="3" y="379"/>
                    </a:cubicBezTo>
                    <a:cubicBezTo>
                      <a:pt x="3" y="378"/>
                      <a:pt x="3" y="378"/>
                      <a:pt x="3" y="378"/>
                    </a:cubicBezTo>
                    <a:cubicBezTo>
                      <a:pt x="4" y="369"/>
                      <a:pt x="6" y="359"/>
                      <a:pt x="11" y="351"/>
                    </a:cubicBezTo>
                    <a:cubicBezTo>
                      <a:pt x="18" y="340"/>
                      <a:pt x="28" y="333"/>
                      <a:pt x="38" y="325"/>
                    </a:cubicBezTo>
                    <a:cubicBezTo>
                      <a:pt x="61" y="308"/>
                      <a:pt x="83" y="288"/>
                      <a:pt x="104" y="268"/>
                    </a:cubicBezTo>
                    <a:cubicBezTo>
                      <a:pt x="110" y="264"/>
                      <a:pt x="115" y="259"/>
                      <a:pt x="121" y="254"/>
                    </a:cubicBezTo>
                    <a:cubicBezTo>
                      <a:pt x="121" y="255"/>
                      <a:pt x="121" y="255"/>
                      <a:pt x="122" y="255"/>
                    </a:cubicBezTo>
                    <a:moveTo>
                      <a:pt x="174" y="198"/>
                    </a:moveTo>
                    <a:cubicBezTo>
                      <a:pt x="174" y="198"/>
                      <a:pt x="175" y="197"/>
                      <a:pt x="175" y="196"/>
                    </a:cubicBezTo>
                    <a:cubicBezTo>
                      <a:pt x="174" y="198"/>
                      <a:pt x="173" y="200"/>
                      <a:pt x="172" y="202"/>
                    </a:cubicBezTo>
                    <a:cubicBezTo>
                      <a:pt x="166" y="211"/>
                      <a:pt x="160" y="219"/>
                      <a:pt x="153" y="227"/>
                    </a:cubicBezTo>
                    <a:cubicBezTo>
                      <a:pt x="161" y="218"/>
                      <a:pt x="168" y="209"/>
                      <a:pt x="174" y="198"/>
                    </a:cubicBezTo>
                    <a:moveTo>
                      <a:pt x="24" y="182"/>
                    </a:moveTo>
                    <a:cubicBezTo>
                      <a:pt x="24" y="182"/>
                      <a:pt x="25" y="182"/>
                      <a:pt x="25" y="182"/>
                    </a:cubicBezTo>
                    <a:cubicBezTo>
                      <a:pt x="26" y="182"/>
                      <a:pt x="28" y="182"/>
                      <a:pt x="29" y="182"/>
                    </a:cubicBezTo>
                    <a:cubicBezTo>
                      <a:pt x="32" y="182"/>
                      <a:pt x="34" y="182"/>
                      <a:pt x="36" y="182"/>
                    </a:cubicBezTo>
                    <a:cubicBezTo>
                      <a:pt x="38" y="182"/>
                      <a:pt x="39" y="182"/>
                      <a:pt x="41" y="182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45" y="182"/>
                      <a:pt x="47" y="183"/>
                      <a:pt x="49" y="183"/>
                    </a:cubicBezTo>
                    <a:cubicBezTo>
                      <a:pt x="41" y="183"/>
                      <a:pt x="34" y="182"/>
                      <a:pt x="26" y="182"/>
                    </a:cubicBezTo>
                    <a:cubicBezTo>
                      <a:pt x="26" y="182"/>
                      <a:pt x="25" y="182"/>
                      <a:pt x="24" y="182"/>
                    </a:cubicBezTo>
                    <a:moveTo>
                      <a:pt x="26" y="332"/>
                    </a:moveTo>
                    <a:cubicBezTo>
                      <a:pt x="42" y="316"/>
                      <a:pt x="59" y="302"/>
                      <a:pt x="77" y="287"/>
                    </a:cubicBezTo>
                    <a:cubicBezTo>
                      <a:pt x="97" y="271"/>
                      <a:pt x="117" y="255"/>
                      <a:pt x="135" y="237"/>
                    </a:cubicBezTo>
                    <a:cubicBezTo>
                      <a:pt x="144" y="228"/>
                      <a:pt x="153" y="218"/>
                      <a:pt x="160" y="208"/>
                    </a:cubicBezTo>
                    <a:cubicBezTo>
                      <a:pt x="168" y="197"/>
                      <a:pt x="174" y="186"/>
                      <a:pt x="179" y="173"/>
                    </a:cubicBezTo>
                    <a:cubicBezTo>
                      <a:pt x="181" y="166"/>
                      <a:pt x="182" y="159"/>
                      <a:pt x="181" y="152"/>
                    </a:cubicBezTo>
                    <a:cubicBezTo>
                      <a:pt x="182" y="156"/>
                      <a:pt x="183" y="160"/>
                      <a:pt x="183" y="164"/>
                    </a:cubicBezTo>
                    <a:cubicBezTo>
                      <a:pt x="183" y="176"/>
                      <a:pt x="178" y="188"/>
                      <a:pt x="171" y="198"/>
                    </a:cubicBezTo>
                    <a:cubicBezTo>
                      <a:pt x="165" y="209"/>
                      <a:pt x="156" y="219"/>
                      <a:pt x="147" y="228"/>
                    </a:cubicBezTo>
                    <a:cubicBezTo>
                      <a:pt x="137" y="237"/>
                      <a:pt x="127" y="246"/>
                      <a:pt x="117" y="255"/>
                    </a:cubicBezTo>
                    <a:cubicBezTo>
                      <a:pt x="95" y="274"/>
                      <a:pt x="74" y="294"/>
                      <a:pt x="51" y="312"/>
                    </a:cubicBezTo>
                    <a:cubicBezTo>
                      <a:pt x="43" y="319"/>
                      <a:pt x="35" y="325"/>
                      <a:pt x="26" y="332"/>
                    </a:cubicBezTo>
                    <a:moveTo>
                      <a:pt x="8" y="162"/>
                    </a:moveTo>
                    <a:cubicBezTo>
                      <a:pt x="9" y="158"/>
                      <a:pt x="9" y="154"/>
                      <a:pt x="9" y="149"/>
                    </a:cubicBezTo>
                    <a:cubicBezTo>
                      <a:pt x="9" y="150"/>
                      <a:pt x="9" y="150"/>
                      <a:pt x="9" y="150"/>
                    </a:cubicBezTo>
                    <a:cubicBezTo>
                      <a:pt x="9" y="157"/>
                      <a:pt x="10" y="163"/>
                      <a:pt x="9" y="169"/>
                    </a:cubicBezTo>
                    <a:cubicBezTo>
                      <a:pt x="9" y="173"/>
                      <a:pt x="8" y="179"/>
                      <a:pt x="12" y="181"/>
                    </a:cubicBezTo>
                    <a:cubicBezTo>
                      <a:pt x="12" y="181"/>
                      <a:pt x="13" y="182"/>
                      <a:pt x="13" y="182"/>
                    </a:cubicBezTo>
                    <a:cubicBezTo>
                      <a:pt x="13" y="182"/>
                      <a:pt x="12" y="182"/>
                      <a:pt x="12" y="182"/>
                    </a:cubicBezTo>
                    <a:cubicBezTo>
                      <a:pt x="10" y="182"/>
                      <a:pt x="9" y="182"/>
                      <a:pt x="8" y="181"/>
                    </a:cubicBezTo>
                    <a:cubicBezTo>
                      <a:pt x="7" y="181"/>
                      <a:pt x="7" y="177"/>
                      <a:pt x="7" y="176"/>
                    </a:cubicBezTo>
                    <a:cubicBezTo>
                      <a:pt x="8" y="172"/>
                      <a:pt x="8" y="168"/>
                      <a:pt x="8" y="164"/>
                    </a:cubicBezTo>
                    <a:cubicBezTo>
                      <a:pt x="8" y="163"/>
                      <a:pt x="8" y="163"/>
                      <a:pt x="8" y="162"/>
                    </a:cubicBezTo>
                    <a:moveTo>
                      <a:pt x="280" y="199"/>
                    </a:moveTo>
                    <a:cubicBezTo>
                      <a:pt x="281" y="197"/>
                      <a:pt x="281" y="195"/>
                      <a:pt x="282" y="192"/>
                    </a:cubicBezTo>
                    <a:cubicBezTo>
                      <a:pt x="285" y="179"/>
                      <a:pt x="287" y="165"/>
                      <a:pt x="287" y="152"/>
                    </a:cubicBezTo>
                    <a:cubicBezTo>
                      <a:pt x="288" y="146"/>
                      <a:pt x="287" y="140"/>
                      <a:pt x="287" y="135"/>
                    </a:cubicBezTo>
                    <a:cubicBezTo>
                      <a:pt x="287" y="135"/>
                      <a:pt x="287" y="136"/>
                      <a:pt x="287" y="136"/>
                    </a:cubicBezTo>
                    <a:cubicBezTo>
                      <a:pt x="288" y="145"/>
                      <a:pt x="289" y="154"/>
                      <a:pt x="290" y="162"/>
                    </a:cubicBezTo>
                    <a:cubicBezTo>
                      <a:pt x="288" y="175"/>
                      <a:pt x="285" y="187"/>
                      <a:pt x="280" y="199"/>
                    </a:cubicBezTo>
                    <a:moveTo>
                      <a:pt x="44" y="180"/>
                    </a:moveTo>
                    <a:cubicBezTo>
                      <a:pt x="49" y="180"/>
                      <a:pt x="54" y="180"/>
                      <a:pt x="59" y="180"/>
                    </a:cubicBezTo>
                    <a:cubicBezTo>
                      <a:pt x="62" y="179"/>
                      <a:pt x="66" y="179"/>
                      <a:pt x="69" y="179"/>
                    </a:cubicBezTo>
                    <a:cubicBezTo>
                      <a:pt x="72" y="178"/>
                      <a:pt x="75" y="178"/>
                      <a:pt x="77" y="177"/>
                    </a:cubicBezTo>
                    <a:cubicBezTo>
                      <a:pt x="81" y="176"/>
                      <a:pt x="84" y="172"/>
                      <a:pt x="86" y="168"/>
                    </a:cubicBezTo>
                    <a:cubicBezTo>
                      <a:pt x="88" y="164"/>
                      <a:pt x="90" y="160"/>
                      <a:pt x="92" y="156"/>
                    </a:cubicBezTo>
                    <a:cubicBezTo>
                      <a:pt x="94" y="152"/>
                      <a:pt x="98" y="149"/>
                      <a:pt x="101" y="145"/>
                    </a:cubicBezTo>
                    <a:cubicBezTo>
                      <a:pt x="107" y="138"/>
                      <a:pt x="114" y="132"/>
                      <a:pt x="123" y="127"/>
                    </a:cubicBezTo>
                    <a:cubicBezTo>
                      <a:pt x="126" y="125"/>
                      <a:pt x="129" y="123"/>
                      <a:pt x="132" y="121"/>
                    </a:cubicBezTo>
                    <a:cubicBezTo>
                      <a:pt x="125" y="125"/>
                      <a:pt x="119" y="130"/>
                      <a:pt x="114" y="135"/>
                    </a:cubicBezTo>
                    <a:cubicBezTo>
                      <a:pt x="112" y="137"/>
                      <a:pt x="110" y="139"/>
                      <a:pt x="108" y="142"/>
                    </a:cubicBezTo>
                    <a:cubicBezTo>
                      <a:pt x="106" y="143"/>
                      <a:pt x="104" y="145"/>
                      <a:pt x="103" y="146"/>
                    </a:cubicBezTo>
                    <a:cubicBezTo>
                      <a:pt x="98" y="151"/>
                      <a:pt x="94" y="155"/>
                      <a:pt x="91" y="161"/>
                    </a:cubicBezTo>
                    <a:cubicBezTo>
                      <a:pt x="88" y="166"/>
                      <a:pt x="87" y="172"/>
                      <a:pt x="84" y="177"/>
                    </a:cubicBezTo>
                    <a:cubicBezTo>
                      <a:pt x="84" y="179"/>
                      <a:pt x="82" y="180"/>
                      <a:pt x="80" y="180"/>
                    </a:cubicBezTo>
                    <a:cubicBezTo>
                      <a:pt x="76" y="180"/>
                      <a:pt x="73" y="180"/>
                      <a:pt x="69" y="180"/>
                    </a:cubicBezTo>
                    <a:cubicBezTo>
                      <a:pt x="64" y="180"/>
                      <a:pt x="59" y="180"/>
                      <a:pt x="54" y="180"/>
                    </a:cubicBezTo>
                    <a:cubicBezTo>
                      <a:pt x="51" y="180"/>
                      <a:pt x="48" y="180"/>
                      <a:pt x="46" y="180"/>
                    </a:cubicBezTo>
                    <a:cubicBezTo>
                      <a:pt x="45" y="180"/>
                      <a:pt x="45" y="180"/>
                      <a:pt x="44" y="180"/>
                    </a:cubicBezTo>
                    <a:moveTo>
                      <a:pt x="152" y="115"/>
                    </a:moveTo>
                    <a:cubicBezTo>
                      <a:pt x="156" y="114"/>
                      <a:pt x="160" y="113"/>
                      <a:pt x="164" y="113"/>
                    </a:cubicBezTo>
                    <a:cubicBezTo>
                      <a:pt x="171" y="113"/>
                      <a:pt x="178" y="116"/>
                      <a:pt x="183" y="123"/>
                    </a:cubicBezTo>
                    <a:cubicBezTo>
                      <a:pt x="189" y="133"/>
                      <a:pt x="188" y="144"/>
                      <a:pt x="186" y="155"/>
                    </a:cubicBezTo>
                    <a:cubicBezTo>
                      <a:pt x="186" y="152"/>
                      <a:pt x="185" y="148"/>
                      <a:pt x="184" y="145"/>
                    </a:cubicBezTo>
                    <a:cubicBezTo>
                      <a:pt x="182" y="135"/>
                      <a:pt x="175" y="125"/>
                      <a:pt x="167" y="119"/>
                    </a:cubicBezTo>
                    <a:cubicBezTo>
                      <a:pt x="162" y="117"/>
                      <a:pt x="157" y="115"/>
                      <a:pt x="152" y="115"/>
                    </a:cubicBezTo>
                    <a:moveTo>
                      <a:pt x="9" y="139"/>
                    </a:moveTo>
                    <a:cubicBezTo>
                      <a:pt x="10" y="132"/>
                      <a:pt x="10" y="125"/>
                      <a:pt x="12" y="118"/>
                    </a:cubicBezTo>
                    <a:cubicBezTo>
                      <a:pt x="13" y="115"/>
                      <a:pt x="14" y="111"/>
                      <a:pt x="15" y="108"/>
                    </a:cubicBezTo>
                    <a:cubicBezTo>
                      <a:pt x="13" y="115"/>
                      <a:pt x="11" y="122"/>
                      <a:pt x="10" y="129"/>
                    </a:cubicBezTo>
                    <a:cubicBezTo>
                      <a:pt x="10" y="132"/>
                      <a:pt x="10" y="135"/>
                      <a:pt x="10" y="137"/>
                    </a:cubicBezTo>
                    <a:cubicBezTo>
                      <a:pt x="10" y="138"/>
                      <a:pt x="10" y="138"/>
                      <a:pt x="9" y="139"/>
                    </a:cubicBezTo>
                    <a:moveTo>
                      <a:pt x="36" y="69"/>
                    </a:moveTo>
                    <a:cubicBezTo>
                      <a:pt x="43" y="60"/>
                      <a:pt x="51" y="51"/>
                      <a:pt x="60" y="44"/>
                    </a:cubicBezTo>
                    <a:cubicBezTo>
                      <a:pt x="50" y="53"/>
                      <a:pt x="42" y="64"/>
                      <a:pt x="35" y="76"/>
                    </a:cubicBezTo>
                    <a:cubicBezTo>
                      <a:pt x="27" y="89"/>
                      <a:pt x="22" y="104"/>
                      <a:pt x="16" y="119"/>
                    </a:cubicBezTo>
                    <a:cubicBezTo>
                      <a:pt x="15" y="122"/>
                      <a:pt x="14" y="125"/>
                      <a:pt x="13" y="128"/>
                    </a:cubicBezTo>
                    <a:cubicBezTo>
                      <a:pt x="13" y="125"/>
                      <a:pt x="13" y="123"/>
                      <a:pt x="14" y="121"/>
                    </a:cubicBezTo>
                    <a:cubicBezTo>
                      <a:pt x="16" y="107"/>
                      <a:pt x="22" y="94"/>
                      <a:pt x="29" y="82"/>
                    </a:cubicBezTo>
                    <a:cubicBezTo>
                      <a:pt x="31" y="78"/>
                      <a:pt x="33" y="74"/>
                      <a:pt x="36" y="69"/>
                    </a:cubicBezTo>
                    <a:moveTo>
                      <a:pt x="164" y="0"/>
                    </a:moveTo>
                    <a:cubicBezTo>
                      <a:pt x="163" y="1"/>
                      <a:pt x="162" y="1"/>
                      <a:pt x="162" y="2"/>
                    </a:cubicBezTo>
                    <a:cubicBezTo>
                      <a:pt x="167" y="2"/>
                      <a:pt x="173" y="2"/>
                      <a:pt x="178" y="4"/>
                    </a:cubicBezTo>
                    <a:cubicBezTo>
                      <a:pt x="176" y="4"/>
                      <a:pt x="175" y="3"/>
                      <a:pt x="173" y="3"/>
                    </a:cubicBezTo>
                    <a:cubicBezTo>
                      <a:pt x="172" y="3"/>
                      <a:pt x="170" y="3"/>
                      <a:pt x="169" y="3"/>
                    </a:cubicBezTo>
                    <a:cubicBezTo>
                      <a:pt x="165" y="3"/>
                      <a:pt x="162" y="3"/>
                      <a:pt x="159" y="4"/>
                    </a:cubicBezTo>
                    <a:cubicBezTo>
                      <a:pt x="158" y="4"/>
                      <a:pt x="158" y="5"/>
                      <a:pt x="157" y="5"/>
                    </a:cubicBezTo>
                    <a:cubicBezTo>
                      <a:pt x="157" y="5"/>
                      <a:pt x="157" y="5"/>
                      <a:pt x="156" y="5"/>
                    </a:cubicBezTo>
                    <a:cubicBezTo>
                      <a:pt x="156" y="5"/>
                      <a:pt x="155" y="5"/>
                      <a:pt x="156" y="4"/>
                    </a:cubicBezTo>
                    <a:cubicBezTo>
                      <a:pt x="144" y="5"/>
                      <a:pt x="132" y="8"/>
                      <a:pt x="121" y="11"/>
                    </a:cubicBezTo>
                    <a:cubicBezTo>
                      <a:pt x="109" y="14"/>
                      <a:pt x="96" y="19"/>
                      <a:pt x="85" y="25"/>
                    </a:cubicBezTo>
                    <a:cubicBezTo>
                      <a:pt x="83" y="26"/>
                      <a:pt x="81" y="28"/>
                      <a:pt x="79" y="29"/>
                    </a:cubicBezTo>
                    <a:cubicBezTo>
                      <a:pt x="74" y="31"/>
                      <a:pt x="70" y="34"/>
                      <a:pt x="66" y="36"/>
                    </a:cubicBezTo>
                    <a:cubicBezTo>
                      <a:pt x="63" y="39"/>
                      <a:pt x="60" y="41"/>
                      <a:pt x="57" y="44"/>
                    </a:cubicBezTo>
                    <a:cubicBezTo>
                      <a:pt x="64" y="37"/>
                      <a:pt x="72" y="30"/>
                      <a:pt x="81" y="25"/>
                    </a:cubicBezTo>
                    <a:cubicBezTo>
                      <a:pt x="92" y="18"/>
                      <a:pt x="104" y="13"/>
                      <a:pt x="117" y="10"/>
                    </a:cubicBezTo>
                    <a:cubicBezTo>
                      <a:pt x="118" y="10"/>
                      <a:pt x="119" y="10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2" y="8"/>
                      <a:pt x="124" y="7"/>
                      <a:pt x="125" y="6"/>
                    </a:cubicBezTo>
                    <a:cubicBezTo>
                      <a:pt x="124" y="6"/>
                      <a:pt x="122" y="7"/>
                      <a:pt x="120" y="7"/>
                    </a:cubicBezTo>
                    <a:cubicBezTo>
                      <a:pt x="115" y="9"/>
                      <a:pt x="109" y="10"/>
                      <a:pt x="104" y="12"/>
                    </a:cubicBezTo>
                    <a:cubicBezTo>
                      <a:pt x="103" y="13"/>
                      <a:pt x="102" y="13"/>
                      <a:pt x="101" y="14"/>
                    </a:cubicBezTo>
                    <a:cubicBezTo>
                      <a:pt x="100" y="14"/>
                      <a:pt x="100" y="14"/>
                      <a:pt x="100" y="14"/>
                    </a:cubicBezTo>
                    <a:cubicBezTo>
                      <a:pt x="100" y="14"/>
                      <a:pt x="99" y="14"/>
                      <a:pt x="99" y="13"/>
                    </a:cubicBezTo>
                    <a:cubicBezTo>
                      <a:pt x="88" y="18"/>
                      <a:pt x="78" y="24"/>
                      <a:pt x="68" y="31"/>
                    </a:cubicBezTo>
                    <a:cubicBezTo>
                      <a:pt x="56" y="41"/>
                      <a:pt x="45" y="52"/>
                      <a:pt x="36" y="66"/>
                    </a:cubicBezTo>
                    <a:cubicBezTo>
                      <a:pt x="30" y="74"/>
                      <a:pt x="25" y="84"/>
                      <a:pt x="20" y="94"/>
                    </a:cubicBezTo>
                    <a:cubicBezTo>
                      <a:pt x="16" y="100"/>
                      <a:pt x="14" y="106"/>
                      <a:pt x="11" y="113"/>
                    </a:cubicBezTo>
                    <a:cubicBezTo>
                      <a:pt x="9" y="120"/>
                      <a:pt x="8" y="127"/>
                      <a:pt x="8" y="134"/>
                    </a:cubicBezTo>
                    <a:cubicBezTo>
                      <a:pt x="7" y="141"/>
                      <a:pt x="7" y="149"/>
                      <a:pt x="7" y="156"/>
                    </a:cubicBezTo>
                    <a:cubicBezTo>
                      <a:pt x="7" y="159"/>
                      <a:pt x="6" y="161"/>
                      <a:pt x="6" y="163"/>
                    </a:cubicBezTo>
                    <a:cubicBezTo>
                      <a:pt x="6" y="165"/>
                      <a:pt x="6" y="167"/>
                      <a:pt x="5" y="168"/>
                    </a:cubicBezTo>
                    <a:cubicBezTo>
                      <a:pt x="5" y="169"/>
                      <a:pt x="5" y="169"/>
                      <a:pt x="6" y="169"/>
                    </a:cubicBezTo>
                    <a:cubicBezTo>
                      <a:pt x="6" y="172"/>
                      <a:pt x="5" y="175"/>
                      <a:pt x="5" y="178"/>
                    </a:cubicBezTo>
                    <a:cubicBezTo>
                      <a:pt x="5" y="182"/>
                      <a:pt x="7" y="183"/>
                      <a:pt x="10" y="184"/>
                    </a:cubicBezTo>
                    <a:cubicBezTo>
                      <a:pt x="11" y="184"/>
                      <a:pt x="13" y="184"/>
                      <a:pt x="14" y="184"/>
                    </a:cubicBezTo>
                    <a:cubicBezTo>
                      <a:pt x="14" y="184"/>
                      <a:pt x="15" y="184"/>
                      <a:pt x="16" y="184"/>
                    </a:cubicBezTo>
                    <a:cubicBezTo>
                      <a:pt x="16" y="184"/>
                      <a:pt x="17" y="184"/>
                      <a:pt x="18" y="184"/>
                    </a:cubicBezTo>
                    <a:cubicBezTo>
                      <a:pt x="18" y="184"/>
                      <a:pt x="19" y="184"/>
                      <a:pt x="19" y="184"/>
                    </a:cubicBezTo>
                    <a:cubicBezTo>
                      <a:pt x="23" y="184"/>
                      <a:pt x="27" y="184"/>
                      <a:pt x="31" y="184"/>
                    </a:cubicBezTo>
                    <a:cubicBezTo>
                      <a:pt x="43" y="185"/>
                      <a:pt x="55" y="185"/>
                      <a:pt x="67" y="186"/>
                    </a:cubicBezTo>
                    <a:cubicBezTo>
                      <a:pt x="68" y="186"/>
                      <a:pt x="70" y="186"/>
                      <a:pt x="71" y="186"/>
                    </a:cubicBezTo>
                    <a:cubicBezTo>
                      <a:pt x="72" y="186"/>
                      <a:pt x="72" y="186"/>
                      <a:pt x="73" y="186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74" y="186"/>
                      <a:pt x="74" y="184"/>
                      <a:pt x="73" y="184"/>
                    </a:cubicBezTo>
                    <a:cubicBezTo>
                      <a:pt x="71" y="184"/>
                      <a:pt x="69" y="184"/>
                      <a:pt x="67" y="184"/>
                    </a:cubicBezTo>
                    <a:cubicBezTo>
                      <a:pt x="63" y="184"/>
                      <a:pt x="60" y="183"/>
                      <a:pt x="56" y="182"/>
                    </a:cubicBezTo>
                    <a:cubicBezTo>
                      <a:pt x="60" y="182"/>
                      <a:pt x="64" y="182"/>
                      <a:pt x="67" y="182"/>
                    </a:cubicBezTo>
                    <a:cubicBezTo>
                      <a:pt x="71" y="182"/>
                      <a:pt x="75" y="182"/>
                      <a:pt x="78" y="182"/>
                    </a:cubicBezTo>
                    <a:cubicBezTo>
                      <a:pt x="80" y="182"/>
                      <a:pt x="82" y="182"/>
                      <a:pt x="84" y="181"/>
                    </a:cubicBezTo>
                    <a:cubicBezTo>
                      <a:pt x="85" y="180"/>
                      <a:pt x="86" y="179"/>
                      <a:pt x="87" y="178"/>
                    </a:cubicBezTo>
                    <a:cubicBezTo>
                      <a:pt x="88" y="175"/>
                      <a:pt x="89" y="172"/>
                      <a:pt x="89" y="169"/>
                    </a:cubicBezTo>
                    <a:cubicBezTo>
                      <a:pt x="89" y="169"/>
                      <a:pt x="89" y="169"/>
                      <a:pt x="90" y="169"/>
                    </a:cubicBezTo>
                    <a:cubicBezTo>
                      <a:pt x="89" y="171"/>
                      <a:pt x="90" y="172"/>
                      <a:pt x="90" y="173"/>
                    </a:cubicBezTo>
                    <a:cubicBezTo>
                      <a:pt x="90" y="174"/>
                      <a:pt x="90" y="174"/>
                      <a:pt x="91" y="174"/>
                    </a:cubicBezTo>
                    <a:cubicBezTo>
                      <a:pt x="91" y="174"/>
                      <a:pt x="91" y="174"/>
                      <a:pt x="91" y="174"/>
                    </a:cubicBezTo>
                    <a:cubicBezTo>
                      <a:pt x="95" y="171"/>
                      <a:pt x="96" y="166"/>
                      <a:pt x="98" y="162"/>
                    </a:cubicBezTo>
                    <a:cubicBezTo>
                      <a:pt x="97" y="162"/>
                      <a:pt x="97" y="163"/>
                      <a:pt x="96" y="163"/>
                    </a:cubicBezTo>
                    <a:cubicBezTo>
                      <a:pt x="96" y="163"/>
                      <a:pt x="96" y="163"/>
                      <a:pt x="96" y="163"/>
                    </a:cubicBezTo>
                    <a:cubicBezTo>
                      <a:pt x="96" y="163"/>
                      <a:pt x="96" y="163"/>
                      <a:pt x="96" y="163"/>
                    </a:cubicBezTo>
                    <a:cubicBezTo>
                      <a:pt x="95" y="166"/>
                      <a:pt x="93" y="168"/>
                      <a:pt x="92" y="171"/>
                    </a:cubicBezTo>
                    <a:cubicBezTo>
                      <a:pt x="91" y="167"/>
                      <a:pt x="93" y="163"/>
                      <a:pt x="95" y="160"/>
                    </a:cubicBezTo>
                    <a:cubicBezTo>
                      <a:pt x="97" y="157"/>
                      <a:pt x="98" y="155"/>
                      <a:pt x="100" y="153"/>
                    </a:cubicBezTo>
                    <a:cubicBezTo>
                      <a:pt x="100" y="153"/>
                      <a:pt x="100" y="153"/>
                      <a:pt x="100" y="153"/>
                    </a:cubicBezTo>
                    <a:cubicBezTo>
                      <a:pt x="99" y="155"/>
                      <a:pt x="98" y="158"/>
                      <a:pt x="97" y="161"/>
                    </a:cubicBezTo>
                    <a:cubicBezTo>
                      <a:pt x="98" y="160"/>
                      <a:pt x="98" y="160"/>
                      <a:pt x="99" y="160"/>
                    </a:cubicBezTo>
                    <a:cubicBezTo>
                      <a:pt x="100" y="158"/>
                      <a:pt x="101" y="156"/>
                      <a:pt x="102" y="155"/>
                    </a:cubicBezTo>
                    <a:cubicBezTo>
                      <a:pt x="101" y="154"/>
                      <a:pt x="101" y="154"/>
                      <a:pt x="102" y="154"/>
                    </a:cubicBezTo>
                    <a:cubicBezTo>
                      <a:pt x="102" y="153"/>
                      <a:pt x="103" y="152"/>
                      <a:pt x="103" y="152"/>
                    </a:cubicBezTo>
                    <a:cubicBezTo>
                      <a:pt x="104" y="150"/>
                      <a:pt x="106" y="148"/>
                      <a:pt x="107" y="146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7" y="146"/>
                      <a:pt x="106" y="145"/>
                      <a:pt x="107" y="144"/>
                    </a:cubicBezTo>
                    <a:cubicBezTo>
                      <a:pt x="109" y="143"/>
                      <a:pt x="111" y="142"/>
                      <a:pt x="113" y="141"/>
                    </a:cubicBezTo>
                    <a:cubicBezTo>
                      <a:pt x="119" y="137"/>
                      <a:pt x="125" y="134"/>
                      <a:pt x="132" y="132"/>
                    </a:cubicBezTo>
                    <a:cubicBezTo>
                      <a:pt x="133" y="132"/>
                      <a:pt x="134" y="132"/>
                      <a:pt x="135" y="131"/>
                    </a:cubicBezTo>
                    <a:cubicBezTo>
                      <a:pt x="136" y="130"/>
                      <a:pt x="137" y="130"/>
                      <a:pt x="138" y="129"/>
                    </a:cubicBezTo>
                    <a:cubicBezTo>
                      <a:pt x="133" y="130"/>
                      <a:pt x="129" y="131"/>
                      <a:pt x="124" y="133"/>
                    </a:cubicBezTo>
                    <a:cubicBezTo>
                      <a:pt x="129" y="130"/>
                      <a:pt x="134" y="128"/>
                      <a:pt x="140" y="127"/>
                    </a:cubicBezTo>
                    <a:cubicBezTo>
                      <a:pt x="141" y="126"/>
                      <a:pt x="142" y="126"/>
                      <a:pt x="143" y="125"/>
                    </a:cubicBezTo>
                    <a:cubicBezTo>
                      <a:pt x="133" y="126"/>
                      <a:pt x="125" y="130"/>
                      <a:pt x="117" y="135"/>
                    </a:cubicBezTo>
                    <a:cubicBezTo>
                      <a:pt x="117" y="135"/>
                      <a:pt x="117" y="135"/>
                      <a:pt x="116" y="135"/>
                    </a:cubicBezTo>
                    <a:cubicBezTo>
                      <a:pt x="121" y="131"/>
                      <a:pt x="126" y="127"/>
                      <a:pt x="132" y="124"/>
                    </a:cubicBezTo>
                    <a:cubicBezTo>
                      <a:pt x="136" y="121"/>
                      <a:pt x="141" y="119"/>
                      <a:pt x="145" y="117"/>
                    </a:cubicBezTo>
                    <a:cubicBezTo>
                      <a:pt x="146" y="117"/>
                      <a:pt x="147" y="117"/>
                      <a:pt x="148" y="117"/>
                    </a:cubicBezTo>
                    <a:cubicBezTo>
                      <a:pt x="149" y="117"/>
                      <a:pt x="150" y="117"/>
                      <a:pt x="151" y="117"/>
                    </a:cubicBezTo>
                    <a:cubicBezTo>
                      <a:pt x="159" y="117"/>
                      <a:pt x="166" y="120"/>
                      <a:pt x="172" y="126"/>
                    </a:cubicBezTo>
                    <a:cubicBezTo>
                      <a:pt x="179" y="134"/>
                      <a:pt x="183" y="143"/>
                      <a:pt x="184" y="153"/>
                    </a:cubicBezTo>
                    <a:cubicBezTo>
                      <a:pt x="183" y="149"/>
                      <a:pt x="181" y="145"/>
                      <a:pt x="177" y="141"/>
                    </a:cubicBezTo>
                    <a:cubicBezTo>
                      <a:pt x="177" y="140"/>
                      <a:pt x="176" y="139"/>
                      <a:pt x="175" y="138"/>
                    </a:cubicBezTo>
                    <a:cubicBezTo>
                      <a:pt x="169" y="129"/>
                      <a:pt x="160" y="125"/>
                      <a:pt x="150" y="124"/>
                    </a:cubicBezTo>
                    <a:cubicBezTo>
                      <a:pt x="149" y="124"/>
                      <a:pt x="148" y="124"/>
                      <a:pt x="148" y="124"/>
                    </a:cubicBezTo>
                    <a:cubicBezTo>
                      <a:pt x="147" y="124"/>
                      <a:pt x="147" y="124"/>
                      <a:pt x="146" y="124"/>
                    </a:cubicBezTo>
                    <a:cubicBezTo>
                      <a:pt x="145" y="125"/>
                      <a:pt x="144" y="126"/>
                      <a:pt x="143" y="127"/>
                    </a:cubicBezTo>
                    <a:cubicBezTo>
                      <a:pt x="145" y="126"/>
                      <a:pt x="147" y="126"/>
                      <a:pt x="148" y="126"/>
                    </a:cubicBezTo>
                    <a:cubicBezTo>
                      <a:pt x="148" y="126"/>
                      <a:pt x="148" y="126"/>
                      <a:pt x="149" y="126"/>
                    </a:cubicBezTo>
                    <a:cubicBezTo>
                      <a:pt x="156" y="126"/>
                      <a:pt x="164" y="129"/>
                      <a:pt x="169" y="134"/>
                    </a:cubicBezTo>
                    <a:cubicBezTo>
                      <a:pt x="163" y="130"/>
                      <a:pt x="156" y="129"/>
                      <a:pt x="149" y="128"/>
                    </a:cubicBezTo>
                    <a:cubicBezTo>
                      <a:pt x="148" y="128"/>
                      <a:pt x="147" y="128"/>
                      <a:pt x="146" y="128"/>
                    </a:cubicBezTo>
                    <a:cubicBezTo>
                      <a:pt x="145" y="128"/>
                      <a:pt x="143" y="128"/>
                      <a:pt x="141" y="128"/>
                    </a:cubicBezTo>
                    <a:cubicBezTo>
                      <a:pt x="140" y="129"/>
                      <a:pt x="140" y="130"/>
                      <a:pt x="139" y="131"/>
                    </a:cubicBezTo>
                    <a:cubicBezTo>
                      <a:pt x="141" y="130"/>
                      <a:pt x="144" y="130"/>
                      <a:pt x="146" y="130"/>
                    </a:cubicBezTo>
                    <a:cubicBezTo>
                      <a:pt x="154" y="130"/>
                      <a:pt x="162" y="132"/>
                      <a:pt x="169" y="136"/>
                    </a:cubicBezTo>
                    <a:cubicBezTo>
                      <a:pt x="172" y="138"/>
                      <a:pt x="174" y="140"/>
                      <a:pt x="176" y="142"/>
                    </a:cubicBezTo>
                    <a:cubicBezTo>
                      <a:pt x="183" y="155"/>
                      <a:pt x="179" y="170"/>
                      <a:pt x="173" y="182"/>
                    </a:cubicBezTo>
                    <a:cubicBezTo>
                      <a:pt x="167" y="194"/>
                      <a:pt x="160" y="206"/>
                      <a:pt x="151" y="216"/>
                    </a:cubicBezTo>
                    <a:cubicBezTo>
                      <a:pt x="136" y="236"/>
                      <a:pt x="116" y="253"/>
                      <a:pt x="96" y="269"/>
                    </a:cubicBezTo>
                    <a:cubicBezTo>
                      <a:pt x="75" y="287"/>
                      <a:pt x="53" y="304"/>
                      <a:pt x="33" y="323"/>
                    </a:cubicBezTo>
                    <a:cubicBezTo>
                      <a:pt x="28" y="327"/>
                      <a:pt x="23" y="333"/>
                      <a:pt x="18" y="338"/>
                    </a:cubicBezTo>
                    <a:cubicBezTo>
                      <a:pt x="14" y="343"/>
                      <a:pt x="9" y="348"/>
                      <a:pt x="6" y="353"/>
                    </a:cubicBezTo>
                    <a:cubicBezTo>
                      <a:pt x="1" y="361"/>
                      <a:pt x="1" y="370"/>
                      <a:pt x="1" y="379"/>
                    </a:cubicBezTo>
                    <a:cubicBezTo>
                      <a:pt x="0" y="386"/>
                      <a:pt x="0" y="394"/>
                      <a:pt x="1" y="402"/>
                    </a:cubicBezTo>
                    <a:cubicBezTo>
                      <a:pt x="1" y="412"/>
                      <a:pt x="2" y="422"/>
                      <a:pt x="2" y="432"/>
                    </a:cubicBezTo>
                    <a:cubicBezTo>
                      <a:pt x="2" y="444"/>
                      <a:pt x="3" y="457"/>
                      <a:pt x="7" y="469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7" y="469"/>
                      <a:pt x="7" y="469"/>
                      <a:pt x="7" y="469"/>
                    </a:cubicBezTo>
                    <a:cubicBezTo>
                      <a:pt x="7" y="470"/>
                      <a:pt x="7" y="470"/>
                      <a:pt x="7" y="470"/>
                    </a:cubicBezTo>
                    <a:cubicBezTo>
                      <a:pt x="8" y="470"/>
                      <a:pt x="9" y="469"/>
                      <a:pt x="8" y="468"/>
                    </a:cubicBezTo>
                    <a:cubicBezTo>
                      <a:pt x="7" y="463"/>
                      <a:pt x="6" y="458"/>
                      <a:pt x="6" y="452"/>
                    </a:cubicBezTo>
                    <a:cubicBezTo>
                      <a:pt x="7" y="456"/>
                      <a:pt x="8" y="460"/>
                      <a:pt x="10" y="464"/>
                    </a:cubicBezTo>
                    <a:cubicBezTo>
                      <a:pt x="12" y="467"/>
                      <a:pt x="15" y="470"/>
                      <a:pt x="19" y="472"/>
                    </a:cubicBezTo>
                    <a:cubicBezTo>
                      <a:pt x="24" y="474"/>
                      <a:pt x="30" y="474"/>
                      <a:pt x="35" y="474"/>
                    </a:cubicBezTo>
                    <a:cubicBezTo>
                      <a:pt x="36" y="474"/>
                      <a:pt x="36" y="474"/>
                      <a:pt x="37" y="474"/>
                    </a:cubicBezTo>
                    <a:cubicBezTo>
                      <a:pt x="38" y="474"/>
                      <a:pt x="38" y="474"/>
                      <a:pt x="38" y="474"/>
                    </a:cubicBezTo>
                    <a:cubicBezTo>
                      <a:pt x="38" y="474"/>
                      <a:pt x="37" y="474"/>
                      <a:pt x="36" y="474"/>
                    </a:cubicBezTo>
                    <a:cubicBezTo>
                      <a:pt x="33" y="473"/>
                      <a:pt x="31" y="473"/>
                      <a:pt x="28" y="472"/>
                    </a:cubicBezTo>
                    <a:cubicBezTo>
                      <a:pt x="25" y="472"/>
                      <a:pt x="22" y="471"/>
                      <a:pt x="19" y="470"/>
                    </a:cubicBezTo>
                    <a:cubicBezTo>
                      <a:pt x="15" y="468"/>
                      <a:pt x="12" y="464"/>
                      <a:pt x="10" y="459"/>
                    </a:cubicBezTo>
                    <a:cubicBezTo>
                      <a:pt x="8" y="455"/>
                      <a:pt x="8" y="450"/>
                      <a:pt x="7" y="446"/>
                    </a:cubicBezTo>
                    <a:cubicBezTo>
                      <a:pt x="6" y="439"/>
                      <a:pt x="5" y="432"/>
                      <a:pt x="5" y="425"/>
                    </a:cubicBezTo>
                    <a:cubicBezTo>
                      <a:pt x="5" y="424"/>
                      <a:pt x="5" y="423"/>
                      <a:pt x="5" y="422"/>
                    </a:cubicBezTo>
                    <a:cubicBezTo>
                      <a:pt x="5" y="409"/>
                      <a:pt x="6" y="397"/>
                      <a:pt x="10" y="385"/>
                    </a:cubicBezTo>
                    <a:cubicBezTo>
                      <a:pt x="17" y="359"/>
                      <a:pt x="35" y="338"/>
                      <a:pt x="54" y="319"/>
                    </a:cubicBezTo>
                    <a:cubicBezTo>
                      <a:pt x="73" y="300"/>
                      <a:pt x="94" y="283"/>
                      <a:pt x="115" y="266"/>
                    </a:cubicBezTo>
                    <a:cubicBezTo>
                      <a:pt x="125" y="257"/>
                      <a:pt x="135" y="247"/>
                      <a:pt x="144" y="238"/>
                    </a:cubicBezTo>
                    <a:cubicBezTo>
                      <a:pt x="154" y="229"/>
                      <a:pt x="162" y="220"/>
                      <a:pt x="170" y="209"/>
                    </a:cubicBezTo>
                    <a:cubicBezTo>
                      <a:pt x="177" y="198"/>
                      <a:pt x="182" y="186"/>
                      <a:pt x="185" y="172"/>
                    </a:cubicBezTo>
                    <a:cubicBezTo>
                      <a:pt x="186" y="165"/>
                      <a:pt x="187" y="158"/>
                      <a:pt x="189" y="152"/>
                    </a:cubicBezTo>
                    <a:cubicBezTo>
                      <a:pt x="190" y="146"/>
                      <a:pt x="190" y="140"/>
                      <a:pt x="189" y="134"/>
                    </a:cubicBezTo>
                    <a:cubicBezTo>
                      <a:pt x="188" y="124"/>
                      <a:pt x="181" y="115"/>
                      <a:pt x="172" y="112"/>
                    </a:cubicBezTo>
                    <a:cubicBezTo>
                      <a:pt x="169" y="111"/>
                      <a:pt x="167" y="111"/>
                      <a:pt x="164" y="111"/>
                    </a:cubicBezTo>
                    <a:cubicBezTo>
                      <a:pt x="158" y="111"/>
                      <a:pt x="151" y="113"/>
                      <a:pt x="146" y="115"/>
                    </a:cubicBezTo>
                    <a:cubicBezTo>
                      <a:pt x="146" y="115"/>
                      <a:pt x="145" y="115"/>
                      <a:pt x="145" y="115"/>
                    </a:cubicBezTo>
                    <a:cubicBezTo>
                      <a:pt x="145" y="115"/>
                      <a:pt x="144" y="115"/>
                      <a:pt x="144" y="115"/>
                    </a:cubicBezTo>
                    <a:cubicBezTo>
                      <a:pt x="135" y="117"/>
                      <a:pt x="127" y="121"/>
                      <a:pt x="119" y="126"/>
                    </a:cubicBezTo>
                    <a:cubicBezTo>
                      <a:pt x="111" y="132"/>
                      <a:pt x="104" y="138"/>
                      <a:pt x="98" y="145"/>
                    </a:cubicBezTo>
                    <a:cubicBezTo>
                      <a:pt x="95" y="148"/>
                      <a:pt x="92" y="151"/>
                      <a:pt x="90" y="155"/>
                    </a:cubicBezTo>
                    <a:cubicBezTo>
                      <a:pt x="88" y="159"/>
                      <a:pt x="86" y="164"/>
                      <a:pt x="84" y="168"/>
                    </a:cubicBezTo>
                    <a:cubicBezTo>
                      <a:pt x="81" y="172"/>
                      <a:pt x="78" y="176"/>
                      <a:pt x="73" y="176"/>
                    </a:cubicBezTo>
                    <a:cubicBezTo>
                      <a:pt x="65" y="177"/>
                      <a:pt x="58" y="178"/>
                      <a:pt x="50" y="178"/>
                    </a:cubicBezTo>
                    <a:cubicBezTo>
                      <a:pt x="46" y="178"/>
                      <a:pt x="42" y="178"/>
                      <a:pt x="37" y="178"/>
                    </a:cubicBezTo>
                    <a:cubicBezTo>
                      <a:pt x="30" y="178"/>
                      <a:pt x="22" y="178"/>
                      <a:pt x="14" y="178"/>
                    </a:cubicBezTo>
                    <a:cubicBezTo>
                      <a:pt x="14" y="178"/>
                      <a:pt x="14" y="178"/>
                      <a:pt x="14" y="178"/>
                    </a:cubicBezTo>
                    <a:cubicBezTo>
                      <a:pt x="14" y="178"/>
                      <a:pt x="14" y="178"/>
                      <a:pt x="14" y="178"/>
                    </a:cubicBezTo>
                    <a:cubicBezTo>
                      <a:pt x="14" y="178"/>
                      <a:pt x="14" y="178"/>
                      <a:pt x="13" y="178"/>
                    </a:cubicBezTo>
                    <a:cubicBezTo>
                      <a:pt x="13" y="178"/>
                      <a:pt x="12" y="179"/>
                      <a:pt x="13" y="179"/>
                    </a:cubicBezTo>
                    <a:cubicBezTo>
                      <a:pt x="12" y="179"/>
                      <a:pt x="12" y="179"/>
                      <a:pt x="12" y="178"/>
                    </a:cubicBezTo>
                    <a:cubicBezTo>
                      <a:pt x="11" y="177"/>
                      <a:pt x="11" y="174"/>
                      <a:pt x="11" y="171"/>
                    </a:cubicBezTo>
                    <a:cubicBezTo>
                      <a:pt x="11" y="169"/>
                      <a:pt x="11" y="166"/>
                      <a:pt x="11" y="163"/>
                    </a:cubicBezTo>
                    <a:cubicBezTo>
                      <a:pt x="11" y="155"/>
                      <a:pt x="11" y="146"/>
                      <a:pt x="12" y="137"/>
                    </a:cubicBezTo>
                    <a:cubicBezTo>
                      <a:pt x="13" y="133"/>
                      <a:pt x="14" y="130"/>
                      <a:pt x="15" y="126"/>
                    </a:cubicBezTo>
                    <a:cubicBezTo>
                      <a:pt x="20" y="113"/>
                      <a:pt x="25" y="100"/>
                      <a:pt x="31" y="87"/>
                    </a:cubicBezTo>
                    <a:cubicBezTo>
                      <a:pt x="42" y="64"/>
                      <a:pt x="58" y="45"/>
                      <a:pt x="79" y="31"/>
                    </a:cubicBezTo>
                    <a:cubicBezTo>
                      <a:pt x="81" y="30"/>
                      <a:pt x="82" y="30"/>
                      <a:pt x="83" y="29"/>
                    </a:cubicBezTo>
                    <a:cubicBezTo>
                      <a:pt x="95" y="23"/>
                      <a:pt x="107" y="18"/>
                      <a:pt x="120" y="14"/>
                    </a:cubicBezTo>
                    <a:cubicBezTo>
                      <a:pt x="129" y="11"/>
                      <a:pt x="138" y="10"/>
                      <a:pt x="147" y="9"/>
                    </a:cubicBezTo>
                    <a:cubicBezTo>
                      <a:pt x="150" y="9"/>
                      <a:pt x="153" y="9"/>
                      <a:pt x="156" y="9"/>
                    </a:cubicBezTo>
                    <a:cubicBezTo>
                      <a:pt x="178" y="9"/>
                      <a:pt x="198" y="15"/>
                      <a:pt x="217" y="26"/>
                    </a:cubicBezTo>
                    <a:cubicBezTo>
                      <a:pt x="238" y="39"/>
                      <a:pt x="254" y="60"/>
                      <a:pt x="267" y="82"/>
                    </a:cubicBezTo>
                    <a:cubicBezTo>
                      <a:pt x="273" y="93"/>
                      <a:pt x="278" y="104"/>
                      <a:pt x="282" y="117"/>
                    </a:cubicBezTo>
                    <a:cubicBezTo>
                      <a:pt x="285" y="130"/>
                      <a:pt x="286" y="143"/>
                      <a:pt x="285" y="157"/>
                    </a:cubicBezTo>
                    <a:cubicBezTo>
                      <a:pt x="285" y="171"/>
                      <a:pt x="282" y="185"/>
                      <a:pt x="278" y="198"/>
                    </a:cubicBezTo>
                    <a:cubicBezTo>
                      <a:pt x="276" y="205"/>
                      <a:pt x="274" y="212"/>
                      <a:pt x="271" y="218"/>
                    </a:cubicBezTo>
                    <a:cubicBezTo>
                      <a:pt x="271" y="219"/>
                      <a:pt x="271" y="219"/>
                      <a:pt x="271" y="220"/>
                    </a:cubicBezTo>
                    <a:cubicBezTo>
                      <a:pt x="268" y="224"/>
                      <a:pt x="266" y="229"/>
                      <a:pt x="263" y="233"/>
                    </a:cubicBezTo>
                    <a:cubicBezTo>
                      <a:pt x="257" y="244"/>
                      <a:pt x="248" y="254"/>
                      <a:pt x="239" y="263"/>
                    </a:cubicBezTo>
                    <a:cubicBezTo>
                      <a:pt x="229" y="273"/>
                      <a:pt x="218" y="282"/>
                      <a:pt x="208" y="291"/>
                    </a:cubicBezTo>
                    <a:cubicBezTo>
                      <a:pt x="199" y="299"/>
                      <a:pt x="190" y="309"/>
                      <a:pt x="182" y="319"/>
                    </a:cubicBezTo>
                    <a:cubicBezTo>
                      <a:pt x="177" y="324"/>
                      <a:pt x="173" y="330"/>
                      <a:pt x="170" y="336"/>
                    </a:cubicBezTo>
                    <a:cubicBezTo>
                      <a:pt x="165" y="342"/>
                      <a:pt x="161" y="348"/>
                      <a:pt x="159" y="355"/>
                    </a:cubicBezTo>
                    <a:cubicBezTo>
                      <a:pt x="159" y="355"/>
                      <a:pt x="159" y="356"/>
                      <a:pt x="160" y="356"/>
                    </a:cubicBezTo>
                    <a:cubicBezTo>
                      <a:pt x="161" y="356"/>
                      <a:pt x="162" y="356"/>
                      <a:pt x="162" y="356"/>
                    </a:cubicBezTo>
                    <a:cubicBezTo>
                      <a:pt x="163" y="356"/>
                      <a:pt x="164" y="356"/>
                      <a:pt x="165" y="356"/>
                    </a:cubicBezTo>
                    <a:cubicBezTo>
                      <a:pt x="165" y="356"/>
                      <a:pt x="165" y="356"/>
                      <a:pt x="165" y="356"/>
                    </a:cubicBezTo>
                    <a:cubicBezTo>
                      <a:pt x="165" y="357"/>
                      <a:pt x="166" y="357"/>
                      <a:pt x="166" y="357"/>
                    </a:cubicBezTo>
                    <a:cubicBezTo>
                      <a:pt x="167" y="357"/>
                      <a:pt x="167" y="357"/>
                      <a:pt x="167" y="356"/>
                    </a:cubicBezTo>
                    <a:cubicBezTo>
                      <a:pt x="167" y="356"/>
                      <a:pt x="168" y="356"/>
                      <a:pt x="168" y="355"/>
                    </a:cubicBezTo>
                    <a:cubicBezTo>
                      <a:pt x="168" y="355"/>
                      <a:pt x="169" y="355"/>
                      <a:pt x="169" y="355"/>
                    </a:cubicBezTo>
                    <a:cubicBezTo>
                      <a:pt x="173" y="354"/>
                      <a:pt x="178" y="354"/>
                      <a:pt x="182" y="354"/>
                    </a:cubicBezTo>
                    <a:cubicBezTo>
                      <a:pt x="182" y="354"/>
                      <a:pt x="183" y="354"/>
                      <a:pt x="184" y="354"/>
                    </a:cubicBezTo>
                    <a:cubicBezTo>
                      <a:pt x="183" y="354"/>
                      <a:pt x="183" y="354"/>
                      <a:pt x="182" y="354"/>
                    </a:cubicBezTo>
                    <a:cubicBezTo>
                      <a:pt x="182" y="353"/>
                      <a:pt x="181" y="353"/>
                      <a:pt x="182" y="352"/>
                    </a:cubicBezTo>
                    <a:cubicBezTo>
                      <a:pt x="182" y="352"/>
                      <a:pt x="182" y="352"/>
                      <a:pt x="182" y="352"/>
                    </a:cubicBezTo>
                    <a:cubicBezTo>
                      <a:pt x="180" y="352"/>
                      <a:pt x="178" y="352"/>
                      <a:pt x="176" y="352"/>
                    </a:cubicBezTo>
                    <a:cubicBezTo>
                      <a:pt x="174" y="353"/>
                      <a:pt x="171" y="353"/>
                      <a:pt x="169" y="353"/>
                    </a:cubicBezTo>
                    <a:cubicBezTo>
                      <a:pt x="169" y="353"/>
                      <a:pt x="169" y="353"/>
                      <a:pt x="168" y="353"/>
                    </a:cubicBezTo>
                    <a:cubicBezTo>
                      <a:pt x="171" y="346"/>
                      <a:pt x="175" y="339"/>
                      <a:pt x="179" y="332"/>
                    </a:cubicBezTo>
                    <a:cubicBezTo>
                      <a:pt x="179" y="333"/>
                      <a:pt x="179" y="333"/>
                      <a:pt x="178" y="333"/>
                    </a:cubicBezTo>
                    <a:cubicBezTo>
                      <a:pt x="178" y="333"/>
                      <a:pt x="178" y="333"/>
                      <a:pt x="178" y="333"/>
                    </a:cubicBezTo>
                    <a:cubicBezTo>
                      <a:pt x="177" y="333"/>
                      <a:pt x="177" y="333"/>
                      <a:pt x="177" y="332"/>
                    </a:cubicBezTo>
                    <a:cubicBezTo>
                      <a:pt x="174" y="337"/>
                      <a:pt x="171" y="341"/>
                      <a:pt x="169" y="346"/>
                    </a:cubicBezTo>
                    <a:cubicBezTo>
                      <a:pt x="169" y="347"/>
                      <a:pt x="168" y="348"/>
                      <a:pt x="168" y="349"/>
                    </a:cubicBezTo>
                    <a:cubicBezTo>
                      <a:pt x="168" y="345"/>
                      <a:pt x="170" y="341"/>
                      <a:pt x="172" y="337"/>
                    </a:cubicBezTo>
                    <a:cubicBezTo>
                      <a:pt x="173" y="335"/>
                      <a:pt x="175" y="334"/>
                      <a:pt x="177" y="332"/>
                    </a:cubicBezTo>
                    <a:cubicBezTo>
                      <a:pt x="177" y="332"/>
                      <a:pt x="177" y="331"/>
                      <a:pt x="177" y="331"/>
                    </a:cubicBezTo>
                    <a:cubicBezTo>
                      <a:pt x="179" y="330"/>
                      <a:pt x="181" y="329"/>
                      <a:pt x="182" y="328"/>
                    </a:cubicBezTo>
                    <a:cubicBezTo>
                      <a:pt x="183" y="327"/>
                      <a:pt x="184" y="326"/>
                      <a:pt x="184" y="325"/>
                    </a:cubicBezTo>
                    <a:cubicBezTo>
                      <a:pt x="192" y="319"/>
                      <a:pt x="200" y="313"/>
                      <a:pt x="207" y="307"/>
                    </a:cubicBezTo>
                    <a:cubicBezTo>
                      <a:pt x="205" y="308"/>
                      <a:pt x="202" y="310"/>
                      <a:pt x="200" y="312"/>
                    </a:cubicBezTo>
                    <a:cubicBezTo>
                      <a:pt x="199" y="312"/>
                      <a:pt x="199" y="312"/>
                      <a:pt x="199" y="312"/>
                    </a:cubicBezTo>
                    <a:cubicBezTo>
                      <a:pt x="199" y="312"/>
                      <a:pt x="199" y="312"/>
                      <a:pt x="198" y="311"/>
                    </a:cubicBezTo>
                    <a:cubicBezTo>
                      <a:pt x="197" y="313"/>
                      <a:pt x="195" y="314"/>
                      <a:pt x="193" y="316"/>
                    </a:cubicBezTo>
                    <a:cubicBezTo>
                      <a:pt x="195" y="314"/>
                      <a:pt x="196" y="312"/>
                      <a:pt x="198" y="311"/>
                    </a:cubicBezTo>
                    <a:cubicBezTo>
                      <a:pt x="198" y="310"/>
                      <a:pt x="198" y="310"/>
                      <a:pt x="199" y="310"/>
                    </a:cubicBezTo>
                    <a:cubicBezTo>
                      <a:pt x="199" y="310"/>
                      <a:pt x="199" y="310"/>
                      <a:pt x="199" y="309"/>
                    </a:cubicBezTo>
                    <a:cubicBezTo>
                      <a:pt x="206" y="303"/>
                      <a:pt x="212" y="297"/>
                      <a:pt x="218" y="292"/>
                    </a:cubicBezTo>
                    <a:cubicBezTo>
                      <a:pt x="222" y="288"/>
                      <a:pt x="226" y="285"/>
                      <a:pt x="230" y="281"/>
                    </a:cubicBezTo>
                    <a:cubicBezTo>
                      <a:pt x="227" y="283"/>
                      <a:pt x="225" y="284"/>
                      <a:pt x="223" y="285"/>
                    </a:cubicBezTo>
                    <a:cubicBezTo>
                      <a:pt x="212" y="295"/>
                      <a:pt x="202" y="304"/>
                      <a:pt x="192" y="314"/>
                    </a:cubicBezTo>
                    <a:cubicBezTo>
                      <a:pt x="189" y="317"/>
                      <a:pt x="186" y="320"/>
                      <a:pt x="183" y="324"/>
                    </a:cubicBezTo>
                    <a:cubicBezTo>
                      <a:pt x="182" y="325"/>
                      <a:pt x="180" y="327"/>
                      <a:pt x="178" y="328"/>
                    </a:cubicBezTo>
                    <a:cubicBezTo>
                      <a:pt x="177" y="329"/>
                      <a:pt x="176" y="330"/>
                      <a:pt x="175" y="331"/>
                    </a:cubicBezTo>
                    <a:cubicBezTo>
                      <a:pt x="177" y="328"/>
                      <a:pt x="179" y="325"/>
                      <a:pt x="182" y="322"/>
                    </a:cubicBezTo>
                    <a:cubicBezTo>
                      <a:pt x="189" y="312"/>
                      <a:pt x="198" y="303"/>
                      <a:pt x="208" y="294"/>
                    </a:cubicBezTo>
                    <a:cubicBezTo>
                      <a:pt x="209" y="293"/>
                      <a:pt x="210" y="292"/>
                      <a:pt x="211" y="291"/>
                    </a:cubicBezTo>
                    <a:cubicBezTo>
                      <a:pt x="210" y="291"/>
                      <a:pt x="210" y="290"/>
                      <a:pt x="211" y="289"/>
                    </a:cubicBezTo>
                    <a:cubicBezTo>
                      <a:pt x="213" y="288"/>
                      <a:pt x="215" y="287"/>
                      <a:pt x="216" y="286"/>
                    </a:cubicBezTo>
                    <a:cubicBezTo>
                      <a:pt x="223" y="280"/>
                      <a:pt x="231" y="274"/>
                      <a:pt x="237" y="267"/>
                    </a:cubicBezTo>
                    <a:cubicBezTo>
                      <a:pt x="237" y="267"/>
                      <a:pt x="237" y="267"/>
                      <a:pt x="238" y="267"/>
                    </a:cubicBezTo>
                    <a:cubicBezTo>
                      <a:pt x="238" y="267"/>
                      <a:pt x="238" y="266"/>
                      <a:pt x="238" y="266"/>
                    </a:cubicBezTo>
                    <a:cubicBezTo>
                      <a:pt x="238" y="266"/>
                      <a:pt x="239" y="266"/>
                      <a:pt x="239" y="266"/>
                    </a:cubicBezTo>
                    <a:cubicBezTo>
                      <a:pt x="248" y="257"/>
                      <a:pt x="256" y="247"/>
                      <a:pt x="263" y="237"/>
                    </a:cubicBezTo>
                    <a:cubicBezTo>
                      <a:pt x="265" y="235"/>
                      <a:pt x="266" y="232"/>
                      <a:pt x="267" y="230"/>
                    </a:cubicBezTo>
                    <a:cubicBezTo>
                      <a:pt x="267" y="232"/>
                      <a:pt x="266" y="233"/>
                      <a:pt x="266" y="235"/>
                    </a:cubicBezTo>
                    <a:cubicBezTo>
                      <a:pt x="262" y="241"/>
                      <a:pt x="257" y="248"/>
                      <a:pt x="252" y="254"/>
                    </a:cubicBezTo>
                    <a:cubicBezTo>
                      <a:pt x="250" y="257"/>
                      <a:pt x="248" y="260"/>
                      <a:pt x="245" y="262"/>
                    </a:cubicBezTo>
                    <a:cubicBezTo>
                      <a:pt x="247" y="261"/>
                      <a:pt x="249" y="260"/>
                      <a:pt x="251" y="259"/>
                    </a:cubicBezTo>
                    <a:cubicBezTo>
                      <a:pt x="254" y="255"/>
                      <a:pt x="258" y="250"/>
                      <a:pt x="261" y="246"/>
                    </a:cubicBezTo>
                    <a:cubicBezTo>
                      <a:pt x="261" y="245"/>
                      <a:pt x="261" y="245"/>
                      <a:pt x="261" y="244"/>
                    </a:cubicBezTo>
                    <a:cubicBezTo>
                      <a:pt x="263" y="243"/>
                      <a:pt x="264" y="243"/>
                      <a:pt x="265" y="242"/>
                    </a:cubicBezTo>
                    <a:cubicBezTo>
                      <a:pt x="266" y="240"/>
                      <a:pt x="267" y="238"/>
                      <a:pt x="267" y="236"/>
                    </a:cubicBezTo>
                    <a:cubicBezTo>
                      <a:pt x="269" y="234"/>
                      <a:pt x="270" y="231"/>
                      <a:pt x="272" y="229"/>
                    </a:cubicBezTo>
                    <a:cubicBezTo>
                      <a:pt x="274" y="226"/>
                      <a:pt x="275" y="223"/>
                      <a:pt x="277" y="220"/>
                    </a:cubicBezTo>
                    <a:cubicBezTo>
                      <a:pt x="276" y="220"/>
                      <a:pt x="276" y="219"/>
                      <a:pt x="277" y="218"/>
                    </a:cubicBezTo>
                    <a:cubicBezTo>
                      <a:pt x="277" y="218"/>
                      <a:pt x="278" y="218"/>
                      <a:pt x="278" y="218"/>
                    </a:cubicBezTo>
                    <a:cubicBezTo>
                      <a:pt x="280" y="215"/>
                      <a:pt x="281" y="212"/>
                      <a:pt x="282" y="210"/>
                    </a:cubicBezTo>
                    <a:cubicBezTo>
                      <a:pt x="282" y="210"/>
                      <a:pt x="281" y="210"/>
                      <a:pt x="281" y="210"/>
                    </a:cubicBezTo>
                    <a:cubicBezTo>
                      <a:pt x="281" y="210"/>
                      <a:pt x="280" y="211"/>
                      <a:pt x="280" y="211"/>
                    </a:cubicBezTo>
                    <a:cubicBezTo>
                      <a:pt x="280" y="211"/>
                      <a:pt x="280" y="210"/>
                      <a:pt x="280" y="210"/>
                    </a:cubicBezTo>
                    <a:cubicBezTo>
                      <a:pt x="278" y="213"/>
                      <a:pt x="277" y="216"/>
                      <a:pt x="275" y="219"/>
                    </a:cubicBezTo>
                    <a:cubicBezTo>
                      <a:pt x="274" y="222"/>
                      <a:pt x="272" y="225"/>
                      <a:pt x="270" y="227"/>
                    </a:cubicBezTo>
                    <a:cubicBezTo>
                      <a:pt x="271" y="225"/>
                      <a:pt x="272" y="223"/>
                      <a:pt x="273" y="221"/>
                    </a:cubicBezTo>
                    <a:cubicBezTo>
                      <a:pt x="280" y="206"/>
                      <a:pt x="286" y="190"/>
                      <a:pt x="290" y="174"/>
                    </a:cubicBezTo>
                    <a:cubicBezTo>
                      <a:pt x="290" y="175"/>
                      <a:pt x="289" y="177"/>
                      <a:pt x="289" y="179"/>
                    </a:cubicBezTo>
                    <a:cubicBezTo>
                      <a:pt x="288" y="189"/>
                      <a:pt x="285" y="199"/>
                      <a:pt x="280" y="208"/>
                    </a:cubicBezTo>
                    <a:cubicBezTo>
                      <a:pt x="282" y="208"/>
                      <a:pt x="283" y="207"/>
                      <a:pt x="284" y="207"/>
                    </a:cubicBezTo>
                    <a:cubicBezTo>
                      <a:pt x="286" y="202"/>
                      <a:pt x="287" y="197"/>
                      <a:pt x="289" y="192"/>
                    </a:cubicBezTo>
                    <a:cubicBezTo>
                      <a:pt x="289" y="192"/>
                      <a:pt x="288" y="192"/>
                      <a:pt x="288" y="192"/>
                    </a:cubicBezTo>
                    <a:cubicBezTo>
                      <a:pt x="287" y="192"/>
                      <a:pt x="287" y="191"/>
                      <a:pt x="288" y="190"/>
                    </a:cubicBezTo>
                    <a:cubicBezTo>
                      <a:pt x="288" y="190"/>
                      <a:pt x="289" y="190"/>
                      <a:pt x="289" y="189"/>
                    </a:cubicBezTo>
                    <a:cubicBezTo>
                      <a:pt x="290" y="186"/>
                      <a:pt x="291" y="182"/>
                      <a:pt x="291" y="179"/>
                    </a:cubicBezTo>
                    <a:cubicBezTo>
                      <a:pt x="291" y="179"/>
                      <a:pt x="291" y="179"/>
                      <a:pt x="291" y="179"/>
                    </a:cubicBezTo>
                    <a:cubicBezTo>
                      <a:pt x="291" y="179"/>
                      <a:pt x="291" y="179"/>
                      <a:pt x="291" y="179"/>
                    </a:cubicBezTo>
                    <a:cubicBezTo>
                      <a:pt x="290" y="179"/>
                      <a:pt x="289" y="177"/>
                      <a:pt x="290" y="177"/>
                    </a:cubicBezTo>
                    <a:cubicBezTo>
                      <a:pt x="290" y="177"/>
                      <a:pt x="291" y="176"/>
                      <a:pt x="291" y="176"/>
                    </a:cubicBezTo>
                    <a:cubicBezTo>
                      <a:pt x="292" y="171"/>
                      <a:pt x="292" y="167"/>
                      <a:pt x="292" y="162"/>
                    </a:cubicBezTo>
                    <a:cubicBezTo>
                      <a:pt x="295" y="139"/>
                      <a:pt x="292" y="116"/>
                      <a:pt x="286" y="93"/>
                    </a:cubicBezTo>
                    <a:cubicBezTo>
                      <a:pt x="286" y="93"/>
                      <a:pt x="286" y="93"/>
                      <a:pt x="286" y="92"/>
                    </a:cubicBezTo>
                    <a:cubicBezTo>
                      <a:pt x="285" y="93"/>
                      <a:pt x="284" y="93"/>
                      <a:pt x="284" y="94"/>
                    </a:cubicBezTo>
                    <a:cubicBezTo>
                      <a:pt x="287" y="103"/>
                      <a:pt x="289" y="114"/>
                      <a:pt x="290" y="124"/>
                    </a:cubicBezTo>
                    <a:cubicBezTo>
                      <a:pt x="291" y="133"/>
                      <a:pt x="291" y="141"/>
                      <a:pt x="291" y="150"/>
                    </a:cubicBezTo>
                    <a:cubicBezTo>
                      <a:pt x="291" y="150"/>
                      <a:pt x="291" y="150"/>
                      <a:pt x="291" y="150"/>
                    </a:cubicBezTo>
                    <a:cubicBezTo>
                      <a:pt x="289" y="128"/>
                      <a:pt x="285" y="107"/>
                      <a:pt x="278" y="86"/>
                    </a:cubicBezTo>
                    <a:cubicBezTo>
                      <a:pt x="278" y="86"/>
                      <a:pt x="278" y="86"/>
                      <a:pt x="278" y="86"/>
                    </a:cubicBezTo>
                    <a:cubicBezTo>
                      <a:pt x="277" y="86"/>
                      <a:pt x="277" y="85"/>
                      <a:pt x="277" y="84"/>
                    </a:cubicBezTo>
                    <a:cubicBezTo>
                      <a:pt x="276" y="82"/>
                      <a:pt x="275" y="80"/>
                      <a:pt x="274" y="77"/>
                    </a:cubicBezTo>
                    <a:cubicBezTo>
                      <a:pt x="274" y="77"/>
                      <a:pt x="274" y="77"/>
                      <a:pt x="274" y="77"/>
                    </a:cubicBezTo>
                    <a:cubicBezTo>
                      <a:pt x="274" y="78"/>
                      <a:pt x="273" y="78"/>
                      <a:pt x="273" y="78"/>
                    </a:cubicBezTo>
                    <a:cubicBezTo>
                      <a:pt x="272" y="78"/>
                      <a:pt x="272" y="76"/>
                      <a:pt x="273" y="76"/>
                    </a:cubicBezTo>
                    <a:cubicBezTo>
                      <a:pt x="273" y="76"/>
                      <a:pt x="273" y="75"/>
                      <a:pt x="274" y="75"/>
                    </a:cubicBezTo>
                    <a:cubicBezTo>
                      <a:pt x="273" y="74"/>
                      <a:pt x="273" y="73"/>
                      <a:pt x="272" y="72"/>
                    </a:cubicBezTo>
                    <a:cubicBezTo>
                      <a:pt x="267" y="61"/>
                      <a:pt x="260" y="51"/>
                      <a:pt x="252" y="43"/>
                    </a:cubicBezTo>
                    <a:cubicBezTo>
                      <a:pt x="255" y="46"/>
                      <a:pt x="258" y="49"/>
                      <a:pt x="261" y="52"/>
                    </a:cubicBezTo>
                    <a:cubicBezTo>
                      <a:pt x="267" y="58"/>
                      <a:pt x="272" y="66"/>
                      <a:pt x="276" y="74"/>
                    </a:cubicBezTo>
                    <a:cubicBezTo>
                      <a:pt x="277" y="74"/>
                      <a:pt x="277" y="73"/>
                      <a:pt x="278" y="73"/>
                    </a:cubicBezTo>
                    <a:cubicBezTo>
                      <a:pt x="277" y="71"/>
                      <a:pt x="276" y="69"/>
                      <a:pt x="275" y="68"/>
                    </a:cubicBezTo>
                    <a:cubicBezTo>
                      <a:pt x="275" y="68"/>
                      <a:pt x="275" y="68"/>
                      <a:pt x="274" y="68"/>
                    </a:cubicBezTo>
                    <a:cubicBezTo>
                      <a:pt x="274" y="68"/>
                      <a:pt x="274" y="68"/>
                      <a:pt x="274" y="68"/>
                    </a:cubicBezTo>
                    <a:cubicBezTo>
                      <a:pt x="273" y="68"/>
                      <a:pt x="272" y="67"/>
                      <a:pt x="273" y="67"/>
                    </a:cubicBezTo>
                    <a:cubicBezTo>
                      <a:pt x="274" y="66"/>
                      <a:pt x="274" y="66"/>
                      <a:pt x="274" y="66"/>
                    </a:cubicBezTo>
                    <a:cubicBezTo>
                      <a:pt x="273" y="64"/>
                      <a:pt x="271" y="61"/>
                      <a:pt x="269" y="59"/>
                    </a:cubicBezTo>
                    <a:cubicBezTo>
                      <a:pt x="268" y="56"/>
                      <a:pt x="266" y="54"/>
                      <a:pt x="264" y="52"/>
                    </a:cubicBezTo>
                    <a:cubicBezTo>
                      <a:pt x="264" y="52"/>
                      <a:pt x="264" y="52"/>
                      <a:pt x="263" y="52"/>
                    </a:cubicBezTo>
                    <a:cubicBezTo>
                      <a:pt x="263" y="52"/>
                      <a:pt x="263" y="52"/>
                      <a:pt x="263" y="52"/>
                    </a:cubicBezTo>
                    <a:cubicBezTo>
                      <a:pt x="262" y="52"/>
                      <a:pt x="261" y="51"/>
                      <a:pt x="262" y="50"/>
                    </a:cubicBezTo>
                    <a:cubicBezTo>
                      <a:pt x="262" y="50"/>
                      <a:pt x="262" y="50"/>
                      <a:pt x="263" y="50"/>
                    </a:cubicBezTo>
                    <a:cubicBezTo>
                      <a:pt x="261" y="49"/>
                      <a:pt x="260" y="48"/>
                      <a:pt x="259" y="47"/>
                    </a:cubicBezTo>
                    <a:cubicBezTo>
                      <a:pt x="259" y="47"/>
                      <a:pt x="259" y="47"/>
                      <a:pt x="259" y="47"/>
                    </a:cubicBezTo>
                    <a:cubicBezTo>
                      <a:pt x="259" y="47"/>
                      <a:pt x="258" y="47"/>
                      <a:pt x="258" y="47"/>
                    </a:cubicBezTo>
                    <a:cubicBezTo>
                      <a:pt x="258" y="47"/>
                      <a:pt x="257" y="46"/>
                      <a:pt x="258" y="45"/>
                    </a:cubicBezTo>
                    <a:cubicBezTo>
                      <a:pt x="254" y="42"/>
                      <a:pt x="250" y="38"/>
                      <a:pt x="246" y="35"/>
                    </a:cubicBezTo>
                    <a:cubicBezTo>
                      <a:pt x="246" y="35"/>
                      <a:pt x="245" y="35"/>
                      <a:pt x="245" y="35"/>
                    </a:cubicBezTo>
                    <a:cubicBezTo>
                      <a:pt x="245" y="36"/>
                      <a:pt x="245" y="36"/>
                      <a:pt x="245" y="36"/>
                    </a:cubicBezTo>
                    <a:cubicBezTo>
                      <a:pt x="244" y="36"/>
                      <a:pt x="243" y="34"/>
                      <a:pt x="244" y="34"/>
                    </a:cubicBezTo>
                    <a:cubicBezTo>
                      <a:pt x="244" y="34"/>
                      <a:pt x="244" y="34"/>
                      <a:pt x="244" y="34"/>
                    </a:cubicBezTo>
                    <a:cubicBezTo>
                      <a:pt x="243" y="33"/>
                      <a:pt x="243" y="32"/>
                      <a:pt x="242" y="32"/>
                    </a:cubicBezTo>
                    <a:cubicBezTo>
                      <a:pt x="240" y="30"/>
                      <a:pt x="238" y="29"/>
                      <a:pt x="236" y="28"/>
                    </a:cubicBezTo>
                    <a:cubicBezTo>
                      <a:pt x="236" y="28"/>
                      <a:pt x="236" y="28"/>
                      <a:pt x="236" y="28"/>
                    </a:cubicBezTo>
                    <a:cubicBezTo>
                      <a:pt x="236" y="28"/>
                      <a:pt x="235" y="28"/>
                      <a:pt x="235" y="28"/>
                    </a:cubicBezTo>
                    <a:cubicBezTo>
                      <a:pt x="235" y="28"/>
                      <a:pt x="234" y="27"/>
                      <a:pt x="235" y="26"/>
                    </a:cubicBezTo>
                    <a:cubicBezTo>
                      <a:pt x="233" y="25"/>
                      <a:pt x="231" y="24"/>
                      <a:pt x="229" y="22"/>
                    </a:cubicBezTo>
                    <a:cubicBezTo>
                      <a:pt x="229" y="22"/>
                      <a:pt x="229" y="22"/>
                      <a:pt x="228" y="22"/>
                    </a:cubicBezTo>
                    <a:cubicBezTo>
                      <a:pt x="228" y="22"/>
                      <a:pt x="228" y="22"/>
                      <a:pt x="227" y="22"/>
                    </a:cubicBezTo>
                    <a:cubicBezTo>
                      <a:pt x="224" y="20"/>
                      <a:pt x="221" y="18"/>
                      <a:pt x="218" y="16"/>
                    </a:cubicBezTo>
                    <a:cubicBezTo>
                      <a:pt x="217" y="17"/>
                      <a:pt x="216" y="17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18"/>
                      <a:pt x="213" y="16"/>
                      <a:pt x="214" y="16"/>
                    </a:cubicBezTo>
                    <a:cubicBezTo>
                      <a:pt x="215" y="16"/>
                      <a:pt x="215" y="15"/>
                      <a:pt x="216" y="15"/>
                    </a:cubicBezTo>
                    <a:cubicBezTo>
                      <a:pt x="214" y="14"/>
                      <a:pt x="211" y="12"/>
                      <a:pt x="209" y="11"/>
                    </a:cubicBezTo>
                    <a:cubicBezTo>
                      <a:pt x="209" y="11"/>
                      <a:pt x="209" y="11"/>
                      <a:pt x="209" y="11"/>
                    </a:cubicBezTo>
                    <a:cubicBezTo>
                      <a:pt x="207" y="12"/>
                      <a:pt x="206" y="12"/>
                      <a:pt x="205" y="13"/>
                    </a:cubicBezTo>
                    <a:cubicBezTo>
                      <a:pt x="215" y="18"/>
                      <a:pt x="226" y="25"/>
                      <a:pt x="235" y="32"/>
                    </a:cubicBezTo>
                    <a:cubicBezTo>
                      <a:pt x="246" y="39"/>
                      <a:pt x="255" y="47"/>
                      <a:pt x="262" y="58"/>
                    </a:cubicBezTo>
                    <a:cubicBezTo>
                      <a:pt x="270" y="70"/>
                      <a:pt x="275" y="83"/>
                      <a:pt x="279" y="95"/>
                    </a:cubicBezTo>
                    <a:cubicBezTo>
                      <a:pt x="282" y="104"/>
                      <a:pt x="284" y="113"/>
                      <a:pt x="285" y="122"/>
                    </a:cubicBezTo>
                    <a:cubicBezTo>
                      <a:pt x="284" y="119"/>
                      <a:pt x="284" y="116"/>
                      <a:pt x="283" y="113"/>
                    </a:cubicBezTo>
                    <a:cubicBezTo>
                      <a:pt x="279" y="101"/>
                      <a:pt x="274" y="90"/>
                      <a:pt x="268" y="79"/>
                    </a:cubicBezTo>
                    <a:cubicBezTo>
                      <a:pt x="255" y="58"/>
                      <a:pt x="240" y="38"/>
                      <a:pt x="219" y="25"/>
                    </a:cubicBezTo>
                    <a:cubicBezTo>
                      <a:pt x="200" y="13"/>
                      <a:pt x="179" y="7"/>
                      <a:pt x="157" y="7"/>
                    </a:cubicBezTo>
                    <a:cubicBezTo>
                      <a:pt x="155" y="7"/>
                      <a:pt x="153" y="7"/>
                      <a:pt x="151" y="7"/>
                    </a:cubicBezTo>
                    <a:cubicBezTo>
                      <a:pt x="149" y="7"/>
                      <a:pt x="146" y="8"/>
                      <a:pt x="143" y="8"/>
                    </a:cubicBezTo>
                    <a:cubicBezTo>
                      <a:pt x="148" y="7"/>
                      <a:pt x="152" y="6"/>
                      <a:pt x="157" y="6"/>
                    </a:cubicBezTo>
                    <a:cubicBezTo>
                      <a:pt x="161" y="5"/>
                      <a:pt x="165" y="5"/>
                      <a:pt x="169" y="5"/>
                    </a:cubicBezTo>
                    <a:cubicBezTo>
                      <a:pt x="177" y="5"/>
                      <a:pt x="185" y="6"/>
                      <a:pt x="192" y="8"/>
                    </a:cubicBezTo>
                    <a:cubicBezTo>
                      <a:pt x="195" y="9"/>
                      <a:pt x="198" y="10"/>
                      <a:pt x="201" y="11"/>
                    </a:cubicBezTo>
                    <a:cubicBezTo>
                      <a:pt x="202" y="12"/>
                      <a:pt x="202" y="12"/>
                      <a:pt x="202" y="12"/>
                    </a:cubicBezTo>
                    <a:cubicBezTo>
                      <a:pt x="202" y="12"/>
                      <a:pt x="203" y="12"/>
                      <a:pt x="203" y="12"/>
                    </a:cubicBezTo>
                    <a:cubicBezTo>
                      <a:pt x="204" y="11"/>
                      <a:pt x="205" y="11"/>
                      <a:pt x="206" y="10"/>
                    </a:cubicBezTo>
                    <a:cubicBezTo>
                      <a:pt x="203" y="9"/>
                      <a:pt x="200" y="8"/>
                      <a:pt x="197" y="7"/>
                    </a:cubicBezTo>
                    <a:cubicBezTo>
                      <a:pt x="196" y="8"/>
                      <a:pt x="196" y="8"/>
                      <a:pt x="195" y="8"/>
                    </a:cubicBezTo>
                    <a:cubicBezTo>
                      <a:pt x="195" y="9"/>
                      <a:pt x="195" y="9"/>
                      <a:pt x="194" y="9"/>
                    </a:cubicBezTo>
                    <a:cubicBezTo>
                      <a:pt x="194" y="9"/>
                      <a:pt x="193" y="7"/>
                      <a:pt x="194" y="7"/>
                    </a:cubicBezTo>
                    <a:cubicBezTo>
                      <a:pt x="194" y="7"/>
                      <a:pt x="194" y="6"/>
                      <a:pt x="195" y="6"/>
                    </a:cubicBezTo>
                    <a:cubicBezTo>
                      <a:pt x="194" y="6"/>
                      <a:pt x="193" y="6"/>
                      <a:pt x="193" y="6"/>
                    </a:cubicBezTo>
                    <a:cubicBezTo>
                      <a:pt x="190" y="5"/>
                      <a:pt x="188" y="4"/>
                      <a:pt x="185" y="3"/>
                    </a:cubicBezTo>
                    <a:cubicBezTo>
                      <a:pt x="185" y="3"/>
                      <a:pt x="185" y="3"/>
                      <a:pt x="185" y="3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3" y="3"/>
                      <a:pt x="183" y="3"/>
                      <a:pt x="182" y="3"/>
                    </a:cubicBezTo>
                    <a:cubicBezTo>
                      <a:pt x="179" y="2"/>
                      <a:pt x="176" y="1"/>
                      <a:pt x="173" y="1"/>
                    </a:cubicBezTo>
                    <a:cubicBezTo>
                      <a:pt x="173" y="1"/>
                      <a:pt x="172" y="2"/>
                      <a:pt x="171" y="2"/>
                    </a:cubicBezTo>
                    <a:cubicBezTo>
                      <a:pt x="171" y="2"/>
                      <a:pt x="171" y="2"/>
                      <a:pt x="171" y="2"/>
                    </a:cubicBezTo>
                    <a:cubicBezTo>
                      <a:pt x="170" y="2"/>
                      <a:pt x="170" y="1"/>
                      <a:pt x="170" y="0"/>
                    </a:cubicBezTo>
                    <a:cubicBezTo>
                      <a:pt x="168" y="0"/>
                      <a:pt x="166" y="0"/>
                      <a:pt x="164" y="0"/>
                    </a:cubicBezTo>
                    <a:moveTo>
                      <a:pt x="161" y="0"/>
                    </a:moveTo>
                    <a:cubicBezTo>
                      <a:pt x="155" y="0"/>
                      <a:pt x="149" y="1"/>
                      <a:pt x="143" y="2"/>
                    </a:cubicBezTo>
                    <a:cubicBezTo>
                      <a:pt x="141" y="2"/>
                      <a:pt x="140" y="3"/>
                      <a:pt x="139" y="4"/>
                    </a:cubicBezTo>
                    <a:cubicBezTo>
                      <a:pt x="139" y="4"/>
                      <a:pt x="139" y="4"/>
                      <a:pt x="139" y="4"/>
                    </a:cubicBezTo>
                    <a:cubicBezTo>
                      <a:pt x="138" y="4"/>
                      <a:pt x="138" y="3"/>
                      <a:pt x="138" y="3"/>
                    </a:cubicBezTo>
                    <a:cubicBezTo>
                      <a:pt x="136" y="3"/>
                      <a:pt x="134" y="4"/>
                      <a:pt x="131" y="4"/>
                    </a:cubicBezTo>
                    <a:cubicBezTo>
                      <a:pt x="130" y="5"/>
                      <a:pt x="128" y="7"/>
                      <a:pt x="126" y="8"/>
                    </a:cubicBezTo>
                    <a:cubicBezTo>
                      <a:pt x="136" y="5"/>
                      <a:pt x="147" y="2"/>
                      <a:pt x="158" y="2"/>
                    </a:cubicBezTo>
                    <a:cubicBezTo>
                      <a:pt x="159" y="1"/>
                      <a:pt x="160" y="1"/>
                      <a:pt x="161" y="0"/>
                    </a:cubicBezTo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9"/>
              <p:cNvSpPr>
                <a:spLocks noEditPoints="1"/>
              </p:cNvSpPr>
              <p:nvPr/>
            </p:nvSpPr>
            <p:spPr bwMode="auto">
              <a:xfrm>
                <a:off x="4916806" y="3691732"/>
                <a:ext cx="709613" cy="273050"/>
              </a:xfrm>
              <a:custGeom>
                <a:avLst/>
                <a:gdLst>
                  <a:gd name="T0" fmla="*/ 321 w 329"/>
                  <a:gd name="T1" fmla="*/ 50 h 127"/>
                  <a:gd name="T2" fmla="*/ 326 w 329"/>
                  <a:gd name="T3" fmla="*/ 105 h 127"/>
                  <a:gd name="T4" fmla="*/ 329 w 329"/>
                  <a:gd name="T5" fmla="*/ 92 h 127"/>
                  <a:gd name="T6" fmla="*/ 325 w 329"/>
                  <a:gd name="T7" fmla="*/ 86 h 127"/>
                  <a:gd name="T8" fmla="*/ 327 w 329"/>
                  <a:gd name="T9" fmla="*/ 82 h 127"/>
                  <a:gd name="T10" fmla="*/ 326 w 329"/>
                  <a:gd name="T11" fmla="*/ 65 h 127"/>
                  <a:gd name="T12" fmla="*/ 325 w 329"/>
                  <a:gd name="T13" fmla="*/ 53 h 127"/>
                  <a:gd name="T14" fmla="*/ 325 w 329"/>
                  <a:gd name="T15" fmla="*/ 51 h 127"/>
                  <a:gd name="T16" fmla="*/ 322 w 329"/>
                  <a:gd name="T17" fmla="*/ 39 h 127"/>
                  <a:gd name="T18" fmla="*/ 322 w 329"/>
                  <a:gd name="T19" fmla="*/ 29 h 127"/>
                  <a:gd name="T20" fmla="*/ 225 w 329"/>
                  <a:gd name="T21" fmla="*/ 120 h 127"/>
                  <a:gd name="T22" fmla="*/ 169 w 329"/>
                  <a:gd name="T23" fmla="*/ 123 h 127"/>
                  <a:gd name="T24" fmla="*/ 43 w 329"/>
                  <a:gd name="T25" fmla="*/ 124 h 127"/>
                  <a:gd name="T26" fmla="*/ 59 w 329"/>
                  <a:gd name="T27" fmla="*/ 122 h 127"/>
                  <a:gd name="T28" fmla="*/ 117 w 329"/>
                  <a:gd name="T29" fmla="*/ 122 h 127"/>
                  <a:gd name="T30" fmla="*/ 321 w 329"/>
                  <a:gd name="T31" fmla="*/ 20 h 127"/>
                  <a:gd name="T32" fmla="*/ 317 w 329"/>
                  <a:gd name="T33" fmla="*/ 20 h 127"/>
                  <a:gd name="T34" fmla="*/ 314 w 329"/>
                  <a:gd name="T35" fmla="*/ 31 h 127"/>
                  <a:gd name="T36" fmla="*/ 321 w 329"/>
                  <a:gd name="T37" fmla="*/ 102 h 127"/>
                  <a:gd name="T38" fmla="*/ 289 w 329"/>
                  <a:gd name="T39" fmla="*/ 113 h 127"/>
                  <a:gd name="T40" fmla="*/ 193 w 329"/>
                  <a:gd name="T41" fmla="*/ 118 h 127"/>
                  <a:gd name="T42" fmla="*/ 74 w 329"/>
                  <a:gd name="T43" fmla="*/ 120 h 127"/>
                  <a:gd name="T44" fmla="*/ 26 w 329"/>
                  <a:gd name="T45" fmla="*/ 120 h 127"/>
                  <a:gd name="T46" fmla="*/ 3 w 329"/>
                  <a:gd name="T47" fmla="*/ 96 h 127"/>
                  <a:gd name="T48" fmla="*/ 21 w 329"/>
                  <a:gd name="T49" fmla="*/ 122 h 127"/>
                  <a:gd name="T50" fmla="*/ 104 w 329"/>
                  <a:gd name="T51" fmla="*/ 126 h 127"/>
                  <a:gd name="T52" fmla="*/ 208 w 329"/>
                  <a:gd name="T53" fmla="*/ 125 h 127"/>
                  <a:gd name="T54" fmla="*/ 244 w 329"/>
                  <a:gd name="T55" fmla="*/ 119 h 127"/>
                  <a:gd name="T56" fmla="*/ 323 w 329"/>
                  <a:gd name="T57" fmla="*/ 106 h 127"/>
                  <a:gd name="T58" fmla="*/ 321 w 329"/>
                  <a:gd name="T59" fmla="*/ 76 h 127"/>
                  <a:gd name="T60" fmla="*/ 317 w 329"/>
                  <a:gd name="T61" fmla="*/ 22 h 127"/>
                  <a:gd name="T62" fmla="*/ 322 w 329"/>
                  <a:gd name="T63" fmla="*/ 19 h 127"/>
                  <a:gd name="T64" fmla="*/ 320 w 329"/>
                  <a:gd name="T65" fmla="*/ 18 h 127"/>
                  <a:gd name="T66" fmla="*/ 224 w 329"/>
                  <a:gd name="T67" fmla="*/ 3 h 127"/>
                  <a:gd name="T68" fmla="*/ 279 w 329"/>
                  <a:gd name="T69" fmla="*/ 6 h 127"/>
                  <a:gd name="T70" fmla="*/ 306 w 329"/>
                  <a:gd name="T71" fmla="*/ 5 h 127"/>
                  <a:gd name="T72" fmla="*/ 317 w 329"/>
                  <a:gd name="T73" fmla="*/ 8 h 127"/>
                  <a:gd name="T74" fmla="*/ 306 w 329"/>
                  <a:gd name="T75" fmla="*/ 3 h 127"/>
                  <a:gd name="T76" fmla="*/ 302 w 329"/>
                  <a:gd name="T77" fmla="*/ 3 h 127"/>
                  <a:gd name="T78" fmla="*/ 279 w 329"/>
                  <a:gd name="T79" fmla="*/ 4 h 127"/>
                  <a:gd name="T80" fmla="*/ 252 w 329"/>
                  <a:gd name="T81" fmla="*/ 4 h 127"/>
                  <a:gd name="T82" fmla="*/ 179 w 329"/>
                  <a:gd name="T83" fmla="*/ 0 h 127"/>
                  <a:gd name="T84" fmla="*/ 177 w 329"/>
                  <a:gd name="T85" fmla="*/ 4 h 127"/>
                  <a:gd name="T86" fmla="*/ 199 w 329"/>
                  <a:gd name="T87" fmla="*/ 4 h 127"/>
                  <a:gd name="T88" fmla="*/ 219 w 329"/>
                  <a:gd name="T89" fmla="*/ 4 h 127"/>
                  <a:gd name="T90" fmla="*/ 211 w 329"/>
                  <a:gd name="T91" fmla="*/ 3 h 127"/>
                  <a:gd name="T92" fmla="*/ 189 w 329"/>
                  <a:gd name="T93" fmla="*/ 2 h 127"/>
                  <a:gd name="T94" fmla="*/ 179 w 329"/>
                  <a:gd name="T95" fmla="*/ 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9" h="127">
                    <a:moveTo>
                      <a:pt x="322" y="29"/>
                    </a:moveTo>
                    <a:cubicBezTo>
                      <a:pt x="322" y="30"/>
                      <a:pt x="321" y="31"/>
                      <a:pt x="321" y="31"/>
                    </a:cubicBezTo>
                    <a:cubicBezTo>
                      <a:pt x="320" y="31"/>
                      <a:pt x="320" y="31"/>
                      <a:pt x="320" y="31"/>
                    </a:cubicBezTo>
                    <a:cubicBezTo>
                      <a:pt x="321" y="38"/>
                      <a:pt x="321" y="44"/>
                      <a:pt x="321" y="50"/>
                    </a:cubicBezTo>
                    <a:cubicBezTo>
                      <a:pt x="322" y="58"/>
                      <a:pt x="323" y="65"/>
                      <a:pt x="324" y="73"/>
                    </a:cubicBezTo>
                    <a:cubicBezTo>
                      <a:pt x="324" y="75"/>
                      <a:pt x="323" y="78"/>
                      <a:pt x="323" y="81"/>
                    </a:cubicBezTo>
                    <a:cubicBezTo>
                      <a:pt x="323" y="81"/>
                      <a:pt x="323" y="81"/>
                      <a:pt x="323" y="81"/>
                    </a:cubicBezTo>
                    <a:cubicBezTo>
                      <a:pt x="323" y="89"/>
                      <a:pt x="323" y="98"/>
                      <a:pt x="326" y="105"/>
                    </a:cubicBezTo>
                    <a:cubicBezTo>
                      <a:pt x="326" y="105"/>
                      <a:pt x="326" y="106"/>
                      <a:pt x="326" y="106"/>
                    </a:cubicBezTo>
                    <a:cubicBezTo>
                      <a:pt x="326" y="106"/>
                      <a:pt x="327" y="106"/>
                      <a:pt x="327" y="106"/>
                    </a:cubicBezTo>
                    <a:cubicBezTo>
                      <a:pt x="327" y="106"/>
                      <a:pt x="327" y="106"/>
                      <a:pt x="328" y="105"/>
                    </a:cubicBezTo>
                    <a:cubicBezTo>
                      <a:pt x="329" y="101"/>
                      <a:pt x="329" y="96"/>
                      <a:pt x="329" y="92"/>
                    </a:cubicBezTo>
                    <a:cubicBezTo>
                      <a:pt x="328" y="89"/>
                      <a:pt x="328" y="87"/>
                      <a:pt x="327" y="84"/>
                    </a:cubicBezTo>
                    <a:cubicBezTo>
                      <a:pt x="327" y="84"/>
                      <a:pt x="326" y="85"/>
                      <a:pt x="325" y="85"/>
                    </a:cubicBezTo>
                    <a:cubicBezTo>
                      <a:pt x="327" y="91"/>
                      <a:pt x="328" y="96"/>
                      <a:pt x="327" y="102"/>
                    </a:cubicBezTo>
                    <a:cubicBezTo>
                      <a:pt x="325" y="96"/>
                      <a:pt x="325" y="91"/>
                      <a:pt x="325" y="86"/>
                    </a:cubicBezTo>
                    <a:cubicBezTo>
                      <a:pt x="325" y="86"/>
                      <a:pt x="325" y="86"/>
                      <a:pt x="325" y="86"/>
                    </a:cubicBezTo>
                    <a:cubicBezTo>
                      <a:pt x="325" y="86"/>
                      <a:pt x="325" y="86"/>
                      <a:pt x="324" y="86"/>
                    </a:cubicBezTo>
                    <a:cubicBezTo>
                      <a:pt x="324" y="86"/>
                      <a:pt x="323" y="85"/>
                      <a:pt x="324" y="84"/>
                    </a:cubicBezTo>
                    <a:cubicBezTo>
                      <a:pt x="325" y="83"/>
                      <a:pt x="326" y="83"/>
                      <a:pt x="327" y="82"/>
                    </a:cubicBezTo>
                    <a:cubicBezTo>
                      <a:pt x="327" y="80"/>
                      <a:pt x="326" y="78"/>
                      <a:pt x="326" y="76"/>
                    </a:cubicBezTo>
                    <a:cubicBezTo>
                      <a:pt x="326" y="75"/>
                      <a:pt x="326" y="73"/>
                      <a:pt x="326" y="72"/>
                    </a:cubicBezTo>
                    <a:cubicBezTo>
                      <a:pt x="326" y="69"/>
                      <a:pt x="326" y="67"/>
                      <a:pt x="326" y="65"/>
                    </a:cubicBezTo>
                    <a:cubicBezTo>
                      <a:pt x="326" y="65"/>
                      <a:pt x="326" y="65"/>
                      <a:pt x="326" y="65"/>
                    </a:cubicBezTo>
                    <a:cubicBezTo>
                      <a:pt x="325" y="65"/>
                      <a:pt x="324" y="64"/>
                      <a:pt x="325" y="63"/>
                    </a:cubicBezTo>
                    <a:cubicBezTo>
                      <a:pt x="325" y="63"/>
                      <a:pt x="325" y="63"/>
                      <a:pt x="326" y="62"/>
                    </a:cubicBezTo>
                    <a:cubicBezTo>
                      <a:pt x="326" y="60"/>
                      <a:pt x="325" y="58"/>
                      <a:pt x="325" y="55"/>
                    </a:cubicBezTo>
                    <a:cubicBezTo>
                      <a:pt x="325" y="55"/>
                      <a:pt x="325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5" y="53"/>
                      <a:pt x="325" y="53"/>
                      <a:pt x="324" y="53"/>
                    </a:cubicBezTo>
                    <a:cubicBezTo>
                      <a:pt x="324" y="53"/>
                      <a:pt x="323" y="52"/>
                      <a:pt x="324" y="51"/>
                    </a:cubicBezTo>
                    <a:cubicBezTo>
                      <a:pt x="324" y="51"/>
                      <a:pt x="325" y="51"/>
                      <a:pt x="325" y="51"/>
                    </a:cubicBezTo>
                    <a:cubicBezTo>
                      <a:pt x="325" y="47"/>
                      <a:pt x="324" y="44"/>
                      <a:pt x="324" y="40"/>
                    </a:cubicBezTo>
                    <a:cubicBezTo>
                      <a:pt x="324" y="41"/>
                      <a:pt x="323" y="41"/>
                      <a:pt x="323" y="41"/>
                    </a:cubicBezTo>
                    <a:cubicBezTo>
                      <a:pt x="323" y="41"/>
                      <a:pt x="323" y="41"/>
                      <a:pt x="323" y="41"/>
                    </a:cubicBezTo>
                    <a:cubicBezTo>
                      <a:pt x="322" y="41"/>
                      <a:pt x="321" y="40"/>
                      <a:pt x="322" y="39"/>
                    </a:cubicBezTo>
                    <a:cubicBezTo>
                      <a:pt x="323" y="39"/>
                      <a:pt x="323" y="38"/>
                      <a:pt x="324" y="38"/>
                    </a:cubicBezTo>
                    <a:cubicBezTo>
                      <a:pt x="324" y="37"/>
                      <a:pt x="324" y="37"/>
                      <a:pt x="323" y="36"/>
                    </a:cubicBezTo>
                    <a:cubicBezTo>
                      <a:pt x="323" y="34"/>
                      <a:pt x="323" y="32"/>
                      <a:pt x="322" y="30"/>
                    </a:cubicBezTo>
                    <a:cubicBezTo>
                      <a:pt x="322" y="30"/>
                      <a:pt x="322" y="30"/>
                      <a:pt x="322" y="29"/>
                    </a:cubicBezTo>
                    <a:moveTo>
                      <a:pt x="215" y="120"/>
                    </a:moveTo>
                    <a:cubicBezTo>
                      <a:pt x="217" y="120"/>
                      <a:pt x="219" y="120"/>
                      <a:pt x="221" y="120"/>
                    </a:cubicBezTo>
                    <a:cubicBezTo>
                      <a:pt x="222" y="120"/>
                      <a:pt x="223" y="120"/>
                      <a:pt x="223" y="120"/>
                    </a:cubicBezTo>
                    <a:cubicBezTo>
                      <a:pt x="224" y="120"/>
                      <a:pt x="224" y="120"/>
                      <a:pt x="225" y="120"/>
                    </a:cubicBezTo>
                    <a:cubicBezTo>
                      <a:pt x="220" y="122"/>
                      <a:pt x="214" y="123"/>
                      <a:pt x="209" y="123"/>
                    </a:cubicBezTo>
                    <a:cubicBezTo>
                      <a:pt x="206" y="123"/>
                      <a:pt x="203" y="123"/>
                      <a:pt x="200" y="122"/>
                    </a:cubicBezTo>
                    <a:cubicBezTo>
                      <a:pt x="196" y="122"/>
                      <a:pt x="192" y="122"/>
                      <a:pt x="187" y="122"/>
                    </a:cubicBezTo>
                    <a:cubicBezTo>
                      <a:pt x="181" y="122"/>
                      <a:pt x="175" y="122"/>
                      <a:pt x="169" y="123"/>
                    </a:cubicBezTo>
                    <a:cubicBezTo>
                      <a:pt x="156" y="123"/>
                      <a:pt x="143" y="124"/>
                      <a:pt x="130" y="124"/>
                    </a:cubicBezTo>
                    <a:cubicBezTo>
                      <a:pt x="117" y="124"/>
                      <a:pt x="104" y="124"/>
                      <a:pt x="91" y="124"/>
                    </a:cubicBezTo>
                    <a:cubicBezTo>
                      <a:pt x="83" y="125"/>
                      <a:pt x="75" y="125"/>
                      <a:pt x="68" y="125"/>
                    </a:cubicBezTo>
                    <a:cubicBezTo>
                      <a:pt x="59" y="125"/>
                      <a:pt x="51" y="124"/>
                      <a:pt x="43" y="124"/>
                    </a:cubicBezTo>
                    <a:cubicBezTo>
                      <a:pt x="39" y="123"/>
                      <a:pt x="35" y="123"/>
                      <a:pt x="32" y="122"/>
                    </a:cubicBezTo>
                    <a:cubicBezTo>
                      <a:pt x="31" y="122"/>
                      <a:pt x="30" y="122"/>
                      <a:pt x="30" y="122"/>
                    </a:cubicBezTo>
                    <a:cubicBezTo>
                      <a:pt x="32" y="122"/>
                      <a:pt x="35" y="122"/>
                      <a:pt x="38" y="122"/>
                    </a:cubicBezTo>
                    <a:cubicBezTo>
                      <a:pt x="45" y="122"/>
                      <a:pt x="52" y="122"/>
                      <a:pt x="59" y="122"/>
                    </a:cubicBezTo>
                    <a:cubicBezTo>
                      <a:pt x="62" y="122"/>
                      <a:pt x="66" y="122"/>
                      <a:pt x="70" y="122"/>
                    </a:cubicBezTo>
                    <a:cubicBezTo>
                      <a:pt x="81" y="122"/>
                      <a:pt x="92" y="122"/>
                      <a:pt x="102" y="122"/>
                    </a:cubicBezTo>
                    <a:cubicBezTo>
                      <a:pt x="103" y="122"/>
                      <a:pt x="104" y="122"/>
                      <a:pt x="105" y="122"/>
                    </a:cubicBezTo>
                    <a:cubicBezTo>
                      <a:pt x="109" y="122"/>
                      <a:pt x="113" y="122"/>
                      <a:pt x="117" y="122"/>
                    </a:cubicBezTo>
                    <a:cubicBezTo>
                      <a:pt x="139" y="122"/>
                      <a:pt x="161" y="121"/>
                      <a:pt x="183" y="121"/>
                    </a:cubicBezTo>
                    <a:cubicBezTo>
                      <a:pt x="194" y="121"/>
                      <a:pt x="204" y="120"/>
                      <a:pt x="215" y="120"/>
                    </a:cubicBezTo>
                    <a:moveTo>
                      <a:pt x="322" y="19"/>
                    </a:moveTo>
                    <a:cubicBezTo>
                      <a:pt x="321" y="19"/>
                      <a:pt x="321" y="19"/>
                      <a:pt x="321" y="2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21"/>
                      <a:pt x="320" y="23"/>
                      <a:pt x="320" y="24"/>
                    </a:cubicBezTo>
                    <a:cubicBezTo>
                      <a:pt x="319" y="23"/>
                      <a:pt x="319" y="21"/>
                      <a:pt x="318" y="20"/>
                    </a:cubicBezTo>
                    <a:cubicBezTo>
                      <a:pt x="318" y="20"/>
                      <a:pt x="317" y="20"/>
                      <a:pt x="317" y="20"/>
                    </a:cubicBezTo>
                    <a:cubicBezTo>
                      <a:pt x="317" y="19"/>
                      <a:pt x="317" y="19"/>
                      <a:pt x="316" y="19"/>
                    </a:cubicBezTo>
                    <a:cubicBezTo>
                      <a:pt x="316" y="19"/>
                      <a:pt x="316" y="19"/>
                      <a:pt x="316" y="19"/>
                    </a:cubicBezTo>
                    <a:cubicBezTo>
                      <a:pt x="316" y="20"/>
                      <a:pt x="316" y="20"/>
                      <a:pt x="316" y="20"/>
                    </a:cubicBezTo>
                    <a:cubicBezTo>
                      <a:pt x="314" y="23"/>
                      <a:pt x="314" y="27"/>
                      <a:pt x="314" y="31"/>
                    </a:cubicBezTo>
                    <a:cubicBezTo>
                      <a:pt x="314" y="35"/>
                      <a:pt x="314" y="39"/>
                      <a:pt x="315" y="44"/>
                    </a:cubicBezTo>
                    <a:cubicBezTo>
                      <a:pt x="317" y="54"/>
                      <a:pt x="318" y="65"/>
                      <a:pt x="319" y="75"/>
                    </a:cubicBezTo>
                    <a:cubicBezTo>
                      <a:pt x="320" y="82"/>
                      <a:pt x="320" y="88"/>
                      <a:pt x="321" y="95"/>
                    </a:cubicBezTo>
                    <a:cubicBezTo>
                      <a:pt x="321" y="97"/>
                      <a:pt x="321" y="100"/>
                      <a:pt x="321" y="102"/>
                    </a:cubicBezTo>
                    <a:cubicBezTo>
                      <a:pt x="321" y="104"/>
                      <a:pt x="321" y="106"/>
                      <a:pt x="321" y="107"/>
                    </a:cubicBezTo>
                    <a:cubicBezTo>
                      <a:pt x="320" y="108"/>
                      <a:pt x="319" y="109"/>
                      <a:pt x="317" y="110"/>
                    </a:cubicBezTo>
                    <a:cubicBezTo>
                      <a:pt x="315" y="110"/>
                      <a:pt x="312" y="111"/>
                      <a:pt x="309" y="111"/>
                    </a:cubicBezTo>
                    <a:cubicBezTo>
                      <a:pt x="302" y="112"/>
                      <a:pt x="296" y="113"/>
                      <a:pt x="289" y="113"/>
                    </a:cubicBezTo>
                    <a:cubicBezTo>
                      <a:pt x="266" y="115"/>
                      <a:pt x="244" y="117"/>
                      <a:pt x="221" y="118"/>
                    </a:cubicBezTo>
                    <a:cubicBezTo>
                      <a:pt x="219" y="117"/>
                      <a:pt x="217" y="117"/>
                      <a:pt x="214" y="117"/>
                    </a:cubicBezTo>
                    <a:cubicBezTo>
                      <a:pt x="213" y="117"/>
                      <a:pt x="212" y="117"/>
                      <a:pt x="211" y="117"/>
                    </a:cubicBezTo>
                    <a:cubicBezTo>
                      <a:pt x="205" y="118"/>
                      <a:pt x="199" y="118"/>
                      <a:pt x="193" y="118"/>
                    </a:cubicBezTo>
                    <a:cubicBezTo>
                      <a:pt x="180" y="118"/>
                      <a:pt x="167" y="118"/>
                      <a:pt x="153" y="119"/>
                    </a:cubicBezTo>
                    <a:cubicBezTo>
                      <a:pt x="151" y="119"/>
                      <a:pt x="149" y="119"/>
                      <a:pt x="147" y="119"/>
                    </a:cubicBezTo>
                    <a:cubicBezTo>
                      <a:pt x="127" y="120"/>
                      <a:pt x="106" y="120"/>
                      <a:pt x="86" y="120"/>
                    </a:cubicBezTo>
                    <a:cubicBezTo>
                      <a:pt x="82" y="120"/>
                      <a:pt x="78" y="120"/>
                      <a:pt x="74" y="120"/>
                    </a:cubicBezTo>
                    <a:cubicBezTo>
                      <a:pt x="70" y="120"/>
                      <a:pt x="65" y="120"/>
                      <a:pt x="61" y="120"/>
                    </a:cubicBezTo>
                    <a:cubicBezTo>
                      <a:pt x="49" y="120"/>
                      <a:pt x="38" y="120"/>
                      <a:pt x="26" y="120"/>
                    </a:cubicBezTo>
                    <a:cubicBezTo>
                      <a:pt x="26" y="120"/>
                      <a:pt x="26" y="120"/>
                      <a:pt x="26" y="120"/>
                    </a:cubicBezTo>
                    <a:cubicBezTo>
                      <a:pt x="26" y="120"/>
                      <a:pt x="26" y="120"/>
                      <a:pt x="26" y="120"/>
                    </a:cubicBezTo>
                    <a:cubicBezTo>
                      <a:pt x="26" y="120"/>
                      <a:pt x="26" y="120"/>
                      <a:pt x="26" y="120"/>
                    </a:cubicBezTo>
                    <a:cubicBezTo>
                      <a:pt x="26" y="120"/>
                      <a:pt x="25" y="120"/>
                      <a:pt x="25" y="121"/>
                    </a:cubicBezTo>
                    <a:cubicBezTo>
                      <a:pt x="20" y="120"/>
                      <a:pt x="15" y="118"/>
                      <a:pt x="11" y="113"/>
                    </a:cubicBezTo>
                    <a:cubicBezTo>
                      <a:pt x="6" y="109"/>
                      <a:pt x="4" y="102"/>
                      <a:pt x="3" y="96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5"/>
                      <a:pt x="0" y="95"/>
                      <a:pt x="1" y="96"/>
                    </a:cubicBezTo>
                    <a:cubicBezTo>
                      <a:pt x="3" y="103"/>
                      <a:pt x="5" y="110"/>
                      <a:pt x="10" y="115"/>
                    </a:cubicBezTo>
                    <a:cubicBezTo>
                      <a:pt x="13" y="119"/>
                      <a:pt x="17" y="120"/>
                      <a:pt x="21" y="122"/>
                    </a:cubicBezTo>
                    <a:cubicBezTo>
                      <a:pt x="24" y="123"/>
                      <a:pt x="26" y="123"/>
                      <a:pt x="29" y="124"/>
                    </a:cubicBezTo>
                    <a:cubicBezTo>
                      <a:pt x="30" y="124"/>
                      <a:pt x="31" y="124"/>
                      <a:pt x="31" y="124"/>
                    </a:cubicBezTo>
                    <a:cubicBezTo>
                      <a:pt x="44" y="126"/>
                      <a:pt x="56" y="127"/>
                      <a:pt x="68" y="127"/>
                    </a:cubicBezTo>
                    <a:cubicBezTo>
                      <a:pt x="80" y="127"/>
                      <a:pt x="92" y="126"/>
                      <a:pt x="104" y="126"/>
                    </a:cubicBezTo>
                    <a:cubicBezTo>
                      <a:pt x="128" y="126"/>
                      <a:pt x="153" y="125"/>
                      <a:pt x="177" y="124"/>
                    </a:cubicBezTo>
                    <a:cubicBezTo>
                      <a:pt x="180" y="124"/>
                      <a:pt x="183" y="124"/>
                      <a:pt x="186" y="124"/>
                    </a:cubicBezTo>
                    <a:cubicBezTo>
                      <a:pt x="192" y="124"/>
                      <a:pt x="198" y="124"/>
                      <a:pt x="204" y="125"/>
                    </a:cubicBezTo>
                    <a:cubicBezTo>
                      <a:pt x="206" y="125"/>
                      <a:pt x="207" y="125"/>
                      <a:pt x="208" y="125"/>
                    </a:cubicBezTo>
                    <a:cubicBezTo>
                      <a:pt x="215" y="125"/>
                      <a:pt x="222" y="124"/>
                      <a:pt x="228" y="121"/>
                    </a:cubicBezTo>
                    <a:cubicBezTo>
                      <a:pt x="228" y="121"/>
                      <a:pt x="228" y="120"/>
                      <a:pt x="228" y="120"/>
                    </a:cubicBezTo>
                    <a:cubicBezTo>
                      <a:pt x="228" y="120"/>
                      <a:pt x="228" y="120"/>
                      <a:pt x="228" y="119"/>
                    </a:cubicBezTo>
                    <a:cubicBezTo>
                      <a:pt x="233" y="119"/>
                      <a:pt x="238" y="119"/>
                      <a:pt x="244" y="119"/>
                    </a:cubicBezTo>
                    <a:cubicBezTo>
                      <a:pt x="250" y="118"/>
                      <a:pt x="256" y="118"/>
                      <a:pt x="262" y="117"/>
                    </a:cubicBezTo>
                    <a:cubicBezTo>
                      <a:pt x="275" y="116"/>
                      <a:pt x="288" y="115"/>
                      <a:pt x="301" y="114"/>
                    </a:cubicBezTo>
                    <a:cubicBezTo>
                      <a:pt x="306" y="114"/>
                      <a:pt x="312" y="113"/>
                      <a:pt x="318" y="111"/>
                    </a:cubicBezTo>
                    <a:cubicBezTo>
                      <a:pt x="321" y="111"/>
                      <a:pt x="322" y="109"/>
                      <a:pt x="323" y="106"/>
                    </a:cubicBezTo>
                    <a:cubicBezTo>
                      <a:pt x="323" y="104"/>
                      <a:pt x="323" y="101"/>
                      <a:pt x="323" y="98"/>
                    </a:cubicBezTo>
                    <a:cubicBezTo>
                      <a:pt x="323" y="94"/>
                      <a:pt x="322" y="90"/>
                      <a:pt x="322" y="86"/>
                    </a:cubicBezTo>
                    <a:cubicBezTo>
                      <a:pt x="322" y="86"/>
                      <a:pt x="322" y="85"/>
                      <a:pt x="322" y="84"/>
                    </a:cubicBezTo>
                    <a:cubicBezTo>
                      <a:pt x="322" y="82"/>
                      <a:pt x="321" y="79"/>
                      <a:pt x="321" y="76"/>
                    </a:cubicBezTo>
                    <a:cubicBezTo>
                      <a:pt x="320" y="70"/>
                      <a:pt x="319" y="63"/>
                      <a:pt x="319" y="57"/>
                    </a:cubicBezTo>
                    <a:cubicBezTo>
                      <a:pt x="318" y="51"/>
                      <a:pt x="317" y="45"/>
                      <a:pt x="316" y="39"/>
                    </a:cubicBezTo>
                    <a:cubicBezTo>
                      <a:pt x="316" y="34"/>
                      <a:pt x="315" y="29"/>
                      <a:pt x="316" y="24"/>
                    </a:cubicBezTo>
                    <a:cubicBezTo>
                      <a:pt x="316" y="23"/>
                      <a:pt x="317" y="23"/>
                      <a:pt x="317" y="22"/>
                    </a:cubicBezTo>
                    <a:cubicBezTo>
                      <a:pt x="317" y="23"/>
                      <a:pt x="318" y="24"/>
                      <a:pt x="318" y="24"/>
                    </a:cubicBezTo>
                    <a:cubicBezTo>
                      <a:pt x="319" y="26"/>
                      <a:pt x="320" y="27"/>
                      <a:pt x="320" y="29"/>
                    </a:cubicBezTo>
                    <a:cubicBezTo>
                      <a:pt x="321" y="28"/>
                      <a:pt x="322" y="27"/>
                      <a:pt x="322" y="27"/>
                    </a:cubicBezTo>
                    <a:cubicBezTo>
                      <a:pt x="322" y="24"/>
                      <a:pt x="322" y="21"/>
                      <a:pt x="322" y="19"/>
                    </a:cubicBezTo>
                    <a:moveTo>
                      <a:pt x="318" y="9"/>
                    </a:moveTo>
                    <a:cubicBezTo>
                      <a:pt x="318" y="10"/>
                      <a:pt x="318" y="10"/>
                      <a:pt x="317" y="10"/>
                    </a:cubicBezTo>
                    <a:cubicBezTo>
                      <a:pt x="317" y="11"/>
                      <a:pt x="317" y="11"/>
                      <a:pt x="317" y="11"/>
                    </a:cubicBezTo>
                    <a:cubicBezTo>
                      <a:pt x="319" y="13"/>
                      <a:pt x="319" y="15"/>
                      <a:pt x="320" y="18"/>
                    </a:cubicBezTo>
                    <a:cubicBezTo>
                      <a:pt x="320" y="17"/>
                      <a:pt x="321" y="17"/>
                      <a:pt x="321" y="16"/>
                    </a:cubicBezTo>
                    <a:cubicBezTo>
                      <a:pt x="321" y="16"/>
                      <a:pt x="321" y="15"/>
                      <a:pt x="321" y="14"/>
                    </a:cubicBezTo>
                    <a:cubicBezTo>
                      <a:pt x="320" y="12"/>
                      <a:pt x="319" y="11"/>
                      <a:pt x="318" y="9"/>
                    </a:cubicBezTo>
                    <a:moveTo>
                      <a:pt x="224" y="3"/>
                    </a:moveTo>
                    <a:cubicBezTo>
                      <a:pt x="223" y="4"/>
                      <a:pt x="222" y="4"/>
                      <a:pt x="221" y="5"/>
                    </a:cubicBezTo>
                    <a:cubicBezTo>
                      <a:pt x="230" y="5"/>
                      <a:pt x="239" y="6"/>
                      <a:pt x="248" y="6"/>
                    </a:cubicBezTo>
                    <a:cubicBezTo>
                      <a:pt x="249" y="6"/>
                      <a:pt x="250" y="6"/>
                      <a:pt x="251" y="6"/>
                    </a:cubicBezTo>
                    <a:cubicBezTo>
                      <a:pt x="261" y="6"/>
                      <a:pt x="270" y="6"/>
                      <a:pt x="279" y="6"/>
                    </a:cubicBezTo>
                    <a:cubicBezTo>
                      <a:pt x="282" y="6"/>
                      <a:pt x="284" y="5"/>
                      <a:pt x="287" y="5"/>
                    </a:cubicBezTo>
                    <a:cubicBezTo>
                      <a:pt x="291" y="5"/>
                      <a:pt x="295" y="5"/>
                      <a:pt x="299" y="5"/>
                    </a:cubicBezTo>
                    <a:cubicBezTo>
                      <a:pt x="300" y="5"/>
                      <a:pt x="300" y="5"/>
                      <a:pt x="300" y="5"/>
                    </a:cubicBezTo>
                    <a:cubicBezTo>
                      <a:pt x="302" y="5"/>
                      <a:pt x="304" y="5"/>
                      <a:pt x="306" y="5"/>
                    </a:cubicBezTo>
                    <a:cubicBezTo>
                      <a:pt x="310" y="6"/>
                      <a:pt x="313" y="6"/>
                      <a:pt x="315" y="8"/>
                    </a:cubicBezTo>
                    <a:cubicBezTo>
                      <a:pt x="315" y="9"/>
                      <a:pt x="315" y="9"/>
                      <a:pt x="316" y="9"/>
                    </a:cubicBezTo>
                    <a:cubicBezTo>
                      <a:pt x="316" y="9"/>
                      <a:pt x="316" y="9"/>
                      <a:pt x="316" y="9"/>
                    </a:cubicBezTo>
                    <a:cubicBezTo>
                      <a:pt x="316" y="8"/>
                      <a:pt x="317" y="8"/>
                      <a:pt x="317" y="8"/>
                    </a:cubicBezTo>
                    <a:cubicBezTo>
                      <a:pt x="317" y="8"/>
                      <a:pt x="317" y="8"/>
                      <a:pt x="317" y="7"/>
                    </a:cubicBezTo>
                    <a:cubicBezTo>
                      <a:pt x="316" y="7"/>
                      <a:pt x="315" y="6"/>
                      <a:pt x="314" y="6"/>
                    </a:cubicBezTo>
                    <a:cubicBezTo>
                      <a:pt x="313" y="5"/>
                      <a:pt x="311" y="4"/>
                      <a:pt x="309" y="4"/>
                    </a:cubicBezTo>
                    <a:cubicBezTo>
                      <a:pt x="308" y="4"/>
                      <a:pt x="307" y="3"/>
                      <a:pt x="306" y="3"/>
                    </a:cubicBezTo>
                    <a:cubicBezTo>
                      <a:pt x="305" y="3"/>
                      <a:pt x="305" y="3"/>
                      <a:pt x="304" y="3"/>
                    </a:cubicBezTo>
                    <a:cubicBezTo>
                      <a:pt x="304" y="3"/>
                      <a:pt x="304" y="4"/>
                      <a:pt x="304" y="4"/>
                    </a:cubicBezTo>
                    <a:cubicBezTo>
                      <a:pt x="303" y="4"/>
                      <a:pt x="303" y="4"/>
                      <a:pt x="303" y="4"/>
                    </a:cubicBezTo>
                    <a:cubicBezTo>
                      <a:pt x="303" y="4"/>
                      <a:pt x="302" y="4"/>
                      <a:pt x="302" y="3"/>
                    </a:cubicBezTo>
                    <a:cubicBezTo>
                      <a:pt x="302" y="3"/>
                      <a:pt x="301" y="3"/>
                      <a:pt x="300" y="3"/>
                    </a:cubicBezTo>
                    <a:cubicBezTo>
                      <a:pt x="299" y="3"/>
                      <a:pt x="298" y="3"/>
                      <a:pt x="297" y="3"/>
                    </a:cubicBezTo>
                    <a:cubicBezTo>
                      <a:pt x="292" y="3"/>
                      <a:pt x="286" y="3"/>
                      <a:pt x="280" y="4"/>
                    </a:cubicBezTo>
                    <a:cubicBezTo>
                      <a:pt x="280" y="4"/>
                      <a:pt x="280" y="4"/>
                      <a:pt x="279" y="4"/>
                    </a:cubicBezTo>
                    <a:cubicBezTo>
                      <a:pt x="279" y="4"/>
                      <a:pt x="279" y="4"/>
                      <a:pt x="279" y="4"/>
                    </a:cubicBezTo>
                    <a:cubicBezTo>
                      <a:pt x="278" y="4"/>
                      <a:pt x="278" y="4"/>
                      <a:pt x="278" y="4"/>
                    </a:cubicBezTo>
                    <a:cubicBezTo>
                      <a:pt x="276" y="4"/>
                      <a:pt x="274" y="4"/>
                      <a:pt x="272" y="4"/>
                    </a:cubicBezTo>
                    <a:cubicBezTo>
                      <a:pt x="265" y="4"/>
                      <a:pt x="259" y="4"/>
                      <a:pt x="252" y="4"/>
                    </a:cubicBezTo>
                    <a:cubicBezTo>
                      <a:pt x="247" y="4"/>
                      <a:pt x="243" y="4"/>
                      <a:pt x="239" y="4"/>
                    </a:cubicBezTo>
                    <a:cubicBezTo>
                      <a:pt x="234" y="4"/>
                      <a:pt x="229" y="3"/>
                      <a:pt x="224" y="3"/>
                    </a:cubicBezTo>
                    <a:moveTo>
                      <a:pt x="179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0"/>
                      <a:pt x="176" y="1"/>
                      <a:pt x="175" y="2"/>
                    </a:cubicBezTo>
                    <a:cubicBezTo>
                      <a:pt x="175" y="2"/>
                      <a:pt x="175" y="2"/>
                      <a:pt x="175" y="2"/>
                    </a:cubicBezTo>
                    <a:cubicBezTo>
                      <a:pt x="174" y="3"/>
                      <a:pt x="175" y="3"/>
                      <a:pt x="175" y="4"/>
                    </a:cubicBezTo>
                    <a:cubicBezTo>
                      <a:pt x="176" y="4"/>
                      <a:pt x="176" y="4"/>
                      <a:pt x="177" y="4"/>
                    </a:cubicBezTo>
                    <a:cubicBezTo>
                      <a:pt x="178" y="5"/>
                      <a:pt x="180" y="5"/>
                      <a:pt x="182" y="5"/>
                    </a:cubicBezTo>
                    <a:cubicBezTo>
                      <a:pt x="184" y="5"/>
                      <a:pt x="186" y="4"/>
                      <a:pt x="188" y="4"/>
                    </a:cubicBezTo>
                    <a:cubicBezTo>
                      <a:pt x="189" y="4"/>
                      <a:pt x="189" y="4"/>
                      <a:pt x="190" y="4"/>
                    </a:cubicBezTo>
                    <a:cubicBezTo>
                      <a:pt x="193" y="4"/>
                      <a:pt x="196" y="4"/>
                      <a:pt x="199" y="4"/>
                    </a:cubicBezTo>
                    <a:cubicBezTo>
                      <a:pt x="202" y="4"/>
                      <a:pt x="206" y="4"/>
                      <a:pt x="209" y="4"/>
                    </a:cubicBezTo>
                    <a:cubicBezTo>
                      <a:pt x="211" y="4"/>
                      <a:pt x="213" y="4"/>
                      <a:pt x="215" y="5"/>
                    </a:cubicBezTo>
                    <a:cubicBezTo>
                      <a:pt x="216" y="5"/>
                      <a:pt x="217" y="5"/>
                      <a:pt x="219" y="5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20" y="3"/>
                      <a:pt x="220" y="3"/>
                      <a:pt x="220" y="3"/>
                    </a:cubicBezTo>
                    <a:cubicBezTo>
                      <a:pt x="217" y="3"/>
                      <a:pt x="215" y="3"/>
                      <a:pt x="212" y="2"/>
                    </a:cubicBezTo>
                    <a:cubicBezTo>
                      <a:pt x="212" y="2"/>
                      <a:pt x="212" y="2"/>
                      <a:pt x="212" y="2"/>
                    </a:cubicBezTo>
                    <a:cubicBezTo>
                      <a:pt x="211" y="3"/>
                      <a:pt x="211" y="3"/>
                      <a:pt x="211" y="3"/>
                    </a:cubicBezTo>
                    <a:cubicBezTo>
                      <a:pt x="211" y="3"/>
                      <a:pt x="211" y="3"/>
                      <a:pt x="210" y="2"/>
                    </a:cubicBezTo>
                    <a:cubicBezTo>
                      <a:pt x="209" y="2"/>
                      <a:pt x="207" y="2"/>
                      <a:pt x="205" y="2"/>
                    </a:cubicBezTo>
                    <a:cubicBezTo>
                      <a:pt x="203" y="2"/>
                      <a:pt x="200" y="2"/>
                      <a:pt x="198" y="2"/>
                    </a:cubicBezTo>
                    <a:cubicBezTo>
                      <a:pt x="195" y="2"/>
                      <a:pt x="192" y="2"/>
                      <a:pt x="189" y="2"/>
                    </a:cubicBezTo>
                    <a:cubicBezTo>
                      <a:pt x="189" y="2"/>
                      <a:pt x="188" y="2"/>
                      <a:pt x="188" y="2"/>
                    </a:cubicBezTo>
                    <a:cubicBezTo>
                      <a:pt x="186" y="2"/>
                      <a:pt x="184" y="3"/>
                      <a:pt x="182" y="3"/>
                    </a:cubicBezTo>
                    <a:cubicBezTo>
                      <a:pt x="181" y="3"/>
                      <a:pt x="179" y="3"/>
                      <a:pt x="178" y="2"/>
                    </a:cubicBezTo>
                    <a:cubicBezTo>
                      <a:pt x="178" y="2"/>
                      <a:pt x="178" y="2"/>
                      <a:pt x="179" y="2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0" y="2"/>
                      <a:pt x="180" y="0"/>
                      <a:pt x="179" y="0"/>
                    </a:cubicBezTo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0"/>
              <p:cNvSpPr>
                <a:spLocks noEditPoints="1"/>
              </p:cNvSpPr>
              <p:nvPr/>
            </p:nvSpPr>
            <p:spPr bwMode="auto">
              <a:xfrm>
                <a:off x="5112069" y="2909094"/>
                <a:ext cx="509588" cy="787400"/>
              </a:xfrm>
              <a:custGeom>
                <a:avLst/>
                <a:gdLst>
                  <a:gd name="T0" fmla="*/ 213 w 237"/>
                  <a:gd name="T1" fmla="*/ 234 h 365"/>
                  <a:gd name="T2" fmla="*/ 223 w 237"/>
                  <a:gd name="T3" fmla="*/ 198 h 365"/>
                  <a:gd name="T4" fmla="*/ 213 w 237"/>
                  <a:gd name="T5" fmla="*/ 227 h 365"/>
                  <a:gd name="T6" fmla="*/ 205 w 237"/>
                  <a:gd name="T7" fmla="*/ 249 h 365"/>
                  <a:gd name="T8" fmla="*/ 189 w 237"/>
                  <a:gd name="T9" fmla="*/ 274 h 365"/>
                  <a:gd name="T10" fmla="*/ 165 w 237"/>
                  <a:gd name="T11" fmla="*/ 303 h 365"/>
                  <a:gd name="T12" fmla="*/ 185 w 237"/>
                  <a:gd name="T13" fmla="*/ 276 h 365"/>
                  <a:gd name="T14" fmla="*/ 129 w 237"/>
                  <a:gd name="T15" fmla="*/ 331 h 365"/>
                  <a:gd name="T16" fmla="*/ 80 w 237"/>
                  <a:gd name="T17" fmla="*/ 365 h 365"/>
                  <a:gd name="T18" fmla="*/ 110 w 237"/>
                  <a:gd name="T19" fmla="*/ 342 h 365"/>
                  <a:gd name="T20" fmla="*/ 150 w 237"/>
                  <a:gd name="T21" fmla="*/ 319 h 365"/>
                  <a:gd name="T22" fmla="*/ 219 w 237"/>
                  <a:gd name="T23" fmla="*/ 222 h 365"/>
                  <a:gd name="T24" fmla="*/ 228 w 237"/>
                  <a:gd name="T25" fmla="*/ 187 h 365"/>
                  <a:gd name="T26" fmla="*/ 227 w 237"/>
                  <a:gd name="T27" fmla="*/ 158 h 365"/>
                  <a:gd name="T28" fmla="*/ 230 w 237"/>
                  <a:gd name="T29" fmla="*/ 154 h 365"/>
                  <a:gd name="T30" fmla="*/ 226 w 237"/>
                  <a:gd name="T31" fmla="*/ 110 h 365"/>
                  <a:gd name="T32" fmla="*/ 230 w 237"/>
                  <a:gd name="T33" fmla="*/ 120 h 365"/>
                  <a:gd name="T34" fmla="*/ 194 w 237"/>
                  <a:gd name="T35" fmla="*/ 47 h 365"/>
                  <a:gd name="T36" fmla="*/ 195 w 237"/>
                  <a:gd name="T37" fmla="*/ 48 h 365"/>
                  <a:gd name="T38" fmla="*/ 206 w 237"/>
                  <a:gd name="T39" fmla="*/ 63 h 365"/>
                  <a:gd name="T40" fmla="*/ 213 w 237"/>
                  <a:gd name="T41" fmla="*/ 79 h 365"/>
                  <a:gd name="T42" fmla="*/ 219 w 237"/>
                  <a:gd name="T43" fmla="*/ 87 h 365"/>
                  <a:gd name="T44" fmla="*/ 224 w 237"/>
                  <a:gd name="T45" fmla="*/ 102 h 365"/>
                  <a:gd name="T46" fmla="*/ 228 w 237"/>
                  <a:gd name="T47" fmla="*/ 108 h 365"/>
                  <a:gd name="T48" fmla="*/ 210 w 237"/>
                  <a:gd name="T49" fmla="*/ 63 h 365"/>
                  <a:gd name="T50" fmla="*/ 232 w 237"/>
                  <a:gd name="T51" fmla="*/ 163 h 365"/>
                  <a:gd name="T52" fmla="*/ 228 w 237"/>
                  <a:gd name="T53" fmla="*/ 161 h 365"/>
                  <a:gd name="T54" fmla="*/ 228 w 237"/>
                  <a:gd name="T55" fmla="*/ 185 h 365"/>
                  <a:gd name="T56" fmla="*/ 237 w 237"/>
                  <a:gd name="T57" fmla="*/ 142 h 365"/>
                  <a:gd name="T58" fmla="*/ 115 w 237"/>
                  <a:gd name="T59" fmla="*/ 2 h 365"/>
                  <a:gd name="T60" fmla="*/ 125 w 237"/>
                  <a:gd name="T61" fmla="*/ 4 h 365"/>
                  <a:gd name="T62" fmla="*/ 124 w 237"/>
                  <a:gd name="T63" fmla="*/ 7 h 365"/>
                  <a:gd name="T64" fmla="*/ 139 w 237"/>
                  <a:gd name="T65" fmla="*/ 11 h 365"/>
                  <a:gd name="T66" fmla="*/ 136 w 237"/>
                  <a:gd name="T67" fmla="*/ 8 h 365"/>
                  <a:gd name="T68" fmla="*/ 166 w 237"/>
                  <a:gd name="T69" fmla="*/ 21 h 365"/>
                  <a:gd name="T70" fmla="*/ 155 w 237"/>
                  <a:gd name="T71" fmla="*/ 18 h 365"/>
                  <a:gd name="T72" fmla="*/ 159 w 237"/>
                  <a:gd name="T73" fmla="*/ 20 h 365"/>
                  <a:gd name="T74" fmla="*/ 166 w 237"/>
                  <a:gd name="T75" fmla="*/ 22 h 365"/>
                  <a:gd name="T76" fmla="*/ 177 w 237"/>
                  <a:gd name="T77" fmla="*/ 29 h 365"/>
                  <a:gd name="T78" fmla="*/ 187 w 237"/>
                  <a:gd name="T79" fmla="*/ 39 h 365"/>
                  <a:gd name="T80" fmla="*/ 188 w 237"/>
                  <a:gd name="T81" fmla="*/ 37 h 365"/>
                  <a:gd name="T82" fmla="*/ 115 w 237"/>
                  <a:gd name="T83" fmla="*/ 2 h 365"/>
                  <a:gd name="T84" fmla="*/ 7 w 237"/>
                  <a:gd name="T85" fmla="*/ 23 h 365"/>
                  <a:gd name="T86" fmla="*/ 33 w 237"/>
                  <a:gd name="T87" fmla="*/ 5 h 365"/>
                  <a:gd name="T88" fmla="*/ 12 w 237"/>
                  <a:gd name="T89" fmla="*/ 15 h 365"/>
                  <a:gd name="T90" fmla="*/ 2 w 237"/>
                  <a:gd name="T91" fmla="*/ 25 h 365"/>
                  <a:gd name="T92" fmla="*/ 3 w 237"/>
                  <a:gd name="T93" fmla="*/ 27 h 365"/>
                  <a:gd name="T94" fmla="*/ 30 w 237"/>
                  <a:gd name="T95" fmla="*/ 8 h 365"/>
                  <a:gd name="T96" fmla="*/ 40 w 237"/>
                  <a:gd name="T97" fmla="*/ 5 h 365"/>
                  <a:gd name="T98" fmla="*/ 55 w 237"/>
                  <a:gd name="T99" fmla="*/ 3 h 365"/>
                  <a:gd name="T100" fmla="*/ 93 w 237"/>
                  <a:gd name="T101" fmla="*/ 2 h 365"/>
                  <a:gd name="T102" fmla="*/ 106 w 237"/>
                  <a:gd name="T103" fmla="*/ 3 h 365"/>
                  <a:gd name="T104" fmla="*/ 97 w 237"/>
                  <a:gd name="T105" fmla="*/ 0 h 365"/>
                  <a:gd name="T106" fmla="*/ 92 w 237"/>
                  <a:gd name="T107" fmla="*/ 0 h 365"/>
                  <a:gd name="T108" fmla="*/ 66 w 237"/>
                  <a:gd name="T109" fmla="*/ 2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7" h="365">
                    <a:moveTo>
                      <a:pt x="213" y="234"/>
                    </a:moveTo>
                    <a:cubicBezTo>
                      <a:pt x="213" y="233"/>
                      <a:pt x="214" y="231"/>
                      <a:pt x="214" y="229"/>
                    </a:cubicBezTo>
                    <a:cubicBezTo>
                      <a:pt x="215" y="225"/>
                      <a:pt x="217" y="222"/>
                      <a:pt x="218" y="219"/>
                    </a:cubicBezTo>
                    <a:cubicBezTo>
                      <a:pt x="216" y="224"/>
                      <a:pt x="215" y="229"/>
                      <a:pt x="213" y="234"/>
                    </a:cubicBezTo>
                    <a:moveTo>
                      <a:pt x="228" y="187"/>
                    </a:moveTo>
                    <a:cubicBezTo>
                      <a:pt x="227" y="187"/>
                      <a:pt x="226" y="187"/>
                      <a:pt x="224" y="188"/>
                    </a:cubicBezTo>
                    <a:cubicBezTo>
                      <a:pt x="224" y="191"/>
                      <a:pt x="224" y="194"/>
                      <a:pt x="223" y="197"/>
                    </a:cubicBezTo>
                    <a:cubicBezTo>
                      <a:pt x="223" y="197"/>
                      <a:pt x="223" y="198"/>
                      <a:pt x="223" y="198"/>
                    </a:cubicBezTo>
                    <a:cubicBezTo>
                      <a:pt x="222" y="200"/>
                      <a:pt x="221" y="202"/>
                      <a:pt x="221" y="203"/>
                    </a:cubicBezTo>
                    <a:cubicBezTo>
                      <a:pt x="221" y="204"/>
                      <a:pt x="221" y="205"/>
                      <a:pt x="220" y="205"/>
                    </a:cubicBezTo>
                    <a:cubicBezTo>
                      <a:pt x="218" y="212"/>
                      <a:pt x="215" y="220"/>
                      <a:pt x="213" y="227"/>
                    </a:cubicBezTo>
                    <a:cubicBezTo>
                      <a:pt x="213" y="227"/>
                      <a:pt x="213" y="227"/>
                      <a:pt x="213" y="227"/>
                    </a:cubicBezTo>
                    <a:cubicBezTo>
                      <a:pt x="214" y="227"/>
                      <a:pt x="214" y="229"/>
                      <a:pt x="213" y="229"/>
                    </a:cubicBezTo>
                    <a:cubicBezTo>
                      <a:pt x="213" y="229"/>
                      <a:pt x="212" y="230"/>
                      <a:pt x="212" y="230"/>
                    </a:cubicBezTo>
                    <a:cubicBezTo>
                      <a:pt x="212" y="231"/>
                      <a:pt x="211" y="231"/>
                      <a:pt x="211" y="232"/>
                    </a:cubicBezTo>
                    <a:cubicBezTo>
                      <a:pt x="209" y="238"/>
                      <a:pt x="207" y="243"/>
                      <a:pt x="205" y="249"/>
                    </a:cubicBezTo>
                    <a:cubicBezTo>
                      <a:pt x="202" y="254"/>
                      <a:pt x="198" y="259"/>
                      <a:pt x="195" y="263"/>
                    </a:cubicBezTo>
                    <a:cubicBezTo>
                      <a:pt x="192" y="267"/>
                      <a:pt x="189" y="270"/>
                      <a:pt x="187" y="274"/>
                    </a:cubicBezTo>
                    <a:cubicBezTo>
                      <a:pt x="187" y="274"/>
                      <a:pt x="188" y="274"/>
                      <a:pt x="188" y="274"/>
                    </a:cubicBezTo>
                    <a:cubicBezTo>
                      <a:pt x="188" y="274"/>
                      <a:pt x="189" y="274"/>
                      <a:pt x="189" y="274"/>
                    </a:cubicBezTo>
                    <a:cubicBezTo>
                      <a:pt x="193" y="270"/>
                      <a:pt x="197" y="265"/>
                      <a:pt x="200" y="260"/>
                    </a:cubicBezTo>
                    <a:cubicBezTo>
                      <a:pt x="200" y="259"/>
                      <a:pt x="201" y="259"/>
                      <a:pt x="201" y="259"/>
                    </a:cubicBezTo>
                    <a:cubicBezTo>
                      <a:pt x="196" y="266"/>
                      <a:pt x="192" y="272"/>
                      <a:pt x="186" y="278"/>
                    </a:cubicBezTo>
                    <a:cubicBezTo>
                      <a:pt x="180" y="287"/>
                      <a:pt x="172" y="295"/>
                      <a:pt x="165" y="303"/>
                    </a:cubicBezTo>
                    <a:cubicBezTo>
                      <a:pt x="169" y="298"/>
                      <a:pt x="173" y="293"/>
                      <a:pt x="177" y="288"/>
                    </a:cubicBezTo>
                    <a:cubicBezTo>
                      <a:pt x="181" y="284"/>
                      <a:pt x="184" y="280"/>
                      <a:pt x="187" y="276"/>
                    </a:cubicBezTo>
                    <a:cubicBezTo>
                      <a:pt x="187" y="276"/>
                      <a:pt x="187" y="276"/>
                      <a:pt x="186" y="276"/>
                    </a:cubicBezTo>
                    <a:cubicBezTo>
                      <a:pt x="186" y="276"/>
                      <a:pt x="185" y="276"/>
                      <a:pt x="185" y="276"/>
                    </a:cubicBezTo>
                    <a:cubicBezTo>
                      <a:pt x="180" y="281"/>
                      <a:pt x="175" y="287"/>
                      <a:pt x="171" y="292"/>
                    </a:cubicBezTo>
                    <a:cubicBezTo>
                      <a:pt x="164" y="300"/>
                      <a:pt x="158" y="310"/>
                      <a:pt x="149" y="317"/>
                    </a:cubicBezTo>
                    <a:cubicBezTo>
                      <a:pt x="145" y="321"/>
                      <a:pt x="141" y="324"/>
                      <a:pt x="137" y="326"/>
                    </a:cubicBezTo>
                    <a:cubicBezTo>
                      <a:pt x="134" y="328"/>
                      <a:pt x="131" y="330"/>
                      <a:pt x="129" y="331"/>
                    </a:cubicBezTo>
                    <a:cubicBezTo>
                      <a:pt x="111" y="341"/>
                      <a:pt x="92" y="348"/>
                      <a:pt x="79" y="363"/>
                    </a:cubicBezTo>
                    <a:cubicBezTo>
                      <a:pt x="78" y="364"/>
                      <a:pt x="79" y="365"/>
                      <a:pt x="80" y="365"/>
                    </a:cubicBezTo>
                    <a:cubicBezTo>
                      <a:pt x="80" y="365"/>
                      <a:pt x="80" y="365"/>
                      <a:pt x="80" y="365"/>
                    </a:cubicBezTo>
                    <a:cubicBezTo>
                      <a:pt x="80" y="365"/>
                      <a:pt x="80" y="365"/>
                      <a:pt x="80" y="365"/>
                    </a:cubicBezTo>
                    <a:cubicBezTo>
                      <a:pt x="80" y="365"/>
                      <a:pt x="80" y="365"/>
                      <a:pt x="80" y="365"/>
                    </a:cubicBezTo>
                    <a:cubicBezTo>
                      <a:pt x="89" y="357"/>
                      <a:pt x="98" y="351"/>
                      <a:pt x="108" y="345"/>
                    </a:cubicBezTo>
                    <a:cubicBezTo>
                      <a:pt x="108" y="345"/>
                      <a:pt x="108" y="344"/>
                      <a:pt x="108" y="344"/>
                    </a:cubicBezTo>
                    <a:cubicBezTo>
                      <a:pt x="108" y="343"/>
                      <a:pt x="109" y="343"/>
                      <a:pt x="110" y="342"/>
                    </a:cubicBezTo>
                    <a:cubicBezTo>
                      <a:pt x="110" y="342"/>
                      <a:pt x="111" y="342"/>
                      <a:pt x="111" y="342"/>
                    </a:cubicBezTo>
                    <a:cubicBezTo>
                      <a:pt x="111" y="342"/>
                      <a:pt x="112" y="343"/>
                      <a:pt x="112" y="343"/>
                    </a:cubicBezTo>
                    <a:cubicBezTo>
                      <a:pt x="118" y="339"/>
                      <a:pt x="125" y="336"/>
                      <a:pt x="132" y="332"/>
                    </a:cubicBezTo>
                    <a:cubicBezTo>
                      <a:pt x="138" y="328"/>
                      <a:pt x="145" y="324"/>
                      <a:pt x="150" y="319"/>
                    </a:cubicBezTo>
                    <a:cubicBezTo>
                      <a:pt x="155" y="315"/>
                      <a:pt x="160" y="311"/>
                      <a:pt x="165" y="306"/>
                    </a:cubicBezTo>
                    <a:cubicBezTo>
                      <a:pt x="172" y="298"/>
                      <a:pt x="180" y="289"/>
                      <a:pt x="187" y="281"/>
                    </a:cubicBezTo>
                    <a:cubicBezTo>
                      <a:pt x="194" y="272"/>
                      <a:pt x="201" y="263"/>
                      <a:pt x="206" y="254"/>
                    </a:cubicBezTo>
                    <a:cubicBezTo>
                      <a:pt x="212" y="244"/>
                      <a:pt x="215" y="233"/>
                      <a:pt x="219" y="222"/>
                    </a:cubicBezTo>
                    <a:cubicBezTo>
                      <a:pt x="221" y="214"/>
                      <a:pt x="223" y="206"/>
                      <a:pt x="225" y="198"/>
                    </a:cubicBezTo>
                    <a:cubicBezTo>
                      <a:pt x="225" y="197"/>
                      <a:pt x="226" y="196"/>
                      <a:pt x="226" y="195"/>
                    </a:cubicBezTo>
                    <a:cubicBezTo>
                      <a:pt x="227" y="192"/>
                      <a:pt x="227" y="190"/>
                      <a:pt x="228" y="187"/>
                    </a:cubicBezTo>
                    <a:cubicBezTo>
                      <a:pt x="228" y="187"/>
                      <a:pt x="228" y="187"/>
                      <a:pt x="228" y="187"/>
                    </a:cubicBezTo>
                    <a:moveTo>
                      <a:pt x="230" y="143"/>
                    </a:moveTo>
                    <a:cubicBezTo>
                      <a:pt x="230" y="143"/>
                      <a:pt x="229" y="144"/>
                      <a:pt x="228" y="144"/>
                    </a:cubicBezTo>
                    <a:cubicBezTo>
                      <a:pt x="228" y="145"/>
                      <a:pt x="228" y="147"/>
                      <a:pt x="228" y="148"/>
                    </a:cubicBezTo>
                    <a:cubicBezTo>
                      <a:pt x="228" y="152"/>
                      <a:pt x="228" y="155"/>
                      <a:pt x="227" y="158"/>
                    </a:cubicBezTo>
                    <a:cubicBezTo>
                      <a:pt x="228" y="158"/>
                      <a:pt x="229" y="158"/>
                      <a:pt x="229" y="158"/>
                    </a:cubicBezTo>
                    <a:cubicBezTo>
                      <a:pt x="229" y="158"/>
                      <a:pt x="229" y="158"/>
                      <a:pt x="229" y="158"/>
                    </a:cubicBezTo>
                    <a:cubicBezTo>
                      <a:pt x="229" y="158"/>
                      <a:pt x="229" y="158"/>
                      <a:pt x="229" y="158"/>
                    </a:cubicBezTo>
                    <a:cubicBezTo>
                      <a:pt x="230" y="157"/>
                      <a:pt x="230" y="155"/>
                      <a:pt x="230" y="154"/>
                    </a:cubicBezTo>
                    <a:cubicBezTo>
                      <a:pt x="230" y="150"/>
                      <a:pt x="230" y="147"/>
                      <a:pt x="230" y="143"/>
                    </a:cubicBezTo>
                    <a:moveTo>
                      <a:pt x="228" y="108"/>
                    </a:moveTo>
                    <a:cubicBezTo>
                      <a:pt x="228" y="109"/>
                      <a:pt x="228" y="110"/>
                      <a:pt x="227" y="110"/>
                    </a:cubicBezTo>
                    <a:cubicBezTo>
                      <a:pt x="227" y="110"/>
                      <a:pt x="226" y="110"/>
                      <a:pt x="226" y="110"/>
                    </a:cubicBezTo>
                    <a:cubicBezTo>
                      <a:pt x="226" y="111"/>
                      <a:pt x="227" y="113"/>
                      <a:pt x="227" y="114"/>
                    </a:cubicBezTo>
                    <a:cubicBezTo>
                      <a:pt x="229" y="123"/>
                      <a:pt x="229" y="133"/>
                      <a:pt x="229" y="142"/>
                    </a:cubicBezTo>
                    <a:cubicBezTo>
                      <a:pt x="229" y="142"/>
                      <a:pt x="230" y="141"/>
                      <a:pt x="231" y="141"/>
                    </a:cubicBezTo>
                    <a:cubicBezTo>
                      <a:pt x="231" y="134"/>
                      <a:pt x="231" y="127"/>
                      <a:pt x="230" y="120"/>
                    </a:cubicBezTo>
                    <a:cubicBezTo>
                      <a:pt x="229" y="116"/>
                      <a:pt x="229" y="112"/>
                      <a:pt x="228" y="108"/>
                    </a:cubicBezTo>
                    <a:moveTo>
                      <a:pt x="193" y="42"/>
                    </a:moveTo>
                    <a:cubicBezTo>
                      <a:pt x="192" y="42"/>
                      <a:pt x="191" y="42"/>
                      <a:pt x="190" y="42"/>
                    </a:cubicBezTo>
                    <a:cubicBezTo>
                      <a:pt x="192" y="44"/>
                      <a:pt x="193" y="45"/>
                      <a:pt x="194" y="47"/>
                    </a:cubicBezTo>
                    <a:cubicBezTo>
                      <a:pt x="195" y="46"/>
                      <a:pt x="195" y="46"/>
                      <a:pt x="196" y="46"/>
                    </a:cubicBezTo>
                    <a:cubicBezTo>
                      <a:pt x="196" y="46"/>
                      <a:pt x="196" y="46"/>
                      <a:pt x="196" y="46"/>
                    </a:cubicBezTo>
                    <a:cubicBezTo>
                      <a:pt x="198" y="46"/>
                      <a:pt x="198" y="48"/>
                      <a:pt x="197" y="48"/>
                    </a:cubicBezTo>
                    <a:cubicBezTo>
                      <a:pt x="196" y="48"/>
                      <a:pt x="196" y="48"/>
                      <a:pt x="195" y="48"/>
                    </a:cubicBezTo>
                    <a:cubicBezTo>
                      <a:pt x="199" y="53"/>
                      <a:pt x="202" y="57"/>
                      <a:pt x="204" y="62"/>
                    </a:cubicBezTo>
                    <a:cubicBezTo>
                      <a:pt x="205" y="62"/>
                      <a:pt x="205" y="62"/>
                      <a:pt x="205" y="62"/>
                    </a:cubicBezTo>
                    <a:cubicBezTo>
                      <a:pt x="206" y="62"/>
                      <a:pt x="206" y="62"/>
                      <a:pt x="206" y="62"/>
                    </a:cubicBezTo>
                    <a:cubicBezTo>
                      <a:pt x="207" y="62"/>
                      <a:pt x="207" y="63"/>
                      <a:pt x="206" y="63"/>
                    </a:cubicBezTo>
                    <a:cubicBezTo>
                      <a:pt x="206" y="64"/>
                      <a:pt x="206" y="64"/>
                      <a:pt x="206" y="64"/>
                    </a:cubicBezTo>
                    <a:cubicBezTo>
                      <a:pt x="208" y="68"/>
                      <a:pt x="210" y="73"/>
                      <a:pt x="213" y="77"/>
                    </a:cubicBezTo>
                    <a:cubicBezTo>
                      <a:pt x="213" y="77"/>
                      <a:pt x="214" y="78"/>
                      <a:pt x="213" y="79"/>
                    </a:cubicBezTo>
                    <a:cubicBezTo>
                      <a:pt x="213" y="79"/>
                      <a:pt x="213" y="79"/>
                      <a:pt x="213" y="79"/>
                    </a:cubicBezTo>
                    <a:cubicBezTo>
                      <a:pt x="214" y="81"/>
                      <a:pt x="215" y="82"/>
                      <a:pt x="216" y="84"/>
                    </a:cubicBezTo>
                    <a:cubicBezTo>
                      <a:pt x="217" y="85"/>
                      <a:pt x="217" y="86"/>
                      <a:pt x="217" y="87"/>
                    </a:cubicBezTo>
                    <a:cubicBezTo>
                      <a:pt x="217" y="87"/>
                      <a:pt x="217" y="87"/>
                      <a:pt x="217" y="87"/>
                    </a:cubicBezTo>
                    <a:cubicBezTo>
                      <a:pt x="218" y="87"/>
                      <a:pt x="218" y="87"/>
                      <a:pt x="219" y="87"/>
                    </a:cubicBezTo>
                    <a:cubicBezTo>
                      <a:pt x="220" y="87"/>
                      <a:pt x="219" y="89"/>
                      <a:pt x="218" y="89"/>
                    </a:cubicBezTo>
                    <a:cubicBezTo>
                      <a:pt x="220" y="92"/>
                      <a:pt x="222" y="96"/>
                      <a:pt x="223" y="100"/>
                    </a:cubicBezTo>
                    <a:cubicBezTo>
                      <a:pt x="223" y="100"/>
                      <a:pt x="224" y="100"/>
                      <a:pt x="224" y="100"/>
                    </a:cubicBezTo>
                    <a:cubicBezTo>
                      <a:pt x="225" y="101"/>
                      <a:pt x="224" y="102"/>
                      <a:pt x="224" y="102"/>
                    </a:cubicBezTo>
                    <a:cubicBezTo>
                      <a:pt x="224" y="104"/>
                      <a:pt x="225" y="106"/>
                      <a:pt x="226" y="108"/>
                    </a:cubicBezTo>
                    <a:cubicBezTo>
                      <a:pt x="226" y="108"/>
                      <a:pt x="227" y="108"/>
                      <a:pt x="227" y="108"/>
                    </a:cubicBezTo>
                    <a:cubicBezTo>
                      <a:pt x="227" y="108"/>
                      <a:pt x="227" y="108"/>
                      <a:pt x="227" y="108"/>
                    </a:cubicBezTo>
                    <a:cubicBezTo>
                      <a:pt x="227" y="108"/>
                      <a:pt x="228" y="108"/>
                      <a:pt x="228" y="108"/>
                    </a:cubicBezTo>
                    <a:cubicBezTo>
                      <a:pt x="227" y="107"/>
                      <a:pt x="227" y="105"/>
                      <a:pt x="227" y="104"/>
                    </a:cubicBezTo>
                    <a:cubicBezTo>
                      <a:pt x="225" y="99"/>
                      <a:pt x="223" y="94"/>
                      <a:pt x="221" y="90"/>
                    </a:cubicBezTo>
                    <a:cubicBezTo>
                      <a:pt x="215" y="76"/>
                      <a:pt x="208" y="63"/>
                      <a:pt x="200" y="51"/>
                    </a:cubicBezTo>
                    <a:cubicBezTo>
                      <a:pt x="203" y="55"/>
                      <a:pt x="207" y="59"/>
                      <a:pt x="210" y="63"/>
                    </a:cubicBezTo>
                    <a:cubicBezTo>
                      <a:pt x="217" y="72"/>
                      <a:pt x="223" y="82"/>
                      <a:pt x="227" y="93"/>
                    </a:cubicBezTo>
                    <a:cubicBezTo>
                      <a:pt x="231" y="104"/>
                      <a:pt x="233" y="116"/>
                      <a:pt x="234" y="127"/>
                    </a:cubicBezTo>
                    <a:cubicBezTo>
                      <a:pt x="235" y="133"/>
                      <a:pt x="235" y="139"/>
                      <a:pt x="235" y="145"/>
                    </a:cubicBezTo>
                    <a:cubicBezTo>
                      <a:pt x="235" y="151"/>
                      <a:pt x="234" y="157"/>
                      <a:pt x="232" y="163"/>
                    </a:cubicBezTo>
                    <a:cubicBezTo>
                      <a:pt x="231" y="170"/>
                      <a:pt x="229" y="177"/>
                      <a:pt x="227" y="184"/>
                    </a:cubicBezTo>
                    <a:cubicBezTo>
                      <a:pt x="228" y="176"/>
                      <a:pt x="229" y="168"/>
                      <a:pt x="229" y="161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28" y="161"/>
                      <a:pt x="228" y="161"/>
                      <a:pt x="228" y="161"/>
                    </a:cubicBezTo>
                    <a:cubicBezTo>
                      <a:pt x="228" y="161"/>
                      <a:pt x="227" y="161"/>
                      <a:pt x="227" y="161"/>
                    </a:cubicBezTo>
                    <a:cubicBezTo>
                      <a:pt x="227" y="168"/>
                      <a:pt x="226" y="175"/>
                      <a:pt x="225" y="182"/>
                    </a:cubicBezTo>
                    <a:cubicBezTo>
                      <a:pt x="225" y="183"/>
                      <a:pt x="225" y="184"/>
                      <a:pt x="225" y="186"/>
                    </a:cubicBezTo>
                    <a:cubicBezTo>
                      <a:pt x="226" y="185"/>
                      <a:pt x="227" y="185"/>
                      <a:pt x="228" y="185"/>
                    </a:cubicBezTo>
                    <a:cubicBezTo>
                      <a:pt x="228" y="185"/>
                      <a:pt x="228" y="185"/>
                      <a:pt x="229" y="185"/>
                    </a:cubicBezTo>
                    <a:cubicBezTo>
                      <a:pt x="229" y="182"/>
                      <a:pt x="230" y="180"/>
                      <a:pt x="231" y="177"/>
                    </a:cubicBezTo>
                    <a:cubicBezTo>
                      <a:pt x="232" y="171"/>
                      <a:pt x="234" y="165"/>
                      <a:pt x="235" y="159"/>
                    </a:cubicBezTo>
                    <a:cubicBezTo>
                      <a:pt x="236" y="154"/>
                      <a:pt x="237" y="148"/>
                      <a:pt x="237" y="142"/>
                    </a:cubicBezTo>
                    <a:cubicBezTo>
                      <a:pt x="237" y="136"/>
                      <a:pt x="236" y="130"/>
                      <a:pt x="236" y="125"/>
                    </a:cubicBezTo>
                    <a:cubicBezTo>
                      <a:pt x="234" y="113"/>
                      <a:pt x="232" y="102"/>
                      <a:pt x="228" y="91"/>
                    </a:cubicBezTo>
                    <a:cubicBezTo>
                      <a:pt x="221" y="72"/>
                      <a:pt x="208" y="55"/>
                      <a:pt x="193" y="42"/>
                    </a:cubicBezTo>
                    <a:moveTo>
                      <a:pt x="115" y="2"/>
                    </a:moveTo>
                    <a:cubicBezTo>
                      <a:pt x="115" y="2"/>
                      <a:pt x="115" y="2"/>
                      <a:pt x="114" y="3"/>
                    </a:cubicBezTo>
                    <a:cubicBezTo>
                      <a:pt x="113" y="3"/>
                      <a:pt x="111" y="3"/>
                      <a:pt x="110" y="4"/>
                    </a:cubicBezTo>
                    <a:cubicBezTo>
                      <a:pt x="113" y="4"/>
                      <a:pt x="117" y="5"/>
                      <a:pt x="120" y="6"/>
                    </a:cubicBezTo>
                    <a:cubicBezTo>
                      <a:pt x="122" y="5"/>
                      <a:pt x="123" y="4"/>
                      <a:pt x="125" y="4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6" y="4"/>
                      <a:pt x="127" y="6"/>
                      <a:pt x="125" y="6"/>
                    </a:cubicBezTo>
                    <a:cubicBezTo>
                      <a:pt x="125" y="6"/>
                      <a:pt x="124" y="6"/>
                      <a:pt x="124" y="6"/>
                    </a:cubicBezTo>
                    <a:cubicBezTo>
                      <a:pt x="124" y="6"/>
                      <a:pt x="124" y="7"/>
                      <a:pt x="124" y="7"/>
                    </a:cubicBezTo>
                    <a:cubicBezTo>
                      <a:pt x="128" y="8"/>
                      <a:pt x="132" y="9"/>
                      <a:pt x="136" y="10"/>
                    </a:cubicBezTo>
                    <a:cubicBezTo>
                      <a:pt x="137" y="10"/>
                      <a:pt x="138" y="10"/>
                      <a:pt x="139" y="9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40" y="9"/>
                      <a:pt x="140" y="11"/>
                      <a:pt x="139" y="11"/>
                    </a:cubicBezTo>
                    <a:cubicBezTo>
                      <a:pt x="139" y="11"/>
                      <a:pt x="139" y="11"/>
                      <a:pt x="139" y="11"/>
                    </a:cubicBezTo>
                    <a:cubicBezTo>
                      <a:pt x="141" y="12"/>
                      <a:pt x="143" y="13"/>
                      <a:pt x="145" y="13"/>
                    </a:cubicBezTo>
                    <a:cubicBezTo>
                      <a:pt x="146" y="13"/>
                      <a:pt x="147" y="13"/>
                      <a:pt x="148" y="13"/>
                    </a:cubicBezTo>
                    <a:cubicBezTo>
                      <a:pt x="144" y="11"/>
                      <a:pt x="140" y="9"/>
                      <a:pt x="136" y="8"/>
                    </a:cubicBezTo>
                    <a:cubicBezTo>
                      <a:pt x="134" y="7"/>
                      <a:pt x="132" y="7"/>
                      <a:pt x="130" y="6"/>
                    </a:cubicBezTo>
                    <a:cubicBezTo>
                      <a:pt x="140" y="8"/>
                      <a:pt x="151" y="12"/>
                      <a:pt x="160" y="17"/>
                    </a:cubicBezTo>
                    <a:cubicBezTo>
                      <a:pt x="163" y="19"/>
                      <a:pt x="166" y="21"/>
                      <a:pt x="169" y="23"/>
                    </a:cubicBezTo>
                    <a:cubicBezTo>
                      <a:pt x="168" y="23"/>
                      <a:pt x="167" y="22"/>
                      <a:pt x="166" y="21"/>
                    </a:cubicBezTo>
                    <a:cubicBezTo>
                      <a:pt x="161" y="19"/>
                      <a:pt x="156" y="16"/>
                      <a:pt x="150" y="14"/>
                    </a:cubicBezTo>
                    <a:cubicBezTo>
                      <a:pt x="150" y="14"/>
                      <a:pt x="150" y="15"/>
                      <a:pt x="149" y="15"/>
                    </a:cubicBezTo>
                    <a:cubicBezTo>
                      <a:pt x="149" y="15"/>
                      <a:pt x="148" y="15"/>
                      <a:pt x="148" y="15"/>
                    </a:cubicBezTo>
                    <a:cubicBezTo>
                      <a:pt x="151" y="16"/>
                      <a:pt x="153" y="17"/>
                      <a:pt x="155" y="18"/>
                    </a:cubicBezTo>
                    <a:cubicBezTo>
                      <a:pt x="156" y="18"/>
                      <a:pt x="156" y="19"/>
                      <a:pt x="157" y="19"/>
                    </a:cubicBezTo>
                    <a:cubicBezTo>
                      <a:pt x="157" y="18"/>
                      <a:pt x="157" y="18"/>
                      <a:pt x="158" y="18"/>
                    </a:cubicBezTo>
                    <a:cubicBezTo>
                      <a:pt x="158" y="18"/>
                      <a:pt x="158" y="18"/>
                      <a:pt x="158" y="18"/>
                    </a:cubicBezTo>
                    <a:cubicBezTo>
                      <a:pt x="159" y="18"/>
                      <a:pt x="160" y="19"/>
                      <a:pt x="159" y="20"/>
                    </a:cubicBezTo>
                    <a:cubicBezTo>
                      <a:pt x="159" y="20"/>
                      <a:pt x="159" y="20"/>
                      <a:pt x="159" y="20"/>
                    </a:cubicBezTo>
                    <a:cubicBezTo>
                      <a:pt x="161" y="21"/>
                      <a:pt x="163" y="22"/>
                      <a:pt x="165" y="23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166" y="22"/>
                      <a:pt x="166" y="22"/>
                      <a:pt x="166" y="22"/>
                    </a:cubicBezTo>
                    <a:cubicBezTo>
                      <a:pt x="167" y="22"/>
                      <a:pt x="167" y="23"/>
                      <a:pt x="167" y="24"/>
                    </a:cubicBezTo>
                    <a:cubicBezTo>
                      <a:pt x="170" y="26"/>
                      <a:pt x="173" y="28"/>
                      <a:pt x="176" y="30"/>
                    </a:cubicBezTo>
                    <a:cubicBezTo>
                      <a:pt x="176" y="29"/>
                      <a:pt x="176" y="29"/>
                      <a:pt x="177" y="29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178" y="29"/>
                      <a:pt x="178" y="30"/>
                      <a:pt x="178" y="31"/>
                    </a:cubicBezTo>
                    <a:cubicBezTo>
                      <a:pt x="179" y="32"/>
                      <a:pt x="180" y="32"/>
                      <a:pt x="180" y="33"/>
                    </a:cubicBezTo>
                    <a:cubicBezTo>
                      <a:pt x="183" y="35"/>
                      <a:pt x="185" y="37"/>
                      <a:pt x="187" y="39"/>
                    </a:cubicBezTo>
                    <a:cubicBezTo>
                      <a:pt x="187" y="39"/>
                      <a:pt x="187" y="39"/>
                      <a:pt x="187" y="39"/>
                    </a:cubicBezTo>
                    <a:cubicBezTo>
                      <a:pt x="188" y="39"/>
                      <a:pt x="188" y="40"/>
                      <a:pt x="189" y="41"/>
                    </a:cubicBezTo>
                    <a:cubicBezTo>
                      <a:pt x="190" y="40"/>
                      <a:pt x="191" y="40"/>
                      <a:pt x="191" y="40"/>
                    </a:cubicBezTo>
                    <a:cubicBezTo>
                      <a:pt x="191" y="39"/>
                      <a:pt x="190" y="39"/>
                      <a:pt x="189" y="38"/>
                    </a:cubicBezTo>
                    <a:cubicBezTo>
                      <a:pt x="189" y="38"/>
                      <a:pt x="188" y="37"/>
                      <a:pt x="188" y="37"/>
                    </a:cubicBezTo>
                    <a:cubicBezTo>
                      <a:pt x="186" y="35"/>
                      <a:pt x="185" y="34"/>
                      <a:pt x="183" y="33"/>
                    </a:cubicBezTo>
                    <a:cubicBezTo>
                      <a:pt x="179" y="29"/>
                      <a:pt x="174" y="25"/>
                      <a:pt x="169" y="21"/>
                    </a:cubicBezTo>
                    <a:cubicBezTo>
                      <a:pt x="162" y="16"/>
                      <a:pt x="155" y="12"/>
                      <a:pt x="146" y="9"/>
                    </a:cubicBezTo>
                    <a:cubicBezTo>
                      <a:pt x="136" y="5"/>
                      <a:pt x="126" y="3"/>
                      <a:pt x="115" y="2"/>
                    </a:cubicBezTo>
                    <a:moveTo>
                      <a:pt x="16" y="15"/>
                    </a:moveTo>
                    <a:cubicBezTo>
                      <a:pt x="18" y="13"/>
                      <a:pt x="21" y="12"/>
                      <a:pt x="24" y="11"/>
                    </a:cubicBezTo>
                    <a:cubicBezTo>
                      <a:pt x="22" y="12"/>
                      <a:pt x="20" y="13"/>
                      <a:pt x="18" y="14"/>
                    </a:cubicBezTo>
                    <a:cubicBezTo>
                      <a:pt x="14" y="17"/>
                      <a:pt x="11" y="20"/>
                      <a:pt x="7" y="23"/>
                    </a:cubicBezTo>
                    <a:cubicBezTo>
                      <a:pt x="8" y="21"/>
                      <a:pt x="9" y="20"/>
                      <a:pt x="10" y="19"/>
                    </a:cubicBezTo>
                    <a:cubicBezTo>
                      <a:pt x="12" y="17"/>
                      <a:pt x="14" y="16"/>
                      <a:pt x="16" y="15"/>
                    </a:cubicBezTo>
                    <a:moveTo>
                      <a:pt x="65" y="0"/>
                    </a:moveTo>
                    <a:cubicBezTo>
                      <a:pt x="54" y="1"/>
                      <a:pt x="43" y="2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4"/>
                      <a:pt x="32" y="4"/>
                      <a:pt x="32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6"/>
                      <a:pt x="18" y="10"/>
                      <a:pt x="12" y="15"/>
                    </a:cubicBezTo>
                    <a:cubicBezTo>
                      <a:pt x="12" y="15"/>
                      <a:pt x="11" y="15"/>
                      <a:pt x="11" y="16"/>
                    </a:cubicBezTo>
                    <a:cubicBezTo>
                      <a:pt x="7" y="18"/>
                      <a:pt x="4" y="21"/>
                      <a:pt x="1" y="23"/>
                    </a:cubicBezTo>
                    <a:cubicBezTo>
                      <a:pt x="0" y="24"/>
                      <a:pt x="1" y="25"/>
                      <a:pt x="1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3" y="24"/>
                      <a:pt x="3" y="24"/>
                    </a:cubicBezTo>
                    <a:cubicBezTo>
                      <a:pt x="3" y="24"/>
                      <a:pt x="3" y="25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5" y="26"/>
                      <a:pt x="6" y="26"/>
                      <a:pt x="7" y="25"/>
                    </a:cubicBezTo>
                    <a:cubicBezTo>
                      <a:pt x="11" y="22"/>
                      <a:pt x="16" y="18"/>
                      <a:pt x="20" y="15"/>
                    </a:cubicBezTo>
                    <a:cubicBezTo>
                      <a:pt x="24" y="13"/>
                      <a:pt x="27" y="11"/>
                      <a:pt x="30" y="8"/>
                    </a:cubicBezTo>
                    <a:cubicBezTo>
                      <a:pt x="32" y="7"/>
                      <a:pt x="34" y="7"/>
                      <a:pt x="36" y="6"/>
                    </a:cubicBezTo>
                    <a:cubicBezTo>
                      <a:pt x="37" y="6"/>
                      <a:pt x="38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4" y="5"/>
                      <a:pt x="48" y="4"/>
                      <a:pt x="52" y="4"/>
                    </a:cubicBezTo>
                    <a:cubicBezTo>
                      <a:pt x="53" y="3"/>
                      <a:pt x="53" y="3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5" y="2"/>
                      <a:pt x="55" y="3"/>
                      <a:pt x="55" y="3"/>
                    </a:cubicBezTo>
                    <a:cubicBezTo>
                      <a:pt x="57" y="3"/>
                      <a:pt x="59" y="3"/>
                      <a:pt x="61" y="3"/>
                    </a:cubicBezTo>
                    <a:cubicBezTo>
                      <a:pt x="63" y="2"/>
                      <a:pt x="64" y="1"/>
                      <a:pt x="65" y="0"/>
                    </a:cubicBezTo>
                    <a:moveTo>
                      <a:pt x="97" y="0"/>
                    </a:moveTo>
                    <a:cubicBezTo>
                      <a:pt x="95" y="1"/>
                      <a:pt x="94" y="1"/>
                      <a:pt x="93" y="2"/>
                    </a:cubicBezTo>
                    <a:cubicBezTo>
                      <a:pt x="93" y="2"/>
                      <a:pt x="94" y="2"/>
                      <a:pt x="95" y="2"/>
                    </a:cubicBezTo>
                    <a:cubicBezTo>
                      <a:pt x="95" y="3"/>
                      <a:pt x="95" y="3"/>
                      <a:pt x="96" y="3"/>
                    </a:cubicBezTo>
                    <a:cubicBezTo>
                      <a:pt x="97" y="3"/>
                      <a:pt x="99" y="3"/>
                      <a:pt x="100" y="3"/>
                    </a:cubicBezTo>
                    <a:cubicBezTo>
                      <a:pt x="102" y="3"/>
                      <a:pt x="104" y="3"/>
                      <a:pt x="106" y="3"/>
                    </a:cubicBezTo>
                    <a:cubicBezTo>
                      <a:pt x="107" y="2"/>
                      <a:pt x="109" y="2"/>
                      <a:pt x="110" y="1"/>
                    </a:cubicBezTo>
                    <a:cubicBezTo>
                      <a:pt x="109" y="1"/>
                      <a:pt x="108" y="1"/>
                      <a:pt x="107" y="1"/>
                    </a:cubicBezTo>
                    <a:cubicBezTo>
                      <a:pt x="106" y="1"/>
                      <a:pt x="106" y="1"/>
                      <a:pt x="105" y="1"/>
                    </a:cubicBezTo>
                    <a:cubicBezTo>
                      <a:pt x="102" y="1"/>
                      <a:pt x="99" y="0"/>
                      <a:pt x="97" y="0"/>
                    </a:cubicBezTo>
                    <a:moveTo>
                      <a:pt x="88" y="0"/>
                    </a:moveTo>
                    <a:cubicBezTo>
                      <a:pt x="87" y="1"/>
                      <a:pt x="85" y="1"/>
                      <a:pt x="84" y="2"/>
                    </a:cubicBezTo>
                    <a:cubicBezTo>
                      <a:pt x="85" y="2"/>
                      <a:pt x="87" y="2"/>
                      <a:pt x="89" y="2"/>
                    </a:cubicBezTo>
                    <a:cubicBezTo>
                      <a:pt x="90" y="1"/>
                      <a:pt x="91" y="1"/>
                      <a:pt x="92" y="0"/>
                    </a:cubicBezTo>
                    <a:cubicBezTo>
                      <a:pt x="91" y="0"/>
                      <a:pt x="89" y="0"/>
                      <a:pt x="88" y="0"/>
                    </a:cubicBezTo>
                    <a:moveTo>
                      <a:pt x="83" y="0"/>
                    </a:moveTo>
                    <a:cubicBezTo>
                      <a:pt x="79" y="0"/>
                      <a:pt x="75" y="0"/>
                      <a:pt x="70" y="0"/>
                    </a:cubicBezTo>
                    <a:cubicBezTo>
                      <a:pt x="69" y="1"/>
                      <a:pt x="67" y="2"/>
                      <a:pt x="66" y="2"/>
                    </a:cubicBezTo>
                    <a:cubicBezTo>
                      <a:pt x="70" y="2"/>
                      <a:pt x="75" y="2"/>
                      <a:pt x="80" y="2"/>
                    </a:cubicBezTo>
                    <a:cubicBezTo>
                      <a:pt x="81" y="1"/>
                      <a:pt x="82" y="1"/>
                      <a:pt x="83" y="0"/>
                    </a:cubicBezTo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92"/>
              <p:cNvSpPr>
                <a:spLocks noEditPoints="1"/>
              </p:cNvSpPr>
              <p:nvPr/>
            </p:nvSpPr>
            <p:spPr bwMode="auto">
              <a:xfrm>
                <a:off x="5628006" y="3650457"/>
                <a:ext cx="53975" cy="265113"/>
              </a:xfrm>
              <a:custGeom>
                <a:avLst/>
                <a:gdLst>
                  <a:gd name="T0" fmla="*/ 11 w 25"/>
                  <a:gd name="T1" fmla="*/ 46 h 123"/>
                  <a:gd name="T2" fmla="*/ 13 w 25"/>
                  <a:gd name="T3" fmla="*/ 60 h 123"/>
                  <a:gd name="T4" fmla="*/ 13 w 25"/>
                  <a:gd name="T5" fmla="*/ 67 h 123"/>
                  <a:gd name="T6" fmla="*/ 15 w 25"/>
                  <a:gd name="T7" fmla="*/ 67 h 123"/>
                  <a:gd name="T8" fmla="*/ 11 w 25"/>
                  <a:gd name="T9" fmla="*/ 24 h 123"/>
                  <a:gd name="T10" fmla="*/ 10 w 25"/>
                  <a:gd name="T11" fmla="*/ 30 h 123"/>
                  <a:gd name="T12" fmla="*/ 11 w 25"/>
                  <a:gd name="T13" fmla="*/ 33 h 123"/>
                  <a:gd name="T14" fmla="*/ 10 w 25"/>
                  <a:gd name="T15" fmla="*/ 35 h 123"/>
                  <a:gd name="T16" fmla="*/ 11 w 25"/>
                  <a:gd name="T17" fmla="*/ 44 h 123"/>
                  <a:gd name="T18" fmla="*/ 12 w 25"/>
                  <a:gd name="T19" fmla="*/ 33 h 123"/>
                  <a:gd name="T20" fmla="*/ 10 w 25"/>
                  <a:gd name="T21" fmla="*/ 12 h 123"/>
                  <a:gd name="T22" fmla="*/ 9 w 25"/>
                  <a:gd name="T23" fmla="*/ 17 h 123"/>
                  <a:gd name="T24" fmla="*/ 11 w 25"/>
                  <a:gd name="T25" fmla="*/ 22 h 123"/>
                  <a:gd name="T26" fmla="*/ 10 w 25"/>
                  <a:gd name="T27" fmla="*/ 12 h 123"/>
                  <a:gd name="T28" fmla="*/ 9 w 25"/>
                  <a:gd name="T29" fmla="*/ 5 h 123"/>
                  <a:gd name="T30" fmla="*/ 10 w 25"/>
                  <a:gd name="T31" fmla="*/ 10 h 123"/>
                  <a:gd name="T32" fmla="*/ 10 w 25"/>
                  <a:gd name="T33" fmla="*/ 5 h 123"/>
                  <a:gd name="T34" fmla="*/ 12 w 25"/>
                  <a:gd name="T35" fmla="*/ 109 h 123"/>
                  <a:gd name="T36" fmla="*/ 20 w 25"/>
                  <a:gd name="T37" fmla="*/ 69 h 123"/>
                  <a:gd name="T38" fmla="*/ 17 w 25"/>
                  <a:gd name="T39" fmla="*/ 21 h 123"/>
                  <a:gd name="T40" fmla="*/ 21 w 25"/>
                  <a:gd name="T41" fmla="*/ 69 h 123"/>
                  <a:gd name="T42" fmla="*/ 10 w 25"/>
                  <a:gd name="T43" fmla="*/ 111 h 123"/>
                  <a:gd name="T44" fmla="*/ 15 w 25"/>
                  <a:gd name="T45" fmla="*/ 1 h 123"/>
                  <a:gd name="T46" fmla="*/ 15 w 25"/>
                  <a:gd name="T47" fmla="*/ 7 h 123"/>
                  <a:gd name="T48" fmla="*/ 16 w 25"/>
                  <a:gd name="T49" fmla="*/ 9 h 123"/>
                  <a:gd name="T50" fmla="*/ 15 w 25"/>
                  <a:gd name="T51" fmla="*/ 11 h 123"/>
                  <a:gd name="T52" fmla="*/ 15 w 25"/>
                  <a:gd name="T53" fmla="*/ 34 h 123"/>
                  <a:gd name="T54" fmla="*/ 18 w 25"/>
                  <a:gd name="T55" fmla="*/ 96 h 123"/>
                  <a:gd name="T56" fmla="*/ 16 w 25"/>
                  <a:gd name="T57" fmla="*/ 98 h 123"/>
                  <a:gd name="T58" fmla="*/ 16 w 25"/>
                  <a:gd name="T59" fmla="*/ 77 h 123"/>
                  <a:gd name="T60" fmla="*/ 15 w 25"/>
                  <a:gd name="T61" fmla="*/ 69 h 123"/>
                  <a:gd name="T62" fmla="*/ 14 w 25"/>
                  <a:gd name="T63" fmla="*/ 78 h 123"/>
                  <a:gd name="T64" fmla="*/ 15 w 25"/>
                  <a:gd name="T65" fmla="*/ 77 h 123"/>
                  <a:gd name="T66" fmla="*/ 15 w 25"/>
                  <a:gd name="T67" fmla="*/ 80 h 123"/>
                  <a:gd name="T68" fmla="*/ 15 w 25"/>
                  <a:gd name="T69" fmla="*/ 95 h 123"/>
                  <a:gd name="T70" fmla="*/ 6 w 25"/>
                  <a:gd name="T71" fmla="*/ 114 h 123"/>
                  <a:gd name="T72" fmla="*/ 5 w 25"/>
                  <a:gd name="T73" fmla="*/ 115 h 123"/>
                  <a:gd name="T74" fmla="*/ 1 w 25"/>
                  <a:gd name="T75" fmla="*/ 123 h 123"/>
                  <a:gd name="T76" fmla="*/ 7 w 25"/>
                  <a:gd name="T77" fmla="*/ 115 h 123"/>
                  <a:gd name="T78" fmla="*/ 23 w 25"/>
                  <a:gd name="T79" fmla="*/ 73 h 123"/>
                  <a:gd name="T80" fmla="*/ 18 w 25"/>
                  <a:gd name="T81" fmla="*/ 18 h 123"/>
                  <a:gd name="T82" fmla="*/ 17 w 25"/>
                  <a:gd name="T83" fmla="*/ 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" h="123">
                    <a:moveTo>
                      <a:pt x="13" y="46"/>
                    </a:moveTo>
                    <a:cubicBezTo>
                      <a:pt x="12" y="46"/>
                      <a:pt x="12" y="46"/>
                      <a:pt x="11" y="46"/>
                    </a:cubicBezTo>
                    <a:cubicBezTo>
                      <a:pt x="12" y="51"/>
                      <a:pt x="12" y="55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1"/>
                      <a:pt x="13" y="63"/>
                      <a:pt x="13" y="64"/>
                    </a:cubicBezTo>
                    <a:cubicBezTo>
                      <a:pt x="13" y="65"/>
                      <a:pt x="13" y="66"/>
                      <a:pt x="13" y="67"/>
                    </a:cubicBezTo>
                    <a:cubicBezTo>
                      <a:pt x="14" y="67"/>
                      <a:pt x="14" y="67"/>
                      <a:pt x="15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0"/>
                      <a:pt x="14" y="53"/>
                      <a:pt x="13" y="46"/>
                    </a:cubicBezTo>
                    <a:moveTo>
                      <a:pt x="11" y="24"/>
                    </a:moveTo>
                    <a:cubicBezTo>
                      <a:pt x="11" y="24"/>
                      <a:pt x="10" y="24"/>
                      <a:pt x="9" y="24"/>
                    </a:cubicBezTo>
                    <a:cubicBezTo>
                      <a:pt x="10" y="26"/>
                      <a:pt x="10" y="28"/>
                      <a:pt x="10" y="30"/>
                    </a:cubicBezTo>
                    <a:cubicBezTo>
                      <a:pt x="10" y="31"/>
                      <a:pt x="10" y="32"/>
                      <a:pt x="10" y="33"/>
                    </a:cubicBezTo>
                    <a:cubicBezTo>
                      <a:pt x="10" y="33"/>
                      <a:pt x="11" y="33"/>
                      <a:pt x="11" y="33"/>
                    </a:cubicBezTo>
                    <a:cubicBezTo>
                      <a:pt x="12" y="34"/>
                      <a:pt x="12" y="35"/>
                      <a:pt x="11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0" y="38"/>
                      <a:pt x="11" y="41"/>
                      <a:pt x="11" y="44"/>
                    </a:cubicBezTo>
                    <a:cubicBezTo>
                      <a:pt x="12" y="44"/>
                      <a:pt x="12" y="44"/>
                      <a:pt x="13" y="44"/>
                    </a:cubicBezTo>
                    <a:cubicBezTo>
                      <a:pt x="13" y="40"/>
                      <a:pt x="12" y="37"/>
                      <a:pt x="12" y="33"/>
                    </a:cubicBezTo>
                    <a:cubicBezTo>
                      <a:pt x="12" y="30"/>
                      <a:pt x="12" y="27"/>
                      <a:pt x="11" y="24"/>
                    </a:cubicBezTo>
                    <a:moveTo>
                      <a:pt x="10" y="12"/>
                    </a:moveTo>
                    <a:cubicBezTo>
                      <a:pt x="9" y="12"/>
                      <a:pt x="9" y="13"/>
                      <a:pt x="8" y="13"/>
                    </a:cubicBezTo>
                    <a:cubicBezTo>
                      <a:pt x="8" y="14"/>
                      <a:pt x="8" y="16"/>
                      <a:pt x="9" y="17"/>
                    </a:cubicBezTo>
                    <a:cubicBezTo>
                      <a:pt x="9" y="19"/>
                      <a:pt x="9" y="20"/>
                      <a:pt x="9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1"/>
                      <a:pt x="11" y="20"/>
                      <a:pt x="11" y="19"/>
                    </a:cubicBezTo>
                    <a:cubicBezTo>
                      <a:pt x="11" y="16"/>
                      <a:pt x="10" y="14"/>
                      <a:pt x="10" y="12"/>
                    </a:cubicBezTo>
                    <a:moveTo>
                      <a:pt x="10" y="5"/>
                    </a:moveTo>
                    <a:cubicBezTo>
                      <a:pt x="10" y="5"/>
                      <a:pt x="9" y="5"/>
                      <a:pt x="9" y="5"/>
                    </a:cubicBezTo>
                    <a:cubicBezTo>
                      <a:pt x="8" y="7"/>
                      <a:pt x="8" y="9"/>
                      <a:pt x="8" y="11"/>
                    </a:cubicBezTo>
                    <a:cubicBezTo>
                      <a:pt x="9" y="10"/>
                      <a:pt x="10" y="10"/>
                      <a:pt x="10" y="10"/>
                    </a:cubicBezTo>
                    <a:cubicBezTo>
                      <a:pt x="10" y="8"/>
                      <a:pt x="11" y="7"/>
                      <a:pt x="11" y="6"/>
                    </a:cubicBezTo>
                    <a:cubicBezTo>
                      <a:pt x="11" y="5"/>
                      <a:pt x="11" y="5"/>
                      <a:pt x="10" y="5"/>
                    </a:cubicBezTo>
                    <a:moveTo>
                      <a:pt x="10" y="111"/>
                    </a:moveTo>
                    <a:cubicBezTo>
                      <a:pt x="11" y="111"/>
                      <a:pt x="11" y="110"/>
                      <a:pt x="12" y="109"/>
                    </a:cubicBezTo>
                    <a:cubicBezTo>
                      <a:pt x="15" y="106"/>
                      <a:pt x="18" y="102"/>
                      <a:pt x="19" y="97"/>
                    </a:cubicBezTo>
                    <a:cubicBezTo>
                      <a:pt x="23" y="88"/>
                      <a:pt x="21" y="78"/>
                      <a:pt x="20" y="69"/>
                    </a:cubicBezTo>
                    <a:cubicBezTo>
                      <a:pt x="18" y="57"/>
                      <a:pt x="18" y="45"/>
                      <a:pt x="17" y="34"/>
                    </a:cubicBezTo>
                    <a:cubicBezTo>
                      <a:pt x="17" y="30"/>
                      <a:pt x="17" y="25"/>
                      <a:pt x="17" y="21"/>
                    </a:cubicBezTo>
                    <a:cubicBezTo>
                      <a:pt x="17" y="25"/>
                      <a:pt x="18" y="29"/>
                      <a:pt x="18" y="33"/>
                    </a:cubicBezTo>
                    <a:cubicBezTo>
                      <a:pt x="19" y="45"/>
                      <a:pt x="20" y="57"/>
                      <a:pt x="21" y="69"/>
                    </a:cubicBezTo>
                    <a:cubicBezTo>
                      <a:pt x="22" y="78"/>
                      <a:pt x="23" y="87"/>
                      <a:pt x="21" y="95"/>
                    </a:cubicBezTo>
                    <a:cubicBezTo>
                      <a:pt x="20" y="102"/>
                      <a:pt x="16" y="108"/>
                      <a:pt x="10" y="111"/>
                    </a:cubicBezTo>
                    <a:moveTo>
                      <a:pt x="16" y="0"/>
                    </a:moveTo>
                    <a:cubicBezTo>
                      <a:pt x="15" y="0"/>
                      <a:pt x="15" y="1"/>
                      <a:pt x="15" y="1"/>
                    </a:cubicBezTo>
                    <a:cubicBezTo>
                      <a:pt x="15" y="3"/>
                      <a:pt x="15" y="5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6" y="7"/>
                      <a:pt x="16" y="7"/>
                    </a:cubicBezTo>
                    <a:cubicBezTo>
                      <a:pt x="17" y="7"/>
                      <a:pt x="17" y="8"/>
                      <a:pt x="16" y="9"/>
                    </a:cubicBezTo>
                    <a:cubicBezTo>
                      <a:pt x="16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5" y="11"/>
                    </a:cubicBezTo>
                    <a:cubicBezTo>
                      <a:pt x="15" y="13"/>
                      <a:pt x="15" y="15"/>
                      <a:pt x="15" y="16"/>
                    </a:cubicBezTo>
                    <a:cubicBezTo>
                      <a:pt x="15" y="22"/>
                      <a:pt x="15" y="28"/>
                      <a:pt x="15" y="34"/>
                    </a:cubicBezTo>
                    <a:cubicBezTo>
                      <a:pt x="16" y="45"/>
                      <a:pt x="16" y="57"/>
                      <a:pt x="18" y="68"/>
                    </a:cubicBezTo>
                    <a:cubicBezTo>
                      <a:pt x="19" y="77"/>
                      <a:pt x="21" y="87"/>
                      <a:pt x="18" y="96"/>
                    </a:cubicBezTo>
                    <a:cubicBezTo>
                      <a:pt x="17" y="98"/>
                      <a:pt x="16" y="101"/>
                      <a:pt x="14" y="103"/>
                    </a:cubicBezTo>
                    <a:cubicBezTo>
                      <a:pt x="15" y="101"/>
                      <a:pt x="15" y="100"/>
                      <a:pt x="16" y="98"/>
                    </a:cubicBezTo>
                    <a:cubicBezTo>
                      <a:pt x="17" y="94"/>
                      <a:pt x="18" y="89"/>
                      <a:pt x="17" y="84"/>
                    </a:cubicBezTo>
                    <a:cubicBezTo>
                      <a:pt x="17" y="82"/>
                      <a:pt x="17" y="80"/>
                      <a:pt x="16" y="77"/>
                    </a:cubicBezTo>
                    <a:cubicBezTo>
                      <a:pt x="16" y="75"/>
                      <a:pt x="16" y="72"/>
                      <a:pt x="15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4" y="69"/>
                      <a:pt x="14" y="69"/>
                      <a:pt x="13" y="69"/>
                    </a:cubicBezTo>
                    <a:cubicBezTo>
                      <a:pt x="14" y="72"/>
                      <a:pt x="14" y="75"/>
                      <a:pt x="14" y="78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6" y="77"/>
                      <a:pt x="17" y="78"/>
                      <a:pt x="16" y="79"/>
                    </a:cubicBezTo>
                    <a:cubicBezTo>
                      <a:pt x="16" y="79"/>
                      <a:pt x="15" y="80"/>
                      <a:pt x="15" y="80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6" y="85"/>
                      <a:pt x="16" y="90"/>
                      <a:pt x="15" y="95"/>
                    </a:cubicBezTo>
                    <a:cubicBezTo>
                      <a:pt x="13" y="101"/>
                      <a:pt x="11" y="106"/>
                      <a:pt x="8" y="111"/>
                    </a:cubicBezTo>
                    <a:cubicBezTo>
                      <a:pt x="7" y="112"/>
                      <a:pt x="6" y="113"/>
                      <a:pt x="6" y="114"/>
                    </a:cubicBezTo>
                    <a:cubicBezTo>
                      <a:pt x="6" y="114"/>
                      <a:pt x="5" y="114"/>
                      <a:pt x="5" y="114"/>
                    </a:cubicBezTo>
                    <a:cubicBezTo>
                      <a:pt x="5" y="114"/>
                      <a:pt x="5" y="115"/>
                      <a:pt x="5" y="115"/>
                    </a:cubicBezTo>
                    <a:cubicBezTo>
                      <a:pt x="3" y="117"/>
                      <a:pt x="2" y="119"/>
                      <a:pt x="0" y="121"/>
                    </a:cubicBezTo>
                    <a:cubicBezTo>
                      <a:pt x="0" y="122"/>
                      <a:pt x="0" y="123"/>
                      <a:pt x="1" y="123"/>
                    </a:cubicBezTo>
                    <a:cubicBezTo>
                      <a:pt x="1" y="123"/>
                      <a:pt x="1" y="123"/>
                      <a:pt x="2" y="122"/>
                    </a:cubicBezTo>
                    <a:cubicBezTo>
                      <a:pt x="4" y="120"/>
                      <a:pt x="6" y="118"/>
                      <a:pt x="7" y="115"/>
                    </a:cubicBezTo>
                    <a:cubicBezTo>
                      <a:pt x="15" y="112"/>
                      <a:pt x="20" y="106"/>
                      <a:pt x="22" y="98"/>
                    </a:cubicBezTo>
                    <a:cubicBezTo>
                      <a:pt x="25" y="90"/>
                      <a:pt x="24" y="82"/>
                      <a:pt x="23" y="73"/>
                    </a:cubicBezTo>
                    <a:cubicBezTo>
                      <a:pt x="22" y="61"/>
                      <a:pt x="21" y="48"/>
                      <a:pt x="20" y="35"/>
                    </a:cubicBezTo>
                    <a:cubicBezTo>
                      <a:pt x="20" y="30"/>
                      <a:pt x="19" y="24"/>
                      <a:pt x="18" y="18"/>
                    </a:cubicBezTo>
                    <a:cubicBezTo>
                      <a:pt x="18" y="16"/>
                      <a:pt x="17" y="13"/>
                      <a:pt x="17" y="10"/>
                    </a:cubicBezTo>
                    <a:cubicBezTo>
                      <a:pt x="17" y="7"/>
                      <a:pt x="18" y="4"/>
                      <a:pt x="17" y="1"/>
                    </a:cubicBezTo>
                    <a:cubicBezTo>
                      <a:pt x="17" y="1"/>
                      <a:pt x="16" y="0"/>
                      <a:pt x="16" y="0"/>
                    </a:cubicBezTo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93"/>
              <p:cNvSpPr>
                <a:spLocks noEditPoints="1"/>
              </p:cNvSpPr>
              <p:nvPr/>
            </p:nvSpPr>
            <p:spPr bwMode="auto">
              <a:xfrm>
                <a:off x="5107306" y="3193257"/>
                <a:ext cx="122238" cy="119063"/>
              </a:xfrm>
              <a:custGeom>
                <a:avLst/>
                <a:gdLst>
                  <a:gd name="T0" fmla="*/ 27 w 57"/>
                  <a:gd name="T1" fmla="*/ 34 h 55"/>
                  <a:gd name="T2" fmla="*/ 22 w 57"/>
                  <a:gd name="T3" fmla="*/ 37 h 55"/>
                  <a:gd name="T4" fmla="*/ 21 w 57"/>
                  <a:gd name="T5" fmla="*/ 40 h 55"/>
                  <a:gd name="T6" fmla="*/ 21 w 57"/>
                  <a:gd name="T7" fmla="*/ 40 h 55"/>
                  <a:gd name="T8" fmla="*/ 21 w 57"/>
                  <a:gd name="T9" fmla="*/ 40 h 55"/>
                  <a:gd name="T10" fmla="*/ 21 w 57"/>
                  <a:gd name="T11" fmla="*/ 40 h 55"/>
                  <a:gd name="T12" fmla="*/ 20 w 57"/>
                  <a:gd name="T13" fmla="*/ 41 h 55"/>
                  <a:gd name="T14" fmla="*/ 16 w 57"/>
                  <a:gd name="T15" fmla="*/ 44 h 55"/>
                  <a:gd name="T16" fmla="*/ 15 w 57"/>
                  <a:gd name="T17" fmla="*/ 44 h 55"/>
                  <a:gd name="T18" fmla="*/ 14 w 57"/>
                  <a:gd name="T19" fmla="*/ 44 h 55"/>
                  <a:gd name="T20" fmla="*/ 13 w 57"/>
                  <a:gd name="T21" fmla="*/ 44 h 55"/>
                  <a:gd name="T22" fmla="*/ 1 w 57"/>
                  <a:gd name="T23" fmla="*/ 50 h 55"/>
                  <a:gd name="T24" fmla="*/ 1 w 57"/>
                  <a:gd name="T25" fmla="*/ 52 h 55"/>
                  <a:gd name="T26" fmla="*/ 1 w 57"/>
                  <a:gd name="T27" fmla="*/ 52 h 55"/>
                  <a:gd name="T28" fmla="*/ 6 w 57"/>
                  <a:gd name="T29" fmla="*/ 50 h 55"/>
                  <a:gd name="T30" fmla="*/ 6 w 57"/>
                  <a:gd name="T31" fmla="*/ 50 h 55"/>
                  <a:gd name="T32" fmla="*/ 5 w 57"/>
                  <a:gd name="T33" fmla="*/ 50 h 55"/>
                  <a:gd name="T34" fmla="*/ 1 w 57"/>
                  <a:gd name="T35" fmla="*/ 53 h 55"/>
                  <a:gd name="T36" fmla="*/ 1 w 57"/>
                  <a:gd name="T37" fmla="*/ 55 h 55"/>
                  <a:gd name="T38" fmla="*/ 2 w 57"/>
                  <a:gd name="T39" fmla="*/ 55 h 55"/>
                  <a:gd name="T40" fmla="*/ 2 w 57"/>
                  <a:gd name="T41" fmla="*/ 55 h 55"/>
                  <a:gd name="T42" fmla="*/ 2 w 57"/>
                  <a:gd name="T43" fmla="*/ 55 h 55"/>
                  <a:gd name="T44" fmla="*/ 9 w 57"/>
                  <a:gd name="T45" fmla="*/ 51 h 55"/>
                  <a:gd name="T46" fmla="*/ 13 w 57"/>
                  <a:gd name="T47" fmla="*/ 49 h 55"/>
                  <a:gd name="T48" fmla="*/ 18 w 57"/>
                  <a:gd name="T49" fmla="*/ 46 h 55"/>
                  <a:gd name="T50" fmla="*/ 18 w 57"/>
                  <a:gd name="T51" fmla="*/ 45 h 55"/>
                  <a:gd name="T52" fmla="*/ 24 w 57"/>
                  <a:gd name="T53" fmla="*/ 40 h 55"/>
                  <a:gd name="T54" fmla="*/ 27 w 57"/>
                  <a:gd name="T55" fmla="*/ 34 h 55"/>
                  <a:gd name="T56" fmla="*/ 34 w 57"/>
                  <a:gd name="T57" fmla="*/ 25 h 55"/>
                  <a:gd name="T58" fmla="*/ 29 w 57"/>
                  <a:gd name="T59" fmla="*/ 26 h 55"/>
                  <a:gd name="T60" fmla="*/ 24 w 57"/>
                  <a:gd name="T61" fmla="*/ 34 h 55"/>
                  <a:gd name="T62" fmla="*/ 29 w 57"/>
                  <a:gd name="T63" fmla="*/ 31 h 55"/>
                  <a:gd name="T64" fmla="*/ 32 w 57"/>
                  <a:gd name="T65" fmla="*/ 27 h 55"/>
                  <a:gd name="T66" fmla="*/ 34 w 57"/>
                  <a:gd name="T67" fmla="*/ 25 h 55"/>
                  <a:gd name="T68" fmla="*/ 41 w 57"/>
                  <a:gd name="T69" fmla="*/ 15 h 55"/>
                  <a:gd name="T70" fmla="*/ 37 w 57"/>
                  <a:gd name="T71" fmla="*/ 16 h 55"/>
                  <a:gd name="T72" fmla="*/ 31 w 57"/>
                  <a:gd name="T73" fmla="*/ 23 h 55"/>
                  <a:gd name="T74" fmla="*/ 36 w 57"/>
                  <a:gd name="T75" fmla="*/ 22 h 55"/>
                  <a:gd name="T76" fmla="*/ 36 w 57"/>
                  <a:gd name="T77" fmla="*/ 22 h 55"/>
                  <a:gd name="T78" fmla="*/ 37 w 57"/>
                  <a:gd name="T79" fmla="*/ 22 h 55"/>
                  <a:gd name="T80" fmla="*/ 46 w 57"/>
                  <a:gd name="T81" fmla="*/ 17 h 55"/>
                  <a:gd name="T82" fmla="*/ 46 w 57"/>
                  <a:gd name="T83" fmla="*/ 15 h 55"/>
                  <a:gd name="T84" fmla="*/ 44 w 57"/>
                  <a:gd name="T85" fmla="*/ 15 h 55"/>
                  <a:gd name="T86" fmla="*/ 40 w 57"/>
                  <a:gd name="T87" fmla="*/ 16 h 55"/>
                  <a:gd name="T88" fmla="*/ 41 w 57"/>
                  <a:gd name="T89" fmla="*/ 15 h 55"/>
                  <a:gd name="T90" fmla="*/ 56 w 57"/>
                  <a:gd name="T91" fmla="*/ 0 h 55"/>
                  <a:gd name="T92" fmla="*/ 55 w 57"/>
                  <a:gd name="T93" fmla="*/ 0 h 55"/>
                  <a:gd name="T94" fmla="*/ 48 w 57"/>
                  <a:gd name="T95" fmla="*/ 6 h 55"/>
                  <a:gd name="T96" fmla="*/ 45 w 57"/>
                  <a:gd name="T97" fmla="*/ 8 h 55"/>
                  <a:gd name="T98" fmla="*/ 43 w 57"/>
                  <a:gd name="T99" fmla="*/ 10 h 55"/>
                  <a:gd name="T100" fmla="*/ 40 w 57"/>
                  <a:gd name="T101" fmla="*/ 12 h 55"/>
                  <a:gd name="T102" fmla="*/ 40 w 57"/>
                  <a:gd name="T103" fmla="*/ 13 h 55"/>
                  <a:gd name="T104" fmla="*/ 43 w 57"/>
                  <a:gd name="T105" fmla="*/ 12 h 55"/>
                  <a:gd name="T106" fmla="*/ 43 w 57"/>
                  <a:gd name="T107" fmla="*/ 12 h 55"/>
                  <a:gd name="T108" fmla="*/ 44 w 57"/>
                  <a:gd name="T109" fmla="*/ 12 h 55"/>
                  <a:gd name="T110" fmla="*/ 44 w 57"/>
                  <a:gd name="T111" fmla="*/ 12 h 55"/>
                  <a:gd name="T112" fmla="*/ 46 w 57"/>
                  <a:gd name="T113" fmla="*/ 9 h 55"/>
                  <a:gd name="T114" fmla="*/ 48 w 57"/>
                  <a:gd name="T115" fmla="*/ 8 h 55"/>
                  <a:gd name="T116" fmla="*/ 51 w 57"/>
                  <a:gd name="T117" fmla="*/ 5 h 55"/>
                  <a:gd name="T118" fmla="*/ 56 w 57"/>
                  <a:gd name="T119" fmla="*/ 2 h 55"/>
                  <a:gd name="T120" fmla="*/ 56 w 57"/>
                  <a:gd name="T1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7" h="55">
                    <a:moveTo>
                      <a:pt x="27" y="34"/>
                    </a:moveTo>
                    <a:cubicBezTo>
                      <a:pt x="26" y="35"/>
                      <a:pt x="24" y="36"/>
                      <a:pt x="22" y="37"/>
                    </a:cubicBezTo>
                    <a:cubicBezTo>
                      <a:pt x="22" y="38"/>
                      <a:pt x="21" y="39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0" y="40"/>
                      <a:pt x="20" y="40"/>
                      <a:pt x="20" y="41"/>
                    </a:cubicBezTo>
                    <a:cubicBezTo>
                      <a:pt x="19" y="42"/>
                      <a:pt x="18" y="43"/>
                      <a:pt x="16" y="44"/>
                    </a:cubicBezTo>
                    <a:cubicBezTo>
                      <a:pt x="16" y="44"/>
                      <a:pt x="15" y="44"/>
                      <a:pt x="15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9" y="46"/>
                      <a:pt x="5" y="49"/>
                      <a:pt x="1" y="50"/>
                    </a:cubicBezTo>
                    <a:cubicBezTo>
                      <a:pt x="0" y="50"/>
                      <a:pt x="0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3" y="51"/>
                      <a:pt x="4" y="51"/>
                      <a:pt x="6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50"/>
                      <a:pt x="5" y="50"/>
                      <a:pt x="5" y="50"/>
                    </a:cubicBezTo>
                    <a:cubicBezTo>
                      <a:pt x="4" y="51"/>
                      <a:pt x="2" y="52"/>
                      <a:pt x="1" y="53"/>
                    </a:cubicBezTo>
                    <a:cubicBezTo>
                      <a:pt x="0" y="54"/>
                      <a:pt x="0" y="55"/>
                      <a:pt x="1" y="55"/>
                    </a:cubicBezTo>
                    <a:cubicBezTo>
                      <a:pt x="1" y="55"/>
                      <a:pt x="2" y="55"/>
                      <a:pt x="2" y="55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4"/>
                      <a:pt x="6" y="53"/>
                      <a:pt x="9" y="51"/>
                    </a:cubicBezTo>
                    <a:cubicBezTo>
                      <a:pt x="10" y="51"/>
                      <a:pt x="11" y="50"/>
                      <a:pt x="13" y="49"/>
                    </a:cubicBezTo>
                    <a:cubicBezTo>
                      <a:pt x="15" y="48"/>
                      <a:pt x="17" y="47"/>
                      <a:pt x="18" y="46"/>
                    </a:cubicBezTo>
                    <a:cubicBezTo>
                      <a:pt x="19" y="46"/>
                      <a:pt x="19" y="45"/>
                      <a:pt x="18" y="45"/>
                    </a:cubicBezTo>
                    <a:cubicBezTo>
                      <a:pt x="21" y="43"/>
                      <a:pt x="22" y="42"/>
                      <a:pt x="24" y="40"/>
                    </a:cubicBezTo>
                    <a:cubicBezTo>
                      <a:pt x="25" y="38"/>
                      <a:pt x="26" y="36"/>
                      <a:pt x="27" y="34"/>
                    </a:cubicBezTo>
                    <a:moveTo>
                      <a:pt x="34" y="25"/>
                    </a:moveTo>
                    <a:cubicBezTo>
                      <a:pt x="32" y="25"/>
                      <a:pt x="31" y="26"/>
                      <a:pt x="29" y="26"/>
                    </a:cubicBezTo>
                    <a:cubicBezTo>
                      <a:pt x="27" y="28"/>
                      <a:pt x="26" y="31"/>
                      <a:pt x="24" y="34"/>
                    </a:cubicBezTo>
                    <a:cubicBezTo>
                      <a:pt x="26" y="33"/>
                      <a:pt x="28" y="32"/>
                      <a:pt x="29" y="31"/>
                    </a:cubicBezTo>
                    <a:cubicBezTo>
                      <a:pt x="30" y="30"/>
                      <a:pt x="31" y="28"/>
                      <a:pt x="32" y="27"/>
                    </a:cubicBezTo>
                    <a:cubicBezTo>
                      <a:pt x="32" y="26"/>
                      <a:pt x="33" y="26"/>
                      <a:pt x="34" y="25"/>
                    </a:cubicBezTo>
                    <a:moveTo>
                      <a:pt x="41" y="15"/>
                    </a:moveTo>
                    <a:cubicBezTo>
                      <a:pt x="40" y="15"/>
                      <a:pt x="38" y="16"/>
                      <a:pt x="37" y="16"/>
                    </a:cubicBezTo>
                    <a:cubicBezTo>
                      <a:pt x="35" y="18"/>
                      <a:pt x="33" y="21"/>
                      <a:pt x="31" y="23"/>
                    </a:cubicBezTo>
                    <a:cubicBezTo>
                      <a:pt x="33" y="23"/>
                      <a:pt x="34" y="23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7" y="22"/>
                    </a:cubicBezTo>
                    <a:cubicBezTo>
                      <a:pt x="40" y="20"/>
                      <a:pt x="43" y="18"/>
                      <a:pt x="46" y="17"/>
                    </a:cubicBezTo>
                    <a:cubicBezTo>
                      <a:pt x="47" y="16"/>
                      <a:pt x="47" y="15"/>
                      <a:pt x="46" y="15"/>
                    </a:cubicBezTo>
                    <a:cubicBezTo>
                      <a:pt x="45" y="15"/>
                      <a:pt x="45" y="15"/>
                      <a:pt x="44" y="15"/>
                    </a:cubicBezTo>
                    <a:cubicBezTo>
                      <a:pt x="43" y="15"/>
                      <a:pt x="41" y="15"/>
                      <a:pt x="40" y="16"/>
                    </a:cubicBezTo>
                    <a:cubicBezTo>
                      <a:pt x="40" y="15"/>
                      <a:pt x="41" y="15"/>
                      <a:pt x="41" y="15"/>
                    </a:cubicBezTo>
                    <a:moveTo>
                      <a:pt x="56" y="0"/>
                    </a:moveTo>
                    <a:cubicBezTo>
                      <a:pt x="56" y="0"/>
                      <a:pt x="55" y="0"/>
                      <a:pt x="55" y="0"/>
                    </a:cubicBezTo>
                    <a:cubicBezTo>
                      <a:pt x="53" y="2"/>
                      <a:pt x="50" y="4"/>
                      <a:pt x="48" y="6"/>
                    </a:cubicBezTo>
                    <a:cubicBezTo>
                      <a:pt x="47" y="7"/>
                      <a:pt x="46" y="7"/>
                      <a:pt x="45" y="8"/>
                    </a:cubicBezTo>
                    <a:cubicBezTo>
                      <a:pt x="44" y="9"/>
                      <a:pt x="43" y="9"/>
                      <a:pt x="43" y="10"/>
                    </a:cubicBezTo>
                    <a:cubicBezTo>
                      <a:pt x="42" y="11"/>
                      <a:pt x="41" y="11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3"/>
                      <a:pt x="42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1"/>
                      <a:pt x="45" y="10"/>
                      <a:pt x="46" y="9"/>
                    </a:cubicBezTo>
                    <a:cubicBezTo>
                      <a:pt x="47" y="9"/>
                      <a:pt x="48" y="8"/>
                      <a:pt x="48" y="8"/>
                    </a:cubicBezTo>
                    <a:cubicBezTo>
                      <a:pt x="49" y="7"/>
                      <a:pt x="50" y="6"/>
                      <a:pt x="51" y="5"/>
                    </a:cubicBezTo>
                    <a:cubicBezTo>
                      <a:pt x="53" y="4"/>
                      <a:pt x="54" y="3"/>
                      <a:pt x="56" y="2"/>
                    </a:cubicBezTo>
                    <a:cubicBezTo>
                      <a:pt x="57" y="1"/>
                      <a:pt x="57" y="0"/>
                      <a:pt x="56" y="0"/>
                    </a:cubicBezTo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任意多边形 270"/>
              <p:cNvSpPr/>
              <p:nvPr/>
            </p:nvSpPr>
            <p:spPr bwMode="auto">
              <a:xfrm>
                <a:off x="5107838" y="2902743"/>
                <a:ext cx="556146" cy="974726"/>
              </a:xfrm>
              <a:custGeom>
                <a:avLst/>
                <a:gdLst>
                  <a:gd name="connsiteX0" fmla="*/ 527047 w 556146"/>
                  <a:gd name="connsiteY0" fmla="*/ 954088 h 974726"/>
                  <a:gd name="connsiteX1" fmla="*/ 529164 w 556146"/>
                  <a:gd name="connsiteY1" fmla="*/ 954088 h 974726"/>
                  <a:gd name="connsiteX2" fmla="*/ 529164 w 556146"/>
                  <a:gd name="connsiteY2" fmla="*/ 958674 h 974726"/>
                  <a:gd name="connsiteX3" fmla="*/ 514347 w 556146"/>
                  <a:gd name="connsiteY3" fmla="*/ 970140 h 974726"/>
                  <a:gd name="connsiteX4" fmla="*/ 510114 w 556146"/>
                  <a:gd name="connsiteY4" fmla="*/ 972433 h 974726"/>
                  <a:gd name="connsiteX5" fmla="*/ 510114 w 556146"/>
                  <a:gd name="connsiteY5" fmla="*/ 974726 h 974726"/>
                  <a:gd name="connsiteX6" fmla="*/ 507997 w 556146"/>
                  <a:gd name="connsiteY6" fmla="*/ 974726 h 974726"/>
                  <a:gd name="connsiteX7" fmla="*/ 507997 w 556146"/>
                  <a:gd name="connsiteY7" fmla="*/ 970140 h 974726"/>
                  <a:gd name="connsiteX8" fmla="*/ 514347 w 556146"/>
                  <a:gd name="connsiteY8" fmla="*/ 965554 h 974726"/>
                  <a:gd name="connsiteX9" fmla="*/ 527047 w 556146"/>
                  <a:gd name="connsiteY9" fmla="*/ 954088 h 974726"/>
                  <a:gd name="connsiteX10" fmla="*/ 550414 w 556146"/>
                  <a:gd name="connsiteY10" fmla="*/ 914400 h 974726"/>
                  <a:gd name="connsiteX11" fmla="*/ 552503 w 556146"/>
                  <a:gd name="connsiteY11" fmla="*/ 914400 h 974726"/>
                  <a:gd name="connsiteX12" fmla="*/ 554591 w 556146"/>
                  <a:gd name="connsiteY12" fmla="*/ 918696 h 974726"/>
                  <a:gd name="connsiteX13" fmla="*/ 552503 w 556146"/>
                  <a:gd name="connsiteY13" fmla="*/ 920844 h 974726"/>
                  <a:gd name="connsiteX14" fmla="*/ 521170 w 556146"/>
                  <a:gd name="connsiteY14" fmla="*/ 948765 h 974726"/>
                  <a:gd name="connsiteX15" fmla="*/ 519081 w 556146"/>
                  <a:gd name="connsiteY15" fmla="*/ 950913 h 974726"/>
                  <a:gd name="connsiteX16" fmla="*/ 516992 w 556146"/>
                  <a:gd name="connsiteY16" fmla="*/ 946617 h 974726"/>
                  <a:gd name="connsiteX17" fmla="*/ 550414 w 556146"/>
                  <a:gd name="connsiteY17" fmla="*/ 916548 h 974726"/>
                  <a:gd name="connsiteX18" fmla="*/ 550414 w 556146"/>
                  <a:gd name="connsiteY18" fmla="*/ 914400 h 974726"/>
                  <a:gd name="connsiteX19" fmla="*/ 548121 w 556146"/>
                  <a:gd name="connsiteY19" fmla="*/ 892175 h 974726"/>
                  <a:gd name="connsiteX20" fmla="*/ 552401 w 556146"/>
                  <a:gd name="connsiteY20" fmla="*/ 892175 h 974726"/>
                  <a:gd name="connsiteX21" fmla="*/ 554541 w 556146"/>
                  <a:gd name="connsiteY21" fmla="*/ 892175 h 974726"/>
                  <a:gd name="connsiteX22" fmla="*/ 554541 w 556146"/>
                  <a:gd name="connsiteY22" fmla="*/ 896471 h 974726"/>
                  <a:gd name="connsiteX23" fmla="*/ 552401 w 556146"/>
                  <a:gd name="connsiteY23" fmla="*/ 896471 h 974726"/>
                  <a:gd name="connsiteX24" fmla="*/ 548121 w 556146"/>
                  <a:gd name="connsiteY24" fmla="*/ 896471 h 974726"/>
                  <a:gd name="connsiteX25" fmla="*/ 531004 w 556146"/>
                  <a:gd name="connsiteY25" fmla="*/ 909358 h 974726"/>
                  <a:gd name="connsiteX26" fmla="*/ 511747 w 556146"/>
                  <a:gd name="connsiteY26" fmla="*/ 926540 h 974726"/>
                  <a:gd name="connsiteX27" fmla="*/ 511747 w 556146"/>
                  <a:gd name="connsiteY27" fmla="*/ 928688 h 974726"/>
                  <a:gd name="connsiteX28" fmla="*/ 509607 w 556146"/>
                  <a:gd name="connsiteY28" fmla="*/ 924392 h 974726"/>
                  <a:gd name="connsiteX29" fmla="*/ 511747 w 556146"/>
                  <a:gd name="connsiteY29" fmla="*/ 922245 h 974726"/>
                  <a:gd name="connsiteX30" fmla="*/ 531004 w 556146"/>
                  <a:gd name="connsiteY30" fmla="*/ 902914 h 974726"/>
                  <a:gd name="connsiteX31" fmla="*/ 548121 w 556146"/>
                  <a:gd name="connsiteY31" fmla="*/ 892175 h 974726"/>
                  <a:gd name="connsiteX32" fmla="*/ 544457 w 556146"/>
                  <a:gd name="connsiteY32" fmla="*/ 874713 h 974726"/>
                  <a:gd name="connsiteX33" fmla="*/ 546600 w 556146"/>
                  <a:gd name="connsiteY33" fmla="*/ 874713 h 974726"/>
                  <a:gd name="connsiteX34" fmla="*/ 548743 w 556146"/>
                  <a:gd name="connsiteY34" fmla="*/ 876911 h 974726"/>
                  <a:gd name="connsiteX35" fmla="*/ 546600 w 556146"/>
                  <a:gd name="connsiteY35" fmla="*/ 879109 h 974726"/>
                  <a:gd name="connsiteX36" fmla="*/ 510167 w 556146"/>
                  <a:gd name="connsiteY36" fmla="*/ 903288 h 974726"/>
                  <a:gd name="connsiteX37" fmla="*/ 508023 w 556146"/>
                  <a:gd name="connsiteY37" fmla="*/ 903288 h 974726"/>
                  <a:gd name="connsiteX38" fmla="*/ 508023 w 556146"/>
                  <a:gd name="connsiteY38" fmla="*/ 898892 h 974726"/>
                  <a:gd name="connsiteX39" fmla="*/ 510167 w 556146"/>
                  <a:gd name="connsiteY39" fmla="*/ 898892 h 974726"/>
                  <a:gd name="connsiteX40" fmla="*/ 544457 w 556146"/>
                  <a:gd name="connsiteY40" fmla="*/ 874713 h 974726"/>
                  <a:gd name="connsiteX41" fmla="*/ 544297 w 556146"/>
                  <a:gd name="connsiteY41" fmla="*/ 842963 h 974726"/>
                  <a:gd name="connsiteX42" fmla="*/ 548615 w 556146"/>
                  <a:gd name="connsiteY42" fmla="*/ 842963 h 974726"/>
                  <a:gd name="connsiteX43" fmla="*/ 550774 w 556146"/>
                  <a:gd name="connsiteY43" fmla="*/ 842963 h 974726"/>
                  <a:gd name="connsiteX44" fmla="*/ 552933 w 556146"/>
                  <a:gd name="connsiteY44" fmla="*/ 842963 h 974726"/>
                  <a:gd name="connsiteX45" fmla="*/ 552933 w 556146"/>
                  <a:gd name="connsiteY45" fmla="*/ 847130 h 974726"/>
                  <a:gd name="connsiteX46" fmla="*/ 550774 w 556146"/>
                  <a:gd name="connsiteY46" fmla="*/ 847130 h 974726"/>
                  <a:gd name="connsiteX47" fmla="*/ 548615 w 556146"/>
                  <a:gd name="connsiteY47" fmla="*/ 847130 h 974726"/>
                  <a:gd name="connsiteX48" fmla="*/ 544297 w 556146"/>
                  <a:gd name="connsiteY48" fmla="*/ 847130 h 974726"/>
                  <a:gd name="connsiteX49" fmla="*/ 524866 w 556146"/>
                  <a:gd name="connsiteY49" fmla="*/ 859632 h 974726"/>
                  <a:gd name="connsiteX50" fmla="*/ 507594 w 556146"/>
                  <a:gd name="connsiteY50" fmla="*/ 874218 h 974726"/>
                  <a:gd name="connsiteX51" fmla="*/ 505435 w 556146"/>
                  <a:gd name="connsiteY51" fmla="*/ 876301 h 974726"/>
                  <a:gd name="connsiteX52" fmla="*/ 503276 w 556146"/>
                  <a:gd name="connsiteY52" fmla="*/ 872134 h 974726"/>
                  <a:gd name="connsiteX53" fmla="*/ 507594 w 556146"/>
                  <a:gd name="connsiteY53" fmla="*/ 870050 h 974726"/>
                  <a:gd name="connsiteX54" fmla="*/ 527025 w 556146"/>
                  <a:gd name="connsiteY54" fmla="*/ 853381 h 974726"/>
                  <a:gd name="connsiteX55" fmla="*/ 544297 w 556146"/>
                  <a:gd name="connsiteY55" fmla="*/ 842963 h 974726"/>
                  <a:gd name="connsiteX56" fmla="*/ 542738 w 556146"/>
                  <a:gd name="connsiteY56" fmla="*/ 819150 h 974726"/>
                  <a:gd name="connsiteX57" fmla="*/ 544947 w 556146"/>
                  <a:gd name="connsiteY57" fmla="*/ 819150 h 974726"/>
                  <a:gd name="connsiteX58" fmla="*/ 544947 w 556146"/>
                  <a:gd name="connsiteY58" fmla="*/ 823446 h 974726"/>
                  <a:gd name="connsiteX59" fmla="*/ 542738 w 556146"/>
                  <a:gd name="connsiteY59" fmla="*/ 823446 h 974726"/>
                  <a:gd name="connsiteX60" fmla="*/ 531694 w 556146"/>
                  <a:gd name="connsiteY60" fmla="*/ 827741 h 974726"/>
                  <a:gd name="connsiteX61" fmla="*/ 520651 w 556146"/>
                  <a:gd name="connsiteY61" fmla="*/ 838481 h 974726"/>
                  <a:gd name="connsiteX62" fmla="*/ 502981 w 556146"/>
                  <a:gd name="connsiteY62" fmla="*/ 851367 h 974726"/>
                  <a:gd name="connsiteX63" fmla="*/ 500773 w 556146"/>
                  <a:gd name="connsiteY63" fmla="*/ 855663 h 974726"/>
                  <a:gd name="connsiteX64" fmla="*/ 498564 w 556146"/>
                  <a:gd name="connsiteY64" fmla="*/ 855663 h 974726"/>
                  <a:gd name="connsiteX65" fmla="*/ 496355 w 556146"/>
                  <a:gd name="connsiteY65" fmla="*/ 855663 h 974726"/>
                  <a:gd name="connsiteX66" fmla="*/ 496355 w 556146"/>
                  <a:gd name="connsiteY66" fmla="*/ 853515 h 974726"/>
                  <a:gd name="connsiteX67" fmla="*/ 498564 w 556146"/>
                  <a:gd name="connsiteY67" fmla="*/ 851367 h 974726"/>
                  <a:gd name="connsiteX68" fmla="*/ 502981 w 556146"/>
                  <a:gd name="connsiteY68" fmla="*/ 847072 h 974726"/>
                  <a:gd name="connsiteX69" fmla="*/ 520651 w 556146"/>
                  <a:gd name="connsiteY69" fmla="*/ 832037 h 974726"/>
                  <a:gd name="connsiteX70" fmla="*/ 542738 w 556146"/>
                  <a:gd name="connsiteY70" fmla="*/ 819150 h 974726"/>
                  <a:gd name="connsiteX71" fmla="*/ 546583 w 556146"/>
                  <a:gd name="connsiteY71" fmla="*/ 793750 h 974726"/>
                  <a:gd name="connsiteX72" fmla="*/ 546583 w 556146"/>
                  <a:gd name="connsiteY72" fmla="*/ 797983 h 974726"/>
                  <a:gd name="connsiteX73" fmla="*/ 544424 w 556146"/>
                  <a:gd name="connsiteY73" fmla="*/ 800100 h 974726"/>
                  <a:gd name="connsiteX74" fmla="*/ 540106 w 556146"/>
                  <a:gd name="connsiteY74" fmla="*/ 800100 h 974726"/>
                  <a:gd name="connsiteX75" fmla="*/ 520675 w 556146"/>
                  <a:gd name="connsiteY75" fmla="*/ 812800 h 974726"/>
                  <a:gd name="connsiteX76" fmla="*/ 503403 w 556146"/>
                  <a:gd name="connsiteY76" fmla="*/ 829733 h 974726"/>
                  <a:gd name="connsiteX77" fmla="*/ 501244 w 556146"/>
                  <a:gd name="connsiteY77" fmla="*/ 831850 h 974726"/>
                  <a:gd name="connsiteX78" fmla="*/ 499085 w 556146"/>
                  <a:gd name="connsiteY78" fmla="*/ 831850 h 974726"/>
                  <a:gd name="connsiteX79" fmla="*/ 496926 w 556146"/>
                  <a:gd name="connsiteY79" fmla="*/ 827617 h 974726"/>
                  <a:gd name="connsiteX80" fmla="*/ 499085 w 556146"/>
                  <a:gd name="connsiteY80" fmla="*/ 827617 h 974726"/>
                  <a:gd name="connsiteX81" fmla="*/ 501244 w 556146"/>
                  <a:gd name="connsiteY81" fmla="*/ 823383 h 974726"/>
                  <a:gd name="connsiteX82" fmla="*/ 522834 w 556146"/>
                  <a:gd name="connsiteY82" fmla="*/ 806450 h 974726"/>
                  <a:gd name="connsiteX83" fmla="*/ 540106 w 556146"/>
                  <a:gd name="connsiteY83" fmla="*/ 795867 h 974726"/>
                  <a:gd name="connsiteX84" fmla="*/ 544424 w 556146"/>
                  <a:gd name="connsiteY84" fmla="*/ 795867 h 974726"/>
                  <a:gd name="connsiteX85" fmla="*/ 546583 w 556146"/>
                  <a:gd name="connsiteY85" fmla="*/ 793750 h 974726"/>
                  <a:gd name="connsiteX86" fmla="*/ 552414 w 556146"/>
                  <a:gd name="connsiteY86" fmla="*/ 763588 h 974726"/>
                  <a:gd name="connsiteX87" fmla="*/ 554547 w 556146"/>
                  <a:gd name="connsiteY87" fmla="*/ 763588 h 974726"/>
                  <a:gd name="connsiteX88" fmla="*/ 554547 w 556146"/>
                  <a:gd name="connsiteY88" fmla="*/ 767868 h 974726"/>
                  <a:gd name="connsiteX89" fmla="*/ 552414 w 556146"/>
                  <a:gd name="connsiteY89" fmla="*/ 767868 h 974726"/>
                  <a:gd name="connsiteX90" fmla="*/ 541748 w 556146"/>
                  <a:gd name="connsiteY90" fmla="*/ 774287 h 974726"/>
                  <a:gd name="connsiteX91" fmla="*/ 537481 w 556146"/>
                  <a:gd name="connsiteY91" fmla="*/ 776426 h 974726"/>
                  <a:gd name="connsiteX92" fmla="*/ 494817 w 556146"/>
                  <a:gd name="connsiteY92" fmla="*/ 808522 h 974726"/>
                  <a:gd name="connsiteX93" fmla="*/ 492684 w 556146"/>
                  <a:gd name="connsiteY93" fmla="*/ 810661 h 974726"/>
                  <a:gd name="connsiteX94" fmla="*/ 492684 w 556146"/>
                  <a:gd name="connsiteY94" fmla="*/ 812801 h 974726"/>
                  <a:gd name="connsiteX95" fmla="*/ 490550 w 556146"/>
                  <a:gd name="connsiteY95" fmla="*/ 812801 h 974726"/>
                  <a:gd name="connsiteX96" fmla="*/ 490550 w 556146"/>
                  <a:gd name="connsiteY96" fmla="*/ 808522 h 974726"/>
                  <a:gd name="connsiteX97" fmla="*/ 492684 w 556146"/>
                  <a:gd name="connsiteY97" fmla="*/ 806382 h 974726"/>
                  <a:gd name="connsiteX98" fmla="*/ 537481 w 556146"/>
                  <a:gd name="connsiteY98" fmla="*/ 772147 h 974726"/>
                  <a:gd name="connsiteX99" fmla="*/ 541748 w 556146"/>
                  <a:gd name="connsiteY99" fmla="*/ 770007 h 974726"/>
                  <a:gd name="connsiteX100" fmla="*/ 552414 w 556146"/>
                  <a:gd name="connsiteY100" fmla="*/ 763588 h 974726"/>
                  <a:gd name="connsiteX101" fmla="*/ 526951 w 556146"/>
                  <a:gd name="connsiteY101" fmla="*/ 752475 h 974726"/>
                  <a:gd name="connsiteX102" fmla="*/ 529115 w 556146"/>
                  <a:gd name="connsiteY102" fmla="*/ 752475 h 974726"/>
                  <a:gd name="connsiteX103" fmla="*/ 529115 w 556146"/>
                  <a:gd name="connsiteY103" fmla="*/ 756708 h 974726"/>
                  <a:gd name="connsiteX104" fmla="*/ 466337 w 556146"/>
                  <a:gd name="connsiteY104" fmla="*/ 792692 h 974726"/>
                  <a:gd name="connsiteX105" fmla="*/ 464172 w 556146"/>
                  <a:gd name="connsiteY105" fmla="*/ 794808 h 974726"/>
                  <a:gd name="connsiteX106" fmla="*/ 464172 w 556146"/>
                  <a:gd name="connsiteY106" fmla="*/ 796925 h 974726"/>
                  <a:gd name="connsiteX107" fmla="*/ 462007 w 556146"/>
                  <a:gd name="connsiteY107" fmla="*/ 796925 h 974726"/>
                  <a:gd name="connsiteX108" fmla="*/ 459842 w 556146"/>
                  <a:gd name="connsiteY108" fmla="*/ 794808 h 974726"/>
                  <a:gd name="connsiteX109" fmla="*/ 462007 w 556146"/>
                  <a:gd name="connsiteY109" fmla="*/ 792692 h 974726"/>
                  <a:gd name="connsiteX110" fmla="*/ 526951 w 556146"/>
                  <a:gd name="connsiteY110" fmla="*/ 752475 h 974726"/>
                  <a:gd name="connsiteX111" fmla="*/ 456090 w 556146"/>
                  <a:gd name="connsiteY111" fmla="*/ 752475 h 974726"/>
                  <a:gd name="connsiteX112" fmla="*/ 458255 w 556146"/>
                  <a:gd name="connsiteY112" fmla="*/ 754618 h 974726"/>
                  <a:gd name="connsiteX113" fmla="*/ 456090 w 556146"/>
                  <a:gd name="connsiteY113" fmla="*/ 756761 h 974726"/>
                  <a:gd name="connsiteX114" fmla="*/ 421454 w 556146"/>
                  <a:gd name="connsiteY114" fmla="*/ 773907 h 974726"/>
                  <a:gd name="connsiteX115" fmla="*/ 391147 w 556146"/>
                  <a:gd name="connsiteY115" fmla="*/ 795338 h 974726"/>
                  <a:gd name="connsiteX116" fmla="*/ 388982 w 556146"/>
                  <a:gd name="connsiteY116" fmla="*/ 791052 h 974726"/>
                  <a:gd name="connsiteX117" fmla="*/ 421454 w 556146"/>
                  <a:gd name="connsiteY117" fmla="*/ 767477 h 974726"/>
                  <a:gd name="connsiteX118" fmla="*/ 440937 w 556146"/>
                  <a:gd name="connsiteY118" fmla="*/ 756761 h 974726"/>
                  <a:gd name="connsiteX119" fmla="*/ 456090 w 556146"/>
                  <a:gd name="connsiteY119" fmla="*/ 752475 h 974726"/>
                  <a:gd name="connsiteX120" fmla="*/ 432175 w 556146"/>
                  <a:gd name="connsiteY120" fmla="*/ 749300 h 974726"/>
                  <a:gd name="connsiteX121" fmla="*/ 438639 w 556146"/>
                  <a:gd name="connsiteY121" fmla="*/ 749300 h 974726"/>
                  <a:gd name="connsiteX122" fmla="*/ 438639 w 556146"/>
                  <a:gd name="connsiteY122" fmla="*/ 751465 h 974726"/>
                  <a:gd name="connsiteX123" fmla="*/ 438639 w 556146"/>
                  <a:gd name="connsiteY123" fmla="*/ 753630 h 974726"/>
                  <a:gd name="connsiteX124" fmla="*/ 436484 w 556146"/>
                  <a:gd name="connsiteY124" fmla="*/ 753630 h 974726"/>
                  <a:gd name="connsiteX125" fmla="*/ 432175 w 556146"/>
                  <a:gd name="connsiteY125" fmla="*/ 753630 h 974726"/>
                  <a:gd name="connsiteX126" fmla="*/ 425712 w 556146"/>
                  <a:gd name="connsiteY126" fmla="*/ 755794 h 974726"/>
                  <a:gd name="connsiteX127" fmla="*/ 417094 w 556146"/>
                  <a:gd name="connsiteY127" fmla="*/ 760124 h 974726"/>
                  <a:gd name="connsiteX128" fmla="*/ 397704 w 556146"/>
                  <a:gd name="connsiteY128" fmla="*/ 770948 h 974726"/>
                  <a:gd name="connsiteX129" fmla="*/ 354614 w 556146"/>
                  <a:gd name="connsiteY129" fmla="*/ 796925 h 974726"/>
                  <a:gd name="connsiteX130" fmla="*/ 352460 w 556146"/>
                  <a:gd name="connsiteY130" fmla="*/ 796925 h 974726"/>
                  <a:gd name="connsiteX131" fmla="*/ 352460 w 556146"/>
                  <a:gd name="connsiteY131" fmla="*/ 792596 h 974726"/>
                  <a:gd name="connsiteX132" fmla="*/ 399858 w 556146"/>
                  <a:gd name="connsiteY132" fmla="*/ 764454 h 974726"/>
                  <a:gd name="connsiteX133" fmla="*/ 414940 w 556146"/>
                  <a:gd name="connsiteY133" fmla="*/ 755794 h 974726"/>
                  <a:gd name="connsiteX134" fmla="*/ 421403 w 556146"/>
                  <a:gd name="connsiteY134" fmla="*/ 751465 h 974726"/>
                  <a:gd name="connsiteX135" fmla="*/ 423557 w 556146"/>
                  <a:gd name="connsiteY135" fmla="*/ 751465 h 974726"/>
                  <a:gd name="connsiteX136" fmla="*/ 432175 w 556146"/>
                  <a:gd name="connsiteY136" fmla="*/ 749300 h 974726"/>
                  <a:gd name="connsiteX137" fmla="*/ 294198 w 556146"/>
                  <a:gd name="connsiteY137" fmla="*/ 748242 h 974726"/>
                  <a:gd name="connsiteX138" fmla="*/ 294198 w 556146"/>
                  <a:gd name="connsiteY138" fmla="*/ 750358 h 974726"/>
                  <a:gd name="connsiteX139" fmla="*/ 287803 w 556146"/>
                  <a:gd name="connsiteY139" fmla="*/ 754592 h 974726"/>
                  <a:gd name="connsiteX140" fmla="*/ 225981 w 556146"/>
                  <a:gd name="connsiteY140" fmla="*/ 790575 h 974726"/>
                  <a:gd name="connsiteX141" fmla="*/ 223849 w 556146"/>
                  <a:gd name="connsiteY141" fmla="*/ 790575 h 974726"/>
                  <a:gd name="connsiteX142" fmla="*/ 223849 w 556146"/>
                  <a:gd name="connsiteY142" fmla="*/ 786342 h 974726"/>
                  <a:gd name="connsiteX143" fmla="*/ 275012 w 556146"/>
                  <a:gd name="connsiteY143" fmla="*/ 754592 h 974726"/>
                  <a:gd name="connsiteX144" fmla="*/ 294198 w 556146"/>
                  <a:gd name="connsiteY144" fmla="*/ 748242 h 974726"/>
                  <a:gd name="connsiteX145" fmla="*/ 503541 w 556146"/>
                  <a:gd name="connsiteY145" fmla="*/ 747713 h 974726"/>
                  <a:gd name="connsiteX146" fmla="*/ 510058 w 556146"/>
                  <a:gd name="connsiteY146" fmla="*/ 749878 h 974726"/>
                  <a:gd name="connsiteX147" fmla="*/ 507886 w 556146"/>
                  <a:gd name="connsiteY147" fmla="*/ 754207 h 974726"/>
                  <a:gd name="connsiteX148" fmla="*/ 507886 w 556146"/>
                  <a:gd name="connsiteY148" fmla="*/ 752043 h 974726"/>
                  <a:gd name="connsiteX149" fmla="*/ 503541 w 556146"/>
                  <a:gd name="connsiteY149" fmla="*/ 752043 h 974726"/>
                  <a:gd name="connsiteX150" fmla="*/ 492679 w 556146"/>
                  <a:gd name="connsiteY150" fmla="*/ 756372 h 974726"/>
                  <a:gd name="connsiteX151" fmla="*/ 468783 w 556146"/>
                  <a:gd name="connsiteY151" fmla="*/ 769361 h 974726"/>
                  <a:gd name="connsiteX152" fmla="*/ 434025 w 556146"/>
                  <a:gd name="connsiteY152" fmla="*/ 795338 h 974726"/>
                  <a:gd name="connsiteX153" fmla="*/ 431853 w 556146"/>
                  <a:gd name="connsiteY153" fmla="*/ 795338 h 974726"/>
                  <a:gd name="connsiteX154" fmla="*/ 431853 w 556146"/>
                  <a:gd name="connsiteY154" fmla="*/ 791009 h 974726"/>
                  <a:gd name="connsiteX155" fmla="*/ 470955 w 556146"/>
                  <a:gd name="connsiteY155" fmla="*/ 762867 h 974726"/>
                  <a:gd name="connsiteX156" fmla="*/ 488334 w 556146"/>
                  <a:gd name="connsiteY156" fmla="*/ 752043 h 974726"/>
                  <a:gd name="connsiteX157" fmla="*/ 494851 w 556146"/>
                  <a:gd name="connsiteY157" fmla="*/ 749878 h 974726"/>
                  <a:gd name="connsiteX158" fmla="*/ 503541 w 556146"/>
                  <a:gd name="connsiteY158" fmla="*/ 747713 h 974726"/>
                  <a:gd name="connsiteX159" fmla="*/ 368221 w 556146"/>
                  <a:gd name="connsiteY159" fmla="*/ 747713 h 974726"/>
                  <a:gd name="connsiteX160" fmla="*/ 370376 w 556146"/>
                  <a:gd name="connsiteY160" fmla="*/ 747713 h 974726"/>
                  <a:gd name="connsiteX161" fmla="*/ 368221 w 556146"/>
                  <a:gd name="connsiteY161" fmla="*/ 752031 h 974726"/>
                  <a:gd name="connsiteX162" fmla="*/ 359603 w 556146"/>
                  <a:gd name="connsiteY162" fmla="*/ 754190 h 974726"/>
                  <a:gd name="connsiteX163" fmla="*/ 348831 w 556146"/>
                  <a:gd name="connsiteY163" fmla="*/ 760667 h 974726"/>
                  <a:gd name="connsiteX164" fmla="*/ 329441 w 556146"/>
                  <a:gd name="connsiteY164" fmla="*/ 773621 h 974726"/>
                  <a:gd name="connsiteX165" fmla="*/ 292815 w 556146"/>
                  <a:gd name="connsiteY165" fmla="*/ 795211 h 974726"/>
                  <a:gd name="connsiteX166" fmla="*/ 286351 w 556146"/>
                  <a:gd name="connsiteY166" fmla="*/ 799529 h 974726"/>
                  <a:gd name="connsiteX167" fmla="*/ 284197 w 556146"/>
                  <a:gd name="connsiteY167" fmla="*/ 799529 h 974726"/>
                  <a:gd name="connsiteX168" fmla="*/ 284197 w 556146"/>
                  <a:gd name="connsiteY168" fmla="*/ 801688 h 974726"/>
                  <a:gd name="connsiteX169" fmla="*/ 282042 w 556146"/>
                  <a:gd name="connsiteY169" fmla="*/ 799529 h 974726"/>
                  <a:gd name="connsiteX170" fmla="*/ 282042 w 556146"/>
                  <a:gd name="connsiteY170" fmla="*/ 797370 h 974726"/>
                  <a:gd name="connsiteX171" fmla="*/ 284197 w 556146"/>
                  <a:gd name="connsiteY171" fmla="*/ 795211 h 974726"/>
                  <a:gd name="connsiteX172" fmla="*/ 331595 w 556146"/>
                  <a:gd name="connsiteY172" fmla="*/ 767144 h 974726"/>
                  <a:gd name="connsiteX173" fmla="*/ 350985 w 556146"/>
                  <a:gd name="connsiteY173" fmla="*/ 754190 h 974726"/>
                  <a:gd name="connsiteX174" fmla="*/ 368221 w 556146"/>
                  <a:gd name="connsiteY174" fmla="*/ 747713 h 974726"/>
                  <a:gd name="connsiteX175" fmla="*/ 333251 w 556146"/>
                  <a:gd name="connsiteY175" fmla="*/ 747713 h 974726"/>
                  <a:gd name="connsiteX176" fmla="*/ 335428 w 556146"/>
                  <a:gd name="connsiteY176" fmla="*/ 747713 h 974726"/>
                  <a:gd name="connsiteX177" fmla="*/ 335428 w 556146"/>
                  <a:gd name="connsiteY177" fmla="*/ 752043 h 974726"/>
                  <a:gd name="connsiteX178" fmla="*/ 333251 w 556146"/>
                  <a:gd name="connsiteY178" fmla="*/ 754207 h 974726"/>
                  <a:gd name="connsiteX179" fmla="*/ 265760 w 556146"/>
                  <a:gd name="connsiteY179" fmla="*/ 793173 h 974726"/>
                  <a:gd name="connsiteX180" fmla="*/ 263582 w 556146"/>
                  <a:gd name="connsiteY180" fmla="*/ 795338 h 974726"/>
                  <a:gd name="connsiteX181" fmla="*/ 261405 w 556146"/>
                  <a:gd name="connsiteY181" fmla="*/ 793173 h 974726"/>
                  <a:gd name="connsiteX182" fmla="*/ 263582 w 556146"/>
                  <a:gd name="connsiteY182" fmla="*/ 791009 h 974726"/>
                  <a:gd name="connsiteX183" fmla="*/ 324542 w 556146"/>
                  <a:gd name="connsiteY183" fmla="*/ 754207 h 974726"/>
                  <a:gd name="connsiteX184" fmla="*/ 333251 w 556146"/>
                  <a:gd name="connsiteY184" fmla="*/ 747713 h 974726"/>
                  <a:gd name="connsiteX185" fmla="*/ 481523 w 556146"/>
                  <a:gd name="connsiteY185" fmla="*/ 746125 h 974726"/>
                  <a:gd name="connsiteX186" fmla="*/ 483655 w 556146"/>
                  <a:gd name="connsiteY186" fmla="*/ 748242 h 974726"/>
                  <a:gd name="connsiteX187" fmla="*/ 483655 w 556146"/>
                  <a:gd name="connsiteY187" fmla="*/ 750358 h 974726"/>
                  <a:gd name="connsiteX188" fmla="*/ 481523 w 556146"/>
                  <a:gd name="connsiteY188" fmla="*/ 750358 h 974726"/>
                  <a:gd name="connsiteX189" fmla="*/ 475128 w 556146"/>
                  <a:gd name="connsiteY189" fmla="*/ 754592 h 974726"/>
                  <a:gd name="connsiteX190" fmla="*/ 413306 w 556146"/>
                  <a:gd name="connsiteY190" fmla="*/ 796925 h 974726"/>
                  <a:gd name="connsiteX191" fmla="*/ 411174 w 556146"/>
                  <a:gd name="connsiteY191" fmla="*/ 796925 h 974726"/>
                  <a:gd name="connsiteX192" fmla="*/ 409042 w 556146"/>
                  <a:gd name="connsiteY192" fmla="*/ 796925 h 974726"/>
                  <a:gd name="connsiteX193" fmla="*/ 409042 w 556146"/>
                  <a:gd name="connsiteY193" fmla="*/ 794808 h 974726"/>
                  <a:gd name="connsiteX194" fmla="*/ 464469 w 556146"/>
                  <a:gd name="connsiteY194" fmla="*/ 754592 h 974726"/>
                  <a:gd name="connsiteX195" fmla="*/ 472996 w 556146"/>
                  <a:gd name="connsiteY195" fmla="*/ 750358 h 974726"/>
                  <a:gd name="connsiteX196" fmla="*/ 477260 w 556146"/>
                  <a:gd name="connsiteY196" fmla="*/ 748242 h 974726"/>
                  <a:gd name="connsiteX197" fmla="*/ 479392 w 556146"/>
                  <a:gd name="connsiteY197" fmla="*/ 748242 h 974726"/>
                  <a:gd name="connsiteX198" fmla="*/ 481523 w 556146"/>
                  <a:gd name="connsiteY198" fmla="*/ 746125 h 974726"/>
                  <a:gd name="connsiteX199" fmla="*/ 396145 w 556146"/>
                  <a:gd name="connsiteY199" fmla="*/ 746125 h 974726"/>
                  <a:gd name="connsiteX200" fmla="*/ 398328 w 556146"/>
                  <a:gd name="connsiteY200" fmla="*/ 746125 h 974726"/>
                  <a:gd name="connsiteX201" fmla="*/ 400510 w 556146"/>
                  <a:gd name="connsiteY201" fmla="*/ 746125 h 974726"/>
                  <a:gd name="connsiteX202" fmla="*/ 402693 w 556146"/>
                  <a:gd name="connsiteY202" fmla="*/ 746125 h 974726"/>
                  <a:gd name="connsiteX203" fmla="*/ 400510 w 556146"/>
                  <a:gd name="connsiteY203" fmla="*/ 750358 h 974726"/>
                  <a:gd name="connsiteX204" fmla="*/ 398328 w 556146"/>
                  <a:gd name="connsiteY204" fmla="*/ 750358 h 974726"/>
                  <a:gd name="connsiteX205" fmla="*/ 396145 w 556146"/>
                  <a:gd name="connsiteY205" fmla="*/ 752475 h 974726"/>
                  <a:gd name="connsiteX206" fmla="*/ 387413 w 556146"/>
                  <a:gd name="connsiteY206" fmla="*/ 756708 h 974726"/>
                  <a:gd name="connsiteX207" fmla="*/ 319746 w 556146"/>
                  <a:gd name="connsiteY207" fmla="*/ 796925 h 974726"/>
                  <a:gd name="connsiteX208" fmla="*/ 317563 w 556146"/>
                  <a:gd name="connsiteY208" fmla="*/ 796925 h 974726"/>
                  <a:gd name="connsiteX209" fmla="*/ 317563 w 556146"/>
                  <a:gd name="connsiteY209" fmla="*/ 792692 h 974726"/>
                  <a:gd name="connsiteX210" fmla="*/ 378682 w 556146"/>
                  <a:gd name="connsiteY210" fmla="*/ 756708 h 974726"/>
                  <a:gd name="connsiteX211" fmla="*/ 387413 w 556146"/>
                  <a:gd name="connsiteY211" fmla="*/ 752475 h 974726"/>
                  <a:gd name="connsiteX212" fmla="*/ 396145 w 556146"/>
                  <a:gd name="connsiteY212" fmla="*/ 746125 h 974726"/>
                  <a:gd name="connsiteX213" fmla="*/ 331673 w 556146"/>
                  <a:gd name="connsiteY213" fmla="*/ 673100 h 974726"/>
                  <a:gd name="connsiteX214" fmla="*/ 331673 w 556146"/>
                  <a:gd name="connsiteY214" fmla="*/ 677379 h 974726"/>
                  <a:gd name="connsiteX215" fmla="*/ 257812 w 556146"/>
                  <a:gd name="connsiteY215" fmla="*/ 722313 h 974726"/>
                  <a:gd name="connsiteX216" fmla="*/ 175262 w 556146"/>
                  <a:gd name="connsiteY216" fmla="*/ 771525 h 974726"/>
                  <a:gd name="connsiteX217" fmla="*/ 173090 w 556146"/>
                  <a:gd name="connsiteY217" fmla="*/ 767246 h 974726"/>
                  <a:gd name="connsiteX218" fmla="*/ 255640 w 556146"/>
                  <a:gd name="connsiteY218" fmla="*/ 718033 h 974726"/>
                  <a:gd name="connsiteX219" fmla="*/ 331673 w 556146"/>
                  <a:gd name="connsiteY219" fmla="*/ 675240 h 974726"/>
                  <a:gd name="connsiteX220" fmla="*/ 331673 w 556146"/>
                  <a:gd name="connsiteY220" fmla="*/ 673100 h 974726"/>
                  <a:gd name="connsiteX221" fmla="*/ 358699 w 556146"/>
                  <a:gd name="connsiteY221" fmla="*/ 638175 h 974726"/>
                  <a:gd name="connsiteX222" fmla="*/ 360852 w 556146"/>
                  <a:gd name="connsiteY222" fmla="*/ 642488 h 974726"/>
                  <a:gd name="connsiteX223" fmla="*/ 317789 w 556146"/>
                  <a:gd name="connsiteY223" fmla="*/ 668368 h 974726"/>
                  <a:gd name="connsiteX224" fmla="*/ 272572 w 556146"/>
                  <a:gd name="connsiteY224" fmla="*/ 696403 h 974726"/>
                  <a:gd name="connsiteX225" fmla="*/ 179987 w 556146"/>
                  <a:gd name="connsiteY225" fmla="*/ 750319 h 974726"/>
                  <a:gd name="connsiteX226" fmla="*/ 177833 w 556146"/>
                  <a:gd name="connsiteY226" fmla="*/ 752475 h 974726"/>
                  <a:gd name="connsiteX227" fmla="*/ 175680 w 556146"/>
                  <a:gd name="connsiteY227" fmla="*/ 750319 h 974726"/>
                  <a:gd name="connsiteX228" fmla="*/ 175680 w 556146"/>
                  <a:gd name="connsiteY228" fmla="*/ 748162 h 974726"/>
                  <a:gd name="connsiteX229" fmla="*/ 186446 w 556146"/>
                  <a:gd name="connsiteY229" fmla="*/ 741692 h 974726"/>
                  <a:gd name="connsiteX230" fmla="*/ 272572 w 556146"/>
                  <a:gd name="connsiteY230" fmla="*/ 689934 h 974726"/>
                  <a:gd name="connsiteX231" fmla="*/ 317789 w 556146"/>
                  <a:gd name="connsiteY231" fmla="*/ 661898 h 974726"/>
                  <a:gd name="connsiteX232" fmla="*/ 358699 w 556146"/>
                  <a:gd name="connsiteY232" fmla="*/ 640332 h 974726"/>
                  <a:gd name="connsiteX233" fmla="*/ 358699 w 556146"/>
                  <a:gd name="connsiteY233" fmla="*/ 638175 h 974726"/>
                  <a:gd name="connsiteX234" fmla="*/ 404190 w 556146"/>
                  <a:gd name="connsiteY234" fmla="*/ 596900 h 974726"/>
                  <a:gd name="connsiteX235" fmla="*/ 406337 w 556146"/>
                  <a:gd name="connsiteY235" fmla="*/ 596900 h 974726"/>
                  <a:gd name="connsiteX236" fmla="*/ 408484 w 556146"/>
                  <a:gd name="connsiteY236" fmla="*/ 596900 h 974726"/>
                  <a:gd name="connsiteX237" fmla="*/ 410630 w 556146"/>
                  <a:gd name="connsiteY237" fmla="*/ 596900 h 974726"/>
                  <a:gd name="connsiteX238" fmla="*/ 408484 w 556146"/>
                  <a:gd name="connsiteY238" fmla="*/ 601196 h 974726"/>
                  <a:gd name="connsiteX239" fmla="*/ 406337 w 556146"/>
                  <a:gd name="connsiteY239" fmla="*/ 601196 h 974726"/>
                  <a:gd name="connsiteX240" fmla="*/ 404190 w 556146"/>
                  <a:gd name="connsiteY240" fmla="*/ 601196 h 974726"/>
                  <a:gd name="connsiteX241" fmla="*/ 402043 w 556146"/>
                  <a:gd name="connsiteY241" fmla="*/ 601196 h 974726"/>
                  <a:gd name="connsiteX242" fmla="*/ 393456 w 556146"/>
                  <a:gd name="connsiteY242" fmla="*/ 605491 h 974726"/>
                  <a:gd name="connsiteX243" fmla="*/ 382723 w 556146"/>
                  <a:gd name="connsiteY243" fmla="*/ 609787 h 974726"/>
                  <a:gd name="connsiteX244" fmla="*/ 361255 w 556146"/>
                  <a:gd name="connsiteY244" fmla="*/ 622674 h 974726"/>
                  <a:gd name="connsiteX245" fmla="*/ 316174 w 556146"/>
                  <a:gd name="connsiteY245" fmla="*/ 650595 h 974726"/>
                  <a:gd name="connsiteX246" fmla="*/ 241038 w 556146"/>
                  <a:gd name="connsiteY246" fmla="*/ 695699 h 974726"/>
                  <a:gd name="connsiteX247" fmla="*/ 226011 w 556146"/>
                  <a:gd name="connsiteY247" fmla="*/ 706438 h 974726"/>
                  <a:gd name="connsiteX248" fmla="*/ 223864 w 556146"/>
                  <a:gd name="connsiteY248" fmla="*/ 706438 h 974726"/>
                  <a:gd name="connsiteX249" fmla="*/ 221717 w 556146"/>
                  <a:gd name="connsiteY249" fmla="*/ 704290 h 974726"/>
                  <a:gd name="connsiteX250" fmla="*/ 223864 w 556146"/>
                  <a:gd name="connsiteY250" fmla="*/ 702143 h 974726"/>
                  <a:gd name="connsiteX251" fmla="*/ 223864 w 556146"/>
                  <a:gd name="connsiteY251" fmla="*/ 699995 h 974726"/>
                  <a:gd name="connsiteX252" fmla="*/ 241038 w 556146"/>
                  <a:gd name="connsiteY252" fmla="*/ 691404 h 974726"/>
                  <a:gd name="connsiteX253" fmla="*/ 264652 w 556146"/>
                  <a:gd name="connsiteY253" fmla="*/ 674221 h 974726"/>
                  <a:gd name="connsiteX254" fmla="*/ 318320 w 556146"/>
                  <a:gd name="connsiteY254" fmla="*/ 642004 h 974726"/>
                  <a:gd name="connsiteX255" fmla="*/ 367695 w 556146"/>
                  <a:gd name="connsiteY255" fmla="*/ 614083 h 974726"/>
                  <a:gd name="connsiteX256" fmla="*/ 391310 w 556146"/>
                  <a:gd name="connsiteY256" fmla="*/ 601196 h 974726"/>
                  <a:gd name="connsiteX257" fmla="*/ 404190 w 556146"/>
                  <a:gd name="connsiteY257" fmla="*/ 596900 h 974726"/>
                  <a:gd name="connsiteX258" fmla="*/ 431737 w 556146"/>
                  <a:gd name="connsiteY258" fmla="*/ 552450 h 974726"/>
                  <a:gd name="connsiteX259" fmla="*/ 433884 w 556146"/>
                  <a:gd name="connsiteY259" fmla="*/ 552450 h 974726"/>
                  <a:gd name="connsiteX260" fmla="*/ 433884 w 556146"/>
                  <a:gd name="connsiteY260" fmla="*/ 556746 h 974726"/>
                  <a:gd name="connsiteX261" fmla="*/ 431737 w 556146"/>
                  <a:gd name="connsiteY261" fmla="*/ 556746 h 974726"/>
                  <a:gd name="connsiteX262" fmla="*/ 418856 w 556146"/>
                  <a:gd name="connsiteY262" fmla="*/ 561041 h 974726"/>
                  <a:gd name="connsiteX263" fmla="*/ 401682 w 556146"/>
                  <a:gd name="connsiteY263" fmla="*/ 571780 h 974726"/>
                  <a:gd name="connsiteX264" fmla="*/ 371628 w 556146"/>
                  <a:gd name="connsiteY264" fmla="*/ 593258 h 974726"/>
                  <a:gd name="connsiteX265" fmla="*/ 320106 w 556146"/>
                  <a:gd name="connsiteY265" fmla="*/ 623328 h 974726"/>
                  <a:gd name="connsiteX266" fmla="*/ 309373 w 556146"/>
                  <a:gd name="connsiteY266" fmla="*/ 629771 h 974726"/>
                  <a:gd name="connsiteX267" fmla="*/ 290052 w 556146"/>
                  <a:gd name="connsiteY267" fmla="*/ 640510 h 974726"/>
                  <a:gd name="connsiteX268" fmla="*/ 275025 w 556146"/>
                  <a:gd name="connsiteY268" fmla="*/ 649101 h 974726"/>
                  <a:gd name="connsiteX269" fmla="*/ 251411 w 556146"/>
                  <a:gd name="connsiteY269" fmla="*/ 661988 h 974726"/>
                  <a:gd name="connsiteX270" fmla="*/ 249264 w 556146"/>
                  <a:gd name="connsiteY270" fmla="*/ 661988 h 974726"/>
                  <a:gd name="connsiteX271" fmla="*/ 249264 w 556146"/>
                  <a:gd name="connsiteY271" fmla="*/ 657693 h 974726"/>
                  <a:gd name="connsiteX272" fmla="*/ 259998 w 556146"/>
                  <a:gd name="connsiteY272" fmla="*/ 651249 h 974726"/>
                  <a:gd name="connsiteX273" fmla="*/ 285759 w 556146"/>
                  <a:gd name="connsiteY273" fmla="*/ 638362 h 974726"/>
                  <a:gd name="connsiteX274" fmla="*/ 300786 w 556146"/>
                  <a:gd name="connsiteY274" fmla="*/ 629771 h 974726"/>
                  <a:gd name="connsiteX275" fmla="*/ 311519 w 556146"/>
                  <a:gd name="connsiteY275" fmla="*/ 623328 h 974726"/>
                  <a:gd name="connsiteX276" fmla="*/ 317960 w 556146"/>
                  <a:gd name="connsiteY276" fmla="*/ 619032 h 974726"/>
                  <a:gd name="connsiteX277" fmla="*/ 328693 w 556146"/>
                  <a:gd name="connsiteY277" fmla="*/ 614736 h 974726"/>
                  <a:gd name="connsiteX278" fmla="*/ 371628 w 556146"/>
                  <a:gd name="connsiteY278" fmla="*/ 588963 h 974726"/>
                  <a:gd name="connsiteX279" fmla="*/ 403829 w 556146"/>
                  <a:gd name="connsiteY279" fmla="*/ 565337 h 974726"/>
                  <a:gd name="connsiteX280" fmla="*/ 421003 w 556146"/>
                  <a:gd name="connsiteY280" fmla="*/ 554598 h 974726"/>
                  <a:gd name="connsiteX281" fmla="*/ 431737 w 556146"/>
                  <a:gd name="connsiteY281" fmla="*/ 552450 h 974726"/>
                  <a:gd name="connsiteX282" fmla="*/ 441257 w 556146"/>
                  <a:gd name="connsiteY282" fmla="*/ 523875 h 974726"/>
                  <a:gd name="connsiteX283" fmla="*/ 443406 w 556146"/>
                  <a:gd name="connsiteY283" fmla="*/ 526030 h 974726"/>
                  <a:gd name="connsiteX284" fmla="*/ 419764 w 556146"/>
                  <a:gd name="connsiteY284" fmla="*/ 547574 h 974726"/>
                  <a:gd name="connsiteX285" fmla="*/ 391824 w 556146"/>
                  <a:gd name="connsiteY285" fmla="*/ 564810 h 974726"/>
                  <a:gd name="connsiteX286" fmla="*/ 346691 w 556146"/>
                  <a:gd name="connsiteY286" fmla="*/ 590664 h 974726"/>
                  <a:gd name="connsiteX287" fmla="*/ 338094 w 556146"/>
                  <a:gd name="connsiteY287" fmla="*/ 597127 h 974726"/>
                  <a:gd name="connsiteX288" fmla="*/ 327348 w 556146"/>
                  <a:gd name="connsiteY288" fmla="*/ 603591 h 974726"/>
                  <a:gd name="connsiteX289" fmla="*/ 314452 w 556146"/>
                  <a:gd name="connsiteY289" fmla="*/ 610054 h 974726"/>
                  <a:gd name="connsiteX290" fmla="*/ 310154 w 556146"/>
                  <a:gd name="connsiteY290" fmla="*/ 612209 h 974726"/>
                  <a:gd name="connsiteX291" fmla="*/ 308004 w 556146"/>
                  <a:gd name="connsiteY291" fmla="*/ 614363 h 974726"/>
                  <a:gd name="connsiteX292" fmla="*/ 305855 w 556146"/>
                  <a:gd name="connsiteY292" fmla="*/ 610054 h 974726"/>
                  <a:gd name="connsiteX293" fmla="*/ 308004 w 556146"/>
                  <a:gd name="connsiteY293" fmla="*/ 610054 h 974726"/>
                  <a:gd name="connsiteX294" fmla="*/ 308004 w 556146"/>
                  <a:gd name="connsiteY294" fmla="*/ 607900 h 974726"/>
                  <a:gd name="connsiteX295" fmla="*/ 323049 w 556146"/>
                  <a:gd name="connsiteY295" fmla="*/ 599282 h 974726"/>
                  <a:gd name="connsiteX296" fmla="*/ 335944 w 556146"/>
                  <a:gd name="connsiteY296" fmla="*/ 592818 h 974726"/>
                  <a:gd name="connsiteX297" fmla="*/ 344541 w 556146"/>
                  <a:gd name="connsiteY297" fmla="*/ 588509 h 974726"/>
                  <a:gd name="connsiteX298" fmla="*/ 350989 w 556146"/>
                  <a:gd name="connsiteY298" fmla="*/ 584200 h 974726"/>
                  <a:gd name="connsiteX299" fmla="*/ 385377 w 556146"/>
                  <a:gd name="connsiteY299" fmla="*/ 562656 h 974726"/>
                  <a:gd name="connsiteX300" fmla="*/ 415466 w 556146"/>
                  <a:gd name="connsiteY300" fmla="*/ 545420 h 974726"/>
                  <a:gd name="connsiteX301" fmla="*/ 441257 w 556146"/>
                  <a:gd name="connsiteY301" fmla="*/ 523875 h 974726"/>
                  <a:gd name="connsiteX302" fmla="*/ 462446 w 556146"/>
                  <a:gd name="connsiteY302" fmla="*/ 495300 h 974726"/>
                  <a:gd name="connsiteX303" fmla="*/ 462446 w 556146"/>
                  <a:gd name="connsiteY303" fmla="*/ 499666 h 974726"/>
                  <a:gd name="connsiteX304" fmla="*/ 460287 w 556146"/>
                  <a:gd name="connsiteY304" fmla="*/ 501849 h 974726"/>
                  <a:gd name="connsiteX305" fmla="*/ 363132 w 556146"/>
                  <a:gd name="connsiteY305" fmla="*/ 562967 h 974726"/>
                  <a:gd name="connsiteX306" fmla="*/ 358814 w 556146"/>
                  <a:gd name="connsiteY306" fmla="*/ 565150 h 974726"/>
                  <a:gd name="connsiteX307" fmla="*/ 356655 w 556146"/>
                  <a:gd name="connsiteY307" fmla="*/ 565150 h 974726"/>
                  <a:gd name="connsiteX308" fmla="*/ 356655 w 556146"/>
                  <a:gd name="connsiteY308" fmla="*/ 560785 h 974726"/>
                  <a:gd name="connsiteX309" fmla="*/ 365291 w 556146"/>
                  <a:gd name="connsiteY309" fmla="*/ 556419 h 974726"/>
                  <a:gd name="connsiteX310" fmla="*/ 462446 w 556146"/>
                  <a:gd name="connsiteY310" fmla="*/ 495300 h 974726"/>
                  <a:gd name="connsiteX311" fmla="*/ 462473 w 556146"/>
                  <a:gd name="connsiteY311" fmla="*/ 471488 h 974726"/>
                  <a:gd name="connsiteX312" fmla="*/ 462473 w 556146"/>
                  <a:gd name="connsiteY312" fmla="*/ 475784 h 974726"/>
                  <a:gd name="connsiteX313" fmla="*/ 460342 w 556146"/>
                  <a:gd name="connsiteY313" fmla="*/ 475784 h 974726"/>
                  <a:gd name="connsiteX314" fmla="*/ 445419 w 556146"/>
                  <a:gd name="connsiteY314" fmla="*/ 482227 h 974726"/>
                  <a:gd name="connsiteX315" fmla="*/ 428365 w 556146"/>
                  <a:gd name="connsiteY315" fmla="*/ 490819 h 974726"/>
                  <a:gd name="connsiteX316" fmla="*/ 394256 w 556146"/>
                  <a:gd name="connsiteY316" fmla="*/ 508001 h 974726"/>
                  <a:gd name="connsiteX317" fmla="*/ 392124 w 556146"/>
                  <a:gd name="connsiteY317" fmla="*/ 508001 h 974726"/>
                  <a:gd name="connsiteX318" fmla="*/ 392124 w 556146"/>
                  <a:gd name="connsiteY318" fmla="*/ 503705 h 974726"/>
                  <a:gd name="connsiteX319" fmla="*/ 394256 w 556146"/>
                  <a:gd name="connsiteY319" fmla="*/ 503705 h 974726"/>
                  <a:gd name="connsiteX320" fmla="*/ 430496 w 556146"/>
                  <a:gd name="connsiteY320" fmla="*/ 484375 h 974726"/>
                  <a:gd name="connsiteX321" fmla="*/ 447551 w 556146"/>
                  <a:gd name="connsiteY321" fmla="*/ 475784 h 974726"/>
                  <a:gd name="connsiteX322" fmla="*/ 462473 w 556146"/>
                  <a:gd name="connsiteY322" fmla="*/ 471488 h 974726"/>
                  <a:gd name="connsiteX323" fmla="*/ 476165 w 556146"/>
                  <a:gd name="connsiteY323" fmla="*/ 444500 h 974726"/>
                  <a:gd name="connsiteX324" fmla="*/ 478323 w 556146"/>
                  <a:gd name="connsiteY324" fmla="*/ 444500 h 974726"/>
                  <a:gd name="connsiteX325" fmla="*/ 480480 w 556146"/>
                  <a:gd name="connsiteY325" fmla="*/ 444500 h 974726"/>
                  <a:gd name="connsiteX326" fmla="*/ 478323 w 556146"/>
                  <a:gd name="connsiteY326" fmla="*/ 448733 h 974726"/>
                  <a:gd name="connsiteX327" fmla="*/ 476165 w 556146"/>
                  <a:gd name="connsiteY327" fmla="*/ 448733 h 974726"/>
                  <a:gd name="connsiteX328" fmla="*/ 458906 w 556146"/>
                  <a:gd name="connsiteY328" fmla="*/ 455083 h 974726"/>
                  <a:gd name="connsiteX329" fmla="*/ 441647 w 556146"/>
                  <a:gd name="connsiteY329" fmla="*/ 465667 h 974726"/>
                  <a:gd name="connsiteX330" fmla="*/ 402814 w 556146"/>
                  <a:gd name="connsiteY330" fmla="*/ 486833 h 974726"/>
                  <a:gd name="connsiteX331" fmla="*/ 400657 w 556146"/>
                  <a:gd name="connsiteY331" fmla="*/ 486833 h 974726"/>
                  <a:gd name="connsiteX332" fmla="*/ 398500 w 556146"/>
                  <a:gd name="connsiteY332" fmla="*/ 488950 h 974726"/>
                  <a:gd name="connsiteX333" fmla="*/ 398500 w 556146"/>
                  <a:gd name="connsiteY333" fmla="*/ 486833 h 974726"/>
                  <a:gd name="connsiteX334" fmla="*/ 398500 w 556146"/>
                  <a:gd name="connsiteY334" fmla="*/ 484717 h 974726"/>
                  <a:gd name="connsiteX335" fmla="*/ 398500 w 556146"/>
                  <a:gd name="connsiteY335" fmla="*/ 482600 h 974726"/>
                  <a:gd name="connsiteX336" fmla="*/ 407129 w 556146"/>
                  <a:gd name="connsiteY336" fmla="*/ 480483 h 974726"/>
                  <a:gd name="connsiteX337" fmla="*/ 443805 w 556146"/>
                  <a:gd name="connsiteY337" fmla="*/ 459317 h 974726"/>
                  <a:gd name="connsiteX338" fmla="*/ 463221 w 556146"/>
                  <a:gd name="connsiteY338" fmla="*/ 448733 h 974726"/>
                  <a:gd name="connsiteX339" fmla="*/ 476165 w 556146"/>
                  <a:gd name="connsiteY339" fmla="*/ 444500 h 974726"/>
                  <a:gd name="connsiteX340" fmla="*/ 495165 w 556146"/>
                  <a:gd name="connsiteY340" fmla="*/ 404813 h 974726"/>
                  <a:gd name="connsiteX341" fmla="*/ 497347 w 556146"/>
                  <a:gd name="connsiteY341" fmla="*/ 404813 h 974726"/>
                  <a:gd name="connsiteX342" fmla="*/ 497347 w 556146"/>
                  <a:gd name="connsiteY342" fmla="*/ 409099 h 974726"/>
                  <a:gd name="connsiteX343" fmla="*/ 495165 w 556146"/>
                  <a:gd name="connsiteY343" fmla="*/ 409099 h 974726"/>
                  <a:gd name="connsiteX344" fmla="*/ 486433 w 556146"/>
                  <a:gd name="connsiteY344" fmla="*/ 411243 h 974726"/>
                  <a:gd name="connsiteX345" fmla="*/ 475519 w 556146"/>
                  <a:gd name="connsiteY345" fmla="*/ 415529 h 974726"/>
                  <a:gd name="connsiteX346" fmla="*/ 455874 w 556146"/>
                  <a:gd name="connsiteY346" fmla="*/ 426245 h 974726"/>
                  <a:gd name="connsiteX347" fmla="*/ 416583 w 556146"/>
                  <a:gd name="connsiteY347" fmla="*/ 447676 h 974726"/>
                  <a:gd name="connsiteX348" fmla="*/ 414400 w 556146"/>
                  <a:gd name="connsiteY348" fmla="*/ 447676 h 974726"/>
                  <a:gd name="connsiteX349" fmla="*/ 414400 w 556146"/>
                  <a:gd name="connsiteY349" fmla="*/ 443390 h 974726"/>
                  <a:gd name="connsiteX350" fmla="*/ 416583 w 556146"/>
                  <a:gd name="connsiteY350" fmla="*/ 441247 h 974726"/>
                  <a:gd name="connsiteX351" fmla="*/ 458057 w 556146"/>
                  <a:gd name="connsiteY351" fmla="*/ 421958 h 974726"/>
                  <a:gd name="connsiteX352" fmla="*/ 479885 w 556146"/>
                  <a:gd name="connsiteY352" fmla="*/ 409099 h 974726"/>
                  <a:gd name="connsiteX353" fmla="*/ 488616 w 556146"/>
                  <a:gd name="connsiteY353" fmla="*/ 406956 h 974726"/>
                  <a:gd name="connsiteX354" fmla="*/ 495165 w 556146"/>
                  <a:gd name="connsiteY354" fmla="*/ 404813 h 974726"/>
                  <a:gd name="connsiteX355" fmla="*/ 486253 w 556146"/>
                  <a:gd name="connsiteY355" fmla="*/ 385763 h 974726"/>
                  <a:gd name="connsiteX356" fmla="*/ 486253 w 556146"/>
                  <a:gd name="connsiteY356" fmla="*/ 390129 h 974726"/>
                  <a:gd name="connsiteX357" fmla="*/ 451617 w 556146"/>
                  <a:gd name="connsiteY357" fmla="*/ 403226 h 974726"/>
                  <a:gd name="connsiteX358" fmla="*/ 421310 w 556146"/>
                  <a:gd name="connsiteY358" fmla="*/ 420688 h 974726"/>
                  <a:gd name="connsiteX359" fmla="*/ 419145 w 556146"/>
                  <a:gd name="connsiteY359" fmla="*/ 416323 h 974726"/>
                  <a:gd name="connsiteX360" fmla="*/ 421310 w 556146"/>
                  <a:gd name="connsiteY360" fmla="*/ 414140 h 974726"/>
                  <a:gd name="connsiteX361" fmla="*/ 486253 w 556146"/>
                  <a:gd name="connsiteY361" fmla="*/ 385763 h 974726"/>
                  <a:gd name="connsiteX362" fmla="*/ 69817 w 556146"/>
                  <a:gd name="connsiteY362" fmla="*/ 350838 h 974726"/>
                  <a:gd name="connsiteX363" fmla="*/ 71948 w 556146"/>
                  <a:gd name="connsiteY363" fmla="*/ 355204 h 974726"/>
                  <a:gd name="connsiteX364" fmla="*/ 57026 w 556146"/>
                  <a:gd name="connsiteY364" fmla="*/ 363935 h 974726"/>
                  <a:gd name="connsiteX365" fmla="*/ 46367 w 556146"/>
                  <a:gd name="connsiteY365" fmla="*/ 370483 h 974726"/>
                  <a:gd name="connsiteX366" fmla="*/ 5863 w 556146"/>
                  <a:gd name="connsiteY366" fmla="*/ 383580 h 974726"/>
                  <a:gd name="connsiteX367" fmla="*/ 1599 w 556146"/>
                  <a:gd name="connsiteY367" fmla="*/ 385763 h 974726"/>
                  <a:gd name="connsiteX368" fmla="*/ 1599 w 556146"/>
                  <a:gd name="connsiteY368" fmla="*/ 381398 h 974726"/>
                  <a:gd name="connsiteX369" fmla="*/ 3731 w 556146"/>
                  <a:gd name="connsiteY369" fmla="*/ 381398 h 974726"/>
                  <a:gd name="connsiteX370" fmla="*/ 7994 w 556146"/>
                  <a:gd name="connsiteY370" fmla="*/ 379215 h 974726"/>
                  <a:gd name="connsiteX371" fmla="*/ 50630 w 556146"/>
                  <a:gd name="connsiteY371" fmla="*/ 363935 h 974726"/>
                  <a:gd name="connsiteX372" fmla="*/ 61289 w 556146"/>
                  <a:gd name="connsiteY372" fmla="*/ 357387 h 974726"/>
                  <a:gd name="connsiteX373" fmla="*/ 69817 w 556146"/>
                  <a:gd name="connsiteY373" fmla="*/ 353021 h 974726"/>
                  <a:gd name="connsiteX374" fmla="*/ 69817 w 556146"/>
                  <a:gd name="connsiteY374" fmla="*/ 350838 h 974726"/>
                  <a:gd name="connsiteX375" fmla="*/ 492982 w 556146"/>
                  <a:gd name="connsiteY375" fmla="*/ 347663 h 974726"/>
                  <a:gd name="connsiteX376" fmla="*/ 497347 w 556146"/>
                  <a:gd name="connsiteY376" fmla="*/ 347663 h 974726"/>
                  <a:gd name="connsiteX377" fmla="*/ 499530 w 556146"/>
                  <a:gd name="connsiteY377" fmla="*/ 351830 h 974726"/>
                  <a:gd name="connsiteX378" fmla="*/ 497347 w 556146"/>
                  <a:gd name="connsiteY378" fmla="*/ 353914 h 974726"/>
                  <a:gd name="connsiteX379" fmla="*/ 495165 w 556146"/>
                  <a:gd name="connsiteY379" fmla="*/ 353914 h 974726"/>
                  <a:gd name="connsiteX380" fmla="*/ 492982 w 556146"/>
                  <a:gd name="connsiteY380" fmla="*/ 353914 h 974726"/>
                  <a:gd name="connsiteX381" fmla="*/ 492982 w 556146"/>
                  <a:gd name="connsiteY381" fmla="*/ 351830 h 974726"/>
                  <a:gd name="connsiteX382" fmla="*/ 464605 w 556146"/>
                  <a:gd name="connsiteY382" fmla="*/ 364332 h 974726"/>
                  <a:gd name="connsiteX383" fmla="*/ 434046 w 556146"/>
                  <a:gd name="connsiteY383" fmla="*/ 381001 h 974726"/>
                  <a:gd name="connsiteX384" fmla="*/ 431863 w 556146"/>
                  <a:gd name="connsiteY384" fmla="*/ 376834 h 974726"/>
                  <a:gd name="connsiteX385" fmla="*/ 464605 w 556146"/>
                  <a:gd name="connsiteY385" fmla="*/ 360165 h 974726"/>
                  <a:gd name="connsiteX386" fmla="*/ 492982 w 556146"/>
                  <a:gd name="connsiteY386" fmla="*/ 347663 h 974726"/>
                  <a:gd name="connsiteX387" fmla="*/ 76691 w 556146"/>
                  <a:gd name="connsiteY387" fmla="*/ 338138 h 974726"/>
                  <a:gd name="connsiteX388" fmla="*/ 78842 w 556146"/>
                  <a:gd name="connsiteY388" fmla="*/ 338138 h 974726"/>
                  <a:gd name="connsiteX389" fmla="*/ 76691 w 556146"/>
                  <a:gd name="connsiteY389" fmla="*/ 342447 h 974726"/>
                  <a:gd name="connsiteX390" fmla="*/ 72390 w 556146"/>
                  <a:gd name="connsiteY390" fmla="*/ 344601 h 974726"/>
                  <a:gd name="connsiteX391" fmla="*/ 61636 w 556146"/>
                  <a:gd name="connsiteY391" fmla="*/ 346756 h 974726"/>
                  <a:gd name="connsiteX392" fmla="*/ 44429 w 556146"/>
                  <a:gd name="connsiteY392" fmla="*/ 351065 h 974726"/>
                  <a:gd name="connsiteX393" fmla="*/ 16469 w 556146"/>
                  <a:gd name="connsiteY393" fmla="*/ 368301 h 974726"/>
                  <a:gd name="connsiteX394" fmla="*/ 14318 w 556146"/>
                  <a:gd name="connsiteY394" fmla="*/ 368301 h 974726"/>
                  <a:gd name="connsiteX395" fmla="*/ 14318 w 556146"/>
                  <a:gd name="connsiteY395" fmla="*/ 366147 h 974726"/>
                  <a:gd name="connsiteX396" fmla="*/ 16469 w 556146"/>
                  <a:gd name="connsiteY396" fmla="*/ 361838 h 974726"/>
                  <a:gd name="connsiteX397" fmla="*/ 42279 w 556146"/>
                  <a:gd name="connsiteY397" fmla="*/ 346756 h 974726"/>
                  <a:gd name="connsiteX398" fmla="*/ 65937 w 556146"/>
                  <a:gd name="connsiteY398" fmla="*/ 340292 h 974726"/>
                  <a:gd name="connsiteX399" fmla="*/ 76691 w 556146"/>
                  <a:gd name="connsiteY399" fmla="*/ 338138 h 974726"/>
                  <a:gd name="connsiteX400" fmla="*/ 92553 w 556146"/>
                  <a:gd name="connsiteY400" fmla="*/ 317500 h 974726"/>
                  <a:gd name="connsiteX401" fmla="*/ 94718 w 556146"/>
                  <a:gd name="connsiteY401" fmla="*/ 317500 h 974726"/>
                  <a:gd name="connsiteX402" fmla="*/ 92553 w 556146"/>
                  <a:gd name="connsiteY402" fmla="*/ 321733 h 974726"/>
                  <a:gd name="connsiteX403" fmla="*/ 88224 w 556146"/>
                  <a:gd name="connsiteY403" fmla="*/ 323850 h 974726"/>
                  <a:gd name="connsiteX404" fmla="*/ 79565 w 556146"/>
                  <a:gd name="connsiteY404" fmla="*/ 325967 h 974726"/>
                  <a:gd name="connsiteX405" fmla="*/ 27610 w 556146"/>
                  <a:gd name="connsiteY405" fmla="*/ 349250 h 974726"/>
                  <a:gd name="connsiteX406" fmla="*/ 25445 w 556146"/>
                  <a:gd name="connsiteY406" fmla="*/ 349250 h 974726"/>
                  <a:gd name="connsiteX407" fmla="*/ 25445 w 556146"/>
                  <a:gd name="connsiteY407" fmla="*/ 345017 h 974726"/>
                  <a:gd name="connsiteX408" fmla="*/ 38434 w 556146"/>
                  <a:gd name="connsiteY408" fmla="*/ 338667 h 974726"/>
                  <a:gd name="connsiteX409" fmla="*/ 86059 w 556146"/>
                  <a:gd name="connsiteY409" fmla="*/ 319617 h 974726"/>
                  <a:gd name="connsiteX410" fmla="*/ 92553 w 556146"/>
                  <a:gd name="connsiteY410" fmla="*/ 317500 h 974726"/>
                  <a:gd name="connsiteX411" fmla="*/ 508486 w 556146"/>
                  <a:gd name="connsiteY411" fmla="*/ 307975 h 974726"/>
                  <a:gd name="connsiteX412" fmla="*/ 510643 w 556146"/>
                  <a:gd name="connsiteY412" fmla="*/ 310115 h 974726"/>
                  <a:gd name="connsiteX413" fmla="*/ 508486 w 556146"/>
                  <a:gd name="connsiteY413" fmla="*/ 314394 h 974726"/>
                  <a:gd name="connsiteX414" fmla="*/ 506328 w 556146"/>
                  <a:gd name="connsiteY414" fmla="*/ 316534 h 974726"/>
                  <a:gd name="connsiteX415" fmla="*/ 504171 w 556146"/>
                  <a:gd name="connsiteY415" fmla="*/ 312254 h 974726"/>
                  <a:gd name="connsiteX416" fmla="*/ 499856 w 556146"/>
                  <a:gd name="connsiteY416" fmla="*/ 314394 h 974726"/>
                  <a:gd name="connsiteX417" fmla="*/ 495542 w 556146"/>
                  <a:gd name="connsiteY417" fmla="*/ 316534 h 974726"/>
                  <a:gd name="connsiteX418" fmla="*/ 430820 w 556146"/>
                  <a:gd name="connsiteY418" fmla="*/ 355048 h 974726"/>
                  <a:gd name="connsiteX419" fmla="*/ 430820 w 556146"/>
                  <a:gd name="connsiteY419" fmla="*/ 357188 h 974726"/>
                  <a:gd name="connsiteX420" fmla="*/ 428663 w 556146"/>
                  <a:gd name="connsiteY420" fmla="*/ 352909 h 974726"/>
                  <a:gd name="connsiteX421" fmla="*/ 497699 w 556146"/>
                  <a:gd name="connsiteY421" fmla="*/ 312254 h 974726"/>
                  <a:gd name="connsiteX422" fmla="*/ 502014 w 556146"/>
                  <a:gd name="connsiteY422" fmla="*/ 310115 h 974726"/>
                  <a:gd name="connsiteX423" fmla="*/ 508486 w 556146"/>
                  <a:gd name="connsiteY423" fmla="*/ 307975 h 974726"/>
                  <a:gd name="connsiteX424" fmla="*/ 481954 w 556146"/>
                  <a:gd name="connsiteY424" fmla="*/ 293688 h 974726"/>
                  <a:gd name="connsiteX425" fmla="*/ 486263 w 556146"/>
                  <a:gd name="connsiteY425" fmla="*/ 297855 h 974726"/>
                  <a:gd name="connsiteX426" fmla="*/ 484108 w 556146"/>
                  <a:gd name="connsiteY426" fmla="*/ 299939 h 974726"/>
                  <a:gd name="connsiteX427" fmla="*/ 481954 w 556146"/>
                  <a:gd name="connsiteY427" fmla="*/ 297855 h 974726"/>
                  <a:gd name="connsiteX428" fmla="*/ 432401 w 556146"/>
                  <a:gd name="connsiteY428" fmla="*/ 327026 h 974726"/>
                  <a:gd name="connsiteX429" fmla="*/ 430247 w 556146"/>
                  <a:gd name="connsiteY429" fmla="*/ 327026 h 974726"/>
                  <a:gd name="connsiteX430" fmla="*/ 430247 w 556146"/>
                  <a:gd name="connsiteY430" fmla="*/ 322859 h 974726"/>
                  <a:gd name="connsiteX431" fmla="*/ 460409 w 556146"/>
                  <a:gd name="connsiteY431" fmla="*/ 304106 h 974726"/>
                  <a:gd name="connsiteX432" fmla="*/ 477645 w 556146"/>
                  <a:gd name="connsiteY432" fmla="*/ 295771 h 974726"/>
                  <a:gd name="connsiteX433" fmla="*/ 481954 w 556146"/>
                  <a:gd name="connsiteY433" fmla="*/ 293688 h 974726"/>
                  <a:gd name="connsiteX434" fmla="*/ 488879 w 556146"/>
                  <a:gd name="connsiteY434" fmla="*/ 269875 h 974726"/>
                  <a:gd name="connsiteX435" fmla="*/ 491029 w 556146"/>
                  <a:gd name="connsiteY435" fmla="*/ 269875 h 974726"/>
                  <a:gd name="connsiteX436" fmla="*/ 493180 w 556146"/>
                  <a:gd name="connsiteY436" fmla="*/ 271992 h 974726"/>
                  <a:gd name="connsiteX437" fmla="*/ 488879 w 556146"/>
                  <a:gd name="connsiteY437" fmla="*/ 276225 h 974726"/>
                  <a:gd name="connsiteX438" fmla="*/ 486728 w 556146"/>
                  <a:gd name="connsiteY438" fmla="*/ 274108 h 974726"/>
                  <a:gd name="connsiteX439" fmla="*/ 430807 w 556146"/>
                  <a:gd name="connsiteY439" fmla="*/ 305858 h 974726"/>
                  <a:gd name="connsiteX440" fmla="*/ 428656 w 556146"/>
                  <a:gd name="connsiteY440" fmla="*/ 307975 h 974726"/>
                  <a:gd name="connsiteX441" fmla="*/ 428656 w 556146"/>
                  <a:gd name="connsiteY441" fmla="*/ 303742 h 974726"/>
                  <a:gd name="connsiteX442" fmla="*/ 488879 w 556146"/>
                  <a:gd name="connsiteY442" fmla="*/ 269875 h 974726"/>
                  <a:gd name="connsiteX443" fmla="*/ 490502 w 556146"/>
                  <a:gd name="connsiteY443" fmla="*/ 239713 h 974726"/>
                  <a:gd name="connsiteX444" fmla="*/ 492635 w 556146"/>
                  <a:gd name="connsiteY444" fmla="*/ 239713 h 974726"/>
                  <a:gd name="connsiteX445" fmla="*/ 494768 w 556146"/>
                  <a:gd name="connsiteY445" fmla="*/ 239713 h 974726"/>
                  <a:gd name="connsiteX446" fmla="*/ 492635 w 556146"/>
                  <a:gd name="connsiteY446" fmla="*/ 243946 h 974726"/>
                  <a:gd name="connsiteX447" fmla="*/ 490502 w 556146"/>
                  <a:gd name="connsiteY447" fmla="*/ 243946 h 974726"/>
                  <a:gd name="connsiteX448" fmla="*/ 460637 w 556146"/>
                  <a:gd name="connsiteY448" fmla="*/ 256646 h 974726"/>
                  <a:gd name="connsiteX449" fmla="*/ 430772 w 556146"/>
                  <a:gd name="connsiteY449" fmla="*/ 277813 h 974726"/>
                  <a:gd name="connsiteX450" fmla="*/ 428638 w 556146"/>
                  <a:gd name="connsiteY450" fmla="*/ 273580 h 974726"/>
                  <a:gd name="connsiteX451" fmla="*/ 460637 w 556146"/>
                  <a:gd name="connsiteY451" fmla="*/ 252413 h 974726"/>
                  <a:gd name="connsiteX452" fmla="*/ 490502 w 556146"/>
                  <a:gd name="connsiteY452" fmla="*/ 239713 h 974726"/>
                  <a:gd name="connsiteX453" fmla="*/ 473265 w 556146"/>
                  <a:gd name="connsiteY453" fmla="*/ 222250 h 974726"/>
                  <a:gd name="connsiteX454" fmla="*/ 481924 w 556146"/>
                  <a:gd name="connsiteY454" fmla="*/ 222250 h 974726"/>
                  <a:gd name="connsiteX455" fmla="*/ 484089 w 556146"/>
                  <a:gd name="connsiteY455" fmla="*/ 222250 h 974726"/>
                  <a:gd name="connsiteX456" fmla="*/ 486253 w 556146"/>
                  <a:gd name="connsiteY456" fmla="*/ 222250 h 974726"/>
                  <a:gd name="connsiteX457" fmla="*/ 486253 w 556146"/>
                  <a:gd name="connsiteY457" fmla="*/ 226546 h 974726"/>
                  <a:gd name="connsiteX458" fmla="*/ 484089 w 556146"/>
                  <a:gd name="connsiteY458" fmla="*/ 226546 h 974726"/>
                  <a:gd name="connsiteX459" fmla="*/ 479759 w 556146"/>
                  <a:gd name="connsiteY459" fmla="*/ 226546 h 974726"/>
                  <a:gd name="connsiteX460" fmla="*/ 471100 w 556146"/>
                  <a:gd name="connsiteY460" fmla="*/ 228693 h 974726"/>
                  <a:gd name="connsiteX461" fmla="*/ 451617 w 556146"/>
                  <a:gd name="connsiteY461" fmla="*/ 239432 h 974726"/>
                  <a:gd name="connsiteX462" fmla="*/ 421310 w 556146"/>
                  <a:gd name="connsiteY462" fmla="*/ 258763 h 974726"/>
                  <a:gd name="connsiteX463" fmla="*/ 419145 w 556146"/>
                  <a:gd name="connsiteY463" fmla="*/ 254467 h 974726"/>
                  <a:gd name="connsiteX464" fmla="*/ 453782 w 556146"/>
                  <a:gd name="connsiteY464" fmla="*/ 232989 h 974726"/>
                  <a:gd name="connsiteX465" fmla="*/ 473265 w 556146"/>
                  <a:gd name="connsiteY465" fmla="*/ 222250 h 974726"/>
                  <a:gd name="connsiteX466" fmla="*/ 470823 w 556146"/>
                  <a:gd name="connsiteY466" fmla="*/ 193675 h 974726"/>
                  <a:gd name="connsiteX467" fmla="*/ 475144 w 556146"/>
                  <a:gd name="connsiteY467" fmla="*/ 193675 h 974726"/>
                  <a:gd name="connsiteX468" fmla="*/ 472984 w 556146"/>
                  <a:gd name="connsiteY468" fmla="*/ 197961 h 974726"/>
                  <a:gd name="connsiteX469" fmla="*/ 470823 w 556146"/>
                  <a:gd name="connsiteY469" fmla="*/ 197961 h 974726"/>
                  <a:gd name="connsiteX470" fmla="*/ 464341 w 556146"/>
                  <a:gd name="connsiteY470" fmla="*/ 200104 h 974726"/>
                  <a:gd name="connsiteX471" fmla="*/ 455697 w 556146"/>
                  <a:gd name="connsiteY471" fmla="*/ 204391 h 974726"/>
                  <a:gd name="connsiteX472" fmla="*/ 438411 w 556146"/>
                  <a:gd name="connsiteY472" fmla="*/ 215106 h 974726"/>
                  <a:gd name="connsiteX473" fmla="*/ 410321 w 556146"/>
                  <a:gd name="connsiteY473" fmla="*/ 232252 h 974726"/>
                  <a:gd name="connsiteX474" fmla="*/ 406000 w 556146"/>
                  <a:gd name="connsiteY474" fmla="*/ 236538 h 974726"/>
                  <a:gd name="connsiteX475" fmla="*/ 403839 w 556146"/>
                  <a:gd name="connsiteY475" fmla="*/ 236538 h 974726"/>
                  <a:gd name="connsiteX476" fmla="*/ 401678 w 556146"/>
                  <a:gd name="connsiteY476" fmla="*/ 236538 h 974726"/>
                  <a:gd name="connsiteX477" fmla="*/ 401678 w 556146"/>
                  <a:gd name="connsiteY477" fmla="*/ 232252 h 974726"/>
                  <a:gd name="connsiteX478" fmla="*/ 403839 w 556146"/>
                  <a:gd name="connsiteY478" fmla="*/ 232252 h 974726"/>
                  <a:gd name="connsiteX479" fmla="*/ 408160 w 556146"/>
                  <a:gd name="connsiteY479" fmla="*/ 230108 h 974726"/>
                  <a:gd name="connsiteX480" fmla="*/ 442733 w 556146"/>
                  <a:gd name="connsiteY480" fmla="*/ 208677 h 974726"/>
                  <a:gd name="connsiteX481" fmla="*/ 462180 w 556146"/>
                  <a:gd name="connsiteY481" fmla="*/ 197961 h 974726"/>
                  <a:gd name="connsiteX482" fmla="*/ 470823 w 556146"/>
                  <a:gd name="connsiteY482" fmla="*/ 193675 h 974726"/>
                  <a:gd name="connsiteX483" fmla="*/ 460310 w 556146"/>
                  <a:gd name="connsiteY483" fmla="*/ 173038 h 974726"/>
                  <a:gd name="connsiteX484" fmla="*/ 462457 w 556146"/>
                  <a:gd name="connsiteY484" fmla="*/ 173038 h 974726"/>
                  <a:gd name="connsiteX485" fmla="*/ 462457 w 556146"/>
                  <a:gd name="connsiteY485" fmla="*/ 177367 h 974726"/>
                  <a:gd name="connsiteX486" fmla="*/ 462457 w 556146"/>
                  <a:gd name="connsiteY486" fmla="*/ 181697 h 974726"/>
                  <a:gd name="connsiteX487" fmla="*/ 460310 w 556146"/>
                  <a:gd name="connsiteY487" fmla="*/ 181697 h 974726"/>
                  <a:gd name="connsiteX488" fmla="*/ 458162 w 556146"/>
                  <a:gd name="connsiteY488" fmla="*/ 179532 h 974726"/>
                  <a:gd name="connsiteX489" fmla="*/ 404467 w 556146"/>
                  <a:gd name="connsiteY489" fmla="*/ 214169 h 974726"/>
                  <a:gd name="connsiteX490" fmla="*/ 400171 w 556146"/>
                  <a:gd name="connsiteY490" fmla="*/ 218498 h 974726"/>
                  <a:gd name="connsiteX491" fmla="*/ 393728 w 556146"/>
                  <a:gd name="connsiteY491" fmla="*/ 220663 h 974726"/>
                  <a:gd name="connsiteX492" fmla="*/ 391580 w 556146"/>
                  <a:gd name="connsiteY492" fmla="*/ 216333 h 974726"/>
                  <a:gd name="connsiteX493" fmla="*/ 398024 w 556146"/>
                  <a:gd name="connsiteY493" fmla="*/ 214169 h 974726"/>
                  <a:gd name="connsiteX494" fmla="*/ 402319 w 556146"/>
                  <a:gd name="connsiteY494" fmla="*/ 212004 h 974726"/>
                  <a:gd name="connsiteX495" fmla="*/ 460310 w 556146"/>
                  <a:gd name="connsiteY495" fmla="*/ 173038 h 974726"/>
                  <a:gd name="connsiteX496" fmla="*/ 449197 w 556146"/>
                  <a:gd name="connsiteY496" fmla="*/ 161925 h 974726"/>
                  <a:gd name="connsiteX497" fmla="*/ 451344 w 556146"/>
                  <a:gd name="connsiteY497" fmla="*/ 166270 h 974726"/>
                  <a:gd name="connsiteX498" fmla="*/ 395502 w 556146"/>
                  <a:gd name="connsiteY498" fmla="*/ 196683 h 974726"/>
                  <a:gd name="connsiteX499" fmla="*/ 391206 w 556146"/>
                  <a:gd name="connsiteY499" fmla="*/ 198855 h 974726"/>
                  <a:gd name="connsiteX500" fmla="*/ 384763 w 556146"/>
                  <a:gd name="connsiteY500" fmla="*/ 201028 h 974726"/>
                  <a:gd name="connsiteX501" fmla="*/ 382615 w 556146"/>
                  <a:gd name="connsiteY501" fmla="*/ 203200 h 974726"/>
                  <a:gd name="connsiteX502" fmla="*/ 382615 w 556146"/>
                  <a:gd name="connsiteY502" fmla="*/ 198855 h 974726"/>
                  <a:gd name="connsiteX503" fmla="*/ 384763 w 556146"/>
                  <a:gd name="connsiteY503" fmla="*/ 196683 h 974726"/>
                  <a:gd name="connsiteX504" fmla="*/ 389058 w 556146"/>
                  <a:gd name="connsiteY504" fmla="*/ 194510 h 974726"/>
                  <a:gd name="connsiteX505" fmla="*/ 393354 w 556146"/>
                  <a:gd name="connsiteY505" fmla="*/ 192338 h 974726"/>
                  <a:gd name="connsiteX506" fmla="*/ 449197 w 556146"/>
                  <a:gd name="connsiteY506" fmla="*/ 161925 h 974726"/>
                  <a:gd name="connsiteX507" fmla="*/ 443769 w 556146"/>
                  <a:gd name="connsiteY507" fmla="*/ 139700 h 974726"/>
                  <a:gd name="connsiteX508" fmla="*/ 445952 w 556146"/>
                  <a:gd name="connsiteY508" fmla="*/ 139700 h 974726"/>
                  <a:gd name="connsiteX509" fmla="*/ 448134 w 556146"/>
                  <a:gd name="connsiteY509" fmla="*/ 139700 h 974726"/>
                  <a:gd name="connsiteX510" fmla="*/ 448134 w 556146"/>
                  <a:gd name="connsiteY510" fmla="*/ 141872 h 974726"/>
                  <a:gd name="connsiteX511" fmla="*/ 448134 w 556146"/>
                  <a:gd name="connsiteY511" fmla="*/ 144045 h 974726"/>
                  <a:gd name="connsiteX512" fmla="*/ 387016 w 556146"/>
                  <a:gd name="connsiteY512" fmla="*/ 180975 h 974726"/>
                  <a:gd name="connsiteX513" fmla="*/ 384833 w 556146"/>
                  <a:gd name="connsiteY513" fmla="*/ 180975 h 974726"/>
                  <a:gd name="connsiteX514" fmla="*/ 382650 w 556146"/>
                  <a:gd name="connsiteY514" fmla="*/ 178803 h 974726"/>
                  <a:gd name="connsiteX515" fmla="*/ 384833 w 556146"/>
                  <a:gd name="connsiteY515" fmla="*/ 176630 h 974726"/>
                  <a:gd name="connsiteX516" fmla="*/ 443769 w 556146"/>
                  <a:gd name="connsiteY516" fmla="*/ 139700 h 974726"/>
                  <a:gd name="connsiteX517" fmla="*/ 431760 w 556146"/>
                  <a:gd name="connsiteY517" fmla="*/ 125413 h 974726"/>
                  <a:gd name="connsiteX518" fmla="*/ 436030 w 556146"/>
                  <a:gd name="connsiteY518" fmla="*/ 129709 h 974726"/>
                  <a:gd name="connsiteX519" fmla="*/ 433895 w 556146"/>
                  <a:gd name="connsiteY519" fmla="*/ 131856 h 974726"/>
                  <a:gd name="connsiteX520" fmla="*/ 431760 w 556146"/>
                  <a:gd name="connsiteY520" fmla="*/ 129709 h 974726"/>
                  <a:gd name="connsiteX521" fmla="*/ 429625 w 556146"/>
                  <a:gd name="connsiteY521" fmla="*/ 131856 h 974726"/>
                  <a:gd name="connsiteX522" fmla="*/ 427491 w 556146"/>
                  <a:gd name="connsiteY522" fmla="*/ 134004 h 974726"/>
                  <a:gd name="connsiteX523" fmla="*/ 421086 w 556146"/>
                  <a:gd name="connsiteY523" fmla="*/ 136152 h 974726"/>
                  <a:gd name="connsiteX524" fmla="*/ 406141 w 556146"/>
                  <a:gd name="connsiteY524" fmla="*/ 144743 h 974726"/>
                  <a:gd name="connsiteX525" fmla="*/ 378387 w 556146"/>
                  <a:gd name="connsiteY525" fmla="*/ 161926 h 974726"/>
                  <a:gd name="connsiteX526" fmla="*/ 376252 w 556146"/>
                  <a:gd name="connsiteY526" fmla="*/ 161926 h 974726"/>
                  <a:gd name="connsiteX527" fmla="*/ 376252 w 556146"/>
                  <a:gd name="connsiteY527" fmla="*/ 157630 h 974726"/>
                  <a:gd name="connsiteX528" fmla="*/ 412546 w 556146"/>
                  <a:gd name="connsiteY528" fmla="*/ 136152 h 974726"/>
                  <a:gd name="connsiteX529" fmla="*/ 429625 w 556146"/>
                  <a:gd name="connsiteY529" fmla="*/ 127561 h 974726"/>
                  <a:gd name="connsiteX530" fmla="*/ 431760 w 556146"/>
                  <a:gd name="connsiteY530" fmla="*/ 125413 h 974726"/>
                  <a:gd name="connsiteX531" fmla="*/ 425385 w 556146"/>
                  <a:gd name="connsiteY531" fmla="*/ 106363 h 974726"/>
                  <a:gd name="connsiteX532" fmla="*/ 427532 w 556146"/>
                  <a:gd name="connsiteY532" fmla="*/ 110541 h 974726"/>
                  <a:gd name="connsiteX533" fmla="*/ 423237 w 556146"/>
                  <a:gd name="connsiteY533" fmla="*/ 110541 h 974726"/>
                  <a:gd name="connsiteX534" fmla="*/ 363099 w 556146"/>
                  <a:gd name="connsiteY534" fmla="*/ 146051 h 974726"/>
                  <a:gd name="connsiteX535" fmla="*/ 360951 w 556146"/>
                  <a:gd name="connsiteY535" fmla="*/ 146051 h 974726"/>
                  <a:gd name="connsiteX536" fmla="*/ 358803 w 556146"/>
                  <a:gd name="connsiteY536" fmla="*/ 141873 h 974726"/>
                  <a:gd name="connsiteX537" fmla="*/ 360951 w 556146"/>
                  <a:gd name="connsiteY537" fmla="*/ 141873 h 974726"/>
                  <a:gd name="connsiteX538" fmla="*/ 421089 w 556146"/>
                  <a:gd name="connsiteY538" fmla="*/ 108452 h 974726"/>
                  <a:gd name="connsiteX539" fmla="*/ 425385 w 556146"/>
                  <a:gd name="connsiteY539" fmla="*/ 106363 h 974726"/>
                  <a:gd name="connsiteX540" fmla="*/ 415299 w 556146"/>
                  <a:gd name="connsiteY540" fmla="*/ 93663 h 974726"/>
                  <a:gd name="connsiteX541" fmla="*/ 419594 w 556146"/>
                  <a:gd name="connsiteY541" fmla="*/ 93663 h 974726"/>
                  <a:gd name="connsiteX542" fmla="*/ 419594 w 556146"/>
                  <a:gd name="connsiteY542" fmla="*/ 97949 h 974726"/>
                  <a:gd name="connsiteX543" fmla="*/ 413151 w 556146"/>
                  <a:gd name="connsiteY543" fmla="*/ 97949 h 974726"/>
                  <a:gd name="connsiteX544" fmla="*/ 383082 w 556146"/>
                  <a:gd name="connsiteY544" fmla="*/ 115094 h 974726"/>
                  <a:gd name="connsiteX545" fmla="*/ 353013 w 556146"/>
                  <a:gd name="connsiteY545" fmla="*/ 136526 h 974726"/>
                  <a:gd name="connsiteX546" fmla="*/ 350865 w 556146"/>
                  <a:gd name="connsiteY546" fmla="*/ 136526 h 974726"/>
                  <a:gd name="connsiteX547" fmla="*/ 350865 w 556146"/>
                  <a:gd name="connsiteY547" fmla="*/ 132240 h 974726"/>
                  <a:gd name="connsiteX548" fmla="*/ 383082 w 556146"/>
                  <a:gd name="connsiteY548" fmla="*/ 108665 h 974726"/>
                  <a:gd name="connsiteX549" fmla="*/ 411003 w 556146"/>
                  <a:gd name="connsiteY549" fmla="*/ 95806 h 974726"/>
                  <a:gd name="connsiteX550" fmla="*/ 415299 w 556146"/>
                  <a:gd name="connsiteY550" fmla="*/ 93663 h 974726"/>
                  <a:gd name="connsiteX551" fmla="*/ 387784 w 556146"/>
                  <a:gd name="connsiteY551" fmla="*/ 84138 h 974726"/>
                  <a:gd name="connsiteX552" fmla="*/ 387784 w 556146"/>
                  <a:gd name="connsiteY552" fmla="*/ 86286 h 974726"/>
                  <a:gd name="connsiteX553" fmla="*/ 343610 w 556146"/>
                  <a:gd name="connsiteY553" fmla="*/ 118503 h 974726"/>
                  <a:gd name="connsiteX554" fmla="*/ 341401 w 556146"/>
                  <a:gd name="connsiteY554" fmla="*/ 120651 h 974726"/>
                  <a:gd name="connsiteX555" fmla="*/ 341401 w 556146"/>
                  <a:gd name="connsiteY555" fmla="*/ 116355 h 974726"/>
                  <a:gd name="connsiteX556" fmla="*/ 387784 w 556146"/>
                  <a:gd name="connsiteY556" fmla="*/ 84138 h 974726"/>
                  <a:gd name="connsiteX557" fmla="*/ 384685 w 556146"/>
                  <a:gd name="connsiteY557" fmla="*/ 69850 h 974726"/>
                  <a:gd name="connsiteX558" fmla="*/ 386818 w 556146"/>
                  <a:gd name="connsiteY558" fmla="*/ 74136 h 974726"/>
                  <a:gd name="connsiteX559" fmla="*/ 384685 w 556146"/>
                  <a:gd name="connsiteY559" fmla="*/ 74136 h 974726"/>
                  <a:gd name="connsiteX560" fmla="*/ 324955 w 556146"/>
                  <a:gd name="connsiteY560" fmla="*/ 110570 h 974726"/>
                  <a:gd name="connsiteX561" fmla="*/ 322822 w 556146"/>
                  <a:gd name="connsiteY561" fmla="*/ 110570 h 974726"/>
                  <a:gd name="connsiteX562" fmla="*/ 322822 w 556146"/>
                  <a:gd name="connsiteY562" fmla="*/ 112713 h 974726"/>
                  <a:gd name="connsiteX563" fmla="*/ 320688 w 556146"/>
                  <a:gd name="connsiteY563" fmla="*/ 108427 h 974726"/>
                  <a:gd name="connsiteX564" fmla="*/ 382552 w 556146"/>
                  <a:gd name="connsiteY564" fmla="*/ 71993 h 974726"/>
                  <a:gd name="connsiteX565" fmla="*/ 384685 w 556146"/>
                  <a:gd name="connsiteY565" fmla="*/ 69850 h 974726"/>
                  <a:gd name="connsiteX566" fmla="*/ 360889 w 556146"/>
                  <a:gd name="connsiteY566" fmla="*/ 53975 h 974726"/>
                  <a:gd name="connsiteX567" fmla="*/ 363005 w 556146"/>
                  <a:gd name="connsiteY567" fmla="*/ 58320 h 974726"/>
                  <a:gd name="connsiteX568" fmla="*/ 360889 w 556146"/>
                  <a:gd name="connsiteY568" fmla="*/ 58320 h 974726"/>
                  <a:gd name="connsiteX569" fmla="*/ 303739 w 556146"/>
                  <a:gd name="connsiteY569" fmla="*/ 95250 h 974726"/>
                  <a:gd name="connsiteX570" fmla="*/ 301622 w 556146"/>
                  <a:gd name="connsiteY570" fmla="*/ 95250 h 974726"/>
                  <a:gd name="connsiteX571" fmla="*/ 301622 w 556146"/>
                  <a:gd name="connsiteY571" fmla="*/ 90905 h 974726"/>
                  <a:gd name="connsiteX572" fmla="*/ 358772 w 556146"/>
                  <a:gd name="connsiteY572" fmla="*/ 56147 h 974726"/>
                  <a:gd name="connsiteX573" fmla="*/ 360889 w 556146"/>
                  <a:gd name="connsiteY573" fmla="*/ 53975 h 974726"/>
                  <a:gd name="connsiteX574" fmla="*/ 344379 w 556146"/>
                  <a:gd name="connsiteY574" fmla="*/ 46038 h 974726"/>
                  <a:gd name="connsiteX575" fmla="*/ 346549 w 556146"/>
                  <a:gd name="connsiteY575" fmla="*/ 50334 h 974726"/>
                  <a:gd name="connsiteX576" fmla="*/ 287969 w 556146"/>
                  <a:gd name="connsiteY576" fmla="*/ 82551 h 974726"/>
                  <a:gd name="connsiteX577" fmla="*/ 285800 w 556146"/>
                  <a:gd name="connsiteY577" fmla="*/ 82551 h 974726"/>
                  <a:gd name="connsiteX578" fmla="*/ 283630 w 556146"/>
                  <a:gd name="connsiteY578" fmla="*/ 82551 h 974726"/>
                  <a:gd name="connsiteX579" fmla="*/ 285800 w 556146"/>
                  <a:gd name="connsiteY579" fmla="*/ 80403 h 974726"/>
                  <a:gd name="connsiteX580" fmla="*/ 342209 w 556146"/>
                  <a:gd name="connsiteY580" fmla="*/ 48186 h 974726"/>
                  <a:gd name="connsiteX581" fmla="*/ 344379 w 556146"/>
                  <a:gd name="connsiteY581" fmla="*/ 46038 h 974726"/>
                  <a:gd name="connsiteX582" fmla="*/ 315753 w 556146"/>
                  <a:gd name="connsiteY582" fmla="*/ 34925 h 974726"/>
                  <a:gd name="connsiteX583" fmla="*/ 322197 w 556146"/>
                  <a:gd name="connsiteY583" fmla="*/ 34925 h 974726"/>
                  <a:gd name="connsiteX584" fmla="*/ 324344 w 556146"/>
                  <a:gd name="connsiteY584" fmla="*/ 34925 h 974726"/>
                  <a:gd name="connsiteX585" fmla="*/ 326492 w 556146"/>
                  <a:gd name="connsiteY585" fmla="*/ 37042 h 974726"/>
                  <a:gd name="connsiteX586" fmla="*/ 324344 w 556146"/>
                  <a:gd name="connsiteY586" fmla="*/ 39158 h 974726"/>
                  <a:gd name="connsiteX587" fmla="*/ 322197 w 556146"/>
                  <a:gd name="connsiteY587" fmla="*/ 39158 h 974726"/>
                  <a:gd name="connsiteX588" fmla="*/ 287832 w 556146"/>
                  <a:gd name="connsiteY588" fmla="*/ 53975 h 974726"/>
                  <a:gd name="connsiteX589" fmla="*/ 264206 w 556146"/>
                  <a:gd name="connsiteY589" fmla="*/ 68792 h 974726"/>
                  <a:gd name="connsiteX590" fmla="*/ 257763 w 556146"/>
                  <a:gd name="connsiteY590" fmla="*/ 73025 h 974726"/>
                  <a:gd name="connsiteX591" fmla="*/ 255615 w 556146"/>
                  <a:gd name="connsiteY591" fmla="*/ 68792 h 974726"/>
                  <a:gd name="connsiteX592" fmla="*/ 259911 w 556146"/>
                  <a:gd name="connsiteY592" fmla="*/ 66675 h 974726"/>
                  <a:gd name="connsiteX593" fmla="*/ 289980 w 556146"/>
                  <a:gd name="connsiteY593" fmla="*/ 47625 h 974726"/>
                  <a:gd name="connsiteX594" fmla="*/ 315753 w 556146"/>
                  <a:gd name="connsiteY594" fmla="*/ 34925 h 974726"/>
                  <a:gd name="connsiteX595" fmla="*/ 303678 w 556146"/>
                  <a:gd name="connsiteY595" fmla="*/ 25400 h 974726"/>
                  <a:gd name="connsiteX596" fmla="*/ 303678 w 556146"/>
                  <a:gd name="connsiteY596" fmla="*/ 29810 h 974726"/>
                  <a:gd name="connsiteX597" fmla="*/ 244895 w 556146"/>
                  <a:gd name="connsiteY597" fmla="*/ 58473 h 974726"/>
                  <a:gd name="connsiteX598" fmla="*/ 236187 w 556146"/>
                  <a:gd name="connsiteY598" fmla="*/ 62883 h 974726"/>
                  <a:gd name="connsiteX599" fmla="*/ 234010 w 556146"/>
                  <a:gd name="connsiteY599" fmla="*/ 65088 h 974726"/>
                  <a:gd name="connsiteX600" fmla="*/ 231832 w 556146"/>
                  <a:gd name="connsiteY600" fmla="*/ 65088 h 974726"/>
                  <a:gd name="connsiteX601" fmla="*/ 229655 w 556146"/>
                  <a:gd name="connsiteY601" fmla="*/ 60678 h 974726"/>
                  <a:gd name="connsiteX602" fmla="*/ 231832 w 556146"/>
                  <a:gd name="connsiteY602" fmla="*/ 60678 h 974726"/>
                  <a:gd name="connsiteX603" fmla="*/ 238364 w 556146"/>
                  <a:gd name="connsiteY603" fmla="*/ 56268 h 974726"/>
                  <a:gd name="connsiteX604" fmla="*/ 297147 w 556146"/>
                  <a:gd name="connsiteY604" fmla="*/ 27605 h 974726"/>
                  <a:gd name="connsiteX605" fmla="*/ 303678 w 556146"/>
                  <a:gd name="connsiteY605" fmla="*/ 25400 h 974726"/>
                  <a:gd name="connsiteX606" fmla="*/ 87790 w 556146"/>
                  <a:gd name="connsiteY606" fmla="*/ 17463 h 974726"/>
                  <a:gd name="connsiteX607" fmla="*/ 89955 w 556146"/>
                  <a:gd name="connsiteY607" fmla="*/ 17463 h 974726"/>
                  <a:gd name="connsiteX608" fmla="*/ 89955 w 556146"/>
                  <a:gd name="connsiteY608" fmla="*/ 19580 h 974726"/>
                  <a:gd name="connsiteX609" fmla="*/ 46660 w 556146"/>
                  <a:gd name="connsiteY609" fmla="*/ 49213 h 974726"/>
                  <a:gd name="connsiteX610" fmla="*/ 44495 w 556146"/>
                  <a:gd name="connsiteY610" fmla="*/ 49213 h 974726"/>
                  <a:gd name="connsiteX611" fmla="*/ 44495 w 556146"/>
                  <a:gd name="connsiteY611" fmla="*/ 44980 h 974726"/>
                  <a:gd name="connsiteX612" fmla="*/ 81296 w 556146"/>
                  <a:gd name="connsiteY612" fmla="*/ 19580 h 974726"/>
                  <a:gd name="connsiteX613" fmla="*/ 87790 w 556146"/>
                  <a:gd name="connsiteY613" fmla="*/ 17463 h 974726"/>
                  <a:gd name="connsiteX614" fmla="*/ 272979 w 556146"/>
                  <a:gd name="connsiteY614" fmla="*/ 15875 h 974726"/>
                  <a:gd name="connsiteX615" fmla="*/ 272979 w 556146"/>
                  <a:gd name="connsiteY615" fmla="*/ 20108 h 974726"/>
                  <a:gd name="connsiteX616" fmla="*/ 270828 w 556146"/>
                  <a:gd name="connsiteY616" fmla="*/ 20108 h 974726"/>
                  <a:gd name="connsiteX617" fmla="*/ 219208 w 556146"/>
                  <a:gd name="connsiteY617" fmla="*/ 49742 h 974726"/>
                  <a:gd name="connsiteX618" fmla="*/ 214907 w 556146"/>
                  <a:gd name="connsiteY618" fmla="*/ 51858 h 974726"/>
                  <a:gd name="connsiteX619" fmla="*/ 212756 w 556146"/>
                  <a:gd name="connsiteY619" fmla="*/ 53975 h 974726"/>
                  <a:gd name="connsiteX620" fmla="*/ 212756 w 556146"/>
                  <a:gd name="connsiteY620" fmla="*/ 49742 h 974726"/>
                  <a:gd name="connsiteX621" fmla="*/ 214907 w 556146"/>
                  <a:gd name="connsiteY621" fmla="*/ 47625 h 974726"/>
                  <a:gd name="connsiteX622" fmla="*/ 262225 w 556146"/>
                  <a:gd name="connsiteY622" fmla="*/ 20108 h 974726"/>
                  <a:gd name="connsiteX623" fmla="*/ 272979 w 556146"/>
                  <a:gd name="connsiteY623" fmla="*/ 15875 h 974726"/>
                  <a:gd name="connsiteX624" fmla="*/ 119572 w 556146"/>
                  <a:gd name="connsiteY624" fmla="*/ 11113 h 974726"/>
                  <a:gd name="connsiteX625" fmla="*/ 121705 w 556146"/>
                  <a:gd name="connsiteY625" fmla="*/ 13278 h 974726"/>
                  <a:gd name="connsiteX626" fmla="*/ 121705 w 556146"/>
                  <a:gd name="connsiteY626" fmla="*/ 15442 h 974726"/>
                  <a:gd name="connsiteX627" fmla="*/ 76908 w 556146"/>
                  <a:gd name="connsiteY627" fmla="*/ 43584 h 974726"/>
                  <a:gd name="connsiteX628" fmla="*/ 66242 w 556146"/>
                  <a:gd name="connsiteY628" fmla="*/ 52244 h 974726"/>
                  <a:gd name="connsiteX629" fmla="*/ 55575 w 556146"/>
                  <a:gd name="connsiteY629" fmla="*/ 58738 h 974726"/>
                  <a:gd name="connsiteX630" fmla="*/ 53442 w 556146"/>
                  <a:gd name="connsiteY630" fmla="*/ 54408 h 974726"/>
                  <a:gd name="connsiteX631" fmla="*/ 64108 w 556146"/>
                  <a:gd name="connsiteY631" fmla="*/ 47914 h 974726"/>
                  <a:gd name="connsiteX632" fmla="*/ 115306 w 556146"/>
                  <a:gd name="connsiteY632" fmla="*/ 15442 h 974726"/>
                  <a:gd name="connsiteX633" fmla="*/ 119572 w 556146"/>
                  <a:gd name="connsiteY633" fmla="*/ 11113 h 974726"/>
                  <a:gd name="connsiteX634" fmla="*/ 240932 w 556146"/>
                  <a:gd name="connsiteY634" fmla="*/ 9525 h 974726"/>
                  <a:gd name="connsiteX635" fmla="*/ 249691 w 556146"/>
                  <a:gd name="connsiteY635" fmla="*/ 9525 h 974726"/>
                  <a:gd name="connsiteX636" fmla="*/ 251880 w 556146"/>
                  <a:gd name="connsiteY636" fmla="*/ 11642 h 974726"/>
                  <a:gd name="connsiteX637" fmla="*/ 249691 w 556146"/>
                  <a:gd name="connsiteY637" fmla="*/ 13758 h 974726"/>
                  <a:gd name="connsiteX638" fmla="*/ 240932 w 556146"/>
                  <a:gd name="connsiteY638" fmla="*/ 15875 h 974726"/>
                  <a:gd name="connsiteX639" fmla="*/ 192760 w 556146"/>
                  <a:gd name="connsiteY639" fmla="*/ 41275 h 974726"/>
                  <a:gd name="connsiteX640" fmla="*/ 190570 w 556146"/>
                  <a:gd name="connsiteY640" fmla="*/ 41275 h 974726"/>
                  <a:gd name="connsiteX641" fmla="*/ 190570 w 556146"/>
                  <a:gd name="connsiteY641" fmla="*/ 39158 h 974726"/>
                  <a:gd name="connsiteX642" fmla="*/ 232173 w 556146"/>
                  <a:gd name="connsiteY642" fmla="*/ 13758 h 974726"/>
                  <a:gd name="connsiteX643" fmla="*/ 240932 w 556146"/>
                  <a:gd name="connsiteY643" fmla="*/ 9525 h 974726"/>
                  <a:gd name="connsiteX644" fmla="*/ 152291 w 556146"/>
                  <a:gd name="connsiteY644" fmla="*/ 3175 h 974726"/>
                  <a:gd name="connsiteX645" fmla="*/ 154461 w 556146"/>
                  <a:gd name="connsiteY645" fmla="*/ 3175 h 974726"/>
                  <a:gd name="connsiteX646" fmla="*/ 154461 w 556146"/>
                  <a:gd name="connsiteY646" fmla="*/ 7353 h 974726"/>
                  <a:gd name="connsiteX647" fmla="*/ 145782 w 556146"/>
                  <a:gd name="connsiteY647" fmla="*/ 11530 h 974726"/>
                  <a:gd name="connsiteX648" fmla="*/ 102390 w 556146"/>
                  <a:gd name="connsiteY648" fmla="*/ 38685 h 974726"/>
                  <a:gd name="connsiteX649" fmla="*/ 93712 w 556146"/>
                  <a:gd name="connsiteY649" fmla="*/ 42863 h 974726"/>
                  <a:gd name="connsiteX650" fmla="*/ 91542 w 556146"/>
                  <a:gd name="connsiteY650" fmla="*/ 40774 h 974726"/>
                  <a:gd name="connsiteX651" fmla="*/ 91542 w 556146"/>
                  <a:gd name="connsiteY651" fmla="*/ 38685 h 974726"/>
                  <a:gd name="connsiteX652" fmla="*/ 134934 w 556146"/>
                  <a:gd name="connsiteY652" fmla="*/ 13619 h 974726"/>
                  <a:gd name="connsiteX653" fmla="*/ 143613 w 556146"/>
                  <a:gd name="connsiteY653" fmla="*/ 7353 h 974726"/>
                  <a:gd name="connsiteX654" fmla="*/ 152291 w 556146"/>
                  <a:gd name="connsiteY654" fmla="*/ 3175 h 974726"/>
                  <a:gd name="connsiteX655" fmla="*/ 219035 w 556146"/>
                  <a:gd name="connsiteY655" fmla="*/ 0 h 974726"/>
                  <a:gd name="connsiteX656" fmla="*/ 221170 w 556146"/>
                  <a:gd name="connsiteY656" fmla="*/ 4410 h 974726"/>
                  <a:gd name="connsiteX657" fmla="*/ 212631 w 556146"/>
                  <a:gd name="connsiteY657" fmla="*/ 6615 h 974726"/>
                  <a:gd name="connsiteX658" fmla="*/ 204091 w 556146"/>
                  <a:gd name="connsiteY658" fmla="*/ 11024 h 974726"/>
                  <a:gd name="connsiteX659" fmla="*/ 189146 w 556146"/>
                  <a:gd name="connsiteY659" fmla="*/ 19844 h 974726"/>
                  <a:gd name="connsiteX660" fmla="*/ 167797 w 556146"/>
                  <a:gd name="connsiteY660" fmla="*/ 37483 h 974726"/>
                  <a:gd name="connsiteX661" fmla="*/ 163527 w 556146"/>
                  <a:gd name="connsiteY661" fmla="*/ 39688 h 974726"/>
                  <a:gd name="connsiteX662" fmla="*/ 161392 w 556146"/>
                  <a:gd name="connsiteY662" fmla="*/ 35278 h 974726"/>
                  <a:gd name="connsiteX663" fmla="*/ 195551 w 556146"/>
                  <a:gd name="connsiteY663" fmla="*/ 11024 h 974726"/>
                  <a:gd name="connsiteX664" fmla="*/ 201956 w 556146"/>
                  <a:gd name="connsiteY664" fmla="*/ 6615 h 974726"/>
                  <a:gd name="connsiteX665" fmla="*/ 219035 w 556146"/>
                  <a:gd name="connsiteY665" fmla="*/ 0 h 974726"/>
                  <a:gd name="connsiteX666" fmla="*/ 197328 w 556146"/>
                  <a:gd name="connsiteY666" fmla="*/ 0 h 974726"/>
                  <a:gd name="connsiteX667" fmla="*/ 197328 w 556146"/>
                  <a:gd name="connsiteY667" fmla="*/ 4384 h 974726"/>
                  <a:gd name="connsiteX668" fmla="*/ 192999 w 556146"/>
                  <a:gd name="connsiteY668" fmla="*/ 6577 h 974726"/>
                  <a:gd name="connsiteX669" fmla="*/ 184340 w 556146"/>
                  <a:gd name="connsiteY669" fmla="*/ 10961 h 974726"/>
                  <a:gd name="connsiteX670" fmla="*/ 147538 w 556146"/>
                  <a:gd name="connsiteY670" fmla="*/ 35076 h 974726"/>
                  <a:gd name="connsiteX671" fmla="*/ 143209 w 556146"/>
                  <a:gd name="connsiteY671" fmla="*/ 39461 h 974726"/>
                  <a:gd name="connsiteX672" fmla="*/ 136714 w 556146"/>
                  <a:gd name="connsiteY672" fmla="*/ 43846 h 974726"/>
                  <a:gd name="connsiteX673" fmla="*/ 132385 w 556146"/>
                  <a:gd name="connsiteY673" fmla="*/ 46038 h 974726"/>
                  <a:gd name="connsiteX674" fmla="*/ 130220 w 556146"/>
                  <a:gd name="connsiteY674" fmla="*/ 46038 h 974726"/>
                  <a:gd name="connsiteX675" fmla="*/ 130220 w 556146"/>
                  <a:gd name="connsiteY675" fmla="*/ 43846 h 974726"/>
                  <a:gd name="connsiteX676" fmla="*/ 130220 w 556146"/>
                  <a:gd name="connsiteY676" fmla="*/ 41653 h 974726"/>
                  <a:gd name="connsiteX677" fmla="*/ 134550 w 556146"/>
                  <a:gd name="connsiteY677" fmla="*/ 39461 h 974726"/>
                  <a:gd name="connsiteX678" fmla="*/ 141044 w 556146"/>
                  <a:gd name="connsiteY678" fmla="*/ 35076 h 974726"/>
                  <a:gd name="connsiteX679" fmla="*/ 175681 w 556146"/>
                  <a:gd name="connsiteY679" fmla="*/ 10961 h 974726"/>
                  <a:gd name="connsiteX680" fmla="*/ 182175 w 556146"/>
                  <a:gd name="connsiteY680" fmla="*/ 6577 h 974726"/>
                  <a:gd name="connsiteX681" fmla="*/ 197328 w 556146"/>
                  <a:gd name="connsiteY681" fmla="*/ 0 h 97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</a:cxnLst>
                <a:rect l="l" t="t" r="r" b="b"/>
                <a:pathLst>
                  <a:path w="556146" h="974726">
                    <a:moveTo>
                      <a:pt x="527047" y="954088"/>
                    </a:moveTo>
                    <a:cubicBezTo>
                      <a:pt x="527047" y="954088"/>
                      <a:pt x="527047" y="954088"/>
                      <a:pt x="529164" y="954088"/>
                    </a:cubicBezTo>
                    <a:cubicBezTo>
                      <a:pt x="529164" y="954088"/>
                      <a:pt x="531280" y="956381"/>
                      <a:pt x="529164" y="958674"/>
                    </a:cubicBezTo>
                    <a:cubicBezTo>
                      <a:pt x="524930" y="963261"/>
                      <a:pt x="518580" y="965554"/>
                      <a:pt x="514347" y="970140"/>
                    </a:cubicBezTo>
                    <a:cubicBezTo>
                      <a:pt x="514347" y="970140"/>
                      <a:pt x="512230" y="972433"/>
                      <a:pt x="510114" y="972433"/>
                    </a:cubicBezTo>
                    <a:cubicBezTo>
                      <a:pt x="510114" y="974726"/>
                      <a:pt x="510114" y="974726"/>
                      <a:pt x="510114" y="974726"/>
                    </a:cubicBezTo>
                    <a:cubicBezTo>
                      <a:pt x="510114" y="974726"/>
                      <a:pt x="510114" y="974726"/>
                      <a:pt x="507997" y="974726"/>
                    </a:cubicBezTo>
                    <a:cubicBezTo>
                      <a:pt x="507997" y="974726"/>
                      <a:pt x="505880" y="972433"/>
                      <a:pt x="507997" y="970140"/>
                    </a:cubicBezTo>
                    <a:cubicBezTo>
                      <a:pt x="510114" y="967847"/>
                      <a:pt x="512230" y="967847"/>
                      <a:pt x="514347" y="965554"/>
                    </a:cubicBezTo>
                    <a:cubicBezTo>
                      <a:pt x="518580" y="960967"/>
                      <a:pt x="522814" y="958674"/>
                      <a:pt x="527047" y="954088"/>
                    </a:cubicBezTo>
                    <a:close/>
                    <a:moveTo>
                      <a:pt x="550414" y="914400"/>
                    </a:moveTo>
                    <a:cubicBezTo>
                      <a:pt x="552503" y="914400"/>
                      <a:pt x="552503" y="914400"/>
                      <a:pt x="552503" y="914400"/>
                    </a:cubicBezTo>
                    <a:cubicBezTo>
                      <a:pt x="554591" y="914400"/>
                      <a:pt x="556680" y="916548"/>
                      <a:pt x="554591" y="918696"/>
                    </a:cubicBezTo>
                    <a:cubicBezTo>
                      <a:pt x="554591" y="918696"/>
                      <a:pt x="552503" y="920844"/>
                      <a:pt x="552503" y="920844"/>
                    </a:cubicBezTo>
                    <a:cubicBezTo>
                      <a:pt x="542058" y="931583"/>
                      <a:pt x="531614" y="940174"/>
                      <a:pt x="521170" y="948765"/>
                    </a:cubicBezTo>
                    <a:cubicBezTo>
                      <a:pt x="521170" y="948765"/>
                      <a:pt x="519081" y="950913"/>
                      <a:pt x="519081" y="950913"/>
                    </a:cubicBezTo>
                    <a:cubicBezTo>
                      <a:pt x="516992" y="950913"/>
                      <a:pt x="516992" y="948765"/>
                      <a:pt x="516992" y="946617"/>
                    </a:cubicBezTo>
                    <a:cubicBezTo>
                      <a:pt x="529525" y="935878"/>
                      <a:pt x="539970" y="927287"/>
                      <a:pt x="550414" y="916548"/>
                    </a:cubicBezTo>
                    <a:cubicBezTo>
                      <a:pt x="550414" y="914400"/>
                      <a:pt x="550414" y="914400"/>
                      <a:pt x="550414" y="914400"/>
                    </a:cubicBezTo>
                    <a:close/>
                    <a:moveTo>
                      <a:pt x="548121" y="892175"/>
                    </a:moveTo>
                    <a:cubicBezTo>
                      <a:pt x="550261" y="892175"/>
                      <a:pt x="550261" y="892175"/>
                      <a:pt x="552401" y="892175"/>
                    </a:cubicBezTo>
                    <a:cubicBezTo>
                      <a:pt x="552401" y="892175"/>
                      <a:pt x="554541" y="892175"/>
                      <a:pt x="554541" y="892175"/>
                    </a:cubicBezTo>
                    <a:cubicBezTo>
                      <a:pt x="556680" y="892175"/>
                      <a:pt x="556680" y="896471"/>
                      <a:pt x="554541" y="896471"/>
                    </a:cubicBezTo>
                    <a:cubicBezTo>
                      <a:pt x="552401" y="896471"/>
                      <a:pt x="552401" y="896471"/>
                      <a:pt x="552401" y="896471"/>
                    </a:cubicBezTo>
                    <a:cubicBezTo>
                      <a:pt x="550261" y="896471"/>
                      <a:pt x="550261" y="896471"/>
                      <a:pt x="548121" y="896471"/>
                    </a:cubicBezTo>
                    <a:cubicBezTo>
                      <a:pt x="541702" y="898619"/>
                      <a:pt x="535283" y="905062"/>
                      <a:pt x="531004" y="909358"/>
                    </a:cubicBezTo>
                    <a:cubicBezTo>
                      <a:pt x="524585" y="915801"/>
                      <a:pt x="518166" y="922245"/>
                      <a:pt x="511747" y="926540"/>
                    </a:cubicBezTo>
                    <a:cubicBezTo>
                      <a:pt x="511747" y="928688"/>
                      <a:pt x="511747" y="928688"/>
                      <a:pt x="511747" y="928688"/>
                    </a:cubicBezTo>
                    <a:cubicBezTo>
                      <a:pt x="509607" y="928688"/>
                      <a:pt x="507467" y="926540"/>
                      <a:pt x="509607" y="924392"/>
                    </a:cubicBezTo>
                    <a:cubicBezTo>
                      <a:pt x="509607" y="924392"/>
                      <a:pt x="509607" y="924392"/>
                      <a:pt x="511747" y="922245"/>
                    </a:cubicBezTo>
                    <a:cubicBezTo>
                      <a:pt x="518166" y="915801"/>
                      <a:pt x="522445" y="909358"/>
                      <a:pt x="531004" y="902914"/>
                    </a:cubicBezTo>
                    <a:cubicBezTo>
                      <a:pt x="535283" y="898619"/>
                      <a:pt x="541702" y="894323"/>
                      <a:pt x="548121" y="892175"/>
                    </a:cubicBezTo>
                    <a:close/>
                    <a:moveTo>
                      <a:pt x="544457" y="874713"/>
                    </a:moveTo>
                    <a:cubicBezTo>
                      <a:pt x="544457" y="874713"/>
                      <a:pt x="544457" y="874713"/>
                      <a:pt x="546600" y="874713"/>
                    </a:cubicBezTo>
                    <a:cubicBezTo>
                      <a:pt x="546600" y="874713"/>
                      <a:pt x="548743" y="874713"/>
                      <a:pt x="548743" y="876911"/>
                    </a:cubicBezTo>
                    <a:cubicBezTo>
                      <a:pt x="548743" y="876911"/>
                      <a:pt x="546600" y="876911"/>
                      <a:pt x="546600" y="879109"/>
                    </a:cubicBezTo>
                    <a:cubicBezTo>
                      <a:pt x="533741" y="883505"/>
                      <a:pt x="523025" y="894496"/>
                      <a:pt x="510167" y="903288"/>
                    </a:cubicBezTo>
                    <a:cubicBezTo>
                      <a:pt x="510167" y="903288"/>
                      <a:pt x="510167" y="903288"/>
                      <a:pt x="508023" y="903288"/>
                    </a:cubicBezTo>
                    <a:cubicBezTo>
                      <a:pt x="508023" y="903288"/>
                      <a:pt x="505880" y="901090"/>
                      <a:pt x="508023" y="898892"/>
                    </a:cubicBezTo>
                    <a:cubicBezTo>
                      <a:pt x="508023" y="898892"/>
                      <a:pt x="510167" y="898892"/>
                      <a:pt x="510167" y="898892"/>
                    </a:cubicBezTo>
                    <a:cubicBezTo>
                      <a:pt x="520882" y="890100"/>
                      <a:pt x="531598" y="881307"/>
                      <a:pt x="544457" y="874713"/>
                    </a:cubicBezTo>
                    <a:close/>
                    <a:moveTo>
                      <a:pt x="544297" y="842963"/>
                    </a:moveTo>
                    <a:cubicBezTo>
                      <a:pt x="546456" y="842963"/>
                      <a:pt x="546456" y="842963"/>
                      <a:pt x="548615" y="842963"/>
                    </a:cubicBezTo>
                    <a:cubicBezTo>
                      <a:pt x="548615" y="842963"/>
                      <a:pt x="550774" y="842963"/>
                      <a:pt x="550774" y="842963"/>
                    </a:cubicBezTo>
                    <a:cubicBezTo>
                      <a:pt x="550774" y="842963"/>
                      <a:pt x="550774" y="842963"/>
                      <a:pt x="552933" y="842963"/>
                    </a:cubicBezTo>
                    <a:cubicBezTo>
                      <a:pt x="555092" y="842963"/>
                      <a:pt x="555092" y="847130"/>
                      <a:pt x="552933" y="847130"/>
                    </a:cubicBezTo>
                    <a:cubicBezTo>
                      <a:pt x="550774" y="847130"/>
                      <a:pt x="550774" y="847130"/>
                      <a:pt x="550774" y="847130"/>
                    </a:cubicBezTo>
                    <a:cubicBezTo>
                      <a:pt x="550774" y="847130"/>
                      <a:pt x="548615" y="847130"/>
                      <a:pt x="548615" y="847130"/>
                    </a:cubicBezTo>
                    <a:cubicBezTo>
                      <a:pt x="546456" y="847130"/>
                      <a:pt x="546456" y="847130"/>
                      <a:pt x="544297" y="847130"/>
                    </a:cubicBezTo>
                    <a:cubicBezTo>
                      <a:pt x="537820" y="849214"/>
                      <a:pt x="531343" y="855465"/>
                      <a:pt x="524866" y="859632"/>
                    </a:cubicBezTo>
                    <a:cubicBezTo>
                      <a:pt x="520548" y="863799"/>
                      <a:pt x="514071" y="870050"/>
                      <a:pt x="507594" y="874218"/>
                    </a:cubicBezTo>
                    <a:cubicBezTo>
                      <a:pt x="507594" y="876301"/>
                      <a:pt x="505435" y="876301"/>
                      <a:pt x="505435" y="876301"/>
                    </a:cubicBezTo>
                    <a:cubicBezTo>
                      <a:pt x="503276" y="876301"/>
                      <a:pt x="501117" y="874218"/>
                      <a:pt x="503276" y="872134"/>
                    </a:cubicBezTo>
                    <a:cubicBezTo>
                      <a:pt x="505435" y="872134"/>
                      <a:pt x="505435" y="870050"/>
                      <a:pt x="507594" y="870050"/>
                    </a:cubicBezTo>
                    <a:cubicBezTo>
                      <a:pt x="514071" y="863799"/>
                      <a:pt x="520548" y="857549"/>
                      <a:pt x="527025" y="853381"/>
                    </a:cubicBezTo>
                    <a:cubicBezTo>
                      <a:pt x="531343" y="849214"/>
                      <a:pt x="537820" y="845047"/>
                      <a:pt x="544297" y="842963"/>
                    </a:cubicBezTo>
                    <a:close/>
                    <a:moveTo>
                      <a:pt x="542738" y="819150"/>
                    </a:moveTo>
                    <a:cubicBezTo>
                      <a:pt x="542738" y="819150"/>
                      <a:pt x="544947" y="819150"/>
                      <a:pt x="544947" y="819150"/>
                    </a:cubicBezTo>
                    <a:cubicBezTo>
                      <a:pt x="547155" y="821298"/>
                      <a:pt x="547155" y="823446"/>
                      <a:pt x="544947" y="823446"/>
                    </a:cubicBezTo>
                    <a:cubicBezTo>
                      <a:pt x="542738" y="823446"/>
                      <a:pt x="542738" y="823446"/>
                      <a:pt x="542738" y="823446"/>
                    </a:cubicBezTo>
                    <a:cubicBezTo>
                      <a:pt x="538320" y="823446"/>
                      <a:pt x="536112" y="825594"/>
                      <a:pt x="531694" y="827741"/>
                    </a:cubicBezTo>
                    <a:cubicBezTo>
                      <a:pt x="527277" y="829889"/>
                      <a:pt x="522860" y="834185"/>
                      <a:pt x="520651" y="838481"/>
                    </a:cubicBezTo>
                    <a:cubicBezTo>
                      <a:pt x="514025" y="842776"/>
                      <a:pt x="509607" y="847072"/>
                      <a:pt x="502981" y="851367"/>
                    </a:cubicBezTo>
                    <a:cubicBezTo>
                      <a:pt x="502981" y="853515"/>
                      <a:pt x="500773" y="855663"/>
                      <a:pt x="500773" y="855663"/>
                    </a:cubicBezTo>
                    <a:cubicBezTo>
                      <a:pt x="498564" y="855663"/>
                      <a:pt x="498564" y="855663"/>
                      <a:pt x="498564" y="855663"/>
                    </a:cubicBezTo>
                    <a:cubicBezTo>
                      <a:pt x="496355" y="855663"/>
                      <a:pt x="496355" y="855663"/>
                      <a:pt x="496355" y="855663"/>
                    </a:cubicBezTo>
                    <a:cubicBezTo>
                      <a:pt x="496355" y="855663"/>
                      <a:pt x="496355" y="853515"/>
                      <a:pt x="496355" y="853515"/>
                    </a:cubicBezTo>
                    <a:cubicBezTo>
                      <a:pt x="496355" y="851367"/>
                      <a:pt x="498564" y="851367"/>
                      <a:pt x="498564" y="851367"/>
                    </a:cubicBezTo>
                    <a:cubicBezTo>
                      <a:pt x="500773" y="849220"/>
                      <a:pt x="502981" y="847072"/>
                      <a:pt x="502981" y="847072"/>
                    </a:cubicBezTo>
                    <a:cubicBezTo>
                      <a:pt x="509607" y="840628"/>
                      <a:pt x="514025" y="836333"/>
                      <a:pt x="520651" y="832037"/>
                    </a:cubicBezTo>
                    <a:cubicBezTo>
                      <a:pt x="525068" y="827741"/>
                      <a:pt x="533903" y="819150"/>
                      <a:pt x="542738" y="819150"/>
                    </a:cubicBezTo>
                    <a:close/>
                    <a:moveTo>
                      <a:pt x="546583" y="793750"/>
                    </a:moveTo>
                    <a:cubicBezTo>
                      <a:pt x="548742" y="793750"/>
                      <a:pt x="548742" y="797983"/>
                      <a:pt x="546583" y="797983"/>
                    </a:cubicBezTo>
                    <a:cubicBezTo>
                      <a:pt x="546583" y="797983"/>
                      <a:pt x="546583" y="797983"/>
                      <a:pt x="544424" y="800100"/>
                    </a:cubicBezTo>
                    <a:cubicBezTo>
                      <a:pt x="544424" y="800100"/>
                      <a:pt x="542265" y="800100"/>
                      <a:pt x="540106" y="800100"/>
                    </a:cubicBezTo>
                    <a:cubicBezTo>
                      <a:pt x="533629" y="802217"/>
                      <a:pt x="527152" y="808567"/>
                      <a:pt x="520675" y="812800"/>
                    </a:cubicBezTo>
                    <a:cubicBezTo>
                      <a:pt x="514198" y="819150"/>
                      <a:pt x="509880" y="823383"/>
                      <a:pt x="503403" y="829733"/>
                    </a:cubicBezTo>
                    <a:cubicBezTo>
                      <a:pt x="501244" y="829733"/>
                      <a:pt x="501244" y="829733"/>
                      <a:pt x="501244" y="831850"/>
                    </a:cubicBezTo>
                    <a:cubicBezTo>
                      <a:pt x="499085" y="831850"/>
                      <a:pt x="499085" y="831850"/>
                      <a:pt x="499085" y="831850"/>
                    </a:cubicBezTo>
                    <a:cubicBezTo>
                      <a:pt x="496926" y="831850"/>
                      <a:pt x="494767" y="829733"/>
                      <a:pt x="496926" y="827617"/>
                    </a:cubicBezTo>
                    <a:cubicBezTo>
                      <a:pt x="496926" y="827617"/>
                      <a:pt x="499085" y="827617"/>
                      <a:pt x="499085" y="827617"/>
                    </a:cubicBezTo>
                    <a:cubicBezTo>
                      <a:pt x="499085" y="825500"/>
                      <a:pt x="501244" y="825500"/>
                      <a:pt x="501244" y="823383"/>
                    </a:cubicBezTo>
                    <a:cubicBezTo>
                      <a:pt x="507721" y="819150"/>
                      <a:pt x="514198" y="812800"/>
                      <a:pt x="522834" y="806450"/>
                    </a:cubicBezTo>
                    <a:cubicBezTo>
                      <a:pt x="527152" y="802217"/>
                      <a:pt x="533629" y="797983"/>
                      <a:pt x="540106" y="795867"/>
                    </a:cubicBezTo>
                    <a:cubicBezTo>
                      <a:pt x="542265" y="795867"/>
                      <a:pt x="542265" y="795867"/>
                      <a:pt x="544424" y="795867"/>
                    </a:cubicBezTo>
                    <a:cubicBezTo>
                      <a:pt x="546583" y="793750"/>
                      <a:pt x="546583" y="793750"/>
                      <a:pt x="546583" y="793750"/>
                    </a:cubicBezTo>
                    <a:close/>
                    <a:moveTo>
                      <a:pt x="552414" y="763588"/>
                    </a:moveTo>
                    <a:cubicBezTo>
                      <a:pt x="552414" y="763588"/>
                      <a:pt x="554547" y="763588"/>
                      <a:pt x="554547" y="763588"/>
                    </a:cubicBezTo>
                    <a:cubicBezTo>
                      <a:pt x="556680" y="763588"/>
                      <a:pt x="556680" y="765728"/>
                      <a:pt x="554547" y="767868"/>
                    </a:cubicBezTo>
                    <a:cubicBezTo>
                      <a:pt x="554547" y="767868"/>
                      <a:pt x="552414" y="767868"/>
                      <a:pt x="552414" y="767868"/>
                    </a:cubicBezTo>
                    <a:cubicBezTo>
                      <a:pt x="548147" y="770007"/>
                      <a:pt x="546014" y="772147"/>
                      <a:pt x="541748" y="774287"/>
                    </a:cubicBezTo>
                    <a:cubicBezTo>
                      <a:pt x="539614" y="774287"/>
                      <a:pt x="539614" y="776426"/>
                      <a:pt x="537481" y="776426"/>
                    </a:cubicBezTo>
                    <a:cubicBezTo>
                      <a:pt x="522549" y="784985"/>
                      <a:pt x="509749" y="797823"/>
                      <a:pt x="494817" y="808522"/>
                    </a:cubicBezTo>
                    <a:cubicBezTo>
                      <a:pt x="494817" y="810661"/>
                      <a:pt x="494817" y="810661"/>
                      <a:pt x="492684" y="810661"/>
                    </a:cubicBezTo>
                    <a:cubicBezTo>
                      <a:pt x="492684" y="810661"/>
                      <a:pt x="492684" y="812801"/>
                      <a:pt x="492684" y="812801"/>
                    </a:cubicBezTo>
                    <a:cubicBezTo>
                      <a:pt x="492684" y="812801"/>
                      <a:pt x="490550" y="812801"/>
                      <a:pt x="490550" y="812801"/>
                    </a:cubicBezTo>
                    <a:cubicBezTo>
                      <a:pt x="490550" y="812801"/>
                      <a:pt x="488417" y="810661"/>
                      <a:pt x="490550" y="808522"/>
                    </a:cubicBezTo>
                    <a:cubicBezTo>
                      <a:pt x="490550" y="806382"/>
                      <a:pt x="492684" y="806382"/>
                      <a:pt x="492684" y="806382"/>
                    </a:cubicBezTo>
                    <a:cubicBezTo>
                      <a:pt x="507616" y="793544"/>
                      <a:pt x="522549" y="780706"/>
                      <a:pt x="537481" y="772147"/>
                    </a:cubicBezTo>
                    <a:cubicBezTo>
                      <a:pt x="539614" y="770007"/>
                      <a:pt x="541748" y="770007"/>
                      <a:pt x="541748" y="770007"/>
                    </a:cubicBezTo>
                    <a:cubicBezTo>
                      <a:pt x="546014" y="767868"/>
                      <a:pt x="548147" y="765728"/>
                      <a:pt x="552414" y="763588"/>
                    </a:cubicBezTo>
                    <a:close/>
                    <a:moveTo>
                      <a:pt x="526951" y="752475"/>
                    </a:moveTo>
                    <a:cubicBezTo>
                      <a:pt x="526951" y="752475"/>
                      <a:pt x="529115" y="752475"/>
                      <a:pt x="529115" y="752475"/>
                    </a:cubicBezTo>
                    <a:cubicBezTo>
                      <a:pt x="531280" y="752475"/>
                      <a:pt x="531280" y="756708"/>
                      <a:pt x="529115" y="756708"/>
                    </a:cubicBezTo>
                    <a:cubicBezTo>
                      <a:pt x="505303" y="765175"/>
                      <a:pt x="485820" y="779992"/>
                      <a:pt x="466337" y="792692"/>
                    </a:cubicBezTo>
                    <a:cubicBezTo>
                      <a:pt x="466337" y="794808"/>
                      <a:pt x="466337" y="794808"/>
                      <a:pt x="464172" y="794808"/>
                    </a:cubicBezTo>
                    <a:cubicBezTo>
                      <a:pt x="464172" y="794808"/>
                      <a:pt x="464172" y="796925"/>
                      <a:pt x="464172" y="796925"/>
                    </a:cubicBezTo>
                    <a:cubicBezTo>
                      <a:pt x="462007" y="796925"/>
                      <a:pt x="462007" y="796925"/>
                      <a:pt x="462007" y="796925"/>
                    </a:cubicBezTo>
                    <a:cubicBezTo>
                      <a:pt x="462007" y="796925"/>
                      <a:pt x="459842" y="796925"/>
                      <a:pt x="459842" y="794808"/>
                    </a:cubicBezTo>
                    <a:cubicBezTo>
                      <a:pt x="459842" y="794808"/>
                      <a:pt x="459842" y="792692"/>
                      <a:pt x="462007" y="792692"/>
                    </a:cubicBezTo>
                    <a:cubicBezTo>
                      <a:pt x="481490" y="777875"/>
                      <a:pt x="503138" y="760942"/>
                      <a:pt x="526951" y="752475"/>
                    </a:cubicBezTo>
                    <a:close/>
                    <a:moveTo>
                      <a:pt x="456090" y="752475"/>
                    </a:moveTo>
                    <a:cubicBezTo>
                      <a:pt x="458255" y="752475"/>
                      <a:pt x="458255" y="754618"/>
                      <a:pt x="458255" y="754618"/>
                    </a:cubicBezTo>
                    <a:cubicBezTo>
                      <a:pt x="458255" y="756761"/>
                      <a:pt x="458255" y="756761"/>
                      <a:pt x="456090" y="756761"/>
                    </a:cubicBezTo>
                    <a:cubicBezTo>
                      <a:pt x="443102" y="756761"/>
                      <a:pt x="432278" y="765334"/>
                      <a:pt x="421454" y="773907"/>
                    </a:cubicBezTo>
                    <a:cubicBezTo>
                      <a:pt x="410630" y="780336"/>
                      <a:pt x="401971" y="788909"/>
                      <a:pt x="391147" y="795338"/>
                    </a:cubicBezTo>
                    <a:cubicBezTo>
                      <a:pt x="388982" y="795338"/>
                      <a:pt x="386817" y="793195"/>
                      <a:pt x="388982" y="791052"/>
                    </a:cubicBezTo>
                    <a:cubicBezTo>
                      <a:pt x="399806" y="784622"/>
                      <a:pt x="410630" y="773907"/>
                      <a:pt x="421454" y="767477"/>
                    </a:cubicBezTo>
                    <a:cubicBezTo>
                      <a:pt x="427948" y="763191"/>
                      <a:pt x="434443" y="758905"/>
                      <a:pt x="440937" y="756761"/>
                    </a:cubicBezTo>
                    <a:cubicBezTo>
                      <a:pt x="445267" y="754618"/>
                      <a:pt x="451761" y="752475"/>
                      <a:pt x="456090" y="752475"/>
                    </a:cubicBezTo>
                    <a:close/>
                    <a:moveTo>
                      <a:pt x="432175" y="749300"/>
                    </a:moveTo>
                    <a:cubicBezTo>
                      <a:pt x="434330" y="749300"/>
                      <a:pt x="436484" y="749300"/>
                      <a:pt x="438639" y="749300"/>
                    </a:cubicBezTo>
                    <a:cubicBezTo>
                      <a:pt x="438639" y="749300"/>
                      <a:pt x="438639" y="749300"/>
                      <a:pt x="438639" y="751465"/>
                    </a:cubicBezTo>
                    <a:cubicBezTo>
                      <a:pt x="440793" y="751465"/>
                      <a:pt x="438639" y="753630"/>
                      <a:pt x="438639" y="753630"/>
                    </a:cubicBezTo>
                    <a:cubicBezTo>
                      <a:pt x="438639" y="753630"/>
                      <a:pt x="436484" y="753630"/>
                      <a:pt x="436484" y="753630"/>
                    </a:cubicBezTo>
                    <a:cubicBezTo>
                      <a:pt x="436484" y="753630"/>
                      <a:pt x="434330" y="753630"/>
                      <a:pt x="432175" y="753630"/>
                    </a:cubicBezTo>
                    <a:cubicBezTo>
                      <a:pt x="430021" y="753630"/>
                      <a:pt x="427866" y="753630"/>
                      <a:pt x="425712" y="755794"/>
                    </a:cubicBezTo>
                    <a:cubicBezTo>
                      <a:pt x="421403" y="755794"/>
                      <a:pt x="419248" y="757959"/>
                      <a:pt x="417094" y="760124"/>
                    </a:cubicBezTo>
                    <a:cubicBezTo>
                      <a:pt x="410631" y="762289"/>
                      <a:pt x="404167" y="766618"/>
                      <a:pt x="397704" y="770948"/>
                    </a:cubicBezTo>
                    <a:cubicBezTo>
                      <a:pt x="382622" y="777442"/>
                      <a:pt x="369696" y="786101"/>
                      <a:pt x="354614" y="796925"/>
                    </a:cubicBezTo>
                    <a:cubicBezTo>
                      <a:pt x="354614" y="796925"/>
                      <a:pt x="354614" y="796925"/>
                      <a:pt x="352460" y="796925"/>
                    </a:cubicBezTo>
                    <a:cubicBezTo>
                      <a:pt x="352460" y="796925"/>
                      <a:pt x="350305" y="792596"/>
                      <a:pt x="352460" y="792596"/>
                    </a:cubicBezTo>
                    <a:cubicBezTo>
                      <a:pt x="367541" y="781772"/>
                      <a:pt x="384777" y="773113"/>
                      <a:pt x="399858" y="764454"/>
                    </a:cubicBezTo>
                    <a:cubicBezTo>
                      <a:pt x="404167" y="760124"/>
                      <a:pt x="410631" y="757959"/>
                      <a:pt x="414940" y="755794"/>
                    </a:cubicBezTo>
                    <a:cubicBezTo>
                      <a:pt x="417094" y="753630"/>
                      <a:pt x="419248" y="753630"/>
                      <a:pt x="421403" y="751465"/>
                    </a:cubicBezTo>
                    <a:cubicBezTo>
                      <a:pt x="421403" y="751465"/>
                      <a:pt x="423557" y="751465"/>
                      <a:pt x="423557" y="751465"/>
                    </a:cubicBezTo>
                    <a:cubicBezTo>
                      <a:pt x="427866" y="749300"/>
                      <a:pt x="430021" y="749300"/>
                      <a:pt x="432175" y="749300"/>
                    </a:cubicBezTo>
                    <a:close/>
                    <a:moveTo>
                      <a:pt x="294198" y="748242"/>
                    </a:moveTo>
                    <a:lnTo>
                      <a:pt x="294198" y="750358"/>
                    </a:lnTo>
                    <a:cubicBezTo>
                      <a:pt x="292067" y="752475"/>
                      <a:pt x="289935" y="752475"/>
                      <a:pt x="287803" y="754592"/>
                    </a:cubicBezTo>
                    <a:cubicBezTo>
                      <a:pt x="264353" y="763058"/>
                      <a:pt x="245167" y="777875"/>
                      <a:pt x="225981" y="790575"/>
                    </a:cubicBezTo>
                    <a:cubicBezTo>
                      <a:pt x="223849" y="790575"/>
                      <a:pt x="223849" y="790575"/>
                      <a:pt x="223849" y="790575"/>
                    </a:cubicBezTo>
                    <a:cubicBezTo>
                      <a:pt x="221717" y="790575"/>
                      <a:pt x="221717" y="788458"/>
                      <a:pt x="223849" y="786342"/>
                    </a:cubicBezTo>
                    <a:cubicBezTo>
                      <a:pt x="240903" y="775758"/>
                      <a:pt x="257958" y="763058"/>
                      <a:pt x="275012" y="754592"/>
                    </a:cubicBezTo>
                    <a:cubicBezTo>
                      <a:pt x="281408" y="752475"/>
                      <a:pt x="287803" y="750358"/>
                      <a:pt x="294198" y="748242"/>
                    </a:cubicBezTo>
                    <a:close/>
                    <a:moveTo>
                      <a:pt x="503541" y="747713"/>
                    </a:moveTo>
                    <a:cubicBezTo>
                      <a:pt x="505713" y="747713"/>
                      <a:pt x="507886" y="747713"/>
                      <a:pt x="510058" y="749878"/>
                    </a:cubicBezTo>
                    <a:cubicBezTo>
                      <a:pt x="512230" y="752043"/>
                      <a:pt x="510058" y="754207"/>
                      <a:pt x="507886" y="754207"/>
                    </a:cubicBezTo>
                    <a:cubicBezTo>
                      <a:pt x="507886" y="754207"/>
                      <a:pt x="507886" y="754207"/>
                      <a:pt x="507886" y="752043"/>
                    </a:cubicBezTo>
                    <a:cubicBezTo>
                      <a:pt x="505713" y="752043"/>
                      <a:pt x="505713" y="752043"/>
                      <a:pt x="503541" y="752043"/>
                    </a:cubicBezTo>
                    <a:cubicBezTo>
                      <a:pt x="501368" y="752043"/>
                      <a:pt x="494851" y="754207"/>
                      <a:pt x="492679" y="756372"/>
                    </a:cubicBezTo>
                    <a:cubicBezTo>
                      <a:pt x="483989" y="758537"/>
                      <a:pt x="477472" y="765031"/>
                      <a:pt x="468783" y="769361"/>
                    </a:cubicBezTo>
                    <a:cubicBezTo>
                      <a:pt x="457921" y="778020"/>
                      <a:pt x="444887" y="786679"/>
                      <a:pt x="434025" y="795338"/>
                    </a:cubicBezTo>
                    <a:cubicBezTo>
                      <a:pt x="434025" y="795338"/>
                      <a:pt x="431853" y="795338"/>
                      <a:pt x="431853" y="795338"/>
                    </a:cubicBezTo>
                    <a:cubicBezTo>
                      <a:pt x="429680" y="795338"/>
                      <a:pt x="429680" y="793173"/>
                      <a:pt x="431853" y="791009"/>
                    </a:cubicBezTo>
                    <a:cubicBezTo>
                      <a:pt x="444887" y="782349"/>
                      <a:pt x="457921" y="771526"/>
                      <a:pt x="470955" y="762867"/>
                    </a:cubicBezTo>
                    <a:cubicBezTo>
                      <a:pt x="477472" y="760702"/>
                      <a:pt x="481817" y="756372"/>
                      <a:pt x="488334" y="752043"/>
                    </a:cubicBezTo>
                    <a:cubicBezTo>
                      <a:pt x="490507" y="752043"/>
                      <a:pt x="492679" y="749878"/>
                      <a:pt x="494851" y="749878"/>
                    </a:cubicBezTo>
                    <a:cubicBezTo>
                      <a:pt x="497024" y="747713"/>
                      <a:pt x="501368" y="747713"/>
                      <a:pt x="503541" y="747713"/>
                    </a:cubicBezTo>
                    <a:close/>
                    <a:moveTo>
                      <a:pt x="368221" y="747713"/>
                    </a:moveTo>
                    <a:cubicBezTo>
                      <a:pt x="368221" y="747713"/>
                      <a:pt x="368221" y="747713"/>
                      <a:pt x="370376" y="747713"/>
                    </a:cubicBezTo>
                    <a:cubicBezTo>
                      <a:pt x="372530" y="747713"/>
                      <a:pt x="372530" y="752031"/>
                      <a:pt x="368221" y="752031"/>
                    </a:cubicBezTo>
                    <a:cubicBezTo>
                      <a:pt x="366067" y="752031"/>
                      <a:pt x="361758" y="754190"/>
                      <a:pt x="359603" y="754190"/>
                    </a:cubicBezTo>
                    <a:cubicBezTo>
                      <a:pt x="355294" y="756349"/>
                      <a:pt x="350985" y="758508"/>
                      <a:pt x="348831" y="760667"/>
                    </a:cubicBezTo>
                    <a:cubicBezTo>
                      <a:pt x="342368" y="764985"/>
                      <a:pt x="335904" y="769303"/>
                      <a:pt x="329441" y="773621"/>
                    </a:cubicBezTo>
                    <a:cubicBezTo>
                      <a:pt x="316514" y="780098"/>
                      <a:pt x="303587" y="788734"/>
                      <a:pt x="292815" y="795211"/>
                    </a:cubicBezTo>
                    <a:cubicBezTo>
                      <a:pt x="290660" y="797370"/>
                      <a:pt x="288506" y="797370"/>
                      <a:pt x="286351" y="799529"/>
                    </a:cubicBezTo>
                    <a:cubicBezTo>
                      <a:pt x="284197" y="799529"/>
                      <a:pt x="284197" y="799529"/>
                      <a:pt x="284197" y="799529"/>
                    </a:cubicBezTo>
                    <a:cubicBezTo>
                      <a:pt x="284197" y="799529"/>
                      <a:pt x="284197" y="801688"/>
                      <a:pt x="284197" y="801688"/>
                    </a:cubicBezTo>
                    <a:cubicBezTo>
                      <a:pt x="282042" y="801688"/>
                      <a:pt x="282042" y="799529"/>
                      <a:pt x="282042" y="799529"/>
                    </a:cubicBezTo>
                    <a:cubicBezTo>
                      <a:pt x="282042" y="797370"/>
                      <a:pt x="282042" y="797370"/>
                      <a:pt x="282042" y="797370"/>
                    </a:cubicBezTo>
                    <a:cubicBezTo>
                      <a:pt x="284197" y="795211"/>
                      <a:pt x="284197" y="795211"/>
                      <a:pt x="284197" y="795211"/>
                    </a:cubicBezTo>
                    <a:cubicBezTo>
                      <a:pt x="299278" y="786575"/>
                      <a:pt x="314359" y="775780"/>
                      <a:pt x="331595" y="767144"/>
                    </a:cubicBezTo>
                    <a:cubicBezTo>
                      <a:pt x="338059" y="762826"/>
                      <a:pt x="344522" y="758508"/>
                      <a:pt x="350985" y="754190"/>
                    </a:cubicBezTo>
                    <a:cubicBezTo>
                      <a:pt x="357449" y="752031"/>
                      <a:pt x="361758" y="747713"/>
                      <a:pt x="368221" y="747713"/>
                    </a:cubicBezTo>
                    <a:close/>
                    <a:moveTo>
                      <a:pt x="333251" y="747713"/>
                    </a:moveTo>
                    <a:cubicBezTo>
                      <a:pt x="335428" y="747713"/>
                      <a:pt x="335428" y="747713"/>
                      <a:pt x="335428" y="747713"/>
                    </a:cubicBezTo>
                    <a:cubicBezTo>
                      <a:pt x="337605" y="747713"/>
                      <a:pt x="337605" y="749878"/>
                      <a:pt x="335428" y="752043"/>
                    </a:cubicBezTo>
                    <a:cubicBezTo>
                      <a:pt x="335428" y="752043"/>
                      <a:pt x="333251" y="752043"/>
                      <a:pt x="333251" y="754207"/>
                    </a:cubicBezTo>
                    <a:cubicBezTo>
                      <a:pt x="309302" y="765031"/>
                      <a:pt x="287531" y="780185"/>
                      <a:pt x="265760" y="793173"/>
                    </a:cubicBezTo>
                    <a:cubicBezTo>
                      <a:pt x="263582" y="795338"/>
                      <a:pt x="263582" y="795338"/>
                      <a:pt x="263582" y="795338"/>
                    </a:cubicBezTo>
                    <a:cubicBezTo>
                      <a:pt x="263582" y="795338"/>
                      <a:pt x="263582" y="795338"/>
                      <a:pt x="261405" y="793173"/>
                    </a:cubicBezTo>
                    <a:cubicBezTo>
                      <a:pt x="261405" y="793173"/>
                      <a:pt x="261405" y="791009"/>
                      <a:pt x="263582" y="791009"/>
                    </a:cubicBezTo>
                    <a:cubicBezTo>
                      <a:pt x="283177" y="778020"/>
                      <a:pt x="302771" y="765031"/>
                      <a:pt x="324542" y="754207"/>
                    </a:cubicBezTo>
                    <a:cubicBezTo>
                      <a:pt x="326720" y="752043"/>
                      <a:pt x="331074" y="749878"/>
                      <a:pt x="333251" y="747713"/>
                    </a:cubicBezTo>
                    <a:close/>
                    <a:moveTo>
                      <a:pt x="481523" y="746125"/>
                    </a:moveTo>
                    <a:cubicBezTo>
                      <a:pt x="481523" y="746125"/>
                      <a:pt x="481523" y="748242"/>
                      <a:pt x="483655" y="748242"/>
                    </a:cubicBezTo>
                    <a:cubicBezTo>
                      <a:pt x="483655" y="748242"/>
                      <a:pt x="483655" y="748242"/>
                      <a:pt x="483655" y="750358"/>
                    </a:cubicBezTo>
                    <a:cubicBezTo>
                      <a:pt x="483655" y="750358"/>
                      <a:pt x="481523" y="750358"/>
                      <a:pt x="481523" y="750358"/>
                    </a:cubicBezTo>
                    <a:cubicBezTo>
                      <a:pt x="479392" y="752475"/>
                      <a:pt x="477260" y="752475"/>
                      <a:pt x="475128" y="754592"/>
                    </a:cubicBezTo>
                    <a:cubicBezTo>
                      <a:pt x="451678" y="765175"/>
                      <a:pt x="432492" y="782108"/>
                      <a:pt x="413306" y="796925"/>
                    </a:cubicBezTo>
                    <a:cubicBezTo>
                      <a:pt x="413306" y="796925"/>
                      <a:pt x="413306" y="796925"/>
                      <a:pt x="411174" y="796925"/>
                    </a:cubicBezTo>
                    <a:cubicBezTo>
                      <a:pt x="409042" y="796925"/>
                      <a:pt x="409042" y="796925"/>
                      <a:pt x="409042" y="796925"/>
                    </a:cubicBezTo>
                    <a:cubicBezTo>
                      <a:pt x="409042" y="794808"/>
                      <a:pt x="409042" y="794808"/>
                      <a:pt x="409042" y="794808"/>
                    </a:cubicBezTo>
                    <a:cubicBezTo>
                      <a:pt x="428228" y="779992"/>
                      <a:pt x="445283" y="765175"/>
                      <a:pt x="464469" y="754592"/>
                    </a:cubicBezTo>
                    <a:cubicBezTo>
                      <a:pt x="466601" y="752475"/>
                      <a:pt x="470864" y="752475"/>
                      <a:pt x="472996" y="750358"/>
                    </a:cubicBezTo>
                    <a:cubicBezTo>
                      <a:pt x="475128" y="750358"/>
                      <a:pt x="477260" y="748242"/>
                      <a:pt x="477260" y="748242"/>
                    </a:cubicBezTo>
                    <a:cubicBezTo>
                      <a:pt x="479392" y="748242"/>
                      <a:pt x="479392" y="748242"/>
                      <a:pt x="479392" y="748242"/>
                    </a:cubicBezTo>
                    <a:cubicBezTo>
                      <a:pt x="481523" y="748242"/>
                      <a:pt x="481523" y="746125"/>
                      <a:pt x="481523" y="746125"/>
                    </a:cubicBezTo>
                    <a:close/>
                    <a:moveTo>
                      <a:pt x="396145" y="746125"/>
                    </a:moveTo>
                    <a:cubicBezTo>
                      <a:pt x="398328" y="746125"/>
                      <a:pt x="398328" y="746125"/>
                      <a:pt x="398328" y="746125"/>
                    </a:cubicBezTo>
                    <a:cubicBezTo>
                      <a:pt x="398328" y="746125"/>
                      <a:pt x="400510" y="746125"/>
                      <a:pt x="400510" y="746125"/>
                    </a:cubicBezTo>
                    <a:cubicBezTo>
                      <a:pt x="400510" y="746125"/>
                      <a:pt x="400510" y="746125"/>
                      <a:pt x="402693" y="746125"/>
                    </a:cubicBezTo>
                    <a:cubicBezTo>
                      <a:pt x="402693" y="748242"/>
                      <a:pt x="402693" y="748242"/>
                      <a:pt x="400510" y="750358"/>
                    </a:cubicBezTo>
                    <a:cubicBezTo>
                      <a:pt x="400510" y="750358"/>
                      <a:pt x="398328" y="750358"/>
                      <a:pt x="398328" y="750358"/>
                    </a:cubicBezTo>
                    <a:cubicBezTo>
                      <a:pt x="398328" y="752475"/>
                      <a:pt x="396145" y="752475"/>
                      <a:pt x="396145" y="752475"/>
                    </a:cubicBezTo>
                    <a:cubicBezTo>
                      <a:pt x="393962" y="752475"/>
                      <a:pt x="391779" y="754592"/>
                      <a:pt x="387413" y="756708"/>
                    </a:cubicBezTo>
                    <a:cubicBezTo>
                      <a:pt x="363402" y="767292"/>
                      <a:pt x="341574" y="782108"/>
                      <a:pt x="319746" y="796925"/>
                    </a:cubicBezTo>
                    <a:cubicBezTo>
                      <a:pt x="319746" y="796925"/>
                      <a:pt x="317563" y="796925"/>
                      <a:pt x="317563" y="796925"/>
                    </a:cubicBezTo>
                    <a:cubicBezTo>
                      <a:pt x="317563" y="796925"/>
                      <a:pt x="315380" y="794808"/>
                      <a:pt x="317563" y="792692"/>
                    </a:cubicBezTo>
                    <a:cubicBezTo>
                      <a:pt x="337208" y="779992"/>
                      <a:pt x="356854" y="767292"/>
                      <a:pt x="378682" y="756708"/>
                    </a:cubicBezTo>
                    <a:cubicBezTo>
                      <a:pt x="380865" y="754592"/>
                      <a:pt x="385231" y="752475"/>
                      <a:pt x="387413" y="752475"/>
                    </a:cubicBezTo>
                    <a:cubicBezTo>
                      <a:pt x="389596" y="750358"/>
                      <a:pt x="393962" y="748242"/>
                      <a:pt x="396145" y="746125"/>
                    </a:cubicBezTo>
                    <a:close/>
                    <a:moveTo>
                      <a:pt x="331673" y="673100"/>
                    </a:moveTo>
                    <a:cubicBezTo>
                      <a:pt x="333845" y="673100"/>
                      <a:pt x="336017" y="677379"/>
                      <a:pt x="331673" y="677379"/>
                    </a:cubicBezTo>
                    <a:cubicBezTo>
                      <a:pt x="305604" y="688078"/>
                      <a:pt x="281708" y="707335"/>
                      <a:pt x="257812" y="722313"/>
                    </a:cubicBezTo>
                    <a:cubicBezTo>
                      <a:pt x="229571" y="739430"/>
                      <a:pt x="203503" y="754408"/>
                      <a:pt x="175262" y="771525"/>
                    </a:cubicBezTo>
                    <a:cubicBezTo>
                      <a:pt x="173090" y="771525"/>
                      <a:pt x="170917" y="769385"/>
                      <a:pt x="173090" y="767246"/>
                    </a:cubicBezTo>
                    <a:cubicBezTo>
                      <a:pt x="201330" y="750128"/>
                      <a:pt x="229571" y="735151"/>
                      <a:pt x="255640" y="718033"/>
                    </a:cubicBezTo>
                    <a:cubicBezTo>
                      <a:pt x="279536" y="703056"/>
                      <a:pt x="303432" y="683798"/>
                      <a:pt x="331673" y="675240"/>
                    </a:cubicBezTo>
                    <a:cubicBezTo>
                      <a:pt x="331673" y="675240"/>
                      <a:pt x="331673" y="673100"/>
                      <a:pt x="331673" y="673100"/>
                    </a:cubicBezTo>
                    <a:close/>
                    <a:moveTo>
                      <a:pt x="358699" y="638175"/>
                    </a:moveTo>
                    <a:cubicBezTo>
                      <a:pt x="360852" y="638175"/>
                      <a:pt x="363005" y="642488"/>
                      <a:pt x="360852" y="642488"/>
                    </a:cubicBezTo>
                    <a:cubicBezTo>
                      <a:pt x="343627" y="648958"/>
                      <a:pt x="330708" y="659741"/>
                      <a:pt x="317789" y="668368"/>
                    </a:cubicBezTo>
                    <a:cubicBezTo>
                      <a:pt x="302717" y="676994"/>
                      <a:pt x="287645" y="687777"/>
                      <a:pt x="272572" y="696403"/>
                    </a:cubicBezTo>
                    <a:cubicBezTo>
                      <a:pt x="242428" y="713656"/>
                      <a:pt x="210131" y="733066"/>
                      <a:pt x="179987" y="750319"/>
                    </a:cubicBezTo>
                    <a:cubicBezTo>
                      <a:pt x="179987" y="752475"/>
                      <a:pt x="179987" y="752475"/>
                      <a:pt x="177833" y="752475"/>
                    </a:cubicBezTo>
                    <a:cubicBezTo>
                      <a:pt x="175680" y="752475"/>
                      <a:pt x="175680" y="752475"/>
                      <a:pt x="175680" y="750319"/>
                    </a:cubicBezTo>
                    <a:cubicBezTo>
                      <a:pt x="175680" y="750319"/>
                      <a:pt x="175680" y="748162"/>
                      <a:pt x="175680" y="748162"/>
                    </a:cubicBezTo>
                    <a:cubicBezTo>
                      <a:pt x="179987" y="746005"/>
                      <a:pt x="184293" y="743849"/>
                      <a:pt x="186446" y="741692"/>
                    </a:cubicBezTo>
                    <a:cubicBezTo>
                      <a:pt x="216590" y="724439"/>
                      <a:pt x="244581" y="707186"/>
                      <a:pt x="272572" y="689934"/>
                    </a:cubicBezTo>
                    <a:cubicBezTo>
                      <a:pt x="287645" y="681307"/>
                      <a:pt x="302717" y="672681"/>
                      <a:pt x="317789" y="661898"/>
                    </a:cubicBezTo>
                    <a:cubicBezTo>
                      <a:pt x="330708" y="653271"/>
                      <a:pt x="343627" y="644645"/>
                      <a:pt x="358699" y="640332"/>
                    </a:cubicBezTo>
                    <a:cubicBezTo>
                      <a:pt x="358699" y="638175"/>
                      <a:pt x="358699" y="638175"/>
                      <a:pt x="358699" y="638175"/>
                    </a:cubicBezTo>
                    <a:close/>
                    <a:moveTo>
                      <a:pt x="404190" y="596900"/>
                    </a:moveTo>
                    <a:cubicBezTo>
                      <a:pt x="404190" y="596900"/>
                      <a:pt x="404190" y="596900"/>
                      <a:pt x="406337" y="596900"/>
                    </a:cubicBezTo>
                    <a:cubicBezTo>
                      <a:pt x="406337" y="596900"/>
                      <a:pt x="408484" y="596900"/>
                      <a:pt x="408484" y="596900"/>
                    </a:cubicBezTo>
                    <a:cubicBezTo>
                      <a:pt x="408484" y="596900"/>
                      <a:pt x="410630" y="596900"/>
                      <a:pt x="410630" y="596900"/>
                    </a:cubicBezTo>
                    <a:cubicBezTo>
                      <a:pt x="410630" y="599048"/>
                      <a:pt x="410630" y="601196"/>
                      <a:pt x="408484" y="601196"/>
                    </a:cubicBezTo>
                    <a:cubicBezTo>
                      <a:pt x="406337" y="601196"/>
                      <a:pt x="406337" y="601196"/>
                      <a:pt x="406337" y="601196"/>
                    </a:cubicBezTo>
                    <a:cubicBezTo>
                      <a:pt x="406337" y="601196"/>
                      <a:pt x="406337" y="601196"/>
                      <a:pt x="404190" y="601196"/>
                    </a:cubicBezTo>
                    <a:cubicBezTo>
                      <a:pt x="404190" y="601196"/>
                      <a:pt x="402043" y="601196"/>
                      <a:pt x="402043" y="601196"/>
                    </a:cubicBezTo>
                    <a:cubicBezTo>
                      <a:pt x="397750" y="601196"/>
                      <a:pt x="395603" y="603344"/>
                      <a:pt x="393456" y="605491"/>
                    </a:cubicBezTo>
                    <a:cubicBezTo>
                      <a:pt x="391310" y="607639"/>
                      <a:pt x="387016" y="607639"/>
                      <a:pt x="382723" y="609787"/>
                    </a:cubicBezTo>
                    <a:cubicBezTo>
                      <a:pt x="376282" y="614083"/>
                      <a:pt x="367695" y="618378"/>
                      <a:pt x="361255" y="622674"/>
                    </a:cubicBezTo>
                    <a:cubicBezTo>
                      <a:pt x="346228" y="631265"/>
                      <a:pt x="331201" y="639856"/>
                      <a:pt x="316174" y="650595"/>
                    </a:cubicBezTo>
                    <a:cubicBezTo>
                      <a:pt x="290413" y="663482"/>
                      <a:pt x="266799" y="680664"/>
                      <a:pt x="241038" y="695699"/>
                    </a:cubicBezTo>
                    <a:cubicBezTo>
                      <a:pt x="236744" y="697847"/>
                      <a:pt x="230304" y="702143"/>
                      <a:pt x="226011" y="706438"/>
                    </a:cubicBezTo>
                    <a:cubicBezTo>
                      <a:pt x="223864" y="706438"/>
                      <a:pt x="223864" y="706438"/>
                      <a:pt x="223864" y="706438"/>
                    </a:cubicBezTo>
                    <a:cubicBezTo>
                      <a:pt x="223864" y="706438"/>
                      <a:pt x="223864" y="706438"/>
                      <a:pt x="221717" y="704290"/>
                    </a:cubicBezTo>
                    <a:cubicBezTo>
                      <a:pt x="221717" y="702143"/>
                      <a:pt x="221717" y="702143"/>
                      <a:pt x="223864" y="702143"/>
                    </a:cubicBezTo>
                    <a:cubicBezTo>
                      <a:pt x="223864" y="702143"/>
                      <a:pt x="223864" y="702143"/>
                      <a:pt x="223864" y="699995"/>
                    </a:cubicBezTo>
                    <a:cubicBezTo>
                      <a:pt x="230304" y="697847"/>
                      <a:pt x="234598" y="693551"/>
                      <a:pt x="241038" y="691404"/>
                    </a:cubicBezTo>
                    <a:cubicBezTo>
                      <a:pt x="249625" y="684960"/>
                      <a:pt x="258212" y="680664"/>
                      <a:pt x="264652" y="674221"/>
                    </a:cubicBezTo>
                    <a:cubicBezTo>
                      <a:pt x="283973" y="663482"/>
                      <a:pt x="301147" y="652743"/>
                      <a:pt x="318320" y="642004"/>
                    </a:cubicBezTo>
                    <a:cubicBezTo>
                      <a:pt x="335494" y="633413"/>
                      <a:pt x="350522" y="622674"/>
                      <a:pt x="367695" y="614083"/>
                    </a:cubicBezTo>
                    <a:cubicBezTo>
                      <a:pt x="374136" y="609787"/>
                      <a:pt x="382723" y="605491"/>
                      <a:pt x="391310" y="601196"/>
                    </a:cubicBezTo>
                    <a:cubicBezTo>
                      <a:pt x="395603" y="599048"/>
                      <a:pt x="399897" y="596900"/>
                      <a:pt x="404190" y="596900"/>
                    </a:cubicBezTo>
                    <a:close/>
                    <a:moveTo>
                      <a:pt x="431737" y="552450"/>
                    </a:moveTo>
                    <a:cubicBezTo>
                      <a:pt x="431737" y="552450"/>
                      <a:pt x="433884" y="552450"/>
                      <a:pt x="433884" y="552450"/>
                    </a:cubicBezTo>
                    <a:cubicBezTo>
                      <a:pt x="436030" y="552450"/>
                      <a:pt x="436030" y="556746"/>
                      <a:pt x="433884" y="556746"/>
                    </a:cubicBezTo>
                    <a:cubicBezTo>
                      <a:pt x="431737" y="556746"/>
                      <a:pt x="431737" y="556746"/>
                      <a:pt x="431737" y="556746"/>
                    </a:cubicBezTo>
                    <a:cubicBezTo>
                      <a:pt x="427443" y="556746"/>
                      <a:pt x="423150" y="558894"/>
                      <a:pt x="418856" y="561041"/>
                    </a:cubicBezTo>
                    <a:cubicBezTo>
                      <a:pt x="412416" y="565337"/>
                      <a:pt x="408123" y="567485"/>
                      <a:pt x="401682" y="571780"/>
                    </a:cubicBezTo>
                    <a:cubicBezTo>
                      <a:pt x="390949" y="580372"/>
                      <a:pt x="382362" y="586815"/>
                      <a:pt x="371628" y="593258"/>
                    </a:cubicBezTo>
                    <a:cubicBezTo>
                      <a:pt x="354454" y="603997"/>
                      <a:pt x="337280" y="614736"/>
                      <a:pt x="320106" y="623328"/>
                    </a:cubicBezTo>
                    <a:cubicBezTo>
                      <a:pt x="315813" y="625475"/>
                      <a:pt x="311519" y="627623"/>
                      <a:pt x="309373" y="629771"/>
                    </a:cubicBezTo>
                    <a:cubicBezTo>
                      <a:pt x="302932" y="634067"/>
                      <a:pt x="296492" y="638362"/>
                      <a:pt x="290052" y="640510"/>
                    </a:cubicBezTo>
                    <a:cubicBezTo>
                      <a:pt x="283612" y="644806"/>
                      <a:pt x="279318" y="646954"/>
                      <a:pt x="275025" y="649101"/>
                    </a:cubicBezTo>
                    <a:cubicBezTo>
                      <a:pt x="266438" y="653397"/>
                      <a:pt x="257851" y="657693"/>
                      <a:pt x="251411" y="661988"/>
                    </a:cubicBezTo>
                    <a:cubicBezTo>
                      <a:pt x="249264" y="661988"/>
                      <a:pt x="249264" y="661988"/>
                      <a:pt x="249264" y="661988"/>
                    </a:cubicBezTo>
                    <a:cubicBezTo>
                      <a:pt x="247117" y="661988"/>
                      <a:pt x="247117" y="659840"/>
                      <a:pt x="249264" y="657693"/>
                    </a:cubicBezTo>
                    <a:cubicBezTo>
                      <a:pt x="253557" y="655545"/>
                      <a:pt x="257851" y="653397"/>
                      <a:pt x="259998" y="651249"/>
                    </a:cubicBezTo>
                    <a:cubicBezTo>
                      <a:pt x="268585" y="646954"/>
                      <a:pt x="277172" y="642658"/>
                      <a:pt x="285759" y="638362"/>
                    </a:cubicBezTo>
                    <a:cubicBezTo>
                      <a:pt x="292199" y="634067"/>
                      <a:pt x="296492" y="631919"/>
                      <a:pt x="300786" y="629771"/>
                    </a:cubicBezTo>
                    <a:cubicBezTo>
                      <a:pt x="305079" y="627623"/>
                      <a:pt x="309373" y="625475"/>
                      <a:pt x="311519" y="623328"/>
                    </a:cubicBezTo>
                    <a:cubicBezTo>
                      <a:pt x="313666" y="621180"/>
                      <a:pt x="315813" y="621180"/>
                      <a:pt x="317960" y="619032"/>
                    </a:cubicBezTo>
                    <a:cubicBezTo>
                      <a:pt x="322253" y="619032"/>
                      <a:pt x="326547" y="616884"/>
                      <a:pt x="328693" y="614736"/>
                    </a:cubicBezTo>
                    <a:cubicBezTo>
                      <a:pt x="343720" y="606145"/>
                      <a:pt x="358748" y="597554"/>
                      <a:pt x="371628" y="588963"/>
                    </a:cubicBezTo>
                    <a:cubicBezTo>
                      <a:pt x="382362" y="582519"/>
                      <a:pt x="393095" y="573928"/>
                      <a:pt x="403829" y="565337"/>
                    </a:cubicBezTo>
                    <a:cubicBezTo>
                      <a:pt x="410269" y="561041"/>
                      <a:pt x="416710" y="558894"/>
                      <a:pt x="421003" y="554598"/>
                    </a:cubicBezTo>
                    <a:cubicBezTo>
                      <a:pt x="425297" y="554598"/>
                      <a:pt x="427443" y="552450"/>
                      <a:pt x="431737" y="552450"/>
                    </a:cubicBezTo>
                    <a:close/>
                    <a:moveTo>
                      <a:pt x="441257" y="523875"/>
                    </a:moveTo>
                    <a:cubicBezTo>
                      <a:pt x="443406" y="523875"/>
                      <a:pt x="445555" y="526030"/>
                      <a:pt x="443406" y="526030"/>
                    </a:cubicBezTo>
                    <a:cubicBezTo>
                      <a:pt x="439108" y="536802"/>
                      <a:pt x="428361" y="543265"/>
                      <a:pt x="419764" y="547574"/>
                    </a:cubicBezTo>
                    <a:cubicBezTo>
                      <a:pt x="411168" y="554038"/>
                      <a:pt x="400421" y="558347"/>
                      <a:pt x="391824" y="564810"/>
                    </a:cubicBezTo>
                    <a:cubicBezTo>
                      <a:pt x="376780" y="573428"/>
                      <a:pt x="361735" y="582046"/>
                      <a:pt x="346691" y="590664"/>
                    </a:cubicBezTo>
                    <a:cubicBezTo>
                      <a:pt x="344541" y="592818"/>
                      <a:pt x="340243" y="594973"/>
                      <a:pt x="338094" y="597127"/>
                    </a:cubicBezTo>
                    <a:cubicBezTo>
                      <a:pt x="333795" y="599282"/>
                      <a:pt x="329497" y="601436"/>
                      <a:pt x="327348" y="603591"/>
                    </a:cubicBezTo>
                    <a:cubicBezTo>
                      <a:pt x="323049" y="605745"/>
                      <a:pt x="318751" y="607900"/>
                      <a:pt x="314452" y="610054"/>
                    </a:cubicBezTo>
                    <a:cubicBezTo>
                      <a:pt x="312303" y="612209"/>
                      <a:pt x="310154" y="612209"/>
                      <a:pt x="310154" y="612209"/>
                    </a:cubicBezTo>
                    <a:cubicBezTo>
                      <a:pt x="310154" y="614363"/>
                      <a:pt x="308004" y="614363"/>
                      <a:pt x="308004" y="614363"/>
                    </a:cubicBezTo>
                    <a:cubicBezTo>
                      <a:pt x="308004" y="614363"/>
                      <a:pt x="305855" y="612209"/>
                      <a:pt x="305855" y="610054"/>
                    </a:cubicBezTo>
                    <a:cubicBezTo>
                      <a:pt x="305855" y="610054"/>
                      <a:pt x="305855" y="610054"/>
                      <a:pt x="308004" y="610054"/>
                    </a:cubicBezTo>
                    <a:cubicBezTo>
                      <a:pt x="308004" y="610054"/>
                      <a:pt x="308004" y="607900"/>
                      <a:pt x="308004" y="607900"/>
                    </a:cubicBezTo>
                    <a:cubicBezTo>
                      <a:pt x="314452" y="605745"/>
                      <a:pt x="318751" y="603591"/>
                      <a:pt x="323049" y="599282"/>
                    </a:cubicBezTo>
                    <a:cubicBezTo>
                      <a:pt x="327348" y="597127"/>
                      <a:pt x="331646" y="594973"/>
                      <a:pt x="335944" y="592818"/>
                    </a:cubicBezTo>
                    <a:cubicBezTo>
                      <a:pt x="338094" y="590664"/>
                      <a:pt x="340243" y="590664"/>
                      <a:pt x="344541" y="588509"/>
                    </a:cubicBezTo>
                    <a:cubicBezTo>
                      <a:pt x="346691" y="586355"/>
                      <a:pt x="348840" y="584200"/>
                      <a:pt x="350989" y="584200"/>
                    </a:cubicBezTo>
                    <a:cubicBezTo>
                      <a:pt x="363884" y="577737"/>
                      <a:pt x="374631" y="569119"/>
                      <a:pt x="385377" y="562656"/>
                    </a:cubicBezTo>
                    <a:cubicBezTo>
                      <a:pt x="396123" y="556192"/>
                      <a:pt x="404720" y="551883"/>
                      <a:pt x="415466" y="545420"/>
                    </a:cubicBezTo>
                    <a:cubicBezTo>
                      <a:pt x="424063" y="538956"/>
                      <a:pt x="434809" y="534648"/>
                      <a:pt x="441257" y="523875"/>
                    </a:cubicBezTo>
                    <a:close/>
                    <a:moveTo>
                      <a:pt x="462446" y="495300"/>
                    </a:moveTo>
                    <a:cubicBezTo>
                      <a:pt x="464605" y="495300"/>
                      <a:pt x="464605" y="499666"/>
                      <a:pt x="462446" y="499666"/>
                    </a:cubicBezTo>
                    <a:cubicBezTo>
                      <a:pt x="462446" y="499666"/>
                      <a:pt x="460287" y="501849"/>
                      <a:pt x="460287" y="501849"/>
                    </a:cubicBezTo>
                    <a:cubicBezTo>
                      <a:pt x="425743" y="517128"/>
                      <a:pt x="393358" y="541139"/>
                      <a:pt x="363132" y="562967"/>
                    </a:cubicBezTo>
                    <a:cubicBezTo>
                      <a:pt x="360973" y="562967"/>
                      <a:pt x="360973" y="565150"/>
                      <a:pt x="358814" y="565150"/>
                    </a:cubicBezTo>
                    <a:cubicBezTo>
                      <a:pt x="358814" y="565150"/>
                      <a:pt x="356655" y="565150"/>
                      <a:pt x="356655" y="565150"/>
                    </a:cubicBezTo>
                    <a:cubicBezTo>
                      <a:pt x="356655" y="562967"/>
                      <a:pt x="356655" y="562967"/>
                      <a:pt x="356655" y="560785"/>
                    </a:cubicBezTo>
                    <a:cubicBezTo>
                      <a:pt x="360973" y="558602"/>
                      <a:pt x="363132" y="558602"/>
                      <a:pt x="365291" y="556419"/>
                    </a:cubicBezTo>
                    <a:cubicBezTo>
                      <a:pt x="397676" y="534591"/>
                      <a:pt x="427902" y="510580"/>
                      <a:pt x="462446" y="495300"/>
                    </a:cubicBezTo>
                    <a:close/>
                    <a:moveTo>
                      <a:pt x="462473" y="471488"/>
                    </a:moveTo>
                    <a:cubicBezTo>
                      <a:pt x="464605" y="471488"/>
                      <a:pt x="464605" y="475784"/>
                      <a:pt x="462473" y="475784"/>
                    </a:cubicBezTo>
                    <a:cubicBezTo>
                      <a:pt x="462473" y="475784"/>
                      <a:pt x="462473" y="475784"/>
                      <a:pt x="460342" y="475784"/>
                    </a:cubicBezTo>
                    <a:cubicBezTo>
                      <a:pt x="456078" y="475784"/>
                      <a:pt x="449683" y="480079"/>
                      <a:pt x="445419" y="482227"/>
                    </a:cubicBezTo>
                    <a:cubicBezTo>
                      <a:pt x="439024" y="484375"/>
                      <a:pt x="432628" y="488671"/>
                      <a:pt x="428365" y="490819"/>
                    </a:cubicBezTo>
                    <a:cubicBezTo>
                      <a:pt x="415574" y="497262"/>
                      <a:pt x="404915" y="503705"/>
                      <a:pt x="394256" y="508001"/>
                    </a:cubicBezTo>
                    <a:cubicBezTo>
                      <a:pt x="394256" y="508001"/>
                      <a:pt x="394256" y="508001"/>
                      <a:pt x="392124" y="508001"/>
                    </a:cubicBezTo>
                    <a:cubicBezTo>
                      <a:pt x="389992" y="508001"/>
                      <a:pt x="389992" y="505853"/>
                      <a:pt x="392124" y="503705"/>
                    </a:cubicBezTo>
                    <a:cubicBezTo>
                      <a:pt x="392124" y="503705"/>
                      <a:pt x="394256" y="503705"/>
                      <a:pt x="394256" y="503705"/>
                    </a:cubicBezTo>
                    <a:cubicBezTo>
                      <a:pt x="407047" y="497262"/>
                      <a:pt x="417706" y="490819"/>
                      <a:pt x="430496" y="484375"/>
                    </a:cubicBezTo>
                    <a:cubicBezTo>
                      <a:pt x="436892" y="482227"/>
                      <a:pt x="443287" y="480079"/>
                      <a:pt x="447551" y="475784"/>
                    </a:cubicBezTo>
                    <a:cubicBezTo>
                      <a:pt x="451814" y="473636"/>
                      <a:pt x="456078" y="471488"/>
                      <a:pt x="462473" y="471488"/>
                    </a:cubicBezTo>
                    <a:close/>
                    <a:moveTo>
                      <a:pt x="476165" y="444500"/>
                    </a:moveTo>
                    <a:cubicBezTo>
                      <a:pt x="478323" y="444500"/>
                      <a:pt x="478323" y="444500"/>
                      <a:pt x="478323" y="444500"/>
                    </a:cubicBezTo>
                    <a:cubicBezTo>
                      <a:pt x="478323" y="444500"/>
                      <a:pt x="480480" y="444500"/>
                      <a:pt x="480480" y="444500"/>
                    </a:cubicBezTo>
                    <a:cubicBezTo>
                      <a:pt x="480480" y="446617"/>
                      <a:pt x="480480" y="448733"/>
                      <a:pt x="478323" y="448733"/>
                    </a:cubicBezTo>
                    <a:cubicBezTo>
                      <a:pt x="478323" y="448733"/>
                      <a:pt x="478323" y="448733"/>
                      <a:pt x="476165" y="448733"/>
                    </a:cubicBezTo>
                    <a:cubicBezTo>
                      <a:pt x="469693" y="448733"/>
                      <a:pt x="465379" y="452967"/>
                      <a:pt x="458906" y="455083"/>
                    </a:cubicBezTo>
                    <a:cubicBezTo>
                      <a:pt x="454592" y="459317"/>
                      <a:pt x="448119" y="463550"/>
                      <a:pt x="441647" y="465667"/>
                    </a:cubicBezTo>
                    <a:cubicBezTo>
                      <a:pt x="428703" y="472017"/>
                      <a:pt x="415759" y="478367"/>
                      <a:pt x="402814" y="486833"/>
                    </a:cubicBezTo>
                    <a:cubicBezTo>
                      <a:pt x="402814" y="486833"/>
                      <a:pt x="400657" y="486833"/>
                      <a:pt x="400657" y="486833"/>
                    </a:cubicBezTo>
                    <a:cubicBezTo>
                      <a:pt x="400657" y="486833"/>
                      <a:pt x="398500" y="488950"/>
                      <a:pt x="398500" y="488950"/>
                    </a:cubicBezTo>
                    <a:cubicBezTo>
                      <a:pt x="398500" y="488950"/>
                      <a:pt x="398500" y="486833"/>
                      <a:pt x="398500" y="486833"/>
                    </a:cubicBezTo>
                    <a:cubicBezTo>
                      <a:pt x="396342" y="486833"/>
                      <a:pt x="396342" y="484717"/>
                      <a:pt x="398500" y="484717"/>
                    </a:cubicBezTo>
                    <a:cubicBezTo>
                      <a:pt x="398500" y="482600"/>
                      <a:pt x="398500" y="482600"/>
                      <a:pt x="398500" y="482600"/>
                    </a:cubicBezTo>
                    <a:cubicBezTo>
                      <a:pt x="402814" y="482600"/>
                      <a:pt x="404972" y="480483"/>
                      <a:pt x="407129" y="480483"/>
                    </a:cubicBezTo>
                    <a:cubicBezTo>
                      <a:pt x="417916" y="474133"/>
                      <a:pt x="430860" y="465667"/>
                      <a:pt x="443805" y="459317"/>
                    </a:cubicBezTo>
                    <a:cubicBezTo>
                      <a:pt x="450277" y="457200"/>
                      <a:pt x="456749" y="452967"/>
                      <a:pt x="463221" y="448733"/>
                    </a:cubicBezTo>
                    <a:cubicBezTo>
                      <a:pt x="467536" y="446617"/>
                      <a:pt x="471851" y="444500"/>
                      <a:pt x="476165" y="444500"/>
                    </a:cubicBezTo>
                    <a:close/>
                    <a:moveTo>
                      <a:pt x="495165" y="404813"/>
                    </a:moveTo>
                    <a:cubicBezTo>
                      <a:pt x="495165" y="404813"/>
                      <a:pt x="495165" y="404813"/>
                      <a:pt x="497347" y="404813"/>
                    </a:cubicBezTo>
                    <a:cubicBezTo>
                      <a:pt x="499530" y="404813"/>
                      <a:pt x="499530" y="409099"/>
                      <a:pt x="497347" y="409099"/>
                    </a:cubicBezTo>
                    <a:cubicBezTo>
                      <a:pt x="495165" y="409099"/>
                      <a:pt x="495165" y="409099"/>
                      <a:pt x="495165" y="409099"/>
                    </a:cubicBezTo>
                    <a:cubicBezTo>
                      <a:pt x="492982" y="409099"/>
                      <a:pt x="490799" y="409099"/>
                      <a:pt x="486433" y="411243"/>
                    </a:cubicBezTo>
                    <a:cubicBezTo>
                      <a:pt x="484250" y="411243"/>
                      <a:pt x="479885" y="415529"/>
                      <a:pt x="475519" y="415529"/>
                    </a:cubicBezTo>
                    <a:cubicBezTo>
                      <a:pt x="468971" y="419815"/>
                      <a:pt x="462422" y="424101"/>
                      <a:pt x="455874" y="426245"/>
                    </a:cubicBezTo>
                    <a:cubicBezTo>
                      <a:pt x="442777" y="434817"/>
                      <a:pt x="429680" y="441247"/>
                      <a:pt x="416583" y="447676"/>
                    </a:cubicBezTo>
                    <a:cubicBezTo>
                      <a:pt x="416583" y="447676"/>
                      <a:pt x="414400" y="447676"/>
                      <a:pt x="414400" y="447676"/>
                    </a:cubicBezTo>
                    <a:cubicBezTo>
                      <a:pt x="412217" y="447676"/>
                      <a:pt x="412217" y="445533"/>
                      <a:pt x="414400" y="443390"/>
                    </a:cubicBezTo>
                    <a:cubicBezTo>
                      <a:pt x="414400" y="443390"/>
                      <a:pt x="416583" y="443390"/>
                      <a:pt x="416583" y="441247"/>
                    </a:cubicBezTo>
                    <a:cubicBezTo>
                      <a:pt x="431863" y="434817"/>
                      <a:pt x="444960" y="428388"/>
                      <a:pt x="458057" y="421958"/>
                    </a:cubicBezTo>
                    <a:cubicBezTo>
                      <a:pt x="464605" y="417672"/>
                      <a:pt x="471154" y="413386"/>
                      <a:pt x="479885" y="409099"/>
                    </a:cubicBezTo>
                    <a:cubicBezTo>
                      <a:pt x="482068" y="409099"/>
                      <a:pt x="484250" y="406956"/>
                      <a:pt x="488616" y="406956"/>
                    </a:cubicBezTo>
                    <a:cubicBezTo>
                      <a:pt x="490799" y="404813"/>
                      <a:pt x="492982" y="404813"/>
                      <a:pt x="495165" y="404813"/>
                    </a:cubicBezTo>
                    <a:close/>
                    <a:moveTo>
                      <a:pt x="486253" y="385763"/>
                    </a:moveTo>
                    <a:cubicBezTo>
                      <a:pt x="488418" y="385763"/>
                      <a:pt x="488418" y="390129"/>
                      <a:pt x="486253" y="390129"/>
                    </a:cubicBezTo>
                    <a:cubicBezTo>
                      <a:pt x="473265" y="392312"/>
                      <a:pt x="462441" y="396677"/>
                      <a:pt x="451617" y="403226"/>
                    </a:cubicBezTo>
                    <a:cubicBezTo>
                      <a:pt x="440793" y="407591"/>
                      <a:pt x="432134" y="414140"/>
                      <a:pt x="421310" y="420688"/>
                    </a:cubicBezTo>
                    <a:cubicBezTo>
                      <a:pt x="419145" y="420688"/>
                      <a:pt x="416980" y="416323"/>
                      <a:pt x="419145" y="416323"/>
                    </a:cubicBezTo>
                    <a:cubicBezTo>
                      <a:pt x="419145" y="416323"/>
                      <a:pt x="421310" y="414140"/>
                      <a:pt x="421310" y="414140"/>
                    </a:cubicBezTo>
                    <a:cubicBezTo>
                      <a:pt x="442958" y="403226"/>
                      <a:pt x="462441" y="387946"/>
                      <a:pt x="486253" y="385763"/>
                    </a:cubicBezTo>
                    <a:close/>
                    <a:moveTo>
                      <a:pt x="69817" y="350838"/>
                    </a:moveTo>
                    <a:cubicBezTo>
                      <a:pt x="71948" y="350838"/>
                      <a:pt x="74080" y="355204"/>
                      <a:pt x="71948" y="355204"/>
                    </a:cubicBezTo>
                    <a:cubicBezTo>
                      <a:pt x="67685" y="359569"/>
                      <a:pt x="63421" y="361752"/>
                      <a:pt x="57026" y="363935"/>
                    </a:cubicBezTo>
                    <a:cubicBezTo>
                      <a:pt x="54894" y="366118"/>
                      <a:pt x="50630" y="368301"/>
                      <a:pt x="46367" y="370483"/>
                    </a:cubicBezTo>
                    <a:cubicBezTo>
                      <a:pt x="33576" y="374849"/>
                      <a:pt x="20785" y="381398"/>
                      <a:pt x="5863" y="383580"/>
                    </a:cubicBezTo>
                    <a:cubicBezTo>
                      <a:pt x="3731" y="383580"/>
                      <a:pt x="3731" y="385763"/>
                      <a:pt x="1599" y="385763"/>
                    </a:cubicBezTo>
                    <a:cubicBezTo>
                      <a:pt x="-533" y="385763"/>
                      <a:pt x="-533" y="381398"/>
                      <a:pt x="1599" y="381398"/>
                    </a:cubicBezTo>
                    <a:cubicBezTo>
                      <a:pt x="1599" y="381398"/>
                      <a:pt x="1599" y="381398"/>
                      <a:pt x="3731" y="381398"/>
                    </a:cubicBezTo>
                    <a:cubicBezTo>
                      <a:pt x="5863" y="379215"/>
                      <a:pt x="5863" y="379215"/>
                      <a:pt x="7994" y="379215"/>
                    </a:cubicBezTo>
                    <a:cubicBezTo>
                      <a:pt x="22917" y="374849"/>
                      <a:pt x="37840" y="370483"/>
                      <a:pt x="50630" y="363935"/>
                    </a:cubicBezTo>
                    <a:cubicBezTo>
                      <a:pt x="54894" y="361752"/>
                      <a:pt x="59158" y="359569"/>
                      <a:pt x="61289" y="357387"/>
                    </a:cubicBezTo>
                    <a:cubicBezTo>
                      <a:pt x="65553" y="355204"/>
                      <a:pt x="67685" y="353021"/>
                      <a:pt x="69817" y="353021"/>
                    </a:cubicBezTo>
                    <a:cubicBezTo>
                      <a:pt x="69817" y="353021"/>
                      <a:pt x="69817" y="350838"/>
                      <a:pt x="69817" y="350838"/>
                    </a:cubicBezTo>
                    <a:close/>
                    <a:moveTo>
                      <a:pt x="492982" y="347663"/>
                    </a:moveTo>
                    <a:cubicBezTo>
                      <a:pt x="495165" y="347663"/>
                      <a:pt x="497347" y="347663"/>
                      <a:pt x="497347" y="347663"/>
                    </a:cubicBezTo>
                    <a:cubicBezTo>
                      <a:pt x="499530" y="347663"/>
                      <a:pt x="499530" y="349746"/>
                      <a:pt x="499530" y="351830"/>
                    </a:cubicBezTo>
                    <a:cubicBezTo>
                      <a:pt x="499530" y="351830"/>
                      <a:pt x="499530" y="351830"/>
                      <a:pt x="497347" y="353914"/>
                    </a:cubicBezTo>
                    <a:cubicBezTo>
                      <a:pt x="495165" y="353914"/>
                      <a:pt x="495165" y="353914"/>
                      <a:pt x="495165" y="353914"/>
                    </a:cubicBezTo>
                    <a:cubicBezTo>
                      <a:pt x="495165" y="353914"/>
                      <a:pt x="492982" y="353914"/>
                      <a:pt x="492982" y="353914"/>
                    </a:cubicBezTo>
                    <a:cubicBezTo>
                      <a:pt x="492982" y="353914"/>
                      <a:pt x="492982" y="351830"/>
                      <a:pt x="492982" y="351830"/>
                    </a:cubicBezTo>
                    <a:cubicBezTo>
                      <a:pt x="484251" y="353914"/>
                      <a:pt x="473336" y="360165"/>
                      <a:pt x="464605" y="364332"/>
                    </a:cubicBezTo>
                    <a:cubicBezTo>
                      <a:pt x="453691" y="368499"/>
                      <a:pt x="444960" y="374750"/>
                      <a:pt x="434046" y="381001"/>
                    </a:cubicBezTo>
                    <a:cubicBezTo>
                      <a:pt x="431863" y="381001"/>
                      <a:pt x="429680" y="378918"/>
                      <a:pt x="431863" y="376834"/>
                    </a:cubicBezTo>
                    <a:cubicBezTo>
                      <a:pt x="442777" y="370583"/>
                      <a:pt x="453691" y="364332"/>
                      <a:pt x="464605" y="360165"/>
                    </a:cubicBezTo>
                    <a:cubicBezTo>
                      <a:pt x="473336" y="353914"/>
                      <a:pt x="484251" y="349746"/>
                      <a:pt x="492982" y="347663"/>
                    </a:cubicBezTo>
                    <a:close/>
                    <a:moveTo>
                      <a:pt x="76691" y="338138"/>
                    </a:moveTo>
                    <a:cubicBezTo>
                      <a:pt x="76691" y="338138"/>
                      <a:pt x="76691" y="338138"/>
                      <a:pt x="78842" y="338138"/>
                    </a:cubicBezTo>
                    <a:cubicBezTo>
                      <a:pt x="78842" y="340292"/>
                      <a:pt x="78842" y="342447"/>
                      <a:pt x="76691" y="342447"/>
                    </a:cubicBezTo>
                    <a:cubicBezTo>
                      <a:pt x="76691" y="342447"/>
                      <a:pt x="74541" y="344601"/>
                      <a:pt x="72390" y="344601"/>
                    </a:cubicBezTo>
                    <a:cubicBezTo>
                      <a:pt x="68088" y="344601"/>
                      <a:pt x="65937" y="346756"/>
                      <a:pt x="61636" y="346756"/>
                    </a:cubicBezTo>
                    <a:cubicBezTo>
                      <a:pt x="57334" y="348910"/>
                      <a:pt x="50882" y="348910"/>
                      <a:pt x="44429" y="351065"/>
                    </a:cubicBezTo>
                    <a:cubicBezTo>
                      <a:pt x="35826" y="355374"/>
                      <a:pt x="22921" y="357529"/>
                      <a:pt x="16469" y="368301"/>
                    </a:cubicBezTo>
                    <a:cubicBezTo>
                      <a:pt x="16469" y="368301"/>
                      <a:pt x="16469" y="368301"/>
                      <a:pt x="14318" y="368301"/>
                    </a:cubicBezTo>
                    <a:cubicBezTo>
                      <a:pt x="12167" y="366147"/>
                      <a:pt x="12167" y="366147"/>
                      <a:pt x="14318" y="366147"/>
                    </a:cubicBezTo>
                    <a:cubicBezTo>
                      <a:pt x="14318" y="363992"/>
                      <a:pt x="16469" y="361838"/>
                      <a:pt x="16469" y="361838"/>
                    </a:cubicBezTo>
                    <a:cubicBezTo>
                      <a:pt x="22921" y="355374"/>
                      <a:pt x="33675" y="351065"/>
                      <a:pt x="42279" y="346756"/>
                    </a:cubicBezTo>
                    <a:cubicBezTo>
                      <a:pt x="48731" y="344601"/>
                      <a:pt x="57334" y="342447"/>
                      <a:pt x="65937" y="340292"/>
                    </a:cubicBezTo>
                    <a:cubicBezTo>
                      <a:pt x="70239" y="340292"/>
                      <a:pt x="72390" y="340292"/>
                      <a:pt x="76691" y="338138"/>
                    </a:cubicBezTo>
                    <a:close/>
                    <a:moveTo>
                      <a:pt x="92553" y="317500"/>
                    </a:moveTo>
                    <a:cubicBezTo>
                      <a:pt x="92553" y="317500"/>
                      <a:pt x="92553" y="317500"/>
                      <a:pt x="94718" y="317500"/>
                    </a:cubicBezTo>
                    <a:cubicBezTo>
                      <a:pt x="94718" y="317500"/>
                      <a:pt x="94718" y="319617"/>
                      <a:pt x="92553" y="321733"/>
                    </a:cubicBezTo>
                    <a:cubicBezTo>
                      <a:pt x="92553" y="321733"/>
                      <a:pt x="90389" y="321733"/>
                      <a:pt x="88224" y="323850"/>
                    </a:cubicBezTo>
                    <a:cubicBezTo>
                      <a:pt x="86059" y="323850"/>
                      <a:pt x="81730" y="325967"/>
                      <a:pt x="79565" y="325967"/>
                    </a:cubicBezTo>
                    <a:cubicBezTo>
                      <a:pt x="62246" y="332317"/>
                      <a:pt x="44928" y="340783"/>
                      <a:pt x="27610" y="349250"/>
                    </a:cubicBezTo>
                    <a:cubicBezTo>
                      <a:pt x="25445" y="349250"/>
                      <a:pt x="25445" y="349250"/>
                      <a:pt x="25445" y="349250"/>
                    </a:cubicBezTo>
                    <a:cubicBezTo>
                      <a:pt x="25445" y="349250"/>
                      <a:pt x="23280" y="347133"/>
                      <a:pt x="25445" y="345017"/>
                    </a:cubicBezTo>
                    <a:cubicBezTo>
                      <a:pt x="29775" y="342900"/>
                      <a:pt x="34104" y="340783"/>
                      <a:pt x="38434" y="338667"/>
                    </a:cubicBezTo>
                    <a:cubicBezTo>
                      <a:pt x="53587" y="332317"/>
                      <a:pt x="68741" y="325967"/>
                      <a:pt x="86059" y="319617"/>
                    </a:cubicBezTo>
                    <a:cubicBezTo>
                      <a:pt x="88224" y="319617"/>
                      <a:pt x="90389" y="317500"/>
                      <a:pt x="92553" y="317500"/>
                    </a:cubicBezTo>
                    <a:close/>
                    <a:moveTo>
                      <a:pt x="508486" y="307975"/>
                    </a:moveTo>
                    <a:cubicBezTo>
                      <a:pt x="508486" y="307975"/>
                      <a:pt x="510643" y="307975"/>
                      <a:pt x="510643" y="310115"/>
                    </a:cubicBezTo>
                    <a:cubicBezTo>
                      <a:pt x="510643" y="312254"/>
                      <a:pt x="510643" y="314394"/>
                      <a:pt x="508486" y="314394"/>
                    </a:cubicBezTo>
                    <a:cubicBezTo>
                      <a:pt x="508486" y="314394"/>
                      <a:pt x="508486" y="316534"/>
                      <a:pt x="506328" y="316534"/>
                    </a:cubicBezTo>
                    <a:cubicBezTo>
                      <a:pt x="506328" y="316534"/>
                      <a:pt x="504171" y="314394"/>
                      <a:pt x="504171" y="312254"/>
                    </a:cubicBezTo>
                    <a:cubicBezTo>
                      <a:pt x="504171" y="314394"/>
                      <a:pt x="502014" y="314394"/>
                      <a:pt x="499856" y="314394"/>
                    </a:cubicBezTo>
                    <a:cubicBezTo>
                      <a:pt x="499856" y="314394"/>
                      <a:pt x="497699" y="316534"/>
                      <a:pt x="495542" y="316534"/>
                    </a:cubicBezTo>
                    <a:cubicBezTo>
                      <a:pt x="473968" y="327232"/>
                      <a:pt x="452394" y="342210"/>
                      <a:pt x="430820" y="355048"/>
                    </a:cubicBezTo>
                    <a:cubicBezTo>
                      <a:pt x="430820" y="357188"/>
                      <a:pt x="430820" y="357188"/>
                      <a:pt x="430820" y="357188"/>
                    </a:cubicBezTo>
                    <a:cubicBezTo>
                      <a:pt x="428663" y="357188"/>
                      <a:pt x="426505" y="352909"/>
                      <a:pt x="428663" y="352909"/>
                    </a:cubicBezTo>
                    <a:cubicBezTo>
                      <a:pt x="450236" y="337931"/>
                      <a:pt x="471810" y="320813"/>
                      <a:pt x="497699" y="312254"/>
                    </a:cubicBezTo>
                    <a:cubicBezTo>
                      <a:pt x="497699" y="312254"/>
                      <a:pt x="499856" y="310115"/>
                      <a:pt x="502014" y="310115"/>
                    </a:cubicBezTo>
                    <a:cubicBezTo>
                      <a:pt x="504171" y="310115"/>
                      <a:pt x="506328" y="307975"/>
                      <a:pt x="508486" y="307975"/>
                    </a:cubicBezTo>
                    <a:close/>
                    <a:moveTo>
                      <a:pt x="481954" y="293688"/>
                    </a:moveTo>
                    <a:cubicBezTo>
                      <a:pt x="484108" y="293688"/>
                      <a:pt x="486263" y="295771"/>
                      <a:pt x="486263" y="297855"/>
                    </a:cubicBezTo>
                    <a:cubicBezTo>
                      <a:pt x="488417" y="297855"/>
                      <a:pt x="486263" y="299939"/>
                      <a:pt x="484108" y="299939"/>
                    </a:cubicBezTo>
                    <a:cubicBezTo>
                      <a:pt x="484108" y="297855"/>
                      <a:pt x="481954" y="297855"/>
                      <a:pt x="481954" y="297855"/>
                    </a:cubicBezTo>
                    <a:cubicBezTo>
                      <a:pt x="475490" y="297855"/>
                      <a:pt x="436710" y="324942"/>
                      <a:pt x="432401" y="327026"/>
                    </a:cubicBezTo>
                    <a:cubicBezTo>
                      <a:pt x="432401" y="327026"/>
                      <a:pt x="430247" y="327026"/>
                      <a:pt x="430247" y="327026"/>
                    </a:cubicBezTo>
                    <a:cubicBezTo>
                      <a:pt x="428092" y="327026"/>
                      <a:pt x="428092" y="324942"/>
                      <a:pt x="430247" y="322859"/>
                    </a:cubicBezTo>
                    <a:cubicBezTo>
                      <a:pt x="438865" y="316608"/>
                      <a:pt x="449637" y="310357"/>
                      <a:pt x="460409" y="304106"/>
                    </a:cubicBezTo>
                    <a:cubicBezTo>
                      <a:pt x="464718" y="302022"/>
                      <a:pt x="471182" y="297855"/>
                      <a:pt x="477645" y="295771"/>
                    </a:cubicBezTo>
                    <a:cubicBezTo>
                      <a:pt x="479799" y="295771"/>
                      <a:pt x="481954" y="293688"/>
                      <a:pt x="481954" y="293688"/>
                    </a:cubicBezTo>
                    <a:close/>
                    <a:moveTo>
                      <a:pt x="488879" y="269875"/>
                    </a:moveTo>
                    <a:cubicBezTo>
                      <a:pt x="488879" y="269875"/>
                      <a:pt x="491029" y="269875"/>
                      <a:pt x="491029" y="269875"/>
                    </a:cubicBezTo>
                    <a:cubicBezTo>
                      <a:pt x="491029" y="269875"/>
                      <a:pt x="493180" y="269875"/>
                      <a:pt x="493180" y="271992"/>
                    </a:cubicBezTo>
                    <a:cubicBezTo>
                      <a:pt x="491029" y="274108"/>
                      <a:pt x="491029" y="274108"/>
                      <a:pt x="488879" y="276225"/>
                    </a:cubicBezTo>
                    <a:cubicBezTo>
                      <a:pt x="486728" y="276225"/>
                      <a:pt x="486728" y="276225"/>
                      <a:pt x="486728" y="274108"/>
                    </a:cubicBezTo>
                    <a:cubicBezTo>
                      <a:pt x="465220" y="282575"/>
                      <a:pt x="448013" y="295275"/>
                      <a:pt x="430807" y="305858"/>
                    </a:cubicBezTo>
                    <a:cubicBezTo>
                      <a:pt x="428656" y="305858"/>
                      <a:pt x="428656" y="307975"/>
                      <a:pt x="428656" y="307975"/>
                    </a:cubicBezTo>
                    <a:cubicBezTo>
                      <a:pt x="426505" y="307975"/>
                      <a:pt x="426505" y="303742"/>
                      <a:pt x="428656" y="303742"/>
                    </a:cubicBezTo>
                    <a:cubicBezTo>
                      <a:pt x="448013" y="291042"/>
                      <a:pt x="467371" y="276225"/>
                      <a:pt x="488879" y="269875"/>
                    </a:cubicBezTo>
                    <a:close/>
                    <a:moveTo>
                      <a:pt x="490502" y="239713"/>
                    </a:moveTo>
                    <a:cubicBezTo>
                      <a:pt x="490502" y="239713"/>
                      <a:pt x="492635" y="239713"/>
                      <a:pt x="492635" y="239713"/>
                    </a:cubicBezTo>
                    <a:cubicBezTo>
                      <a:pt x="492635" y="239713"/>
                      <a:pt x="494768" y="239713"/>
                      <a:pt x="494768" y="239713"/>
                    </a:cubicBezTo>
                    <a:cubicBezTo>
                      <a:pt x="494768" y="241830"/>
                      <a:pt x="494768" y="243946"/>
                      <a:pt x="492635" y="243946"/>
                    </a:cubicBezTo>
                    <a:cubicBezTo>
                      <a:pt x="492635" y="243946"/>
                      <a:pt x="490502" y="243946"/>
                      <a:pt x="490502" y="243946"/>
                    </a:cubicBezTo>
                    <a:cubicBezTo>
                      <a:pt x="479836" y="243946"/>
                      <a:pt x="469170" y="250296"/>
                      <a:pt x="460637" y="256646"/>
                    </a:cubicBezTo>
                    <a:cubicBezTo>
                      <a:pt x="449971" y="262996"/>
                      <a:pt x="441438" y="271463"/>
                      <a:pt x="430772" y="277813"/>
                    </a:cubicBezTo>
                    <a:cubicBezTo>
                      <a:pt x="428638" y="277813"/>
                      <a:pt x="426505" y="273580"/>
                      <a:pt x="428638" y="273580"/>
                    </a:cubicBezTo>
                    <a:cubicBezTo>
                      <a:pt x="439305" y="267230"/>
                      <a:pt x="449971" y="258763"/>
                      <a:pt x="460637" y="252413"/>
                    </a:cubicBezTo>
                    <a:cubicBezTo>
                      <a:pt x="469170" y="246063"/>
                      <a:pt x="479836" y="239713"/>
                      <a:pt x="490502" y="239713"/>
                    </a:cubicBezTo>
                    <a:close/>
                    <a:moveTo>
                      <a:pt x="473265" y="222250"/>
                    </a:moveTo>
                    <a:cubicBezTo>
                      <a:pt x="475430" y="222250"/>
                      <a:pt x="477594" y="222250"/>
                      <a:pt x="481924" y="222250"/>
                    </a:cubicBezTo>
                    <a:cubicBezTo>
                      <a:pt x="481924" y="222250"/>
                      <a:pt x="484089" y="222250"/>
                      <a:pt x="484089" y="222250"/>
                    </a:cubicBezTo>
                    <a:cubicBezTo>
                      <a:pt x="484089" y="222250"/>
                      <a:pt x="486253" y="222250"/>
                      <a:pt x="486253" y="222250"/>
                    </a:cubicBezTo>
                    <a:cubicBezTo>
                      <a:pt x="488418" y="224398"/>
                      <a:pt x="486253" y="226546"/>
                      <a:pt x="486253" y="226546"/>
                    </a:cubicBezTo>
                    <a:cubicBezTo>
                      <a:pt x="486253" y="226546"/>
                      <a:pt x="486253" y="226546"/>
                      <a:pt x="484089" y="226546"/>
                    </a:cubicBezTo>
                    <a:cubicBezTo>
                      <a:pt x="484089" y="226546"/>
                      <a:pt x="481924" y="226546"/>
                      <a:pt x="479759" y="226546"/>
                    </a:cubicBezTo>
                    <a:cubicBezTo>
                      <a:pt x="477594" y="226546"/>
                      <a:pt x="473265" y="226546"/>
                      <a:pt x="471100" y="228693"/>
                    </a:cubicBezTo>
                    <a:cubicBezTo>
                      <a:pt x="464606" y="230841"/>
                      <a:pt x="458111" y="235137"/>
                      <a:pt x="451617" y="239432"/>
                    </a:cubicBezTo>
                    <a:cubicBezTo>
                      <a:pt x="440793" y="245876"/>
                      <a:pt x="432134" y="252319"/>
                      <a:pt x="421310" y="258763"/>
                    </a:cubicBezTo>
                    <a:cubicBezTo>
                      <a:pt x="419145" y="258763"/>
                      <a:pt x="416980" y="256615"/>
                      <a:pt x="419145" y="254467"/>
                    </a:cubicBezTo>
                    <a:cubicBezTo>
                      <a:pt x="429969" y="248024"/>
                      <a:pt x="440793" y="239432"/>
                      <a:pt x="453782" y="232989"/>
                    </a:cubicBezTo>
                    <a:cubicBezTo>
                      <a:pt x="460276" y="228693"/>
                      <a:pt x="466770" y="224398"/>
                      <a:pt x="473265" y="222250"/>
                    </a:cubicBezTo>
                    <a:close/>
                    <a:moveTo>
                      <a:pt x="470823" y="193675"/>
                    </a:moveTo>
                    <a:cubicBezTo>
                      <a:pt x="472984" y="193675"/>
                      <a:pt x="472984" y="193675"/>
                      <a:pt x="475144" y="193675"/>
                    </a:cubicBezTo>
                    <a:cubicBezTo>
                      <a:pt x="477305" y="193675"/>
                      <a:pt x="475144" y="197961"/>
                      <a:pt x="472984" y="197961"/>
                    </a:cubicBezTo>
                    <a:cubicBezTo>
                      <a:pt x="472984" y="197961"/>
                      <a:pt x="472984" y="197961"/>
                      <a:pt x="470823" y="197961"/>
                    </a:cubicBezTo>
                    <a:cubicBezTo>
                      <a:pt x="468662" y="197961"/>
                      <a:pt x="466501" y="200104"/>
                      <a:pt x="464341" y="200104"/>
                    </a:cubicBezTo>
                    <a:cubicBezTo>
                      <a:pt x="462180" y="202247"/>
                      <a:pt x="460019" y="204391"/>
                      <a:pt x="455697" y="204391"/>
                    </a:cubicBezTo>
                    <a:cubicBezTo>
                      <a:pt x="451376" y="208677"/>
                      <a:pt x="444894" y="212963"/>
                      <a:pt x="438411" y="215106"/>
                    </a:cubicBezTo>
                    <a:cubicBezTo>
                      <a:pt x="429768" y="221536"/>
                      <a:pt x="418964" y="227965"/>
                      <a:pt x="410321" y="232252"/>
                    </a:cubicBezTo>
                    <a:cubicBezTo>
                      <a:pt x="408160" y="234395"/>
                      <a:pt x="406000" y="234395"/>
                      <a:pt x="406000" y="236538"/>
                    </a:cubicBezTo>
                    <a:cubicBezTo>
                      <a:pt x="406000" y="236538"/>
                      <a:pt x="403839" y="236538"/>
                      <a:pt x="403839" y="236538"/>
                    </a:cubicBezTo>
                    <a:cubicBezTo>
                      <a:pt x="403839" y="236538"/>
                      <a:pt x="403839" y="236538"/>
                      <a:pt x="401678" y="236538"/>
                    </a:cubicBezTo>
                    <a:cubicBezTo>
                      <a:pt x="401678" y="236538"/>
                      <a:pt x="399517" y="234395"/>
                      <a:pt x="401678" y="232252"/>
                    </a:cubicBezTo>
                    <a:cubicBezTo>
                      <a:pt x="401678" y="232252"/>
                      <a:pt x="403839" y="232252"/>
                      <a:pt x="403839" y="232252"/>
                    </a:cubicBezTo>
                    <a:cubicBezTo>
                      <a:pt x="406000" y="230108"/>
                      <a:pt x="406000" y="230108"/>
                      <a:pt x="408160" y="230108"/>
                    </a:cubicBezTo>
                    <a:cubicBezTo>
                      <a:pt x="418964" y="221536"/>
                      <a:pt x="429768" y="215106"/>
                      <a:pt x="442733" y="208677"/>
                    </a:cubicBezTo>
                    <a:cubicBezTo>
                      <a:pt x="449215" y="204391"/>
                      <a:pt x="455697" y="202247"/>
                      <a:pt x="462180" y="197961"/>
                    </a:cubicBezTo>
                    <a:cubicBezTo>
                      <a:pt x="464341" y="195818"/>
                      <a:pt x="468662" y="193675"/>
                      <a:pt x="470823" y="193675"/>
                    </a:cubicBezTo>
                    <a:close/>
                    <a:moveTo>
                      <a:pt x="460310" y="173038"/>
                    </a:moveTo>
                    <a:cubicBezTo>
                      <a:pt x="462457" y="173038"/>
                      <a:pt x="462457" y="173038"/>
                      <a:pt x="462457" y="173038"/>
                    </a:cubicBezTo>
                    <a:cubicBezTo>
                      <a:pt x="462457" y="173038"/>
                      <a:pt x="464605" y="175203"/>
                      <a:pt x="462457" y="177367"/>
                    </a:cubicBezTo>
                    <a:cubicBezTo>
                      <a:pt x="462457" y="177367"/>
                      <a:pt x="462457" y="179532"/>
                      <a:pt x="462457" y="181697"/>
                    </a:cubicBezTo>
                    <a:cubicBezTo>
                      <a:pt x="462457" y="181697"/>
                      <a:pt x="460310" y="181697"/>
                      <a:pt x="460310" y="181697"/>
                    </a:cubicBezTo>
                    <a:cubicBezTo>
                      <a:pt x="458162" y="181697"/>
                      <a:pt x="458162" y="181697"/>
                      <a:pt x="458162" y="179532"/>
                    </a:cubicBezTo>
                    <a:cubicBezTo>
                      <a:pt x="438832" y="190356"/>
                      <a:pt x="421649" y="203345"/>
                      <a:pt x="404467" y="214169"/>
                    </a:cubicBezTo>
                    <a:cubicBezTo>
                      <a:pt x="402319" y="216333"/>
                      <a:pt x="400171" y="216333"/>
                      <a:pt x="400171" y="218498"/>
                    </a:cubicBezTo>
                    <a:cubicBezTo>
                      <a:pt x="398024" y="218498"/>
                      <a:pt x="395876" y="220663"/>
                      <a:pt x="393728" y="220663"/>
                    </a:cubicBezTo>
                    <a:cubicBezTo>
                      <a:pt x="391580" y="220663"/>
                      <a:pt x="391580" y="218498"/>
                      <a:pt x="391580" y="216333"/>
                    </a:cubicBezTo>
                    <a:cubicBezTo>
                      <a:pt x="393728" y="216333"/>
                      <a:pt x="395876" y="214169"/>
                      <a:pt x="398024" y="214169"/>
                    </a:cubicBezTo>
                    <a:cubicBezTo>
                      <a:pt x="400171" y="212004"/>
                      <a:pt x="400171" y="212004"/>
                      <a:pt x="402319" y="212004"/>
                    </a:cubicBezTo>
                    <a:cubicBezTo>
                      <a:pt x="421649" y="199015"/>
                      <a:pt x="440980" y="186027"/>
                      <a:pt x="460310" y="173038"/>
                    </a:cubicBezTo>
                    <a:close/>
                    <a:moveTo>
                      <a:pt x="449197" y="161925"/>
                    </a:moveTo>
                    <a:cubicBezTo>
                      <a:pt x="451344" y="161925"/>
                      <a:pt x="453492" y="166270"/>
                      <a:pt x="451344" y="166270"/>
                    </a:cubicBezTo>
                    <a:cubicBezTo>
                      <a:pt x="429867" y="170614"/>
                      <a:pt x="412684" y="183649"/>
                      <a:pt x="395502" y="196683"/>
                    </a:cubicBezTo>
                    <a:cubicBezTo>
                      <a:pt x="393354" y="196683"/>
                      <a:pt x="393354" y="196683"/>
                      <a:pt x="391206" y="198855"/>
                    </a:cubicBezTo>
                    <a:cubicBezTo>
                      <a:pt x="389058" y="198855"/>
                      <a:pt x="386911" y="201028"/>
                      <a:pt x="384763" y="201028"/>
                    </a:cubicBezTo>
                    <a:cubicBezTo>
                      <a:pt x="384763" y="203200"/>
                      <a:pt x="382615" y="203200"/>
                      <a:pt x="382615" y="203200"/>
                    </a:cubicBezTo>
                    <a:cubicBezTo>
                      <a:pt x="380467" y="203200"/>
                      <a:pt x="380467" y="198855"/>
                      <a:pt x="382615" y="198855"/>
                    </a:cubicBezTo>
                    <a:cubicBezTo>
                      <a:pt x="382615" y="198855"/>
                      <a:pt x="382615" y="196683"/>
                      <a:pt x="384763" y="196683"/>
                    </a:cubicBezTo>
                    <a:cubicBezTo>
                      <a:pt x="384763" y="196683"/>
                      <a:pt x="386911" y="194510"/>
                      <a:pt x="389058" y="194510"/>
                    </a:cubicBezTo>
                    <a:cubicBezTo>
                      <a:pt x="391206" y="194510"/>
                      <a:pt x="391206" y="192338"/>
                      <a:pt x="393354" y="192338"/>
                    </a:cubicBezTo>
                    <a:cubicBezTo>
                      <a:pt x="410536" y="181476"/>
                      <a:pt x="427719" y="166270"/>
                      <a:pt x="449197" y="161925"/>
                    </a:cubicBezTo>
                    <a:close/>
                    <a:moveTo>
                      <a:pt x="443769" y="139700"/>
                    </a:moveTo>
                    <a:cubicBezTo>
                      <a:pt x="445952" y="139700"/>
                      <a:pt x="445952" y="139700"/>
                      <a:pt x="445952" y="139700"/>
                    </a:cubicBezTo>
                    <a:cubicBezTo>
                      <a:pt x="448134" y="139700"/>
                      <a:pt x="448134" y="139700"/>
                      <a:pt x="448134" y="139700"/>
                    </a:cubicBezTo>
                    <a:cubicBezTo>
                      <a:pt x="450317" y="139700"/>
                      <a:pt x="450317" y="141872"/>
                      <a:pt x="448134" y="141872"/>
                    </a:cubicBezTo>
                    <a:cubicBezTo>
                      <a:pt x="448134" y="144045"/>
                      <a:pt x="448134" y="144045"/>
                      <a:pt x="448134" y="144045"/>
                    </a:cubicBezTo>
                    <a:cubicBezTo>
                      <a:pt x="424123" y="150562"/>
                      <a:pt x="406661" y="167941"/>
                      <a:pt x="387016" y="180975"/>
                    </a:cubicBezTo>
                    <a:cubicBezTo>
                      <a:pt x="387016" y="180975"/>
                      <a:pt x="387016" y="180975"/>
                      <a:pt x="384833" y="180975"/>
                    </a:cubicBezTo>
                    <a:cubicBezTo>
                      <a:pt x="382650" y="180975"/>
                      <a:pt x="380467" y="178803"/>
                      <a:pt x="382650" y="178803"/>
                    </a:cubicBezTo>
                    <a:cubicBezTo>
                      <a:pt x="384833" y="176630"/>
                      <a:pt x="384833" y="176630"/>
                      <a:pt x="384833" y="176630"/>
                    </a:cubicBezTo>
                    <a:cubicBezTo>
                      <a:pt x="404478" y="163596"/>
                      <a:pt x="421941" y="148389"/>
                      <a:pt x="443769" y="139700"/>
                    </a:cubicBezTo>
                    <a:close/>
                    <a:moveTo>
                      <a:pt x="431760" y="125413"/>
                    </a:moveTo>
                    <a:cubicBezTo>
                      <a:pt x="433895" y="125413"/>
                      <a:pt x="436030" y="127561"/>
                      <a:pt x="436030" y="129709"/>
                    </a:cubicBezTo>
                    <a:cubicBezTo>
                      <a:pt x="436030" y="129709"/>
                      <a:pt x="436030" y="131856"/>
                      <a:pt x="433895" y="131856"/>
                    </a:cubicBezTo>
                    <a:cubicBezTo>
                      <a:pt x="433895" y="131856"/>
                      <a:pt x="431760" y="131856"/>
                      <a:pt x="431760" y="129709"/>
                    </a:cubicBezTo>
                    <a:cubicBezTo>
                      <a:pt x="431760" y="129709"/>
                      <a:pt x="431760" y="129709"/>
                      <a:pt x="429625" y="131856"/>
                    </a:cubicBezTo>
                    <a:cubicBezTo>
                      <a:pt x="429625" y="131856"/>
                      <a:pt x="427491" y="131856"/>
                      <a:pt x="427491" y="134004"/>
                    </a:cubicBezTo>
                    <a:cubicBezTo>
                      <a:pt x="425356" y="134004"/>
                      <a:pt x="423221" y="134004"/>
                      <a:pt x="421086" y="136152"/>
                    </a:cubicBezTo>
                    <a:cubicBezTo>
                      <a:pt x="414681" y="138300"/>
                      <a:pt x="410411" y="140448"/>
                      <a:pt x="406141" y="144743"/>
                    </a:cubicBezTo>
                    <a:cubicBezTo>
                      <a:pt x="397601" y="149039"/>
                      <a:pt x="386927" y="155482"/>
                      <a:pt x="378387" y="161926"/>
                    </a:cubicBezTo>
                    <a:cubicBezTo>
                      <a:pt x="378387" y="161926"/>
                      <a:pt x="378387" y="161926"/>
                      <a:pt x="376252" y="161926"/>
                    </a:cubicBezTo>
                    <a:cubicBezTo>
                      <a:pt x="376252" y="161926"/>
                      <a:pt x="374117" y="159778"/>
                      <a:pt x="376252" y="157630"/>
                    </a:cubicBezTo>
                    <a:cubicBezTo>
                      <a:pt x="386927" y="151187"/>
                      <a:pt x="399736" y="142595"/>
                      <a:pt x="412546" y="136152"/>
                    </a:cubicBezTo>
                    <a:cubicBezTo>
                      <a:pt x="416816" y="131856"/>
                      <a:pt x="423221" y="129709"/>
                      <a:pt x="429625" y="127561"/>
                    </a:cubicBezTo>
                    <a:cubicBezTo>
                      <a:pt x="429625" y="125413"/>
                      <a:pt x="431760" y="125413"/>
                      <a:pt x="431760" y="125413"/>
                    </a:cubicBezTo>
                    <a:close/>
                    <a:moveTo>
                      <a:pt x="425385" y="106363"/>
                    </a:moveTo>
                    <a:cubicBezTo>
                      <a:pt x="429680" y="106363"/>
                      <a:pt x="429680" y="110541"/>
                      <a:pt x="427532" y="110541"/>
                    </a:cubicBezTo>
                    <a:cubicBezTo>
                      <a:pt x="425385" y="110541"/>
                      <a:pt x="425385" y="110541"/>
                      <a:pt x="423237" y="110541"/>
                    </a:cubicBezTo>
                    <a:cubicBezTo>
                      <a:pt x="401759" y="118896"/>
                      <a:pt x="384577" y="135607"/>
                      <a:pt x="363099" y="146051"/>
                    </a:cubicBezTo>
                    <a:cubicBezTo>
                      <a:pt x="363099" y="146051"/>
                      <a:pt x="363099" y="146051"/>
                      <a:pt x="360951" y="146051"/>
                    </a:cubicBezTo>
                    <a:cubicBezTo>
                      <a:pt x="358803" y="146051"/>
                      <a:pt x="356655" y="143962"/>
                      <a:pt x="358803" y="141873"/>
                    </a:cubicBezTo>
                    <a:cubicBezTo>
                      <a:pt x="358803" y="141873"/>
                      <a:pt x="358803" y="141873"/>
                      <a:pt x="360951" y="141873"/>
                    </a:cubicBezTo>
                    <a:cubicBezTo>
                      <a:pt x="380281" y="131429"/>
                      <a:pt x="399611" y="114718"/>
                      <a:pt x="421089" y="108452"/>
                    </a:cubicBezTo>
                    <a:cubicBezTo>
                      <a:pt x="423237" y="106363"/>
                      <a:pt x="423237" y="106363"/>
                      <a:pt x="425385" y="106363"/>
                    </a:cubicBezTo>
                    <a:close/>
                    <a:moveTo>
                      <a:pt x="415299" y="93663"/>
                    </a:moveTo>
                    <a:cubicBezTo>
                      <a:pt x="417447" y="93663"/>
                      <a:pt x="417447" y="93663"/>
                      <a:pt x="419594" y="93663"/>
                    </a:cubicBezTo>
                    <a:cubicBezTo>
                      <a:pt x="421742" y="93663"/>
                      <a:pt x="421742" y="95806"/>
                      <a:pt x="419594" y="97949"/>
                    </a:cubicBezTo>
                    <a:cubicBezTo>
                      <a:pt x="417447" y="97949"/>
                      <a:pt x="415299" y="97949"/>
                      <a:pt x="413151" y="97949"/>
                    </a:cubicBezTo>
                    <a:cubicBezTo>
                      <a:pt x="402412" y="102235"/>
                      <a:pt x="393821" y="108665"/>
                      <a:pt x="383082" y="115094"/>
                    </a:cubicBezTo>
                    <a:cubicBezTo>
                      <a:pt x="372343" y="121524"/>
                      <a:pt x="363752" y="130096"/>
                      <a:pt x="353013" y="136526"/>
                    </a:cubicBezTo>
                    <a:cubicBezTo>
                      <a:pt x="353013" y="136526"/>
                      <a:pt x="350865" y="136526"/>
                      <a:pt x="350865" y="136526"/>
                    </a:cubicBezTo>
                    <a:cubicBezTo>
                      <a:pt x="350865" y="136526"/>
                      <a:pt x="348717" y="134383"/>
                      <a:pt x="350865" y="132240"/>
                    </a:cubicBezTo>
                    <a:cubicBezTo>
                      <a:pt x="361604" y="125810"/>
                      <a:pt x="372343" y="117238"/>
                      <a:pt x="383082" y="108665"/>
                    </a:cubicBezTo>
                    <a:cubicBezTo>
                      <a:pt x="391673" y="104379"/>
                      <a:pt x="400264" y="97949"/>
                      <a:pt x="411003" y="95806"/>
                    </a:cubicBezTo>
                    <a:cubicBezTo>
                      <a:pt x="413151" y="93663"/>
                      <a:pt x="415299" y="93663"/>
                      <a:pt x="415299" y="93663"/>
                    </a:cubicBezTo>
                    <a:close/>
                    <a:moveTo>
                      <a:pt x="387784" y="84138"/>
                    </a:moveTo>
                    <a:cubicBezTo>
                      <a:pt x="389992" y="84138"/>
                      <a:pt x="389992" y="86286"/>
                      <a:pt x="387784" y="86286"/>
                    </a:cubicBezTo>
                    <a:cubicBezTo>
                      <a:pt x="374531" y="97025"/>
                      <a:pt x="359071" y="107764"/>
                      <a:pt x="343610" y="118503"/>
                    </a:cubicBezTo>
                    <a:cubicBezTo>
                      <a:pt x="343610" y="120651"/>
                      <a:pt x="343610" y="120651"/>
                      <a:pt x="341401" y="120651"/>
                    </a:cubicBezTo>
                    <a:cubicBezTo>
                      <a:pt x="341401" y="120651"/>
                      <a:pt x="339192" y="116355"/>
                      <a:pt x="341401" y="116355"/>
                    </a:cubicBezTo>
                    <a:cubicBezTo>
                      <a:pt x="356862" y="105616"/>
                      <a:pt x="372323" y="94877"/>
                      <a:pt x="387784" y="84138"/>
                    </a:cubicBezTo>
                    <a:close/>
                    <a:moveTo>
                      <a:pt x="384685" y="69850"/>
                    </a:moveTo>
                    <a:cubicBezTo>
                      <a:pt x="386818" y="69850"/>
                      <a:pt x="386818" y="71993"/>
                      <a:pt x="386818" y="74136"/>
                    </a:cubicBezTo>
                    <a:cubicBezTo>
                      <a:pt x="386818" y="74136"/>
                      <a:pt x="384685" y="74136"/>
                      <a:pt x="384685" y="74136"/>
                    </a:cubicBezTo>
                    <a:cubicBezTo>
                      <a:pt x="361220" y="80566"/>
                      <a:pt x="344154" y="97711"/>
                      <a:pt x="324955" y="110570"/>
                    </a:cubicBezTo>
                    <a:cubicBezTo>
                      <a:pt x="324955" y="110570"/>
                      <a:pt x="322822" y="110570"/>
                      <a:pt x="322822" y="110570"/>
                    </a:cubicBezTo>
                    <a:cubicBezTo>
                      <a:pt x="322822" y="112713"/>
                      <a:pt x="322822" y="112713"/>
                      <a:pt x="322822" y="112713"/>
                    </a:cubicBezTo>
                    <a:cubicBezTo>
                      <a:pt x="320688" y="112713"/>
                      <a:pt x="318555" y="108427"/>
                      <a:pt x="320688" y="108427"/>
                    </a:cubicBezTo>
                    <a:cubicBezTo>
                      <a:pt x="339887" y="93425"/>
                      <a:pt x="359086" y="76279"/>
                      <a:pt x="382552" y="71993"/>
                    </a:cubicBezTo>
                    <a:cubicBezTo>
                      <a:pt x="382552" y="69850"/>
                      <a:pt x="382552" y="69850"/>
                      <a:pt x="384685" y="69850"/>
                    </a:cubicBezTo>
                    <a:close/>
                    <a:moveTo>
                      <a:pt x="360889" y="53975"/>
                    </a:moveTo>
                    <a:cubicBezTo>
                      <a:pt x="363005" y="53975"/>
                      <a:pt x="363005" y="56147"/>
                      <a:pt x="363005" y="58320"/>
                    </a:cubicBezTo>
                    <a:cubicBezTo>
                      <a:pt x="363005" y="58320"/>
                      <a:pt x="363005" y="58320"/>
                      <a:pt x="360889" y="58320"/>
                    </a:cubicBezTo>
                    <a:cubicBezTo>
                      <a:pt x="341839" y="69181"/>
                      <a:pt x="322789" y="82216"/>
                      <a:pt x="303739" y="95250"/>
                    </a:cubicBezTo>
                    <a:cubicBezTo>
                      <a:pt x="303739" y="95250"/>
                      <a:pt x="301622" y="95250"/>
                      <a:pt x="301622" y="95250"/>
                    </a:cubicBezTo>
                    <a:cubicBezTo>
                      <a:pt x="301622" y="95250"/>
                      <a:pt x="299505" y="93078"/>
                      <a:pt x="301622" y="90905"/>
                    </a:cubicBezTo>
                    <a:cubicBezTo>
                      <a:pt x="320672" y="80043"/>
                      <a:pt x="337605" y="67009"/>
                      <a:pt x="358772" y="56147"/>
                    </a:cubicBezTo>
                    <a:cubicBezTo>
                      <a:pt x="360889" y="53975"/>
                      <a:pt x="360889" y="53975"/>
                      <a:pt x="360889" y="53975"/>
                    </a:cubicBezTo>
                    <a:close/>
                    <a:moveTo>
                      <a:pt x="344379" y="46038"/>
                    </a:moveTo>
                    <a:cubicBezTo>
                      <a:pt x="346549" y="46038"/>
                      <a:pt x="348718" y="48186"/>
                      <a:pt x="346549" y="50334"/>
                    </a:cubicBezTo>
                    <a:cubicBezTo>
                      <a:pt x="327022" y="61073"/>
                      <a:pt x="307496" y="71812"/>
                      <a:pt x="287969" y="82551"/>
                    </a:cubicBezTo>
                    <a:cubicBezTo>
                      <a:pt x="287969" y="82551"/>
                      <a:pt x="287969" y="82551"/>
                      <a:pt x="285800" y="82551"/>
                    </a:cubicBezTo>
                    <a:cubicBezTo>
                      <a:pt x="285800" y="82551"/>
                      <a:pt x="285800" y="82551"/>
                      <a:pt x="283630" y="82551"/>
                    </a:cubicBezTo>
                    <a:cubicBezTo>
                      <a:pt x="283630" y="80403"/>
                      <a:pt x="283630" y="80403"/>
                      <a:pt x="285800" y="80403"/>
                    </a:cubicBezTo>
                    <a:cubicBezTo>
                      <a:pt x="303157" y="67516"/>
                      <a:pt x="322683" y="58925"/>
                      <a:pt x="342209" y="48186"/>
                    </a:cubicBezTo>
                    <a:cubicBezTo>
                      <a:pt x="342209" y="46038"/>
                      <a:pt x="342209" y="46038"/>
                      <a:pt x="344379" y="46038"/>
                    </a:cubicBezTo>
                    <a:close/>
                    <a:moveTo>
                      <a:pt x="315753" y="34925"/>
                    </a:moveTo>
                    <a:cubicBezTo>
                      <a:pt x="317901" y="34925"/>
                      <a:pt x="320049" y="34925"/>
                      <a:pt x="322197" y="34925"/>
                    </a:cubicBezTo>
                    <a:cubicBezTo>
                      <a:pt x="324344" y="34925"/>
                      <a:pt x="324344" y="34925"/>
                      <a:pt x="324344" y="34925"/>
                    </a:cubicBezTo>
                    <a:cubicBezTo>
                      <a:pt x="326492" y="34925"/>
                      <a:pt x="326492" y="34925"/>
                      <a:pt x="326492" y="37042"/>
                    </a:cubicBezTo>
                    <a:cubicBezTo>
                      <a:pt x="326492" y="37042"/>
                      <a:pt x="326492" y="39158"/>
                      <a:pt x="324344" y="39158"/>
                    </a:cubicBezTo>
                    <a:cubicBezTo>
                      <a:pt x="324344" y="39158"/>
                      <a:pt x="322197" y="39158"/>
                      <a:pt x="322197" y="39158"/>
                    </a:cubicBezTo>
                    <a:cubicBezTo>
                      <a:pt x="311458" y="41275"/>
                      <a:pt x="298571" y="47625"/>
                      <a:pt x="287832" y="53975"/>
                    </a:cubicBezTo>
                    <a:cubicBezTo>
                      <a:pt x="281389" y="58208"/>
                      <a:pt x="272797" y="64558"/>
                      <a:pt x="264206" y="68792"/>
                    </a:cubicBezTo>
                    <a:cubicBezTo>
                      <a:pt x="262058" y="70908"/>
                      <a:pt x="259911" y="70908"/>
                      <a:pt x="257763" y="73025"/>
                    </a:cubicBezTo>
                    <a:cubicBezTo>
                      <a:pt x="255615" y="73025"/>
                      <a:pt x="253467" y="68792"/>
                      <a:pt x="255615" y="68792"/>
                    </a:cubicBezTo>
                    <a:cubicBezTo>
                      <a:pt x="257763" y="68792"/>
                      <a:pt x="257763" y="66675"/>
                      <a:pt x="259911" y="66675"/>
                    </a:cubicBezTo>
                    <a:cubicBezTo>
                      <a:pt x="270650" y="60325"/>
                      <a:pt x="279241" y="53975"/>
                      <a:pt x="289980" y="47625"/>
                    </a:cubicBezTo>
                    <a:cubicBezTo>
                      <a:pt x="298571" y="43392"/>
                      <a:pt x="307162" y="39158"/>
                      <a:pt x="315753" y="34925"/>
                    </a:cubicBezTo>
                    <a:close/>
                    <a:moveTo>
                      <a:pt x="303678" y="25400"/>
                    </a:moveTo>
                    <a:cubicBezTo>
                      <a:pt x="305855" y="25400"/>
                      <a:pt x="305855" y="29810"/>
                      <a:pt x="303678" y="29810"/>
                    </a:cubicBezTo>
                    <a:cubicBezTo>
                      <a:pt x="284084" y="38629"/>
                      <a:pt x="264490" y="49654"/>
                      <a:pt x="244895" y="58473"/>
                    </a:cubicBezTo>
                    <a:cubicBezTo>
                      <a:pt x="240541" y="60678"/>
                      <a:pt x="238364" y="60678"/>
                      <a:pt x="236187" y="62883"/>
                    </a:cubicBezTo>
                    <a:cubicBezTo>
                      <a:pt x="234010" y="62883"/>
                      <a:pt x="234010" y="62883"/>
                      <a:pt x="234010" y="65088"/>
                    </a:cubicBezTo>
                    <a:cubicBezTo>
                      <a:pt x="231832" y="65088"/>
                      <a:pt x="231832" y="65088"/>
                      <a:pt x="231832" y="65088"/>
                    </a:cubicBezTo>
                    <a:cubicBezTo>
                      <a:pt x="229655" y="65088"/>
                      <a:pt x="229655" y="62883"/>
                      <a:pt x="229655" y="60678"/>
                    </a:cubicBezTo>
                    <a:cubicBezTo>
                      <a:pt x="229655" y="60678"/>
                      <a:pt x="231832" y="60678"/>
                      <a:pt x="231832" y="60678"/>
                    </a:cubicBezTo>
                    <a:cubicBezTo>
                      <a:pt x="234010" y="58473"/>
                      <a:pt x="236187" y="58473"/>
                      <a:pt x="238364" y="56268"/>
                    </a:cubicBezTo>
                    <a:cubicBezTo>
                      <a:pt x="257958" y="47449"/>
                      <a:pt x="277552" y="36424"/>
                      <a:pt x="297147" y="27605"/>
                    </a:cubicBezTo>
                    <a:cubicBezTo>
                      <a:pt x="299324" y="27605"/>
                      <a:pt x="301501" y="27605"/>
                      <a:pt x="303678" y="25400"/>
                    </a:cubicBezTo>
                    <a:close/>
                    <a:moveTo>
                      <a:pt x="87790" y="17463"/>
                    </a:moveTo>
                    <a:cubicBezTo>
                      <a:pt x="89955" y="17463"/>
                      <a:pt x="89955" y="17463"/>
                      <a:pt x="89955" y="17463"/>
                    </a:cubicBezTo>
                    <a:cubicBezTo>
                      <a:pt x="89955" y="19580"/>
                      <a:pt x="89955" y="19580"/>
                      <a:pt x="89955" y="19580"/>
                    </a:cubicBezTo>
                    <a:cubicBezTo>
                      <a:pt x="74802" y="30163"/>
                      <a:pt x="61813" y="40746"/>
                      <a:pt x="46660" y="49213"/>
                    </a:cubicBezTo>
                    <a:cubicBezTo>
                      <a:pt x="46660" y="49213"/>
                      <a:pt x="44495" y="49213"/>
                      <a:pt x="44495" y="49213"/>
                    </a:cubicBezTo>
                    <a:cubicBezTo>
                      <a:pt x="42330" y="49213"/>
                      <a:pt x="42330" y="47096"/>
                      <a:pt x="44495" y="44980"/>
                    </a:cubicBezTo>
                    <a:cubicBezTo>
                      <a:pt x="57484" y="38630"/>
                      <a:pt x="68308" y="28046"/>
                      <a:pt x="81296" y="19580"/>
                    </a:cubicBezTo>
                    <a:cubicBezTo>
                      <a:pt x="83461" y="19580"/>
                      <a:pt x="85626" y="17463"/>
                      <a:pt x="87790" y="17463"/>
                    </a:cubicBezTo>
                    <a:close/>
                    <a:moveTo>
                      <a:pt x="272979" y="15875"/>
                    </a:moveTo>
                    <a:cubicBezTo>
                      <a:pt x="275129" y="15875"/>
                      <a:pt x="277280" y="20108"/>
                      <a:pt x="272979" y="20108"/>
                    </a:cubicBezTo>
                    <a:cubicBezTo>
                      <a:pt x="272979" y="20108"/>
                      <a:pt x="270828" y="20108"/>
                      <a:pt x="270828" y="20108"/>
                    </a:cubicBezTo>
                    <a:cubicBezTo>
                      <a:pt x="251471" y="26458"/>
                      <a:pt x="234264" y="39158"/>
                      <a:pt x="219208" y="49742"/>
                    </a:cubicBezTo>
                    <a:cubicBezTo>
                      <a:pt x="217058" y="51858"/>
                      <a:pt x="217058" y="51858"/>
                      <a:pt x="214907" y="51858"/>
                    </a:cubicBezTo>
                    <a:cubicBezTo>
                      <a:pt x="214907" y="53975"/>
                      <a:pt x="214907" y="53975"/>
                      <a:pt x="212756" y="53975"/>
                    </a:cubicBezTo>
                    <a:cubicBezTo>
                      <a:pt x="212756" y="53975"/>
                      <a:pt x="210605" y="49742"/>
                      <a:pt x="212756" y="49742"/>
                    </a:cubicBezTo>
                    <a:cubicBezTo>
                      <a:pt x="212756" y="49742"/>
                      <a:pt x="212756" y="47625"/>
                      <a:pt x="214907" y="47625"/>
                    </a:cubicBezTo>
                    <a:cubicBezTo>
                      <a:pt x="229963" y="39158"/>
                      <a:pt x="245018" y="26458"/>
                      <a:pt x="262225" y="20108"/>
                    </a:cubicBezTo>
                    <a:cubicBezTo>
                      <a:pt x="266526" y="17992"/>
                      <a:pt x="268677" y="15875"/>
                      <a:pt x="272979" y="15875"/>
                    </a:cubicBezTo>
                    <a:close/>
                    <a:moveTo>
                      <a:pt x="119572" y="11113"/>
                    </a:moveTo>
                    <a:cubicBezTo>
                      <a:pt x="121705" y="11113"/>
                      <a:pt x="121705" y="13278"/>
                      <a:pt x="121705" y="13278"/>
                    </a:cubicBezTo>
                    <a:cubicBezTo>
                      <a:pt x="121705" y="15442"/>
                      <a:pt x="121705" y="15442"/>
                      <a:pt x="121705" y="15442"/>
                    </a:cubicBezTo>
                    <a:cubicBezTo>
                      <a:pt x="106773" y="26266"/>
                      <a:pt x="91840" y="34925"/>
                      <a:pt x="76908" y="43584"/>
                    </a:cubicBezTo>
                    <a:cubicBezTo>
                      <a:pt x="74774" y="45749"/>
                      <a:pt x="70508" y="50079"/>
                      <a:pt x="66242" y="52244"/>
                    </a:cubicBezTo>
                    <a:cubicBezTo>
                      <a:pt x="61975" y="54408"/>
                      <a:pt x="59842" y="56573"/>
                      <a:pt x="55575" y="58738"/>
                    </a:cubicBezTo>
                    <a:cubicBezTo>
                      <a:pt x="53442" y="58738"/>
                      <a:pt x="53442" y="56573"/>
                      <a:pt x="53442" y="54408"/>
                    </a:cubicBezTo>
                    <a:cubicBezTo>
                      <a:pt x="57709" y="52244"/>
                      <a:pt x="61975" y="50079"/>
                      <a:pt x="64108" y="47914"/>
                    </a:cubicBezTo>
                    <a:cubicBezTo>
                      <a:pt x="81174" y="37090"/>
                      <a:pt x="98240" y="26266"/>
                      <a:pt x="115306" y="15442"/>
                    </a:cubicBezTo>
                    <a:cubicBezTo>
                      <a:pt x="117439" y="13278"/>
                      <a:pt x="117439" y="13278"/>
                      <a:pt x="119572" y="11113"/>
                    </a:cubicBezTo>
                    <a:close/>
                    <a:moveTo>
                      <a:pt x="240932" y="9525"/>
                    </a:moveTo>
                    <a:cubicBezTo>
                      <a:pt x="243122" y="9525"/>
                      <a:pt x="247501" y="9525"/>
                      <a:pt x="249691" y="9525"/>
                    </a:cubicBezTo>
                    <a:cubicBezTo>
                      <a:pt x="251880" y="9525"/>
                      <a:pt x="251880" y="9525"/>
                      <a:pt x="251880" y="11642"/>
                    </a:cubicBezTo>
                    <a:cubicBezTo>
                      <a:pt x="251880" y="11642"/>
                      <a:pt x="251880" y="11642"/>
                      <a:pt x="249691" y="13758"/>
                    </a:cubicBezTo>
                    <a:cubicBezTo>
                      <a:pt x="247501" y="13758"/>
                      <a:pt x="243122" y="13758"/>
                      <a:pt x="240932" y="15875"/>
                    </a:cubicBezTo>
                    <a:cubicBezTo>
                      <a:pt x="223415" y="20108"/>
                      <a:pt x="208087" y="32808"/>
                      <a:pt x="192760" y="41275"/>
                    </a:cubicBezTo>
                    <a:cubicBezTo>
                      <a:pt x="190570" y="41275"/>
                      <a:pt x="190570" y="41275"/>
                      <a:pt x="190570" y="41275"/>
                    </a:cubicBezTo>
                    <a:cubicBezTo>
                      <a:pt x="190570" y="41275"/>
                      <a:pt x="188380" y="39158"/>
                      <a:pt x="190570" y="39158"/>
                    </a:cubicBezTo>
                    <a:cubicBezTo>
                      <a:pt x="203708" y="30692"/>
                      <a:pt x="216846" y="20108"/>
                      <a:pt x="232173" y="13758"/>
                    </a:cubicBezTo>
                    <a:cubicBezTo>
                      <a:pt x="234363" y="11642"/>
                      <a:pt x="238742" y="11642"/>
                      <a:pt x="240932" y="9525"/>
                    </a:cubicBezTo>
                    <a:close/>
                    <a:moveTo>
                      <a:pt x="152291" y="3175"/>
                    </a:moveTo>
                    <a:cubicBezTo>
                      <a:pt x="152291" y="3175"/>
                      <a:pt x="154461" y="3175"/>
                      <a:pt x="154461" y="3175"/>
                    </a:cubicBezTo>
                    <a:cubicBezTo>
                      <a:pt x="156630" y="3175"/>
                      <a:pt x="156630" y="7353"/>
                      <a:pt x="154461" y="7353"/>
                    </a:cubicBezTo>
                    <a:cubicBezTo>
                      <a:pt x="152291" y="9441"/>
                      <a:pt x="147952" y="11530"/>
                      <a:pt x="145782" y="11530"/>
                    </a:cubicBezTo>
                    <a:cubicBezTo>
                      <a:pt x="130595" y="19886"/>
                      <a:pt x="115408" y="28241"/>
                      <a:pt x="102390" y="38685"/>
                    </a:cubicBezTo>
                    <a:cubicBezTo>
                      <a:pt x="98051" y="38685"/>
                      <a:pt x="95881" y="40774"/>
                      <a:pt x="93712" y="42863"/>
                    </a:cubicBezTo>
                    <a:cubicBezTo>
                      <a:pt x="91542" y="42863"/>
                      <a:pt x="91542" y="40774"/>
                      <a:pt x="91542" y="40774"/>
                    </a:cubicBezTo>
                    <a:cubicBezTo>
                      <a:pt x="91542" y="38685"/>
                      <a:pt x="91542" y="38685"/>
                      <a:pt x="91542" y="38685"/>
                    </a:cubicBezTo>
                    <a:cubicBezTo>
                      <a:pt x="106729" y="30330"/>
                      <a:pt x="119747" y="21974"/>
                      <a:pt x="134934" y="13619"/>
                    </a:cubicBezTo>
                    <a:cubicBezTo>
                      <a:pt x="139273" y="11530"/>
                      <a:pt x="141443" y="9441"/>
                      <a:pt x="143613" y="7353"/>
                    </a:cubicBezTo>
                    <a:cubicBezTo>
                      <a:pt x="147952" y="7353"/>
                      <a:pt x="150121" y="5264"/>
                      <a:pt x="152291" y="3175"/>
                    </a:cubicBezTo>
                    <a:close/>
                    <a:moveTo>
                      <a:pt x="219035" y="0"/>
                    </a:moveTo>
                    <a:cubicBezTo>
                      <a:pt x="221170" y="0"/>
                      <a:pt x="223305" y="4410"/>
                      <a:pt x="221170" y="4410"/>
                    </a:cubicBezTo>
                    <a:cubicBezTo>
                      <a:pt x="216900" y="4410"/>
                      <a:pt x="214766" y="6615"/>
                      <a:pt x="212631" y="6615"/>
                    </a:cubicBezTo>
                    <a:cubicBezTo>
                      <a:pt x="208361" y="8819"/>
                      <a:pt x="206226" y="8819"/>
                      <a:pt x="204091" y="11024"/>
                    </a:cubicBezTo>
                    <a:cubicBezTo>
                      <a:pt x="199821" y="13229"/>
                      <a:pt x="193416" y="17639"/>
                      <a:pt x="189146" y="19844"/>
                    </a:cubicBezTo>
                    <a:cubicBezTo>
                      <a:pt x="182742" y="26459"/>
                      <a:pt x="176337" y="30868"/>
                      <a:pt x="167797" y="37483"/>
                    </a:cubicBezTo>
                    <a:cubicBezTo>
                      <a:pt x="167797" y="37483"/>
                      <a:pt x="165662" y="39688"/>
                      <a:pt x="163527" y="39688"/>
                    </a:cubicBezTo>
                    <a:cubicBezTo>
                      <a:pt x="161392" y="39688"/>
                      <a:pt x="161392" y="37483"/>
                      <a:pt x="161392" y="35278"/>
                    </a:cubicBezTo>
                    <a:cubicBezTo>
                      <a:pt x="172067" y="28663"/>
                      <a:pt x="182742" y="17639"/>
                      <a:pt x="195551" y="11024"/>
                    </a:cubicBezTo>
                    <a:cubicBezTo>
                      <a:pt x="197686" y="8819"/>
                      <a:pt x="199821" y="8819"/>
                      <a:pt x="201956" y="6615"/>
                    </a:cubicBezTo>
                    <a:cubicBezTo>
                      <a:pt x="208361" y="4410"/>
                      <a:pt x="212631" y="2205"/>
                      <a:pt x="219035" y="0"/>
                    </a:cubicBezTo>
                    <a:close/>
                    <a:moveTo>
                      <a:pt x="197328" y="0"/>
                    </a:moveTo>
                    <a:cubicBezTo>
                      <a:pt x="199493" y="0"/>
                      <a:pt x="199493" y="4384"/>
                      <a:pt x="197328" y="4384"/>
                    </a:cubicBezTo>
                    <a:cubicBezTo>
                      <a:pt x="195164" y="4384"/>
                      <a:pt x="195164" y="6577"/>
                      <a:pt x="192999" y="6577"/>
                    </a:cubicBezTo>
                    <a:cubicBezTo>
                      <a:pt x="190834" y="8769"/>
                      <a:pt x="186505" y="8769"/>
                      <a:pt x="184340" y="10961"/>
                    </a:cubicBezTo>
                    <a:cubicBezTo>
                      <a:pt x="171351" y="17538"/>
                      <a:pt x="158362" y="26307"/>
                      <a:pt x="147538" y="35076"/>
                    </a:cubicBezTo>
                    <a:cubicBezTo>
                      <a:pt x="145374" y="37269"/>
                      <a:pt x="143209" y="37269"/>
                      <a:pt x="143209" y="39461"/>
                    </a:cubicBezTo>
                    <a:cubicBezTo>
                      <a:pt x="141044" y="39461"/>
                      <a:pt x="138879" y="41653"/>
                      <a:pt x="136714" y="43846"/>
                    </a:cubicBezTo>
                    <a:cubicBezTo>
                      <a:pt x="134550" y="43846"/>
                      <a:pt x="134550" y="46038"/>
                      <a:pt x="132385" y="46038"/>
                    </a:cubicBezTo>
                    <a:cubicBezTo>
                      <a:pt x="132385" y="46038"/>
                      <a:pt x="132385" y="46038"/>
                      <a:pt x="130220" y="46038"/>
                    </a:cubicBezTo>
                    <a:cubicBezTo>
                      <a:pt x="130220" y="46038"/>
                      <a:pt x="128055" y="46038"/>
                      <a:pt x="130220" y="43846"/>
                    </a:cubicBezTo>
                    <a:cubicBezTo>
                      <a:pt x="130220" y="43846"/>
                      <a:pt x="130220" y="41653"/>
                      <a:pt x="130220" y="41653"/>
                    </a:cubicBezTo>
                    <a:cubicBezTo>
                      <a:pt x="132385" y="41653"/>
                      <a:pt x="132385" y="39461"/>
                      <a:pt x="134550" y="39461"/>
                    </a:cubicBezTo>
                    <a:cubicBezTo>
                      <a:pt x="136714" y="37269"/>
                      <a:pt x="138879" y="37269"/>
                      <a:pt x="141044" y="35076"/>
                    </a:cubicBezTo>
                    <a:cubicBezTo>
                      <a:pt x="151868" y="26307"/>
                      <a:pt x="162692" y="17538"/>
                      <a:pt x="175681" y="10961"/>
                    </a:cubicBezTo>
                    <a:cubicBezTo>
                      <a:pt x="177845" y="8769"/>
                      <a:pt x="180010" y="8769"/>
                      <a:pt x="182175" y="6577"/>
                    </a:cubicBezTo>
                    <a:cubicBezTo>
                      <a:pt x="188669" y="4384"/>
                      <a:pt x="192999" y="2192"/>
                      <a:pt x="197328" y="0"/>
                    </a:cubicBezTo>
                    <a:close/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91"/>
              <p:cNvSpPr>
                <a:spLocks noEditPoints="1"/>
              </p:cNvSpPr>
              <p:nvPr/>
            </p:nvSpPr>
            <p:spPr bwMode="auto">
              <a:xfrm>
                <a:off x="5343844" y="3639344"/>
                <a:ext cx="314325" cy="57150"/>
              </a:xfrm>
              <a:custGeom>
                <a:avLst/>
                <a:gdLst>
                  <a:gd name="T0" fmla="*/ 70 w 146"/>
                  <a:gd name="T1" fmla="*/ 9 h 26"/>
                  <a:gd name="T2" fmla="*/ 83 w 146"/>
                  <a:gd name="T3" fmla="*/ 9 h 26"/>
                  <a:gd name="T4" fmla="*/ 87 w 146"/>
                  <a:gd name="T5" fmla="*/ 7 h 26"/>
                  <a:gd name="T6" fmla="*/ 74 w 146"/>
                  <a:gd name="T7" fmla="*/ 7 h 26"/>
                  <a:gd name="T8" fmla="*/ 109 w 146"/>
                  <a:gd name="T9" fmla="*/ 6 h 26"/>
                  <a:gd name="T10" fmla="*/ 94 w 146"/>
                  <a:gd name="T11" fmla="*/ 8 h 26"/>
                  <a:gd name="T12" fmla="*/ 91 w 146"/>
                  <a:gd name="T13" fmla="*/ 8 h 26"/>
                  <a:gd name="T14" fmla="*/ 95 w 146"/>
                  <a:gd name="T15" fmla="*/ 9 h 26"/>
                  <a:gd name="T16" fmla="*/ 102 w 146"/>
                  <a:gd name="T17" fmla="*/ 7 h 26"/>
                  <a:gd name="T18" fmla="*/ 106 w 146"/>
                  <a:gd name="T19" fmla="*/ 8 h 26"/>
                  <a:gd name="T20" fmla="*/ 29 w 146"/>
                  <a:gd name="T21" fmla="*/ 2 h 26"/>
                  <a:gd name="T22" fmla="*/ 7 w 146"/>
                  <a:gd name="T23" fmla="*/ 3 h 26"/>
                  <a:gd name="T24" fmla="*/ 6 w 146"/>
                  <a:gd name="T25" fmla="*/ 5 h 26"/>
                  <a:gd name="T26" fmla="*/ 3 w 146"/>
                  <a:gd name="T27" fmla="*/ 5 h 26"/>
                  <a:gd name="T28" fmla="*/ 3 w 146"/>
                  <a:gd name="T29" fmla="*/ 5 h 26"/>
                  <a:gd name="T30" fmla="*/ 3 w 146"/>
                  <a:gd name="T31" fmla="*/ 3 h 26"/>
                  <a:gd name="T32" fmla="*/ 0 w 146"/>
                  <a:gd name="T33" fmla="*/ 5 h 26"/>
                  <a:gd name="T34" fmla="*/ 1 w 146"/>
                  <a:gd name="T35" fmla="*/ 6 h 26"/>
                  <a:gd name="T36" fmla="*/ 7 w 146"/>
                  <a:gd name="T37" fmla="*/ 8 h 26"/>
                  <a:gd name="T38" fmla="*/ 18 w 146"/>
                  <a:gd name="T39" fmla="*/ 8 h 26"/>
                  <a:gd name="T40" fmla="*/ 27 w 146"/>
                  <a:gd name="T41" fmla="*/ 4 h 26"/>
                  <a:gd name="T42" fmla="*/ 24 w 146"/>
                  <a:gd name="T43" fmla="*/ 8 h 26"/>
                  <a:gd name="T44" fmla="*/ 33 w 146"/>
                  <a:gd name="T45" fmla="*/ 8 h 26"/>
                  <a:gd name="T46" fmla="*/ 41 w 146"/>
                  <a:gd name="T47" fmla="*/ 8 h 26"/>
                  <a:gd name="T48" fmla="*/ 46 w 146"/>
                  <a:gd name="T49" fmla="*/ 5 h 26"/>
                  <a:gd name="T50" fmla="*/ 45 w 146"/>
                  <a:gd name="T51" fmla="*/ 8 h 26"/>
                  <a:gd name="T52" fmla="*/ 61 w 146"/>
                  <a:gd name="T53" fmla="*/ 5 h 26"/>
                  <a:gd name="T54" fmla="*/ 61 w 146"/>
                  <a:gd name="T55" fmla="*/ 7 h 26"/>
                  <a:gd name="T56" fmla="*/ 66 w 146"/>
                  <a:gd name="T57" fmla="*/ 9 h 26"/>
                  <a:gd name="T58" fmla="*/ 69 w 146"/>
                  <a:gd name="T59" fmla="*/ 7 h 26"/>
                  <a:gd name="T60" fmla="*/ 74 w 146"/>
                  <a:gd name="T61" fmla="*/ 4 h 26"/>
                  <a:gd name="T62" fmla="*/ 62 w 146"/>
                  <a:gd name="T63" fmla="*/ 5 h 26"/>
                  <a:gd name="T64" fmla="*/ 42 w 146"/>
                  <a:gd name="T65" fmla="*/ 4 h 26"/>
                  <a:gd name="T66" fmla="*/ 29 w 146"/>
                  <a:gd name="T67" fmla="*/ 2 h 26"/>
                  <a:gd name="T68" fmla="*/ 133 w 146"/>
                  <a:gd name="T69" fmla="*/ 0 h 26"/>
                  <a:gd name="T70" fmla="*/ 101 w 146"/>
                  <a:gd name="T71" fmla="*/ 3 h 26"/>
                  <a:gd name="T72" fmla="*/ 77 w 146"/>
                  <a:gd name="T73" fmla="*/ 4 h 26"/>
                  <a:gd name="T74" fmla="*/ 75 w 146"/>
                  <a:gd name="T75" fmla="*/ 6 h 26"/>
                  <a:gd name="T76" fmla="*/ 104 w 146"/>
                  <a:gd name="T77" fmla="*/ 5 h 26"/>
                  <a:gd name="T78" fmla="*/ 113 w 146"/>
                  <a:gd name="T79" fmla="*/ 5 h 26"/>
                  <a:gd name="T80" fmla="*/ 115 w 146"/>
                  <a:gd name="T81" fmla="*/ 5 h 26"/>
                  <a:gd name="T82" fmla="*/ 135 w 146"/>
                  <a:gd name="T83" fmla="*/ 2 h 26"/>
                  <a:gd name="T84" fmla="*/ 127 w 146"/>
                  <a:gd name="T85" fmla="*/ 4 h 26"/>
                  <a:gd name="T86" fmla="*/ 114 w 146"/>
                  <a:gd name="T87" fmla="*/ 6 h 26"/>
                  <a:gd name="T88" fmla="*/ 117 w 146"/>
                  <a:gd name="T89" fmla="*/ 7 h 26"/>
                  <a:gd name="T90" fmla="*/ 124 w 146"/>
                  <a:gd name="T91" fmla="*/ 5 h 26"/>
                  <a:gd name="T92" fmla="*/ 141 w 146"/>
                  <a:gd name="T93" fmla="*/ 4 h 26"/>
                  <a:gd name="T94" fmla="*/ 132 w 146"/>
                  <a:gd name="T95" fmla="*/ 13 h 26"/>
                  <a:gd name="T96" fmla="*/ 116 w 146"/>
                  <a:gd name="T97" fmla="*/ 25 h 26"/>
                  <a:gd name="T98" fmla="*/ 118 w 146"/>
                  <a:gd name="T99" fmla="*/ 26 h 26"/>
                  <a:gd name="T100" fmla="*/ 118 w 146"/>
                  <a:gd name="T101" fmla="*/ 26 h 26"/>
                  <a:gd name="T102" fmla="*/ 131 w 146"/>
                  <a:gd name="T103" fmla="*/ 16 h 26"/>
                  <a:gd name="T104" fmla="*/ 146 w 146"/>
                  <a:gd name="T105" fmla="*/ 2 h 26"/>
                  <a:gd name="T106" fmla="*/ 139 w 146"/>
                  <a:gd name="T10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26">
                    <a:moveTo>
                      <a:pt x="74" y="7"/>
                    </a:moveTo>
                    <a:cubicBezTo>
                      <a:pt x="73" y="7"/>
                      <a:pt x="72" y="8"/>
                      <a:pt x="70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5" y="9"/>
                      <a:pt x="79" y="9"/>
                      <a:pt x="83" y="9"/>
                    </a:cubicBezTo>
                    <a:cubicBezTo>
                      <a:pt x="84" y="8"/>
                      <a:pt x="85" y="8"/>
                      <a:pt x="86" y="7"/>
                    </a:cubicBezTo>
                    <a:cubicBezTo>
                      <a:pt x="86" y="7"/>
                      <a:pt x="87" y="7"/>
                      <a:pt x="87" y="7"/>
                    </a:cubicBezTo>
                    <a:cubicBezTo>
                      <a:pt x="86" y="7"/>
                      <a:pt x="84" y="7"/>
                      <a:pt x="82" y="7"/>
                    </a:cubicBezTo>
                    <a:cubicBezTo>
                      <a:pt x="80" y="7"/>
                      <a:pt x="77" y="7"/>
                      <a:pt x="74" y="7"/>
                    </a:cubicBezTo>
                    <a:moveTo>
                      <a:pt x="110" y="6"/>
                    </a:moveTo>
                    <a:cubicBezTo>
                      <a:pt x="110" y="6"/>
                      <a:pt x="109" y="6"/>
                      <a:pt x="109" y="6"/>
                    </a:cubicBezTo>
                    <a:cubicBezTo>
                      <a:pt x="104" y="6"/>
                      <a:pt x="99" y="7"/>
                      <a:pt x="94" y="7"/>
                    </a:cubicBezTo>
                    <a:cubicBezTo>
                      <a:pt x="95" y="7"/>
                      <a:pt x="94" y="8"/>
                      <a:pt x="94" y="8"/>
                    </a:cubicBezTo>
                    <a:cubicBezTo>
                      <a:pt x="94" y="8"/>
                      <a:pt x="93" y="8"/>
                      <a:pt x="93" y="8"/>
                    </a:cubicBezTo>
                    <a:cubicBezTo>
                      <a:pt x="93" y="8"/>
                      <a:pt x="92" y="8"/>
                      <a:pt x="91" y="8"/>
                    </a:cubicBezTo>
                    <a:cubicBezTo>
                      <a:pt x="90" y="8"/>
                      <a:pt x="89" y="8"/>
                      <a:pt x="88" y="9"/>
                    </a:cubicBezTo>
                    <a:cubicBezTo>
                      <a:pt x="90" y="9"/>
                      <a:pt x="93" y="9"/>
                      <a:pt x="95" y="9"/>
                    </a:cubicBezTo>
                    <a:cubicBezTo>
                      <a:pt x="97" y="8"/>
                      <a:pt x="100" y="7"/>
                      <a:pt x="102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3" y="7"/>
                      <a:pt x="103" y="8"/>
                      <a:pt x="103" y="8"/>
                    </a:cubicBezTo>
                    <a:cubicBezTo>
                      <a:pt x="104" y="8"/>
                      <a:pt x="105" y="8"/>
                      <a:pt x="106" y="8"/>
                    </a:cubicBezTo>
                    <a:cubicBezTo>
                      <a:pt x="107" y="7"/>
                      <a:pt x="109" y="7"/>
                      <a:pt x="110" y="6"/>
                    </a:cubicBezTo>
                    <a:moveTo>
                      <a:pt x="29" y="2"/>
                    </a:moveTo>
                    <a:cubicBezTo>
                      <a:pt x="23" y="2"/>
                      <a:pt x="18" y="3"/>
                      <a:pt x="12" y="4"/>
                    </a:cubicBezTo>
                    <a:cubicBezTo>
                      <a:pt x="11" y="3"/>
                      <a:pt x="9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5" y="4"/>
                      <a:pt x="6" y="5"/>
                    </a:cubicBezTo>
                    <a:cubicBezTo>
                      <a:pt x="5" y="5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6"/>
                      <a:pt x="1" y="6"/>
                    </a:cubicBezTo>
                    <a:cubicBezTo>
                      <a:pt x="2" y="7"/>
                      <a:pt x="4" y="8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0" y="8"/>
                      <a:pt x="12" y="8"/>
                      <a:pt x="15" y="8"/>
                    </a:cubicBezTo>
                    <a:cubicBezTo>
                      <a:pt x="16" y="8"/>
                      <a:pt x="17" y="8"/>
                      <a:pt x="18" y="8"/>
                    </a:cubicBezTo>
                    <a:cubicBezTo>
                      <a:pt x="21" y="7"/>
                      <a:pt x="24" y="6"/>
                      <a:pt x="27" y="5"/>
                    </a:cubicBezTo>
                    <a:cubicBezTo>
                      <a:pt x="27" y="5"/>
                      <a:pt x="27" y="4"/>
                      <a:pt x="27" y="4"/>
                    </a:cubicBezTo>
                    <a:cubicBezTo>
                      <a:pt x="28" y="4"/>
                      <a:pt x="28" y="6"/>
                      <a:pt x="27" y="6"/>
                    </a:cubicBezTo>
                    <a:cubicBezTo>
                      <a:pt x="26" y="7"/>
                      <a:pt x="25" y="7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7" y="8"/>
                      <a:pt x="30" y="8"/>
                      <a:pt x="33" y="8"/>
                    </a:cubicBezTo>
                    <a:cubicBezTo>
                      <a:pt x="34" y="8"/>
                      <a:pt x="34" y="8"/>
                      <a:pt x="35" y="8"/>
                    </a:cubicBezTo>
                    <a:cubicBezTo>
                      <a:pt x="37" y="8"/>
                      <a:pt x="39" y="8"/>
                      <a:pt x="41" y="8"/>
                    </a:cubicBezTo>
                    <a:cubicBezTo>
                      <a:pt x="42" y="7"/>
                      <a:pt x="44" y="6"/>
                      <a:pt x="45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7" y="5"/>
                      <a:pt x="47" y="6"/>
                      <a:pt x="46" y="7"/>
                    </a:cubicBezTo>
                    <a:cubicBezTo>
                      <a:pt x="46" y="7"/>
                      <a:pt x="45" y="7"/>
                      <a:pt x="45" y="8"/>
                    </a:cubicBezTo>
                    <a:cubicBezTo>
                      <a:pt x="48" y="8"/>
                      <a:pt x="50" y="8"/>
                      <a:pt x="53" y="8"/>
                    </a:cubicBezTo>
                    <a:cubicBezTo>
                      <a:pt x="56" y="7"/>
                      <a:pt x="58" y="5"/>
                      <a:pt x="61" y="5"/>
                    </a:cubicBezTo>
                    <a:cubicBezTo>
                      <a:pt x="61" y="5"/>
                      <a:pt x="61" y="5"/>
                      <a:pt x="62" y="5"/>
                    </a:cubicBezTo>
                    <a:cubicBezTo>
                      <a:pt x="63" y="5"/>
                      <a:pt x="63" y="7"/>
                      <a:pt x="61" y="7"/>
                    </a:cubicBezTo>
                    <a:cubicBezTo>
                      <a:pt x="60" y="7"/>
                      <a:pt x="58" y="8"/>
                      <a:pt x="57" y="8"/>
                    </a:cubicBezTo>
                    <a:cubicBezTo>
                      <a:pt x="60" y="8"/>
                      <a:pt x="63" y="8"/>
                      <a:pt x="66" y="9"/>
                    </a:cubicBezTo>
                    <a:cubicBezTo>
                      <a:pt x="67" y="8"/>
                      <a:pt x="69" y="7"/>
                      <a:pt x="70" y="7"/>
                    </a:cubicBezTo>
                    <a:cubicBezTo>
                      <a:pt x="70" y="7"/>
                      <a:pt x="69" y="7"/>
                      <a:pt x="69" y="7"/>
                    </a:cubicBezTo>
                    <a:cubicBezTo>
                      <a:pt x="69" y="7"/>
                      <a:pt x="70" y="7"/>
                      <a:pt x="70" y="7"/>
                    </a:cubicBezTo>
                    <a:cubicBezTo>
                      <a:pt x="71" y="6"/>
                      <a:pt x="73" y="5"/>
                      <a:pt x="74" y="4"/>
                    </a:cubicBezTo>
                    <a:cubicBezTo>
                      <a:pt x="71" y="5"/>
                      <a:pt x="67" y="5"/>
                      <a:pt x="63" y="5"/>
                    </a:cubicBezTo>
                    <a:cubicBezTo>
                      <a:pt x="63" y="5"/>
                      <a:pt x="62" y="5"/>
                      <a:pt x="62" y="5"/>
                    </a:cubicBezTo>
                    <a:cubicBezTo>
                      <a:pt x="55" y="5"/>
                      <a:pt x="49" y="4"/>
                      <a:pt x="4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4"/>
                      <a:pt x="42" y="3"/>
                      <a:pt x="41" y="3"/>
                    </a:cubicBezTo>
                    <a:cubicBezTo>
                      <a:pt x="37" y="3"/>
                      <a:pt x="33" y="2"/>
                      <a:pt x="29" y="2"/>
                    </a:cubicBezTo>
                    <a:moveTo>
                      <a:pt x="139" y="0"/>
                    </a:moveTo>
                    <a:cubicBezTo>
                      <a:pt x="137" y="0"/>
                      <a:pt x="135" y="0"/>
                      <a:pt x="133" y="0"/>
                    </a:cubicBezTo>
                    <a:cubicBezTo>
                      <a:pt x="128" y="1"/>
                      <a:pt x="124" y="2"/>
                      <a:pt x="119" y="3"/>
                    </a:cubicBezTo>
                    <a:cubicBezTo>
                      <a:pt x="113" y="3"/>
                      <a:pt x="107" y="3"/>
                      <a:pt x="101" y="3"/>
                    </a:cubicBezTo>
                    <a:cubicBezTo>
                      <a:pt x="94" y="4"/>
                      <a:pt x="88" y="4"/>
                      <a:pt x="81" y="4"/>
                    </a:cubicBezTo>
                    <a:cubicBezTo>
                      <a:pt x="80" y="4"/>
                      <a:pt x="78" y="4"/>
                      <a:pt x="77" y="4"/>
                    </a:cubicBezTo>
                    <a:cubicBezTo>
                      <a:pt x="77" y="5"/>
                      <a:pt x="77" y="5"/>
                      <a:pt x="76" y="6"/>
                    </a:cubicBezTo>
                    <a:cubicBezTo>
                      <a:pt x="76" y="6"/>
                      <a:pt x="75" y="6"/>
                      <a:pt x="75" y="6"/>
                    </a:cubicBezTo>
                    <a:cubicBezTo>
                      <a:pt x="78" y="6"/>
                      <a:pt x="81" y="6"/>
                      <a:pt x="84" y="6"/>
                    </a:cubicBezTo>
                    <a:cubicBezTo>
                      <a:pt x="91" y="6"/>
                      <a:pt x="97" y="5"/>
                      <a:pt x="104" y="5"/>
                    </a:cubicBezTo>
                    <a:cubicBezTo>
                      <a:pt x="107" y="5"/>
                      <a:pt x="110" y="5"/>
                      <a:pt x="112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4" y="5"/>
                      <a:pt x="114" y="4"/>
                      <a:pt x="114" y="4"/>
                    </a:cubicBezTo>
                    <a:cubicBezTo>
                      <a:pt x="114" y="4"/>
                      <a:pt x="114" y="5"/>
                      <a:pt x="115" y="5"/>
                    </a:cubicBezTo>
                    <a:cubicBezTo>
                      <a:pt x="117" y="5"/>
                      <a:pt x="119" y="5"/>
                      <a:pt x="121" y="4"/>
                    </a:cubicBezTo>
                    <a:cubicBezTo>
                      <a:pt x="126" y="4"/>
                      <a:pt x="130" y="3"/>
                      <a:pt x="135" y="2"/>
                    </a:cubicBezTo>
                    <a:cubicBezTo>
                      <a:pt x="136" y="2"/>
                      <a:pt x="136" y="2"/>
                      <a:pt x="137" y="2"/>
                    </a:cubicBezTo>
                    <a:cubicBezTo>
                      <a:pt x="134" y="3"/>
                      <a:pt x="130" y="3"/>
                      <a:pt x="127" y="4"/>
                    </a:cubicBezTo>
                    <a:cubicBezTo>
                      <a:pt x="123" y="5"/>
                      <a:pt x="119" y="5"/>
                      <a:pt x="115" y="6"/>
                    </a:cubicBezTo>
                    <a:cubicBezTo>
                      <a:pt x="115" y="6"/>
                      <a:pt x="114" y="6"/>
                      <a:pt x="114" y="6"/>
                    </a:cubicBezTo>
                    <a:cubicBezTo>
                      <a:pt x="113" y="7"/>
                      <a:pt x="112" y="7"/>
                      <a:pt x="111" y="8"/>
                    </a:cubicBezTo>
                    <a:cubicBezTo>
                      <a:pt x="113" y="8"/>
                      <a:pt x="115" y="8"/>
                      <a:pt x="117" y="7"/>
                    </a:cubicBezTo>
                    <a:cubicBezTo>
                      <a:pt x="118" y="7"/>
                      <a:pt x="119" y="6"/>
                      <a:pt x="120" y="6"/>
                    </a:cubicBezTo>
                    <a:cubicBezTo>
                      <a:pt x="121" y="5"/>
                      <a:pt x="123" y="5"/>
                      <a:pt x="124" y="5"/>
                    </a:cubicBezTo>
                    <a:cubicBezTo>
                      <a:pt x="125" y="5"/>
                      <a:pt x="126" y="5"/>
                      <a:pt x="127" y="6"/>
                    </a:cubicBezTo>
                    <a:cubicBezTo>
                      <a:pt x="132" y="5"/>
                      <a:pt x="136" y="4"/>
                      <a:pt x="141" y="4"/>
                    </a:cubicBezTo>
                    <a:cubicBezTo>
                      <a:pt x="139" y="7"/>
                      <a:pt x="136" y="9"/>
                      <a:pt x="134" y="12"/>
                    </a:cubicBezTo>
                    <a:cubicBezTo>
                      <a:pt x="133" y="12"/>
                      <a:pt x="132" y="12"/>
                      <a:pt x="132" y="13"/>
                    </a:cubicBezTo>
                    <a:cubicBezTo>
                      <a:pt x="131" y="13"/>
                      <a:pt x="130" y="14"/>
                      <a:pt x="129" y="15"/>
                    </a:cubicBezTo>
                    <a:cubicBezTo>
                      <a:pt x="124" y="18"/>
                      <a:pt x="120" y="21"/>
                      <a:pt x="116" y="25"/>
                    </a:cubicBezTo>
                    <a:cubicBezTo>
                      <a:pt x="116" y="25"/>
                      <a:pt x="116" y="26"/>
                      <a:pt x="117" y="26"/>
                    </a:cubicBezTo>
                    <a:cubicBezTo>
                      <a:pt x="117" y="26"/>
                      <a:pt x="117" y="26"/>
                      <a:pt x="118" y="26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23" y="23"/>
                      <a:pt x="127" y="19"/>
                      <a:pt x="131" y="16"/>
                    </a:cubicBezTo>
                    <a:cubicBezTo>
                      <a:pt x="132" y="15"/>
                      <a:pt x="134" y="14"/>
                      <a:pt x="135" y="13"/>
                    </a:cubicBezTo>
                    <a:cubicBezTo>
                      <a:pt x="139" y="10"/>
                      <a:pt x="143" y="7"/>
                      <a:pt x="146" y="2"/>
                    </a:cubicBezTo>
                    <a:cubicBezTo>
                      <a:pt x="146" y="2"/>
                      <a:pt x="146" y="1"/>
                      <a:pt x="145" y="1"/>
                    </a:cubicBezTo>
                    <a:cubicBezTo>
                      <a:pt x="143" y="0"/>
                      <a:pt x="141" y="0"/>
                      <a:pt x="139" y="0"/>
                    </a:cubicBezTo>
                  </a:path>
                </a:pathLst>
              </a:custGeom>
              <a:grpFill/>
              <a:ln>
                <a:solidFill>
                  <a:srgbClr val="2F6335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9" name="Freeform 5"/>
            <p:cNvSpPr>
              <a:spLocks noEditPoints="1"/>
            </p:cNvSpPr>
            <p:nvPr/>
          </p:nvSpPr>
          <p:spPr bwMode="auto">
            <a:xfrm rot="1932153">
              <a:off x="7183908" y="3342470"/>
              <a:ext cx="857250" cy="1289050"/>
            </a:xfrm>
            <a:custGeom>
              <a:avLst/>
              <a:gdLst>
                <a:gd name="T0" fmla="*/ 3 w 228"/>
                <a:gd name="T1" fmla="*/ 323 h 342"/>
                <a:gd name="T2" fmla="*/ 160 w 228"/>
                <a:gd name="T3" fmla="*/ 165 h 342"/>
                <a:gd name="T4" fmla="*/ 170 w 228"/>
                <a:gd name="T5" fmla="*/ 92 h 342"/>
                <a:gd name="T6" fmla="*/ 183 w 228"/>
                <a:gd name="T7" fmla="*/ 5 h 342"/>
                <a:gd name="T8" fmla="*/ 124 w 228"/>
                <a:gd name="T9" fmla="*/ 207 h 342"/>
                <a:gd name="T10" fmla="*/ 155 w 228"/>
                <a:gd name="T11" fmla="*/ 144 h 342"/>
                <a:gd name="T12" fmla="*/ 171 w 228"/>
                <a:gd name="T13" fmla="*/ 38 h 342"/>
                <a:gd name="T14" fmla="*/ 171 w 228"/>
                <a:gd name="T15" fmla="*/ 58 h 342"/>
                <a:gd name="T16" fmla="*/ 115 w 228"/>
                <a:gd name="T17" fmla="*/ 244 h 342"/>
                <a:gd name="T18" fmla="*/ 155 w 228"/>
                <a:gd name="T19" fmla="*/ 41 h 342"/>
                <a:gd name="T20" fmla="*/ 114 w 228"/>
                <a:gd name="T21" fmla="*/ 65 h 342"/>
                <a:gd name="T22" fmla="*/ 147 w 228"/>
                <a:gd name="T23" fmla="*/ 26 h 342"/>
                <a:gd name="T24" fmla="*/ 155 w 228"/>
                <a:gd name="T25" fmla="*/ 42 h 342"/>
                <a:gd name="T26" fmla="*/ 115 w 228"/>
                <a:gd name="T27" fmla="*/ 62 h 342"/>
                <a:gd name="T28" fmla="*/ 144 w 228"/>
                <a:gd name="T29" fmla="*/ 52 h 342"/>
                <a:gd name="T30" fmla="*/ 222 w 228"/>
                <a:gd name="T31" fmla="*/ 47 h 342"/>
                <a:gd name="T32" fmla="*/ 215 w 228"/>
                <a:gd name="T33" fmla="*/ 41 h 342"/>
                <a:gd name="T34" fmla="*/ 189 w 228"/>
                <a:gd name="T35" fmla="*/ 39 h 342"/>
                <a:gd name="T36" fmla="*/ 180 w 228"/>
                <a:gd name="T37" fmla="*/ 26 h 342"/>
                <a:gd name="T38" fmla="*/ 223 w 228"/>
                <a:gd name="T39" fmla="*/ 52 h 342"/>
                <a:gd name="T40" fmla="*/ 198 w 228"/>
                <a:gd name="T41" fmla="*/ 28 h 342"/>
                <a:gd name="T42" fmla="*/ 193 w 228"/>
                <a:gd name="T43" fmla="*/ 19 h 342"/>
                <a:gd name="T44" fmla="*/ 164 w 228"/>
                <a:gd name="T45" fmla="*/ 6 h 342"/>
                <a:gd name="T46" fmla="*/ 163 w 228"/>
                <a:gd name="T47" fmla="*/ 8 h 342"/>
                <a:gd name="T48" fmla="*/ 134 w 228"/>
                <a:gd name="T49" fmla="*/ 49 h 342"/>
                <a:gd name="T50" fmla="*/ 144 w 228"/>
                <a:gd name="T51" fmla="*/ 34 h 342"/>
                <a:gd name="T52" fmla="*/ 115 w 228"/>
                <a:gd name="T53" fmla="*/ 63 h 342"/>
                <a:gd name="T54" fmla="*/ 155 w 228"/>
                <a:gd name="T55" fmla="*/ 43 h 342"/>
                <a:gd name="T56" fmla="*/ 131 w 228"/>
                <a:gd name="T57" fmla="*/ 64 h 342"/>
                <a:gd name="T58" fmla="*/ 168 w 228"/>
                <a:gd name="T59" fmla="*/ 18 h 342"/>
                <a:gd name="T60" fmla="*/ 164 w 228"/>
                <a:gd name="T61" fmla="*/ 120 h 342"/>
                <a:gd name="T62" fmla="*/ 132 w 228"/>
                <a:gd name="T63" fmla="*/ 194 h 342"/>
                <a:gd name="T64" fmla="*/ 147 w 228"/>
                <a:gd name="T65" fmla="*/ 164 h 342"/>
                <a:gd name="T66" fmla="*/ 6 w 228"/>
                <a:gd name="T67" fmla="*/ 323 h 342"/>
                <a:gd name="T68" fmla="*/ 98 w 228"/>
                <a:gd name="T69" fmla="*/ 274 h 342"/>
                <a:gd name="T70" fmla="*/ 152 w 228"/>
                <a:gd name="T71" fmla="*/ 185 h 342"/>
                <a:gd name="T72" fmla="*/ 105 w 228"/>
                <a:gd name="T73" fmla="*/ 258 h 342"/>
                <a:gd name="T74" fmla="*/ 170 w 228"/>
                <a:gd name="T75" fmla="*/ 121 h 342"/>
                <a:gd name="T76" fmla="*/ 188 w 228"/>
                <a:gd name="T77" fmla="*/ 37 h 342"/>
                <a:gd name="T78" fmla="*/ 183 w 228"/>
                <a:gd name="T79" fmla="*/ 25 h 342"/>
                <a:gd name="T80" fmla="*/ 197 w 228"/>
                <a:gd name="T81" fmla="*/ 27 h 342"/>
                <a:gd name="T82" fmla="*/ 163 w 228"/>
                <a:gd name="T83" fmla="*/ 8 h 342"/>
                <a:gd name="T84" fmla="*/ 118 w 228"/>
                <a:gd name="T85" fmla="*/ 64 h 342"/>
                <a:gd name="T86" fmla="*/ 130 w 228"/>
                <a:gd name="T87" fmla="*/ 67 h 342"/>
                <a:gd name="T88" fmla="*/ 154 w 228"/>
                <a:gd name="T89" fmla="*/ 32 h 342"/>
                <a:gd name="T90" fmla="*/ 161 w 228"/>
                <a:gd name="T91" fmla="*/ 24 h 342"/>
                <a:gd name="T92" fmla="*/ 166 w 228"/>
                <a:gd name="T93" fmla="*/ 10 h 342"/>
                <a:gd name="T94" fmla="*/ 172 w 228"/>
                <a:gd name="T95" fmla="*/ 14 h 342"/>
                <a:gd name="T96" fmla="*/ 112 w 228"/>
                <a:gd name="T97" fmla="*/ 227 h 342"/>
                <a:gd name="T98" fmla="*/ 23 w 228"/>
                <a:gd name="T99" fmla="*/ 321 h 342"/>
                <a:gd name="T100" fmla="*/ 57 w 228"/>
                <a:gd name="T101" fmla="*/ 313 h 342"/>
                <a:gd name="T102" fmla="*/ 110 w 228"/>
                <a:gd name="T103" fmla="*/ 251 h 342"/>
                <a:gd name="T104" fmla="*/ 70 w 228"/>
                <a:gd name="T105" fmla="*/ 302 h 342"/>
                <a:gd name="T106" fmla="*/ 164 w 228"/>
                <a:gd name="T107" fmla="*/ 127 h 342"/>
                <a:gd name="T108" fmla="*/ 172 w 228"/>
                <a:gd name="T109" fmla="*/ 99 h 342"/>
                <a:gd name="T110" fmla="*/ 173 w 228"/>
                <a:gd name="T111" fmla="*/ 26 h 342"/>
                <a:gd name="T112" fmla="*/ 175 w 228"/>
                <a:gd name="T113" fmla="*/ 78 h 342"/>
                <a:gd name="T114" fmla="*/ 177 w 228"/>
                <a:gd name="T115" fmla="*/ 41 h 342"/>
                <a:gd name="T116" fmla="*/ 203 w 228"/>
                <a:gd name="T117" fmla="*/ 37 h 342"/>
                <a:gd name="T118" fmla="*/ 207 w 228"/>
                <a:gd name="T119" fmla="*/ 41 h 342"/>
                <a:gd name="T120" fmla="*/ 220 w 228"/>
                <a:gd name="T121" fmla="*/ 53 h 342"/>
                <a:gd name="T122" fmla="*/ 216 w 228"/>
                <a:gd name="T123" fmla="*/ 59 h 342"/>
                <a:gd name="T124" fmla="*/ 198 w 228"/>
                <a:gd name="T125" fmla="*/ 4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342">
                  <a:moveTo>
                    <a:pt x="160" y="169"/>
                  </a:moveTo>
                  <a:cubicBezTo>
                    <a:pt x="160" y="169"/>
                    <a:pt x="161" y="168"/>
                    <a:pt x="160" y="169"/>
                  </a:cubicBezTo>
                  <a:close/>
                  <a:moveTo>
                    <a:pt x="162" y="162"/>
                  </a:moveTo>
                  <a:cubicBezTo>
                    <a:pt x="162" y="162"/>
                    <a:pt x="163" y="162"/>
                    <a:pt x="162" y="162"/>
                  </a:cubicBezTo>
                  <a:close/>
                  <a:moveTo>
                    <a:pt x="159" y="170"/>
                  </a:moveTo>
                  <a:cubicBezTo>
                    <a:pt x="161" y="168"/>
                    <a:pt x="158" y="172"/>
                    <a:pt x="159" y="170"/>
                  </a:cubicBezTo>
                  <a:close/>
                  <a:moveTo>
                    <a:pt x="172" y="110"/>
                  </a:moveTo>
                  <a:cubicBezTo>
                    <a:pt x="172" y="110"/>
                    <a:pt x="173" y="110"/>
                    <a:pt x="172" y="110"/>
                  </a:cubicBezTo>
                  <a:close/>
                  <a:moveTo>
                    <a:pt x="165" y="154"/>
                  </a:moveTo>
                  <a:cubicBezTo>
                    <a:pt x="167" y="153"/>
                    <a:pt x="165" y="154"/>
                    <a:pt x="165" y="154"/>
                  </a:cubicBezTo>
                  <a:close/>
                  <a:moveTo>
                    <a:pt x="174" y="126"/>
                  </a:moveTo>
                  <a:cubicBezTo>
                    <a:pt x="174" y="126"/>
                    <a:pt x="175" y="124"/>
                    <a:pt x="175" y="124"/>
                  </a:cubicBezTo>
                  <a:cubicBezTo>
                    <a:pt x="174" y="124"/>
                    <a:pt x="173" y="126"/>
                    <a:pt x="174" y="126"/>
                  </a:cubicBezTo>
                  <a:close/>
                  <a:moveTo>
                    <a:pt x="3" y="323"/>
                  </a:moveTo>
                  <a:cubicBezTo>
                    <a:pt x="3" y="323"/>
                    <a:pt x="6" y="322"/>
                    <a:pt x="6" y="322"/>
                  </a:cubicBezTo>
                  <a:cubicBezTo>
                    <a:pt x="5" y="322"/>
                    <a:pt x="4" y="323"/>
                    <a:pt x="4" y="322"/>
                  </a:cubicBezTo>
                  <a:cubicBezTo>
                    <a:pt x="4" y="322"/>
                    <a:pt x="4" y="322"/>
                    <a:pt x="4" y="322"/>
                  </a:cubicBezTo>
                  <a:cubicBezTo>
                    <a:pt x="4" y="321"/>
                    <a:pt x="1" y="322"/>
                    <a:pt x="3" y="323"/>
                  </a:cubicBezTo>
                  <a:close/>
                  <a:moveTo>
                    <a:pt x="20" y="318"/>
                  </a:moveTo>
                  <a:cubicBezTo>
                    <a:pt x="20" y="318"/>
                    <a:pt x="21" y="318"/>
                    <a:pt x="20" y="318"/>
                  </a:cubicBezTo>
                  <a:close/>
                  <a:moveTo>
                    <a:pt x="39" y="309"/>
                  </a:moveTo>
                  <a:cubicBezTo>
                    <a:pt x="39" y="309"/>
                    <a:pt x="39" y="306"/>
                    <a:pt x="39" y="309"/>
                  </a:cubicBezTo>
                  <a:close/>
                  <a:moveTo>
                    <a:pt x="18" y="319"/>
                  </a:moveTo>
                  <a:cubicBezTo>
                    <a:pt x="17" y="319"/>
                    <a:pt x="17" y="319"/>
                    <a:pt x="16" y="319"/>
                  </a:cubicBezTo>
                  <a:cubicBezTo>
                    <a:pt x="17" y="320"/>
                    <a:pt x="18" y="320"/>
                    <a:pt x="18" y="319"/>
                  </a:cubicBezTo>
                  <a:close/>
                  <a:moveTo>
                    <a:pt x="160" y="165"/>
                  </a:moveTo>
                  <a:cubicBezTo>
                    <a:pt x="160" y="165"/>
                    <a:pt x="156" y="173"/>
                    <a:pt x="157" y="172"/>
                  </a:cubicBezTo>
                  <a:cubicBezTo>
                    <a:pt x="158" y="172"/>
                    <a:pt x="160" y="165"/>
                    <a:pt x="160" y="165"/>
                  </a:cubicBezTo>
                  <a:close/>
                  <a:moveTo>
                    <a:pt x="157" y="176"/>
                  </a:moveTo>
                  <a:cubicBezTo>
                    <a:pt x="157" y="175"/>
                    <a:pt x="157" y="175"/>
                    <a:pt x="158" y="174"/>
                  </a:cubicBezTo>
                  <a:cubicBezTo>
                    <a:pt x="158" y="173"/>
                    <a:pt x="159" y="172"/>
                    <a:pt x="159" y="172"/>
                  </a:cubicBezTo>
                  <a:cubicBezTo>
                    <a:pt x="159" y="172"/>
                    <a:pt x="156" y="174"/>
                    <a:pt x="157" y="176"/>
                  </a:cubicBezTo>
                  <a:close/>
                  <a:moveTo>
                    <a:pt x="179" y="65"/>
                  </a:moveTo>
                  <a:cubicBezTo>
                    <a:pt x="180" y="65"/>
                    <a:pt x="178" y="65"/>
                    <a:pt x="179" y="65"/>
                  </a:cubicBezTo>
                  <a:close/>
                  <a:moveTo>
                    <a:pt x="168" y="106"/>
                  </a:moveTo>
                  <a:cubicBezTo>
                    <a:pt x="168" y="106"/>
                    <a:pt x="168" y="106"/>
                    <a:pt x="168" y="106"/>
                  </a:cubicBezTo>
                  <a:cubicBezTo>
                    <a:pt x="167" y="106"/>
                    <a:pt x="168" y="106"/>
                    <a:pt x="168" y="106"/>
                  </a:cubicBezTo>
                  <a:close/>
                  <a:moveTo>
                    <a:pt x="123" y="210"/>
                  </a:moveTo>
                  <a:cubicBezTo>
                    <a:pt x="123" y="209"/>
                    <a:pt x="123" y="209"/>
                    <a:pt x="123" y="209"/>
                  </a:cubicBezTo>
                  <a:cubicBezTo>
                    <a:pt x="123" y="210"/>
                    <a:pt x="122" y="210"/>
                    <a:pt x="122" y="211"/>
                  </a:cubicBezTo>
                  <a:cubicBezTo>
                    <a:pt x="123" y="210"/>
                    <a:pt x="123" y="209"/>
                    <a:pt x="123" y="210"/>
                  </a:cubicBezTo>
                  <a:close/>
                  <a:moveTo>
                    <a:pt x="170" y="92"/>
                  </a:moveTo>
                  <a:cubicBezTo>
                    <a:pt x="170" y="92"/>
                    <a:pt x="171" y="91"/>
                    <a:pt x="172" y="89"/>
                  </a:cubicBezTo>
                  <a:cubicBezTo>
                    <a:pt x="172" y="88"/>
                    <a:pt x="172" y="88"/>
                    <a:pt x="172" y="87"/>
                  </a:cubicBezTo>
                  <a:cubicBezTo>
                    <a:pt x="171" y="87"/>
                    <a:pt x="170" y="92"/>
                    <a:pt x="170" y="92"/>
                  </a:cubicBezTo>
                  <a:close/>
                  <a:moveTo>
                    <a:pt x="129" y="199"/>
                  </a:moveTo>
                  <a:cubicBezTo>
                    <a:pt x="128" y="199"/>
                    <a:pt x="128" y="200"/>
                    <a:pt x="127" y="201"/>
                  </a:cubicBezTo>
                  <a:cubicBezTo>
                    <a:pt x="128" y="200"/>
                    <a:pt x="128" y="199"/>
                    <a:pt x="129" y="199"/>
                  </a:cubicBezTo>
                  <a:close/>
                  <a:moveTo>
                    <a:pt x="174" y="120"/>
                  </a:moveTo>
                  <a:cubicBezTo>
                    <a:pt x="175" y="120"/>
                    <a:pt x="174" y="120"/>
                    <a:pt x="174" y="120"/>
                  </a:cubicBezTo>
                  <a:close/>
                  <a:moveTo>
                    <a:pt x="183" y="5"/>
                  </a:moveTo>
                  <a:cubicBezTo>
                    <a:pt x="182" y="5"/>
                    <a:pt x="182" y="4"/>
                    <a:pt x="183" y="5"/>
                  </a:cubicBezTo>
                  <a:close/>
                  <a:moveTo>
                    <a:pt x="183" y="5"/>
                  </a:moveTo>
                  <a:cubicBezTo>
                    <a:pt x="183" y="5"/>
                    <a:pt x="183" y="5"/>
                    <a:pt x="183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5"/>
                    <a:pt x="183" y="5"/>
                    <a:pt x="183" y="5"/>
                  </a:cubicBezTo>
                  <a:close/>
                  <a:moveTo>
                    <a:pt x="172" y="112"/>
                  </a:moveTo>
                  <a:cubicBezTo>
                    <a:pt x="172" y="112"/>
                    <a:pt x="171" y="112"/>
                    <a:pt x="171" y="112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1"/>
                    <a:pt x="172" y="112"/>
                  </a:cubicBezTo>
                  <a:close/>
                  <a:moveTo>
                    <a:pt x="177" y="82"/>
                  </a:moveTo>
                  <a:cubicBezTo>
                    <a:pt x="177" y="83"/>
                    <a:pt x="177" y="84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3"/>
                    <a:pt x="177" y="82"/>
                  </a:cubicBezTo>
                  <a:close/>
                  <a:moveTo>
                    <a:pt x="177" y="111"/>
                  </a:moveTo>
                  <a:cubicBezTo>
                    <a:pt x="177" y="112"/>
                    <a:pt x="177" y="110"/>
                    <a:pt x="177" y="109"/>
                  </a:cubicBezTo>
                  <a:cubicBezTo>
                    <a:pt x="176" y="110"/>
                    <a:pt x="177" y="111"/>
                    <a:pt x="177" y="111"/>
                  </a:cubicBezTo>
                  <a:close/>
                  <a:moveTo>
                    <a:pt x="124" y="207"/>
                  </a:moveTo>
                  <a:cubicBezTo>
                    <a:pt x="125" y="206"/>
                    <a:pt x="126" y="203"/>
                    <a:pt x="127" y="201"/>
                  </a:cubicBezTo>
                  <a:cubicBezTo>
                    <a:pt x="127" y="202"/>
                    <a:pt x="125" y="204"/>
                    <a:pt x="124" y="207"/>
                  </a:cubicBezTo>
                  <a:close/>
                  <a:moveTo>
                    <a:pt x="134" y="213"/>
                  </a:moveTo>
                  <a:cubicBezTo>
                    <a:pt x="135" y="212"/>
                    <a:pt x="135" y="212"/>
                    <a:pt x="135" y="211"/>
                  </a:cubicBezTo>
                  <a:cubicBezTo>
                    <a:pt x="135" y="212"/>
                    <a:pt x="134" y="212"/>
                    <a:pt x="134" y="213"/>
                  </a:cubicBezTo>
                  <a:close/>
                  <a:moveTo>
                    <a:pt x="105" y="259"/>
                  </a:moveTo>
                  <a:cubicBezTo>
                    <a:pt x="104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lose/>
                  <a:moveTo>
                    <a:pt x="130" y="199"/>
                  </a:moveTo>
                  <a:cubicBezTo>
                    <a:pt x="130" y="198"/>
                    <a:pt x="131" y="197"/>
                    <a:pt x="131" y="196"/>
                  </a:cubicBezTo>
                  <a:cubicBezTo>
                    <a:pt x="131" y="196"/>
                    <a:pt x="128" y="198"/>
                    <a:pt x="130" y="199"/>
                  </a:cubicBezTo>
                  <a:close/>
                  <a:moveTo>
                    <a:pt x="156" y="134"/>
                  </a:moveTo>
                  <a:cubicBezTo>
                    <a:pt x="154" y="136"/>
                    <a:pt x="158" y="132"/>
                    <a:pt x="156" y="134"/>
                  </a:cubicBezTo>
                  <a:close/>
                  <a:moveTo>
                    <a:pt x="155" y="144"/>
                  </a:moveTo>
                  <a:cubicBezTo>
                    <a:pt x="154" y="143"/>
                    <a:pt x="156" y="144"/>
                    <a:pt x="155" y="144"/>
                  </a:cubicBezTo>
                  <a:close/>
                  <a:moveTo>
                    <a:pt x="154" y="137"/>
                  </a:moveTo>
                  <a:cubicBezTo>
                    <a:pt x="154" y="137"/>
                    <a:pt x="155" y="137"/>
                    <a:pt x="154" y="137"/>
                  </a:cubicBezTo>
                  <a:cubicBezTo>
                    <a:pt x="154" y="137"/>
                    <a:pt x="154" y="137"/>
                    <a:pt x="154" y="137"/>
                  </a:cubicBezTo>
                  <a:close/>
                  <a:moveTo>
                    <a:pt x="157" y="138"/>
                  </a:moveTo>
                  <a:cubicBezTo>
                    <a:pt x="157" y="137"/>
                    <a:pt x="157" y="137"/>
                    <a:pt x="157" y="136"/>
                  </a:cubicBezTo>
                  <a:cubicBezTo>
                    <a:pt x="157" y="136"/>
                    <a:pt x="156" y="137"/>
                    <a:pt x="157" y="138"/>
                  </a:cubicBezTo>
                  <a:close/>
                  <a:moveTo>
                    <a:pt x="139" y="183"/>
                  </a:moveTo>
                  <a:cubicBezTo>
                    <a:pt x="138" y="182"/>
                    <a:pt x="140" y="183"/>
                    <a:pt x="139" y="183"/>
                  </a:cubicBezTo>
                  <a:close/>
                  <a:moveTo>
                    <a:pt x="153" y="147"/>
                  </a:moveTo>
                  <a:cubicBezTo>
                    <a:pt x="154" y="147"/>
                    <a:pt x="154" y="147"/>
                    <a:pt x="153" y="147"/>
                  </a:cubicBezTo>
                  <a:close/>
                  <a:moveTo>
                    <a:pt x="165" y="91"/>
                  </a:moveTo>
                  <a:cubicBezTo>
                    <a:pt x="165" y="91"/>
                    <a:pt x="164" y="93"/>
                    <a:pt x="165" y="91"/>
                  </a:cubicBezTo>
                  <a:close/>
                  <a:moveTo>
                    <a:pt x="172" y="44"/>
                  </a:moveTo>
                  <a:cubicBezTo>
                    <a:pt x="174" y="44"/>
                    <a:pt x="171" y="38"/>
                    <a:pt x="171" y="38"/>
                  </a:cubicBezTo>
                  <a:cubicBezTo>
                    <a:pt x="171" y="38"/>
                    <a:pt x="171" y="44"/>
                    <a:pt x="172" y="44"/>
                  </a:cubicBezTo>
                  <a:close/>
                  <a:moveTo>
                    <a:pt x="113" y="247"/>
                  </a:moveTo>
                  <a:cubicBezTo>
                    <a:pt x="113" y="247"/>
                    <a:pt x="113" y="244"/>
                    <a:pt x="113" y="247"/>
                  </a:cubicBezTo>
                  <a:close/>
                  <a:moveTo>
                    <a:pt x="161" y="122"/>
                  </a:moveTo>
                  <a:cubicBezTo>
                    <a:pt x="160" y="122"/>
                    <a:pt x="162" y="122"/>
                    <a:pt x="161" y="122"/>
                  </a:cubicBezTo>
                  <a:close/>
                  <a:moveTo>
                    <a:pt x="165" y="99"/>
                  </a:moveTo>
                  <a:cubicBezTo>
                    <a:pt x="166" y="93"/>
                    <a:pt x="169" y="81"/>
                    <a:pt x="168" y="76"/>
                  </a:cubicBezTo>
                  <a:cubicBezTo>
                    <a:pt x="168" y="75"/>
                    <a:pt x="166" y="87"/>
                    <a:pt x="164" y="95"/>
                  </a:cubicBezTo>
                  <a:cubicBezTo>
                    <a:pt x="164" y="95"/>
                    <a:pt x="164" y="95"/>
                    <a:pt x="164" y="95"/>
                  </a:cubicBezTo>
                  <a:cubicBezTo>
                    <a:pt x="164" y="95"/>
                    <a:pt x="164" y="95"/>
                    <a:pt x="164" y="95"/>
                  </a:cubicBezTo>
                  <a:cubicBezTo>
                    <a:pt x="164" y="98"/>
                    <a:pt x="163" y="101"/>
                    <a:pt x="163" y="101"/>
                  </a:cubicBezTo>
                  <a:cubicBezTo>
                    <a:pt x="160" y="103"/>
                    <a:pt x="160" y="121"/>
                    <a:pt x="160" y="122"/>
                  </a:cubicBezTo>
                  <a:cubicBezTo>
                    <a:pt x="164" y="117"/>
                    <a:pt x="163" y="105"/>
                    <a:pt x="165" y="99"/>
                  </a:cubicBezTo>
                  <a:close/>
                  <a:moveTo>
                    <a:pt x="171" y="58"/>
                  </a:moveTo>
                  <a:cubicBezTo>
                    <a:pt x="172" y="58"/>
                    <a:pt x="170" y="58"/>
                    <a:pt x="171" y="58"/>
                  </a:cubicBezTo>
                  <a:close/>
                  <a:moveTo>
                    <a:pt x="141" y="201"/>
                  </a:moveTo>
                  <a:cubicBezTo>
                    <a:pt x="140" y="201"/>
                    <a:pt x="137" y="204"/>
                    <a:pt x="138" y="205"/>
                  </a:cubicBezTo>
                  <a:cubicBezTo>
                    <a:pt x="139" y="204"/>
                    <a:pt x="140" y="202"/>
                    <a:pt x="141" y="201"/>
                  </a:cubicBezTo>
                  <a:close/>
                  <a:moveTo>
                    <a:pt x="136" y="209"/>
                  </a:moveTo>
                  <a:cubicBezTo>
                    <a:pt x="137" y="208"/>
                    <a:pt x="137" y="207"/>
                    <a:pt x="138" y="206"/>
                  </a:cubicBezTo>
                  <a:cubicBezTo>
                    <a:pt x="137" y="206"/>
                    <a:pt x="136" y="209"/>
                    <a:pt x="136" y="209"/>
                  </a:cubicBezTo>
                  <a:close/>
                  <a:moveTo>
                    <a:pt x="117" y="240"/>
                  </a:moveTo>
                  <a:cubicBezTo>
                    <a:pt x="118" y="240"/>
                    <a:pt x="118" y="239"/>
                    <a:pt x="118" y="238"/>
                  </a:cubicBezTo>
                  <a:cubicBezTo>
                    <a:pt x="118" y="239"/>
                    <a:pt x="117" y="239"/>
                    <a:pt x="117" y="240"/>
                  </a:cubicBezTo>
                  <a:close/>
                  <a:moveTo>
                    <a:pt x="141" y="199"/>
                  </a:moveTo>
                  <a:cubicBezTo>
                    <a:pt x="141" y="199"/>
                    <a:pt x="141" y="199"/>
                    <a:pt x="141" y="199"/>
                  </a:cubicBezTo>
                  <a:cubicBezTo>
                    <a:pt x="141" y="199"/>
                    <a:pt x="141" y="199"/>
                    <a:pt x="141" y="199"/>
                  </a:cubicBezTo>
                  <a:close/>
                  <a:moveTo>
                    <a:pt x="115" y="244"/>
                  </a:moveTo>
                  <a:cubicBezTo>
                    <a:pt x="115" y="244"/>
                    <a:pt x="116" y="243"/>
                    <a:pt x="116" y="242"/>
                  </a:cubicBezTo>
                  <a:cubicBezTo>
                    <a:pt x="115" y="243"/>
                    <a:pt x="115" y="244"/>
                    <a:pt x="115" y="244"/>
                  </a:cubicBezTo>
                  <a:close/>
                  <a:moveTo>
                    <a:pt x="149" y="45"/>
                  </a:moveTo>
                  <a:cubicBezTo>
                    <a:pt x="149" y="44"/>
                    <a:pt x="149" y="45"/>
                    <a:pt x="149" y="45"/>
                  </a:cubicBezTo>
                  <a:close/>
                  <a:moveTo>
                    <a:pt x="151" y="24"/>
                  </a:moveTo>
                  <a:cubicBezTo>
                    <a:pt x="152" y="25"/>
                    <a:pt x="150" y="24"/>
                    <a:pt x="151" y="24"/>
                  </a:cubicBezTo>
                  <a:close/>
                  <a:moveTo>
                    <a:pt x="149" y="27"/>
                  </a:moveTo>
                  <a:cubicBezTo>
                    <a:pt x="148" y="26"/>
                    <a:pt x="149" y="28"/>
                    <a:pt x="149" y="27"/>
                  </a:cubicBezTo>
                  <a:close/>
                  <a:moveTo>
                    <a:pt x="150" y="24"/>
                  </a:moveTo>
                  <a:cubicBezTo>
                    <a:pt x="150" y="24"/>
                    <a:pt x="156" y="16"/>
                    <a:pt x="156" y="16"/>
                  </a:cubicBezTo>
                  <a:cubicBezTo>
                    <a:pt x="155" y="12"/>
                    <a:pt x="148" y="23"/>
                    <a:pt x="150" y="24"/>
                  </a:cubicBezTo>
                  <a:close/>
                  <a:moveTo>
                    <a:pt x="153" y="18"/>
                  </a:moveTo>
                  <a:cubicBezTo>
                    <a:pt x="154" y="17"/>
                    <a:pt x="153" y="18"/>
                    <a:pt x="153" y="18"/>
                  </a:cubicBezTo>
                  <a:close/>
                  <a:moveTo>
                    <a:pt x="155" y="41"/>
                  </a:moveTo>
                  <a:cubicBezTo>
                    <a:pt x="154" y="40"/>
                    <a:pt x="155" y="41"/>
                    <a:pt x="155" y="41"/>
                  </a:cubicBezTo>
                  <a:close/>
                  <a:moveTo>
                    <a:pt x="142" y="54"/>
                  </a:moveTo>
                  <a:cubicBezTo>
                    <a:pt x="142" y="54"/>
                    <a:pt x="142" y="53"/>
                    <a:pt x="142" y="54"/>
                  </a:cubicBezTo>
                  <a:close/>
                  <a:moveTo>
                    <a:pt x="140" y="56"/>
                  </a:moveTo>
                  <a:cubicBezTo>
                    <a:pt x="140" y="56"/>
                    <a:pt x="141" y="57"/>
                    <a:pt x="140" y="56"/>
                  </a:cubicBezTo>
                  <a:close/>
                  <a:moveTo>
                    <a:pt x="140" y="57"/>
                  </a:moveTo>
                  <a:cubicBezTo>
                    <a:pt x="140" y="57"/>
                    <a:pt x="139" y="56"/>
                    <a:pt x="140" y="57"/>
                  </a:cubicBezTo>
                  <a:close/>
                  <a:moveTo>
                    <a:pt x="141" y="55"/>
                  </a:moveTo>
                  <a:cubicBezTo>
                    <a:pt x="142" y="55"/>
                    <a:pt x="141" y="54"/>
                    <a:pt x="141" y="55"/>
                  </a:cubicBezTo>
                  <a:close/>
                  <a:moveTo>
                    <a:pt x="148" y="28"/>
                  </a:moveTo>
                  <a:cubicBezTo>
                    <a:pt x="149" y="29"/>
                    <a:pt x="148" y="28"/>
                    <a:pt x="148" y="28"/>
                  </a:cubicBezTo>
                  <a:close/>
                  <a:moveTo>
                    <a:pt x="141" y="55"/>
                  </a:moveTo>
                  <a:cubicBezTo>
                    <a:pt x="140" y="55"/>
                    <a:pt x="142" y="56"/>
                    <a:pt x="141" y="55"/>
                  </a:cubicBezTo>
                  <a:close/>
                  <a:moveTo>
                    <a:pt x="114" y="65"/>
                  </a:moveTo>
                  <a:cubicBezTo>
                    <a:pt x="111" y="64"/>
                    <a:pt x="114" y="66"/>
                    <a:pt x="114" y="65"/>
                  </a:cubicBezTo>
                  <a:close/>
                  <a:moveTo>
                    <a:pt x="160" y="14"/>
                  </a:moveTo>
                  <a:cubicBezTo>
                    <a:pt x="159" y="13"/>
                    <a:pt x="161" y="14"/>
                    <a:pt x="160" y="14"/>
                  </a:cubicBezTo>
                  <a:close/>
                  <a:moveTo>
                    <a:pt x="143" y="36"/>
                  </a:moveTo>
                  <a:cubicBezTo>
                    <a:pt x="143" y="35"/>
                    <a:pt x="144" y="36"/>
                    <a:pt x="143" y="36"/>
                  </a:cubicBezTo>
                  <a:close/>
                  <a:moveTo>
                    <a:pt x="141" y="39"/>
                  </a:moveTo>
                  <a:cubicBezTo>
                    <a:pt x="142" y="39"/>
                    <a:pt x="139" y="37"/>
                    <a:pt x="141" y="39"/>
                  </a:cubicBezTo>
                  <a:close/>
                  <a:moveTo>
                    <a:pt x="148" y="47"/>
                  </a:moveTo>
                  <a:cubicBezTo>
                    <a:pt x="149" y="47"/>
                    <a:pt x="147" y="46"/>
                    <a:pt x="148" y="47"/>
                  </a:cubicBezTo>
                  <a:close/>
                  <a:moveTo>
                    <a:pt x="165" y="20"/>
                  </a:moveTo>
                  <a:cubicBezTo>
                    <a:pt x="164" y="19"/>
                    <a:pt x="166" y="21"/>
                    <a:pt x="165" y="20"/>
                  </a:cubicBezTo>
                  <a:close/>
                  <a:moveTo>
                    <a:pt x="143" y="53"/>
                  </a:moveTo>
                  <a:cubicBezTo>
                    <a:pt x="143" y="53"/>
                    <a:pt x="142" y="52"/>
                    <a:pt x="143" y="53"/>
                  </a:cubicBezTo>
                  <a:close/>
                  <a:moveTo>
                    <a:pt x="147" y="26"/>
                  </a:moveTo>
                  <a:cubicBezTo>
                    <a:pt x="148" y="26"/>
                    <a:pt x="146" y="25"/>
                    <a:pt x="147" y="26"/>
                  </a:cubicBezTo>
                  <a:close/>
                  <a:moveTo>
                    <a:pt x="119" y="58"/>
                  </a:moveTo>
                  <a:cubicBezTo>
                    <a:pt x="119" y="58"/>
                    <a:pt x="118" y="57"/>
                    <a:pt x="119" y="58"/>
                  </a:cubicBezTo>
                  <a:close/>
                  <a:moveTo>
                    <a:pt x="148" y="29"/>
                  </a:moveTo>
                  <a:cubicBezTo>
                    <a:pt x="147" y="28"/>
                    <a:pt x="148" y="29"/>
                    <a:pt x="148" y="29"/>
                  </a:cubicBezTo>
                  <a:close/>
                  <a:moveTo>
                    <a:pt x="142" y="53"/>
                  </a:moveTo>
                  <a:cubicBezTo>
                    <a:pt x="142" y="53"/>
                    <a:pt x="143" y="54"/>
                    <a:pt x="142" y="53"/>
                  </a:cubicBezTo>
                  <a:close/>
                  <a:moveTo>
                    <a:pt x="148" y="25"/>
                  </a:moveTo>
                  <a:cubicBezTo>
                    <a:pt x="146" y="25"/>
                    <a:pt x="148" y="25"/>
                    <a:pt x="148" y="25"/>
                  </a:cubicBezTo>
                  <a:close/>
                  <a:moveTo>
                    <a:pt x="156" y="39"/>
                  </a:moveTo>
                  <a:cubicBezTo>
                    <a:pt x="156" y="39"/>
                    <a:pt x="157" y="40"/>
                    <a:pt x="156" y="39"/>
                  </a:cubicBezTo>
                  <a:close/>
                  <a:moveTo>
                    <a:pt x="158" y="38"/>
                  </a:moveTo>
                  <a:cubicBezTo>
                    <a:pt x="157" y="37"/>
                    <a:pt x="158" y="38"/>
                    <a:pt x="158" y="38"/>
                  </a:cubicBezTo>
                  <a:close/>
                  <a:moveTo>
                    <a:pt x="155" y="42"/>
                  </a:moveTo>
                  <a:cubicBezTo>
                    <a:pt x="154" y="43"/>
                    <a:pt x="157" y="41"/>
                    <a:pt x="155" y="42"/>
                  </a:cubicBezTo>
                  <a:close/>
                  <a:moveTo>
                    <a:pt x="161" y="33"/>
                  </a:moveTo>
                  <a:cubicBezTo>
                    <a:pt x="161" y="33"/>
                    <a:pt x="161" y="33"/>
                    <a:pt x="161" y="33"/>
                  </a:cubicBezTo>
                  <a:close/>
                  <a:moveTo>
                    <a:pt x="156" y="41"/>
                  </a:moveTo>
                  <a:cubicBezTo>
                    <a:pt x="157" y="41"/>
                    <a:pt x="154" y="41"/>
                    <a:pt x="156" y="41"/>
                  </a:cubicBezTo>
                  <a:close/>
                  <a:moveTo>
                    <a:pt x="143" y="58"/>
                  </a:moveTo>
                  <a:cubicBezTo>
                    <a:pt x="143" y="58"/>
                    <a:pt x="142" y="57"/>
                    <a:pt x="143" y="58"/>
                  </a:cubicBezTo>
                  <a:close/>
                  <a:moveTo>
                    <a:pt x="161" y="31"/>
                  </a:moveTo>
                  <a:cubicBezTo>
                    <a:pt x="160" y="31"/>
                    <a:pt x="162" y="32"/>
                    <a:pt x="161" y="31"/>
                  </a:cubicBezTo>
                  <a:close/>
                  <a:moveTo>
                    <a:pt x="156" y="41"/>
                  </a:moveTo>
                  <a:cubicBezTo>
                    <a:pt x="155" y="40"/>
                    <a:pt x="156" y="41"/>
                    <a:pt x="156" y="41"/>
                  </a:cubicBezTo>
                  <a:close/>
                  <a:moveTo>
                    <a:pt x="163" y="30"/>
                  </a:moveTo>
                  <a:cubicBezTo>
                    <a:pt x="163" y="31"/>
                    <a:pt x="161" y="29"/>
                    <a:pt x="163" y="30"/>
                  </a:cubicBezTo>
                  <a:close/>
                  <a:moveTo>
                    <a:pt x="115" y="62"/>
                  </a:moveTo>
                  <a:cubicBezTo>
                    <a:pt x="115" y="62"/>
                    <a:pt x="115" y="62"/>
                    <a:pt x="115" y="62"/>
                  </a:cubicBezTo>
                  <a:cubicBezTo>
                    <a:pt x="115" y="61"/>
                    <a:pt x="115" y="62"/>
                    <a:pt x="115" y="62"/>
                  </a:cubicBezTo>
                  <a:close/>
                  <a:moveTo>
                    <a:pt x="167" y="3"/>
                  </a:moveTo>
                  <a:cubicBezTo>
                    <a:pt x="167" y="3"/>
                    <a:pt x="167" y="3"/>
                    <a:pt x="167" y="4"/>
                  </a:cubicBezTo>
                  <a:cubicBezTo>
                    <a:pt x="167" y="3"/>
                    <a:pt x="167" y="3"/>
                    <a:pt x="167" y="3"/>
                  </a:cubicBezTo>
                  <a:cubicBezTo>
                    <a:pt x="167" y="3"/>
                    <a:pt x="167" y="3"/>
                    <a:pt x="167" y="3"/>
                  </a:cubicBezTo>
                  <a:close/>
                  <a:moveTo>
                    <a:pt x="144" y="51"/>
                  </a:moveTo>
                  <a:cubicBezTo>
                    <a:pt x="144" y="50"/>
                    <a:pt x="144" y="51"/>
                    <a:pt x="144" y="52"/>
                  </a:cubicBezTo>
                  <a:cubicBezTo>
                    <a:pt x="144" y="52"/>
                    <a:pt x="145" y="51"/>
                    <a:pt x="144" y="51"/>
                  </a:cubicBezTo>
                  <a:close/>
                  <a:moveTo>
                    <a:pt x="144" y="34"/>
                  </a:move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5" y="34"/>
                    <a:pt x="144" y="34"/>
                  </a:cubicBezTo>
                  <a:close/>
                  <a:moveTo>
                    <a:pt x="144" y="52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lose/>
                  <a:moveTo>
                    <a:pt x="165" y="2"/>
                  </a:moveTo>
                  <a:cubicBezTo>
                    <a:pt x="164" y="5"/>
                    <a:pt x="166" y="3"/>
                    <a:pt x="167" y="3"/>
                  </a:cubicBezTo>
                  <a:cubicBezTo>
                    <a:pt x="166" y="2"/>
                    <a:pt x="165" y="2"/>
                    <a:pt x="165" y="2"/>
                  </a:cubicBezTo>
                  <a:close/>
                  <a:moveTo>
                    <a:pt x="144" y="34"/>
                  </a:move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lose/>
                  <a:moveTo>
                    <a:pt x="206" y="33"/>
                  </a:moveTo>
                  <a:cubicBezTo>
                    <a:pt x="205" y="33"/>
                    <a:pt x="207" y="31"/>
                    <a:pt x="206" y="33"/>
                  </a:cubicBezTo>
                  <a:close/>
                  <a:moveTo>
                    <a:pt x="218" y="47"/>
                  </a:moveTo>
                  <a:cubicBezTo>
                    <a:pt x="218" y="48"/>
                    <a:pt x="220" y="45"/>
                    <a:pt x="218" y="47"/>
                  </a:cubicBezTo>
                  <a:close/>
                  <a:moveTo>
                    <a:pt x="222" y="47"/>
                  </a:moveTo>
                  <a:cubicBezTo>
                    <a:pt x="223" y="47"/>
                    <a:pt x="224" y="48"/>
                    <a:pt x="225" y="4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25" y="48"/>
                    <a:pt x="226" y="47"/>
                    <a:pt x="226" y="47"/>
                  </a:cubicBezTo>
                  <a:cubicBezTo>
                    <a:pt x="225" y="48"/>
                    <a:pt x="217" y="40"/>
                    <a:pt x="217" y="40"/>
                  </a:cubicBezTo>
                  <a:cubicBezTo>
                    <a:pt x="217" y="41"/>
                    <a:pt x="216" y="41"/>
                    <a:pt x="216" y="41"/>
                  </a:cubicBezTo>
                  <a:cubicBezTo>
                    <a:pt x="216" y="41"/>
                    <a:pt x="219" y="44"/>
                    <a:pt x="219" y="45"/>
                  </a:cubicBezTo>
                  <a:cubicBezTo>
                    <a:pt x="219" y="45"/>
                    <a:pt x="221" y="46"/>
                    <a:pt x="222" y="47"/>
                  </a:cubicBezTo>
                  <a:close/>
                  <a:moveTo>
                    <a:pt x="217" y="45"/>
                  </a:moveTo>
                  <a:cubicBezTo>
                    <a:pt x="217" y="44"/>
                    <a:pt x="216" y="45"/>
                    <a:pt x="217" y="45"/>
                  </a:cubicBezTo>
                  <a:close/>
                  <a:moveTo>
                    <a:pt x="207" y="36"/>
                  </a:moveTo>
                  <a:cubicBezTo>
                    <a:pt x="207" y="36"/>
                    <a:pt x="206" y="37"/>
                    <a:pt x="207" y="36"/>
                  </a:cubicBezTo>
                  <a:close/>
                  <a:moveTo>
                    <a:pt x="208" y="35"/>
                  </a:moveTo>
                  <a:cubicBezTo>
                    <a:pt x="208" y="35"/>
                    <a:pt x="215" y="41"/>
                    <a:pt x="215" y="41"/>
                  </a:cubicBezTo>
                  <a:cubicBezTo>
                    <a:pt x="218" y="40"/>
                    <a:pt x="208" y="34"/>
                    <a:pt x="208" y="35"/>
                  </a:cubicBezTo>
                  <a:close/>
                  <a:moveTo>
                    <a:pt x="197" y="28"/>
                  </a:moveTo>
                  <a:cubicBezTo>
                    <a:pt x="196" y="28"/>
                    <a:pt x="197" y="27"/>
                    <a:pt x="197" y="28"/>
                  </a:cubicBezTo>
                  <a:close/>
                  <a:moveTo>
                    <a:pt x="203" y="33"/>
                  </a:moveTo>
                  <a:cubicBezTo>
                    <a:pt x="203" y="32"/>
                    <a:pt x="202" y="33"/>
                    <a:pt x="203" y="33"/>
                  </a:cubicBezTo>
                  <a:close/>
                  <a:moveTo>
                    <a:pt x="194" y="25"/>
                  </a:moveTo>
                  <a:cubicBezTo>
                    <a:pt x="193" y="26"/>
                    <a:pt x="196" y="23"/>
                    <a:pt x="194" y="25"/>
                  </a:cubicBezTo>
                  <a:close/>
                  <a:moveTo>
                    <a:pt x="206" y="33"/>
                  </a:moveTo>
                  <a:cubicBezTo>
                    <a:pt x="207" y="32"/>
                    <a:pt x="206" y="34"/>
                    <a:pt x="206" y="33"/>
                  </a:cubicBezTo>
                  <a:close/>
                  <a:moveTo>
                    <a:pt x="204" y="34"/>
                  </a:moveTo>
                  <a:cubicBezTo>
                    <a:pt x="205" y="34"/>
                    <a:pt x="204" y="34"/>
                    <a:pt x="204" y="34"/>
                  </a:cubicBezTo>
                  <a:close/>
                  <a:moveTo>
                    <a:pt x="203" y="33"/>
                  </a:moveTo>
                  <a:cubicBezTo>
                    <a:pt x="204" y="33"/>
                    <a:pt x="202" y="34"/>
                    <a:pt x="203" y="33"/>
                  </a:cubicBezTo>
                  <a:close/>
                  <a:moveTo>
                    <a:pt x="189" y="39"/>
                  </a:moveTo>
                  <a:cubicBezTo>
                    <a:pt x="188" y="38"/>
                    <a:pt x="190" y="40"/>
                    <a:pt x="189" y="39"/>
                  </a:cubicBezTo>
                  <a:close/>
                  <a:moveTo>
                    <a:pt x="198" y="29"/>
                  </a:moveTo>
                  <a:cubicBezTo>
                    <a:pt x="198" y="29"/>
                    <a:pt x="198" y="29"/>
                    <a:pt x="198" y="29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198" y="29"/>
                    <a:pt x="198" y="29"/>
                    <a:pt x="198" y="29"/>
                  </a:cubicBezTo>
                  <a:close/>
                  <a:moveTo>
                    <a:pt x="179" y="24"/>
                  </a:moveTo>
                  <a:cubicBezTo>
                    <a:pt x="178" y="24"/>
                    <a:pt x="179" y="24"/>
                    <a:pt x="179" y="24"/>
                  </a:cubicBezTo>
                  <a:close/>
                  <a:moveTo>
                    <a:pt x="181" y="27"/>
                  </a:moveTo>
                  <a:cubicBezTo>
                    <a:pt x="182" y="26"/>
                    <a:pt x="181" y="26"/>
                    <a:pt x="180" y="26"/>
                  </a:cubicBezTo>
                  <a:cubicBezTo>
                    <a:pt x="181" y="26"/>
                    <a:pt x="181" y="27"/>
                    <a:pt x="181" y="27"/>
                  </a:cubicBezTo>
                  <a:close/>
                  <a:moveTo>
                    <a:pt x="179" y="24"/>
                  </a:moveTo>
                  <a:cubicBezTo>
                    <a:pt x="179" y="24"/>
                    <a:pt x="178" y="25"/>
                    <a:pt x="179" y="24"/>
                  </a:cubicBezTo>
                  <a:close/>
                  <a:moveTo>
                    <a:pt x="180" y="26"/>
                  </a:move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lose/>
                  <a:moveTo>
                    <a:pt x="185" y="31"/>
                  </a:moveTo>
                  <a:cubicBezTo>
                    <a:pt x="184" y="32"/>
                    <a:pt x="186" y="30"/>
                    <a:pt x="185" y="31"/>
                  </a:cubicBezTo>
                  <a:close/>
                  <a:moveTo>
                    <a:pt x="180" y="25"/>
                  </a:moveTo>
                  <a:cubicBezTo>
                    <a:pt x="181" y="25"/>
                    <a:pt x="179" y="25"/>
                    <a:pt x="180" y="25"/>
                  </a:cubicBezTo>
                  <a:close/>
                  <a:moveTo>
                    <a:pt x="187" y="32"/>
                  </a:moveTo>
                  <a:cubicBezTo>
                    <a:pt x="187" y="32"/>
                    <a:pt x="186" y="32"/>
                    <a:pt x="187" y="32"/>
                  </a:cubicBezTo>
                  <a:close/>
                  <a:moveTo>
                    <a:pt x="227" y="47"/>
                  </a:moveTo>
                  <a:cubicBezTo>
                    <a:pt x="227" y="47"/>
                    <a:pt x="225" y="51"/>
                    <a:pt x="225" y="50"/>
                  </a:cubicBezTo>
                  <a:cubicBezTo>
                    <a:pt x="225" y="50"/>
                    <a:pt x="220" y="47"/>
                    <a:pt x="220" y="48"/>
                  </a:cubicBezTo>
                  <a:cubicBezTo>
                    <a:pt x="219" y="49"/>
                    <a:pt x="221" y="48"/>
                    <a:pt x="221" y="48"/>
                  </a:cubicBezTo>
                  <a:cubicBezTo>
                    <a:pt x="221" y="48"/>
                    <a:pt x="224" y="51"/>
                    <a:pt x="224" y="51"/>
                  </a:cubicBezTo>
                  <a:cubicBezTo>
                    <a:pt x="224" y="52"/>
                    <a:pt x="222" y="52"/>
                    <a:pt x="223" y="52"/>
                  </a:cubicBezTo>
                  <a:cubicBezTo>
                    <a:pt x="222" y="52"/>
                    <a:pt x="222" y="52"/>
                    <a:pt x="222" y="51"/>
                  </a:cubicBezTo>
                  <a:cubicBezTo>
                    <a:pt x="215" y="45"/>
                    <a:pt x="206" y="38"/>
                    <a:pt x="199" y="32"/>
                  </a:cubicBezTo>
                  <a:cubicBezTo>
                    <a:pt x="196" y="30"/>
                    <a:pt x="190" y="22"/>
                    <a:pt x="184" y="15"/>
                  </a:cubicBezTo>
                  <a:cubicBezTo>
                    <a:pt x="189" y="20"/>
                    <a:pt x="194" y="25"/>
                    <a:pt x="194" y="24"/>
                  </a:cubicBezTo>
                  <a:cubicBezTo>
                    <a:pt x="194" y="24"/>
                    <a:pt x="193" y="23"/>
                    <a:pt x="193" y="23"/>
                  </a:cubicBezTo>
                  <a:cubicBezTo>
                    <a:pt x="194" y="22"/>
                    <a:pt x="196" y="24"/>
                    <a:pt x="196" y="24"/>
                  </a:cubicBezTo>
                  <a:cubicBezTo>
                    <a:pt x="195" y="25"/>
                    <a:pt x="195" y="25"/>
                    <a:pt x="195" y="26"/>
                  </a:cubicBezTo>
                  <a:cubicBezTo>
                    <a:pt x="194" y="26"/>
                    <a:pt x="197" y="26"/>
                    <a:pt x="197" y="25"/>
                  </a:cubicBezTo>
                  <a:cubicBezTo>
                    <a:pt x="196" y="26"/>
                    <a:pt x="196" y="28"/>
                    <a:pt x="196" y="28"/>
                  </a:cubicBezTo>
                  <a:cubicBezTo>
                    <a:pt x="196" y="28"/>
                    <a:pt x="198" y="26"/>
                    <a:pt x="198" y="26"/>
                  </a:cubicBezTo>
                  <a:cubicBezTo>
                    <a:pt x="198" y="27"/>
                    <a:pt x="197" y="28"/>
                    <a:pt x="197" y="28"/>
                  </a:cubicBezTo>
                  <a:cubicBezTo>
                    <a:pt x="197" y="28"/>
                    <a:pt x="198" y="27"/>
                    <a:pt x="198" y="27"/>
                  </a:cubicBezTo>
                  <a:cubicBezTo>
                    <a:pt x="199" y="27"/>
                    <a:pt x="199" y="28"/>
                    <a:pt x="199" y="28"/>
                  </a:cubicBezTo>
                  <a:cubicBezTo>
                    <a:pt x="199" y="28"/>
                    <a:pt x="198" y="28"/>
                    <a:pt x="198" y="28"/>
                  </a:cubicBezTo>
                  <a:cubicBezTo>
                    <a:pt x="198" y="29"/>
                    <a:pt x="198" y="29"/>
                    <a:pt x="199" y="28"/>
                  </a:cubicBezTo>
                  <a:cubicBezTo>
                    <a:pt x="199" y="29"/>
                    <a:pt x="198" y="29"/>
                    <a:pt x="198" y="29"/>
                  </a:cubicBezTo>
                  <a:cubicBezTo>
                    <a:pt x="199" y="29"/>
                    <a:pt x="199" y="28"/>
                    <a:pt x="198" y="29"/>
                  </a:cubicBezTo>
                  <a:cubicBezTo>
                    <a:pt x="198" y="29"/>
                    <a:pt x="199" y="30"/>
                    <a:pt x="199" y="30"/>
                  </a:cubicBezTo>
                  <a:cubicBezTo>
                    <a:pt x="199" y="30"/>
                    <a:pt x="199" y="30"/>
                    <a:pt x="199" y="30"/>
                  </a:cubicBezTo>
                  <a:cubicBezTo>
                    <a:pt x="199" y="30"/>
                    <a:pt x="199" y="30"/>
                    <a:pt x="199" y="30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199" y="30"/>
                    <a:pt x="200" y="31"/>
                    <a:pt x="201" y="32"/>
                  </a:cubicBezTo>
                  <a:cubicBezTo>
                    <a:pt x="201" y="31"/>
                    <a:pt x="201" y="31"/>
                    <a:pt x="201" y="31"/>
                  </a:cubicBezTo>
                  <a:cubicBezTo>
                    <a:pt x="201" y="31"/>
                    <a:pt x="201" y="31"/>
                    <a:pt x="201" y="32"/>
                  </a:cubicBezTo>
                  <a:cubicBezTo>
                    <a:pt x="202" y="32"/>
                    <a:pt x="203" y="33"/>
                    <a:pt x="203" y="33"/>
                  </a:cubicBezTo>
                  <a:cubicBezTo>
                    <a:pt x="203" y="33"/>
                    <a:pt x="202" y="32"/>
                    <a:pt x="202" y="32"/>
                  </a:cubicBezTo>
                  <a:cubicBezTo>
                    <a:pt x="201" y="31"/>
                    <a:pt x="206" y="33"/>
                    <a:pt x="206" y="32"/>
                  </a:cubicBezTo>
                  <a:cubicBezTo>
                    <a:pt x="206" y="31"/>
                    <a:pt x="195" y="21"/>
                    <a:pt x="193" y="19"/>
                  </a:cubicBezTo>
                  <a:cubicBezTo>
                    <a:pt x="191" y="16"/>
                    <a:pt x="188" y="12"/>
                    <a:pt x="185" y="9"/>
                  </a:cubicBezTo>
                  <a:cubicBezTo>
                    <a:pt x="185" y="9"/>
                    <a:pt x="185" y="9"/>
                    <a:pt x="186" y="8"/>
                  </a:cubicBezTo>
                  <a:cubicBezTo>
                    <a:pt x="186" y="8"/>
                    <a:pt x="184" y="6"/>
                    <a:pt x="184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1" y="3"/>
                    <a:pt x="178" y="0"/>
                    <a:pt x="177" y="0"/>
                  </a:cubicBezTo>
                  <a:cubicBezTo>
                    <a:pt x="175" y="0"/>
                    <a:pt x="174" y="1"/>
                    <a:pt x="174" y="2"/>
                  </a:cubicBezTo>
                  <a:cubicBezTo>
                    <a:pt x="172" y="2"/>
                    <a:pt x="170" y="3"/>
                    <a:pt x="168" y="4"/>
                  </a:cubicBezTo>
                  <a:cubicBezTo>
                    <a:pt x="168" y="4"/>
                    <a:pt x="167" y="4"/>
                    <a:pt x="167" y="4"/>
                  </a:cubicBezTo>
                  <a:cubicBezTo>
                    <a:pt x="167" y="4"/>
                    <a:pt x="167" y="4"/>
                    <a:pt x="167" y="4"/>
                  </a:cubicBezTo>
                  <a:cubicBezTo>
                    <a:pt x="166" y="5"/>
                    <a:pt x="165" y="5"/>
                    <a:pt x="164" y="6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5" y="5"/>
                    <a:pt x="164" y="5"/>
                    <a:pt x="164" y="5"/>
                  </a:cubicBezTo>
                  <a:cubicBezTo>
                    <a:pt x="164" y="5"/>
                    <a:pt x="164" y="4"/>
                    <a:pt x="164" y="4"/>
                  </a:cubicBezTo>
                  <a:cubicBezTo>
                    <a:pt x="164" y="4"/>
                    <a:pt x="164" y="5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ubicBezTo>
                    <a:pt x="162" y="6"/>
                    <a:pt x="163" y="6"/>
                    <a:pt x="163" y="6"/>
                  </a:cubicBezTo>
                  <a:cubicBezTo>
                    <a:pt x="160" y="9"/>
                    <a:pt x="155" y="13"/>
                    <a:pt x="155" y="13"/>
                  </a:cubicBezTo>
                  <a:cubicBezTo>
                    <a:pt x="155" y="13"/>
                    <a:pt x="156" y="15"/>
                    <a:pt x="156" y="15"/>
                  </a:cubicBezTo>
                  <a:cubicBezTo>
                    <a:pt x="158" y="14"/>
                    <a:pt x="159" y="12"/>
                    <a:pt x="160" y="11"/>
                  </a:cubicBezTo>
                  <a:cubicBezTo>
                    <a:pt x="161" y="11"/>
                    <a:pt x="162" y="10"/>
                    <a:pt x="163" y="8"/>
                  </a:cubicBezTo>
                  <a:cubicBezTo>
                    <a:pt x="162" y="8"/>
                    <a:pt x="162" y="8"/>
                    <a:pt x="162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9"/>
                    <a:pt x="163" y="9"/>
                    <a:pt x="164" y="9"/>
                  </a:cubicBezTo>
                  <a:cubicBezTo>
                    <a:pt x="163" y="10"/>
                    <a:pt x="163" y="10"/>
                    <a:pt x="163" y="11"/>
                  </a:cubicBezTo>
                  <a:cubicBezTo>
                    <a:pt x="163" y="11"/>
                    <a:pt x="164" y="10"/>
                    <a:pt x="164" y="10"/>
                  </a:cubicBezTo>
                  <a:cubicBezTo>
                    <a:pt x="164" y="11"/>
                    <a:pt x="164" y="11"/>
                    <a:pt x="164" y="11"/>
                  </a:cubicBezTo>
                  <a:cubicBezTo>
                    <a:pt x="164" y="11"/>
                    <a:pt x="163" y="12"/>
                    <a:pt x="163" y="12"/>
                  </a:cubicBezTo>
                  <a:cubicBezTo>
                    <a:pt x="163" y="11"/>
                    <a:pt x="163" y="10"/>
                    <a:pt x="163" y="10"/>
                  </a:cubicBezTo>
                  <a:cubicBezTo>
                    <a:pt x="162" y="10"/>
                    <a:pt x="162" y="12"/>
                    <a:pt x="163" y="12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62" y="12"/>
                    <a:pt x="163" y="12"/>
                    <a:pt x="164" y="12"/>
                  </a:cubicBezTo>
                  <a:cubicBezTo>
                    <a:pt x="158" y="18"/>
                    <a:pt x="153" y="25"/>
                    <a:pt x="149" y="30"/>
                  </a:cubicBezTo>
                  <a:cubicBezTo>
                    <a:pt x="145" y="37"/>
                    <a:pt x="140" y="43"/>
                    <a:pt x="134" y="49"/>
                  </a:cubicBezTo>
                  <a:cubicBezTo>
                    <a:pt x="133" y="51"/>
                    <a:pt x="124" y="59"/>
                    <a:pt x="122" y="62"/>
                  </a:cubicBezTo>
                  <a:cubicBezTo>
                    <a:pt x="124" y="57"/>
                    <a:pt x="142" y="40"/>
                    <a:pt x="140" y="38"/>
                  </a:cubicBezTo>
                  <a:cubicBezTo>
                    <a:pt x="140" y="38"/>
                    <a:pt x="139" y="40"/>
                    <a:pt x="139" y="40"/>
                  </a:cubicBezTo>
                  <a:cubicBezTo>
                    <a:pt x="138" y="39"/>
                    <a:pt x="140" y="37"/>
                    <a:pt x="140" y="37"/>
                  </a:cubicBezTo>
                  <a:cubicBezTo>
                    <a:pt x="140" y="37"/>
                    <a:pt x="141" y="38"/>
                    <a:pt x="142" y="38"/>
                  </a:cubicBezTo>
                  <a:cubicBezTo>
                    <a:pt x="141" y="38"/>
                    <a:pt x="141" y="35"/>
                    <a:pt x="141" y="35"/>
                  </a:cubicBezTo>
                  <a:cubicBezTo>
                    <a:pt x="141" y="36"/>
                    <a:pt x="144" y="37"/>
                    <a:pt x="143" y="36"/>
                  </a:cubicBezTo>
                  <a:cubicBezTo>
                    <a:pt x="143" y="36"/>
                    <a:pt x="141" y="35"/>
                    <a:pt x="142" y="34"/>
                  </a:cubicBezTo>
                  <a:cubicBezTo>
                    <a:pt x="142" y="34"/>
                    <a:pt x="144" y="36"/>
                    <a:pt x="144" y="35"/>
                  </a:cubicBezTo>
                  <a:cubicBezTo>
                    <a:pt x="143" y="35"/>
                    <a:pt x="143" y="35"/>
                    <a:pt x="142" y="34"/>
                  </a:cubicBezTo>
                  <a:cubicBezTo>
                    <a:pt x="143" y="34"/>
                    <a:pt x="143" y="34"/>
                    <a:pt x="144" y="34"/>
                  </a:cubicBezTo>
                  <a:cubicBezTo>
                    <a:pt x="143" y="33"/>
                    <a:pt x="143" y="33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3"/>
                    <a:pt x="143" y="33"/>
                    <a:pt x="144" y="34"/>
                  </a:cubicBezTo>
                  <a:cubicBezTo>
                    <a:pt x="145" y="34"/>
                    <a:pt x="145" y="34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45" y="33"/>
                    <a:pt x="146" y="32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0"/>
                    <a:pt x="148" y="29"/>
                    <a:pt x="147" y="29"/>
                  </a:cubicBezTo>
                  <a:cubicBezTo>
                    <a:pt x="148" y="29"/>
                    <a:pt x="147" y="30"/>
                    <a:pt x="147" y="30"/>
                  </a:cubicBezTo>
                  <a:cubicBezTo>
                    <a:pt x="146" y="30"/>
                    <a:pt x="148" y="26"/>
                    <a:pt x="146" y="26"/>
                  </a:cubicBezTo>
                  <a:cubicBezTo>
                    <a:pt x="146" y="26"/>
                    <a:pt x="134" y="41"/>
                    <a:pt x="134" y="41"/>
                  </a:cubicBezTo>
                  <a:cubicBezTo>
                    <a:pt x="135" y="43"/>
                    <a:pt x="119" y="57"/>
                    <a:pt x="115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5" y="62"/>
                    <a:pt x="115" y="63"/>
                    <a:pt x="115" y="63"/>
                  </a:cubicBezTo>
                  <a:cubicBezTo>
                    <a:pt x="116" y="69"/>
                    <a:pt x="122" y="64"/>
                    <a:pt x="122" y="63"/>
                  </a:cubicBezTo>
                  <a:cubicBezTo>
                    <a:pt x="123" y="66"/>
                    <a:pt x="113" y="72"/>
                    <a:pt x="121" y="77"/>
                  </a:cubicBezTo>
                  <a:cubicBezTo>
                    <a:pt x="122" y="77"/>
                    <a:pt x="123" y="76"/>
                    <a:pt x="124" y="76"/>
                  </a:cubicBezTo>
                  <a:cubicBezTo>
                    <a:pt x="124" y="76"/>
                    <a:pt x="122" y="78"/>
                    <a:pt x="123" y="79"/>
                  </a:cubicBezTo>
                  <a:cubicBezTo>
                    <a:pt x="126" y="81"/>
                    <a:pt x="128" y="74"/>
                    <a:pt x="127" y="73"/>
                  </a:cubicBezTo>
                  <a:cubicBezTo>
                    <a:pt x="127" y="74"/>
                    <a:pt x="147" y="52"/>
                    <a:pt x="147" y="52"/>
                  </a:cubicBezTo>
                  <a:cubicBezTo>
                    <a:pt x="148" y="53"/>
                    <a:pt x="147" y="51"/>
                    <a:pt x="147" y="51"/>
                  </a:cubicBezTo>
                  <a:cubicBezTo>
                    <a:pt x="147" y="51"/>
                    <a:pt x="148" y="51"/>
                    <a:pt x="148" y="51"/>
                  </a:cubicBezTo>
                  <a:cubicBezTo>
                    <a:pt x="149" y="50"/>
                    <a:pt x="149" y="50"/>
                    <a:pt x="148" y="50"/>
                  </a:cubicBezTo>
                  <a:cubicBezTo>
                    <a:pt x="150" y="50"/>
                    <a:pt x="153" y="45"/>
                    <a:pt x="153" y="44"/>
                  </a:cubicBezTo>
                  <a:cubicBezTo>
                    <a:pt x="154" y="44"/>
                    <a:pt x="154" y="44"/>
                    <a:pt x="154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4" y="43"/>
                    <a:pt x="154" y="43"/>
                    <a:pt x="153" y="43"/>
                  </a:cubicBezTo>
                  <a:cubicBezTo>
                    <a:pt x="153" y="43"/>
                    <a:pt x="155" y="43"/>
                    <a:pt x="155" y="43"/>
                  </a:cubicBezTo>
                  <a:cubicBezTo>
                    <a:pt x="155" y="43"/>
                    <a:pt x="154" y="41"/>
                    <a:pt x="154" y="41"/>
                  </a:cubicBezTo>
                  <a:cubicBezTo>
                    <a:pt x="151" y="43"/>
                    <a:pt x="149" y="47"/>
                    <a:pt x="149" y="49"/>
                  </a:cubicBezTo>
                  <a:cubicBezTo>
                    <a:pt x="148" y="48"/>
                    <a:pt x="147" y="49"/>
                    <a:pt x="147" y="49"/>
                  </a:cubicBezTo>
                  <a:cubicBezTo>
                    <a:pt x="147" y="49"/>
                    <a:pt x="148" y="47"/>
                    <a:pt x="148" y="47"/>
                  </a:cubicBezTo>
                  <a:cubicBezTo>
                    <a:pt x="147" y="47"/>
                    <a:pt x="145" y="50"/>
                    <a:pt x="145" y="50"/>
                  </a:cubicBezTo>
                  <a:cubicBezTo>
                    <a:pt x="146" y="51"/>
                    <a:pt x="145" y="53"/>
                    <a:pt x="144" y="52"/>
                  </a:cubicBezTo>
                  <a:cubicBezTo>
                    <a:pt x="144" y="52"/>
                    <a:pt x="144" y="53"/>
                    <a:pt x="144" y="53"/>
                  </a:cubicBezTo>
                  <a:cubicBezTo>
                    <a:pt x="144" y="52"/>
                    <a:pt x="141" y="57"/>
                    <a:pt x="141" y="57"/>
                  </a:cubicBezTo>
                  <a:cubicBezTo>
                    <a:pt x="140" y="57"/>
                    <a:pt x="139" y="58"/>
                    <a:pt x="138" y="58"/>
                  </a:cubicBezTo>
                  <a:cubicBezTo>
                    <a:pt x="138" y="58"/>
                    <a:pt x="137" y="59"/>
                    <a:pt x="137" y="59"/>
                  </a:cubicBezTo>
                  <a:cubicBezTo>
                    <a:pt x="137" y="59"/>
                    <a:pt x="139" y="60"/>
                    <a:pt x="139" y="61"/>
                  </a:cubicBezTo>
                  <a:cubicBezTo>
                    <a:pt x="138" y="61"/>
                    <a:pt x="135" y="61"/>
                    <a:pt x="135" y="61"/>
                  </a:cubicBezTo>
                  <a:cubicBezTo>
                    <a:pt x="135" y="61"/>
                    <a:pt x="136" y="63"/>
                    <a:pt x="136" y="63"/>
                  </a:cubicBezTo>
                  <a:cubicBezTo>
                    <a:pt x="135" y="62"/>
                    <a:pt x="131" y="63"/>
                    <a:pt x="131" y="64"/>
                  </a:cubicBezTo>
                  <a:cubicBezTo>
                    <a:pt x="131" y="62"/>
                    <a:pt x="149" y="42"/>
                    <a:pt x="151" y="39"/>
                  </a:cubicBezTo>
                  <a:cubicBezTo>
                    <a:pt x="154" y="35"/>
                    <a:pt x="157" y="30"/>
                    <a:pt x="158" y="29"/>
                  </a:cubicBezTo>
                  <a:cubicBezTo>
                    <a:pt x="159" y="28"/>
                    <a:pt x="162" y="25"/>
                    <a:pt x="162" y="24"/>
                  </a:cubicBezTo>
                  <a:cubicBezTo>
                    <a:pt x="162" y="25"/>
                    <a:pt x="163" y="22"/>
                    <a:pt x="163" y="23"/>
                  </a:cubicBezTo>
                  <a:cubicBezTo>
                    <a:pt x="163" y="24"/>
                    <a:pt x="165" y="18"/>
                    <a:pt x="166" y="18"/>
                  </a:cubicBezTo>
                  <a:cubicBezTo>
                    <a:pt x="166" y="19"/>
                    <a:pt x="167" y="19"/>
                    <a:pt x="167" y="18"/>
                  </a:cubicBezTo>
                  <a:cubicBezTo>
                    <a:pt x="167" y="27"/>
                    <a:pt x="168" y="42"/>
                    <a:pt x="168" y="44"/>
                  </a:cubicBezTo>
                  <a:cubicBezTo>
                    <a:pt x="168" y="44"/>
                    <a:pt x="169" y="44"/>
                    <a:pt x="169" y="44"/>
                  </a:cubicBezTo>
                  <a:cubicBezTo>
                    <a:pt x="170" y="50"/>
                    <a:pt x="164" y="68"/>
                    <a:pt x="167" y="71"/>
                  </a:cubicBezTo>
                  <a:cubicBezTo>
                    <a:pt x="167" y="71"/>
                    <a:pt x="167" y="73"/>
                    <a:pt x="168" y="74"/>
                  </a:cubicBezTo>
                  <a:cubicBezTo>
                    <a:pt x="166" y="70"/>
                    <a:pt x="170" y="55"/>
                    <a:pt x="170" y="49"/>
                  </a:cubicBezTo>
                  <a:cubicBezTo>
                    <a:pt x="170" y="47"/>
                    <a:pt x="170" y="40"/>
                    <a:pt x="169" y="32"/>
                  </a:cubicBezTo>
                  <a:cubicBezTo>
                    <a:pt x="170" y="32"/>
                    <a:pt x="170" y="32"/>
                    <a:pt x="169" y="32"/>
                  </a:cubicBezTo>
                  <a:cubicBezTo>
                    <a:pt x="169" y="27"/>
                    <a:pt x="169" y="21"/>
                    <a:pt x="168" y="18"/>
                  </a:cubicBezTo>
                  <a:cubicBezTo>
                    <a:pt x="168" y="17"/>
                    <a:pt x="169" y="17"/>
                    <a:pt x="169" y="17"/>
                  </a:cubicBezTo>
                  <a:cubicBezTo>
                    <a:pt x="170" y="25"/>
                    <a:pt x="172" y="37"/>
                    <a:pt x="172" y="37"/>
                  </a:cubicBezTo>
                  <a:cubicBezTo>
                    <a:pt x="172" y="37"/>
                    <a:pt x="171" y="27"/>
                    <a:pt x="171" y="18"/>
                  </a:cubicBezTo>
                  <a:cubicBezTo>
                    <a:pt x="171" y="19"/>
                    <a:pt x="172" y="20"/>
                    <a:pt x="173" y="21"/>
                  </a:cubicBezTo>
                  <a:cubicBezTo>
                    <a:pt x="173" y="26"/>
                    <a:pt x="173" y="31"/>
                    <a:pt x="173" y="33"/>
                  </a:cubicBezTo>
                  <a:cubicBezTo>
                    <a:pt x="174" y="43"/>
                    <a:pt x="173" y="53"/>
                    <a:pt x="173" y="63"/>
                  </a:cubicBezTo>
                  <a:cubicBezTo>
                    <a:pt x="173" y="67"/>
                    <a:pt x="169" y="80"/>
                    <a:pt x="171" y="83"/>
                  </a:cubicBezTo>
                  <a:cubicBezTo>
                    <a:pt x="171" y="84"/>
                    <a:pt x="172" y="85"/>
                    <a:pt x="172" y="87"/>
                  </a:cubicBezTo>
                  <a:cubicBezTo>
                    <a:pt x="172" y="87"/>
                    <a:pt x="172" y="87"/>
                    <a:pt x="172" y="87"/>
                  </a:cubicBezTo>
                  <a:cubicBezTo>
                    <a:pt x="172" y="87"/>
                    <a:pt x="172" y="88"/>
                    <a:pt x="172" y="89"/>
                  </a:cubicBezTo>
                  <a:cubicBezTo>
                    <a:pt x="171" y="94"/>
                    <a:pt x="170" y="100"/>
                    <a:pt x="168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6" y="112"/>
                    <a:pt x="165" y="117"/>
                    <a:pt x="164" y="120"/>
                  </a:cubicBezTo>
                  <a:cubicBezTo>
                    <a:pt x="161" y="132"/>
                    <a:pt x="157" y="146"/>
                    <a:pt x="152" y="158"/>
                  </a:cubicBezTo>
                  <a:cubicBezTo>
                    <a:pt x="139" y="190"/>
                    <a:pt x="120" y="221"/>
                    <a:pt x="101" y="249"/>
                  </a:cubicBezTo>
                  <a:cubicBezTo>
                    <a:pt x="92" y="262"/>
                    <a:pt x="82" y="274"/>
                    <a:pt x="72" y="286"/>
                  </a:cubicBezTo>
                  <a:cubicBezTo>
                    <a:pt x="68" y="291"/>
                    <a:pt x="63" y="296"/>
                    <a:pt x="58" y="301"/>
                  </a:cubicBezTo>
                  <a:cubicBezTo>
                    <a:pt x="56" y="303"/>
                    <a:pt x="52" y="305"/>
                    <a:pt x="49" y="307"/>
                  </a:cubicBezTo>
                  <a:cubicBezTo>
                    <a:pt x="63" y="294"/>
                    <a:pt x="76" y="280"/>
                    <a:pt x="88" y="264"/>
                  </a:cubicBezTo>
                  <a:cubicBezTo>
                    <a:pt x="97" y="253"/>
                    <a:pt x="104" y="241"/>
                    <a:pt x="112" y="230"/>
                  </a:cubicBezTo>
                  <a:cubicBezTo>
                    <a:pt x="113" y="228"/>
                    <a:pt x="118" y="219"/>
                    <a:pt x="122" y="211"/>
                  </a:cubicBezTo>
                  <a:cubicBezTo>
                    <a:pt x="121" y="212"/>
                    <a:pt x="120" y="214"/>
                    <a:pt x="120" y="213"/>
                  </a:cubicBezTo>
                  <a:cubicBezTo>
                    <a:pt x="119" y="213"/>
                    <a:pt x="123" y="208"/>
                    <a:pt x="123" y="209"/>
                  </a:cubicBezTo>
                  <a:cubicBezTo>
                    <a:pt x="123" y="208"/>
                    <a:pt x="124" y="208"/>
                    <a:pt x="124" y="207"/>
                  </a:cubicBezTo>
                  <a:cubicBezTo>
                    <a:pt x="124" y="207"/>
                    <a:pt x="124" y="207"/>
                    <a:pt x="124" y="207"/>
                  </a:cubicBezTo>
                  <a:cubicBezTo>
                    <a:pt x="121" y="206"/>
                    <a:pt x="133" y="193"/>
                    <a:pt x="133" y="193"/>
                  </a:cubicBezTo>
                  <a:cubicBezTo>
                    <a:pt x="132" y="193"/>
                    <a:pt x="132" y="194"/>
                    <a:pt x="132" y="194"/>
                  </a:cubicBezTo>
                  <a:cubicBezTo>
                    <a:pt x="132" y="194"/>
                    <a:pt x="134" y="187"/>
                    <a:pt x="134" y="187"/>
                  </a:cubicBezTo>
                  <a:cubicBezTo>
                    <a:pt x="134" y="188"/>
                    <a:pt x="134" y="189"/>
                    <a:pt x="134" y="190"/>
                  </a:cubicBezTo>
                  <a:cubicBezTo>
                    <a:pt x="135" y="191"/>
                    <a:pt x="138" y="184"/>
                    <a:pt x="138" y="184"/>
                  </a:cubicBezTo>
                  <a:cubicBezTo>
                    <a:pt x="134" y="182"/>
                    <a:pt x="139" y="183"/>
                    <a:pt x="140" y="180"/>
                  </a:cubicBezTo>
                  <a:cubicBezTo>
                    <a:pt x="139" y="180"/>
                    <a:pt x="139" y="180"/>
                    <a:pt x="138" y="181"/>
                  </a:cubicBezTo>
                  <a:cubicBezTo>
                    <a:pt x="137" y="181"/>
                    <a:pt x="141" y="177"/>
                    <a:pt x="141" y="177"/>
                  </a:cubicBezTo>
                  <a:cubicBezTo>
                    <a:pt x="141" y="178"/>
                    <a:pt x="141" y="178"/>
                    <a:pt x="141" y="178"/>
                  </a:cubicBezTo>
                  <a:cubicBezTo>
                    <a:pt x="144" y="176"/>
                    <a:pt x="144" y="172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6" y="168"/>
                    <a:pt x="146" y="167"/>
                    <a:pt x="146" y="166"/>
                  </a:cubicBezTo>
                  <a:cubicBezTo>
                    <a:pt x="146" y="166"/>
                    <a:pt x="146" y="166"/>
                    <a:pt x="147" y="166"/>
                  </a:cubicBezTo>
                  <a:cubicBezTo>
                    <a:pt x="147" y="166"/>
                    <a:pt x="146" y="166"/>
                    <a:pt x="146" y="166"/>
                  </a:cubicBezTo>
                  <a:cubicBezTo>
                    <a:pt x="147" y="165"/>
                    <a:pt x="147" y="165"/>
                    <a:pt x="147" y="164"/>
                  </a:cubicBezTo>
                  <a:cubicBezTo>
                    <a:pt x="147" y="165"/>
                    <a:pt x="147" y="165"/>
                    <a:pt x="147" y="165"/>
                  </a:cubicBezTo>
                  <a:cubicBezTo>
                    <a:pt x="148" y="163"/>
                    <a:pt x="149" y="161"/>
                    <a:pt x="150" y="158"/>
                  </a:cubicBezTo>
                  <a:cubicBezTo>
                    <a:pt x="150" y="158"/>
                    <a:pt x="150" y="158"/>
                    <a:pt x="150" y="158"/>
                  </a:cubicBezTo>
                  <a:cubicBezTo>
                    <a:pt x="151" y="154"/>
                    <a:pt x="153" y="150"/>
                    <a:pt x="153" y="149"/>
                  </a:cubicBezTo>
                  <a:cubicBezTo>
                    <a:pt x="153" y="149"/>
                    <a:pt x="151" y="155"/>
                    <a:pt x="150" y="155"/>
                  </a:cubicBezTo>
                  <a:cubicBezTo>
                    <a:pt x="149" y="154"/>
                    <a:pt x="156" y="139"/>
                    <a:pt x="154" y="139"/>
                  </a:cubicBezTo>
                  <a:cubicBezTo>
                    <a:pt x="153" y="139"/>
                    <a:pt x="140" y="177"/>
                    <a:pt x="136" y="180"/>
                  </a:cubicBezTo>
                  <a:cubicBezTo>
                    <a:pt x="132" y="185"/>
                    <a:pt x="128" y="193"/>
                    <a:pt x="126" y="198"/>
                  </a:cubicBezTo>
                  <a:cubicBezTo>
                    <a:pt x="124" y="202"/>
                    <a:pt x="119" y="207"/>
                    <a:pt x="118" y="212"/>
                  </a:cubicBezTo>
                  <a:cubicBezTo>
                    <a:pt x="115" y="220"/>
                    <a:pt x="106" y="233"/>
                    <a:pt x="100" y="240"/>
                  </a:cubicBezTo>
                  <a:cubicBezTo>
                    <a:pt x="85" y="260"/>
                    <a:pt x="72" y="282"/>
                    <a:pt x="52" y="298"/>
                  </a:cubicBezTo>
                  <a:cubicBezTo>
                    <a:pt x="51" y="300"/>
                    <a:pt x="36" y="312"/>
                    <a:pt x="36" y="311"/>
                  </a:cubicBezTo>
                  <a:cubicBezTo>
                    <a:pt x="36" y="311"/>
                    <a:pt x="26" y="315"/>
                    <a:pt x="25" y="316"/>
                  </a:cubicBezTo>
                  <a:cubicBezTo>
                    <a:pt x="23" y="318"/>
                    <a:pt x="7" y="324"/>
                    <a:pt x="6" y="323"/>
                  </a:cubicBezTo>
                  <a:cubicBezTo>
                    <a:pt x="10" y="327"/>
                    <a:pt x="37" y="322"/>
                    <a:pt x="39" y="315"/>
                  </a:cubicBezTo>
                  <a:cubicBezTo>
                    <a:pt x="37" y="322"/>
                    <a:pt x="17" y="326"/>
                    <a:pt x="11" y="327"/>
                  </a:cubicBezTo>
                  <a:cubicBezTo>
                    <a:pt x="6" y="328"/>
                    <a:pt x="9" y="330"/>
                    <a:pt x="4" y="331"/>
                  </a:cubicBezTo>
                  <a:cubicBezTo>
                    <a:pt x="0" y="331"/>
                    <a:pt x="4" y="334"/>
                    <a:pt x="3" y="336"/>
                  </a:cubicBezTo>
                  <a:cubicBezTo>
                    <a:pt x="3" y="336"/>
                    <a:pt x="2" y="336"/>
                    <a:pt x="1" y="337"/>
                  </a:cubicBezTo>
                  <a:cubicBezTo>
                    <a:pt x="7" y="335"/>
                    <a:pt x="17" y="338"/>
                    <a:pt x="22" y="336"/>
                  </a:cubicBezTo>
                  <a:cubicBezTo>
                    <a:pt x="17" y="338"/>
                    <a:pt x="11" y="336"/>
                    <a:pt x="6" y="338"/>
                  </a:cubicBezTo>
                  <a:cubicBezTo>
                    <a:pt x="5" y="339"/>
                    <a:pt x="6" y="339"/>
                    <a:pt x="7" y="340"/>
                  </a:cubicBezTo>
                  <a:cubicBezTo>
                    <a:pt x="13" y="342"/>
                    <a:pt x="36" y="335"/>
                    <a:pt x="40" y="330"/>
                  </a:cubicBezTo>
                  <a:cubicBezTo>
                    <a:pt x="40" y="330"/>
                    <a:pt x="37" y="330"/>
                    <a:pt x="38" y="329"/>
                  </a:cubicBezTo>
                  <a:cubicBezTo>
                    <a:pt x="39" y="329"/>
                    <a:pt x="40" y="328"/>
                    <a:pt x="42" y="328"/>
                  </a:cubicBezTo>
                  <a:cubicBezTo>
                    <a:pt x="41" y="328"/>
                    <a:pt x="41" y="329"/>
                    <a:pt x="41" y="329"/>
                  </a:cubicBezTo>
                  <a:cubicBezTo>
                    <a:pt x="51" y="327"/>
                    <a:pt x="96" y="279"/>
                    <a:pt x="98" y="273"/>
                  </a:cubicBezTo>
                  <a:cubicBezTo>
                    <a:pt x="98" y="273"/>
                    <a:pt x="98" y="273"/>
                    <a:pt x="98" y="274"/>
                  </a:cubicBezTo>
                  <a:cubicBezTo>
                    <a:pt x="99" y="273"/>
                    <a:pt x="104" y="266"/>
                    <a:pt x="110" y="257"/>
                  </a:cubicBezTo>
                  <a:cubicBezTo>
                    <a:pt x="110" y="257"/>
                    <a:pt x="109" y="257"/>
                    <a:pt x="110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14" y="250"/>
                    <a:pt x="119" y="243"/>
                    <a:pt x="122" y="237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5" y="232"/>
                    <a:pt x="127" y="228"/>
                    <a:pt x="128" y="229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9" y="229"/>
                    <a:pt x="128" y="223"/>
                    <a:pt x="130" y="223"/>
                  </a:cubicBezTo>
                  <a:cubicBezTo>
                    <a:pt x="130" y="224"/>
                    <a:pt x="130" y="224"/>
                    <a:pt x="130" y="225"/>
                  </a:cubicBezTo>
                  <a:cubicBezTo>
                    <a:pt x="130" y="225"/>
                    <a:pt x="133" y="221"/>
                    <a:pt x="133" y="220"/>
                  </a:cubicBezTo>
                  <a:cubicBezTo>
                    <a:pt x="138" y="216"/>
                    <a:pt x="144" y="201"/>
                    <a:pt x="146" y="198"/>
                  </a:cubicBezTo>
                  <a:cubicBezTo>
                    <a:pt x="149" y="193"/>
                    <a:pt x="150" y="189"/>
                    <a:pt x="152" y="185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3" y="184"/>
                    <a:pt x="153" y="183"/>
                    <a:pt x="154" y="182"/>
                  </a:cubicBezTo>
                  <a:cubicBezTo>
                    <a:pt x="154" y="182"/>
                    <a:pt x="157" y="174"/>
                    <a:pt x="156" y="174"/>
                  </a:cubicBezTo>
                  <a:cubicBezTo>
                    <a:pt x="152" y="175"/>
                    <a:pt x="143" y="200"/>
                    <a:pt x="140" y="205"/>
                  </a:cubicBezTo>
                  <a:cubicBezTo>
                    <a:pt x="138" y="207"/>
                    <a:pt x="136" y="217"/>
                    <a:pt x="131" y="219"/>
                  </a:cubicBezTo>
                  <a:cubicBezTo>
                    <a:pt x="131" y="219"/>
                    <a:pt x="133" y="216"/>
                    <a:pt x="134" y="213"/>
                  </a:cubicBezTo>
                  <a:cubicBezTo>
                    <a:pt x="131" y="218"/>
                    <a:pt x="123" y="228"/>
                    <a:pt x="124" y="229"/>
                  </a:cubicBezTo>
                  <a:cubicBezTo>
                    <a:pt x="125" y="228"/>
                    <a:pt x="126" y="228"/>
                    <a:pt x="126" y="227"/>
                  </a:cubicBezTo>
                  <a:cubicBezTo>
                    <a:pt x="126" y="227"/>
                    <a:pt x="121" y="237"/>
                    <a:pt x="120" y="236"/>
                  </a:cubicBezTo>
                  <a:cubicBezTo>
                    <a:pt x="120" y="236"/>
                    <a:pt x="123" y="231"/>
                    <a:pt x="123" y="231"/>
                  </a:cubicBezTo>
                  <a:cubicBezTo>
                    <a:pt x="123" y="231"/>
                    <a:pt x="119" y="236"/>
                    <a:pt x="119" y="237"/>
                  </a:cubicBezTo>
                  <a:cubicBezTo>
                    <a:pt x="120" y="237"/>
                    <a:pt x="120" y="237"/>
                    <a:pt x="120" y="237"/>
                  </a:cubicBezTo>
                  <a:cubicBezTo>
                    <a:pt x="120" y="238"/>
                    <a:pt x="112" y="250"/>
                    <a:pt x="111" y="250"/>
                  </a:cubicBezTo>
                  <a:cubicBezTo>
                    <a:pt x="111" y="250"/>
                    <a:pt x="112" y="248"/>
                    <a:pt x="112" y="248"/>
                  </a:cubicBezTo>
                  <a:cubicBezTo>
                    <a:pt x="110" y="249"/>
                    <a:pt x="106" y="255"/>
                    <a:pt x="105" y="258"/>
                  </a:cubicBezTo>
                  <a:cubicBezTo>
                    <a:pt x="106" y="257"/>
                    <a:pt x="107" y="257"/>
                    <a:pt x="107" y="256"/>
                  </a:cubicBezTo>
                  <a:cubicBezTo>
                    <a:pt x="107" y="256"/>
                    <a:pt x="106" y="258"/>
                    <a:pt x="105" y="259"/>
                  </a:cubicBezTo>
                  <a:cubicBezTo>
                    <a:pt x="105" y="260"/>
                    <a:pt x="105" y="260"/>
                    <a:pt x="105" y="259"/>
                  </a:cubicBezTo>
                  <a:cubicBezTo>
                    <a:pt x="100" y="265"/>
                    <a:pt x="92" y="275"/>
                    <a:pt x="91" y="277"/>
                  </a:cubicBezTo>
                  <a:cubicBezTo>
                    <a:pt x="91" y="277"/>
                    <a:pt x="94" y="274"/>
                    <a:pt x="95" y="273"/>
                  </a:cubicBezTo>
                  <a:cubicBezTo>
                    <a:pt x="95" y="274"/>
                    <a:pt x="95" y="276"/>
                    <a:pt x="96" y="275"/>
                  </a:cubicBezTo>
                  <a:cubicBezTo>
                    <a:pt x="95" y="276"/>
                    <a:pt x="83" y="285"/>
                    <a:pt x="84" y="286"/>
                  </a:cubicBezTo>
                  <a:cubicBezTo>
                    <a:pt x="85" y="286"/>
                    <a:pt x="85" y="286"/>
                    <a:pt x="86" y="286"/>
                  </a:cubicBezTo>
                  <a:cubicBezTo>
                    <a:pt x="86" y="287"/>
                    <a:pt x="70" y="298"/>
                    <a:pt x="69" y="301"/>
                  </a:cubicBezTo>
                  <a:cubicBezTo>
                    <a:pt x="73" y="289"/>
                    <a:pt x="90" y="280"/>
                    <a:pt x="96" y="268"/>
                  </a:cubicBezTo>
                  <a:cubicBezTo>
                    <a:pt x="100" y="261"/>
                    <a:pt x="107" y="254"/>
                    <a:pt x="111" y="247"/>
                  </a:cubicBezTo>
                  <a:cubicBezTo>
                    <a:pt x="128" y="221"/>
                    <a:pt x="144" y="195"/>
                    <a:pt x="156" y="166"/>
                  </a:cubicBezTo>
                  <a:cubicBezTo>
                    <a:pt x="160" y="158"/>
                    <a:pt x="162" y="149"/>
                    <a:pt x="165" y="140"/>
                  </a:cubicBezTo>
                  <a:cubicBezTo>
                    <a:pt x="167" y="136"/>
                    <a:pt x="170" y="124"/>
                    <a:pt x="170" y="121"/>
                  </a:cubicBezTo>
                  <a:cubicBezTo>
                    <a:pt x="169" y="119"/>
                    <a:pt x="170" y="115"/>
                    <a:pt x="171" y="112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3" y="107"/>
                    <a:pt x="175" y="101"/>
                    <a:pt x="175" y="97"/>
                  </a:cubicBezTo>
                  <a:cubicBezTo>
                    <a:pt x="175" y="96"/>
                    <a:pt x="176" y="89"/>
                    <a:pt x="177" y="85"/>
                  </a:cubicBezTo>
                  <a:cubicBezTo>
                    <a:pt x="176" y="85"/>
                    <a:pt x="178" y="77"/>
                    <a:pt x="178" y="77"/>
                  </a:cubicBezTo>
                  <a:cubicBezTo>
                    <a:pt x="179" y="74"/>
                    <a:pt x="177" y="58"/>
                    <a:pt x="179" y="56"/>
                  </a:cubicBezTo>
                  <a:cubicBezTo>
                    <a:pt x="179" y="57"/>
                    <a:pt x="180" y="57"/>
                    <a:pt x="180" y="58"/>
                  </a:cubicBezTo>
                  <a:cubicBezTo>
                    <a:pt x="181" y="55"/>
                    <a:pt x="181" y="43"/>
                    <a:pt x="180" y="41"/>
                  </a:cubicBezTo>
                  <a:cubicBezTo>
                    <a:pt x="179" y="37"/>
                    <a:pt x="178" y="32"/>
                    <a:pt x="178" y="28"/>
                  </a:cubicBezTo>
                  <a:cubicBezTo>
                    <a:pt x="179" y="29"/>
                    <a:pt x="179" y="29"/>
                    <a:pt x="179" y="29"/>
                  </a:cubicBezTo>
                  <a:cubicBezTo>
                    <a:pt x="179" y="30"/>
                    <a:pt x="180" y="29"/>
                    <a:pt x="181" y="29"/>
                  </a:cubicBezTo>
                  <a:cubicBezTo>
                    <a:pt x="181" y="30"/>
                    <a:pt x="180" y="32"/>
                    <a:pt x="181" y="31"/>
                  </a:cubicBezTo>
                  <a:cubicBezTo>
                    <a:pt x="181" y="31"/>
                    <a:pt x="181" y="31"/>
                    <a:pt x="181" y="30"/>
                  </a:cubicBezTo>
                  <a:cubicBezTo>
                    <a:pt x="182" y="32"/>
                    <a:pt x="186" y="36"/>
                    <a:pt x="188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7"/>
                    <a:pt x="188" y="38"/>
                    <a:pt x="188" y="38"/>
                  </a:cubicBezTo>
                  <a:cubicBezTo>
                    <a:pt x="188" y="38"/>
                    <a:pt x="190" y="38"/>
                    <a:pt x="190" y="37"/>
                  </a:cubicBezTo>
                  <a:cubicBezTo>
                    <a:pt x="188" y="34"/>
                    <a:pt x="185" y="32"/>
                    <a:pt x="183" y="32"/>
                  </a:cubicBezTo>
                  <a:cubicBezTo>
                    <a:pt x="184" y="31"/>
                    <a:pt x="183" y="30"/>
                    <a:pt x="183" y="30"/>
                  </a:cubicBezTo>
                  <a:cubicBezTo>
                    <a:pt x="183" y="29"/>
                    <a:pt x="184" y="31"/>
                    <a:pt x="185" y="30"/>
                  </a:cubicBezTo>
                  <a:cubicBezTo>
                    <a:pt x="185" y="30"/>
                    <a:pt x="182" y="27"/>
                    <a:pt x="182" y="27"/>
                  </a:cubicBezTo>
                  <a:cubicBezTo>
                    <a:pt x="181" y="28"/>
                    <a:pt x="179" y="27"/>
                    <a:pt x="180" y="26"/>
                  </a:cubicBezTo>
                  <a:cubicBezTo>
                    <a:pt x="180" y="26"/>
                    <a:pt x="179" y="26"/>
                    <a:pt x="180" y="26"/>
                  </a:cubicBezTo>
                  <a:cubicBezTo>
                    <a:pt x="180" y="26"/>
                    <a:pt x="179" y="26"/>
                    <a:pt x="179" y="25"/>
                  </a:cubicBezTo>
                  <a:cubicBezTo>
                    <a:pt x="179" y="23"/>
                    <a:pt x="179" y="22"/>
                    <a:pt x="179" y="20"/>
                  </a:cubicBezTo>
                  <a:cubicBezTo>
                    <a:pt x="180" y="22"/>
                    <a:pt x="181" y="23"/>
                    <a:pt x="183" y="25"/>
                  </a:cubicBezTo>
                  <a:cubicBezTo>
                    <a:pt x="182" y="26"/>
                    <a:pt x="182" y="26"/>
                    <a:pt x="183" y="27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7" y="30"/>
                    <a:pt x="191" y="34"/>
                    <a:pt x="192" y="35"/>
                  </a:cubicBezTo>
                  <a:cubicBezTo>
                    <a:pt x="195" y="38"/>
                    <a:pt x="200" y="42"/>
                    <a:pt x="201" y="43"/>
                  </a:cubicBezTo>
                  <a:cubicBezTo>
                    <a:pt x="202" y="44"/>
                    <a:pt x="206" y="47"/>
                    <a:pt x="206" y="48"/>
                  </a:cubicBezTo>
                  <a:cubicBezTo>
                    <a:pt x="205" y="47"/>
                    <a:pt x="209" y="49"/>
                    <a:pt x="207" y="49"/>
                  </a:cubicBezTo>
                  <a:cubicBezTo>
                    <a:pt x="207" y="49"/>
                    <a:pt x="213" y="50"/>
                    <a:pt x="212" y="51"/>
                  </a:cubicBezTo>
                  <a:cubicBezTo>
                    <a:pt x="212" y="53"/>
                    <a:pt x="216" y="56"/>
                    <a:pt x="218" y="57"/>
                  </a:cubicBezTo>
                  <a:cubicBezTo>
                    <a:pt x="224" y="60"/>
                    <a:pt x="222" y="56"/>
                    <a:pt x="225" y="54"/>
                  </a:cubicBezTo>
                  <a:cubicBezTo>
                    <a:pt x="224" y="54"/>
                    <a:pt x="228" y="47"/>
                    <a:pt x="227" y="47"/>
                  </a:cubicBezTo>
                  <a:close/>
                  <a:moveTo>
                    <a:pt x="223" y="50"/>
                  </a:moveTo>
                  <a:cubicBezTo>
                    <a:pt x="223" y="50"/>
                    <a:pt x="224" y="49"/>
                    <a:pt x="223" y="50"/>
                  </a:cubicBezTo>
                  <a:close/>
                  <a:moveTo>
                    <a:pt x="197" y="27"/>
                  </a:moveTo>
                  <a:cubicBezTo>
                    <a:pt x="196" y="28"/>
                    <a:pt x="198" y="25"/>
                    <a:pt x="197" y="27"/>
                  </a:cubicBezTo>
                  <a:close/>
                  <a:moveTo>
                    <a:pt x="200" y="27"/>
                  </a:moveTo>
                  <a:cubicBezTo>
                    <a:pt x="199" y="28"/>
                    <a:pt x="200" y="27"/>
                    <a:pt x="200" y="27"/>
                  </a:cubicBezTo>
                  <a:close/>
                  <a:moveTo>
                    <a:pt x="199" y="29"/>
                  </a:moveTo>
                  <a:cubicBezTo>
                    <a:pt x="199" y="30"/>
                    <a:pt x="200" y="29"/>
                    <a:pt x="199" y="29"/>
                  </a:cubicBezTo>
                  <a:close/>
                  <a:moveTo>
                    <a:pt x="193" y="23"/>
                  </a:moveTo>
                  <a:cubicBezTo>
                    <a:pt x="191" y="22"/>
                    <a:pt x="194" y="23"/>
                    <a:pt x="193" y="23"/>
                  </a:cubicBezTo>
                  <a:close/>
                  <a:moveTo>
                    <a:pt x="190" y="19"/>
                  </a:moveTo>
                  <a:cubicBezTo>
                    <a:pt x="189" y="19"/>
                    <a:pt x="191" y="18"/>
                    <a:pt x="190" y="19"/>
                  </a:cubicBezTo>
                  <a:close/>
                  <a:moveTo>
                    <a:pt x="189" y="17"/>
                  </a:moveTo>
                  <a:cubicBezTo>
                    <a:pt x="188" y="19"/>
                    <a:pt x="190" y="17"/>
                    <a:pt x="189" y="17"/>
                  </a:cubicBezTo>
                  <a:close/>
                  <a:moveTo>
                    <a:pt x="188" y="17"/>
                  </a:moveTo>
                  <a:cubicBezTo>
                    <a:pt x="187" y="17"/>
                    <a:pt x="189" y="16"/>
                    <a:pt x="188" y="17"/>
                  </a:cubicBezTo>
                  <a:close/>
                  <a:moveTo>
                    <a:pt x="163" y="8"/>
                  </a:move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lose/>
                  <a:moveTo>
                    <a:pt x="143" y="33"/>
                  </a:moveTo>
                  <a:cubicBezTo>
                    <a:pt x="143" y="33"/>
                    <a:pt x="142" y="33"/>
                    <a:pt x="143" y="33"/>
                  </a:cubicBezTo>
                  <a:close/>
                  <a:moveTo>
                    <a:pt x="135" y="43"/>
                  </a:moveTo>
                  <a:cubicBezTo>
                    <a:pt x="136" y="44"/>
                    <a:pt x="135" y="43"/>
                    <a:pt x="135" y="43"/>
                  </a:cubicBezTo>
                  <a:close/>
                  <a:moveTo>
                    <a:pt x="134" y="44"/>
                  </a:moveTo>
                  <a:cubicBezTo>
                    <a:pt x="136" y="46"/>
                    <a:pt x="134" y="44"/>
                    <a:pt x="134" y="44"/>
                  </a:cubicBezTo>
                  <a:close/>
                  <a:moveTo>
                    <a:pt x="134" y="45"/>
                  </a:moveTo>
                  <a:cubicBezTo>
                    <a:pt x="134" y="46"/>
                    <a:pt x="133" y="45"/>
                    <a:pt x="134" y="45"/>
                  </a:cubicBezTo>
                  <a:close/>
                  <a:moveTo>
                    <a:pt x="132" y="47"/>
                  </a:moveTo>
                  <a:cubicBezTo>
                    <a:pt x="133" y="48"/>
                    <a:pt x="132" y="47"/>
                    <a:pt x="132" y="47"/>
                  </a:cubicBezTo>
                  <a:close/>
                  <a:moveTo>
                    <a:pt x="118" y="64"/>
                  </a:moveTo>
                  <a:cubicBezTo>
                    <a:pt x="119" y="65"/>
                    <a:pt x="118" y="62"/>
                    <a:pt x="118" y="64"/>
                  </a:cubicBezTo>
                  <a:close/>
                  <a:moveTo>
                    <a:pt x="125" y="75"/>
                  </a:moveTo>
                  <a:cubicBezTo>
                    <a:pt x="126" y="76"/>
                    <a:pt x="125" y="74"/>
                    <a:pt x="125" y="75"/>
                  </a:cubicBezTo>
                  <a:close/>
                  <a:moveTo>
                    <a:pt x="153" y="44"/>
                  </a:moveTo>
                  <a:cubicBezTo>
                    <a:pt x="153" y="45"/>
                    <a:pt x="152" y="43"/>
                    <a:pt x="153" y="44"/>
                  </a:cubicBezTo>
                  <a:close/>
                  <a:moveTo>
                    <a:pt x="150" y="47"/>
                  </a:moveTo>
                  <a:cubicBezTo>
                    <a:pt x="152" y="48"/>
                    <a:pt x="150" y="46"/>
                    <a:pt x="150" y="47"/>
                  </a:cubicBezTo>
                  <a:close/>
                  <a:moveTo>
                    <a:pt x="145" y="53"/>
                  </a:moveTo>
                  <a:cubicBezTo>
                    <a:pt x="146" y="54"/>
                    <a:pt x="145" y="52"/>
                    <a:pt x="145" y="53"/>
                  </a:cubicBezTo>
                  <a:close/>
                  <a:moveTo>
                    <a:pt x="132" y="65"/>
                  </a:moveTo>
                  <a:cubicBezTo>
                    <a:pt x="133" y="67"/>
                    <a:pt x="132" y="64"/>
                    <a:pt x="132" y="65"/>
                  </a:cubicBezTo>
                  <a:close/>
                  <a:moveTo>
                    <a:pt x="129" y="67"/>
                  </a:moveTo>
                  <a:cubicBezTo>
                    <a:pt x="129" y="67"/>
                    <a:pt x="128" y="67"/>
                    <a:pt x="129" y="67"/>
                  </a:cubicBezTo>
                  <a:close/>
                  <a:moveTo>
                    <a:pt x="130" y="67"/>
                  </a:moveTo>
                  <a:cubicBezTo>
                    <a:pt x="130" y="68"/>
                    <a:pt x="129" y="66"/>
                    <a:pt x="130" y="67"/>
                  </a:cubicBezTo>
                  <a:close/>
                  <a:moveTo>
                    <a:pt x="162" y="16"/>
                  </a:moveTo>
                  <a:cubicBezTo>
                    <a:pt x="164" y="17"/>
                    <a:pt x="161" y="16"/>
                    <a:pt x="162" y="16"/>
                  </a:cubicBezTo>
                  <a:close/>
                  <a:moveTo>
                    <a:pt x="159" y="18"/>
                  </a:moveTo>
                  <a:cubicBezTo>
                    <a:pt x="160" y="18"/>
                    <a:pt x="159" y="18"/>
                    <a:pt x="159" y="18"/>
                  </a:cubicBezTo>
                  <a:close/>
                  <a:moveTo>
                    <a:pt x="154" y="27"/>
                  </a:moveTo>
                  <a:cubicBezTo>
                    <a:pt x="155" y="29"/>
                    <a:pt x="153" y="27"/>
                    <a:pt x="154" y="27"/>
                  </a:cubicBezTo>
                  <a:close/>
                  <a:moveTo>
                    <a:pt x="152" y="29"/>
                  </a:moveTo>
                  <a:cubicBezTo>
                    <a:pt x="153" y="29"/>
                    <a:pt x="151" y="28"/>
                    <a:pt x="152" y="29"/>
                  </a:cubicBezTo>
                  <a:close/>
                  <a:moveTo>
                    <a:pt x="153" y="35"/>
                  </a:moveTo>
                  <a:cubicBezTo>
                    <a:pt x="154" y="36"/>
                    <a:pt x="153" y="35"/>
                    <a:pt x="153" y="35"/>
                  </a:cubicBezTo>
                  <a:close/>
                  <a:moveTo>
                    <a:pt x="154" y="30"/>
                  </a:moveTo>
                  <a:cubicBezTo>
                    <a:pt x="155" y="30"/>
                    <a:pt x="153" y="29"/>
                    <a:pt x="154" y="30"/>
                  </a:cubicBezTo>
                  <a:close/>
                  <a:moveTo>
                    <a:pt x="154" y="32"/>
                  </a:moveTo>
                  <a:cubicBezTo>
                    <a:pt x="155" y="32"/>
                    <a:pt x="154" y="31"/>
                    <a:pt x="154" y="32"/>
                  </a:cubicBezTo>
                  <a:close/>
                  <a:moveTo>
                    <a:pt x="155" y="29"/>
                  </a:moveTo>
                  <a:cubicBezTo>
                    <a:pt x="156" y="30"/>
                    <a:pt x="154" y="28"/>
                    <a:pt x="155" y="29"/>
                  </a:cubicBezTo>
                  <a:close/>
                  <a:moveTo>
                    <a:pt x="157" y="24"/>
                  </a:moveTo>
                  <a:cubicBezTo>
                    <a:pt x="158" y="25"/>
                    <a:pt x="156" y="24"/>
                    <a:pt x="157" y="24"/>
                  </a:cubicBezTo>
                  <a:close/>
                  <a:moveTo>
                    <a:pt x="158" y="20"/>
                  </a:moveTo>
                  <a:cubicBezTo>
                    <a:pt x="159" y="21"/>
                    <a:pt x="157" y="19"/>
                    <a:pt x="158" y="20"/>
                  </a:cubicBezTo>
                  <a:close/>
                  <a:moveTo>
                    <a:pt x="158" y="24"/>
                  </a:moveTo>
                  <a:cubicBezTo>
                    <a:pt x="157" y="25"/>
                    <a:pt x="159" y="23"/>
                    <a:pt x="158" y="24"/>
                  </a:cubicBezTo>
                  <a:close/>
                  <a:moveTo>
                    <a:pt x="159" y="27"/>
                  </a:moveTo>
                  <a:cubicBezTo>
                    <a:pt x="160" y="28"/>
                    <a:pt x="158" y="27"/>
                    <a:pt x="159" y="27"/>
                  </a:cubicBezTo>
                  <a:close/>
                  <a:moveTo>
                    <a:pt x="160" y="25"/>
                  </a:moveTo>
                  <a:cubicBezTo>
                    <a:pt x="161" y="26"/>
                    <a:pt x="159" y="24"/>
                    <a:pt x="160" y="25"/>
                  </a:cubicBezTo>
                  <a:close/>
                  <a:moveTo>
                    <a:pt x="161" y="24"/>
                  </a:moveTo>
                  <a:cubicBezTo>
                    <a:pt x="162" y="25"/>
                    <a:pt x="160" y="24"/>
                    <a:pt x="161" y="24"/>
                  </a:cubicBezTo>
                  <a:close/>
                  <a:moveTo>
                    <a:pt x="162" y="20"/>
                  </a:moveTo>
                  <a:cubicBezTo>
                    <a:pt x="163" y="21"/>
                    <a:pt x="160" y="19"/>
                    <a:pt x="161" y="18"/>
                  </a:cubicBezTo>
                  <a:cubicBezTo>
                    <a:pt x="161" y="18"/>
                    <a:pt x="164" y="18"/>
                    <a:pt x="164" y="18"/>
                  </a:cubicBezTo>
                  <a:cubicBezTo>
                    <a:pt x="164" y="18"/>
                    <a:pt x="161" y="20"/>
                    <a:pt x="162" y="20"/>
                  </a:cubicBezTo>
                  <a:close/>
                  <a:moveTo>
                    <a:pt x="164" y="6"/>
                  </a:moveTo>
                  <a:cubicBezTo>
                    <a:pt x="164" y="6"/>
                    <a:pt x="164" y="6"/>
                    <a:pt x="164" y="6"/>
                  </a:cubicBezTo>
                  <a:cubicBezTo>
                    <a:pt x="164" y="6"/>
                    <a:pt x="165" y="5"/>
                    <a:pt x="165" y="5"/>
                  </a:cubicBezTo>
                  <a:cubicBezTo>
                    <a:pt x="165" y="6"/>
                    <a:pt x="164" y="6"/>
                    <a:pt x="164" y="6"/>
                  </a:cubicBezTo>
                  <a:close/>
                  <a:moveTo>
                    <a:pt x="165" y="16"/>
                  </a:moveTo>
                  <a:cubicBezTo>
                    <a:pt x="165" y="16"/>
                    <a:pt x="164" y="15"/>
                    <a:pt x="165" y="16"/>
                  </a:cubicBezTo>
                  <a:close/>
                  <a:moveTo>
                    <a:pt x="165" y="15"/>
                  </a:moveTo>
                  <a:cubicBezTo>
                    <a:pt x="166" y="16"/>
                    <a:pt x="165" y="15"/>
                    <a:pt x="165" y="15"/>
                  </a:cubicBezTo>
                  <a:close/>
                  <a:moveTo>
                    <a:pt x="166" y="10"/>
                  </a:moveTo>
                  <a:cubicBezTo>
                    <a:pt x="166" y="10"/>
                    <a:pt x="166" y="9"/>
                    <a:pt x="166" y="10"/>
                  </a:cubicBezTo>
                  <a:close/>
                  <a:moveTo>
                    <a:pt x="170" y="6"/>
                  </a:moveTo>
                  <a:cubicBezTo>
                    <a:pt x="170" y="6"/>
                    <a:pt x="170" y="6"/>
                    <a:pt x="170" y="5"/>
                  </a:cubicBezTo>
                  <a:cubicBezTo>
                    <a:pt x="170" y="5"/>
                    <a:pt x="171" y="5"/>
                    <a:pt x="172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2" y="5"/>
                    <a:pt x="171" y="5"/>
                    <a:pt x="170" y="6"/>
                  </a:cubicBezTo>
                  <a:close/>
                  <a:moveTo>
                    <a:pt x="172" y="20"/>
                  </a:moveTo>
                  <a:cubicBezTo>
                    <a:pt x="172" y="19"/>
                    <a:pt x="172" y="16"/>
                    <a:pt x="172" y="16"/>
                  </a:cubicBezTo>
                  <a:cubicBezTo>
                    <a:pt x="172" y="16"/>
                    <a:pt x="170" y="17"/>
                    <a:pt x="171" y="17"/>
                  </a:cubicBezTo>
                  <a:cubicBezTo>
                    <a:pt x="171" y="17"/>
                    <a:pt x="171" y="16"/>
                    <a:pt x="171" y="16"/>
                  </a:cubicBezTo>
                  <a:cubicBezTo>
                    <a:pt x="171" y="16"/>
                    <a:pt x="171" y="15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15"/>
                    <a:pt x="172" y="14"/>
                    <a:pt x="172" y="14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3" y="16"/>
                    <a:pt x="173" y="18"/>
                    <a:pt x="173" y="20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2" y="20"/>
                    <a:pt x="173" y="20"/>
                    <a:pt x="173" y="20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20"/>
                    <a:pt x="172" y="20"/>
                    <a:pt x="172" y="20"/>
                  </a:cubicBezTo>
                  <a:close/>
                  <a:moveTo>
                    <a:pt x="142" y="173"/>
                  </a:moveTo>
                  <a:cubicBezTo>
                    <a:pt x="144" y="170"/>
                    <a:pt x="143" y="173"/>
                    <a:pt x="143" y="173"/>
                  </a:cubicBezTo>
                  <a:cubicBezTo>
                    <a:pt x="144" y="173"/>
                    <a:pt x="141" y="176"/>
                    <a:pt x="142" y="173"/>
                  </a:cubicBezTo>
                  <a:close/>
                  <a:moveTo>
                    <a:pt x="137" y="185"/>
                  </a:moveTo>
                  <a:cubicBezTo>
                    <a:pt x="137" y="185"/>
                    <a:pt x="135" y="188"/>
                    <a:pt x="135" y="187"/>
                  </a:cubicBezTo>
                  <a:cubicBezTo>
                    <a:pt x="135" y="183"/>
                    <a:pt x="136" y="185"/>
                    <a:pt x="137" y="185"/>
                  </a:cubicBezTo>
                  <a:close/>
                  <a:moveTo>
                    <a:pt x="117" y="219"/>
                  </a:moveTo>
                  <a:cubicBezTo>
                    <a:pt x="116" y="221"/>
                    <a:pt x="115" y="222"/>
                    <a:pt x="114" y="224"/>
                  </a:cubicBezTo>
                  <a:cubicBezTo>
                    <a:pt x="114" y="224"/>
                    <a:pt x="113" y="227"/>
                    <a:pt x="112" y="227"/>
                  </a:cubicBezTo>
                  <a:cubicBezTo>
                    <a:pt x="113" y="227"/>
                    <a:pt x="115" y="220"/>
                    <a:pt x="117" y="219"/>
                  </a:cubicBezTo>
                  <a:close/>
                  <a:moveTo>
                    <a:pt x="106" y="235"/>
                  </a:moveTo>
                  <a:cubicBezTo>
                    <a:pt x="108" y="236"/>
                    <a:pt x="105" y="234"/>
                    <a:pt x="106" y="235"/>
                  </a:cubicBezTo>
                  <a:close/>
                  <a:moveTo>
                    <a:pt x="104" y="240"/>
                  </a:moveTo>
                  <a:cubicBezTo>
                    <a:pt x="105" y="240"/>
                    <a:pt x="103" y="239"/>
                    <a:pt x="104" y="240"/>
                  </a:cubicBezTo>
                  <a:close/>
                  <a:moveTo>
                    <a:pt x="97" y="249"/>
                  </a:moveTo>
                  <a:cubicBezTo>
                    <a:pt x="97" y="250"/>
                    <a:pt x="97" y="251"/>
                    <a:pt x="97" y="251"/>
                  </a:cubicBezTo>
                  <a:cubicBezTo>
                    <a:pt x="97" y="250"/>
                    <a:pt x="97" y="250"/>
                    <a:pt x="97" y="249"/>
                  </a:cubicBezTo>
                  <a:close/>
                  <a:moveTo>
                    <a:pt x="11" y="324"/>
                  </a:moveTo>
                  <a:cubicBezTo>
                    <a:pt x="13" y="324"/>
                    <a:pt x="13" y="324"/>
                    <a:pt x="13" y="324"/>
                  </a:cubicBezTo>
                  <a:cubicBezTo>
                    <a:pt x="13" y="325"/>
                    <a:pt x="10" y="324"/>
                    <a:pt x="11" y="324"/>
                  </a:cubicBezTo>
                  <a:close/>
                  <a:moveTo>
                    <a:pt x="23" y="321"/>
                  </a:moveTo>
                  <a:cubicBezTo>
                    <a:pt x="23" y="321"/>
                    <a:pt x="20" y="322"/>
                    <a:pt x="20" y="321"/>
                  </a:cubicBezTo>
                  <a:cubicBezTo>
                    <a:pt x="20" y="321"/>
                    <a:pt x="24" y="320"/>
                    <a:pt x="23" y="321"/>
                  </a:cubicBezTo>
                  <a:close/>
                  <a:moveTo>
                    <a:pt x="24" y="334"/>
                  </a:moveTo>
                  <a:cubicBezTo>
                    <a:pt x="25" y="334"/>
                    <a:pt x="26" y="334"/>
                    <a:pt x="27" y="334"/>
                  </a:cubicBezTo>
                  <a:cubicBezTo>
                    <a:pt x="26" y="335"/>
                    <a:pt x="24" y="334"/>
                    <a:pt x="24" y="334"/>
                  </a:cubicBezTo>
                  <a:close/>
                  <a:moveTo>
                    <a:pt x="28" y="333"/>
                  </a:moveTo>
                  <a:cubicBezTo>
                    <a:pt x="28" y="333"/>
                    <a:pt x="30" y="331"/>
                    <a:pt x="30" y="332"/>
                  </a:cubicBezTo>
                  <a:cubicBezTo>
                    <a:pt x="30" y="333"/>
                    <a:pt x="29" y="333"/>
                    <a:pt x="28" y="333"/>
                  </a:cubicBezTo>
                  <a:close/>
                  <a:moveTo>
                    <a:pt x="36" y="330"/>
                  </a:moveTo>
                  <a:cubicBezTo>
                    <a:pt x="35" y="330"/>
                    <a:pt x="33" y="332"/>
                    <a:pt x="32" y="332"/>
                  </a:cubicBezTo>
                  <a:cubicBezTo>
                    <a:pt x="33" y="332"/>
                    <a:pt x="37" y="328"/>
                    <a:pt x="39" y="328"/>
                  </a:cubicBezTo>
                  <a:cubicBezTo>
                    <a:pt x="39" y="327"/>
                    <a:pt x="36" y="330"/>
                    <a:pt x="36" y="330"/>
                  </a:cubicBezTo>
                  <a:close/>
                  <a:moveTo>
                    <a:pt x="42" y="323"/>
                  </a:moveTo>
                  <a:cubicBezTo>
                    <a:pt x="43" y="323"/>
                    <a:pt x="44" y="322"/>
                    <a:pt x="44" y="322"/>
                  </a:cubicBezTo>
                  <a:cubicBezTo>
                    <a:pt x="44" y="323"/>
                    <a:pt x="43" y="323"/>
                    <a:pt x="42" y="323"/>
                  </a:cubicBezTo>
                  <a:close/>
                  <a:moveTo>
                    <a:pt x="57" y="313"/>
                  </a:moveTo>
                  <a:cubicBezTo>
                    <a:pt x="57" y="312"/>
                    <a:pt x="58" y="312"/>
                    <a:pt x="59" y="311"/>
                  </a:cubicBezTo>
                  <a:cubicBezTo>
                    <a:pt x="58" y="312"/>
                    <a:pt x="58" y="313"/>
                    <a:pt x="57" y="313"/>
                  </a:cubicBezTo>
                  <a:close/>
                  <a:moveTo>
                    <a:pt x="67" y="303"/>
                  </a:moveTo>
                  <a:cubicBezTo>
                    <a:pt x="66" y="305"/>
                    <a:pt x="64" y="307"/>
                    <a:pt x="63" y="308"/>
                  </a:cubicBezTo>
                  <a:cubicBezTo>
                    <a:pt x="63" y="308"/>
                    <a:pt x="68" y="302"/>
                    <a:pt x="67" y="303"/>
                  </a:cubicBezTo>
                  <a:close/>
                  <a:moveTo>
                    <a:pt x="148" y="191"/>
                  </a:moveTo>
                  <a:cubicBezTo>
                    <a:pt x="149" y="191"/>
                    <a:pt x="149" y="191"/>
                    <a:pt x="148" y="192"/>
                  </a:cubicBezTo>
                  <a:cubicBezTo>
                    <a:pt x="147" y="193"/>
                    <a:pt x="147" y="193"/>
                    <a:pt x="148" y="191"/>
                  </a:cubicBezTo>
                  <a:close/>
                  <a:moveTo>
                    <a:pt x="130" y="221"/>
                  </a:moveTo>
                  <a:cubicBezTo>
                    <a:pt x="130" y="222"/>
                    <a:pt x="128" y="223"/>
                    <a:pt x="128" y="224"/>
                  </a:cubicBezTo>
                  <a:cubicBezTo>
                    <a:pt x="128" y="224"/>
                    <a:pt x="131" y="219"/>
                    <a:pt x="130" y="221"/>
                  </a:cubicBezTo>
                  <a:close/>
                  <a:moveTo>
                    <a:pt x="119" y="242"/>
                  </a:moveTo>
                  <a:cubicBezTo>
                    <a:pt x="118" y="242"/>
                    <a:pt x="117" y="243"/>
                    <a:pt x="119" y="242"/>
                  </a:cubicBezTo>
                  <a:close/>
                  <a:moveTo>
                    <a:pt x="110" y="251"/>
                  </a:moveTo>
                  <a:cubicBezTo>
                    <a:pt x="110" y="252"/>
                    <a:pt x="110" y="253"/>
                    <a:pt x="109" y="253"/>
                  </a:cubicBezTo>
                  <a:cubicBezTo>
                    <a:pt x="109" y="252"/>
                    <a:pt x="110" y="252"/>
                    <a:pt x="110" y="251"/>
                  </a:cubicBezTo>
                  <a:close/>
                  <a:moveTo>
                    <a:pt x="108" y="254"/>
                  </a:moveTo>
                  <a:cubicBezTo>
                    <a:pt x="109" y="254"/>
                    <a:pt x="106" y="255"/>
                    <a:pt x="108" y="254"/>
                  </a:cubicBezTo>
                  <a:close/>
                  <a:moveTo>
                    <a:pt x="102" y="266"/>
                  </a:moveTo>
                  <a:cubicBezTo>
                    <a:pt x="102" y="267"/>
                    <a:pt x="101" y="267"/>
                    <a:pt x="101" y="268"/>
                  </a:cubicBezTo>
                  <a:cubicBezTo>
                    <a:pt x="101" y="268"/>
                    <a:pt x="100" y="266"/>
                    <a:pt x="100" y="266"/>
                  </a:cubicBezTo>
                  <a:cubicBezTo>
                    <a:pt x="101" y="266"/>
                    <a:pt x="101" y="266"/>
                    <a:pt x="102" y="266"/>
                  </a:cubicBezTo>
                  <a:close/>
                  <a:moveTo>
                    <a:pt x="99" y="269"/>
                  </a:moveTo>
                  <a:cubicBezTo>
                    <a:pt x="99" y="269"/>
                    <a:pt x="97" y="271"/>
                    <a:pt x="97" y="271"/>
                  </a:cubicBezTo>
                  <a:cubicBezTo>
                    <a:pt x="96" y="271"/>
                    <a:pt x="98" y="269"/>
                    <a:pt x="99" y="269"/>
                  </a:cubicBezTo>
                  <a:close/>
                  <a:moveTo>
                    <a:pt x="70" y="302"/>
                  </a:moveTo>
                  <a:cubicBezTo>
                    <a:pt x="70" y="303"/>
                    <a:pt x="69" y="303"/>
                    <a:pt x="69" y="304"/>
                  </a:cubicBezTo>
                  <a:cubicBezTo>
                    <a:pt x="68" y="304"/>
                    <a:pt x="71" y="301"/>
                    <a:pt x="70" y="302"/>
                  </a:cubicBezTo>
                  <a:close/>
                  <a:moveTo>
                    <a:pt x="159" y="156"/>
                  </a:moveTo>
                  <a:cubicBezTo>
                    <a:pt x="160" y="158"/>
                    <a:pt x="159" y="156"/>
                    <a:pt x="159" y="156"/>
                  </a:cubicBezTo>
                  <a:close/>
                  <a:moveTo>
                    <a:pt x="161" y="135"/>
                  </a:moveTo>
                  <a:cubicBezTo>
                    <a:pt x="161" y="136"/>
                    <a:pt x="161" y="137"/>
                    <a:pt x="160" y="137"/>
                  </a:cubicBezTo>
                  <a:cubicBezTo>
                    <a:pt x="160" y="136"/>
                    <a:pt x="160" y="135"/>
                    <a:pt x="161" y="135"/>
                  </a:cubicBezTo>
                  <a:close/>
                  <a:moveTo>
                    <a:pt x="161" y="139"/>
                  </a:moveTo>
                  <a:cubicBezTo>
                    <a:pt x="163" y="139"/>
                    <a:pt x="159" y="138"/>
                    <a:pt x="161" y="139"/>
                  </a:cubicBezTo>
                  <a:close/>
                  <a:moveTo>
                    <a:pt x="162" y="136"/>
                  </a:moveTo>
                  <a:cubicBezTo>
                    <a:pt x="163" y="137"/>
                    <a:pt x="161" y="136"/>
                    <a:pt x="162" y="136"/>
                  </a:cubicBezTo>
                  <a:close/>
                  <a:moveTo>
                    <a:pt x="163" y="127"/>
                  </a:moveTo>
                  <a:cubicBezTo>
                    <a:pt x="163" y="128"/>
                    <a:pt x="163" y="127"/>
                    <a:pt x="163" y="127"/>
                  </a:cubicBezTo>
                  <a:close/>
                  <a:moveTo>
                    <a:pt x="164" y="127"/>
                  </a:moveTo>
                  <a:cubicBezTo>
                    <a:pt x="164" y="126"/>
                    <a:pt x="164" y="125"/>
                    <a:pt x="165" y="125"/>
                  </a:cubicBezTo>
                  <a:cubicBezTo>
                    <a:pt x="165" y="126"/>
                    <a:pt x="165" y="127"/>
                    <a:pt x="164" y="127"/>
                  </a:cubicBezTo>
                  <a:close/>
                  <a:moveTo>
                    <a:pt x="165" y="117"/>
                  </a:moveTo>
                  <a:cubicBezTo>
                    <a:pt x="166" y="119"/>
                    <a:pt x="165" y="117"/>
                    <a:pt x="165" y="117"/>
                  </a:cubicBezTo>
                  <a:close/>
                  <a:moveTo>
                    <a:pt x="168" y="113"/>
                  </a:moveTo>
                  <a:cubicBezTo>
                    <a:pt x="167" y="114"/>
                    <a:pt x="166" y="116"/>
                    <a:pt x="168" y="113"/>
                  </a:cubicBezTo>
                  <a:close/>
                  <a:moveTo>
                    <a:pt x="168" y="116"/>
                  </a:moveTo>
                  <a:cubicBezTo>
                    <a:pt x="169" y="120"/>
                    <a:pt x="167" y="115"/>
                    <a:pt x="168" y="116"/>
                  </a:cubicBezTo>
                  <a:close/>
                  <a:moveTo>
                    <a:pt x="169" y="118"/>
                  </a:moveTo>
                  <a:cubicBezTo>
                    <a:pt x="170" y="118"/>
                    <a:pt x="168" y="119"/>
                    <a:pt x="169" y="118"/>
                  </a:cubicBezTo>
                  <a:close/>
                  <a:moveTo>
                    <a:pt x="170" y="111"/>
                  </a:moveTo>
                  <a:cubicBezTo>
                    <a:pt x="171" y="111"/>
                    <a:pt x="169" y="111"/>
                    <a:pt x="170" y="111"/>
                  </a:cubicBezTo>
                  <a:close/>
                  <a:moveTo>
                    <a:pt x="169" y="108"/>
                  </a:moveTo>
                  <a:cubicBezTo>
                    <a:pt x="169" y="107"/>
                    <a:pt x="169" y="106"/>
                    <a:pt x="170" y="105"/>
                  </a:cubicBezTo>
                  <a:cubicBezTo>
                    <a:pt x="171" y="105"/>
                    <a:pt x="171" y="106"/>
                    <a:pt x="169" y="108"/>
                  </a:cubicBezTo>
                  <a:close/>
                  <a:moveTo>
                    <a:pt x="172" y="99"/>
                  </a:moveTo>
                  <a:cubicBezTo>
                    <a:pt x="172" y="100"/>
                    <a:pt x="171" y="101"/>
                    <a:pt x="171" y="102"/>
                  </a:cubicBezTo>
                  <a:cubicBezTo>
                    <a:pt x="170" y="101"/>
                    <a:pt x="172" y="96"/>
                    <a:pt x="172" y="99"/>
                  </a:cubicBezTo>
                  <a:close/>
                  <a:moveTo>
                    <a:pt x="172" y="76"/>
                  </a:moveTo>
                  <a:cubicBezTo>
                    <a:pt x="172" y="76"/>
                    <a:pt x="172" y="77"/>
                    <a:pt x="172" y="76"/>
                  </a:cubicBezTo>
                  <a:close/>
                  <a:moveTo>
                    <a:pt x="177" y="7"/>
                  </a:move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lose/>
                  <a:moveTo>
                    <a:pt x="177" y="34"/>
                  </a:moveTo>
                  <a:cubicBezTo>
                    <a:pt x="178" y="34"/>
                    <a:pt x="176" y="34"/>
                    <a:pt x="177" y="34"/>
                  </a:cubicBezTo>
                  <a:close/>
                  <a:moveTo>
                    <a:pt x="173" y="100"/>
                  </a:moveTo>
                  <a:cubicBezTo>
                    <a:pt x="175" y="100"/>
                    <a:pt x="172" y="100"/>
                    <a:pt x="173" y="100"/>
                  </a:cubicBezTo>
                  <a:close/>
                  <a:moveTo>
                    <a:pt x="173" y="26"/>
                  </a:moveTo>
                  <a:cubicBezTo>
                    <a:pt x="174" y="27"/>
                    <a:pt x="174" y="27"/>
                    <a:pt x="174" y="28"/>
                  </a:cubicBezTo>
                  <a:cubicBezTo>
                    <a:pt x="174" y="28"/>
                    <a:pt x="173" y="26"/>
                    <a:pt x="173" y="26"/>
                  </a:cubicBezTo>
                  <a:close/>
                  <a:moveTo>
                    <a:pt x="175" y="5"/>
                  </a:moveTo>
                  <a:cubicBezTo>
                    <a:pt x="175" y="5"/>
                    <a:pt x="175" y="6"/>
                    <a:pt x="176" y="6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5" y="6"/>
                    <a:pt x="175" y="5"/>
                    <a:pt x="174" y="5"/>
                  </a:cubicBezTo>
                  <a:cubicBezTo>
                    <a:pt x="174" y="5"/>
                    <a:pt x="175" y="5"/>
                    <a:pt x="175" y="5"/>
                  </a:cubicBezTo>
                  <a:close/>
                  <a:moveTo>
                    <a:pt x="176" y="26"/>
                  </a:moveTo>
                  <a:cubicBezTo>
                    <a:pt x="176" y="27"/>
                    <a:pt x="175" y="27"/>
                    <a:pt x="176" y="26"/>
                  </a:cubicBezTo>
                  <a:close/>
                  <a:moveTo>
                    <a:pt x="174" y="60"/>
                  </a:moveTo>
                  <a:cubicBezTo>
                    <a:pt x="175" y="59"/>
                    <a:pt x="175" y="60"/>
                    <a:pt x="175" y="61"/>
                  </a:cubicBezTo>
                  <a:cubicBezTo>
                    <a:pt x="174" y="63"/>
                    <a:pt x="174" y="62"/>
                    <a:pt x="174" y="60"/>
                  </a:cubicBezTo>
                  <a:close/>
                  <a:moveTo>
                    <a:pt x="176" y="75"/>
                  </a:moveTo>
                  <a:cubicBezTo>
                    <a:pt x="177" y="75"/>
                    <a:pt x="176" y="77"/>
                    <a:pt x="175" y="78"/>
                  </a:cubicBezTo>
                  <a:cubicBezTo>
                    <a:pt x="175" y="79"/>
                    <a:pt x="174" y="70"/>
                    <a:pt x="174" y="70"/>
                  </a:cubicBezTo>
                  <a:cubicBezTo>
                    <a:pt x="174" y="68"/>
                    <a:pt x="176" y="65"/>
                    <a:pt x="176" y="62"/>
                  </a:cubicBezTo>
                  <a:cubicBezTo>
                    <a:pt x="176" y="66"/>
                    <a:pt x="175" y="75"/>
                    <a:pt x="176" y="75"/>
                  </a:cubicBezTo>
                  <a:close/>
                  <a:moveTo>
                    <a:pt x="176" y="59"/>
                  </a:moveTo>
                  <a:cubicBezTo>
                    <a:pt x="175" y="59"/>
                    <a:pt x="176" y="54"/>
                    <a:pt x="177" y="54"/>
                  </a:cubicBezTo>
                  <a:cubicBezTo>
                    <a:pt x="177" y="55"/>
                    <a:pt x="177" y="59"/>
                    <a:pt x="176" y="59"/>
                  </a:cubicBezTo>
                  <a:close/>
                  <a:moveTo>
                    <a:pt x="176" y="53"/>
                  </a:moveTo>
                  <a:cubicBezTo>
                    <a:pt x="176" y="52"/>
                    <a:pt x="176" y="52"/>
                    <a:pt x="177" y="51"/>
                  </a:cubicBezTo>
                  <a:cubicBezTo>
                    <a:pt x="177" y="51"/>
                    <a:pt x="177" y="54"/>
                    <a:pt x="176" y="53"/>
                  </a:cubicBezTo>
                  <a:close/>
                  <a:moveTo>
                    <a:pt x="176" y="47"/>
                  </a:moveTo>
                  <a:cubicBezTo>
                    <a:pt x="177" y="48"/>
                    <a:pt x="177" y="49"/>
                    <a:pt x="177" y="50"/>
                  </a:cubicBezTo>
                  <a:cubicBezTo>
                    <a:pt x="176" y="49"/>
                    <a:pt x="176" y="48"/>
                    <a:pt x="176" y="47"/>
                  </a:cubicBezTo>
                  <a:close/>
                  <a:moveTo>
                    <a:pt x="177" y="44"/>
                  </a:moveTo>
                  <a:cubicBezTo>
                    <a:pt x="175" y="44"/>
                    <a:pt x="177" y="41"/>
                    <a:pt x="177" y="41"/>
                  </a:cubicBezTo>
                  <a:cubicBezTo>
                    <a:pt x="177" y="41"/>
                    <a:pt x="178" y="44"/>
                    <a:pt x="177" y="44"/>
                  </a:cubicBezTo>
                  <a:close/>
                  <a:moveTo>
                    <a:pt x="178" y="35"/>
                  </a:moveTo>
                  <a:cubicBezTo>
                    <a:pt x="179" y="35"/>
                    <a:pt x="177" y="35"/>
                    <a:pt x="178" y="35"/>
                  </a:cubicBezTo>
                  <a:close/>
                  <a:moveTo>
                    <a:pt x="187" y="36"/>
                  </a:moveTo>
                  <a:cubicBezTo>
                    <a:pt x="186" y="36"/>
                    <a:pt x="188" y="35"/>
                    <a:pt x="187" y="36"/>
                  </a:cubicBezTo>
                  <a:close/>
                  <a:moveTo>
                    <a:pt x="179" y="27"/>
                  </a:moveTo>
                  <a:cubicBezTo>
                    <a:pt x="178" y="28"/>
                    <a:pt x="180" y="27"/>
                    <a:pt x="179" y="27"/>
                  </a:cubicBezTo>
                  <a:close/>
                  <a:moveTo>
                    <a:pt x="201" y="37"/>
                  </a:moveTo>
                  <a:cubicBezTo>
                    <a:pt x="200" y="38"/>
                    <a:pt x="202" y="36"/>
                    <a:pt x="201" y="37"/>
                  </a:cubicBezTo>
                  <a:close/>
                  <a:moveTo>
                    <a:pt x="202" y="38"/>
                  </a:moveTo>
                  <a:cubicBezTo>
                    <a:pt x="201" y="38"/>
                    <a:pt x="202" y="37"/>
                    <a:pt x="202" y="38"/>
                  </a:cubicBezTo>
                  <a:close/>
                  <a:moveTo>
                    <a:pt x="202" y="40"/>
                  </a:moveTo>
                  <a:cubicBezTo>
                    <a:pt x="201" y="41"/>
                    <a:pt x="203" y="39"/>
                    <a:pt x="202" y="40"/>
                  </a:cubicBezTo>
                  <a:close/>
                  <a:moveTo>
                    <a:pt x="203" y="37"/>
                  </a:moveTo>
                  <a:cubicBezTo>
                    <a:pt x="202" y="38"/>
                    <a:pt x="204" y="36"/>
                    <a:pt x="203" y="37"/>
                  </a:cubicBezTo>
                  <a:close/>
                  <a:moveTo>
                    <a:pt x="203" y="42"/>
                  </a:moveTo>
                  <a:cubicBezTo>
                    <a:pt x="202" y="43"/>
                    <a:pt x="203" y="42"/>
                    <a:pt x="203" y="42"/>
                  </a:cubicBezTo>
                  <a:close/>
                  <a:moveTo>
                    <a:pt x="203" y="44"/>
                  </a:moveTo>
                  <a:cubicBezTo>
                    <a:pt x="203" y="45"/>
                    <a:pt x="204" y="43"/>
                    <a:pt x="203" y="44"/>
                  </a:cubicBezTo>
                  <a:close/>
                  <a:moveTo>
                    <a:pt x="204" y="44"/>
                  </a:moveTo>
                  <a:cubicBezTo>
                    <a:pt x="203" y="45"/>
                    <a:pt x="204" y="44"/>
                    <a:pt x="204" y="44"/>
                  </a:cubicBezTo>
                  <a:close/>
                  <a:moveTo>
                    <a:pt x="205" y="42"/>
                  </a:moveTo>
                  <a:cubicBezTo>
                    <a:pt x="204" y="43"/>
                    <a:pt x="205" y="42"/>
                    <a:pt x="205" y="42"/>
                  </a:cubicBezTo>
                  <a:close/>
                  <a:moveTo>
                    <a:pt x="205" y="41"/>
                  </a:moveTo>
                  <a:cubicBezTo>
                    <a:pt x="204" y="41"/>
                    <a:pt x="206" y="40"/>
                    <a:pt x="205" y="41"/>
                  </a:cubicBezTo>
                  <a:close/>
                  <a:moveTo>
                    <a:pt x="206" y="45"/>
                  </a:moveTo>
                  <a:cubicBezTo>
                    <a:pt x="205" y="46"/>
                    <a:pt x="207" y="44"/>
                    <a:pt x="206" y="45"/>
                  </a:cubicBezTo>
                  <a:close/>
                  <a:moveTo>
                    <a:pt x="207" y="41"/>
                  </a:moveTo>
                  <a:cubicBezTo>
                    <a:pt x="207" y="41"/>
                    <a:pt x="208" y="40"/>
                    <a:pt x="207" y="41"/>
                  </a:cubicBezTo>
                  <a:close/>
                  <a:moveTo>
                    <a:pt x="210" y="44"/>
                  </a:moveTo>
                  <a:cubicBezTo>
                    <a:pt x="210" y="45"/>
                    <a:pt x="212" y="42"/>
                    <a:pt x="210" y="44"/>
                  </a:cubicBezTo>
                  <a:close/>
                  <a:moveTo>
                    <a:pt x="210" y="47"/>
                  </a:moveTo>
                  <a:cubicBezTo>
                    <a:pt x="209" y="49"/>
                    <a:pt x="211" y="45"/>
                    <a:pt x="213" y="46"/>
                  </a:cubicBezTo>
                  <a:cubicBezTo>
                    <a:pt x="212" y="46"/>
                    <a:pt x="213" y="49"/>
                    <a:pt x="213" y="49"/>
                  </a:cubicBezTo>
                  <a:cubicBezTo>
                    <a:pt x="213" y="49"/>
                    <a:pt x="211" y="47"/>
                    <a:pt x="210" y="47"/>
                  </a:cubicBezTo>
                  <a:close/>
                  <a:moveTo>
                    <a:pt x="215" y="50"/>
                  </a:moveTo>
                  <a:cubicBezTo>
                    <a:pt x="214" y="50"/>
                    <a:pt x="215" y="49"/>
                    <a:pt x="215" y="50"/>
                  </a:cubicBezTo>
                  <a:close/>
                  <a:moveTo>
                    <a:pt x="216" y="53"/>
                  </a:moveTo>
                  <a:cubicBezTo>
                    <a:pt x="216" y="54"/>
                    <a:pt x="217" y="53"/>
                    <a:pt x="216" y="53"/>
                  </a:cubicBezTo>
                  <a:close/>
                  <a:moveTo>
                    <a:pt x="218" y="56"/>
                  </a:moveTo>
                  <a:cubicBezTo>
                    <a:pt x="218" y="55"/>
                    <a:pt x="219" y="56"/>
                    <a:pt x="218" y="56"/>
                  </a:cubicBezTo>
                  <a:close/>
                  <a:moveTo>
                    <a:pt x="220" y="53"/>
                  </a:moveTo>
                  <a:cubicBezTo>
                    <a:pt x="219" y="54"/>
                    <a:pt x="220" y="53"/>
                    <a:pt x="220" y="53"/>
                  </a:cubicBezTo>
                  <a:close/>
                  <a:moveTo>
                    <a:pt x="218" y="60"/>
                  </a:moveTo>
                  <a:cubicBezTo>
                    <a:pt x="218" y="60"/>
                    <a:pt x="217" y="60"/>
                    <a:pt x="217" y="59"/>
                  </a:cubicBezTo>
                  <a:cubicBezTo>
                    <a:pt x="217" y="61"/>
                    <a:pt x="218" y="63"/>
                    <a:pt x="218" y="63"/>
                  </a:cubicBezTo>
                  <a:cubicBezTo>
                    <a:pt x="220" y="65"/>
                    <a:pt x="221" y="56"/>
                    <a:pt x="218" y="60"/>
                  </a:cubicBezTo>
                  <a:close/>
                  <a:moveTo>
                    <a:pt x="186" y="31"/>
                  </a:moveTo>
                  <a:cubicBezTo>
                    <a:pt x="187" y="32"/>
                    <a:pt x="186" y="31"/>
                    <a:pt x="186" y="31"/>
                  </a:cubicBezTo>
                  <a:close/>
                  <a:moveTo>
                    <a:pt x="172" y="15"/>
                  </a:moveTo>
                  <a:cubicBezTo>
                    <a:pt x="172" y="15"/>
                    <a:pt x="171" y="15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15"/>
                    <a:pt x="172" y="15"/>
                    <a:pt x="172" y="15"/>
                  </a:cubicBezTo>
                  <a:close/>
                  <a:moveTo>
                    <a:pt x="191" y="40"/>
                  </a:moveTo>
                  <a:cubicBezTo>
                    <a:pt x="192" y="40"/>
                    <a:pt x="191" y="41"/>
                    <a:pt x="191" y="40"/>
                  </a:cubicBezTo>
                  <a:close/>
                  <a:moveTo>
                    <a:pt x="216" y="59"/>
                  </a:moveTo>
                  <a:cubicBezTo>
                    <a:pt x="216" y="59"/>
                    <a:pt x="216" y="59"/>
                    <a:pt x="216" y="59"/>
                  </a:cubicBezTo>
                  <a:cubicBezTo>
                    <a:pt x="216" y="59"/>
                    <a:pt x="216" y="60"/>
                    <a:pt x="216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59"/>
                    <a:pt x="216" y="59"/>
                    <a:pt x="217" y="59"/>
                  </a:cubicBezTo>
                  <a:cubicBezTo>
                    <a:pt x="216" y="59"/>
                    <a:pt x="216" y="58"/>
                    <a:pt x="216" y="59"/>
                  </a:cubicBezTo>
                  <a:close/>
                  <a:moveTo>
                    <a:pt x="190" y="38"/>
                  </a:moveTo>
                  <a:cubicBezTo>
                    <a:pt x="191" y="37"/>
                    <a:pt x="190" y="39"/>
                    <a:pt x="190" y="38"/>
                  </a:cubicBezTo>
                  <a:close/>
                  <a:moveTo>
                    <a:pt x="190" y="39"/>
                  </a:moveTo>
                  <a:cubicBezTo>
                    <a:pt x="190" y="40"/>
                    <a:pt x="191" y="39"/>
                    <a:pt x="190" y="39"/>
                  </a:cubicBezTo>
                  <a:close/>
                  <a:moveTo>
                    <a:pt x="190" y="40"/>
                  </a:moveTo>
                  <a:cubicBezTo>
                    <a:pt x="190" y="41"/>
                    <a:pt x="190" y="37"/>
                    <a:pt x="190" y="40"/>
                  </a:cubicBezTo>
                  <a:close/>
                  <a:moveTo>
                    <a:pt x="193" y="42"/>
                  </a:moveTo>
                  <a:cubicBezTo>
                    <a:pt x="192" y="43"/>
                    <a:pt x="193" y="41"/>
                    <a:pt x="193" y="42"/>
                  </a:cubicBezTo>
                  <a:close/>
                  <a:moveTo>
                    <a:pt x="198" y="46"/>
                  </a:moveTo>
                  <a:cubicBezTo>
                    <a:pt x="198" y="45"/>
                    <a:pt x="197" y="46"/>
                    <a:pt x="198" y="46"/>
                  </a:cubicBezTo>
                  <a:close/>
                  <a:moveTo>
                    <a:pt x="215" y="59"/>
                  </a:moveTo>
                  <a:cubicBezTo>
                    <a:pt x="216" y="57"/>
                    <a:pt x="214" y="60"/>
                    <a:pt x="215" y="59"/>
                  </a:cubicBezTo>
                  <a:close/>
                  <a:moveTo>
                    <a:pt x="211" y="50"/>
                  </a:moveTo>
                  <a:cubicBezTo>
                    <a:pt x="211" y="49"/>
                    <a:pt x="210" y="51"/>
                    <a:pt x="211" y="50"/>
                  </a:cubicBezTo>
                  <a:close/>
                  <a:moveTo>
                    <a:pt x="200" y="48"/>
                  </a:moveTo>
                  <a:cubicBezTo>
                    <a:pt x="200" y="48"/>
                    <a:pt x="201" y="46"/>
                    <a:pt x="200" y="48"/>
                  </a:cubicBezTo>
                  <a:close/>
                  <a:moveTo>
                    <a:pt x="199" y="46"/>
                  </a:moveTo>
                  <a:cubicBezTo>
                    <a:pt x="199" y="47"/>
                    <a:pt x="200" y="45"/>
                    <a:pt x="199" y="4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"/>
            <p:cNvSpPr>
              <a:spLocks noEditPoints="1"/>
            </p:cNvSpPr>
            <p:nvPr/>
          </p:nvSpPr>
          <p:spPr bwMode="auto">
            <a:xfrm rot="6421751">
              <a:off x="4008581" y="3342469"/>
              <a:ext cx="857250" cy="1289050"/>
            </a:xfrm>
            <a:custGeom>
              <a:avLst/>
              <a:gdLst>
                <a:gd name="T0" fmla="*/ 3 w 228"/>
                <a:gd name="T1" fmla="*/ 323 h 342"/>
                <a:gd name="T2" fmla="*/ 160 w 228"/>
                <a:gd name="T3" fmla="*/ 165 h 342"/>
                <a:gd name="T4" fmla="*/ 170 w 228"/>
                <a:gd name="T5" fmla="*/ 92 h 342"/>
                <a:gd name="T6" fmla="*/ 183 w 228"/>
                <a:gd name="T7" fmla="*/ 5 h 342"/>
                <a:gd name="T8" fmla="*/ 124 w 228"/>
                <a:gd name="T9" fmla="*/ 207 h 342"/>
                <a:gd name="T10" fmla="*/ 155 w 228"/>
                <a:gd name="T11" fmla="*/ 144 h 342"/>
                <a:gd name="T12" fmla="*/ 171 w 228"/>
                <a:gd name="T13" fmla="*/ 38 h 342"/>
                <a:gd name="T14" fmla="*/ 171 w 228"/>
                <a:gd name="T15" fmla="*/ 58 h 342"/>
                <a:gd name="T16" fmla="*/ 115 w 228"/>
                <a:gd name="T17" fmla="*/ 244 h 342"/>
                <a:gd name="T18" fmla="*/ 155 w 228"/>
                <a:gd name="T19" fmla="*/ 41 h 342"/>
                <a:gd name="T20" fmla="*/ 114 w 228"/>
                <a:gd name="T21" fmla="*/ 65 h 342"/>
                <a:gd name="T22" fmla="*/ 147 w 228"/>
                <a:gd name="T23" fmla="*/ 26 h 342"/>
                <a:gd name="T24" fmla="*/ 155 w 228"/>
                <a:gd name="T25" fmla="*/ 42 h 342"/>
                <a:gd name="T26" fmla="*/ 115 w 228"/>
                <a:gd name="T27" fmla="*/ 62 h 342"/>
                <a:gd name="T28" fmla="*/ 144 w 228"/>
                <a:gd name="T29" fmla="*/ 52 h 342"/>
                <a:gd name="T30" fmla="*/ 222 w 228"/>
                <a:gd name="T31" fmla="*/ 47 h 342"/>
                <a:gd name="T32" fmla="*/ 215 w 228"/>
                <a:gd name="T33" fmla="*/ 41 h 342"/>
                <a:gd name="T34" fmla="*/ 189 w 228"/>
                <a:gd name="T35" fmla="*/ 39 h 342"/>
                <a:gd name="T36" fmla="*/ 180 w 228"/>
                <a:gd name="T37" fmla="*/ 26 h 342"/>
                <a:gd name="T38" fmla="*/ 223 w 228"/>
                <a:gd name="T39" fmla="*/ 52 h 342"/>
                <a:gd name="T40" fmla="*/ 198 w 228"/>
                <a:gd name="T41" fmla="*/ 28 h 342"/>
                <a:gd name="T42" fmla="*/ 193 w 228"/>
                <a:gd name="T43" fmla="*/ 19 h 342"/>
                <a:gd name="T44" fmla="*/ 164 w 228"/>
                <a:gd name="T45" fmla="*/ 6 h 342"/>
                <a:gd name="T46" fmla="*/ 163 w 228"/>
                <a:gd name="T47" fmla="*/ 8 h 342"/>
                <a:gd name="T48" fmla="*/ 134 w 228"/>
                <a:gd name="T49" fmla="*/ 49 h 342"/>
                <a:gd name="T50" fmla="*/ 144 w 228"/>
                <a:gd name="T51" fmla="*/ 34 h 342"/>
                <a:gd name="T52" fmla="*/ 115 w 228"/>
                <a:gd name="T53" fmla="*/ 63 h 342"/>
                <a:gd name="T54" fmla="*/ 155 w 228"/>
                <a:gd name="T55" fmla="*/ 43 h 342"/>
                <a:gd name="T56" fmla="*/ 131 w 228"/>
                <a:gd name="T57" fmla="*/ 64 h 342"/>
                <a:gd name="T58" fmla="*/ 168 w 228"/>
                <a:gd name="T59" fmla="*/ 18 h 342"/>
                <a:gd name="T60" fmla="*/ 164 w 228"/>
                <a:gd name="T61" fmla="*/ 120 h 342"/>
                <a:gd name="T62" fmla="*/ 132 w 228"/>
                <a:gd name="T63" fmla="*/ 194 h 342"/>
                <a:gd name="T64" fmla="*/ 147 w 228"/>
                <a:gd name="T65" fmla="*/ 164 h 342"/>
                <a:gd name="T66" fmla="*/ 6 w 228"/>
                <a:gd name="T67" fmla="*/ 323 h 342"/>
                <a:gd name="T68" fmla="*/ 98 w 228"/>
                <a:gd name="T69" fmla="*/ 274 h 342"/>
                <a:gd name="T70" fmla="*/ 152 w 228"/>
                <a:gd name="T71" fmla="*/ 185 h 342"/>
                <a:gd name="T72" fmla="*/ 105 w 228"/>
                <a:gd name="T73" fmla="*/ 258 h 342"/>
                <a:gd name="T74" fmla="*/ 170 w 228"/>
                <a:gd name="T75" fmla="*/ 121 h 342"/>
                <a:gd name="T76" fmla="*/ 188 w 228"/>
                <a:gd name="T77" fmla="*/ 37 h 342"/>
                <a:gd name="T78" fmla="*/ 183 w 228"/>
                <a:gd name="T79" fmla="*/ 25 h 342"/>
                <a:gd name="T80" fmla="*/ 197 w 228"/>
                <a:gd name="T81" fmla="*/ 27 h 342"/>
                <a:gd name="T82" fmla="*/ 163 w 228"/>
                <a:gd name="T83" fmla="*/ 8 h 342"/>
                <a:gd name="T84" fmla="*/ 118 w 228"/>
                <a:gd name="T85" fmla="*/ 64 h 342"/>
                <a:gd name="T86" fmla="*/ 130 w 228"/>
                <a:gd name="T87" fmla="*/ 67 h 342"/>
                <a:gd name="T88" fmla="*/ 154 w 228"/>
                <a:gd name="T89" fmla="*/ 32 h 342"/>
                <a:gd name="T90" fmla="*/ 161 w 228"/>
                <a:gd name="T91" fmla="*/ 24 h 342"/>
                <a:gd name="T92" fmla="*/ 166 w 228"/>
                <a:gd name="T93" fmla="*/ 10 h 342"/>
                <a:gd name="T94" fmla="*/ 172 w 228"/>
                <a:gd name="T95" fmla="*/ 14 h 342"/>
                <a:gd name="T96" fmla="*/ 112 w 228"/>
                <a:gd name="T97" fmla="*/ 227 h 342"/>
                <a:gd name="T98" fmla="*/ 23 w 228"/>
                <a:gd name="T99" fmla="*/ 321 h 342"/>
                <a:gd name="T100" fmla="*/ 57 w 228"/>
                <a:gd name="T101" fmla="*/ 313 h 342"/>
                <a:gd name="T102" fmla="*/ 110 w 228"/>
                <a:gd name="T103" fmla="*/ 251 h 342"/>
                <a:gd name="T104" fmla="*/ 70 w 228"/>
                <a:gd name="T105" fmla="*/ 302 h 342"/>
                <a:gd name="T106" fmla="*/ 164 w 228"/>
                <a:gd name="T107" fmla="*/ 127 h 342"/>
                <a:gd name="T108" fmla="*/ 172 w 228"/>
                <a:gd name="T109" fmla="*/ 99 h 342"/>
                <a:gd name="T110" fmla="*/ 173 w 228"/>
                <a:gd name="T111" fmla="*/ 26 h 342"/>
                <a:gd name="T112" fmla="*/ 175 w 228"/>
                <a:gd name="T113" fmla="*/ 78 h 342"/>
                <a:gd name="T114" fmla="*/ 177 w 228"/>
                <a:gd name="T115" fmla="*/ 41 h 342"/>
                <a:gd name="T116" fmla="*/ 203 w 228"/>
                <a:gd name="T117" fmla="*/ 37 h 342"/>
                <a:gd name="T118" fmla="*/ 207 w 228"/>
                <a:gd name="T119" fmla="*/ 41 h 342"/>
                <a:gd name="T120" fmla="*/ 220 w 228"/>
                <a:gd name="T121" fmla="*/ 53 h 342"/>
                <a:gd name="T122" fmla="*/ 216 w 228"/>
                <a:gd name="T123" fmla="*/ 59 h 342"/>
                <a:gd name="T124" fmla="*/ 198 w 228"/>
                <a:gd name="T125" fmla="*/ 4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342">
                  <a:moveTo>
                    <a:pt x="160" y="169"/>
                  </a:moveTo>
                  <a:cubicBezTo>
                    <a:pt x="160" y="169"/>
                    <a:pt x="161" y="168"/>
                    <a:pt x="160" y="169"/>
                  </a:cubicBezTo>
                  <a:close/>
                  <a:moveTo>
                    <a:pt x="162" y="162"/>
                  </a:moveTo>
                  <a:cubicBezTo>
                    <a:pt x="162" y="162"/>
                    <a:pt x="163" y="162"/>
                    <a:pt x="162" y="162"/>
                  </a:cubicBezTo>
                  <a:close/>
                  <a:moveTo>
                    <a:pt x="159" y="170"/>
                  </a:moveTo>
                  <a:cubicBezTo>
                    <a:pt x="161" y="168"/>
                    <a:pt x="158" y="172"/>
                    <a:pt x="159" y="170"/>
                  </a:cubicBezTo>
                  <a:close/>
                  <a:moveTo>
                    <a:pt x="172" y="110"/>
                  </a:moveTo>
                  <a:cubicBezTo>
                    <a:pt x="172" y="110"/>
                    <a:pt x="173" y="110"/>
                    <a:pt x="172" y="110"/>
                  </a:cubicBezTo>
                  <a:close/>
                  <a:moveTo>
                    <a:pt x="165" y="154"/>
                  </a:moveTo>
                  <a:cubicBezTo>
                    <a:pt x="167" y="153"/>
                    <a:pt x="165" y="154"/>
                    <a:pt x="165" y="154"/>
                  </a:cubicBezTo>
                  <a:close/>
                  <a:moveTo>
                    <a:pt x="174" y="126"/>
                  </a:moveTo>
                  <a:cubicBezTo>
                    <a:pt x="174" y="126"/>
                    <a:pt x="175" y="124"/>
                    <a:pt x="175" y="124"/>
                  </a:cubicBezTo>
                  <a:cubicBezTo>
                    <a:pt x="174" y="124"/>
                    <a:pt x="173" y="126"/>
                    <a:pt x="174" y="126"/>
                  </a:cubicBezTo>
                  <a:close/>
                  <a:moveTo>
                    <a:pt x="3" y="323"/>
                  </a:moveTo>
                  <a:cubicBezTo>
                    <a:pt x="3" y="323"/>
                    <a:pt x="6" y="322"/>
                    <a:pt x="6" y="322"/>
                  </a:cubicBezTo>
                  <a:cubicBezTo>
                    <a:pt x="5" y="322"/>
                    <a:pt x="4" y="323"/>
                    <a:pt x="4" y="322"/>
                  </a:cubicBezTo>
                  <a:cubicBezTo>
                    <a:pt x="4" y="322"/>
                    <a:pt x="4" y="322"/>
                    <a:pt x="4" y="322"/>
                  </a:cubicBezTo>
                  <a:cubicBezTo>
                    <a:pt x="4" y="321"/>
                    <a:pt x="1" y="322"/>
                    <a:pt x="3" y="323"/>
                  </a:cubicBezTo>
                  <a:close/>
                  <a:moveTo>
                    <a:pt x="20" y="318"/>
                  </a:moveTo>
                  <a:cubicBezTo>
                    <a:pt x="20" y="318"/>
                    <a:pt x="21" y="318"/>
                    <a:pt x="20" y="318"/>
                  </a:cubicBezTo>
                  <a:close/>
                  <a:moveTo>
                    <a:pt x="39" y="309"/>
                  </a:moveTo>
                  <a:cubicBezTo>
                    <a:pt x="39" y="309"/>
                    <a:pt x="39" y="306"/>
                    <a:pt x="39" y="309"/>
                  </a:cubicBezTo>
                  <a:close/>
                  <a:moveTo>
                    <a:pt x="18" y="319"/>
                  </a:moveTo>
                  <a:cubicBezTo>
                    <a:pt x="17" y="319"/>
                    <a:pt x="17" y="319"/>
                    <a:pt x="16" y="319"/>
                  </a:cubicBezTo>
                  <a:cubicBezTo>
                    <a:pt x="17" y="320"/>
                    <a:pt x="18" y="320"/>
                    <a:pt x="18" y="319"/>
                  </a:cubicBezTo>
                  <a:close/>
                  <a:moveTo>
                    <a:pt x="160" y="165"/>
                  </a:moveTo>
                  <a:cubicBezTo>
                    <a:pt x="160" y="165"/>
                    <a:pt x="156" y="173"/>
                    <a:pt x="157" y="172"/>
                  </a:cubicBezTo>
                  <a:cubicBezTo>
                    <a:pt x="158" y="172"/>
                    <a:pt x="160" y="165"/>
                    <a:pt x="160" y="165"/>
                  </a:cubicBezTo>
                  <a:close/>
                  <a:moveTo>
                    <a:pt x="157" y="176"/>
                  </a:moveTo>
                  <a:cubicBezTo>
                    <a:pt x="157" y="175"/>
                    <a:pt x="157" y="175"/>
                    <a:pt x="158" y="174"/>
                  </a:cubicBezTo>
                  <a:cubicBezTo>
                    <a:pt x="158" y="173"/>
                    <a:pt x="159" y="172"/>
                    <a:pt x="159" y="172"/>
                  </a:cubicBezTo>
                  <a:cubicBezTo>
                    <a:pt x="159" y="172"/>
                    <a:pt x="156" y="174"/>
                    <a:pt x="157" y="176"/>
                  </a:cubicBezTo>
                  <a:close/>
                  <a:moveTo>
                    <a:pt x="179" y="65"/>
                  </a:moveTo>
                  <a:cubicBezTo>
                    <a:pt x="180" y="65"/>
                    <a:pt x="178" y="65"/>
                    <a:pt x="179" y="65"/>
                  </a:cubicBezTo>
                  <a:close/>
                  <a:moveTo>
                    <a:pt x="168" y="106"/>
                  </a:moveTo>
                  <a:cubicBezTo>
                    <a:pt x="168" y="106"/>
                    <a:pt x="168" y="106"/>
                    <a:pt x="168" y="106"/>
                  </a:cubicBezTo>
                  <a:cubicBezTo>
                    <a:pt x="167" y="106"/>
                    <a:pt x="168" y="106"/>
                    <a:pt x="168" y="106"/>
                  </a:cubicBezTo>
                  <a:close/>
                  <a:moveTo>
                    <a:pt x="123" y="210"/>
                  </a:moveTo>
                  <a:cubicBezTo>
                    <a:pt x="123" y="209"/>
                    <a:pt x="123" y="209"/>
                    <a:pt x="123" y="209"/>
                  </a:cubicBezTo>
                  <a:cubicBezTo>
                    <a:pt x="123" y="210"/>
                    <a:pt x="122" y="210"/>
                    <a:pt x="122" y="211"/>
                  </a:cubicBezTo>
                  <a:cubicBezTo>
                    <a:pt x="123" y="210"/>
                    <a:pt x="123" y="209"/>
                    <a:pt x="123" y="210"/>
                  </a:cubicBezTo>
                  <a:close/>
                  <a:moveTo>
                    <a:pt x="170" y="92"/>
                  </a:moveTo>
                  <a:cubicBezTo>
                    <a:pt x="170" y="92"/>
                    <a:pt x="171" y="91"/>
                    <a:pt x="172" y="89"/>
                  </a:cubicBezTo>
                  <a:cubicBezTo>
                    <a:pt x="172" y="88"/>
                    <a:pt x="172" y="88"/>
                    <a:pt x="172" y="87"/>
                  </a:cubicBezTo>
                  <a:cubicBezTo>
                    <a:pt x="171" y="87"/>
                    <a:pt x="170" y="92"/>
                    <a:pt x="170" y="92"/>
                  </a:cubicBezTo>
                  <a:close/>
                  <a:moveTo>
                    <a:pt x="129" y="199"/>
                  </a:moveTo>
                  <a:cubicBezTo>
                    <a:pt x="128" y="199"/>
                    <a:pt x="128" y="200"/>
                    <a:pt x="127" y="201"/>
                  </a:cubicBezTo>
                  <a:cubicBezTo>
                    <a:pt x="128" y="200"/>
                    <a:pt x="128" y="199"/>
                    <a:pt x="129" y="199"/>
                  </a:cubicBezTo>
                  <a:close/>
                  <a:moveTo>
                    <a:pt x="174" y="120"/>
                  </a:moveTo>
                  <a:cubicBezTo>
                    <a:pt x="175" y="120"/>
                    <a:pt x="174" y="120"/>
                    <a:pt x="174" y="120"/>
                  </a:cubicBezTo>
                  <a:close/>
                  <a:moveTo>
                    <a:pt x="183" y="5"/>
                  </a:moveTo>
                  <a:cubicBezTo>
                    <a:pt x="182" y="5"/>
                    <a:pt x="182" y="4"/>
                    <a:pt x="183" y="5"/>
                  </a:cubicBezTo>
                  <a:close/>
                  <a:moveTo>
                    <a:pt x="183" y="5"/>
                  </a:moveTo>
                  <a:cubicBezTo>
                    <a:pt x="183" y="5"/>
                    <a:pt x="183" y="5"/>
                    <a:pt x="183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5"/>
                    <a:pt x="183" y="5"/>
                    <a:pt x="183" y="5"/>
                  </a:cubicBezTo>
                  <a:close/>
                  <a:moveTo>
                    <a:pt x="172" y="112"/>
                  </a:moveTo>
                  <a:cubicBezTo>
                    <a:pt x="172" y="112"/>
                    <a:pt x="171" y="112"/>
                    <a:pt x="171" y="112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1"/>
                    <a:pt x="172" y="112"/>
                  </a:cubicBezTo>
                  <a:close/>
                  <a:moveTo>
                    <a:pt x="177" y="82"/>
                  </a:moveTo>
                  <a:cubicBezTo>
                    <a:pt x="177" y="83"/>
                    <a:pt x="177" y="84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3"/>
                    <a:pt x="177" y="82"/>
                  </a:cubicBezTo>
                  <a:close/>
                  <a:moveTo>
                    <a:pt x="177" y="111"/>
                  </a:moveTo>
                  <a:cubicBezTo>
                    <a:pt x="177" y="112"/>
                    <a:pt x="177" y="110"/>
                    <a:pt x="177" y="109"/>
                  </a:cubicBezTo>
                  <a:cubicBezTo>
                    <a:pt x="176" y="110"/>
                    <a:pt x="177" y="111"/>
                    <a:pt x="177" y="111"/>
                  </a:cubicBezTo>
                  <a:close/>
                  <a:moveTo>
                    <a:pt x="124" y="207"/>
                  </a:moveTo>
                  <a:cubicBezTo>
                    <a:pt x="125" y="206"/>
                    <a:pt x="126" y="203"/>
                    <a:pt x="127" y="201"/>
                  </a:cubicBezTo>
                  <a:cubicBezTo>
                    <a:pt x="127" y="202"/>
                    <a:pt x="125" y="204"/>
                    <a:pt x="124" y="207"/>
                  </a:cubicBezTo>
                  <a:close/>
                  <a:moveTo>
                    <a:pt x="134" y="213"/>
                  </a:moveTo>
                  <a:cubicBezTo>
                    <a:pt x="135" y="212"/>
                    <a:pt x="135" y="212"/>
                    <a:pt x="135" y="211"/>
                  </a:cubicBezTo>
                  <a:cubicBezTo>
                    <a:pt x="135" y="212"/>
                    <a:pt x="134" y="212"/>
                    <a:pt x="134" y="213"/>
                  </a:cubicBezTo>
                  <a:close/>
                  <a:moveTo>
                    <a:pt x="105" y="259"/>
                  </a:moveTo>
                  <a:cubicBezTo>
                    <a:pt x="104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ubicBezTo>
                    <a:pt x="105" y="259"/>
                    <a:pt x="105" y="259"/>
                    <a:pt x="105" y="259"/>
                  </a:cubicBezTo>
                  <a:close/>
                  <a:moveTo>
                    <a:pt x="130" y="199"/>
                  </a:moveTo>
                  <a:cubicBezTo>
                    <a:pt x="130" y="198"/>
                    <a:pt x="131" y="197"/>
                    <a:pt x="131" y="196"/>
                  </a:cubicBezTo>
                  <a:cubicBezTo>
                    <a:pt x="131" y="196"/>
                    <a:pt x="128" y="198"/>
                    <a:pt x="130" y="199"/>
                  </a:cubicBezTo>
                  <a:close/>
                  <a:moveTo>
                    <a:pt x="156" y="134"/>
                  </a:moveTo>
                  <a:cubicBezTo>
                    <a:pt x="154" y="136"/>
                    <a:pt x="158" y="132"/>
                    <a:pt x="156" y="134"/>
                  </a:cubicBezTo>
                  <a:close/>
                  <a:moveTo>
                    <a:pt x="155" y="144"/>
                  </a:moveTo>
                  <a:cubicBezTo>
                    <a:pt x="154" y="143"/>
                    <a:pt x="156" y="144"/>
                    <a:pt x="155" y="144"/>
                  </a:cubicBezTo>
                  <a:close/>
                  <a:moveTo>
                    <a:pt x="154" y="137"/>
                  </a:moveTo>
                  <a:cubicBezTo>
                    <a:pt x="154" y="137"/>
                    <a:pt x="155" y="137"/>
                    <a:pt x="154" y="137"/>
                  </a:cubicBezTo>
                  <a:cubicBezTo>
                    <a:pt x="154" y="137"/>
                    <a:pt x="154" y="137"/>
                    <a:pt x="154" y="137"/>
                  </a:cubicBezTo>
                  <a:close/>
                  <a:moveTo>
                    <a:pt x="157" y="138"/>
                  </a:moveTo>
                  <a:cubicBezTo>
                    <a:pt x="157" y="137"/>
                    <a:pt x="157" y="137"/>
                    <a:pt x="157" y="136"/>
                  </a:cubicBezTo>
                  <a:cubicBezTo>
                    <a:pt x="157" y="136"/>
                    <a:pt x="156" y="137"/>
                    <a:pt x="157" y="138"/>
                  </a:cubicBezTo>
                  <a:close/>
                  <a:moveTo>
                    <a:pt x="139" y="183"/>
                  </a:moveTo>
                  <a:cubicBezTo>
                    <a:pt x="138" y="182"/>
                    <a:pt x="140" y="183"/>
                    <a:pt x="139" y="183"/>
                  </a:cubicBezTo>
                  <a:close/>
                  <a:moveTo>
                    <a:pt x="153" y="147"/>
                  </a:moveTo>
                  <a:cubicBezTo>
                    <a:pt x="154" y="147"/>
                    <a:pt x="154" y="147"/>
                    <a:pt x="153" y="147"/>
                  </a:cubicBezTo>
                  <a:close/>
                  <a:moveTo>
                    <a:pt x="165" y="91"/>
                  </a:moveTo>
                  <a:cubicBezTo>
                    <a:pt x="165" y="91"/>
                    <a:pt x="164" y="93"/>
                    <a:pt x="165" y="91"/>
                  </a:cubicBezTo>
                  <a:close/>
                  <a:moveTo>
                    <a:pt x="172" y="44"/>
                  </a:moveTo>
                  <a:cubicBezTo>
                    <a:pt x="174" y="44"/>
                    <a:pt x="171" y="38"/>
                    <a:pt x="171" y="38"/>
                  </a:cubicBezTo>
                  <a:cubicBezTo>
                    <a:pt x="171" y="38"/>
                    <a:pt x="171" y="44"/>
                    <a:pt x="172" y="44"/>
                  </a:cubicBezTo>
                  <a:close/>
                  <a:moveTo>
                    <a:pt x="113" y="247"/>
                  </a:moveTo>
                  <a:cubicBezTo>
                    <a:pt x="113" y="247"/>
                    <a:pt x="113" y="244"/>
                    <a:pt x="113" y="247"/>
                  </a:cubicBezTo>
                  <a:close/>
                  <a:moveTo>
                    <a:pt x="161" y="122"/>
                  </a:moveTo>
                  <a:cubicBezTo>
                    <a:pt x="160" y="122"/>
                    <a:pt x="162" y="122"/>
                    <a:pt x="161" y="122"/>
                  </a:cubicBezTo>
                  <a:close/>
                  <a:moveTo>
                    <a:pt x="165" y="99"/>
                  </a:moveTo>
                  <a:cubicBezTo>
                    <a:pt x="166" y="93"/>
                    <a:pt x="169" y="81"/>
                    <a:pt x="168" y="76"/>
                  </a:cubicBezTo>
                  <a:cubicBezTo>
                    <a:pt x="168" y="75"/>
                    <a:pt x="166" y="87"/>
                    <a:pt x="164" y="95"/>
                  </a:cubicBezTo>
                  <a:cubicBezTo>
                    <a:pt x="164" y="95"/>
                    <a:pt x="164" y="95"/>
                    <a:pt x="164" y="95"/>
                  </a:cubicBezTo>
                  <a:cubicBezTo>
                    <a:pt x="164" y="95"/>
                    <a:pt x="164" y="95"/>
                    <a:pt x="164" y="95"/>
                  </a:cubicBezTo>
                  <a:cubicBezTo>
                    <a:pt x="164" y="98"/>
                    <a:pt x="163" y="101"/>
                    <a:pt x="163" y="101"/>
                  </a:cubicBezTo>
                  <a:cubicBezTo>
                    <a:pt x="160" y="103"/>
                    <a:pt x="160" y="121"/>
                    <a:pt x="160" y="122"/>
                  </a:cubicBezTo>
                  <a:cubicBezTo>
                    <a:pt x="164" y="117"/>
                    <a:pt x="163" y="105"/>
                    <a:pt x="165" y="99"/>
                  </a:cubicBezTo>
                  <a:close/>
                  <a:moveTo>
                    <a:pt x="171" y="58"/>
                  </a:moveTo>
                  <a:cubicBezTo>
                    <a:pt x="172" y="58"/>
                    <a:pt x="170" y="58"/>
                    <a:pt x="171" y="58"/>
                  </a:cubicBezTo>
                  <a:close/>
                  <a:moveTo>
                    <a:pt x="141" y="201"/>
                  </a:moveTo>
                  <a:cubicBezTo>
                    <a:pt x="140" y="201"/>
                    <a:pt x="137" y="204"/>
                    <a:pt x="138" y="205"/>
                  </a:cubicBezTo>
                  <a:cubicBezTo>
                    <a:pt x="139" y="204"/>
                    <a:pt x="140" y="202"/>
                    <a:pt x="141" y="201"/>
                  </a:cubicBezTo>
                  <a:close/>
                  <a:moveTo>
                    <a:pt x="136" y="209"/>
                  </a:moveTo>
                  <a:cubicBezTo>
                    <a:pt x="137" y="208"/>
                    <a:pt x="137" y="207"/>
                    <a:pt x="138" y="206"/>
                  </a:cubicBezTo>
                  <a:cubicBezTo>
                    <a:pt x="137" y="206"/>
                    <a:pt x="136" y="209"/>
                    <a:pt x="136" y="209"/>
                  </a:cubicBezTo>
                  <a:close/>
                  <a:moveTo>
                    <a:pt x="117" y="240"/>
                  </a:moveTo>
                  <a:cubicBezTo>
                    <a:pt x="118" y="240"/>
                    <a:pt x="118" y="239"/>
                    <a:pt x="118" y="238"/>
                  </a:cubicBezTo>
                  <a:cubicBezTo>
                    <a:pt x="118" y="239"/>
                    <a:pt x="117" y="239"/>
                    <a:pt x="117" y="240"/>
                  </a:cubicBezTo>
                  <a:close/>
                  <a:moveTo>
                    <a:pt x="141" y="199"/>
                  </a:moveTo>
                  <a:cubicBezTo>
                    <a:pt x="141" y="199"/>
                    <a:pt x="141" y="199"/>
                    <a:pt x="141" y="199"/>
                  </a:cubicBezTo>
                  <a:cubicBezTo>
                    <a:pt x="141" y="199"/>
                    <a:pt x="141" y="199"/>
                    <a:pt x="141" y="199"/>
                  </a:cubicBezTo>
                  <a:close/>
                  <a:moveTo>
                    <a:pt x="115" y="244"/>
                  </a:moveTo>
                  <a:cubicBezTo>
                    <a:pt x="115" y="244"/>
                    <a:pt x="116" y="243"/>
                    <a:pt x="116" y="242"/>
                  </a:cubicBezTo>
                  <a:cubicBezTo>
                    <a:pt x="115" y="243"/>
                    <a:pt x="115" y="244"/>
                    <a:pt x="115" y="244"/>
                  </a:cubicBezTo>
                  <a:close/>
                  <a:moveTo>
                    <a:pt x="149" y="45"/>
                  </a:moveTo>
                  <a:cubicBezTo>
                    <a:pt x="149" y="44"/>
                    <a:pt x="149" y="45"/>
                    <a:pt x="149" y="45"/>
                  </a:cubicBezTo>
                  <a:close/>
                  <a:moveTo>
                    <a:pt x="151" y="24"/>
                  </a:moveTo>
                  <a:cubicBezTo>
                    <a:pt x="152" y="25"/>
                    <a:pt x="150" y="24"/>
                    <a:pt x="151" y="24"/>
                  </a:cubicBezTo>
                  <a:close/>
                  <a:moveTo>
                    <a:pt x="149" y="27"/>
                  </a:moveTo>
                  <a:cubicBezTo>
                    <a:pt x="148" y="26"/>
                    <a:pt x="149" y="28"/>
                    <a:pt x="149" y="27"/>
                  </a:cubicBezTo>
                  <a:close/>
                  <a:moveTo>
                    <a:pt x="150" y="24"/>
                  </a:moveTo>
                  <a:cubicBezTo>
                    <a:pt x="150" y="24"/>
                    <a:pt x="156" y="16"/>
                    <a:pt x="156" y="16"/>
                  </a:cubicBezTo>
                  <a:cubicBezTo>
                    <a:pt x="155" y="12"/>
                    <a:pt x="148" y="23"/>
                    <a:pt x="150" y="24"/>
                  </a:cubicBezTo>
                  <a:close/>
                  <a:moveTo>
                    <a:pt x="153" y="18"/>
                  </a:moveTo>
                  <a:cubicBezTo>
                    <a:pt x="154" y="17"/>
                    <a:pt x="153" y="18"/>
                    <a:pt x="153" y="18"/>
                  </a:cubicBezTo>
                  <a:close/>
                  <a:moveTo>
                    <a:pt x="155" y="41"/>
                  </a:moveTo>
                  <a:cubicBezTo>
                    <a:pt x="154" y="40"/>
                    <a:pt x="155" y="41"/>
                    <a:pt x="155" y="41"/>
                  </a:cubicBezTo>
                  <a:close/>
                  <a:moveTo>
                    <a:pt x="142" y="54"/>
                  </a:moveTo>
                  <a:cubicBezTo>
                    <a:pt x="142" y="54"/>
                    <a:pt x="142" y="53"/>
                    <a:pt x="142" y="54"/>
                  </a:cubicBezTo>
                  <a:close/>
                  <a:moveTo>
                    <a:pt x="140" y="56"/>
                  </a:moveTo>
                  <a:cubicBezTo>
                    <a:pt x="140" y="56"/>
                    <a:pt x="141" y="57"/>
                    <a:pt x="140" y="56"/>
                  </a:cubicBezTo>
                  <a:close/>
                  <a:moveTo>
                    <a:pt x="140" y="57"/>
                  </a:moveTo>
                  <a:cubicBezTo>
                    <a:pt x="140" y="57"/>
                    <a:pt x="139" y="56"/>
                    <a:pt x="140" y="57"/>
                  </a:cubicBezTo>
                  <a:close/>
                  <a:moveTo>
                    <a:pt x="141" y="55"/>
                  </a:moveTo>
                  <a:cubicBezTo>
                    <a:pt x="142" y="55"/>
                    <a:pt x="141" y="54"/>
                    <a:pt x="141" y="55"/>
                  </a:cubicBezTo>
                  <a:close/>
                  <a:moveTo>
                    <a:pt x="148" y="28"/>
                  </a:moveTo>
                  <a:cubicBezTo>
                    <a:pt x="149" y="29"/>
                    <a:pt x="148" y="28"/>
                    <a:pt x="148" y="28"/>
                  </a:cubicBezTo>
                  <a:close/>
                  <a:moveTo>
                    <a:pt x="141" y="55"/>
                  </a:moveTo>
                  <a:cubicBezTo>
                    <a:pt x="140" y="55"/>
                    <a:pt x="142" y="56"/>
                    <a:pt x="141" y="55"/>
                  </a:cubicBezTo>
                  <a:close/>
                  <a:moveTo>
                    <a:pt x="114" y="65"/>
                  </a:moveTo>
                  <a:cubicBezTo>
                    <a:pt x="111" y="64"/>
                    <a:pt x="114" y="66"/>
                    <a:pt x="114" y="65"/>
                  </a:cubicBezTo>
                  <a:close/>
                  <a:moveTo>
                    <a:pt x="160" y="14"/>
                  </a:moveTo>
                  <a:cubicBezTo>
                    <a:pt x="159" y="13"/>
                    <a:pt x="161" y="14"/>
                    <a:pt x="160" y="14"/>
                  </a:cubicBezTo>
                  <a:close/>
                  <a:moveTo>
                    <a:pt x="143" y="36"/>
                  </a:moveTo>
                  <a:cubicBezTo>
                    <a:pt x="143" y="35"/>
                    <a:pt x="144" y="36"/>
                    <a:pt x="143" y="36"/>
                  </a:cubicBezTo>
                  <a:close/>
                  <a:moveTo>
                    <a:pt x="141" y="39"/>
                  </a:moveTo>
                  <a:cubicBezTo>
                    <a:pt x="142" y="39"/>
                    <a:pt x="139" y="37"/>
                    <a:pt x="141" y="39"/>
                  </a:cubicBezTo>
                  <a:close/>
                  <a:moveTo>
                    <a:pt x="148" y="47"/>
                  </a:moveTo>
                  <a:cubicBezTo>
                    <a:pt x="149" y="47"/>
                    <a:pt x="147" y="46"/>
                    <a:pt x="148" y="47"/>
                  </a:cubicBezTo>
                  <a:close/>
                  <a:moveTo>
                    <a:pt x="165" y="20"/>
                  </a:moveTo>
                  <a:cubicBezTo>
                    <a:pt x="164" y="19"/>
                    <a:pt x="166" y="21"/>
                    <a:pt x="165" y="20"/>
                  </a:cubicBezTo>
                  <a:close/>
                  <a:moveTo>
                    <a:pt x="143" y="53"/>
                  </a:moveTo>
                  <a:cubicBezTo>
                    <a:pt x="143" y="53"/>
                    <a:pt x="142" y="52"/>
                    <a:pt x="143" y="53"/>
                  </a:cubicBezTo>
                  <a:close/>
                  <a:moveTo>
                    <a:pt x="147" y="26"/>
                  </a:moveTo>
                  <a:cubicBezTo>
                    <a:pt x="148" y="26"/>
                    <a:pt x="146" y="25"/>
                    <a:pt x="147" y="26"/>
                  </a:cubicBezTo>
                  <a:close/>
                  <a:moveTo>
                    <a:pt x="119" y="58"/>
                  </a:moveTo>
                  <a:cubicBezTo>
                    <a:pt x="119" y="58"/>
                    <a:pt x="118" y="57"/>
                    <a:pt x="119" y="58"/>
                  </a:cubicBezTo>
                  <a:close/>
                  <a:moveTo>
                    <a:pt x="148" y="29"/>
                  </a:moveTo>
                  <a:cubicBezTo>
                    <a:pt x="147" y="28"/>
                    <a:pt x="148" y="29"/>
                    <a:pt x="148" y="29"/>
                  </a:cubicBezTo>
                  <a:close/>
                  <a:moveTo>
                    <a:pt x="142" y="53"/>
                  </a:moveTo>
                  <a:cubicBezTo>
                    <a:pt x="142" y="53"/>
                    <a:pt x="143" y="54"/>
                    <a:pt x="142" y="53"/>
                  </a:cubicBezTo>
                  <a:close/>
                  <a:moveTo>
                    <a:pt x="148" y="25"/>
                  </a:moveTo>
                  <a:cubicBezTo>
                    <a:pt x="146" y="25"/>
                    <a:pt x="148" y="25"/>
                    <a:pt x="148" y="25"/>
                  </a:cubicBezTo>
                  <a:close/>
                  <a:moveTo>
                    <a:pt x="156" y="39"/>
                  </a:moveTo>
                  <a:cubicBezTo>
                    <a:pt x="156" y="39"/>
                    <a:pt x="157" y="40"/>
                    <a:pt x="156" y="39"/>
                  </a:cubicBezTo>
                  <a:close/>
                  <a:moveTo>
                    <a:pt x="158" y="38"/>
                  </a:moveTo>
                  <a:cubicBezTo>
                    <a:pt x="157" y="37"/>
                    <a:pt x="158" y="38"/>
                    <a:pt x="158" y="38"/>
                  </a:cubicBezTo>
                  <a:close/>
                  <a:moveTo>
                    <a:pt x="155" y="42"/>
                  </a:moveTo>
                  <a:cubicBezTo>
                    <a:pt x="154" y="43"/>
                    <a:pt x="157" y="41"/>
                    <a:pt x="155" y="42"/>
                  </a:cubicBezTo>
                  <a:close/>
                  <a:moveTo>
                    <a:pt x="161" y="33"/>
                  </a:moveTo>
                  <a:cubicBezTo>
                    <a:pt x="161" y="33"/>
                    <a:pt x="161" y="33"/>
                    <a:pt x="161" y="33"/>
                  </a:cubicBezTo>
                  <a:close/>
                  <a:moveTo>
                    <a:pt x="156" y="41"/>
                  </a:moveTo>
                  <a:cubicBezTo>
                    <a:pt x="157" y="41"/>
                    <a:pt x="154" y="41"/>
                    <a:pt x="156" y="41"/>
                  </a:cubicBezTo>
                  <a:close/>
                  <a:moveTo>
                    <a:pt x="143" y="58"/>
                  </a:moveTo>
                  <a:cubicBezTo>
                    <a:pt x="143" y="58"/>
                    <a:pt x="142" y="57"/>
                    <a:pt x="143" y="58"/>
                  </a:cubicBezTo>
                  <a:close/>
                  <a:moveTo>
                    <a:pt x="161" y="31"/>
                  </a:moveTo>
                  <a:cubicBezTo>
                    <a:pt x="160" y="31"/>
                    <a:pt x="162" y="32"/>
                    <a:pt x="161" y="31"/>
                  </a:cubicBezTo>
                  <a:close/>
                  <a:moveTo>
                    <a:pt x="156" y="41"/>
                  </a:moveTo>
                  <a:cubicBezTo>
                    <a:pt x="155" y="40"/>
                    <a:pt x="156" y="41"/>
                    <a:pt x="156" y="41"/>
                  </a:cubicBezTo>
                  <a:close/>
                  <a:moveTo>
                    <a:pt x="163" y="30"/>
                  </a:moveTo>
                  <a:cubicBezTo>
                    <a:pt x="163" y="31"/>
                    <a:pt x="161" y="29"/>
                    <a:pt x="163" y="30"/>
                  </a:cubicBezTo>
                  <a:close/>
                  <a:moveTo>
                    <a:pt x="115" y="62"/>
                  </a:moveTo>
                  <a:cubicBezTo>
                    <a:pt x="115" y="62"/>
                    <a:pt x="115" y="62"/>
                    <a:pt x="115" y="62"/>
                  </a:cubicBezTo>
                  <a:cubicBezTo>
                    <a:pt x="115" y="61"/>
                    <a:pt x="115" y="62"/>
                    <a:pt x="115" y="62"/>
                  </a:cubicBezTo>
                  <a:close/>
                  <a:moveTo>
                    <a:pt x="167" y="3"/>
                  </a:moveTo>
                  <a:cubicBezTo>
                    <a:pt x="167" y="3"/>
                    <a:pt x="167" y="3"/>
                    <a:pt x="167" y="4"/>
                  </a:cubicBezTo>
                  <a:cubicBezTo>
                    <a:pt x="167" y="3"/>
                    <a:pt x="167" y="3"/>
                    <a:pt x="167" y="3"/>
                  </a:cubicBezTo>
                  <a:cubicBezTo>
                    <a:pt x="167" y="3"/>
                    <a:pt x="167" y="3"/>
                    <a:pt x="167" y="3"/>
                  </a:cubicBezTo>
                  <a:close/>
                  <a:moveTo>
                    <a:pt x="144" y="51"/>
                  </a:moveTo>
                  <a:cubicBezTo>
                    <a:pt x="144" y="50"/>
                    <a:pt x="144" y="51"/>
                    <a:pt x="144" y="52"/>
                  </a:cubicBezTo>
                  <a:cubicBezTo>
                    <a:pt x="144" y="52"/>
                    <a:pt x="145" y="51"/>
                    <a:pt x="144" y="51"/>
                  </a:cubicBezTo>
                  <a:close/>
                  <a:moveTo>
                    <a:pt x="144" y="34"/>
                  </a:move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5" y="34"/>
                    <a:pt x="144" y="34"/>
                  </a:cubicBezTo>
                  <a:close/>
                  <a:moveTo>
                    <a:pt x="144" y="52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lose/>
                  <a:moveTo>
                    <a:pt x="165" y="2"/>
                  </a:moveTo>
                  <a:cubicBezTo>
                    <a:pt x="164" y="5"/>
                    <a:pt x="166" y="3"/>
                    <a:pt x="167" y="3"/>
                  </a:cubicBezTo>
                  <a:cubicBezTo>
                    <a:pt x="166" y="2"/>
                    <a:pt x="165" y="2"/>
                    <a:pt x="165" y="2"/>
                  </a:cubicBezTo>
                  <a:close/>
                  <a:moveTo>
                    <a:pt x="144" y="34"/>
                  </a:move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lose/>
                  <a:moveTo>
                    <a:pt x="206" y="33"/>
                  </a:moveTo>
                  <a:cubicBezTo>
                    <a:pt x="205" y="33"/>
                    <a:pt x="207" y="31"/>
                    <a:pt x="206" y="33"/>
                  </a:cubicBezTo>
                  <a:close/>
                  <a:moveTo>
                    <a:pt x="218" y="47"/>
                  </a:moveTo>
                  <a:cubicBezTo>
                    <a:pt x="218" y="48"/>
                    <a:pt x="220" y="45"/>
                    <a:pt x="218" y="47"/>
                  </a:cubicBezTo>
                  <a:close/>
                  <a:moveTo>
                    <a:pt x="222" y="47"/>
                  </a:moveTo>
                  <a:cubicBezTo>
                    <a:pt x="223" y="47"/>
                    <a:pt x="224" y="48"/>
                    <a:pt x="225" y="4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25" y="48"/>
                    <a:pt x="226" y="47"/>
                    <a:pt x="226" y="47"/>
                  </a:cubicBezTo>
                  <a:cubicBezTo>
                    <a:pt x="225" y="48"/>
                    <a:pt x="217" y="40"/>
                    <a:pt x="217" y="40"/>
                  </a:cubicBezTo>
                  <a:cubicBezTo>
                    <a:pt x="217" y="41"/>
                    <a:pt x="216" y="41"/>
                    <a:pt x="216" y="41"/>
                  </a:cubicBezTo>
                  <a:cubicBezTo>
                    <a:pt x="216" y="41"/>
                    <a:pt x="219" y="44"/>
                    <a:pt x="219" y="45"/>
                  </a:cubicBezTo>
                  <a:cubicBezTo>
                    <a:pt x="219" y="45"/>
                    <a:pt x="221" y="46"/>
                    <a:pt x="222" y="47"/>
                  </a:cubicBezTo>
                  <a:close/>
                  <a:moveTo>
                    <a:pt x="217" y="45"/>
                  </a:moveTo>
                  <a:cubicBezTo>
                    <a:pt x="217" y="44"/>
                    <a:pt x="216" y="45"/>
                    <a:pt x="217" y="45"/>
                  </a:cubicBezTo>
                  <a:close/>
                  <a:moveTo>
                    <a:pt x="207" y="36"/>
                  </a:moveTo>
                  <a:cubicBezTo>
                    <a:pt x="207" y="36"/>
                    <a:pt x="206" y="37"/>
                    <a:pt x="207" y="36"/>
                  </a:cubicBezTo>
                  <a:close/>
                  <a:moveTo>
                    <a:pt x="208" y="35"/>
                  </a:moveTo>
                  <a:cubicBezTo>
                    <a:pt x="208" y="35"/>
                    <a:pt x="215" y="41"/>
                    <a:pt x="215" y="41"/>
                  </a:cubicBezTo>
                  <a:cubicBezTo>
                    <a:pt x="218" y="40"/>
                    <a:pt x="208" y="34"/>
                    <a:pt x="208" y="35"/>
                  </a:cubicBezTo>
                  <a:close/>
                  <a:moveTo>
                    <a:pt x="197" y="28"/>
                  </a:moveTo>
                  <a:cubicBezTo>
                    <a:pt x="196" y="28"/>
                    <a:pt x="197" y="27"/>
                    <a:pt x="197" y="28"/>
                  </a:cubicBezTo>
                  <a:close/>
                  <a:moveTo>
                    <a:pt x="203" y="33"/>
                  </a:moveTo>
                  <a:cubicBezTo>
                    <a:pt x="203" y="32"/>
                    <a:pt x="202" y="33"/>
                    <a:pt x="203" y="33"/>
                  </a:cubicBezTo>
                  <a:close/>
                  <a:moveTo>
                    <a:pt x="194" y="25"/>
                  </a:moveTo>
                  <a:cubicBezTo>
                    <a:pt x="193" y="26"/>
                    <a:pt x="196" y="23"/>
                    <a:pt x="194" y="25"/>
                  </a:cubicBezTo>
                  <a:close/>
                  <a:moveTo>
                    <a:pt x="206" y="33"/>
                  </a:moveTo>
                  <a:cubicBezTo>
                    <a:pt x="207" y="32"/>
                    <a:pt x="206" y="34"/>
                    <a:pt x="206" y="33"/>
                  </a:cubicBezTo>
                  <a:close/>
                  <a:moveTo>
                    <a:pt x="204" y="34"/>
                  </a:moveTo>
                  <a:cubicBezTo>
                    <a:pt x="205" y="34"/>
                    <a:pt x="204" y="34"/>
                    <a:pt x="204" y="34"/>
                  </a:cubicBezTo>
                  <a:close/>
                  <a:moveTo>
                    <a:pt x="203" y="33"/>
                  </a:moveTo>
                  <a:cubicBezTo>
                    <a:pt x="204" y="33"/>
                    <a:pt x="202" y="34"/>
                    <a:pt x="203" y="33"/>
                  </a:cubicBezTo>
                  <a:close/>
                  <a:moveTo>
                    <a:pt x="189" y="39"/>
                  </a:moveTo>
                  <a:cubicBezTo>
                    <a:pt x="188" y="38"/>
                    <a:pt x="190" y="40"/>
                    <a:pt x="189" y="39"/>
                  </a:cubicBezTo>
                  <a:close/>
                  <a:moveTo>
                    <a:pt x="198" y="29"/>
                  </a:moveTo>
                  <a:cubicBezTo>
                    <a:pt x="198" y="29"/>
                    <a:pt x="198" y="29"/>
                    <a:pt x="198" y="29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198" y="29"/>
                    <a:pt x="198" y="29"/>
                    <a:pt x="198" y="29"/>
                  </a:cubicBezTo>
                  <a:close/>
                  <a:moveTo>
                    <a:pt x="179" y="24"/>
                  </a:moveTo>
                  <a:cubicBezTo>
                    <a:pt x="178" y="24"/>
                    <a:pt x="179" y="24"/>
                    <a:pt x="179" y="24"/>
                  </a:cubicBezTo>
                  <a:close/>
                  <a:moveTo>
                    <a:pt x="181" y="27"/>
                  </a:moveTo>
                  <a:cubicBezTo>
                    <a:pt x="182" y="26"/>
                    <a:pt x="181" y="26"/>
                    <a:pt x="180" y="26"/>
                  </a:cubicBezTo>
                  <a:cubicBezTo>
                    <a:pt x="181" y="26"/>
                    <a:pt x="181" y="27"/>
                    <a:pt x="181" y="27"/>
                  </a:cubicBezTo>
                  <a:close/>
                  <a:moveTo>
                    <a:pt x="179" y="24"/>
                  </a:moveTo>
                  <a:cubicBezTo>
                    <a:pt x="179" y="24"/>
                    <a:pt x="178" y="25"/>
                    <a:pt x="179" y="24"/>
                  </a:cubicBezTo>
                  <a:close/>
                  <a:moveTo>
                    <a:pt x="180" y="26"/>
                  </a:move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0" y="26"/>
                    <a:pt x="180" y="26"/>
                    <a:pt x="180" y="26"/>
                  </a:cubicBezTo>
                  <a:close/>
                  <a:moveTo>
                    <a:pt x="185" y="31"/>
                  </a:moveTo>
                  <a:cubicBezTo>
                    <a:pt x="184" y="32"/>
                    <a:pt x="186" y="30"/>
                    <a:pt x="185" y="31"/>
                  </a:cubicBezTo>
                  <a:close/>
                  <a:moveTo>
                    <a:pt x="180" y="25"/>
                  </a:moveTo>
                  <a:cubicBezTo>
                    <a:pt x="181" y="25"/>
                    <a:pt x="179" y="25"/>
                    <a:pt x="180" y="25"/>
                  </a:cubicBezTo>
                  <a:close/>
                  <a:moveTo>
                    <a:pt x="187" y="32"/>
                  </a:moveTo>
                  <a:cubicBezTo>
                    <a:pt x="187" y="32"/>
                    <a:pt x="186" y="32"/>
                    <a:pt x="187" y="32"/>
                  </a:cubicBezTo>
                  <a:close/>
                  <a:moveTo>
                    <a:pt x="227" y="47"/>
                  </a:moveTo>
                  <a:cubicBezTo>
                    <a:pt x="227" y="47"/>
                    <a:pt x="225" y="51"/>
                    <a:pt x="225" y="50"/>
                  </a:cubicBezTo>
                  <a:cubicBezTo>
                    <a:pt x="225" y="50"/>
                    <a:pt x="220" y="47"/>
                    <a:pt x="220" y="48"/>
                  </a:cubicBezTo>
                  <a:cubicBezTo>
                    <a:pt x="219" y="49"/>
                    <a:pt x="221" y="48"/>
                    <a:pt x="221" y="48"/>
                  </a:cubicBezTo>
                  <a:cubicBezTo>
                    <a:pt x="221" y="48"/>
                    <a:pt x="224" y="51"/>
                    <a:pt x="224" y="51"/>
                  </a:cubicBezTo>
                  <a:cubicBezTo>
                    <a:pt x="224" y="52"/>
                    <a:pt x="222" y="52"/>
                    <a:pt x="223" y="52"/>
                  </a:cubicBezTo>
                  <a:cubicBezTo>
                    <a:pt x="222" y="52"/>
                    <a:pt x="222" y="52"/>
                    <a:pt x="222" y="51"/>
                  </a:cubicBezTo>
                  <a:cubicBezTo>
                    <a:pt x="215" y="45"/>
                    <a:pt x="206" y="38"/>
                    <a:pt x="199" y="32"/>
                  </a:cubicBezTo>
                  <a:cubicBezTo>
                    <a:pt x="196" y="30"/>
                    <a:pt x="190" y="22"/>
                    <a:pt x="184" y="15"/>
                  </a:cubicBezTo>
                  <a:cubicBezTo>
                    <a:pt x="189" y="20"/>
                    <a:pt x="194" y="25"/>
                    <a:pt x="194" y="24"/>
                  </a:cubicBezTo>
                  <a:cubicBezTo>
                    <a:pt x="194" y="24"/>
                    <a:pt x="193" y="23"/>
                    <a:pt x="193" y="23"/>
                  </a:cubicBezTo>
                  <a:cubicBezTo>
                    <a:pt x="194" y="22"/>
                    <a:pt x="196" y="24"/>
                    <a:pt x="196" y="24"/>
                  </a:cubicBezTo>
                  <a:cubicBezTo>
                    <a:pt x="195" y="25"/>
                    <a:pt x="195" y="25"/>
                    <a:pt x="195" y="26"/>
                  </a:cubicBezTo>
                  <a:cubicBezTo>
                    <a:pt x="194" y="26"/>
                    <a:pt x="197" y="26"/>
                    <a:pt x="197" y="25"/>
                  </a:cubicBezTo>
                  <a:cubicBezTo>
                    <a:pt x="196" y="26"/>
                    <a:pt x="196" y="28"/>
                    <a:pt x="196" y="28"/>
                  </a:cubicBezTo>
                  <a:cubicBezTo>
                    <a:pt x="196" y="28"/>
                    <a:pt x="198" y="26"/>
                    <a:pt x="198" y="26"/>
                  </a:cubicBezTo>
                  <a:cubicBezTo>
                    <a:pt x="198" y="27"/>
                    <a:pt x="197" y="28"/>
                    <a:pt x="197" y="28"/>
                  </a:cubicBezTo>
                  <a:cubicBezTo>
                    <a:pt x="197" y="28"/>
                    <a:pt x="198" y="27"/>
                    <a:pt x="198" y="27"/>
                  </a:cubicBezTo>
                  <a:cubicBezTo>
                    <a:pt x="199" y="27"/>
                    <a:pt x="199" y="28"/>
                    <a:pt x="199" y="28"/>
                  </a:cubicBezTo>
                  <a:cubicBezTo>
                    <a:pt x="199" y="28"/>
                    <a:pt x="198" y="28"/>
                    <a:pt x="198" y="28"/>
                  </a:cubicBezTo>
                  <a:cubicBezTo>
                    <a:pt x="198" y="29"/>
                    <a:pt x="198" y="29"/>
                    <a:pt x="199" y="28"/>
                  </a:cubicBezTo>
                  <a:cubicBezTo>
                    <a:pt x="199" y="29"/>
                    <a:pt x="198" y="29"/>
                    <a:pt x="198" y="29"/>
                  </a:cubicBezTo>
                  <a:cubicBezTo>
                    <a:pt x="199" y="29"/>
                    <a:pt x="199" y="28"/>
                    <a:pt x="198" y="29"/>
                  </a:cubicBezTo>
                  <a:cubicBezTo>
                    <a:pt x="198" y="29"/>
                    <a:pt x="199" y="30"/>
                    <a:pt x="199" y="30"/>
                  </a:cubicBezTo>
                  <a:cubicBezTo>
                    <a:pt x="199" y="30"/>
                    <a:pt x="199" y="30"/>
                    <a:pt x="199" y="30"/>
                  </a:cubicBezTo>
                  <a:cubicBezTo>
                    <a:pt x="199" y="30"/>
                    <a:pt x="199" y="30"/>
                    <a:pt x="199" y="30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199" y="30"/>
                    <a:pt x="200" y="31"/>
                    <a:pt x="201" y="32"/>
                  </a:cubicBezTo>
                  <a:cubicBezTo>
                    <a:pt x="201" y="31"/>
                    <a:pt x="201" y="31"/>
                    <a:pt x="201" y="31"/>
                  </a:cubicBezTo>
                  <a:cubicBezTo>
                    <a:pt x="201" y="31"/>
                    <a:pt x="201" y="31"/>
                    <a:pt x="201" y="32"/>
                  </a:cubicBezTo>
                  <a:cubicBezTo>
                    <a:pt x="202" y="32"/>
                    <a:pt x="203" y="33"/>
                    <a:pt x="203" y="33"/>
                  </a:cubicBezTo>
                  <a:cubicBezTo>
                    <a:pt x="203" y="33"/>
                    <a:pt x="202" y="32"/>
                    <a:pt x="202" y="32"/>
                  </a:cubicBezTo>
                  <a:cubicBezTo>
                    <a:pt x="201" y="31"/>
                    <a:pt x="206" y="33"/>
                    <a:pt x="206" y="32"/>
                  </a:cubicBezTo>
                  <a:cubicBezTo>
                    <a:pt x="206" y="31"/>
                    <a:pt x="195" y="21"/>
                    <a:pt x="193" y="19"/>
                  </a:cubicBezTo>
                  <a:cubicBezTo>
                    <a:pt x="191" y="16"/>
                    <a:pt x="188" y="12"/>
                    <a:pt x="185" y="9"/>
                  </a:cubicBezTo>
                  <a:cubicBezTo>
                    <a:pt x="185" y="9"/>
                    <a:pt x="185" y="9"/>
                    <a:pt x="186" y="8"/>
                  </a:cubicBezTo>
                  <a:cubicBezTo>
                    <a:pt x="186" y="8"/>
                    <a:pt x="184" y="6"/>
                    <a:pt x="184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1" y="3"/>
                    <a:pt x="178" y="0"/>
                    <a:pt x="177" y="0"/>
                  </a:cubicBezTo>
                  <a:cubicBezTo>
                    <a:pt x="175" y="0"/>
                    <a:pt x="174" y="1"/>
                    <a:pt x="174" y="2"/>
                  </a:cubicBezTo>
                  <a:cubicBezTo>
                    <a:pt x="172" y="2"/>
                    <a:pt x="170" y="3"/>
                    <a:pt x="168" y="4"/>
                  </a:cubicBezTo>
                  <a:cubicBezTo>
                    <a:pt x="168" y="4"/>
                    <a:pt x="167" y="4"/>
                    <a:pt x="167" y="4"/>
                  </a:cubicBezTo>
                  <a:cubicBezTo>
                    <a:pt x="167" y="4"/>
                    <a:pt x="167" y="4"/>
                    <a:pt x="167" y="4"/>
                  </a:cubicBezTo>
                  <a:cubicBezTo>
                    <a:pt x="166" y="5"/>
                    <a:pt x="165" y="5"/>
                    <a:pt x="164" y="6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5" y="5"/>
                    <a:pt x="164" y="5"/>
                    <a:pt x="164" y="5"/>
                  </a:cubicBezTo>
                  <a:cubicBezTo>
                    <a:pt x="164" y="5"/>
                    <a:pt x="164" y="4"/>
                    <a:pt x="164" y="4"/>
                  </a:cubicBezTo>
                  <a:cubicBezTo>
                    <a:pt x="164" y="4"/>
                    <a:pt x="164" y="5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ubicBezTo>
                    <a:pt x="162" y="6"/>
                    <a:pt x="163" y="6"/>
                    <a:pt x="163" y="6"/>
                  </a:cubicBezTo>
                  <a:cubicBezTo>
                    <a:pt x="160" y="9"/>
                    <a:pt x="155" y="13"/>
                    <a:pt x="155" y="13"/>
                  </a:cubicBezTo>
                  <a:cubicBezTo>
                    <a:pt x="155" y="13"/>
                    <a:pt x="156" y="15"/>
                    <a:pt x="156" y="15"/>
                  </a:cubicBezTo>
                  <a:cubicBezTo>
                    <a:pt x="158" y="14"/>
                    <a:pt x="159" y="12"/>
                    <a:pt x="160" y="11"/>
                  </a:cubicBezTo>
                  <a:cubicBezTo>
                    <a:pt x="161" y="11"/>
                    <a:pt x="162" y="10"/>
                    <a:pt x="163" y="8"/>
                  </a:cubicBezTo>
                  <a:cubicBezTo>
                    <a:pt x="162" y="8"/>
                    <a:pt x="162" y="8"/>
                    <a:pt x="162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9"/>
                    <a:pt x="163" y="9"/>
                    <a:pt x="164" y="9"/>
                  </a:cubicBezTo>
                  <a:cubicBezTo>
                    <a:pt x="163" y="10"/>
                    <a:pt x="163" y="10"/>
                    <a:pt x="163" y="11"/>
                  </a:cubicBezTo>
                  <a:cubicBezTo>
                    <a:pt x="163" y="11"/>
                    <a:pt x="164" y="10"/>
                    <a:pt x="164" y="10"/>
                  </a:cubicBezTo>
                  <a:cubicBezTo>
                    <a:pt x="164" y="11"/>
                    <a:pt x="164" y="11"/>
                    <a:pt x="164" y="11"/>
                  </a:cubicBezTo>
                  <a:cubicBezTo>
                    <a:pt x="164" y="11"/>
                    <a:pt x="163" y="12"/>
                    <a:pt x="163" y="12"/>
                  </a:cubicBezTo>
                  <a:cubicBezTo>
                    <a:pt x="163" y="11"/>
                    <a:pt x="163" y="10"/>
                    <a:pt x="163" y="10"/>
                  </a:cubicBezTo>
                  <a:cubicBezTo>
                    <a:pt x="162" y="10"/>
                    <a:pt x="162" y="12"/>
                    <a:pt x="163" y="12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62" y="12"/>
                    <a:pt x="163" y="12"/>
                    <a:pt x="164" y="12"/>
                  </a:cubicBezTo>
                  <a:cubicBezTo>
                    <a:pt x="158" y="18"/>
                    <a:pt x="153" y="25"/>
                    <a:pt x="149" y="30"/>
                  </a:cubicBezTo>
                  <a:cubicBezTo>
                    <a:pt x="145" y="37"/>
                    <a:pt x="140" y="43"/>
                    <a:pt x="134" y="49"/>
                  </a:cubicBezTo>
                  <a:cubicBezTo>
                    <a:pt x="133" y="51"/>
                    <a:pt x="124" y="59"/>
                    <a:pt x="122" y="62"/>
                  </a:cubicBezTo>
                  <a:cubicBezTo>
                    <a:pt x="124" y="57"/>
                    <a:pt x="142" y="40"/>
                    <a:pt x="140" y="38"/>
                  </a:cubicBezTo>
                  <a:cubicBezTo>
                    <a:pt x="140" y="38"/>
                    <a:pt x="139" y="40"/>
                    <a:pt x="139" y="40"/>
                  </a:cubicBezTo>
                  <a:cubicBezTo>
                    <a:pt x="138" y="39"/>
                    <a:pt x="140" y="37"/>
                    <a:pt x="140" y="37"/>
                  </a:cubicBezTo>
                  <a:cubicBezTo>
                    <a:pt x="140" y="37"/>
                    <a:pt x="141" y="38"/>
                    <a:pt x="142" y="38"/>
                  </a:cubicBezTo>
                  <a:cubicBezTo>
                    <a:pt x="141" y="38"/>
                    <a:pt x="141" y="35"/>
                    <a:pt x="141" y="35"/>
                  </a:cubicBezTo>
                  <a:cubicBezTo>
                    <a:pt x="141" y="36"/>
                    <a:pt x="144" y="37"/>
                    <a:pt x="143" y="36"/>
                  </a:cubicBezTo>
                  <a:cubicBezTo>
                    <a:pt x="143" y="36"/>
                    <a:pt x="141" y="35"/>
                    <a:pt x="142" y="34"/>
                  </a:cubicBezTo>
                  <a:cubicBezTo>
                    <a:pt x="142" y="34"/>
                    <a:pt x="144" y="36"/>
                    <a:pt x="144" y="35"/>
                  </a:cubicBezTo>
                  <a:cubicBezTo>
                    <a:pt x="143" y="35"/>
                    <a:pt x="143" y="35"/>
                    <a:pt x="142" y="34"/>
                  </a:cubicBezTo>
                  <a:cubicBezTo>
                    <a:pt x="143" y="34"/>
                    <a:pt x="143" y="34"/>
                    <a:pt x="144" y="34"/>
                  </a:cubicBezTo>
                  <a:cubicBezTo>
                    <a:pt x="143" y="33"/>
                    <a:pt x="143" y="33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3"/>
                    <a:pt x="143" y="33"/>
                    <a:pt x="144" y="34"/>
                  </a:cubicBezTo>
                  <a:cubicBezTo>
                    <a:pt x="145" y="34"/>
                    <a:pt x="145" y="34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45" y="33"/>
                    <a:pt x="146" y="32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0"/>
                    <a:pt x="148" y="29"/>
                    <a:pt x="147" y="29"/>
                  </a:cubicBezTo>
                  <a:cubicBezTo>
                    <a:pt x="148" y="29"/>
                    <a:pt x="147" y="30"/>
                    <a:pt x="147" y="30"/>
                  </a:cubicBezTo>
                  <a:cubicBezTo>
                    <a:pt x="146" y="30"/>
                    <a:pt x="148" y="26"/>
                    <a:pt x="146" y="26"/>
                  </a:cubicBezTo>
                  <a:cubicBezTo>
                    <a:pt x="146" y="26"/>
                    <a:pt x="134" y="41"/>
                    <a:pt x="134" y="41"/>
                  </a:cubicBezTo>
                  <a:cubicBezTo>
                    <a:pt x="135" y="43"/>
                    <a:pt x="119" y="57"/>
                    <a:pt x="115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5" y="62"/>
                    <a:pt x="115" y="63"/>
                    <a:pt x="115" y="63"/>
                  </a:cubicBezTo>
                  <a:cubicBezTo>
                    <a:pt x="116" y="69"/>
                    <a:pt x="122" y="64"/>
                    <a:pt x="122" y="63"/>
                  </a:cubicBezTo>
                  <a:cubicBezTo>
                    <a:pt x="123" y="66"/>
                    <a:pt x="113" y="72"/>
                    <a:pt x="121" y="77"/>
                  </a:cubicBezTo>
                  <a:cubicBezTo>
                    <a:pt x="122" y="77"/>
                    <a:pt x="123" y="76"/>
                    <a:pt x="124" y="76"/>
                  </a:cubicBezTo>
                  <a:cubicBezTo>
                    <a:pt x="124" y="76"/>
                    <a:pt x="122" y="78"/>
                    <a:pt x="123" y="79"/>
                  </a:cubicBezTo>
                  <a:cubicBezTo>
                    <a:pt x="126" y="81"/>
                    <a:pt x="128" y="74"/>
                    <a:pt x="127" y="73"/>
                  </a:cubicBezTo>
                  <a:cubicBezTo>
                    <a:pt x="127" y="74"/>
                    <a:pt x="147" y="52"/>
                    <a:pt x="147" y="52"/>
                  </a:cubicBezTo>
                  <a:cubicBezTo>
                    <a:pt x="148" y="53"/>
                    <a:pt x="147" y="51"/>
                    <a:pt x="147" y="51"/>
                  </a:cubicBezTo>
                  <a:cubicBezTo>
                    <a:pt x="147" y="51"/>
                    <a:pt x="148" y="51"/>
                    <a:pt x="148" y="51"/>
                  </a:cubicBezTo>
                  <a:cubicBezTo>
                    <a:pt x="149" y="50"/>
                    <a:pt x="149" y="50"/>
                    <a:pt x="148" y="50"/>
                  </a:cubicBezTo>
                  <a:cubicBezTo>
                    <a:pt x="150" y="50"/>
                    <a:pt x="153" y="45"/>
                    <a:pt x="153" y="44"/>
                  </a:cubicBezTo>
                  <a:cubicBezTo>
                    <a:pt x="154" y="44"/>
                    <a:pt x="154" y="44"/>
                    <a:pt x="154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4" y="43"/>
                    <a:pt x="154" y="43"/>
                    <a:pt x="153" y="43"/>
                  </a:cubicBezTo>
                  <a:cubicBezTo>
                    <a:pt x="153" y="43"/>
                    <a:pt x="155" y="43"/>
                    <a:pt x="155" y="43"/>
                  </a:cubicBezTo>
                  <a:cubicBezTo>
                    <a:pt x="155" y="43"/>
                    <a:pt x="154" y="41"/>
                    <a:pt x="154" y="41"/>
                  </a:cubicBezTo>
                  <a:cubicBezTo>
                    <a:pt x="151" y="43"/>
                    <a:pt x="149" y="47"/>
                    <a:pt x="149" y="49"/>
                  </a:cubicBezTo>
                  <a:cubicBezTo>
                    <a:pt x="148" y="48"/>
                    <a:pt x="147" y="49"/>
                    <a:pt x="147" y="49"/>
                  </a:cubicBezTo>
                  <a:cubicBezTo>
                    <a:pt x="147" y="49"/>
                    <a:pt x="148" y="47"/>
                    <a:pt x="148" y="47"/>
                  </a:cubicBezTo>
                  <a:cubicBezTo>
                    <a:pt x="147" y="47"/>
                    <a:pt x="145" y="50"/>
                    <a:pt x="145" y="50"/>
                  </a:cubicBezTo>
                  <a:cubicBezTo>
                    <a:pt x="146" y="51"/>
                    <a:pt x="145" y="53"/>
                    <a:pt x="144" y="52"/>
                  </a:cubicBezTo>
                  <a:cubicBezTo>
                    <a:pt x="144" y="52"/>
                    <a:pt x="144" y="53"/>
                    <a:pt x="144" y="53"/>
                  </a:cubicBezTo>
                  <a:cubicBezTo>
                    <a:pt x="144" y="52"/>
                    <a:pt x="141" y="57"/>
                    <a:pt x="141" y="57"/>
                  </a:cubicBezTo>
                  <a:cubicBezTo>
                    <a:pt x="140" y="57"/>
                    <a:pt x="139" y="58"/>
                    <a:pt x="138" y="58"/>
                  </a:cubicBezTo>
                  <a:cubicBezTo>
                    <a:pt x="138" y="58"/>
                    <a:pt x="137" y="59"/>
                    <a:pt x="137" y="59"/>
                  </a:cubicBezTo>
                  <a:cubicBezTo>
                    <a:pt x="137" y="59"/>
                    <a:pt x="139" y="60"/>
                    <a:pt x="139" y="61"/>
                  </a:cubicBezTo>
                  <a:cubicBezTo>
                    <a:pt x="138" y="61"/>
                    <a:pt x="135" y="61"/>
                    <a:pt x="135" y="61"/>
                  </a:cubicBezTo>
                  <a:cubicBezTo>
                    <a:pt x="135" y="61"/>
                    <a:pt x="136" y="63"/>
                    <a:pt x="136" y="63"/>
                  </a:cubicBezTo>
                  <a:cubicBezTo>
                    <a:pt x="135" y="62"/>
                    <a:pt x="131" y="63"/>
                    <a:pt x="131" y="64"/>
                  </a:cubicBezTo>
                  <a:cubicBezTo>
                    <a:pt x="131" y="62"/>
                    <a:pt x="149" y="42"/>
                    <a:pt x="151" y="39"/>
                  </a:cubicBezTo>
                  <a:cubicBezTo>
                    <a:pt x="154" y="35"/>
                    <a:pt x="157" y="30"/>
                    <a:pt x="158" y="29"/>
                  </a:cubicBezTo>
                  <a:cubicBezTo>
                    <a:pt x="159" y="28"/>
                    <a:pt x="162" y="25"/>
                    <a:pt x="162" y="24"/>
                  </a:cubicBezTo>
                  <a:cubicBezTo>
                    <a:pt x="162" y="25"/>
                    <a:pt x="163" y="22"/>
                    <a:pt x="163" y="23"/>
                  </a:cubicBezTo>
                  <a:cubicBezTo>
                    <a:pt x="163" y="24"/>
                    <a:pt x="165" y="18"/>
                    <a:pt x="166" y="18"/>
                  </a:cubicBezTo>
                  <a:cubicBezTo>
                    <a:pt x="166" y="19"/>
                    <a:pt x="167" y="19"/>
                    <a:pt x="167" y="18"/>
                  </a:cubicBezTo>
                  <a:cubicBezTo>
                    <a:pt x="167" y="27"/>
                    <a:pt x="168" y="42"/>
                    <a:pt x="168" y="44"/>
                  </a:cubicBezTo>
                  <a:cubicBezTo>
                    <a:pt x="168" y="44"/>
                    <a:pt x="169" y="44"/>
                    <a:pt x="169" y="44"/>
                  </a:cubicBezTo>
                  <a:cubicBezTo>
                    <a:pt x="170" y="50"/>
                    <a:pt x="164" y="68"/>
                    <a:pt x="167" y="71"/>
                  </a:cubicBezTo>
                  <a:cubicBezTo>
                    <a:pt x="167" y="71"/>
                    <a:pt x="167" y="73"/>
                    <a:pt x="168" y="74"/>
                  </a:cubicBezTo>
                  <a:cubicBezTo>
                    <a:pt x="166" y="70"/>
                    <a:pt x="170" y="55"/>
                    <a:pt x="170" y="49"/>
                  </a:cubicBezTo>
                  <a:cubicBezTo>
                    <a:pt x="170" y="47"/>
                    <a:pt x="170" y="40"/>
                    <a:pt x="169" y="32"/>
                  </a:cubicBezTo>
                  <a:cubicBezTo>
                    <a:pt x="170" y="32"/>
                    <a:pt x="170" y="32"/>
                    <a:pt x="169" y="32"/>
                  </a:cubicBezTo>
                  <a:cubicBezTo>
                    <a:pt x="169" y="27"/>
                    <a:pt x="169" y="21"/>
                    <a:pt x="168" y="18"/>
                  </a:cubicBezTo>
                  <a:cubicBezTo>
                    <a:pt x="168" y="17"/>
                    <a:pt x="169" y="17"/>
                    <a:pt x="169" y="17"/>
                  </a:cubicBezTo>
                  <a:cubicBezTo>
                    <a:pt x="170" y="25"/>
                    <a:pt x="172" y="37"/>
                    <a:pt x="172" y="37"/>
                  </a:cubicBezTo>
                  <a:cubicBezTo>
                    <a:pt x="172" y="37"/>
                    <a:pt x="171" y="27"/>
                    <a:pt x="171" y="18"/>
                  </a:cubicBezTo>
                  <a:cubicBezTo>
                    <a:pt x="171" y="19"/>
                    <a:pt x="172" y="20"/>
                    <a:pt x="173" y="21"/>
                  </a:cubicBezTo>
                  <a:cubicBezTo>
                    <a:pt x="173" y="26"/>
                    <a:pt x="173" y="31"/>
                    <a:pt x="173" y="33"/>
                  </a:cubicBezTo>
                  <a:cubicBezTo>
                    <a:pt x="174" y="43"/>
                    <a:pt x="173" y="53"/>
                    <a:pt x="173" y="63"/>
                  </a:cubicBezTo>
                  <a:cubicBezTo>
                    <a:pt x="173" y="67"/>
                    <a:pt x="169" y="80"/>
                    <a:pt x="171" y="83"/>
                  </a:cubicBezTo>
                  <a:cubicBezTo>
                    <a:pt x="171" y="84"/>
                    <a:pt x="172" y="85"/>
                    <a:pt x="172" y="87"/>
                  </a:cubicBezTo>
                  <a:cubicBezTo>
                    <a:pt x="172" y="87"/>
                    <a:pt x="172" y="87"/>
                    <a:pt x="172" y="87"/>
                  </a:cubicBezTo>
                  <a:cubicBezTo>
                    <a:pt x="172" y="87"/>
                    <a:pt x="172" y="88"/>
                    <a:pt x="172" y="89"/>
                  </a:cubicBezTo>
                  <a:cubicBezTo>
                    <a:pt x="171" y="94"/>
                    <a:pt x="170" y="100"/>
                    <a:pt x="168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6" y="112"/>
                    <a:pt x="165" y="117"/>
                    <a:pt x="164" y="120"/>
                  </a:cubicBezTo>
                  <a:cubicBezTo>
                    <a:pt x="161" y="132"/>
                    <a:pt x="157" y="146"/>
                    <a:pt x="152" y="158"/>
                  </a:cubicBezTo>
                  <a:cubicBezTo>
                    <a:pt x="139" y="190"/>
                    <a:pt x="120" y="221"/>
                    <a:pt x="101" y="249"/>
                  </a:cubicBezTo>
                  <a:cubicBezTo>
                    <a:pt x="92" y="262"/>
                    <a:pt x="82" y="274"/>
                    <a:pt x="72" y="286"/>
                  </a:cubicBezTo>
                  <a:cubicBezTo>
                    <a:pt x="68" y="291"/>
                    <a:pt x="63" y="296"/>
                    <a:pt x="58" y="301"/>
                  </a:cubicBezTo>
                  <a:cubicBezTo>
                    <a:pt x="56" y="303"/>
                    <a:pt x="52" y="305"/>
                    <a:pt x="49" y="307"/>
                  </a:cubicBezTo>
                  <a:cubicBezTo>
                    <a:pt x="63" y="294"/>
                    <a:pt x="76" y="280"/>
                    <a:pt x="88" y="264"/>
                  </a:cubicBezTo>
                  <a:cubicBezTo>
                    <a:pt x="97" y="253"/>
                    <a:pt x="104" y="241"/>
                    <a:pt x="112" y="230"/>
                  </a:cubicBezTo>
                  <a:cubicBezTo>
                    <a:pt x="113" y="228"/>
                    <a:pt x="118" y="219"/>
                    <a:pt x="122" y="211"/>
                  </a:cubicBezTo>
                  <a:cubicBezTo>
                    <a:pt x="121" y="212"/>
                    <a:pt x="120" y="214"/>
                    <a:pt x="120" y="213"/>
                  </a:cubicBezTo>
                  <a:cubicBezTo>
                    <a:pt x="119" y="213"/>
                    <a:pt x="123" y="208"/>
                    <a:pt x="123" y="209"/>
                  </a:cubicBezTo>
                  <a:cubicBezTo>
                    <a:pt x="123" y="208"/>
                    <a:pt x="124" y="208"/>
                    <a:pt x="124" y="207"/>
                  </a:cubicBezTo>
                  <a:cubicBezTo>
                    <a:pt x="124" y="207"/>
                    <a:pt x="124" y="207"/>
                    <a:pt x="124" y="207"/>
                  </a:cubicBezTo>
                  <a:cubicBezTo>
                    <a:pt x="121" y="206"/>
                    <a:pt x="133" y="193"/>
                    <a:pt x="133" y="193"/>
                  </a:cubicBezTo>
                  <a:cubicBezTo>
                    <a:pt x="132" y="193"/>
                    <a:pt x="132" y="194"/>
                    <a:pt x="132" y="194"/>
                  </a:cubicBezTo>
                  <a:cubicBezTo>
                    <a:pt x="132" y="194"/>
                    <a:pt x="134" y="187"/>
                    <a:pt x="134" y="187"/>
                  </a:cubicBezTo>
                  <a:cubicBezTo>
                    <a:pt x="134" y="188"/>
                    <a:pt x="134" y="189"/>
                    <a:pt x="134" y="190"/>
                  </a:cubicBezTo>
                  <a:cubicBezTo>
                    <a:pt x="135" y="191"/>
                    <a:pt x="138" y="184"/>
                    <a:pt x="138" y="184"/>
                  </a:cubicBezTo>
                  <a:cubicBezTo>
                    <a:pt x="134" y="182"/>
                    <a:pt x="139" y="183"/>
                    <a:pt x="140" y="180"/>
                  </a:cubicBezTo>
                  <a:cubicBezTo>
                    <a:pt x="139" y="180"/>
                    <a:pt x="139" y="180"/>
                    <a:pt x="138" y="181"/>
                  </a:cubicBezTo>
                  <a:cubicBezTo>
                    <a:pt x="137" y="181"/>
                    <a:pt x="141" y="177"/>
                    <a:pt x="141" y="177"/>
                  </a:cubicBezTo>
                  <a:cubicBezTo>
                    <a:pt x="141" y="178"/>
                    <a:pt x="141" y="178"/>
                    <a:pt x="141" y="178"/>
                  </a:cubicBezTo>
                  <a:cubicBezTo>
                    <a:pt x="144" y="176"/>
                    <a:pt x="144" y="172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6" y="168"/>
                    <a:pt x="146" y="167"/>
                    <a:pt x="146" y="166"/>
                  </a:cubicBezTo>
                  <a:cubicBezTo>
                    <a:pt x="146" y="166"/>
                    <a:pt x="146" y="166"/>
                    <a:pt x="147" y="166"/>
                  </a:cubicBezTo>
                  <a:cubicBezTo>
                    <a:pt x="147" y="166"/>
                    <a:pt x="146" y="166"/>
                    <a:pt x="146" y="166"/>
                  </a:cubicBezTo>
                  <a:cubicBezTo>
                    <a:pt x="147" y="165"/>
                    <a:pt x="147" y="165"/>
                    <a:pt x="147" y="164"/>
                  </a:cubicBezTo>
                  <a:cubicBezTo>
                    <a:pt x="147" y="165"/>
                    <a:pt x="147" y="165"/>
                    <a:pt x="147" y="165"/>
                  </a:cubicBezTo>
                  <a:cubicBezTo>
                    <a:pt x="148" y="163"/>
                    <a:pt x="149" y="161"/>
                    <a:pt x="150" y="158"/>
                  </a:cubicBezTo>
                  <a:cubicBezTo>
                    <a:pt x="150" y="158"/>
                    <a:pt x="150" y="158"/>
                    <a:pt x="150" y="158"/>
                  </a:cubicBezTo>
                  <a:cubicBezTo>
                    <a:pt x="151" y="154"/>
                    <a:pt x="153" y="150"/>
                    <a:pt x="153" y="149"/>
                  </a:cubicBezTo>
                  <a:cubicBezTo>
                    <a:pt x="153" y="149"/>
                    <a:pt x="151" y="155"/>
                    <a:pt x="150" y="155"/>
                  </a:cubicBezTo>
                  <a:cubicBezTo>
                    <a:pt x="149" y="154"/>
                    <a:pt x="156" y="139"/>
                    <a:pt x="154" y="139"/>
                  </a:cubicBezTo>
                  <a:cubicBezTo>
                    <a:pt x="153" y="139"/>
                    <a:pt x="140" y="177"/>
                    <a:pt x="136" y="180"/>
                  </a:cubicBezTo>
                  <a:cubicBezTo>
                    <a:pt x="132" y="185"/>
                    <a:pt x="128" y="193"/>
                    <a:pt x="126" y="198"/>
                  </a:cubicBezTo>
                  <a:cubicBezTo>
                    <a:pt x="124" y="202"/>
                    <a:pt x="119" y="207"/>
                    <a:pt x="118" y="212"/>
                  </a:cubicBezTo>
                  <a:cubicBezTo>
                    <a:pt x="115" y="220"/>
                    <a:pt x="106" y="233"/>
                    <a:pt x="100" y="240"/>
                  </a:cubicBezTo>
                  <a:cubicBezTo>
                    <a:pt x="85" y="260"/>
                    <a:pt x="72" y="282"/>
                    <a:pt x="52" y="298"/>
                  </a:cubicBezTo>
                  <a:cubicBezTo>
                    <a:pt x="51" y="300"/>
                    <a:pt x="36" y="312"/>
                    <a:pt x="36" y="311"/>
                  </a:cubicBezTo>
                  <a:cubicBezTo>
                    <a:pt x="36" y="311"/>
                    <a:pt x="26" y="315"/>
                    <a:pt x="25" y="316"/>
                  </a:cubicBezTo>
                  <a:cubicBezTo>
                    <a:pt x="23" y="318"/>
                    <a:pt x="7" y="324"/>
                    <a:pt x="6" y="323"/>
                  </a:cubicBezTo>
                  <a:cubicBezTo>
                    <a:pt x="10" y="327"/>
                    <a:pt x="37" y="322"/>
                    <a:pt x="39" y="315"/>
                  </a:cubicBezTo>
                  <a:cubicBezTo>
                    <a:pt x="37" y="322"/>
                    <a:pt x="17" y="326"/>
                    <a:pt x="11" y="327"/>
                  </a:cubicBezTo>
                  <a:cubicBezTo>
                    <a:pt x="6" y="328"/>
                    <a:pt x="9" y="330"/>
                    <a:pt x="4" y="331"/>
                  </a:cubicBezTo>
                  <a:cubicBezTo>
                    <a:pt x="0" y="331"/>
                    <a:pt x="4" y="334"/>
                    <a:pt x="3" y="336"/>
                  </a:cubicBezTo>
                  <a:cubicBezTo>
                    <a:pt x="3" y="336"/>
                    <a:pt x="2" y="336"/>
                    <a:pt x="1" y="337"/>
                  </a:cubicBezTo>
                  <a:cubicBezTo>
                    <a:pt x="7" y="335"/>
                    <a:pt x="17" y="338"/>
                    <a:pt x="22" y="336"/>
                  </a:cubicBezTo>
                  <a:cubicBezTo>
                    <a:pt x="17" y="338"/>
                    <a:pt x="11" y="336"/>
                    <a:pt x="6" y="338"/>
                  </a:cubicBezTo>
                  <a:cubicBezTo>
                    <a:pt x="5" y="339"/>
                    <a:pt x="6" y="339"/>
                    <a:pt x="7" y="340"/>
                  </a:cubicBezTo>
                  <a:cubicBezTo>
                    <a:pt x="13" y="342"/>
                    <a:pt x="36" y="335"/>
                    <a:pt x="40" y="330"/>
                  </a:cubicBezTo>
                  <a:cubicBezTo>
                    <a:pt x="40" y="330"/>
                    <a:pt x="37" y="330"/>
                    <a:pt x="38" y="329"/>
                  </a:cubicBezTo>
                  <a:cubicBezTo>
                    <a:pt x="39" y="329"/>
                    <a:pt x="40" y="328"/>
                    <a:pt x="42" y="328"/>
                  </a:cubicBezTo>
                  <a:cubicBezTo>
                    <a:pt x="41" y="328"/>
                    <a:pt x="41" y="329"/>
                    <a:pt x="41" y="329"/>
                  </a:cubicBezTo>
                  <a:cubicBezTo>
                    <a:pt x="51" y="327"/>
                    <a:pt x="96" y="279"/>
                    <a:pt x="98" y="273"/>
                  </a:cubicBezTo>
                  <a:cubicBezTo>
                    <a:pt x="98" y="273"/>
                    <a:pt x="98" y="273"/>
                    <a:pt x="98" y="274"/>
                  </a:cubicBezTo>
                  <a:cubicBezTo>
                    <a:pt x="99" y="273"/>
                    <a:pt x="104" y="266"/>
                    <a:pt x="110" y="257"/>
                  </a:cubicBezTo>
                  <a:cubicBezTo>
                    <a:pt x="110" y="257"/>
                    <a:pt x="109" y="257"/>
                    <a:pt x="110" y="257"/>
                  </a:cubicBezTo>
                  <a:cubicBezTo>
                    <a:pt x="110" y="257"/>
                    <a:pt x="110" y="257"/>
                    <a:pt x="110" y="257"/>
                  </a:cubicBezTo>
                  <a:cubicBezTo>
                    <a:pt x="114" y="250"/>
                    <a:pt x="119" y="243"/>
                    <a:pt x="122" y="237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5" y="232"/>
                    <a:pt x="127" y="228"/>
                    <a:pt x="128" y="229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9" y="229"/>
                    <a:pt x="128" y="223"/>
                    <a:pt x="130" y="223"/>
                  </a:cubicBezTo>
                  <a:cubicBezTo>
                    <a:pt x="130" y="224"/>
                    <a:pt x="130" y="224"/>
                    <a:pt x="130" y="225"/>
                  </a:cubicBezTo>
                  <a:cubicBezTo>
                    <a:pt x="130" y="225"/>
                    <a:pt x="133" y="221"/>
                    <a:pt x="133" y="220"/>
                  </a:cubicBezTo>
                  <a:cubicBezTo>
                    <a:pt x="138" y="216"/>
                    <a:pt x="144" y="201"/>
                    <a:pt x="146" y="198"/>
                  </a:cubicBezTo>
                  <a:cubicBezTo>
                    <a:pt x="149" y="193"/>
                    <a:pt x="150" y="189"/>
                    <a:pt x="152" y="185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3" y="184"/>
                    <a:pt x="153" y="183"/>
                    <a:pt x="154" y="182"/>
                  </a:cubicBezTo>
                  <a:cubicBezTo>
                    <a:pt x="154" y="182"/>
                    <a:pt x="157" y="174"/>
                    <a:pt x="156" y="174"/>
                  </a:cubicBezTo>
                  <a:cubicBezTo>
                    <a:pt x="152" y="175"/>
                    <a:pt x="143" y="200"/>
                    <a:pt x="140" y="205"/>
                  </a:cubicBezTo>
                  <a:cubicBezTo>
                    <a:pt x="138" y="207"/>
                    <a:pt x="136" y="217"/>
                    <a:pt x="131" y="219"/>
                  </a:cubicBezTo>
                  <a:cubicBezTo>
                    <a:pt x="131" y="219"/>
                    <a:pt x="133" y="216"/>
                    <a:pt x="134" y="213"/>
                  </a:cubicBezTo>
                  <a:cubicBezTo>
                    <a:pt x="131" y="218"/>
                    <a:pt x="123" y="228"/>
                    <a:pt x="124" y="229"/>
                  </a:cubicBezTo>
                  <a:cubicBezTo>
                    <a:pt x="125" y="228"/>
                    <a:pt x="126" y="228"/>
                    <a:pt x="126" y="227"/>
                  </a:cubicBezTo>
                  <a:cubicBezTo>
                    <a:pt x="126" y="227"/>
                    <a:pt x="121" y="237"/>
                    <a:pt x="120" y="236"/>
                  </a:cubicBezTo>
                  <a:cubicBezTo>
                    <a:pt x="120" y="236"/>
                    <a:pt x="123" y="231"/>
                    <a:pt x="123" y="231"/>
                  </a:cubicBezTo>
                  <a:cubicBezTo>
                    <a:pt x="123" y="231"/>
                    <a:pt x="119" y="236"/>
                    <a:pt x="119" y="237"/>
                  </a:cubicBezTo>
                  <a:cubicBezTo>
                    <a:pt x="120" y="237"/>
                    <a:pt x="120" y="237"/>
                    <a:pt x="120" y="237"/>
                  </a:cubicBezTo>
                  <a:cubicBezTo>
                    <a:pt x="120" y="238"/>
                    <a:pt x="112" y="250"/>
                    <a:pt x="111" y="250"/>
                  </a:cubicBezTo>
                  <a:cubicBezTo>
                    <a:pt x="111" y="250"/>
                    <a:pt x="112" y="248"/>
                    <a:pt x="112" y="248"/>
                  </a:cubicBezTo>
                  <a:cubicBezTo>
                    <a:pt x="110" y="249"/>
                    <a:pt x="106" y="255"/>
                    <a:pt x="105" y="258"/>
                  </a:cubicBezTo>
                  <a:cubicBezTo>
                    <a:pt x="106" y="257"/>
                    <a:pt x="107" y="257"/>
                    <a:pt x="107" y="256"/>
                  </a:cubicBezTo>
                  <a:cubicBezTo>
                    <a:pt x="107" y="256"/>
                    <a:pt x="106" y="258"/>
                    <a:pt x="105" y="259"/>
                  </a:cubicBezTo>
                  <a:cubicBezTo>
                    <a:pt x="105" y="260"/>
                    <a:pt x="105" y="260"/>
                    <a:pt x="105" y="259"/>
                  </a:cubicBezTo>
                  <a:cubicBezTo>
                    <a:pt x="100" y="265"/>
                    <a:pt x="92" y="275"/>
                    <a:pt x="91" y="277"/>
                  </a:cubicBezTo>
                  <a:cubicBezTo>
                    <a:pt x="91" y="277"/>
                    <a:pt x="94" y="274"/>
                    <a:pt x="95" y="273"/>
                  </a:cubicBezTo>
                  <a:cubicBezTo>
                    <a:pt x="95" y="274"/>
                    <a:pt x="95" y="276"/>
                    <a:pt x="96" y="275"/>
                  </a:cubicBezTo>
                  <a:cubicBezTo>
                    <a:pt x="95" y="276"/>
                    <a:pt x="83" y="285"/>
                    <a:pt x="84" y="286"/>
                  </a:cubicBezTo>
                  <a:cubicBezTo>
                    <a:pt x="85" y="286"/>
                    <a:pt x="85" y="286"/>
                    <a:pt x="86" y="286"/>
                  </a:cubicBezTo>
                  <a:cubicBezTo>
                    <a:pt x="86" y="287"/>
                    <a:pt x="70" y="298"/>
                    <a:pt x="69" y="301"/>
                  </a:cubicBezTo>
                  <a:cubicBezTo>
                    <a:pt x="73" y="289"/>
                    <a:pt x="90" y="280"/>
                    <a:pt x="96" y="268"/>
                  </a:cubicBezTo>
                  <a:cubicBezTo>
                    <a:pt x="100" y="261"/>
                    <a:pt x="107" y="254"/>
                    <a:pt x="111" y="247"/>
                  </a:cubicBezTo>
                  <a:cubicBezTo>
                    <a:pt x="128" y="221"/>
                    <a:pt x="144" y="195"/>
                    <a:pt x="156" y="166"/>
                  </a:cubicBezTo>
                  <a:cubicBezTo>
                    <a:pt x="160" y="158"/>
                    <a:pt x="162" y="149"/>
                    <a:pt x="165" y="140"/>
                  </a:cubicBezTo>
                  <a:cubicBezTo>
                    <a:pt x="167" y="136"/>
                    <a:pt x="170" y="124"/>
                    <a:pt x="170" y="121"/>
                  </a:cubicBezTo>
                  <a:cubicBezTo>
                    <a:pt x="169" y="119"/>
                    <a:pt x="170" y="115"/>
                    <a:pt x="171" y="112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3" y="107"/>
                    <a:pt x="175" y="101"/>
                    <a:pt x="175" y="97"/>
                  </a:cubicBezTo>
                  <a:cubicBezTo>
                    <a:pt x="175" y="96"/>
                    <a:pt x="176" y="89"/>
                    <a:pt x="177" y="85"/>
                  </a:cubicBezTo>
                  <a:cubicBezTo>
                    <a:pt x="176" y="85"/>
                    <a:pt x="178" y="77"/>
                    <a:pt x="178" y="77"/>
                  </a:cubicBezTo>
                  <a:cubicBezTo>
                    <a:pt x="179" y="74"/>
                    <a:pt x="177" y="58"/>
                    <a:pt x="179" y="56"/>
                  </a:cubicBezTo>
                  <a:cubicBezTo>
                    <a:pt x="179" y="57"/>
                    <a:pt x="180" y="57"/>
                    <a:pt x="180" y="58"/>
                  </a:cubicBezTo>
                  <a:cubicBezTo>
                    <a:pt x="181" y="55"/>
                    <a:pt x="181" y="43"/>
                    <a:pt x="180" y="41"/>
                  </a:cubicBezTo>
                  <a:cubicBezTo>
                    <a:pt x="179" y="37"/>
                    <a:pt x="178" y="32"/>
                    <a:pt x="178" y="28"/>
                  </a:cubicBezTo>
                  <a:cubicBezTo>
                    <a:pt x="179" y="29"/>
                    <a:pt x="179" y="29"/>
                    <a:pt x="179" y="29"/>
                  </a:cubicBezTo>
                  <a:cubicBezTo>
                    <a:pt x="179" y="30"/>
                    <a:pt x="180" y="29"/>
                    <a:pt x="181" y="29"/>
                  </a:cubicBezTo>
                  <a:cubicBezTo>
                    <a:pt x="181" y="30"/>
                    <a:pt x="180" y="32"/>
                    <a:pt x="181" y="31"/>
                  </a:cubicBezTo>
                  <a:cubicBezTo>
                    <a:pt x="181" y="31"/>
                    <a:pt x="181" y="31"/>
                    <a:pt x="181" y="30"/>
                  </a:cubicBezTo>
                  <a:cubicBezTo>
                    <a:pt x="182" y="32"/>
                    <a:pt x="186" y="36"/>
                    <a:pt x="188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7"/>
                    <a:pt x="188" y="38"/>
                    <a:pt x="188" y="38"/>
                  </a:cubicBezTo>
                  <a:cubicBezTo>
                    <a:pt x="188" y="38"/>
                    <a:pt x="190" y="38"/>
                    <a:pt x="190" y="37"/>
                  </a:cubicBezTo>
                  <a:cubicBezTo>
                    <a:pt x="188" y="34"/>
                    <a:pt x="185" y="32"/>
                    <a:pt x="183" y="32"/>
                  </a:cubicBezTo>
                  <a:cubicBezTo>
                    <a:pt x="184" y="31"/>
                    <a:pt x="183" y="30"/>
                    <a:pt x="183" y="30"/>
                  </a:cubicBezTo>
                  <a:cubicBezTo>
                    <a:pt x="183" y="29"/>
                    <a:pt x="184" y="31"/>
                    <a:pt x="185" y="30"/>
                  </a:cubicBezTo>
                  <a:cubicBezTo>
                    <a:pt x="185" y="30"/>
                    <a:pt x="182" y="27"/>
                    <a:pt x="182" y="27"/>
                  </a:cubicBezTo>
                  <a:cubicBezTo>
                    <a:pt x="181" y="28"/>
                    <a:pt x="179" y="27"/>
                    <a:pt x="180" y="26"/>
                  </a:cubicBezTo>
                  <a:cubicBezTo>
                    <a:pt x="180" y="26"/>
                    <a:pt x="179" y="26"/>
                    <a:pt x="180" y="26"/>
                  </a:cubicBezTo>
                  <a:cubicBezTo>
                    <a:pt x="180" y="26"/>
                    <a:pt x="179" y="26"/>
                    <a:pt x="179" y="25"/>
                  </a:cubicBezTo>
                  <a:cubicBezTo>
                    <a:pt x="179" y="23"/>
                    <a:pt x="179" y="22"/>
                    <a:pt x="179" y="20"/>
                  </a:cubicBezTo>
                  <a:cubicBezTo>
                    <a:pt x="180" y="22"/>
                    <a:pt x="181" y="23"/>
                    <a:pt x="183" y="25"/>
                  </a:cubicBezTo>
                  <a:cubicBezTo>
                    <a:pt x="182" y="26"/>
                    <a:pt x="182" y="26"/>
                    <a:pt x="183" y="27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7" y="30"/>
                    <a:pt x="191" y="34"/>
                    <a:pt x="192" y="35"/>
                  </a:cubicBezTo>
                  <a:cubicBezTo>
                    <a:pt x="195" y="38"/>
                    <a:pt x="200" y="42"/>
                    <a:pt x="201" y="43"/>
                  </a:cubicBezTo>
                  <a:cubicBezTo>
                    <a:pt x="202" y="44"/>
                    <a:pt x="206" y="47"/>
                    <a:pt x="206" y="48"/>
                  </a:cubicBezTo>
                  <a:cubicBezTo>
                    <a:pt x="205" y="47"/>
                    <a:pt x="209" y="49"/>
                    <a:pt x="207" y="49"/>
                  </a:cubicBezTo>
                  <a:cubicBezTo>
                    <a:pt x="207" y="49"/>
                    <a:pt x="213" y="50"/>
                    <a:pt x="212" y="51"/>
                  </a:cubicBezTo>
                  <a:cubicBezTo>
                    <a:pt x="212" y="53"/>
                    <a:pt x="216" y="56"/>
                    <a:pt x="218" y="57"/>
                  </a:cubicBezTo>
                  <a:cubicBezTo>
                    <a:pt x="224" y="60"/>
                    <a:pt x="222" y="56"/>
                    <a:pt x="225" y="54"/>
                  </a:cubicBezTo>
                  <a:cubicBezTo>
                    <a:pt x="224" y="54"/>
                    <a:pt x="228" y="47"/>
                    <a:pt x="227" y="47"/>
                  </a:cubicBezTo>
                  <a:close/>
                  <a:moveTo>
                    <a:pt x="223" y="50"/>
                  </a:moveTo>
                  <a:cubicBezTo>
                    <a:pt x="223" y="50"/>
                    <a:pt x="224" y="49"/>
                    <a:pt x="223" y="50"/>
                  </a:cubicBezTo>
                  <a:close/>
                  <a:moveTo>
                    <a:pt x="197" y="27"/>
                  </a:moveTo>
                  <a:cubicBezTo>
                    <a:pt x="196" y="28"/>
                    <a:pt x="198" y="25"/>
                    <a:pt x="197" y="27"/>
                  </a:cubicBezTo>
                  <a:close/>
                  <a:moveTo>
                    <a:pt x="200" y="27"/>
                  </a:moveTo>
                  <a:cubicBezTo>
                    <a:pt x="199" y="28"/>
                    <a:pt x="200" y="27"/>
                    <a:pt x="200" y="27"/>
                  </a:cubicBezTo>
                  <a:close/>
                  <a:moveTo>
                    <a:pt x="199" y="29"/>
                  </a:moveTo>
                  <a:cubicBezTo>
                    <a:pt x="199" y="30"/>
                    <a:pt x="200" y="29"/>
                    <a:pt x="199" y="29"/>
                  </a:cubicBezTo>
                  <a:close/>
                  <a:moveTo>
                    <a:pt x="193" y="23"/>
                  </a:moveTo>
                  <a:cubicBezTo>
                    <a:pt x="191" y="22"/>
                    <a:pt x="194" y="23"/>
                    <a:pt x="193" y="23"/>
                  </a:cubicBezTo>
                  <a:close/>
                  <a:moveTo>
                    <a:pt x="190" y="19"/>
                  </a:moveTo>
                  <a:cubicBezTo>
                    <a:pt x="189" y="19"/>
                    <a:pt x="191" y="18"/>
                    <a:pt x="190" y="19"/>
                  </a:cubicBezTo>
                  <a:close/>
                  <a:moveTo>
                    <a:pt x="189" y="17"/>
                  </a:moveTo>
                  <a:cubicBezTo>
                    <a:pt x="188" y="19"/>
                    <a:pt x="190" y="17"/>
                    <a:pt x="189" y="17"/>
                  </a:cubicBezTo>
                  <a:close/>
                  <a:moveTo>
                    <a:pt x="188" y="17"/>
                  </a:moveTo>
                  <a:cubicBezTo>
                    <a:pt x="187" y="17"/>
                    <a:pt x="189" y="16"/>
                    <a:pt x="188" y="17"/>
                  </a:cubicBezTo>
                  <a:close/>
                  <a:moveTo>
                    <a:pt x="163" y="8"/>
                  </a:move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lose/>
                  <a:moveTo>
                    <a:pt x="143" y="33"/>
                  </a:moveTo>
                  <a:cubicBezTo>
                    <a:pt x="143" y="33"/>
                    <a:pt x="142" y="33"/>
                    <a:pt x="143" y="33"/>
                  </a:cubicBezTo>
                  <a:close/>
                  <a:moveTo>
                    <a:pt x="135" y="43"/>
                  </a:moveTo>
                  <a:cubicBezTo>
                    <a:pt x="136" y="44"/>
                    <a:pt x="135" y="43"/>
                    <a:pt x="135" y="43"/>
                  </a:cubicBezTo>
                  <a:close/>
                  <a:moveTo>
                    <a:pt x="134" y="44"/>
                  </a:moveTo>
                  <a:cubicBezTo>
                    <a:pt x="136" y="46"/>
                    <a:pt x="134" y="44"/>
                    <a:pt x="134" y="44"/>
                  </a:cubicBezTo>
                  <a:close/>
                  <a:moveTo>
                    <a:pt x="134" y="45"/>
                  </a:moveTo>
                  <a:cubicBezTo>
                    <a:pt x="134" y="46"/>
                    <a:pt x="133" y="45"/>
                    <a:pt x="134" y="45"/>
                  </a:cubicBezTo>
                  <a:close/>
                  <a:moveTo>
                    <a:pt x="132" y="47"/>
                  </a:moveTo>
                  <a:cubicBezTo>
                    <a:pt x="133" y="48"/>
                    <a:pt x="132" y="47"/>
                    <a:pt x="132" y="47"/>
                  </a:cubicBezTo>
                  <a:close/>
                  <a:moveTo>
                    <a:pt x="118" y="64"/>
                  </a:moveTo>
                  <a:cubicBezTo>
                    <a:pt x="119" y="65"/>
                    <a:pt x="118" y="62"/>
                    <a:pt x="118" y="64"/>
                  </a:cubicBezTo>
                  <a:close/>
                  <a:moveTo>
                    <a:pt x="125" y="75"/>
                  </a:moveTo>
                  <a:cubicBezTo>
                    <a:pt x="126" y="76"/>
                    <a:pt x="125" y="74"/>
                    <a:pt x="125" y="75"/>
                  </a:cubicBezTo>
                  <a:close/>
                  <a:moveTo>
                    <a:pt x="153" y="44"/>
                  </a:moveTo>
                  <a:cubicBezTo>
                    <a:pt x="153" y="45"/>
                    <a:pt x="152" y="43"/>
                    <a:pt x="153" y="44"/>
                  </a:cubicBezTo>
                  <a:close/>
                  <a:moveTo>
                    <a:pt x="150" y="47"/>
                  </a:moveTo>
                  <a:cubicBezTo>
                    <a:pt x="152" y="48"/>
                    <a:pt x="150" y="46"/>
                    <a:pt x="150" y="47"/>
                  </a:cubicBezTo>
                  <a:close/>
                  <a:moveTo>
                    <a:pt x="145" y="53"/>
                  </a:moveTo>
                  <a:cubicBezTo>
                    <a:pt x="146" y="54"/>
                    <a:pt x="145" y="52"/>
                    <a:pt x="145" y="53"/>
                  </a:cubicBezTo>
                  <a:close/>
                  <a:moveTo>
                    <a:pt x="132" y="65"/>
                  </a:moveTo>
                  <a:cubicBezTo>
                    <a:pt x="133" y="67"/>
                    <a:pt x="132" y="64"/>
                    <a:pt x="132" y="65"/>
                  </a:cubicBezTo>
                  <a:close/>
                  <a:moveTo>
                    <a:pt x="129" y="67"/>
                  </a:moveTo>
                  <a:cubicBezTo>
                    <a:pt x="129" y="67"/>
                    <a:pt x="128" y="67"/>
                    <a:pt x="129" y="67"/>
                  </a:cubicBezTo>
                  <a:close/>
                  <a:moveTo>
                    <a:pt x="130" y="67"/>
                  </a:moveTo>
                  <a:cubicBezTo>
                    <a:pt x="130" y="68"/>
                    <a:pt x="129" y="66"/>
                    <a:pt x="130" y="67"/>
                  </a:cubicBezTo>
                  <a:close/>
                  <a:moveTo>
                    <a:pt x="162" y="16"/>
                  </a:moveTo>
                  <a:cubicBezTo>
                    <a:pt x="164" y="17"/>
                    <a:pt x="161" y="16"/>
                    <a:pt x="162" y="16"/>
                  </a:cubicBezTo>
                  <a:close/>
                  <a:moveTo>
                    <a:pt x="159" y="18"/>
                  </a:moveTo>
                  <a:cubicBezTo>
                    <a:pt x="160" y="18"/>
                    <a:pt x="159" y="18"/>
                    <a:pt x="159" y="18"/>
                  </a:cubicBezTo>
                  <a:close/>
                  <a:moveTo>
                    <a:pt x="154" y="27"/>
                  </a:moveTo>
                  <a:cubicBezTo>
                    <a:pt x="155" y="29"/>
                    <a:pt x="153" y="27"/>
                    <a:pt x="154" y="27"/>
                  </a:cubicBezTo>
                  <a:close/>
                  <a:moveTo>
                    <a:pt x="152" y="29"/>
                  </a:moveTo>
                  <a:cubicBezTo>
                    <a:pt x="153" y="29"/>
                    <a:pt x="151" y="28"/>
                    <a:pt x="152" y="29"/>
                  </a:cubicBezTo>
                  <a:close/>
                  <a:moveTo>
                    <a:pt x="153" y="35"/>
                  </a:moveTo>
                  <a:cubicBezTo>
                    <a:pt x="154" y="36"/>
                    <a:pt x="153" y="35"/>
                    <a:pt x="153" y="35"/>
                  </a:cubicBezTo>
                  <a:close/>
                  <a:moveTo>
                    <a:pt x="154" y="30"/>
                  </a:moveTo>
                  <a:cubicBezTo>
                    <a:pt x="155" y="30"/>
                    <a:pt x="153" y="29"/>
                    <a:pt x="154" y="30"/>
                  </a:cubicBezTo>
                  <a:close/>
                  <a:moveTo>
                    <a:pt x="154" y="32"/>
                  </a:moveTo>
                  <a:cubicBezTo>
                    <a:pt x="155" y="32"/>
                    <a:pt x="154" y="31"/>
                    <a:pt x="154" y="32"/>
                  </a:cubicBezTo>
                  <a:close/>
                  <a:moveTo>
                    <a:pt x="155" y="29"/>
                  </a:moveTo>
                  <a:cubicBezTo>
                    <a:pt x="156" y="30"/>
                    <a:pt x="154" y="28"/>
                    <a:pt x="155" y="29"/>
                  </a:cubicBezTo>
                  <a:close/>
                  <a:moveTo>
                    <a:pt x="157" y="24"/>
                  </a:moveTo>
                  <a:cubicBezTo>
                    <a:pt x="158" y="25"/>
                    <a:pt x="156" y="24"/>
                    <a:pt x="157" y="24"/>
                  </a:cubicBezTo>
                  <a:close/>
                  <a:moveTo>
                    <a:pt x="158" y="20"/>
                  </a:moveTo>
                  <a:cubicBezTo>
                    <a:pt x="159" y="21"/>
                    <a:pt x="157" y="19"/>
                    <a:pt x="158" y="20"/>
                  </a:cubicBezTo>
                  <a:close/>
                  <a:moveTo>
                    <a:pt x="158" y="24"/>
                  </a:moveTo>
                  <a:cubicBezTo>
                    <a:pt x="157" y="25"/>
                    <a:pt x="159" y="23"/>
                    <a:pt x="158" y="24"/>
                  </a:cubicBezTo>
                  <a:close/>
                  <a:moveTo>
                    <a:pt x="159" y="27"/>
                  </a:moveTo>
                  <a:cubicBezTo>
                    <a:pt x="160" y="28"/>
                    <a:pt x="158" y="27"/>
                    <a:pt x="159" y="27"/>
                  </a:cubicBezTo>
                  <a:close/>
                  <a:moveTo>
                    <a:pt x="160" y="25"/>
                  </a:moveTo>
                  <a:cubicBezTo>
                    <a:pt x="161" y="26"/>
                    <a:pt x="159" y="24"/>
                    <a:pt x="160" y="25"/>
                  </a:cubicBezTo>
                  <a:close/>
                  <a:moveTo>
                    <a:pt x="161" y="24"/>
                  </a:moveTo>
                  <a:cubicBezTo>
                    <a:pt x="162" y="25"/>
                    <a:pt x="160" y="24"/>
                    <a:pt x="161" y="24"/>
                  </a:cubicBezTo>
                  <a:close/>
                  <a:moveTo>
                    <a:pt x="162" y="20"/>
                  </a:moveTo>
                  <a:cubicBezTo>
                    <a:pt x="163" y="21"/>
                    <a:pt x="160" y="19"/>
                    <a:pt x="161" y="18"/>
                  </a:cubicBezTo>
                  <a:cubicBezTo>
                    <a:pt x="161" y="18"/>
                    <a:pt x="164" y="18"/>
                    <a:pt x="164" y="18"/>
                  </a:cubicBezTo>
                  <a:cubicBezTo>
                    <a:pt x="164" y="18"/>
                    <a:pt x="161" y="20"/>
                    <a:pt x="162" y="20"/>
                  </a:cubicBezTo>
                  <a:close/>
                  <a:moveTo>
                    <a:pt x="164" y="6"/>
                  </a:moveTo>
                  <a:cubicBezTo>
                    <a:pt x="164" y="6"/>
                    <a:pt x="164" y="6"/>
                    <a:pt x="164" y="6"/>
                  </a:cubicBezTo>
                  <a:cubicBezTo>
                    <a:pt x="164" y="6"/>
                    <a:pt x="165" y="5"/>
                    <a:pt x="165" y="5"/>
                  </a:cubicBezTo>
                  <a:cubicBezTo>
                    <a:pt x="165" y="6"/>
                    <a:pt x="164" y="6"/>
                    <a:pt x="164" y="6"/>
                  </a:cubicBezTo>
                  <a:close/>
                  <a:moveTo>
                    <a:pt x="165" y="16"/>
                  </a:moveTo>
                  <a:cubicBezTo>
                    <a:pt x="165" y="16"/>
                    <a:pt x="164" y="15"/>
                    <a:pt x="165" y="16"/>
                  </a:cubicBezTo>
                  <a:close/>
                  <a:moveTo>
                    <a:pt x="165" y="15"/>
                  </a:moveTo>
                  <a:cubicBezTo>
                    <a:pt x="166" y="16"/>
                    <a:pt x="165" y="15"/>
                    <a:pt x="165" y="15"/>
                  </a:cubicBezTo>
                  <a:close/>
                  <a:moveTo>
                    <a:pt x="166" y="10"/>
                  </a:moveTo>
                  <a:cubicBezTo>
                    <a:pt x="166" y="10"/>
                    <a:pt x="166" y="9"/>
                    <a:pt x="166" y="10"/>
                  </a:cubicBezTo>
                  <a:close/>
                  <a:moveTo>
                    <a:pt x="170" y="6"/>
                  </a:moveTo>
                  <a:cubicBezTo>
                    <a:pt x="170" y="6"/>
                    <a:pt x="170" y="6"/>
                    <a:pt x="170" y="5"/>
                  </a:cubicBezTo>
                  <a:cubicBezTo>
                    <a:pt x="170" y="5"/>
                    <a:pt x="171" y="5"/>
                    <a:pt x="172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2" y="5"/>
                    <a:pt x="171" y="5"/>
                    <a:pt x="170" y="6"/>
                  </a:cubicBezTo>
                  <a:close/>
                  <a:moveTo>
                    <a:pt x="172" y="20"/>
                  </a:moveTo>
                  <a:cubicBezTo>
                    <a:pt x="172" y="19"/>
                    <a:pt x="172" y="16"/>
                    <a:pt x="172" y="16"/>
                  </a:cubicBezTo>
                  <a:cubicBezTo>
                    <a:pt x="172" y="16"/>
                    <a:pt x="170" y="17"/>
                    <a:pt x="171" y="17"/>
                  </a:cubicBezTo>
                  <a:cubicBezTo>
                    <a:pt x="171" y="17"/>
                    <a:pt x="171" y="16"/>
                    <a:pt x="171" y="16"/>
                  </a:cubicBezTo>
                  <a:cubicBezTo>
                    <a:pt x="171" y="16"/>
                    <a:pt x="171" y="15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15"/>
                    <a:pt x="172" y="14"/>
                    <a:pt x="172" y="14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3" y="16"/>
                    <a:pt x="173" y="18"/>
                    <a:pt x="173" y="20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2" y="20"/>
                    <a:pt x="173" y="20"/>
                    <a:pt x="173" y="20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20"/>
                    <a:pt x="172" y="20"/>
                    <a:pt x="172" y="20"/>
                  </a:cubicBezTo>
                  <a:close/>
                  <a:moveTo>
                    <a:pt x="142" y="173"/>
                  </a:moveTo>
                  <a:cubicBezTo>
                    <a:pt x="144" y="170"/>
                    <a:pt x="143" y="173"/>
                    <a:pt x="143" y="173"/>
                  </a:cubicBezTo>
                  <a:cubicBezTo>
                    <a:pt x="144" y="173"/>
                    <a:pt x="141" y="176"/>
                    <a:pt x="142" y="173"/>
                  </a:cubicBezTo>
                  <a:close/>
                  <a:moveTo>
                    <a:pt x="137" y="185"/>
                  </a:moveTo>
                  <a:cubicBezTo>
                    <a:pt x="137" y="185"/>
                    <a:pt x="135" y="188"/>
                    <a:pt x="135" y="187"/>
                  </a:cubicBezTo>
                  <a:cubicBezTo>
                    <a:pt x="135" y="183"/>
                    <a:pt x="136" y="185"/>
                    <a:pt x="137" y="185"/>
                  </a:cubicBezTo>
                  <a:close/>
                  <a:moveTo>
                    <a:pt x="117" y="219"/>
                  </a:moveTo>
                  <a:cubicBezTo>
                    <a:pt x="116" y="221"/>
                    <a:pt x="115" y="222"/>
                    <a:pt x="114" y="224"/>
                  </a:cubicBezTo>
                  <a:cubicBezTo>
                    <a:pt x="114" y="224"/>
                    <a:pt x="113" y="227"/>
                    <a:pt x="112" y="227"/>
                  </a:cubicBezTo>
                  <a:cubicBezTo>
                    <a:pt x="113" y="227"/>
                    <a:pt x="115" y="220"/>
                    <a:pt x="117" y="219"/>
                  </a:cubicBezTo>
                  <a:close/>
                  <a:moveTo>
                    <a:pt x="106" y="235"/>
                  </a:moveTo>
                  <a:cubicBezTo>
                    <a:pt x="108" y="236"/>
                    <a:pt x="105" y="234"/>
                    <a:pt x="106" y="235"/>
                  </a:cubicBezTo>
                  <a:close/>
                  <a:moveTo>
                    <a:pt x="104" y="240"/>
                  </a:moveTo>
                  <a:cubicBezTo>
                    <a:pt x="105" y="240"/>
                    <a:pt x="103" y="239"/>
                    <a:pt x="104" y="240"/>
                  </a:cubicBezTo>
                  <a:close/>
                  <a:moveTo>
                    <a:pt x="97" y="249"/>
                  </a:moveTo>
                  <a:cubicBezTo>
                    <a:pt x="97" y="250"/>
                    <a:pt x="97" y="251"/>
                    <a:pt x="97" y="251"/>
                  </a:cubicBezTo>
                  <a:cubicBezTo>
                    <a:pt x="97" y="250"/>
                    <a:pt x="97" y="250"/>
                    <a:pt x="97" y="249"/>
                  </a:cubicBezTo>
                  <a:close/>
                  <a:moveTo>
                    <a:pt x="11" y="324"/>
                  </a:moveTo>
                  <a:cubicBezTo>
                    <a:pt x="13" y="324"/>
                    <a:pt x="13" y="324"/>
                    <a:pt x="13" y="324"/>
                  </a:cubicBezTo>
                  <a:cubicBezTo>
                    <a:pt x="13" y="325"/>
                    <a:pt x="10" y="324"/>
                    <a:pt x="11" y="324"/>
                  </a:cubicBezTo>
                  <a:close/>
                  <a:moveTo>
                    <a:pt x="23" y="321"/>
                  </a:moveTo>
                  <a:cubicBezTo>
                    <a:pt x="23" y="321"/>
                    <a:pt x="20" y="322"/>
                    <a:pt x="20" y="321"/>
                  </a:cubicBezTo>
                  <a:cubicBezTo>
                    <a:pt x="20" y="321"/>
                    <a:pt x="24" y="320"/>
                    <a:pt x="23" y="321"/>
                  </a:cubicBezTo>
                  <a:close/>
                  <a:moveTo>
                    <a:pt x="24" y="334"/>
                  </a:moveTo>
                  <a:cubicBezTo>
                    <a:pt x="25" y="334"/>
                    <a:pt x="26" y="334"/>
                    <a:pt x="27" y="334"/>
                  </a:cubicBezTo>
                  <a:cubicBezTo>
                    <a:pt x="26" y="335"/>
                    <a:pt x="24" y="334"/>
                    <a:pt x="24" y="334"/>
                  </a:cubicBezTo>
                  <a:close/>
                  <a:moveTo>
                    <a:pt x="28" y="333"/>
                  </a:moveTo>
                  <a:cubicBezTo>
                    <a:pt x="28" y="333"/>
                    <a:pt x="30" y="331"/>
                    <a:pt x="30" y="332"/>
                  </a:cubicBezTo>
                  <a:cubicBezTo>
                    <a:pt x="30" y="333"/>
                    <a:pt x="29" y="333"/>
                    <a:pt x="28" y="333"/>
                  </a:cubicBezTo>
                  <a:close/>
                  <a:moveTo>
                    <a:pt x="36" y="330"/>
                  </a:moveTo>
                  <a:cubicBezTo>
                    <a:pt x="35" y="330"/>
                    <a:pt x="33" y="332"/>
                    <a:pt x="32" y="332"/>
                  </a:cubicBezTo>
                  <a:cubicBezTo>
                    <a:pt x="33" y="332"/>
                    <a:pt x="37" y="328"/>
                    <a:pt x="39" y="328"/>
                  </a:cubicBezTo>
                  <a:cubicBezTo>
                    <a:pt x="39" y="327"/>
                    <a:pt x="36" y="330"/>
                    <a:pt x="36" y="330"/>
                  </a:cubicBezTo>
                  <a:close/>
                  <a:moveTo>
                    <a:pt x="42" y="323"/>
                  </a:moveTo>
                  <a:cubicBezTo>
                    <a:pt x="43" y="323"/>
                    <a:pt x="44" y="322"/>
                    <a:pt x="44" y="322"/>
                  </a:cubicBezTo>
                  <a:cubicBezTo>
                    <a:pt x="44" y="323"/>
                    <a:pt x="43" y="323"/>
                    <a:pt x="42" y="323"/>
                  </a:cubicBezTo>
                  <a:close/>
                  <a:moveTo>
                    <a:pt x="57" y="313"/>
                  </a:moveTo>
                  <a:cubicBezTo>
                    <a:pt x="57" y="312"/>
                    <a:pt x="58" y="312"/>
                    <a:pt x="59" y="311"/>
                  </a:cubicBezTo>
                  <a:cubicBezTo>
                    <a:pt x="58" y="312"/>
                    <a:pt x="58" y="313"/>
                    <a:pt x="57" y="313"/>
                  </a:cubicBezTo>
                  <a:close/>
                  <a:moveTo>
                    <a:pt x="67" y="303"/>
                  </a:moveTo>
                  <a:cubicBezTo>
                    <a:pt x="66" y="305"/>
                    <a:pt x="64" y="307"/>
                    <a:pt x="63" y="308"/>
                  </a:cubicBezTo>
                  <a:cubicBezTo>
                    <a:pt x="63" y="308"/>
                    <a:pt x="68" y="302"/>
                    <a:pt x="67" y="303"/>
                  </a:cubicBezTo>
                  <a:close/>
                  <a:moveTo>
                    <a:pt x="148" y="191"/>
                  </a:moveTo>
                  <a:cubicBezTo>
                    <a:pt x="149" y="191"/>
                    <a:pt x="149" y="191"/>
                    <a:pt x="148" y="192"/>
                  </a:cubicBezTo>
                  <a:cubicBezTo>
                    <a:pt x="147" y="193"/>
                    <a:pt x="147" y="193"/>
                    <a:pt x="148" y="191"/>
                  </a:cubicBezTo>
                  <a:close/>
                  <a:moveTo>
                    <a:pt x="130" y="221"/>
                  </a:moveTo>
                  <a:cubicBezTo>
                    <a:pt x="130" y="222"/>
                    <a:pt x="128" y="223"/>
                    <a:pt x="128" y="224"/>
                  </a:cubicBezTo>
                  <a:cubicBezTo>
                    <a:pt x="128" y="224"/>
                    <a:pt x="131" y="219"/>
                    <a:pt x="130" y="221"/>
                  </a:cubicBezTo>
                  <a:close/>
                  <a:moveTo>
                    <a:pt x="119" y="242"/>
                  </a:moveTo>
                  <a:cubicBezTo>
                    <a:pt x="118" y="242"/>
                    <a:pt x="117" y="243"/>
                    <a:pt x="119" y="242"/>
                  </a:cubicBezTo>
                  <a:close/>
                  <a:moveTo>
                    <a:pt x="110" y="251"/>
                  </a:moveTo>
                  <a:cubicBezTo>
                    <a:pt x="110" y="252"/>
                    <a:pt x="110" y="253"/>
                    <a:pt x="109" y="253"/>
                  </a:cubicBezTo>
                  <a:cubicBezTo>
                    <a:pt x="109" y="252"/>
                    <a:pt x="110" y="252"/>
                    <a:pt x="110" y="251"/>
                  </a:cubicBezTo>
                  <a:close/>
                  <a:moveTo>
                    <a:pt x="108" y="254"/>
                  </a:moveTo>
                  <a:cubicBezTo>
                    <a:pt x="109" y="254"/>
                    <a:pt x="106" y="255"/>
                    <a:pt x="108" y="254"/>
                  </a:cubicBezTo>
                  <a:close/>
                  <a:moveTo>
                    <a:pt x="102" y="266"/>
                  </a:moveTo>
                  <a:cubicBezTo>
                    <a:pt x="102" y="267"/>
                    <a:pt x="101" y="267"/>
                    <a:pt x="101" y="268"/>
                  </a:cubicBezTo>
                  <a:cubicBezTo>
                    <a:pt x="101" y="268"/>
                    <a:pt x="100" y="266"/>
                    <a:pt x="100" y="266"/>
                  </a:cubicBezTo>
                  <a:cubicBezTo>
                    <a:pt x="101" y="266"/>
                    <a:pt x="101" y="266"/>
                    <a:pt x="102" y="266"/>
                  </a:cubicBezTo>
                  <a:close/>
                  <a:moveTo>
                    <a:pt x="99" y="269"/>
                  </a:moveTo>
                  <a:cubicBezTo>
                    <a:pt x="99" y="269"/>
                    <a:pt x="97" y="271"/>
                    <a:pt x="97" y="271"/>
                  </a:cubicBezTo>
                  <a:cubicBezTo>
                    <a:pt x="96" y="271"/>
                    <a:pt x="98" y="269"/>
                    <a:pt x="99" y="269"/>
                  </a:cubicBezTo>
                  <a:close/>
                  <a:moveTo>
                    <a:pt x="70" y="302"/>
                  </a:moveTo>
                  <a:cubicBezTo>
                    <a:pt x="70" y="303"/>
                    <a:pt x="69" y="303"/>
                    <a:pt x="69" y="304"/>
                  </a:cubicBezTo>
                  <a:cubicBezTo>
                    <a:pt x="68" y="304"/>
                    <a:pt x="71" y="301"/>
                    <a:pt x="70" y="302"/>
                  </a:cubicBezTo>
                  <a:close/>
                  <a:moveTo>
                    <a:pt x="159" y="156"/>
                  </a:moveTo>
                  <a:cubicBezTo>
                    <a:pt x="160" y="158"/>
                    <a:pt x="159" y="156"/>
                    <a:pt x="159" y="156"/>
                  </a:cubicBezTo>
                  <a:close/>
                  <a:moveTo>
                    <a:pt x="161" y="135"/>
                  </a:moveTo>
                  <a:cubicBezTo>
                    <a:pt x="161" y="136"/>
                    <a:pt x="161" y="137"/>
                    <a:pt x="160" y="137"/>
                  </a:cubicBezTo>
                  <a:cubicBezTo>
                    <a:pt x="160" y="136"/>
                    <a:pt x="160" y="135"/>
                    <a:pt x="161" y="135"/>
                  </a:cubicBezTo>
                  <a:close/>
                  <a:moveTo>
                    <a:pt x="161" y="139"/>
                  </a:moveTo>
                  <a:cubicBezTo>
                    <a:pt x="163" y="139"/>
                    <a:pt x="159" y="138"/>
                    <a:pt x="161" y="139"/>
                  </a:cubicBezTo>
                  <a:close/>
                  <a:moveTo>
                    <a:pt x="162" y="136"/>
                  </a:moveTo>
                  <a:cubicBezTo>
                    <a:pt x="163" y="137"/>
                    <a:pt x="161" y="136"/>
                    <a:pt x="162" y="136"/>
                  </a:cubicBezTo>
                  <a:close/>
                  <a:moveTo>
                    <a:pt x="163" y="127"/>
                  </a:moveTo>
                  <a:cubicBezTo>
                    <a:pt x="163" y="128"/>
                    <a:pt x="163" y="127"/>
                    <a:pt x="163" y="127"/>
                  </a:cubicBezTo>
                  <a:close/>
                  <a:moveTo>
                    <a:pt x="164" y="127"/>
                  </a:moveTo>
                  <a:cubicBezTo>
                    <a:pt x="164" y="126"/>
                    <a:pt x="164" y="125"/>
                    <a:pt x="165" y="125"/>
                  </a:cubicBezTo>
                  <a:cubicBezTo>
                    <a:pt x="165" y="126"/>
                    <a:pt x="165" y="127"/>
                    <a:pt x="164" y="127"/>
                  </a:cubicBezTo>
                  <a:close/>
                  <a:moveTo>
                    <a:pt x="165" y="117"/>
                  </a:moveTo>
                  <a:cubicBezTo>
                    <a:pt x="166" y="119"/>
                    <a:pt x="165" y="117"/>
                    <a:pt x="165" y="117"/>
                  </a:cubicBezTo>
                  <a:close/>
                  <a:moveTo>
                    <a:pt x="168" y="113"/>
                  </a:moveTo>
                  <a:cubicBezTo>
                    <a:pt x="167" y="114"/>
                    <a:pt x="166" y="116"/>
                    <a:pt x="168" y="113"/>
                  </a:cubicBezTo>
                  <a:close/>
                  <a:moveTo>
                    <a:pt x="168" y="116"/>
                  </a:moveTo>
                  <a:cubicBezTo>
                    <a:pt x="169" y="120"/>
                    <a:pt x="167" y="115"/>
                    <a:pt x="168" y="116"/>
                  </a:cubicBezTo>
                  <a:close/>
                  <a:moveTo>
                    <a:pt x="169" y="118"/>
                  </a:moveTo>
                  <a:cubicBezTo>
                    <a:pt x="170" y="118"/>
                    <a:pt x="168" y="119"/>
                    <a:pt x="169" y="118"/>
                  </a:cubicBezTo>
                  <a:close/>
                  <a:moveTo>
                    <a:pt x="170" y="111"/>
                  </a:moveTo>
                  <a:cubicBezTo>
                    <a:pt x="171" y="111"/>
                    <a:pt x="169" y="111"/>
                    <a:pt x="170" y="111"/>
                  </a:cubicBezTo>
                  <a:close/>
                  <a:moveTo>
                    <a:pt x="169" y="108"/>
                  </a:moveTo>
                  <a:cubicBezTo>
                    <a:pt x="169" y="107"/>
                    <a:pt x="169" y="106"/>
                    <a:pt x="170" y="105"/>
                  </a:cubicBezTo>
                  <a:cubicBezTo>
                    <a:pt x="171" y="105"/>
                    <a:pt x="171" y="106"/>
                    <a:pt x="169" y="108"/>
                  </a:cubicBezTo>
                  <a:close/>
                  <a:moveTo>
                    <a:pt x="172" y="99"/>
                  </a:moveTo>
                  <a:cubicBezTo>
                    <a:pt x="172" y="100"/>
                    <a:pt x="171" y="101"/>
                    <a:pt x="171" y="102"/>
                  </a:cubicBezTo>
                  <a:cubicBezTo>
                    <a:pt x="170" y="101"/>
                    <a:pt x="172" y="96"/>
                    <a:pt x="172" y="99"/>
                  </a:cubicBezTo>
                  <a:close/>
                  <a:moveTo>
                    <a:pt x="172" y="76"/>
                  </a:moveTo>
                  <a:cubicBezTo>
                    <a:pt x="172" y="76"/>
                    <a:pt x="172" y="77"/>
                    <a:pt x="172" y="76"/>
                  </a:cubicBezTo>
                  <a:close/>
                  <a:moveTo>
                    <a:pt x="177" y="7"/>
                  </a:move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7" y="7"/>
                    <a:pt x="177" y="7"/>
                  </a:cubicBezTo>
                  <a:close/>
                  <a:moveTo>
                    <a:pt x="177" y="34"/>
                  </a:moveTo>
                  <a:cubicBezTo>
                    <a:pt x="178" y="34"/>
                    <a:pt x="176" y="34"/>
                    <a:pt x="177" y="34"/>
                  </a:cubicBezTo>
                  <a:close/>
                  <a:moveTo>
                    <a:pt x="173" y="100"/>
                  </a:moveTo>
                  <a:cubicBezTo>
                    <a:pt x="175" y="100"/>
                    <a:pt x="172" y="100"/>
                    <a:pt x="173" y="100"/>
                  </a:cubicBezTo>
                  <a:close/>
                  <a:moveTo>
                    <a:pt x="173" y="26"/>
                  </a:moveTo>
                  <a:cubicBezTo>
                    <a:pt x="174" y="27"/>
                    <a:pt x="174" y="27"/>
                    <a:pt x="174" y="28"/>
                  </a:cubicBezTo>
                  <a:cubicBezTo>
                    <a:pt x="174" y="28"/>
                    <a:pt x="173" y="26"/>
                    <a:pt x="173" y="26"/>
                  </a:cubicBezTo>
                  <a:close/>
                  <a:moveTo>
                    <a:pt x="175" y="5"/>
                  </a:moveTo>
                  <a:cubicBezTo>
                    <a:pt x="175" y="5"/>
                    <a:pt x="175" y="6"/>
                    <a:pt x="176" y="6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5" y="6"/>
                    <a:pt x="175" y="5"/>
                    <a:pt x="174" y="5"/>
                  </a:cubicBezTo>
                  <a:cubicBezTo>
                    <a:pt x="174" y="5"/>
                    <a:pt x="175" y="5"/>
                    <a:pt x="175" y="5"/>
                  </a:cubicBezTo>
                  <a:close/>
                  <a:moveTo>
                    <a:pt x="176" y="26"/>
                  </a:moveTo>
                  <a:cubicBezTo>
                    <a:pt x="176" y="27"/>
                    <a:pt x="175" y="27"/>
                    <a:pt x="176" y="26"/>
                  </a:cubicBezTo>
                  <a:close/>
                  <a:moveTo>
                    <a:pt x="174" y="60"/>
                  </a:moveTo>
                  <a:cubicBezTo>
                    <a:pt x="175" y="59"/>
                    <a:pt x="175" y="60"/>
                    <a:pt x="175" y="61"/>
                  </a:cubicBezTo>
                  <a:cubicBezTo>
                    <a:pt x="174" y="63"/>
                    <a:pt x="174" y="62"/>
                    <a:pt x="174" y="60"/>
                  </a:cubicBezTo>
                  <a:close/>
                  <a:moveTo>
                    <a:pt x="176" y="75"/>
                  </a:moveTo>
                  <a:cubicBezTo>
                    <a:pt x="177" y="75"/>
                    <a:pt x="176" y="77"/>
                    <a:pt x="175" y="78"/>
                  </a:cubicBezTo>
                  <a:cubicBezTo>
                    <a:pt x="175" y="79"/>
                    <a:pt x="174" y="70"/>
                    <a:pt x="174" y="70"/>
                  </a:cubicBezTo>
                  <a:cubicBezTo>
                    <a:pt x="174" y="68"/>
                    <a:pt x="176" y="65"/>
                    <a:pt x="176" y="62"/>
                  </a:cubicBezTo>
                  <a:cubicBezTo>
                    <a:pt x="176" y="66"/>
                    <a:pt x="175" y="75"/>
                    <a:pt x="176" y="75"/>
                  </a:cubicBezTo>
                  <a:close/>
                  <a:moveTo>
                    <a:pt x="176" y="59"/>
                  </a:moveTo>
                  <a:cubicBezTo>
                    <a:pt x="175" y="59"/>
                    <a:pt x="176" y="54"/>
                    <a:pt x="177" y="54"/>
                  </a:cubicBezTo>
                  <a:cubicBezTo>
                    <a:pt x="177" y="55"/>
                    <a:pt x="177" y="59"/>
                    <a:pt x="176" y="59"/>
                  </a:cubicBezTo>
                  <a:close/>
                  <a:moveTo>
                    <a:pt x="176" y="53"/>
                  </a:moveTo>
                  <a:cubicBezTo>
                    <a:pt x="176" y="52"/>
                    <a:pt x="176" y="52"/>
                    <a:pt x="177" y="51"/>
                  </a:cubicBezTo>
                  <a:cubicBezTo>
                    <a:pt x="177" y="51"/>
                    <a:pt x="177" y="54"/>
                    <a:pt x="176" y="53"/>
                  </a:cubicBezTo>
                  <a:close/>
                  <a:moveTo>
                    <a:pt x="176" y="47"/>
                  </a:moveTo>
                  <a:cubicBezTo>
                    <a:pt x="177" y="48"/>
                    <a:pt x="177" y="49"/>
                    <a:pt x="177" y="50"/>
                  </a:cubicBezTo>
                  <a:cubicBezTo>
                    <a:pt x="176" y="49"/>
                    <a:pt x="176" y="48"/>
                    <a:pt x="176" y="47"/>
                  </a:cubicBezTo>
                  <a:close/>
                  <a:moveTo>
                    <a:pt x="177" y="44"/>
                  </a:moveTo>
                  <a:cubicBezTo>
                    <a:pt x="175" y="44"/>
                    <a:pt x="177" y="41"/>
                    <a:pt x="177" y="41"/>
                  </a:cubicBezTo>
                  <a:cubicBezTo>
                    <a:pt x="177" y="41"/>
                    <a:pt x="178" y="44"/>
                    <a:pt x="177" y="44"/>
                  </a:cubicBezTo>
                  <a:close/>
                  <a:moveTo>
                    <a:pt x="178" y="35"/>
                  </a:moveTo>
                  <a:cubicBezTo>
                    <a:pt x="179" y="35"/>
                    <a:pt x="177" y="35"/>
                    <a:pt x="178" y="35"/>
                  </a:cubicBezTo>
                  <a:close/>
                  <a:moveTo>
                    <a:pt x="187" y="36"/>
                  </a:moveTo>
                  <a:cubicBezTo>
                    <a:pt x="186" y="36"/>
                    <a:pt x="188" y="35"/>
                    <a:pt x="187" y="36"/>
                  </a:cubicBezTo>
                  <a:close/>
                  <a:moveTo>
                    <a:pt x="179" y="27"/>
                  </a:moveTo>
                  <a:cubicBezTo>
                    <a:pt x="178" y="28"/>
                    <a:pt x="180" y="27"/>
                    <a:pt x="179" y="27"/>
                  </a:cubicBezTo>
                  <a:close/>
                  <a:moveTo>
                    <a:pt x="201" y="37"/>
                  </a:moveTo>
                  <a:cubicBezTo>
                    <a:pt x="200" y="38"/>
                    <a:pt x="202" y="36"/>
                    <a:pt x="201" y="37"/>
                  </a:cubicBezTo>
                  <a:close/>
                  <a:moveTo>
                    <a:pt x="202" y="38"/>
                  </a:moveTo>
                  <a:cubicBezTo>
                    <a:pt x="201" y="38"/>
                    <a:pt x="202" y="37"/>
                    <a:pt x="202" y="38"/>
                  </a:cubicBezTo>
                  <a:close/>
                  <a:moveTo>
                    <a:pt x="202" y="40"/>
                  </a:moveTo>
                  <a:cubicBezTo>
                    <a:pt x="201" y="41"/>
                    <a:pt x="203" y="39"/>
                    <a:pt x="202" y="40"/>
                  </a:cubicBezTo>
                  <a:close/>
                  <a:moveTo>
                    <a:pt x="203" y="37"/>
                  </a:moveTo>
                  <a:cubicBezTo>
                    <a:pt x="202" y="38"/>
                    <a:pt x="204" y="36"/>
                    <a:pt x="203" y="37"/>
                  </a:cubicBezTo>
                  <a:close/>
                  <a:moveTo>
                    <a:pt x="203" y="42"/>
                  </a:moveTo>
                  <a:cubicBezTo>
                    <a:pt x="202" y="43"/>
                    <a:pt x="203" y="42"/>
                    <a:pt x="203" y="42"/>
                  </a:cubicBezTo>
                  <a:close/>
                  <a:moveTo>
                    <a:pt x="203" y="44"/>
                  </a:moveTo>
                  <a:cubicBezTo>
                    <a:pt x="203" y="45"/>
                    <a:pt x="204" y="43"/>
                    <a:pt x="203" y="44"/>
                  </a:cubicBezTo>
                  <a:close/>
                  <a:moveTo>
                    <a:pt x="204" y="44"/>
                  </a:moveTo>
                  <a:cubicBezTo>
                    <a:pt x="203" y="45"/>
                    <a:pt x="204" y="44"/>
                    <a:pt x="204" y="44"/>
                  </a:cubicBezTo>
                  <a:close/>
                  <a:moveTo>
                    <a:pt x="205" y="42"/>
                  </a:moveTo>
                  <a:cubicBezTo>
                    <a:pt x="204" y="43"/>
                    <a:pt x="205" y="42"/>
                    <a:pt x="205" y="42"/>
                  </a:cubicBezTo>
                  <a:close/>
                  <a:moveTo>
                    <a:pt x="205" y="41"/>
                  </a:moveTo>
                  <a:cubicBezTo>
                    <a:pt x="204" y="41"/>
                    <a:pt x="206" y="40"/>
                    <a:pt x="205" y="41"/>
                  </a:cubicBezTo>
                  <a:close/>
                  <a:moveTo>
                    <a:pt x="206" y="45"/>
                  </a:moveTo>
                  <a:cubicBezTo>
                    <a:pt x="205" y="46"/>
                    <a:pt x="207" y="44"/>
                    <a:pt x="206" y="45"/>
                  </a:cubicBezTo>
                  <a:close/>
                  <a:moveTo>
                    <a:pt x="207" y="41"/>
                  </a:moveTo>
                  <a:cubicBezTo>
                    <a:pt x="207" y="41"/>
                    <a:pt x="208" y="40"/>
                    <a:pt x="207" y="41"/>
                  </a:cubicBezTo>
                  <a:close/>
                  <a:moveTo>
                    <a:pt x="210" y="44"/>
                  </a:moveTo>
                  <a:cubicBezTo>
                    <a:pt x="210" y="45"/>
                    <a:pt x="212" y="42"/>
                    <a:pt x="210" y="44"/>
                  </a:cubicBezTo>
                  <a:close/>
                  <a:moveTo>
                    <a:pt x="210" y="47"/>
                  </a:moveTo>
                  <a:cubicBezTo>
                    <a:pt x="209" y="49"/>
                    <a:pt x="211" y="45"/>
                    <a:pt x="213" y="46"/>
                  </a:cubicBezTo>
                  <a:cubicBezTo>
                    <a:pt x="212" y="46"/>
                    <a:pt x="213" y="49"/>
                    <a:pt x="213" y="49"/>
                  </a:cubicBezTo>
                  <a:cubicBezTo>
                    <a:pt x="213" y="49"/>
                    <a:pt x="211" y="47"/>
                    <a:pt x="210" y="47"/>
                  </a:cubicBezTo>
                  <a:close/>
                  <a:moveTo>
                    <a:pt x="215" y="50"/>
                  </a:moveTo>
                  <a:cubicBezTo>
                    <a:pt x="214" y="50"/>
                    <a:pt x="215" y="49"/>
                    <a:pt x="215" y="50"/>
                  </a:cubicBezTo>
                  <a:close/>
                  <a:moveTo>
                    <a:pt x="216" y="53"/>
                  </a:moveTo>
                  <a:cubicBezTo>
                    <a:pt x="216" y="54"/>
                    <a:pt x="217" y="53"/>
                    <a:pt x="216" y="53"/>
                  </a:cubicBezTo>
                  <a:close/>
                  <a:moveTo>
                    <a:pt x="218" y="56"/>
                  </a:moveTo>
                  <a:cubicBezTo>
                    <a:pt x="218" y="55"/>
                    <a:pt x="219" y="56"/>
                    <a:pt x="218" y="56"/>
                  </a:cubicBezTo>
                  <a:close/>
                  <a:moveTo>
                    <a:pt x="220" y="53"/>
                  </a:moveTo>
                  <a:cubicBezTo>
                    <a:pt x="219" y="54"/>
                    <a:pt x="220" y="53"/>
                    <a:pt x="220" y="53"/>
                  </a:cubicBezTo>
                  <a:close/>
                  <a:moveTo>
                    <a:pt x="218" y="60"/>
                  </a:moveTo>
                  <a:cubicBezTo>
                    <a:pt x="218" y="60"/>
                    <a:pt x="217" y="60"/>
                    <a:pt x="217" y="59"/>
                  </a:cubicBezTo>
                  <a:cubicBezTo>
                    <a:pt x="217" y="61"/>
                    <a:pt x="218" y="63"/>
                    <a:pt x="218" y="63"/>
                  </a:cubicBezTo>
                  <a:cubicBezTo>
                    <a:pt x="220" y="65"/>
                    <a:pt x="221" y="56"/>
                    <a:pt x="218" y="60"/>
                  </a:cubicBezTo>
                  <a:close/>
                  <a:moveTo>
                    <a:pt x="186" y="31"/>
                  </a:moveTo>
                  <a:cubicBezTo>
                    <a:pt x="187" y="32"/>
                    <a:pt x="186" y="31"/>
                    <a:pt x="186" y="31"/>
                  </a:cubicBezTo>
                  <a:close/>
                  <a:moveTo>
                    <a:pt x="172" y="15"/>
                  </a:moveTo>
                  <a:cubicBezTo>
                    <a:pt x="172" y="15"/>
                    <a:pt x="171" y="15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2" y="15"/>
                    <a:pt x="172" y="15"/>
                    <a:pt x="172" y="15"/>
                  </a:cubicBezTo>
                  <a:close/>
                  <a:moveTo>
                    <a:pt x="191" y="40"/>
                  </a:moveTo>
                  <a:cubicBezTo>
                    <a:pt x="192" y="40"/>
                    <a:pt x="191" y="41"/>
                    <a:pt x="191" y="40"/>
                  </a:cubicBezTo>
                  <a:close/>
                  <a:moveTo>
                    <a:pt x="216" y="59"/>
                  </a:moveTo>
                  <a:cubicBezTo>
                    <a:pt x="216" y="59"/>
                    <a:pt x="216" y="59"/>
                    <a:pt x="216" y="59"/>
                  </a:cubicBezTo>
                  <a:cubicBezTo>
                    <a:pt x="216" y="59"/>
                    <a:pt x="216" y="60"/>
                    <a:pt x="216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59"/>
                    <a:pt x="216" y="59"/>
                    <a:pt x="217" y="59"/>
                  </a:cubicBezTo>
                  <a:cubicBezTo>
                    <a:pt x="216" y="59"/>
                    <a:pt x="216" y="58"/>
                    <a:pt x="216" y="59"/>
                  </a:cubicBezTo>
                  <a:close/>
                  <a:moveTo>
                    <a:pt x="190" y="38"/>
                  </a:moveTo>
                  <a:cubicBezTo>
                    <a:pt x="191" y="37"/>
                    <a:pt x="190" y="39"/>
                    <a:pt x="190" y="38"/>
                  </a:cubicBezTo>
                  <a:close/>
                  <a:moveTo>
                    <a:pt x="190" y="39"/>
                  </a:moveTo>
                  <a:cubicBezTo>
                    <a:pt x="190" y="40"/>
                    <a:pt x="191" y="39"/>
                    <a:pt x="190" y="39"/>
                  </a:cubicBezTo>
                  <a:close/>
                  <a:moveTo>
                    <a:pt x="190" y="40"/>
                  </a:moveTo>
                  <a:cubicBezTo>
                    <a:pt x="190" y="41"/>
                    <a:pt x="190" y="37"/>
                    <a:pt x="190" y="40"/>
                  </a:cubicBezTo>
                  <a:close/>
                  <a:moveTo>
                    <a:pt x="193" y="42"/>
                  </a:moveTo>
                  <a:cubicBezTo>
                    <a:pt x="192" y="43"/>
                    <a:pt x="193" y="41"/>
                    <a:pt x="193" y="42"/>
                  </a:cubicBezTo>
                  <a:close/>
                  <a:moveTo>
                    <a:pt x="198" y="46"/>
                  </a:moveTo>
                  <a:cubicBezTo>
                    <a:pt x="198" y="45"/>
                    <a:pt x="197" y="46"/>
                    <a:pt x="198" y="46"/>
                  </a:cubicBezTo>
                  <a:close/>
                  <a:moveTo>
                    <a:pt x="215" y="59"/>
                  </a:moveTo>
                  <a:cubicBezTo>
                    <a:pt x="216" y="57"/>
                    <a:pt x="214" y="60"/>
                    <a:pt x="215" y="59"/>
                  </a:cubicBezTo>
                  <a:close/>
                  <a:moveTo>
                    <a:pt x="211" y="50"/>
                  </a:moveTo>
                  <a:cubicBezTo>
                    <a:pt x="211" y="49"/>
                    <a:pt x="210" y="51"/>
                    <a:pt x="211" y="50"/>
                  </a:cubicBezTo>
                  <a:close/>
                  <a:moveTo>
                    <a:pt x="200" y="48"/>
                  </a:moveTo>
                  <a:cubicBezTo>
                    <a:pt x="200" y="48"/>
                    <a:pt x="201" y="46"/>
                    <a:pt x="200" y="48"/>
                  </a:cubicBezTo>
                  <a:close/>
                  <a:moveTo>
                    <a:pt x="199" y="46"/>
                  </a:moveTo>
                  <a:cubicBezTo>
                    <a:pt x="199" y="47"/>
                    <a:pt x="200" y="45"/>
                    <a:pt x="199" y="4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2378596" y="2619225"/>
            <a:ext cx="1613092" cy="2103537"/>
            <a:chOff x="1215833" y="4605625"/>
            <a:chExt cx="1613092" cy="2103537"/>
          </a:xfrm>
        </p:grpSpPr>
        <p:sp>
          <p:nvSpPr>
            <p:cNvPr id="40" name="文本框 39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</a:t>
              </a:r>
              <a:r>
                <a:rPr lang="zh-CN" altLang="en-US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replace </a:t>
              </a:r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42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 42"/>
          <p:cNvGrpSpPr/>
          <p:nvPr/>
        </p:nvGrpSpPr>
        <p:grpSpPr>
          <a:xfrm>
            <a:off x="5204835" y="4672012"/>
            <a:ext cx="1613092" cy="2103537"/>
            <a:chOff x="1215833" y="4605625"/>
            <a:chExt cx="1613092" cy="2103537"/>
          </a:xfrm>
        </p:grpSpPr>
        <p:sp>
          <p:nvSpPr>
            <p:cNvPr id="44" name="文本框 43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46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 46"/>
          <p:cNvGrpSpPr/>
          <p:nvPr/>
        </p:nvGrpSpPr>
        <p:grpSpPr>
          <a:xfrm>
            <a:off x="8327400" y="2678772"/>
            <a:ext cx="1613092" cy="2103537"/>
            <a:chOff x="1215833" y="4605625"/>
            <a:chExt cx="1613092" cy="2103537"/>
          </a:xfrm>
        </p:grpSpPr>
        <p:sp>
          <p:nvSpPr>
            <p:cNvPr id="48" name="文本框 47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51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 53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55" name="文本框 54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6" name="组 55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57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6337738" y="1447946"/>
            <a:ext cx="5391807" cy="4406343"/>
            <a:chOff x="1292772" y="1353352"/>
            <a:chExt cx="5391807" cy="4406343"/>
          </a:xfrm>
        </p:grpSpPr>
        <p:grpSp>
          <p:nvGrpSpPr>
            <p:cNvPr id="12" name="组 11"/>
            <p:cNvGrpSpPr/>
            <p:nvPr/>
          </p:nvGrpSpPr>
          <p:grpSpPr>
            <a:xfrm>
              <a:off x="1292772" y="1353352"/>
              <a:ext cx="5391807" cy="3831569"/>
              <a:chOff x="1292772" y="1308538"/>
              <a:chExt cx="5454869" cy="3876383"/>
            </a:xfrm>
          </p:grpSpPr>
          <p:sp>
            <p:nvSpPr>
              <p:cNvPr id="9" name="任意形状 8"/>
              <p:cNvSpPr/>
              <p:nvPr/>
            </p:nvSpPr>
            <p:spPr>
              <a:xfrm>
                <a:off x="1292772" y="1308538"/>
                <a:ext cx="5454869" cy="3876383"/>
              </a:xfrm>
              <a:custGeom>
                <a:avLst/>
                <a:gdLst>
                  <a:gd name="connsiteX0" fmla="*/ 620794 w 4926366"/>
                  <a:gd name="connsiteY0" fmla="*/ 424318 h 4001158"/>
                  <a:gd name="connsiteX1" fmla="*/ 4562174 w 4926366"/>
                  <a:gd name="connsiteY1" fmla="*/ 377022 h 4001158"/>
                  <a:gd name="connsiteX2" fmla="*/ 4278394 w 4926366"/>
                  <a:gd name="connsiteY2" fmla="*/ 3593187 h 4001158"/>
                  <a:gd name="connsiteX3" fmla="*/ 384312 w 4926366"/>
                  <a:gd name="connsiteY3" fmla="*/ 3608953 h 4001158"/>
                  <a:gd name="connsiteX4" fmla="*/ 620794 w 4926366"/>
                  <a:gd name="connsiteY4" fmla="*/ 424318 h 4001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26366" h="4001158">
                    <a:moveTo>
                      <a:pt x="620794" y="424318"/>
                    </a:moveTo>
                    <a:cubicBezTo>
                      <a:pt x="1317104" y="-114337"/>
                      <a:pt x="3952574" y="-151123"/>
                      <a:pt x="4562174" y="377022"/>
                    </a:cubicBezTo>
                    <a:cubicBezTo>
                      <a:pt x="5171774" y="905167"/>
                      <a:pt x="4974704" y="3054532"/>
                      <a:pt x="4278394" y="3593187"/>
                    </a:cubicBezTo>
                    <a:cubicBezTo>
                      <a:pt x="3582084" y="4131842"/>
                      <a:pt x="999167" y="4137098"/>
                      <a:pt x="384312" y="3608953"/>
                    </a:cubicBezTo>
                    <a:cubicBezTo>
                      <a:pt x="-230543" y="3080808"/>
                      <a:pt x="-75516" y="962973"/>
                      <a:pt x="620794" y="424318"/>
                    </a:cubicBezTo>
                    <a:close/>
                  </a:path>
                </a:pathLst>
              </a:custGeom>
              <a:noFill/>
              <a:ln w="25400">
                <a:solidFill>
                  <a:srgbClr val="2F6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0" name="任意形状 9"/>
              <p:cNvSpPr/>
              <p:nvPr/>
            </p:nvSpPr>
            <p:spPr>
              <a:xfrm>
                <a:off x="1648232" y="1571296"/>
                <a:ext cx="4715358" cy="3350866"/>
              </a:xfrm>
              <a:custGeom>
                <a:avLst/>
                <a:gdLst>
                  <a:gd name="connsiteX0" fmla="*/ 620794 w 4926366"/>
                  <a:gd name="connsiteY0" fmla="*/ 424318 h 4001158"/>
                  <a:gd name="connsiteX1" fmla="*/ 4562174 w 4926366"/>
                  <a:gd name="connsiteY1" fmla="*/ 377022 h 4001158"/>
                  <a:gd name="connsiteX2" fmla="*/ 4278394 w 4926366"/>
                  <a:gd name="connsiteY2" fmla="*/ 3593187 h 4001158"/>
                  <a:gd name="connsiteX3" fmla="*/ 384312 w 4926366"/>
                  <a:gd name="connsiteY3" fmla="*/ 3608953 h 4001158"/>
                  <a:gd name="connsiteX4" fmla="*/ 620794 w 4926366"/>
                  <a:gd name="connsiteY4" fmla="*/ 424318 h 4001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26366" h="4001158">
                    <a:moveTo>
                      <a:pt x="620794" y="424318"/>
                    </a:moveTo>
                    <a:cubicBezTo>
                      <a:pt x="1317104" y="-114337"/>
                      <a:pt x="3952574" y="-151123"/>
                      <a:pt x="4562174" y="377022"/>
                    </a:cubicBezTo>
                    <a:cubicBezTo>
                      <a:pt x="5171774" y="905167"/>
                      <a:pt x="4974704" y="3054532"/>
                      <a:pt x="4278394" y="3593187"/>
                    </a:cubicBezTo>
                    <a:cubicBezTo>
                      <a:pt x="3582084" y="4131842"/>
                      <a:pt x="999167" y="4137098"/>
                      <a:pt x="384312" y="3608953"/>
                    </a:cubicBezTo>
                    <a:cubicBezTo>
                      <a:pt x="-230543" y="3080808"/>
                      <a:pt x="-75516" y="962973"/>
                      <a:pt x="620794" y="424318"/>
                    </a:cubicBezTo>
                    <a:close/>
                  </a:path>
                </a:pathLst>
              </a:custGeom>
              <a:noFill/>
              <a:ln w="25400">
                <a:solidFill>
                  <a:srgbClr val="2F6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" name="任意形状 10"/>
            <p:cNvSpPr/>
            <p:nvPr/>
          </p:nvSpPr>
          <p:spPr>
            <a:xfrm>
              <a:off x="2522053" y="5184919"/>
              <a:ext cx="2412554" cy="574776"/>
            </a:xfrm>
            <a:custGeom>
              <a:avLst/>
              <a:gdLst>
                <a:gd name="connsiteX0" fmla="*/ 2310490 w 3093840"/>
                <a:gd name="connsiteY0" fmla="*/ 0 h 737088"/>
                <a:gd name="connsiteX1" fmla="*/ 2342021 w 3093840"/>
                <a:gd name="connsiteY1" fmla="*/ 378373 h 737088"/>
                <a:gd name="connsiteX2" fmla="*/ 2988407 w 3093840"/>
                <a:gd name="connsiteY2" fmla="*/ 394138 h 737088"/>
                <a:gd name="connsiteX3" fmla="*/ 2799221 w 3093840"/>
                <a:gd name="connsiteY3" fmla="*/ 725214 h 737088"/>
                <a:gd name="connsiteX4" fmla="*/ 245207 w 3093840"/>
                <a:gd name="connsiteY4" fmla="*/ 630621 h 737088"/>
                <a:gd name="connsiteX5" fmla="*/ 182145 w 3093840"/>
                <a:gd name="connsiteY5" fmla="*/ 315310 h 737088"/>
                <a:gd name="connsiteX6" fmla="*/ 954655 w 3093840"/>
                <a:gd name="connsiteY6" fmla="*/ 346842 h 737088"/>
                <a:gd name="connsiteX7" fmla="*/ 1017717 w 3093840"/>
                <a:gd name="connsiteY7" fmla="*/ 15766 h 737088"/>
                <a:gd name="connsiteX8" fmla="*/ 1017717 w 3093840"/>
                <a:gd name="connsiteY8" fmla="*/ 15766 h 73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93840" h="737088">
                  <a:moveTo>
                    <a:pt x="2310490" y="0"/>
                  </a:moveTo>
                  <a:cubicBezTo>
                    <a:pt x="2269762" y="156341"/>
                    <a:pt x="2229035" y="312683"/>
                    <a:pt x="2342021" y="378373"/>
                  </a:cubicBezTo>
                  <a:cubicBezTo>
                    <a:pt x="2455007" y="444063"/>
                    <a:pt x="2912207" y="336331"/>
                    <a:pt x="2988407" y="394138"/>
                  </a:cubicBezTo>
                  <a:cubicBezTo>
                    <a:pt x="3064607" y="451945"/>
                    <a:pt x="3256421" y="685800"/>
                    <a:pt x="2799221" y="725214"/>
                  </a:cubicBezTo>
                  <a:cubicBezTo>
                    <a:pt x="2342021" y="764628"/>
                    <a:pt x="681386" y="698938"/>
                    <a:pt x="245207" y="630621"/>
                  </a:cubicBezTo>
                  <a:cubicBezTo>
                    <a:pt x="-190972" y="562304"/>
                    <a:pt x="63904" y="362607"/>
                    <a:pt x="182145" y="315310"/>
                  </a:cubicBezTo>
                  <a:cubicBezTo>
                    <a:pt x="300386" y="268014"/>
                    <a:pt x="815393" y="396766"/>
                    <a:pt x="954655" y="346842"/>
                  </a:cubicBezTo>
                  <a:cubicBezTo>
                    <a:pt x="1093917" y="296918"/>
                    <a:pt x="1017717" y="15766"/>
                    <a:pt x="1017717" y="15766"/>
                  </a:cubicBezTo>
                  <a:lnTo>
                    <a:pt x="1017717" y="15766"/>
                  </a:lnTo>
                </a:path>
              </a:pathLst>
            </a:custGeom>
            <a:noFill/>
            <a:ln w="25400">
              <a:solidFill>
                <a:srgbClr val="2F63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639796" y="1981987"/>
            <a:ext cx="2699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r>
              <a:rPr lang="zh-CN" altLang="en-US" sz="2800" b="1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zh-CN" altLang="en-US" sz="2800" b="1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2748964"/>
            <a:ext cx="5979013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6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</a:t>
            </a:r>
            <a:r>
              <a:rPr lang="en-US" altLang="zh-CN" sz="1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1600" dirty="0" smtClean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lvl="0" algn="just"/>
            <a:endParaRPr lang="en-US" altLang="zh-CN" sz="1600" dirty="0" smtClean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16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endParaRPr lang="en-US" altLang="zh-CN" sz="1600" dirty="0" smtClean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1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</a:t>
            </a:r>
            <a:r>
              <a:rPr lang="en-US" altLang="zh-CN" sz="16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text, click add relevant headline, modify the text content, also can copy your content to this directly</a:t>
            </a:r>
            <a:r>
              <a:rPr lang="en-US" altLang="zh-CN" sz="1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. </a:t>
            </a:r>
            <a:endParaRPr lang="en-US" altLang="zh-CN" sz="1600" dirty="0" smtClean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algn="just"/>
            <a:endParaRPr lang="en-US" altLang="zh-CN" sz="1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lvl="0" algn="just"/>
            <a:endParaRPr lang="en-US" altLang="zh-CN" sz="1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33"/>
          <p:cNvCxnSpPr/>
          <p:nvPr/>
        </p:nvCxnSpPr>
        <p:spPr>
          <a:xfrm>
            <a:off x="2822592" y="2627086"/>
            <a:ext cx="333829" cy="0"/>
          </a:xfrm>
          <a:prstGeom prst="line">
            <a:avLst/>
          </a:prstGeom>
          <a:ln w="25400">
            <a:solidFill>
              <a:srgbClr val="2F6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5" t="31849" r="25782" b="5924"/>
          <a:stretch>
            <a:fillRect/>
          </a:stretch>
        </p:blipFill>
        <p:spPr>
          <a:xfrm>
            <a:off x="6689088" y="1707666"/>
            <a:ext cx="4660846" cy="3312127"/>
          </a:xfrm>
          <a:custGeom>
            <a:avLst/>
            <a:gdLst>
              <a:gd name="connsiteX0" fmla="*/ 2482573 w 4660846"/>
              <a:gd name="connsiteY0" fmla="*/ 514 h 3312127"/>
              <a:gd name="connsiteX1" fmla="*/ 4316283 w 4660846"/>
              <a:gd name="connsiteY1" fmla="*/ 312096 h 3312127"/>
              <a:gd name="connsiteX2" fmla="*/ 4047798 w 4660846"/>
              <a:gd name="connsiteY2" fmla="*/ 2974412 h 3312127"/>
              <a:gd name="connsiteX3" fmla="*/ 363600 w 4660846"/>
              <a:gd name="connsiteY3" fmla="*/ 2987463 h 3312127"/>
              <a:gd name="connsiteX4" fmla="*/ 587336 w 4660846"/>
              <a:gd name="connsiteY4" fmla="*/ 351247 h 3312127"/>
              <a:gd name="connsiteX5" fmla="*/ 2482573 w 4660846"/>
              <a:gd name="connsiteY5" fmla="*/ 514 h 3312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60846" h="3312127">
                <a:moveTo>
                  <a:pt x="2482573" y="514"/>
                </a:moveTo>
                <a:cubicBezTo>
                  <a:pt x="3260370" y="-8187"/>
                  <a:pt x="4027912" y="93499"/>
                  <a:pt x="4316283" y="312096"/>
                </a:cubicBezTo>
                <a:cubicBezTo>
                  <a:pt x="4893027" y="749290"/>
                  <a:pt x="4706579" y="2528518"/>
                  <a:pt x="4047798" y="2974412"/>
                </a:cubicBezTo>
                <a:cubicBezTo>
                  <a:pt x="3389018" y="3420306"/>
                  <a:pt x="945315" y="3424657"/>
                  <a:pt x="363600" y="2987463"/>
                </a:cubicBezTo>
                <a:cubicBezTo>
                  <a:pt x="-218116" y="2550269"/>
                  <a:pt x="-71445" y="797142"/>
                  <a:pt x="587336" y="351247"/>
                </a:cubicBezTo>
                <a:cubicBezTo>
                  <a:pt x="916726" y="128300"/>
                  <a:pt x="1704777" y="9214"/>
                  <a:pt x="2482573" y="514"/>
                </a:cubicBezTo>
                <a:close/>
              </a:path>
            </a:pathLst>
          </a:custGeom>
        </p:spPr>
      </p:pic>
      <p:grpSp>
        <p:nvGrpSpPr>
          <p:cNvPr id="19" name="组 18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20" name="文本框 19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1" name="组 20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22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1094400" y="2113744"/>
            <a:ext cx="2282824" cy="2162768"/>
            <a:chOff x="1424117" y="2302816"/>
            <a:chExt cx="2282824" cy="2162768"/>
          </a:xfrm>
        </p:grpSpPr>
        <p:sp>
          <p:nvSpPr>
            <p:cNvPr id="3" name="Freeform 8965"/>
            <p:cNvSpPr>
              <a:spLocks noEditPoints="1"/>
            </p:cNvSpPr>
            <p:nvPr/>
          </p:nvSpPr>
          <p:spPr bwMode="auto">
            <a:xfrm>
              <a:off x="1424117" y="2302816"/>
              <a:ext cx="2282824" cy="2162768"/>
            </a:xfrm>
            <a:custGeom>
              <a:avLst/>
              <a:gdLst>
                <a:gd name="T0" fmla="*/ 2147483646 w 135"/>
                <a:gd name="T1" fmla="*/ 2147483646 h 128"/>
                <a:gd name="T2" fmla="*/ 2147483646 w 135"/>
                <a:gd name="T3" fmla="*/ 2147483646 h 128"/>
                <a:gd name="T4" fmla="*/ 2147483646 w 135"/>
                <a:gd name="T5" fmla="*/ 2147483646 h 128"/>
                <a:gd name="T6" fmla="*/ 2147483646 w 135"/>
                <a:gd name="T7" fmla="*/ 2147483646 h 128"/>
                <a:gd name="T8" fmla="*/ 2147483646 w 135"/>
                <a:gd name="T9" fmla="*/ 2147483646 h 128"/>
                <a:gd name="T10" fmla="*/ 2147483646 w 135"/>
                <a:gd name="T11" fmla="*/ 2147483646 h 128"/>
                <a:gd name="T12" fmla="*/ 2147483646 w 135"/>
                <a:gd name="T13" fmla="*/ 2147483646 h 128"/>
                <a:gd name="T14" fmla="*/ 2147483646 w 135"/>
                <a:gd name="T15" fmla="*/ 2147483646 h 128"/>
                <a:gd name="T16" fmla="*/ 2147483646 w 135"/>
                <a:gd name="T17" fmla="*/ 2147483646 h 128"/>
                <a:gd name="T18" fmla="*/ 2147483646 w 135"/>
                <a:gd name="T19" fmla="*/ 2147483646 h 128"/>
                <a:gd name="T20" fmla="*/ 2147483646 w 135"/>
                <a:gd name="T21" fmla="*/ 2147483646 h 128"/>
                <a:gd name="T22" fmla="*/ 2147483646 w 135"/>
                <a:gd name="T23" fmla="*/ 2147483646 h 128"/>
                <a:gd name="T24" fmla="*/ 2147483646 w 135"/>
                <a:gd name="T25" fmla="*/ 2147483646 h 128"/>
                <a:gd name="T26" fmla="*/ 2147483646 w 135"/>
                <a:gd name="T27" fmla="*/ 2147483646 h 128"/>
                <a:gd name="T28" fmla="*/ 2147483646 w 135"/>
                <a:gd name="T29" fmla="*/ 2147483646 h 128"/>
                <a:gd name="T30" fmla="*/ 2147483646 w 135"/>
                <a:gd name="T31" fmla="*/ 2147483646 h 128"/>
                <a:gd name="T32" fmla="*/ 2147483646 w 135"/>
                <a:gd name="T33" fmla="*/ 2147483646 h 128"/>
                <a:gd name="T34" fmla="*/ 2147483646 w 135"/>
                <a:gd name="T35" fmla="*/ 2147483646 h 128"/>
                <a:gd name="T36" fmla="*/ 2147483646 w 135"/>
                <a:gd name="T37" fmla="*/ 2147483646 h 128"/>
                <a:gd name="T38" fmla="*/ 2147483646 w 135"/>
                <a:gd name="T39" fmla="*/ 2147483646 h 128"/>
                <a:gd name="T40" fmla="*/ 2147483646 w 135"/>
                <a:gd name="T41" fmla="*/ 2147483646 h 128"/>
                <a:gd name="T42" fmla="*/ 2147483646 w 135"/>
                <a:gd name="T43" fmla="*/ 2147483646 h 128"/>
                <a:gd name="T44" fmla="*/ 2147483646 w 135"/>
                <a:gd name="T45" fmla="*/ 2147483646 h 128"/>
                <a:gd name="T46" fmla="*/ 2147483646 w 135"/>
                <a:gd name="T47" fmla="*/ 2147483646 h 128"/>
                <a:gd name="T48" fmla="*/ 2147483646 w 135"/>
                <a:gd name="T49" fmla="*/ 2147483646 h 128"/>
                <a:gd name="T50" fmla="*/ 2147483646 w 135"/>
                <a:gd name="T51" fmla="*/ 2147483646 h 128"/>
                <a:gd name="T52" fmla="*/ 2147483646 w 135"/>
                <a:gd name="T53" fmla="*/ 2147483646 h 128"/>
                <a:gd name="T54" fmla="*/ 2147483646 w 135"/>
                <a:gd name="T55" fmla="*/ 2147483646 h 128"/>
                <a:gd name="T56" fmla="*/ 2147483646 w 135"/>
                <a:gd name="T57" fmla="*/ 2147483646 h 128"/>
                <a:gd name="T58" fmla="*/ 2147483646 w 135"/>
                <a:gd name="T59" fmla="*/ 2147483646 h 128"/>
                <a:gd name="T60" fmla="*/ 2147483646 w 135"/>
                <a:gd name="T61" fmla="*/ 2147483646 h 128"/>
                <a:gd name="T62" fmla="*/ 2147483646 w 135"/>
                <a:gd name="T63" fmla="*/ 2147483646 h 128"/>
                <a:gd name="T64" fmla="*/ 2147483646 w 135"/>
                <a:gd name="T65" fmla="*/ 2147483646 h 128"/>
                <a:gd name="T66" fmla="*/ 2147483646 w 135"/>
                <a:gd name="T67" fmla="*/ 2147483646 h 128"/>
                <a:gd name="T68" fmla="*/ 2147483646 w 135"/>
                <a:gd name="T69" fmla="*/ 2147483646 h 128"/>
                <a:gd name="T70" fmla="*/ 2147483646 w 135"/>
                <a:gd name="T71" fmla="*/ 2147483646 h 128"/>
                <a:gd name="T72" fmla="*/ 2147483646 w 135"/>
                <a:gd name="T73" fmla="*/ 2147483646 h 128"/>
                <a:gd name="T74" fmla="*/ 2147483646 w 135"/>
                <a:gd name="T75" fmla="*/ 2147483646 h 128"/>
                <a:gd name="T76" fmla="*/ 2147483646 w 135"/>
                <a:gd name="T77" fmla="*/ 2147483646 h 128"/>
                <a:gd name="T78" fmla="*/ 2147483646 w 135"/>
                <a:gd name="T79" fmla="*/ 2147483646 h 128"/>
                <a:gd name="T80" fmla="*/ 2147483646 w 135"/>
                <a:gd name="T81" fmla="*/ 2147483646 h 128"/>
                <a:gd name="T82" fmla="*/ 2147483646 w 135"/>
                <a:gd name="T83" fmla="*/ 2147483646 h 128"/>
                <a:gd name="T84" fmla="*/ 2147483646 w 135"/>
                <a:gd name="T85" fmla="*/ 2147483646 h 128"/>
                <a:gd name="T86" fmla="*/ 2147483646 w 135"/>
                <a:gd name="T87" fmla="*/ 2147483646 h 128"/>
                <a:gd name="T88" fmla="*/ 2147483646 w 135"/>
                <a:gd name="T89" fmla="*/ 2147483646 h 128"/>
                <a:gd name="T90" fmla="*/ 2147483646 w 135"/>
                <a:gd name="T91" fmla="*/ 2147483646 h 128"/>
                <a:gd name="T92" fmla="*/ 2147483646 w 135"/>
                <a:gd name="T93" fmla="*/ 2147483646 h 128"/>
                <a:gd name="T94" fmla="*/ 2147483646 w 135"/>
                <a:gd name="T95" fmla="*/ 2147483646 h 128"/>
                <a:gd name="T96" fmla="*/ 2147483646 w 135"/>
                <a:gd name="T97" fmla="*/ 2147483646 h 128"/>
                <a:gd name="T98" fmla="*/ 2147483646 w 135"/>
                <a:gd name="T99" fmla="*/ 2147483646 h 128"/>
                <a:gd name="T100" fmla="*/ 2147483646 w 135"/>
                <a:gd name="T101" fmla="*/ 2147483646 h 128"/>
                <a:gd name="T102" fmla="*/ 2147483646 w 135"/>
                <a:gd name="T103" fmla="*/ 2147483646 h 128"/>
                <a:gd name="T104" fmla="*/ 2147483646 w 135"/>
                <a:gd name="T105" fmla="*/ 2147483646 h 128"/>
                <a:gd name="T106" fmla="*/ 2147483646 w 135"/>
                <a:gd name="T107" fmla="*/ 2147483646 h 128"/>
                <a:gd name="T108" fmla="*/ 2147483646 w 135"/>
                <a:gd name="T109" fmla="*/ 2147483646 h 128"/>
                <a:gd name="T110" fmla="*/ 2147483646 w 135"/>
                <a:gd name="T111" fmla="*/ 2147483646 h 128"/>
                <a:gd name="T112" fmla="*/ 2147483646 w 135"/>
                <a:gd name="T113" fmla="*/ 2147483646 h 1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5" h="128">
                  <a:moveTo>
                    <a:pt x="126" y="41"/>
                  </a:moveTo>
                  <a:cubicBezTo>
                    <a:pt x="127" y="40"/>
                    <a:pt x="128" y="45"/>
                    <a:pt x="128" y="44"/>
                  </a:cubicBezTo>
                  <a:cubicBezTo>
                    <a:pt x="128" y="43"/>
                    <a:pt x="125" y="36"/>
                    <a:pt x="125" y="37"/>
                  </a:cubicBezTo>
                  <a:cubicBezTo>
                    <a:pt x="122" y="32"/>
                    <a:pt x="119" y="28"/>
                    <a:pt x="116" y="24"/>
                  </a:cubicBezTo>
                  <a:cubicBezTo>
                    <a:pt x="112" y="18"/>
                    <a:pt x="106" y="16"/>
                    <a:pt x="100" y="11"/>
                  </a:cubicBezTo>
                  <a:cubicBezTo>
                    <a:pt x="100" y="11"/>
                    <a:pt x="102" y="12"/>
                    <a:pt x="103" y="12"/>
                  </a:cubicBezTo>
                  <a:cubicBezTo>
                    <a:pt x="102" y="12"/>
                    <a:pt x="100" y="11"/>
                    <a:pt x="99" y="10"/>
                  </a:cubicBezTo>
                  <a:cubicBezTo>
                    <a:pt x="99" y="11"/>
                    <a:pt x="100" y="11"/>
                    <a:pt x="100" y="11"/>
                  </a:cubicBezTo>
                  <a:cubicBezTo>
                    <a:pt x="93" y="9"/>
                    <a:pt x="88" y="7"/>
                    <a:pt x="81" y="4"/>
                  </a:cubicBezTo>
                  <a:cubicBezTo>
                    <a:pt x="81" y="4"/>
                    <a:pt x="82" y="4"/>
                    <a:pt x="82" y="4"/>
                  </a:cubicBezTo>
                  <a:cubicBezTo>
                    <a:pt x="81" y="3"/>
                    <a:pt x="80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1"/>
                    <a:pt x="76" y="0"/>
                    <a:pt x="75" y="2"/>
                  </a:cubicBezTo>
                  <a:cubicBezTo>
                    <a:pt x="76" y="2"/>
                    <a:pt x="77" y="2"/>
                    <a:pt x="77" y="2"/>
                  </a:cubicBezTo>
                  <a:cubicBezTo>
                    <a:pt x="77" y="2"/>
                    <a:pt x="77" y="2"/>
                    <a:pt x="78" y="2"/>
                  </a:cubicBezTo>
                  <a:cubicBezTo>
                    <a:pt x="77" y="2"/>
                    <a:pt x="75" y="2"/>
                    <a:pt x="74" y="2"/>
                  </a:cubicBezTo>
                  <a:cubicBezTo>
                    <a:pt x="74" y="2"/>
                    <a:pt x="74" y="2"/>
                    <a:pt x="73" y="2"/>
                  </a:cubicBezTo>
                  <a:cubicBezTo>
                    <a:pt x="74" y="2"/>
                    <a:pt x="73" y="2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2"/>
                    <a:pt x="71" y="2"/>
                    <a:pt x="71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6" y="0"/>
                    <a:pt x="64" y="1"/>
                  </a:cubicBezTo>
                  <a:cubicBezTo>
                    <a:pt x="67" y="0"/>
                    <a:pt x="65" y="1"/>
                    <a:pt x="63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57" y="1"/>
                    <a:pt x="52" y="3"/>
                    <a:pt x="51" y="3"/>
                  </a:cubicBezTo>
                  <a:cubicBezTo>
                    <a:pt x="46" y="4"/>
                    <a:pt x="40" y="6"/>
                    <a:pt x="37" y="10"/>
                  </a:cubicBezTo>
                  <a:cubicBezTo>
                    <a:pt x="37" y="10"/>
                    <a:pt x="36" y="10"/>
                    <a:pt x="36" y="10"/>
                  </a:cubicBezTo>
                  <a:cubicBezTo>
                    <a:pt x="35" y="11"/>
                    <a:pt x="30" y="12"/>
                    <a:pt x="31" y="12"/>
                  </a:cubicBezTo>
                  <a:cubicBezTo>
                    <a:pt x="27" y="15"/>
                    <a:pt x="24" y="22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9" y="26"/>
                    <a:pt x="21" y="23"/>
                    <a:pt x="21" y="23"/>
                  </a:cubicBezTo>
                  <a:cubicBezTo>
                    <a:pt x="20" y="25"/>
                    <a:pt x="13" y="36"/>
                    <a:pt x="12" y="34"/>
                  </a:cubicBezTo>
                  <a:cubicBezTo>
                    <a:pt x="12" y="36"/>
                    <a:pt x="12" y="37"/>
                    <a:pt x="11" y="38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0" y="49"/>
                    <a:pt x="5" y="72"/>
                    <a:pt x="10" y="85"/>
                  </a:cubicBezTo>
                  <a:cubicBezTo>
                    <a:pt x="15" y="98"/>
                    <a:pt x="23" y="109"/>
                    <a:pt x="35" y="117"/>
                  </a:cubicBezTo>
                  <a:cubicBezTo>
                    <a:pt x="32" y="115"/>
                    <a:pt x="38" y="118"/>
                    <a:pt x="36" y="117"/>
                  </a:cubicBezTo>
                  <a:cubicBezTo>
                    <a:pt x="40" y="120"/>
                    <a:pt x="45" y="122"/>
                    <a:pt x="50" y="124"/>
                  </a:cubicBezTo>
                  <a:cubicBezTo>
                    <a:pt x="59" y="127"/>
                    <a:pt x="75" y="128"/>
                    <a:pt x="83" y="124"/>
                  </a:cubicBezTo>
                  <a:cubicBezTo>
                    <a:pt x="90" y="120"/>
                    <a:pt x="99" y="120"/>
                    <a:pt x="105" y="116"/>
                  </a:cubicBezTo>
                  <a:cubicBezTo>
                    <a:pt x="108" y="114"/>
                    <a:pt x="120" y="99"/>
                    <a:pt x="120" y="99"/>
                  </a:cubicBezTo>
                  <a:cubicBezTo>
                    <a:pt x="129" y="80"/>
                    <a:pt x="135" y="60"/>
                    <a:pt x="126" y="41"/>
                  </a:cubicBezTo>
                  <a:close/>
                  <a:moveTo>
                    <a:pt x="123" y="41"/>
                  </a:moveTo>
                  <a:cubicBezTo>
                    <a:pt x="123" y="40"/>
                    <a:pt x="123" y="40"/>
                    <a:pt x="122" y="40"/>
                  </a:cubicBezTo>
                  <a:cubicBezTo>
                    <a:pt x="123" y="40"/>
                    <a:pt x="123" y="40"/>
                    <a:pt x="123" y="41"/>
                  </a:cubicBezTo>
                  <a:close/>
                  <a:moveTo>
                    <a:pt x="122" y="38"/>
                  </a:move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1" y="38"/>
                    <a:pt x="121" y="37"/>
                  </a:cubicBezTo>
                  <a:cubicBezTo>
                    <a:pt x="121" y="38"/>
                    <a:pt x="122" y="38"/>
                    <a:pt x="122" y="38"/>
                  </a:cubicBezTo>
                  <a:close/>
                  <a:moveTo>
                    <a:pt x="7" y="51"/>
                  </a:moveTo>
                  <a:cubicBezTo>
                    <a:pt x="8" y="49"/>
                    <a:pt x="8" y="50"/>
                    <a:pt x="7" y="51"/>
                  </a:cubicBezTo>
                  <a:close/>
                  <a:moveTo>
                    <a:pt x="125" y="81"/>
                  </a:moveTo>
                  <a:cubicBezTo>
                    <a:pt x="124" y="82"/>
                    <a:pt x="119" y="96"/>
                    <a:pt x="117" y="96"/>
                  </a:cubicBezTo>
                  <a:cubicBezTo>
                    <a:pt x="118" y="95"/>
                    <a:pt x="118" y="95"/>
                    <a:pt x="118" y="94"/>
                  </a:cubicBezTo>
                  <a:cubicBezTo>
                    <a:pt x="114" y="96"/>
                    <a:pt x="112" y="104"/>
                    <a:pt x="109" y="107"/>
                  </a:cubicBezTo>
                  <a:cubicBezTo>
                    <a:pt x="109" y="106"/>
                    <a:pt x="110" y="105"/>
                    <a:pt x="111" y="104"/>
                  </a:cubicBezTo>
                  <a:cubicBezTo>
                    <a:pt x="110" y="104"/>
                    <a:pt x="109" y="106"/>
                    <a:pt x="109" y="106"/>
                  </a:cubicBezTo>
                  <a:cubicBezTo>
                    <a:pt x="111" y="103"/>
                    <a:pt x="107" y="109"/>
                    <a:pt x="107" y="109"/>
                  </a:cubicBezTo>
                  <a:cubicBezTo>
                    <a:pt x="104" y="112"/>
                    <a:pt x="100" y="114"/>
                    <a:pt x="96" y="116"/>
                  </a:cubicBezTo>
                  <a:cubicBezTo>
                    <a:pt x="94" y="117"/>
                    <a:pt x="91" y="118"/>
                    <a:pt x="89" y="119"/>
                  </a:cubicBezTo>
                  <a:cubicBezTo>
                    <a:pt x="89" y="119"/>
                    <a:pt x="80" y="119"/>
                    <a:pt x="85" y="119"/>
                  </a:cubicBezTo>
                  <a:cubicBezTo>
                    <a:pt x="86" y="119"/>
                    <a:pt x="78" y="122"/>
                    <a:pt x="81" y="120"/>
                  </a:cubicBezTo>
                  <a:cubicBezTo>
                    <a:pt x="70" y="125"/>
                    <a:pt x="54" y="121"/>
                    <a:pt x="43" y="116"/>
                  </a:cubicBezTo>
                  <a:cubicBezTo>
                    <a:pt x="38" y="114"/>
                    <a:pt x="33" y="108"/>
                    <a:pt x="29" y="107"/>
                  </a:cubicBezTo>
                  <a:cubicBezTo>
                    <a:pt x="29" y="104"/>
                    <a:pt x="23" y="100"/>
                    <a:pt x="21" y="98"/>
                  </a:cubicBezTo>
                  <a:cubicBezTo>
                    <a:pt x="18" y="95"/>
                    <a:pt x="17" y="89"/>
                    <a:pt x="14" y="85"/>
                  </a:cubicBezTo>
                  <a:cubicBezTo>
                    <a:pt x="9" y="79"/>
                    <a:pt x="6" y="57"/>
                    <a:pt x="11" y="50"/>
                  </a:cubicBezTo>
                  <a:cubicBezTo>
                    <a:pt x="10" y="51"/>
                    <a:pt x="10" y="52"/>
                    <a:pt x="10" y="53"/>
                  </a:cubicBezTo>
                  <a:cubicBezTo>
                    <a:pt x="11" y="52"/>
                    <a:pt x="14" y="46"/>
                    <a:pt x="13" y="43"/>
                  </a:cubicBezTo>
                  <a:cubicBezTo>
                    <a:pt x="13" y="44"/>
                    <a:pt x="12" y="45"/>
                    <a:pt x="12" y="46"/>
                  </a:cubicBezTo>
                  <a:cubicBezTo>
                    <a:pt x="11" y="35"/>
                    <a:pt x="28" y="19"/>
                    <a:pt x="36" y="15"/>
                  </a:cubicBezTo>
                  <a:cubicBezTo>
                    <a:pt x="40" y="12"/>
                    <a:pt x="50" y="6"/>
                    <a:pt x="59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60" y="4"/>
                  </a:cubicBezTo>
                  <a:cubicBezTo>
                    <a:pt x="60" y="4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4"/>
                    <a:pt x="63" y="4"/>
                    <a:pt x="64" y="4"/>
                  </a:cubicBezTo>
                  <a:cubicBezTo>
                    <a:pt x="67" y="5"/>
                    <a:pt x="71" y="5"/>
                    <a:pt x="71" y="4"/>
                  </a:cubicBezTo>
                  <a:cubicBezTo>
                    <a:pt x="71" y="4"/>
                    <a:pt x="71" y="4"/>
                    <a:pt x="72" y="4"/>
                  </a:cubicBezTo>
                  <a:cubicBezTo>
                    <a:pt x="74" y="4"/>
                    <a:pt x="76" y="5"/>
                    <a:pt x="78" y="5"/>
                  </a:cubicBezTo>
                  <a:cubicBezTo>
                    <a:pt x="75" y="5"/>
                    <a:pt x="81" y="7"/>
                    <a:pt x="82" y="7"/>
                  </a:cubicBezTo>
                  <a:cubicBezTo>
                    <a:pt x="81" y="7"/>
                    <a:pt x="81" y="6"/>
                    <a:pt x="80" y="6"/>
                  </a:cubicBezTo>
                  <a:cubicBezTo>
                    <a:pt x="83" y="8"/>
                    <a:pt x="88" y="7"/>
                    <a:pt x="91" y="10"/>
                  </a:cubicBezTo>
                  <a:cubicBezTo>
                    <a:pt x="90" y="10"/>
                    <a:pt x="90" y="9"/>
                    <a:pt x="90" y="9"/>
                  </a:cubicBezTo>
                  <a:cubicBezTo>
                    <a:pt x="91" y="9"/>
                    <a:pt x="99" y="12"/>
                    <a:pt x="99" y="13"/>
                  </a:cubicBezTo>
                  <a:cubicBezTo>
                    <a:pt x="99" y="13"/>
                    <a:pt x="98" y="13"/>
                    <a:pt x="98" y="13"/>
                  </a:cubicBezTo>
                  <a:cubicBezTo>
                    <a:pt x="98" y="14"/>
                    <a:pt x="100" y="15"/>
                    <a:pt x="100" y="14"/>
                  </a:cubicBezTo>
                  <a:cubicBezTo>
                    <a:pt x="103" y="17"/>
                    <a:pt x="107" y="20"/>
                    <a:pt x="109" y="23"/>
                  </a:cubicBezTo>
                  <a:cubicBezTo>
                    <a:pt x="110" y="23"/>
                    <a:pt x="114" y="24"/>
                    <a:pt x="113" y="26"/>
                  </a:cubicBezTo>
                  <a:cubicBezTo>
                    <a:pt x="112" y="24"/>
                    <a:pt x="113" y="26"/>
                    <a:pt x="112" y="25"/>
                  </a:cubicBezTo>
                  <a:cubicBezTo>
                    <a:pt x="114" y="27"/>
                    <a:pt x="116" y="29"/>
                    <a:pt x="117" y="31"/>
                  </a:cubicBezTo>
                  <a:cubicBezTo>
                    <a:pt x="117" y="30"/>
                    <a:pt x="117" y="30"/>
                    <a:pt x="117" y="29"/>
                  </a:cubicBezTo>
                  <a:cubicBezTo>
                    <a:pt x="118" y="30"/>
                    <a:pt x="118" y="30"/>
                    <a:pt x="119" y="32"/>
                  </a:cubicBezTo>
                  <a:cubicBezTo>
                    <a:pt x="119" y="32"/>
                    <a:pt x="120" y="37"/>
                    <a:pt x="121" y="40"/>
                  </a:cubicBezTo>
                  <a:cubicBezTo>
                    <a:pt x="121" y="39"/>
                    <a:pt x="122" y="39"/>
                    <a:pt x="122" y="40"/>
                  </a:cubicBezTo>
                  <a:cubicBezTo>
                    <a:pt x="123" y="43"/>
                    <a:pt x="125" y="47"/>
                    <a:pt x="125" y="46"/>
                  </a:cubicBezTo>
                  <a:cubicBezTo>
                    <a:pt x="127" y="47"/>
                    <a:pt x="127" y="60"/>
                    <a:pt x="127" y="57"/>
                  </a:cubicBezTo>
                  <a:cubicBezTo>
                    <a:pt x="127" y="65"/>
                    <a:pt x="125" y="73"/>
                    <a:pt x="125" y="81"/>
                  </a:cubicBezTo>
                  <a:close/>
                  <a:moveTo>
                    <a:pt x="13" y="45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4"/>
                    <a:pt x="13" y="4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93"/>
            <p:cNvSpPr>
              <a:spLocks noEditPoints="1"/>
            </p:cNvSpPr>
            <p:nvPr/>
          </p:nvSpPr>
          <p:spPr bwMode="auto">
            <a:xfrm>
              <a:off x="1842538" y="2703738"/>
              <a:ext cx="1445983" cy="1360925"/>
            </a:xfrm>
            <a:custGeom>
              <a:avLst/>
              <a:gdLst/>
              <a:ahLst/>
              <a:cxnLst>
                <a:cxn ang="0">
                  <a:pos x="1295" y="535"/>
                </a:cxn>
                <a:cxn ang="0">
                  <a:pos x="1735" y="41"/>
                </a:cxn>
                <a:cxn ang="0">
                  <a:pos x="1774" y="369"/>
                </a:cxn>
                <a:cxn ang="0">
                  <a:pos x="1805" y="517"/>
                </a:cxn>
                <a:cxn ang="0">
                  <a:pos x="2030" y="1386"/>
                </a:cxn>
                <a:cxn ang="0">
                  <a:pos x="904" y="1968"/>
                </a:cxn>
                <a:cxn ang="0">
                  <a:pos x="307" y="1266"/>
                </a:cxn>
                <a:cxn ang="0">
                  <a:pos x="384" y="489"/>
                </a:cxn>
                <a:cxn ang="0">
                  <a:pos x="1712" y="37"/>
                </a:cxn>
                <a:cxn ang="0">
                  <a:pos x="1653" y="295"/>
                </a:cxn>
                <a:cxn ang="0">
                  <a:pos x="1703" y="88"/>
                </a:cxn>
                <a:cxn ang="0">
                  <a:pos x="1877" y="242"/>
                </a:cxn>
                <a:cxn ang="0">
                  <a:pos x="1561" y="395"/>
                </a:cxn>
                <a:cxn ang="0">
                  <a:pos x="679" y="439"/>
                </a:cxn>
                <a:cxn ang="0">
                  <a:pos x="634" y="466"/>
                </a:cxn>
                <a:cxn ang="0">
                  <a:pos x="735" y="640"/>
                </a:cxn>
                <a:cxn ang="0">
                  <a:pos x="689" y="454"/>
                </a:cxn>
                <a:cxn ang="0">
                  <a:pos x="1235" y="512"/>
                </a:cxn>
                <a:cxn ang="0">
                  <a:pos x="1718" y="487"/>
                </a:cxn>
                <a:cxn ang="0">
                  <a:pos x="595" y="991"/>
                </a:cxn>
                <a:cxn ang="0">
                  <a:pos x="1771" y="534"/>
                </a:cxn>
                <a:cxn ang="0">
                  <a:pos x="1469" y="701"/>
                </a:cxn>
                <a:cxn ang="0">
                  <a:pos x="1423" y="1084"/>
                </a:cxn>
                <a:cxn ang="0">
                  <a:pos x="1441" y="1443"/>
                </a:cxn>
                <a:cxn ang="0">
                  <a:pos x="2020" y="1099"/>
                </a:cxn>
                <a:cxn ang="0">
                  <a:pos x="2003" y="768"/>
                </a:cxn>
                <a:cxn ang="0">
                  <a:pos x="1481" y="927"/>
                </a:cxn>
                <a:cxn ang="0">
                  <a:pos x="1006" y="859"/>
                </a:cxn>
                <a:cxn ang="0">
                  <a:pos x="832" y="904"/>
                </a:cxn>
                <a:cxn ang="0">
                  <a:pos x="1140" y="1011"/>
                </a:cxn>
                <a:cxn ang="0">
                  <a:pos x="1287" y="925"/>
                </a:cxn>
                <a:cxn ang="0">
                  <a:pos x="391" y="1165"/>
                </a:cxn>
                <a:cxn ang="0">
                  <a:pos x="300" y="1056"/>
                </a:cxn>
                <a:cxn ang="0">
                  <a:pos x="273" y="1199"/>
                </a:cxn>
                <a:cxn ang="0">
                  <a:pos x="727" y="1118"/>
                </a:cxn>
                <a:cxn ang="0">
                  <a:pos x="1363" y="1092"/>
                </a:cxn>
                <a:cxn ang="0">
                  <a:pos x="1760" y="1651"/>
                </a:cxn>
                <a:cxn ang="0">
                  <a:pos x="360" y="1349"/>
                </a:cxn>
                <a:cxn ang="0">
                  <a:pos x="744" y="1259"/>
                </a:cxn>
                <a:cxn ang="0">
                  <a:pos x="1440" y="1157"/>
                </a:cxn>
                <a:cxn ang="0">
                  <a:pos x="810" y="1207"/>
                </a:cxn>
                <a:cxn ang="0">
                  <a:pos x="1412" y="1248"/>
                </a:cxn>
                <a:cxn ang="0">
                  <a:pos x="697" y="1286"/>
                </a:cxn>
                <a:cxn ang="0">
                  <a:pos x="981" y="1324"/>
                </a:cxn>
                <a:cxn ang="0">
                  <a:pos x="1220" y="1363"/>
                </a:cxn>
                <a:cxn ang="0">
                  <a:pos x="1319" y="1383"/>
                </a:cxn>
                <a:cxn ang="0">
                  <a:pos x="730" y="1500"/>
                </a:cxn>
                <a:cxn ang="0">
                  <a:pos x="1263" y="1446"/>
                </a:cxn>
                <a:cxn ang="0">
                  <a:pos x="1422" y="1415"/>
                </a:cxn>
                <a:cxn ang="0">
                  <a:pos x="1538" y="1660"/>
                </a:cxn>
                <a:cxn ang="0">
                  <a:pos x="1521" y="1662"/>
                </a:cxn>
                <a:cxn ang="0">
                  <a:pos x="1311" y="1598"/>
                </a:cxn>
                <a:cxn ang="0">
                  <a:pos x="1201" y="1620"/>
                </a:cxn>
                <a:cxn ang="0">
                  <a:pos x="598" y="1623"/>
                </a:cxn>
                <a:cxn ang="0">
                  <a:pos x="591" y="1742"/>
                </a:cxn>
                <a:cxn ang="0">
                  <a:pos x="1266" y="1759"/>
                </a:cxn>
                <a:cxn ang="0">
                  <a:pos x="638" y="1681"/>
                </a:cxn>
                <a:cxn ang="0">
                  <a:pos x="605" y="1676"/>
                </a:cxn>
                <a:cxn ang="0">
                  <a:pos x="1495" y="1692"/>
                </a:cxn>
                <a:cxn ang="0">
                  <a:pos x="1520" y="1756"/>
                </a:cxn>
                <a:cxn ang="0">
                  <a:pos x="936" y="1900"/>
                </a:cxn>
                <a:cxn ang="0">
                  <a:pos x="1298" y="1813"/>
                </a:cxn>
                <a:cxn ang="0">
                  <a:pos x="682" y="1946"/>
                </a:cxn>
              </a:cxnLst>
              <a:rect l="0" t="0" r="r" b="b"/>
              <a:pathLst>
                <a:path w="2080" h="1984">
                  <a:moveTo>
                    <a:pt x="894" y="852"/>
                  </a:moveTo>
                  <a:lnTo>
                    <a:pt x="894" y="852"/>
                  </a:lnTo>
                  <a:lnTo>
                    <a:pt x="905" y="851"/>
                  </a:lnTo>
                  <a:lnTo>
                    <a:pt x="915" y="849"/>
                  </a:lnTo>
                  <a:lnTo>
                    <a:pt x="915" y="849"/>
                  </a:lnTo>
                  <a:lnTo>
                    <a:pt x="898" y="830"/>
                  </a:lnTo>
                  <a:lnTo>
                    <a:pt x="883" y="809"/>
                  </a:lnTo>
                  <a:lnTo>
                    <a:pt x="869" y="785"/>
                  </a:lnTo>
                  <a:lnTo>
                    <a:pt x="856" y="757"/>
                  </a:lnTo>
                  <a:lnTo>
                    <a:pt x="856" y="757"/>
                  </a:lnTo>
                  <a:lnTo>
                    <a:pt x="852" y="743"/>
                  </a:lnTo>
                  <a:lnTo>
                    <a:pt x="848" y="727"/>
                  </a:lnTo>
                  <a:lnTo>
                    <a:pt x="845" y="710"/>
                  </a:lnTo>
                  <a:lnTo>
                    <a:pt x="843" y="694"/>
                  </a:lnTo>
                  <a:lnTo>
                    <a:pt x="842" y="677"/>
                  </a:lnTo>
                  <a:lnTo>
                    <a:pt x="843" y="660"/>
                  </a:lnTo>
                  <a:lnTo>
                    <a:pt x="843" y="642"/>
                  </a:lnTo>
                  <a:lnTo>
                    <a:pt x="846" y="625"/>
                  </a:lnTo>
                  <a:lnTo>
                    <a:pt x="849" y="607"/>
                  </a:lnTo>
                  <a:lnTo>
                    <a:pt x="853" y="590"/>
                  </a:lnTo>
                  <a:lnTo>
                    <a:pt x="857" y="574"/>
                  </a:lnTo>
                  <a:lnTo>
                    <a:pt x="863" y="557"/>
                  </a:lnTo>
                  <a:lnTo>
                    <a:pt x="869" y="543"/>
                  </a:lnTo>
                  <a:lnTo>
                    <a:pt x="876" y="529"/>
                  </a:lnTo>
                  <a:lnTo>
                    <a:pt x="883" y="517"/>
                  </a:lnTo>
                  <a:lnTo>
                    <a:pt x="891" y="505"/>
                  </a:lnTo>
                  <a:lnTo>
                    <a:pt x="891" y="505"/>
                  </a:lnTo>
                  <a:lnTo>
                    <a:pt x="902" y="494"/>
                  </a:lnTo>
                  <a:lnTo>
                    <a:pt x="916" y="484"/>
                  </a:lnTo>
                  <a:lnTo>
                    <a:pt x="932" y="477"/>
                  </a:lnTo>
                  <a:lnTo>
                    <a:pt x="949" y="472"/>
                  </a:lnTo>
                  <a:lnTo>
                    <a:pt x="967" y="468"/>
                  </a:lnTo>
                  <a:lnTo>
                    <a:pt x="985" y="465"/>
                  </a:lnTo>
                  <a:lnTo>
                    <a:pt x="1003" y="465"/>
                  </a:lnTo>
                  <a:lnTo>
                    <a:pt x="1022" y="466"/>
                  </a:lnTo>
                  <a:lnTo>
                    <a:pt x="1022" y="466"/>
                  </a:lnTo>
                  <a:lnTo>
                    <a:pt x="1024" y="469"/>
                  </a:lnTo>
                  <a:lnTo>
                    <a:pt x="1029" y="470"/>
                  </a:lnTo>
                  <a:lnTo>
                    <a:pt x="1036" y="472"/>
                  </a:lnTo>
                  <a:lnTo>
                    <a:pt x="1044" y="473"/>
                  </a:lnTo>
                  <a:lnTo>
                    <a:pt x="1053" y="475"/>
                  </a:lnTo>
                  <a:lnTo>
                    <a:pt x="1053" y="475"/>
                  </a:lnTo>
                  <a:lnTo>
                    <a:pt x="1058" y="477"/>
                  </a:lnTo>
                  <a:lnTo>
                    <a:pt x="1062" y="480"/>
                  </a:lnTo>
                  <a:lnTo>
                    <a:pt x="1071" y="487"/>
                  </a:lnTo>
                  <a:lnTo>
                    <a:pt x="1079" y="496"/>
                  </a:lnTo>
                  <a:lnTo>
                    <a:pt x="1083" y="500"/>
                  </a:lnTo>
                  <a:lnTo>
                    <a:pt x="1088" y="503"/>
                  </a:lnTo>
                  <a:lnTo>
                    <a:pt x="1088" y="503"/>
                  </a:lnTo>
                  <a:lnTo>
                    <a:pt x="1096" y="505"/>
                  </a:lnTo>
                  <a:lnTo>
                    <a:pt x="1107" y="507"/>
                  </a:lnTo>
                  <a:lnTo>
                    <a:pt x="1119" y="507"/>
                  </a:lnTo>
                  <a:lnTo>
                    <a:pt x="1130" y="507"/>
                  </a:lnTo>
                  <a:lnTo>
                    <a:pt x="1130" y="507"/>
                  </a:lnTo>
                  <a:lnTo>
                    <a:pt x="1141" y="477"/>
                  </a:lnTo>
                  <a:lnTo>
                    <a:pt x="1154" y="451"/>
                  </a:lnTo>
                  <a:lnTo>
                    <a:pt x="1168" y="424"/>
                  </a:lnTo>
                  <a:lnTo>
                    <a:pt x="1183" y="399"/>
                  </a:lnTo>
                  <a:lnTo>
                    <a:pt x="1183" y="399"/>
                  </a:lnTo>
                  <a:lnTo>
                    <a:pt x="1190" y="397"/>
                  </a:lnTo>
                  <a:lnTo>
                    <a:pt x="1197" y="397"/>
                  </a:lnTo>
                  <a:lnTo>
                    <a:pt x="1204" y="397"/>
                  </a:lnTo>
                  <a:lnTo>
                    <a:pt x="1210" y="399"/>
                  </a:lnTo>
                  <a:lnTo>
                    <a:pt x="1222" y="404"/>
                  </a:lnTo>
                  <a:lnTo>
                    <a:pt x="1232" y="411"/>
                  </a:lnTo>
                  <a:lnTo>
                    <a:pt x="1232" y="411"/>
                  </a:lnTo>
                  <a:lnTo>
                    <a:pt x="1231" y="420"/>
                  </a:lnTo>
                  <a:lnTo>
                    <a:pt x="1229" y="428"/>
                  </a:lnTo>
                  <a:lnTo>
                    <a:pt x="1229" y="428"/>
                  </a:lnTo>
                  <a:lnTo>
                    <a:pt x="1220" y="435"/>
                  </a:lnTo>
                  <a:lnTo>
                    <a:pt x="1211" y="442"/>
                  </a:lnTo>
                  <a:lnTo>
                    <a:pt x="1204" y="451"/>
                  </a:lnTo>
                  <a:lnTo>
                    <a:pt x="1197" y="459"/>
                  </a:lnTo>
                  <a:lnTo>
                    <a:pt x="1183" y="477"/>
                  </a:lnTo>
                  <a:lnTo>
                    <a:pt x="1170" y="497"/>
                  </a:lnTo>
                  <a:lnTo>
                    <a:pt x="1170" y="497"/>
                  </a:lnTo>
                  <a:lnTo>
                    <a:pt x="1179" y="496"/>
                  </a:lnTo>
                  <a:lnTo>
                    <a:pt x="1187" y="494"/>
                  </a:lnTo>
                  <a:lnTo>
                    <a:pt x="1204" y="494"/>
                  </a:lnTo>
                  <a:lnTo>
                    <a:pt x="1222" y="497"/>
                  </a:lnTo>
                  <a:lnTo>
                    <a:pt x="1241" y="503"/>
                  </a:lnTo>
                  <a:lnTo>
                    <a:pt x="1241" y="503"/>
                  </a:lnTo>
                  <a:lnTo>
                    <a:pt x="1246" y="505"/>
                  </a:lnTo>
                  <a:lnTo>
                    <a:pt x="1252" y="508"/>
                  </a:lnTo>
                  <a:lnTo>
                    <a:pt x="1263" y="515"/>
                  </a:lnTo>
                  <a:lnTo>
                    <a:pt x="1263" y="515"/>
                  </a:lnTo>
                  <a:lnTo>
                    <a:pt x="1269" y="517"/>
                  </a:lnTo>
                  <a:lnTo>
                    <a:pt x="1274" y="520"/>
                  </a:lnTo>
                  <a:lnTo>
                    <a:pt x="1280" y="521"/>
                  </a:lnTo>
                  <a:lnTo>
                    <a:pt x="1286" y="524"/>
                  </a:lnTo>
                  <a:lnTo>
                    <a:pt x="1286" y="524"/>
                  </a:lnTo>
                  <a:lnTo>
                    <a:pt x="1290" y="528"/>
                  </a:lnTo>
                  <a:lnTo>
                    <a:pt x="1295" y="535"/>
                  </a:lnTo>
                  <a:lnTo>
                    <a:pt x="1295" y="535"/>
                  </a:lnTo>
                  <a:lnTo>
                    <a:pt x="1308" y="545"/>
                  </a:lnTo>
                  <a:lnTo>
                    <a:pt x="1314" y="550"/>
                  </a:lnTo>
                  <a:lnTo>
                    <a:pt x="1319" y="557"/>
                  </a:lnTo>
                  <a:lnTo>
                    <a:pt x="1319" y="557"/>
                  </a:lnTo>
                  <a:lnTo>
                    <a:pt x="1326" y="573"/>
                  </a:lnTo>
                  <a:lnTo>
                    <a:pt x="1335" y="590"/>
                  </a:lnTo>
                  <a:lnTo>
                    <a:pt x="1342" y="605"/>
                  </a:lnTo>
                  <a:lnTo>
                    <a:pt x="1345" y="619"/>
                  </a:lnTo>
                  <a:lnTo>
                    <a:pt x="1345" y="619"/>
                  </a:lnTo>
                  <a:lnTo>
                    <a:pt x="1346" y="635"/>
                  </a:lnTo>
                  <a:lnTo>
                    <a:pt x="1346" y="653"/>
                  </a:lnTo>
                  <a:lnTo>
                    <a:pt x="1345" y="671"/>
                  </a:lnTo>
                  <a:lnTo>
                    <a:pt x="1342" y="688"/>
                  </a:lnTo>
                  <a:lnTo>
                    <a:pt x="1342" y="688"/>
                  </a:lnTo>
                  <a:lnTo>
                    <a:pt x="1338" y="708"/>
                  </a:lnTo>
                  <a:lnTo>
                    <a:pt x="1332" y="727"/>
                  </a:lnTo>
                  <a:lnTo>
                    <a:pt x="1319" y="764"/>
                  </a:lnTo>
                  <a:lnTo>
                    <a:pt x="1319" y="764"/>
                  </a:lnTo>
                  <a:lnTo>
                    <a:pt x="1336" y="757"/>
                  </a:lnTo>
                  <a:lnTo>
                    <a:pt x="1354" y="747"/>
                  </a:lnTo>
                  <a:lnTo>
                    <a:pt x="1374" y="737"/>
                  </a:lnTo>
                  <a:lnTo>
                    <a:pt x="1394" y="729"/>
                  </a:lnTo>
                  <a:lnTo>
                    <a:pt x="1394" y="729"/>
                  </a:lnTo>
                  <a:lnTo>
                    <a:pt x="1395" y="716"/>
                  </a:lnTo>
                  <a:lnTo>
                    <a:pt x="1395" y="716"/>
                  </a:lnTo>
                  <a:lnTo>
                    <a:pt x="1406" y="692"/>
                  </a:lnTo>
                  <a:lnTo>
                    <a:pt x="1416" y="667"/>
                  </a:lnTo>
                  <a:lnTo>
                    <a:pt x="1434" y="615"/>
                  </a:lnTo>
                  <a:lnTo>
                    <a:pt x="1434" y="615"/>
                  </a:lnTo>
                  <a:lnTo>
                    <a:pt x="1451" y="580"/>
                  </a:lnTo>
                  <a:lnTo>
                    <a:pt x="1460" y="559"/>
                  </a:lnTo>
                  <a:lnTo>
                    <a:pt x="1467" y="539"/>
                  </a:lnTo>
                  <a:lnTo>
                    <a:pt x="1467" y="539"/>
                  </a:lnTo>
                  <a:lnTo>
                    <a:pt x="1471" y="527"/>
                  </a:lnTo>
                  <a:lnTo>
                    <a:pt x="1472" y="520"/>
                  </a:lnTo>
                  <a:lnTo>
                    <a:pt x="1474" y="515"/>
                  </a:lnTo>
                  <a:lnTo>
                    <a:pt x="1474" y="515"/>
                  </a:lnTo>
                  <a:lnTo>
                    <a:pt x="1471" y="510"/>
                  </a:lnTo>
                  <a:lnTo>
                    <a:pt x="1468" y="501"/>
                  </a:lnTo>
                  <a:lnTo>
                    <a:pt x="1467" y="497"/>
                  </a:lnTo>
                  <a:lnTo>
                    <a:pt x="1467" y="491"/>
                  </a:lnTo>
                  <a:lnTo>
                    <a:pt x="1467" y="487"/>
                  </a:lnTo>
                  <a:lnTo>
                    <a:pt x="1469" y="483"/>
                  </a:lnTo>
                  <a:lnTo>
                    <a:pt x="1469" y="483"/>
                  </a:lnTo>
                  <a:lnTo>
                    <a:pt x="1482" y="476"/>
                  </a:lnTo>
                  <a:lnTo>
                    <a:pt x="1496" y="470"/>
                  </a:lnTo>
                  <a:lnTo>
                    <a:pt x="1496" y="470"/>
                  </a:lnTo>
                  <a:lnTo>
                    <a:pt x="1524" y="403"/>
                  </a:lnTo>
                  <a:lnTo>
                    <a:pt x="1541" y="371"/>
                  </a:lnTo>
                  <a:lnTo>
                    <a:pt x="1559" y="338"/>
                  </a:lnTo>
                  <a:lnTo>
                    <a:pt x="1559" y="338"/>
                  </a:lnTo>
                  <a:lnTo>
                    <a:pt x="1558" y="331"/>
                  </a:lnTo>
                  <a:lnTo>
                    <a:pt x="1558" y="326"/>
                  </a:lnTo>
                  <a:lnTo>
                    <a:pt x="1561" y="320"/>
                  </a:lnTo>
                  <a:lnTo>
                    <a:pt x="1565" y="315"/>
                  </a:lnTo>
                  <a:lnTo>
                    <a:pt x="1565" y="315"/>
                  </a:lnTo>
                  <a:lnTo>
                    <a:pt x="1559" y="305"/>
                  </a:lnTo>
                  <a:lnTo>
                    <a:pt x="1555" y="293"/>
                  </a:lnTo>
                  <a:lnTo>
                    <a:pt x="1551" y="282"/>
                  </a:lnTo>
                  <a:lnTo>
                    <a:pt x="1547" y="271"/>
                  </a:lnTo>
                  <a:lnTo>
                    <a:pt x="1545" y="260"/>
                  </a:lnTo>
                  <a:lnTo>
                    <a:pt x="1544" y="247"/>
                  </a:lnTo>
                  <a:lnTo>
                    <a:pt x="1544" y="234"/>
                  </a:lnTo>
                  <a:lnTo>
                    <a:pt x="1544" y="220"/>
                  </a:lnTo>
                  <a:lnTo>
                    <a:pt x="1544" y="220"/>
                  </a:lnTo>
                  <a:lnTo>
                    <a:pt x="1547" y="206"/>
                  </a:lnTo>
                  <a:lnTo>
                    <a:pt x="1551" y="191"/>
                  </a:lnTo>
                  <a:lnTo>
                    <a:pt x="1557" y="178"/>
                  </a:lnTo>
                  <a:lnTo>
                    <a:pt x="1564" y="166"/>
                  </a:lnTo>
                  <a:lnTo>
                    <a:pt x="1572" y="154"/>
                  </a:lnTo>
                  <a:lnTo>
                    <a:pt x="1580" y="143"/>
                  </a:lnTo>
                  <a:lnTo>
                    <a:pt x="1590" y="133"/>
                  </a:lnTo>
                  <a:lnTo>
                    <a:pt x="1601" y="124"/>
                  </a:lnTo>
                  <a:lnTo>
                    <a:pt x="1623" y="105"/>
                  </a:lnTo>
                  <a:lnTo>
                    <a:pt x="1645" y="87"/>
                  </a:lnTo>
                  <a:lnTo>
                    <a:pt x="1667" y="72"/>
                  </a:lnTo>
                  <a:lnTo>
                    <a:pt x="1686" y="53"/>
                  </a:lnTo>
                  <a:lnTo>
                    <a:pt x="1686" y="53"/>
                  </a:lnTo>
                  <a:lnTo>
                    <a:pt x="1694" y="41"/>
                  </a:lnTo>
                  <a:lnTo>
                    <a:pt x="1698" y="34"/>
                  </a:lnTo>
                  <a:lnTo>
                    <a:pt x="1703" y="30"/>
                  </a:lnTo>
                  <a:lnTo>
                    <a:pt x="1703" y="30"/>
                  </a:lnTo>
                  <a:lnTo>
                    <a:pt x="1708" y="15"/>
                  </a:lnTo>
                  <a:lnTo>
                    <a:pt x="1714" y="0"/>
                  </a:lnTo>
                  <a:lnTo>
                    <a:pt x="1714" y="0"/>
                  </a:lnTo>
                  <a:lnTo>
                    <a:pt x="1719" y="0"/>
                  </a:lnTo>
                  <a:lnTo>
                    <a:pt x="1724" y="1"/>
                  </a:lnTo>
                  <a:lnTo>
                    <a:pt x="1724" y="1"/>
                  </a:lnTo>
                  <a:lnTo>
                    <a:pt x="1724" y="6"/>
                  </a:lnTo>
                  <a:lnTo>
                    <a:pt x="1725" y="11"/>
                  </a:lnTo>
                  <a:lnTo>
                    <a:pt x="1728" y="21"/>
                  </a:lnTo>
                  <a:lnTo>
                    <a:pt x="1732" y="31"/>
                  </a:lnTo>
                  <a:lnTo>
                    <a:pt x="1735" y="41"/>
                  </a:lnTo>
                  <a:lnTo>
                    <a:pt x="1735" y="41"/>
                  </a:lnTo>
                  <a:lnTo>
                    <a:pt x="1738" y="53"/>
                  </a:lnTo>
                  <a:lnTo>
                    <a:pt x="1738" y="66"/>
                  </a:lnTo>
                  <a:lnTo>
                    <a:pt x="1738" y="77"/>
                  </a:lnTo>
                  <a:lnTo>
                    <a:pt x="1735" y="90"/>
                  </a:lnTo>
                  <a:lnTo>
                    <a:pt x="1731" y="114"/>
                  </a:lnTo>
                  <a:lnTo>
                    <a:pt x="1728" y="136"/>
                  </a:lnTo>
                  <a:lnTo>
                    <a:pt x="1728" y="136"/>
                  </a:lnTo>
                  <a:lnTo>
                    <a:pt x="1724" y="140"/>
                  </a:lnTo>
                  <a:lnTo>
                    <a:pt x="1721" y="146"/>
                  </a:lnTo>
                  <a:lnTo>
                    <a:pt x="1718" y="153"/>
                  </a:lnTo>
                  <a:lnTo>
                    <a:pt x="1714" y="157"/>
                  </a:lnTo>
                  <a:lnTo>
                    <a:pt x="1714" y="157"/>
                  </a:lnTo>
                  <a:lnTo>
                    <a:pt x="1722" y="150"/>
                  </a:lnTo>
                  <a:lnTo>
                    <a:pt x="1732" y="143"/>
                  </a:lnTo>
                  <a:lnTo>
                    <a:pt x="1740" y="133"/>
                  </a:lnTo>
                  <a:lnTo>
                    <a:pt x="1743" y="128"/>
                  </a:lnTo>
                  <a:lnTo>
                    <a:pt x="1746" y="122"/>
                  </a:lnTo>
                  <a:lnTo>
                    <a:pt x="1746" y="122"/>
                  </a:lnTo>
                  <a:lnTo>
                    <a:pt x="1749" y="111"/>
                  </a:lnTo>
                  <a:lnTo>
                    <a:pt x="1752" y="101"/>
                  </a:lnTo>
                  <a:lnTo>
                    <a:pt x="1754" y="98"/>
                  </a:lnTo>
                  <a:lnTo>
                    <a:pt x="1757" y="97"/>
                  </a:lnTo>
                  <a:lnTo>
                    <a:pt x="1761" y="98"/>
                  </a:lnTo>
                  <a:lnTo>
                    <a:pt x="1767" y="103"/>
                  </a:lnTo>
                  <a:lnTo>
                    <a:pt x="1767" y="103"/>
                  </a:lnTo>
                  <a:lnTo>
                    <a:pt x="1766" y="110"/>
                  </a:lnTo>
                  <a:lnTo>
                    <a:pt x="1763" y="115"/>
                  </a:lnTo>
                  <a:lnTo>
                    <a:pt x="1763" y="115"/>
                  </a:lnTo>
                  <a:lnTo>
                    <a:pt x="1761" y="133"/>
                  </a:lnTo>
                  <a:lnTo>
                    <a:pt x="1760" y="150"/>
                  </a:lnTo>
                  <a:lnTo>
                    <a:pt x="1757" y="167"/>
                  </a:lnTo>
                  <a:lnTo>
                    <a:pt x="1753" y="183"/>
                  </a:lnTo>
                  <a:lnTo>
                    <a:pt x="1749" y="198"/>
                  </a:lnTo>
                  <a:lnTo>
                    <a:pt x="1743" y="213"/>
                  </a:lnTo>
                  <a:lnTo>
                    <a:pt x="1736" y="227"/>
                  </a:lnTo>
                  <a:lnTo>
                    <a:pt x="1729" y="242"/>
                  </a:lnTo>
                  <a:lnTo>
                    <a:pt x="1714" y="268"/>
                  </a:lnTo>
                  <a:lnTo>
                    <a:pt x="1696" y="292"/>
                  </a:lnTo>
                  <a:lnTo>
                    <a:pt x="1674" y="315"/>
                  </a:lnTo>
                  <a:lnTo>
                    <a:pt x="1653" y="336"/>
                  </a:lnTo>
                  <a:lnTo>
                    <a:pt x="1653" y="336"/>
                  </a:lnTo>
                  <a:lnTo>
                    <a:pt x="1649" y="336"/>
                  </a:lnTo>
                  <a:lnTo>
                    <a:pt x="1646" y="336"/>
                  </a:lnTo>
                  <a:lnTo>
                    <a:pt x="1645" y="337"/>
                  </a:lnTo>
                  <a:lnTo>
                    <a:pt x="1642" y="338"/>
                  </a:lnTo>
                  <a:lnTo>
                    <a:pt x="1642" y="338"/>
                  </a:lnTo>
                  <a:lnTo>
                    <a:pt x="1641" y="343"/>
                  </a:lnTo>
                  <a:lnTo>
                    <a:pt x="1641" y="350"/>
                  </a:lnTo>
                  <a:lnTo>
                    <a:pt x="1641" y="350"/>
                  </a:lnTo>
                  <a:lnTo>
                    <a:pt x="1637" y="352"/>
                  </a:lnTo>
                  <a:lnTo>
                    <a:pt x="1631" y="355"/>
                  </a:lnTo>
                  <a:lnTo>
                    <a:pt x="1631" y="355"/>
                  </a:lnTo>
                  <a:lnTo>
                    <a:pt x="1618" y="389"/>
                  </a:lnTo>
                  <a:lnTo>
                    <a:pt x="1606" y="428"/>
                  </a:lnTo>
                  <a:lnTo>
                    <a:pt x="1596" y="468"/>
                  </a:lnTo>
                  <a:lnTo>
                    <a:pt x="1585" y="503"/>
                  </a:lnTo>
                  <a:lnTo>
                    <a:pt x="1585" y="503"/>
                  </a:lnTo>
                  <a:lnTo>
                    <a:pt x="1590" y="514"/>
                  </a:lnTo>
                  <a:lnTo>
                    <a:pt x="1592" y="520"/>
                  </a:lnTo>
                  <a:lnTo>
                    <a:pt x="1593" y="528"/>
                  </a:lnTo>
                  <a:lnTo>
                    <a:pt x="1593" y="528"/>
                  </a:lnTo>
                  <a:lnTo>
                    <a:pt x="1589" y="532"/>
                  </a:lnTo>
                  <a:lnTo>
                    <a:pt x="1583" y="536"/>
                  </a:lnTo>
                  <a:lnTo>
                    <a:pt x="1576" y="539"/>
                  </a:lnTo>
                  <a:lnTo>
                    <a:pt x="1569" y="542"/>
                  </a:lnTo>
                  <a:lnTo>
                    <a:pt x="1569" y="542"/>
                  </a:lnTo>
                  <a:lnTo>
                    <a:pt x="1544" y="605"/>
                  </a:lnTo>
                  <a:lnTo>
                    <a:pt x="1516" y="670"/>
                  </a:lnTo>
                  <a:lnTo>
                    <a:pt x="1516" y="670"/>
                  </a:lnTo>
                  <a:lnTo>
                    <a:pt x="1544" y="661"/>
                  </a:lnTo>
                  <a:lnTo>
                    <a:pt x="1572" y="651"/>
                  </a:lnTo>
                  <a:lnTo>
                    <a:pt x="1601" y="642"/>
                  </a:lnTo>
                  <a:lnTo>
                    <a:pt x="1632" y="633"/>
                  </a:lnTo>
                  <a:lnTo>
                    <a:pt x="1632" y="633"/>
                  </a:lnTo>
                  <a:lnTo>
                    <a:pt x="1638" y="616"/>
                  </a:lnTo>
                  <a:lnTo>
                    <a:pt x="1645" y="600"/>
                  </a:lnTo>
                  <a:lnTo>
                    <a:pt x="1662" y="564"/>
                  </a:lnTo>
                  <a:lnTo>
                    <a:pt x="1679" y="531"/>
                  </a:lnTo>
                  <a:lnTo>
                    <a:pt x="1693" y="496"/>
                  </a:lnTo>
                  <a:lnTo>
                    <a:pt x="1693" y="496"/>
                  </a:lnTo>
                  <a:lnTo>
                    <a:pt x="1693" y="491"/>
                  </a:lnTo>
                  <a:lnTo>
                    <a:pt x="1691" y="487"/>
                  </a:lnTo>
                  <a:lnTo>
                    <a:pt x="1687" y="480"/>
                  </a:lnTo>
                  <a:lnTo>
                    <a:pt x="1687" y="480"/>
                  </a:lnTo>
                  <a:lnTo>
                    <a:pt x="1696" y="469"/>
                  </a:lnTo>
                  <a:lnTo>
                    <a:pt x="1700" y="466"/>
                  </a:lnTo>
                  <a:lnTo>
                    <a:pt x="1703" y="465"/>
                  </a:lnTo>
                  <a:lnTo>
                    <a:pt x="1705" y="465"/>
                  </a:lnTo>
                  <a:lnTo>
                    <a:pt x="1705" y="465"/>
                  </a:lnTo>
                  <a:lnTo>
                    <a:pt x="1724" y="442"/>
                  </a:lnTo>
                  <a:lnTo>
                    <a:pt x="1742" y="418"/>
                  </a:lnTo>
                  <a:lnTo>
                    <a:pt x="1759" y="395"/>
                  </a:lnTo>
                  <a:lnTo>
                    <a:pt x="1774" y="369"/>
                  </a:lnTo>
                  <a:lnTo>
                    <a:pt x="1774" y="369"/>
                  </a:lnTo>
                  <a:lnTo>
                    <a:pt x="1771" y="365"/>
                  </a:lnTo>
                  <a:lnTo>
                    <a:pt x="1771" y="362"/>
                  </a:lnTo>
                  <a:lnTo>
                    <a:pt x="1771" y="362"/>
                  </a:lnTo>
                  <a:lnTo>
                    <a:pt x="1774" y="355"/>
                  </a:lnTo>
                  <a:lnTo>
                    <a:pt x="1778" y="351"/>
                  </a:lnTo>
                  <a:lnTo>
                    <a:pt x="1787" y="344"/>
                  </a:lnTo>
                  <a:lnTo>
                    <a:pt x="1787" y="344"/>
                  </a:lnTo>
                  <a:lnTo>
                    <a:pt x="1792" y="326"/>
                  </a:lnTo>
                  <a:lnTo>
                    <a:pt x="1798" y="307"/>
                  </a:lnTo>
                  <a:lnTo>
                    <a:pt x="1804" y="288"/>
                  </a:lnTo>
                  <a:lnTo>
                    <a:pt x="1811" y="268"/>
                  </a:lnTo>
                  <a:lnTo>
                    <a:pt x="1811" y="268"/>
                  </a:lnTo>
                  <a:lnTo>
                    <a:pt x="1820" y="246"/>
                  </a:lnTo>
                  <a:lnTo>
                    <a:pt x="1833" y="223"/>
                  </a:lnTo>
                  <a:lnTo>
                    <a:pt x="1846" y="199"/>
                  </a:lnTo>
                  <a:lnTo>
                    <a:pt x="1860" y="180"/>
                  </a:lnTo>
                  <a:lnTo>
                    <a:pt x="1860" y="180"/>
                  </a:lnTo>
                  <a:lnTo>
                    <a:pt x="1870" y="166"/>
                  </a:lnTo>
                  <a:lnTo>
                    <a:pt x="1878" y="153"/>
                  </a:lnTo>
                  <a:lnTo>
                    <a:pt x="1882" y="150"/>
                  </a:lnTo>
                  <a:lnTo>
                    <a:pt x="1888" y="147"/>
                  </a:lnTo>
                  <a:lnTo>
                    <a:pt x="1892" y="149"/>
                  </a:lnTo>
                  <a:lnTo>
                    <a:pt x="1898" y="154"/>
                  </a:lnTo>
                  <a:lnTo>
                    <a:pt x="1898" y="154"/>
                  </a:lnTo>
                  <a:lnTo>
                    <a:pt x="1898" y="156"/>
                  </a:lnTo>
                  <a:lnTo>
                    <a:pt x="1898" y="159"/>
                  </a:lnTo>
                  <a:lnTo>
                    <a:pt x="1895" y="161"/>
                  </a:lnTo>
                  <a:lnTo>
                    <a:pt x="1892" y="164"/>
                  </a:lnTo>
                  <a:lnTo>
                    <a:pt x="1892" y="166"/>
                  </a:lnTo>
                  <a:lnTo>
                    <a:pt x="1892" y="167"/>
                  </a:lnTo>
                  <a:lnTo>
                    <a:pt x="1892" y="167"/>
                  </a:lnTo>
                  <a:lnTo>
                    <a:pt x="1885" y="171"/>
                  </a:lnTo>
                  <a:lnTo>
                    <a:pt x="1879" y="177"/>
                  </a:lnTo>
                  <a:lnTo>
                    <a:pt x="1875" y="183"/>
                  </a:lnTo>
                  <a:lnTo>
                    <a:pt x="1871" y="190"/>
                  </a:lnTo>
                  <a:lnTo>
                    <a:pt x="1864" y="206"/>
                  </a:lnTo>
                  <a:lnTo>
                    <a:pt x="1857" y="222"/>
                  </a:lnTo>
                  <a:lnTo>
                    <a:pt x="1857" y="222"/>
                  </a:lnTo>
                  <a:lnTo>
                    <a:pt x="1868" y="209"/>
                  </a:lnTo>
                  <a:lnTo>
                    <a:pt x="1879" y="192"/>
                  </a:lnTo>
                  <a:lnTo>
                    <a:pt x="1889" y="177"/>
                  </a:lnTo>
                  <a:lnTo>
                    <a:pt x="1896" y="163"/>
                  </a:lnTo>
                  <a:lnTo>
                    <a:pt x="1896" y="163"/>
                  </a:lnTo>
                  <a:lnTo>
                    <a:pt x="1899" y="160"/>
                  </a:lnTo>
                  <a:lnTo>
                    <a:pt x="1902" y="160"/>
                  </a:lnTo>
                  <a:lnTo>
                    <a:pt x="1909" y="161"/>
                  </a:lnTo>
                  <a:lnTo>
                    <a:pt x="1914" y="164"/>
                  </a:lnTo>
                  <a:lnTo>
                    <a:pt x="1920" y="167"/>
                  </a:lnTo>
                  <a:lnTo>
                    <a:pt x="1920" y="167"/>
                  </a:lnTo>
                  <a:lnTo>
                    <a:pt x="1927" y="167"/>
                  </a:lnTo>
                  <a:lnTo>
                    <a:pt x="1934" y="169"/>
                  </a:lnTo>
                  <a:lnTo>
                    <a:pt x="1934" y="169"/>
                  </a:lnTo>
                  <a:lnTo>
                    <a:pt x="1938" y="171"/>
                  </a:lnTo>
                  <a:lnTo>
                    <a:pt x="1945" y="177"/>
                  </a:lnTo>
                  <a:lnTo>
                    <a:pt x="1945" y="177"/>
                  </a:lnTo>
                  <a:lnTo>
                    <a:pt x="1954" y="181"/>
                  </a:lnTo>
                  <a:lnTo>
                    <a:pt x="1962" y="185"/>
                  </a:lnTo>
                  <a:lnTo>
                    <a:pt x="1968" y="192"/>
                  </a:lnTo>
                  <a:lnTo>
                    <a:pt x="1971" y="197"/>
                  </a:lnTo>
                  <a:lnTo>
                    <a:pt x="1973" y="202"/>
                  </a:lnTo>
                  <a:lnTo>
                    <a:pt x="1973" y="202"/>
                  </a:lnTo>
                  <a:lnTo>
                    <a:pt x="1968" y="212"/>
                  </a:lnTo>
                  <a:lnTo>
                    <a:pt x="1962" y="223"/>
                  </a:lnTo>
                  <a:lnTo>
                    <a:pt x="1952" y="247"/>
                  </a:lnTo>
                  <a:lnTo>
                    <a:pt x="1941" y="272"/>
                  </a:lnTo>
                  <a:lnTo>
                    <a:pt x="1936" y="284"/>
                  </a:lnTo>
                  <a:lnTo>
                    <a:pt x="1930" y="295"/>
                  </a:lnTo>
                  <a:lnTo>
                    <a:pt x="1930" y="295"/>
                  </a:lnTo>
                  <a:lnTo>
                    <a:pt x="1920" y="310"/>
                  </a:lnTo>
                  <a:lnTo>
                    <a:pt x="1910" y="326"/>
                  </a:lnTo>
                  <a:lnTo>
                    <a:pt x="1898" y="338"/>
                  </a:lnTo>
                  <a:lnTo>
                    <a:pt x="1884" y="351"/>
                  </a:lnTo>
                  <a:lnTo>
                    <a:pt x="1884" y="351"/>
                  </a:lnTo>
                  <a:lnTo>
                    <a:pt x="1875" y="364"/>
                  </a:lnTo>
                  <a:lnTo>
                    <a:pt x="1871" y="371"/>
                  </a:lnTo>
                  <a:lnTo>
                    <a:pt x="1864" y="375"/>
                  </a:lnTo>
                  <a:lnTo>
                    <a:pt x="1864" y="375"/>
                  </a:lnTo>
                  <a:lnTo>
                    <a:pt x="1864" y="378"/>
                  </a:lnTo>
                  <a:lnTo>
                    <a:pt x="1865" y="379"/>
                  </a:lnTo>
                  <a:lnTo>
                    <a:pt x="1867" y="382"/>
                  </a:lnTo>
                  <a:lnTo>
                    <a:pt x="1865" y="386"/>
                  </a:lnTo>
                  <a:lnTo>
                    <a:pt x="1865" y="386"/>
                  </a:lnTo>
                  <a:lnTo>
                    <a:pt x="1857" y="392"/>
                  </a:lnTo>
                  <a:lnTo>
                    <a:pt x="1853" y="393"/>
                  </a:lnTo>
                  <a:lnTo>
                    <a:pt x="1849" y="393"/>
                  </a:lnTo>
                  <a:lnTo>
                    <a:pt x="1849" y="393"/>
                  </a:lnTo>
                  <a:lnTo>
                    <a:pt x="1836" y="420"/>
                  </a:lnTo>
                  <a:lnTo>
                    <a:pt x="1825" y="448"/>
                  </a:lnTo>
                  <a:lnTo>
                    <a:pt x="1813" y="476"/>
                  </a:lnTo>
                  <a:lnTo>
                    <a:pt x="1802" y="501"/>
                  </a:lnTo>
                  <a:lnTo>
                    <a:pt x="1802" y="501"/>
                  </a:lnTo>
                  <a:lnTo>
                    <a:pt x="1805" y="507"/>
                  </a:lnTo>
                  <a:lnTo>
                    <a:pt x="1805" y="512"/>
                  </a:lnTo>
                  <a:lnTo>
                    <a:pt x="1805" y="517"/>
                  </a:lnTo>
                  <a:lnTo>
                    <a:pt x="1802" y="522"/>
                  </a:lnTo>
                  <a:lnTo>
                    <a:pt x="1799" y="527"/>
                  </a:lnTo>
                  <a:lnTo>
                    <a:pt x="1794" y="529"/>
                  </a:lnTo>
                  <a:lnTo>
                    <a:pt x="1790" y="532"/>
                  </a:lnTo>
                  <a:lnTo>
                    <a:pt x="1783" y="534"/>
                  </a:lnTo>
                  <a:lnTo>
                    <a:pt x="1783" y="534"/>
                  </a:lnTo>
                  <a:lnTo>
                    <a:pt x="1754" y="577"/>
                  </a:lnTo>
                  <a:lnTo>
                    <a:pt x="1739" y="598"/>
                  </a:lnTo>
                  <a:lnTo>
                    <a:pt x="1724" y="618"/>
                  </a:lnTo>
                  <a:lnTo>
                    <a:pt x="1724" y="618"/>
                  </a:lnTo>
                  <a:lnTo>
                    <a:pt x="1747" y="616"/>
                  </a:lnTo>
                  <a:lnTo>
                    <a:pt x="1771" y="616"/>
                  </a:lnTo>
                  <a:lnTo>
                    <a:pt x="1794" y="618"/>
                  </a:lnTo>
                  <a:lnTo>
                    <a:pt x="1816" y="621"/>
                  </a:lnTo>
                  <a:lnTo>
                    <a:pt x="1839" y="623"/>
                  </a:lnTo>
                  <a:lnTo>
                    <a:pt x="1861" y="628"/>
                  </a:lnTo>
                  <a:lnTo>
                    <a:pt x="1906" y="637"/>
                  </a:lnTo>
                  <a:lnTo>
                    <a:pt x="1906" y="637"/>
                  </a:lnTo>
                  <a:lnTo>
                    <a:pt x="1927" y="650"/>
                  </a:lnTo>
                  <a:lnTo>
                    <a:pt x="1938" y="657"/>
                  </a:lnTo>
                  <a:lnTo>
                    <a:pt x="1950" y="663"/>
                  </a:lnTo>
                  <a:lnTo>
                    <a:pt x="1950" y="663"/>
                  </a:lnTo>
                  <a:lnTo>
                    <a:pt x="1955" y="664"/>
                  </a:lnTo>
                  <a:lnTo>
                    <a:pt x="1959" y="666"/>
                  </a:lnTo>
                  <a:lnTo>
                    <a:pt x="1962" y="667"/>
                  </a:lnTo>
                  <a:lnTo>
                    <a:pt x="1962" y="667"/>
                  </a:lnTo>
                  <a:lnTo>
                    <a:pt x="1971" y="675"/>
                  </a:lnTo>
                  <a:lnTo>
                    <a:pt x="1980" y="687"/>
                  </a:lnTo>
                  <a:lnTo>
                    <a:pt x="2000" y="713"/>
                  </a:lnTo>
                  <a:lnTo>
                    <a:pt x="2000" y="713"/>
                  </a:lnTo>
                  <a:lnTo>
                    <a:pt x="2007" y="724"/>
                  </a:lnTo>
                  <a:lnTo>
                    <a:pt x="2011" y="737"/>
                  </a:lnTo>
                  <a:lnTo>
                    <a:pt x="2016" y="750"/>
                  </a:lnTo>
                  <a:lnTo>
                    <a:pt x="2018" y="762"/>
                  </a:lnTo>
                  <a:lnTo>
                    <a:pt x="2018" y="762"/>
                  </a:lnTo>
                  <a:lnTo>
                    <a:pt x="2016" y="776"/>
                  </a:lnTo>
                  <a:lnTo>
                    <a:pt x="2013" y="790"/>
                  </a:lnTo>
                  <a:lnTo>
                    <a:pt x="2009" y="803"/>
                  </a:lnTo>
                  <a:lnTo>
                    <a:pt x="2003" y="816"/>
                  </a:lnTo>
                  <a:lnTo>
                    <a:pt x="1992" y="840"/>
                  </a:lnTo>
                  <a:lnTo>
                    <a:pt x="1979" y="863"/>
                  </a:lnTo>
                  <a:lnTo>
                    <a:pt x="1966" y="886"/>
                  </a:lnTo>
                  <a:lnTo>
                    <a:pt x="1954" y="908"/>
                  </a:lnTo>
                  <a:lnTo>
                    <a:pt x="1943" y="931"/>
                  </a:lnTo>
                  <a:lnTo>
                    <a:pt x="1938" y="944"/>
                  </a:lnTo>
                  <a:lnTo>
                    <a:pt x="1934" y="956"/>
                  </a:lnTo>
                  <a:lnTo>
                    <a:pt x="1934" y="956"/>
                  </a:lnTo>
                  <a:lnTo>
                    <a:pt x="1930" y="959"/>
                  </a:lnTo>
                  <a:lnTo>
                    <a:pt x="1929" y="963"/>
                  </a:lnTo>
                  <a:lnTo>
                    <a:pt x="1926" y="969"/>
                  </a:lnTo>
                  <a:lnTo>
                    <a:pt x="1923" y="972"/>
                  </a:lnTo>
                  <a:lnTo>
                    <a:pt x="1923" y="972"/>
                  </a:lnTo>
                  <a:lnTo>
                    <a:pt x="1920" y="986"/>
                  </a:lnTo>
                  <a:lnTo>
                    <a:pt x="1916" y="1000"/>
                  </a:lnTo>
                  <a:lnTo>
                    <a:pt x="1906" y="1026"/>
                  </a:lnTo>
                  <a:lnTo>
                    <a:pt x="1906" y="1026"/>
                  </a:lnTo>
                  <a:lnTo>
                    <a:pt x="1907" y="1049"/>
                  </a:lnTo>
                  <a:lnTo>
                    <a:pt x="1909" y="1059"/>
                  </a:lnTo>
                  <a:lnTo>
                    <a:pt x="1912" y="1071"/>
                  </a:lnTo>
                  <a:lnTo>
                    <a:pt x="1912" y="1071"/>
                  </a:lnTo>
                  <a:lnTo>
                    <a:pt x="1940" y="1073"/>
                  </a:lnTo>
                  <a:lnTo>
                    <a:pt x="1952" y="1071"/>
                  </a:lnTo>
                  <a:lnTo>
                    <a:pt x="1958" y="1070"/>
                  </a:lnTo>
                  <a:lnTo>
                    <a:pt x="1965" y="1068"/>
                  </a:lnTo>
                  <a:lnTo>
                    <a:pt x="1965" y="1068"/>
                  </a:lnTo>
                  <a:lnTo>
                    <a:pt x="1973" y="1071"/>
                  </a:lnTo>
                  <a:lnTo>
                    <a:pt x="1983" y="1073"/>
                  </a:lnTo>
                  <a:lnTo>
                    <a:pt x="2003" y="1074"/>
                  </a:lnTo>
                  <a:lnTo>
                    <a:pt x="2003" y="1074"/>
                  </a:lnTo>
                  <a:lnTo>
                    <a:pt x="2021" y="1084"/>
                  </a:lnTo>
                  <a:lnTo>
                    <a:pt x="2041" y="1094"/>
                  </a:lnTo>
                  <a:lnTo>
                    <a:pt x="2051" y="1099"/>
                  </a:lnTo>
                  <a:lnTo>
                    <a:pt x="2059" y="1106"/>
                  </a:lnTo>
                  <a:lnTo>
                    <a:pt x="2066" y="1113"/>
                  </a:lnTo>
                  <a:lnTo>
                    <a:pt x="2070" y="1122"/>
                  </a:lnTo>
                  <a:lnTo>
                    <a:pt x="2070" y="1122"/>
                  </a:lnTo>
                  <a:lnTo>
                    <a:pt x="2072" y="1126"/>
                  </a:lnTo>
                  <a:lnTo>
                    <a:pt x="2072" y="1127"/>
                  </a:lnTo>
                  <a:lnTo>
                    <a:pt x="2069" y="1129"/>
                  </a:lnTo>
                  <a:lnTo>
                    <a:pt x="2069" y="1129"/>
                  </a:lnTo>
                  <a:lnTo>
                    <a:pt x="2072" y="1130"/>
                  </a:lnTo>
                  <a:lnTo>
                    <a:pt x="2073" y="1132"/>
                  </a:lnTo>
                  <a:lnTo>
                    <a:pt x="2075" y="1133"/>
                  </a:lnTo>
                  <a:lnTo>
                    <a:pt x="2075" y="1133"/>
                  </a:lnTo>
                  <a:lnTo>
                    <a:pt x="2079" y="1160"/>
                  </a:lnTo>
                  <a:lnTo>
                    <a:pt x="2080" y="1185"/>
                  </a:lnTo>
                  <a:lnTo>
                    <a:pt x="2080" y="1212"/>
                  </a:lnTo>
                  <a:lnTo>
                    <a:pt x="2077" y="1237"/>
                  </a:lnTo>
                  <a:lnTo>
                    <a:pt x="2073" y="1262"/>
                  </a:lnTo>
                  <a:lnTo>
                    <a:pt x="2068" y="1288"/>
                  </a:lnTo>
                  <a:lnTo>
                    <a:pt x="2055" y="1335"/>
                  </a:lnTo>
                  <a:lnTo>
                    <a:pt x="2055" y="1335"/>
                  </a:lnTo>
                  <a:lnTo>
                    <a:pt x="2042" y="1361"/>
                  </a:lnTo>
                  <a:lnTo>
                    <a:pt x="2030" y="1386"/>
                  </a:lnTo>
                  <a:lnTo>
                    <a:pt x="2016" y="1412"/>
                  </a:lnTo>
                  <a:lnTo>
                    <a:pt x="2010" y="1425"/>
                  </a:lnTo>
                  <a:lnTo>
                    <a:pt x="2006" y="1439"/>
                  </a:lnTo>
                  <a:lnTo>
                    <a:pt x="2006" y="1439"/>
                  </a:lnTo>
                  <a:lnTo>
                    <a:pt x="1990" y="1457"/>
                  </a:lnTo>
                  <a:lnTo>
                    <a:pt x="1975" y="1476"/>
                  </a:lnTo>
                  <a:lnTo>
                    <a:pt x="1962" y="1494"/>
                  </a:lnTo>
                  <a:lnTo>
                    <a:pt x="1950" y="1515"/>
                  </a:lnTo>
                  <a:lnTo>
                    <a:pt x="1950" y="1515"/>
                  </a:lnTo>
                  <a:lnTo>
                    <a:pt x="1933" y="1532"/>
                  </a:lnTo>
                  <a:lnTo>
                    <a:pt x="1926" y="1542"/>
                  </a:lnTo>
                  <a:lnTo>
                    <a:pt x="1920" y="1553"/>
                  </a:lnTo>
                  <a:lnTo>
                    <a:pt x="1920" y="1553"/>
                  </a:lnTo>
                  <a:lnTo>
                    <a:pt x="1917" y="1554"/>
                  </a:lnTo>
                  <a:lnTo>
                    <a:pt x="1913" y="1554"/>
                  </a:lnTo>
                  <a:lnTo>
                    <a:pt x="1913" y="1554"/>
                  </a:lnTo>
                  <a:lnTo>
                    <a:pt x="1906" y="1564"/>
                  </a:lnTo>
                  <a:lnTo>
                    <a:pt x="1898" y="1574"/>
                  </a:lnTo>
                  <a:lnTo>
                    <a:pt x="1881" y="1591"/>
                  </a:lnTo>
                  <a:lnTo>
                    <a:pt x="1863" y="1608"/>
                  </a:lnTo>
                  <a:lnTo>
                    <a:pt x="1854" y="1617"/>
                  </a:lnTo>
                  <a:lnTo>
                    <a:pt x="1847" y="1626"/>
                  </a:lnTo>
                  <a:lnTo>
                    <a:pt x="1847" y="1626"/>
                  </a:lnTo>
                  <a:lnTo>
                    <a:pt x="1841" y="1629"/>
                  </a:lnTo>
                  <a:lnTo>
                    <a:pt x="1839" y="1630"/>
                  </a:lnTo>
                  <a:lnTo>
                    <a:pt x="1836" y="1631"/>
                  </a:lnTo>
                  <a:lnTo>
                    <a:pt x="1836" y="1631"/>
                  </a:lnTo>
                  <a:lnTo>
                    <a:pt x="1818" y="1648"/>
                  </a:lnTo>
                  <a:lnTo>
                    <a:pt x="1799" y="1664"/>
                  </a:lnTo>
                  <a:lnTo>
                    <a:pt x="1780" y="1678"/>
                  </a:lnTo>
                  <a:lnTo>
                    <a:pt x="1760" y="1692"/>
                  </a:lnTo>
                  <a:lnTo>
                    <a:pt x="1738" y="1704"/>
                  </a:lnTo>
                  <a:lnTo>
                    <a:pt x="1715" y="1716"/>
                  </a:lnTo>
                  <a:lnTo>
                    <a:pt x="1693" y="1727"/>
                  </a:lnTo>
                  <a:lnTo>
                    <a:pt x="1669" y="1737"/>
                  </a:lnTo>
                  <a:lnTo>
                    <a:pt x="1669" y="1737"/>
                  </a:lnTo>
                  <a:lnTo>
                    <a:pt x="1677" y="1747"/>
                  </a:lnTo>
                  <a:lnTo>
                    <a:pt x="1683" y="1752"/>
                  </a:lnTo>
                  <a:lnTo>
                    <a:pt x="1688" y="1756"/>
                  </a:lnTo>
                  <a:lnTo>
                    <a:pt x="1688" y="1756"/>
                  </a:lnTo>
                  <a:lnTo>
                    <a:pt x="1693" y="1761"/>
                  </a:lnTo>
                  <a:lnTo>
                    <a:pt x="1697" y="1768"/>
                  </a:lnTo>
                  <a:lnTo>
                    <a:pt x="1701" y="1783"/>
                  </a:lnTo>
                  <a:lnTo>
                    <a:pt x="1704" y="1800"/>
                  </a:lnTo>
                  <a:lnTo>
                    <a:pt x="1707" y="1813"/>
                  </a:lnTo>
                  <a:lnTo>
                    <a:pt x="1707" y="1813"/>
                  </a:lnTo>
                  <a:lnTo>
                    <a:pt x="1705" y="1820"/>
                  </a:lnTo>
                  <a:lnTo>
                    <a:pt x="1704" y="1829"/>
                  </a:lnTo>
                  <a:lnTo>
                    <a:pt x="1704" y="1829"/>
                  </a:lnTo>
                  <a:lnTo>
                    <a:pt x="1694" y="1846"/>
                  </a:lnTo>
                  <a:lnTo>
                    <a:pt x="1684" y="1859"/>
                  </a:lnTo>
                  <a:lnTo>
                    <a:pt x="1670" y="1872"/>
                  </a:lnTo>
                  <a:lnTo>
                    <a:pt x="1655" y="1884"/>
                  </a:lnTo>
                  <a:lnTo>
                    <a:pt x="1655" y="1884"/>
                  </a:lnTo>
                  <a:lnTo>
                    <a:pt x="1635" y="1895"/>
                  </a:lnTo>
                  <a:lnTo>
                    <a:pt x="1614" y="1905"/>
                  </a:lnTo>
                  <a:lnTo>
                    <a:pt x="1592" y="1914"/>
                  </a:lnTo>
                  <a:lnTo>
                    <a:pt x="1568" y="1921"/>
                  </a:lnTo>
                  <a:lnTo>
                    <a:pt x="1542" y="1926"/>
                  </a:lnTo>
                  <a:lnTo>
                    <a:pt x="1517" y="1929"/>
                  </a:lnTo>
                  <a:lnTo>
                    <a:pt x="1489" y="1932"/>
                  </a:lnTo>
                  <a:lnTo>
                    <a:pt x="1461" y="1933"/>
                  </a:lnTo>
                  <a:lnTo>
                    <a:pt x="1461" y="1933"/>
                  </a:lnTo>
                  <a:lnTo>
                    <a:pt x="1412" y="1933"/>
                  </a:lnTo>
                  <a:lnTo>
                    <a:pt x="1387" y="1933"/>
                  </a:lnTo>
                  <a:lnTo>
                    <a:pt x="1361" y="1933"/>
                  </a:lnTo>
                  <a:lnTo>
                    <a:pt x="1336" y="1932"/>
                  </a:lnTo>
                  <a:lnTo>
                    <a:pt x="1312" y="1928"/>
                  </a:lnTo>
                  <a:lnTo>
                    <a:pt x="1290" y="1924"/>
                  </a:lnTo>
                  <a:lnTo>
                    <a:pt x="1267" y="1917"/>
                  </a:lnTo>
                  <a:lnTo>
                    <a:pt x="1267" y="1917"/>
                  </a:lnTo>
                  <a:lnTo>
                    <a:pt x="1253" y="1914"/>
                  </a:lnTo>
                  <a:lnTo>
                    <a:pt x="1238" y="1911"/>
                  </a:lnTo>
                  <a:lnTo>
                    <a:pt x="1207" y="1904"/>
                  </a:lnTo>
                  <a:lnTo>
                    <a:pt x="1207" y="1904"/>
                  </a:lnTo>
                  <a:lnTo>
                    <a:pt x="1192" y="1901"/>
                  </a:lnTo>
                  <a:lnTo>
                    <a:pt x="1185" y="1898"/>
                  </a:lnTo>
                  <a:lnTo>
                    <a:pt x="1177" y="1895"/>
                  </a:lnTo>
                  <a:lnTo>
                    <a:pt x="1177" y="1895"/>
                  </a:lnTo>
                  <a:lnTo>
                    <a:pt x="1170" y="1897"/>
                  </a:lnTo>
                  <a:lnTo>
                    <a:pt x="1163" y="1897"/>
                  </a:lnTo>
                  <a:lnTo>
                    <a:pt x="1148" y="1897"/>
                  </a:lnTo>
                  <a:lnTo>
                    <a:pt x="1119" y="1893"/>
                  </a:lnTo>
                  <a:lnTo>
                    <a:pt x="1119" y="1893"/>
                  </a:lnTo>
                  <a:lnTo>
                    <a:pt x="1109" y="1897"/>
                  </a:lnTo>
                  <a:lnTo>
                    <a:pt x="1106" y="1901"/>
                  </a:lnTo>
                  <a:lnTo>
                    <a:pt x="1103" y="1905"/>
                  </a:lnTo>
                  <a:lnTo>
                    <a:pt x="1103" y="1905"/>
                  </a:lnTo>
                  <a:lnTo>
                    <a:pt x="1050" y="1926"/>
                  </a:lnTo>
                  <a:lnTo>
                    <a:pt x="1023" y="1936"/>
                  </a:lnTo>
                  <a:lnTo>
                    <a:pt x="994" y="1946"/>
                  </a:lnTo>
                  <a:lnTo>
                    <a:pt x="966" y="1954"/>
                  </a:lnTo>
                  <a:lnTo>
                    <a:pt x="935" y="1963"/>
                  </a:lnTo>
                  <a:lnTo>
                    <a:pt x="904" y="1968"/>
                  </a:lnTo>
                  <a:lnTo>
                    <a:pt x="873" y="1973"/>
                  </a:lnTo>
                  <a:lnTo>
                    <a:pt x="873" y="1973"/>
                  </a:lnTo>
                  <a:lnTo>
                    <a:pt x="822" y="1981"/>
                  </a:lnTo>
                  <a:lnTo>
                    <a:pt x="796" y="1982"/>
                  </a:lnTo>
                  <a:lnTo>
                    <a:pt x="783" y="1984"/>
                  </a:lnTo>
                  <a:lnTo>
                    <a:pt x="770" y="1982"/>
                  </a:lnTo>
                  <a:lnTo>
                    <a:pt x="770" y="1982"/>
                  </a:lnTo>
                  <a:lnTo>
                    <a:pt x="725" y="1980"/>
                  </a:lnTo>
                  <a:lnTo>
                    <a:pt x="681" y="1978"/>
                  </a:lnTo>
                  <a:lnTo>
                    <a:pt x="636" y="1975"/>
                  </a:lnTo>
                  <a:lnTo>
                    <a:pt x="592" y="1973"/>
                  </a:lnTo>
                  <a:lnTo>
                    <a:pt x="550" y="1967"/>
                  </a:lnTo>
                  <a:lnTo>
                    <a:pt x="529" y="1963"/>
                  </a:lnTo>
                  <a:lnTo>
                    <a:pt x="508" y="1959"/>
                  </a:lnTo>
                  <a:lnTo>
                    <a:pt x="488" y="1953"/>
                  </a:lnTo>
                  <a:lnTo>
                    <a:pt x="467" y="1946"/>
                  </a:lnTo>
                  <a:lnTo>
                    <a:pt x="448" y="1938"/>
                  </a:lnTo>
                  <a:lnTo>
                    <a:pt x="429" y="1929"/>
                  </a:lnTo>
                  <a:lnTo>
                    <a:pt x="429" y="1929"/>
                  </a:lnTo>
                  <a:lnTo>
                    <a:pt x="426" y="1928"/>
                  </a:lnTo>
                  <a:lnTo>
                    <a:pt x="425" y="1928"/>
                  </a:lnTo>
                  <a:lnTo>
                    <a:pt x="419" y="1929"/>
                  </a:lnTo>
                  <a:lnTo>
                    <a:pt x="419" y="1929"/>
                  </a:lnTo>
                  <a:lnTo>
                    <a:pt x="408" y="1922"/>
                  </a:lnTo>
                  <a:lnTo>
                    <a:pt x="397" y="1914"/>
                  </a:lnTo>
                  <a:lnTo>
                    <a:pt x="377" y="1898"/>
                  </a:lnTo>
                  <a:lnTo>
                    <a:pt x="377" y="1898"/>
                  </a:lnTo>
                  <a:lnTo>
                    <a:pt x="379" y="1894"/>
                  </a:lnTo>
                  <a:lnTo>
                    <a:pt x="380" y="1890"/>
                  </a:lnTo>
                  <a:lnTo>
                    <a:pt x="380" y="1890"/>
                  </a:lnTo>
                  <a:lnTo>
                    <a:pt x="377" y="1881"/>
                  </a:lnTo>
                  <a:lnTo>
                    <a:pt x="375" y="1872"/>
                  </a:lnTo>
                  <a:lnTo>
                    <a:pt x="373" y="1853"/>
                  </a:lnTo>
                  <a:lnTo>
                    <a:pt x="372" y="1836"/>
                  </a:lnTo>
                  <a:lnTo>
                    <a:pt x="372" y="1827"/>
                  </a:lnTo>
                  <a:lnTo>
                    <a:pt x="369" y="1818"/>
                  </a:lnTo>
                  <a:lnTo>
                    <a:pt x="369" y="1818"/>
                  </a:lnTo>
                  <a:lnTo>
                    <a:pt x="372" y="1811"/>
                  </a:lnTo>
                  <a:lnTo>
                    <a:pt x="373" y="1804"/>
                  </a:lnTo>
                  <a:lnTo>
                    <a:pt x="373" y="1796"/>
                  </a:lnTo>
                  <a:lnTo>
                    <a:pt x="372" y="1787"/>
                  </a:lnTo>
                  <a:lnTo>
                    <a:pt x="372" y="1787"/>
                  </a:lnTo>
                  <a:lnTo>
                    <a:pt x="377" y="1778"/>
                  </a:lnTo>
                  <a:lnTo>
                    <a:pt x="382" y="1766"/>
                  </a:lnTo>
                  <a:lnTo>
                    <a:pt x="386" y="1756"/>
                  </a:lnTo>
                  <a:lnTo>
                    <a:pt x="393" y="1748"/>
                  </a:lnTo>
                  <a:lnTo>
                    <a:pt x="393" y="1748"/>
                  </a:lnTo>
                  <a:lnTo>
                    <a:pt x="390" y="1744"/>
                  </a:lnTo>
                  <a:lnTo>
                    <a:pt x="387" y="1742"/>
                  </a:lnTo>
                  <a:lnTo>
                    <a:pt x="382" y="1738"/>
                  </a:lnTo>
                  <a:lnTo>
                    <a:pt x="375" y="1733"/>
                  </a:lnTo>
                  <a:lnTo>
                    <a:pt x="372" y="1730"/>
                  </a:lnTo>
                  <a:lnTo>
                    <a:pt x="370" y="1727"/>
                  </a:lnTo>
                  <a:lnTo>
                    <a:pt x="370" y="1727"/>
                  </a:lnTo>
                  <a:lnTo>
                    <a:pt x="377" y="1716"/>
                  </a:lnTo>
                  <a:lnTo>
                    <a:pt x="384" y="1706"/>
                  </a:lnTo>
                  <a:lnTo>
                    <a:pt x="401" y="1688"/>
                  </a:lnTo>
                  <a:lnTo>
                    <a:pt x="418" y="1669"/>
                  </a:lnTo>
                  <a:lnTo>
                    <a:pt x="426" y="1661"/>
                  </a:lnTo>
                  <a:lnTo>
                    <a:pt x="435" y="1651"/>
                  </a:lnTo>
                  <a:lnTo>
                    <a:pt x="435" y="1651"/>
                  </a:lnTo>
                  <a:lnTo>
                    <a:pt x="432" y="1646"/>
                  </a:lnTo>
                  <a:lnTo>
                    <a:pt x="429" y="1641"/>
                  </a:lnTo>
                  <a:lnTo>
                    <a:pt x="425" y="1639"/>
                  </a:lnTo>
                  <a:lnTo>
                    <a:pt x="419" y="1636"/>
                  </a:lnTo>
                  <a:lnTo>
                    <a:pt x="419" y="1636"/>
                  </a:lnTo>
                  <a:lnTo>
                    <a:pt x="408" y="1623"/>
                  </a:lnTo>
                  <a:lnTo>
                    <a:pt x="398" y="1609"/>
                  </a:lnTo>
                  <a:lnTo>
                    <a:pt x="390" y="1594"/>
                  </a:lnTo>
                  <a:lnTo>
                    <a:pt x="382" y="1578"/>
                  </a:lnTo>
                  <a:lnTo>
                    <a:pt x="367" y="1544"/>
                  </a:lnTo>
                  <a:lnTo>
                    <a:pt x="360" y="1529"/>
                  </a:lnTo>
                  <a:lnTo>
                    <a:pt x="352" y="1515"/>
                  </a:lnTo>
                  <a:lnTo>
                    <a:pt x="352" y="1515"/>
                  </a:lnTo>
                  <a:lnTo>
                    <a:pt x="351" y="1500"/>
                  </a:lnTo>
                  <a:lnTo>
                    <a:pt x="348" y="1485"/>
                  </a:lnTo>
                  <a:lnTo>
                    <a:pt x="342" y="1456"/>
                  </a:lnTo>
                  <a:lnTo>
                    <a:pt x="339" y="1441"/>
                  </a:lnTo>
                  <a:lnTo>
                    <a:pt x="338" y="1424"/>
                  </a:lnTo>
                  <a:lnTo>
                    <a:pt x="337" y="1408"/>
                  </a:lnTo>
                  <a:lnTo>
                    <a:pt x="337" y="1391"/>
                  </a:lnTo>
                  <a:lnTo>
                    <a:pt x="337" y="1391"/>
                  </a:lnTo>
                  <a:lnTo>
                    <a:pt x="339" y="1372"/>
                  </a:lnTo>
                  <a:lnTo>
                    <a:pt x="345" y="1352"/>
                  </a:lnTo>
                  <a:lnTo>
                    <a:pt x="351" y="1334"/>
                  </a:lnTo>
                  <a:lnTo>
                    <a:pt x="358" y="1314"/>
                  </a:lnTo>
                  <a:lnTo>
                    <a:pt x="358" y="1314"/>
                  </a:lnTo>
                  <a:lnTo>
                    <a:pt x="346" y="1306"/>
                  </a:lnTo>
                  <a:lnTo>
                    <a:pt x="335" y="1295"/>
                  </a:lnTo>
                  <a:lnTo>
                    <a:pt x="324" y="1285"/>
                  </a:lnTo>
                  <a:lnTo>
                    <a:pt x="311" y="1276"/>
                  </a:lnTo>
                  <a:lnTo>
                    <a:pt x="311" y="1276"/>
                  </a:lnTo>
                  <a:lnTo>
                    <a:pt x="310" y="1272"/>
                  </a:lnTo>
                  <a:lnTo>
                    <a:pt x="307" y="1266"/>
                  </a:lnTo>
                  <a:lnTo>
                    <a:pt x="307" y="1266"/>
                  </a:lnTo>
                  <a:lnTo>
                    <a:pt x="227" y="1198"/>
                  </a:lnTo>
                  <a:lnTo>
                    <a:pt x="185" y="1163"/>
                  </a:lnTo>
                  <a:lnTo>
                    <a:pt x="141" y="1130"/>
                  </a:lnTo>
                  <a:lnTo>
                    <a:pt x="141" y="1130"/>
                  </a:lnTo>
                  <a:lnTo>
                    <a:pt x="139" y="1126"/>
                  </a:lnTo>
                  <a:lnTo>
                    <a:pt x="136" y="1123"/>
                  </a:lnTo>
                  <a:lnTo>
                    <a:pt x="134" y="1119"/>
                  </a:lnTo>
                  <a:lnTo>
                    <a:pt x="134" y="1119"/>
                  </a:lnTo>
                  <a:lnTo>
                    <a:pt x="130" y="1118"/>
                  </a:lnTo>
                  <a:lnTo>
                    <a:pt x="125" y="1113"/>
                  </a:lnTo>
                  <a:lnTo>
                    <a:pt x="120" y="1111"/>
                  </a:lnTo>
                  <a:lnTo>
                    <a:pt x="116" y="1108"/>
                  </a:lnTo>
                  <a:lnTo>
                    <a:pt x="116" y="1108"/>
                  </a:lnTo>
                  <a:lnTo>
                    <a:pt x="105" y="1097"/>
                  </a:lnTo>
                  <a:lnTo>
                    <a:pt x="92" y="1085"/>
                  </a:lnTo>
                  <a:lnTo>
                    <a:pt x="67" y="1064"/>
                  </a:lnTo>
                  <a:lnTo>
                    <a:pt x="40" y="1045"/>
                  </a:lnTo>
                  <a:lnTo>
                    <a:pt x="15" y="1024"/>
                  </a:lnTo>
                  <a:lnTo>
                    <a:pt x="15" y="1024"/>
                  </a:lnTo>
                  <a:lnTo>
                    <a:pt x="7" y="1022"/>
                  </a:lnTo>
                  <a:lnTo>
                    <a:pt x="4" y="1022"/>
                  </a:lnTo>
                  <a:lnTo>
                    <a:pt x="0" y="1019"/>
                  </a:lnTo>
                  <a:lnTo>
                    <a:pt x="0" y="1019"/>
                  </a:lnTo>
                  <a:lnTo>
                    <a:pt x="4" y="1002"/>
                  </a:lnTo>
                  <a:lnTo>
                    <a:pt x="5" y="988"/>
                  </a:lnTo>
                  <a:lnTo>
                    <a:pt x="8" y="976"/>
                  </a:lnTo>
                  <a:lnTo>
                    <a:pt x="11" y="960"/>
                  </a:lnTo>
                  <a:lnTo>
                    <a:pt x="11" y="960"/>
                  </a:lnTo>
                  <a:lnTo>
                    <a:pt x="25" y="955"/>
                  </a:lnTo>
                  <a:lnTo>
                    <a:pt x="33" y="951"/>
                  </a:lnTo>
                  <a:lnTo>
                    <a:pt x="39" y="945"/>
                  </a:lnTo>
                  <a:lnTo>
                    <a:pt x="39" y="945"/>
                  </a:lnTo>
                  <a:lnTo>
                    <a:pt x="67" y="936"/>
                  </a:lnTo>
                  <a:lnTo>
                    <a:pt x="92" y="925"/>
                  </a:lnTo>
                  <a:lnTo>
                    <a:pt x="92" y="925"/>
                  </a:lnTo>
                  <a:lnTo>
                    <a:pt x="101" y="921"/>
                  </a:lnTo>
                  <a:lnTo>
                    <a:pt x="108" y="915"/>
                  </a:lnTo>
                  <a:lnTo>
                    <a:pt x="116" y="910"/>
                  </a:lnTo>
                  <a:lnTo>
                    <a:pt x="125" y="904"/>
                  </a:lnTo>
                  <a:lnTo>
                    <a:pt x="125" y="904"/>
                  </a:lnTo>
                  <a:lnTo>
                    <a:pt x="126" y="906"/>
                  </a:lnTo>
                  <a:lnTo>
                    <a:pt x="126" y="907"/>
                  </a:lnTo>
                  <a:lnTo>
                    <a:pt x="126" y="911"/>
                  </a:lnTo>
                  <a:lnTo>
                    <a:pt x="126" y="911"/>
                  </a:lnTo>
                  <a:lnTo>
                    <a:pt x="130" y="911"/>
                  </a:lnTo>
                  <a:lnTo>
                    <a:pt x="133" y="913"/>
                  </a:lnTo>
                  <a:lnTo>
                    <a:pt x="134" y="914"/>
                  </a:lnTo>
                  <a:lnTo>
                    <a:pt x="136" y="913"/>
                  </a:lnTo>
                  <a:lnTo>
                    <a:pt x="136" y="913"/>
                  </a:lnTo>
                  <a:lnTo>
                    <a:pt x="170" y="941"/>
                  </a:lnTo>
                  <a:lnTo>
                    <a:pt x="205" y="967"/>
                  </a:lnTo>
                  <a:lnTo>
                    <a:pt x="238" y="994"/>
                  </a:lnTo>
                  <a:lnTo>
                    <a:pt x="255" y="1008"/>
                  </a:lnTo>
                  <a:lnTo>
                    <a:pt x="272" y="1024"/>
                  </a:lnTo>
                  <a:lnTo>
                    <a:pt x="272" y="1024"/>
                  </a:lnTo>
                  <a:lnTo>
                    <a:pt x="286" y="1032"/>
                  </a:lnTo>
                  <a:lnTo>
                    <a:pt x="299" y="1042"/>
                  </a:lnTo>
                  <a:lnTo>
                    <a:pt x="324" y="1063"/>
                  </a:lnTo>
                  <a:lnTo>
                    <a:pt x="349" y="1083"/>
                  </a:lnTo>
                  <a:lnTo>
                    <a:pt x="362" y="1092"/>
                  </a:lnTo>
                  <a:lnTo>
                    <a:pt x="376" y="1101"/>
                  </a:lnTo>
                  <a:lnTo>
                    <a:pt x="376" y="1101"/>
                  </a:lnTo>
                  <a:lnTo>
                    <a:pt x="394" y="1120"/>
                  </a:lnTo>
                  <a:lnTo>
                    <a:pt x="412" y="1139"/>
                  </a:lnTo>
                  <a:lnTo>
                    <a:pt x="433" y="1156"/>
                  </a:lnTo>
                  <a:lnTo>
                    <a:pt x="455" y="1172"/>
                  </a:lnTo>
                  <a:lnTo>
                    <a:pt x="455" y="1172"/>
                  </a:lnTo>
                  <a:lnTo>
                    <a:pt x="463" y="1165"/>
                  </a:lnTo>
                  <a:lnTo>
                    <a:pt x="474" y="1158"/>
                  </a:lnTo>
                  <a:lnTo>
                    <a:pt x="494" y="1144"/>
                  </a:lnTo>
                  <a:lnTo>
                    <a:pt x="494" y="1144"/>
                  </a:lnTo>
                  <a:lnTo>
                    <a:pt x="488" y="1118"/>
                  </a:lnTo>
                  <a:lnTo>
                    <a:pt x="483" y="1088"/>
                  </a:lnTo>
                  <a:lnTo>
                    <a:pt x="473" y="1026"/>
                  </a:lnTo>
                  <a:lnTo>
                    <a:pt x="463" y="966"/>
                  </a:lnTo>
                  <a:lnTo>
                    <a:pt x="457" y="938"/>
                  </a:lnTo>
                  <a:lnTo>
                    <a:pt x="450" y="911"/>
                  </a:lnTo>
                  <a:lnTo>
                    <a:pt x="450" y="911"/>
                  </a:lnTo>
                  <a:lnTo>
                    <a:pt x="442" y="847"/>
                  </a:lnTo>
                  <a:lnTo>
                    <a:pt x="431" y="782"/>
                  </a:lnTo>
                  <a:lnTo>
                    <a:pt x="418" y="716"/>
                  </a:lnTo>
                  <a:lnTo>
                    <a:pt x="404" y="650"/>
                  </a:lnTo>
                  <a:lnTo>
                    <a:pt x="404" y="650"/>
                  </a:lnTo>
                  <a:lnTo>
                    <a:pt x="398" y="621"/>
                  </a:lnTo>
                  <a:lnTo>
                    <a:pt x="394" y="587"/>
                  </a:lnTo>
                  <a:lnTo>
                    <a:pt x="394" y="587"/>
                  </a:lnTo>
                  <a:lnTo>
                    <a:pt x="390" y="564"/>
                  </a:lnTo>
                  <a:lnTo>
                    <a:pt x="386" y="542"/>
                  </a:lnTo>
                  <a:lnTo>
                    <a:pt x="380" y="518"/>
                  </a:lnTo>
                  <a:lnTo>
                    <a:pt x="379" y="505"/>
                  </a:lnTo>
                  <a:lnTo>
                    <a:pt x="379" y="493"/>
                  </a:lnTo>
                  <a:lnTo>
                    <a:pt x="379" y="493"/>
                  </a:lnTo>
                  <a:lnTo>
                    <a:pt x="384" y="489"/>
                  </a:lnTo>
                  <a:lnTo>
                    <a:pt x="390" y="484"/>
                  </a:lnTo>
                  <a:lnTo>
                    <a:pt x="394" y="482"/>
                  </a:lnTo>
                  <a:lnTo>
                    <a:pt x="401" y="482"/>
                  </a:lnTo>
                  <a:lnTo>
                    <a:pt x="401" y="482"/>
                  </a:lnTo>
                  <a:lnTo>
                    <a:pt x="405" y="483"/>
                  </a:lnTo>
                  <a:lnTo>
                    <a:pt x="410" y="486"/>
                  </a:lnTo>
                  <a:lnTo>
                    <a:pt x="417" y="493"/>
                  </a:lnTo>
                  <a:lnTo>
                    <a:pt x="422" y="501"/>
                  </a:lnTo>
                  <a:lnTo>
                    <a:pt x="428" y="508"/>
                  </a:lnTo>
                  <a:lnTo>
                    <a:pt x="428" y="508"/>
                  </a:lnTo>
                  <a:lnTo>
                    <a:pt x="481" y="556"/>
                  </a:lnTo>
                  <a:lnTo>
                    <a:pt x="532" y="607"/>
                  </a:lnTo>
                  <a:lnTo>
                    <a:pt x="584" y="656"/>
                  </a:lnTo>
                  <a:lnTo>
                    <a:pt x="636" y="706"/>
                  </a:lnTo>
                  <a:lnTo>
                    <a:pt x="636" y="706"/>
                  </a:lnTo>
                  <a:lnTo>
                    <a:pt x="647" y="715"/>
                  </a:lnTo>
                  <a:lnTo>
                    <a:pt x="659" y="724"/>
                  </a:lnTo>
                  <a:lnTo>
                    <a:pt x="682" y="747"/>
                  </a:lnTo>
                  <a:lnTo>
                    <a:pt x="703" y="768"/>
                  </a:lnTo>
                  <a:lnTo>
                    <a:pt x="714" y="778"/>
                  </a:lnTo>
                  <a:lnTo>
                    <a:pt x="727" y="788"/>
                  </a:lnTo>
                  <a:lnTo>
                    <a:pt x="727" y="788"/>
                  </a:lnTo>
                  <a:lnTo>
                    <a:pt x="707" y="746"/>
                  </a:lnTo>
                  <a:lnTo>
                    <a:pt x="686" y="703"/>
                  </a:lnTo>
                  <a:lnTo>
                    <a:pt x="665" y="663"/>
                  </a:lnTo>
                  <a:lnTo>
                    <a:pt x="645" y="619"/>
                  </a:lnTo>
                  <a:lnTo>
                    <a:pt x="645" y="619"/>
                  </a:lnTo>
                  <a:lnTo>
                    <a:pt x="626" y="588"/>
                  </a:lnTo>
                  <a:lnTo>
                    <a:pt x="608" y="556"/>
                  </a:lnTo>
                  <a:lnTo>
                    <a:pt x="589" y="522"/>
                  </a:lnTo>
                  <a:lnTo>
                    <a:pt x="572" y="489"/>
                  </a:lnTo>
                  <a:lnTo>
                    <a:pt x="572" y="489"/>
                  </a:lnTo>
                  <a:lnTo>
                    <a:pt x="571" y="475"/>
                  </a:lnTo>
                  <a:lnTo>
                    <a:pt x="570" y="459"/>
                  </a:lnTo>
                  <a:lnTo>
                    <a:pt x="563" y="427"/>
                  </a:lnTo>
                  <a:lnTo>
                    <a:pt x="563" y="427"/>
                  </a:lnTo>
                  <a:lnTo>
                    <a:pt x="554" y="388"/>
                  </a:lnTo>
                  <a:lnTo>
                    <a:pt x="549" y="344"/>
                  </a:lnTo>
                  <a:lnTo>
                    <a:pt x="549" y="344"/>
                  </a:lnTo>
                  <a:lnTo>
                    <a:pt x="547" y="334"/>
                  </a:lnTo>
                  <a:lnTo>
                    <a:pt x="547" y="326"/>
                  </a:lnTo>
                  <a:lnTo>
                    <a:pt x="547" y="320"/>
                  </a:lnTo>
                  <a:lnTo>
                    <a:pt x="549" y="316"/>
                  </a:lnTo>
                  <a:lnTo>
                    <a:pt x="551" y="312"/>
                  </a:lnTo>
                  <a:lnTo>
                    <a:pt x="554" y="309"/>
                  </a:lnTo>
                  <a:lnTo>
                    <a:pt x="554" y="309"/>
                  </a:lnTo>
                  <a:lnTo>
                    <a:pt x="571" y="320"/>
                  </a:lnTo>
                  <a:lnTo>
                    <a:pt x="588" y="334"/>
                  </a:lnTo>
                  <a:lnTo>
                    <a:pt x="603" y="348"/>
                  </a:lnTo>
                  <a:lnTo>
                    <a:pt x="620" y="362"/>
                  </a:lnTo>
                  <a:lnTo>
                    <a:pt x="620" y="362"/>
                  </a:lnTo>
                  <a:lnTo>
                    <a:pt x="637" y="375"/>
                  </a:lnTo>
                  <a:lnTo>
                    <a:pt x="652" y="388"/>
                  </a:lnTo>
                  <a:lnTo>
                    <a:pt x="652" y="388"/>
                  </a:lnTo>
                  <a:lnTo>
                    <a:pt x="674" y="409"/>
                  </a:lnTo>
                  <a:lnTo>
                    <a:pt x="683" y="417"/>
                  </a:lnTo>
                  <a:lnTo>
                    <a:pt x="695" y="424"/>
                  </a:lnTo>
                  <a:lnTo>
                    <a:pt x="695" y="424"/>
                  </a:lnTo>
                  <a:lnTo>
                    <a:pt x="700" y="441"/>
                  </a:lnTo>
                  <a:lnTo>
                    <a:pt x="707" y="456"/>
                  </a:lnTo>
                  <a:lnTo>
                    <a:pt x="721" y="486"/>
                  </a:lnTo>
                  <a:lnTo>
                    <a:pt x="738" y="517"/>
                  </a:lnTo>
                  <a:lnTo>
                    <a:pt x="754" y="548"/>
                  </a:lnTo>
                  <a:lnTo>
                    <a:pt x="754" y="548"/>
                  </a:lnTo>
                  <a:lnTo>
                    <a:pt x="789" y="622"/>
                  </a:lnTo>
                  <a:lnTo>
                    <a:pt x="805" y="659"/>
                  </a:lnTo>
                  <a:lnTo>
                    <a:pt x="824" y="695"/>
                  </a:lnTo>
                  <a:lnTo>
                    <a:pt x="824" y="695"/>
                  </a:lnTo>
                  <a:lnTo>
                    <a:pt x="836" y="729"/>
                  </a:lnTo>
                  <a:lnTo>
                    <a:pt x="843" y="744"/>
                  </a:lnTo>
                  <a:lnTo>
                    <a:pt x="850" y="757"/>
                  </a:lnTo>
                  <a:lnTo>
                    <a:pt x="850" y="757"/>
                  </a:lnTo>
                  <a:lnTo>
                    <a:pt x="852" y="765"/>
                  </a:lnTo>
                  <a:lnTo>
                    <a:pt x="855" y="772"/>
                  </a:lnTo>
                  <a:lnTo>
                    <a:pt x="862" y="785"/>
                  </a:lnTo>
                  <a:lnTo>
                    <a:pt x="867" y="796"/>
                  </a:lnTo>
                  <a:lnTo>
                    <a:pt x="870" y="803"/>
                  </a:lnTo>
                  <a:lnTo>
                    <a:pt x="870" y="810"/>
                  </a:lnTo>
                  <a:lnTo>
                    <a:pt x="870" y="810"/>
                  </a:lnTo>
                  <a:lnTo>
                    <a:pt x="873" y="810"/>
                  </a:lnTo>
                  <a:lnTo>
                    <a:pt x="873" y="812"/>
                  </a:lnTo>
                  <a:lnTo>
                    <a:pt x="874" y="814"/>
                  </a:lnTo>
                  <a:lnTo>
                    <a:pt x="877" y="816"/>
                  </a:lnTo>
                  <a:lnTo>
                    <a:pt x="877" y="816"/>
                  </a:lnTo>
                  <a:lnTo>
                    <a:pt x="877" y="819"/>
                  </a:lnTo>
                  <a:lnTo>
                    <a:pt x="878" y="823"/>
                  </a:lnTo>
                  <a:lnTo>
                    <a:pt x="884" y="831"/>
                  </a:lnTo>
                  <a:lnTo>
                    <a:pt x="890" y="841"/>
                  </a:lnTo>
                  <a:lnTo>
                    <a:pt x="893" y="847"/>
                  </a:lnTo>
                  <a:lnTo>
                    <a:pt x="894" y="852"/>
                  </a:lnTo>
                  <a:lnTo>
                    <a:pt x="894" y="852"/>
                  </a:lnTo>
                  <a:close/>
                  <a:moveTo>
                    <a:pt x="1710" y="37"/>
                  </a:moveTo>
                  <a:lnTo>
                    <a:pt x="1710" y="37"/>
                  </a:lnTo>
                  <a:lnTo>
                    <a:pt x="1712" y="37"/>
                  </a:lnTo>
                  <a:lnTo>
                    <a:pt x="1714" y="37"/>
                  </a:lnTo>
                  <a:lnTo>
                    <a:pt x="1714" y="38"/>
                  </a:lnTo>
                  <a:lnTo>
                    <a:pt x="1715" y="38"/>
                  </a:lnTo>
                  <a:lnTo>
                    <a:pt x="1715" y="38"/>
                  </a:lnTo>
                  <a:lnTo>
                    <a:pt x="1715" y="34"/>
                  </a:lnTo>
                  <a:lnTo>
                    <a:pt x="1717" y="30"/>
                  </a:lnTo>
                  <a:lnTo>
                    <a:pt x="1717" y="27"/>
                  </a:lnTo>
                  <a:lnTo>
                    <a:pt x="1715" y="24"/>
                  </a:lnTo>
                  <a:lnTo>
                    <a:pt x="1715" y="24"/>
                  </a:lnTo>
                  <a:lnTo>
                    <a:pt x="1715" y="27"/>
                  </a:lnTo>
                  <a:lnTo>
                    <a:pt x="1714" y="30"/>
                  </a:lnTo>
                  <a:lnTo>
                    <a:pt x="1710" y="37"/>
                  </a:lnTo>
                  <a:lnTo>
                    <a:pt x="1710" y="37"/>
                  </a:lnTo>
                  <a:close/>
                  <a:moveTo>
                    <a:pt x="1651" y="142"/>
                  </a:moveTo>
                  <a:lnTo>
                    <a:pt x="1651" y="142"/>
                  </a:lnTo>
                  <a:lnTo>
                    <a:pt x="1656" y="129"/>
                  </a:lnTo>
                  <a:lnTo>
                    <a:pt x="1663" y="118"/>
                  </a:lnTo>
                  <a:lnTo>
                    <a:pt x="1681" y="97"/>
                  </a:lnTo>
                  <a:lnTo>
                    <a:pt x="1688" y="87"/>
                  </a:lnTo>
                  <a:lnTo>
                    <a:pt x="1697" y="76"/>
                  </a:lnTo>
                  <a:lnTo>
                    <a:pt x="1703" y="62"/>
                  </a:lnTo>
                  <a:lnTo>
                    <a:pt x="1705" y="46"/>
                  </a:lnTo>
                  <a:lnTo>
                    <a:pt x="1705" y="46"/>
                  </a:lnTo>
                  <a:lnTo>
                    <a:pt x="1703" y="48"/>
                  </a:lnTo>
                  <a:lnTo>
                    <a:pt x="1700" y="51"/>
                  </a:lnTo>
                  <a:lnTo>
                    <a:pt x="1694" y="56"/>
                  </a:lnTo>
                  <a:lnTo>
                    <a:pt x="1690" y="65"/>
                  </a:lnTo>
                  <a:lnTo>
                    <a:pt x="1684" y="70"/>
                  </a:lnTo>
                  <a:lnTo>
                    <a:pt x="1684" y="70"/>
                  </a:lnTo>
                  <a:lnTo>
                    <a:pt x="1679" y="74"/>
                  </a:lnTo>
                  <a:lnTo>
                    <a:pt x="1673" y="79"/>
                  </a:lnTo>
                  <a:lnTo>
                    <a:pt x="1660" y="86"/>
                  </a:lnTo>
                  <a:lnTo>
                    <a:pt x="1660" y="86"/>
                  </a:lnTo>
                  <a:lnTo>
                    <a:pt x="1648" y="97"/>
                  </a:lnTo>
                  <a:lnTo>
                    <a:pt x="1637" y="107"/>
                  </a:lnTo>
                  <a:lnTo>
                    <a:pt x="1637" y="107"/>
                  </a:lnTo>
                  <a:lnTo>
                    <a:pt x="1621" y="118"/>
                  </a:lnTo>
                  <a:lnTo>
                    <a:pt x="1614" y="124"/>
                  </a:lnTo>
                  <a:lnTo>
                    <a:pt x="1607" y="129"/>
                  </a:lnTo>
                  <a:lnTo>
                    <a:pt x="1607" y="129"/>
                  </a:lnTo>
                  <a:lnTo>
                    <a:pt x="1603" y="135"/>
                  </a:lnTo>
                  <a:lnTo>
                    <a:pt x="1599" y="140"/>
                  </a:lnTo>
                  <a:lnTo>
                    <a:pt x="1592" y="152"/>
                  </a:lnTo>
                  <a:lnTo>
                    <a:pt x="1592" y="152"/>
                  </a:lnTo>
                  <a:lnTo>
                    <a:pt x="1587" y="154"/>
                  </a:lnTo>
                  <a:lnTo>
                    <a:pt x="1583" y="157"/>
                  </a:lnTo>
                  <a:lnTo>
                    <a:pt x="1583" y="157"/>
                  </a:lnTo>
                  <a:lnTo>
                    <a:pt x="1578" y="164"/>
                  </a:lnTo>
                  <a:lnTo>
                    <a:pt x="1573" y="173"/>
                  </a:lnTo>
                  <a:lnTo>
                    <a:pt x="1565" y="191"/>
                  </a:lnTo>
                  <a:lnTo>
                    <a:pt x="1559" y="211"/>
                  </a:lnTo>
                  <a:lnTo>
                    <a:pt x="1555" y="232"/>
                  </a:lnTo>
                  <a:lnTo>
                    <a:pt x="1555" y="254"/>
                  </a:lnTo>
                  <a:lnTo>
                    <a:pt x="1557" y="264"/>
                  </a:lnTo>
                  <a:lnTo>
                    <a:pt x="1559" y="274"/>
                  </a:lnTo>
                  <a:lnTo>
                    <a:pt x="1562" y="284"/>
                  </a:lnTo>
                  <a:lnTo>
                    <a:pt x="1566" y="293"/>
                  </a:lnTo>
                  <a:lnTo>
                    <a:pt x="1571" y="302"/>
                  </a:lnTo>
                  <a:lnTo>
                    <a:pt x="1576" y="310"/>
                  </a:lnTo>
                  <a:lnTo>
                    <a:pt x="1576" y="310"/>
                  </a:lnTo>
                  <a:lnTo>
                    <a:pt x="1575" y="285"/>
                  </a:lnTo>
                  <a:lnTo>
                    <a:pt x="1576" y="261"/>
                  </a:lnTo>
                  <a:lnTo>
                    <a:pt x="1578" y="250"/>
                  </a:lnTo>
                  <a:lnTo>
                    <a:pt x="1580" y="240"/>
                  </a:lnTo>
                  <a:lnTo>
                    <a:pt x="1585" y="233"/>
                  </a:lnTo>
                  <a:lnTo>
                    <a:pt x="1590" y="226"/>
                  </a:lnTo>
                  <a:lnTo>
                    <a:pt x="1590" y="226"/>
                  </a:lnTo>
                  <a:lnTo>
                    <a:pt x="1586" y="250"/>
                  </a:lnTo>
                  <a:lnTo>
                    <a:pt x="1585" y="274"/>
                  </a:lnTo>
                  <a:lnTo>
                    <a:pt x="1585" y="285"/>
                  </a:lnTo>
                  <a:lnTo>
                    <a:pt x="1586" y="296"/>
                  </a:lnTo>
                  <a:lnTo>
                    <a:pt x="1587" y="307"/>
                  </a:lnTo>
                  <a:lnTo>
                    <a:pt x="1590" y="317"/>
                  </a:lnTo>
                  <a:lnTo>
                    <a:pt x="1590" y="317"/>
                  </a:lnTo>
                  <a:lnTo>
                    <a:pt x="1596" y="319"/>
                  </a:lnTo>
                  <a:lnTo>
                    <a:pt x="1600" y="319"/>
                  </a:lnTo>
                  <a:lnTo>
                    <a:pt x="1604" y="317"/>
                  </a:lnTo>
                  <a:lnTo>
                    <a:pt x="1608" y="315"/>
                  </a:lnTo>
                  <a:lnTo>
                    <a:pt x="1614" y="309"/>
                  </a:lnTo>
                  <a:lnTo>
                    <a:pt x="1618" y="299"/>
                  </a:lnTo>
                  <a:lnTo>
                    <a:pt x="1625" y="279"/>
                  </a:lnTo>
                  <a:lnTo>
                    <a:pt x="1630" y="271"/>
                  </a:lnTo>
                  <a:lnTo>
                    <a:pt x="1635" y="264"/>
                  </a:lnTo>
                  <a:lnTo>
                    <a:pt x="1635" y="264"/>
                  </a:lnTo>
                  <a:lnTo>
                    <a:pt x="1634" y="274"/>
                  </a:lnTo>
                  <a:lnTo>
                    <a:pt x="1632" y="284"/>
                  </a:lnTo>
                  <a:lnTo>
                    <a:pt x="1627" y="300"/>
                  </a:lnTo>
                  <a:lnTo>
                    <a:pt x="1620" y="316"/>
                  </a:lnTo>
                  <a:lnTo>
                    <a:pt x="1613" y="329"/>
                  </a:lnTo>
                  <a:lnTo>
                    <a:pt x="1613" y="329"/>
                  </a:lnTo>
                  <a:lnTo>
                    <a:pt x="1627" y="317"/>
                  </a:lnTo>
                  <a:lnTo>
                    <a:pt x="1641" y="306"/>
                  </a:lnTo>
                  <a:lnTo>
                    <a:pt x="1648" y="300"/>
                  </a:lnTo>
                  <a:lnTo>
                    <a:pt x="1653" y="295"/>
                  </a:lnTo>
                  <a:lnTo>
                    <a:pt x="1659" y="288"/>
                  </a:lnTo>
                  <a:lnTo>
                    <a:pt x="1663" y="279"/>
                  </a:lnTo>
                  <a:lnTo>
                    <a:pt x="1663" y="279"/>
                  </a:lnTo>
                  <a:lnTo>
                    <a:pt x="1665" y="270"/>
                  </a:lnTo>
                  <a:lnTo>
                    <a:pt x="1667" y="260"/>
                  </a:lnTo>
                  <a:lnTo>
                    <a:pt x="1670" y="250"/>
                  </a:lnTo>
                  <a:lnTo>
                    <a:pt x="1673" y="246"/>
                  </a:lnTo>
                  <a:lnTo>
                    <a:pt x="1677" y="242"/>
                  </a:lnTo>
                  <a:lnTo>
                    <a:pt x="1677" y="242"/>
                  </a:lnTo>
                  <a:lnTo>
                    <a:pt x="1674" y="256"/>
                  </a:lnTo>
                  <a:lnTo>
                    <a:pt x="1672" y="268"/>
                  </a:lnTo>
                  <a:lnTo>
                    <a:pt x="1667" y="281"/>
                  </a:lnTo>
                  <a:lnTo>
                    <a:pt x="1663" y="291"/>
                  </a:lnTo>
                  <a:lnTo>
                    <a:pt x="1658" y="300"/>
                  </a:lnTo>
                  <a:lnTo>
                    <a:pt x="1651" y="310"/>
                  </a:lnTo>
                  <a:lnTo>
                    <a:pt x="1642" y="317"/>
                  </a:lnTo>
                  <a:lnTo>
                    <a:pt x="1635" y="326"/>
                  </a:lnTo>
                  <a:lnTo>
                    <a:pt x="1635" y="326"/>
                  </a:lnTo>
                  <a:lnTo>
                    <a:pt x="1642" y="324"/>
                  </a:lnTo>
                  <a:lnTo>
                    <a:pt x="1649" y="322"/>
                  </a:lnTo>
                  <a:lnTo>
                    <a:pt x="1653" y="317"/>
                  </a:lnTo>
                  <a:lnTo>
                    <a:pt x="1658" y="313"/>
                  </a:lnTo>
                  <a:lnTo>
                    <a:pt x="1666" y="305"/>
                  </a:lnTo>
                  <a:lnTo>
                    <a:pt x="1676" y="293"/>
                  </a:lnTo>
                  <a:lnTo>
                    <a:pt x="1676" y="293"/>
                  </a:lnTo>
                  <a:lnTo>
                    <a:pt x="1700" y="268"/>
                  </a:lnTo>
                  <a:lnTo>
                    <a:pt x="1710" y="254"/>
                  </a:lnTo>
                  <a:lnTo>
                    <a:pt x="1714" y="247"/>
                  </a:lnTo>
                  <a:lnTo>
                    <a:pt x="1717" y="239"/>
                  </a:lnTo>
                  <a:lnTo>
                    <a:pt x="1717" y="239"/>
                  </a:lnTo>
                  <a:lnTo>
                    <a:pt x="1724" y="230"/>
                  </a:lnTo>
                  <a:lnTo>
                    <a:pt x="1729" y="220"/>
                  </a:lnTo>
                  <a:lnTo>
                    <a:pt x="1736" y="199"/>
                  </a:lnTo>
                  <a:lnTo>
                    <a:pt x="1743" y="177"/>
                  </a:lnTo>
                  <a:lnTo>
                    <a:pt x="1750" y="154"/>
                  </a:lnTo>
                  <a:lnTo>
                    <a:pt x="1750" y="154"/>
                  </a:lnTo>
                  <a:lnTo>
                    <a:pt x="1750" y="152"/>
                  </a:lnTo>
                  <a:lnTo>
                    <a:pt x="1747" y="150"/>
                  </a:lnTo>
                  <a:lnTo>
                    <a:pt x="1746" y="150"/>
                  </a:lnTo>
                  <a:lnTo>
                    <a:pt x="1746" y="147"/>
                  </a:lnTo>
                  <a:lnTo>
                    <a:pt x="1746" y="147"/>
                  </a:lnTo>
                  <a:lnTo>
                    <a:pt x="1747" y="146"/>
                  </a:lnTo>
                  <a:lnTo>
                    <a:pt x="1749" y="145"/>
                  </a:lnTo>
                  <a:lnTo>
                    <a:pt x="1750" y="143"/>
                  </a:lnTo>
                  <a:lnTo>
                    <a:pt x="1750" y="140"/>
                  </a:lnTo>
                  <a:lnTo>
                    <a:pt x="1750" y="140"/>
                  </a:lnTo>
                  <a:lnTo>
                    <a:pt x="1745" y="143"/>
                  </a:lnTo>
                  <a:lnTo>
                    <a:pt x="1740" y="147"/>
                  </a:lnTo>
                  <a:lnTo>
                    <a:pt x="1731" y="157"/>
                  </a:lnTo>
                  <a:lnTo>
                    <a:pt x="1725" y="163"/>
                  </a:lnTo>
                  <a:lnTo>
                    <a:pt x="1718" y="167"/>
                  </a:lnTo>
                  <a:lnTo>
                    <a:pt x="1711" y="171"/>
                  </a:lnTo>
                  <a:lnTo>
                    <a:pt x="1703" y="173"/>
                  </a:lnTo>
                  <a:lnTo>
                    <a:pt x="1703" y="173"/>
                  </a:lnTo>
                  <a:lnTo>
                    <a:pt x="1704" y="166"/>
                  </a:lnTo>
                  <a:lnTo>
                    <a:pt x="1704" y="160"/>
                  </a:lnTo>
                  <a:lnTo>
                    <a:pt x="1710" y="149"/>
                  </a:lnTo>
                  <a:lnTo>
                    <a:pt x="1715" y="138"/>
                  </a:lnTo>
                  <a:lnTo>
                    <a:pt x="1719" y="126"/>
                  </a:lnTo>
                  <a:lnTo>
                    <a:pt x="1719" y="126"/>
                  </a:lnTo>
                  <a:lnTo>
                    <a:pt x="1722" y="117"/>
                  </a:lnTo>
                  <a:lnTo>
                    <a:pt x="1724" y="105"/>
                  </a:lnTo>
                  <a:lnTo>
                    <a:pt x="1724" y="94"/>
                  </a:lnTo>
                  <a:lnTo>
                    <a:pt x="1722" y="83"/>
                  </a:lnTo>
                  <a:lnTo>
                    <a:pt x="1722" y="83"/>
                  </a:lnTo>
                  <a:lnTo>
                    <a:pt x="1724" y="83"/>
                  </a:lnTo>
                  <a:lnTo>
                    <a:pt x="1724" y="81"/>
                  </a:lnTo>
                  <a:lnTo>
                    <a:pt x="1725" y="79"/>
                  </a:lnTo>
                  <a:lnTo>
                    <a:pt x="1726" y="76"/>
                  </a:lnTo>
                  <a:lnTo>
                    <a:pt x="1726" y="76"/>
                  </a:lnTo>
                  <a:lnTo>
                    <a:pt x="1725" y="67"/>
                  </a:lnTo>
                  <a:lnTo>
                    <a:pt x="1726" y="59"/>
                  </a:lnTo>
                  <a:lnTo>
                    <a:pt x="1726" y="51"/>
                  </a:lnTo>
                  <a:lnTo>
                    <a:pt x="1724" y="42"/>
                  </a:lnTo>
                  <a:lnTo>
                    <a:pt x="1724" y="42"/>
                  </a:lnTo>
                  <a:lnTo>
                    <a:pt x="1717" y="70"/>
                  </a:lnTo>
                  <a:lnTo>
                    <a:pt x="1707" y="97"/>
                  </a:lnTo>
                  <a:lnTo>
                    <a:pt x="1703" y="108"/>
                  </a:lnTo>
                  <a:lnTo>
                    <a:pt x="1696" y="121"/>
                  </a:lnTo>
                  <a:lnTo>
                    <a:pt x="1688" y="131"/>
                  </a:lnTo>
                  <a:lnTo>
                    <a:pt x="1679" y="139"/>
                  </a:lnTo>
                  <a:lnTo>
                    <a:pt x="1679" y="139"/>
                  </a:lnTo>
                  <a:lnTo>
                    <a:pt x="1674" y="147"/>
                  </a:lnTo>
                  <a:lnTo>
                    <a:pt x="1667" y="156"/>
                  </a:lnTo>
                  <a:lnTo>
                    <a:pt x="1663" y="159"/>
                  </a:lnTo>
                  <a:lnTo>
                    <a:pt x="1659" y="161"/>
                  </a:lnTo>
                  <a:lnTo>
                    <a:pt x="1655" y="163"/>
                  </a:lnTo>
                  <a:lnTo>
                    <a:pt x="1651" y="164"/>
                  </a:lnTo>
                  <a:lnTo>
                    <a:pt x="1651" y="164"/>
                  </a:lnTo>
                  <a:lnTo>
                    <a:pt x="1667" y="145"/>
                  </a:lnTo>
                  <a:lnTo>
                    <a:pt x="1684" y="124"/>
                  </a:lnTo>
                  <a:lnTo>
                    <a:pt x="1691" y="112"/>
                  </a:lnTo>
                  <a:lnTo>
                    <a:pt x="1698" y="101"/>
                  </a:lnTo>
                  <a:lnTo>
                    <a:pt x="1703" y="88"/>
                  </a:lnTo>
                  <a:lnTo>
                    <a:pt x="1705" y="74"/>
                  </a:lnTo>
                  <a:lnTo>
                    <a:pt x="1705" y="74"/>
                  </a:lnTo>
                  <a:lnTo>
                    <a:pt x="1693" y="93"/>
                  </a:lnTo>
                  <a:lnTo>
                    <a:pt x="1680" y="111"/>
                  </a:lnTo>
                  <a:lnTo>
                    <a:pt x="1666" y="128"/>
                  </a:lnTo>
                  <a:lnTo>
                    <a:pt x="1659" y="135"/>
                  </a:lnTo>
                  <a:lnTo>
                    <a:pt x="1651" y="142"/>
                  </a:lnTo>
                  <a:lnTo>
                    <a:pt x="1651" y="142"/>
                  </a:lnTo>
                  <a:close/>
                  <a:moveTo>
                    <a:pt x="1846" y="223"/>
                  </a:moveTo>
                  <a:lnTo>
                    <a:pt x="1846" y="223"/>
                  </a:lnTo>
                  <a:lnTo>
                    <a:pt x="1830" y="254"/>
                  </a:lnTo>
                  <a:lnTo>
                    <a:pt x="1816" y="288"/>
                  </a:lnTo>
                  <a:lnTo>
                    <a:pt x="1806" y="320"/>
                  </a:lnTo>
                  <a:lnTo>
                    <a:pt x="1802" y="336"/>
                  </a:lnTo>
                  <a:lnTo>
                    <a:pt x="1801" y="351"/>
                  </a:lnTo>
                  <a:lnTo>
                    <a:pt x="1801" y="351"/>
                  </a:lnTo>
                  <a:lnTo>
                    <a:pt x="1812" y="357"/>
                  </a:lnTo>
                  <a:lnTo>
                    <a:pt x="1823" y="362"/>
                  </a:lnTo>
                  <a:lnTo>
                    <a:pt x="1836" y="366"/>
                  </a:lnTo>
                  <a:lnTo>
                    <a:pt x="1851" y="369"/>
                  </a:lnTo>
                  <a:lnTo>
                    <a:pt x="1851" y="369"/>
                  </a:lnTo>
                  <a:lnTo>
                    <a:pt x="1857" y="362"/>
                  </a:lnTo>
                  <a:lnTo>
                    <a:pt x="1860" y="359"/>
                  </a:lnTo>
                  <a:lnTo>
                    <a:pt x="1861" y="355"/>
                  </a:lnTo>
                  <a:lnTo>
                    <a:pt x="1861" y="355"/>
                  </a:lnTo>
                  <a:lnTo>
                    <a:pt x="1874" y="345"/>
                  </a:lnTo>
                  <a:lnTo>
                    <a:pt x="1885" y="336"/>
                  </a:lnTo>
                  <a:lnTo>
                    <a:pt x="1895" y="326"/>
                  </a:lnTo>
                  <a:lnTo>
                    <a:pt x="1903" y="315"/>
                  </a:lnTo>
                  <a:lnTo>
                    <a:pt x="1920" y="289"/>
                  </a:lnTo>
                  <a:lnTo>
                    <a:pt x="1937" y="264"/>
                  </a:lnTo>
                  <a:lnTo>
                    <a:pt x="1937" y="264"/>
                  </a:lnTo>
                  <a:lnTo>
                    <a:pt x="1937" y="258"/>
                  </a:lnTo>
                  <a:lnTo>
                    <a:pt x="1938" y="254"/>
                  </a:lnTo>
                  <a:lnTo>
                    <a:pt x="1943" y="243"/>
                  </a:lnTo>
                  <a:lnTo>
                    <a:pt x="1948" y="233"/>
                  </a:lnTo>
                  <a:lnTo>
                    <a:pt x="1952" y="223"/>
                  </a:lnTo>
                  <a:lnTo>
                    <a:pt x="1952" y="223"/>
                  </a:lnTo>
                  <a:lnTo>
                    <a:pt x="1954" y="218"/>
                  </a:lnTo>
                  <a:lnTo>
                    <a:pt x="1957" y="209"/>
                  </a:lnTo>
                  <a:lnTo>
                    <a:pt x="1955" y="202"/>
                  </a:lnTo>
                  <a:lnTo>
                    <a:pt x="1954" y="199"/>
                  </a:lnTo>
                  <a:lnTo>
                    <a:pt x="1951" y="198"/>
                  </a:lnTo>
                  <a:lnTo>
                    <a:pt x="1951" y="198"/>
                  </a:lnTo>
                  <a:lnTo>
                    <a:pt x="1947" y="213"/>
                  </a:lnTo>
                  <a:lnTo>
                    <a:pt x="1940" y="229"/>
                  </a:lnTo>
                  <a:lnTo>
                    <a:pt x="1934" y="243"/>
                  </a:lnTo>
                  <a:lnTo>
                    <a:pt x="1926" y="257"/>
                  </a:lnTo>
                  <a:lnTo>
                    <a:pt x="1909" y="282"/>
                  </a:lnTo>
                  <a:lnTo>
                    <a:pt x="1891" y="306"/>
                  </a:lnTo>
                  <a:lnTo>
                    <a:pt x="1891" y="306"/>
                  </a:lnTo>
                  <a:lnTo>
                    <a:pt x="1879" y="322"/>
                  </a:lnTo>
                  <a:lnTo>
                    <a:pt x="1875" y="326"/>
                  </a:lnTo>
                  <a:lnTo>
                    <a:pt x="1871" y="329"/>
                  </a:lnTo>
                  <a:lnTo>
                    <a:pt x="1867" y="330"/>
                  </a:lnTo>
                  <a:lnTo>
                    <a:pt x="1861" y="331"/>
                  </a:lnTo>
                  <a:lnTo>
                    <a:pt x="1861" y="331"/>
                  </a:lnTo>
                  <a:lnTo>
                    <a:pt x="1879" y="307"/>
                  </a:lnTo>
                  <a:lnTo>
                    <a:pt x="1899" y="284"/>
                  </a:lnTo>
                  <a:lnTo>
                    <a:pt x="1917" y="257"/>
                  </a:lnTo>
                  <a:lnTo>
                    <a:pt x="1924" y="244"/>
                  </a:lnTo>
                  <a:lnTo>
                    <a:pt x="1931" y="229"/>
                  </a:lnTo>
                  <a:lnTo>
                    <a:pt x="1931" y="229"/>
                  </a:lnTo>
                  <a:lnTo>
                    <a:pt x="1936" y="219"/>
                  </a:lnTo>
                  <a:lnTo>
                    <a:pt x="1940" y="208"/>
                  </a:lnTo>
                  <a:lnTo>
                    <a:pt x="1940" y="202"/>
                  </a:lnTo>
                  <a:lnTo>
                    <a:pt x="1940" y="197"/>
                  </a:lnTo>
                  <a:lnTo>
                    <a:pt x="1938" y="191"/>
                  </a:lnTo>
                  <a:lnTo>
                    <a:pt x="1936" y="187"/>
                  </a:lnTo>
                  <a:lnTo>
                    <a:pt x="1936" y="187"/>
                  </a:lnTo>
                  <a:lnTo>
                    <a:pt x="1931" y="188"/>
                  </a:lnTo>
                  <a:lnTo>
                    <a:pt x="1929" y="192"/>
                  </a:lnTo>
                  <a:lnTo>
                    <a:pt x="1923" y="201"/>
                  </a:lnTo>
                  <a:lnTo>
                    <a:pt x="1913" y="223"/>
                  </a:lnTo>
                  <a:lnTo>
                    <a:pt x="1913" y="223"/>
                  </a:lnTo>
                  <a:lnTo>
                    <a:pt x="1903" y="247"/>
                  </a:lnTo>
                  <a:lnTo>
                    <a:pt x="1898" y="257"/>
                  </a:lnTo>
                  <a:lnTo>
                    <a:pt x="1895" y="260"/>
                  </a:lnTo>
                  <a:lnTo>
                    <a:pt x="1891" y="263"/>
                  </a:lnTo>
                  <a:lnTo>
                    <a:pt x="1891" y="263"/>
                  </a:lnTo>
                  <a:lnTo>
                    <a:pt x="1892" y="253"/>
                  </a:lnTo>
                  <a:lnTo>
                    <a:pt x="1895" y="243"/>
                  </a:lnTo>
                  <a:lnTo>
                    <a:pt x="1902" y="226"/>
                  </a:lnTo>
                  <a:lnTo>
                    <a:pt x="1910" y="209"/>
                  </a:lnTo>
                  <a:lnTo>
                    <a:pt x="1913" y="201"/>
                  </a:lnTo>
                  <a:lnTo>
                    <a:pt x="1916" y="192"/>
                  </a:lnTo>
                  <a:lnTo>
                    <a:pt x="1916" y="192"/>
                  </a:lnTo>
                  <a:lnTo>
                    <a:pt x="1896" y="222"/>
                  </a:lnTo>
                  <a:lnTo>
                    <a:pt x="1896" y="222"/>
                  </a:lnTo>
                  <a:lnTo>
                    <a:pt x="1888" y="239"/>
                  </a:lnTo>
                  <a:lnTo>
                    <a:pt x="1882" y="247"/>
                  </a:lnTo>
                  <a:lnTo>
                    <a:pt x="1875" y="253"/>
                  </a:lnTo>
                  <a:lnTo>
                    <a:pt x="1875" y="253"/>
                  </a:lnTo>
                  <a:lnTo>
                    <a:pt x="1877" y="242"/>
                  </a:lnTo>
                  <a:lnTo>
                    <a:pt x="1881" y="232"/>
                  </a:lnTo>
                  <a:lnTo>
                    <a:pt x="1885" y="222"/>
                  </a:lnTo>
                  <a:lnTo>
                    <a:pt x="1891" y="213"/>
                  </a:lnTo>
                  <a:lnTo>
                    <a:pt x="1903" y="197"/>
                  </a:lnTo>
                  <a:lnTo>
                    <a:pt x="1909" y="187"/>
                  </a:lnTo>
                  <a:lnTo>
                    <a:pt x="1912" y="177"/>
                  </a:lnTo>
                  <a:lnTo>
                    <a:pt x="1912" y="177"/>
                  </a:lnTo>
                  <a:lnTo>
                    <a:pt x="1907" y="176"/>
                  </a:lnTo>
                  <a:lnTo>
                    <a:pt x="1903" y="176"/>
                  </a:lnTo>
                  <a:lnTo>
                    <a:pt x="1900" y="177"/>
                  </a:lnTo>
                  <a:lnTo>
                    <a:pt x="1898" y="180"/>
                  </a:lnTo>
                  <a:lnTo>
                    <a:pt x="1893" y="187"/>
                  </a:lnTo>
                  <a:lnTo>
                    <a:pt x="1889" y="194"/>
                  </a:lnTo>
                  <a:lnTo>
                    <a:pt x="1889" y="194"/>
                  </a:lnTo>
                  <a:lnTo>
                    <a:pt x="1872" y="218"/>
                  </a:lnTo>
                  <a:lnTo>
                    <a:pt x="1864" y="230"/>
                  </a:lnTo>
                  <a:lnTo>
                    <a:pt x="1857" y="244"/>
                  </a:lnTo>
                  <a:lnTo>
                    <a:pt x="1857" y="244"/>
                  </a:lnTo>
                  <a:lnTo>
                    <a:pt x="1853" y="260"/>
                  </a:lnTo>
                  <a:lnTo>
                    <a:pt x="1851" y="264"/>
                  </a:lnTo>
                  <a:lnTo>
                    <a:pt x="1849" y="267"/>
                  </a:lnTo>
                  <a:lnTo>
                    <a:pt x="1846" y="270"/>
                  </a:lnTo>
                  <a:lnTo>
                    <a:pt x="1841" y="270"/>
                  </a:lnTo>
                  <a:lnTo>
                    <a:pt x="1841" y="270"/>
                  </a:lnTo>
                  <a:lnTo>
                    <a:pt x="1837" y="265"/>
                  </a:lnTo>
                  <a:lnTo>
                    <a:pt x="1837" y="260"/>
                  </a:lnTo>
                  <a:lnTo>
                    <a:pt x="1837" y="253"/>
                  </a:lnTo>
                  <a:lnTo>
                    <a:pt x="1839" y="246"/>
                  </a:lnTo>
                  <a:lnTo>
                    <a:pt x="1843" y="233"/>
                  </a:lnTo>
                  <a:lnTo>
                    <a:pt x="1844" y="227"/>
                  </a:lnTo>
                  <a:lnTo>
                    <a:pt x="1846" y="223"/>
                  </a:lnTo>
                  <a:lnTo>
                    <a:pt x="1846" y="223"/>
                  </a:lnTo>
                  <a:close/>
                  <a:moveTo>
                    <a:pt x="567" y="396"/>
                  </a:moveTo>
                  <a:lnTo>
                    <a:pt x="567" y="396"/>
                  </a:lnTo>
                  <a:lnTo>
                    <a:pt x="572" y="397"/>
                  </a:lnTo>
                  <a:lnTo>
                    <a:pt x="575" y="399"/>
                  </a:lnTo>
                  <a:lnTo>
                    <a:pt x="578" y="400"/>
                  </a:lnTo>
                  <a:lnTo>
                    <a:pt x="578" y="400"/>
                  </a:lnTo>
                  <a:lnTo>
                    <a:pt x="578" y="396"/>
                  </a:lnTo>
                  <a:lnTo>
                    <a:pt x="578" y="390"/>
                  </a:lnTo>
                  <a:lnTo>
                    <a:pt x="577" y="381"/>
                  </a:lnTo>
                  <a:lnTo>
                    <a:pt x="577" y="381"/>
                  </a:lnTo>
                  <a:lnTo>
                    <a:pt x="579" y="376"/>
                  </a:lnTo>
                  <a:lnTo>
                    <a:pt x="582" y="375"/>
                  </a:lnTo>
                  <a:lnTo>
                    <a:pt x="585" y="373"/>
                  </a:lnTo>
                  <a:lnTo>
                    <a:pt x="588" y="373"/>
                  </a:lnTo>
                  <a:lnTo>
                    <a:pt x="595" y="375"/>
                  </a:lnTo>
                  <a:lnTo>
                    <a:pt x="601" y="381"/>
                  </a:lnTo>
                  <a:lnTo>
                    <a:pt x="601" y="381"/>
                  </a:lnTo>
                  <a:lnTo>
                    <a:pt x="596" y="366"/>
                  </a:lnTo>
                  <a:lnTo>
                    <a:pt x="595" y="359"/>
                  </a:lnTo>
                  <a:lnTo>
                    <a:pt x="595" y="352"/>
                  </a:lnTo>
                  <a:lnTo>
                    <a:pt x="595" y="352"/>
                  </a:lnTo>
                  <a:lnTo>
                    <a:pt x="585" y="345"/>
                  </a:lnTo>
                  <a:lnTo>
                    <a:pt x="577" y="338"/>
                  </a:lnTo>
                  <a:lnTo>
                    <a:pt x="570" y="331"/>
                  </a:lnTo>
                  <a:lnTo>
                    <a:pt x="560" y="326"/>
                  </a:lnTo>
                  <a:lnTo>
                    <a:pt x="560" y="326"/>
                  </a:lnTo>
                  <a:lnTo>
                    <a:pt x="560" y="344"/>
                  </a:lnTo>
                  <a:lnTo>
                    <a:pt x="563" y="362"/>
                  </a:lnTo>
                  <a:lnTo>
                    <a:pt x="565" y="379"/>
                  </a:lnTo>
                  <a:lnTo>
                    <a:pt x="567" y="396"/>
                  </a:lnTo>
                  <a:lnTo>
                    <a:pt x="567" y="396"/>
                  </a:lnTo>
                  <a:close/>
                  <a:moveTo>
                    <a:pt x="1615" y="343"/>
                  </a:moveTo>
                  <a:lnTo>
                    <a:pt x="1615" y="343"/>
                  </a:lnTo>
                  <a:lnTo>
                    <a:pt x="1607" y="338"/>
                  </a:lnTo>
                  <a:lnTo>
                    <a:pt x="1599" y="334"/>
                  </a:lnTo>
                  <a:lnTo>
                    <a:pt x="1590" y="331"/>
                  </a:lnTo>
                  <a:lnTo>
                    <a:pt x="1586" y="330"/>
                  </a:lnTo>
                  <a:lnTo>
                    <a:pt x="1583" y="331"/>
                  </a:lnTo>
                  <a:lnTo>
                    <a:pt x="1583" y="331"/>
                  </a:lnTo>
                  <a:lnTo>
                    <a:pt x="1589" y="337"/>
                  </a:lnTo>
                  <a:lnTo>
                    <a:pt x="1597" y="340"/>
                  </a:lnTo>
                  <a:lnTo>
                    <a:pt x="1606" y="343"/>
                  </a:lnTo>
                  <a:lnTo>
                    <a:pt x="1615" y="343"/>
                  </a:lnTo>
                  <a:lnTo>
                    <a:pt x="1615" y="343"/>
                  </a:lnTo>
                  <a:close/>
                  <a:moveTo>
                    <a:pt x="1524" y="424"/>
                  </a:moveTo>
                  <a:lnTo>
                    <a:pt x="1524" y="424"/>
                  </a:lnTo>
                  <a:lnTo>
                    <a:pt x="1513" y="454"/>
                  </a:lnTo>
                  <a:lnTo>
                    <a:pt x="1507" y="470"/>
                  </a:lnTo>
                  <a:lnTo>
                    <a:pt x="1503" y="486"/>
                  </a:lnTo>
                  <a:lnTo>
                    <a:pt x="1503" y="486"/>
                  </a:lnTo>
                  <a:lnTo>
                    <a:pt x="1512" y="493"/>
                  </a:lnTo>
                  <a:lnTo>
                    <a:pt x="1521" y="501"/>
                  </a:lnTo>
                  <a:lnTo>
                    <a:pt x="1521" y="501"/>
                  </a:lnTo>
                  <a:lnTo>
                    <a:pt x="1535" y="475"/>
                  </a:lnTo>
                  <a:lnTo>
                    <a:pt x="1548" y="446"/>
                  </a:lnTo>
                  <a:lnTo>
                    <a:pt x="1558" y="417"/>
                  </a:lnTo>
                  <a:lnTo>
                    <a:pt x="1566" y="388"/>
                  </a:lnTo>
                  <a:lnTo>
                    <a:pt x="1566" y="388"/>
                  </a:lnTo>
                  <a:lnTo>
                    <a:pt x="1565" y="393"/>
                  </a:lnTo>
                  <a:lnTo>
                    <a:pt x="1564" y="395"/>
                  </a:lnTo>
                  <a:lnTo>
                    <a:pt x="1561" y="395"/>
                  </a:lnTo>
                  <a:lnTo>
                    <a:pt x="1561" y="395"/>
                  </a:lnTo>
                  <a:lnTo>
                    <a:pt x="1557" y="395"/>
                  </a:lnTo>
                  <a:lnTo>
                    <a:pt x="1554" y="393"/>
                  </a:lnTo>
                  <a:lnTo>
                    <a:pt x="1551" y="390"/>
                  </a:lnTo>
                  <a:lnTo>
                    <a:pt x="1551" y="385"/>
                  </a:lnTo>
                  <a:lnTo>
                    <a:pt x="1551" y="385"/>
                  </a:lnTo>
                  <a:lnTo>
                    <a:pt x="1554" y="383"/>
                  </a:lnTo>
                  <a:lnTo>
                    <a:pt x="1558" y="382"/>
                  </a:lnTo>
                  <a:lnTo>
                    <a:pt x="1558" y="382"/>
                  </a:lnTo>
                  <a:lnTo>
                    <a:pt x="1562" y="382"/>
                  </a:lnTo>
                  <a:lnTo>
                    <a:pt x="1565" y="385"/>
                  </a:lnTo>
                  <a:lnTo>
                    <a:pt x="1568" y="386"/>
                  </a:lnTo>
                  <a:lnTo>
                    <a:pt x="1569" y="386"/>
                  </a:lnTo>
                  <a:lnTo>
                    <a:pt x="1571" y="385"/>
                  </a:lnTo>
                  <a:lnTo>
                    <a:pt x="1571" y="385"/>
                  </a:lnTo>
                  <a:lnTo>
                    <a:pt x="1576" y="365"/>
                  </a:lnTo>
                  <a:lnTo>
                    <a:pt x="1583" y="347"/>
                  </a:lnTo>
                  <a:lnTo>
                    <a:pt x="1583" y="347"/>
                  </a:lnTo>
                  <a:lnTo>
                    <a:pt x="1579" y="344"/>
                  </a:lnTo>
                  <a:lnTo>
                    <a:pt x="1576" y="341"/>
                  </a:lnTo>
                  <a:lnTo>
                    <a:pt x="1575" y="338"/>
                  </a:lnTo>
                  <a:lnTo>
                    <a:pt x="1571" y="337"/>
                  </a:lnTo>
                  <a:lnTo>
                    <a:pt x="1571" y="337"/>
                  </a:lnTo>
                  <a:lnTo>
                    <a:pt x="1547" y="381"/>
                  </a:lnTo>
                  <a:lnTo>
                    <a:pt x="1524" y="424"/>
                  </a:lnTo>
                  <a:lnTo>
                    <a:pt x="1524" y="424"/>
                  </a:lnTo>
                  <a:close/>
                  <a:moveTo>
                    <a:pt x="1592" y="352"/>
                  </a:moveTo>
                  <a:lnTo>
                    <a:pt x="1592" y="352"/>
                  </a:lnTo>
                  <a:lnTo>
                    <a:pt x="1576" y="390"/>
                  </a:lnTo>
                  <a:lnTo>
                    <a:pt x="1562" y="430"/>
                  </a:lnTo>
                  <a:lnTo>
                    <a:pt x="1548" y="468"/>
                  </a:lnTo>
                  <a:lnTo>
                    <a:pt x="1531" y="507"/>
                  </a:lnTo>
                  <a:lnTo>
                    <a:pt x="1531" y="507"/>
                  </a:lnTo>
                  <a:lnTo>
                    <a:pt x="1547" y="510"/>
                  </a:lnTo>
                  <a:lnTo>
                    <a:pt x="1555" y="511"/>
                  </a:lnTo>
                  <a:lnTo>
                    <a:pt x="1564" y="510"/>
                  </a:lnTo>
                  <a:lnTo>
                    <a:pt x="1564" y="510"/>
                  </a:lnTo>
                  <a:lnTo>
                    <a:pt x="1568" y="503"/>
                  </a:lnTo>
                  <a:lnTo>
                    <a:pt x="1573" y="498"/>
                  </a:lnTo>
                  <a:lnTo>
                    <a:pt x="1573" y="498"/>
                  </a:lnTo>
                  <a:lnTo>
                    <a:pt x="1578" y="483"/>
                  </a:lnTo>
                  <a:lnTo>
                    <a:pt x="1582" y="466"/>
                  </a:lnTo>
                  <a:lnTo>
                    <a:pt x="1593" y="431"/>
                  </a:lnTo>
                  <a:lnTo>
                    <a:pt x="1606" y="395"/>
                  </a:lnTo>
                  <a:lnTo>
                    <a:pt x="1610" y="376"/>
                  </a:lnTo>
                  <a:lnTo>
                    <a:pt x="1613" y="358"/>
                  </a:lnTo>
                  <a:lnTo>
                    <a:pt x="1613" y="358"/>
                  </a:lnTo>
                  <a:lnTo>
                    <a:pt x="1603" y="354"/>
                  </a:lnTo>
                  <a:lnTo>
                    <a:pt x="1597" y="352"/>
                  </a:lnTo>
                  <a:lnTo>
                    <a:pt x="1592" y="352"/>
                  </a:lnTo>
                  <a:lnTo>
                    <a:pt x="1592" y="352"/>
                  </a:lnTo>
                  <a:close/>
                  <a:moveTo>
                    <a:pt x="1850" y="382"/>
                  </a:moveTo>
                  <a:lnTo>
                    <a:pt x="1850" y="382"/>
                  </a:lnTo>
                  <a:lnTo>
                    <a:pt x="1847" y="379"/>
                  </a:lnTo>
                  <a:lnTo>
                    <a:pt x="1846" y="376"/>
                  </a:lnTo>
                  <a:lnTo>
                    <a:pt x="1846" y="376"/>
                  </a:lnTo>
                  <a:lnTo>
                    <a:pt x="1837" y="376"/>
                  </a:lnTo>
                  <a:lnTo>
                    <a:pt x="1829" y="376"/>
                  </a:lnTo>
                  <a:lnTo>
                    <a:pt x="1823" y="373"/>
                  </a:lnTo>
                  <a:lnTo>
                    <a:pt x="1816" y="369"/>
                  </a:lnTo>
                  <a:lnTo>
                    <a:pt x="1805" y="362"/>
                  </a:lnTo>
                  <a:lnTo>
                    <a:pt x="1799" y="361"/>
                  </a:lnTo>
                  <a:lnTo>
                    <a:pt x="1792" y="361"/>
                  </a:lnTo>
                  <a:lnTo>
                    <a:pt x="1792" y="361"/>
                  </a:lnTo>
                  <a:lnTo>
                    <a:pt x="1794" y="362"/>
                  </a:lnTo>
                  <a:lnTo>
                    <a:pt x="1792" y="364"/>
                  </a:lnTo>
                  <a:lnTo>
                    <a:pt x="1792" y="366"/>
                  </a:lnTo>
                  <a:lnTo>
                    <a:pt x="1792" y="371"/>
                  </a:lnTo>
                  <a:lnTo>
                    <a:pt x="1792" y="371"/>
                  </a:lnTo>
                  <a:lnTo>
                    <a:pt x="1805" y="375"/>
                  </a:lnTo>
                  <a:lnTo>
                    <a:pt x="1820" y="381"/>
                  </a:lnTo>
                  <a:lnTo>
                    <a:pt x="1834" y="382"/>
                  </a:lnTo>
                  <a:lnTo>
                    <a:pt x="1841" y="382"/>
                  </a:lnTo>
                  <a:lnTo>
                    <a:pt x="1850" y="382"/>
                  </a:lnTo>
                  <a:lnTo>
                    <a:pt x="1850" y="382"/>
                  </a:lnTo>
                  <a:close/>
                  <a:moveTo>
                    <a:pt x="610" y="372"/>
                  </a:moveTo>
                  <a:lnTo>
                    <a:pt x="610" y="372"/>
                  </a:lnTo>
                  <a:lnTo>
                    <a:pt x="615" y="381"/>
                  </a:lnTo>
                  <a:lnTo>
                    <a:pt x="616" y="386"/>
                  </a:lnTo>
                  <a:lnTo>
                    <a:pt x="617" y="390"/>
                  </a:lnTo>
                  <a:lnTo>
                    <a:pt x="617" y="390"/>
                  </a:lnTo>
                  <a:lnTo>
                    <a:pt x="616" y="393"/>
                  </a:lnTo>
                  <a:lnTo>
                    <a:pt x="613" y="396"/>
                  </a:lnTo>
                  <a:lnTo>
                    <a:pt x="608" y="397"/>
                  </a:lnTo>
                  <a:lnTo>
                    <a:pt x="608" y="397"/>
                  </a:lnTo>
                  <a:lnTo>
                    <a:pt x="620" y="417"/>
                  </a:lnTo>
                  <a:lnTo>
                    <a:pt x="634" y="435"/>
                  </a:lnTo>
                  <a:lnTo>
                    <a:pt x="643" y="444"/>
                  </a:lnTo>
                  <a:lnTo>
                    <a:pt x="652" y="451"/>
                  </a:lnTo>
                  <a:lnTo>
                    <a:pt x="662" y="455"/>
                  </a:lnTo>
                  <a:lnTo>
                    <a:pt x="674" y="458"/>
                  </a:lnTo>
                  <a:lnTo>
                    <a:pt x="674" y="458"/>
                  </a:lnTo>
                  <a:lnTo>
                    <a:pt x="678" y="451"/>
                  </a:lnTo>
                  <a:lnTo>
                    <a:pt x="679" y="445"/>
                  </a:lnTo>
                  <a:lnTo>
                    <a:pt x="679" y="439"/>
                  </a:lnTo>
                  <a:lnTo>
                    <a:pt x="678" y="434"/>
                  </a:lnTo>
                  <a:lnTo>
                    <a:pt x="675" y="428"/>
                  </a:lnTo>
                  <a:lnTo>
                    <a:pt x="672" y="424"/>
                  </a:lnTo>
                  <a:lnTo>
                    <a:pt x="662" y="414"/>
                  </a:lnTo>
                  <a:lnTo>
                    <a:pt x="641" y="397"/>
                  </a:lnTo>
                  <a:lnTo>
                    <a:pt x="633" y="388"/>
                  </a:lnTo>
                  <a:lnTo>
                    <a:pt x="630" y="383"/>
                  </a:lnTo>
                  <a:lnTo>
                    <a:pt x="629" y="379"/>
                  </a:lnTo>
                  <a:lnTo>
                    <a:pt x="629" y="379"/>
                  </a:lnTo>
                  <a:lnTo>
                    <a:pt x="624" y="379"/>
                  </a:lnTo>
                  <a:lnTo>
                    <a:pt x="622" y="378"/>
                  </a:lnTo>
                  <a:lnTo>
                    <a:pt x="616" y="373"/>
                  </a:lnTo>
                  <a:lnTo>
                    <a:pt x="613" y="371"/>
                  </a:lnTo>
                  <a:lnTo>
                    <a:pt x="612" y="371"/>
                  </a:lnTo>
                  <a:lnTo>
                    <a:pt x="610" y="372"/>
                  </a:lnTo>
                  <a:lnTo>
                    <a:pt x="610" y="372"/>
                  </a:lnTo>
                  <a:close/>
                  <a:moveTo>
                    <a:pt x="1780" y="379"/>
                  </a:moveTo>
                  <a:lnTo>
                    <a:pt x="1780" y="379"/>
                  </a:lnTo>
                  <a:lnTo>
                    <a:pt x="1764" y="400"/>
                  </a:lnTo>
                  <a:lnTo>
                    <a:pt x="1750" y="421"/>
                  </a:lnTo>
                  <a:lnTo>
                    <a:pt x="1750" y="421"/>
                  </a:lnTo>
                  <a:lnTo>
                    <a:pt x="1745" y="430"/>
                  </a:lnTo>
                  <a:lnTo>
                    <a:pt x="1738" y="438"/>
                  </a:lnTo>
                  <a:lnTo>
                    <a:pt x="1725" y="455"/>
                  </a:lnTo>
                  <a:lnTo>
                    <a:pt x="1721" y="463"/>
                  </a:lnTo>
                  <a:lnTo>
                    <a:pt x="1719" y="466"/>
                  </a:lnTo>
                  <a:lnTo>
                    <a:pt x="1719" y="470"/>
                  </a:lnTo>
                  <a:lnTo>
                    <a:pt x="1721" y="473"/>
                  </a:lnTo>
                  <a:lnTo>
                    <a:pt x="1722" y="477"/>
                  </a:lnTo>
                  <a:lnTo>
                    <a:pt x="1726" y="482"/>
                  </a:lnTo>
                  <a:lnTo>
                    <a:pt x="1731" y="484"/>
                  </a:lnTo>
                  <a:lnTo>
                    <a:pt x="1731" y="484"/>
                  </a:lnTo>
                  <a:lnTo>
                    <a:pt x="1736" y="476"/>
                  </a:lnTo>
                  <a:lnTo>
                    <a:pt x="1740" y="469"/>
                  </a:lnTo>
                  <a:lnTo>
                    <a:pt x="1746" y="461"/>
                  </a:lnTo>
                  <a:lnTo>
                    <a:pt x="1749" y="451"/>
                  </a:lnTo>
                  <a:lnTo>
                    <a:pt x="1749" y="451"/>
                  </a:lnTo>
                  <a:lnTo>
                    <a:pt x="1756" y="444"/>
                  </a:lnTo>
                  <a:lnTo>
                    <a:pt x="1761" y="437"/>
                  </a:lnTo>
                  <a:lnTo>
                    <a:pt x="1773" y="417"/>
                  </a:lnTo>
                  <a:lnTo>
                    <a:pt x="1773" y="417"/>
                  </a:lnTo>
                  <a:lnTo>
                    <a:pt x="1778" y="407"/>
                  </a:lnTo>
                  <a:lnTo>
                    <a:pt x="1783" y="397"/>
                  </a:lnTo>
                  <a:lnTo>
                    <a:pt x="1784" y="388"/>
                  </a:lnTo>
                  <a:lnTo>
                    <a:pt x="1785" y="383"/>
                  </a:lnTo>
                  <a:lnTo>
                    <a:pt x="1784" y="379"/>
                  </a:lnTo>
                  <a:lnTo>
                    <a:pt x="1784" y="379"/>
                  </a:lnTo>
                  <a:lnTo>
                    <a:pt x="1780" y="379"/>
                  </a:lnTo>
                  <a:lnTo>
                    <a:pt x="1780" y="379"/>
                  </a:lnTo>
                  <a:close/>
                  <a:moveTo>
                    <a:pt x="1799" y="386"/>
                  </a:moveTo>
                  <a:lnTo>
                    <a:pt x="1799" y="386"/>
                  </a:lnTo>
                  <a:lnTo>
                    <a:pt x="1769" y="439"/>
                  </a:lnTo>
                  <a:lnTo>
                    <a:pt x="1736" y="493"/>
                  </a:lnTo>
                  <a:lnTo>
                    <a:pt x="1736" y="493"/>
                  </a:lnTo>
                  <a:lnTo>
                    <a:pt x="1740" y="497"/>
                  </a:lnTo>
                  <a:lnTo>
                    <a:pt x="1746" y="500"/>
                  </a:lnTo>
                  <a:lnTo>
                    <a:pt x="1757" y="504"/>
                  </a:lnTo>
                  <a:lnTo>
                    <a:pt x="1770" y="505"/>
                  </a:lnTo>
                  <a:lnTo>
                    <a:pt x="1783" y="504"/>
                  </a:lnTo>
                  <a:lnTo>
                    <a:pt x="1783" y="504"/>
                  </a:lnTo>
                  <a:lnTo>
                    <a:pt x="1791" y="491"/>
                  </a:lnTo>
                  <a:lnTo>
                    <a:pt x="1798" y="479"/>
                  </a:lnTo>
                  <a:lnTo>
                    <a:pt x="1811" y="451"/>
                  </a:lnTo>
                  <a:lnTo>
                    <a:pt x="1822" y="423"/>
                  </a:lnTo>
                  <a:lnTo>
                    <a:pt x="1834" y="393"/>
                  </a:lnTo>
                  <a:lnTo>
                    <a:pt x="1834" y="393"/>
                  </a:lnTo>
                  <a:lnTo>
                    <a:pt x="1825" y="390"/>
                  </a:lnTo>
                  <a:lnTo>
                    <a:pt x="1818" y="389"/>
                  </a:lnTo>
                  <a:lnTo>
                    <a:pt x="1799" y="386"/>
                  </a:lnTo>
                  <a:lnTo>
                    <a:pt x="1799" y="386"/>
                  </a:lnTo>
                  <a:close/>
                  <a:moveTo>
                    <a:pt x="592" y="504"/>
                  </a:moveTo>
                  <a:lnTo>
                    <a:pt x="592" y="504"/>
                  </a:lnTo>
                  <a:lnTo>
                    <a:pt x="598" y="504"/>
                  </a:lnTo>
                  <a:lnTo>
                    <a:pt x="603" y="503"/>
                  </a:lnTo>
                  <a:lnTo>
                    <a:pt x="608" y="500"/>
                  </a:lnTo>
                  <a:lnTo>
                    <a:pt x="609" y="496"/>
                  </a:lnTo>
                  <a:lnTo>
                    <a:pt x="610" y="491"/>
                  </a:lnTo>
                  <a:lnTo>
                    <a:pt x="610" y="486"/>
                  </a:lnTo>
                  <a:lnTo>
                    <a:pt x="609" y="475"/>
                  </a:lnTo>
                  <a:lnTo>
                    <a:pt x="602" y="448"/>
                  </a:lnTo>
                  <a:lnTo>
                    <a:pt x="599" y="435"/>
                  </a:lnTo>
                  <a:lnTo>
                    <a:pt x="599" y="427"/>
                  </a:lnTo>
                  <a:lnTo>
                    <a:pt x="599" y="427"/>
                  </a:lnTo>
                  <a:lnTo>
                    <a:pt x="605" y="435"/>
                  </a:lnTo>
                  <a:lnTo>
                    <a:pt x="609" y="444"/>
                  </a:lnTo>
                  <a:lnTo>
                    <a:pt x="617" y="465"/>
                  </a:lnTo>
                  <a:lnTo>
                    <a:pt x="617" y="465"/>
                  </a:lnTo>
                  <a:lnTo>
                    <a:pt x="619" y="465"/>
                  </a:lnTo>
                  <a:lnTo>
                    <a:pt x="622" y="465"/>
                  </a:lnTo>
                  <a:lnTo>
                    <a:pt x="626" y="468"/>
                  </a:lnTo>
                  <a:lnTo>
                    <a:pt x="630" y="469"/>
                  </a:lnTo>
                  <a:lnTo>
                    <a:pt x="631" y="468"/>
                  </a:lnTo>
                  <a:lnTo>
                    <a:pt x="634" y="466"/>
                  </a:lnTo>
                  <a:lnTo>
                    <a:pt x="634" y="466"/>
                  </a:lnTo>
                  <a:lnTo>
                    <a:pt x="633" y="463"/>
                  </a:lnTo>
                  <a:lnTo>
                    <a:pt x="631" y="459"/>
                  </a:lnTo>
                  <a:lnTo>
                    <a:pt x="631" y="452"/>
                  </a:lnTo>
                  <a:lnTo>
                    <a:pt x="633" y="446"/>
                  </a:lnTo>
                  <a:lnTo>
                    <a:pt x="633" y="446"/>
                  </a:lnTo>
                  <a:lnTo>
                    <a:pt x="622" y="432"/>
                  </a:lnTo>
                  <a:lnTo>
                    <a:pt x="612" y="417"/>
                  </a:lnTo>
                  <a:lnTo>
                    <a:pt x="602" y="403"/>
                  </a:lnTo>
                  <a:lnTo>
                    <a:pt x="596" y="396"/>
                  </a:lnTo>
                  <a:lnTo>
                    <a:pt x="591" y="389"/>
                  </a:lnTo>
                  <a:lnTo>
                    <a:pt x="591" y="389"/>
                  </a:lnTo>
                  <a:lnTo>
                    <a:pt x="589" y="397"/>
                  </a:lnTo>
                  <a:lnTo>
                    <a:pt x="588" y="404"/>
                  </a:lnTo>
                  <a:lnTo>
                    <a:pt x="584" y="410"/>
                  </a:lnTo>
                  <a:lnTo>
                    <a:pt x="577" y="413"/>
                  </a:lnTo>
                  <a:lnTo>
                    <a:pt x="577" y="413"/>
                  </a:lnTo>
                  <a:lnTo>
                    <a:pt x="572" y="410"/>
                  </a:lnTo>
                  <a:lnTo>
                    <a:pt x="571" y="409"/>
                  </a:lnTo>
                  <a:lnTo>
                    <a:pt x="570" y="409"/>
                  </a:lnTo>
                  <a:lnTo>
                    <a:pt x="570" y="409"/>
                  </a:lnTo>
                  <a:lnTo>
                    <a:pt x="574" y="420"/>
                  </a:lnTo>
                  <a:lnTo>
                    <a:pt x="577" y="432"/>
                  </a:lnTo>
                  <a:lnTo>
                    <a:pt x="579" y="458"/>
                  </a:lnTo>
                  <a:lnTo>
                    <a:pt x="584" y="482"/>
                  </a:lnTo>
                  <a:lnTo>
                    <a:pt x="588" y="494"/>
                  </a:lnTo>
                  <a:lnTo>
                    <a:pt x="592" y="504"/>
                  </a:lnTo>
                  <a:lnTo>
                    <a:pt x="592" y="504"/>
                  </a:lnTo>
                  <a:close/>
                  <a:moveTo>
                    <a:pt x="1190" y="409"/>
                  </a:moveTo>
                  <a:lnTo>
                    <a:pt x="1190" y="409"/>
                  </a:lnTo>
                  <a:lnTo>
                    <a:pt x="1193" y="413"/>
                  </a:lnTo>
                  <a:lnTo>
                    <a:pt x="1196" y="416"/>
                  </a:lnTo>
                  <a:lnTo>
                    <a:pt x="1200" y="418"/>
                  </a:lnTo>
                  <a:lnTo>
                    <a:pt x="1203" y="420"/>
                  </a:lnTo>
                  <a:lnTo>
                    <a:pt x="1207" y="420"/>
                  </a:lnTo>
                  <a:lnTo>
                    <a:pt x="1211" y="420"/>
                  </a:lnTo>
                  <a:lnTo>
                    <a:pt x="1215" y="418"/>
                  </a:lnTo>
                  <a:lnTo>
                    <a:pt x="1220" y="416"/>
                  </a:lnTo>
                  <a:lnTo>
                    <a:pt x="1220" y="416"/>
                  </a:lnTo>
                  <a:lnTo>
                    <a:pt x="1213" y="411"/>
                  </a:lnTo>
                  <a:lnTo>
                    <a:pt x="1206" y="407"/>
                  </a:lnTo>
                  <a:lnTo>
                    <a:pt x="1203" y="406"/>
                  </a:lnTo>
                  <a:lnTo>
                    <a:pt x="1199" y="406"/>
                  </a:lnTo>
                  <a:lnTo>
                    <a:pt x="1194" y="407"/>
                  </a:lnTo>
                  <a:lnTo>
                    <a:pt x="1190" y="409"/>
                  </a:lnTo>
                  <a:lnTo>
                    <a:pt x="1190" y="409"/>
                  </a:lnTo>
                  <a:close/>
                  <a:moveTo>
                    <a:pt x="1123" y="556"/>
                  </a:moveTo>
                  <a:lnTo>
                    <a:pt x="1123" y="556"/>
                  </a:lnTo>
                  <a:lnTo>
                    <a:pt x="1126" y="556"/>
                  </a:lnTo>
                  <a:lnTo>
                    <a:pt x="1128" y="555"/>
                  </a:lnTo>
                  <a:lnTo>
                    <a:pt x="1130" y="553"/>
                  </a:lnTo>
                  <a:lnTo>
                    <a:pt x="1130" y="552"/>
                  </a:lnTo>
                  <a:lnTo>
                    <a:pt x="1130" y="546"/>
                  </a:lnTo>
                  <a:lnTo>
                    <a:pt x="1131" y="541"/>
                  </a:lnTo>
                  <a:lnTo>
                    <a:pt x="1131" y="541"/>
                  </a:lnTo>
                  <a:lnTo>
                    <a:pt x="1138" y="524"/>
                  </a:lnTo>
                  <a:lnTo>
                    <a:pt x="1148" y="510"/>
                  </a:lnTo>
                  <a:lnTo>
                    <a:pt x="1166" y="482"/>
                  </a:lnTo>
                  <a:lnTo>
                    <a:pt x="1186" y="455"/>
                  </a:lnTo>
                  <a:lnTo>
                    <a:pt x="1208" y="428"/>
                  </a:lnTo>
                  <a:lnTo>
                    <a:pt x="1208" y="428"/>
                  </a:lnTo>
                  <a:lnTo>
                    <a:pt x="1201" y="427"/>
                  </a:lnTo>
                  <a:lnTo>
                    <a:pt x="1194" y="425"/>
                  </a:lnTo>
                  <a:lnTo>
                    <a:pt x="1189" y="421"/>
                  </a:lnTo>
                  <a:lnTo>
                    <a:pt x="1182" y="418"/>
                  </a:lnTo>
                  <a:lnTo>
                    <a:pt x="1182" y="418"/>
                  </a:lnTo>
                  <a:lnTo>
                    <a:pt x="1173" y="434"/>
                  </a:lnTo>
                  <a:lnTo>
                    <a:pt x="1163" y="449"/>
                  </a:lnTo>
                  <a:lnTo>
                    <a:pt x="1148" y="482"/>
                  </a:lnTo>
                  <a:lnTo>
                    <a:pt x="1134" y="518"/>
                  </a:lnTo>
                  <a:lnTo>
                    <a:pt x="1123" y="556"/>
                  </a:lnTo>
                  <a:lnTo>
                    <a:pt x="1123" y="556"/>
                  </a:lnTo>
                  <a:close/>
                  <a:moveTo>
                    <a:pt x="668" y="470"/>
                  </a:moveTo>
                  <a:lnTo>
                    <a:pt x="668" y="470"/>
                  </a:lnTo>
                  <a:lnTo>
                    <a:pt x="662" y="469"/>
                  </a:lnTo>
                  <a:lnTo>
                    <a:pt x="658" y="466"/>
                  </a:lnTo>
                  <a:lnTo>
                    <a:pt x="652" y="465"/>
                  </a:lnTo>
                  <a:lnTo>
                    <a:pt x="651" y="465"/>
                  </a:lnTo>
                  <a:lnTo>
                    <a:pt x="648" y="466"/>
                  </a:lnTo>
                  <a:lnTo>
                    <a:pt x="648" y="466"/>
                  </a:lnTo>
                  <a:lnTo>
                    <a:pt x="652" y="480"/>
                  </a:lnTo>
                  <a:lnTo>
                    <a:pt x="658" y="494"/>
                  </a:lnTo>
                  <a:lnTo>
                    <a:pt x="667" y="508"/>
                  </a:lnTo>
                  <a:lnTo>
                    <a:pt x="675" y="524"/>
                  </a:lnTo>
                  <a:lnTo>
                    <a:pt x="683" y="538"/>
                  </a:lnTo>
                  <a:lnTo>
                    <a:pt x="692" y="553"/>
                  </a:lnTo>
                  <a:lnTo>
                    <a:pt x="699" y="569"/>
                  </a:lnTo>
                  <a:lnTo>
                    <a:pt x="703" y="584"/>
                  </a:lnTo>
                  <a:lnTo>
                    <a:pt x="703" y="584"/>
                  </a:lnTo>
                  <a:lnTo>
                    <a:pt x="709" y="588"/>
                  </a:lnTo>
                  <a:lnTo>
                    <a:pt x="711" y="594"/>
                  </a:lnTo>
                  <a:lnTo>
                    <a:pt x="714" y="600"/>
                  </a:lnTo>
                  <a:lnTo>
                    <a:pt x="718" y="605"/>
                  </a:lnTo>
                  <a:lnTo>
                    <a:pt x="718" y="605"/>
                  </a:lnTo>
                  <a:lnTo>
                    <a:pt x="735" y="640"/>
                  </a:lnTo>
                  <a:lnTo>
                    <a:pt x="744" y="659"/>
                  </a:lnTo>
                  <a:lnTo>
                    <a:pt x="755" y="677"/>
                  </a:lnTo>
                  <a:lnTo>
                    <a:pt x="755" y="677"/>
                  </a:lnTo>
                  <a:lnTo>
                    <a:pt x="822" y="820"/>
                  </a:lnTo>
                  <a:lnTo>
                    <a:pt x="822" y="820"/>
                  </a:lnTo>
                  <a:lnTo>
                    <a:pt x="829" y="834"/>
                  </a:lnTo>
                  <a:lnTo>
                    <a:pt x="832" y="842"/>
                  </a:lnTo>
                  <a:lnTo>
                    <a:pt x="834" y="849"/>
                  </a:lnTo>
                  <a:lnTo>
                    <a:pt x="834" y="849"/>
                  </a:lnTo>
                  <a:lnTo>
                    <a:pt x="832" y="849"/>
                  </a:lnTo>
                  <a:lnTo>
                    <a:pt x="832" y="849"/>
                  </a:lnTo>
                  <a:lnTo>
                    <a:pt x="829" y="852"/>
                  </a:lnTo>
                  <a:lnTo>
                    <a:pt x="829" y="852"/>
                  </a:lnTo>
                  <a:lnTo>
                    <a:pt x="824" y="847"/>
                  </a:lnTo>
                  <a:lnTo>
                    <a:pt x="818" y="841"/>
                  </a:lnTo>
                  <a:lnTo>
                    <a:pt x="814" y="833"/>
                  </a:lnTo>
                  <a:lnTo>
                    <a:pt x="811" y="826"/>
                  </a:lnTo>
                  <a:lnTo>
                    <a:pt x="811" y="826"/>
                  </a:lnTo>
                  <a:lnTo>
                    <a:pt x="794" y="788"/>
                  </a:lnTo>
                  <a:lnTo>
                    <a:pt x="777" y="750"/>
                  </a:lnTo>
                  <a:lnTo>
                    <a:pt x="777" y="750"/>
                  </a:lnTo>
                  <a:lnTo>
                    <a:pt x="761" y="716"/>
                  </a:lnTo>
                  <a:lnTo>
                    <a:pt x="752" y="698"/>
                  </a:lnTo>
                  <a:lnTo>
                    <a:pt x="745" y="678"/>
                  </a:lnTo>
                  <a:lnTo>
                    <a:pt x="745" y="678"/>
                  </a:lnTo>
                  <a:lnTo>
                    <a:pt x="718" y="630"/>
                  </a:lnTo>
                  <a:lnTo>
                    <a:pt x="693" y="580"/>
                  </a:lnTo>
                  <a:lnTo>
                    <a:pt x="667" y="529"/>
                  </a:lnTo>
                  <a:lnTo>
                    <a:pt x="652" y="504"/>
                  </a:lnTo>
                  <a:lnTo>
                    <a:pt x="638" y="480"/>
                  </a:lnTo>
                  <a:lnTo>
                    <a:pt x="638" y="480"/>
                  </a:lnTo>
                  <a:lnTo>
                    <a:pt x="631" y="482"/>
                  </a:lnTo>
                  <a:lnTo>
                    <a:pt x="624" y="482"/>
                  </a:lnTo>
                  <a:lnTo>
                    <a:pt x="624" y="482"/>
                  </a:lnTo>
                  <a:lnTo>
                    <a:pt x="623" y="489"/>
                  </a:lnTo>
                  <a:lnTo>
                    <a:pt x="622" y="496"/>
                  </a:lnTo>
                  <a:lnTo>
                    <a:pt x="619" y="500"/>
                  </a:lnTo>
                  <a:lnTo>
                    <a:pt x="616" y="505"/>
                  </a:lnTo>
                  <a:lnTo>
                    <a:pt x="612" y="510"/>
                  </a:lnTo>
                  <a:lnTo>
                    <a:pt x="608" y="512"/>
                  </a:lnTo>
                  <a:lnTo>
                    <a:pt x="598" y="518"/>
                  </a:lnTo>
                  <a:lnTo>
                    <a:pt x="598" y="518"/>
                  </a:lnTo>
                  <a:lnTo>
                    <a:pt x="619" y="555"/>
                  </a:lnTo>
                  <a:lnTo>
                    <a:pt x="640" y="591"/>
                  </a:lnTo>
                  <a:lnTo>
                    <a:pt x="681" y="668"/>
                  </a:lnTo>
                  <a:lnTo>
                    <a:pt x="718" y="746"/>
                  </a:lnTo>
                  <a:lnTo>
                    <a:pt x="758" y="821"/>
                  </a:lnTo>
                  <a:lnTo>
                    <a:pt x="758" y="821"/>
                  </a:lnTo>
                  <a:lnTo>
                    <a:pt x="772" y="835"/>
                  </a:lnTo>
                  <a:lnTo>
                    <a:pt x="786" y="849"/>
                  </a:lnTo>
                  <a:lnTo>
                    <a:pt x="801" y="862"/>
                  </a:lnTo>
                  <a:lnTo>
                    <a:pt x="808" y="869"/>
                  </a:lnTo>
                  <a:lnTo>
                    <a:pt x="817" y="875"/>
                  </a:lnTo>
                  <a:lnTo>
                    <a:pt x="817" y="875"/>
                  </a:lnTo>
                  <a:lnTo>
                    <a:pt x="821" y="869"/>
                  </a:lnTo>
                  <a:lnTo>
                    <a:pt x="824" y="865"/>
                  </a:lnTo>
                  <a:lnTo>
                    <a:pt x="827" y="859"/>
                  </a:lnTo>
                  <a:lnTo>
                    <a:pt x="829" y="856"/>
                  </a:lnTo>
                  <a:lnTo>
                    <a:pt x="829" y="856"/>
                  </a:lnTo>
                  <a:lnTo>
                    <a:pt x="835" y="854"/>
                  </a:lnTo>
                  <a:lnTo>
                    <a:pt x="841" y="852"/>
                  </a:lnTo>
                  <a:lnTo>
                    <a:pt x="850" y="852"/>
                  </a:lnTo>
                  <a:lnTo>
                    <a:pt x="860" y="854"/>
                  </a:lnTo>
                  <a:lnTo>
                    <a:pt x="869" y="854"/>
                  </a:lnTo>
                  <a:lnTo>
                    <a:pt x="869" y="854"/>
                  </a:lnTo>
                  <a:lnTo>
                    <a:pt x="870" y="848"/>
                  </a:lnTo>
                  <a:lnTo>
                    <a:pt x="869" y="844"/>
                  </a:lnTo>
                  <a:lnTo>
                    <a:pt x="866" y="835"/>
                  </a:lnTo>
                  <a:lnTo>
                    <a:pt x="862" y="828"/>
                  </a:lnTo>
                  <a:lnTo>
                    <a:pt x="857" y="821"/>
                  </a:lnTo>
                  <a:lnTo>
                    <a:pt x="857" y="821"/>
                  </a:lnTo>
                  <a:lnTo>
                    <a:pt x="853" y="807"/>
                  </a:lnTo>
                  <a:lnTo>
                    <a:pt x="852" y="800"/>
                  </a:lnTo>
                  <a:lnTo>
                    <a:pt x="846" y="795"/>
                  </a:lnTo>
                  <a:lnTo>
                    <a:pt x="846" y="795"/>
                  </a:lnTo>
                  <a:lnTo>
                    <a:pt x="843" y="782"/>
                  </a:lnTo>
                  <a:lnTo>
                    <a:pt x="838" y="769"/>
                  </a:lnTo>
                  <a:lnTo>
                    <a:pt x="831" y="758"/>
                  </a:lnTo>
                  <a:lnTo>
                    <a:pt x="825" y="746"/>
                  </a:lnTo>
                  <a:lnTo>
                    <a:pt x="825" y="746"/>
                  </a:lnTo>
                  <a:lnTo>
                    <a:pt x="803" y="689"/>
                  </a:lnTo>
                  <a:lnTo>
                    <a:pt x="777" y="633"/>
                  </a:lnTo>
                  <a:lnTo>
                    <a:pt x="777" y="633"/>
                  </a:lnTo>
                  <a:lnTo>
                    <a:pt x="763" y="607"/>
                  </a:lnTo>
                  <a:lnTo>
                    <a:pt x="749" y="580"/>
                  </a:lnTo>
                  <a:lnTo>
                    <a:pt x="734" y="553"/>
                  </a:lnTo>
                  <a:lnTo>
                    <a:pt x="721" y="528"/>
                  </a:lnTo>
                  <a:lnTo>
                    <a:pt x="721" y="528"/>
                  </a:lnTo>
                  <a:lnTo>
                    <a:pt x="709" y="498"/>
                  </a:lnTo>
                  <a:lnTo>
                    <a:pt x="703" y="483"/>
                  </a:lnTo>
                  <a:lnTo>
                    <a:pt x="700" y="469"/>
                  </a:lnTo>
                  <a:lnTo>
                    <a:pt x="700" y="469"/>
                  </a:lnTo>
                  <a:lnTo>
                    <a:pt x="695" y="462"/>
                  </a:lnTo>
                  <a:lnTo>
                    <a:pt x="689" y="454"/>
                  </a:lnTo>
                  <a:lnTo>
                    <a:pt x="689" y="454"/>
                  </a:lnTo>
                  <a:lnTo>
                    <a:pt x="686" y="461"/>
                  </a:lnTo>
                  <a:lnTo>
                    <a:pt x="682" y="466"/>
                  </a:lnTo>
                  <a:lnTo>
                    <a:pt x="676" y="469"/>
                  </a:lnTo>
                  <a:lnTo>
                    <a:pt x="668" y="470"/>
                  </a:lnTo>
                  <a:lnTo>
                    <a:pt x="668" y="470"/>
                  </a:lnTo>
                  <a:close/>
                  <a:moveTo>
                    <a:pt x="1085" y="514"/>
                  </a:moveTo>
                  <a:lnTo>
                    <a:pt x="1085" y="514"/>
                  </a:lnTo>
                  <a:lnTo>
                    <a:pt x="1071" y="503"/>
                  </a:lnTo>
                  <a:lnTo>
                    <a:pt x="1065" y="497"/>
                  </a:lnTo>
                  <a:lnTo>
                    <a:pt x="1060" y="491"/>
                  </a:lnTo>
                  <a:lnTo>
                    <a:pt x="1060" y="491"/>
                  </a:lnTo>
                  <a:lnTo>
                    <a:pt x="1048" y="487"/>
                  </a:lnTo>
                  <a:lnTo>
                    <a:pt x="1037" y="483"/>
                  </a:lnTo>
                  <a:lnTo>
                    <a:pt x="1026" y="480"/>
                  </a:lnTo>
                  <a:lnTo>
                    <a:pt x="1013" y="477"/>
                  </a:lnTo>
                  <a:lnTo>
                    <a:pt x="1002" y="476"/>
                  </a:lnTo>
                  <a:lnTo>
                    <a:pt x="989" y="476"/>
                  </a:lnTo>
                  <a:lnTo>
                    <a:pt x="978" y="476"/>
                  </a:lnTo>
                  <a:lnTo>
                    <a:pt x="967" y="477"/>
                  </a:lnTo>
                  <a:lnTo>
                    <a:pt x="956" y="480"/>
                  </a:lnTo>
                  <a:lnTo>
                    <a:pt x="944" y="483"/>
                  </a:lnTo>
                  <a:lnTo>
                    <a:pt x="935" y="487"/>
                  </a:lnTo>
                  <a:lnTo>
                    <a:pt x="925" y="491"/>
                  </a:lnTo>
                  <a:lnTo>
                    <a:pt x="916" y="497"/>
                  </a:lnTo>
                  <a:lnTo>
                    <a:pt x="909" y="504"/>
                  </a:lnTo>
                  <a:lnTo>
                    <a:pt x="902" y="511"/>
                  </a:lnTo>
                  <a:lnTo>
                    <a:pt x="897" y="520"/>
                  </a:lnTo>
                  <a:lnTo>
                    <a:pt x="897" y="520"/>
                  </a:lnTo>
                  <a:lnTo>
                    <a:pt x="893" y="529"/>
                  </a:lnTo>
                  <a:lnTo>
                    <a:pt x="888" y="539"/>
                  </a:lnTo>
                  <a:lnTo>
                    <a:pt x="884" y="550"/>
                  </a:lnTo>
                  <a:lnTo>
                    <a:pt x="880" y="560"/>
                  </a:lnTo>
                  <a:lnTo>
                    <a:pt x="880" y="560"/>
                  </a:lnTo>
                  <a:lnTo>
                    <a:pt x="871" y="581"/>
                  </a:lnTo>
                  <a:lnTo>
                    <a:pt x="867" y="593"/>
                  </a:lnTo>
                  <a:lnTo>
                    <a:pt x="864" y="602"/>
                  </a:lnTo>
                  <a:lnTo>
                    <a:pt x="864" y="602"/>
                  </a:lnTo>
                  <a:lnTo>
                    <a:pt x="864" y="614"/>
                  </a:lnTo>
                  <a:lnTo>
                    <a:pt x="864" y="618"/>
                  </a:lnTo>
                  <a:lnTo>
                    <a:pt x="863" y="623"/>
                  </a:lnTo>
                  <a:lnTo>
                    <a:pt x="863" y="623"/>
                  </a:lnTo>
                  <a:lnTo>
                    <a:pt x="860" y="629"/>
                  </a:lnTo>
                  <a:lnTo>
                    <a:pt x="857" y="635"/>
                  </a:lnTo>
                  <a:lnTo>
                    <a:pt x="857" y="635"/>
                  </a:lnTo>
                  <a:lnTo>
                    <a:pt x="856" y="646"/>
                  </a:lnTo>
                  <a:lnTo>
                    <a:pt x="855" y="659"/>
                  </a:lnTo>
                  <a:lnTo>
                    <a:pt x="856" y="671"/>
                  </a:lnTo>
                  <a:lnTo>
                    <a:pt x="857" y="682"/>
                  </a:lnTo>
                  <a:lnTo>
                    <a:pt x="863" y="708"/>
                  </a:lnTo>
                  <a:lnTo>
                    <a:pt x="869" y="730"/>
                  </a:lnTo>
                  <a:lnTo>
                    <a:pt x="869" y="730"/>
                  </a:lnTo>
                  <a:lnTo>
                    <a:pt x="869" y="733"/>
                  </a:lnTo>
                  <a:lnTo>
                    <a:pt x="867" y="736"/>
                  </a:lnTo>
                  <a:lnTo>
                    <a:pt x="867" y="736"/>
                  </a:lnTo>
                  <a:lnTo>
                    <a:pt x="871" y="754"/>
                  </a:lnTo>
                  <a:lnTo>
                    <a:pt x="877" y="771"/>
                  </a:lnTo>
                  <a:lnTo>
                    <a:pt x="884" y="786"/>
                  </a:lnTo>
                  <a:lnTo>
                    <a:pt x="893" y="802"/>
                  </a:lnTo>
                  <a:lnTo>
                    <a:pt x="902" y="816"/>
                  </a:lnTo>
                  <a:lnTo>
                    <a:pt x="912" y="828"/>
                  </a:lnTo>
                  <a:lnTo>
                    <a:pt x="923" y="840"/>
                  </a:lnTo>
                  <a:lnTo>
                    <a:pt x="935" y="849"/>
                  </a:lnTo>
                  <a:lnTo>
                    <a:pt x="935" y="849"/>
                  </a:lnTo>
                  <a:lnTo>
                    <a:pt x="1088" y="848"/>
                  </a:lnTo>
                  <a:lnTo>
                    <a:pt x="1239" y="848"/>
                  </a:lnTo>
                  <a:lnTo>
                    <a:pt x="1239" y="848"/>
                  </a:lnTo>
                  <a:lnTo>
                    <a:pt x="1258" y="833"/>
                  </a:lnTo>
                  <a:lnTo>
                    <a:pt x="1277" y="814"/>
                  </a:lnTo>
                  <a:lnTo>
                    <a:pt x="1286" y="805"/>
                  </a:lnTo>
                  <a:lnTo>
                    <a:pt x="1294" y="793"/>
                  </a:lnTo>
                  <a:lnTo>
                    <a:pt x="1301" y="782"/>
                  </a:lnTo>
                  <a:lnTo>
                    <a:pt x="1308" y="769"/>
                  </a:lnTo>
                  <a:lnTo>
                    <a:pt x="1308" y="769"/>
                  </a:lnTo>
                  <a:lnTo>
                    <a:pt x="1316" y="750"/>
                  </a:lnTo>
                  <a:lnTo>
                    <a:pt x="1323" y="727"/>
                  </a:lnTo>
                  <a:lnTo>
                    <a:pt x="1329" y="705"/>
                  </a:lnTo>
                  <a:lnTo>
                    <a:pt x="1332" y="694"/>
                  </a:lnTo>
                  <a:lnTo>
                    <a:pt x="1333" y="682"/>
                  </a:lnTo>
                  <a:lnTo>
                    <a:pt x="1333" y="682"/>
                  </a:lnTo>
                  <a:lnTo>
                    <a:pt x="1333" y="656"/>
                  </a:lnTo>
                  <a:lnTo>
                    <a:pt x="1332" y="630"/>
                  </a:lnTo>
                  <a:lnTo>
                    <a:pt x="1331" y="618"/>
                  </a:lnTo>
                  <a:lnTo>
                    <a:pt x="1328" y="605"/>
                  </a:lnTo>
                  <a:lnTo>
                    <a:pt x="1323" y="593"/>
                  </a:lnTo>
                  <a:lnTo>
                    <a:pt x="1318" y="580"/>
                  </a:lnTo>
                  <a:lnTo>
                    <a:pt x="1318" y="580"/>
                  </a:lnTo>
                  <a:lnTo>
                    <a:pt x="1305" y="562"/>
                  </a:lnTo>
                  <a:lnTo>
                    <a:pt x="1293" y="546"/>
                  </a:lnTo>
                  <a:lnTo>
                    <a:pt x="1277" y="534"/>
                  </a:lnTo>
                  <a:lnTo>
                    <a:pt x="1260" y="524"/>
                  </a:lnTo>
                  <a:lnTo>
                    <a:pt x="1260" y="524"/>
                  </a:lnTo>
                  <a:lnTo>
                    <a:pt x="1248" y="518"/>
                  </a:lnTo>
                  <a:lnTo>
                    <a:pt x="1235" y="512"/>
                  </a:lnTo>
                  <a:lnTo>
                    <a:pt x="1222" y="508"/>
                  </a:lnTo>
                  <a:lnTo>
                    <a:pt x="1208" y="505"/>
                  </a:lnTo>
                  <a:lnTo>
                    <a:pt x="1194" y="504"/>
                  </a:lnTo>
                  <a:lnTo>
                    <a:pt x="1180" y="505"/>
                  </a:lnTo>
                  <a:lnTo>
                    <a:pt x="1168" y="510"/>
                  </a:lnTo>
                  <a:lnTo>
                    <a:pt x="1155" y="517"/>
                  </a:lnTo>
                  <a:lnTo>
                    <a:pt x="1155" y="517"/>
                  </a:lnTo>
                  <a:lnTo>
                    <a:pt x="1151" y="524"/>
                  </a:lnTo>
                  <a:lnTo>
                    <a:pt x="1147" y="532"/>
                  </a:lnTo>
                  <a:lnTo>
                    <a:pt x="1142" y="541"/>
                  </a:lnTo>
                  <a:lnTo>
                    <a:pt x="1141" y="549"/>
                  </a:lnTo>
                  <a:lnTo>
                    <a:pt x="1141" y="549"/>
                  </a:lnTo>
                  <a:lnTo>
                    <a:pt x="1148" y="541"/>
                  </a:lnTo>
                  <a:lnTo>
                    <a:pt x="1155" y="532"/>
                  </a:lnTo>
                  <a:lnTo>
                    <a:pt x="1159" y="528"/>
                  </a:lnTo>
                  <a:lnTo>
                    <a:pt x="1165" y="527"/>
                  </a:lnTo>
                  <a:lnTo>
                    <a:pt x="1170" y="527"/>
                  </a:lnTo>
                  <a:lnTo>
                    <a:pt x="1176" y="529"/>
                  </a:lnTo>
                  <a:lnTo>
                    <a:pt x="1176" y="529"/>
                  </a:lnTo>
                  <a:lnTo>
                    <a:pt x="1176" y="532"/>
                  </a:lnTo>
                  <a:lnTo>
                    <a:pt x="1176" y="534"/>
                  </a:lnTo>
                  <a:lnTo>
                    <a:pt x="1172" y="535"/>
                  </a:lnTo>
                  <a:lnTo>
                    <a:pt x="1168" y="536"/>
                  </a:lnTo>
                  <a:lnTo>
                    <a:pt x="1163" y="539"/>
                  </a:lnTo>
                  <a:lnTo>
                    <a:pt x="1163" y="539"/>
                  </a:lnTo>
                  <a:lnTo>
                    <a:pt x="1155" y="550"/>
                  </a:lnTo>
                  <a:lnTo>
                    <a:pt x="1148" y="556"/>
                  </a:lnTo>
                  <a:lnTo>
                    <a:pt x="1141" y="562"/>
                  </a:lnTo>
                  <a:lnTo>
                    <a:pt x="1134" y="566"/>
                  </a:lnTo>
                  <a:lnTo>
                    <a:pt x="1126" y="570"/>
                  </a:lnTo>
                  <a:lnTo>
                    <a:pt x="1116" y="571"/>
                  </a:lnTo>
                  <a:lnTo>
                    <a:pt x="1107" y="571"/>
                  </a:lnTo>
                  <a:lnTo>
                    <a:pt x="1107" y="571"/>
                  </a:lnTo>
                  <a:lnTo>
                    <a:pt x="1095" y="569"/>
                  </a:lnTo>
                  <a:lnTo>
                    <a:pt x="1082" y="563"/>
                  </a:lnTo>
                  <a:lnTo>
                    <a:pt x="1075" y="560"/>
                  </a:lnTo>
                  <a:lnTo>
                    <a:pt x="1071" y="556"/>
                  </a:lnTo>
                  <a:lnTo>
                    <a:pt x="1068" y="552"/>
                  </a:lnTo>
                  <a:lnTo>
                    <a:pt x="1067" y="549"/>
                  </a:lnTo>
                  <a:lnTo>
                    <a:pt x="1067" y="549"/>
                  </a:lnTo>
                  <a:lnTo>
                    <a:pt x="1074" y="549"/>
                  </a:lnTo>
                  <a:lnTo>
                    <a:pt x="1079" y="552"/>
                  </a:lnTo>
                  <a:lnTo>
                    <a:pt x="1089" y="556"/>
                  </a:lnTo>
                  <a:lnTo>
                    <a:pt x="1093" y="559"/>
                  </a:lnTo>
                  <a:lnTo>
                    <a:pt x="1097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0" y="559"/>
                  </a:lnTo>
                  <a:lnTo>
                    <a:pt x="1114" y="539"/>
                  </a:lnTo>
                  <a:lnTo>
                    <a:pt x="1123" y="520"/>
                  </a:lnTo>
                  <a:lnTo>
                    <a:pt x="1123" y="520"/>
                  </a:lnTo>
                  <a:lnTo>
                    <a:pt x="1113" y="518"/>
                  </a:lnTo>
                  <a:lnTo>
                    <a:pt x="1104" y="517"/>
                  </a:lnTo>
                  <a:lnTo>
                    <a:pt x="1096" y="515"/>
                  </a:lnTo>
                  <a:lnTo>
                    <a:pt x="1085" y="514"/>
                  </a:lnTo>
                  <a:lnTo>
                    <a:pt x="1085" y="514"/>
                  </a:lnTo>
                  <a:close/>
                  <a:moveTo>
                    <a:pt x="1703" y="477"/>
                  </a:moveTo>
                  <a:lnTo>
                    <a:pt x="1703" y="477"/>
                  </a:lnTo>
                  <a:lnTo>
                    <a:pt x="1704" y="482"/>
                  </a:lnTo>
                  <a:lnTo>
                    <a:pt x="1707" y="484"/>
                  </a:lnTo>
                  <a:lnTo>
                    <a:pt x="1708" y="487"/>
                  </a:lnTo>
                  <a:lnTo>
                    <a:pt x="1708" y="489"/>
                  </a:lnTo>
                  <a:lnTo>
                    <a:pt x="1707" y="491"/>
                  </a:lnTo>
                  <a:lnTo>
                    <a:pt x="1707" y="491"/>
                  </a:lnTo>
                  <a:lnTo>
                    <a:pt x="1718" y="500"/>
                  </a:lnTo>
                  <a:lnTo>
                    <a:pt x="1729" y="507"/>
                  </a:lnTo>
                  <a:lnTo>
                    <a:pt x="1740" y="514"/>
                  </a:lnTo>
                  <a:lnTo>
                    <a:pt x="1750" y="522"/>
                  </a:lnTo>
                  <a:lnTo>
                    <a:pt x="1750" y="522"/>
                  </a:lnTo>
                  <a:lnTo>
                    <a:pt x="1761" y="524"/>
                  </a:lnTo>
                  <a:lnTo>
                    <a:pt x="1774" y="527"/>
                  </a:lnTo>
                  <a:lnTo>
                    <a:pt x="1780" y="527"/>
                  </a:lnTo>
                  <a:lnTo>
                    <a:pt x="1785" y="525"/>
                  </a:lnTo>
                  <a:lnTo>
                    <a:pt x="1790" y="522"/>
                  </a:lnTo>
                  <a:lnTo>
                    <a:pt x="1792" y="518"/>
                  </a:lnTo>
                  <a:lnTo>
                    <a:pt x="1792" y="518"/>
                  </a:lnTo>
                  <a:lnTo>
                    <a:pt x="1790" y="515"/>
                  </a:lnTo>
                  <a:lnTo>
                    <a:pt x="1787" y="514"/>
                  </a:lnTo>
                  <a:lnTo>
                    <a:pt x="1781" y="514"/>
                  </a:lnTo>
                  <a:lnTo>
                    <a:pt x="1774" y="514"/>
                  </a:lnTo>
                  <a:lnTo>
                    <a:pt x="1767" y="515"/>
                  </a:lnTo>
                  <a:lnTo>
                    <a:pt x="1767" y="515"/>
                  </a:lnTo>
                  <a:lnTo>
                    <a:pt x="1756" y="514"/>
                  </a:lnTo>
                  <a:lnTo>
                    <a:pt x="1746" y="511"/>
                  </a:lnTo>
                  <a:lnTo>
                    <a:pt x="1738" y="505"/>
                  </a:lnTo>
                  <a:lnTo>
                    <a:pt x="1731" y="500"/>
                  </a:lnTo>
                  <a:lnTo>
                    <a:pt x="1731" y="500"/>
                  </a:lnTo>
                  <a:lnTo>
                    <a:pt x="1726" y="500"/>
                  </a:lnTo>
                  <a:lnTo>
                    <a:pt x="1724" y="500"/>
                  </a:lnTo>
                  <a:lnTo>
                    <a:pt x="1722" y="498"/>
                  </a:lnTo>
                  <a:lnTo>
                    <a:pt x="1722" y="498"/>
                  </a:lnTo>
                  <a:lnTo>
                    <a:pt x="1722" y="494"/>
                  </a:lnTo>
                  <a:lnTo>
                    <a:pt x="1722" y="491"/>
                  </a:lnTo>
                  <a:lnTo>
                    <a:pt x="1718" y="487"/>
                  </a:lnTo>
                  <a:lnTo>
                    <a:pt x="1715" y="482"/>
                  </a:lnTo>
                  <a:lnTo>
                    <a:pt x="1714" y="479"/>
                  </a:lnTo>
                  <a:lnTo>
                    <a:pt x="1712" y="475"/>
                  </a:lnTo>
                  <a:lnTo>
                    <a:pt x="1712" y="475"/>
                  </a:lnTo>
                  <a:lnTo>
                    <a:pt x="1711" y="476"/>
                  </a:lnTo>
                  <a:lnTo>
                    <a:pt x="1708" y="476"/>
                  </a:lnTo>
                  <a:lnTo>
                    <a:pt x="1705" y="476"/>
                  </a:lnTo>
                  <a:lnTo>
                    <a:pt x="1703" y="477"/>
                  </a:lnTo>
                  <a:lnTo>
                    <a:pt x="1703" y="477"/>
                  </a:lnTo>
                  <a:close/>
                  <a:moveTo>
                    <a:pt x="1489" y="484"/>
                  </a:moveTo>
                  <a:lnTo>
                    <a:pt x="1489" y="484"/>
                  </a:lnTo>
                  <a:lnTo>
                    <a:pt x="1486" y="486"/>
                  </a:lnTo>
                  <a:lnTo>
                    <a:pt x="1484" y="487"/>
                  </a:lnTo>
                  <a:lnTo>
                    <a:pt x="1484" y="487"/>
                  </a:lnTo>
                  <a:lnTo>
                    <a:pt x="1481" y="491"/>
                  </a:lnTo>
                  <a:lnTo>
                    <a:pt x="1482" y="496"/>
                  </a:lnTo>
                  <a:lnTo>
                    <a:pt x="1484" y="498"/>
                  </a:lnTo>
                  <a:lnTo>
                    <a:pt x="1485" y="503"/>
                  </a:lnTo>
                  <a:lnTo>
                    <a:pt x="1489" y="508"/>
                  </a:lnTo>
                  <a:lnTo>
                    <a:pt x="1491" y="511"/>
                  </a:lnTo>
                  <a:lnTo>
                    <a:pt x="1491" y="514"/>
                  </a:lnTo>
                  <a:lnTo>
                    <a:pt x="1491" y="514"/>
                  </a:lnTo>
                  <a:lnTo>
                    <a:pt x="1495" y="514"/>
                  </a:lnTo>
                  <a:lnTo>
                    <a:pt x="1498" y="515"/>
                  </a:lnTo>
                  <a:lnTo>
                    <a:pt x="1505" y="518"/>
                  </a:lnTo>
                  <a:lnTo>
                    <a:pt x="1510" y="521"/>
                  </a:lnTo>
                  <a:lnTo>
                    <a:pt x="1513" y="521"/>
                  </a:lnTo>
                  <a:lnTo>
                    <a:pt x="1517" y="521"/>
                  </a:lnTo>
                  <a:lnTo>
                    <a:pt x="1517" y="521"/>
                  </a:lnTo>
                  <a:lnTo>
                    <a:pt x="1520" y="524"/>
                  </a:lnTo>
                  <a:lnTo>
                    <a:pt x="1524" y="527"/>
                  </a:lnTo>
                  <a:lnTo>
                    <a:pt x="1528" y="528"/>
                  </a:lnTo>
                  <a:lnTo>
                    <a:pt x="1534" y="529"/>
                  </a:lnTo>
                  <a:lnTo>
                    <a:pt x="1545" y="531"/>
                  </a:lnTo>
                  <a:lnTo>
                    <a:pt x="1551" y="531"/>
                  </a:lnTo>
                  <a:lnTo>
                    <a:pt x="1555" y="534"/>
                  </a:lnTo>
                  <a:lnTo>
                    <a:pt x="1555" y="534"/>
                  </a:lnTo>
                  <a:lnTo>
                    <a:pt x="1559" y="531"/>
                  </a:lnTo>
                  <a:lnTo>
                    <a:pt x="1562" y="529"/>
                  </a:lnTo>
                  <a:lnTo>
                    <a:pt x="1571" y="528"/>
                  </a:lnTo>
                  <a:lnTo>
                    <a:pt x="1575" y="528"/>
                  </a:lnTo>
                  <a:lnTo>
                    <a:pt x="1578" y="527"/>
                  </a:lnTo>
                  <a:lnTo>
                    <a:pt x="1579" y="522"/>
                  </a:lnTo>
                  <a:lnTo>
                    <a:pt x="1578" y="518"/>
                  </a:lnTo>
                  <a:lnTo>
                    <a:pt x="1578" y="518"/>
                  </a:lnTo>
                  <a:lnTo>
                    <a:pt x="1571" y="521"/>
                  </a:lnTo>
                  <a:lnTo>
                    <a:pt x="1565" y="522"/>
                  </a:lnTo>
                  <a:lnTo>
                    <a:pt x="1551" y="524"/>
                  </a:lnTo>
                  <a:lnTo>
                    <a:pt x="1538" y="522"/>
                  </a:lnTo>
                  <a:lnTo>
                    <a:pt x="1526" y="518"/>
                  </a:lnTo>
                  <a:lnTo>
                    <a:pt x="1513" y="511"/>
                  </a:lnTo>
                  <a:lnTo>
                    <a:pt x="1503" y="504"/>
                  </a:lnTo>
                  <a:lnTo>
                    <a:pt x="1495" y="494"/>
                  </a:lnTo>
                  <a:lnTo>
                    <a:pt x="1489" y="484"/>
                  </a:lnTo>
                  <a:lnTo>
                    <a:pt x="1489" y="484"/>
                  </a:lnTo>
                  <a:close/>
                  <a:moveTo>
                    <a:pt x="426" y="682"/>
                  </a:moveTo>
                  <a:lnTo>
                    <a:pt x="426" y="682"/>
                  </a:lnTo>
                  <a:lnTo>
                    <a:pt x="426" y="684"/>
                  </a:lnTo>
                  <a:lnTo>
                    <a:pt x="426" y="687"/>
                  </a:lnTo>
                  <a:lnTo>
                    <a:pt x="425" y="689"/>
                  </a:lnTo>
                  <a:lnTo>
                    <a:pt x="425" y="692"/>
                  </a:lnTo>
                  <a:lnTo>
                    <a:pt x="425" y="692"/>
                  </a:lnTo>
                  <a:lnTo>
                    <a:pt x="426" y="695"/>
                  </a:lnTo>
                  <a:lnTo>
                    <a:pt x="428" y="696"/>
                  </a:lnTo>
                  <a:lnTo>
                    <a:pt x="429" y="699"/>
                  </a:lnTo>
                  <a:lnTo>
                    <a:pt x="431" y="702"/>
                  </a:lnTo>
                  <a:lnTo>
                    <a:pt x="431" y="702"/>
                  </a:lnTo>
                  <a:lnTo>
                    <a:pt x="446" y="806"/>
                  </a:lnTo>
                  <a:lnTo>
                    <a:pt x="455" y="859"/>
                  </a:lnTo>
                  <a:lnTo>
                    <a:pt x="467" y="910"/>
                  </a:lnTo>
                  <a:lnTo>
                    <a:pt x="467" y="910"/>
                  </a:lnTo>
                  <a:lnTo>
                    <a:pt x="473" y="935"/>
                  </a:lnTo>
                  <a:lnTo>
                    <a:pt x="477" y="962"/>
                  </a:lnTo>
                  <a:lnTo>
                    <a:pt x="485" y="1017"/>
                  </a:lnTo>
                  <a:lnTo>
                    <a:pt x="485" y="1017"/>
                  </a:lnTo>
                  <a:lnTo>
                    <a:pt x="490" y="1035"/>
                  </a:lnTo>
                  <a:lnTo>
                    <a:pt x="494" y="1053"/>
                  </a:lnTo>
                  <a:lnTo>
                    <a:pt x="497" y="1071"/>
                  </a:lnTo>
                  <a:lnTo>
                    <a:pt x="497" y="1080"/>
                  </a:lnTo>
                  <a:lnTo>
                    <a:pt x="495" y="1088"/>
                  </a:lnTo>
                  <a:lnTo>
                    <a:pt x="495" y="1088"/>
                  </a:lnTo>
                  <a:lnTo>
                    <a:pt x="501" y="1101"/>
                  </a:lnTo>
                  <a:lnTo>
                    <a:pt x="504" y="1113"/>
                  </a:lnTo>
                  <a:lnTo>
                    <a:pt x="506" y="1125"/>
                  </a:lnTo>
                  <a:lnTo>
                    <a:pt x="511" y="1137"/>
                  </a:lnTo>
                  <a:lnTo>
                    <a:pt x="511" y="1137"/>
                  </a:lnTo>
                  <a:lnTo>
                    <a:pt x="535" y="1127"/>
                  </a:lnTo>
                  <a:lnTo>
                    <a:pt x="560" y="1119"/>
                  </a:lnTo>
                  <a:lnTo>
                    <a:pt x="588" y="1113"/>
                  </a:lnTo>
                  <a:lnTo>
                    <a:pt x="617" y="1109"/>
                  </a:lnTo>
                  <a:lnTo>
                    <a:pt x="617" y="1109"/>
                  </a:lnTo>
                  <a:lnTo>
                    <a:pt x="613" y="1080"/>
                  </a:lnTo>
                  <a:lnTo>
                    <a:pt x="608" y="1050"/>
                  </a:lnTo>
                  <a:lnTo>
                    <a:pt x="595" y="991"/>
                  </a:lnTo>
                  <a:lnTo>
                    <a:pt x="582" y="932"/>
                  </a:lnTo>
                  <a:lnTo>
                    <a:pt x="570" y="875"/>
                  </a:lnTo>
                  <a:lnTo>
                    <a:pt x="570" y="875"/>
                  </a:lnTo>
                  <a:lnTo>
                    <a:pt x="560" y="844"/>
                  </a:lnTo>
                  <a:lnTo>
                    <a:pt x="556" y="827"/>
                  </a:lnTo>
                  <a:lnTo>
                    <a:pt x="553" y="810"/>
                  </a:lnTo>
                  <a:lnTo>
                    <a:pt x="553" y="810"/>
                  </a:lnTo>
                  <a:lnTo>
                    <a:pt x="553" y="800"/>
                  </a:lnTo>
                  <a:lnTo>
                    <a:pt x="554" y="796"/>
                  </a:lnTo>
                  <a:lnTo>
                    <a:pt x="557" y="792"/>
                  </a:lnTo>
                  <a:lnTo>
                    <a:pt x="557" y="792"/>
                  </a:lnTo>
                  <a:lnTo>
                    <a:pt x="565" y="792"/>
                  </a:lnTo>
                  <a:lnTo>
                    <a:pt x="572" y="795"/>
                  </a:lnTo>
                  <a:lnTo>
                    <a:pt x="581" y="798"/>
                  </a:lnTo>
                  <a:lnTo>
                    <a:pt x="588" y="803"/>
                  </a:lnTo>
                  <a:lnTo>
                    <a:pt x="599" y="816"/>
                  </a:lnTo>
                  <a:lnTo>
                    <a:pt x="612" y="827"/>
                  </a:lnTo>
                  <a:lnTo>
                    <a:pt x="612" y="827"/>
                  </a:lnTo>
                  <a:lnTo>
                    <a:pt x="631" y="847"/>
                  </a:lnTo>
                  <a:lnTo>
                    <a:pt x="640" y="855"/>
                  </a:lnTo>
                  <a:lnTo>
                    <a:pt x="650" y="862"/>
                  </a:lnTo>
                  <a:lnTo>
                    <a:pt x="650" y="862"/>
                  </a:lnTo>
                  <a:lnTo>
                    <a:pt x="665" y="879"/>
                  </a:lnTo>
                  <a:lnTo>
                    <a:pt x="679" y="897"/>
                  </a:lnTo>
                  <a:lnTo>
                    <a:pt x="711" y="929"/>
                  </a:lnTo>
                  <a:lnTo>
                    <a:pt x="744" y="962"/>
                  </a:lnTo>
                  <a:lnTo>
                    <a:pt x="776" y="994"/>
                  </a:lnTo>
                  <a:lnTo>
                    <a:pt x="776" y="994"/>
                  </a:lnTo>
                  <a:lnTo>
                    <a:pt x="776" y="998"/>
                  </a:lnTo>
                  <a:lnTo>
                    <a:pt x="779" y="1004"/>
                  </a:lnTo>
                  <a:lnTo>
                    <a:pt x="779" y="1004"/>
                  </a:lnTo>
                  <a:lnTo>
                    <a:pt x="786" y="1011"/>
                  </a:lnTo>
                  <a:lnTo>
                    <a:pt x="794" y="1018"/>
                  </a:lnTo>
                  <a:lnTo>
                    <a:pt x="794" y="1018"/>
                  </a:lnTo>
                  <a:lnTo>
                    <a:pt x="800" y="1026"/>
                  </a:lnTo>
                  <a:lnTo>
                    <a:pt x="805" y="1035"/>
                  </a:lnTo>
                  <a:lnTo>
                    <a:pt x="808" y="1038"/>
                  </a:lnTo>
                  <a:lnTo>
                    <a:pt x="813" y="1042"/>
                  </a:lnTo>
                  <a:lnTo>
                    <a:pt x="817" y="1045"/>
                  </a:lnTo>
                  <a:lnTo>
                    <a:pt x="821" y="1046"/>
                  </a:lnTo>
                  <a:lnTo>
                    <a:pt x="821" y="1046"/>
                  </a:lnTo>
                  <a:lnTo>
                    <a:pt x="817" y="1038"/>
                  </a:lnTo>
                  <a:lnTo>
                    <a:pt x="811" y="1031"/>
                  </a:lnTo>
                  <a:lnTo>
                    <a:pt x="805" y="1024"/>
                  </a:lnTo>
                  <a:lnTo>
                    <a:pt x="800" y="1015"/>
                  </a:lnTo>
                  <a:lnTo>
                    <a:pt x="800" y="1015"/>
                  </a:lnTo>
                  <a:lnTo>
                    <a:pt x="794" y="1001"/>
                  </a:lnTo>
                  <a:lnTo>
                    <a:pt x="791" y="986"/>
                  </a:lnTo>
                  <a:lnTo>
                    <a:pt x="790" y="969"/>
                  </a:lnTo>
                  <a:lnTo>
                    <a:pt x="790" y="953"/>
                  </a:lnTo>
                  <a:lnTo>
                    <a:pt x="791" y="936"/>
                  </a:lnTo>
                  <a:lnTo>
                    <a:pt x="796" y="921"/>
                  </a:lnTo>
                  <a:lnTo>
                    <a:pt x="800" y="906"/>
                  </a:lnTo>
                  <a:lnTo>
                    <a:pt x="805" y="893"/>
                  </a:lnTo>
                  <a:lnTo>
                    <a:pt x="805" y="893"/>
                  </a:lnTo>
                  <a:lnTo>
                    <a:pt x="783" y="869"/>
                  </a:lnTo>
                  <a:lnTo>
                    <a:pt x="773" y="856"/>
                  </a:lnTo>
                  <a:lnTo>
                    <a:pt x="763" y="844"/>
                  </a:lnTo>
                  <a:lnTo>
                    <a:pt x="763" y="844"/>
                  </a:lnTo>
                  <a:lnTo>
                    <a:pt x="741" y="824"/>
                  </a:lnTo>
                  <a:lnTo>
                    <a:pt x="720" y="803"/>
                  </a:lnTo>
                  <a:lnTo>
                    <a:pt x="678" y="761"/>
                  </a:lnTo>
                  <a:lnTo>
                    <a:pt x="636" y="719"/>
                  </a:lnTo>
                  <a:lnTo>
                    <a:pt x="615" y="699"/>
                  </a:lnTo>
                  <a:lnTo>
                    <a:pt x="594" y="680"/>
                  </a:lnTo>
                  <a:lnTo>
                    <a:pt x="594" y="680"/>
                  </a:lnTo>
                  <a:lnTo>
                    <a:pt x="567" y="656"/>
                  </a:lnTo>
                  <a:lnTo>
                    <a:pt x="542" y="630"/>
                  </a:lnTo>
                  <a:lnTo>
                    <a:pt x="492" y="580"/>
                  </a:lnTo>
                  <a:lnTo>
                    <a:pt x="492" y="580"/>
                  </a:lnTo>
                  <a:lnTo>
                    <a:pt x="470" y="559"/>
                  </a:lnTo>
                  <a:lnTo>
                    <a:pt x="445" y="538"/>
                  </a:lnTo>
                  <a:lnTo>
                    <a:pt x="422" y="515"/>
                  </a:lnTo>
                  <a:lnTo>
                    <a:pt x="400" y="493"/>
                  </a:lnTo>
                  <a:lnTo>
                    <a:pt x="400" y="493"/>
                  </a:lnTo>
                  <a:lnTo>
                    <a:pt x="396" y="493"/>
                  </a:lnTo>
                  <a:lnTo>
                    <a:pt x="396" y="493"/>
                  </a:lnTo>
                  <a:lnTo>
                    <a:pt x="396" y="515"/>
                  </a:lnTo>
                  <a:lnTo>
                    <a:pt x="397" y="538"/>
                  </a:lnTo>
                  <a:lnTo>
                    <a:pt x="400" y="562"/>
                  </a:lnTo>
                  <a:lnTo>
                    <a:pt x="404" y="587"/>
                  </a:lnTo>
                  <a:lnTo>
                    <a:pt x="414" y="636"/>
                  </a:lnTo>
                  <a:lnTo>
                    <a:pt x="426" y="682"/>
                  </a:lnTo>
                  <a:lnTo>
                    <a:pt x="426" y="682"/>
                  </a:lnTo>
                  <a:close/>
                  <a:moveTo>
                    <a:pt x="1642" y="630"/>
                  </a:moveTo>
                  <a:lnTo>
                    <a:pt x="1642" y="630"/>
                  </a:lnTo>
                  <a:lnTo>
                    <a:pt x="1676" y="625"/>
                  </a:lnTo>
                  <a:lnTo>
                    <a:pt x="1693" y="622"/>
                  </a:lnTo>
                  <a:lnTo>
                    <a:pt x="1710" y="621"/>
                  </a:lnTo>
                  <a:lnTo>
                    <a:pt x="1710" y="621"/>
                  </a:lnTo>
                  <a:lnTo>
                    <a:pt x="1726" y="601"/>
                  </a:lnTo>
                  <a:lnTo>
                    <a:pt x="1742" y="578"/>
                  </a:lnTo>
                  <a:lnTo>
                    <a:pt x="1771" y="534"/>
                  </a:lnTo>
                  <a:lnTo>
                    <a:pt x="1771" y="534"/>
                  </a:lnTo>
                  <a:lnTo>
                    <a:pt x="1759" y="532"/>
                  </a:lnTo>
                  <a:lnTo>
                    <a:pt x="1750" y="529"/>
                  </a:lnTo>
                  <a:lnTo>
                    <a:pt x="1743" y="525"/>
                  </a:lnTo>
                  <a:lnTo>
                    <a:pt x="1738" y="520"/>
                  </a:lnTo>
                  <a:lnTo>
                    <a:pt x="1738" y="520"/>
                  </a:lnTo>
                  <a:lnTo>
                    <a:pt x="1732" y="520"/>
                  </a:lnTo>
                  <a:lnTo>
                    <a:pt x="1728" y="518"/>
                  </a:lnTo>
                  <a:lnTo>
                    <a:pt x="1724" y="517"/>
                  </a:lnTo>
                  <a:lnTo>
                    <a:pt x="1719" y="514"/>
                  </a:lnTo>
                  <a:lnTo>
                    <a:pt x="1711" y="507"/>
                  </a:lnTo>
                  <a:lnTo>
                    <a:pt x="1707" y="504"/>
                  </a:lnTo>
                  <a:lnTo>
                    <a:pt x="1701" y="503"/>
                  </a:lnTo>
                  <a:lnTo>
                    <a:pt x="1701" y="503"/>
                  </a:lnTo>
                  <a:lnTo>
                    <a:pt x="1672" y="566"/>
                  </a:lnTo>
                  <a:lnTo>
                    <a:pt x="1642" y="630"/>
                  </a:lnTo>
                  <a:lnTo>
                    <a:pt x="1642" y="630"/>
                  </a:lnTo>
                  <a:close/>
                  <a:moveTo>
                    <a:pt x="1482" y="527"/>
                  </a:moveTo>
                  <a:lnTo>
                    <a:pt x="1482" y="527"/>
                  </a:lnTo>
                  <a:lnTo>
                    <a:pt x="1462" y="573"/>
                  </a:lnTo>
                  <a:lnTo>
                    <a:pt x="1444" y="622"/>
                  </a:lnTo>
                  <a:lnTo>
                    <a:pt x="1426" y="670"/>
                  </a:lnTo>
                  <a:lnTo>
                    <a:pt x="1411" y="719"/>
                  </a:lnTo>
                  <a:lnTo>
                    <a:pt x="1411" y="719"/>
                  </a:lnTo>
                  <a:lnTo>
                    <a:pt x="1422" y="713"/>
                  </a:lnTo>
                  <a:lnTo>
                    <a:pt x="1433" y="706"/>
                  </a:lnTo>
                  <a:lnTo>
                    <a:pt x="1443" y="699"/>
                  </a:lnTo>
                  <a:lnTo>
                    <a:pt x="1455" y="694"/>
                  </a:lnTo>
                  <a:lnTo>
                    <a:pt x="1455" y="694"/>
                  </a:lnTo>
                  <a:lnTo>
                    <a:pt x="1469" y="688"/>
                  </a:lnTo>
                  <a:lnTo>
                    <a:pt x="1484" y="684"/>
                  </a:lnTo>
                  <a:lnTo>
                    <a:pt x="1498" y="678"/>
                  </a:lnTo>
                  <a:lnTo>
                    <a:pt x="1502" y="674"/>
                  </a:lnTo>
                  <a:lnTo>
                    <a:pt x="1507" y="670"/>
                  </a:lnTo>
                  <a:lnTo>
                    <a:pt x="1507" y="670"/>
                  </a:lnTo>
                  <a:lnTo>
                    <a:pt x="1506" y="664"/>
                  </a:lnTo>
                  <a:lnTo>
                    <a:pt x="1507" y="661"/>
                  </a:lnTo>
                  <a:lnTo>
                    <a:pt x="1510" y="659"/>
                  </a:lnTo>
                  <a:lnTo>
                    <a:pt x="1512" y="656"/>
                  </a:lnTo>
                  <a:lnTo>
                    <a:pt x="1512" y="656"/>
                  </a:lnTo>
                  <a:lnTo>
                    <a:pt x="1514" y="650"/>
                  </a:lnTo>
                  <a:lnTo>
                    <a:pt x="1516" y="643"/>
                  </a:lnTo>
                  <a:lnTo>
                    <a:pt x="1517" y="636"/>
                  </a:lnTo>
                  <a:lnTo>
                    <a:pt x="1519" y="630"/>
                  </a:lnTo>
                  <a:lnTo>
                    <a:pt x="1519" y="630"/>
                  </a:lnTo>
                  <a:lnTo>
                    <a:pt x="1528" y="614"/>
                  </a:lnTo>
                  <a:lnTo>
                    <a:pt x="1535" y="595"/>
                  </a:lnTo>
                  <a:lnTo>
                    <a:pt x="1535" y="595"/>
                  </a:lnTo>
                  <a:lnTo>
                    <a:pt x="1545" y="569"/>
                  </a:lnTo>
                  <a:lnTo>
                    <a:pt x="1550" y="556"/>
                  </a:lnTo>
                  <a:lnTo>
                    <a:pt x="1552" y="545"/>
                  </a:lnTo>
                  <a:lnTo>
                    <a:pt x="1552" y="545"/>
                  </a:lnTo>
                  <a:lnTo>
                    <a:pt x="1535" y="541"/>
                  </a:lnTo>
                  <a:lnTo>
                    <a:pt x="1516" y="536"/>
                  </a:lnTo>
                  <a:lnTo>
                    <a:pt x="1482" y="527"/>
                  </a:lnTo>
                  <a:lnTo>
                    <a:pt x="1482" y="527"/>
                  </a:lnTo>
                  <a:close/>
                  <a:moveTo>
                    <a:pt x="1940" y="838"/>
                  </a:moveTo>
                  <a:lnTo>
                    <a:pt x="1940" y="838"/>
                  </a:lnTo>
                  <a:lnTo>
                    <a:pt x="1954" y="807"/>
                  </a:lnTo>
                  <a:lnTo>
                    <a:pt x="1968" y="775"/>
                  </a:lnTo>
                  <a:lnTo>
                    <a:pt x="1968" y="775"/>
                  </a:lnTo>
                  <a:lnTo>
                    <a:pt x="1973" y="761"/>
                  </a:lnTo>
                  <a:lnTo>
                    <a:pt x="1976" y="747"/>
                  </a:lnTo>
                  <a:lnTo>
                    <a:pt x="1978" y="732"/>
                  </a:lnTo>
                  <a:lnTo>
                    <a:pt x="1978" y="715"/>
                  </a:lnTo>
                  <a:lnTo>
                    <a:pt x="1978" y="715"/>
                  </a:lnTo>
                  <a:lnTo>
                    <a:pt x="1968" y="706"/>
                  </a:lnTo>
                  <a:lnTo>
                    <a:pt x="1959" y="696"/>
                  </a:lnTo>
                  <a:lnTo>
                    <a:pt x="1952" y="687"/>
                  </a:lnTo>
                  <a:lnTo>
                    <a:pt x="1943" y="678"/>
                  </a:lnTo>
                  <a:lnTo>
                    <a:pt x="1943" y="678"/>
                  </a:lnTo>
                  <a:lnTo>
                    <a:pt x="1933" y="671"/>
                  </a:lnTo>
                  <a:lnTo>
                    <a:pt x="1924" y="666"/>
                  </a:lnTo>
                  <a:lnTo>
                    <a:pt x="1914" y="660"/>
                  </a:lnTo>
                  <a:lnTo>
                    <a:pt x="1906" y="653"/>
                  </a:lnTo>
                  <a:lnTo>
                    <a:pt x="1906" y="653"/>
                  </a:lnTo>
                  <a:lnTo>
                    <a:pt x="1885" y="646"/>
                  </a:lnTo>
                  <a:lnTo>
                    <a:pt x="1863" y="640"/>
                  </a:lnTo>
                  <a:lnTo>
                    <a:pt x="1840" y="636"/>
                  </a:lnTo>
                  <a:lnTo>
                    <a:pt x="1816" y="633"/>
                  </a:lnTo>
                  <a:lnTo>
                    <a:pt x="1792" y="630"/>
                  </a:lnTo>
                  <a:lnTo>
                    <a:pt x="1769" y="630"/>
                  </a:lnTo>
                  <a:lnTo>
                    <a:pt x="1745" y="630"/>
                  </a:lnTo>
                  <a:lnTo>
                    <a:pt x="1719" y="632"/>
                  </a:lnTo>
                  <a:lnTo>
                    <a:pt x="1696" y="635"/>
                  </a:lnTo>
                  <a:lnTo>
                    <a:pt x="1672" y="637"/>
                  </a:lnTo>
                  <a:lnTo>
                    <a:pt x="1625" y="646"/>
                  </a:lnTo>
                  <a:lnTo>
                    <a:pt x="1580" y="657"/>
                  </a:lnTo>
                  <a:lnTo>
                    <a:pt x="1540" y="671"/>
                  </a:lnTo>
                  <a:lnTo>
                    <a:pt x="1540" y="671"/>
                  </a:lnTo>
                  <a:lnTo>
                    <a:pt x="1537" y="674"/>
                  </a:lnTo>
                  <a:lnTo>
                    <a:pt x="1533" y="677"/>
                  </a:lnTo>
                  <a:lnTo>
                    <a:pt x="1533" y="677"/>
                  </a:lnTo>
                  <a:lnTo>
                    <a:pt x="1500" y="688"/>
                  </a:lnTo>
                  <a:lnTo>
                    <a:pt x="1469" y="701"/>
                  </a:lnTo>
                  <a:lnTo>
                    <a:pt x="1440" y="716"/>
                  </a:lnTo>
                  <a:lnTo>
                    <a:pt x="1413" y="732"/>
                  </a:lnTo>
                  <a:lnTo>
                    <a:pt x="1413" y="732"/>
                  </a:lnTo>
                  <a:lnTo>
                    <a:pt x="1382" y="747"/>
                  </a:lnTo>
                  <a:lnTo>
                    <a:pt x="1353" y="761"/>
                  </a:lnTo>
                  <a:lnTo>
                    <a:pt x="1325" y="776"/>
                  </a:lnTo>
                  <a:lnTo>
                    <a:pt x="1312" y="785"/>
                  </a:lnTo>
                  <a:lnTo>
                    <a:pt x="1300" y="795"/>
                  </a:lnTo>
                  <a:lnTo>
                    <a:pt x="1300" y="795"/>
                  </a:lnTo>
                  <a:lnTo>
                    <a:pt x="1297" y="802"/>
                  </a:lnTo>
                  <a:lnTo>
                    <a:pt x="1294" y="806"/>
                  </a:lnTo>
                  <a:lnTo>
                    <a:pt x="1287" y="816"/>
                  </a:lnTo>
                  <a:lnTo>
                    <a:pt x="1279" y="826"/>
                  </a:lnTo>
                  <a:lnTo>
                    <a:pt x="1276" y="831"/>
                  </a:lnTo>
                  <a:lnTo>
                    <a:pt x="1273" y="837"/>
                  </a:lnTo>
                  <a:lnTo>
                    <a:pt x="1273" y="837"/>
                  </a:lnTo>
                  <a:lnTo>
                    <a:pt x="1265" y="841"/>
                  </a:lnTo>
                  <a:lnTo>
                    <a:pt x="1260" y="844"/>
                  </a:lnTo>
                  <a:lnTo>
                    <a:pt x="1258" y="847"/>
                  </a:lnTo>
                  <a:lnTo>
                    <a:pt x="1258" y="847"/>
                  </a:lnTo>
                  <a:lnTo>
                    <a:pt x="1287" y="847"/>
                  </a:lnTo>
                  <a:lnTo>
                    <a:pt x="1302" y="847"/>
                  </a:lnTo>
                  <a:lnTo>
                    <a:pt x="1319" y="845"/>
                  </a:lnTo>
                  <a:lnTo>
                    <a:pt x="1319" y="845"/>
                  </a:lnTo>
                  <a:lnTo>
                    <a:pt x="1336" y="828"/>
                  </a:lnTo>
                  <a:lnTo>
                    <a:pt x="1356" y="812"/>
                  </a:lnTo>
                  <a:lnTo>
                    <a:pt x="1367" y="803"/>
                  </a:lnTo>
                  <a:lnTo>
                    <a:pt x="1378" y="796"/>
                  </a:lnTo>
                  <a:lnTo>
                    <a:pt x="1391" y="790"/>
                  </a:lnTo>
                  <a:lnTo>
                    <a:pt x="1404" y="786"/>
                  </a:lnTo>
                  <a:lnTo>
                    <a:pt x="1404" y="786"/>
                  </a:lnTo>
                  <a:lnTo>
                    <a:pt x="1413" y="785"/>
                  </a:lnTo>
                  <a:lnTo>
                    <a:pt x="1425" y="786"/>
                  </a:lnTo>
                  <a:lnTo>
                    <a:pt x="1437" y="788"/>
                  </a:lnTo>
                  <a:lnTo>
                    <a:pt x="1448" y="790"/>
                  </a:lnTo>
                  <a:lnTo>
                    <a:pt x="1461" y="795"/>
                  </a:lnTo>
                  <a:lnTo>
                    <a:pt x="1471" y="800"/>
                  </a:lnTo>
                  <a:lnTo>
                    <a:pt x="1478" y="806"/>
                  </a:lnTo>
                  <a:lnTo>
                    <a:pt x="1484" y="812"/>
                  </a:lnTo>
                  <a:lnTo>
                    <a:pt x="1484" y="812"/>
                  </a:lnTo>
                  <a:lnTo>
                    <a:pt x="1485" y="817"/>
                  </a:lnTo>
                  <a:lnTo>
                    <a:pt x="1485" y="821"/>
                  </a:lnTo>
                  <a:lnTo>
                    <a:pt x="1482" y="831"/>
                  </a:lnTo>
                  <a:lnTo>
                    <a:pt x="1481" y="841"/>
                  </a:lnTo>
                  <a:lnTo>
                    <a:pt x="1482" y="847"/>
                  </a:lnTo>
                  <a:lnTo>
                    <a:pt x="1484" y="852"/>
                  </a:lnTo>
                  <a:lnTo>
                    <a:pt x="1484" y="852"/>
                  </a:lnTo>
                  <a:lnTo>
                    <a:pt x="1486" y="856"/>
                  </a:lnTo>
                  <a:lnTo>
                    <a:pt x="1491" y="861"/>
                  </a:lnTo>
                  <a:lnTo>
                    <a:pt x="1496" y="863"/>
                  </a:lnTo>
                  <a:lnTo>
                    <a:pt x="1500" y="869"/>
                  </a:lnTo>
                  <a:lnTo>
                    <a:pt x="1500" y="869"/>
                  </a:lnTo>
                  <a:lnTo>
                    <a:pt x="1503" y="876"/>
                  </a:lnTo>
                  <a:lnTo>
                    <a:pt x="1506" y="885"/>
                  </a:lnTo>
                  <a:lnTo>
                    <a:pt x="1509" y="894"/>
                  </a:lnTo>
                  <a:lnTo>
                    <a:pt x="1507" y="904"/>
                  </a:lnTo>
                  <a:lnTo>
                    <a:pt x="1507" y="904"/>
                  </a:lnTo>
                  <a:lnTo>
                    <a:pt x="1506" y="911"/>
                  </a:lnTo>
                  <a:lnTo>
                    <a:pt x="1505" y="917"/>
                  </a:lnTo>
                  <a:lnTo>
                    <a:pt x="1500" y="922"/>
                  </a:lnTo>
                  <a:lnTo>
                    <a:pt x="1496" y="928"/>
                  </a:lnTo>
                  <a:lnTo>
                    <a:pt x="1492" y="932"/>
                  </a:lnTo>
                  <a:lnTo>
                    <a:pt x="1485" y="935"/>
                  </a:lnTo>
                  <a:lnTo>
                    <a:pt x="1478" y="938"/>
                  </a:lnTo>
                  <a:lnTo>
                    <a:pt x="1471" y="939"/>
                  </a:lnTo>
                  <a:lnTo>
                    <a:pt x="1471" y="939"/>
                  </a:lnTo>
                  <a:lnTo>
                    <a:pt x="1468" y="946"/>
                  </a:lnTo>
                  <a:lnTo>
                    <a:pt x="1467" y="952"/>
                  </a:lnTo>
                  <a:lnTo>
                    <a:pt x="1467" y="965"/>
                  </a:lnTo>
                  <a:lnTo>
                    <a:pt x="1467" y="977"/>
                  </a:lnTo>
                  <a:lnTo>
                    <a:pt x="1465" y="984"/>
                  </a:lnTo>
                  <a:lnTo>
                    <a:pt x="1464" y="990"/>
                  </a:lnTo>
                  <a:lnTo>
                    <a:pt x="1464" y="990"/>
                  </a:lnTo>
                  <a:lnTo>
                    <a:pt x="1460" y="997"/>
                  </a:lnTo>
                  <a:lnTo>
                    <a:pt x="1454" y="1004"/>
                  </a:lnTo>
                  <a:lnTo>
                    <a:pt x="1441" y="1015"/>
                  </a:lnTo>
                  <a:lnTo>
                    <a:pt x="1436" y="1019"/>
                  </a:lnTo>
                  <a:lnTo>
                    <a:pt x="1432" y="1026"/>
                  </a:lnTo>
                  <a:lnTo>
                    <a:pt x="1427" y="1033"/>
                  </a:lnTo>
                  <a:lnTo>
                    <a:pt x="1427" y="1042"/>
                  </a:lnTo>
                  <a:lnTo>
                    <a:pt x="1427" y="1042"/>
                  </a:lnTo>
                  <a:lnTo>
                    <a:pt x="1434" y="1043"/>
                  </a:lnTo>
                  <a:lnTo>
                    <a:pt x="1440" y="1046"/>
                  </a:lnTo>
                  <a:lnTo>
                    <a:pt x="1444" y="1050"/>
                  </a:lnTo>
                  <a:lnTo>
                    <a:pt x="1447" y="1056"/>
                  </a:lnTo>
                  <a:lnTo>
                    <a:pt x="1448" y="1063"/>
                  </a:lnTo>
                  <a:lnTo>
                    <a:pt x="1448" y="1068"/>
                  </a:lnTo>
                  <a:lnTo>
                    <a:pt x="1446" y="1075"/>
                  </a:lnTo>
                  <a:lnTo>
                    <a:pt x="1441" y="1080"/>
                  </a:lnTo>
                  <a:lnTo>
                    <a:pt x="1441" y="1080"/>
                  </a:lnTo>
                  <a:lnTo>
                    <a:pt x="1433" y="1081"/>
                  </a:lnTo>
                  <a:lnTo>
                    <a:pt x="1425" y="1080"/>
                  </a:lnTo>
                  <a:lnTo>
                    <a:pt x="1425" y="1080"/>
                  </a:lnTo>
                  <a:lnTo>
                    <a:pt x="1423" y="1084"/>
                  </a:lnTo>
                  <a:lnTo>
                    <a:pt x="1420" y="1087"/>
                  </a:lnTo>
                  <a:lnTo>
                    <a:pt x="1418" y="1091"/>
                  </a:lnTo>
                  <a:lnTo>
                    <a:pt x="1416" y="1095"/>
                  </a:lnTo>
                  <a:lnTo>
                    <a:pt x="1416" y="1095"/>
                  </a:lnTo>
                  <a:lnTo>
                    <a:pt x="1420" y="1097"/>
                  </a:lnTo>
                  <a:lnTo>
                    <a:pt x="1423" y="1099"/>
                  </a:lnTo>
                  <a:lnTo>
                    <a:pt x="1426" y="1106"/>
                  </a:lnTo>
                  <a:lnTo>
                    <a:pt x="1426" y="1106"/>
                  </a:lnTo>
                  <a:lnTo>
                    <a:pt x="1420" y="1115"/>
                  </a:lnTo>
                  <a:lnTo>
                    <a:pt x="1418" y="1119"/>
                  </a:lnTo>
                  <a:lnTo>
                    <a:pt x="1415" y="1123"/>
                  </a:lnTo>
                  <a:lnTo>
                    <a:pt x="1415" y="1123"/>
                  </a:lnTo>
                  <a:lnTo>
                    <a:pt x="1420" y="1130"/>
                  </a:lnTo>
                  <a:lnTo>
                    <a:pt x="1426" y="1133"/>
                  </a:lnTo>
                  <a:lnTo>
                    <a:pt x="1434" y="1136"/>
                  </a:lnTo>
                  <a:lnTo>
                    <a:pt x="1444" y="1136"/>
                  </a:lnTo>
                  <a:lnTo>
                    <a:pt x="1444" y="1136"/>
                  </a:lnTo>
                  <a:lnTo>
                    <a:pt x="1448" y="1144"/>
                  </a:lnTo>
                  <a:lnTo>
                    <a:pt x="1451" y="1153"/>
                  </a:lnTo>
                  <a:lnTo>
                    <a:pt x="1451" y="1156"/>
                  </a:lnTo>
                  <a:lnTo>
                    <a:pt x="1451" y="1160"/>
                  </a:lnTo>
                  <a:lnTo>
                    <a:pt x="1450" y="1164"/>
                  </a:lnTo>
                  <a:lnTo>
                    <a:pt x="1447" y="1168"/>
                  </a:lnTo>
                  <a:lnTo>
                    <a:pt x="1447" y="1168"/>
                  </a:lnTo>
                  <a:lnTo>
                    <a:pt x="1453" y="1167"/>
                  </a:lnTo>
                  <a:lnTo>
                    <a:pt x="1460" y="1167"/>
                  </a:lnTo>
                  <a:lnTo>
                    <a:pt x="1464" y="1168"/>
                  </a:lnTo>
                  <a:lnTo>
                    <a:pt x="1469" y="1171"/>
                  </a:lnTo>
                  <a:lnTo>
                    <a:pt x="1472" y="1175"/>
                  </a:lnTo>
                  <a:lnTo>
                    <a:pt x="1477" y="1178"/>
                  </a:lnTo>
                  <a:lnTo>
                    <a:pt x="1478" y="1184"/>
                  </a:lnTo>
                  <a:lnTo>
                    <a:pt x="1479" y="1188"/>
                  </a:lnTo>
                  <a:lnTo>
                    <a:pt x="1481" y="1192"/>
                  </a:lnTo>
                  <a:lnTo>
                    <a:pt x="1479" y="1198"/>
                  </a:lnTo>
                  <a:lnTo>
                    <a:pt x="1478" y="1202"/>
                  </a:lnTo>
                  <a:lnTo>
                    <a:pt x="1477" y="1205"/>
                  </a:lnTo>
                  <a:lnTo>
                    <a:pt x="1472" y="1207"/>
                  </a:lnTo>
                  <a:lnTo>
                    <a:pt x="1468" y="1210"/>
                  </a:lnTo>
                  <a:lnTo>
                    <a:pt x="1462" y="1210"/>
                  </a:lnTo>
                  <a:lnTo>
                    <a:pt x="1455" y="1210"/>
                  </a:lnTo>
                  <a:lnTo>
                    <a:pt x="1455" y="1210"/>
                  </a:lnTo>
                  <a:lnTo>
                    <a:pt x="1451" y="1213"/>
                  </a:lnTo>
                  <a:lnTo>
                    <a:pt x="1448" y="1217"/>
                  </a:lnTo>
                  <a:lnTo>
                    <a:pt x="1447" y="1222"/>
                  </a:lnTo>
                  <a:lnTo>
                    <a:pt x="1447" y="1226"/>
                  </a:lnTo>
                  <a:lnTo>
                    <a:pt x="1448" y="1231"/>
                  </a:lnTo>
                  <a:lnTo>
                    <a:pt x="1451" y="1234"/>
                  </a:lnTo>
                  <a:lnTo>
                    <a:pt x="1454" y="1238"/>
                  </a:lnTo>
                  <a:lnTo>
                    <a:pt x="1460" y="1241"/>
                  </a:lnTo>
                  <a:lnTo>
                    <a:pt x="1460" y="1241"/>
                  </a:lnTo>
                  <a:lnTo>
                    <a:pt x="1458" y="1245"/>
                  </a:lnTo>
                  <a:lnTo>
                    <a:pt x="1454" y="1248"/>
                  </a:lnTo>
                  <a:lnTo>
                    <a:pt x="1451" y="1251"/>
                  </a:lnTo>
                  <a:lnTo>
                    <a:pt x="1448" y="1254"/>
                  </a:lnTo>
                  <a:lnTo>
                    <a:pt x="1448" y="1254"/>
                  </a:lnTo>
                  <a:lnTo>
                    <a:pt x="1451" y="1258"/>
                  </a:lnTo>
                  <a:lnTo>
                    <a:pt x="1453" y="1262"/>
                  </a:lnTo>
                  <a:lnTo>
                    <a:pt x="1455" y="1273"/>
                  </a:lnTo>
                  <a:lnTo>
                    <a:pt x="1455" y="1273"/>
                  </a:lnTo>
                  <a:lnTo>
                    <a:pt x="1464" y="1276"/>
                  </a:lnTo>
                  <a:lnTo>
                    <a:pt x="1471" y="1280"/>
                  </a:lnTo>
                  <a:lnTo>
                    <a:pt x="1475" y="1283"/>
                  </a:lnTo>
                  <a:lnTo>
                    <a:pt x="1477" y="1288"/>
                  </a:lnTo>
                  <a:lnTo>
                    <a:pt x="1478" y="1292"/>
                  </a:lnTo>
                  <a:lnTo>
                    <a:pt x="1479" y="1296"/>
                  </a:lnTo>
                  <a:lnTo>
                    <a:pt x="1479" y="1296"/>
                  </a:lnTo>
                  <a:lnTo>
                    <a:pt x="1478" y="1300"/>
                  </a:lnTo>
                  <a:lnTo>
                    <a:pt x="1477" y="1303"/>
                  </a:lnTo>
                  <a:lnTo>
                    <a:pt x="1472" y="1310"/>
                  </a:lnTo>
                  <a:lnTo>
                    <a:pt x="1469" y="1316"/>
                  </a:lnTo>
                  <a:lnTo>
                    <a:pt x="1468" y="1320"/>
                  </a:lnTo>
                  <a:lnTo>
                    <a:pt x="1469" y="1324"/>
                  </a:lnTo>
                  <a:lnTo>
                    <a:pt x="1469" y="1324"/>
                  </a:lnTo>
                  <a:lnTo>
                    <a:pt x="1464" y="1331"/>
                  </a:lnTo>
                  <a:lnTo>
                    <a:pt x="1455" y="1335"/>
                  </a:lnTo>
                  <a:lnTo>
                    <a:pt x="1440" y="1344"/>
                  </a:lnTo>
                  <a:lnTo>
                    <a:pt x="1440" y="1344"/>
                  </a:lnTo>
                  <a:lnTo>
                    <a:pt x="1441" y="1348"/>
                  </a:lnTo>
                  <a:lnTo>
                    <a:pt x="1441" y="1352"/>
                  </a:lnTo>
                  <a:lnTo>
                    <a:pt x="1440" y="1361"/>
                  </a:lnTo>
                  <a:lnTo>
                    <a:pt x="1437" y="1369"/>
                  </a:lnTo>
                  <a:lnTo>
                    <a:pt x="1434" y="1379"/>
                  </a:lnTo>
                  <a:lnTo>
                    <a:pt x="1434" y="1379"/>
                  </a:lnTo>
                  <a:lnTo>
                    <a:pt x="1437" y="1383"/>
                  </a:lnTo>
                  <a:lnTo>
                    <a:pt x="1439" y="1387"/>
                  </a:lnTo>
                  <a:lnTo>
                    <a:pt x="1439" y="1396"/>
                  </a:lnTo>
                  <a:lnTo>
                    <a:pt x="1436" y="1404"/>
                  </a:lnTo>
                  <a:lnTo>
                    <a:pt x="1433" y="1412"/>
                  </a:lnTo>
                  <a:lnTo>
                    <a:pt x="1433" y="1412"/>
                  </a:lnTo>
                  <a:lnTo>
                    <a:pt x="1437" y="1419"/>
                  </a:lnTo>
                  <a:lnTo>
                    <a:pt x="1439" y="1426"/>
                  </a:lnTo>
                  <a:lnTo>
                    <a:pt x="1441" y="1435"/>
                  </a:lnTo>
                  <a:lnTo>
                    <a:pt x="1441" y="1443"/>
                  </a:lnTo>
                  <a:lnTo>
                    <a:pt x="1441" y="1443"/>
                  </a:lnTo>
                  <a:lnTo>
                    <a:pt x="1439" y="1448"/>
                  </a:lnTo>
                  <a:lnTo>
                    <a:pt x="1436" y="1450"/>
                  </a:lnTo>
                  <a:lnTo>
                    <a:pt x="1434" y="1455"/>
                  </a:lnTo>
                  <a:lnTo>
                    <a:pt x="1434" y="1460"/>
                  </a:lnTo>
                  <a:lnTo>
                    <a:pt x="1434" y="1460"/>
                  </a:lnTo>
                  <a:lnTo>
                    <a:pt x="1453" y="1455"/>
                  </a:lnTo>
                  <a:lnTo>
                    <a:pt x="1464" y="1452"/>
                  </a:lnTo>
                  <a:lnTo>
                    <a:pt x="1477" y="1449"/>
                  </a:lnTo>
                  <a:lnTo>
                    <a:pt x="1488" y="1448"/>
                  </a:lnTo>
                  <a:lnTo>
                    <a:pt x="1499" y="1449"/>
                  </a:lnTo>
                  <a:lnTo>
                    <a:pt x="1510" y="1450"/>
                  </a:lnTo>
                  <a:lnTo>
                    <a:pt x="1519" y="1455"/>
                  </a:lnTo>
                  <a:lnTo>
                    <a:pt x="1519" y="1455"/>
                  </a:lnTo>
                  <a:lnTo>
                    <a:pt x="1524" y="1462"/>
                  </a:lnTo>
                  <a:lnTo>
                    <a:pt x="1530" y="1469"/>
                  </a:lnTo>
                  <a:lnTo>
                    <a:pt x="1541" y="1481"/>
                  </a:lnTo>
                  <a:lnTo>
                    <a:pt x="1541" y="1481"/>
                  </a:lnTo>
                  <a:lnTo>
                    <a:pt x="1552" y="1484"/>
                  </a:lnTo>
                  <a:lnTo>
                    <a:pt x="1562" y="1484"/>
                  </a:lnTo>
                  <a:lnTo>
                    <a:pt x="1580" y="1487"/>
                  </a:lnTo>
                  <a:lnTo>
                    <a:pt x="1589" y="1488"/>
                  </a:lnTo>
                  <a:lnTo>
                    <a:pt x="1597" y="1492"/>
                  </a:lnTo>
                  <a:lnTo>
                    <a:pt x="1603" y="1498"/>
                  </a:lnTo>
                  <a:lnTo>
                    <a:pt x="1608" y="1508"/>
                  </a:lnTo>
                  <a:lnTo>
                    <a:pt x="1608" y="1508"/>
                  </a:lnTo>
                  <a:lnTo>
                    <a:pt x="1610" y="1514"/>
                  </a:lnTo>
                  <a:lnTo>
                    <a:pt x="1608" y="1518"/>
                  </a:lnTo>
                  <a:lnTo>
                    <a:pt x="1606" y="1528"/>
                  </a:lnTo>
                  <a:lnTo>
                    <a:pt x="1600" y="1537"/>
                  </a:lnTo>
                  <a:lnTo>
                    <a:pt x="1599" y="1542"/>
                  </a:lnTo>
                  <a:lnTo>
                    <a:pt x="1597" y="1547"/>
                  </a:lnTo>
                  <a:lnTo>
                    <a:pt x="1597" y="1547"/>
                  </a:lnTo>
                  <a:lnTo>
                    <a:pt x="1597" y="1551"/>
                  </a:lnTo>
                  <a:lnTo>
                    <a:pt x="1599" y="1557"/>
                  </a:lnTo>
                  <a:lnTo>
                    <a:pt x="1601" y="1567"/>
                  </a:lnTo>
                  <a:lnTo>
                    <a:pt x="1603" y="1573"/>
                  </a:lnTo>
                  <a:lnTo>
                    <a:pt x="1604" y="1578"/>
                  </a:lnTo>
                  <a:lnTo>
                    <a:pt x="1603" y="1584"/>
                  </a:lnTo>
                  <a:lnTo>
                    <a:pt x="1601" y="1589"/>
                  </a:lnTo>
                  <a:lnTo>
                    <a:pt x="1601" y="1589"/>
                  </a:lnTo>
                  <a:lnTo>
                    <a:pt x="1590" y="1608"/>
                  </a:lnTo>
                  <a:lnTo>
                    <a:pt x="1578" y="1627"/>
                  </a:lnTo>
                  <a:lnTo>
                    <a:pt x="1550" y="1667"/>
                  </a:lnTo>
                  <a:lnTo>
                    <a:pt x="1550" y="1667"/>
                  </a:lnTo>
                  <a:lnTo>
                    <a:pt x="1530" y="1675"/>
                  </a:lnTo>
                  <a:lnTo>
                    <a:pt x="1510" y="1682"/>
                  </a:lnTo>
                  <a:lnTo>
                    <a:pt x="1510" y="1682"/>
                  </a:lnTo>
                  <a:lnTo>
                    <a:pt x="1524" y="1683"/>
                  </a:lnTo>
                  <a:lnTo>
                    <a:pt x="1538" y="1686"/>
                  </a:lnTo>
                  <a:lnTo>
                    <a:pt x="1566" y="1695"/>
                  </a:lnTo>
                  <a:lnTo>
                    <a:pt x="1621" y="1713"/>
                  </a:lnTo>
                  <a:lnTo>
                    <a:pt x="1621" y="1713"/>
                  </a:lnTo>
                  <a:lnTo>
                    <a:pt x="1625" y="1709"/>
                  </a:lnTo>
                  <a:lnTo>
                    <a:pt x="1631" y="1706"/>
                  </a:lnTo>
                  <a:lnTo>
                    <a:pt x="1645" y="1702"/>
                  </a:lnTo>
                  <a:lnTo>
                    <a:pt x="1658" y="1699"/>
                  </a:lnTo>
                  <a:lnTo>
                    <a:pt x="1670" y="1695"/>
                  </a:lnTo>
                  <a:lnTo>
                    <a:pt x="1670" y="1695"/>
                  </a:lnTo>
                  <a:lnTo>
                    <a:pt x="1683" y="1689"/>
                  </a:lnTo>
                  <a:lnTo>
                    <a:pt x="1694" y="1682"/>
                  </a:lnTo>
                  <a:lnTo>
                    <a:pt x="1719" y="1665"/>
                  </a:lnTo>
                  <a:lnTo>
                    <a:pt x="1763" y="1633"/>
                  </a:lnTo>
                  <a:lnTo>
                    <a:pt x="1763" y="1633"/>
                  </a:lnTo>
                  <a:lnTo>
                    <a:pt x="1802" y="1606"/>
                  </a:lnTo>
                  <a:lnTo>
                    <a:pt x="1820" y="1592"/>
                  </a:lnTo>
                  <a:lnTo>
                    <a:pt x="1839" y="1577"/>
                  </a:lnTo>
                  <a:lnTo>
                    <a:pt x="1839" y="1577"/>
                  </a:lnTo>
                  <a:lnTo>
                    <a:pt x="1861" y="1551"/>
                  </a:lnTo>
                  <a:lnTo>
                    <a:pt x="1882" y="1528"/>
                  </a:lnTo>
                  <a:lnTo>
                    <a:pt x="1882" y="1528"/>
                  </a:lnTo>
                  <a:lnTo>
                    <a:pt x="1916" y="1490"/>
                  </a:lnTo>
                  <a:lnTo>
                    <a:pt x="1933" y="1470"/>
                  </a:lnTo>
                  <a:lnTo>
                    <a:pt x="1950" y="1450"/>
                  </a:lnTo>
                  <a:lnTo>
                    <a:pt x="1965" y="1429"/>
                  </a:lnTo>
                  <a:lnTo>
                    <a:pt x="1979" y="1408"/>
                  </a:lnTo>
                  <a:lnTo>
                    <a:pt x="1992" y="1386"/>
                  </a:lnTo>
                  <a:lnTo>
                    <a:pt x="2003" y="1362"/>
                  </a:lnTo>
                  <a:lnTo>
                    <a:pt x="2003" y="1362"/>
                  </a:lnTo>
                  <a:lnTo>
                    <a:pt x="2011" y="1335"/>
                  </a:lnTo>
                  <a:lnTo>
                    <a:pt x="2020" y="1309"/>
                  </a:lnTo>
                  <a:lnTo>
                    <a:pt x="2027" y="1280"/>
                  </a:lnTo>
                  <a:lnTo>
                    <a:pt x="2035" y="1252"/>
                  </a:lnTo>
                  <a:lnTo>
                    <a:pt x="2035" y="1252"/>
                  </a:lnTo>
                  <a:lnTo>
                    <a:pt x="2037" y="1241"/>
                  </a:lnTo>
                  <a:lnTo>
                    <a:pt x="2039" y="1229"/>
                  </a:lnTo>
                  <a:lnTo>
                    <a:pt x="2041" y="1217"/>
                  </a:lnTo>
                  <a:lnTo>
                    <a:pt x="2042" y="1205"/>
                  </a:lnTo>
                  <a:lnTo>
                    <a:pt x="2042" y="1205"/>
                  </a:lnTo>
                  <a:lnTo>
                    <a:pt x="2042" y="1191"/>
                  </a:lnTo>
                  <a:lnTo>
                    <a:pt x="2041" y="1177"/>
                  </a:lnTo>
                  <a:lnTo>
                    <a:pt x="2038" y="1163"/>
                  </a:lnTo>
                  <a:lnTo>
                    <a:pt x="2035" y="1149"/>
                  </a:lnTo>
                  <a:lnTo>
                    <a:pt x="2027" y="1123"/>
                  </a:lnTo>
                  <a:lnTo>
                    <a:pt x="2020" y="1099"/>
                  </a:lnTo>
                  <a:lnTo>
                    <a:pt x="2020" y="1099"/>
                  </a:lnTo>
                  <a:lnTo>
                    <a:pt x="2014" y="1095"/>
                  </a:lnTo>
                  <a:lnTo>
                    <a:pt x="2007" y="1092"/>
                  </a:lnTo>
                  <a:lnTo>
                    <a:pt x="1995" y="1088"/>
                  </a:lnTo>
                  <a:lnTo>
                    <a:pt x="1980" y="1085"/>
                  </a:lnTo>
                  <a:lnTo>
                    <a:pt x="1965" y="1084"/>
                  </a:lnTo>
                  <a:lnTo>
                    <a:pt x="1934" y="1084"/>
                  </a:lnTo>
                  <a:lnTo>
                    <a:pt x="1920" y="1084"/>
                  </a:lnTo>
                  <a:lnTo>
                    <a:pt x="1906" y="1081"/>
                  </a:lnTo>
                  <a:lnTo>
                    <a:pt x="1906" y="1081"/>
                  </a:lnTo>
                  <a:lnTo>
                    <a:pt x="1896" y="1078"/>
                  </a:lnTo>
                  <a:lnTo>
                    <a:pt x="1888" y="1073"/>
                  </a:lnTo>
                  <a:lnTo>
                    <a:pt x="1882" y="1066"/>
                  </a:lnTo>
                  <a:lnTo>
                    <a:pt x="1877" y="1059"/>
                  </a:lnTo>
                  <a:lnTo>
                    <a:pt x="1872" y="1050"/>
                  </a:lnTo>
                  <a:lnTo>
                    <a:pt x="1868" y="1042"/>
                  </a:lnTo>
                  <a:lnTo>
                    <a:pt x="1867" y="1032"/>
                  </a:lnTo>
                  <a:lnTo>
                    <a:pt x="1865" y="1024"/>
                  </a:lnTo>
                  <a:lnTo>
                    <a:pt x="1865" y="1004"/>
                  </a:lnTo>
                  <a:lnTo>
                    <a:pt x="1868" y="987"/>
                  </a:lnTo>
                  <a:lnTo>
                    <a:pt x="1872" y="972"/>
                  </a:lnTo>
                  <a:lnTo>
                    <a:pt x="1878" y="960"/>
                  </a:lnTo>
                  <a:lnTo>
                    <a:pt x="1878" y="960"/>
                  </a:lnTo>
                  <a:lnTo>
                    <a:pt x="1878" y="963"/>
                  </a:lnTo>
                  <a:lnTo>
                    <a:pt x="1878" y="965"/>
                  </a:lnTo>
                  <a:lnTo>
                    <a:pt x="1878" y="965"/>
                  </a:lnTo>
                  <a:lnTo>
                    <a:pt x="1878" y="965"/>
                  </a:lnTo>
                  <a:lnTo>
                    <a:pt x="1881" y="956"/>
                  </a:lnTo>
                  <a:lnTo>
                    <a:pt x="1885" y="949"/>
                  </a:lnTo>
                  <a:lnTo>
                    <a:pt x="1889" y="942"/>
                  </a:lnTo>
                  <a:lnTo>
                    <a:pt x="1889" y="938"/>
                  </a:lnTo>
                  <a:lnTo>
                    <a:pt x="1889" y="934"/>
                  </a:lnTo>
                  <a:lnTo>
                    <a:pt x="1889" y="934"/>
                  </a:lnTo>
                  <a:lnTo>
                    <a:pt x="1886" y="941"/>
                  </a:lnTo>
                  <a:lnTo>
                    <a:pt x="1885" y="946"/>
                  </a:lnTo>
                  <a:lnTo>
                    <a:pt x="1882" y="952"/>
                  </a:lnTo>
                  <a:lnTo>
                    <a:pt x="1877" y="958"/>
                  </a:lnTo>
                  <a:lnTo>
                    <a:pt x="1877" y="958"/>
                  </a:lnTo>
                  <a:lnTo>
                    <a:pt x="1884" y="942"/>
                  </a:lnTo>
                  <a:lnTo>
                    <a:pt x="1891" y="927"/>
                  </a:lnTo>
                  <a:lnTo>
                    <a:pt x="1906" y="896"/>
                  </a:lnTo>
                  <a:lnTo>
                    <a:pt x="1923" y="868"/>
                  </a:lnTo>
                  <a:lnTo>
                    <a:pt x="1940" y="838"/>
                  </a:lnTo>
                  <a:lnTo>
                    <a:pt x="1940" y="838"/>
                  </a:lnTo>
                  <a:close/>
                  <a:moveTo>
                    <a:pt x="1976" y="783"/>
                  </a:moveTo>
                  <a:lnTo>
                    <a:pt x="1976" y="783"/>
                  </a:lnTo>
                  <a:lnTo>
                    <a:pt x="1976" y="792"/>
                  </a:lnTo>
                  <a:lnTo>
                    <a:pt x="1975" y="800"/>
                  </a:lnTo>
                  <a:lnTo>
                    <a:pt x="1972" y="809"/>
                  </a:lnTo>
                  <a:lnTo>
                    <a:pt x="1968" y="817"/>
                  </a:lnTo>
                  <a:lnTo>
                    <a:pt x="1959" y="834"/>
                  </a:lnTo>
                  <a:lnTo>
                    <a:pt x="1955" y="844"/>
                  </a:lnTo>
                  <a:lnTo>
                    <a:pt x="1954" y="854"/>
                  </a:lnTo>
                  <a:lnTo>
                    <a:pt x="1954" y="854"/>
                  </a:lnTo>
                  <a:lnTo>
                    <a:pt x="1941" y="872"/>
                  </a:lnTo>
                  <a:lnTo>
                    <a:pt x="1929" y="893"/>
                  </a:lnTo>
                  <a:lnTo>
                    <a:pt x="1903" y="938"/>
                  </a:lnTo>
                  <a:lnTo>
                    <a:pt x="1903" y="938"/>
                  </a:lnTo>
                  <a:lnTo>
                    <a:pt x="1891" y="963"/>
                  </a:lnTo>
                  <a:lnTo>
                    <a:pt x="1886" y="976"/>
                  </a:lnTo>
                  <a:lnTo>
                    <a:pt x="1882" y="990"/>
                  </a:lnTo>
                  <a:lnTo>
                    <a:pt x="1879" y="1004"/>
                  </a:lnTo>
                  <a:lnTo>
                    <a:pt x="1878" y="1018"/>
                  </a:lnTo>
                  <a:lnTo>
                    <a:pt x="1878" y="1032"/>
                  </a:lnTo>
                  <a:lnTo>
                    <a:pt x="1879" y="1046"/>
                  </a:lnTo>
                  <a:lnTo>
                    <a:pt x="1879" y="1046"/>
                  </a:lnTo>
                  <a:lnTo>
                    <a:pt x="1882" y="1046"/>
                  </a:lnTo>
                  <a:lnTo>
                    <a:pt x="1885" y="1049"/>
                  </a:lnTo>
                  <a:lnTo>
                    <a:pt x="1888" y="1054"/>
                  </a:lnTo>
                  <a:lnTo>
                    <a:pt x="1891" y="1059"/>
                  </a:lnTo>
                  <a:lnTo>
                    <a:pt x="1892" y="1060"/>
                  </a:lnTo>
                  <a:lnTo>
                    <a:pt x="1895" y="1060"/>
                  </a:lnTo>
                  <a:lnTo>
                    <a:pt x="1895" y="1060"/>
                  </a:lnTo>
                  <a:lnTo>
                    <a:pt x="1893" y="1054"/>
                  </a:lnTo>
                  <a:lnTo>
                    <a:pt x="1893" y="1049"/>
                  </a:lnTo>
                  <a:lnTo>
                    <a:pt x="1895" y="1039"/>
                  </a:lnTo>
                  <a:lnTo>
                    <a:pt x="1895" y="1031"/>
                  </a:lnTo>
                  <a:lnTo>
                    <a:pt x="1895" y="1021"/>
                  </a:lnTo>
                  <a:lnTo>
                    <a:pt x="1895" y="1021"/>
                  </a:lnTo>
                  <a:lnTo>
                    <a:pt x="1906" y="991"/>
                  </a:lnTo>
                  <a:lnTo>
                    <a:pt x="1917" y="963"/>
                  </a:lnTo>
                  <a:lnTo>
                    <a:pt x="1929" y="935"/>
                  </a:lnTo>
                  <a:lnTo>
                    <a:pt x="1940" y="906"/>
                  </a:lnTo>
                  <a:lnTo>
                    <a:pt x="1940" y="906"/>
                  </a:lnTo>
                  <a:lnTo>
                    <a:pt x="1948" y="890"/>
                  </a:lnTo>
                  <a:lnTo>
                    <a:pt x="1957" y="876"/>
                  </a:lnTo>
                  <a:lnTo>
                    <a:pt x="1976" y="847"/>
                  </a:lnTo>
                  <a:lnTo>
                    <a:pt x="1985" y="831"/>
                  </a:lnTo>
                  <a:lnTo>
                    <a:pt x="1992" y="817"/>
                  </a:lnTo>
                  <a:lnTo>
                    <a:pt x="1997" y="800"/>
                  </a:lnTo>
                  <a:lnTo>
                    <a:pt x="2000" y="783"/>
                  </a:lnTo>
                  <a:lnTo>
                    <a:pt x="2000" y="783"/>
                  </a:lnTo>
                  <a:lnTo>
                    <a:pt x="2002" y="776"/>
                  </a:lnTo>
                  <a:lnTo>
                    <a:pt x="2003" y="768"/>
                  </a:lnTo>
                  <a:lnTo>
                    <a:pt x="2003" y="761"/>
                  </a:lnTo>
                  <a:lnTo>
                    <a:pt x="2002" y="753"/>
                  </a:lnTo>
                  <a:lnTo>
                    <a:pt x="1997" y="736"/>
                  </a:lnTo>
                  <a:lnTo>
                    <a:pt x="1990" y="722"/>
                  </a:lnTo>
                  <a:lnTo>
                    <a:pt x="1990" y="722"/>
                  </a:lnTo>
                  <a:lnTo>
                    <a:pt x="1989" y="739"/>
                  </a:lnTo>
                  <a:lnTo>
                    <a:pt x="1987" y="755"/>
                  </a:lnTo>
                  <a:lnTo>
                    <a:pt x="1983" y="771"/>
                  </a:lnTo>
                  <a:lnTo>
                    <a:pt x="1980" y="778"/>
                  </a:lnTo>
                  <a:lnTo>
                    <a:pt x="1976" y="783"/>
                  </a:lnTo>
                  <a:lnTo>
                    <a:pt x="1976" y="783"/>
                  </a:lnTo>
                  <a:close/>
                  <a:moveTo>
                    <a:pt x="1405" y="795"/>
                  </a:moveTo>
                  <a:lnTo>
                    <a:pt x="1405" y="795"/>
                  </a:lnTo>
                  <a:lnTo>
                    <a:pt x="1401" y="796"/>
                  </a:lnTo>
                  <a:lnTo>
                    <a:pt x="1396" y="799"/>
                  </a:lnTo>
                  <a:lnTo>
                    <a:pt x="1388" y="805"/>
                  </a:lnTo>
                  <a:lnTo>
                    <a:pt x="1388" y="805"/>
                  </a:lnTo>
                  <a:lnTo>
                    <a:pt x="1371" y="813"/>
                  </a:lnTo>
                  <a:lnTo>
                    <a:pt x="1356" y="821"/>
                  </a:lnTo>
                  <a:lnTo>
                    <a:pt x="1350" y="827"/>
                  </a:lnTo>
                  <a:lnTo>
                    <a:pt x="1345" y="834"/>
                  </a:lnTo>
                  <a:lnTo>
                    <a:pt x="1342" y="840"/>
                  </a:lnTo>
                  <a:lnTo>
                    <a:pt x="1339" y="847"/>
                  </a:lnTo>
                  <a:lnTo>
                    <a:pt x="1339" y="847"/>
                  </a:lnTo>
                  <a:lnTo>
                    <a:pt x="1361" y="845"/>
                  </a:lnTo>
                  <a:lnTo>
                    <a:pt x="1374" y="847"/>
                  </a:lnTo>
                  <a:lnTo>
                    <a:pt x="1388" y="848"/>
                  </a:lnTo>
                  <a:lnTo>
                    <a:pt x="1399" y="851"/>
                  </a:lnTo>
                  <a:lnTo>
                    <a:pt x="1405" y="852"/>
                  </a:lnTo>
                  <a:lnTo>
                    <a:pt x="1409" y="855"/>
                  </a:lnTo>
                  <a:lnTo>
                    <a:pt x="1412" y="859"/>
                  </a:lnTo>
                  <a:lnTo>
                    <a:pt x="1415" y="863"/>
                  </a:lnTo>
                  <a:lnTo>
                    <a:pt x="1416" y="869"/>
                  </a:lnTo>
                  <a:lnTo>
                    <a:pt x="1416" y="875"/>
                  </a:lnTo>
                  <a:lnTo>
                    <a:pt x="1416" y="875"/>
                  </a:lnTo>
                  <a:lnTo>
                    <a:pt x="1415" y="882"/>
                  </a:lnTo>
                  <a:lnTo>
                    <a:pt x="1409" y="892"/>
                  </a:lnTo>
                  <a:lnTo>
                    <a:pt x="1406" y="896"/>
                  </a:lnTo>
                  <a:lnTo>
                    <a:pt x="1404" y="900"/>
                  </a:lnTo>
                  <a:lnTo>
                    <a:pt x="1399" y="903"/>
                  </a:lnTo>
                  <a:lnTo>
                    <a:pt x="1395" y="903"/>
                  </a:lnTo>
                  <a:lnTo>
                    <a:pt x="1395" y="903"/>
                  </a:lnTo>
                  <a:lnTo>
                    <a:pt x="1392" y="899"/>
                  </a:lnTo>
                  <a:lnTo>
                    <a:pt x="1385" y="896"/>
                  </a:lnTo>
                  <a:lnTo>
                    <a:pt x="1380" y="896"/>
                  </a:lnTo>
                  <a:lnTo>
                    <a:pt x="1377" y="896"/>
                  </a:lnTo>
                  <a:lnTo>
                    <a:pt x="1374" y="899"/>
                  </a:lnTo>
                  <a:lnTo>
                    <a:pt x="1374" y="899"/>
                  </a:lnTo>
                  <a:lnTo>
                    <a:pt x="1375" y="907"/>
                  </a:lnTo>
                  <a:lnTo>
                    <a:pt x="1375" y="914"/>
                  </a:lnTo>
                  <a:lnTo>
                    <a:pt x="1373" y="921"/>
                  </a:lnTo>
                  <a:lnTo>
                    <a:pt x="1370" y="928"/>
                  </a:lnTo>
                  <a:lnTo>
                    <a:pt x="1370" y="928"/>
                  </a:lnTo>
                  <a:lnTo>
                    <a:pt x="1373" y="932"/>
                  </a:lnTo>
                  <a:lnTo>
                    <a:pt x="1375" y="936"/>
                  </a:lnTo>
                  <a:lnTo>
                    <a:pt x="1377" y="941"/>
                  </a:lnTo>
                  <a:lnTo>
                    <a:pt x="1377" y="946"/>
                  </a:lnTo>
                  <a:lnTo>
                    <a:pt x="1377" y="946"/>
                  </a:lnTo>
                  <a:lnTo>
                    <a:pt x="1373" y="949"/>
                  </a:lnTo>
                  <a:lnTo>
                    <a:pt x="1370" y="952"/>
                  </a:lnTo>
                  <a:lnTo>
                    <a:pt x="1368" y="955"/>
                  </a:lnTo>
                  <a:lnTo>
                    <a:pt x="1367" y="959"/>
                  </a:lnTo>
                  <a:lnTo>
                    <a:pt x="1367" y="966"/>
                  </a:lnTo>
                  <a:lnTo>
                    <a:pt x="1368" y="974"/>
                  </a:lnTo>
                  <a:lnTo>
                    <a:pt x="1371" y="983"/>
                  </a:lnTo>
                  <a:lnTo>
                    <a:pt x="1371" y="993"/>
                  </a:lnTo>
                  <a:lnTo>
                    <a:pt x="1371" y="1001"/>
                  </a:lnTo>
                  <a:lnTo>
                    <a:pt x="1368" y="1005"/>
                  </a:lnTo>
                  <a:lnTo>
                    <a:pt x="1366" y="1010"/>
                  </a:lnTo>
                  <a:lnTo>
                    <a:pt x="1366" y="1010"/>
                  </a:lnTo>
                  <a:lnTo>
                    <a:pt x="1388" y="1010"/>
                  </a:lnTo>
                  <a:lnTo>
                    <a:pt x="1398" y="1008"/>
                  </a:lnTo>
                  <a:lnTo>
                    <a:pt x="1409" y="1007"/>
                  </a:lnTo>
                  <a:lnTo>
                    <a:pt x="1409" y="1007"/>
                  </a:lnTo>
                  <a:lnTo>
                    <a:pt x="1411" y="1010"/>
                  </a:lnTo>
                  <a:lnTo>
                    <a:pt x="1415" y="1012"/>
                  </a:lnTo>
                  <a:lnTo>
                    <a:pt x="1418" y="1014"/>
                  </a:lnTo>
                  <a:lnTo>
                    <a:pt x="1420" y="1018"/>
                  </a:lnTo>
                  <a:lnTo>
                    <a:pt x="1420" y="1018"/>
                  </a:lnTo>
                  <a:lnTo>
                    <a:pt x="1432" y="1010"/>
                  </a:lnTo>
                  <a:lnTo>
                    <a:pt x="1441" y="1001"/>
                  </a:lnTo>
                  <a:lnTo>
                    <a:pt x="1451" y="991"/>
                  </a:lnTo>
                  <a:lnTo>
                    <a:pt x="1454" y="987"/>
                  </a:lnTo>
                  <a:lnTo>
                    <a:pt x="1457" y="980"/>
                  </a:lnTo>
                  <a:lnTo>
                    <a:pt x="1457" y="980"/>
                  </a:lnTo>
                  <a:lnTo>
                    <a:pt x="1458" y="973"/>
                  </a:lnTo>
                  <a:lnTo>
                    <a:pt x="1458" y="966"/>
                  </a:lnTo>
                  <a:lnTo>
                    <a:pt x="1458" y="951"/>
                  </a:lnTo>
                  <a:lnTo>
                    <a:pt x="1460" y="944"/>
                  </a:lnTo>
                  <a:lnTo>
                    <a:pt x="1461" y="936"/>
                  </a:lnTo>
                  <a:lnTo>
                    <a:pt x="1467" y="931"/>
                  </a:lnTo>
                  <a:lnTo>
                    <a:pt x="1474" y="927"/>
                  </a:lnTo>
                  <a:lnTo>
                    <a:pt x="1474" y="927"/>
                  </a:lnTo>
                  <a:lnTo>
                    <a:pt x="1481" y="927"/>
                  </a:lnTo>
                  <a:lnTo>
                    <a:pt x="1488" y="925"/>
                  </a:lnTo>
                  <a:lnTo>
                    <a:pt x="1488" y="925"/>
                  </a:lnTo>
                  <a:lnTo>
                    <a:pt x="1493" y="913"/>
                  </a:lnTo>
                  <a:lnTo>
                    <a:pt x="1496" y="907"/>
                  </a:lnTo>
                  <a:lnTo>
                    <a:pt x="1499" y="900"/>
                  </a:lnTo>
                  <a:lnTo>
                    <a:pt x="1499" y="900"/>
                  </a:lnTo>
                  <a:lnTo>
                    <a:pt x="1499" y="894"/>
                  </a:lnTo>
                  <a:lnTo>
                    <a:pt x="1498" y="889"/>
                  </a:lnTo>
                  <a:lnTo>
                    <a:pt x="1493" y="879"/>
                  </a:lnTo>
                  <a:lnTo>
                    <a:pt x="1488" y="871"/>
                  </a:lnTo>
                  <a:lnTo>
                    <a:pt x="1482" y="862"/>
                  </a:lnTo>
                  <a:lnTo>
                    <a:pt x="1475" y="852"/>
                  </a:lnTo>
                  <a:lnTo>
                    <a:pt x="1472" y="842"/>
                  </a:lnTo>
                  <a:lnTo>
                    <a:pt x="1471" y="837"/>
                  </a:lnTo>
                  <a:lnTo>
                    <a:pt x="1471" y="831"/>
                  </a:lnTo>
                  <a:lnTo>
                    <a:pt x="1472" y="824"/>
                  </a:lnTo>
                  <a:lnTo>
                    <a:pt x="1475" y="817"/>
                  </a:lnTo>
                  <a:lnTo>
                    <a:pt x="1475" y="817"/>
                  </a:lnTo>
                  <a:lnTo>
                    <a:pt x="1468" y="812"/>
                  </a:lnTo>
                  <a:lnTo>
                    <a:pt x="1461" y="806"/>
                  </a:lnTo>
                  <a:lnTo>
                    <a:pt x="1453" y="800"/>
                  </a:lnTo>
                  <a:lnTo>
                    <a:pt x="1443" y="798"/>
                  </a:lnTo>
                  <a:lnTo>
                    <a:pt x="1433" y="795"/>
                  </a:lnTo>
                  <a:lnTo>
                    <a:pt x="1423" y="793"/>
                  </a:lnTo>
                  <a:lnTo>
                    <a:pt x="1415" y="793"/>
                  </a:lnTo>
                  <a:lnTo>
                    <a:pt x="1405" y="795"/>
                  </a:lnTo>
                  <a:lnTo>
                    <a:pt x="1405" y="795"/>
                  </a:lnTo>
                  <a:close/>
                  <a:moveTo>
                    <a:pt x="570" y="816"/>
                  </a:moveTo>
                  <a:lnTo>
                    <a:pt x="570" y="816"/>
                  </a:lnTo>
                  <a:lnTo>
                    <a:pt x="574" y="851"/>
                  </a:lnTo>
                  <a:lnTo>
                    <a:pt x="578" y="866"/>
                  </a:lnTo>
                  <a:lnTo>
                    <a:pt x="579" y="875"/>
                  </a:lnTo>
                  <a:lnTo>
                    <a:pt x="584" y="882"/>
                  </a:lnTo>
                  <a:lnTo>
                    <a:pt x="584" y="882"/>
                  </a:lnTo>
                  <a:lnTo>
                    <a:pt x="610" y="994"/>
                  </a:lnTo>
                  <a:lnTo>
                    <a:pt x="622" y="1050"/>
                  </a:lnTo>
                  <a:lnTo>
                    <a:pt x="633" y="1105"/>
                  </a:lnTo>
                  <a:lnTo>
                    <a:pt x="633" y="1105"/>
                  </a:lnTo>
                  <a:lnTo>
                    <a:pt x="650" y="1105"/>
                  </a:lnTo>
                  <a:lnTo>
                    <a:pt x="669" y="1106"/>
                  </a:lnTo>
                  <a:lnTo>
                    <a:pt x="686" y="1109"/>
                  </a:lnTo>
                  <a:lnTo>
                    <a:pt x="702" y="1112"/>
                  </a:lnTo>
                  <a:lnTo>
                    <a:pt x="702" y="1112"/>
                  </a:lnTo>
                  <a:lnTo>
                    <a:pt x="702" y="1104"/>
                  </a:lnTo>
                  <a:lnTo>
                    <a:pt x="703" y="1094"/>
                  </a:lnTo>
                  <a:lnTo>
                    <a:pt x="706" y="1083"/>
                  </a:lnTo>
                  <a:lnTo>
                    <a:pt x="710" y="1073"/>
                  </a:lnTo>
                  <a:lnTo>
                    <a:pt x="716" y="1063"/>
                  </a:lnTo>
                  <a:lnTo>
                    <a:pt x="723" y="1054"/>
                  </a:lnTo>
                  <a:lnTo>
                    <a:pt x="730" y="1049"/>
                  </a:lnTo>
                  <a:lnTo>
                    <a:pt x="738" y="1046"/>
                  </a:lnTo>
                  <a:lnTo>
                    <a:pt x="738" y="1046"/>
                  </a:lnTo>
                  <a:lnTo>
                    <a:pt x="747" y="1045"/>
                  </a:lnTo>
                  <a:lnTo>
                    <a:pt x="754" y="1043"/>
                  </a:lnTo>
                  <a:lnTo>
                    <a:pt x="770" y="1043"/>
                  </a:lnTo>
                  <a:lnTo>
                    <a:pt x="784" y="1045"/>
                  </a:lnTo>
                  <a:lnTo>
                    <a:pt x="793" y="1043"/>
                  </a:lnTo>
                  <a:lnTo>
                    <a:pt x="800" y="1043"/>
                  </a:lnTo>
                  <a:lnTo>
                    <a:pt x="800" y="1043"/>
                  </a:lnTo>
                  <a:lnTo>
                    <a:pt x="786" y="1026"/>
                  </a:lnTo>
                  <a:lnTo>
                    <a:pt x="773" y="1010"/>
                  </a:lnTo>
                  <a:lnTo>
                    <a:pt x="744" y="979"/>
                  </a:lnTo>
                  <a:lnTo>
                    <a:pt x="716" y="948"/>
                  </a:lnTo>
                  <a:lnTo>
                    <a:pt x="686" y="915"/>
                  </a:lnTo>
                  <a:lnTo>
                    <a:pt x="686" y="915"/>
                  </a:lnTo>
                  <a:lnTo>
                    <a:pt x="685" y="914"/>
                  </a:lnTo>
                  <a:lnTo>
                    <a:pt x="682" y="914"/>
                  </a:lnTo>
                  <a:lnTo>
                    <a:pt x="681" y="914"/>
                  </a:lnTo>
                  <a:lnTo>
                    <a:pt x="678" y="913"/>
                  </a:lnTo>
                  <a:lnTo>
                    <a:pt x="678" y="913"/>
                  </a:lnTo>
                  <a:lnTo>
                    <a:pt x="668" y="900"/>
                  </a:lnTo>
                  <a:lnTo>
                    <a:pt x="655" y="887"/>
                  </a:lnTo>
                  <a:lnTo>
                    <a:pt x="630" y="862"/>
                  </a:lnTo>
                  <a:lnTo>
                    <a:pt x="630" y="862"/>
                  </a:lnTo>
                  <a:lnTo>
                    <a:pt x="615" y="845"/>
                  </a:lnTo>
                  <a:lnTo>
                    <a:pt x="599" y="830"/>
                  </a:lnTo>
                  <a:lnTo>
                    <a:pt x="592" y="821"/>
                  </a:lnTo>
                  <a:lnTo>
                    <a:pt x="584" y="814"/>
                  </a:lnTo>
                  <a:lnTo>
                    <a:pt x="574" y="809"/>
                  </a:lnTo>
                  <a:lnTo>
                    <a:pt x="564" y="805"/>
                  </a:lnTo>
                  <a:lnTo>
                    <a:pt x="564" y="805"/>
                  </a:lnTo>
                  <a:lnTo>
                    <a:pt x="563" y="809"/>
                  </a:lnTo>
                  <a:lnTo>
                    <a:pt x="564" y="812"/>
                  </a:lnTo>
                  <a:lnTo>
                    <a:pt x="567" y="813"/>
                  </a:lnTo>
                  <a:lnTo>
                    <a:pt x="570" y="816"/>
                  </a:lnTo>
                  <a:lnTo>
                    <a:pt x="570" y="816"/>
                  </a:lnTo>
                  <a:close/>
                  <a:moveTo>
                    <a:pt x="1394" y="862"/>
                  </a:moveTo>
                  <a:lnTo>
                    <a:pt x="1394" y="862"/>
                  </a:lnTo>
                  <a:lnTo>
                    <a:pt x="1377" y="859"/>
                  </a:lnTo>
                  <a:lnTo>
                    <a:pt x="1361" y="858"/>
                  </a:lnTo>
                  <a:lnTo>
                    <a:pt x="1326" y="858"/>
                  </a:lnTo>
                  <a:lnTo>
                    <a:pt x="1326" y="858"/>
                  </a:lnTo>
                  <a:lnTo>
                    <a:pt x="1113" y="858"/>
                  </a:lnTo>
                  <a:lnTo>
                    <a:pt x="1006" y="859"/>
                  </a:lnTo>
                  <a:lnTo>
                    <a:pt x="904" y="861"/>
                  </a:lnTo>
                  <a:lnTo>
                    <a:pt x="904" y="861"/>
                  </a:lnTo>
                  <a:lnTo>
                    <a:pt x="904" y="863"/>
                  </a:lnTo>
                  <a:lnTo>
                    <a:pt x="905" y="866"/>
                  </a:lnTo>
                  <a:lnTo>
                    <a:pt x="905" y="869"/>
                  </a:lnTo>
                  <a:lnTo>
                    <a:pt x="902" y="871"/>
                  </a:lnTo>
                  <a:lnTo>
                    <a:pt x="902" y="871"/>
                  </a:lnTo>
                  <a:lnTo>
                    <a:pt x="901" y="869"/>
                  </a:lnTo>
                  <a:lnTo>
                    <a:pt x="900" y="869"/>
                  </a:lnTo>
                  <a:lnTo>
                    <a:pt x="898" y="865"/>
                  </a:lnTo>
                  <a:lnTo>
                    <a:pt x="897" y="862"/>
                  </a:lnTo>
                  <a:lnTo>
                    <a:pt x="895" y="862"/>
                  </a:lnTo>
                  <a:lnTo>
                    <a:pt x="894" y="862"/>
                  </a:lnTo>
                  <a:lnTo>
                    <a:pt x="894" y="862"/>
                  </a:lnTo>
                  <a:lnTo>
                    <a:pt x="888" y="863"/>
                  </a:lnTo>
                  <a:lnTo>
                    <a:pt x="881" y="863"/>
                  </a:lnTo>
                  <a:lnTo>
                    <a:pt x="869" y="863"/>
                  </a:lnTo>
                  <a:lnTo>
                    <a:pt x="856" y="862"/>
                  </a:lnTo>
                  <a:lnTo>
                    <a:pt x="849" y="863"/>
                  </a:lnTo>
                  <a:lnTo>
                    <a:pt x="843" y="865"/>
                  </a:lnTo>
                  <a:lnTo>
                    <a:pt x="843" y="865"/>
                  </a:lnTo>
                  <a:lnTo>
                    <a:pt x="838" y="868"/>
                  </a:lnTo>
                  <a:lnTo>
                    <a:pt x="832" y="873"/>
                  </a:lnTo>
                  <a:lnTo>
                    <a:pt x="822" y="885"/>
                  </a:lnTo>
                  <a:lnTo>
                    <a:pt x="822" y="885"/>
                  </a:lnTo>
                  <a:lnTo>
                    <a:pt x="824" y="887"/>
                  </a:lnTo>
                  <a:lnTo>
                    <a:pt x="825" y="892"/>
                  </a:lnTo>
                  <a:lnTo>
                    <a:pt x="827" y="894"/>
                  </a:lnTo>
                  <a:lnTo>
                    <a:pt x="827" y="896"/>
                  </a:lnTo>
                  <a:lnTo>
                    <a:pt x="825" y="899"/>
                  </a:lnTo>
                  <a:lnTo>
                    <a:pt x="825" y="899"/>
                  </a:lnTo>
                  <a:lnTo>
                    <a:pt x="824" y="900"/>
                  </a:lnTo>
                  <a:lnTo>
                    <a:pt x="822" y="900"/>
                  </a:lnTo>
                  <a:lnTo>
                    <a:pt x="820" y="897"/>
                  </a:lnTo>
                  <a:lnTo>
                    <a:pt x="817" y="896"/>
                  </a:lnTo>
                  <a:lnTo>
                    <a:pt x="815" y="896"/>
                  </a:lnTo>
                  <a:lnTo>
                    <a:pt x="815" y="899"/>
                  </a:lnTo>
                  <a:lnTo>
                    <a:pt x="815" y="899"/>
                  </a:lnTo>
                  <a:lnTo>
                    <a:pt x="810" y="907"/>
                  </a:lnTo>
                  <a:lnTo>
                    <a:pt x="805" y="917"/>
                  </a:lnTo>
                  <a:lnTo>
                    <a:pt x="803" y="927"/>
                  </a:lnTo>
                  <a:lnTo>
                    <a:pt x="801" y="938"/>
                  </a:lnTo>
                  <a:lnTo>
                    <a:pt x="800" y="949"/>
                  </a:lnTo>
                  <a:lnTo>
                    <a:pt x="800" y="960"/>
                  </a:lnTo>
                  <a:lnTo>
                    <a:pt x="800" y="970"/>
                  </a:lnTo>
                  <a:lnTo>
                    <a:pt x="801" y="981"/>
                  </a:lnTo>
                  <a:lnTo>
                    <a:pt x="804" y="991"/>
                  </a:lnTo>
                  <a:lnTo>
                    <a:pt x="807" y="1002"/>
                  </a:lnTo>
                  <a:lnTo>
                    <a:pt x="811" y="1011"/>
                  </a:lnTo>
                  <a:lnTo>
                    <a:pt x="817" y="1019"/>
                  </a:lnTo>
                  <a:lnTo>
                    <a:pt x="822" y="1028"/>
                  </a:lnTo>
                  <a:lnTo>
                    <a:pt x="828" y="1035"/>
                  </a:lnTo>
                  <a:lnTo>
                    <a:pt x="836" y="1040"/>
                  </a:lnTo>
                  <a:lnTo>
                    <a:pt x="843" y="1045"/>
                  </a:lnTo>
                  <a:lnTo>
                    <a:pt x="843" y="1045"/>
                  </a:lnTo>
                  <a:lnTo>
                    <a:pt x="894" y="1042"/>
                  </a:lnTo>
                  <a:lnTo>
                    <a:pt x="944" y="1040"/>
                  </a:lnTo>
                  <a:lnTo>
                    <a:pt x="1048" y="1040"/>
                  </a:lnTo>
                  <a:lnTo>
                    <a:pt x="1149" y="1040"/>
                  </a:lnTo>
                  <a:lnTo>
                    <a:pt x="1199" y="1040"/>
                  </a:lnTo>
                  <a:lnTo>
                    <a:pt x="1246" y="1040"/>
                  </a:lnTo>
                  <a:lnTo>
                    <a:pt x="1246" y="1040"/>
                  </a:lnTo>
                  <a:lnTo>
                    <a:pt x="1409" y="1035"/>
                  </a:lnTo>
                  <a:lnTo>
                    <a:pt x="1409" y="1035"/>
                  </a:lnTo>
                  <a:lnTo>
                    <a:pt x="1406" y="1031"/>
                  </a:lnTo>
                  <a:lnTo>
                    <a:pt x="1404" y="1028"/>
                  </a:lnTo>
                  <a:lnTo>
                    <a:pt x="1399" y="1025"/>
                  </a:lnTo>
                  <a:lnTo>
                    <a:pt x="1395" y="1024"/>
                  </a:lnTo>
                  <a:lnTo>
                    <a:pt x="1385" y="1024"/>
                  </a:lnTo>
                  <a:lnTo>
                    <a:pt x="1374" y="1025"/>
                  </a:lnTo>
                  <a:lnTo>
                    <a:pt x="1374" y="1025"/>
                  </a:lnTo>
                  <a:lnTo>
                    <a:pt x="1319" y="1024"/>
                  </a:lnTo>
                  <a:lnTo>
                    <a:pt x="1265" y="1021"/>
                  </a:lnTo>
                  <a:lnTo>
                    <a:pt x="1208" y="1019"/>
                  </a:lnTo>
                  <a:lnTo>
                    <a:pt x="1147" y="1021"/>
                  </a:lnTo>
                  <a:lnTo>
                    <a:pt x="1147" y="1021"/>
                  </a:lnTo>
                  <a:lnTo>
                    <a:pt x="1110" y="1021"/>
                  </a:lnTo>
                  <a:lnTo>
                    <a:pt x="1074" y="1021"/>
                  </a:lnTo>
                  <a:lnTo>
                    <a:pt x="999" y="1019"/>
                  </a:lnTo>
                  <a:lnTo>
                    <a:pt x="961" y="1019"/>
                  </a:lnTo>
                  <a:lnTo>
                    <a:pt x="923" y="1019"/>
                  </a:lnTo>
                  <a:lnTo>
                    <a:pt x="886" y="1022"/>
                  </a:lnTo>
                  <a:lnTo>
                    <a:pt x="849" y="1026"/>
                  </a:lnTo>
                  <a:lnTo>
                    <a:pt x="849" y="1026"/>
                  </a:lnTo>
                  <a:lnTo>
                    <a:pt x="843" y="1019"/>
                  </a:lnTo>
                  <a:lnTo>
                    <a:pt x="838" y="1012"/>
                  </a:lnTo>
                  <a:lnTo>
                    <a:pt x="832" y="1005"/>
                  </a:lnTo>
                  <a:lnTo>
                    <a:pt x="829" y="997"/>
                  </a:lnTo>
                  <a:lnTo>
                    <a:pt x="827" y="988"/>
                  </a:lnTo>
                  <a:lnTo>
                    <a:pt x="824" y="979"/>
                  </a:lnTo>
                  <a:lnTo>
                    <a:pt x="822" y="960"/>
                  </a:lnTo>
                  <a:lnTo>
                    <a:pt x="824" y="941"/>
                  </a:lnTo>
                  <a:lnTo>
                    <a:pt x="827" y="922"/>
                  </a:lnTo>
                  <a:lnTo>
                    <a:pt x="832" y="904"/>
                  </a:lnTo>
                  <a:lnTo>
                    <a:pt x="839" y="890"/>
                  </a:lnTo>
                  <a:lnTo>
                    <a:pt x="839" y="890"/>
                  </a:lnTo>
                  <a:lnTo>
                    <a:pt x="846" y="886"/>
                  </a:lnTo>
                  <a:lnTo>
                    <a:pt x="852" y="883"/>
                  </a:lnTo>
                  <a:lnTo>
                    <a:pt x="859" y="883"/>
                  </a:lnTo>
                  <a:lnTo>
                    <a:pt x="866" y="883"/>
                  </a:lnTo>
                  <a:lnTo>
                    <a:pt x="880" y="885"/>
                  </a:lnTo>
                  <a:lnTo>
                    <a:pt x="895" y="886"/>
                  </a:lnTo>
                  <a:lnTo>
                    <a:pt x="895" y="886"/>
                  </a:lnTo>
                  <a:lnTo>
                    <a:pt x="988" y="882"/>
                  </a:lnTo>
                  <a:lnTo>
                    <a:pt x="988" y="882"/>
                  </a:lnTo>
                  <a:lnTo>
                    <a:pt x="1064" y="879"/>
                  </a:lnTo>
                  <a:lnTo>
                    <a:pt x="1134" y="879"/>
                  </a:lnTo>
                  <a:lnTo>
                    <a:pt x="1203" y="879"/>
                  </a:lnTo>
                  <a:lnTo>
                    <a:pt x="1270" y="880"/>
                  </a:lnTo>
                  <a:lnTo>
                    <a:pt x="1270" y="880"/>
                  </a:lnTo>
                  <a:lnTo>
                    <a:pt x="1300" y="882"/>
                  </a:lnTo>
                  <a:lnTo>
                    <a:pt x="1329" y="883"/>
                  </a:lnTo>
                  <a:lnTo>
                    <a:pt x="1359" y="886"/>
                  </a:lnTo>
                  <a:lnTo>
                    <a:pt x="1387" y="886"/>
                  </a:lnTo>
                  <a:lnTo>
                    <a:pt x="1387" y="886"/>
                  </a:lnTo>
                  <a:lnTo>
                    <a:pt x="1394" y="886"/>
                  </a:lnTo>
                  <a:lnTo>
                    <a:pt x="1401" y="886"/>
                  </a:lnTo>
                  <a:lnTo>
                    <a:pt x="1401" y="886"/>
                  </a:lnTo>
                  <a:lnTo>
                    <a:pt x="1404" y="882"/>
                  </a:lnTo>
                  <a:lnTo>
                    <a:pt x="1404" y="879"/>
                  </a:lnTo>
                  <a:lnTo>
                    <a:pt x="1404" y="875"/>
                  </a:lnTo>
                  <a:lnTo>
                    <a:pt x="1402" y="872"/>
                  </a:lnTo>
                  <a:lnTo>
                    <a:pt x="1399" y="866"/>
                  </a:lnTo>
                  <a:lnTo>
                    <a:pt x="1394" y="862"/>
                  </a:lnTo>
                  <a:lnTo>
                    <a:pt x="1394" y="862"/>
                  </a:lnTo>
                  <a:close/>
                  <a:moveTo>
                    <a:pt x="1015" y="890"/>
                  </a:moveTo>
                  <a:lnTo>
                    <a:pt x="1015" y="890"/>
                  </a:lnTo>
                  <a:lnTo>
                    <a:pt x="995" y="892"/>
                  </a:lnTo>
                  <a:lnTo>
                    <a:pt x="974" y="893"/>
                  </a:lnTo>
                  <a:lnTo>
                    <a:pt x="935" y="894"/>
                  </a:lnTo>
                  <a:lnTo>
                    <a:pt x="895" y="894"/>
                  </a:lnTo>
                  <a:lnTo>
                    <a:pt x="877" y="896"/>
                  </a:lnTo>
                  <a:lnTo>
                    <a:pt x="859" y="899"/>
                  </a:lnTo>
                  <a:lnTo>
                    <a:pt x="859" y="899"/>
                  </a:lnTo>
                  <a:lnTo>
                    <a:pt x="859" y="904"/>
                  </a:lnTo>
                  <a:lnTo>
                    <a:pt x="859" y="911"/>
                  </a:lnTo>
                  <a:lnTo>
                    <a:pt x="859" y="918"/>
                  </a:lnTo>
                  <a:lnTo>
                    <a:pt x="857" y="924"/>
                  </a:lnTo>
                  <a:lnTo>
                    <a:pt x="857" y="924"/>
                  </a:lnTo>
                  <a:lnTo>
                    <a:pt x="869" y="925"/>
                  </a:lnTo>
                  <a:lnTo>
                    <a:pt x="880" y="925"/>
                  </a:lnTo>
                  <a:lnTo>
                    <a:pt x="905" y="924"/>
                  </a:lnTo>
                  <a:lnTo>
                    <a:pt x="916" y="924"/>
                  </a:lnTo>
                  <a:lnTo>
                    <a:pt x="929" y="924"/>
                  </a:lnTo>
                  <a:lnTo>
                    <a:pt x="939" y="927"/>
                  </a:lnTo>
                  <a:lnTo>
                    <a:pt x="949" y="929"/>
                  </a:lnTo>
                  <a:lnTo>
                    <a:pt x="949" y="929"/>
                  </a:lnTo>
                  <a:lnTo>
                    <a:pt x="923" y="929"/>
                  </a:lnTo>
                  <a:lnTo>
                    <a:pt x="901" y="931"/>
                  </a:lnTo>
                  <a:lnTo>
                    <a:pt x="855" y="935"/>
                  </a:lnTo>
                  <a:lnTo>
                    <a:pt x="855" y="935"/>
                  </a:lnTo>
                  <a:lnTo>
                    <a:pt x="857" y="939"/>
                  </a:lnTo>
                  <a:lnTo>
                    <a:pt x="859" y="944"/>
                  </a:lnTo>
                  <a:lnTo>
                    <a:pt x="857" y="953"/>
                  </a:lnTo>
                  <a:lnTo>
                    <a:pt x="856" y="959"/>
                  </a:lnTo>
                  <a:lnTo>
                    <a:pt x="856" y="965"/>
                  </a:lnTo>
                  <a:lnTo>
                    <a:pt x="857" y="969"/>
                  </a:lnTo>
                  <a:lnTo>
                    <a:pt x="860" y="973"/>
                  </a:lnTo>
                  <a:lnTo>
                    <a:pt x="860" y="973"/>
                  </a:lnTo>
                  <a:lnTo>
                    <a:pt x="859" y="977"/>
                  </a:lnTo>
                  <a:lnTo>
                    <a:pt x="855" y="980"/>
                  </a:lnTo>
                  <a:lnTo>
                    <a:pt x="852" y="984"/>
                  </a:lnTo>
                  <a:lnTo>
                    <a:pt x="852" y="986"/>
                  </a:lnTo>
                  <a:lnTo>
                    <a:pt x="852" y="987"/>
                  </a:lnTo>
                  <a:lnTo>
                    <a:pt x="852" y="987"/>
                  </a:lnTo>
                  <a:lnTo>
                    <a:pt x="873" y="986"/>
                  </a:lnTo>
                  <a:lnTo>
                    <a:pt x="894" y="986"/>
                  </a:lnTo>
                  <a:lnTo>
                    <a:pt x="936" y="988"/>
                  </a:lnTo>
                  <a:lnTo>
                    <a:pt x="936" y="988"/>
                  </a:lnTo>
                  <a:lnTo>
                    <a:pt x="926" y="991"/>
                  </a:lnTo>
                  <a:lnTo>
                    <a:pt x="918" y="993"/>
                  </a:lnTo>
                  <a:lnTo>
                    <a:pt x="898" y="994"/>
                  </a:lnTo>
                  <a:lnTo>
                    <a:pt x="878" y="994"/>
                  </a:lnTo>
                  <a:lnTo>
                    <a:pt x="869" y="995"/>
                  </a:lnTo>
                  <a:lnTo>
                    <a:pt x="857" y="997"/>
                  </a:lnTo>
                  <a:lnTo>
                    <a:pt x="857" y="997"/>
                  </a:lnTo>
                  <a:lnTo>
                    <a:pt x="859" y="1000"/>
                  </a:lnTo>
                  <a:lnTo>
                    <a:pt x="862" y="1002"/>
                  </a:lnTo>
                  <a:lnTo>
                    <a:pt x="863" y="1005"/>
                  </a:lnTo>
                  <a:lnTo>
                    <a:pt x="863" y="1010"/>
                  </a:lnTo>
                  <a:lnTo>
                    <a:pt x="863" y="1010"/>
                  </a:lnTo>
                  <a:lnTo>
                    <a:pt x="915" y="1010"/>
                  </a:lnTo>
                  <a:lnTo>
                    <a:pt x="966" y="1008"/>
                  </a:lnTo>
                  <a:lnTo>
                    <a:pt x="1017" y="1008"/>
                  </a:lnTo>
                  <a:lnTo>
                    <a:pt x="1071" y="1010"/>
                  </a:lnTo>
                  <a:lnTo>
                    <a:pt x="1071" y="1010"/>
                  </a:lnTo>
                  <a:lnTo>
                    <a:pt x="1104" y="1011"/>
                  </a:lnTo>
                  <a:lnTo>
                    <a:pt x="1140" y="1011"/>
                  </a:lnTo>
                  <a:lnTo>
                    <a:pt x="1213" y="1011"/>
                  </a:lnTo>
                  <a:lnTo>
                    <a:pt x="1287" y="1010"/>
                  </a:lnTo>
                  <a:lnTo>
                    <a:pt x="1356" y="1011"/>
                  </a:lnTo>
                  <a:lnTo>
                    <a:pt x="1356" y="1011"/>
                  </a:lnTo>
                  <a:lnTo>
                    <a:pt x="1356" y="1002"/>
                  </a:lnTo>
                  <a:lnTo>
                    <a:pt x="1356" y="1000"/>
                  </a:lnTo>
                  <a:lnTo>
                    <a:pt x="1356" y="995"/>
                  </a:lnTo>
                  <a:lnTo>
                    <a:pt x="1356" y="995"/>
                  </a:lnTo>
                  <a:lnTo>
                    <a:pt x="1352" y="994"/>
                  </a:lnTo>
                  <a:lnTo>
                    <a:pt x="1346" y="994"/>
                  </a:lnTo>
                  <a:lnTo>
                    <a:pt x="1340" y="993"/>
                  </a:lnTo>
                  <a:lnTo>
                    <a:pt x="1340" y="991"/>
                  </a:lnTo>
                  <a:lnTo>
                    <a:pt x="1340" y="988"/>
                  </a:lnTo>
                  <a:lnTo>
                    <a:pt x="1340" y="988"/>
                  </a:lnTo>
                  <a:lnTo>
                    <a:pt x="1339" y="988"/>
                  </a:lnTo>
                  <a:lnTo>
                    <a:pt x="1338" y="991"/>
                  </a:lnTo>
                  <a:lnTo>
                    <a:pt x="1336" y="993"/>
                  </a:lnTo>
                  <a:lnTo>
                    <a:pt x="1333" y="993"/>
                  </a:lnTo>
                  <a:lnTo>
                    <a:pt x="1333" y="993"/>
                  </a:lnTo>
                  <a:lnTo>
                    <a:pt x="1316" y="991"/>
                  </a:lnTo>
                  <a:lnTo>
                    <a:pt x="1301" y="991"/>
                  </a:lnTo>
                  <a:lnTo>
                    <a:pt x="1266" y="991"/>
                  </a:lnTo>
                  <a:lnTo>
                    <a:pt x="1231" y="990"/>
                  </a:lnTo>
                  <a:lnTo>
                    <a:pt x="1213" y="988"/>
                  </a:lnTo>
                  <a:lnTo>
                    <a:pt x="1194" y="987"/>
                  </a:lnTo>
                  <a:lnTo>
                    <a:pt x="1194" y="987"/>
                  </a:lnTo>
                  <a:lnTo>
                    <a:pt x="1222" y="984"/>
                  </a:lnTo>
                  <a:lnTo>
                    <a:pt x="1253" y="984"/>
                  </a:lnTo>
                  <a:lnTo>
                    <a:pt x="1318" y="984"/>
                  </a:lnTo>
                  <a:lnTo>
                    <a:pt x="1318" y="984"/>
                  </a:lnTo>
                  <a:lnTo>
                    <a:pt x="1338" y="984"/>
                  </a:lnTo>
                  <a:lnTo>
                    <a:pt x="1347" y="983"/>
                  </a:lnTo>
                  <a:lnTo>
                    <a:pt x="1352" y="983"/>
                  </a:lnTo>
                  <a:lnTo>
                    <a:pt x="1354" y="980"/>
                  </a:lnTo>
                  <a:lnTo>
                    <a:pt x="1354" y="980"/>
                  </a:lnTo>
                  <a:lnTo>
                    <a:pt x="1349" y="977"/>
                  </a:lnTo>
                  <a:lnTo>
                    <a:pt x="1342" y="976"/>
                  </a:lnTo>
                  <a:lnTo>
                    <a:pt x="1323" y="976"/>
                  </a:lnTo>
                  <a:lnTo>
                    <a:pt x="1315" y="976"/>
                  </a:lnTo>
                  <a:lnTo>
                    <a:pt x="1305" y="976"/>
                  </a:lnTo>
                  <a:lnTo>
                    <a:pt x="1297" y="974"/>
                  </a:lnTo>
                  <a:lnTo>
                    <a:pt x="1290" y="970"/>
                  </a:lnTo>
                  <a:lnTo>
                    <a:pt x="1290" y="970"/>
                  </a:lnTo>
                  <a:lnTo>
                    <a:pt x="1321" y="969"/>
                  </a:lnTo>
                  <a:lnTo>
                    <a:pt x="1354" y="967"/>
                  </a:lnTo>
                  <a:lnTo>
                    <a:pt x="1354" y="967"/>
                  </a:lnTo>
                  <a:lnTo>
                    <a:pt x="1353" y="959"/>
                  </a:lnTo>
                  <a:lnTo>
                    <a:pt x="1353" y="953"/>
                  </a:lnTo>
                  <a:lnTo>
                    <a:pt x="1354" y="948"/>
                  </a:lnTo>
                  <a:lnTo>
                    <a:pt x="1359" y="942"/>
                  </a:lnTo>
                  <a:lnTo>
                    <a:pt x="1359" y="942"/>
                  </a:lnTo>
                  <a:lnTo>
                    <a:pt x="1342" y="942"/>
                  </a:lnTo>
                  <a:lnTo>
                    <a:pt x="1325" y="942"/>
                  </a:lnTo>
                  <a:lnTo>
                    <a:pt x="1290" y="944"/>
                  </a:lnTo>
                  <a:lnTo>
                    <a:pt x="1255" y="946"/>
                  </a:lnTo>
                  <a:lnTo>
                    <a:pt x="1220" y="949"/>
                  </a:lnTo>
                  <a:lnTo>
                    <a:pt x="1220" y="949"/>
                  </a:lnTo>
                  <a:lnTo>
                    <a:pt x="1185" y="951"/>
                  </a:lnTo>
                  <a:lnTo>
                    <a:pt x="1148" y="949"/>
                  </a:lnTo>
                  <a:lnTo>
                    <a:pt x="1112" y="949"/>
                  </a:lnTo>
                  <a:lnTo>
                    <a:pt x="1075" y="951"/>
                  </a:lnTo>
                  <a:lnTo>
                    <a:pt x="1075" y="951"/>
                  </a:lnTo>
                  <a:lnTo>
                    <a:pt x="1046" y="952"/>
                  </a:lnTo>
                  <a:lnTo>
                    <a:pt x="1016" y="953"/>
                  </a:lnTo>
                  <a:lnTo>
                    <a:pt x="987" y="955"/>
                  </a:lnTo>
                  <a:lnTo>
                    <a:pt x="960" y="958"/>
                  </a:lnTo>
                  <a:lnTo>
                    <a:pt x="960" y="958"/>
                  </a:lnTo>
                  <a:lnTo>
                    <a:pt x="949" y="962"/>
                  </a:lnTo>
                  <a:lnTo>
                    <a:pt x="944" y="962"/>
                  </a:lnTo>
                  <a:lnTo>
                    <a:pt x="942" y="960"/>
                  </a:lnTo>
                  <a:lnTo>
                    <a:pt x="939" y="959"/>
                  </a:lnTo>
                  <a:lnTo>
                    <a:pt x="939" y="959"/>
                  </a:lnTo>
                  <a:lnTo>
                    <a:pt x="953" y="955"/>
                  </a:lnTo>
                  <a:lnTo>
                    <a:pt x="968" y="952"/>
                  </a:lnTo>
                  <a:lnTo>
                    <a:pt x="998" y="948"/>
                  </a:lnTo>
                  <a:lnTo>
                    <a:pt x="1029" y="946"/>
                  </a:lnTo>
                  <a:lnTo>
                    <a:pt x="1060" y="945"/>
                  </a:lnTo>
                  <a:lnTo>
                    <a:pt x="1124" y="946"/>
                  </a:lnTo>
                  <a:lnTo>
                    <a:pt x="1159" y="946"/>
                  </a:lnTo>
                  <a:lnTo>
                    <a:pt x="1193" y="944"/>
                  </a:lnTo>
                  <a:lnTo>
                    <a:pt x="1193" y="944"/>
                  </a:lnTo>
                  <a:lnTo>
                    <a:pt x="1262" y="938"/>
                  </a:lnTo>
                  <a:lnTo>
                    <a:pt x="1325" y="934"/>
                  </a:lnTo>
                  <a:lnTo>
                    <a:pt x="1325" y="934"/>
                  </a:lnTo>
                  <a:lnTo>
                    <a:pt x="1345" y="934"/>
                  </a:lnTo>
                  <a:lnTo>
                    <a:pt x="1349" y="934"/>
                  </a:lnTo>
                  <a:lnTo>
                    <a:pt x="1353" y="932"/>
                  </a:lnTo>
                  <a:lnTo>
                    <a:pt x="1356" y="931"/>
                  </a:lnTo>
                  <a:lnTo>
                    <a:pt x="1357" y="927"/>
                  </a:lnTo>
                  <a:lnTo>
                    <a:pt x="1357" y="927"/>
                  </a:lnTo>
                  <a:lnTo>
                    <a:pt x="1349" y="924"/>
                  </a:lnTo>
                  <a:lnTo>
                    <a:pt x="1338" y="924"/>
                  </a:lnTo>
                  <a:lnTo>
                    <a:pt x="1312" y="924"/>
                  </a:lnTo>
                  <a:lnTo>
                    <a:pt x="1287" y="925"/>
                  </a:lnTo>
                  <a:lnTo>
                    <a:pt x="1274" y="925"/>
                  </a:lnTo>
                  <a:lnTo>
                    <a:pt x="1263" y="922"/>
                  </a:lnTo>
                  <a:lnTo>
                    <a:pt x="1263" y="922"/>
                  </a:lnTo>
                  <a:lnTo>
                    <a:pt x="1284" y="920"/>
                  </a:lnTo>
                  <a:lnTo>
                    <a:pt x="1309" y="918"/>
                  </a:lnTo>
                  <a:lnTo>
                    <a:pt x="1361" y="914"/>
                  </a:lnTo>
                  <a:lnTo>
                    <a:pt x="1361" y="914"/>
                  </a:lnTo>
                  <a:lnTo>
                    <a:pt x="1361" y="910"/>
                  </a:lnTo>
                  <a:lnTo>
                    <a:pt x="1361" y="906"/>
                  </a:lnTo>
                  <a:lnTo>
                    <a:pt x="1361" y="900"/>
                  </a:lnTo>
                  <a:lnTo>
                    <a:pt x="1363" y="899"/>
                  </a:lnTo>
                  <a:lnTo>
                    <a:pt x="1364" y="897"/>
                  </a:lnTo>
                  <a:lnTo>
                    <a:pt x="1364" y="897"/>
                  </a:lnTo>
                  <a:lnTo>
                    <a:pt x="1366" y="896"/>
                  </a:lnTo>
                  <a:lnTo>
                    <a:pt x="1364" y="896"/>
                  </a:lnTo>
                  <a:lnTo>
                    <a:pt x="1364" y="896"/>
                  </a:lnTo>
                  <a:lnTo>
                    <a:pt x="1322" y="892"/>
                  </a:lnTo>
                  <a:lnTo>
                    <a:pt x="1279" y="890"/>
                  </a:lnTo>
                  <a:lnTo>
                    <a:pt x="1190" y="889"/>
                  </a:lnTo>
                  <a:lnTo>
                    <a:pt x="1100" y="889"/>
                  </a:lnTo>
                  <a:lnTo>
                    <a:pt x="1015" y="890"/>
                  </a:lnTo>
                  <a:lnTo>
                    <a:pt x="1015" y="890"/>
                  </a:lnTo>
                  <a:close/>
                  <a:moveTo>
                    <a:pt x="185" y="966"/>
                  </a:moveTo>
                  <a:lnTo>
                    <a:pt x="185" y="966"/>
                  </a:lnTo>
                  <a:lnTo>
                    <a:pt x="178" y="960"/>
                  </a:lnTo>
                  <a:lnTo>
                    <a:pt x="170" y="953"/>
                  </a:lnTo>
                  <a:lnTo>
                    <a:pt x="160" y="945"/>
                  </a:lnTo>
                  <a:lnTo>
                    <a:pt x="149" y="939"/>
                  </a:lnTo>
                  <a:lnTo>
                    <a:pt x="149" y="939"/>
                  </a:lnTo>
                  <a:lnTo>
                    <a:pt x="147" y="936"/>
                  </a:lnTo>
                  <a:lnTo>
                    <a:pt x="144" y="934"/>
                  </a:lnTo>
                  <a:lnTo>
                    <a:pt x="137" y="929"/>
                  </a:lnTo>
                  <a:lnTo>
                    <a:pt x="130" y="924"/>
                  </a:lnTo>
                  <a:lnTo>
                    <a:pt x="127" y="921"/>
                  </a:lnTo>
                  <a:lnTo>
                    <a:pt x="125" y="915"/>
                  </a:lnTo>
                  <a:lnTo>
                    <a:pt x="125" y="915"/>
                  </a:lnTo>
                  <a:lnTo>
                    <a:pt x="113" y="924"/>
                  </a:lnTo>
                  <a:lnTo>
                    <a:pt x="102" y="931"/>
                  </a:lnTo>
                  <a:lnTo>
                    <a:pt x="90" y="938"/>
                  </a:lnTo>
                  <a:lnTo>
                    <a:pt x="76" y="942"/>
                  </a:lnTo>
                  <a:lnTo>
                    <a:pt x="49" y="955"/>
                  </a:lnTo>
                  <a:lnTo>
                    <a:pt x="38" y="960"/>
                  </a:lnTo>
                  <a:lnTo>
                    <a:pt x="26" y="969"/>
                  </a:lnTo>
                  <a:lnTo>
                    <a:pt x="26" y="969"/>
                  </a:lnTo>
                  <a:lnTo>
                    <a:pt x="74" y="1014"/>
                  </a:lnTo>
                  <a:lnTo>
                    <a:pt x="122" y="1059"/>
                  </a:lnTo>
                  <a:lnTo>
                    <a:pt x="147" y="1081"/>
                  </a:lnTo>
                  <a:lnTo>
                    <a:pt x="172" y="1101"/>
                  </a:lnTo>
                  <a:lnTo>
                    <a:pt x="198" y="1122"/>
                  </a:lnTo>
                  <a:lnTo>
                    <a:pt x="226" y="1140"/>
                  </a:lnTo>
                  <a:lnTo>
                    <a:pt x="226" y="1140"/>
                  </a:lnTo>
                  <a:lnTo>
                    <a:pt x="241" y="1156"/>
                  </a:lnTo>
                  <a:lnTo>
                    <a:pt x="257" y="1171"/>
                  </a:lnTo>
                  <a:lnTo>
                    <a:pt x="290" y="1199"/>
                  </a:lnTo>
                  <a:lnTo>
                    <a:pt x="324" y="1227"/>
                  </a:lnTo>
                  <a:lnTo>
                    <a:pt x="339" y="1243"/>
                  </a:lnTo>
                  <a:lnTo>
                    <a:pt x="355" y="1258"/>
                  </a:lnTo>
                  <a:lnTo>
                    <a:pt x="355" y="1258"/>
                  </a:lnTo>
                  <a:lnTo>
                    <a:pt x="360" y="1261"/>
                  </a:lnTo>
                  <a:lnTo>
                    <a:pt x="366" y="1265"/>
                  </a:lnTo>
                  <a:lnTo>
                    <a:pt x="370" y="1271"/>
                  </a:lnTo>
                  <a:lnTo>
                    <a:pt x="375" y="1273"/>
                  </a:lnTo>
                  <a:lnTo>
                    <a:pt x="375" y="1273"/>
                  </a:lnTo>
                  <a:lnTo>
                    <a:pt x="382" y="1259"/>
                  </a:lnTo>
                  <a:lnTo>
                    <a:pt x="389" y="1247"/>
                  </a:lnTo>
                  <a:lnTo>
                    <a:pt x="397" y="1234"/>
                  </a:lnTo>
                  <a:lnTo>
                    <a:pt x="405" y="1223"/>
                  </a:lnTo>
                  <a:lnTo>
                    <a:pt x="425" y="1200"/>
                  </a:lnTo>
                  <a:lnTo>
                    <a:pt x="445" y="1179"/>
                  </a:lnTo>
                  <a:lnTo>
                    <a:pt x="445" y="1179"/>
                  </a:lnTo>
                  <a:lnTo>
                    <a:pt x="443" y="1178"/>
                  </a:lnTo>
                  <a:lnTo>
                    <a:pt x="442" y="1178"/>
                  </a:lnTo>
                  <a:lnTo>
                    <a:pt x="442" y="1175"/>
                  </a:lnTo>
                  <a:lnTo>
                    <a:pt x="442" y="1175"/>
                  </a:lnTo>
                  <a:lnTo>
                    <a:pt x="432" y="1177"/>
                  </a:lnTo>
                  <a:lnTo>
                    <a:pt x="424" y="1181"/>
                  </a:lnTo>
                  <a:lnTo>
                    <a:pt x="408" y="1189"/>
                  </a:lnTo>
                  <a:lnTo>
                    <a:pt x="401" y="1193"/>
                  </a:lnTo>
                  <a:lnTo>
                    <a:pt x="394" y="1198"/>
                  </a:lnTo>
                  <a:lnTo>
                    <a:pt x="386" y="1199"/>
                  </a:lnTo>
                  <a:lnTo>
                    <a:pt x="376" y="1200"/>
                  </a:lnTo>
                  <a:lnTo>
                    <a:pt x="376" y="1200"/>
                  </a:lnTo>
                  <a:lnTo>
                    <a:pt x="389" y="1191"/>
                  </a:lnTo>
                  <a:lnTo>
                    <a:pt x="403" y="1182"/>
                  </a:lnTo>
                  <a:lnTo>
                    <a:pt x="415" y="1174"/>
                  </a:lnTo>
                  <a:lnTo>
                    <a:pt x="426" y="1163"/>
                  </a:lnTo>
                  <a:lnTo>
                    <a:pt x="426" y="1163"/>
                  </a:lnTo>
                  <a:lnTo>
                    <a:pt x="422" y="1160"/>
                  </a:lnTo>
                  <a:lnTo>
                    <a:pt x="419" y="1156"/>
                  </a:lnTo>
                  <a:lnTo>
                    <a:pt x="419" y="1156"/>
                  </a:lnTo>
                  <a:lnTo>
                    <a:pt x="405" y="1164"/>
                  </a:lnTo>
                  <a:lnTo>
                    <a:pt x="397" y="1167"/>
                  </a:lnTo>
                  <a:lnTo>
                    <a:pt x="394" y="1167"/>
                  </a:lnTo>
                  <a:lnTo>
                    <a:pt x="391" y="1165"/>
                  </a:lnTo>
                  <a:lnTo>
                    <a:pt x="391" y="1165"/>
                  </a:lnTo>
                  <a:lnTo>
                    <a:pt x="393" y="1161"/>
                  </a:lnTo>
                  <a:lnTo>
                    <a:pt x="394" y="1158"/>
                  </a:lnTo>
                  <a:lnTo>
                    <a:pt x="400" y="1156"/>
                  </a:lnTo>
                  <a:lnTo>
                    <a:pt x="405" y="1151"/>
                  </a:lnTo>
                  <a:lnTo>
                    <a:pt x="411" y="1147"/>
                  </a:lnTo>
                  <a:lnTo>
                    <a:pt x="411" y="1147"/>
                  </a:lnTo>
                  <a:lnTo>
                    <a:pt x="407" y="1146"/>
                  </a:lnTo>
                  <a:lnTo>
                    <a:pt x="403" y="1146"/>
                  </a:lnTo>
                  <a:lnTo>
                    <a:pt x="397" y="1149"/>
                  </a:lnTo>
                  <a:lnTo>
                    <a:pt x="393" y="1151"/>
                  </a:lnTo>
                  <a:lnTo>
                    <a:pt x="389" y="1154"/>
                  </a:lnTo>
                  <a:lnTo>
                    <a:pt x="384" y="1156"/>
                  </a:lnTo>
                  <a:lnTo>
                    <a:pt x="380" y="1156"/>
                  </a:lnTo>
                  <a:lnTo>
                    <a:pt x="376" y="1153"/>
                  </a:lnTo>
                  <a:lnTo>
                    <a:pt x="376" y="1153"/>
                  </a:lnTo>
                  <a:lnTo>
                    <a:pt x="380" y="1147"/>
                  </a:lnTo>
                  <a:lnTo>
                    <a:pt x="386" y="1143"/>
                  </a:lnTo>
                  <a:lnTo>
                    <a:pt x="398" y="1134"/>
                  </a:lnTo>
                  <a:lnTo>
                    <a:pt x="398" y="1134"/>
                  </a:lnTo>
                  <a:lnTo>
                    <a:pt x="394" y="1132"/>
                  </a:lnTo>
                  <a:lnTo>
                    <a:pt x="390" y="1130"/>
                  </a:lnTo>
                  <a:lnTo>
                    <a:pt x="384" y="1132"/>
                  </a:lnTo>
                  <a:lnTo>
                    <a:pt x="379" y="1134"/>
                  </a:lnTo>
                  <a:lnTo>
                    <a:pt x="367" y="1140"/>
                  </a:lnTo>
                  <a:lnTo>
                    <a:pt x="363" y="1140"/>
                  </a:lnTo>
                  <a:lnTo>
                    <a:pt x="358" y="1139"/>
                  </a:lnTo>
                  <a:lnTo>
                    <a:pt x="358" y="1139"/>
                  </a:lnTo>
                  <a:lnTo>
                    <a:pt x="359" y="1136"/>
                  </a:lnTo>
                  <a:lnTo>
                    <a:pt x="360" y="1133"/>
                  </a:lnTo>
                  <a:lnTo>
                    <a:pt x="367" y="1129"/>
                  </a:lnTo>
                  <a:lnTo>
                    <a:pt x="375" y="1125"/>
                  </a:lnTo>
                  <a:lnTo>
                    <a:pt x="382" y="1120"/>
                  </a:lnTo>
                  <a:lnTo>
                    <a:pt x="382" y="1120"/>
                  </a:lnTo>
                  <a:lnTo>
                    <a:pt x="379" y="1119"/>
                  </a:lnTo>
                  <a:lnTo>
                    <a:pt x="376" y="1118"/>
                  </a:lnTo>
                  <a:lnTo>
                    <a:pt x="375" y="1115"/>
                  </a:lnTo>
                  <a:lnTo>
                    <a:pt x="370" y="1113"/>
                  </a:lnTo>
                  <a:lnTo>
                    <a:pt x="370" y="1113"/>
                  </a:lnTo>
                  <a:lnTo>
                    <a:pt x="355" y="1120"/>
                  </a:lnTo>
                  <a:lnTo>
                    <a:pt x="346" y="1122"/>
                  </a:lnTo>
                  <a:lnTo>
                    <a:pt x="344" y="1122"/>
                  </a:lnTo>
                  <a:lnTo>
                    <a:pt x="339" y="1120"/>
                  </a:lnTo>
                  <a:lnTo>
                    <a:pt x="339" y="1120"/>
                  </a:lnTo>
                  <a:lnTo>
                    <a:pt x="341" y="1118"/>
                  </a:lnTo>
                  <a:lnTo>
                    <a:pt x="344" y="1115"/>
                  </a:lnTo>
                  <a:lnTo>
                    <a:pt x="351" y="1111"/>
                  </a:lnTo>
                  <a:lnTo>
                    <a:pt x="358" y="1108"/>
                  </a:lnTo>
                  <a:lnTo>
                    <a:pt x="360" y="1106"/>
                  </a:lnTo>
                  <a:lnTo>
                    <a:pt x="362" y="1102"/>
                  </a:lnTo>
                  <a:lnTo>
                    <a:pt x="362" y="1102"/>
                  </a:lnTo>
                  <a:lnTo>
                    <a:pt x="351" y="1094"/>
                  </a:lnTo>
                  <a:lnTo>
                    <a:pt x="351" y="1094"/>
                  </a:lnTo>
                  <a:lnTo>
                    <a:pt x="341" y="1098"/>
                  </a:lnTo>
                  <a:lnTo>
                    <a:pt x="332" y="1102"/>
                  </a:lnTo>
                  <a:lnTo>
                    <a:pt x="324" y="1106"/>
                  </a:lnTo>
                  <a:lnTo>
                    <a:pt x="313" y="1109"/>
                  </a:lnTo>
                  <a:lnTo>
                    <a:pt x="313" y="1109"/>
                  </a:lnTo>
                  <a:lnTo>
                    <a:pt x="304" y="1115"/>
                  </a:lnTo>
                  <a:lnTo>
                    <a:pt x="295" y="1122"/>
                  </a:lnTo>
                  <a:lnTo>
                    <a:pt x="285" y="1126"/>
                  </a:lnTo>
                  <a:lnTo>
                    <a:pt x="280" y="1127"/>
                  </a:lnTo>
                  <a:lnTo>
                    <a:pt x="275" y="1127"/>
                  </a:lnTo>
                  <a:lnTo>
                    <a:pt x="275" y="1127"/>
                  </a:lnTo>
                  <a:lnTo>
                    <a:pt x="280" y="1120"/>
                  </a:lnTo>
                  <a:lnTo>
                    <a:pt x="287" y="1115"/>
                  </a:lnTo>
                  <a:lnTo>
                    <a:pt x="296" y="1109"/>
                  </a:lnTo>
                  <a:lnTo>
                    <a:pt x="304" y="1105"/>
                  </a:lnTo>
                  <a:lnTo>
                    <a:pt x="321" y="1095"/>
                  </a:lnTo>
                  <a:lnTo>
                    <a:pt x="330" y="1091"/>
                  </a:lnTo>
                  <a:lnTo>
                    <a:pt x="338" y="1085"/>
                  </a:lnTo>
                  <a:lnTo>
                    <a:pt x="338" y="1085"/>
                  </a:lnTo>
                  <a:lnTo>
                    <a:pt x="335" y="1081"/>
                  </a:lnTo>
                  <a:lnTo>
                    <a:pt x="331" y="1078"/>
                  </a:lnTo>
                  <a:lnTo>
                    <a:pt x="321" y="1073"/>
                  </a:lnTo>
                  <a:lnTo>
                    <a:pt x="321" y="1073"/>
                  </a:lnTo>
                  <a:lnTo>
                    <a:pt x="314" y="1075"/>
                  </a:lnTo>
                  <a:lnTo>
                    <a:pt x="307" y="1078"/>
                  </a:lnTo>
                  <a:lnTo>
                    <a:pt x="300" y="1083"/>
                  </a:lnTo>
                  <a:lnTo>
                    <a:pt x="293" y="1085"/>
                  </a:lnTo>
                  <a:lnTo>
                    <a:pt x="293" y="1085"/>
                  </a:lnTo>
                  <a:lnTo>
                    <a:pt x="292" y="1081"/>
                  </a:lnTo>
                  <a:lnTo>
                    <a:pt x="293" y="1078"/>
                  </a:lnTo>
                  <a:lnTo>
                    <a:pt x="296" y="1075"/>
                  </a:lnTo>
                  <a:lnTo>
                    <a:pt x="299" y="1073"/>
                  </a:lnTo>
                  <a:lnTo>
                    <a:pt x="306" y="1067"/>
                  </a:lnTo>
                  <a:lnTo>
                    <a:pt x="309" y="1064"/>
                  </a:lnTo>
                  <a:lnTo>
                    <a:pt x="310" y="1061"/>
                  </a:lnTo>
                  <a:lnTo>
                    <a:pt x="310" y="1061"/>
                  </a:lnTo>
                  <a:lnTo>
                    <a:pt x="307" y="1060"/>
                  </a:lnTo>
                  <a:lnTo>
                    <a:pt x="306" y="1057"/>
                  </a:lnTo>
                  <a:lnTo>
                    <a:pt x="304" y="1056"/>
                  </a:lnTo>
                  <a:lnTo>
                    <a:pt x="300" y="1056"/>
                  </a:lnTo>
                  <a:lnTo>
                    <a:pt x="300" y="1056"/>
                  </a:lnTo>
                  <a:lnTo>
                    <a:pt x="293" y="1060"/>
                  </a:lnTo>
                  <a:lnTo>
                    <a:pt x="285" y="1064"/>
                  </a:lnTo>
                  <a:lnTo>
                    <a:pt x="276" y="1066"/>
                  </a:lnTo>
                  <a:lnTo>
                    <a:pt x="272" y="1066"/>
                  </a:lnTo>
                  <a:lnTo>
                    <a:pt x="269" y="1064"/>
                  </a:lnTo>
                  <a:lnTo>
                    <a:pt x="269" y="1064"/>
                  </a:lnTo>
                  <a:lnTo>
                    <a:pt x="273" y="1059"/>
                  </a:lnTo>
                  <a:lnTo>
                    <a:pt x="280" y="1054"/>
                  </a:lnTo>
                  <a:lnTo>
                    <a:pt x="293" y="1049"/>
                  </a:lnTo>
                  <a:lnTo>
                    <a:pt x="293" y="1049"/>
                  </a:lnTo>
                  <a:lnTo>
                    <a:pt x="290" y="1046"/>
                  </a:lnTo>
                  <a:lnTo>
                    <a:pt x="286" y="1043"/>
                  </a:lnTo>
                  <a:lnTo>
                    <a:pt x="280" y="1039"/>
                  </a:lnTo>
                  <a:lnTo>
                    <a:pt x="280" y="1039"/>
                  </a:lnTo>
                  <a:lnTo>
                    <a:pt x="272" y="1043"/>
                  </a:lnTo>
                  <a:lnTo>
                    <a:pt x="264" y="1049"/>
                  </a:lnTo>
                  <a:lnTo>
                    <a:pt x="254" y="1052"/>
                  </a:lnTo>
                  <a:lnTo>
                    <a:pt x="248" y="1052"/>
                  </a:lnTo>
                  <a:lnTo>
                    <a:pt x="244" y="1052"/>
                  </a:lnTo>
                  <a:lnTo>
                    <a:pt x="244" y="1052"/>
                  </a:lnTo>
                  <a:lnTo>
                    <a:pt x="250" y="1045"/>
                  </a:lnTo>
                  <a:lnTo>
                    <a:pt x="255" y="1040"/>
                  </a:lnTo>
                  <a:lnTo>
                    <a:pt x="262" y="1036"/>
                  </a:lnTo>
                  <a:lnTo>
                    <a:pt x="271" y="1033"/>
                  </a:lnTo>
                  <a:lnTo>
                    <a:pt x="271" y="1033"/>
                  </a:lnTo>
                  <a:lnTo>
                    <a:pt x="268" y="1031"/>
                  </a:lnTo>
                  <a:lnTo>
                    <a:pt x="266" y="1029"/>
                  </a:lnTo>
                  <a:lnTo>
                    <a:pt x="261" y="1029"/>
                  </a:lnTo>
                  <a:lnTo>
                    <a:pt x="254" y="1031"/>
                  </a:lnTo>
                  <a:lnTo>
                    <a:pt x="248" y="1032"/>
                  </a:lnTo>
                  <a:lnTo>
                    <a:pt x="241" y="1035"/>
                  </a:lnTo>
                  <a:lnTo>
                    <a:pt x="234" y="1038"/>
                  </a:lnTo>
                  <a:lnTo>
                    <a:pt x="229" y="1038"/>
                  </a:lnTo>
                  <a:lnTo>
                    <a:pt x="226" y="1036"/>
                  </a:lnTo>
                  <a:lnTo>
                    <a:pt x="224" y="1035"/>
                  </a:lnTo>
                  <a:lnTo>
                    <a:pt x="224" y="1035"/>
                  </a:lnTo>
                  <a:lnTo>
                    <a:pt x="231" y="1029"/>
                  </a:lnTo>
                  <a:lnTo>
                    <a:pt x="238" y="1026"/>
                  </a:lnTo>
                  <a:lnTo>
                    <a:pt x="252" y="1018"/>
                  </a:lnTo>
                  <a:lnTo>
                    <a:pt x="252" y="1018"/>
                  </a:lnTo>
                  <a:lnTo>
                    <a:pt x="248" y="1015"/>
                  </a:lnTo>
                  <a:lnTo>
                    <a:pt x="245" y="1014"/>
                  </a:lnTo>
                  <a:lnTo>
                    <a:pt x="243" y="1011"/>
                  </a:lnTo>
                  <a:lnTo>
                    <a:pt x="240" y="1010"/>
                  </a:lnTo>
                  <a:lnTo>
                    <a:pt x="240" y="1010"/>
                  </a:lnTo>
                  <a:lnTo>
                    <a:pt x="222" y="1018"/>
                  </a:lnTo>
                  <a:lnTo>
                    <a:pt x="205" y="1025"/>
                  </a:lnTo>
                  <a:lnTo>
                    <a:pt x="188" y="1032"/>
                  </a:lnTo>
                  <a:lnTo>
                    <a:pt x="179" y="1036"/>
                  </a:lnTo>
                  <a:lnTo>
                    <a:pt x="172" y="1042"/>
                  </a:lnTo>
                  <a:lnTo>
                    <a:pt x="172" y="1042"/>
                  </a:lnTo>
                  <a:lnTo>
                    <a:pt x="170" y="1039"/>
                  </a:lnTo>
                  <a:lnTo>
                    <a:pt x="168" y="1035"/>
                  </a:lnTo>
                  <a:lnTo>
                    <a:pt x="168" y="1035"/>
                  </a:lnTo>
                  <a:lnTo>
                    <a:pt x="174" y="1028"/>
                  </a:lnTo>
                  <a:lnTo>
                    <a:pt x="181" y="1024"/>
                  </a:lnTo>
                  <a:lnTo>
                    <a:pt x="198" y="1015"/>
                  </a:lnTo>
                  <a:lnTo>
                    <a:pt x="213" y="1008"/>
                  </a:lnTo>
                  <a:lnTo>
                    <a:pt x="222" y="1004"/>
                  </a:lnTo>
                  <a:lnTo>
                    <a:pt x="227" y="998"/>
                  </a:lnTo>
                  <a:lnTo>
                    <a:pt x="227" y="998"/>
                  </a:lnTo>
                  <a:lnTo>
                    <a:pt x="205" y="979"/>
                  </a:lnTo>
                  <a:lnTo>
                    <a:pt x="193" y="970"/>
                  </a:lnTo>
                  <a:lnTo>
                    <a:pt x="182" y="965"/>
                  </a:lnTo>
                  <a:lnTo>
                    <a:pt x="182" y="965"/>
                  </a:lnTo>
                  <a:lnTo>
                    <a:pt x="184" y="965"/>
                  </a:lnTo>
                  <a:lnTo>
                    <a:pt x="185" y="966"/>
                  </a:lnTo>
                  <a:lnTo>
                    <a:pt x="185" y="966"/>
                  </a:lnTo>
                  <a:close/>
                  <a:moveTo>
                    <a:pt x="12" y="1010"/>
                  </a:moveTo>
                  <a:lnTo>
                    <a:pt x="12" y="1010"/>
                  </a:lnTo>
                  <a:lnTo>
                    <a:pt x="102" y="1081"/>
                  </a:lnTo>
                  <a:lnTo>
                    <a:pt x="191" y="1153"/>
                  </a:lnTo>
                  <a:lnTo>
                    <a:pt x="278" y="1226"/>
                  </a:lnTo>
                  <a:lnTo>
                    <a:pt x="363" y="1300"/>
                  </a:lnTo>
                  <a:lnTo>
                    <a:pt x="363" y="1300"/>
                  </a:lnTo>
                  <a:lnTo>
                    <a:pt x="366" y="1292"/>
                  </a:lnTo>
                  <a:lnTo>
                    <a:pt x="370" y="1285"/>
                  </a:lnTo>
                  <a:lnTo>
                    <a:pt x="370" y="1285"/>
                  </a:lnTo>
                  <a:lnTo>
                    <a:pt x="365" y="1282"/>
                  </a:lnTo>
                  <a:lnTo>
                    <a:pt x="360" y="1278"/>
                  </a:lnTo>
                  <a:lnTo>
                    <a:pt x="356" y="1273"/>
                  </a:lnTo>
                  <a:lnTo>
                    <a:pt x="353" y="1272"/>
                  </a:lnTo>
                  <a:lnTo>
                    <a:pt x="351" y="1271"/>
                  </a:lnTo>
                  <a:lnTo>
                    <a:pt x="351" y="1271"/>
                  </a:lnTo>
                  <a:lnTo>
                    <a:pt x="349" y="1266"/>
                  </a:lnTo>
                  <a:lnTo>
                    <a:pt x="346" y="1264"/>
                  </a:lnTo>
                  <a:lnTo>
                    <a:pt x="342" y="1261"/>
                  </a:lnTo>
                  <a:lnTo>
                    <a:pt x="339" y="1258"/>
                  </a:lnTo>
                  <a:lnTo>
                    <a:pt x="339" y="1258"/>
                  </a:lnTo>
                  <a:lnTo>
                    <a:pt x="324" y="1243"/>
                  </a:lnTo>
                  <a:lnTo>
                    <a:pt x="309" y="1227"/>
                  </a:lnTo>
                  <a:lnTo>
                    <a:pt x="292" y="1212"/>
                  </a:lnTo>
                  <a:lnTo>
                    <a:pt x="273" y="1199"/>
                  </a:lnTo>
                  <a:lnTo>
                    <a:pt x="273" y="1199"/>
                  </a:lnTo>
                  <a:lnTo>
                    <a:pt x="231" y="1161"/>
                  </a:lnTo>
                  <a:lnTo>
                    <a:pt x="209" y="1143"/>
                  </a:lnTo>
                  <a:lnTo>
                    <a:pt x="186" y="1126"/>
                  </a:lnTo>
                  <a:lnTo>
                    <a:pt x="186" y="1126"/>
                  </a:lnTo>
                  <a:lnTo>
                    <a:pt x="164" y="1109"/>
                  </a:lnTo>
                  <a:lnTo>
                    <a:pt x="143" y="1091"/>
                  </a:lnTo>
                  <a:lnTo>
                    <a:pt x="99" y="1054"/>
                  </a:lnTo>
                  <a:lnTo>
                    <a:pt x="99" y="1054"/>
                  </a:lnTo>
                  <a:lnTo>
                    <a:pt x="94" y="1046"/>
                  </a:lnTo>
                  <a:lnTo>
                    <a:pt x="85" y="1039"/>
                  </a:lnTo>
                  <a:lnTo>
                    <a:pt x="70" y="1024"/>
                  </a:lnTo>
                  <a:lnTo>
                    <a:pt x="52" y="1010"/>
                  </a:lnTo>
                  <a:lnTo>
                    <a:pt x="35" y="994"/>
                  </a:lnTo>
                  <a:lnTo>
                    <a:pt x="35" y="994"/>
                  </a:lnTo>
                  <a:lnTo>
                    <a:pt x="32" y="988"/>
                  </a:lnTo>
                  <a:lnTo>
                    <a:pt x="29" y="984"/>
                  </a:lnTo>
                  <a:lnTo>
                    <a:pt x="25" y="981"/>
                  </a:lnTo>
                  <a:lnTo>
                    <a:pt x="19" y="979"/>
                  </a:lnTo>
                  <a:lnTo>
                    <a:pt x="19" y="979"/>
                  </a:lnTo>
                  <a:lnTo>
                    <a:pt x="17" y="986"/>
                  </a:lnTo>
                  <a:lnTo>
                    <a:pt x="15" y="994"/>
                  </a:lnTo>
                  <a:lnTo>
                    <a:pt x="12" y="1010"/>
                  </a:lnTo>
                  <a:lnTo>
                    <a:pt x="12" y="1010"/>
                  </a:lnTo>
                  <a:close/>
                  <a:moveTo>
                    <a:pt x="1399" y="1049"/>
                  </a:moveTo>
                  <a:lnTo>
                    <a:pt x="1399" y="1049"/>
                  </a:lnTo>
                  <a:lnTo>
                    <a:pt x="1380" y="1047"/>
                  </a:lnTo>
                  <a:lnTo>
                    <a:pt x="1363" y="1046"/>
                  </a:lnTo>
                  <a:lnTo>
                    <a:pt x="1328" y="1046"/>
                  </a:lnTo>
                  <a:lnTo>
                    <a:pt x="1294" y="1047"/>
                  </a:lnTo>
                  <a:lnTo>
                    <a:pt x="1260" y="1049"/>
                  </a:lnTo>
                  <a:lnTo>
                    <a:pt x="1260" y="1049"/>
                  </a:lnTo>
                  <a:lnTo>
                    <a:pt x="1235" y="1049"/>
                  </a:lnTo>
                  <a:lnTo>
                    <a:pt x="1208" y="1049"/>
                  </a:lnTo>
                  <a:lnTo>
                    <a:pt x="1158" y="1052"/>
                  </a:lnTo>
                  <a:lnTo>
                    <a:pt x="1158" y="1052"/>
                  </a:lnTo>
                  <a:lnTo>
                    <a:pt x="1110" y="1050"/>
                  </a:lnTo>
                  <a:lnTo>
                    <a:pt x="1062" y="1052"/>
                  </a:lnTo>
                  <a:lnTo>
                    <a:pt x="1062" y="1052"/>
                  </a:lnTo>
                  <a:lnTo>
                    <a:pt x="1013" y="1052"/>
                  </a:lnTo>
                  <a:lnTo>
                    <a:pt x="964" y="1052"/>
                  </a:lnTo>
                  <a:lnTo>
                    <a:pt x="915" y="1052"/>
                  </a:lnTo>
                  <a:lnTo>
                    <a:pt x="863" y="1054"/>
                  </a:lnTo>
                  <a:lnTo>
                    <a:pt x="863" y="1054"/>
                  </a:lnTo>
                  <a:lnTo>
                    <a:pt x="834" y="1056"/>
                  </a:lnTo>
                  <a:lnTo>
                    <a:pt x="804" y="1056"/>
                  </a:lnTo>
                  <a:lnTo>
                    <a:pt x="773" y="1056"/>
                  </a:lnTo>
                  <a:lnTo>
                    <a:pt x="742" y="1059"/>
                  </a:lnTo>
                  <a:lnTo>
                    <a:pt x="742" y="1059"/>
                  </a:lnTo>
                  <a:lnTo>
                    <a:pt x="744" y="1063"/>
                  </a:lnTo>
                  <a:lnTo>
                    <a:pt x="745" y="1067"/>
                  </a:lnTo>
                  <a:lnTo>
                    <a:pt x="748" y="1073"/>
                  </a:lnTo>
                  <a:lnTo>
                    <a:pt x="751" y="1074"/>
                  </a:lnTo>
                  <a:lnTo>
                    <a:pt x="754" y="1074"/>
                  </a:lnTo>
                  <a:lnTo>
                    <a:pt x="754" y="1074"/>
                  </a:lnTo>
                  <a:lnTo>
                    <a:pt x="791" y="1075"/>
                  </a:lnTo>
                  <a:lnTo>
                    <a:pt x="836" y="1075"/>
                  </a:lnTo>
                  <a:lnTo>
                    <a:pt x="884" y="1075"/>
                  </a:lnTo>
                  <a:lnTo>
                    <a:pt x="908" y="1077"/>
                  </a:lnTo>
                  <a:lnTo>
                    <a:pt x="932" y="1078"/>
                  </a:lnTo>
                  <a:lnTo>
                    <a:pt x="932" y="1078"/>
                  </a:lnTo>
                  <a:lnTo>
                    <a:pt x="943" y="1077"/>
                  </a:lnTo>
                  <a:lnTo>
                    <a:pt x="956" y="1074"/>
                  </a:lnTo>
                  <a:lnTo>
                    <a:pt x="985" y="1074"/>
                  </a:lnTo>
                  <a:lnTo>
                    <a:pt x="1013" y="1074"/>
                  </a:lnTo>
                  <a:lnTo>
                    <a:pt x="1037" y="1075"/>
                  </a:lnTo>
                  <a:lnTo>
                    <a:pt x="1037" y="1075"/>
                  </a:lnTo>
                  <a:lnTo>
                    <a:pt x="1074" y="1070"/>
                  </a:lnTo>
                  <a:lnTo>
                    <a:pt x="1113" y="1067"/>
                  </a:lnTo>
                  <a:lnTo>
                    <a:pt x="1154" y="1066"/>
                  </a:lnTo>
                  <a:lnTo>
                    <a:pt x="1196" y="1066"/>
                  </a:lnTo>
                  <a:lnTo>
                    <a:pt x="1283" y="1067"/>
                  </a:lnTo>
                  <a:lnTo>
                    <a:pt x="1368" y="1070"/>
                  </a:lnTo>
                  <a:lnTo>
                    <a:pt x="1368" y="1070"/>
                  </a:lnTo>
                  <a:lnTo>
                    <a:pt x="1415" y="1068"/>
                  </a:lnTo>
                  <a:lnTo>
                    <a:pt x="1415" y="1068"/>
                  </a:lnTo>
                  <a:lnTo>
                    <a:pt x="1427" y="1070"/>
                  </a:lnTo>
                  <a:lnTo>
                    <a:pt x="1433" y="1068"/>
                  </a:lnTo>
                  <a:lnTo>
                    <a:pt x="1436" y="1067"/>
                  </a:lnTo>
                  <a:lnTo>
                    <a:pt x="1439" y="1066"/>
                  </a:lnTo>
                  <a:lnTo>
                    <a:pt x="1439" y="1066"/>
                  </a:lnTo>
                  <a:lnTo>
                    <a:pt x="1436" y="1060"/>
                  </a:lnTo>
                  <a:lnTo>
                    <a:pt x="1432" y="1057"/>
                  </a:lnTo>
                  <a:lnTo>
                    <a:pt x="1427" y="1054"/>
                  </a:lnTo>
                  <a:lnTo>
                    <a:pt x="1422" y="1053"/>
                  </a:lnTo>
                  <a:lnTo>
                    <a:pt x="1411" y="1050"/>
                  </a:lnTo>
                  <a:lnTo>
                    <a:pt x="1399" y="1049"/>
                  </a:lnTo>
                  <a:lnTo>
                    <a:pt x="1399" y="1049"/>
                  </a:lnTo>
                  <a:close/>
                  <a:moveTo>
                    <a:pt x="738" y="1156"/>
                  </a:moveTo>
                  <a:lnTo>
                    <a:pt x="738" y="1156"/>
                  </a:lnTo>
                  <a:lnTo>
                    <a:pt x="734" y="1147"/>
                  </a:lnTo>
                  <a:lnTo>
                    <a:pt x="730" y="1139"/>
                  </a:lnTo>
                  <a:lnTo>
                    <a:pt x="728" y="1129"/>
                  </a:lnTo>
                  <a:lnTo>
                    <a:pt x="727" y="1118"/>
                  </a:lnTo>
                  <a:lnTo>
                    <a:pt x="727" y="1118"/>
                  </a:lnTo>
                  <a:lnTo>
                    <a:pt x="728" y="1102"/>
                  </a:lnTo>
                  <a:lnTo>
                    <a:pt x="731" y="1088"/>
                  </a:lnTo>
                  <a:lnTo>
                    <a:pt x="732" y="1075"/>
                  </a:lnTo>
                  <a:lnTo>
                    <a:pt x="732" y="1071"/>
                  </a:lnTo>
                  <a:lnTo>
                    <a:pt x="730" y="1067"/>
                  </a:lnTo>
                  <a:lnTo>
                    <a:pt x="730" y="1067"/>
                  </a:lnTo>
                  <a:lnTo>
                    <a:pt x="725" y="1071"/>
                  </a:lnTo>
                  <a:lnTo>
                    <a:pt x="721" y="1077"/>
                  </a:lnTo>
                  <a:lnTo>
                    <a:pt x="716" y="1088"/>
                  </a:lnTo>
                  <a:lnTo>
                    <a:pt x="714" y="1102"/>
                  </a:lnTo>
                  <a:lnTo>
                    <a:pt x="713" y="1116"/>
                  </a:lnTo>
                  <a:lnTo>
                    <a:pt x="716" y="1130"/>
                  </a:lnTo>
                  <a:lnTo>
                    <a:pt x="721" y="1141"/>
                  </a:lnTo>
                  <a:lnTo>
                    <a:pt x="724" y="1147"/>
                  </a:lnTo>
                  <a:lnTo>
                    <a:pt x="728" y="1150"/>
                  </a:lnTo>
                  <a:lnTo>
                    <a:pt x="732" y="1154"/>
                  </a:lnTo>
                  <a:lnTo>
                    <a:pt x="738" y="1156"/>
                  </a:lnTo>
                  <a:lnTo>
                    <a:pt x="738" y="1156"/>
                  </a:lnTo>
                  <a:close/>
                  <a:moveTo>
                    <a:pt x="787" y="1122"/>
                  </a:moveTo>
                  <a:lnTo>
                    <a:pt x="787" y="1122"/>
                  </a:lnTo>
                  <a:lnTo>
                    <a:pt x="770" y="1120"/>
                  </a:lnTo>
                  <a:lnTo>
                    <a:pt x="759" y="1122"/>
                  </a:lnTo>
                  <a:lnTo>
                    <a:pt x="755" y="1123"/>
                  </a:lnTo>
                  <a:lnTo>
                    <a:pt x="752" y="1125"/>
                  </a:lnTo>
                  <a:lnTo>
                    <a:pt x="752" y="1125"/>
                  </a:lnTo>
                  <a:lnTo>
                    <a:pt x="754" y="1127"/>
                  </a:lnTo>
                  <a:lnTo>
                    <a:pt x="755" y="1129"/>
                  </a:lnTo>
                  <a:lnTo>
                    <a:pt x="759" y="1130"/>
                  </a:lnTo>
                  <a:lnTo>
                    <a:pt x="770" y="1132"/>
                  </a:lnTo>
                  <a:lnTo>
                    <a:pt x="770" y="1132"/>
                  </a:lnTo>
                  <a:lnTo>
                    <a:pt x="838" y="1139"/>
                  </a:lnTo>
                  <a:lnTo>
                    <a:pt x="873" y="1140"/>
                  </a:lnTo>
                  <a:lnTo>
                    <a:pt x="901" y="1140"/>
                  </a:lnTo>
                  <a:lnTo>
                    <a:pt x="901" y="1140"/>
                  </a:lnTo>
                  <a:lnTo>
                    <a:pt x="901" y="1140"/>
                  </a:lnTo>
                  <a:lnTo>
                    <a:pt x="902" y="1139"/>
                  </a:lnTo>
                  <a:lnTo>
                    <a:pt x="907" y="1139"/>
                  </a:lnTo>
                  <a:lnTo>
                    <a:pt x="914" y="1139"/>
                  </a:lnTo>
                  <a:lnTo>
                    <a:pt x="919" y="1137"/>
                  </a:lnTo>
                  <a:lnTo>
                    <a:pt x="919" y="1137"/>
                  </a:lnTo>
                  <a:lnTo>
                    <a:pt x="926" y="1139"/>
                  </a:lnTo>
                  <a:lnTo>
                    <a:pt x="932" y="1139"/>
                  </a:lnTo>
                  <a:lnTo>
                    <a:pt x="946" y="1139"/>
                  </a:lnTo>
                  <a:lnTo>
                    <a:pt x="959" y="1137"/>
                  </a:lnTo>
                  <a:lnTo>
                    <a:pt x="964" y="1137"/>
                  </a:lnTo>
                  <a:lnTo>
                    <a:pt x="970" y="1137"/>
                  </a:lnTo>
                  <a:lnTo>
                    <a:pt x="970" y="1137"/>
                  </a:lnTo>
                  <a:lnTo>
                    <a:pt x="967" y="1137"/>
                  </a:lnTo>
                  <a:lnTo>
                    <a:pt x="966" y="1139"/>
                  </a:lnTo>
                  <a:lnTo>
                    <a:pt x="966" y="1139"/>
                  </a:lnTo>
                  <a:lnTo>
                    <a:pt x="966" y="1139"/>
                  </a:lnTo>
                  <a:lnTo>
                    <a:pt x="968" y="1139"/>
                  </a:lnTo>
                  <a:lnTo>
                    <a:pt x="971" y="1139"/>
                  </a:lnTo>
                  <a:lnTo>
                    <a:pt x="973" y="1136"/>
                  </a:lnTo>
                  <a:lnTo>
                    <a:pt x="973" y="1136"/>
                  </a:lnTo>
                  <a:lnTo>
                    <a:pt x="1076" y="1134"/>
                  </a:lnTo>
                  <a:lnTo>
                    <a:pt x="1187" y="1132"/>
                  </a:lnTo>
                  <a:lnTo>
                    <a:pt x="1300" y="1130"/>
                  </a:lnTo>
                  <a:lnTo>
                    <a:pt x="1356" y="1130"/>
                  </a:lnTo>
                  <a:lnTo>
                    <a:pt x="1409" y="1130"/>
                  </a:lnTo>
                  <a:lnTo>
                    <a:pt x="1409" y="1130"/>
                  </a:lnTo>
                  <a:lnTo>
                    <a:pt x="1408" y="1129"/>
                  </a:lnTo>
                  <a:lnTo>
                    <a:pt x="1406" y="1126"/>
                  </a:lnTo>
                  <a:lnTo>
                    <a:pt x="1404" y="1119"/>
                  </a:lnTo>
                  <a:lnTo>
                    <a:pt x="1404" y="1119"/>
                  </a:lnTo>
                  <a:lnTo>
                    <a:pt x="1387" y="1116"/>
                  </a:lnTo>
                  <a:lnTo>
                    <a:pt x="1368" y="1115"/>
                  </a:lnTo>
                  <a:lnTo>
                    <a:pt x="1329" y="1113"/>
                  </a:lnTo>
                  <a:lnTo>
                    <a:pt x="1291" y="1113"/>
                  </a:lnTo>
                  <a:lnTo>
                    <a:pt x="1255" y="1113"/>
                  </a:lnTo>
                  <a:lnTo>
                    <a:pt x="1255" y="1113"/>
                  </a:lnTo>
                  <a:lnTo>
                    <a:pt x="1245" y="1112"/>
                  </a:lnTo>
                  <a:lnTo>
                    <a:pt x="1239" y="1111"/>
                  </a:lnTo>
                  <a:lnTo>
                    <a:pt x="1235" y="1108"/>
                  </a:lnTo>
                  <a:lnTo>
                    <a:pt x="1235" y="1108"/>
                  </a:lnTo>
                  <a:lnTo>
                    <a:pt x="1301" y="1106"/>
                  </a:lnTo>
                  <a:lnTo>
                    <a:pt x="1333" y="1106"/>
                  </a:lnTo>
                  <a:lnTo>
                    <a:pt x="1366" y="1106"/>
                  </a:lnTo>
                  <a:lnTo>
                    <a:pt x="1366" y="1106"/>
                  </a:lnTo>
                  <a:lnTo>
                    <a:pt x="1378" y="1108"/>
                  </a:lnTo>
                  <a:lnTo>
                    <a:pt x="1391" y="1111"/>
                  </a:lnTo>
                  <a:lnTo>
                    <a:pt x="1396" y="1111"/>
                  </a:lnTo>
                  <a:lnTo>
                    <a:pt x="1402" y="1109"/>
                  </a:lnTo>
                  <a:lnTo>
                    <a:pt x="1408" y="1108"/>
                  </a:lnTo>
                  <a:lnTo>
                    <a:pt x="1413" y="1104"/>
                  </a:lnTo>
                  <a:lnTo>
                    <a:pt x="1413" y="1104"/>
                  </a:lnTo>
                  <a:lnTo>
                    <a:pt x="1392" y="1102"/>
                  </a:lnTo>
                  <a:lnTo>
                    <a:pt x="1367" y="1101"/>
                  </a:lnTo>
                  <a:lnTo>
                    <a:pt x="1343" y="1099"/>
                  </a:lnTo>
                  <a:lnTo>
                    <a:pt x="1323" y="1097"/>
                  </a:lnTo>
                  <a:lnTo>
                    <a:pt x="1323" y="1097"/>
                  </a:lnTo>
                  <a:lnTo>
                    <a:pt x="1332" y="1095"/>
                  </a:lnTo>
                  <a:lnTo>
                    <a:pt x="1342" y="1094"/>
                  </a:lnTo>
                  <a:lnTo>
                    <a:pt x="1363" y="1092"/>
                  </a:lnTo>
                  <a:lnTo>
                    <a:pt x="1384" y="1094"/>
                  </a:lnTo>
                  <a:lnTo>
                    <a:pt x="1405" y="1092"/>
                  </a:lnTo>
                  <a:lnTo>
                    <a:pt x="1405" y="1092"/>
                  </a:lnTo>
                  <a:lnTo>
                    <a:pt x="1406" y="1090"/>
                  </a:lnTo>
                  <a:lnTo>
                    <a:pt x="1408" y="1087"/>
                  </a:lnTo>
                  <a:lnTo>
                    <a:pt x="1409" y="1083"/>
                  </a:lnTo>
                  <a:lnTo>
                    <a:pt x="1412" y="1080"/>
                  </a:lnTo>
                  <a:lnTo>
                    <a:pt x="1412" y="1080"/>
                  </a:lnTo>
                  <a:lnTo>
                    <a:pt x="1373" y="1080"/>
                  </a:lnTo>
                  <a:lnTo>
                    <a:pt x="1331" y="1080"/>
                  </a:lnTo>
                  <a:lnTo>
                    <a:pt x="1245" y="1077"/>
                  </a:lnTo>
                  <a:lnTo>
                    <a:pt x="1158" y="1075"/>
                  </a:lnTo>
                  <a:lnTo>
                    <a:pt x="1116" y="1077"/>
                  </a:lnTo>
                  <a:lnTo>
                    <a:pt x="1075" y="1078"/>
                  </a:lnTo>
                  <a:lnTo>
                    <a:pt x="1075" y="1078"/>
                  </a:lnTo>
                  <a:lnTo>
                    <a:pt x="1034" y="1081"/>
                  </a:lnTo>
                  <a:lnTo>
                    <a:pt x="994" y="1084"/>
                  </a:lnTo>
                  <a:lnTo>
                    <a:pt x="915" y="1085"/>
                  </a:lnTo>
                  <a:lnTo>
                    <a:pt x="755" y="1087"/>
                  </a:lnTo>
                  <a:lnTo>
                    <a:pt x="755" y="1087"/>
                  </a:lnTo>
                  <a:lnTo>
                    <a:pt x="756" y="1092"/>
                  </a:lnTo>
                  <a:lnTo>
                    <a:pt x="756" y="1098"/>
                  </a:lnTo>
                  <a:lnTo>
                    <a:pt x="756" y="1098"/>
                  </a:lnTo>
                  <a:lnTo>
                    <a:pt x="765" y="1099"/>
                  </a:lnTo>
                  <a:lnTo>
                    <a:pt x="775" y="1099"/>
                  </a:lnTo>
                  <a:lnTo>
                    <a:pt x="794" y="1099"/>
                  </a:lnTo>
                  <a:lnTo>
                    <a:pt x="814" y="1098"/>
                  </a:lnTo>
                  <a:lnTo>
                    <a:pt x="825" y="1098"/>
                  </a:lnTo>
                  <a:lnTo>
                    <a:pt x="835" y="1099"/>
                  </a:lnTo>
                  <a:lnTo>
                    <a:pt x="835" y="1099"/>
                  </a:lnTo>
                  <a:lnTo>
                    <a:pt x="828" y="1102"/>
                  </a:lnTo>
                  <a:lnTo>
                    <a:pt x="820" y="1105"/>
                  </a:lnTo>
                  <a:lnTo>
                    <a:pt x="798" y="1106"/>
                  </a:lnTo>
                  <a:lnTo>
                    <a:pt x="776" y="1108"/>
                  </a:lnTo>
                  <a:lnTo>
                    <a:pt x="755" y="1111"/>
                  </a:lnTo>
                  <a:lnTo>
                    <a:pt x="755" y="1111"/>
                  </a:lnTo>
                  <a:lnTo>
                    <a:pt x="773" y="1113"/>
                  </a:lnTo>
                  <a:lnTo>
                    <a:pt x="793" y="1113"/>
                  </a:lnTo>
                  <a:lnTo>
                    <a:pt x="835" y="1113"/>
                  </a:lnTo>
                  <a:lnTo>
                    <a:pt x="877" y="1113"/>
                  </a:lnTo>
                  <a:lnTo>
                    <a:pt x="897" y="1113"/>
                  </a:lnTo>
                  <a:lnTo>
                    <a:pt x="915" y="1115"/>
                  </a:lnTo>
                  <a:lnTo>
                    <a:pt x="915" y="1115"/>
                  </a:lnTo>
                  <a:lnTo>
                    <a:pt x="850" y="1119"/>
                  </a:lnTo>
                  <a:lnTo>
                    <a:pt x="818" y="1122"/>
                  </a:lnTo>
                  <a:lnTo>
                    <a:pt x="787" y="1122"/>
                  </a:lnTo>
                  <a:lnTo>
                    <a:pt x="787" y="1122"/>
                  </a:lnTo>
                  <a:close/>
                  <a:moveTo>
                    <a:pt x="2051" y="1238"/>
                  </a:moveTo>
                  <a:lnTo>
                    <a:pt x="2051" y="1238"/>
                  </a:lnTo>
                  <a:lnTo>
                    <a:pt x="2048" y="1251"/>
                  </a:lnTo>
                  <a:lnTo>
                    <a:pt x="2044" y="1266"/>
                  </a:lnTo>
                  <a:lnTo>
                    <a:pt x="2032" y="1295"/>
                  </a:lnTo>
                  <a:lnTo>
                    <a:pt x="2032" y="1295"/>
                  </a:lnTo>
                  <a:lnTo>
                    <a:pt x="2028" y="1316"/>
                  </a:lnTo>
                  <a:lnTo>
                    <a:pt x="2025" y="1325"/>
                  </a:lnTo>
                  <a:lnTo>
                    <a:pt x="2024" y="1335"/>
                  </a:lnTo>
                  <a:lnTo>
                    <a:pt x="2024" y="1335"/>
                  </a:lnTo>
                  <a:lnTo>
                    <a:pt x="2020" y="1341"/>
                  </a:lnTo>
                  <a:lnTo>
                    <a:pt x="2017" y="1346"/>
                  </a:lnTo>
                  <a:lnTo>
                    <a:pt x="2017" y="1346"/>
                  </a:lnTo>
                  <a:lnTo>
                    <a:pt x="2014" y="1353"/>
                  </a:lnTo>
                  <a:lnTo>
                    <a:pt x="2013" y="1362"/>
                  </a:lnTo>
                  <a:lnTo>
                    <a:pt x="2010" y="1369"/>
                  </a:lnTo>
                  <a:lnTo>
                    <a:pt x="2009" y="1377"/>
                  </a:lnTo>
                  <a:lnTo>
                    <a:pt x="2009" y="1377"/>
                  </a:lnTo>
                  <a:lnTo>
                    <a:pt x="1995" y="1404"/>
                  </a:lnTo>
                  <a:lnTo>
                    <a:pt x="1978" y="1431"/>
                  </a:lnTo>
                  <a:lnTo>
                    <a:pt x="1961" y="1456"/>
                  </a:lnTo>
                  <a:lnTo>
                    <a:pt x="1943" y="1478"/>
                  </a:lnTo>
                  <a:lnTo>
                    <a:pt x="1943" y="1478"/>
                  </a:lnTo>
                  <a:lnTo>
                    <a:pt x="1920" y="1505"/>
                  </a:lnTo>
                  <a:lnTo>
                    <a:pt x="1896" y="1532"/>
                  </a:lnTo>
                  <a:lnTo>
                    <a:pt x="1896" y="1532"/>
                  </a:lnTo>
                  <a:lnTo>
                    <a:pt x="1881" y="1547"/>
                  </a:lnTo>
                  <a:lnTo>
                    <a:pt x="1865" y="1561"/>
                  </a:lnTo>
                  <a:lnTo>
                    <a:pt x="1865" y="1561"/>
                  </a:lnTo>
                  <a:lnTo>
                    <a:pt x="1860" y="1568"/>
                  </a:lnTo>
                  <a:lnTo>
                    <a:pt x="1853" y="1575"/>
                  </a:lnTo>
                  <a:lnTo>
                    <a:pt x="1847" y="1584"/>
                  </a:lnTo>
                  <a:lnTo>
                    <a:pt x="1841" y="1591"/>
                  </a:lnTo>
                  <a:lnTo>
                    <a:pt x="1841" y="1591"/>
                  </a:lnTo>
                  <a:lnTo>
                    <a:pt x="1837" y="1594"/>
                  </a:lnTo>
                  <a:lnTo>
                    <a:pt x="1832" y="1595"/>
                  </a:lnTo>
                  <a:lnTo>
                    <a:pt x="1823" y="1601"/>
                  </a:lnTo>
                  <a:lnTo>
                    <a:pt x="1823" y="1601"/>
                  </a:lnTo>
                  <a:lnTo>
                    <a:pt x="1818" y="1608"/>
                  </a:lnTo>
                  <a:lnTo>
                    <a:pt x="1812" y="1613"/>
                  </a:lnTo>
                  <a:lnTo>
                    <a:pt x="1812" y="1613"/>
                  </a:lnTo>
                  <a:lnTo>
                    <a:pt x="1798" y="1622"/>
                  </a:lnTo>
                  <a:lnTo>
                    <a:pt x="1791" y="1626"/>
                  </a:lnTo>
                  <a:lnTo>
                    <a:pt x="1784" y="1630"/>
                  </a:lnTo>
                  <a:lnTo>
                    <a:pt x="1784" y="1630"/>
                  </a:lnTo>
                  <a:lnTo>
                    <a:pt x="1773" y="1641"/>
                  </a:lnTo>
                  <a:lnTo>
                    <a:pt x="1760" y="1651"/>
                  </a:lnTo>
                  <a:lnTo>
                    <a:pt x="1760" y="1651"/>
                  </a:lnTo>
                  <a:lnTo>
                    <a:pt x="1733" y="1669"/>
                  </a:lnTo>
                  <a:lnTo>
                    <a:pt x="1733" y="1669"/>
                  </a:lnTo>
                  <a:lnTo>
                    <a:pt x="1710" y="1685"/>
                  </a:lnTo>
                  <a:lnTo>
                    <a:pt x="1686" y="1699"/>
                  </a:lnTo>
                  <a:lnTo>
                    <a:pt x="1673" y="1704"/>
                  </a:lnTo>
                  <a:lnTo>
                    <a:pt x="1660" y="1710"/>
                  </a:lnTo>
                  <a:lnTo>
                    <a:pt x="1648" y="1713"/>
                  </a:lnTo>
                  <a:lnTo>
                    <a:pt x="1634" y="1716"/>
                  </a:lnTo>
                  <a:lnTo>
                    <a:pt x="1634" y="1716"/>
                  </a:lnTo>
                  <a:lnTo>
                    <a:pt x="1639" y="1720"/>
                  </a:lnTo>
                  <a:lnTo>
                    <a:pt x="1646" y="1723"/>
                  </a:lnTo>
                  <a:lnTo>
                    <a:pt x="1660" y="1731"/>
                  </a:lnTo>
                  <a:lnTo>
                    <a:pt x="1660" y="1731"/>
                  </a:lnTo>
                  <a:lnTo>
                    <a:pt x="1669" y="1724"/>
                  </a:lnTo>
                  <a:lnTo>
                    <a:pt x="1679" y="1720"/>
                  </a:lnTo>
                  <a:lnTo>
                    <a:pt x="1698" y="1713"/>
                  </a:lnTo>
                  <a:lnTo>
                    <a:pt x="1698" y="1713"/>
                  </a:lnTo>
                  <a:lnTo>
                    <a:pt x="1708" y="1707"/>
                  </a:lnTo>
                  <a:lnTo>
                    <a:pt x="1718" y="1702"/>
                  </a:lnTo>
                  <a:lnTo>
                    <a:pt x="1726" y="1696"/>
                  </a:lnTo>
                  <a:lnTo>
                    <a:pt x="1736" y="1693"/>
                  </a:lnTo>
                  <a:lnTo>
                    <a:pt x="1736" y="1693"/>
                  </a:lnTo>
                  <a:lnTo>
                    <a:pt x="1754" y="1682"/>
                  </a:lnTo>
                  <a:lnTo>
                    <a:pt x="1773" y="1669"/>
                  </a:lnTo>
                  <a:lnTo>
                    <a:pt x="1808" y="1643"/>
                  </a:lnTo>
                  <a:lnTo>
                    <a:pt x="1840" y="1615"/>
                  </a:lnTo>
                  <a:lnTo>
                    <a:pt x="1870" y="1585"/>
                  </a:lnTo>
                  <a:lnTo>
                    <a:pt x="1870" y="1585"/>
                  </a:lnTo>
                  <a:lnTo>
                    <a:pt x="1888" y="1565"/>
                  </a:lnTo>
                  <a:lnTo>
                    <a:pt x="1905" y="1549"/>
                  </a:lnTo>
                  <a:lnTo>
                    <a:pt x="1905" y="1549"/>
                  </a:lnTo>
                  <a:lnTo>
                    <a:pt x="1922" y="1530"/>
                  </a:lnTo>
                  <a:lnTo>
                    <a:pt x="1929" y="1521"/>
                  </a:lnTo>
                  <a:lnTo>
                    <a:pt x="1934" y="1509"/>
                  </a:lnTo>
                  <a:lnTo>
                    <a:pt x="1934" y="1509"/>
                  </a:lnTo>
                  <a:lnTo>
                    <a:pt x="1940" y="1505"/>
                  </a:lnTo>
                  <a:lnTo>
                    <a:pt x="1945" y="1501"/>
                  </a:lnTo>
                  <a:lnTo>
                    <a:pt x="1945" y="1501"/>
                  </a:lnTo>
                  <a:lnTo>
                    <a:pt x="1954" y="1488"/>
                  </a:lnTo>
                  <a:lnTo>
                    <a:pt x="1962" y="1474"/>
                  </a:lnTo>
                  <a:lnTo>
                    <a:pt x="1971" y="1460"/>
                  </a:lnTo>
                  <a:lnTo>
                    <a:pt x="1979" y="1446"/>
                  </a:lnTo>
                  <a:lnTo>
                    <a:pt x="1979" y="1446"/>
                  </a:lnTo>
                  <a:lnTo>
                    <a:pt x="1987" y="1435"/>
                  </a:lnTo>
                  <a:lnTo>
                    <a:pt x="1996" y="1424"/>
                  </a:lnTo>
                  <a:lnTo>
                    <a:pt x="2006" y="1412"/>
                  </a:lnTo>
                  <a:lnTo>
                    <a:pt x="2014" y="1400"/>
                  </a:lnTo>
                  <a:lnTo>
                    <a:pt x="2014" y="1400"/>
                  </a:lnTo>
                  <a:lnTo>
                    <a:pt x="2024" y="1376"/>
                  </a:lnTo>
                  <a:lnTo>
                    <a:pt x="2034" y="1353"/>
                  </a:lnTo>
                  <a:lnTo>
                    <a:pt x="2034" y="1353"/>
                  </a:lnTo>
                  <a:lnTo>
                    <a:pt x="2045" y="1327"/>
                  </a:lnTo>
                  <a:lnTo>
                    <a:pt x="2053" y="1302"/>
                  </a:lnTo>
                  <a:lnTo>
                    <a:pt x="2059" y="1275"/>
                  </a:lnTo>
                  <a:lnTo>
                    <a:pt x="2063" y="1245"/>
                  </a:lnTo>
                  <a:lnTo>
                    <a:pt x="2063" y="1245"/>
                  </a:lnTo>
                  <a:lnTo>
                    <a:pt x="2066" y="1226"/>
                  </a:lnTo>
                  <a:lnTo>
                    <a:pt x="2066" y="1226"/>
                  </a:lnTo>
                  <a:lnTo>
                    <a:pt x="2069" y="1203"/>
                  </a:lnTo>
                  <a:lnTo>
                    <a:pt x="2069" y="1182"/>
                  </a:lnTo>
                  <a:lnTo>
                    <a:pt x="2069" y="1160"/>
                  </a:lnTo>
                  <a:lnTo>
                    <a:pt x="2068" y="1150"/>
                  </a:lnTo>
                  <a:lnTo>
                    <a:pt x="2065" y="1140"/>
                  </a:lnTo>
                  <a:lnTo>
                    <a:pt x="2065" y="1140"/>
                  </a:lnTo>
                  <a:lnTo>
                    <a:pt x="2063" y="1134"/>
                  </a:lnTo>
                  <a:lnTo>
                    <a:pt x="2060" y="1129"/>
                  </a:lnTo>
                  <a:lnTo>
                    <a:pt x="2052" y="1119"/>
                  </a:lnTo>
                  <a:lnTo>
                    <a:pt x="2042" y="1109"/>
                  </a:lnTo>
                  <a:lnTo>
                    <a:pt x="2034" y="1102"/>
                  </a:lnTo>
                  <a:lnTo>
                    <a:pt x="2034" y="1102"/>
                  </a:lnTo>
                  <a:lnTo>
                    <a:pt x="2044" y="1136"/>
                  </a:lnTo>
                  <a:lnTo>
                    <a:pt x="2048" y="1153"/>
                  </a:lnTo>
                  <a:lnTo>
                    <a:pt x="2052" y="1170"/>
                  </a:lnTo>
                  <a:lnTo>
                    <a:pt x="2053" y="1186"/>
                  </a:lnTo>
                  <a:lnTo>
                    <a:pt x="2055" y="1203"/>
                  </a:lnTo>
                  <a:lnTo>
                    <a:pt x="2053" y="1220"/>
                  </a:lnTo>
                  <a:lnTo>
                    <a:pt x="2051" y="1238"/>
                  </a:lnTo>
                  <a:lnTo>
                    <a:pt x="2051" y="1238"/>
                  </a:lnTo>
                  <a:close/>
                  <a:moveTo>
                    <a:pt x="547" y="1133"/>
                  </a:moveTo>
                  <a:lnTo>
                    <a:pt x="547" y="1133"/>
                  </a:lnTo>
                  <a:lnTo>
                    <a:pt x="512" y="1150"/>
                  </a:lnTo>
                  <a:lnTo>
                    <a:pt x="478" y="1167"/>
                  </a:lnTo>
                  <a:lnTo>
                    <a:pt x="478" y="1167"/>
                  </a:lnTo>
                  <a:lnTo>
                    <a:pt x="463" y="1179"/>
                  </a:lnTo>
                  <a:lnTo>
                    <a:pt x="449" y="1193"/>
                  </a:lnTo>
                  <a:lnTo>
                    <a:pt x="433" y="1209"/>
                  </a:lnTo>
                  <a:lnTo>
                    <a:pt x="419" y="1226"/>
                  </a:lnTo>
                  <a:lnTo>
                    <a:pt x="407" y="1244"/>
                  </a:lnTo>
                  <a:lnTo>
                    <a:pt x="396" y="1262"/>
                  </a:lnTo>
                  <a:lnTo>
                    <a:pt x="384" y="1283"/>
                  </a:lnTo>
                  <a:lnTo>
                    <a:pt x="375" y="1304"/>
                  </a:lnTo>
                  <a:lnTo>
                    <a:pt x="366" y="1327"/>
                  </a:lnTo>
                  <a:lnTo>
                    <a:pt x="360" y="1349"/>
                  </a:lnTo>
                  <a:lnTo>
                    <a:pt x="355" y="1373"/>
                  </a:lnTo>
                  <a:lnTo>
                    <a:pt x="352" y="1397"/>
                  </a:lnTo>
                  <a:lnTo>
                    <a:pt x="351" y="1422"/>
                  </a:lnTo>
                  <a:lnTo>
                    <a:pt x="352" y="1448"/>
                  </a:lnTo>
                  <a:lnTo>
                    <a:pt x="355" y="1474"/>
                  </a:lnTo>
                  <a:lnTo>
                    <a:pt x="360" y="1501"/>
                  </a:lnTo>
                  <a:lnTo>
                    <a:pt x="360" y="1501"/>
                  </a:lnTo>
                  <a:lnTo>
                    <a:pt x="365" y="1516"/>
                  </a:lnTo>
                  <a:lnTo>
                    <a:pt x="370" y="1530"/>
                  </a:lnTo>
                  <a:lnTo>
                    <a:pt x="383" y="1557"/>
                  </a:lnTo>
                  <a:lnTo>
                    <a:pt x="397" y="1582"/>
                  </a:lnTo>
                  <a:lnTo>
                    <a:pt x="410" y="1609"/>
                  </a:lnTo>
                  <a:lnTo>
                    <a:pt x="410" y="1609"/>
                  </a:lnTo>
                  <a:lnTo>
                    <a:pt x="417" y="1615"/>
                  </a:lnTo>
                  <a:lnTo>
                    <a:pt x="422" y="1620"/>
                  </a:lnTo>
                  <a:lnTo>
                    <a:pt x="428" y="1627"/>
                  </a:lnTo>
                  <a:lnTo>
                    <a:pt x="435" y="1631"/>
                  </a:lnTo>
                  <a:lnTo>
                    <a:pt x="435" y="1631"/>
                  </a:lnTo>
                  <a:lnTo>
                    <a:pt x="439" y="1633"/>
                  </a:lnTo>
                  <a:lnTo>
                    <a:pt x="442" y="1634"/>
                  </a:lnTo>
                  <a:lnTo>
                    <a:pt x="446" y="1634"/>
                  </a:lnTo>
                  <a:lnTo>
                    <a:pt x="449" y="1637"/>
                  </a:lnTo>
                  <a:lnTo>
                    <a:pt x="449" y="1637"/>
                  </a:lnTo>
                  <a:lnTo>
                    <a:pt x="452" y="1643"/>
                  </a:lnTo>
                  <a:lnTo>
                    <a:pt x="452" y="1647"/>
                  </a:lnTo>
                  <a:lnTo>
                    <a:pt x="450" y="1651"/>
                  </a:lnTo>
                  <a:lnTo>
                    <a:pt x="448" y="1655"/>
                  </a:lnTo>
                  <a:lnTo>
                    <a:pt x="442" y="1662"/>
                  </a:lnTo>
                  <a:lnTo>
                    <a:pt x="436" y="1667"/>
                  </a:lnTo>
                  <a:lnTo>
                    <a:pt x="436" y="1667"/>
                  </a:lnTo>
                  <a:lnTo>
                    <a:pt x="425" y="1678"/>
                  </a:lnTo>
                  <a:lnTo>
                    <a:pt x="415" y="1690"/>
                  </a:lnTo>
                  <a:lnTo>
                    <a:pt x="405" y="1702"/>
                  </a:lnTo>
                  <a:lnTo>
                    <a:pt x="396" y="1710"/>
                  </a:lnTo>
                  <a:lnTo>
                    <a:pt x="396" y="1710"/>
                  </a:lnTo>
                  <a:lnTo>
                    <a:pt x="396" y="1717"/>
                  </a:lnTo>
                  <a:lnTo>
                    <a:pt x="396" y="1724"/>
                  </a:lnTo>
                  <a:lnTo>
                    <a:pt x="398" y="1731"/>
                  </a:lnTo>
                  <a:lnTo>
                    <a:pt x="404" y="1737"/>
                  </a:lnTo>
                  <a:lnTo>
                    <a:pt x="404" y="1737"/>
                  </a:lnTo>
                  <a:lnTo>
                    <a:pt x="417" y="1721"/>
                  </a:lnTo>
                  <a:lnTo>
                    <a:pt x="432" y="1706"/>
                  </a:lnTo>
                  <a:lnTo>
                    <a:pt x="446" y="1693"/>
                  </a:lnTo>
                  <a:lnTo>
                    <a:pt x="462" y="1679"/>
                  </a:lnTo>
                  <a:lnTo>
                    <a:pt x="478" y="1668"/>
                  </a:lnTo>
                  <a:lnTo>
                    <a:pt x="495" y="1655"/>
                  </a:lnTo>
                  <a:lnTo>
                    <a:pt x="513" y="1646"/>
                  </a:lnTo>
                  <a:lnTo>
                    <a:pt x="533" y="1636"/>
                  </a:lnTo>
                  <a:lnTo>
                    <a:pt x="533" y="1636"/>
                  </a:lnTo>
                  <a:lnTo>
                    <a:pt x="532" y="1627"/>
                  </a:lnTo>
                  <a:lnTo>
                    <a:pt x="532" y="1620"/>
                  </a:lnTo>
                  <a:lnTo>
                    <a:pt x="533" y="1612"/>
                  </a:lnTo>
                  <a:lnTo>
                    <a:pt x="536" y="1606"/>
                  </a:lnTo>
                  <a:lnTo>
                    <a:pt x="542" y="1594"/>
                  </a:lnTo>
                  <a:lnTo>
                    <a:pt x="547" y="1585"/>
                  </a:lnTo>
                  <a:lnTo>
                    <a:pt x="547" y="1585"/>
                  </a:lnTo>
                  <a:lnTo>
                    <a:pt x="539" y="1585"/>
                  </a:lnTo>
                  <a:lnTo>
                    <a:pt x="532" y="1582"/>
                  </a:lnTo>
                  <a:lnTo>
                    <a:pt x="526" y="1577"/>
                  </a:lnTo>
                  <a:lnTo>
                    <a:pt x="521" y="1570"/>
                  </a:lnTo>
                  <a:lnTo>
                    <a:pt x="511" y="1554"/>
                  </a:lnTo>
                  <a:lnTo>
                    <a:pt x="502" y="1539"/>
                  </a:lnTo>
                  <a:lnTo>
                    <a:pt x="502" y="1539"/>
                  </a:lnTo>
                  <a:lnTo>
                    <a:pt x="494" y="1523"/>
                  </a:lnTo>
                  <a:lnTo>
                    <a:pt x="487" y="1507"/>
                  </a:lnTo>
                  <a:lnTo>
                    <a:pt x="480" y="1490"/>
                  </a:lnTo>
                  <a:lnTo>
                    <a:pt x="476" y="1471"/>
                  </a:lnTo>
                  <a:lnTo>
                    <a:pt x="474" y="1453"/>
                  </a:lnTo>
                  <a:lnTo>
                    <a:pt x="473" y="1434"/>
                  </a:lnTo>
                  <a:lnTo>
                    <a:pt x="474" y="1414"/>
                  </a:lnTo>
                  <a:lnTo>
                    <a:pt x="477" y="1396"/>
                  </a:lnTo>
                  <a:lnTo>
                    <a:pt x="477" y="1396"/>
                  </a:lnTo>
                  <a:lnTo>
                    <a:pt x="483" y="1376"/>
                  </a:lnTo>
                  <a:lnTo>
                    <a:pt x="488" y="1356"/>
                  </a:lnTo>
                  <a:lnTo>
                    <a:pt x="495" y="1338"/>
                  </a:lnTo>
                  <a:lnTo>
                    <a:pt x="498" y="1330"/>
                  </a:lnTo>
                  <a:lnTo>
                    <a:pt x="502" y="1323"/>
                  </a:lnTo>
                  <a:lnTo>
                    <a:pt x="502" y="1323"/>
                  </a:lnTo>
                  <a:lnTo>
                    <a:pt x="513" y="1310"/>
                  </a:lnTo>
                  <a:lnTo>
                    <a:pt x="528" y="1297"/>
                  </a:lnTo>
                  <a:lnTo>
                    <a:pt x="543" y="1285"/>
                  </a:lnTo>
                  <a:lnTo>
                    <a:pt x="556" y="1275"/>
                  </a:lnTo>
                  <a:lnTo>
                    <a:pt x="556" y="1275"/>
                  </a:lnTo>
                  <a:lnTo>
                    <a:pt x="577" y="1265"/>
                  </a:lnTo>
                  <a:lnTo>
                    <a:pt x="599" y="1258"/>
                  </a:lnTo>
                  <a:lnTo>
                    <a:pt x="622" y="1252"/>
                  </a:lnTo>
                  <a:lnTo>
                    <a:pt x="645" y="1251"/>
                  </a:lnTo>
                  <a:lnTo>
                    <a:pt x="669" y="1251"/>
                  </a:lnTo>
                  <a:lnTo>
                    <a:pt x="693" y="1255"/>
                  </a:lnTo>
                  <a:lnTo>
                    <a:pt x="716" y="1261"/>
                  </a:lnTo>
                  <a:lnTo>
                    <a:pt x="738" y="1268"/>
                  </a:lnTo>
                  <a:lnTo>
                    <a:pt x="738" y="1268"/>
                  </a:lnTo>
                  <a:lnTo>
                    <a:pt x="742" y="1265"/>
                  </a:lnTo>
                  <a:lnTo>
                    <a:pt x="744" y="1259"/>
                  </a:lnTo>
                  <a:lnTo>
                    <a:pt x="745" y="1255"/>
                  </a:lnTo>
                  <a:lnTo>
                    <a:pt x="745" y="1250"/>
                  </a:lnTo>
                  <a:lnTo>
                    <a:pt x="745" y="1238"/>
                  </a:lnTo>
                  <a:lnTo>
                    <a:pt x="747" y="1229"/>
                  </a:lnTo>
                  <a:lnTo>
                    <a:pt x="747" y="1229"/>
                  </a:lnTo>
                  <a:lnTo>
                    <a:pt x="749" y="1219"/>
                  </a:lnTo>
                  <a:lnTo>
                    <a:pt x="752" y="1210"/>
                  </a:lnTo>
                  <a:lnTo>
                    <a:pt x="761" y="1196"/>
                  </a:lnTo>
                  <a:lnTo>
                    <a:pt x="770" y="1184"/>
                  </a:lnTo>
                  <a:lnTo>
                    <a:pt x="780" y="1171"/>
                  </a:lnTo>
                  <a:lnTo>
                    <a:pt x="780" y="1171"/>
                  </a:lnTo>
                  <a:lnTo>
                    <a:pt x="773" y="1172"/>
                  </a:lnTo>
                  <a:lnTo>
                    <a:pt x="766" y="1172"/>
                  </a:lnTo>
                  <a:lnTo>
                    <a:pt x="754" y="1171"/>
                  </a:lnTo>
                  <a:lnTo>
                    <a:pt x="742" y="1170"/>
                  </a:lnTo>
                  <a:lnTo>
                    <a:pt x="735" y="1168"/>
                  </a:lnTo>
                  <a:lnTo>
                    <a:pt x="730" y="1170"/>
                  </a:lnTo>
                  <a:lnTo>
                    <a:pt x="730" y="1170"/>
                  </a:lnTo>
                  <a:lnTo>
                    <a:pt x="724" y="1165"/>
                  </a:lnTo>
                  <a:lnTo>
                    <a:pt x="720" y="1161"/>
                  </a:lnTo>
                  <a:lnTo>
                    <a:pt x="716" y="1156"/>
                  </a:lnTo>
                  <a:lnTo>
                    <a:pt x="711" y="1150"/>
                  </a:lnTo>
                  <a:lnTo>
                    <a:pt x="706" y="1137"/>
                  </a:lnTo>
                  <a:lnTo>
                    <a:pt x="703" y="1125"/>
                  </a:lnTo>
                  <a:lnTo>
                    <a:pt x="703" y="1125"/>
                  </a:lnTo>
                  <a:lnTo>
                    <a:pt x="685" y="1120"/>
                  </a:lnTo>
                  <a:lnTo>
                    <a:pt x="665" y="1119"/>
                  </a:lnTo>
                  <a:lnTo>
                    <a:pt x="645" y="1119"/>
                  </a:lnTo>
                  <a:lnTo>
                    <a:pt x="624" y="1120"/>
                  </a:lnTo>
                  <a:lnTo>
                    <a:pt x="605" y="1123"/>
                  </a:lnTo>
                  <a:lnTo>
                    <a:pt x="585" y="1126"/>
                  </a:lnTo>
                  <a:lnTo>
                    <a:pt x="547" y="1133"/>
                  </a:lnTo>
                  <a:lnTo>
                    <a:pt x="547" y="1133"/>
                  </a:lnTo>
                  <a:close/>
                  <a:moveTo>
                    <a:pt x="1419" y="1144"/>
                  </a:moveTo>
                  <a:lnTo>
                    <a:pt x="1419" y="1144"/>
                  </a:lnTo>
                  <a:lnTo>
                    <a:pt x="1401" y="1143"/>
                  </a:lnTo>
                  <a:lnTo>
                    <a:pt x="1382" y="1144"/>
                  </a:lnTo>
                  <a:lnTo>
                    <a:pt x="1366" y="1144"/>
                  </a:lnTo>
                  <a:lnTo>
                    <a:pt x="1347" y="1144"/>
                  </a:lnTo>
                  <a:lnTo>
                    <a:pt x="1347" y="1144"/>
                  </a:lnTo>
                  <a:lnTo>
                    <a:pt x="1323" y="1143"/>
                  </a:lnTo>
                  <a:lnTo>
                    <a:pt x="1295" y="1141"/>
                  </a:lnTo>
                  <a:lnTo>
                    <a:pt x="1295" y="1141"/>
                  </a:lnTo>
                  <a:lnTo>
                    <a:pt x="1258" y="1141"/>
                  </a:lnTo>
                  <a:lnTo>
                    <a:pt x="1222" y="1141"/>
                  </a:lnTo>
                  <a:lnTo>
                    <a:pt x="1222" y="1141"/>
                  </a:lnTo>
                  <a:lnTo>
                    <a:pt x="1130" y="1146"/>
                  </a:lnTo>
                  <a:lnTo>
                    <a:pt x="1036" y="1147"/>
                  </a:lnTo>
                  <a:lnTo>
                    <a:pt x="1036" y="1147"/>
                  </a:lnTo>
                  <a:lnTo>
                    <a:pt x="1009" y="1147"/>
                  </a:lnTo>
                  <a:lnTo>
                    <a:pt x="981" y="1146"/>
                  </a:lnTo>
                  <a:lnTo>
                    <a:pt x="954" y="1146"/>
                  </a:lnTo>
                  <a:lnTo>
                    <a:pt x="928" y="1146"/>
                  </a:lnTo>
                  <a:lnTo>
                    <a:pt x="928" y="1146"/>
                  </a:lnTo>
                  <a:lnTo>
                    <a:pt x="919" y="1147"/>
                  </a:lnTo>
                  <a:lnTo>
                    <a:pt x="912" y="1149"/>
                  </a:lnTo>
                  <a:lnTo>
                    <a:pt x="905" y="1150"/>
                  </a:lnTo>
                  <a:lnTo>
                    <a:pt x="897" y="1151"/>
                  </a:lnTo>
                  <a:lnTo>
                    <a:pt x="897" y="1151"/>
                  </a:lnTo>
                  <a:lnTo>
                    <a:pt x="862" y="1151"/>
                  </a:lnTo>
                  <a:lnTo>
                    <a:pt x="827" y="1150"/>
                  </a:lnTo>
                  <a:lnTo>
                    <a:pt x="756" y="1143"/>
                  </a:lnTo>
                  <a:lnTo>
                    <a:pt x="756" y="1143"/>
                  </a:lnTo>
                  <a:lnTo>
                    <a:pt x="755" y="1149"/>
                  </a:lnTo>
                  <a:lnTo>
                    <a:pt x="752" y="1153"/>
                  </a:lnTo>
                  <a:lnTo>
                    <a:pt x="751" y="1156"/>
                  </a:lnTo>
                  <a:lnTo>
                    <a:pt x="749" y="1158"/>
                  </a:lnTo>
                  <a:lnTo>
                    <a:pt x="751" y="1160"/>
                  </a:lnTo>
                  <a:lnTo>
                    <a:pt x="751" y="1160"/>
                  </a:lnTo>
                  <a:lnTo>
                    <a:pt x="765" y="1160"/>
                  </a:lnTo>
                  <a:lnTo>
                    <a:pt x="780" y="1161"/>
                  </a:lnTo>
                  <a:lnTo>
                    <a:pt x="796" y="1164"/>
                  </a:lnTo>
                  <a:lnTo>
                    <a:pt x="801" y="1165"/>
                  </a:lnTo>
                  <a:lnTo>
                    <a:pt x="807" y="1168"/>
                  </a:lnTo>
                  <a:lnTo>
                    <a:pt x="807" y="1168"/>
                  </a:lnTo>
                  <a:lnTo>
                    <a:pt x="944" y="1167"/>
                  </a:lnTo>
                  <a:lnTo>
                    <a:pt x="1083" y="1165"/>
                  </a:lnTo>
                  <a:lnTo>
                    <a:pt x="1083" y="1165"/>
                  </a:lnTo>
                  <a:lnTo>
                    <a:pt x="1133" y="1164"/>
                  </a:lnTo>
                  <a:lnTo>
                    <a:pt x="1156" y="1163"/>
                  </a:lnTo>
                  <a:lnTo>
                    <a:pt x="1179" y="1164"/>
                  </a:lnTo>
                  <a:lnTo>
                    <a:pt x="1179" y="1164"/>
                  </a:lnTo>
                  <a:lnTo>
                    <a:pt x="1214" y="1165"/>
                  </a:lnTo>
                  <a:lnTo>
                    <a:pt x="1248" y="1165"/>
                  </a:lnTo>
                  <a:lnTo>
                    <a:pt x="1316" y="1164"/>
                  </a:lnTo>
                  <a:lnTo>
                    <a:pt x="1316" y="1164"/>
                  </a:lnTo>
                  <a:lnTo>
                    <a:pt x="1349" y="1165"/>
                  </a:lnTo>
                  <a:lnTo>
                    <a:pt x="1381" y="1167"/>
                  </a:lnTo>
                  <a:lnTo>
                    <a:pt x="1412" y="1168"/>
                  </a:lnTo>
                  <a:lnTo>
                    <a:pt x="1425" y="1168"/>
                  </a:lnTo>
                  <a:lnTo>
                    <a:pt x="1437" y="1167"/>
                  </a:lnTo>
                  <a:lnTo>
                    <a:pt x="1437" y="1167"/>
                  </a:lnTo>
                  <a:lnTo>
                    <a:pt x="1439" y="1161"/>
                  </a:lnTo>
                  <a:lnTo>
                    <a:pt x="1440" y="1157"/>
                  </a:lnTo>
                  <a:lnTo>
                    <a:pt x="1439" y="1154"/>
                  </a:lnTo>
                  <a:lnTo>
                    <a:pt x="1436" y="1151"/>
                  </a:lnTo>
                  <a:lnTo>
                    <a:pt x="1432" y="1149"/>
                  </a:lnTo>
                  <a:lnTo>
                    <a:pt x="1427" y="1147"/>
                  </a:lnTo>
                  <a:lnTo>
                    <a:pt x="1419" y="1144"/>
                  </a:lnTo>
                  <a:lnTo>
                    <a:pt x="1419" y="1144"/>
                  </a:lnTo>
                  <a:close/>
                  <a:moveTo>
                    <a:pt x="1462" y="1182"/>
                  </a:moveTo>
                  <a:lnTo>
                    <a:pt x="1462" y="1182"/>
                  </a:lnTo>
                  <a:lnTo>
                    <a:pt x="1384" y="1179"/>
                  </a:lnTo>
                  <a:lnTo>
                    <a:pt x="1304" y="1177"/>
                  </a:lnTo>
                  <a:lnTo>
                    <a:pt x="1221" y="1177"/>
                  </a:lnTo>
                  <a:lnTo>
                    <a:pt x="1138" y="1177"/>
                  </a:lnTo>
                  <a:lnTo>
                    <a:pt x="973" y="1178"/>
                  </a:lnTo>
                  <a:lnTo>
                    <a:pt x="815" y="1181"/>
                  </a:lnTo>
                  <a:lnTo>
                    <a:pt x="815" y="1181"/>
                  </a:lnTo>
                  <a:lnTo>
                    <a:pt x="815" y="1185"/>
                  </a:lnTo>
                  <a:lnTo>
                    <a:pt x="817" y="1188"/>
                  </a:lnTo>
                  <a:lnTo>
                    <a:pt x="818" y="1195"/>
                  </a:lnTo>
                  <a:lnTo>
                    <a:pt x="818" y="1195"/>
                  </a:lnTo>
                  <a:lnTo>
                    <a:pt x="1013" y="1191"/>
                  </a:lnTo>
                  <a:lnTo>
                    <a:pt x="1112" y="1191"/>
                  </a:lnTo>
                  <a:lnTo>
                    <a:pt x="1159" y="1191"/>
                  </a:lnTo>
                  <a:lnTo>
                    <a:pt x="1206" y="1193"/>
                  </a:lnTo>
                  <a:lnTo>
                    <a:pt x="1206" y="1193"/>
                  </a:lnTo>
                  <a:lnTo>
                    <a:pt x="1235" y="1193"/>
                  </a:lnTo>
                  <a:lnTo>
                    <a:pt x="1263" y="1193"/>
                  </a:lnTo>
                  <a:lnTo>
                    <a:pt x="1291" y="1192"/>
                  </a:lnTo>
                  <a:lnTo>
                    <a:pt x="1319" y="1193"/>
                  </a:lnTo>
                  <a:lnTo>
                    <a:pt x="1319" y="1193"/>
                  </a:lnTo>
                  <a:lnTo>
                    <a:pt x="1354" y="1195"/>
                  </a:lnTo>
                  <a:lnTo>
                    <a:pt x="1389" y="1196"/>
                  </a:lnTo>
                  <a:lnTo>
                    <a:pt x="1389" y="1196"/>
                  </a:lnTo>
                  <a:lnTo>
                    <a:pt x="1405" y="1196"/>
                  </a:lnTo>
                  <a:lnTo>
                    <a:pt x="1420" y="1198"/>
                  </a:lnTo>
                  <a:lnTo>
                    <a:pt x="1436" y="1199"/>
                  </a:lnTo>
                  <a:lnTo>
                    <a:pt x="1450" y="1199"/>
                  </a:lnTo>
                  <a:lnTo>
                    <a:pt x="1450" y="1199"/>
                  </a:lnTo>
                  <a:lnTo>
                    <a:pt x="1455" y="1199"/>
                  </a:lnTo>
                  <a:lnTo>
                    <a:pt x="1461" y="1198"/>
                  </a:lnTo>
                  <a:lnTo>
                    <a:pt x="1467" y="1195"/>
                  </a:lnTo>
                  <a:lnTo>
                    <a:pt x="1468" y="1193"/>
                  </a:lnTo>
                  <a:lnTo>
                    <a:pt x="1469" y="1191"/>
                  </a:lnTo>
                  <a:lnTo>
                    <a:pt x="1469" y="1191"/>
                  </a:lnTo>
                  <a:lnTo>
                    <a:pt x="1469" y="1189"/>
                  </a:lnTo>
                  <a:lnTo>
                    <a:pt x="1468" y="1188"/>
                  </a:lnTo>
                  <a:lnTo>
                    <a:pt x="1465" y="1186"/>
                  </a:lnTo>
                  <a:lnTo>
                    <a:pt x="1462" y="1186"/>
                  </a:lnTo>
                  <a:lnTo>
                    <a:pt x="1461" y="1185"/>
                  </a:lnTo>
                  <a:lnTo>
                    <a:pt x="1462" y="1182"/>
                  </a:lnTo>
                  <a:lnTo>
                    <a:pt x="1462" y="1182"/>
                  </a:lnTo>
                  <a:close/>
                  <a:moveTo>
                    <a:pt x="791" y="1179"/>
                  </a:moveTo>
                  <a:lnTo>
                    <a:pt x="791" y="1179"/>
                  </a:lnTo>
                  <a:lnTo>
                    <a:pt x="783" y="1186"/>
                  </a:lnTo>
                  <a:lnTo>
                    <a:pt x="776" y="1193"/>
                  </a:lnTo>
                  <a:lnTo>
                    <a:pt x="770" y="1202"/>
                  </a:lnTo>
                  <a:lnTo>
                    <a:pt x="765" y="1212"/>
                  </a:lnTo>
                  <a:lnTo>
                    <a:pt x="762" y="1222"/>
                  </a:lnTo>
                  <a:lnTo>
                    <a:pt x="759" y="1231"/>
                  </a:lnTo>
                  <a:lnTo>
                    <a:pt x="758" y="1243"/>
                  </a:lnTo>
                  <a:lnTo>
                    <a:pt x="758" y="1254"/>
                  </a:lnTo>
                  <a:lnTo>
                    <a:pt x="758" y="1254"/>
                  </a:lnTo>
                  <a:lnTo>
                    <a:pt x="759" y="1257"/>
                  </a:lnTo>
                  <a:lnTo>
                    <a:pt x="761" y="1258"/>
                  </a:lnTo>
                  <a:lnTo>
                    <a:pt x="762" y="1259"/>
                  </a:lnTo>
                  <a:lnTo>
                    <a:pt x="763" y="1261"/>
                  </a:lnTo>
                  <a:lnTo>
                    <a:pt x="763" y="1261"/>
                  </a:lnTo>
                  <a:lnTo>
                    <a:pt x="762" y="1265"/>
                  </a:lnTo>
                  <a:lnTo>
                    <a:pt x="761" y="1269"/>
                  </a:lnTo>
                  <a:lnTo>
                    <a:pt x="761" y="1269"/>
                  </a:lnTo>
                  <a:lnTo>
                    <a:pt x="768" y="1282"/>
                  </a:lnTo>
                  <a:lnTo>
                    <a:pt x="777" y="1293"/>
                  </a:lnTo>
                  <a:lnTo>
                    <a:pt x="782" y="1297"/>
                  </a:lnTo>
                  <a:lnTo>
                    <a:pt x="789" y="1300"/>
                  </a:lnTo>
                  <a:lnTo>
                    <a:pt x="794" y="1303"/>
                  </a:lnTo>
                  <a:lnTo>
                    <a:pt x="803" y="1303"/>
                  </a:lnTo>
                  <a:lnTo>
                    <a:pt x="803" y="1303"/>
                  </a:lnTo>
                  <a:lnTo>
                    <a:pt x="789" y="1269"/>
                  </a:lnTo>
                  <a:lnTo>
                    <a:pt x="782" y="1251"/>
                  </a:lnTo>
                  <a:lnTo>
                    <a:pt x="776" y="1234"/>
                  </a:lnTo>
                  <a:lnTo>
                    <a:pt x="776" y="1234"/>
                  </a:lnTo>
                  <a:lnTo>
                    <a:pt x="786" y="1209"/>
                  </a:lnTo>
                  <a:lnTo>
                    <a:pt x="791" y="1196"/>
                  </a:lnTo>
                  <a:lnTo>
                    <a:pt x="800" y="1185"/>
                  </a:lnTo>
                  <a:lnTo>
                    <a:pt x="800" y="1185"/>
                  </a:lnTo>
                  <a:lnTo>
                    <a:pt x="796" y="1184"/>
                  </a:lnTo>
                  <a:lnTo>
                    <a:pt x="794" y="1182"/>
                  </a:lnTo>
                  <a:lnTo>
                    <a:pt x="794" y="1181"/>
                  </a:lnTo>
                  <a:lnTo>
                    <a:pt x="791" y="1179"/>
                  </a:lnTo>
                  <a:lnTo>
                    <a:pt x="791" y="1179"/>
                  </a:lnTo>
                  <a:close/>
                  <a:moveTo>
                    <a:pt x="1095" y="1200"/>
                  </a:moveTo>
                  <a:lnTo>
                    <a:pt x="1095" y="1200"/>
                  </a:lnTo>
                  <a:lnTo>
                    <a:pt x="947" y="1202"/>
                  </a:lnTo>
                  <a:lnTo>
                    <a:pt x="876" y="1205"/>
                  </a:lnTo>
                  <a:lnTo>
                    <a:pt x="810" y="1207"/>
                  </a:lnTo>
                  <a:lnTo>
                    <a:pt x="810" y="1207"/>
                  </a:lnTo>
                  <a:lnTo>
                    <a:pt x="810" y="1217"/>
                  </a:lnTo>
                  <a:lnTo>
                    <a:pt x="814" y="1227"/>
                  </a:lnTo>
                  <a:lnTo>
                    <a:pt x="814" y="1227"/>
                  </a:lnTo>
                  <a:lnTo>
                    <a:pt x="845" y="1227"/>
                  </a:lnTo>
                  <a:lnTo>
                    <a:pt x="874" y="1226"/>
                  </a:lnTo>
                  <a:lnTo>
                    <a:pt x="930" y="1223"/>
                  </a:lnTo>
                  <a:lnTo>
                    <a:pt x="930" y="1223"/>
                  </a:lnTo>
                  <a:lnTo>
                    <a:pt x="939" y="1222"/>
                  </a:lnTo>
                  <a:lnTo>
                    <a:pt x="949" y="1220"/>
                  </a:lnTo>
                  <a:lnTo>
                    <a:pt x="957" y="1220"/>
                  </a:lnTo>
                  <a:lnTo>
                    <a:pt x="961" y="1222"/>
                  </a:lnTo>
                  <a:lnTo>
                    <a:pt x="966" y="1224"/>
                  </a:lnTo>
                  <a:lnTo>
                    <a:pt x="966" y="1224"/>
                  </a:lnTo>
                  <a:lnTo>
                    <a:pt x="891" y="1230"/>
                  </a:lnTo>
                  <a:lnTo>
                    <a:pt x="852" y="1234"/>
                  </a:lnTo>
                  <a:lnTo>
                    <a:pt x="814" y="1236"/>
                  </a:lnTo>
                  <a:lnTo>
                    <a:pt x="814" y="1236"/>
                  </a:lnTo>
                  <a:lnTo>
                    <a:pt x="811" y="1247"/>
                  </a:lnTo>
                  <a:lnTo>
                    <a:pt x="811" y="1251"/>
                  </a:lnTo>
                  <a:lnTo>
                    <a:pt x="813" y="1257"/>
                  </a:lnTo>
                  <a:lnTo>
                    <a:pt x="813" y="1257"/>
                  </a:lnTo>
                  <a:lnTo>
                    <a:pt x="890" y="1252"/>
                  </a:lnTo>
                  <a:lnTo>
                    <a:pt x="928" y="1250"/>
                  </a:lnTo>
                  <a:lnTo>
                    <a:pt x="961" y="1250"/>
                  </a:lnTo>
                  <a:lnTo>
                    <a:pt x="961" y="1250"/>
                  </a:lnTo>
                  <a:lnTo>
                    <a:pt x="943" y="1254"/>
                  </a:lnTo>
                  <a:lnTo>
                    <a:pt x="925" y="1255"/>
                  </a:lnTo>
                  <a:lnTo>
                    <a:pt x="887" y="1259"/>
                  </a:lnTo>
                  <a:lnTo>
                    <a:pt x="850" y="1261"/>
                  </a:lnTo>
                  <a:lnTo>
                    <a:pt x="814" y="1265"/>
                  </a:lnTo>
                  <a:lnTo>
                    <a:pt x="814" y="1265"/>
                  </a:lnTo>
                  <a:lnTo>
                    <a:pt x="815" y="1272"/>
                  </a:lnTo>
                  <a:lnTo>
                    <a:pt x="817" y="1275"/>
                  </a:lnTo>
                  <a:lnTo>
                    <a:pt x="815" y="1276"/>
                  </a:lnTo>
                  <a:lnTo>
                    <a:pt x="815" y="1276"/>
                  </a:lnTo>
                  <a:lnTo>
                    <a:pt x="831" y="1280"/>
                  </a:lnTo>
                  <a:lnTo>
                    <a:pt x="849" y="1283"/>
                  </a:lnTo>
                  <a:lnTo>
                    <a:pt x="866" y="1285"/>
                  </a:lnTo>
                  <a:lnTo>
                    <a:pt x="873" y="1285"/>
                  </a:lnTo>
                  <a:lnTo>
                    <a:pt x="878" y="1283"/>
                  </a:lnTo>
                  <a:lnTo>
                    <a:pt x="878" y="1283"/>
                  </a:lnTo>
                  <a:lnTo>
                    <a:pt x="907" y="1288"/>
                  </a:lnTo>
                  <a:lnTo>
                    <a:pt x="937" y="1289"/>
                  </a:lnTo>
                  <a:lnTo>
                    <a:pt x="970" y="1289"/>
                  </a:lnTo>
                  <a:lnTo>
                    <a:pt x="1003" y="1289"/>
                  </a:lnTo>
                  <a:lnTo>
                    <a:pt x="1072" y="1286"/>
                  </a:lnTo>
                  <a:lnTo>
                    <a:pt x="1104" y="1286"/>
                  </a:lnTo>
                  <a:lnTo>
                    <a:pt x="1135" y="1286"/>
                  </a:lnTo>
                  <a:lnTo>
                    <a:pt x="1135" y="1286"/>
                  </a:lnTo>
                  <a:lnTo>
                    <a:pt x="1147" y="1286"/>
                  </a:lnTo>
                  <a:lnTo>
                    <a:pt x="1159" y="1285"/>
                  </a:lnTo>
                  <a:lnTo>
                    <a:pt x="1172" y="1285"/>
                  </a:lnTo>
                  <a:lnTo>
                    <a:pt x="1183" y="1283"/>
                  </a:lnTo>
                  <a:lnTo>
                    <a:pt x="1183" y="1283"/>
                  </a:lnTo>
                  <a:lnTo>
                    <a:pt x="1201" y="1285"/>
                  </a:lnTo>
                  <a:lnTo>
                    <a:pt x="1220" y="1286"/>
                  </a:lnTo>
                  <a:lnTo>
                    <a:pt x="1220" y="1286"/>
                  </a:lnTo>
                  <a:lnTo>
                    <a:pt x="1245" y="1286"/>
                  </a:lnTo>
                  <a:lnTo>
                    <a:pt x="1270" y="1283"/>
                  </a:lnTo>
                  <a:lnTo>
                    <a:pt x="1297" y="1282"/>
                  </a:lnTo>
                  <a:lnTo>
                    <a:pt x="1322" y="1280"/>
                  </a:lnTo>
                  <a:lnTo>
                    <a:pt x="1322" y="1280"/>
                  </a:lnTo>
                  <a:lnTo>
                    <a:pt x="1353" y="1282"/>
                  </a:lnTo>
                  <a:lnTo>
                    <a:pt x="1384" y="1283"/>
                  </a:lnTo>
                  <a:lnTo>
                    <a:pt x="1399" y="1282"/>
                  </a:lnTo>
                  <a:lnTo>
                    <a:pt x="1415" y="1282"/>
                  </a:lnTo>
                  <a:lnTo>
                    <a:pt x="1430" y="1280"/>
                  </a:lnTo>
                  <a:lnTo>
                    <a:pt x="1446" y="1276"/>
                  </a:lnTo>
                  <a:lnTo>
                    <a:pt x="1446" y="1276"/>
                  </a:lnTo>
                  <a:lnTo>
                    <a:pt x="1446" y="1273"/>
                  </a:lnTo>
                  <a:lnTo>
                    <a:pt x="1444" y="1271"/>
                  </a:lnTo>
                  <a:lnTo>
                    <a:pt x="1441" y="1268"/>
                  </a:lnTo>
                  <a:lnTo>
                    <a:pt x="1441" y="1264"/>
                  </a:lnTo>
                  <a:lnTo>
                    <a:pt x="1441" y="1264"/>
                  </a:lnTo>
                  <a:lnTo>
                    <a:pt x="1408" y="1262"/>
                  </a:lnTo>
                  <a:lnTo>
                    <a:pt x="1374" y="1261"/>
                  </a:lnTo>
                  <a:lnTo>
                    <a:pt x="1304" y="1259"/>
                  </a:lnTo>
                  <a:lnTo>
                    <a:pt x="1270" y="1259"/>
                  </a:lnTo>
                  <a:lnTo>
                    <a:pt x="1236" y="1257"/>
                  </a:lnTo>
                  <a:lnTo>
                    <a:pt x="1204" y="1254"/>
                  </a:lnTo>
                  <a:lnTo>
                    <a:pt x="1173" y="1248"/>
                  </a:lnTo>
                  <a:lnTo>
                    <a:pt x="1173" y="1248"/>
                  </a:lnTo>
                  <a:lnTo>
                    <a:pt x="1238" y="1252"/>
                  </a:lnTo>
                  <a:lnTo>
                    <a:pt x="1297" y="1254"/>
                  </a:lnTo>
                  <a:lnTo>
                    <a:pt x="1412" y="1255"/>
                  </a:lnTo>
                  <a:lnTo>
                    <a:pt x="1412" y="1255"/>
                  </a:lnTo>
                  <a:lnTo>
                    <a:pt x="1425" y="1257"/>
                  </a:lnTo>
                  <a:lnTo>
                    <a:pt x="1432" y="1255"/>
                  </a:lnTo>
                  <a:lnTo>
                    <a:pt x="1434" y="1254"/>
                  </a:lnTo>
                  <a:lnTo>
                    <a:pt x="1436" y="1250"/>
                  </a:lnTo>
                  <a:lnTo>
                    <a:pt x="1436" y="1250"/>
                  </a:lnTo>
                  <a:lnTo>
                    <a:pt x="1425" y="1248"/>
                  </a:lnTo>
                  <a:lnTo>
                    <a:pt x="1412" y="1248"/>
                  </a:lnTo>
                  <a:lnTo>
                    <a:pt x="1382" y="1248"/>
                  </a:lnTo>
                  <a:lnTo>
                    <a:pt x="1352" y="1248"/>
                  </a:lnTo>
                  <a:lnTo>
                    <a:pt x="1338" y="1247"/>
                  </a:lnTo>
                  <a:lnTo>
                    <a:pt x="1325" y="1245"/>
                  </a:lnTo>
                  <a:lnTo>
                    <a:pt x="1325" y="1245"/>
                  </a:lnTo>
                  <a:lnTo>
                    <a:pt x="1339" y="1243"/>
                  </a:lnTo>
                  <a:lnTo>
                    <a:pt x="1353" y="1241"/>
                  </a:lnTo>
                  <a:lnTo>
                    <a:pt x="1382" y="1241"/>
                  </a:lnTo>
                  <a:lnTo>
                    <a:pt x="1411" y="1240"/>
                  </a:lnTo>
                  <a:lnTo>
                    <a:pt x="1425" y="1238"/>
                  </a:lnTo>
                  <a:lnTo>
                    <a:pt x="1440" y="1237"/>
                  </a:lnTo>
                  <a:lnTo>
                    <a:pt x="1440" y="1237"/>
                  </a:lnTo>
                  <a:lnTo>
                    <a:pt x="1437" y="1234"/>
                  </a:lnTo>
                  <a:lnTo>
                    <a:pt x="1434" y="1231"/>
                  </a:lnTo>
                  <a:lnTo>
                    <a:pt x="1427" y="1229"/>
                  </a:lnTo>
                  <a:lnTo>
                    <a:pt x="1411" y="1229"/>
                  </a:lnTo>
                  <a:lnTo>
                    <a:pt x="1411" y="1229"/>
                  </a:lnTo>
                  <a:lnTo>
                    <a:pt x="1375" y="1227"/>
                  </a:lnTo>
                  <a:lnTo>
                    <a:pt x="1375" y="1227"/>
                  </a:lnTo>
                  <a:lnTo>
                    <a:pt x="1378" y="1224"/>
                  </a:lnTo>
                  <a:lnTo>
                    <a:pt x="1382" y="1223"/>
                  </a:lnTo>
                  <a:lnTo>
                    <a:pt x="1391" y="1222"/>
                  </a:lnTo>
                  <a:lnTo>
                    <a:pt x="1413" y="1220"/>
                  </a:lnTo>
                  <a:lnTo>
                    <a:pt x="1423" y="1220"/>
                  </a:lnTo>
                  <a:lnTo>
                    <a:pt x="1432" y="1217"/>
                  </a:lnTo>
                  <a:lnTo>
                    <a:pt x="1436" y="1216"/>
                  </a:lnTo>
                  <a:lnTo>
                    <a:pt x="1437" y="1213"/>
                  </a:lnTo>
                  <a:lnTo>
                    <a:pt x="1440" y="1210"/>
                  </a:lnTo>
                  <a:lnTo>
                    <a:pt x="1440" y="1206"/>
                  </a:lnTo>
                  <a:lnTo>
                    <a:pt x="1440" y="1206"/>
                  </a:lnTo>
                  <a:lnTo>
                    <a:pt x="1396" y="1206"/>
                  </a:lnTo>
                  <a:lnTo>
                    <a:pt x="1353" y="1206"/>
                  </a:lnTo>
                  <a:lnTo>
                    <a:pt x="1267" y="1203"/>
                  </a:lnTo>
                  <a:lnTo>
                    <a:pt x="1182" y="1200"/>
                  </a:lnTo>
                  <a:lnTo>
                    <a:pt x="1138" y="1200"/>
                  </a:lnTo>
                  <a:lnTo>
                    <a:pt x="1095" y="1200"/>
                  </a:lnTo>
                  <a:lnTo>
                    <a:pt x="1095" y="1200"/>
                  </a:lnTo>
                  <a:close/>
                  <a:moveTo>
                    <a:pt x="536" y="1317"/>
                  </a:moveTo>
                  <a:lnTo>
                    <a:pt x="536" y="1317"/>
                  </a:lnTo>
                  <a:lnTo>
                    <a:pt x="540" y="1318"/>
                  </a:lnTo>
                  <a:lnTo>
                    <a:pt x="542" y="1321"/>
                  </a:lnTo>
                  <a:lnTo>
                    <a:pt x="543" y="1327"/>
                  </a:lnTo>
                  <a:lnTo>
                    <a:pt x="543" y="1327"/>
                  </a:lnTo>
                  <a:lnTo>
                    <a:pt x="546" y="1344"/>
                  </a:lnTo>
                  <a:lnTo>
                    <a:pt x="547" y="1361"/>
                  </a:lnTo>
                  <a:lnTo>
                    <a:pt x="547" y="1377"/>
                  </a:lnTo>
                  <a:lnTo>
                    <a:pt x="547" y="1396"/>
                  </a:lnTo>
                  <a:lnTo>
                    <a:pt x="547" y="1396"/>
                  </a:lnTo>
                  <a:lnTo>
                    <a:pt x="550" y="1421"/>
                  </a:lnTo>
                  <a:lnTo>
                    <a:pt x="554" y="1445"/>
                  </a:lnTo>
                  <a:lnTo>
                    <a:pt x="554" y="1445"/>
                  </a:lnTo>
                  <a:lnTo>
                    <a:pt x="564" y="1511"/>
                  </a:lnTo>
                  <a:lnTo>
                    <a:pt x="567" y="1542"/>
                  </a:lnTo>
                  <a:lnTo>
                    <a:pt x="570" y="1574"/>
                  </a:lnTo>
                  <a:lnTo>
                    <a:pt x="570" y="1574"/>
                  </a:lnTo>
                  <a:lnTo>
                    <a:pt x="596" y="1563"/>
                  </a:lnTo>
                  <a:lnTo>
                    <a:pt x="609" y="1557"/>
                  </a:lnTo>
                  <a:lnTo>
                    <a:pt x="622" y="1550"/>
                  </a:lnTo>
                  <a:lnTo>
                    <a:pt x="622" y="1550"/>
                  </a:lnTo>
                  <a:lnTo>
                    <a:pt x="612" y="1530"/>
                  </a:lnTo>
                  <a:lnTo>
                    <a:pt x="603" y="1507"/>
                  </a:lnTo>
                  <a:lnTo>
                    <a:pt x="598" y="1483"/>
                  </a:lnTo>
                  <a:lnTo>
                    <a:pt x="595" y="1470"/>
                  </a:lnTo>
                  <a:lnTo>
                    <a:pt x="595" y="1457"/>
                  </a:lnTo>
                  <a:lnTo>
                    <a:pt x="595" y="1457"/>
                  </a:lnTo>
                  <a:lnTo>
                    <a:pt x="595" y="1432"/>
                  </a:lnTo>
                  <a:lnTo>
                    <a:pt x="596" y="1407"/>
                  </a:lnTo>
                  <a:lnTo>
                    <a:pt x="601" y="1382"/>
                  </a:lnTo>
                  <a:lnTo>
                    <a:pt x="606" y="1359"/>
                  </a:lnTo>
                  <a:lnTo>
                    <a:pt x="610" y="1348"/>
                  </a:lnTo>
                  <a:lnTo>
                    <a:pt x="615" y="1338"/>
                  </a:lnTo>
                  <a:lnTo>
                    <a:pt x="620" y="1328"/>
                  </a:lnTo>
                  <a:lnTo>
                    <a:pt x="626" y="1320"/>
                  </a:lnTo>
                  <a:lnTo>
                    <a:pt x="633" y="1313"/>
                  </a:lnTo>
                  <a:lnTo>
                    <a:pt x="640" y="1307"/>
                  </a:lnTo>
                  <a:lnTo>
                    <a:pt x="648" y="1303"/>
                  </a:lnTo>
                  <a:lnTo>
                    <a:pt x="657" y="1299"/>
                  </a:lnTo>
                  <a:lnTo>
                    <a:pt x="657" y="1299"/>
                  </a:lnTo>
                  <a:lnTo>
                    <a:pt x="654" y="1280"/>
                  </a:lnTo>
                  <a:lnTo>
                    <a:pt x="650" y="1262"/>
                  </a:lnTo>
                  <a:lnTo>
                    <a:pt x="650" y="1262"/>
                  </a:lnTo>
                  <a:lnTo>
                    <a:pt x="631" y="1265"/>
                  </a:lnTo>
                  <a:lnTo>
                    <a:pt x="613" y="1268"/>
                  </a:lnTo>
                  <a:lnTo>
                    <a:pt x="596" y="1272"/>
                  </a:lnTo>
                  <a:lnTo>
                    <a:pt x="581" y="1278"/>
                  </a:lnTo>
                  <a:lnTo>
                    <a:pt x="567" y="1285"/>
                  </a:lnTo>
                  <a:lnTo>
                    <a:pt x="554" y="1293"/>
                  </a:lnTo>
                  <a:lnTo>
                    <a:pt x="544" y="1304"/>
                  </a:lnTo>
                  <a:lnTo>
                    <a:pt x="536" y="1317"/>
                  </a:lnTo>
                  <a:lnTo>
                    <a:pt x="536" y="1317"/>
                  </a:lnTo>
                  <a:close/>
                  <a:moveTo>
                    <a:pt x="671" y="1296"/>
                  </a:moveTo>
                  <a:lnTo>
                    <a:pt x="671" y="1296"/>
                  </a:lnTo>
                  <a:lnTo>
                    <a:pt x="683" y="1290"/>
                  </a:lnTo>
                  <a:lnTo>
                    <a:pt x="697" y="1286"/>
                  </a:lnTo>
                  <a:lnTo>
                    <a:pt x="710" y="1280"/>
                  </a:lnTo>
                  <a:lnTo>
                    <a:pt x="716" y="1278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07" y="1271"/>
                  </a:lnTo>
                  <a:lnTo>
                    <a:pt x="693" y="1268"/>
                  </a:lnTo>
                  <a:lnTo>
                    <a:pt x="664" y="1262"/>
                  </a:lnTo>
                  <a:lnTo>
                    <a:pt x="664" y="1262"/>
                  </a:lnTo>
                  <a:lnTo>
                    <a:pt x="665" y="1272"/>
                  </a:lnTo>
                  <a:lnTo>
                    <a:pt x="667" y="1280"/>
                  </a:lnTo>
                  <a:lnTo>
                    <a:pt x="671" y="1296"/>
                  </a:lnTo>
                  <a:lnTo>
                    <a:pt x="671" y="1296"/>
                  </a:lnTo>
                  <a:close/>
                  <a:moveTo>
                    <a:pt x="693" y="1300"/>
                  </a:moveTo>
                  <a:lnTo>
                    <a:pt x="693" y="1300"/>
                  </a:lnTo>
                  <a:lnTo>
                    <a:pt x="716" y="1300"/>
                  </a:lnTo>
                  <a:lnTo>
                    <a:pt x="735" y="1302"/>
                  </a:lnTo>
                  <a:lnTo>
                    <a:pt x="754" y="1303"/>
                  </a:lnTo>
                  <a:lnTo>
                    <a:pt x="770" y="1302"/>
                  </a:lnTo>
                  <a:lnTo>
                    <a:pt x="770" y="1302"/>
                  </a:lnTo>
                  <a:lnTo>
                    <a:pt x="763" y="1296"/>
                  </a:lnTo>
                  <a:lnTo>
                    <a:pt x="756" y="1290"/>
                  </a:lnTo>
                  <a:lnTo>
                    <a:pt x="747" y="1275"/>
                  </a:lnTo>
                  <a:lnTo>
                    <a:pt x="747" y="1275"/>
                  </a:lnTo>
                  <a:lnTo>
                    <a:pt x="693" y="1300"/>
                  </a:lnTo>
                  <a:lnTo>
                    <a:pt x="693" y="1300"/>
                  </a:lnTo>
                  <a:close/>
                  <a:moveTo>
                    <a:pt x="1455" y="1290"/>
                  </a:moveTo>
                  <a:lnTo>
                    <a:pt x="1455" y="1290"/>
                  </a:lnTo>
                  <a:lnTo>
                    <a:pt x="1217" y="1295"/>
                  </a:lnTo>
                  <a:lnTo>
                    <a:pt x="1095" y="1296"/>
                  </a:lnTo>
                  <a:lnTo>
                    <a:pt x="975" y="1299"/>
                  </a:lnTo>
                  <a:lnTo>
                    <a:pt x="975" y="1299"/>
                  </a:lnTo>
                  <a:lnTo>
                    <a:pt x="951" y="1299"/>
                  </a:lnTo>
                  <a:lnTo>
                    <a:pt x="930" y="1299"/>
                  </a:lnTo>
                  <a:lnTo>
                    <a:pt x="887" y="1296"/>
                  </a:lnTo>
                  <a:lnTo>
                    <a:pt x="887" y="1296"/>
                  </a:lnTo>
                  <a:lnTo>
                    <a:pt x="871" y="1296"/>
                  </a:lnTo>
                  <a:lnTo>
                    <a:pt x="856" y="1296"/>
                  </a:lnTo>
                  <a:lnTo>
                    <a:pt x="856" y="1296"/>
                  </a:lnTo>
                  <a:lnTo>
                    <a:pt x="846" y="1295"/>
                  </a:lnTo>
                  <a:lnTo>
                    <a:pt x="836" y="1293"/>
                  </a:lnTo>
                  <a:lnTo>
                    <a:pt x="832" y="1292"/>
                  </a:lnTo>
                  <a:lnTo>
                    <a:pt x="828" y="1293"/>
                  </a:lnTo>
                  <a:lnTo>
                    <a:pt x="825" y="1296"/>
                  </a:lnTo>
                  <a:lnTo>
                    <a:pt x="821" y="1299"/>
                  </a:lnTo>
                  <a:lnTo>
                    <a:pt x="821" y="1299"/>
                  </a:lnTo>
                  <a:lnTo>
                    <a:pt x="825" y="1299"/>
                  </a:lnTo>
                  <a:lnTo>
                    <a:pt x="825" y="1300"/>
                  </a:lnTo>
                  <a:lnTo>
                    <a:pt x="824" y="1303"/>
                  </a:lnTo>
                  <a:lnTo>
                    <a:pt x="824" y="1306"/>
                  </a:lnTo>
                  <a:lnTo>
                    <a:pt x="824" y="1306"/>
                  </a:lnTo>
                  <a:lnTo>
                    <a:pt x="894" y="1310"/>
                  </a:lnTo>
                  <a:lnTo>
                    <a:pt x="964" y="1313"/>
                  </a:lnTo>
                  <a:lnTo>
                    <a:pt x="964" y="1313"/>
                  </a:lnTo>
                  <a:lnTo>
                    <a:pt x="966" y="1313"/>
                  </a:lnTo>
                  <a:lnTo>
                    <a:pt x="967" y="1313"/>
                  </a:lnTo>
                  <a:lnTo>
                    <a:pt x="968" y="1310"/>
                  </a:lnTo>
                  <a:lnTo>
                    <a:pt x="970" y="1307"/>
                  </a:lnTo>
                  <a:lnTo>
                    <a:pt x="971" y="1307"/>
                  </a:lnTo>
                  <a:lnTo>
                    <a:pt x="974" y="1307"/>
                  </a:lnTo>
                  <a:lnTo>
                    <a:pt x="974" y="1307"/>
                  </a:lnTo>
                  <a:lnTo>
                    <a:pt x="1040" y="1309"/>
                  </a:lnTo>
                  <a:lnTo>
                    <a:pt x="1112" y="1309"/>
                  </a:lnTo>
                  <a:lnTo>
                    <a:pt x="1183" y="1307"/>
                  </a:lnTo>
                  <a:lnTo>
                    <a:pt x="1255" y="1309"/>
                  </a:lnTo>
                  <a:lnTo>
                    <a:pt x="1255" y="1309"/>
                  </a:lnTo>
                  <a:lnTo>
                    <a:pt x="1284" y="1309"/>
                  </a:lnTo>
                  <a:lnTo>
                    <a:pt x="1318" y="1307"/>
                  </a:lnTo>
                  <a:lnTo>
                    <a:pt x="1352" y="1304"/>
                  </a:lnTo>
                  <a:lnTo>
                    <a:pt x="1384" y="1303"/>
                  </a:lnTo>
                  <a:lnTo>
                    <a:pt x="1384" y="1303"/>
                  </a:lnTo>
                  <a:lnTo>
                    <a:pt x="1408" y="1304"/>
                  </a:lnTo>
                  <a:lnTo>
                    <a:pt x="1434" y="1306"/>
                  </a:lnTo>
                  <a:lnTo>
                    <a:pt x="1447" y="1304"/>
                  </a:lnTo>
                  <a:lnTo>
                    <a:pt x="1457" y="1302"/>
                  </a:lnTo>
                  <a:lnTo>
                    <a:pt x="1460" y="1299"/>
                  </a:lnTo>
                  <a:lnTo>
                    <a:pt x="1462" y="1296"/>
                  </a:lnTo>
                  <a:lnTo>
                    <a:pt x="1462" y="1293"/>
                  </a:lnTo>
                  <a:lnTo>
                    <a:pt x="1462" y="1288"/>
                  </a:lnTo>
                  <a:lnTo>
                    <a:pt x="1462" y="1288"/>
                  </a:lnTo>
                  <a:lnTo>
                    <a:pt x="1460" y="1288"/>
                  </a:lnTo>
                  <a:lnTo>
                    <a:pt x="1460" y="1288"/>
                  </a:lnTo>
                  <a:lnTo>
                    <a:pt x="1455" y="1290"/>
                  </a:lnTo>
                  <a:lnTo>
                    <a:pt x="1455" y="1290"/>
                  </a:lnTo>
                  <a:close/>
                  <a:moveTo>
                    <a:pt x="1302" y="1346"/>
                  </a:moveTo>
                  <a:lnTo>
                    <a:pt x="1302" y="1346"/>
                  </a:lnTo>
                  <a:lnTo>
                    <a:pt x="1248" y="1342"/>
                  </a:lnTo>
                  <a:lnTo>
                    <a:pt x="1194" y="1338"/>
                  </a:lnTo>
                  <a:lnTo>
                    <a:pt x="1140" y="1332"/>
                  </a:lnTo>
                  <a:lnTo>
                    <a:pt x="1085" y="1328"/>
                  </a:lnTo>
                  <a:lnTo>
                    <a:pt x="1085" y="1328"/>
                  </a:lnTo>
                  <a:lnTo>
                    <a:pt x="1057" y="1328"/>
                  </a:lnTo>
                  <a:lnTo>
                    <a:pt x="1029" y="1327"/>
                  </a:lnTo>
                  <a:lnTo>
                    <a:pt x="1029" y="1327"/>
                  </a:lnTo>
                  <a:lnTo>
                    <a:pt x="981" y="1324"/>
                  </a:lnTo>
                  <a:lnTo>
                    <a:pt x="935" y="1323"/>
                  </a:lnTo>
                  <a:lnTo>
                    <a:pt x="839" y="1320"/>
                  </a:lnTo>
                  <a:lnTo>
                    <a:pt x="839" y="1320"/>
                  </a:lnTo>
                  <a:lnTo>
                    <a:pt x="831" y="1320"/>
                  </a:lnTo>
                  <a:lnTo>
                    <a:pt x="824" y="1318"/>
                  </a:lnTo>
                  <a:lnTo>
                    <a:pt x="815" y="1317"/>
                  </a:lnTo>
                  <a:lnTo>
                    <a:pt x="808" y="1316"/>
                  </a:lnTo>
                  <a:lnTo>
                    <a:pt x="808" y="1316"/>
                  </a:lnTo>
                  <a:lnTo>
                    <a:pt x="772" y="1314"/>
                  </a:lnTo>
                  <a:lnTo>
                    <a:pt x="740" y="1313"/>
                  </a:lnTo>
                  <a:lnTo>
                    <a:pt x="707" y="1311"/>
                  </a:lnTo>
                  <a:lnTo>
                    <a:pt x="671" y="1310"/>
                  </a:lnTo>
                  <a:lnTo>
                    <a:pt x="671" y="1310"/>
                  </a:lnTo>
                  <a:lnTo>
                    <a:pt x="671" y="1309"/>
                  </a:lnTo>
                  <a:lnTo>
                    <a:pt x="669" y="1309"/>
                  </a:lnTo>
                  <a:lnTo>
                    <a:pt x="669" y="1309"/>
                  </a:lnTo>
                  <a:lnTo>
                    <a:pt x="669" y="1311"/>
                  </a:lnTo>
                  <a:lnTo>
                    <a:pt x="669" y="1313"/>
                  </a:lnTo>
                  <a:lnTo>
                    <a:pt x="668" y="1314"/>
                  </a:lnTo>
                  <a:lnTo>
                    <a:pt x="668" y="1317"/>
                  </a:lnTo>
                  <a:lnTo>
                    <a:pt x="668" y="1317"/>
                  </a:lnTo>
                  <a:lnTo>
                    <a:pt x="662" y="1314"/>
                  </a:lnTo>
                  <a:lnTo>
                    <a:pt x="657" y="1314"/>
                  </a:lnTo>
                  <a:lnTo>
                    <a:pt x="651" y="1316"/>
                  </a:lnTo>
                  <a:lnTo>
                    <a:pt x="645" y="1318"/>
                  </a:lnTo>
                  <a:lnTo>
                    <a:pt x="636" y="1325"/>
                  </a:lnTo>
                  <a:lnTo>
                    <a:pt x="629" y="1334"/>
                  </a:lnTo>
                  <a:lnTo>
                    <a:pt x="629" y="1334"/>
                  </a:lnTo>
                  <a:lnTo>
                    <a:pt x="619" y="1361"/>
                  </a:lnTo>
                  <a:lnTo>
                    <a:pt x="612" y="1387"/>
                  </a:lnTo>
                  <a:lnTo>
                    <a:pt x="608" y="1415"/>
                  </a:lnTo>
                  <a:lnTo>
                    <a:pt x="608" y="1443"/>
                  </a:lnTo>
                  <a:lnTo>
                    <a:pt x="609" y="1471"/>
                  </a:lnTo>
                  <a:lnTo>
                    <a:pt x="615" y="1498"/>
                  </a:lnTo>
                  <a:lnTo>
                    <a:pt x="617" y="1512"/>
                  </a:lnTo>
                  <a:lnTo>
                    <a:pt x="623" y="1525"/>
                  </a:lnTo>
                  <a:lnTo>
                    <a:pt x="627" y="1536"/>
                  </a:lnTo>
                  <a:lnTo>
                    <a:pt x="634" y="1549"/>
                  </a:lnTo>
                  <a:lnTo>
                    <a:pt x="634" y="1549"/>
                  </a:lnTo>
                  <a:lnTo>
                    <a:pt x="672" y="1551"/>
                  </a:lnTo>
                  <a:lnTo>
                    <a:pt x="707" y="1551"/>
                  </a:lnTo>
                  <a:lnTo>
                    <a:pt x="744" y="1551"/>
                  </a:lnTo>
                  <a:lnTo>
                    <a:pt x="780" y="1550"/>
                  </a:lnTo>
                  <a:lnTo>
                    <a:pt x="780" y="1550"/>
                  </a:lnTo>
                  <a:lnTo>
                    <a:pt x="765" y="1547"/>
                  </a:lnTo>
                  <a:lnTo>
                    <a:pt x="749" y="1546"/>
                  </a:lnTo>
                  <a:lnTo>
                    <a:pt x="718" y="1544"/>
                  </a:lnTo>
                  <a:lnTo>
                    <a:pt x="686" y="1543"/>
                  </a:lnTo>
                  <a:lnTo>
                    <a:pt x="669" y="1540"/>
                  </a:lnTo>
                  <a:lnTo>
                    <a:pt x="652" y="1539"/>
                  </a:lnTo>
                  <a:lnTo>
                    <a:pt x="652" y="1539"/>
                  </a:lnTo>
                  <a:lnTo>
                    <a:pt x="652" y="1537"/>
                  </a:lnTo>
                  <a:lnTo>
                    <a:pt x="651" y="1536"/>
                  </a:lnTo>
                  <a:lnTo>
                    <a:pt x="654" y="1535"/>
                  </a:lnTo>
                  <a:lnTo>
                    <a:pt x="655" y="1532"/>
                  </a:lnTo>
                  <a:lnTo>
                    <a:pt x="655" y="1532"/>
                  </a:lnTo>
                  <a:lnTo>
                    <a:pt x="654" y="1530"/>
                  </a:lnTo>
                  <a:lnTo>
                    <a:pt x="654" y="1530"/>
                  </a:lnTo>
                  <a:lnTo>
                    <a:pt x="647" y="1519"/>
                  </a:lnTo>
                  <a:lnTo>
                    <a:pt x="640" y="1507"/>
                  </a:lnTo>
                  <a:lnTo>
                    <a:pt x="634" y="1494"/>
                  </a:lnTo>
                  <a:lnTo>
                    <a:pt x="630" y="1481"/>
                  </a:lnTo>
                  <a:lnTo>
                    <a:pt x="626" y="1467"/>
                  </a:lnTo>
                  <a:lnTo>
                    <a:pt x="624" y="1455"/>
                  </a:lnTo>
                  <a:lnTo>
                    <a:pt x="623" y="1441"/>
                  </a:lnTo>
                  <a:lnTo>
                    <a:pt x="623" y="1426"/>
                  </a:lnTo>
                  <a:lnTo>
                    <a:pt x="624" y="1412"/>
                  </a:lnTo>
                  <a:lnTo>
                    <a:pt x="626" y="1398"/>
                  </a:lnTo>
                  <a:lnTo>
                    <a:pt x="631" y="1372"/>
                  </a:lnTo>
                  <a:lnTo>
                    <a:pt x="638" y="1345"/>
                  </a:lnTo>
                  <a:lnTo>
                    <a:pt x="648" y="1321"/>
                  </a:lnTo>
                  <a:lnTo>
                    <a:pt x="648" y="1321"/>
                  </a:lnTo>
                  <a:lnTo>
                    <a:pt x="659" y="1321"/>
                  </a:lnTo>
                  <a:lnTo>
                    <a:pt x="669" y="1323"/>
                  </a:lnTo>
                  <a:lnTo>
                    <a:pt x="686" y="1328"/>
                  </a:lnTo>
                  <a:lnTo>
                    <a:pt x="686" y="1328"/>
                  </a:lnTo>
                  <a:lnTo>
                    <a:pt x="699" y="1330"/>
                  </a:lnTo>
                  <a:lnTo>
                    <a:pt x="710" y="1331"/>
                  </a:lnTo>
                  <a:lnTo>
                    <a:pt x="710" y="1331"/>
                  </a:lnTo>
                  <a:lnTo>
                    <a:pt x="749" y="1335"/>
                  </a:lnTo>
                  <a:lnTo>
                    <a:pt x="766" y="1337"/>
                  </a:lnTo>
                  <a:lnTo>
                    <a:pt x="784" y="1337"/>
                  </a:lnTo>
                  <a:lnTo>
                    <a:pt x="784" y="1337"/>
                  </a:lnTo>
                  <a:lnTo>
                    <a:pt x="825" y="1337"/>
                  </a:lnTo>
                  <a:lnTo>
                    <a:pt x="867" y="1337"/>
                  </a:lnTo>
                  <a:lnTo>
                    <a:pt x="949" y="1341"/>
                  </a:lnTo>
                  <a:lnTo>
                    <a:pt x="1030" y="1348"/>
                  </a:lnTo>
                  <a:lnTo>
                    <a:pt x="1109" y="1356"/>
                  </a:lnTo>
                  <a:lnTo>
                    <a:pt x="1109" y="1356"/>
                  </a:lnTo>
                  <a:lnTo>
                    <a:pt x="1126" y="1355"/>
                  </a:lnTo>
                  <a:lnTo>
                    <a:pt x="1144" y="1356"/>
                  </a:lnTo>
                  <a:lnTo>
                    <a:pt x="1182" y="1361"/>
                  </a:lnTo>
                  <a:lnTo>
                    <a:pt x="1182" y="1361"/>
                  </a:lnTo>
                  <a:lnTo>
                    <a:pt x="1220" y="1363"/>
                  </a:lnTo>
                  <a:lnTo>
                    <a:pt x="1258" y="1365"/>
                  </a:lnTo>
                  <a:lnTo>
                    <a:pt x="1294" y="1366"/>
                  </a:lnTo>
                  <a:lnTo>
                    <a:pt x="1329" y="1370"/>
                  </a:lnTo>
                  <a:lnTo>
                    <a:pt x="1329" y="1370"/>
                  </a:lnTo>
                  <a:lnTo>
                    <a:pt x="1328" y="1365"/>
                  </a:lnTo>
                  <a:lnTo>
                    <a:pt x="1326" y="1361"/>
                  </a:lnTo>
                  <a:lnTo>
                    <a:pt x="1323" y="1356"/>
                  </a:lnTo>
                  <a:lnTo>
                    <a:pt x="1321" y="1352"/>
                  </a:lnTo>
                  <a:lnTo>
                    <a:pt x="1318" y="1351"/>
                  </a:lnTo>
                  <a:lnTo>
                    <a:pt x="1312" y="1348"/>
                  </a:lnTo>
                  <a:lnTo>
                    <a:pt x="1302" y="1346"/>
                  </a:lnTo>
                  <a:lnTo>
                    <a:pt x="1302" y="1346"/>
                  </a:lnTo>
                  <a:close/>
                  <a:moveTo>
                    <a:pt x="1089" y="1317"/>
                  </a:moveTo>
                  <a:lnTo>
                    <a:pt x="1089" y="1317"/>
                  </a:lnTo>
                  <a:lnTo>
                    <a:pt x="1083" y="1317"/>
                  </a:lnTo>
                  <a:lnTo>
                    <a:pt x="1083" y="1317"/>
                  </a:lnTo>
                  <a:lnTo>
                    <a:pt x="1083" y="1318"/>
                  </a:lnTo>
                  <a:lnTo>
                    <a:pt x="1086" y="1318"/>
                  </a:lnTo>
                  <a:lnTo>
                    <a:pt x="1092" y="1318"/>
                  </a:lnTo>
                  <a:lnTo>
                    <a:pt x="1092" y="1318"/>
                  </a:lnTo>
                  <a:lnTo>
                    <a:pt x="1155" y="1324"/>
                  </a:lnTo>
                  <a:lnTo>
                    <a:pt x="1220" y="1331"/>
                  </a:lnTo>
                  <a:lnTo>
                    <a:pt x="1220" y="1331"/>
                  </a:lnTo>
                  <a:lnTo>
                    <a:pt x="1256" y="1335"/>
                  </a:lnTo>
                  <a:lnTo>
                    <a:pt x="1291" y="1338"/>
                  </a:lnTo>
                  <a:lnTo>
                    <a:pt x="1291" y="1338"/>
                  </a:lnTo>
                  <a:lnTo>
                    <a:pt x="1309" y="1337"/>
                  </a:lnTo>
                  <a:lnTo>
                    <a:pt x="1318" y="1338"/>
                  </a:lnTo>
                  <a:lnTo>
                    <a:pt x="1322" y="1339"/>
                  </a:lnTo>
                  <a:lnTo>
                    <a:pt x="1326" y="1342"/>
                  </a:lnTo>
                  <a:lnTo>
                    <a:pt x="1326" y="1342"/>
                  </a:lnTo>
                  <a:lnTo>
                    <a:pt x="1345" y="1337"/>
                  </a:lnTo>
                  <a:lnTo>
                    <a:pt x="1363" y="1330"/>
                  </a:lnTo>
                  <a:lnTo>
                    <a:pt x="1381" y="1323"/>
                  </a:lnTo>
                  <a:lnTo>
                    <a:pt x="1396" y="1314"/>
                  </a:lnTo>
                  <a:lnTo>
                    <a:pt x="1396" y="1314"/>
                  </a:lnTo>
                  <a:lnTo>
                    <a:pt x="1318" y="1317"/>
                  </a:lnTo>
                  <a:lnTo>
                    <a:pt x="1241" y="1317"/>
                  </a:lnTo>
                  <a:lnTo>
                    <a:pt x="1165" y="1318"/>
                  </a:lnTo>
                  <a:lnTo>
                    <a:pt x="1089" y="1317"/>
                  </a:lnTo>
                  <a:lnTo>
                    <a:pt x="1089" y="1317"/>
                  </a:lnTo>
                  <a:close/>
                  <a:moveTo>
                    <a:pt x="1408" y="1325"/>
                  </a:moveTo>
                  <a:lnTo>
                    <a:pt x="1408" y="1325"/>
                  </a:lnTo>
                  <a:lnTo>
                    <a:pt x="1398" y="1327"/>
                  </a:lnTo>
                  <a:lnTo>
                    <a:pt x="1389" y="1330"/>
                  </a:lnTo>
                  <a:lnTo>
                    <a:pt x="1373" y="1337"/>
                  </a:lnTo>
                  <a:lnTo>
                    <a:pt x="1356" y="1344"/>
                  </a:lnTo>
                  <a:lnTo>
                    <a:pt x="1346" y="1346"/>
                  </a:lnTo>
                  <a:lnTo>
                    <a:pt x="1336" y="1349"/>
                  </a:lnTo>
                  <a:lnTo>
                    <a:pt x="1336" y="1349"/>
                  </a:lnTo>
                  <a:lnTo>
                    <a:pt x="1338" y="1353"/>
                  </a:lnTo>
                  <a:lnTo>
                    <a:pt x="1339" y="1356"/>
                  </a:lnTo>
                  <a:lnTo>
                    <a:pt x="1340" y="1361"/>
                  </a:lnTo>
                  <a:lnTo>
                    <a:pt x="1340" y="1365"/>
                  </a:lnTo>
                  <a:lnTo>
                    <a:pt x="1340" y="1365"/>
                  </a:lnTo>
                  <a:lnTo>
                    <a:pt x="1371" y="1355"/>
                  </a:lnTo>
                  <a:lnTo>
                    <a:pt x="1402" y="1345"/>
                  </a:lnTo>
                  <a:lnTo>
                    <a:pt x="1416" y="1339"/>
                  </a:lnTo>
                  <a:lnTo>
                    <a:pt x="1430" y="1332"/>
                  </a:lnTo>
                  <a:lnTo>
                    <a:pt x="1443" y="1325"/>
                  </a:lnTo>
                  <a:lnTo>
                    <a:pt x="1454" y="1317"/>
                  </a:lnTo>
                  <a:lnTo>
                    <a:pt x="1454" y="1317"/>
                  </a:lnTo>
                  <a:lnTo>
                    <a:pt x="1413" y="1316"/>
                  </a:lnTo>
                  <a:lnTo>
                    <a:pt x="1413" y="1316"/>
                  </a:lnTo>
                  <a:lnTo>
                    <a:pt x="1412" y="1321"/>
                  </a:lnTo>
                  <a:lnTo>
                    <a:pt x="1411" y="1324"/>
                  </a:lnTo>
                  <a:lnTo>
                    <a:pt x="1408" y="1325"/>
                  </a:lnTo>
                  <a:lnTo>
                    <a:pt x="1408" y="1325"/>
                  </a:lnTo>
                  <a:close/>
                  <a:moveTo>
                    <a:pt x="492" y="1400"/>
                  </a:moveTo>
                  <a:lnTo>
                    <a:pt x="492" y="1400"/>
                  </a:lnTo>
                  <a:lnTo>
                    <a:pt x="502" y="1411"/>
                  </a:lnTo>
                  <a:lnTo>
                    <a:pt x="513" y="1422"/>
                  </a:lnTo>
                  <a:lnTo>
                    <a:pt x="537" y="1442"/>
                  </a:lnTo>
                  <a:lnTo>
                    <a:pt x="537" y="1442"/>
                  </a:lnTo>
                  <a:lnTo>
                    <a:pt x="536" y="1417"/>
                  </a:lnTo>
                  <a:lnTo>
                    <a:pt x="532" y="1387"/>
                  </a:lnTo>
                  <a:lnTo>
                    <a:pt x="523" y="1332"/>
                  </a:lnTo>
                  <a:lnTo>
                    <a:pt x="523" y="1332"/>
                  </a:lnTo>
                  <a:lnTo>
                    <a:pt x="506" y="1365"/>
                  </a:lnTo>
                  <a:lnTo>
                    <a:pt x="499" y="1382"/>
                  </a:lnTo>
                  <a:lnTo>
                    <a:pt x="492" y="1400"/>
                  </a:lnTo>
                  <a:lnTo>
                    <a:pt x="492" y="1400"/>
                  </a:lnTo>
                  <a:close/>
                  <a:moveTo>
                    <a:pt x="1119" y="1435"/>
                  </a:moveTo>
                  <a:lnTo>
                    <a:pt x="1119" y="1435"/>
                  </a:lnTo>
                  <a:lnTo>
                    <a:pt x="1169" y="1431"/>
                  </a:lnTo>
                  <a:lnTo>
                    <a:pt x="1218" y="1428"/>
                  </a:lnTo>
                  <a:lnTo>
                    <a:pt x="1325" y="1424"/>
                  </a:lnTo>
                  <a:lnTo>
                    <a:pt x="1325" y="1424"/>
                  </a:lnTo>
                  <a:lnTo>
                    <a:pt x="1326" y="1418"/>
                  </a:lnTo>
                  <a:lnTo>
                    <a:pt x="1328" y="1411"/>
                  </a:lnTo>
                  <a:lnTo>
                    <a:pt x="1328" y="1405"/>
                  </a:lnTo>
                  <a:lnTo>
                    <a:pt x="1326" y="1398"/>
                  </a:lnTo>
                  <a:lnTo>
                    <a:pt x="1322" y="1387"/>
                  </a:lnTo>
                  <a:lnTo>
                    <a:pt x="1319" y="1383"/>
                  </a:lnTo>
                  <a:lnTo>
                    <a:pt x="1316" y="1379"/>
                  </a:lnTo>
                  <a:lnTo>
                    <a:pt x="1316" y="1379"/>
                  </a:lnTo>
                  <a:lnTo>
                    <a:pt x="1274" y="1375"/>
                  </a:lnTo>
                  <a:lnTo>
                    <a:pt x="1235" y="1375"/>
                  </a:lnTo>
                  <a:lnTo>
                    <a:pt x="1199" y="1373"/>
                  </a:lnTo>
                  <a:lnTo>
                    <a:pt x="1163" y="1372"/>
                  </a:lnTo>
                  <a:lnTo>
                    <a:pt x="1163" y="1372"/>
                  </a:lnTo>
                  <a:lnTo>
                    <a:pt x="1081" y="1362"/>
                  </a:lnTo>
                  <a:lnTo>
                    <a:pt x="1081" y="1362"/>
                  </a:lnTo>
                  <a:lnTo>
                    <a:pt x="1029" y="1355"/>
                  </a:lnTo>
                  <a:lnTo>
                    <a:pt x="1002" y="1352"/>
                  </a:lnTo>
                  <a:lnTo>
                    <a:pt x="975" y="1351"/>
                  </a:lnTo>
                  <a:lnTo>
                    <a:pt x="975" y="1351"/>
                  </a:lnTo>
                  <a:lnTo>
                    <a:pt x="895" y="1351"/>
                  </a:lnTo>
                  <a:lnTo>
                    <a:pt x="818" y="1349"/>
                  </a:lnTo>
                  <a:lnTo>
                    <a:pt x="779" y="1348"/>
                  </a:lnTo>
                  <a:lnTo>
                    <a:pt x="741" y="1346"/>
                  </a:lnTo>
                  <a:lnTo>
                    <a:pt x="702" y="1342"/>
                  </a:lnTo>
                  <a:lnTo>
                    <a:pt x="661" y="1338"/>
                  </a:lnTo>
                  <a:lnTo>
                    <a:pt x="661" y="1338"/>
                  </a:lnTo>
                  <a:lnTo>
                    <a:pt x="661" y="1344"/>
                  </a:lnTo>
                  <a:lnTo>
                    <a:pt x="661" y="1349"/>
                  </a:lnTo>
                  <a:lnTo>
                    <a:pt x="662" y="1359"/>
                  </a:lnTo>
                  <a:lnTo>
                    <a:pt x="667" y="1368"/>
                  </a:lnTo>
                  <a:lnTo>
                    <a:pt x="671" y="1377"/>
                  </a:lnTo>
                  <a:lnTo>
                    <a:pt x="671" y="1377"/>
                  </a:lnTo>
                  <a:lnTo>
                    <a:pt x="695" y="1379"/>
                  </a:lnTo>
                  <a:lnTo>
                    <a:pt x="716" y="1380"/>
                  </a:lnTo>
                  <a:lnTo>
                    <a:pt x="756" y="1380"/>
                  </a:lnTo>
                  <a:lnTo>
                    <a:pt x="797" y="1380"/>
                  </a:lnTo>
                  <a:lnTo>
                    <a:pt x="817" y="1380"/>
                  </a:lnTo>
                  <a:lnTo>
                    <a:pt x="836" y="1383"/>
                  </a:lnTo>
                  <a:lnTo>
                    <a:pt x="836" y="1383"/>
                  </a:lnTo>
                  <a:lnTo>
                    <a:pt x="848" y="1384"/>
                  </a:lnTo>
                  <a:lnTo>
                    <a:pt x="853" y="1387"/>
                  </a:lnTo>
                  <a:lnTo>
                    <a:pt x="856" y="1391"/>
                  </a:lnTo>
                  <a:lnTo>
                    <a:pt x="856" y="1391"/>
                  </a:lnTo>
                  <a:lnTo>
                    <a:pt x="804" y="1389"/>
                  </a:lnTo>
                  <a:lnTo>
                    <a:pt x="755" y="1387"/>
                  </a:lnTo>
                  <a:lnTo>
                    <a:pt x="710" y="1387"/>
                  </a:lnTo>
                  <a:lnTo>
                    <a:pt x="668" y="1387"/>
                  </a:lnTo>
                  <a:lnTo>
                    <a:pt x="668" y="1387"/>
                  </a:lnTo>
                  <a:lnTo>
                    <a:pt x="668" y="1393"/>
                  </a:lnTo>
                  <a:lnTo>
                    <a:pt x="669" y="1398"/>
                  </a:lnTo>
                  <a:lnTo>
                    <a:pt x="672" y="1401"/>
                  </a:lnTo>
                  <a:lnTo>
                    <a:pt x="678" y="1403"/>
                  </a:lnTo>
                  <a:lnTo>
                    <a:pt x="689" y="1404"/>
                  </a:lnTo>
                  <a:lnTo>
                    <a:pt x="699" y="1405"/>
                  </a:lnTo>
                  <a:lnTo>
                    <a:pt x="699" y="1405"/>
                  </a:lnTo>
                  <a:lnTo>
                    <a:pt x="751" y="1407"/>
                  </a:lnTo>
                  <a:lnTo>
                    <a:pt x="807" y="1410"/>
                  </a:lnTo>
                  <a:lnTo>
                    <a:pt x="807" y="1410"/>
                  </a:lnTo>
                  <a:lnTo>
                    <a:pt x="793" y="1411"/>
                  </a:lnTo>
                  <a:lnTo>
                    <a:pt x="776" y="1412"/>
                  </a:lnTo>
                  <a:lnTo>
                    <a:pt x="740" y="1414"/>
                  </a:lnTo>
                  <a:lnTo>
                    <a:pt x="703" y="1412"/>
                  </a:lnTo>
                  <a:lnTo>
                    <a:pt x="675" y="1412"/>
                  </a:lnTo>
                  <a:lnTo>
                    <a:pt x="675" y="1412"/>
                  </a:lnTo>
                  <a:lnTo>
                    <a:pt x="672" y="1425"/>
                  </a:lnTo>
                  <a:lnTo>
                    <a:pt x="672" y="1436"/>
                  </a:lnTo>
                  <a:lnTo>
                    <a:pt x="672" y="1448"/>
                  </a:lnTo>
                  <a:lnTo>
                    <a:pt x="675" y="1460"/>
                  </a:lnTo>
                  <a:lnTo>
                    <a:pt x="675" y="1460"/>
                  </a:lnTo>
                  <a:lnTo>
                    <a:pt x="709" y="1464"/>
                  </a:lnTo>
                  <a:lnTo>
                    <a:pt x="744" y="1466"/>
                  </a:lnTo>
                  <a:lnTo>
                    <a:pt x="807" y="1467"/>
                  </a:lnTo>
                  <a:lnTo>
                    <a:pt x="807" y="1467"/>
                  </a:lnTo>
                  <a:lnTo>
                    <a:pt x="804" y="1467"/>
                  </a:lnTo>
                  <a:lnTo>
                    <a:pt x="804" y="1466"/>
                  </a:lnTo>
                  <a:lnTo>
                    <a:pt x="807" y="1466"/>
                  </a:lnTo>
                  <a:lnTo>
                    <a:pt x="807" y="1466"/>
                  </a:lnTo>
                  <a:lnTo>
                    <a:pt x="883" y="1469"/>
                  </a:lnTo>
                  <a:lnTo>
                    <a:pt x="921" y="1470"/>
                  </a:lnTo>
                  <a:lnTo>
                    <a:pt x="957" y="1474"/>
                  </a:lnTo>
                  <a:lnTo>
                    <a:pt x="957" y="1474"/>
                  </a:lnTo>
                  <a:lnTo>
                    <a:pt x="921" y="1473"/>
                  </a:lnTo>
                  <a:lnTo>
                    <a:pt x="886" y="1473"/>
                  </a:lnTo>
                  <a:lnTo>
                    <a:pt x="814" y="1473"/>
                  </a:lnTo>
                  <a:lnTo>
                    <a:pt x="742" y="1473"/>
                  </a:lnTo>
                  <a:lnTo>
                    <a:pt x="669" y="1471"/>
                  </a:lnTo>
                  <a:lnTo>
                    <a:pt x="669" y="1471"/>
                  </a:lnTo>
                  <a:lnTo>
                    <a:pt x="672" y="1473"/>
                  </a:lnTo>
                  <a:lnTo>
                    <a:pt x="672" y="1474"/>
                  </a:lnTo>
                  <a:lnTo>
                    <a:pt x="672" y="1478"/>
                  </a:lnTo>
                  <a:lnTo>
                    <a:pt x="671" y="1484"/>
                  </a:lnTo>
                  <a:lnTo>
                    <a:pt x="671" y="1487"/>
                  </a:lnTo>
                  <a:lnTo>
                    <a:pt x="672" y="1488"/>
                  </a:lnTo>
                  <a:lnTo>
                    <a:pt x="672" y="1488"/>
                  </a:lnTo>
                  <a:lnTo>
                    <a:pt x="690" y="1490"/>
                  </a:lnTo>
                  <a:lnTo>
                    <a:pt x="711" y="1492"/>
                  </a:lnTo>
                  <a:lnTo>
                    <a:pt x="734" y="1495"/>
                  </a:lnTo>
                  <a:lnTo>
                    <a:pt x="754" y="1497"/>
                  </a:lnTo>
                  <a:lnTo>
                    <a:pt x="754" y="1497"/>
                  </a:lnTo>
                  <a:lnTo>
                    <a:pt x="730" y="1500"/>
                  </a:lnTo>
                  <a:lnTo>
                    <a:pt x="709" y="1500"/>
                  </a:lnTo>
                  <a:lnTo>
                    <a:pt x="689" y="1498"/>
                  </a:lnTo>
                  <a:lnTo>
                    <a:pt x="672" y="1497"/>
                  </a:lnTo>
                  <a:lnTo>
                    <a:pt x="672" y="1497"/>
                  </a:lnTo>
                  <a:lnTo>
                    <a:pt x="672" y="1505"/>
                  </a:lnTo>
                  <a:lnTo>
                    <a:pt x="674" y="1514"/>
                  </a:lnTo>
                  <a:lnTo>
                    <a:pt x="678" y="1532"/>
                  </a:lnTo>
                  <a:lnTo>
                    <a:pt x="678" y="1532"/>
                  </a:lnTo>
                  <a:lnTo>
                    <a:pt x="724" y="1535"/>
                  </a:lnTo>
                  <a:lnTo>
                    <a:pt x="768" y="1537"/>
                  </a:lnTo>
                  <a:lnTo>
                    <a:pt x="811" y="1543"/>
                  </a:lnTo>
                  <a:lnTo>
                    <a:pt x="857" y="1547"/>
                  </a:lnTo>
                  <a:lnTo>
                    <a:pt x="857" y="1547"/>
                  </a:lnTo>
                  <a:lnTo>
                    <a:pt x="860" y="1549"/>
                  </a:lnTo>
                  <a:lnTo>
                    <a:pt x="862" y="1550"/>
                  </a:lnTo>
                  <a:lnTo>
                    <a:pt x="863" y="1551"/>
                  </a:lnTo>
                  <a:lnTo>
                    <a:pt x="864" y="1553"/>
                  </a:lnTo>
                  <a:lnTo>
                    <a:pt x="864" y="1553"/>
                  </a:lnTo>
                  <a:lnTo>
                    <a:pt x="900" y="1556"/>
                  </a:lnTo>
                  <a:lnTo>
                    <a:pt x="935" y="1558"/>
                  </a:lnTo>
                  <a:lnTo>
                    <a:pt x="1009" y="1563"/>
                  </a:lnTo>
                  <a:lnTo>
                    <a:pt x="1088" y="1565"/>
                  </a:lnTo>
                  <a:lnTo>
                    <a:pt x="1166" y="1568"/>
                  </a:lnTo>
                  <a:lnTo>
                    <a:pt x="1166" y="1568"/>
                  </a:lnTo>
                  <a:lnTo>
                    <a:pt x="1187" y="1568"/>
                  </a:lnTo>
                  <a:lnTo>
                    <a:pt x="1210" y="1568"/>
                  </a:lnTo>
                  <a:lnTo>
                    <a:pt x="1231" y="1568"/>
                  </a:lnTo>
                  <a:lnTo>
                    <a:pt x="1249" y="1570"/>
                  </a:lnTo>
                  <a:lnTo>
                    <a:pt x="1249" y="1570"/>
                  </a:lnTo>
                  <a:lnTo>
                    <a:pt x="1269" y="1571"/>
                  </a:lnTo>
                  <a:lnTo>
                    <a:pt x="1290" y="1573"/>
                  </a:lnTo>
                  <a:lnTo>
                    <a:pt x="1312" y="1573"/>
                  </a:lnTo>
                  <a:lnTo>
                    <a:pt x="1333" y="1571"/>
                  </a:lnTo>
                  <a:lnTo>
                    <a:pt x="1333" y="1571"/>
                  </a:lnTo>
                  <a:lnTo>
                    <a:pt x="1333" y="1564"/>
                  </a:lnTo>
                  <a:lnTo>
                    <a:pt x="1331" y="1557"/>
                  </a:lnTo>
                  <a:lnTo>
                    <a:pt x="1329" y="1550"/>
                  </a:lnTo>
                  <a:lnTo>
                    <a:pt x="1331" y="1543"/>
                  </a:lnTo>
                  <a:lnTo>
                    <a:pt x="1331" y="1543"/>
                  </a:lnTo>
                  <a:lnTo>
                    <a:pt x="1332" y="1537"/>
                  </a:lnTo>
                  <a:lnTo>
                    <a:pt x="1335" y="1535"/>
                  </a:lnTo>
                  <a:lnTo>
                    <a:pt x="1336" y="1530"/>
                  </a:lnTo>
                  <a:lnTo>
                    <a:pt x="1336" y="1529"/>
                  </a:lnTo>
                  <a:lnTo>
                    <a:pt x="1335" y="1528"/>
                  </a:lnTo>
                  <a:lnTo>
                    <a:pt x="1335" y="1528"/>
                  </a:lnTo>
                  <a:lnTo>
                    <a:pt x="1305" y="1525"/>
                  </a:lnTo>
                  <a:lnTo>
                    <a:pt x="1276" y="1522"/>
                  </a:lnTo>
                  <a:lnTo>
                    <a:pt x="1248" y="1519"/>
                  </a:lnTo>
                  <a:lnTo>
                    <a:pt x="1220" y="1515"/>
                  </a:lnTo>
                  <a:lnTo>
                    <a:pt x="1220" y="1515"/>
                  </a:lnTo>
                  <a:lnTo>
                    <a:pt x="1250" y="1515"/>
                  </a:lnTo>
                  <a:lnTo>
                    <a:pt x="1280" y="1516"/>
                  </a:lnTo>
                  <a:lnTo>
                    <a:pt x="1309" y="1518"/>
                  </a:lnTo>
                  <a:lnTo>
                    <a:pt x="1323" y="1518"/>
                  </a:lnTo>
                  <a:lnTo>
                    <a:pt x="1338" y="1516"/>
                  </a:lnTo>
                  <a:lnTo>
                    <a:pt x="1338" y="1516"/>
                  </a:lnTo>
                  <a:lnTo>
                    <a:pt x="1335" y="1511"/>
                  </a:lnTo>
                  <a:lnTo>
                    <a:pt x="1333" y="1505"/>
                  </a:lnTo>
                  <a:lnTo>
                    <a:pt x="1333" y="1505"/>
                  </a:lnTo>
                  <a:lnTo>
                    <a:pt x="1293" y="1502"/>
                  </a:lnTo>
                  <a:lnTo>
                    <a:pt x="1252" y="1500"/>
                  </a:lnTo>
                  <a:lnTo>
                    <a:pt x="1170" y="1497"/>
                  </a:lnTo>
                  <a:lnTo>
                    <a:pt x="1170" y="1497"/>
                  </a:lnTo>
                  <a:lnTo>
                    <a:pt x="1113" y="1495"/>
                  </a:lnTo>
                  <a:lnTo>
                    <a:pt x="1086" y="1494"/>
                  </a:lnTo>
                  <a:lnTo>
                    <a:pt x="1058" y="1495"/>
                  </a:lnTo>
                  <a:lnTo>
                    <a:pt x="1058" y="1495"/>
                  </a:lnTo>
                  <a:lnTo>
                    <a:pt x="1039" y="1498"/>
                  </a:lnTo>
                  <a:lnTo>
                    <a:pt x="1029" y="1498"/>
                  </a:lnTo>
                  <a:lnTo>
                    <a:pt x="1024" y="1497"/>
                  </a:lnTo>
                  <a:lnTo>
                    <a:pt x="1020" y="1494"/>
                  </a:lnTo>
                  <a:lnTo>
                    <a:pt x="1020" y="1494"/>
                  </a:lnTo>
                  <a:lnTo>
                    <a:pt x="1057" y="1491"/>
                  </a:lnTo>
                  <a:lnTo>
                    <a:pt x="1095" y="1490"/>
                  </a:lnTo>
                  <a:lnTo>
                    <a:pt x="1133" y="1490"/>
                  </a:lnTo>
                  <a:lnTo>
                    <a:pt x="1170" y="1490"/>
                  </a:lnTo>
                  <a:lnTo>
                    <a:pt x="1249" y="1492"/>
                  </a:lnTo>
                  <a:lnTo>
                    <a:pt x="1328" y="1494"/>
                  </a:lnTo>
                  <a:lnTo>
                    <a:pt x="1328" y="1494"/>
                  </a:lnTo>
                  <a:lnTo>
                    <a:pt x="1329" y="1485"/>
                  </a:lnTo>
                  <a:lnTo>
                    <a:pt x="1333" y="1478"/>
                  </a:lnTo>
                  <a:lnTo>
                    <a:pt x="1336" y="1473"/>
                  </a:lnTo>
                  <a:lnTo>
                    <a:pt x="1336" y="1469"/>
                  </a:lnTo>
                  <a:lnTo>
                    <a:pt x="1336" y="1464"/>
                  </a:lnTo>
                  <a:lnTo>
                    <a:pt x="1336" y="1464"/>
                  </a:lnTo>
                  <a:lnTo>
                    <a:pt x="1336" y="1460"/>
                  </a:lnTo>
                  <a:lnTo>
                    <a:pt x="1333" y="1456"/>
                  </a:lnTo>
                  <a:lnTo>
                    <a:pt x="1331" y="1453"/>
                  </a:lnTo>
                  <a:lnTo>
                    <a:pt x="1326" y="1450"/>
                  </a:lnTo>
                  <a:lnTo>
                    <a:pt x="1318" y="1449"/>
                  </a:lnTo>
                  <a:lnTo>
                    <a:pt x="1307" y="1448"/>
                  </a:lnTo>
                  <a:lnTo>
                    <a:pt x="1283" y="1449"/>
                  </a:lnTo>
                  <a:lnTo>
                    <a:pt x="1272" y="1449"/>
                  </a:lnTo>
                  <a:lnTo>
                    <a:pt x="1263" y="1446"/>
                  </a:lnTo>
                  <a:lnTo>
                    <a:pt x="1263" y="1446"/>
                  </a:lnTo>
                  <a:lnTo>
                    <a:pt x="1277" y="1443"/>
                  </a:lnTo>
                  <a:lnTo>
                    <a:pt x="1293" y="1442"/>
                  </a:lnTo>
                  <a:lnTo>
                    <a:pt x="1323" y="1439"/>
                  </a:lnTo>
                  <a:lnTo>
                    <a:pt x="1323" y="1439"/>
                  </a:lnTo>
                  <a:lnTo>
                    <a:pt x="1309" y="1436"/>
                  </a:lnTo>
                  <a:lnTo>
                    <a:pt x="1295" y="1434"/>
                  </a:lnTo>
                  <a:lnTo>
                    <a:pt x="1281" y="1434"/>
                  </a:lnTo>
                  <a:lnTo>
                    <a:pt x="1267" y="1434"/>
                  </a:lnTo>
                  <a:lnTo>
                    <a:pt x="1239" y="1436"/>
                  </a:lnTo>
                  <a:lnTo>
                    <a:pt x="1211" y="1438"/>
                  </a:lnTo>
                  <a:lnTo>
                    <a:pt x="1211" y="1438"/>
                  </a:lnTo>
                  <a:lnTo>
                    <a:pt x="1176" y="1439"/>
                  </a:lnTo>
                  <a:lnTo>
                    <a:pt x="1159" y="1439"/>
                  </a:lnTo>
                  <a:lnTo>
                    <a:pt x="1144" y="1438"/>
                  </a:lnTo>
                  <a:lnTo>
                    <a:pt x="1144" y="1438"/>
                  </a:lnTo>
                  <a:lnTo>
                    <a:pt x="1137" y="1441"/>
                  </a:lnTo>
                  <a:lnTo>
                    <a:pt x="1131" y="1441"/>
                  </a:lnTo>
                  <a:lnTo>
                    <a:pt x="1126" y="1438"/>
                  </a:lnTo>
                  <a:lnTo>
                    <a:pt x="1119" y="1435"/>
                  </a:lnTo>
                  <a:lnTo>
                    <a:pt x="1119" y="1435"/>
                  </a:lnTo>
                  <a:close/>
                  <a:moveTo>
                    <a:pt x="1335" y="1382"/>
                  </a:moveTo>
                  <a:lnTo>
                    <a:pt x="1335" y="1382"/>
                  </a:lnTo>
                  <a:lnTo>
                    <a:pt x="1336" y="1389"/>
                  </a:lnTo>
                  <a:lnTo>
                    <a:pt x="1338" y="1396"/>
                  </a:lnTo>
                  <a:lnTo>
                    <a:pt x="1339" y="1404"/>
                  </a:lnTo>
                  <a:lnTo>
                    <a:pt x="1339" y="1411"/>
                  </a:lnTo>
                  <a:lnTo>
                    <a:pt x="1339" y="1411"/>
                  </a:lnTo>
                  <a:lnTo>
                    <a:pt x="1339" y="1417"/>
                  </a:lnTo>
                  <a:lnTo>
                    <a:pt x="1336" y="1422"/>
                  </a:lnTo>
                  <a:lnTo>
                    <a:pt x="1333" y="1428"/>
                  </a:lnTo>
                  <a:lnTo>
                    <a:pt x="1333" y="1432"/>
                  </a:lnTo>
                  <a:lnTo>
                    <a:pt x="1333" y="1432"/>
                  </a:lnTo>
                  <a:lnTo>
                    <a:pt x="1333" y="1438"/>
                  </a:lnTo>
                  <a:lnTo>
                    <a:pt x="1336" y="1443"/>
                  </a:lnTo>
                  <a:lnTo>
                    <a:pt x="1342" y="1453"/>
                  </a:lnTo>
                  <a:lnTo>
                    <a:pt x="1345" y="1457"/>
                  </a:lnTo>
                  <a:lnTo>
                    <a:pt x="1347" y="1463"/>
                  </a:lnTo>
                  <a:lnTo>
                    <a:pt x="1347" y="1469"/>
                  </a:lnTo>
                  <a:lnTo>
                    <a:pt x="1346" y="1474"/>
                  </a:lnTo>
                  <a:lnTo>
                    <a:pt x="1346" y="1474"/>
                  </a:lnTo>
                  <a:lnTo>
                    <a:pt x="1342" y="1480"/>
                  </a:lnTo>
                  <a:lnTo>
                    <a:pt x="1340" y="1487"/>
                  </a:lnTo>
                  <a:lnTo>
                    <a:pt x="1340" y="1494"/>
                  </a:lnTo>
                  <a:lnTo>
                    <a:pt x="1342" y="1501"/>
                  </a:lnTo>
                  <a:lnTo>
                    <a:pt x="1346" y="1515"/>
                  </a:lnTo>
                  <a:lnTo>
                    <a:pt x="1350" y="1528"/>
                  </a:lnTo>
                  <a:lnTo>
                    <a:pt x="1350" y="1528"/>
                  </a:lnTo>
                  <a:lnTo>
                    <a:pt x="1345" y="1533"/>
                  </a:lnTo>
                  <a:lnTo>
                    <a:pt x="1340" y="1543"/>
                  </a:lnTo>
                  <a:lnTo>
                    <a:pt x="1339" y="1547"/>
                  </a:lnTo>
                  <a:lnTo>
                    <a:pt x="1339" y="1553"/>
                  </a:lnTo>
                  <a:lnTo>
                    <a:pt x="1340" y="1557"/>
                  </a:lnTo>
                  <a:lnTo>
                    <a:pt x="1343" y="1563"/>
                  </a:lnTo>
                  <a:lnTo>
                    <a:pt x="1343" y="1563"/>
                  </a:lnTo>
                  <a:lnTo>
                    <a:pt x="1366" y="1551"/>
                  </a:lnTo>
                  <a:lnTo>
                    <a:pt x="1387" y="1539"/>
                  </a:lnTo>
                  <a:lnTo>
                    <a:pt x="1426" y="1511"/>
                  </a:lnTo>
                  <a:lnTo>
                    <a:pt x="1426" y="1511"/>
                  </a:lnTo>
                  <a:lnTo>
                    <a:pt x="1432" y="1492"/>
                  </a:lnTo>
                  <a:lnTo>
                    <a:pt x="1432" y="1483"/>
                  </a:lnTo>
                  <a:lnTo>
                    <a:pt x="1430" y="1478"/>
                  </a:lnTo>
                  <a:lnTo>
                    <a:pt x="1429" y="1473"/>
                  </a:lnTo>
                  <a:lnTo>
                    <a:pt x="1429" y="1473"/>
                  </a:lnTo>
                  <a:lnTo>
                    <a:pt x="1415" y="1477"/>
                  </a:lnTo>
                  <a:lnTo>
                    <a:pt x="1402" y="1483"/>
                  </a:lnTo>
                  <a:lnTo>
                    <a:pt x="1377" y="1495"/>
                  </a:lnTo>
                  <a:lnTo>
                    <a:pt x="1377" y="1495"/>
                  </a:lnTo>
                  <a:lnTo>
                    <a:pt x="1380" y="1488"/>
                  </a:lnTo>
                  <a:lnTo>
                    <a:pt x="1382" y="1484"/>
                  </a:lnTo>
                  <a:lnTo>
                    <a:pt x="1389" y="1480"/>
                  </a:lnTo>
                  <a:lnTo>
                    <a:pt x="1396" y="1476"/>
                  </a:lnTo>
                  <a:lnTo>
                    <a:pt x="1411" y="1470"/>
                  </a:lnTo>
                  <a:lnTo>
                    <a:pt x="1418" y="1466"/>
                  </a:lnTo>
                  <a:lnTo>
                    <a:pt x="1422" y="1460"/>
                  </a:lnTo>
                  <a:lnTo>
                    <a:pt x="1422" y="1460"/>
                  </a:lnTo>
                  <a:lnTo>
                    <a:pt x="1419" y="1462"/>
                  </a:lnTo>
                  <a:lnTo>
                    <a:pt x="1415" y="1463"/>
                  </a:lnTo>
                  <a:lnTo>
                    <a:pt x="1409" y="1467"/>
                  </a:lnTo>
                  <a:lnTo>
                    <a:pt x="1406" y="1469"/>
                  </a:lnTo>
                  <a:lnTo>
                    <a:pt x="1404" y="1470"/>
                  </a:lnTo>
                  <a:lnTo>
                    <a:pt x="1399" y="1470"/>
                  </a:lnTo>
                  <a:lnTo>
                    <a:pt x="1396" y="1467"/>
                  </a:lnTo>
                  <a:lnTo>
                    <a:pt x="1396" y="1467"/>
                  </a:lnTo>
                  <a:lnTo>
                    <a:pt x="1405" y="1460"/>
                  </a:lnTo>
                  <a:lnTo>
                    <a:pt x="1413" y="1453"/>
                  </a:lnTo>
                  <a:lnTo>
                    <a:pt x="1422" y="1446"/>
                  </a:lnTo>
                  <a:lnTo>
                    <a:pt x="1430" y="1441"/>
                  </a:lnTo>
                  <a:lnTo>
                    <a:pt x="1430" y="1441"/>
                  </a:lnTo>
                  <a:lnTo>
                    <a:pt x="1430" y="1432"/>
                  </a:lnTo>
                  <a:lnTo>
                    <a:pt x="1427" y="1426"/>
                  </a:lnTo>
                  <a:lnTo>
                    <a:pt x="1425" y="1421"/>
                  </a:lnTo>
                  <a:lnTo>
                    <a:pt x="1422" y="1415"/>
                  </a:lnTo>
                  <a:lnTo>
                    <a:pt x="1422" y="1415"/>
                  </a:lnTo>
                  <a:lnTo>
                    <a:pt x="1415" y="1417"/>
                  </a:lnTo>
                  <a:lnTo>
                    <a:pt x="1409" y="1418"/>
                  </a:lnTo>
                  <a:lnTo>
                    <a:pt x="1398" y="1425"/>
                  </a:lnTo>
                  <a:lnTo>
                    <a:pt x="1385" y="1429"/>
                  </a:lnTo>
                  <a:lnTo>
                    <a:pt x="1380" y="1431"/>
                  </a:lnTo>
                  <a:lnTo>
                    <a:pt x="1373" y="1431"/>
                  </a:lnTo>
                  <a:lnTo>
                    <a:pt x="1373" y="1431"/>
                  </a:lnTo>
                  <a:lnTo>
                    <a:pt x="1374" y="1428"/>
                  </a:lnTo>
                  <a:lnTo>
                    <a:pt x="1377" y="1425"/>
                  </a:lnTo>
                  <a:lnTo>
                    <a:pt x="1385" y="1419"/>
                  </a:lnTo>
                  <a:lnTo>
                    <a:pt x="1408" y="1411"/>
                  </a:lnTo>
                  <a:lnTo>
                    <a:pt x="1418" y="1405"/>
                  </a:lnTo>
                  <a:lnTo>
                    <a:pt x="1422" y="1403"/>
                  </a:lnTo>
                  <a:lnTo>
                    <a:pt x="1425" y="1398"/>
                  </a:lnTo>
                  <a:lnTo>
                    <a:pt x="1427" y="1396"/>
                  </a:lnTo>
                  <a:lnTo>
                    <a:pt x="1427" y="1391"/>
                  </a:lnTo>
                  <a:lnTo>
                    <a:pt x="1426" y="1387"/>
                  </a:lnTo>
                  <a:lnTo>
                    <a:pt x="1423" y="1383"/>
                  </a:lnTo>
                  <a:lnTo>
                    <a:pt x="1423" y="1383"/>
                  </a:lnTo>
                  <a:lnTo>
                    <a:pt x="1418" y="1386"/>
                  </a:lnTo>
                  <a:lnTo>
                    <a:pt x="1412" y="1390"/>
                  </a:lnTo>
                  <a:lnTo>
                    <a:pt x="1405" y="1393"/>
                  </a:lnTo>
                  <a:lnTo>
                    <a:pt x="1398" y="1393"/>
                  </a:lnTo>
                  <a:lnTo>
                    <a:pt x="1398" y="1393"/>
                  </a:lnTo>
                  <a:lnTo>
                    <a:pt x="1402" y="1387"/>
                  </a:lnTo>
                  <a:lnTo>
                    <a:pt x="1406" y="1384"/>
                  </a:lnTo>
                  <a:lnTo>
                    <a:pt x="1415" y="1377"/>
                  </a:lnTo>
                  <a:lnTo>
                    <a:pt x="1423" y="1369"/>
                  </a:lnTo>
                  <a:lnTo>
                    <a:pt x="1427" y="1365"/>
                  </a:lnTo>
                  <a:lnTo>
                    <a:pt x="1430" y="1361"/>
                  </a:lnTo>
                  <a:lnTo>
                    <a:pt x="1430" y="1361"/>
                  </a:lnTo>
                  <a:lnTo>
                    <a:pt x="1427" y="1353"/>
                  </a:lnTo>
                  <a:lnTo>
                    <a:pt x="1426" y="1351"/>
                  </a:lnTo>
                  <a:lnTo>
                    <a:pt x="1425" y="1348"/>
                  </a:lnTo>
                  <a:lnTo>
                    <a:pt x="1425" y="1348"/>
                  </a:lnTo>
                  <a:lnTo>
                    <a:pt x="1402" y="1356"/>
                  </a:lnTo>
                  <a:lnTo>
                    <a:pt x="1380" y="1363"/>
                  </a:lnTo>
                  <a:lnTo>
                    <a:pt x="1356" y="1372"/>
                  </a:lnTo>
                  <a:lnTo>
                    <a:pt x="1346" y="1376"/>
                  </a:lnTo>
                  <a:lnTo>
                    <a:pt x="1335" y="1382"/>
                  </a:lnTo>
                  <a:lnTo>
                    <a:pt x="1335" y="1382"/>
                  </a:lnTo>
                  <a:close/>
                  <a:moveTo>
                    <a:pt x="488" y="1431"/>
                  </a:moveTo>
                  <a:lnTo>
                    <a:pt x="488" y="1431"/>
                  </a:lnTo>
                  <a:lnTo>
                    <a:pt x="494" y="1439"/>
                  </a:lnTo>
                  <a:lnTo>
                    <a:pt x="501" y="1446"/>
                  </a:lnTo>
                  <a:lnTo>
                    <a:pt x="515" y="1459"/>
                  </a:lnTo>
                  <a:lnTo>
                    <a:pt x="530" y="1473"/>
                  </a:lnTo>
                  <a:lnTo>
                    <a:pt x="537" y="1481"/>
                  </a:lnTo>
                  <a:lnTo>
                    <a:pt x="544" y="1488"/>
                  </a:lnTo>
                  <a:lnTo>
                    <a:pt x="544" y="1488"/>
                  </a:lnTo>
                  <a:lnTo>
                    <a:pt x="543" y="1481"/>
                  </a:lnTo>
                  <a:lnTo>
                    <a:pt x="542" y="1476"/>
                  </a:lnTo>
                  <a:lnTo>
                    <a:pt x="540" y="1469"/>
                  </a:lnTo>
                  <a:lnTo>
                    <a:pt x="540" y="1460"/>
                  </a:lnTo>
                  <a:lnTo>
                    <a:pt x="540" y="1460"/>
                  </a:lnTo>
                  <a:lnTo>
                    <a:pt x="516" y="1436"/>
                  </a:lnTo>
                  <a:lnTo>
                    <a:pt x="490" y="1415"/>
                  </a:lnTo>
                  <a:lnTo>
                    <a:pt x="490" y="1415"/>
                  </a:lnTo>
                  <a:lnTo>
                    <a:pt x="491" y="1419"/>
                  </a:lnTo>
                  <a:lnTo>
                    <a:pt x="490" y="1424"/>
                  </a:lnTo>
                  <a:lnTo>
                    <a:pt x="488" y="1431"/>
                  </a:lnTo>
                  <a:lnTo>
                    <a:pt x="488" y="1431"/>
                  </a:lnTo>
                  <a:close/>
                  <a:moveTo>
                    <a:pt x="525" y="1550"/>
                  </a:moveTo>
                  <a:lnTo>
                    <a:pt x="525" y="1550"/>
                  </a:lnTo>
                  <a:lnTo>
                    <a:pt x="542" y="1565"/>
                  </a:lnTo>
                  <a:lnTo>
                    <a:pt x="550" y="1573"/>
                  </a:lnTo>
                  <a:lnTo>
                    <a:pt x="558" y="1577"/>
                  </a:lnTo>
                  <a:lnTo>
                    <a:pt x="558" y="1577"/>
                  </a:lnTo>
                  <a:lnTo>
                    <a:pt x="556" y="1560"/>
                  </a:lnTo>
                  <a:lnTo>
                    <a:pt x="553" y="1542"/>
                  </a:lnTo>
                  <a:lnTo>
                    <a:pt x="550" y="1523"/>
                  </a:lnTo>
                  <a:lnTo>
                    <a:pt x="547" y="1514"/>
                  </a:lnTo>
                  <a:lnTo>
                    <a:pt x="544" y="1504"/>
                  </a:lnTo>
                  <a:lnTo>
                    <a:pt x="544" y="1504"/>
                  </a:lnTo>
                  <a:lnTo>
                    <a:pt x="530" y="1491"/>
                  </a:lnTo>
                  <a:lnTo>
                    <a:pt x="518" y="1477"/>
                  </a:lnTo>
                  <a:lnTo>
                    <a:pt x="505" y="1463"/>
                  </a:lnTo>
                  <a:lnTo>
                    <a:pt x="490" y="1450"/>
                  </a:lnTo>
                  <a:lnTo>
                    <a:pt x="490" y="1450"/>
                  </a:lnTo>
                  <a:lnTo>
                    <a:pt x="490" y="1466"/>
                  </a:lnTo>
                  <a:lnTo>
                    <a:pt x="491" y="1480"/>
                  </a:lnTo>
                  <a:lnTo>
                    <a:pt x="494" y="1494"/>
                  </a:lnTo>
                  <a:lnTo>
                    <a:pt x="498" y="1507"/>
                  </a:lnTo>
                  <a:lnTo>
                    <a:pt x="502" y="1518"/>
                  </a:lnTo>
                  <a:lnTo>
                    <a:pt x="509" y="1529"/>
                  </a:lnTo>
                  <a:lnTo>
                    <a:pt x="516" y="1540"/>
                  </a:lnTo>
                  <a:lnTo>
                    <a:pt x="525" y="1550"/>
                  </a:lnTo>
                  <a:lnTo>
                    <a:pt x="525" y="1550"/>
                  </a:lnTo>
                  <a:close/>
                  <a:moveTo>
                    <a:pt x="1521" y="1662"/>
                  </a:moveTo>
                  <a:lnTo>
                    <a:pt x="1521" y="1662"/>
                  </a:lnTo>
                  <a:lnTo>
                    <a:pt x="1527" y="1662"/>
                  </a:lnTo>
                  <a:lnTo>
                    <a:pt x="1533" y="1662"/>
                  </a:lnTo>
                  <a:lnTo>
                    <a:pt x="1533" y="1662"/>
                  </a:lnTo>
                  <a:lnTo>
                    <a:pt x="1538" y="1660"/>
                  </a:lnTo>
                  <a:lnTo>
                    <a:pt x="1544" y="1655"/>
                  </a:lnTo>
                  <a:lnTo>
                    <a:pt x="1551" y="1647"/>
                  </a:lnTo>
                  <a:lnTo>
                    <a:pt x="1558" y="1636"/>
                  </a:lnTo>
                  <a:lnTo>
                    <a:pt x="1565" y="1624"/>
                  </a:lnTo>
                  <a:lnTo>
                    <a:pt x="1565" y="1624"/>
                  </a:lnTo>
                  <a:lnTo>
                    <a:pt x="1580" y="1605"/>
                  </a:lnTo>
                  <a:lnTo>
                    <a:pt x="1593" y="1584"/>
                  </a:lnTo>
                  <a:lnTo>
                    <a:pt x="1593" y="1584"/>
                  </a:lnTo>
                  <a:lnTo>
                    <a:pt x="1590" y="1568"/>
                  </a:lnTo>
                  <a:lnTo>
                    <a:pt x="1589" y="1551"/>
                  </a:lnTo>
                  <a:lnTo>
                    <a:pt x="1589" y="1543"/>
                  </a:lnTo>
                  <a:lnTo>
                    <a:pt x="1590" y="1533"/>
                  </a:lnTo>
                  <a:lnTo>
                    <a:pt x="1593" y="1526"/>
                  </a:lnTo>
                  <a:lnTo>
                    <a:pt x="1597" y="1518"/>
                  </a:lnTo>
                  <a:lnTo>
                    <a:pt x="1597" y="1518"/>
                  </a:lnTo>
                  <a:lnTo>
                    <a:pt x="1596" y="1511"/>
                  </a:lnTo>
                  <a:lnTo>
                    <a:pt x="1594" y="1505"/>
                  </a:lnTo>
                  <a:lnTo>
                    <a:pt x="1592" y="1502"/>
                  </a:lnTo>
                  <a:lnTo>
                    <a:pt x="1589" y="1500"/>
                  </a:lnTo>
                  <a:lnTo>
                    <a:pt x="1585" y="1498"/>
                  </a:lnTo>
                  <a:lnTo>
                    <a:pt x="1579" y="1497"/>
                  </a:lnTo>
                  <a:lnTo>
                    <a:pt x="1565" y="1495"/>
                  </a:lnTo>
                  <a:lnTo>
                    <a:pt x="1565" y="1495"/>
                  </a:lnTo>
                  <a:lnTo>
                    <a:pt x="1554" y="1494"/>
                  </a:lnTo>
                  <a:lnTo>
                    <a:pt x="1544" y="1491"/>
                  </a:lnTo>
                  <a:lnTo>
                    <a:pt x="1534" y="1488"/>
                  </a:lnTo>
                  <a:lnTo>
                    <a:pt x="1527" y="1483"/>
                  </a:lnTo>
                  <a:lnTo>
                    <a:pt x="1527" y="1483"/>
                  </a:lnTo>
                  <a:lnTo>
                    <a:pt x="1520" y="1474"/>
                  </a:lnTo>
                  <a:lnTo>
                    <a:pt x="1514" y="1466"/>
                  </a:lnTo>
                  <a:lnTo>
                    <a:pt x="1509" y="1460"/>
                  </a:lnTo>
                  <a:lnTo>
                    <a:pt x="1505" y="1457"/>
                  </a:lnTo>
                  <a:lnTo>
                    <a:pt x="1500" y="1456"/>
                  </a:lnTo>
                  <a:lnTo>
                    <a:pt x="1500" y="1456"/>
                  </a:lnTo>
                  <a:lnTo>
                    <a:pt x="1491" y="1455"/>
                  </a:lnTo>
                  <a:lnTo>
                    <a:pt x="1482" y="1455"/>
                  </a:lnTo>
                  <a:lnTo>
                    <a:pt x="1475" y="1456"/>
                  </a:lnTo>
                  <a:lnTo>
                    <a:pt x="1467" y="1459"/>
                  </a:lnTo>
                  <a:lnTo>
                    <a:pt x="1451" y="1464"/>
                  </a:lnTo>
                  <a:lnTo>
                    <a:pt x="1437" y="1473"/>
                  </a:lnTo>
                  <a:lnTo>
                    <a:pt x="1437" y="1473"/>
                  </a:lnTo>
                  <a:lnTo>
                    <a:pt x="1440" y="1474"/>
                  </a:lnTo>
                  <a:lnTo>
                    <a:pt x="1441" y="1477"/>
                  </a:lnTo>
                  <a:lnTo>
                    <a:pt x="1443" y="1484"/>
                  </a:lnTo>
                  <a:lnTo>
                    <a:pt x="1443" y="1491"/>
                  </a:lnTo>
                  <a:lnTo>
                    <a:pt x="1444" y="1494"/>
                  </a:lnTo>
                  <a:lnTo>
                    <a:pt x="1446" y="1497"/>
                  </a:lnTo>
                  <a:lnTo>
                    <a:pt x="1446" y="1497"/>
                  </a:lnTo>
                  <a:lnTo>
                    <a:pt x="1451" y="1494"/>
                  </a:lnTo>
                  <a:lnTo>
                    <a:pt x="1458" y="1494"/>
                  </a:lnTo>
                  <a:lnTo>
                    <a:pt x="1465" y="1494"/>
                  </a:lnTo>
                  <a:lnTo>
                    <a:pt x="1472" y="1495"/>
                  </a:lnTo>
                  <a:lnTo>
                    <a:pt x="1479" y="1498"/>
                  </a:lnTo>
                  <a:lnTo>
                    <a:pt x="1484" y="1502"/>
                  </a:lnTo>
                  <a:lnTo>
                    <a:pt x="1488" y="1508"/>
                  </a:lnTo>
                  <a:lnTo>
                    <a:pt x="1489" y="1516"/>
                  </a:lnTo>
                  <a:lnTo>
                    <a:pt x="1489" y="1516"/>
                  </a:lnTo>
                  <a:lnTo>
                    <a:pt x="1485" y="1521"/>
                  </a:lnTo>
                  <a:lnTo>
                    <a:pt x="1479" y="1525"/>
                  </a:lnTo>
                  <a:lnTo>
                    <a:pt x="1468" y="1532"/>
                  </a:lnTo>
                  <a:lnTo>
                    <a:pt x="1457" y="1539"/>
                  </a:lnTo>
                  <a:lnTo>
                    <a:pt x="1451" y="1543"/>
                  </a:lnTo>
                  <a:lnTo>
                    <a:pt x="1447" y="1549"/>
                  </a:lnTo>
                  <a:lnTo>
                    <a:pt x="1447" y="1549"/>
                  </a:lnTo>
                  <a:lnTo>
                    <a:pt x="1472" y="1558"/>
                  </a:lnTo>
                  <a:lnTo>
                    <a:pt x="1498" y="1568"/>
                  </a:lnTo>
                  <a:lnTo>
                    <a:pt x="1509" y="1574"/>
                  </a:lnTo>
                  <a:lnTo>
                    <a:pt x="1520" y="1581"/>
                  </a:lnTo>
                  <a:lnTo>
                    <a:pt x="1530" y="1588"/>
                  </a:lnTo>
                  <a:lnTo>
                    <a:pt x="1538" y="1596"/>
                  </a:lnTo>
                  <a:lnTo>
                    <a:pt x="1538" y="1596"/>
                  </a:lnTo>
                  <a:lnTo>
                    <a:pt x="1542" y="1608"/>
                  </a:lnTo>
                  <a:lnTo>
                    <a:pt x="1542" y="1617"/>
                  </a:lnTo>
                  <a:lnTo>
                    <a:pt x="1538" y="1626"/>
                  </a:lnTo>
                  <a:lnTo>
                    <a:pt x="1534" y="1633"/>
                  </a:lnTo>
                  <a:lnTo>
                    <a:pt x="1526" y="1637"/>
                  </a:lnTo>
                  <a:lnTo>
                    <a:pt x="1517" y="1640"/>
                  </a:lnTo>
                  <a:lnTo>
                    <a:pt x="1507" y="1641"/>
                  </a:lnTo>
                  <a:lnTo>
                    <a:pt x="1498" y="1640"/>
                  </a:lnTo>
                  <a:lnTo>
                    <a:pt x="1498" y="1640"/>
                  </a:lnTo>
                  <a:lnTo>
                    <a:pt x="1495" y="1644"/>
                  </a:lnTo>
                  <a:lnTo>
                    <a:pt x="1493" y="1648"/>
                  </a:lnTo>
                  <a:lnTo>
                    <a:pt x="1492" y="1653"/>
                  </a:lnTo>
                  <a:lnTo>
                    <a:pt x="1491" y="1657"/>
                  </a:lnTo>
                  <a:lnTo>
                    <a:pt x="1491" y="1657"/>
                  </a:lnTo>
                  <a:lnTo>
                    <a:pt x="1493" y="1661"/>
                  </a:lnTo>
                  <a:lnTo>
                    <a:pt x="1498" y="1665"/>
                  </a:lnTo>
                  <a:lnTo>
                    <a:pt x="1500" y="1671"/>
                  </a:lnTo>
                  <a:lnTo>
                    <a:pt x="1506" y="1674"/>
                  </a:lnTo>
                  <a:lnTo>
                    <a:pt x="1506" y="1674"/>
                  </a:lnTo>
                  <a:lnTo>
                    <a:pt x="1513" y="1667"/>
                  </a:lnTo>
                  <a:lnTo>
                    <a:pt x="1517" y="1664"/>
                  </a:lnTo>
                  <a:lnTo>
                    <a:pt x="1521" y="1662"/>
                  </a:lnTo>
                  <a:lnTo>
                    <a:pt x="1521" y="1662"/>
                  </a:lnTo>
                  <a:close/>
                  <a:moveTo>
                    <a:pt x="1462" y="1504"/>
                  </a:moveTo>
                  <a:lnTo>
                    <a:pt x="1462" y="1504"/>
                  </a:lnTo>
                  <a:lnTo>
                    <a:pt x="1436" y="1519"/>
                  </a:lnTo>
                  <a:lnTo>
                    <a:pt x="1406" y="1537"/>
                  </a:lnTo>
                  <a:lnTo>
                    <a:pt x="1377" y="1557"/>
                  </a:lnTo>
                  <a:lnTo>
                    <a:pt x="1349" y="1573"/>
                  </a:lnTo>
                  <a:lnTo>
                    <a:pt x="1349" y="1573"/>
                  </a:lnTo>
                  <a:lnTo>
                    <a:pt x="1352" y="1577"/>
                  </a:lnTo>
                  <a:lnTo>
                    <a:pt x="1354" y="1581"/>
                  </a:lnTo>
                  <a:lnTo>
                    <a:pt x="1361" y="1587"/>
                  </a:lnTo>
                  <a:lnTo>
                    <a:pt x="1361" y="1587"/>
                  </a:lnTo>
                  <a:lnTo>
                    <a:pt x="1391" y="1567"/>
                  </a:lnTo>
                  <a:lnTo>
                    <a:pt x="1420" y="1550"/>
                  </a:lnTo>
                  <a:lnTo>
                    <a:pt x="1448" y="1533"/>
                  </a:lnTo>
                  <a:lnTo>
                    <a:pt x="1462" y="1523"/>
                  </a:lnTo>
                  <a:lnTo>
                    <a:pt x="1475" y="1512"/>
                  </a:lnTo>
                  <a:lnTo>
                    <a:pt x="1475" y="1512"/>
                  </a:lnTo>
                  <a:lnTo>
                    <a:pt x="1472" y="1508"/>
                  </a:lnTo>
                  <a:lnTo>
                    <a:pt x="1469" y="1505"/>
                  </a:lnTo>
                  <a:lnTo>
                    <a:pt x="1465" y="1504"/>
                  </a:lnTo>
                  <a:lnTo>
                    <a:pt x="1462" y="1504"/>
                  </a:lnTo>
                  <a:lnTo>
                    <a:pt x="1462" y="1504"/>
                  </a:lnTo>
                  <a:close/>
                  <a:moveTo>
                    <a:pt x="1434" y="1554"/>
                  </a:moveTo>
                  <a:lnTo>
                    <a:pt x="1434" y="1554"/>
                  </a:lnTo>
                  <a:lnTo>
                    <a:pt x="1416" y="1564"/>
                  </a:lnTo>
                  <a:lnTo>
                    <a:pt x="1398" y="1575"/>
                  </a:lnTo>
                  <a:lnTo>
                    <a:pt x="1380" y="1585"/>
                  </a:lnTo>
                  <a:lnTo>
                    <a:pt x="1371" y="1592"/>
                  </a:lnTo>
                  <a:lnTo>
                    <a:pt x="1363" y="1598"/>
                  </a:lnTo>
                  <a:lnTo>
                    <a:pt x="1363" y="1598"/>
                  </a:lnTo>
                  <a:lnTo>
                    <a:pt x="1399" y="1596"/>
                  </a:lnTo>
                  <a:lnTo>
                    <a:pt x="1436" y="1596"/>
                  </a:lnTo>
                  <a:lnTo>
                    <a:pt x="1474" y="1595"/>
                  </a:lnTo>
                  <a:lnTo>
                    <a:pt x="1514" y="1592"/>
                  </a:lnTo>
                  <a:lnTo>
                    <a:pt x="1514" y="1592"/>
                  </a:lnTo>
                  <a:lnTo>
                    <a:pt x="1507" y="1587"/>
                  </a:lnTo>
                  <a:lnTo>
                    <a:pt x="1498" y="1580"/>
                  </a:lnTo>
                  <a:lnTo>
                    <a:pt x="1488" y="1575"/>
                  </a:lnTo>
                  <a:lnTo>
                    <a:pt x="1478" y="1571"/>
                  </a:lnTo>
                  <a:lnTo>
                    <a:pt x="1455" y="1563"/>
                  </a:lnTo>
                  <a:lnTo>
                    <a:pt x="1434" y="1554"/>
                  </a:lnTo>
                  <a:lnTo>
                    <a:pt x="1434" y="1554"/>
                  </a:lnTo>
                  <a:close/>
                  <a:moveTo>
                    <a:pt x="1300" y="1584"/>
                  </a:moveTo>
                  <a:lnTo>
                    <a:pt x="1300" y="1584"/>
                  </a:lnTo>
                  <a:lnTo>
                    <a:pt x="1250" y="1582"/>
                  </a:lnTo>
                  <a:lnTo>
                    <a:pt x="1200" y="1581"/>
                  </a:lnTo>
                  <a:lnTo>
                    <a:pt x="1147" y="1578"/>
                  </a:lnTo>
                  <a:lnTo>
                    <a:pt x="1092" y="1578"/>
                  </a:lnTo>
                  <a:lnTo>
                    <a:pt x="1092" y="1578"/>
                  </a:lnTo>
                  <a:lnTo>
                    <a:pt x="1051" y="1577"/>
                  </a:lnTo>
                  <a:lnTo>
                    <a:pt x="1009" y="1575"/>
                  </a:lnTo>
                  <a:lnTo>
                    <a:pt x="967" y="1571"/>
                  </a:lnTo>
                  <a:lnTo>
                    <a:pt x="926" y="1568"/>
                  </a:lnTo>
                  <a:lnTo>
                    <a:pt x="926" y="1568"/>
                  </a:lnTo>
                  <a:lnTo>
                    <a:pt x="887" y="1564"/>
                  </a:lnTo>
                  <a:lnTo>
                    <a:pt x="846" y="1563"/>
                  </a:lnTo>
                  <a:lnTo>
                    <a:pt x="766" y="1561"/>
                  </a:lnTo>
                  <a:lnTo>
                    <a:pt x="620" y="1563"/>
                  </a:lnTo>
                  <a:lnTo>
                    <a:pt x="620" y="1563"/>
                  </a:lnTo>
                  <a:lnTo>
                    <a:pt x="613" y="1565"/>
                  </a:lnTo>
                  <a:lnTo>
                    <a:pt x="605" y="1568"/>
                  </a:lnTo>
                  <a:lnTo>
                    <a:pt x="598" y="1573"/>
                  </a:lnTo>
                  <a:lnTo>
                    <a:pt x="595" y="1574"/>
                  </a:lnTo>
                  <a:lnTo>
                    <a:pt x="595" y="1577"/>
                  </a:lnTo>
                  <a:lnTo>
                    <a:pt x="595" y="1577"/>
                  </a:lnTo>
                  <a:lnTo>
                    <a:pt x="636" y="1574"/>
                  </a:lnTo>
                  <a:lnTo>
                    <a:pt x="675" y="1571"/>
                  </a:lnTo>
                  <a:lnTo>
                    <a:pt x="749" y="1571"/>
                  </a:lnTo>
                  <a:lnTo>
                    <a:pt x="822" y="1571"/>
                  </a:lnTo>
                  <a:lnTo>
                    <a:pt x="895" y="1571"/>
                  </a:lnTo>
                  <a:lnTo>
                    <a:pt x="895" y="1571"/>
                  </a:lnTo>
                  <a:lnTo>
                    <a:pt x="909" y="1571"/>
                  </a:lnTo>
                  <a:lnTo>
                    <a:pt x="922" y="1573"/>
                  </a:lnTo>
                  <a:lnTo>
                    <a:pt x="936" y="1575"/>
                  </a:lnTo>
                  <a:lnTo>
                    <a:pt x="950" y="1577"/>
                  </a:lnTo>
                  <a:lnTo>
                    <a:pt x="950" y="1577"/>
                  </a:lnTo>
                  <a:lnTo>
                    <a:pt x="981" y="1575"/>
                  </a:lnTo>
                  <a:lnTo>
                    <a:pt x="1017" y="1577"/>
                  </a:lnTo>
                  <a:lnTo>
                    <a:pt x="1017" y="1577"/>
                  </a:lnTo>
                  <a:lnTo>
                    <a:pt x="1041" y="1578"/>
                  </a:lnTo>
                  <a:lnTo>
                    <a:pt x="1064" y="1582"/>
                  </a:lnTo>
                  <a:lnTo>
                    <a:pt x="1086" y="1585"/>
                  </a:lnTo>
                  <a:lnTo>
                    <a:pt x="1110" y="1588"/>
                  </a:lnTo>
                  <a:lnTo>
                    <a:pt x="1110" y="1588"/>
                  </a:lnTo>
                  <a:lnTo>
                    <a:pt x="1131" y="1588"/>
                  </a:lnTo>
                  <a:lnTo>
                    <a:pt x="1154" y="1587"/>
                  </a:lnTo>
                  <a:lnTo>
                    <a:pt x="1175" y="1587"/>
                  </a:lnTo>
                  <a:lnTo>
                    <a:pt x="1194" y="1589"/>
                  </a:lnTo>
                  <a:lnTo>
                    <a:pt x="1194" y="1589"/>
                  </a:lnTo>
                  <a:lnTo>
                    <a:pt x="1221" y="1592"/>
                  </a:lnTo>
                  <a:lnTo>
                    <a:pt x="1249" y="1595"/>
                  </a:lnTo>
                  <a:lnTo>
                    <a:pt x="1300" y="1596"/>
                  </a:lnTo>
                  <a:lnTo>
                    <a:pt x="1300" y="1596"/>
                  </a:lnTo>
                  <a:lnTo>
                    <a:pt x="1311" y="1598"/>
                  </a:lnTo>
                  <a:lnTo>
                    <a:pt x="1323" y="1598"/>
                  </a:lnTo>
                  <a:lnTo>
                    <a:pt x="1331" y="1598"/>
                  </a:lnTo>
                  <a:lnTo>
                    <a:pt x="1336" y="1596"/>
                  </a:lnTo>
                  <a:lnTo>
                    <a:pt x="1342" y="1594"/>
                  </a:lnTo>
                  <a:lnTo>
                    <a:pt x="1345" y="1589"/>
                  </a:lnTo>
                  <a:lnTo>
                    <a:pt x="1345" y="1589"/>
                  </a:lnTo>
                  <a:lnTo>
                    <a:pt x="1335" y="1585"/>
                  </a:lnTo>
                  <a:lnTo>
                    <a:pt x="1323" y="1584"/>
                  </a:lnTo>
                  <a:lnTo>
                    <a:pt x="1300" y="1584"/>
                  </a:lnTo>
                  <a:lnTo>
                    <a:pt x="1300" y="1584"/>
                  </a:lnTo>
                  <a:close/>
                  <a:moveTo>
                    <a:pt x="1406" y="1605"/>
                  </a:moveTo>
                  <a:lnTo>
                    <a:pt x="1406" y="1605"/>
                  </a:lnTo>
                  <a:lnTo>
                    <a:pt x="1385" y="1608"/>
                  </a:lnTo>
                  <a:lnTo>
                    <a:pt x="1364" y="1609"/>
                  </a:lnTo>
                  <a:lnTo>
                    <a:pt x="1343" y="1609"/>
                  </a:lnTo>
                  <a:lnTo>
                    <a:pt x="1322" y="1609"/>
                  </a:lnTo>
                  <a:lnTo>
                    <a:pt x="1281" y="1606"/>
                  </a:lnTo>
                  <a:lnTo>
                    <a:pt x="1245" y="1603"/>
                  </a:lnTo>
                  <a:lnTo>
                    <a:pt x="1245" y="1603"/>
                  </a:lnTo>
                  <a:lnTo>
                    <a:pt x="1231" y="1603"/>
                  </a:lnTo>
                  <a:lnTo>
                    <a:pt x="1217" y="1602"/>
                  </a:lnTo>
                  <a:lnTo>
                    <a:pt x="1189" y="1598"/>
                  </a:lnTo>
                  <a:lnTo>
                    <a:pt x="1189" y="1598"/>
                  </a:lnTo>
                  <a:lnTo>
                    <a:pt x="1158" y="1596"/>
                  </a:lnTo>
                  <a:lnTo>
                    <a:pt x="1124" y="1596"/>
                  </a:lnTo>
                  <a:lnTo>
                    <a:pt x="1090" y="1595"/>
                  </a:lnTo>
                  <a:lnTo>
                    <a:pt x="1057" y="1592"/>
                  </a:lnTo>
                  <a:lnTo>
                    <a:pt x="1057" y="1592"/>
                  </a:lnTo>
                  <a:lnTo>
                    <a:pt x="988" y="1588"/>
                  </a:lnTo>
                  <a:lnTo>
                    <a:pt x="956" y="1587"/>
                  </a:lnTo>
                  <a:lnTo>
                    <a:pt x="923" y="1582"/>
                  </a:lnTo>
                  <a:lnTo>
                    <a:pt x="923" y="1582"/>
                  </a:lnTo>
                  <a:lnTo>
                    <a:pt x="915" y="1585"/>
                  </a:lnTo>
                  <a:lnTo>
                    <a:pt x="907" y="1587"/>
                  </a:lnTo>
                  <a:lnTo>
                    <a:pt x="898" y="1587"/>
                  </a:lnTo>
                  <a:lnTo>
                    <a:pt x="890" y="1585"/>
                  </a:lnTo>
                  <a:lnTo>
                    <a:pt x="870" y="1584"/>
                  </a:lnTo>
                  <a:lnTo>
                    <a:pt x="852" y="1582"/>
                  </a:lnTo>
                  <a:lnTo>
                    <a:pt x="852" y="1582"/>
                  </a:lnTo>
                  <a:lnTo>
                    <a:pt x="845" y="1582"/>
                  </a:lnTo>
                  <a:lnTo>
                    <a:pt x="836" y="1585"/>
                  </a:lnTo>
                  <a:lnTo>
                    <a:pt x="836" y="1585"/>
                  </a:lnTo>
                  <a:lnTo>
                    <a:pt x="820" y="1584"/>
                  </a:lnTo>
                  <a:lnTo>
                    <a:pt x="803" y="1582"/>
                  </a:lnTo>
                  <a:lnTo>
                    <a:pt x="803" y="1582"/>
                  </a:lnTo>
                  <a:lnTo>
                    <a:pt x="756" y="1580"/>
                  </a:lnTo>
                  <a:lnTo>
                    <a:pt x="710" y="1580"/>
                  </a:lnTo>
                  <a:lnTo>
                    <a:pt x="662" y="1581"/>
                  </a:lnTo>
                  <a:lnTo>
                    <a:pt x="615" y="1585"/>
                  </a:lnTo>
                  <a:lnTo>
                    <a:pt x="615" y="1585"/>
                  </a:lnTo>
                  <a:lnTo>
                    <a:pt x="599" y="1585"/>
                  </a:lnTo>
                  <a:lnTo>
                    <a:pt x="585" y="1585"/>
                  </a:lnTo>
                  <a:lnTo>
                    <a:pt x="571" y="1587"/>
                  </a:lnTo>
                  <a:lnTo>
                    <a:pt x="565" y="1588"/>
                  </a:lnTo>
                  <a:lnTo>
                    <a:pt x="560" y="1591"/>
                  </a:lnTo>
                  <a:lnTo>
                    <a:pt x="560" y="1591"/>
                  </a:lnTo>
                  <a:lnTo>
                    <a:pt x="556" y="1594"/>
                  </a:lnTo>
                  <a:lnTo>
                    <a:pt x="553" y="1598"/>
                  </a:lnTo>
                  <a:lnTo>
                    <a:pt x="550" y="1602"/>
                  </a:lnTo>
                  <a:lnTo>
                    <a:pt x="547" y="1608"/>
                  </a:lnTo>
                  <a:lnTo>
                    <a:pt x="546" y="1619"/>
                  </a:lnTo>
                  <a:lnTo>
                    <a:pt x="546" y="1629"/>
                  </a:lnTo>
                  <a:lnTo>
                    <a:pt x="546" y="1629"/>
                  </a:lnTo>
                  <a:lnTo>
                    <a:pt x="577" y="1619"/>
                  </a:lnTo>
                  <a:lnTo>
                    <a:pt x="605" y="1609"/>
                  </a:lnTo>
                  <a:lnTo>
                    <a:pt x="620" y="1605"/>
                  </a:lnTo>
                  <a:lnTo>
                    <a:pt x="634" y="1602"/>
                  </a:lnTo>
                  <a:lnTo>
                    <a:pt x="650" y="1599"/>
                  </a:lnTo>
                  <a:lnTo>
                    <a:pt x="665" y="1598"/>
                  </a:lnTo>
                  <a:lnTo>
                    <a:pt x="665" y="1598"/>
                  </a:lnTo>
                  <a:lnTo>
                    <a:pt x="674" y="1595"/>
                  </a:lnTo>
                  <a:lnTo>
                    <a:pt x="681" y="1592"/>
                  </a:lnTo>
                  <a:lnTo>
                    <a:pt x="681" y="1592"/>
                  </a:lnTo>
                  <a:lnTo>
                    <a:pt x="713" y="1589"/>
                  </a:lnTo>
                  <a:lnTo>
                    <a:pt x="747" y="1587"/>
                  </a:lnTo>
                  <a:lnTo>
                    <a:pt x="779" y="1587"/>
                  </a:lnTo>
                  <a:lnTo>
                    <a:pt x="813" y="1589"/>
                  </a:lnTo>
                  <a:lnTo>
                    <a:pt x="845" y="1592"/>
                  </a:lnTo>
                  <a:lnTo>
                    <a:pt x="876" y="1596"/>
                  </a:lnTo>
                  <a:lnTo>
                    <a:pt x="905" y="1602"/>
                  </a:lnTo>
                  <a:lnTo>
                    <a:pt x="935" y="1609"/>
                  </a:lnTo>
                  <a:lnTo>
                    <a:pt x="935" y="1609"/>
                  </a:lnTo>
                  <a:lnTo>
                    <a:pt x="944" y="1608"/>
                  </a:lnTo>
                  <a:lnTo>
                    <a:pt x="956" y="1606"/>
                  </a:lnTo>
                  <a:lnTo>
                    <a:pt x="968" y="1605"/>
                  </a:lnTo>
                  <a:lnTo>
                    <a:pt x="981" y="1606"/>
                  </a:lnTo>
                  <a:lnTo>
                    <a:pt x="1006" y="1609"/>
                  </a:lnTo>
                  <a:lnTo>
                    <a:pt x="1033" y="1610"/>
                  </a:lnTo>
                  <a:lnTo>
                    <a:pt x="1033" y="1610"/>
                  </a:lnTo>
                  <a:lnTo>
                    <a:pt x="1078" y="1612"/>
                  </a:lnTo>
                  <a:lnTo>
                    <a:pt x="1123" y="1613"/>
                  </a:lnTo>
                  <a:lnTo>
                    <a:pt x="1123" y="1613"/>
                  </a:lnTo>
                  <a:lnTo>
                    <a:pt x="1162" y="1616"/>
                  </a:lnTo>
                  <a:lnTo>
                    <a:pt x="1201" y="1620"/>
                  </a:lnTo>
                  <a:lnTo>
                    <a:pt x="1242" y="1624"/>
                  </a:lnTo>
                  <a:lnTo>
                    <a:pt x="1281" y="1626"/>
                  </a:lnTo>
                  <a:lnTo>
                    <a:pt x="1281" y="1626"/>
                  </a:lnTo>
                  <a:lnTo>
                    <a:pt x="1309" y="1626"/>
                  </a:lnTo>
                  <a:lnTo>
                    <a:pt x="1338" y="1626"/>
                  </a:lnTo>
                  <a:lnTo>
                    <a:pt x="1364" y="1626"/>
                  </a:lnTo>
                  <a:lnTo>
                    <a:pt x="1389" y="1626"/>
                  </a:lnTo>
                  <a:lnTo>
                    <a:pt x="1389" y="1626"/>
                  </a:lnTo>
                  <a:lnTo>
                    <a:pt x="1418" y="1629"/>
                  </a:lnTo>
                  <a:lnTo>
                    <a:pt x="1446" y="1631"/>
                  </a:lnTo>
                  <a:lnTo>
                    <a:pt x="1446" y="1631"/>
                  </a:lnTo>
                  <a:lnTo>
                    <a:pt x="1462" y="1633"/>
                  </a:lnTo>
                  <a:lnTo>
                    <a:pt x="1489" y="1631"/>
                  </a:lnTo>
                  <a:lnTo>
                    <a:pt x="1513" y="1630"/>
                  </a:lnTo>
                  <a:lnTo>
                    <a:pt x="1523" y="1627"/>
                  </a:lnTo>
                  <a:lnTo>
                    <a:pt x="1527" y="1624"/>
                  </a:lnTo>
                  <a:lnTo>
                    <a:pt x="1527" y="1624"/>
                  </a:lnTo>
                  <a:lnTo>
                    <a:pt x="1530" y="1622"/>
                  </a:lnTo>
                  <a:lnTo>
                    <a:pt x="1530" y="1619"/>
                  </a:lnTo>
                  <a:lnTo>
                    <a:pt x="1530" y="1613"/>
                  </a:lnTo>
                  <a:lnTo>
                    <a:pt x="1527" y="1608"/>
                  </a:lnTo>
                  <a:lnTo>
                    <a:pt x="1526" y="1602"/>
                  </a:lnTo>
                  <a:lnTo>
                    <a:pt x="1526" y="1602"/>
                  </a:lnTo>
                  <a:lnTo>
                    <a:pt x="1464" y="1606"/>
                  </a:lnTo>
                  <a:lnTo>
                    <a:pt x="1433" y="1608"/>
                  </a:lnTo>
                  <a:lnTo>
                    <a:pt x="1419" y="1606"/>
                  </a:lnTo>
                  <a:lnTo>
                    <a:pt x="1406" y="1605"/>
                  </a:lnTo>
                  <a:lnTo>
                    <a:pt x="1406" y="1605"/>
                  </a:lnTo>
                  <a:close/>
                  <a:moveTo>
                    <a:pt x="487" y="1846"/>
                  </a:moveTo>
                  <a:lnTo>
                    <a:pt x="487" y="1846"/>
                  </a:lnTo>
                  <a:lnTo>
                    <a:pt x="523" y="1860"/>
                  </a:lnTo>
                  <a:lnTo>
                    <a:pt x="542" y="1866"/>
                  </a:lnTo>
                  <a:lnTo>
                    <a:pt x="560" y="1872"/>
                  </a:lnTo>
                  <a:lnTo>
                    <a:pt x="577" y="1874"/>
                  </a:lnTo>
                  <a:lnTo>
                    <a:pt x="595" y="1877"/>
                  </a:lnTo>
                  <a:lnTo>
                    <a:pt x="613" y="1877"/>
                  </a:lnTo>
                  <a:lnTo>
                    <a:pt x="631" y="1877"/>
                  </a:lnTo>
                  <a:lnTo>
                    <a:pt x="631" y="1877"/>
                  </a:lnTo>
                  <a:lnTo>
                    <a:pt x="657" y="1873"/>
                  </a:lnTo>
                  <a:lnTo>
                    <a:pt x="682" y="1869"/>
                  </a:lnTo>
                  <a:lnTo>
                    <a:pt x="707" y="1862"/>
                  </a:lnTo>
                  <a:lnTo>
                    <a:pt x="732" y="1853"/>
                  </a:lnTo>
                  <a:lnTo>
                    <a:pt x="782" y="1836"/>
                  </a:lnTo>
                  <a:lnTo>
                    <a:pt x="807" y="1828"/>
                  </a:lnTo>
                  <a:lnTo>
                    <a:pt x="832" y="1821"/>
                  </a:lnTo>
                  <a:lnTo>
                    <a:pt x="832" y="1821"/>
                  </a:lnTo>
                  <a:lnTo>
                    <a:pt x="856" y="1815"/>
                  </a:lnTo>
                  <a:lnTo>
                    <a:pt x="878" y="1811"/>
                  </a:lnTo>
                  <a:lnTo>
                    <a:pt x="902" y="1808"/>
                  </a:lnTo>
                  <a:lnTo>
                    <a:pt x="926" y="1806"/>
                  </a:lnTo>
                  <a:lnTo>
                    <a:pt x="926" y="1806"/>
                  </a:lnTo>
                  <a:lnTo>
                    <a:pt x="949" y="1806"/>
                  </a:lnTo>
                  <a:lnTo>
                    <a:pt x="970" y="1807"/>
                  </a:lnTo>
                  <a:lnTo>
                    <a:pt x="1010" y="1811"/>
                  </a:lnTo>
                  <a:lnTo>
                    <a:pt x="1029" y="1814"/>
                  </a:lnTo>
                  <a:lnTo>
                    <a:pt x="1048" y="1815"/>
                  </a:lnTo>
                  <a:lnTo>
                    <a:pt x="1065" y="1815"/>
                  </a:lnTo>
                  <a:lnTo>
                    <a:pt x="1083" y="1813"/>
                  </a:lnTo>
                  <a:lnTo>
                    <a:pt x="1083" y="1813"/>
                  </a:lnTo>
                  <a:lnTo>
                    <a:pt x="1099" y="1800"/>
                  </a:lnTo>
                  <a:lnTo>
                    <a:pt x="1113" y="1786"/>
                  </a:lnTo>
                  <a:lnTo>
                    <a:pt x="1113" y="1786"/>
                  </a:lnTo>
                  <a:lnTo>
                    <a:pt x="1114" y="1779"/>
                  </a:lnTo>
                  <a:lnTo>
                    <a:pt x="1114" y="1772"/>
                  </a:lnTo>
                  <a:lnTo>
                    <a:pt x="1113" y="1758"/>
                  </a:lnTo>
                  <a:lnTo>
                    <a:pt x="1109" y="1744"/>
                  </a:lnTo>
                  <a:lnTo>
                    <a:pt x="1103" y="1731"/>
                  </a:lnTo>
                  <a:lnTo>
                    <a:pt x="1096" y="1720"/>
                  </a:lnTo>
                  <a:lnTo>
                    <a:pt x="1088" y="1709"/>
                  </a:lnTo>
                  <a:lnTo>
                    <a:pt x="1079" y="1700"/>
                  </a:lnTo>
                  <a:lnTo>
                    <a:pt x="1072" y="1693"/>
                  </a:lnTo>
                  <a:lnTo>
                    <a:pt x="1072" y="1693"/>
                  </a:lnTo>
                  <a:lnTo>
                    <a:pt x="1060" y="1682"/>
                  </a:lnTo>
                  <a:lnTo>
                    <a:pt x="1047" y="1672"/>
                  </a:lnTo>
                  <a:lnTo>
                    <a:pt x="1047" y="1672"/>
                  </a:lnTo>
                  <a:lnTo>
                    <a:pt x="1034" y="1664"/>
                  </a:lnTo>
                  <a:lnTo>
                    <a:pt x="1019" y="1655"/>
                  </a:lnTo>
                  <a:lnTo>
                    <a:pt x="989" y="1643"/>
                  </a:lnTo>
                  <a:lnTo>
                    <a:pt x="960" y="1630"/>
                  </a:lnTo>
                  <a:lnTo>
                    <a:pt x="946" y="1624"/>
                  </a:lnTo>
                  <a:lnTo>
                    <a:pt x="933" y="1617"/>
                  </a:lnTo>
                  <a:lnTo>
                    <a:pt x="933" y="1617"/>
                  </a:lnTo>
                  <a:lnTo>
                    <a:pt x="902" y="1612"/>
                  </a:lnTo>
                  <a:lnTo>
                    <a:pt x="871" y="1605"/>
                  </a:lnTo>
                  <a:lnTo>
                    <a:pt x="839" y="1601"/>
                  </a:lnTo>
                  <a:lnTo>
                    <a:pt x="807" y="1598"/>
                  </a:lnTo>
                  <a:lnTo>
                    <a:pt x="775" y="1596"/>
                  </a:lnTo>
                  <a:lnTo>
                    <a:pt x="741" y="1598"/>
                  </a:lnTo>
                  <a:lnTo>
                    <a:pt x="709" y="1599"/>
                  </a:lnTo>
                  <a:lnTo>
                    <a:pt x="675" y="1603"/>
                  </a:lnTo>
                  <a:lnTo>
                    <a:pt x="675" y="1603"/>
                  </a:lnTo>
                  <a:lnTo>
                    <a:pt x="648" y="1609"/>
                  </a:lnTo>
                  <a:lnTo>
                    <a:pt x="622" y="1616"/>
                  </a:lnTo>
                  <a:lnTo>
                    <a:pt x="598" y="1623"/>
                  </a:lnTo>
                  <a:lnTo>
                    <a:pt x="574" y="1631"/>
                  </a:lnTo>
                  <a:lnTo>
                    <a:pt x="551" y="1640"/>
                  </a:lnTo>
                  <a:lnTo>
                    <a:pt x="530" y="1650"/>
                  </a:lnTo>
                  <a:lnTo>
                    <a:pt x="509" y="1661"/>
                  </a:lnTo>
                  <a:lnTo>
                    <a:pt x="490" y="1674"/>
                  </a:lnTo>
                  <a:lnTo>
                    <a:pt x="490" y="1674"/>
                  </a:lnTo>
                  <a:lnTo>
                    <a:pt x="469" y="1689"/>
                  </a:lnTo>
                  <a:lnTo>
                    <a:pt x="448" y="1707"/>
                  </a:lnTo>
                  <a:lnTo>
                    <a:pt x="429" y="1726"/>
                  </a:lnTo>
                  <a:lnTo>
                    <a:pt x="412" y="1744"/>
                  </a:lnTo>
                  <a:lnTo>
                    <a:pt x="412" y="1744"/>
                  </a:lnTo>
                  <a:lnTo>
                    <a:pt x="412" y="1749"/>
                  </a:lnTo>
                  <a:lnTo>
                    <a:pt x="411" y="1754"/>
                  </a:lnTo>
                  <a:lnTo>
                    <a:pt x="405" y="1762"/>
                  </a:lnTo>
                  <a:lnTo>
                    <a:pt x="405" y="1762"/>
                  </a:lnTo>
                  <a:lnTo>
                    <a:pt x="407" y="1766"/>
                  </a:lnTo>
                  <a:lnTo>
                    <a:pt x="408" y="1770"/>
                  </a:lnTo>
                  <a:lnTo>
                    <a:pt x="410" y="1775"/>
                  </a:lnTo>
                  <a:lnTo>
                    <a:pt x="414" y="1778"/>
                  </a:lnTo>
                  <a:lnTo>
                    <a:pt x="414" y="1778"/>
                  </a:lnTo>
                  <a:lnTo>
                    <a:pt x="424" y="1761"/>
                  </a:lnTo>
                  <a:lnTo>
                    <a:pt x="429" y="1754"/>
                  </a:lnTo>
                  <a:lnTo>
                    <a:pt x="436" y="1747"/>
                  </a:lnTo>
                  <a:lnTo>
                    <a:pt x="443" y="1740"/>
                  </a:lnTo>
                  <a:lnTo>
                    <a:pt x="450" y="1734"/>
                  </a:lnTo>
                  <a:lnTo>
                    <a:pt x="460" y="1728"/>
                  </a:lnTo>
                  <a:lnTo>
                    <a:pt x="470" y="1726"/>
                  </a:lnTo>
                  <a:lnTo>
                    <a:pt x="470" y="1726"/>
                  </a:lnTo>
                  <a:lnTo>
                    <a:pt x="471" y="1716"/>
                  </a:lnTo>
                  <a:lnTo>
                    <a:pt x="474" y="1709"/>
                  </a:lnTo>
                  <a:lnTo>
                    <a:pt x="478" y="1702"/>
                  </a:lnTo>
                  <a:lnTo>
                    <a:pt x="484" y="1696"/>
                  </a:lnTo>
                  <a:lnTo>
                    <a:pt x="490" y="1692"/>
                  </a:lnTo>
                  <a:lnTo>
                    <a:pt x="497" y="1688"/>
                  </a:lnTo>
                  <a:lnTo>
                    <a:pt x="504" y="1685"/>
                  </a:lnTo>
                  <a:lnTo>
                    <a:pt x="512" y="1682"/>
                  </a:lnTo>
                  <a:lnTo>
                    <a:pt x="512" y="1682"/>
                  </a:lnTo>
                  <a:lnTo>
                    <a:pt x="521" y="1668"/>
                  </a:lnTo>
                  <a:lnTo>
                    <a:pt x="521" y="1668"/>
                  </a:lnTo>
                  <a:lnTo>
                    <a:pt x="536" y="1661"/>
                  </a:lnTo>
                  <a:lnTo>
                    <a:pt x="554" y="1654"/>
                  </a:lnTo>
                  <a:lnTo>
                    <a:pt x="574" y="1650"/>
                  </a:lnTo>
                  <a:lnTo>
                    <a:pt x="594" y="1648"/>
                  </a:lnTo>
                  <a:lnTo>
                    <a:pt x="613" y="1647"/>
                  </a:lnTo>
                  <a:lnTo>
                    <a:pt x="633" y="1650"/>
                  </a:lnTo>
                  <a:lnTo>
                    <a:pt x="650" y="1654"/>
                  </a:lnTo>
                  <a:lnTo>
                    <a:pt x="658" y="1657"/>
                  </a:lnTo>
                  <a:lnTo>
                    <a:pt x="665" y="1661"/>
                  </a:lnTo>
                  <a:lnTo>
                    <a:pt x="665" y="1661"/>
                  </a:lnTo>
                  <a:lnTo>
                    <a:pt x="686" y="1657"/>
                  </a:lnTo>
                  <a:lnTo>
                    <a:pt x="707" y="1653"/>
                  </a:lnTo>
                  <a:lnTo>
                    <a:pt x="728" y="1650"/>
                  </a:lnTo>
                  <a:lnTo>
                    <a:pt x="751" y="1648"/>
                  </a:lnTo>
                  <a:lnTo>
                    <a:pt x="797" y="1646"/>
                  </a:lnTo>
                  <a:lnTo>
                    <a:pt x="843" y="1646"/>
                  </a:lnTo>
                  <a:lnTo>
                    <a:pt x="843" y="1646"/>
                  </a:lnTo>
                  <a:lnTo>
                    <a:pt x="887" y="1647"/>
                  </a:lnTo>
                  <a:lnTo>
                    <a:pt x="908" y="1648"/>
                  </a:lnTo>
                  <a:lnTo>
                    <a:pt x="929" y="1651"/>
                  </a:lnTo>
                  <a:lnTo>
                    <a:pt x="929" y="1651"/>
                  </a:lnTo>
                  <a:lnTo>
                    <a:pt x="936" y="1653"/>
                  </a:lnTo>
                  <a:lnTo>
                    <a:pt x="943" y="1654"/>
                  </a:lnTo>
                  <a:lnTo>
                    <a:pt x="949" y="1657"/>
                  </a:lnTo>
                  <a:lnTo>
                    <a:pt x="954" y="1662"/>
                  </a:lnTo>
                  <a:lnTo>
                    <a:pt x="954" y="1662"/>
                  </a:lnTo>
                  <a:lnTo>
                    <a:pt x="949" y="1665"/>
                  </a:lnTo>
                  <a:lnTo>
                    <a:pt x="944" y="1667"/>
                  </a:lnTo>
                  <a:lnTo>
                    <a:pt x="935" y="1665"/>
                  </a:lnTo>
                  <a:lnTo>
                    <a:pt x="923" y="1664"/>
                  </a:lnTo>
                  <a:lnTo>
                    <a:pt x="914" y="1661"/>
                  </a:lnTo>
                  <a:lnTo>
                    <a:pt x="914" y="1661"/>
                  </a:lnTo>
                  <a:lnTo>
                    <a:pt x="902" y="1661"/>
                  </a:lnTo>
                  <a:lnTo>
                    <a:pt x="891" y="1661"/>
                  </a:lnTo>
                  <a:lnTo>
                    <a:pt x="869" y="1661"/>
                  </a:lnTo>
                  <a:lnTo>
                    <a:pt x="869" y="1661"/>
                  </a:lnTo>
                  <a:lnTo>
                    <a:pt x="817" y="1658"/>
                  </a:lnTo>
                  <a:lnTo>
                    <a:pt x="791" y="1658"/>
                  </a:lnTo>
                  <a:lnTo>
                    <a:pt x="766" y="1658"/>
                  </a:lnTo>
                  <a:lnTo>
                    <a:pt x="741" y="1660"/>
                  </a:lnTo>
                  <a:lnTo>
                    <a:pt x="716" y="1662"/>
                  </a:lnTo>
                  <a:lnTo>
                    <a:pt x="693" y="1668"/>
                  </a:lnTo>
                  <a:lnTo>
                    <a:pt x="669" y="1674"/>
                  </a:lnTo>
                  <a:lnTo>
                    <a:pt x="669" y="1674"/>
                  </a:lnTo>
                  <a:lnTo>
                    <a:pt x="669" y="1681"/>
                  </a:lnTo>
                  <a:lnTo>
                    <a:pt x="668" y="1689"/>
                  </a:lnTo>
                  <a:lnTo>
                    <a:pt x="665" y="1696"/>
                  </a:lnTo>
                  <a:lnTo>
                    <a:pt x="661" y="1703"/>
                  </a:lnTo>
                  <a:lnTo>
                    <a:pt x="661" y="1703"/>
                  </a:lnTo>
                  <a:lnTo>
                    <a:pt x="657" y="1709"/>
                  </a:lnTo>
                  <a:lnTo>
                    <a:pt x="650" y="1714"/>
                  </a:lnTo>
                  <a:lnTo>
                    <a:pt x="631" y="1726"/>
                  </a:lnTo>
                  <a:lnTo>
                    <a:pt x="612" y="1735"/>
                  </a:lnTo>
                  <a:lnTo>
                    <a:pt x="591" y="1742"/>
                  </a:lnTo>
                  <a:lnTo>
                    <a:pt x="591" y="1742"/>
                  </a:lnTo>
                  <a:lnTo>
                    <a:pt x="582" y="1742"/>
                  </a:lnTo>
                  <a:lnTo>
                    <a:pt x="575" y="1744"/>
                  </a:lnTo>
                  <a:lnTo>
                    <a:pt x="558" y="1745"/>
                  </a:lnTo>
                  <a:lnTo>
                    <a:pt x="558" y="1745"/>
                  </a:lnTo>
                  <a:lnTo>
                    <a:pt x="544" y="1748"/>
                  </a:lnTo>
                  <a:lnTo>
                    <a:pt x="537" y="1749"/>
                  </a:lnTo>
                  <a:lnTo>
                    <a:pt x="532" y="1751"/>
                  </a:lnTo>
                  <a:lnTo>
                    <a:pt x="532" y="1751"/>
                  </a:lnTo>
                  <a:lnTo>
                    <a:pt x="516" y="1749"/>
                  </a:lnTo>
                  <a:lnTo>
                    <a:pt x="501" y="1745"/>
                  </a:lnTo>
                  <a:lnTo>
                    <a:pt x="487" y="1741"/>
                  </a:lnTo>
                  <a:lnTo>
                    <a:pt x="474" y="1734"/>
                  </a:lnTo>
                  <a:lnTo>
                    <a:pt x="474" y="1734"/>
                  </a:lnTo>
                  <a:lnTo>
                    <a:pt x="460" y="1745"/>
                  </a:lnTo>
                  <a:lnTo>
                    <a:pt x="445" y="1758"/>
                  </a:lnTo>
                  <a:lnTo>
                    <a:pt x="438" y="1765"/>
                  </a:lnTo>
                  <a:lnTo>
                    <a:pt x="431" y="1773"/>
                  </a:lnTo>
                  <a:lnTo>
                    <a:pt x="425" y="1782"/>
                  </a:lnTo>
                  <a:lnTo>
                    <a:pt x="421" y="1792"/>
                  </a:lnTo>
                  <a:lnTo>
                    <a:pt x="421" y="1792"/>
                  </a:lnTo>
                  <a:lnTo>
                    <a:pt x="436" y="1807"/>
                  </a:lnTo>
                  <a:lnTo>
                    <a:pt x="453" y="1821"/>
                  </a:lnTo>
                  <a:lnTo>
                    <a:pt x="470" y="1834"/>
                  </a:lnTo>
                  <a:lnTo>
                    <a:pt x="487" y="1846"/>
                  </a:lnTo>
                  <a:lnTo>
                    <a:pt x="487" y="1846"/>
                  </a:lnTo>
                  <a:close/>
                  <a:moveTo>
                    <a:pt x="1333" y="1633"/>
                  </a:moveTo>
                  <a:lnTo>
                    <a:pt x="1333" y="1633"/>
                  </a:lnTo>
                  <a:lnTo>
                    <a:pt x="1321" y="1634"/>
                  </a:lnTo>
                  <a:lnTo>
                    <a:pt x="1307" y="1634"/>
                  </a:lnTo>
                  <a:lnTo>
                    <a:pt x="1307" y="1634"/>
                  </a:lnTo>
                  <a:lnTo>
                    <a:pt x="1263" y="1634"/>
                  </a:lnTo>
                  <a:lnTo>
                    <a:pt x="1221" y="1631"/>
                  </a:lnTo>
                  <a:lnTo>
                    <a:pt x="1135" y="1627"/>
                  </a:lnTo>
                  <a:lnTo>
                    <a:pt x="1048" y="1622"/>
                  </a:lnTo>
                  <a:lnTo>
                    <a:pt x="1005" y="1619"/>
                  </a:lnTo>
                  <a:lnTo>
                    <a:pt x="963" y="1617"/>
                  </a:lnTo>
                  <a:lnTo>
                    <a:pt x="963" y="1617"/>
                  </a:lnTo>
                  <a:lnTo>
                    <a:pt x="984" y="1627"/>
                  </a:lnTo>
                  <a:lnTo>
                    <a:pt x="1005" y="1637"/>
                  </a:lnTo>
                  <a:lnTo>
                    <a:pt x="1026" y="1647"/>
                  </a:lnTo>
                  <a:lnTo>
                    <a:pt x="1034" y="1653"/>
                  </a:lnTo>
                  <a:lnTo>
                    <a:pt x="1043" y="1660"/>
                  </a:lnTo>
                  <a:lnTo>
                    <a:pt x="1043" y="1660"/>
                  </a:lnTo>
                  <a:lnTo>
                    <a:pt x="1069" y="1661"/>
                  </a:lnTo>
                  <a:lnTo>
                    <a:pt x="1097" y="1661"/>
                  </a:lnTo>
                  <a:lnTo>
                    <a:pt x="1152" y="1660"/>
                  </a:lnTo>
                  <a:lnTo>
                    <a:pt x="1152" y="1660"/>
                  </a:lnTo>
                  <a:lnTo>
                    <a:pt x="1170" y="1660"/>
                  </a:lnTo>
                  <a:lnTo>
                    <a:pt x="1180" y="1660"/>
                  </a:lnTo>
                  <a:lnTo>
                    <a:pt x="1185" y="1661"/>
                  </a:lnTo>
                  <a:lnTo>
                    <a:pt x="1189" y="1664"/>
                  </a:lnTo>
                  <a:lnTo>
                    <a:pt x="1189" y="1664"/>
                  </a:lnTo>
                  <a:lnTo>
                    <a:pt x="1173" y="1664"/>
                  </a:lnTo>
                  <a:lnTo>
                    <a:pt x="1158" y="1665"/>
                  </a:lnTo>
                  <a:lnTo>
                    <a:pt x="1127" y="1668"/>
                  </a:lnTo>
                  <a:lnTo>
                    <a:pt x="1096" y="1669"/>
                  </a:lnTo>
                  <a:lnTo>
                    <a:pt x="1079" y="1669"/>
                  </a:lnTo>
                  <a:lnTo>
                    <a:pt x="1062" y="1669"/>
                  </a:lnTo>
                  <a:lnTo>
                    <a:pt x="1062" y="1669"/>
                  </a:lnTo>
                  <a:lnTo>
                    <a:pt x="1064" y="1674"/>
                  </a:lnTo>
                  <a:lnTo>
                    <a:pt x="1067" y="1676"/>
                  </a:lnTo>
                  <a:lnTo>
                    <a:pt x="1072" y="1681"/>
                  </a:lnTo>
                  <a:lnTo>
                    <a:pt x="1086" y="1690"/>
                  </a:lnTo>
                  <a:lnTo>
                    <a:pt x="1086" y="1690"/>
                  </a:lnTo>
                  <a:lnTo>
                    <a:pt x="1096" y="1700"/>
                  </a:lnTo>
                  <a:lnTo>
                    <a:pt x="1106" y="1713"/>
                  </a:lnTo>
                  <a:lnTo>
                    <a:pt x="1113" y="1727"/>
                  </a:lnTo>
                  <a:lnTo>
                    <a:pt x="1120" y="1741"/>
                  </a:lnTo>
                  <a:lnTo>
                    <a:pt x="1126" y="1756"/>
                  </a:lnTo>
                  <a:lnTo>
                    <a:pt x="1131" y="1773"/>
                  </a:lnTo>
                  <a:lnTo>
                    <a:pt x="1141" y="1806"/>
                  </a:lnTo>
                  <a:lnTo>
                    <a:pt x="1141" y="1806"/>
                  </a:lnTo>
                  <a:lnTo>
                    <a:pt x="1159" y="1806"/>
                  </a:lnTo>
                  <a:lnTo>
                    <a:pt x="1176" y="1804"/>
                  </a:lnTo>
                  <a:lnTo>
                    <a:pt x="1176" y="1804"/>
                  </a:lnTo>
                  <a:lnTo>
                    <a:pt x="1218" y="1804"/>
                  </a:lnTo>
                  <a:lnTo>
                    <a:pt x="1259" y="1804"/>
                  </a:lnTo>
                  <a:lnTo>
                    <a:pt x="1338" y="1800"/>
                  </a:lnTo>
                  <a:lnTo>
                    <a:pt x="1413" y="1796"/>
                  </a:lnTo>
                  <a:lnTo>
                    <a:pt x="1450" y="1796"/>
                  </a:lnTo>
                  <a:lnTo>
                    <a:pt x="1486" y="1796"/>
                  </a:lnTo>
                  <a:lnTo>
                    <a:pt x="1486" y="1796"/>
                  </a:lnTo>
                  <a:lnTo>
                    <a:pt x="1489" y="1790"/>
                  </a:lnTo>
                  <a:lnTo>
                    <a:pt x="1491" y="1782"/>
                  </a:lnTo>
                  <a:lnTo>
                    <a:pt x="1491" y="1775"/>
                  </a:lnTo>
                  <a:lnTo>
                    <a:pt x="1488" y="1768"/>
                  </a:lnTo>
                  <a:lnTo>
                    <a:pt x="1488" y="1768"/>
                  </a:lnTo>
                  <a:lnTo>
                    <a:pt x="1465" y="1766"/>
                  </a:lnTo>
                  <a:lnTo>
                    <a:pt x="1441" y="1765"/>
                  </a:lnTo>
                  <a:lnTo>
                    <a:pt x="1388" y="1763"/>
                  </a:lnTo>
                  <a:lnTo>
                    <a:pt x="1335" y="1763"/>
                  </a:lnTo>
                  <a:lnTo>
                    <a:pt x="1290" y="1762"/>
                  </a:lnTo>
                  <a:lnTo>
                    <a:pt x="1290" y="1762"/>
                  </a:lnTo>
                  <a:lnTo>
                    <a:pt x="1266" y="1759"/>
                  </a:lnTo>
                  <a:lnTo>
                    <a:pt x="1256" y="1758"/>
                  </a:lnTo>
                  <a:lnTo>
                    <a:pt x="1246" y="1754"/>
                  </a:lnTo>
                  <a:lnTo>
                    <a:pt x="1246" y="1754"/>
                  </a:lnTo>
                  <a:lnTo>
                    <a:pt x="1274" y="1756"/>
                  </a:lnTo>
                  <a:lnTo>
                    <a:pt x="1304" y="1758"/>
                  </a:lnTo>
                  <a:lnTo>
                    <a:pt x="1363" y="1759"/>
                  </a:lnTo>
                  <a:lnTo>
                    <a:pt x="1422" y="1758"/>
                  </a:lnTo>
                  <a:lnTo>
                    <a:pt x="1481" y="1756"/>
                  </a:lnTo>
                  <a:lnTo>
                    <a:pt x="1481" y="1756"/>
                  </a:lnTo>
                  <a:lnTo>
                    <a:pt x="1478" y="1752"/>
                  </a:lnTo>
                  <a:lnTo>
                    <a:pt x="1474" y="1749"/>
                  </a:lnTo>
                  <a:lnTo>
                    <a:pt x="1464" y="1747"/>
                  </a:lnTo>
                  <a:lnTo>
                    <a:pt x="1454" y="1745"/>
                  </a:lnTo>
                  <a:lnTo>
                    <a:pt x="1443" y="1745"/>
                  </a:lnTo>
                  <a:lnTo>
                    <a:pt x="1443" y="1745"/>
                  </a:lnTo>
                  <a:lnTo>
                    <a:pt x="1427" y="1745"/>
                  </a:lnTo>
                  <a:lnTo>
                    <a:pt x="1412" y="1747"/>
                  </a:lnTo>
                  <a:lnTo>
                    <a:pt x="1398" y="1747"/>
                  </a:lnTo>
                  <a:lnTo>
                    <a:pt x="1391" y="1747"/>
                  </a:lnTo>
                  <a:lnTo>
                    <a:pt x="1384" y="1745"/>
                  </a:lnTo>
                  <a:lnTo>
                    <a:pt x="1384" y="1745"/>
                  </a:lnTo>
                  <a:lnTo>
                    <a:pt x="1409" y="1741"/>
                  </a:lnTo>
                  <a:lnTo>
                    <a:pt x="1433" y="1740"/>
                  </a:lnTo>
                  <a:lnTo>
                    <a:pt x="1455" y="1738"/>
                  </a:lnTo>
                  <a:lnTo>
                    <a:pt x="1479" y="1740"/>
                  </a:lnTo>
                  <a:lnTo>
                    <a:pt x="1479" y="1740"/>
                  </a:lnTo>
                  <a:lnTo>
                    <a:pt x="1482" y="1735"/>
                  </a:lnTo>
                  <a:lnTo>
                    <a:pt x="1484" y="1733"/>
                  </a:lnTo>
                  <a:lnTo>
                    <a:pt x="1484" y="1726"/>
                  </a:lnTo>
                  <a:lnTo>
                    <a:pt x="1482" y="1719"/>
                  </a:lnTo>
                  <a:lnTo>
                    <a:pt x="1481" y="1713"/>
                  </a:lnTo>
                  <a:lnTo>
                    <a:pt x="1481" y="1713"/>
                  </a:lnTo>
                  <a:lnTo>
                    <a:pt x="1467" y="1709"/>
                  </a:lnTo>
                  <a:lnTo>
                    <a:pt x="1453" y="1706"/>
                  </a:lnTo>
                  <a:lnTo>
                    <a:pt x="1437" y="1704"/>
                  </a:lnTo>
                  <a:lnTo>
                    <a:pt x="1423" y="1704"/>
                  </a:lnTo>
                  <a:lnTo>
                    <a:pt x="1423" y="1704"/>
                  </a:lnTo>
                  <a:lnTo>
                    <a:pt x="1408" y="1704"/>
                  </a:lnTo>
                  <a:lnTo>
                    <a:pt x="1399" y="1704"/>
                  </a:lnTo>
                  <a:lnTo>
                    <a:pt x="1395" y="1703"/>
                  </a:lnTo>
                  <a:lnTo>
                    <a:pt x="1392" y="1700"/>
                  </a:lnTo>
                  <a:lnTo>
                    <a:pt x="1392" y="1700"/>
                  </a:lnTo>
                  <a:lnTo>
                    <a:pt x="1413" y="1700"/>
                  </a:lnTo>
                  <a:lnTo>
                    <a:pt x="1434" y="1699"/>
                  </a:lnTo>
                  <a:lnTo>
                    <a:pt x="1455" y="1699"/>
                  </a:lnTo>
                  <a:lnTo>
                    <a:pt x="1467" y="1700"/>
                  </a:lnTo>
                  <a:lnTo>
                    <a:pt x="1478" y="1702"/>
                  </a:lnTo>
                  <a:lnTo>
                    <a:pt x="1478" y="1702"/>
                  </a:lnTo>
                  <a:lnTo>
                    <a:pt x="1479" y="1695"/>
                  </a:lnTo>
                  <a:lnTo>
                    <a:pt x="1482" y="1690"/>
                  </a:lnTo>
                  <a:lnTo>
                    <a:pt x="1486" y="1685"/>
                  </a:lnTo>
                  <a:lnTo>
                    <a:pt x="1488" y="1678"/>
                  </a:lnTo>
                  <a:lnTo>
                    <a:pt x="1488" y="1678"/>
                  </a:lnTo>
                  <a:lnTo>
                    <a:pt x="1472" y="1674"/>
                  </a:lnTo>
                  <a:lnTo>
                    <a:pt x="1455" y="1672"/>
                  </a:lnTo>
                  <a:lnTo>
                    <a:pt x="1440" y="1672"/>
                  </a:lnTo>
                  <a:lnTo>
                    <a:pt x="1425" y="1672"/>
                  </a:lnTo>
                  <a:lnTo>
                    <a:pt x="1395" y="1675"/>
                  </a:lnTo>
                  <a:lnTo>
                    <a:pt x="1380" y="1675"/>
                  </a:lnTo>
                  <a:lnTo>
                    <a:pt x="1364" y="1675"/>
                  </a:lnTo>
                  <a:lnTo>
                    <a:pt x="1364" y="1675"/>
                  </a:lnTo>
                  <a:lnTo>
                    <a:pt x="1422" y="1668"/>
                  </a:lnTo>
                  <a:lnTo>
                    <a:pt x="1450" y="1665"/>
                  </a:lnTo>
                  <a:lnTo>
                    <a:pt x="1479" y="1665"/>
                  </a:lnTo>
                  <a:lnTo>
                    <a:pt x="1479" y="1665"/>
                  </a:lnTo>
                  <a:lnTo>
                    <a:pt x="1478" y="1660"/>
                  </a:lnTo>
                  <a:lnTo>
                    <a:pt x="1479" y="1654"/>
                  </a:lnTo>
                  <a:lnTo>
                    <a:pt x="1484" y="1641"/>
                  </a:lnTo>
                  <a:lnTo>
                    <a:pt x="1484" y="1641"/>
                  </a:lnTo>
                  <a:lnTo>
                    <a:pt x="1444" y="1640"/>
                  </a:lnTo>
                  <a:lnTo>
                    <a:pt x="1406" y="1639"/>
                  </a:lnTo>
                  <a:lnTo>
                    <a:pt x="1371" y="1636"/>
                  </a:lnTo>
                  <a:lnTo>
                    <a:pt x="1333" y="1633"/>
                  </a:lnTo>
                  <a:lnTo>
                    <a:pt x="1333" y="1633"/>
                  </a:lnTo>
                  <a:close/>
                  <a:moveTo>
                    <a:pt x="585" y="1676"/>
                  </a:moveTo>
                  <a:lnTo>
                    <a:pt x="585" y="1676"/>
                  </a:lnTo>
                  <a:lnTo>
                    <a:pt x="588" y="1676"/>
                  </a:lnTo>
                  <a:lnTo>
                    <a:pt x="589" y="1676"/>
                  </a:lnTo>
                  <a:lnTo>
                    <a:pt x="592" y="1678"/>
                  </a:lnTo>
                  <a:lnTo>
                    <a:pt x="595" y="1678"/>
                  </a:lnTo>
                  <a:lnTo>
                    <a:pt x="595" y="1678"/>
                  </a:lnTo>
                  <a:lnTo>
                    <a:pt x="595" y="1674"/>
                  </a:lnTo>
                  <a:lnTo>
                    <a:pt x="596" y="1669"/>
                  </a:lnTo>
                  <a:lnTo>
                    <a:pt x="601" y="1662"/>
                  </a:lnTo>
                  <a:lnTo>
                    <a:pt x="601" y="1662"/>
                  </a:lnTo>
                  <a:lnTo>
                    <a:pt x="586" y="1661"/>
                  </a:lnTo>
                  <a:lnTo>
                    <a:pt x="586" y="1661"/>
                  </a:lnTo>
                  <a:lnTo>
                    <a:pt x="584" y="1668"/>
                  </a:lnTo>
                  <a:lnTo>
                    <a:pt x="584" y="1672"/>
                  </a:lnTo>
                  <a:lnTo>
                    <a:pt x="585" y="1676"/>
                  </a:lnTo>
                  <a:lnTo>
                    <a:pt x="585" y="1676"/>
                  </a:lnTo>
                  <a:close/>
                  <a:moveTo>
                    <a:pt x="638" y="1671"/>
                  </a:moveTo>
                  <a:lnTo>
                    <a:pt x="638" y="1671"/>
                  </a:lnTo>
                  <a:lnTo>
                    <a:pt x="638" y="1681"/>
                  </a:lnTo>
                  <a:lnTo>
                    <a:pt x="636" y="1689"/>
                  </a:lnTo>
                  <a:lnTo>
                    <a:pt x="631" y="1696"/>
                  </a:lnTo>
                  <a:lnTo>
                    <a:pt x="624" y="1703"/>
                  </a:lnTo>
                  <a:lnTo>
                    <a:pt x="617" y="1709"/>
                  </a:lnTo>
                  <a:lnTo>
                    <a:pt x="609" y="1714"/>
                  </a:lnTo>
                  <a:lnTo>
                    <a:pt x="598" y="1719"/>
                  </a:lnTo>
                  <a:lnTo>
                    <a:pt x="588" y="1721"/>
                  </a:lnTo>
                  <a:lnTo>
                    <a:pt x="577" y="1724"/>
                  </a:lnTo>
                  <a:lnTo>
                    <a:pt x="564" y="1726"/>
                  </a:lnTo>
                  <a:lnTo>
                    <a:pt x="542" y="1727"/>
                  </a:lnTo>
                  <a:lnTo>
                    <a:pt x="521" y="1726"/>
                  </a:lnTo>
                  <a:lnTo>
                    <a:pt x="511" y="1724"/>
                  </a:lnTo>
                  <a:lnTo>
                    <a:pt x="502" y="1721"/>
                  </a:lnTo>
                  <a:lnTo>
                    <a:pt x="502" y="1721"/>
                  </a:lnTo>
                  <a:lnTo>
                    <a:pt x="499" y="1714"/>
                  </a:lnTo>
                  <a:lnTo>
                    <a:pt x="497" y="1707"/>
                  </a:lnTo>
                  <a:lnTo>
                    <a:pt x="498" y="1702"/>
                  </a:lnTo>
                  <a:lnTo>
                    <a:pt x="499" y="1697"/>
                  </a:lnTo>
                  <a:lnTo>
                    <a:pt x="501" y="1695"/>
                  </a:lnTo>
                  <a:lnTo>
                    <a:pt x="501" y="1695"/>
                  </a:lnTo>
                  <a:lnTo>
                    <a:pt x="494" y="1699"/>
                  </a:lnTo>
                  <a:lnTo>
                    <a:pt x="487" y="1706"/>
                  </a:lnTo>
                  <a:lnTo>
                    <a:pt x="484" y="1714"/>
                  </a:lnTo>
                  <a:lnTo>
                    <a:pt x="483" y="1719"/>
                  </a:lnTo>
                  <a:lnTo>
                    <a:pt x="483" y="1724"/>
                  </a:lnTo>
                  <a:lnTo>
                    <a:pt x="483" y="1724"/>
                  </a:lnTo>
                  <a:lnTo>
                    <a:pt x="491" y="1730"/>
                  </a:lnTo>
                  <a:lnTo>
                    <a:pt x="501" y="1734"/>
                  </a:lnTo>
                  <a:lnTo>
                    <a:pt x="512" y="1737"/>
                  </a:lnTo>
                  <a:lnTo>
                    <a:pt x="525" y="1738"/>
                  </a:lnTo>
                  <a:lnTo>
                    <a:pt x="539" y="1738"/>
                  </a:lnTo>
                  <a:lnTo>
                    <a:pt x="553" y="1738"/>
                  </a:lnTo>
                  <a:lnTo>
                    <a:pt x="567" y="1735"/>
                  </a:lnTo>
                  <a:lnTo>
                    <a:pt x="582" y="1733"/>
                  </a:lnTo>
                  <a:lnTo>
                    <a:pt x="596" y="1730"/>
                  </a:lnTo>
                  <a:lnTo>
                    <a:pt x="610" y="1724"/>
                  </a:lnTo>
                  <a:lnTo>
                    <a:pt x="623" y="1720"/>
                  </a:lnTo>
                  <a:lnTo>
                    <a:pt x="634" y="1713"/>
                  </a:lnTo>
                  <a:lnTo>
                    <a:pt x="643" y="1706"/>
                  </a:lnTo>
                  <a:lnTo>
                    <a:pt x="650" y="1697"/>
                  </a:lnTo>
                  <a:lnTo>
                    <a:pt x="655" y="1689"/>
                  </a:lnTo>
                  <a:lnTo>
                    <a:pt x="657" y="1681"/>
                  </a:lnTo>
                  <a:lnTo>
                    <a:pt x="657" y="1681"/>
                  </a:lnTo>
                  <a:lnTo>
                    <a:pt x="657" y="1676"/>
                  </a:lnTo>
                  <a:lnTo>
                    <a:pt x="655" y="1672"/>
                  </a:lnTo>
                  <a:lnTo>
                    <a:pt x="652" y="1669"/>
                  </a:lnTo>
                  <a:lnTo>
                    <a:pt x="648" y="1667"/>
                  </a:lnTo>
                  <a:lnTo>
                    <a:pt x="644" y="1664"/>
                  </a:lnTo>
                  <a:lnTo>
                    <a:pt x="638" y="1662"/>
                  </a:lnTo>
                  <a:lnTo>
                    <a:pt x="634" y="1662"/>
                  </a:lnTo>
                  <a:lnTo>
                    <a:pt x="629" y="1662"/>
                  </a:lnTo>
                  <a:lnTo>
                    <a:pt x="629" y="1662"/>
                  </a:lnTo>
                  <a:lnTo>
                    <a:pt x="633" y="1664"/>
                  </a:lnTo>
                  <a:lnTo>
                    <a:pt x="634" y="1667"/>
                  </a:lnTo>
                  <a:lnTo>
                    <a:pt x="636" y="1669"/>
                  </a:lnTo>
                  <a:lnTo>
                    <a:pt x="638" y="1671"/>
                  </a:lnTo>
                  <a:lnTo>
                    <a:pt x="638" y="1671"/>
                  </a:lnTo>
                  <a:close/>
                  <a:moveTo>
                    <a:pt x="558" y="1678"/>
                  </a:moveTo>
                  <a:lnTo>
                    <a:pt x="558" y="1678"/>
                  </a:lnTo>
                  <a:lnTo>
                    <a:pt x="565" y="1676"/>
                  </a:lnTo>
                  <a:lnTo>
                    <a:pt x="574" y="1676"/>
                  </a:lnTo>
                  <a:lnTo>
                    <a:pt x="574" y="1676"/>
                  </a:lnTo>
                  <a:lnTo>
                    <a:pt x="572" y="1674"/>
                  </a:lnTo>
                  <a:lnTo>
                    <a:pt x="572" y="1669"/>
                  </a:lnTo>
                  <a:lnTo>
                    <a:pt x="574" y="1662"/>
                  </a:lnTo>
                  <a:lnTo>
                    <a:pt x="574" y="1662"/>
                  </a:lnTo>
                  <a:lnTo>
                    <a:pt x="570" y="1662"/>
                  </a:lnTo>
                  <a:lnTo>
                    <a:pt x="567" y="1662"/>
                  </a:lnTo>
                  <a:lnTo>
                    <a:pt x="564" y="1664"/>
                  </a:lnTo>
                  <a:lnTo>
                    <a:pt x="563" y="1667"/>
                  </a:lnTo>
                  <a:lnTo>
                    <a:pt x="560" y="1672"/>
                  </a:lnTo>
                  <a:lnTo>
                    <a:pt x="558" y="1678"/>
                  </a:lnTo>
                  <a:lnTo>
                    <a:pt x="558" y="1678"/>
                  </a:lnTo>
                  <a:close/>
                  <a:moveTo>
                    <a:pt x="603" y="1681"/>
                  </a:moveTo>
                  <a:lnTo>
                    <a:pt x="603" y="1681"/>
                  </a:lnTo>
                  <a:lnTo>
                    <a:pt x="609" y="1683"/>
                  </a:lnTo>
                  <a:lnTo>
                    <a:pt x="612" y="1683"/>
                  </a:lnTo>
                  <a:lnTo>
                    <a:pt x="616" y="1683"/>
                  </a:lnTo>
                  <a:lnTo>
                    <a:pt x="616" y="1683"/>
                  </a:lnTo>
                  <a:lnTo>
                    <a:pt x="615" y="1685"/>
                  </a:lnTo>
                  <a:lnTo>
                    <a:pt x="616" y="1688"/>
                  </a:lnTo>
                  <a:lnTo>
                    <a:pt x="617" y="1689"/>
                  </a:lnTo>
                  <a:lnTo>
                    <a:pt x="620" y="1690"/>
                  </a:lnTo>
                  <a:lnTo>
                    <a:pt x="620" y="1690"/>
                  </a:lnTo>
                  <a:lnTo>
                    <a:pt x="622" y="1686"/>
                  </a:lnTo>
                  <a:lnTo>
                    <a:pt x="623" y="1683"/>
                  </a:lnTo>
                  <a:lnTo>
                    <a:pt x="623" y="1679"/>
                  </a:lnTo>
                  <a:lnTo>
                    <a:pt x="622" y="1676"/>
                  </a:lnTo>
                  <a:lnTo>
                    <a:pt x="616" y="1671"/>
                  </a:lnTo>
                  <a:lnTo>
                    <a:pt x="610" y="1667"/>
                  </a:lnTo>
                  <a:lnTo>
                    <a:pt x="610" y="1667"/>
                  </a:lnTo>
                  <a:lnTo>
                    <a:pt x="609" y="1671"/>
                  </a:lnTo>
                  <a:lnTo>
                    <a:pt x="606" y="1674"/>
                  </a:lnTo>
                  <a:lnTo>
                    <a:pt x="605" y="1676"/>
                  </a:lnTo>
                  <a:lnTo>
                    <a:pt x="603" y="1681"/>
                  </a:lnTo>
                  <a:lnTo>
                    <a:pt x="603" y="1681"/>
                  </a:lnTo>
                  <a:close/>
                  <a:moveTo>
                    <a:pt x="530" y="1676"/>
                  </a:moveTo>
                  <a:lnTo>
                    <a:pt x="530" y="1676"/>
                  </a:lnTo>
                  <a:lnTo>
                    <a:pt x="532" y="1679"/>
                  </a:lnTo>
                  <a:lnTo>
                    <a:pt x="532" y="1685"/>
                  </a:lnTo>
                  <a:lnTo>
                    <a:pt x="532" y="1689"/>
                  </a:lnTo>
                  <a:lnTo>
                    <a:pt x="533" y="1690"/>
                  </a:lnTo>
                  <a:lnTo>
                    <a:pt x="535" y="1690"/>
                  </a:lnTo>
                  <a:lnTo>
                    <a:pt x="535" y="1690"/>
                  </a:lnTo>
                  <a:lnTo>
                    <a:pt x="539" y="1686"/>
                  </a:lnTo>
                  <a:lnTo>
                    <a:pt x="544" y="1682"/>
                  </a:lnTo>
                  <a:lnTo>
                    <a:pt x="546" y="1679"/>
                  </a:lnTo>
                  <a:lnTo>
                    <a:pt x="549" y="1676"/>
                  </a:lnTo>
                  <a:lnTo>
                    <a:pt x="550" y="1672"/>
                  </a:lnTo>
                  <a:lnTo>
                    <a:pt x="550" y="1668"/>
                  </a:lnTo>
                  <a:lnTo>
                    <a:pt x="550" y="1668"/>
                  </a:lnTo>
                  <a:lnTo>
                    <a:pt x="544" y="1669"/>
                  </a:lnTo>
                  <a:lnTo>
                    <a:pt x="540" y="1672"/>
                  </a:lnTo>
                  <a:lnTo>
                    <a:pt x="530" y="1676"/>
                  </a:lnTo>
                  <a:lnTo>
                    <a:pt x="530" y="1676"/>
                  </a:lnTo>
                  <a:close/>
                  <a:moveTo>
                    <a:pt x="512" y="1696"/>
                  </a:moveTo>
                  <a:lnTo>
                    <a:pt x="512" y="1696"/>
                  </a:lnTo>
                  <a:lnTo>
                    <a:pt x="513" y="1700"/>
                  </a:lnTo>
                  <a:lnTo>
                    <a:pt x="513" y="1702"/>
                  </a:lnTo>
                  <a:lnTo>
                    <a:pt x="513" y="1704"/>
                  </a:lnTo>
                  <a:lnTo>
                    <a:pt x="513" y="1704"/>
                  </a:lnTo>
                  <a:lnTo>
                    <a:pt x="518" y="1703"/>
                  </a:lnTo>
                  <a:lnTo>
                    <a:pt x="522" y="1702"/>
                  </a:lnTo>
                  <a:lnTo>
                    <a:pt x="522" y="1702"/>
                  </a:lnTo>
                  <a:lnTo>
                    <a:pt x="521" y="1697"/>
                  </a:lnTo>
                  <a:lnTo>
                    <a:pt x="522" y="1693"/>
                  </a:lnTo>
                  <a:lnTo>
                    <a:pt x="522" y="1690"/>
                  </a:lnTo>
                  <a:lnTo>
                    <a:pt x="521" y="1689"/>
                  </a:lnTo>
                  <a:lnTo>
                    <a:pt x="519" y="1688"/>
                  </a:lnTo>
                  <a:lnTo>
                    <a:pt x="519" y="1688"/>
                  </a:lnTo>
                  <a:lnTo>
                    <a:pt x="516" y="1693"/>
                  </a:lnTo>
                  <a:lnTo>
                    <a:pt x="512" y="1696"/>
                  </a:lnTo>
                  <a:lnTo>
                    <a:pt x="512" y="1696"/>
                  </a:lnTo>
                  <a:close/>
                  <a:moveTo>
                    <a:pt x="1229" y="1900"/>
                  </a:moveTo>
                  <a:lnTo>
                    <a:pt x="1229" y="1900"/>
                  </a:lnTo>
                  <a:lnTo>
                    <a:pt x="1242" y="1901"/>
                  </a:lnTo>
                  <a:lnTo>
                    <a:pt x="1256" y="1902"/>
                  </a:lnTo>
                  <a:lnTo>
                    <a:pt x="1256" y="1902"/>
                  </a:lnTo>
                  <a:lnTo>
                    <a:pt x="1276" y="1907"/>
                  </a:lnTo>
                  <a:lnTo>
                    <a:pt x="1297" y="1914"/>
                  </a:lnTo>
                  <a:lnTo>
                    <a:pt x="1316" y="1919"/>
                  </a:lnTo>
                  <a:lnTo>
                    <a:pt x="1326" y="1921"/>
                  </a:lnTo>
                  <a:lnTo>
                    <a:pt x="1335" y="1922"/>
                  </a:lnTo>
                  <a:lnTo>
                    <a:pt x="1335" y="1922"/>
                  </a:lnTo>
                  <a:lnTo>
                    <a:pt x="1359" y="1921"/>
                  </a:lnTo>
                  <a:lnTo>
                    <a:pt x="1382" y="1922"/>
                  </a:lnTo>
                  <a:lnTo>
                    <a:pt x="1382" y="1922"/>
                  </a:lnTo>
                  <a:lnTo>
                    <a:pt x="1408" y="1924"/>
                  </a:lnTo>
                  <a:lnTo>
                    <a:pt x="1432" y="1924"/>
                  </a:lnTo>
                  <a:lnTo>
                    <a:pt x="1477" y="1922"/>
                  </a:lnTo>
                  <a:lnTo>
                    <a:pt x="1520" y="1918"/>
                  </a:lnTo>
                  <a:lnTo>
                    <a:pt x="1561" y="1912"/>
                  </a:lnTo>
                  <a:lnTo>
                    <a:pt x="1561" y="1912"/>
                  </a:lnTo>
                  <a:lnTo>
                    <a:pt x="1578" y="1907"/>
                  </a:lnTo>
                  <a:lnTo>
                    <a:pt x="1594" y="1902"/>
                  </a:lnTo>
                  <a:lnTo>
                    <a:pt x="1610" y="1895"/>
                  </a:lnTo>
                  <a:lnTo>
                    <a:pt x="1625" y="1888"/>
                  </a:lnTo>
                  <a:lnTo>
                    <a:pt x="1625" y="1888"/>
                  </a:lnTo>
                  <a:lnTo>
                    <a:pt x="1637" y="1880"/>
                  </a:lnTo>
                  <a:lnTo>
                    <a:pt x="1648" y="1873"/>
                  </a:lnTo>
                  <a:lnTo>
                    <a:pt x="1659" y="1865"/>
                  </a:lnTo>
                  <a:lnTo>
                    <a:pt x="1672" y="1859"/>
                  </a:lnTo>
                  <a:lnTo>
                    <a:pt x="1672" y="1859"/>
                  </a:lnTo>
                  <a:lnTo>
                    <a:pt x="1676" y="1852"/>
                  </a:lnTo>
                  <a:lnTo>
                    <a:pt x="1680" y="1845"/>
                  </a:lnTo>
                  <a:lnTo>
                    <a:pt x="1691" y="1832"/>
                  </a:lnTo>
                  <a:lnTo>
                    <a:pt x="1691" y="1832"/>
                  </a:lnTo>
                  <a:lnTo>
                    <a:pt x="1693" y="1810"/>
                  </a:lnTo>
                  <a:lnTo>
                    <a:pt x="1691" y="1800"/>
                  </a:lnTo>
                  <a:lnTo>
                    <a:pt x="1690" y="1790"/>
                  </a:lnTo>
                  <a:lnTo>
                    <a:pt x="1687" y="1780"/>
                  </a:lnTo>
                  <a:lnTo>
                    <a:pt x="1683" y="1772"/>
                  </a:lnTo>
                  <a:lnTo>
                    <a:pt x="1679" y="1765"/>
                  </a:lnTo>
                  <a:lnTo>
                    <a:pt x="1672" y="1758"/>
                  </a:lnTo>
                  <a:lnTo>
                    <a:pt x="1672" y="1758"/>
                  </a:lnTo>
                  <a:lnTo>
                    <a:pt x="1662" y="1749"/>
                  </a:lnTo>
                  <a:lnTo>
                    <a:pt x="1655" y="1742"/>
                  </a:lnTo>
                  <a:lnTo>
                    <a:pt x="1655" y="1742"/>
                  </a:lnTo>
                  <a:lnTo>
                    <a:pt x="1644" y="1735"/>
                  </a:lnTo>
                  <a:lnTo>
                    <a:pt x="1634" y="1730"/>
                  </a:lnTo>
                  <a:lnTo>
                    <a:pt x="1610" y="1720"/>
                  </a:lnTo>
                  <a:lnTo>
                    <a:pt x="1559" y="1706"/>
                  </a:lnTo>
                  <a:lnTo>
                    <a:pt x="1559" y="1706"/>
                  </a:lnTo>
                  <a:lnTo>
                    <a:pt x="1527" y="1696"/>
                  </a:lnTo>
                  <a:lnTo>
                    <a:pt x="1512" y="1693"/>
                  </a:lnTo>
                  <a:lnTo>
                    <a:pt x="1498" y="1690"/>
                  </a:lnTo>
                  <a:lnTo>
                    <a:pt x="1498" y="1690"/>
                  </a:lnTo>
                  <a:lnTo>
                    <a:pt x="1495" y="1692"/>
                  </a:lnTo>
                  <a:lnTo>
                    <a:pt x="1493" y="1693"/>
                  </a:lnTo>
                  <a:lnTo>
                    <a:pt x="1492" y="1696"/>
                  </a:lnTo>
                  <a:lnTo>
                    <a:pt x="1491" y="1697"/>
                  </a:lnTo>
                  <a:lnTo>
                    <a:pt x="1491" y="1697"/>
                  </a:lnTo>
                  <a:lnTo>
                    <a:pt x="1493" y="1703"/>
                  </a:lnTo>
                  <a:lnTo>
                    <a:pt x="1495" y="1709"/>
                  </a:lnTo>
                  <a:lnTo>
                    <a:pt x="1496" y="1714"/>
                  </a:lnTo>
                  <a:lnTo>
                    <a:pt x="1500" y="1720"/>
                  </a:lnTo>
                  <a:lnTo>
                    <a:pt x="1500" y="1720"/>
                  </a:lnTo>
                  <a:lnTo>
                    <a:pt x="1542" y="1727"/>
                  </a:lnTo>
                  <a:lnTo>
                    <a:pt x="1564" y="1731"/>
                  </a:lnTo>
                  <a:lnTo>
                    <a:pt x="1585" y="1737"/>
                  </a:lnTo>
                  <a:lnTo>
                    <a:pt x="1604" y="1745"/>
                  </a:lnTo>
                  <a:lnTo>
                    <a:pt x="1624" y="1754"/>
                  </a:lnTo>
                  <a:lnTo>
                    <a:pt x="1641" y="1763"/>
                  </a:lnTo>
                  <a:lnTo>
                    <a:pt x="1656" y="1776"/>
                  </a:lnTo>
                  <a:lnTo>
                    <a:pt x="1656" y="1776"/>
                  </a:lnTo>
                  <a:lnTo>
                    <a:pt x="1662" y="1786"/>
                  </a:lnTo>
                  <a:lnTo>
                    <a:pt x="1667" y="1796"/>
                  </a:lnTo>
                  <a:lnTo>
                    <a:pt x="1670" y="1801"/>
                  </a:lnTo>
                  <a:lnTo>
                    <a:pt x="1672" y="1806"/>
                  </a:lnTo>
                  <a:lnTo>
                    <a:pt x="1672" y="1811"/>
                  </a:lnTo>
                  <a:lnTo>
                    <a:pt x="1672" y="1818"/>
                  </a:lnTo>
                  <a:lnTo>
                    <a:pt x="1672" y="1818"/>
                  </a:lnTo>
                  <a:lnTo>
                    <a:pt x="1670" y="1822"/>
                  </a:lnTo>
                  <a:lnTo>
                    <a:pt x="1667" y="1825"/>
                  </a:lnTo>
                  <a:lnTo>
                    <a:pt x="1662" y="1831"/>
                  </a:lnTo>
                  <a:lnTo>
                    <a:pt x="1656" y="1838"/>
                  </a:lnTo>
                  <a:lnTo>
                    <a:pt x="1653" y="1841"/>
                  </a:lnTo>
                  <a:lnTo>
                    <a:pt x="1653" y="1845"/>
                  </a:lnTo>
                  <a:lnTo>
                    <a:pt x="1653" y="1845"/>
                  </a:lnTo>
                  <a:lnTo>
                    <a:pt x="1634" y="1858"/>
                  </a:lnTo>
                  <a:lnTo>
                    <a:pt x="1613" y="1869"/>
                  </a:lnTo>
                  <a:lnTo>
                    <a:pt x="1590" y="1879"/>
                  </a:lnTo>
                  <a:lnTo>
                    <a:pt x="1578" y="1883"/>
                  </a:lnTo>
                  <a:lnTo>
                    <a:pt x="1565" y="1886"/>
                  </a:lnTo>
                  <a:lnTo>
                    <a:pt x="1565" y="1886"/>
                  </a:lnTo>
                  <a:lnTo>
                    <a:pt x="1554" y="1886"/>
                  </a:lnTo>
                  <a:lnTo>
                    <a:pt x="1542" y="1887"/>
                  </a:lnTo>
                  <a:lnTo>
                    <a:pt x="1542" y="1887"/>
                  </a:lnTo>
                  <a:lnTo>
                    <a:pt x="1496" y="1893"/>
                  </a:lnTo>
                  <a:lnTo>
                    <a:pt x="1446" y="1898"/>
                  </a:lnTo>
                  <a:lnTo>
                    <a:pt x="1395" y="1901"/>
                  </a:lnTo>
                  <a:lnTo>
                    <a:pt x="1370" y="1901"/>
                  </a:lnTo>
                  <a:lnTo>
                    <a:pt x="1345" y="1901"/>
                  </a:lnTo>
                  <a:lnTo>
                    <a:pt x="1345" y="1901"/>
                  </a:lnTo>
                  <a:lnTo>
                    <a:pt x="1331" y="1900"/>
                  </a:lnTo>
                  <a:lnTo>
                    <a:pt x="1316" y="1897"/>
                  </a:lnTo>
                  <a:lnTo>
                    <a:pt x="1287" y="1891"/>
                  </a:lnTo>
                  <a:lnTo>
                    <a:pt x="1287" y="1891"/>
                  </a:lnTo>
                  <a:lnTo>
                    <a:pt x="1234" y="1881"/>
                  </a:lnTo>
                  <a:lnTo>
                    <a:pt x="1210" y="1876"/>
                  </a:lnTo>
                  <a:lnTo>
                    <a:pt x="1199" y="1872"/>
                  </a:lnTo>
                  <a:lnTo>
                    <a:pt x="1189" y="1867"/>
                  </a:lnTo>
                  <a:lnTo>
                    <a:pt x="1189" y="1867"/>
                  </a:lnTo>
                  <a:lnTo>
                    <a:pt x="1189" y="1872"/>
                  </a:lnTo>
                  <a:lnTo>
                    <a:pt x="1187" y="1876"/>
                  </a:lnTo>
                  <a:lnTo>
                    <a:pt x="1185" y="1881"/>
                  </a:lnTo>
                  <a:lnTo>
                    <a:pt x="1183" y="1887"/>
                  </a:lnTo>
                  <a:lnTo>
                    <a:pt x="1183" y="1887"/>
                  </a:lnTo>
                  <a:lnTo>
                    <a:pt x="1197" y="1890"/>
                  </a:lnTo>
                  <a:lnTo>
                    <a:pt x="1208" y="1893"/>
                  </a:lnTo>
                  <a:lnTo>
                    <a:pt x="1229" y="1900"/>
                  </a:lnTo>
                  <a:lnTo>
                    <a:pt x="1229" y="1900"/>
                  </a:lnTo>
                  <a:close/>
                  <a:moveTo>
                    <a:pt x="1498" y="1730"/>
                  </a:moveTo>
                  <a:lnTo>
                    <a:pt x="1498" y="1730"/>
                  </a:lnTo>
                  <a:lnTo>
                    <a:pt x="1495" y="1734"/>
                  </a:lnTo>
                  <a:lnTo>
                    <a:pt x="1493" y="1738"/>
                  </a:lnTo>
                  <a:lnTo>
                    <a:pt x="1492" y="1744"/>
                  </a:lnTo>
                  <a:lnTo>
                    <a:pt x="1492" y="1747"/>
                  </a:lnTo>
                  <a:lnTo>
                    <a:pt x="1493" y="1749"/>
                  </a:lnTo>
                  <a:lnTo>
                    <a:pt x="1493" y="1749"/>
                  </a:lnTo>
                  <a:lnTo>
                    <a:pt x="1506" y="1748"/>
                  </a:lnTo>
                  <a:lnTo>
                    <a:pt x="1521" y="1747"/>
                  </a:lnTo>
                  <a:lnTo>
                    <a:pt x="1537" y="1745"/>
                  </a:lnTo>
                  <a:lnTo>
                    <a:pt x="1544" y="1742"/>
                  </a:lnTo>
                  <a:lnTo>
                    <a:pt x="1550" y="1741"/>
                  </a:lnTo>
                  <a:lnTo>
                    <a:pt x="1550" y="1741"/>
                  </a:lnTo>
                  <a:lnTo>
                    <a:pt x="1526" y="1734"/>
                  </a:lnTo>
                  <a:lnTo>
                    <a:pt x="1513" y="1731"/>
                  </a:lnTo>
                  <a:lnTo>
                    <a:pt x="1498" y="1730"/>
                  </a:lnTo>
                  <a:lnTo>
                    <a:pt x="1498" y="1730"/>
                  </a:lnTo>
                  <a:close/>
                  <a:moveTo>
                    <a:pt x="1540" y="1766"/>
                  </a:moveTo>
                  <a:lnTo>
                    <a:pt x="1540" y="1766"/>
                  </a:lnTo>
                  <a:lnTo>
                    <a:pt x="1569" y="1762"/>
                  </a:lnTo>
                  <a:lnTo>
                    <a:pt x="1599" y="1758"/>
                  </a:lnTo>
                  <a:lnTo>
                    <a:pt x="1599" y="1758"/>
                  </a:lnTo>
                  <a:lnTo>
                    <a:pt x="1593" y="1754"/>
                  </a:lnTo>
                  <a:lnTo>
                    <a:pt x="1587" y="1751"/>
                  </a:lnTo>
                  <a:lnTo>
                    <a:pt x="1582" y="1749"/>
                  </a:lnTo>
                  <a:lnTo>
                    <a:pt x="1576" y="1748"/>
                  </a:lnTo>
                  <a:lnTo>
                    <a:pt x="1562" y="1749"/>
                  </a:lnTo>
                  <a:lnTo>
                    <a:pt x="1548" y="1751"/>
                  </a:lnTo>
                  <a:lnTo>
                    <a:pt x="1520" y="1756"/>
                  </a:lnTo>
                  <a:lnTo>
                    <a:pt x="1506" y="1758"/>
                  </a:lnTo>
                  <a:lnTo>
                    <a:pt x="1495" y="1758"/>
                  </a:lnTo>
                  <a:lnTo>
                    <a:pt x="1495" y="1758"/>
                  </a:lnTo>
                  <a:lnTo>
                    <a:pt x="1498" y="1763"/>
                  </a:lnTo>
                  <a:lnTo>
                    <a:pt x="1502" y="1766"/>
                  </a:lnTo>
                  <a:lnTo>
                    <a:pt x="1507" y="1769"/>
                  </a:lnTo>
                  <a:lnTo>
                    <a:pt x="1512" y="1770"/>
                  </a:lnTo>
                  <a:lnTo>
                    <a:pt x="1526" y="1769"/>
                  </a:lnTo>
                  <a:lnTo>
                    <a:pt x="1540" y="1766"/>
                  </a:lnTo>
                  <a:lnTo>
                    <a:pt x="1540" y="1766"/>
                  </a:lnTo>
                  <a:close/>
                  <a:moveTo>
                    <a:pt x="1614" y="1762"/>
                  </a:moveTo>
                  <a:lnTo>
                    <a:pt x="1614" y="1762"/>
                  </a:lnTo>
                  <a:lnTo>
                    <a:pt x="1590" y="1769"/>
                  </a:lnTo>
                  <a:lnTo>
                    <a:pt x="1565" y="1773"/>
                  </a:lnTo>
                  <a:lnTo>
                    <a:pt x="1537" y="1778"/>
                  </a:lnTo>
                  <a:lnTo>
                    <a:pt x="1506" y="1779"/>
                  </a:lnTo>
                  <a:lnTo>
                    <a:pt x="1506" y="1779"/>
                  </a:lnTo>
                  <a:lnTo>
                    <a:pt x="1503" y="1785"/>
                  </a:lnTo>
                  <a:lnTo>
                    <a:pt x="1500" y="1790"/>
                  </a:lnTo>
                  <a:lnTo>
                    <a:pt x="1498" y="1794"/>
                  </a:lnTo>
                  <a:lnTo>
                    <a:pt x="1498" y="1796"/>
                  </a:lnTo>
                  <a:lnTo>
                    <a:pt x="1499" y="1796"/>
                  </a:lnTo>
                  <a:lnTo>
                    <a:pt x="1499" y="1796"/>
                  </a:lnTo>
                  <a:lnTo>
                    <a:pt x="1506" y="1796"/>
                  </a:lnTo>
                  <a:lnTo>
                    <a:pt x="1512" y="1797"/>
                  </a:lnTo>
                  <a:lnTo>
                    <a:pt x="1517" y="1800"/>
                  </a:lnTo>
                  <a:lnTo>
                    <a:pt x="1520" y="1803"/>
                  </a:lnTo>
                  <a:lnTo>
                    <a:pt x="1527" y="1810"/>
                  </a:lnTo>
                  <a:lnTo>
                    <a:pt x="1531" y="1820"/>
                  </a:lnTo>
                  <a:lnTo>
                    <a:pt x="1531" y="1820"/>
                  </a:lnTo>
                  <a:lnTo>
                    <a:pt x="1527" y="1825"/>
                  </a:lnTo>
                  <a:lnTo>
                    <a:pt x="1524" y="1829"/>
                  </a:lnTo>
                  <a:lnTo>
                    <a:pt x="1520" y="1841"/>
                  </a:lnTo>
                  <a:lnTo>
                    <a:pt x="1520" y="1841"/>
                  </a:lnTo>
                  <a:lnTo>
                    <a:pt x="1479" y="1846"/>
                  </a:lnTo>
                  <a:lnTo>
                    <a:pt x="1439" y="1851"/>
                  </a:lnTo>
                  <a:lnTo>
                    <a:pt x="1360" y="1855"/>
                  </a:lnTo>
                  <a:lnTo>
                    <a:pt x="1283" y="1858"/>
                  </a:lnTo>
                  <a:lnTo>
                    <a:pt x="1243" y="1860"/>
                  </a:lnTo>
                  <a:lnTo>
                    <a:pt x="1203" y="1863"/>
                  </a:lnTo>
                  <a:lnTo>
                    <a:pt x="1203" y="1863"/>
                  </a:lnTo>
                  <a:lnTo>
                    <a:pt x="1227" y="1867"/>
                  </a:lnTo>
                  <a:lnTo>
                    <a:pt x="1252" y="1873"/>
                  </a:lnTo>
                  <a:lnTo>
                    <a:pt x="1280" y="1880"/>
                  </a:lnTo>
                  <a:lnTo>
                    <a:pt x="1307" y="1886"/>
                  </a:lnTo>
                  <a:lnTo>
                    <a:pt x="1307" y="1886"/>
                  </a:lnTo>
                  <a:lnTo>
                    <a:pt x="1323" y="1887"/>
                  </a:lnTo>
                  <a:lnTo>
                    <a:pt x="1342" y="1888"/>
                  </a:lnTo>
                  <a:lnTo>
                    <a:pt x="1381" y="1888"/>
                  </a:lnTo>
                  <a:lnTo>
                    <a:pt x="1420" y="1887"/>
                  </a:lnTo>
                  <a:lnTo>
                    <a:pt x="1458" y="1884"/>
                  </a:lnTo>
                  <a:lnTo>
                    <a:pt x="1458" y="1884"/>
                  </a:lnTo>
                  <a:lnTo>
                    <a:pt x="1489" y="1881"/>
                  </a:lnTo>
                  <a:lnTo>
                    <a:pt x="1520" y="1879"/>
                  </a:lnTo>
                  <a:lnTo>
                    <a:pt x="1551" y="1874"/>
                  </a:lnTo>
                  <a:lnTo>
                    <a:pt x="1580" y="1867"/>
                  </a:lnTo>
                  <a:lnTo>
                    <a:pt x="1594" y="1863"/>
                  </a:lnTo>
                  <a:lnTo>
                    <a:pt x="1607" y="1859"/>
                  </a:lnTo>
                  <a:lnTo>
                    <a:pt x="1620" y="1853"/>
                  </a:lnTo>
                  <a:lnTo>
                    <a:pt x="1630" y="1846"/>
                  </a:lnTo>
                  <a:lnTo>
                    <a:pt x="1639" y="1838"/>
                  </a:lnTo>
                  <a:lnTo>
                    <a:pt x="1648" y="1829"/>
                  </a:lnTo>
                  <a:lnTo>
                    <a:pt x="1655" y="1820"/>
                  </a:lnTo>
                  <a:lnTo>
                    <a:pt x="1660" y="1808"/>
                  </a:lnTo>
                  <a:lnTo>
                    <a:pt x="1660" y="1808"/>
                  </a:lnTo>
                  <a:lnTo>
                    <a:pt x="1652" y="1794"/>
                  </a:lnTo>
                  <a:lnTo>
                    <a:pt x="1642" y="1782"/>
                  </a:lnTo>
                  <a:lnTo>
                    <a:pt x="1628" y="1770"/>
                  </a:lnTo>
                  <a:lnTo>
                    <a:pt x="1614" y="1762"/>
                  </a:lnTo>
                  <a:lnTo>
                    <a:pt x="1614" y="1762"/>
                  </a:lnTo>
                  <a:close/>
                  <a:moveTo>
                    <a:pt x="383" y="1848"/>
                  </a:moveTo>
                  <a:lnTo>
                    <a:pt x="383" y="1848"/>
                  </a:lnTo>
                  <a:lnTo>
                    <a:pt x="414" y="1866"/>
                  </a:lnTo>
                  <a:lnTo>
                    <a:pt x="443" y="1881"/>
                  </a:lnTo>
                  <a:lnTo>
                    <a:pt x="459" y="1887"/>
                  </a:lnTo>
                  <a:lnTo>
                    <a:pt x="476" y="1894"/>
                  </a:lnTo>
                  <a:lnTo>
                    <a:pt x="492" y="1898"/>
                  </a:lnTo>
                  <a:lnTo>
                    <a:pt x="511" y="1904"/>
                  </a:lnTo>
                  <a:lnTo>
                    <a:pt x="511" y="1904"/>
                  </a:lnTo>
                  <a:lnTo>
                    <a:pt x="543" y="1911"/>
                  </a:lnTo>
                  <a:lnTo>
                    <a:pt x="574" y="1918"/>
                  </a:lnTo>
                  <a:lnTo>
                    <a:pt x="574" y="1918"/>
                  </a:lnTo>
                  <a:lnTo>
                    <a:pt x="605" y="1922"/>
                  </a:lnTo>
                  <a:lnTo>
                    <a:pt x="637" y="1925"/>
                  </a:lnTo>
                  <a:lnTo>
                    <a:pt x="702" y="1929"/>
                  </a:lnTo>
                  <a:lnTo>
                    <a:pt x="702" y="1929"/>
                  </a:lnTo>
                  <a:lnTo>
                    <a:pt x="732" y="1929"/>
                  </a:lnTo>
                  <a:lnTo>
                    <a:pt x="763" y="1926"/>
                  </a:lnTo>
                  <a:lnTo>
                    <a:pt x="824" y="1921"/>
                  </a:lnTo>
                  <a:lnTo>
                    <a:pt x="824" y="1921"/>
                  </a:lnTo>
                  <a:lnTo>
                    <a:pt x="853" y="1917"/>
                  </a:lnTo>
                  <a:lnTo>
                    <a:pt x="881" y="1911"/>
                  </a:lnTo>
                  <a:lnTo>
                    <a:pt x="936" y="1900"/>
                  </a:lnTo>
                  <a:lnTo>
                    <a:pt x="936" y="1900"/>
                  </a:lnTo>
                  <a:lnTo>
                    <a:pt x="957" y="1894"/>
                  </a:lnTo>
                  <a:lnTo>
                    <a:pt x="978" y="1887"/>
                  </a:lnTo>
                  <a:lnTo>
                    <a:pt x="978" y="1887"/>
                  </a:lnTo>
                  <a:lnTo>
                    <a:pt x="1017" y="1872"/>
                  </a:lnTo>
                  <a:lnTo>
                    <a:pt x="1057" y="1855"/>
                  </a:lnTo>
                  <a:lnTo>
                    <a:pt x="1057" y="1855"/>
                  </a:lnTo>
                  <a:lnTo>
                    <a:pt x="1096" y="1836"/>
                  </a:lnTo>
                  <a:lnTo>
                    <a:pt x="1114" y="1827"/>
                  </a:lnTo>
                  <a:lnTo>
                    <a:pt x="1123" y="1821"/>
                  </a:lnTo>
                  <a:lnTo>
                    <a:pt x="1131" y="1815"/>
                  </a:lnTo>
                  <a:lnTo>
                    <a:pt x="1131" y="1815"/>
                  </a:lnTo>
                  <a:lnTo>
                    <a:pt x="1127" y="1799"/>
                  </a:lnTo>
                  <a:lnTo>
                    <a:pt x="1126" y="1790"/>
                  </a:lnTo>
                  <a:lnTo>
                    <a:pt x="1121" y="1783"/>
                  </a:lnTo>
                  <a:lnTo>
                    <a:pt x="1121" y="1783"/>
                  </a:lnTo>
                  <a:lnTo>
                    <a:pt x="1117" y="1793"/>
                  </a:lnTo>
                  <a:lnTo>
                    <a:pt x="1112" y="1803"/>
                  </a:lnTo>
                  <a:lnTo>
                    <a:pt x="1104" y="1811"/>
                  </a:lnTo>
                  <a:lnTo>
                    <a:pt x="1097" y="1817"/>
                  </a:lnTo>
                  <a:lnTo>
                    <a:pt x="1097" y="1817"/>
                  </a:lnTo>
                  <a:lnTo>
                    <a:pt x="1089" y="1821"/>
                  </a:lnTo>
                  <a:lnTo>
                    <a:pt x="1079" y="1824"/>
                  </a:lnTo>
                  <a:lnTo>
                    <a:pt x="1071" y="1827"/>
                  </a:lnTo>
                  <a:lnTo>
                    <a:pt x="1060" y="1828"/>
                  </a:lnTo>
                  <a:lnTo>
                    <a:pt x="1039" y="1828"/>
                  </a:lnTo>
                  <a:lnTo>
                    <a:pt x="1017" y="1825"/>
                  </a:lnTo>
                  <a:lnTo>
                    <a:pt x="973" y="1818"/>
                  </a:lnTo>
                  <a:lnTo>
                    <a:pt x="951" y="1817"/>
                  </a:lnTo>
                  <a:lnTo>
                    <a:pt x="933" y="1815"/>
                  </a:lnTo>
                  <a:lnTo>
                    <a:pt x="933" y="1815"/>
                  </a:lnTo>
                  <a:lnTo>
                    <a:pt x="916" y="1818"/>
                  </a:lnTo>
                  <a:lnTo>
                    <a:pt x="898" y="1821"/>
                  </a:lnTo>
                  <a:lnTo>
                    <a:pt x="898" y="1821"/>
                  </a:lnTo>
                  <a:lnTo>
                    <a:pt x="867" y="1825"/>
                  </a:lnTo>
                  <a:lnTo>
                    <a:pt x="867" y="1825"/>
                  </a:lnTo>
                  <a:lnTo>
                    <a:pt x="838" y="1832"/>
                  </a:lnTo>
                  <a:lnTo>
                    <a:pt x="811" y="1839"/>
                  </a:lnTo>
                  <a:lnTo>
                    <a:pt x="759" y="1856"/>
                  </a:lnTo>
                  <a:lnTo>
                    <a:pt x="759" y="1856"/>
                  </a:lnTo>
                  <a:lnTo>
                    <a:pt x="738" y="1865"/>
                  </a:lnTo>
                  <a:lnTo>
                    <a:pt x="717" y="1873"/>
                  </a:lnTo>
                  <a:lnTo>
                    <a:pt x="717" y="1873"/>
                  </a:lnTo>
                  <a:lnTo>
                    <a:pt x="696" y="1880"/>
                  </a:lnTo>
                  <a:lnTo>
                    <a:pt x="674" y="1884"/>
                  </a:lnTo>
                  <a:lnTo>
                    <a:pt x="651" y="1887"/>
                  </a:lnTo>
                  <a:lnTo>
                    <a:pt x="630" y="1890"/>
                  </a:lnTo>
                  <a:lnTo>
                    <a:pt x="608" y="1890"/>
                  </a:lnTo>
                  <a:lnTo>
                    <a:pt x="586" y="1888"/>
                  </a:lnTo>
                  <a:lnTo>
                    <a:pt x="564" y="1884"/>
                  </a:lnTo>
                  <a:lnTo>
                    <a:pt x="543" y="1880"/>
                  </a:lnTo>
                  <a:lnTo>
                    <a:pt x="543" y="1880"/>
                  </a:lnTo>
                  <a:lnTo>
                    <a:pt x="528" y="1876"/>
                  </a:lnTo>
                  <a:lnTo>
                    <a:pt x="513" y="1870"/>
                  </a:lnTo>
                  <a:lnTo>
                    <a:pt x="499" y="1865"/>
                  </a:lnTo>
                  <a:lnTo>
                    <a:pt x="485" y="1858"/>
                  </a:lnTo>
                  <a:lnTo>
                    <a:pt x="474" y="1851"/>
                  </a:lnTo>
                  <a:lnTo>
                    <a:pt x="462" y="1842"/>
                  </a:lnTo>
                  <a:lnTo>
                    <a:pt x="450" y="1834"/>
                  </a:lnTo>
                  <a:lnTo>
                    <a:pt x="439" y="1824"/>
                  </a:lnTo>
                  <a:lnTo>
                    <a:pt x="439" y="1824"/>
                  </a:lnTo>
                  <a:lnTo>
                    <a:pt x="410" y="1800"/>
                  </a:lnTo>
                  <a:lnTo>
                    <a:pt x="398" y="1789"/>
                  </a:lnTo>
                  <a:lnTo>
                    <a:pt x="394" y="1783"/>
                  </a:lnTo>
                  <a:lnTo>
                    <a:pt x="393" y="1776"/>
                  </a:lnTo>
                  <a:lnTo>
                    <a:pt x="393" y="1776"/>
                  </a:lnTo>
                  <a:lnTo>
                    <a:pt x="393" y="1776"/>
                  </a:lnTo>
                  <a:lnTo>
                    <a:pt x="391" y="1775"/>
                  </a:lnTo>
                  <a:lnTo>
                    <a:pt x="391" y="1775"/>
                  </a:lnTo>
                  <a:lnTo>
                    <a:pt x="389" y="1783"/>
                  </a:lnTo>
                  <a:lnTo>
                    <a:pt x="386" y="1792"/>
                  </a:lnTo>
                  <a:lnTo>
                    <a:pt x="384" y="1811"/>
                  </a:lnTo>
                  <a:lnTo>
                    <a:pt x="384" y="1829"/>
                  </a:lnTo>
                  <a:lnTo>
                    <a:pt x="383" y="1848"/>
                  </a:lnTo>
                  <a:lnTo>
                    <a:pt x="383" y="1848"/>
                  </a:lnTo>
                  <a:close/>
                  <a:moveTo>
                    <a:pt x="1467" y="1838"/>
                  </a:moveTo>
                  <a:lnTo>
                    <a:pt x="1467" y="1838"/>
                  </a:lnTo>
                  <a:lnTo>
                    <a:pt x="1481" y="1836"/>
                  </a:lnTo>
                  <a:lnTo>
                    <a:pt x="1498" y="1834"/>
                  </a:lnTo>
                  <a:lnTo>
                    <a:pt x="1506" y="1831"/>
                  </a:lnTo>
                  <a:lnTo>
                    <a:pt x="1513" y="1828"/>
                  </a:lnTo>
                  <a:lnTo>
                    <a:pt x="1517" y="1825"/>
                  </a:lnTo>
                  <a:lnTo>
                    <a:pt x="1519" y="1821"/>
                  </a:lnTo>
                  <a:lnTo>
                    <a:pt x="1519" y="1821"/>
                  </a:lnTo>
                  <a:lnTo>
                    <a:pt x="1519" y="1818"/>
                  </a:lnTo>
                  <a:lnTo>
                    <a:pt x="1517" y="1815"/>
                  </a:lnTo>
                  <a:lnTo>
                    <a:pt x="1510" y="1811"/>
                  </a:lnTo>
                  <a:lnTo>
                    <a:pt x="1502" y="1807"/>
                  </a:lnTo>
                  <a:lnTo>
                    <a:pt x="1492" y="1806"/>
                  </a:lnTo>
                  <a:lnTo>
                    <a:pt x="1492" y="1806"/>
                  </a:lnTo>
                  <a:lnTo>
                    <a:pt x="1468" y="1806"/>
                  </a:lnTo>
                  <a:lnTo>
                    <a:pt x="1440" y="1806"/>
                  </a:lnTo>
                  <a:lnTo>
                    <a:pt x="1396" y="1807"/>
                  </a:lnTo>
                  <a:lnTo>
                    <a:pt x="1396" y="1807"/>
                  </a:lnTo>
                  <a:lnTo>
                    <a:pt x="1298" y="1813"/>
                  </a:lnTo>
                  <a:lnTo>
                    <a:pt x="1249" y="1815"/>
                  </a:lnTo>
                  <a:lnTo>
                    <a:pt x="1203" y="1815"/>
                  </a:lnTo>
                  <a:lnTo>
                    <a:pt x="1203" y="1815"/>
                  </a:lnTo>
                  <a:lnTo>
                    <a:pt x="1172" y="1815"/>
                  </a:lnTo>
                  <a:lnTo>
                    <a:pt x="1158" y="1817"/>
                  </a:lnTo>
                  <a:lnTo>
                    <a:pt x="1151" y="1818"/>
                  </a:lnTo>
                  <a:lnTo>
                    <a:pt x="1144" y="1821"/>
                  </a:lnTo>
                  <a:lnTo>
                    <a:pt x="1144" y="1821"/>
                  </a:lnTo>
                  <a:lnTo>
                    <a:pt x="1144" y="1824"/>
                  </a:lnTo>
                  <a:lnTo>
                    <a:pt x="1145" y="1827"/>
                  </a:lnTo>
                  <a:lnTo>
                    <a:pt x="1149" y="1831"/>
                  </a:lnTo>
                  <a:lnTo>
                    <a:pt x="1156" y="1832"/>
                  </a:lnTo>
                  <a:lnTo>
                    <a:pt x="1165" y="1835"/>
                  </a:lnTo>
                  <a:lnTo>
                    <a:pt x="1172" y="1836"/>
                  </a:lnTo>
                  <a:lnTo>
                    <a:pt x="1179" y="1839"/>
                  </a:lnTo>
                  <a:lnTo>
                    <a:pt x="1182" y="1842"/>
                  </a:lnTo>
                  <a:lnTo>
                    <a:pt x="1183" y="1843"/>
                  </a:lnTo>
                  <a:lnTo>
                    <a:pt x="1185" y="1848"/>
                  </a:lnTo>
                  <a:lnTo>
                    <a:pt x="1185" y="1852"/>
                  </a:lnTo>
                  <a:lnTo>
                    <a:pt x="1185" y="1852"/>
                  </a:lnTo>
                  <a:lnTo>
                    <a:pt x="1321" y="1848"/>
                  </a:lnTo>
                  <a:lnTo>
                    <a:pt x="1394" y="1843"/>
                  </a:lnTo>
                  <a:lnTo>
                    <a:pt x="1467" y="1838"/>
                  </a:lnTo>
                  <a:lnTo>
                    <a:pt x="1467" y="1838"/>
                  </a:lnTo>
                  <a:close/>
                  <a:moveTo>
                    <a:pt x="391" y="1893"/>
                  </a:moveTo>
                  <a:lnTo>
                    <a:pt x="391" y="1893"/>
                  </a:lnTo>
                  <a:lnTo>
                    <a:pt x="404" y="1902"/>
                  </a:lnTo>
                  <a:lnTo>
                    <a:pt x="417" y="1912"/>
                  </a:lnTo>
                  <a:lnTo>
                    <a:pt x="432" y="1919"/>
                  </a:lnTo>
                  <a:lnTo>
                    <a:pt x="449" y="1928"/>
                  </a:lnTo>
                  <a:lnTo>
                    <a:pt x="449" y="1928"/>
                  </a:lnTo>
                  <a:lnTo>
                    <a:pt x="491" y="1943"/>
                  </a:lnTo>
                  <a:lnTo>
                    <a:pt x="512" y="1950"/>
                  </a:lnTo>
                  <a:lnTo>
                    <a:pt x="536" y="1954"/>
                  </a:lnTo>
                  <a:lnTo>
                    <a:pt x="536" y="1954"/>
                  </a:lnTo>
                  <a:lnTo>
                    <a:pt x="589" y="1961"/>
                  </a:lnTo>
                  <a:lnTo>
                    <a:pt x="641" y="1967"/>
                  </a:lnTo>
                  <a:lnTo>
                    <a:pt x="690" y="1970"/>
                  </a:lnTo>
                  <a:lnTo>
                    <a:pt x="741" y="1973"/>
                  </a:lnTo>
                  <a:lnTo>
                    <a:pt x="741" y="1973"/>
                  </a:lnTo>
                  <a:lnTo>
                    <a:pt x="765" y="1974"/>
                  </a:lnTo>
                  <a:lnTo>
                    <a:pt x="787" y="1973"/>
                  </a:lnTo>
                  <a:lnTo>
                    <a:pt x="811" y="1971"/>
                  </a:lnTo>
                  <a:lnTo>
                    <a:pt x="835" y="1970"/>
                  </a:lnTo>
                  <a:lnTo>
                    <a:pt x="880" y="1963"/>
                  </a:lnTo>
                  <a:lnTo>
                    <a:pt x="926" y="1953"/>
                  </a:lnTo>
                  <a:lnTo>
                    <a:pt x="970" y="1942"/>
                  </a:lnTo>
                  <a:lnTo>
                    <a:pt x="1010" y="1928"/>
                  </a:lnTo>
                  <a:lnTo>
                    <a:pt x="1050" y="1914"/>
                  </a:lnTo>
                  <a:lnTo>
                    <a:pt x="1086" y="1898"/>
                  </a:lnTo>
                  <a:lnTo>
                    <a:pt x="1086" y="1898"/>
                  </a:lnTo>
                  <a:lnTo>
                    <a:pt x="1104" y="1888"/>
                  </a:lnTo>
                  <a:lnTo>
                    <a:pt x="1113" y="1883"/>
                  </a:lnTo>
                  <a:lnTo>
                    <a:pt x="1120" y="1876"/>
                  </a:lnTo>
                  <a:lnTo>
                    <a:pt x="1126" y="1869"/>
                  </a:lnTo>
                  <a:lnTo>
                    <a:pt x="1130" y="1859"/>
                  </a:lnTo>
                  <a:lnTo>
                    <a:pt x="1133" y="1848"/>
                  </a:lnTo>
                  <a:lnTo>
                    <a:pt x="1133" y="1835"/>
                  </a:lnTo>
                  <a:lnTo>
                    <a:pt x="1133" y="1835"/>
                  </a:lnTo>
                  <a:lnTo>
                    <a:pt x="1131" y="1834"/>
                  </a:lnTo>
                  <a:lnTo>
                    <a:pt x="1131" y="1834"/>
                  </a:lnTo>
                  <a:lnTo>
                    <a:pt x="1131" y="1834"/>
                  </a:lnTo>
                  <a:lnTo>
                    <a:pt x="1062" y="1863"/>
                  </a:lnTo>
                  <a:lnTo>
                    <a:pt x="992" y="1891"/>
                  </a:lnTo>
                  <a:lnTo>
                    <a:pt x="992" y="1891"/>
                  </a:lnTo>
                  <a:lnTo>
                    <a:pt x="966" y="1902"/>
                  </a:lnTo>
                  <a:lnTo>
                    <a:pt x="951" y="1907"/>
                  </a:lnTo>
                  <a:lnTo>
                    <a:pt x="939" y="1911"/>
                  </a:lnTo>
                  <a:lnTo>
                    <a:pt x="939" y="1911"/>
                  </a:lnTo>
                  <a:lnTo>
                    <a:pt x="918" y="1914"/>
                  </a:lnTo>
                  <a:lnTo>
                    <a:pt x="908" y="1917"/>
                  </a:lnTo>
                  <a:lnTo>
                    <a:pt x="898" y="1919"/>
                  </a:lnTo>
                  <a:lnTo>
                    <a:pt x="898" y="1919"/>
                  </a:lnTo>
                  <a:lnTo>
                    <a:pt x="878" y="1925"/>
                  </a:lnTo>
                  <a:lnTo>
                    <a:pt x="859" y="1929"/>
                  </a:lnTo>
                  <a:lnTo>
                    <a:pt x="836" y="1932"/>
                  </a:lnTo>
                  <a:lnTo>
                    <a:pt x="815" y="1935"/>
                  </a:lnTo>
                  <a:lnTo>
                    <a:pt x="769" y="1939"/>
                  </a:lnTo>
                  <a:lnTo>
                    <a:pt x="720" y="1940"/>
                  </a:lnTo>
                  <a:lnTo>
                    <a:pt x="720" y="1940"/>
                  </a:lnTo>
                  <a:lnTo>
                    <a:pt x="718" y="1943"/>
                  </a:lnTo>
                  <a:lnTo>
                    <a:pt x="720" y="1945"/>
                  </a:lnTo>
                  <a:lnTo>
                    <a:pt x="721" y="1945"/>
                  </a:lnTo>
                  <a:lnTo>
                    <a:pt x="720" y="1946"/>
                  </a:lnTo>
                  <a:lnTo>
                    <a:pt x="720" y="1946"/>
                  </a:lnTo>
                  <a:lnTo>
                    <a:pt x="711" y="1945"/>
                  </a:lnTo>
                  <a:lnTo>
                    <a:pt x="702" y="1945"/>
                  </a:lnTo>
                  <a:lnTo>
                    <a:pt x="682" y="1945"/>
                  </a:lnTo>
                  <a:lnTo>
                    <a:pt x="682" y="1945"/>
                  </a:lnTo>
                  <a:lnTo>
                    <a:pt x="685" y="1946"/>
                  </a:lnTo>
                  <a:lnTo>
                    <a:pt x="686" y="1946"/>
                  </a:lnTo>
                  <a:lnTo>
                    <a:pt x="685" y="1946"/>
                  </a:lnTo>
                  <a:lnTo>
                    <a:pt x="685" y="1946"/>
                  </a:lnTo>
                  <a:lnTo>
                    <a:pt x="682" y="1946"/>
                  </a:lnTo>
                  <a:lnTo>
                    <a:pt x="681" y="1946"/>
                  </a:lnTo>
                  <a:lnTo>
                    <a:pt x="679" y="1943"/>
                  </a:lnTo>
                  <a:lnTo>
                    <a:pt x="676" y="1942"/>
                  </a:lnTo>
                  <a:lnTo>
                    <a:pt x="676" y="1942"/>
                  </a:lnTo>
                  <a:lnTo>
                    <a:pt x="637" y="1942"/>
                  </a:lnTo>
                  <a:lnTo>
                    <a:pt x="596" y="1939"/>
                  </a:lnTo>
                  <a:lnTo>
                    <a:pt x="554" y="1933"/>
                  </a:lnTo>
                  <a:lnTo>
                    <a:pt x="515" y="1925"/>
                  </a:lnTo>
                  <a:lnTo>
                    <a:pt x="495" y="1921"/>
                  </a:lnTo>
                  <a:lnTo>
                    <a:pt x="477" y="1915"/>
                  </a:lnTo>
                  <a:lnTo>
                    <a:pt x="459" y="1908"/>
                  </a:lnTo>
                  <a:lnTo>
                    <a:pt x="442" y="1901"/>
                  </a:lnTo>
                  <a:lnTo>
                    <a:pt x="426" y="1894"/>
                  </a:lnTo>
                  <a:lnTo>
                    <a:pt x="411" y="1884"/>
                  </a:lnTo>
                  <a:lnTo>
                    <a:pt x="398" y="1874"/>
                  </a:lnTo>
                  <a:lnTo>
                    <a:pt x="386" y="1865"/>
                  </a:lnTo>
                  <a:lnTo>
                    <a:pt x="386" y="1865"/>
                  </a:lnTo>
                  <a:lnTo>
                    <a:pt x="386" y="1869"/>
                  </a:lnTo>
                  <a:lnTo>
                    <a:pt x="387" y="1873"/>
                  </a:lnTo>
                  <a:lnTo>
                    <a:pt x="390" y="1880"/>
                  </a:lnTo>
                  <a:lnTo>
                    <a:pt x="393" y="1886"/>
                  </a:lnTo>
                  <a:lnTo>
                    <a:pt x="393" y="1888"/>
                  </a:lnTo>
                  <a:lnTo>
                    <a:pt x="391" y="1893"/>
                  </a:lnTo>
                  <a:lnTo>
                    <a:pt x="391" y="1893"/>
                  </a:lnTo>
                  <a:close/>
                  <a:moveTo>
                    <a:pt x="1130" y="1884"/>
                  </a:moveTo>
                  <a:lnTo>
                    <a:pt x="1130" y="1884"/>
                  </a:lnTo>
                  <a:lnTo>
                    <a:pt x="1140" y="1884"/>
                  </a:lnTo>
                  <a:lnTo>
                    <a:pt x="1152" y="1886"/>
                  </a:lnTo>
                  <a:lnTo>
                    <a:pt x="1158" y="1886"/>
                  </a:lnTo>
                  <a:lnTo>
                    <a:pt x="1163" y="1884"/>
                  </a:lnTo>
                  <a:lnTo>
                    <a:pt x="1169" y="1881"/>
                  </a:lnTo>
                  <a:lnTo>
                    <a:pt x="1173" y="1879"/>
                  </a:lnTo>
                  <a:lnTo>
                    <a:pt x="1173" y="1879"/>
                  </a:lnTo>
                  <a:lnTo>
                    <a:pt x="1176" y="1869"/>
                  </a:lnTo>
                  <a:lnTo>
                    <a:pt x="1175" y="1862"/>
                  </a:lnTo>
                  <a:lnTo>
                    <a:pt x="1173" y="1856"/>
                  </a:lnTo>
                  <a:lnTo>
                    <a:pt x="1169" y="1851"/>
                  </a:lnTo>
                  <a:lnTo>
                    <a:pt x="1165" y="1848"/>
                  </a:lnTo>
                  <a:lnTo>
                    <a:pt x="1159" y="1845"/>
                  </a:lnTo>
                  <a:lnTo>
                    <a:pt x="1152" y="1843"/>
                  </a:lnTo>
                  <a:lnTo>
                    <a:pt x="1147" y="1842"/>
                  </a:lnTo>
                  <a:lnTo>
                    <a:pt x="1147" y="1842"/>
                  </a:lnTo>
                  <a:lnTo>
                    <a:pt x="1144" y="1853"/>
                  </a:lnTo>
                  <a:lnTo>
                    <a:pt x="1141" y="1863"/>
                  </a:lnTo>
                  <a:lnTo>
                    <a:pt x="1135" y="1874"/>
                  </a:lnTo>
                  <a:lnTo>
                    <a:pt x="1130" y="1884"/>
                  </a:lnTo>
                  <a:lnTo>
                    <a:pt x="1130" y="1884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 21"/>
          <p:cNvGrpSpPr/>
          <p:nvPr/>
        </p:nvGrpSpPr>
        <p:grpSpPr>
          <a:xfrm>
            <a:off x="8643464" y="2022290"/>
            <a:ext cx="2477801" cy="2345677"/>
            <a:chOff x="7870954" y="2119906"/>
            <a:chExt cx="2477801" cy="2345677"/>
          </a:xfrm>
        </p:grpSpPr>
        <p:sp>
          <p:nvSpPr>
            <p:cNvPr id="5" name="Freeform 8965"/>
            <p:cNvSpPr>
              <a:spLocks noEditPoints="1"/>
            </p:cNvSpPr>
            <p:nvPr/>
          </p:nvSpPr>
          <p:spPr bwMode="auto">
            <a:xfrm>
              <a:off x="7870954" y="2119906"/>
              <a:ext cx="2477801" cy="2345677"/>
            </a:xfrm>
            <a:custGeom>
              <a:avLst/>
              <a:gdLst>
                <a:gd name="T0" fmla="*/ 2147483646 w 135"/>
                <a:gd name="T1" fmla="*/ 2147483646 h 128"/>
                <a:gd name="T2" fmla="*/ 2147483646 w 135"/>
                <a:gd name="T3" fmla="*/ 2147483646 h 128"/>
                <a:gd name="T4" fmla="*/ 2147483646 w 135"/>
                <a:gd name="T5" fmla="*/ 2147483646 h 128"/>
                <a:gd name="T6" fmla="*/ 2147483646 w 135"/>
                <a:gd name="T7" fmla="*/ 2147483646 h 128"/>
                <a:gd name="T8" fmla="*/ 2147483646 w 135"/>
                <a:gd name="T9" fmla="*/ 2147483646 h 128"/>
                <a:gd name="T10" fmla="*/ 2147483646 w 135"/>
                <a:gd name="T11" fmla="*/ 2147483646 h 128"/>
                <a:gd name="T12" fmla="*/ 2147483646 w 135"/>
                <a:gd name="T13" fmla="*/ 2147483646 h 128"/>
                <a:gd name="T14" fmla="*/ 2147483646 w 135"/>
                <a:gd name="T15" fmla="*/ 2147483646 h 128"/>
                <a:gd name="T16" fmla="*/ 2147483646 w 135"/>
                <a:gd name="T17" fmla="*/ 2147483646 h 128"/>
                <a:gd name="T18" fmla="*/ 2147483646 w 135"/>
                <a:gd name="T19" fmla="*/ 2147483646 h 128"/>
                <a:gd name="T20" fmla="*/ 2147483646 w 135"/>
                <a:gd name="T21" fmla="*/ 2147483646 h 128"/>
                <a:gd name="T22" fmla="*/ 2147483646 w 135"/>
                <a:gd name="T23" fmla="*/ 2147483646 h 128"/>
                <a:gd name="T24" fmla="*/ 2147483646 w 135"/>
                <a:gd name="T25" fmla="*/ 2147483646 h 128"/>
                <a:gd name="T26" fmla="*/ 2147483646 w 135"/>
                <a:gd name="T27" fmla="*/ 2147483646 h 128"/>
                <a:gd name="T28" fmla="*/ 2147483646 w 135"/>
                <a:gd name="T29" fmla="*/ 2147483646 h 128"/>
                <a:gd name="T30" fmla="*/ 2147483646 w 135"/>
                <a:gd name="T31" fmla="*/ 2147483646 h 128"/>
                <a:gd name="T32" fmla="*/ 2147483646 w 135"/>
                <a:gd name="T33" fmla="*/ 2147483646 h 128"/>
                <a:gd name="T34" fmla="*/ 2147483646 w 135"/>
                <a:gd name="T35" fmla="*/ 2147483646 h 128"/>
                <a:gd name="T36" fmla="*/ 2147483646 w 135"/>
                <a:gd name="T37" fmla="*/ 2147483646 h 128"/>
                <a:gd name="T38" fmla="*/ 2147483646 w 135"/>
                <a:gd name="T39" fmla="*/ 2147483646 h 128"/>
                <a:gd name="T40" fmla="*/ 2147483646 w 135"/>
                <a:gd name="T41" fmla="*/ 2147483646 h 128"/>
                <a:gd name="T42" fmla="*/ 2147483646 w 135"/>
                <a:gd name="T43" fmla="*/ 2147483646 h 128"/>
                <a:gd name="T44" fmla="*/ 2147483646 w 135"/>
                <a:gd name="T45" fmla="*/ 2147483646 h 128"/>
                <a:gd name="T46" fmla="*/ 2147483646 w 135"/>
                <a:gd name="T47" fmla="*/ 2147483646 h 128"/>
                <a:gd name="T48" fmla="*/ 2147483646 w 135"/>
                <a:gd name="T49" fmla="*/ 2147483646 h 128"/>
                <a:gd name="T50" fmla="*/ 2147483646 w 135"/>
                <a:gd name="T51" fmla="*/ 2147483646 h 128"/>
                <a:gd name="T52" fmla="*/ 2147483646 w 135"/>
                <a:gd name="T53" fmla="*/ 2147483646 h 128"/>
                <a:gd name="T54" fmla="*/ 2147483646 w 135"/>
                <a:gd name="T55" fmla="*/ 2147483646 h 128"/>
                <a:gd name="T56" fmla="*/ 2147483646 w 135"/>
                <a:gd name="T57" fmla="*/ 2147483646 h 128"/>
                <a:gd name="T58" fmla="*/ 2147483646 w 135"/>
                <a:gd name="T59" fmla="*/ 2147483646 h 128"/>
                <a:gd name="T60" fmla="*/ 2147483646 w 135"/>
                <a:gd name="T61" fmla="*/ 2147483646 h 128"/>
                <a:gd name="T62" fmla="*/ 2147483646 w 135"/>
                <a:gd name="T63" fmla="*/ 2147483646 h 128"/>
                <a:gd name="T64" fmla="*/ 2147483646 w 135"/>
                <a:gd name="T65" fmla="*/ 2147483646 h 128"/>
                <a:gd name="T66" fmla="*/ 2147483646 w 135"/>
                <a:gd name="T67" fmla="*/ 2147483646 h 128"/>
                <a:gd name="T68" fmla="*/ 2147483646 w 135"/>
                <a:gd name="T69" fmla="*/ 2147483646 h 128"/>
                <a:gd name="T70" fmla="*/ 2147483646 w 135"/>
                <a:gd name="T71" fmla="*/ 2147483646 h 128"/>
                <a:gd name="T72" fmla="*/ 2147483646 w 135"/>
                <a:gd name="T73" fmla="*/ 2147483646 h 128"/>
                <a:gd name="T74" fmla="*/ 2147483646 w 135"/>
                <a:gd name="T75" fmla="*/ 2147483646 h 128"/>
                <a:gd name="T76" fmla="*/ 2147483646 w 135"/>
                <a:gd name="T77" fmla="*/ 2147483646 h 128"/>
                <a:gd name="T78" fmla="*/ 2147483646 w 135"/>
                <a:gd name="T79" fmla="*/ 2147483646 h 128"/>
                <a:gd name="T80" fmla="*/ 2147483646 w 135"/>
                <a:gd name="T81" fmla="*/ 2147483646 h 128"/>
                <a:gd name="T82" fmla="*/ 2147483646 w 135"/>
                <a:gd name="T83" fmla="*/ 2147483646 h 128"/>
                <a:gd name="T84" fmla="*/ 2147483646 w 135"/>
                <a:gd name="T85" fmla="*/ 2147483646 h 128"/>
                <a:gd name="T86" fmla="*/ 2147483646 w 135"/>
                <a:gd name="T87" fmla="*/ 2147483646 h 128"/>
                <a:gd name="T88" fmla="*/ 2147483646 w 135"/>
                <a:gd name="T89" fmla="*/ 2147483646 h 128"/>
                <a:gd name="T90" fmla="*/ 2147483646 w 135"/>
                <a:gd name="T91" fmla="*/ 2147483646 h 128"/>
                <a:gd name="T92" fmla="*/ 2147483646 w 135"/>
                <a:gd name="T93" fmla="*/ 2147483646 h 128"/>
                <a:gd name="T94" fmla="*/ 2147483646 w 135"/>
                <a:gd name="T95" fmla="*/ 2147483646 h 128"/>
                <a:gd name="T96" fmla="*/ 2147483646 w 135"/>
                <a:gd name="T97" fmla="*/ 2147483646 h 128"/>
                <a:gd name="T98" fmla="*/ 2147483646 w 135"/>
                <a:gd name="T99" fmla="*/ 2147483646 h 128"/>
                <a:gd name="T100" fmla="*/ 2147483646 w 135"/>
                <a:gd name="T101" fmla="*/ 2147483646 h 128"/>
                <a:gd name="T102" fmla="*/ 2147483646 w 135"/>
                <a:gd name="T103" fmla="*/ 2147483646 h 128"/>
                <a:gd name="T104" fmla="*/ 2147483646 w 135"/>
                <a:gd name="T105" fmla="*/ 2147483646 h 128"/>
                <a:gd name="T106" fmla="*/ 2147483646 w 135"/>
                <a:gd name="T107" fmla="*/ 2147483646 h 128"/>
                <a:gd name="T108" fmla="*/ 2147483646 w 135"/>
                <a:gd name="T109" fmla="*/ 2147483646 h 128"/>
                <a:gd name="T110" fmla="*/ 2147483646 w 135"/>
                <a:gd name="T111" fmla="*/ 2147483646 h 128"/>
                <a:gd name="T112" fmla="*/ 2147483646 w 135"/>
                <a:gd name="T113" fmla="*/ 2147483646 h 1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5" h="128">
                  <a:moveTo>
                    <a:pt x="126" y="41"/>
                  </a:moveTo>
                  <a:cubicBezTo>
                    <a:pt x="127" y="40"/>
                    <a:pt x="128" y="45"/>
                    <a:pt x="128" y="44"/>
                  </a:cubicBezTo>
                  <a:cubicBezTo>
                    <a:pt x="128" y="43"/>
                    <a:pt x="125" y="36"/>
                    <a:pt x="125" y="37"/>
                  </a:cubicBezTo>
                  <a:cubicBezTo>
                    <a:pt x="122" y="32"/>
                    <a:pt x="119" y="28"/>
                    <a:pt x="116" y="24"/>
                  </a:cubicBezTo>
                  <a:cubicBezTo>
                    <a:pt x="112" y="18"/>
                    <a:pt x="106" y="16"/>
                    <a:pt x="100" y="11"/>
                  </a:cubicBezTo>
                  <a:cubicBezTo>
                    <a:pt x="100" y="11"/>
                    <a:pt x="102" y="12"/>
                    <a:pt x="103" y="12"/>
                  </a:cubicBezTo>
                  <a:cubicBezTo>
                    <a:pt x="102" y="12"/>
                    <a:pt x="100" y="11"/>
                    <a:pt x="99" y="10"/>
                  </a:cubicBezTo>
                  <a:cubicBezTo>
                    <a:pt x="99" y="11"/>
                    <a:pt x="100" y="11"/>
                    <a:pt x="100" y="11"/>
                  </a:cubicBezTo>
                  <a:cubicBezTo>
                    <a:pt x="93" y="9"/>
                    <a:pt x="88" y="7"/>
                    <a:pt x="81" y="4"/>
                  </a:cubicBezTo>
                  <a:cubicBezTo>
                    <a:pt x="81" y="4"/>
                    <a:pt x="82" y="4"/>
                    <a:pt x="82" y="4"/>
                  </a:cubicBezTo>
                  <a:cubicBezTo>
                    <a:pt x="81" y="3"/>
                    <a:pt x="80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1"/>
                    <a:pt x="76" y="0"/>
                    <a:pt x="75" y="2"/>
                  </a:cubicBezTo>
                  <a:cubicBezTo>
                    <a:pt x="76" y="2"/>
                    <a:pt x="77" y="2"/>
                    <a:pt x="77" y="2"/>
                  </a:cubicBezTo>
                  <a:cubicBezTo>
                    <a:pt x="77" y="2"/>
                    <a:pt x="77" y="2"/>
                    <a:pt x="78" y="2"/>
                  </a:cubicBezTo>
                  <a:cubicBezTo>
                    <a:pt x="77" y="2"/>
                    <a:pt x="75" y="2"/>
                    <a:pt x="74" y="2"/>
                  </a:cubicBezTo>
                  <a:cubicBezTo>
                    <a:pt x="74" y="2"/>
                    <a:pt x="74" y="2"/>
                    <a:pt x="73" y="2"/>
                  </a:cubicBezTo>
                  <a:cubicBezTo>
                    <a:pt x="74" y="2"/>
                    <a:pt x="73" y="2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2"/>
                    <a:pt x="71" y="2"/>
                    <a:pt x="71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6" y="0"/>
                    <a:pt x="64" y="1"/>
                  </a:cubicBezTo>
                  <a:cubicBezTo>
                    <a:pt x="67" y="0"/>
                    <a:pt x="65" y="1"/>
                    <a:pt x="63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57" y="1"/>
                    <a:pt x="52" y="3"/>
                    <a:pt x="51" y="3"/>
                  </a:cubicBezTo>
                  <a:cubicBezTo>
                    <a:pt x="46" y="4"/>
                    <a:pt x="40" y="6"/>
                    <a:pt x="37" y="10"/>
                  </a:cubicBezTo>
                  <a:cubicBezTo>
                    <a:pt x="37" y="10"/>
                    <a:pt x="36" y="10"/>
                    <a:pt x="36" y="10"/>
                  </a:cubicBezTo>
                  <a:cubicBezTo>
                    <a:pt x="35" y="11"/>
                    <a:pt x="30" y="12"/>
                    <a:pt x="31" y="12"/>
                  </a:cubicBezTo>
                  <a:cubicBezTo>
                    <a:pt x="27" y="15"/>
                    <a:pt x="24" y="22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9" y="26"/>
                    <a:pt x="21" y="23"/>
                    <a:pt x="21" y="23"/>
                  </a:cubicBezTo>
                  <a:cubicBezTo>
                    <a:pt x="20" y="25"/>
                    <a:pt x="13" y="36"/>
                    <a:pt x="12" y="34"/>
                  </a:cubicBezTo>
                  <a:cubicBezTo>
                    <a:pt x="12" y="36"/>
                    <a:pt x="12" y="37"/>
                    <a:pt x="11" y="38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0" y="49"/>
                    <a:pt x="5" y="72"/>
                    <a:pt x="10" y="85"/>
                  </a:cubicBezTo>
                  <a:cubicBezTo>
                    <a:pt x="15" y="98"/>
                    <a:pt x="23" y="109"/>
                    <a:pt x="35" y="117"/>
                  </a:cubicBezTo>
                  <a:cubicBezTo>
                    <a:pt x="32" y="115"/>
                    <a:pt x="38" y="118"/>
                    <a:pt x="36" y="117"/>
                  </a:cubicBezTo>
                  <a:cubicBezTo>
                    <a:pt x="40" y="120"/>
                    <a:pt x="45" y="122"/>
                    <a:pt x="50" y="124"/>
                  </a:cubicBezTo>
                  <a:cubicBezTo>
                    <a:pt x="59" y="127"/>
                    <a:pt x="75" y="128"/>
                    <a:pt x="83" y="124"/>
                  </a:cubicBezTo>
                  <a:cubicBezTo>
                    <a:pt x="90" y="120"/>
                    <a:pt x="99" y="120"/>
                    <a:pt x="105" y="116"/>
                  </a:cubicBezTo>
                  <a:cubicBezTo>
                    <a:pt x="108" y="114"/>
                    <a:pt x="120" y="99"/>
                    <a:pt x="120" y="99"/>
                  </a:cubicBezTo>
                  <a:cubicBezTo>
                    <a:pt x="129" y="80"/>
                    <a:pt x="135" y="60"/>
                    <a:pt x="126" y="41"/>
                  </a:cubicBezTo>
                  <a:close/>
                  <a:moveTo>
                    <a:pt x="123" y="41"/>
                  </a:moveTo>
                  <a:cubicBezTo>
                    <a:pt x="123" y="40"/>
                    <a:pt x="123" y="40"/>
                    <a:pt x="122" y="40"/>
                  </a:cubicBezTo>
                  <a:cubicBezTo>
                    <a:pt x="123" y="40"/>
                    <a:pt x="123" y="40"/>
                    <a:pt x="123" y="41"/>
                  </a:cubicBezTo>
                  <a:close/>
                  <a:moveTo>
                    <a:pt x="122" y="38"/>
                  </a:move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1" y="38"/>
                    <a:pt x="121" y="37"/>
                  </a:cubicBezTo>
                  <a:cubicBezTo>
                    <a:pt x="121" y="38"/>
                    <a:pt x="122" y="38"/>
                    <a:pt x="122" y="38"/>
                  </a:cubicBezTo>
                  <a:close/>
                  <a:moveTo>
                    <a:pt x="7" y="51"/>
                  </a:moveTo>
                  <a:cubicBezTo>
                    <a:pt x="8" y="49"/>
                    <a:pt x="8" y="50"/>
                    <a:pt x="7" y="51"/>
                  </a:cubicBezTo>
                  <a:close/>
                  <a:moveTo>
                    <a:pt x="125" y="81"/>
                  </a:moveTo>
                  <a:cubicBezTo>
                    <a:pt x="124" y="82"/>
                    <a:pt x="119" y="96"/>
                    <a:pt x="117" y="96"/>
                  </a:cubicBezTo>
                  <a:cubicBezTo>
                    <a:pt x="118" y="95"/>
                    <a:pt x="118" y="95"/>
                    <a:pt x="118" y="94"/>
                  </a:cubicBezTo>
                  <a:cubicBezTo>
                    <a:pt x="114" y="96"/>
                    <a:pt x="112" y="104"/>
                    <a:pt x="109" y="107"/>
                  </a:cubicBezTo>
                  <a:cubicBezTo>
                    <a:pt x="109" y="106"/>
                    <a:pt x="110" y="105"/>
                    <a:pt x="111" y="104"/>
                  </a:cubicBezTo>
                  <a:cubicBezTo>
                    <a:pt x="110" y="104"/>
                    <a:pt x="109" y="106"/>
                    <a:pt x="109" y="106"/>
                  </a:cubicBezTo>
                  <a:cubicBezTo>
                    <a:pt x="111" y="103"/>
                    <a:pt x="107" y="109"/>
                    <a:pt x="107" y="109"/>
                  </a:cubicBezTo>
                  <a:cubicBezTo>
                    <a:pt x="104" y="112"/>
                    <a:pt x="100" y="114"/>
                    <a:pt x="96" y="116"/>
                  </a:cubicBezTo>
                  <a:cubicBezTo>
                    <a:pt x="94" y="117"/>
                    <a:pt x="91" y="118"/>
                    <a:pt x="89" y="119"/>
                  </a:cubicBezTo>
                  <a:cubicBezTo>
                    <a:pt x="89" y="119"/>
                    <a:pt x="80" y="119"/>
                    <a:pt x="85" y="119"/>
                  </a:cubicBezTo>
                  <a:cubicBezTo>
                    <a:pt x="86" y="119"/>
                    <a:pt x="78" y="122"/>
                    <a:pt x="81" y="120"/>
                  </a:cubicBezTo>
                  <a:cubicBezTo>
                    <a:pt x="70" y="125"/>
                    <a:pt x="54" y="121"/>
                    <a:pt x="43" y="116"/>
                  </a:cubicBezTo>
                  <a:cubicBezTo>
                    <a:pt x="38" y="114"/>
                    <a:pt x="33" y="108"/>
                    <a:pt x="29" y="107"/>
                  </a:cubicBezTo>
                  <a:cubicBezTo>
                    <a:pt x="29" y="104"/>
                    <a:pt x="23" y="100"/>
                    <a:pt x="21" y="98"/>
                  </a:cubicBezTo>
                  <a:cubicBezTo>
                    <a:pt x="18" y="95"/>
                    <a:pt x="17" y="89"/>
                    <a:pt x="14" y="85"/>
                  </a:cubicBezTo>
                  <a:cubicBezTo>
                    <a:pt x="9" y="79"/>
                    <a:pt x="6" y="57"/>
                    <a:pt x="11" y="50"/>
                  </a:cubicBezTo>
                  <a:cubicBezTo>
                    <a:pt x="10" y="51"/>
                    <a:pt x="10" y="52"/>
                    <a:pt x="10" y="53"/>
                  </a:cubicBezTo>
                  <a:cubicBezTo>
                    <a:pt x="11" y="52"/>
                    <a:pt x="14" y="46"/>
                    <a:pt x="13" y="43"/>
                  </a:cubicBezTo>
                  <a:cubicBezTo>
                    <a:pt x="13" y="44"/>
                    <a:pt x="12" y="45"/>
                    <a:pt x="12" y="46"/>
                  </a:cubicBezTo>
                  <a:cubicBezTo>
                    <a:pt x="11" y="35"/>
                    <a:pt x="28" y="19"/>
                    <a:pt x="36" y="15"/>
                  </a:cubicBezTo>
                  <a:cubicBezTo>
                    <a:pt x="40" y="12"/>
                    <a:pt x="50" y="6"/>
                    <a:pt x="59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60" y="4"/>
                  </a:cubicBezTo>
                  <a:cubicBezTo>
                    <a:pt x="60" y="4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4"/>
                    <a:pt x="63" y="4"/>
                    <a:pt x="64" y="4"/>
                  </a:cubicBezTo>
                  <a:cubicBezTo>
                    <a:pt x="67" y="5"/>
                    <a:pt x="71" y="5"/>
                    <a:pt x="71" y="4"/>
                  </a:cubicBezTo>
                  <a:cubicBezTo>
                    <a:pt x="71" y="4"/>
                    <a:pt x="71" y="4"/>
                    <a:pt x="72" y="4"/>
                  </a:cubicBezTo>
                  <a:cubicBezTo>
                    <a:pt x="74" y="4"/>
                    <a:pt x="76" y="5"/>
                    <a:pt x="78" y="5"/>
                  </a:cubicBezTo>
                  <a:cubicBezTo>
                    <a:pt x="75" y="5"/>
                    <a:pt x="81" y="7"/>
                    <a:pt x="82" y="7"/>
                  </a:cubicBezTo>
                  <a:cubicBezTo>
                    <a:pt x="81" y="7"/>
                    <a:pt x="81" y="6"/>
                    <a:pt x="80" y="6"/>
                  </a:cubicBezTo>
                  <a:cubicBezTo>
                    <a:pt x="83" y="8"/>
                    <a:pt x="88" y="7"/>
                    <a:pt x="91" y="10"/>
                  </a:cubicBezTo>
                  <a:cubicBezTo>
                    <a:pt x="90" y="10"/>
                    <a:pt x="90" y="9"/>
                    <a:pt x="90" y="9"/>
                  </a:cubicBezTo>
                  <a:cubicBezTo>
                    <a:pt x="91" y="9"/>
                    <a:pt x="99" y="12"/>
                    <a:pt x="99" y="13"/>
                  </a:cubicBezTo>
                  <a:cubicBezTo>
                    <a:pt x="99" y="13"/>
                    <a:pt x="98" y="13"/>
                    <a:pt x="98" y="13"/>
                  </a:cubicBezTo>
                  <a:cubicBezTo>
                    <a:pt x="98" y="14"/>
                    <a:pt x="100" y="15"/>
                    <a:pt x="100" y="14"/>
                  </a:cubicBezTo>
                  <a:cubicBezTo>
                    <a:pt x="103" y="17"/>
                    <a:pt x="107" y="20"/>
                    <a:pt x="109" y="23"/>
                  </a:cubicBezTo>
                  <a:cubicBezTo>
                    <a:pt x="110" y="23"/>
                    <a:pt x="114" y="24"/>
                    <a:pt x="113" y="26"/>
                  </a:cubicBezTo>
                  <a:cubicBezTo>
                    <a:pt x="112" y="24"/>
                    <a:pt x="113" y="26"/>
                    <a:pt x="112" y="25"/>
                  </a:cubicBezTo>
                  <a:cubicBezTo>
                    <a:pt x="114" y="27"/>
                    <a:pt x="116" y="29"/>
                    <a:pt x="117" y="31"/>
                  </a:cubicBezTo>
                  <a:cubicBezTo>
                    <a:pt x="117" y="30"/>
                    <a:pt x="117" y="30"/>
                    <a:pt x="117" y="29"/>
                  </a:cubicBezTo>
                  <a:cubicBezTo>
                    <a:pt x="118" y="30"/>
                    <a:pt x="118" y="30"/>
                    <a:pt x="119" y="32"/>
                  </a:cubicBezTo>
                  <a:cubicBezTo>
                    <a:pt x="119" y="32"/>
                    <a:pt x="120" y="37"/>
                    <a:pt x="121" y="40"/>
                  </a:cubicBezTo>
                  <a:cubicBezTo>
                    <a:pt x="121" y="39"/>
                    <a:pt x="122" y="39"/>
                    <a:pt x="122" y="40"/>
                  </a:cubicBezTo>
                  <a:cubicBezTo>
                    <a:pt x="123" y="43"/>
                    <a:pt x="125" y="47"/>
                    <a:pt x="125" y="46"/>
                  </a:cubicBezTo>
                  <a:cubicBezTo>
                    <a:pt x="127" y="47"/>
                    <a:pt x="127" y="60"/>
                    <a:pt x="127" y="57"/>
                  </a:cubicBezTo>
                  <a:cubicBezTo>
                    <a:pt x="127" y="65"/>
                    <a:pt x="125" y="73"/>
                    <a:pt x="125" y="81"/>
                  </a:cubicBezTo>
                  <a:close/>
                  <a:moveTo>
                    <a:pt x="13" y="45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4"/>
                    <a:pt x="13" y="4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09"/>
            <p:cNvSpPr>
              <a:spLocks noEditPoints="1"/>
            </p:cNvSpPr>
            <p:nvPr/>
          </p:nvSpPr>
          <p:spPr bwMode="auto">
            <a:xfrm>
              <a:off x="8426564" y="2464847"/>
              <a:ext cx="1366581" cy="1655795"/>
            </a:xfrm>
            <a:custGeom>
              <a:avLst/>
              <a:gdLst/>
              <a:ahLst/>
              <a:cxnLst>
                <a:cxn ang="0">
                  <a:pos x="334" y="1907"/>
                </a:cxn>
                <a:cxn ang="0">
                  <a:pos x="66" y="2171"/>
                </a:cxn>
                <a:cxn ang="0">
                  <a:pos x="245" y="1654"/>
                </a:cxn>
                <a:cxn ang="0">
                  <a:pos x="613" y="615"/>
                </a:cxn>
                <a:cxn ang="0">
                  <a:pos x="914" y="437"/>
                </a:cxn>
                <a:cxn ang="0">
                  <a:pos x="1183" y="518"/>
                </a:cxn>
                <a:cxn ang="0">
                  <a:pos x="1300" y="828"/>
                </a:cxn>
                <a:cxn ang="0">
                  <a:pos x="1361" y="397"/>
                </a:cxn>
                <a:cxn ang="0">
                  <a:pos x="1587" y="8"/>
                </a:cxn>
                <a:cxn ang="0">
                  <a:pos x="1644" y="253"/>
                </a:cxn>
                <a:cxn ang="0">
                  <a:pos x="1645" y="691"/>
                </a:cxn>
                <a:cxn ang="0">
                  <a:pos x="1333" y="1279"/>
                </a:cxn>
                <a:cxn ang="0">
                  <a:pos x="936" y="1766"/>
                </a:cxn>
                <a:cxn ang="0">
                  <a:pos x="633" y="1720"/>
                </a:cxn>
                <a:cxn ang="0">
                  <a:pos x="1659" y="189"/>
                </a:cxn>
                <a:cxn ang="0">
                  <a:pos x="1065" y="372"/>
                </a:cxn>
                <a:cxn ang="0">
                  <a:pos x="1528" y="571"/>
                </a:cxn>
                <a:cxn ang="0">
                  <a:pos x="1031" y="503"/>
                </a:cxn>
                <a:cxn ang="0">
                  <a:pos x="1117" y="390"/>
                </a:cxn>
                <a:cxn ang="0">
                  <a:pos x="829" y="605"/>
                </a:cxn>
                <a:cxn ang="0">
                  <a:pos x="768" y="588"/>
                </a:cxn>
                <a:cxn ang="0">
                  <a:pos x="1166" y="550"/>
                </a:cxn>
                <a:cxn ang="0">
                  <a:pos x="1100" y="574"/>
                </a:cxn>
                <a:cxn ang="0">
                  <a:pos x="1510" y="1014"/>
                </a:cxn>
                <a:cxn ang="0">
                  <a:pos x="1512" y="734"/>
                </a:cxn>
                <a:cxn ang="0">
                  <a:pos x="1267" y="1087"/>
                </a:cxn>
                <a:cxn ang="0">
                  <a:pos x="871" y="689"/>
                </a:cxn>
                <a:cxn ang="0">
                  <a:pos x="963" y="606"/>
                </a:cxn>
                <a:cxn ang="0">
                  <a:pos x="749" y="609"/>
                </a:cxn>
                <a:cxn ang="0">
                  <a:pos x="825" y="622"/>
                </a:cxn>
                <a:cxn ang="0">
                  <a:pos x="592" y="758"/>
                </a:cxn>
                <a:cxn ang="0">
                  <a:pos x="682" y="620"/>
                </a:cxn>
                <a:cxn ang="0">
                  <a:pos x="1257" y="824"/>
                </a:cxn>
                <a:cxn ang="0">
                  <a:pos x="1022" y="723"/>
                </a:cxn>
                <a:cxn ang="0">
                  <a:pos x="644" y="1206"/>
                </a:cxn>
                <a:cxn ang="0">
                  <a:pos x="652" y="713"/>
                </a:cxn>
                <a:cxn ang="0">
                  <a:pos x="1071" y="941"/>
                </a:cxn>
                <a:cxn ang="0">
                  <a:pos x="723" y="828"/>
                </a:cxn>
                <a:cxn ang="0">
                  <a:pos x="940" y="764"/>
                </a:cxn>
                <a:cxn ang="0">
                  <a:pos x="727" y="883"/>
                </a:cxn>
                <a:cxn ang="0">
                  <a:pos x="849" y="817"/>
                </a:cxn>
                <a:cxn ang="0">
                  <a:pos x="606" y="799"/>
                </a:cxn>
                <a:cxn ang="0">
                  <a:pos x="1144" y="838"/>
                </a:cxn>
                <a:cxn ang="0">
                  <a:pos x="1263" y="842"/>
                </a:cxn>
                <a:cxn ang="0">
                  <a:pos x="1117" y="855"/>
                </a:cxn>
                <a:cxn ang="0">
                  <a:pos x="728" y="938"/>
                </a:cxn>
                <a:cxn ang="0">
                  <a:pos x="789" y="913"/>
                </a:cxn>
                <a:cxn ang="0">
                  <a:pos x="999" y="1289"/>
                </a:cxn>
                <a:cxn ang="0">
                  <a:pos x="904" y="1299"/>
                </a:cxn>
                <a:cxn ang="0">
                  <a:pos x="890" y="943"/>
                </a:cxn>
                <a:cxn ang="0">
                  <a:pos x="1286" y="1137"/>
                </a:cxn>
                <a:cxn ang="0">
                  <a:pos x="389" y="1330"/>
                </a:cxn>
                <a:cxn ang="0">
                  <a:pos x="675" y="1622"/>
                </a:cxn>
                <a:cxn ang="0">
                  <a:pos x="1224" y="1410"/>
                </a:cxn>
                <a:cxn ang="0">
                  <a:pos x="512" y="1161"/>
                </a:cxn>
                <a:cxn ang="0">
                  <a:pos x="1050" y="1650"/>
                </a:cxn>
                <a:cxn ang="0">
                  <a:pos x="912" y="1613"/>
                </a:cxn>
                <a:cxn ang="0">
                  <a:pos x="716" y="1629"/>
                </a:cxn>
                <a:cxn ang="0">
                  <a:pos x="610" y="1648"/>
                </a:cxn>
                <a:cxn ang="0">
                  <a:pos x="287" y="1718"/>
                </a:cxn>
                <a:cxn ang="0">
                  <a:pos x="179" y="1869"/>
                </a:cxn>
                <a:cxn ang="0">
                  <a:pos x="26" y="2075"/>
                </a:cxn>
              </a:cxnLst>
              <a:rect l="0" t="0" r="r" b="b"/>
              <a:pathLst>
                <a:path w="1680" h="2180">
                  <a:moveTo>
                    <a:pt x="633" y="1720"/>
                  </a:moveTo>
                  <a:lnTo>
                    <a:pt x="633" y="1720"/>
                  </a:lnTo>
                  <a:lnTo>
                    <a:pt x="626" y="1720"/>
                  </a:lnTo>
                  <a:lnTo>
                    <a:pt x="620" y="1721"/>
                  </a:lnTo>
                  <a:lnTo>
                    <a:pt x="609" y="1724"/>
                  </a:lnTo>
                  <a:lnTo>
                    <a:pt x="602" y="1725"/>
                  </a:lnTo>
                  <a:lnTo>
                    <a:pt x="598" y="1727"/>
                  </a:lnTo>
                  <a:lnTo>
                    <a:pt x="595" y="1727"/>
                  </a:lnTo>
                  <a:lnTo>
                    <a:pt x="595" y="1727"/>
                  </a:lnTo>
                  <a:lnTo>
                    <a:pt x="588" y="1724"/>
                  </a:lnTo>
                  <a:lnTo>
                    <a:pt x="582" y="1720"/>
                  </a:lnTo>
                  <a:lnTo>
                    <a:pt x="570" y="1710"/>
                  </a:lnTo>
                  <a:lnTo>
                    <a:pt x="564" y="1706"/>
                  </a:lnTo>
                  <a:lnTo>
                    <a:pt x="556" y="1700"/>
                  </a:lnTo>
                  <a:lnTo>
                    <a:pt x="549" y="1697"/>
                  </a:lnTo>
                  <a:lnTo>
                    <a:pt x="539" y="1695"/>
                  </a:lnTo>
                  <a:lnTo>
                    <a:pt x="539" y="1695"/>
                  </a:lnTo>
                  <a:lnTo>
                    <a:pt x="536" y="1682"/>
                  </a:lnTo>
                  <a:lnTo>
                    <a:pt x="537" y="1671"/>
                  </a:lnTo>
                  <a:lnTo>
                    <a:pt x="542" y="1661"/>
                  </a:lnTo>
                  <a:lnTo>
                    <a:pt x="546" y="1652"/>
                  </a:lnTo>
                  <a:lnTo>
                    <a:pt x="546" y="1652"/>
                  </a:lnTo>
                  <a:lnTo>
                    <a:pt x="543" y="1654"/>
                  </a:lnTo>
                  <a:lnTo>
                    <a:pt x="544" y="1648"/>
                  </a:lnTo>
                  <a:lnTo>
                    <a:pt x="544" y="1648"/>
                  </a:lnTo>
                  <a:lnTo>
                    <a:pt x="520" y="1647"/>
                  </a:lnTo>
                  <a:lnTo>
                    <a:pt x="498" y="1647"/>
                  </a:lnTo>
                  <a:lnTo>
                    <a:pt x="477" y="1648"/>
                  </a:lnTo>
                  <a:lnTo>
                    <a:pt x="456" y="1651"/>
                  </a:lnTo>
                  <a:lnTo>
                    <a:pt x="456" y="1651"/>
                  </a:lnTo>
                  <a:lnTo>
                    <a:pt x="462" y="1657"/>
                  </a:lnTo>
                  <a:lnTo>
                    <a:pt x="464" y="1662"/>
                  </a:lnTo>
                  <a:lnTo>
                    <a:pt x="470" y="1675"/>
                  </a:lnTo>
                  <a:lnTo>
                    <a:pt x="473" y="1690"/>
                  </a:lnTo>
                  <a:lnTo>
                    <a:pt x="474" y="1706"/>
                  </a:lnTo>
                  <a:lnTo>
                    <a:pt x="473" y="1723"/>
                  </a:lnTo>
                  <a:lnTo>
                    <a:pt x="471" y="1739"/>
                  </a:lnTo>
                  <a:lnTo>
                    <a:pt x="464" y="1773"/>
                  </a:lnTo>
                  <a:lnTo>
                    <a:pt x="464" y="1773"/>
                  </a:lnTo>
                  <a:lnTo>
                    <a:pt x="460" y="1789"/>
                  </a:lnTo>
                  <a:lnTo>
                    <a:pt x="454" y="1804"/>
                  </a:lnTo>
                  <a:lnTo>
                    <a:pt x="447" y="1820"/>
                  </a:lnTo>
                  <a:lnTo>
                    <a:pt x="440" y="1834"/>
                  </a:lnTo>
                  <a:lnTo>
                    <a:pt x="425" y="1859"/>
                  </a:lnTo>
                  <a:lnTo>
                    <a:pt x="410" y="1880"/>
                  </a:lnTo>
                  <a:lnTo>
                    <a:pt x="410" y="1880"/>
                  </a:lnTo>
                  <a:lnTo>
                    <a:pt x="389" y="1891"/>
                  </a:lnTo>
                  <a:lnTo>
                    <a:pt x="369" y="1905"/>
                  </a:lnTo>
                  <a:lnTo>
                    <a:pt x="369" y="1905"/>
                  </a:lnTo>
                  <a:lnTo>
                    <a:pt x="360" y="1904"/>
                  </a:lnTo>
                  <a:lnTo>
                    <a:pt x="351" y="1904"/>
                  </a:lnTo>
                  <a:lnTo>
                    <a:pt x="334" y="1907"/>
                  </a:lnTo>
                  <a:lnTo>
                    <a:pt x="316" y="1911"/>
                  </a:lnTo>
                  <a:lnTo>
                    <a:pt x="304" y="1911"/>
                  </a:lnTo>
                  <a:lnTo>
                    <a:pt x="292" y="1911"/>
                  </a:lnTo>
                  <a:lnTo>
                    <a:pt x="292" y="1911"/>
                  </a:lnTo>
                  <a:lnTo>
                    <a:pt x="282" y="1909"/>
                  </a:lnTo>
                  <a:lnTo>
                    <a:pt x="275" y="1905"/>
                  </a:lnTo>
                  <a:lnTo>
                    <a:pt x="266" y="1902"/>
                  </a:lnTo>
                  <a:lnTo>
                    <a:pt x="257" y="1900"/>
                  </a:lnTo>
                  <a:lnTo>
                    <a:pt x="257" y="1900"/>
                  </a:lnTo>
                  <a:lnTo>
                    <a:pt x="241" y="1898"/>
                  </a:lnTo>
                  <a:lnTo>
                    <a:pt x="226" y="1897"/>
                  </a:lnTo>
                  <a:lnTo>
                    <a:pt x="210" y="1894"/>
                  </a:lnTo>
                  <a:lnTo>
                    <a:pt x="202" y="1893"/>
                  </a:lnTo>
                  <a:lnTo>
                    <a:pt x="195" y="1890"/>
                  </a:lnTo>
                  <a:lnTo>
                    <a:pt x="195" y="1890"/>
                  </a:lnTo>
                  <a:lnTo>
                    <a:pt x="186" y="1897"/>
                  </a:lnTo>
                  <a:lnTo>
                    <a:pt x="181" y="1905"/>
                  </a:lnTo>
                  <a:lnTo>
                    <a:pt x="177" y="1915"/>
                  </a:lnTo>
                  <a:lnTo>
                    <a:pt x="174" y="1923"/>
                  </a:lnTo>
                  <a:lnTo>
                    <a:pt x="171" y="1935"/>
                  </a:lnTo>
                  <a:lnTo>
                    <a:pt x="171" y="1946"/>
                  </a:lnTo>
                  <a:lnTo>
                    <a:pt x="172" y="1959"/>
                  </a:lnTo>
                  <a:lnTo>
                    <a:pt x="175" y="1973"/>
                  </a:lnTo>
                  <a:lnTo>
                    <a:pt x="175" y="1973"/>
                  </a:lnTo>
                  <a:lnTo>
                    <a:pt x="178" y="1981"/>
                  </a:lnTo>
                  <a:lnTo>
                    <a:pt x="181" y="1989"/>
                  </a:lnTo>
                  <a:lnTo>
                    <a:pt x="191" y="2002"/>
                  </a:lnTo>
                  <a:lnTo>
                    <a:pt x="193" y="2008"/>
                  </a:lnTo>
                  <a:lnTo>
                    <a:pt x="195" y="2013"/>
                  </a:lnTo>
                  <a:lnTo>
                    <a:pt x="193" y="2019"/>
                  </a:lnTo>
                  <a:lnTo>
                    <a:pt x="191" y="2026"/>
                  </a:lnTo>
                  <a:lnTo>
                    <a:pt x="191" y="2026"/>
                  </a:lnTo>
                  <a:lnTo>
                    <a:pt x="165" y="2022"/>
                  </a:lnTo>
                  <a:lnTo>
                    <a:pt x="140" y="2017"/>
                  </a:lnTo>
                  <a:lnTo>
                    <a:pt x="118" y="2012"/>
                  </a:lnTo>
                  <a:lnTo>
                    <a:pt x="95" y="2003"/>
                  </a:lnTo>
                  <a:lnTo>
                    <a:pt x="95" y="2003"/>
                  </a:lnTo>
                  <a:lnTo>
                    <a:pt x="85" y="2019"/>
                  </a:lnTo>
                  <a:lnTo>
                    <a:pt x="80" y="2036"/>
                  </a:lnTo>
                  <a:lnTo>
                    <a:pt x="75" y="2054"/>
                  </a:lnTo>
                  <a:lnTo>
                    <a:pt x="73" y="2072"/>
                  </a:lnTo>
                  <a:lnTo>
                    <a:pt x="73" y="2092"/>
                  </a:lnTo>
                  <a:lnTo>
                    <a:pt x="73" y="2112"/>
                  </a:lnTo>
                  <a:lnTo>
                    <a:pt x="78" y="2149"/>
                  </a:lnTo>
                  <a:lnTo>
                    <a:pt x="78" y="2149"/>
                  </a:lnTo>
                  <a:lnTo>
                    <a:pt x="81" y="2166"/>
                  </a:lnTo>
                  <a:lnTo>
                    <a:pt x="81" y="2169"/>
                  </a:lnTo>
                  <a:lnTo>
                    <a:pt x="81" y="2173"/>
                  </a:lnTo>
                  <a:lnTo>
                    <a:pt x="78" y="2178"/>
                  </a:lnTo>
                  <a:lnTo>
                    <a:pt x="75" y="2180"/>
                  </a:lnTo>
                  <a:lnTo>
                    <a:pt x="75" y="2180"/>
                  </a:lnTo>
                  <a:lnTo>
                    <a:pt x="66" y="2171"/>
                  </a:lnTo>
                  <a:lnTo>
                    <a:pt x="56" y="2159"/>
                  </a:lnTo>
                  <a:lnTo>
                    <a:pt x="46" y="2148"/>
                  </a:lnTo>
                  <a:lnTo>
                    <a:pt x="38" y="2134"/>
                  </a:lnTo>
                  <a:lnTo>
                    <a:pt x="29" y="2120"/>
                  </a:lnTo>
                  <a:lnTo>
                    <a:pt x="22" y="2105"/>
                  </a:lnTo>
                  <a:lnTo>
                    <a:pt x="15" y="2089"/>
                  </a:lnTo>
                  <a:lnTo>
                    <a:pt x="11" y="2072"/>
                  </a:lnTo>
                  <a:lnTo>
                    <a:pt x="5" y="2055"/>
                  </a:lnTo>
                  <a:lnTo>
                    <a:pt x="2" y="2039"/>
                  </a:lnTo>
                  <a:lnTo>
                    <a:pt x="1" y="2022"/>
                  </a:lnTo>
                  <a:lnTo>
                    <a:pt x="0" y="2005"/>
                  </a:lnTo>
                  <a:lnTo>
                    <a:pt x="0" y="1987"/>
                  </a:lnTo>
                  <a:lnTo>
                    <a:pt x="1" y="1971"/>
                  </a:lnTo>
                  <a:lnTo>
                    <a:pt x="5" y="1954"/>
                  </a:lnTo>
                  <a:lnTo>
                    <a:pt x="9" y="1937"/>
                  </a:lnTo>
                  <a:lnTo>
                    <a:pt x="9" y="1937"/>
                  </a:lnTo>
                  <a:lnTo>
                    <a:pt x="19" y="1925"/>
                  </a:lnTo>
                  <a:lnTo>
                    <a:pt x="29" y="1911"/>
                  </a:lnTo>
                  <a:lnTo>
                    <a:pt x="50" y="1885"/>
                  </a:lnTo>
                  <a:lnTo>
                    <a:pt x="50" y="1885"/>
                  </a:lnTo>
                  <a:lnTo>
                    <a:pt x="61" y="1880"/>
                  </a:lnTo>
                  <a:lnTo>
                    <a:pt x="73" y="1876"/>
                  </a:lnTo>
                  <a:lnTo>
                    <a:pt x="84" y="1873"/>
                  </a:lnTo>
                  <a:lnTo>
                    <a:pt x="97" y="1870"/>
                  </a:lnTo>
                  <a:lnTo>
                    <a:pt x="120" y="1867"/>
                  </a:lnTo>
                  <a:lnTo>
                    <a:pt x="144" y="1864"/>
                  </a:lnTo>
                  <a:lnTo>
                    <a:pt x="144" y="1864"/>
                  </a:lnTo>
                  <a:lnTo>
                    <a:pt x="154" y="1862"/>
                  </a:lnTo>
                  <a:lnTo>
                    <a:pt x="165" y="1856"/>
                  </a:lnTo>
                  <a:lnTo>
                    <a:pt x="188" y="1845"/>
                  </a:lnTo>
                  <a:lnTo>
                    <a:pt x="188" y="1845"/>
                  </a:lnTo>
                  <a:lnTo>
                    <a:pt x="217" y="1831"/>
                  </a:lnTo>
                  <a:lnTo>
                    <a:pt x="231" y="1824"/>
                  </a:lnTo>
                  <a:lnTo>
                    <a:pt x="245" y="1815"/>
                  </a:lnTo>
                  <a:lnTo>
                    <a:pt x="245" y="1815"/>
                  </a:lnTo>
                  <a:lnTo>
                    <a:pt x="259" y="1804"/>
                  </a:lnTo>
                  <a:lnTo>
                    <a:pt x="268" y="1797"/>
                  </a:lnTo>
                  <a:lnTo>
                    <a:pt x="275" y="1790"/>
                  </a:lnTo>
                  <a:lnTo>
                    <a:pt x="280" y="1780"/>
                  </a:lnTo>
                  <a:lnTo>
                    <a:pt x="286" y="1770"/>
                  </a:lnTo>
                  <a:lnTo>
                    <a:pt x="289" y="1759"/>
                  </a:lnTo>
                  <a:lnTo>
                    <a:pt x="292" y="1745"/>
                  </a:lnTo>
                  <a:lnTo>
                    <a:pt x="292" y="1745"/>
                  </a:lnTo>
                  <a:lnTo>
                    <a:pt x="276" y="1734"/>
                  </a:lnTo>
                  <a:lnTo>
                    <a:pt x="262" y="1721"/>
                  </a:lnTo>
                  <a:lnTo>
                    <a:pt x="251" y="1709"/>
                  </a:lnTo>
                  <a:lnTo>
                    <a:pt x="245" y="1699"/>
                  </a:lnTo>
                  <a:lnTo>
                    <a:pt x="245" y="1699"/>
                  </a:lnTo>
                  <a:lnTo>
                    <a:pt x="243" y="1693"/>
                  </a:lnTo>
                  <a:lnTo>
                    <a:pt x="241" y="1686"/>
                  </a:lnTo>
                  <a:lnTo>
                    <a:pt x="243" y="1671"/>
                  </a:lnTo>
                  <a:lnTo>
                    <a:pt x="245" y="1654"/>
                  </a:lnTo>
                  <a:lnTo>
                    <a:pt x="248" y="1637"/>
                  </a:lnTo>
                  <a:lnTo>
                    <a:pt x="248" y="1637"/>
                  </a:lnTo>
                  <a:lnTo>
                    <a:pt x="257" y="1600"/>
                  </a:lnTo>
                  <a:lnTo>
                    <a:pt x="265" y="1565"/>
                  </a:lnTo>
                  <a:lnTo>
                    <a:pt x="272" y="1530"/>
                  </a:lnTo>
                  <a:lnTo>
                    <a:pt x="280" y="1495"/>
                  </a:lnTo>
                  <a:lnTo>
                    <a:pt x="280" y="1495"/>
                  </a:lnTo>
                  <a:lnTo>
                    <a:pt x="290" y="1440"/>
                  </a:lnTo>
                  <a:lnTo>
                    <a:pt x="301" y="1388"/>
                  </a:lnTo>
                  <a:lnTo>
                    <a:pt x="301" y="1388"/>
                  </a:lnTo>
                  <a:lnTo>
                    <a:pt x="308" y="1373"/>
                  </a:lnTo>
                  <a:lnTo>
                    <a:pt x="318" y="1359"/>
                  </a:lnTo>
                  <a:lnTo>
                    <a:pt x="338" y="1334"/>
                  </a:lnTo>
                  <a:lnTo>
                    <a:pt x="338" y="1334"/>
                  </a:lnTo>
                  <a:lnTo>
                    <a:pt x="353" y="1324"/>
                  </a:lnTo>
                  <a:lnTo>
                    <a:pt x="370" y="1317"/>
                  </a:lnTo>
                  <a:lnTo>
                    <a:pt x="389" y="1311"/>
                  </a:lnTo>
                  <a:lnTo>
                    <a:pt x="407" y="1307"/>
                  </a:lnTo>
                  <a:lnTo>
                    <a:pt x="426" y="1304"/>
                  </a:lnTo>
                  <a:lnTo>
                    <a:pt x="446" y="1303"/>
                  </a:lnTo>
                  <a:lnTo>
                    <a:pt x="484" y="1303"/>
                  </a:lnTo>
                  <a:lnTo>
                    <a:pt x="484" y="1303"/>
                  </a:lnTo>
                  <a:lnTo>
                    <a:pt x="483" y="1254"/>
                  </a:lnTo>
                  <a:lnTo>
                    <a:pt x="480" y="1203"/>
                  </a:lnTo>
                  <a:lnTo>
                    <a:pt x="478" y="1153"/>
                  </a:lnTo>
                  <a:lnTo>
                    <a:pt x="478" y="1106"/>
                  </a:lnTo>
                  <a:lnTo>
                    <a:pt x="478" y="1106"/>
                  </a:lnTo>
                  <a:lnTo>
                    <a:pt x="480" y="1102"/>
                  </a:lnTo>
                  <a:lnTo>
                    <a:pt x="481" y="1099"/>
                  </a:lnTo>
                  <a:lnTo>
                    <a:pt x="485" y="1094"/>
                  </a:lnTo>
                  <a:lnTo>
                    <a:pt x="491" y="1088"/>
                  </a:lnTo>
                  <a:lnTo>
                    <a:pt x="492" y="1085"/>
                  </a:lnTo>
                  <a:lnTo>
                    <a:pt x="494" y="1081"/>
                  </a:lnTo>
                  <a:lnTo>
                    <a:pt x="494" y="1081"/>
                  </a:lnTo>
                  <a:lnTo>
                    <a:pt x="509" y="1074"/>
                  </a:lnTo>
                  <a:lnTo>
                    <a:pt x="525" y="1068"/>
                  </a:lnTo>
                  <a:lnTo>
                    <a:pt x="532" y="1066"/>
                  </a:lnTo>
                  <a:lnTo>
                    <a:pt x="540" y="1063"/>
                  </a:lnTo>
                  <a:lnTo>
                    <a:pt x="547" y="1063"/>
                  </a:lnTo>
                  <a:lnTo>
                    <a:pt x="556" y="1064"/>
                  </a:lnTo>
                  <a:lnTo>
                    <a:pt x="556" y="1064"/>
                  </a:lnTo>
                  <a:lnTo>
                    <a:pt x="554" y="988"/>
                  </a:lnTo>
                  <a:lnTo>
                    <a:pt x="554" y="920"/>
                  </a:lnTo>
                  <a:lnTo>
                    <a:pt x="553" y="848"/>
                  </a:lnTo>
                  <a:lnTo>
                    <a:pt x="551" y="771"/>
                  </a:lnTo>
                  <a:lnTo>
                    <a:pt x="551" y="771"/>
                  </a:lnTo>
                  <a:lnTo>
                    <a:pt x="560" y="758"/>
                  </a:lnTo>
                  <a:lnTo>
                    <a:pt x="567" y="744"/>
                  </a:lnTo>
                  <a:lnTo>
                    <a:pt x="579" y="715"/>
                  </a:lnTo>
                  <a:lnTo>
                    <a:pt x="591" y="682"/>
                  </a:lnTo>
                  <a:lnTo>
                    <a:pt x="602" y="649"/>
                  </a:lnTo>
                  <a:lnTo>
                    <a:pt x="613" y="615"/>
                  </a:lnTo>
                  <a:lnTo>
                    <a:pt x="624" y="581"/>
                  </a:lnTo>
                  <a:lnTo>
                    <a:pt x="637" y="549"/>
                  </a:lnTo>
                  <a:lnTo>
                    <a:pt x="645" y="533"/>
                  </a:lnTo>
                  <a:lnTo>
                    <a:pt x="652" y="519"/>
                  </a:lnTo>
                  <a:lnTo>
                    <a:pt x="652" y="519"/>
                  </a:lnTo>
                  <a:lnTo>
                    <a:pt x="659" y="522"/>
                  </a:lnTo>
                  <a:lnTo>
                    <a:pt x="666" y="526"/>
                  </a:lnTo>
                  <a:lnTo>
                    <a:pt x="672" y="531"/>
                  </a:lnTo>
                  <a:lnTo>
                    <a:pt x="676" y="536"/>
                  </a:lnTo>
                  <a:lnTo>
                    <a:pt x="685" y="549"/>
                  </a:lnTo>
                  <a:lnTo>
                    <a:pt x="690" y="563"/>
                  </a:lnTo>
                  <a:lnTo>
                    <a:pt x="702" y="592"/>
                  </a:lnTo>
                  <a:lnTo>
                    <a:pt x="707" y="606"/>
                  </a:lnTo>
                  <a:lnTo>
                    <a:pt x="716" y="619"/>
                  </a:lnTo>
                  <a:lnTo>
                    <a:pt x="716" y="619"/>
                  </a:lnTo>
                  <a:lnTo>
                    <a:pt x="717" y="629"/>
                  </a:lnTo>
                  <a:lnTo>
                    <a:pt x="720" y="640"/>
                  </a:lnTo>
                  <a:lnTo>
                    <a:pt x="728" y="661"/>
                  </a:lnTo>
                  <a:lnTo>
                    <a:pt x="728" y="661"/>
                  </a:lnTo>
                  <a:lnTo>
                    <a:pt x="732" y="639"/>
                  </a:lnTo>
                  <a:lnTo>
                    <a:pt x="735" y="616"/>
                  </a:lnTo>
                  <a:lnTo>
                    <a:pt x="738" y="569"/>
                  </a:lnTo>
                  <a:lnTo>
                    <a:pt x="738" y="569"/>
                  </a:lnTo>
                  <a:lnTo>
                    <a:pt x="749" y="556"/>
                  </a:lnTo>
                  <a:lnTo>
                    <a:pt x="762" y="542"/>
                  </a:lnTo>
                  <a:lnTo>
                    <a:pt x="783" y="510"/>
                  </a:lnTo>
                  <a:lnTo>
                    <a:pt x="783" y="510"/>
                  </a:lnTo>
                  <a:lnTo>
                    <a:pt x="803" y="477"/>
                  </a:lnTo>
                  <a:lnTo>
                    <a:pt x="811" y="462"/>
                  </a:lnTo>
                  <a:lnTo>
                    <a:pt x="818" y="444"/>
                  </a:lnTo>
                  <a:lnTo>
                    <a:pt x="818" y="444"/>
                  </a:lnTo>
                  <a:lnTo>
                    <a:pt x="821" y="442"/>
                  </a:lnTo>
                  <a:lnTo>
                    <a:pt x="822" y="439"/>
                  </a:lnTo>
                  <a:lnTo>
                    <a:pt x="826" y="434"/>
                  </a:lnTo>
                  <a:lnTo>
                    <a:pt x="829" y="428"/>
                  </a:lnTo>
                  <a:lnTo>
                    <a:pt x="834" y="424"/>
                  </a:lnTo>
                  <a:lnTo>
                    <a:pt x="834" y="424"/>
                  </a:lnTo>
                  <a:lnTo>
                    <a:pt x="836" y="414"/>
                  </a:lnTo>
                  <a:lnTo>
                    <a:pt x="839" y="406"/>
                  </a:lnTo>
                  <a:lnTo>
                    <a:pt x="848" y="392"/>
                  </a:lnTo>
                  <a:lnTo>
                    <a:pt x="857" y="378"/>
                  </a:lnTo>
                  <a:lnTo>
                    <a:pt x="867" y="362"/>
                  </a:lnTo>
                  <a:lnTo>
                    <a:pt x="867" y="362"/>
                  </a:lnTo>
                  <a:lnTo>
                    <a:pt x="869" y="362"/>
                  </a:lnTo>
                  <a:lnTo>
                    <a:pt x="870" y="361"/>
                  </a:lnTo>
                  <a:lnTo>
                    <a:pt x="870" y="358"/>
                  </a:lnTo>
                  <a:lnTo>
                    <a:pt x="870" y="358"/>
                  </a:lnTo>
                  <a:lnTo>
                    <a:pt x="878" y="359"/>
                  </a:lnTo>
                  <a:lnTo>
                    <a:pt x="885" y="361"/>
                  </a:lnTo>
                  <a:lnTo>
                    <a:pt x="885" y="361"/>
                  </a:lnTo>
                  <a:lnTo>
                    <a:pt x="901" y="399"/>
                  </a:lnTo>
                  <a:lnTo>
                    <a:pt x="914" y="437"/>
                  </a:lnTo>
                  <a:lnTo>
                    <a:pt x="939" y="518"/>
                  </a:lnTo>
                  <a:lnTo>
                    <a:pt x="939" y="518"/>
                  </a:lnTo>
                  <a:lnTo>
                    <a:pt x="942" y="512"/>
                  </a:lnTo>
                  <a:lnTo>
                    <a:pt x="944" y="508"/>
                  </a:lnTo>
                  <a:lnTo>
                    <a:pt x="949" y="504"/>
                  </a:lnTo>
                  <a:lnTo>
                    <a:pt x="951" y="500"/>
                  </a:lnTo>
                  <a:lnTo>
                    <a:pt x="951" y="500"/>
                  </a:lnTo>
                  <a:lnTo>
                    <a:pt x="954" y="501"/>
                  </a:lnTo>
                  <a:lnTo>
                    <a:pt x="956" y="501"/>
                  </a:lnTo>
                  <a:lnTo>
                    <a:pt x="958" y="503"/>
                  </a:lnTo>
                  <a:lnTo>
                    <a:pt x="960" y="504"/>
                  </a:lnTo>
                  <a:lnTo>
                    <a:pt x="960" y="504"/>
                  </a:lnTo>
                  <a:lnTo>
                    <a:pt x="967" y="497"/>
                  </a:lnTo>
                  <a:lnTo>
                    <a:pt x="972" y="490"/>
                  </a:lnTo>
                  <a:lnTo>
                    <a:pt x="984" y="469"/>
                  </a:lnTo>
                  <a:lnTo>
                    <a:pt x="995" y="446"/>
                  </a:lnTo>
                  <a:lnTo>
                    <a:pt x="1006" y="424"/>
                  </a:lnTo>
                  <a:lnTo>
                    <a:pt x="1006" y="424"/>
                  </a:lnTo>
                  <a:lnTo>
                    <a:pt x="1015" y="411"/>
                  </a:lnTo>
                  <a:lnTo>
                    <a:pt x="1023" y="400"/>
                  </a:lnTo>
                  <a:lnTo>
                    <a:pt x="1040" y="376"/>
                  </a:lnTo>
                  <a:lnTo>
                    <a:pt x="1048" y="365"/>
                  </a:lnTo>
                  <a:lnTo>
                    <a:pt x="1057" y="354"/>
                  </a:lnTo>
                  <a:lnTo>
                    <a:pt x="1062" y="341"/>
                  </a:lnTo>
                  <a:lnTo>
                    <a:pt x="1067" y="328"/>
                  </a:lnTo>
                  <a:lnTo>
                    <a:pt x="1067" y="328"/>
                  </a:lnTo>
                  <a:lnTo>
                    <a:pt x="1069" y="331"/>
                  </a:lnTo>
                  <a:lnTo>
                    <a:pt x="1069" y="328"/>
                  </a:lnTo>
                  <a:lnTo>
                    <a:pt x="1069" y="327"/>
                  </a:lnTo>
                  <a:lnTo>
                    <a:pt x="1072" y="328"/>
                  </a:lnTo>
                  <a:lnTo>
                    <a:pt x="1072" y="328"/>
                  </a:lnTo>
                  <a:lnTo>
                    <a:pt x="1075" y="317"/>
                  </a:lnTo>
                  <a:lnTo>
                    <a:pt x="1078" y="312"/>
                  </a:lnTo>
                  <a:lnTo>
                    <a:pt x="1082" y="305"/>
                  </a:lnTo>
                  <a:lnTo>
                    <a:pt x="1086" y="299"/>
                  </a:lnTo>
                  <a:lnTo>
                    <a:pt x="1092" y="295"/>
                  </a:lnTo>
                  <a:lnTo>
                    <a:pt x="1097" y="292"/>
                  </a:lnTo>
                  <a:lnTo>
                    <a:pt x="1106" y="292"/>
                  </a:lnTo>
                  <a:lnTo>
                    <a:pt x="1106" y="292"/>
                  </a:lnTo>
                  <a:lnTo>
                    <a:pt x="1113" y="305"/>
                  </a:lnTo>
                  <a:lnTo>
                    <a:pt x="1118" y="319"/>
                  </a:lnTo>
                  <a:lnTo>
                    <a:pt x="1127" y="350"/>
                  </a:lnTo>
                  <a:lnTo>
                    <a:pt x="1135" y="379"/>
                  </a:lnTo>
                  <a:lnTo>
                    <a:pt x="1141" y="394"/>
                  </a:lnTo>
                  <a:lnTo>
                    <a:pt x="1148" y="407"/>
                  </a:lnTo>
                  <a:lnTo>
                    <a:pt x="1148" y="407"/>
                  </a:lnTo>
                  <a:lnTo>
                    <a:pt x="1159" y="456"/>
                  </a:lnTo>
                  <a:lnTo>
                    <a:pt x="1166" y="479"/>
                  </a:lnTo>
                  <a:lnTo>
                    <a:pt x="1173" y="500"/>
                  </a:lnTo>
                  <a:lnTo>
                    <a:pt x="1173" y="500"/>
                  </a:lnTo>
                  <a:lnTo>
                    <a:pt x="1177" y="510"/>
                  </a:lnTo>
                  <a:lnTo>
                    <a:pt x="1183" y="518"/>
                  </a:lnTo>
                  <a:lnTo>
                    <a:pt x="1187" y="526"/>
                  </a:lnTo>
                  <a:lnTo>
                    <a:pt x="1189" y="535"/>
                  </a:lnTo>
                  <a:lnTo>
                    <a:pt x="1189" y="535"/>
                  </a:lnTo>
                  <a:lnTo>
                    <a:pt x="1189" y="539"/>
                  </a:lnTo>
                  <a:lnTo>
                    <a:pt x="1186" y="545"/>
                  </a:lnTo>
                  <a:lnTo>
                    <a:pt x="1183" y="549"/>
                  </a:lnTo>
                  <a:lnTo>
                    <a:pt x="1182" y="554"/>
                  </a:lnTo>
                  <a:lnTo>
                    <a:pt x="1182" y="554"/>
                  </a:lnTo>
                  <a:lnTo>
                    <a:pt x="1179" y="564"/>
                  </a:lnTo>
                  <a:lnTo>
                    <a:pt x="1179" y="576"/>
                  </a:lnTo>
                  <a:lnTo>
                    <a:pt x="1176" y="598"/>
                  </a:lnTo>
                  <a:lnTo>
                    <a:pt x="1176" y="608"/>
                  </a:lnTo>
                  <a:lnTo>
                    <a:pt x="1173" y="618"/>
                  </a:lnTo>
                  <a:lnTo>
                    <a:pt x="1170" y="626"/>
                  </a:lnTo>
                  <a:lnTo>
                    <a:pt x="1166" y="635"/>
                  </a:lnTo>
                  <a:lnTo>
                    <a:pt x="1166" y="635"/>
                  </a:lnTo>
                  <a:lnTo>
                    <a:pt x="1172" y="629"/>
                  </a:lnTo>
                  <a:lnTo>
                    <a:pt x="1179" y="620"/>
                  </a:lnTo>
                  <a:lnTo>
                    <a:pt x="1190" y="604"/>
                  </a:lnTo>
                  <a:lnTo>
                    <a:pt x="1201" y="583"/>
                  </a:lnTo>
                  <a:lnTo>
                    <a:pt x="1210" y="563"/>
                  </a:lnTo>
                  <a:lnTo>
                    <a:pt x="1210" y="563"/>
                  </a:lnTo>
                  <a:lnTo>
                    <a:pt x="1214" y="563"/>
                  </a:lnTo>
                  <a:lnTo>
                    <a:pt x="1221" y="562"/>
                  </a:lnTo>
                  <a:lnTo>
                    <a:pt x="1227" y="560"/>
                  </a:lnTo>
                  <a:lnTo>
                    <a:pt x="1231" y="560"/>
                  </a:lnTo>
                  <a:lnTo>
                    <a:pt x="1234" y="563"/>
                  </a:lnTo>
                  <a:lnTo>
                    <a:pt x="1234" y="563"/>
                  </a:lnTo>
                  <a:lnTo>
                    <a:pt x="1238" y="576"/>
                  </a:lnTo>
                  <a:lnTo>
                    <a:pt x="1241" y="591"/>
                  </a:lnTo>
                  <a:lnTo>
                    <a:pt x="1246" y="626"/>
                  </a:lnTo>
                  <a:lnTo>
                    <a:pt x="1250" y="660"/>
                  </a:lnTo>
                  <a:lnTo>
                    <a:pt x="1257" y="688"/>
                  </a:lnTo>
                  <a:lnTo>
                    <a:pt x="1257" y="688"/>
                  </a:lnTo>
                  <a:lnTo>
                    <a:pt x="1264" y="715"/>
                  </a:lnTo>
                  <a:lnTo>
                    <a:pt x="1269" y="726"/>
                  </a:lnTo>
                  <a:lnTo>
                    <a:pt x="1270" y="741"/>
                  </a:lnTo>
                  <a:lnTo>
                    <a:pt x="1270" y="741"/>
                  </a:lnTo>
                  <a:lnTo>
                    <a:pt x="1273" y="752"/>
                  </a:lnTo>
                  <a:lnTo>
                    <a:pt x="1279" y="764"/>
                  </a:lnTo>
                  <a:lnTo>
                    <a:pt x="1284" y="774"/>
                  </a:lnTo>
                  <a:lnTo>
                    <a:pt x="1288" y="786"/>
                  </a:lnTo>
                  <a:lnTo>
                    <a:pt x="1288" y="786"/>
                  </a:lnTo>
                  <a:lnTo>
                    <a:pt x="1290" y="792"/>
                  </a:lnTo>
                  <a:lnTo>
                    <a:pt x="1290" y="799"/>
                  </a:lnTo>
                  <a:lnTo>
                    <a:pt x="1293" y="811"/>
                  </a:lnTo>
                  <a:lnTo>
                    <a:pt x="1293" y="811"/>
                  </a:lnTo>
                  <a:lnTo>
                    <a:pt x="1294" y="816"/>
                  </a:lnTo>
                  <a:lnTo>
                    <a:pt x="1297" y="820"/>
                  </a:lnTo>
                  <a:lnTo>
                    <a:pt x="1298" y="824"/>
                  </a:lnTo>
                  <a:lnTo>
                    <a:pt x="1300" y="828"/>
                  </a:lnTo>
                  <a:lnTo>
                    <a:pt x="1300" y="828"/>
                  </a:lnTo>
                  <a:lnTo>
                    <a:pt x="1300" y="842"/>
                  </a:lnTo>
                  <a:lnTo>
                    <a:pt x="1297" y="859"/>
                  </a:lnTo>
                  <a:lnTo>
                    <a:pt x="1290" y="890"/>
                  </a:lnTo>
                  <a:lnTo>
                    <a:pt x="1290" y="890"/>
                  </a:lnTo>
                  <a:lnTo>
                    <a:pt x="1287" y="904"/>
                  </a:lnTo>
                  <a:lnTo>
                    <a:pt x="1281" y="918"/>
                  </a:lnTo>
                  <a:lnTo>
                    <a:pt x="1279" y="932"/>
                  </a:lnTo>
                  <a:lnTo>
                    <a:pt x="1277" y="948"/>
                  </a:lnTo>
                  <a:lnTo>
                    <a:pt x="1277" y="948"/>
                  </a:lnTo>
                  <a:lnTo>
                    <a:pt x="1311" y="928"/>
                  </a:lnTo>
                  <a:lnTo>
                    <a:pt x="1349" y="904"/>
                  </a:lnTo>
                  <a:lnTo>
                    <a:pt x="1367" y="891"/>
                  </a:lnTo>
                  <a:lnTo>
                    <a:pt x="1384" y="877"/>
                  </a:lnTo>
                  <a:lnTo>
                    <a:pt x="1399" y="863"/>
                  </a:lnTo>
                  <a:lnTo>
                    <a:pt x="1415" y="848"/>
                  </a:lnTo>
                  <a:lnTo>
                    <a:pt x="1415" y="848"/>
                  </a:lnTo>
                  <a:lnTo>
                    <a:pt x="1429" y="830"/>
                  </a:lnTo>
                  <a:lnTo>
                    <a:pt x="1443" y="810"/>
                  </a:lnTo>
                  <a:lnTo>
                    <a:pt x="1467" y="774"/>
                  </a:lnTo>
                  <a:lnTo>
                    <a:pt x="1467" y="774"/>
                  </a:lnTo>
                  <a:lnTo>
                    <a:pt x="1471" y="769"/>
                  </a:lnTo>
                  <a:lnTo>
                    <a:pt x="1476" y="765"/>
                  </a:lnTo>
                  <a:lnTo>
                    <a:pt x="1481" y="759"/>
                  </a:lnTo>
                  <a:lnTo>
                    <a:pt x="1485" y="755"/>
                  </a:lnTo>
                  <a:lnTo>
                    <a:pt x="1485" y="755"/>
                  </a:lnTo>
                  <a:lnTo>
                    <a:pt x="1486" y="747"/>
                  </a:lnTo>
                  <a:lnTo>
                    <a:pt x="1486" y="738"/>
                  </a:lnTo>
                  <a:lnTo>
                    <a:pt x="1486" y="730"/>
                  </a:lnTo>
                  <a:lnTo>
                    <a:pt x="1488" y="722"/>
                  </a:lnTo>
                  <a:lnTo>
                    <a:pt x="1488" y="722"/>
                  </a:lnTo>
                  <a:lnTo>
                    <a:pt x="1495" y="710"/>
                  </a:lnTo>
                  <a:lnTo>
                    <a:pt x="1500" y="699"/>
                  </a:lnTo>
                  <a:lnTo>
                    <a:pt x="1506" y="685"/>
                  </a:lnTo>
                  <a:lnTo>
                    <a:pt x="1510" y="671"/>
                  </a:lnTo>
                  <a:lnTo>
                    <a:pt x="1526" y="619"/>
                  </a:lnTo>
                  <a:lnTo>
                    <a:pt x="1526" y="619"/>
                  </a:lnTo>
                  <a:lnTo>
                    <a:pt x="1521" y="609"/>
                  </a:lnTo>
                  <a:lnTo>
                    <a:pt x="1516" y="601"/>
                  </a:lnTo>
                  <a:lnTo>
                    <a:pt x="1505" y="587"/>
                  </a:lnTo>
                  <a:lnTo>
                    <a:pt x="1492" y="573"/>
                  </a:lnTo>
                  <a:lnTo>
                    <a:pt x="1478" y="560"/>
                  </a:lnTo>
                  <a:lnTo>
                    <a:pt x="1448" y="538"/>
                  </a:lnTo>
                  <a:lnTo>
                    <a:pt x="1434" y="525"/>
                  </a:lnTo>
                  <a:lnTo>
                    <a:pt x="1422" y="512"/>
                  </a:lnTo>
                  <a:lnTo>
                    <a:pt x="1422" y="512"/>
                  </a:lnTo>
                  <a:lnTo>
                    <a:pt x="1412" y="493"/>
                  </a:lnTo>
                  <a:lnTo>
                    <a:pt x="1401" y="474"/>
                  </a:lnTo>
                  <a:lnTo>
                    <a:pt x="1377" y="439"/>
                  </a:lnTo>
                  <a:lnTo>
                    <a:pt x="1377" y="439"/>
                  </a:lnTo>
                  <a:lnTo>
                    <a:pt x="1374" y="425"/>
                  </a:lnTo>
                  <a:lnTo>
                    <a:pt x="1368" y="411"/>
                  </a:lnTo>
                  <a:lnTo>
                    <a:pt x="1361" y="397"/>
                  </a:lnTo>
                  <a:lnTo>
                    <a:pt x="1354" y="385"/>
                  </a:lnTo>
                  <a:lnTo>
                    <a:pt x="1340" y="359"/>
                  </a:lnTo>
                  <a:lnTo>
                    <a:pt x="1335" y="347"/>
                  </a:lnTo>
                  <a:lnTo>
                    <a:pt x="1330" y="333"/>
                  </a:lnTo>
                  <a:lnTo>
                    <a:pt x="1330" y="333"/>
                  </a:lnTo>
                  <a:lnTo>
                    <a:pt x="1326" y="307"/>
                  </a:lnTo>
                  <a:lnTo>
                    <a:pt x="1323" y="293"/>
                  </a:lnTo>
                  <a:lnTo>
                    <a:pt x="1319" y="281"/>
                  </a:lnTo>
                  <a:lnTo>
                    <a:pt x="1319" y="281"/>
                  </a:lnTo>
                  <a:lnTo>
                    <a:pt x="1319" y="276"/>
                  </a:lnTo>
                  <a:lnTo>
                    <a:pt x="1321" y="274"/>
                  </a:lnTo>
                  <a:lnTo>
                    <a:pt x="1323" y="272"/>
                  </a:lnTo>
                  <a:lnTo>
                    <a:pt x="1325" y="271"/>
                  </a:lnTo>
                  <a:lnTo>
                    <a:pt x="1325" y="271"/>
                  </a:lnTo>
                  <a:lnTo>
                    <a:pt x="1325" y="251"/>
                  </a:lnTo>
                  <a:lnTo>
                    <a:pt x="1326" y="233"/>
                  </a:lnTo>
                  <a:lnTo>
                    <a:pt x="1332" y="215"/>
                  </a:lnTo>
                  <a:lnTo>
                    <a:pt x="1337" y="199"/>
                  </a:lnTo>
                  <a:lnTo>
                    <a:pt x="1346" y="182"/>
                  </a:lnTo>
                  <a:lnTo>
                    <a:pt x="1356" y="168"/>
                  </a:lnTo>
                  <a:lnTo>
                    <a:pt x="1366" y="154"/>
                  </a:lnTo>
                  <a:lnTo>
                    <a:pt x="1375" y="143"/>
                  </a:lnTo>
                  <a:lnTo>
                    <a:pt x="1375" y="143"/>
                  </a:lnTo>
                  <a:lnTo>
                    <a:pt x="1389" y="137"/>
                  </a:lnTo>
                  <a:lnTo>
                    <a:pt x="1403" y="130"/>
                  </a:lnTo>
                  <a:lnTo>
                    <a:pt x="1426" y="116"/>
                  </a:lnTo>
                  <a:lnTo>
                    <a:pt x="1439" y="109"/>
                  </a:lnTo>
                  <a:lnTo>
                    <a:pt x="1451" y="104"/>
                  </a:lnTo>
                  <a:lnTo>
                    <a:pt x="1464" y="101"/>
                  </a:lnTo>
                  <a:lnTo>
                    <a:pt x="1471" y="101"/>
                  </a:lnTo>
                  <a:lnTo>
                    <a:pt x="1478" y="102"/>
                  </a:lnTo>
                  <a:lnTo>
                    <a:pt x="1478" y="102"/>
                  </a:lnTo>
                  <a:lnTo>
                    <a:pt x="1492" y="95"/>
                  </a:lnTo>
                  <a:lnTo>
                    <a:pt x="1506" y="87"/>
                  </a:lnTo>
                  <a:lnTo>
                    <a:pt x="1521" y="79"/>
                  </a:lnTo>
                  <a:lnTo>
                    <a:pt x="1534" y="67"/>
                  </a:lnTo>
                  <a:lnTo>
                    <a:pt x="1544" y="56"/>
                  </a:lnTo>
                  <a:lnTo>
                    <a:pt x="1549" y="50"/>
                  </a:lnTo>
                  <a:lnTo>
                    <a:pt x="1552" y="43"/>
                  </a:lnTo>
                  <a:lnTo>
                    <a:pt x="1555" y="38"/>
                  </a:lnTo>
                  <a:lnTo>
                    <a:pt x="1555" y="31"/>
                  </a:lnTo>
                  <a:lnTo>
                    <a:pt x="1555" y="24"/>
                  </a:lnTo>
                  <a:lnTo>
                    <a:pt x="1554" y="17"/>
                  </a:lnTo>
                  <a:lnTo>
                    <a:pt x="1554" y="17"/>
                  </a:lnTo>
                  <a:lnTo>
                    <a:pt x="1556" y="11"/>
                  </a:lnTo>
                  <a:lnTo>
                    <a:pt x="1561" y="7"/>
                  </a:lnTo>
                  <a:lnTo>
                    <a:pt x="1565" y="4"/>
                  </a:lnTo>
                  <a:lnTo>
                    <a:pt x="1569" y="1"/>
                  </a:lnTo>
                  <a:lnTo>
                    <a:pt x="1575" y="0"/>
                  </a:lnTo>
                  <a:lnTo>
                    <a:pt x="1579" y="1"/>
                  </a:lnTo>
                  <a:lnTo>
                    <a:pt x="1583" y="4"/>
                  </a:lnTo>
                  <a:lnTo>
                    <a:pt x="1587" y="8"/>
                  </a:lnTo>
                  <a:lnTo>
                    <a:pt x="1587" y="8"/>
                  </a:lnTo>
                  <a:lnTo>
                    <a:pt x="1585" y="17"/>
                  </a:lnTo>
                  <a:lnTo>
                    <a:pt x="1583" y="27"/>
                  </a:lnTo>
                  <a:lnTo>
                    <a:pt x="1585" y="38"/>
                  </a:lnTo>
                  <a:lnTo>
                    <a:pt x="1587" y="48"/>
                  </a:lnTo>
                  <a:lnTo>
                    <a:pt x="1594" y="69"/>
                  </a:lnTo>
                  <a:lnTo>
                    <a:pt x="1596" y="80"/>
                  </a:lnTo>
                  <a:lnTo>
                    <a:pt x="1597" y="90"/>
                  </a:lnTo>
                  <a:lnTo>
                    <a:pt x="1597" y="90"/>
                  </a:lnTo>
                  <a:lnTo>
                    <a:pt x="1596" y="107"/>
                  </a:lnTo>
                  <a:lnTo>
                    <a:pt x="1592" y="121"/>
                  </a:lnTo>
                  <a:lnTo>
                    <a:pt x="1587" y="135"/>
                  </a:lnTo>
                  <a:lnTo>
                    <a:pt x="1580" y="147"/>
                  </a:lnTo>
                  <a:lnTo>
                    <a:pt x="1573" y="160"/>
                  </a:lnTo>
                  <a:lnTo>
                    <a:pt x="1565" y="171"/>
                  </a:lnTo>
                  <a:lnTo>
                    <a:pt x="1547" y="194"/>
                  </a:lnTo>
                  <a:lnTo>
                    <a:pt x="1547" y="194"/>
                  </a:lnTo>
                  <a:lnTo>
                    <a:pt x="1563" y="194"/>
                  </a:lnTo>
                  <a:lnTo>
                    <a:pt x="1580" y="194"/>
                  </a:lnTo>
                  <a:lnTo>
                    <a:pt x="1596" y="191"/>
                  </a:lnTo>
                  <a:lnTo>
                    <a:pt x="1604" y="188"/>
                  </a:lnTo>
                  <a:lnTo>
                    <a:pt x="1611" y="185"/>
                  </a:lnTo>
                  <a:lnTo>
                    <a:pt x="1611" y="185"/>
                  </a:lnTo>
                  <a:lnTo>
                    <a:pt x="1617" y="180"/>
                  </a:lnTo>
                  <a:lnTo>
                    <a:pt x="1624" y="173"/>
                  </a:lnTo>
                  <a:lnTo>
                    <a:pt x="1638" y="156"/>
                  </a:lnTo>
                  <a:lnTo>
                    <a:pt x="1638" y="156"/>
                  </a:lnTo>
                  <a:lnTo>
                    <a:pt x="1649" y="145"/>
                  </a:lnTo>
                  <a:lnTo>
                    <a:pt x="1659" y="133"/>
                  </a:lnTo>
                  <a:lnTo>
                    <a:pt x="1666" y="122"/>
                  </a:lnTo>
                  <a:lnTo>
                    <a:pt x="1670" y="109"/>
                  </a:lnTo>
                  <a:lnTo>
                    <a:pt x="1670" y="109"/>
                  </a:lnTo>
                  <a:lnTo>
                    <a:pt x="1674" y="114"/>
                  </a:lnTo>
                  <a:lnTo>
                    <a:pt x="1677" y="118"/>
                  </a:lnTo>
                  <a:lnTo>
                    <a:pt x="1679" y="122"/>
                  </a:lnTo>
                  <a:lnTo>
                    <a:pt x="1680" y="128"/>
                  </a:lnTo>
                  <a:lnTo>
                    <a:pt x="1680" y="139"/>
                  </a:lnTo>
                  <a:lnTo>
                    <a:pt x="1679" y="149"/>
                  </a:lnTo>
                  <a:lnTo>
                    <a:pt x="1679" y="149"/>
                  </a:lnTo>
                  <a:lnTo>
                    <a:pt x="1676" y="174"/>
                  </a:lnTo>
                  <a:lnTo>
                    <a:pt x="1673" y="188"/>
                  </a:lnTo>
                  <a:lnTo>
                    <a:pt x="1669" y="201"/>
                  </a:lnTo>
                  <a:lnTo>
                    <a:pt x="1669" y="201"/>
                  </a:lnTo>
                  <a:lnTo>
                    <a:pt x="1663" y="212"/>
                  </a:lnTo>
                  <a:lnTo>
                    <a:pt x="1658" y="223"/>
                  </a:lnTo>
                  <a:lnTo>
                    <a:pt x="1651" y="232"/>
                  </a:lnTo>
                  <a:lnTo>
                    <a:pt x="1645" y="241"/>
                  </a:lnTo>
                  <a:lnTo>
                    <a:pt x="1645" y="241"/>
                  </a:lnTo>
                  <a:lnTo>
                    <a:pt x="1645" y="248"/>
                  </a:lnTo>
                  <a:lnTo>
                    <a:pt x="1645" y="251"/>
                  </a:lnTo>
                  <a:lnTo>
                    <a:pt x="1644" y="253"/>
                  </a:lnTo>
                  <a:lnTo>
                    <a:pt x="1644" y="253"/>
                  </a:lnTo>
                  <a:lnTo>
                    <a:pt x="1636" y="264"/>
                  </a:lnTo>
                  <a:lnTo>
                    <a:pt x="1625" y="274"/>
                  </a:lnTo>
                  <a:lnTo>
                    <a:pt x="1614" y="282"/>
                  </a:lnTo>
                  <a:lnTo>
                    <a:pt x="1601" y="292"/>
                  </a:lnTo>
                  <a:lnTo>
                    <a:pt x="1586" y="299"/>
                  </a:lnTo>
                  <a:lnTo>
                    <a:pt x="1572" y="306"/>
                  </a:lnTo>
                  <a:lnTo>
                    <a:pt x="1558" y="312"/>
                  </a:lnTo>
                  <a:lnTo>
                    <a:pt x="1545" y="316"/>
                  </a:lnTo>
                  <a:lnTo>
                    <a:pt x="1545" y="316"/>
                  </a:lnTo>
                  <a:lnTo>
                    <a:pt x="1538" y="316"/>
                  </a:lnTo>
                  <a:lnTo>
                    <a:pt x="1531" y="316"/>
                  </a:lnTo>
                  <a:lnTo>
                    <a:pt x="1526" y="317"/>
                  </a:lnTo>
                  <a:lnTo>
                    <a:pt x="1520" y="317"/>
                  </a:lnTo>
                  <a:lnTo>
                    <a:pt x="1520" y="317"/>
                  </a:lnTo>
                  <a:lnTo>
                    <a:pt x="1509" y="321"/>
                  </a:lnTo>
                  <a:lnTo>
                    <a:pt x="1499" y="326"/>
                  </a:lnTo>
                  <a:lnTo>
                    <a:pt x="1489" y="331"/>
                  </a:lnTo>
                  <a:lnTo>
                    <a:pt x="1479" y="338"/>
                  </a:lnTo>
                  <a:lnTo>
                    <a:pt x="1461" y="355"/>
                  </a:lnTo>
                  <a:lnTo>
                    <a:pt x="1446" y="372"/>
                  </a:lnTo>
                  <a:lnTo>
                    <a:pt x="1446" y="372"/>
                  </a:lnTo>
                  <a:lnTo>
                    <a:pt x="1444" y="380"/>
                  </a:lnTo>
                  <a:lnTo>
                    <a:pt x="1444" y="389"/>
                  </a:lnTo>
                  <a:lnTo>
                    <a:pt x="1446" y="394"/>
                  </a:lnTo>
                  <a:lnTo>
                    <a:pt x="1448" y="400"/>
                  </a:lnTo>
                  <a:lnTo>
                    <a:pt x="1453" y="406"/>
                  </a:lnTo>
                  <a:lnTo>
                    <a:pt x="1457" y="410"/>
                  </a:lnTo>
                  <a:lnTo>
                    <a:pt x="1468" y="417"/>
                  </a:lnTo>
                  <a:lnTo>
                    <a:pt x="1479" y="424"/>
                  </a:lnTo>
                  <a:lnTo>
                    <a:pt x="1489" y="432"/>
                  </a:lnTo>
                  <a:lnTo>
                    <a:pt x="1495" y="437"/>
                  </a:lnTo>
                  <a:lnTo>
                    <a:pt x="1499" y="441"/>
                  </a:lnTo>
                  <a:lnTo>
                    <a:pt x="1502" y="446"/>
                  </a:lnTo>
                  <a:lnTo>
                    <a:pt x="1503" y="453"/>
                  </a:lnTo>
                  <a:lnTo>
                    <a:pt x="1503" y="453"/>
                  </a:lnTo>
                  <a:lnTo>
                    <a:pt x="1512" y="458"/>
                  </a:lnTo>
                  <a:lnTo>
                    <a:pt x="1517" y="463"/>
                  </a:lnTo>
                  <a:lnTo>
                    <a:pt x="1523" y="469"/>
                  </a:lnTo>
                  <a:lnTo>
                    <a:pt x="1528" y="474"/>
                  </a:lnTo>
                  <a:lnTo>
                    <a:pt x="1528" y="474"/>
                  </a:lnTo>
                  <a:lnTo>
                    <a:pt x="1547" y="512"/>
                  </a:lnTo>
                  <a:lnTo>
                    <a:pt x="1563" y="552"/>
                  </a:lnTo>
                  <a:lnTo>
                    <a:pt x="1580" y="591"/>
                  </a:lnTo>
                  <a:lnTo>
                    <a:pt x="1590" y="609"/>
                  </a:lnTo>
                  <a:lnTo>
                    <a:pt x="1601" y="626"/>
                  </a:lnTo>
                  <a:lnTo>
                    <a:pt x="1601" y="626"/>
                  </a:lnTo>
                  <a:lnTo>
                    <a:pt x="1611" y="639"/>
                  </a:lnTo>
                  <a:lnTo>
                    <a:pt x="1620" y="653"/>
                  </a:lnTo>
                  <a:lnTo>
                    <a:pt x="1636" y="682"/>
                  </a:lnTo>
                  <a:lnTo>
                    <a:pt x="1636" y="682"/>
                  </a:lnTo>
                  <a:lnTo>
                    <a:pt x="1642" y="688"/>
                  </a:lnTo>
                  <a:lnTo>
                    <a:pt x="1645" y="691"/>
                  </a:lnTo>
                  <a:lnTo>
                    <a:pt x="1649" y="692"/>
                  </a:lnTo>
                  <a:lnTo>
                    <a:pt x="1649" y="692"/>
                  </a:lnTo>
                  <a:lnTo>
                    <a:pt x="1656" y="710"/>
                  </a:lnTo>
                  <a:lnTo>
                    <a:pt x="1662" y="729"/>
                  </a:lnTo>
                  <a:lnTo>
                    <a:pt x="1666" y="748"/>
                  </a:lnTo>
                  <a:lnTo>
                    <a:pt x="1669" y="766"/>
                  </a:lnTo>
                  <a:lnTo>
                    <a:pt x="1670" y="786"/>
                  </a:lnTo>
                  <a:lnTo>
                    <a:pt x="1669" y="806"/>
                  </a:lnTo>
                  <a:lnTo>
                    <a:pt x="1666" y="825"/>
                  </a:lnTo>
                  <a:lnTo>
                    <a:pt x="1662" y="847"/>
                  </a:lnTo>
                  <a:lnTo>
                    <a:pt x="1662" y="847"/>
                  </a:lnTo>
                  <a:lnTo>
                    <a:pt x="1645" y="870"/>
                  </a:lnTo>
                  <a:lnTo>
                    <a:pt x="1638" y="882"/>
                  </a:lnTo>
                  <a:lnTo>
                    <a:pt x="1632" y="897"/>
                  </a:lnTo>
                  <a:lnTo>
                    <a:pt x="1632" y="897"/>
                  </a:lnTo>
                  <a:lnTo>
                    <a:pt x="1589" y="945"/>
                  </a:lnTo>
                  <a:lnTo>
                    <a:pt x="1545" y="997"/>
                  </a:lnTo>
                  <a:lnTo>
                    <a:pt x="1523" y="1022"/>
                  </a:lnTo>
                  <a:lnTo>
                    <a:pt x="1500" y="1047"/>
                  </a:lnTo>
                  <a:lnTo>
                    <a:pt x="1476" y="1071"/>
                  </a:lnTo>
                  <a:lnTo>
                    <a:pt x="1453" y="1092"/>
                  </a:lnTo>
                  <a:lnTo>
                    <a:pt x="1453" y="1092"/>
                  </a:lnTo>
                  <a:lnTo>
                    <a:pt x="1448" y="1098"/>
                  </a:lnTo>
                  <a:lnTo>
                    <a:pt x="1446" y="1103"/>
                  </a:lnTo>
                  <a:lnTo>
                    <a:pt x="1441" y="1108"/>
                  </a:lnTo>
                  <a:lnTo>
                    <a:pt x="1437" y="1112"/>
                  </a:lnTo>
                  <a:lnTo>
                    <a:pt x="1437" y="1112"/>
                  </a:lnTo>
                  <a:lnTo>
                    <a:pt x="1434" y="1113"/>
                  </a:lnTo>
                  <a:lnTo>
                    <a:pt x="1430" y="1115"/>
                  </a:lnTo>
                  <a:lnTo>
                    <a:pt x="1427" y="1116"/>
                  </a:lnTo>
                  <a:lnTo>
                    <a:pt x="1425" y="1117"/>
                  </a:lnTo>
                  <a:lnTo>
                    <a:pt x="1425" y="1117"/>
                  </a:lnTo>
                  <a:lnTo>
                    <a:pt x="1422" y="1123"/>
                  </a:lnTo>
                  <a:lnTo>
                    <a:pt x="1419" y="1127"/>
                  </a:lnTo>
                  <a:lnTo>
                    <a:pt x="1419" y="1127"/>
                  </a:lnTo>
                  <a:lnTo>
                    <a:pt x="1412" y="1133"/>
                  </a:lnTo>
                  <a:lnTo>
                    <a:pt x="1403" y="1139"/>
                  </a:lnTo>
                  <a:lnTo>
                    <a:pt x="1385" y="1148"/>
                  </a:lnTo>
                  <a:lnTo>
                    <a:pt x="1370" y="1160"/>
                  </a:lnTo>
                  <a:lnTo>
                    <a:pt x="1364" y="1165"/>
                  </a:lnTo>
                  <a:lnTo>
                    <a:pt x="1360" y="1171"/>
                  </a:lnTo>
                  <a:lnTo>
                    <a:pt x="1360" y="1171"/>
                  </a:lnTo>
                  <a:lnTo>
                    <a:pt x="1360" y="1174"/>
                  </a:lnTo>
                  <a:lnTo>
                    <a:pt x="1360" y="1179"/>
                  </a:lnTo>
                  <a:lnTo>
                    <a:pt x="1360" y="1188"/>
                  </a:lnTo>
                  <a:lnTo>
                    <a:pt x="1360" y="1188"/>
                  </a:lnTo>
                  <a:lnTo>
                    <a:pt x="1359" y="1200"/>
                  </a:lnTo>
                  <a:lnTo>
                    <a:pt x="1356" y="1213"/>
                  </a:lnTo>
                  <a:lnTo>
                    <a:pt x="1349" y="1235"/>
                  </a:lnTo>
                  <a:lnTo>
                    <a:pt x="1340" y="1256"/>
                  </a:lnTo>
                  <a:lnTo>
                    <a:pt x="1333" y="1279"/>
                  </a:lnTo>
                  <a:lnTo>
                    <a:pt x="1333" y="1279"/>
                  </a:lnTo>
                  <a:lnTo>
                    <a:pt x="1319" y="1299"/>
                  </a:lnTo>
                  <a:lnTo>
                    <a:pt x="1307" y="1321"/>
                  </a:lnTo>
                  <a:lnTo>
                    <a:pt x="1297" y="1345"/>
                  </a:lnTo>
                  <a:lnTo>
                    <a:pt x="1288" y="1370"/>
                  </a:lnTo>
                  <a:lnTo>
                    <a:pt x="1281" y="1397"/>
                  </a:lnTo>
                  <a:lnTo>
                    <a:pt x="1276" y="1426"/>
                  </a:lnTo>
                  <a:lnTo>
                    <a:pt x="1273" y="1454"/>
                  </a:lnTo>
                  <a:lnTo>
                    <a:pt x="1273" y="1485"/>
                  </a:lnTo>
                  <a:lnTo>
                    <a:pt x="1273" y="1485"/>
                  </a:lnTo>
                  <a:lnTo>
                    <a:pt x="1273" y="1501"/>
                  </a:lnTo>
                  <a:lnTo>
                    <a:pt x="1270" y="1516"/>
                  </a:lnTo>
                  <a:lnTo>
                    <a:pt x="1269" y="1522"/>
                  </a:lnTo>
                  <a:lnTo>
                    <a:pt x="1264" y="1529"/>
                  </a:lnTo>
                  <a:lnTo>
                    <a:pt x="1260" y="1533"/>
                  </a:lnTo>
                  <a:lnTo>
                    <a:pt x="1255" y="1537"/>
                  </a:lnTo>
                  <a:lnTo>
                    <a:pt x="1255" y="1537"/>
                  </a:lnTo>
                  <a:lnTo>
                    <a:pt x="1250" y="1539"/>
                  </a:lnTo>
                  <a:lnTo>
                    <a:pt x="1245" y="1540"/>
                  </a:lnTo>
                  <a:lnTo>
                    <a:pt x="1234" y="1542"/>
                  </a:lnTo>
                  <a:lnTo>
                    <a:pt x="1234" y="1542"/>
                  </a:lnTo>
                  <a:lnTo>
                    <a:pt x="1208" y="1550"/>
                  </a:lnTo>
                  <a:lnTo>
                    <a:pt x="1208" y="1550"/>
                  </a:lnTo>
                  <a:lnTo>
                    <a:pt x="1203" y="1553"/>
                  </a:lnTo>
                  <a:lnTo>
                    <a:pt x="1197" y="1557"/>
                  </a:lnTo>
                  <a:lnTo>
                    <a:pt x="1197" y="1557"/>
                  </a:lnTo>
                  <a:lnTo>
                    <a:pt x="1179" y="1563"/>
                  </a:lnTo>
                  <a:lnTo>
                    <a:pt x="1159" y="1565"/>
                  </a:lnTo>
                  <a:lnTo>
                    <a:pt x="1140" y="1570"/>
                  </a:lnTo>
                  <a:lnTo>
                    <a:pt x="1121" y="1575"/>
                  </a:lnTo>
                  <a:lnTo>
                    <a:pt x="1121" y="1575"/>
                  </a:lnTo>
                  <a:lnTo>
                    <a:pt x="1117" y="1585"/>
                  </a:lnTo>
                  <a:lnTo>
                    <a:pt x="1114" y="1595"/>
                  </a:lnTo>
                  <a:lnTo>
                    <a:pt x="1109" y="1619"/>
                  </a:lnTo>
                  <a:lnTo>
                    <a:pt x="1102" y="1668"/>
                  </a:lnTo>
                  <a:lnTo>
                    <a:pt x="1102" y="1668"/>
                  </a:lnTo>
                  <a:lnTo>
                    <a:pt x="1076" y="1696"/>
                  </a:lnTo>
                  <a:lnTo>
                    <a:pt x="1051" y="1723"/>
                  </a:lnTo>
                  <a:lnTo>
                    <a:pt x="1051" y="1723"/>
                  </a:lnTo>
                  <a:lnTo>
                    <a:pt x="1038" y="1720"/>
                  </a:lnTo>
                  <a:lnTo>
                    <a:pt x="1023" y="1717"/>
                  </a:lnTo>
                  <a:lnTo>
                    <a:pt x="1008" y="1716"/>
                  </a:lnTo>
                  <a:lnTo>
                    <a:pt x="995" y="1717"/>
                  </a:lnTo>
                  <a:lnTo>
                    <a:pt x="995" y="1717"/>
                  </a:lnTo>
                  <a:lnTo>
                    <a:pt x="991" y="1720"/>
                  </a:lnTo>
                  <a:lnTo>
                    <a:pt x="989" y="1724"/>
                  </a:lnTo>
                  <a:lnTo>
                    <a:pt x="985" y="1734"/>
                  </a:lnTo>
                  <a:lnTo>
                    <a:pt x="985" y="1734"/>
                  </a:lnTo>
                  <a:lnTo>
                    <a:pt x="974" y="1737"/>
                  </a:lnTo>
                  <a:lnTo>
                    <a:pt x="964" y="1742"/>
                  </a:lnTo>
                  <a:lnTo>
                    <a:pt x="956" y="1748"/>
                  </a:lnTo>
                  <a:lnTo>
                    <a:pt x="949" y="1754"/>
                  </a:lnTo>
                  <a:lnTo>
                    <a:pt x="936" y="1766"/>
                  </a:lnTo>
                  <a:lnTo>
                    <a:pt x="928" y="1772"/>
                  </a:lnTo>
                  <a:lnTo>
                    <a:pt x="919" y="1777"/>
                  </a:lnTo>
                  <a:lnTo>
                    <a:pt x="919" y="1777"/>
                  </a:lnTo>
                  <a:lnTo>
                    <a:pt x="911" y="1772"/>
                  </a:lnTo>
                  <a:lnTo>
                    <a:pt x="902" y="1770"/>
                  </a:lnTo>
                  <a:lnTo>
                    <a:pt x="892" y="1769"/>
                  </a:lnTo>
                  <a:lnTo>
                    <a:pt x="883" y="1768"/>
                  </a:lnTo>
                  <a:lnTo>
                    <a:pt x="863" y="1766"/>
                  </a:lnTo>
                  <a:lnTo>
                    <a:pt x="853" y="1763"/>
                  </a:lnTo>
                  <a:lnTo>
                    <a:pt x="843" y="1759"/>
                  </a:lnTo>
                  <a:lnTo>
                    <a:pt x="843" y="1759"/>
                  </a:lnTo>
                  <a:lnTo>
                    <a:pt x="842" y="1789"/>
                  </a:lnTo>
                  <a:lnTo>
                    <a:pt x="841" y="1800"/>
                  </a:lnTo>
                  <a:lnTo>
                    <a:pt x="838" y="1811"/>
                  </a:lnTo>
                  <a:lnTo>
                    <a:pt x="838" y="1811"/>
                  </a:lnTo>
                  <a:lnTo>
                    <a:pt x="832" y="1810"/>
                  </a:lnTo>
                  <a:lnTo>
                    <a:pt x="826" y="1810"/>
                  </a:lnTo>
                  <a:lnTo>
                    <a:pt x="822" y="1811"/>
                  </a:lnTo>
                  <a:lnTo>
                    <a:pt x="817" y="1812"/>
                  </a:lnTo>
                  <a:lnTo>
                    <a:pt x="807" y="1818"/>
                  </a:lnTo>
                  <a:lnTo>
                    <a:pt x="797" y="1825"/>
                  </a:lnTo>
                  <a:lnTo>
                    <a:pt x="787" y="1832"/>
                  </a:lnTo>
                  <a:lnTo>
                    <a:pt x="779" y="1839"/>
                  </a:lnTo>
                  <a:lnTo>
                    <a:pt x="770" y="1842"/>
                  </a:lnTo>
                  <a:lnTo>
                    <a:pt x="766" y="1843"/>
                  </a:lnTo>
                  <a:lnTo>
                    <a:pt x="762" y="1843"/>
                  </a:lnTo>
                  <a:lnTo>
                    <a:pt x="762" y="1843"/>
                  </a:lnTo>
                  <a:lnTo>
                    <a:pt x="744" y="1839"/>
                  </a:lnTo>
                  <a:lnTo>
                    <a:pt x="721" y="1835"/>
                  </a:lnTo>
                  <a:lnTo>
                    <a:pt x="710" y="1834"/>
                  </a:lnTo>
                  <a:lnTo>
                    <a:pt x="700" y="1834"/>
                  </a:lnTo>
                  <a:lnTo>
                    <a:pt x="693" y="1834"/>
                  </a:lnTo>
                  <a:lnTo>
                    <a:pt x="688" y="1836"/>
                  </a:lnTo>
                  <a:lnTo>
                    <a:pt x="688" y="1836"/>
                  </a:lnTo>
                  <a:lnTo>
                    <a:pt x="682" y="1838"/>
                  </a:lnTo>
                  <a:lnTo>
                    <a:pt x="678" y="1836"/>
                  </a:lnTo>
                  <a:lnTo>
                    <a:pt x="673" y="1834"/>
                  </a:lnTo>
                  <a:lnTo>
                    <a:pt x="671" y="1831"/>
                  </a:lnTo>
                  <a:lnTo>
                    <a:pt x="664" y="1822"/>
                  </a:lnTo>
                  <a:lnTo>
                    <a:pt x="659" y="1818"/>
                  </a:lnTo>
                  <a:lnTo>
                    <a:pt x="655" y="1814"/>
                  </a:lnTo>
                  <a:lnTo>
                    <a:pt x="655" y="1814"/>
                  </a:lnTo>
                  <a:lnTo>
                    <a:pt x="645" y="1808"/>
                  </a:lnTo>
                  <a:lnTo>
                    <a:pt x="637" y="1807"/>
                  </a:lnTo>
                  <a:lnTo>
                    <a:pt x="630" y="1803"/>
                  </a:lnTo>
                  <a:lnTo>
                    <a:pt x="627" y="1800"/>
                  </a:lnTo>
                  <a:lnTo>
                    <a:pt x="626" y="1796"/>
                  </a:lnTo>
                  <a:lnTo>
                    <a:pt x="626" y="1796"/>
                  </a:lnTo>
                  <a:lnTo>
                    <a:pt x="631" y="1762"/>
                  </a:lnTo>
                  <a:lnTo>
                    <a:pt x="633" y="1741"/>
                  </a:lnTo>
                  <a:lnTo>
                    <a:pt x="633" y="1720"/>
                  </a:lnTo>
                  <a:lnTo>
                    <a:pt x="633" y="1720"/>
                  </a:lnTo>
                  <a:close/>
                  <a:moveTo>
                    <a:pt x="1528" y="98"/>
                  </a:moveTo>
                  <a:lnTo>
                    <a:pt x="1528" y="98"/>
                  </a:lnTo>
                  <a:lnTo>
                    <a:pt x="1492" y="115"/>
                  </a:lnTo>
                  <a:lnTo>
                    <a:pt x="1453" y="130"/>
                  </a:lnTo>
                  <a:lnTo>
                    <a:pt x="1415" y="146"/>
                  </a:lnTo>
                  <a:lnTo>
                    <a:pt x="1395" y="154"/>
                  </a:lnTo>
                  <a:lnTo>
                    <a:pt x="1377" y="164"/>
                  </a:lnTo>
                  <a:lnTo>
                    <a:pt x="1377" y="164"/>
                  </a:lnTo>
                  <a:lnTo>
                    <a:pt x="1370" y="171"/>
                  </a:lnTo>
                  <a:lnTo>
                    <a:pt x="1364" y="180"/>
                  </a:lnTo>
                  <a:lnTo>
                    <a:pt x="1359" y="189"/>
                  </a:lnTo>
                  <a:lnTo>
                    <a:pt x="1354" y="198"/>
                  </a:lnTo>
                  <a:lnTo>
                    <a:pt x="1350" y="208"/>
                  </a:lnTo>
                  <a:lnTo>
                    <a:pt x="1347" y="218"/>
                  </a:lnTo>
                  <a:lnTo>
                    <a:pt x="1344" y="239"/>
                  </a:lnTo>
                  <a:lnTo>
                    <a:pt x="1343" y="260"/>
                  </a:lnTo>
                  <a:lnTo>
                    <a:pt x="1346" y="282"/>
                  </a:lnTo>
                  <a:lnTo>
                    <a:pt x="1352" y="303"/>
                  </a:lnTo>
                  <a:lnTo>
                    <a:pt x="1360" y="323"/>
                  </a:lnTo>
                  <a:lnTo>
                    <a:pt x="1360" y="323"/>
                  </a:lnTo>
                  <a:lnTo>
                    <a:pt x="1367" y="334"/>
                  </a:lnTo>
                  <a:lnTo>
                    <a:pt x="1374" y="344"/>
                  </a:lnTo>
                  <a:lnTo>
                    <a:pt x="1384" y="354"/>
                  </a:lnTo>
                  <a:lnTo>
                    <a:pt x="1392" y="361"/>
                  </a:lnTo>
                  <a:lnTo>
                    <a:pt x="1412" y="376"/>
                  </a:lnTo>
                  <a:lnTo>
                    <a:pt x="1427" y="389"/>
                  </a:lnTo>
                  <a:lnTo>
                    <a:pt x="1427" y="389"/>
                  </a:lnTo>
                  <a:lnTo>
                    <a:pt x="1429" y="380"/>
                  </a:lnTo>
                  <a:lnTo>
                    <a:pt x="1432" y="375"/>
                  </a:lnTo>
                  <a:lnTo>
                    <a:pt x="1434" y="368"/>
                  </a:lnTo>
                  <a:lnTo>
                    <a:pt x="1436" y="361"/>
                  </a:lnTo>
                  <a:lnTo>
                    <a:pt x="1436" y="361"/>
                  </a:lnTo>
                  <a:lnTo>
                    <a:pt x="1443" y="351"/>
                  </a:lnTo>
                  <a:lnTo>
                    <a:pt x="1450" y="342"/>
                  </a:lnTo>
                  <a:lnTo>
                    <a:pt x="1458" y="334"/>
                  </a:lnTo>
                  <a:lnTo>
                    <a:pt x="1468" y="328"/>
                  </a:lnTo>
                  <a:lnTo>
                    <a:pt x="1478" y="323"/>
                  </a:lnTo>
                  <a:lnTo>
                    <a:pt x="1488" y="317"/>
                  </a:lnTo>
                  <a:lnTo>
                    <a:pt x="1510" y="309"/>
                  </a:lnTo>
                  <a:lnTo>
                    <a:pt x="1554" y="295"/>
                  </a:lnTo>
                  <a:lnTo>
                    <a:pt x="1576" y="285"/>
                  </a:lnTo>
                  <a:lnTo>
                    <a:pt x="1586" y="281"/>
                  </a:lnTo>
                  <a:lnTo>
                    <a:pt x="1596" y="275"/>
                  </a:lnTo>
                  <a:lnTo>
                    <a:pt x="1596" y="275"/>
                  </a:lnTo>
                  <a:lnTo>
                    <a:pt x="1606" y="265"/>
                  </a:lnTo>
                  <a:lnTo>
                    <a:pt x="1615" y="255"/>
                  </a:lnTo>
                  <a:lnTo>
                    <a:pt x="1625" y="247"/>
                  </a:lnTo>
                  <a:lnTo>
                    <a:pt x="1636" y="237"/>
                  </a:lnTo>
                  <a:lnTo>
                    <a:pt x="1636" y="237"/>
                  </a:lnTo>
                  <a:lnTo>
                    <a:pt x="1646" y="219"/>
                  </a:lnTo>
                  <a:lnTo>
                    <a:pt x="1655" y="199"/>
                  </a:lnTo>
                  <a:lnTo>
                    <a:pt x="1659" y="189"/>
                  </a:lnTo>
                  <a:lnTo>
                    <a:pt x="1662" y="178"/>
                  </a:lnTo>
                  <a:lnTo>
                    <a:pt x="1665" y="167"/>
                  </a:lnTo>
                  <a:lnTo>
                    <a:pt x="1665" y="154"/>
                  </a:lnTo>
                  <a:lnTo>
                    <a:pt x="1665" y="154"/>
                  </a:lnTo>
                  <a:lnTo>
                    <a:pt x="1652" y="167"/>
                  </a:lnTo>
                  <a:lnTo>
                    <a:pt x="1636" y="180"/>
                  </a:lnTo>
                  <a:lnTo>
                    <a:pt x="1620" y="189"/>
                  </a:lnTo>
                  <a:lnTo>
                    <a:pt x="1601" y="199"/>
                  </a:lnTo>
                  <a:lnTo>
                    <a:pt x="1582" y="205"/>
                  </a:lnTo>
                  <a:lnTo>
                    <a:pt x="1572" y="206"/>
                  </a:lnTo>
                  <a:lnTo>
                    <a:pt x="1561" y="208"/>
                  </a:lnTo>
                  <a:lnTo>
                    <a:pt x="1551" y="208"/>
                  </a:lnTo>
                  <a:lnTo>
                    <a:pt x="1540" y="206"/>
                  </a:lnTo>
                  <a:lnTo>
                    <a:pt x="1528" y="205"/>
                  </a:lnTo>
                  <a:lnTo>
                    <a:pt x="1517" y="201"/>
                  </a:lnTo>
                  <a:lnTo>
                    <a:pt x="1517" y="201"/>
                  </a:lnTo>
                  <a:lnTo>
                    <a:pt x="1519" y="195"/>
                  </a:lnTo>
                  <a:lnTo>
                    <a:pt x="1521" y="189"/>
                  </a:lnTo>
                  <a:lnTo>
                    <a:pt x="1524" y="185"/>
                  </a:lnTo>
                  <a:lnTo>
                    <a:pt x="1530" y="181"/>
                  </a:lnTo>
                  <a:lnTo>
                    <a:pt x="1541" y="174"/>
                  </a:lnTo>
                  <a:lnTo>
                    <a:pt x="1552" y="168"/>
                  </a:lnTo>
                  <a:lnTo>
                    <a:pt x="1552" y="168"/>
                  </a:lnTo>
                  <a:lnTo>
                    <a:pt x="1561" y="156"/>
                  </a:lnTo>
                  <a:lnTo>
                    <a:pt x="1568" y="142"/>
                  </a:lnTo>
                  <a:lnTo>
                    <a:pt x="1573" y="126"/>
                  </a:lnTo>
                  <a:lnTo>
                    <a:pt x="1579" y="109"/>
                  </a:lnTo>
                  <a:lnTo>
                    <a:pt x="1580" y="93"/>
                  </a:lnTo>
                  <a:lnTo>
                    <a:pt x="1580" y="76"/>
                  </a:lnTo>
                  <a:lnTo>
                    <a:pt x="1579" y="69"/>
                  </a:lnTo>
                  <a:lnTo>
                    <a:pt x="1576" y="60"/>
                  </a:lnTo>
                  <a:lnTo>
                    <a:pt x="1572" y="53"/>
                  </a:lnTo>
                  <a:lnTo>
                    <a:pt x="1568" y="45"/>
                  </a:lnTo>
                  <a:lnTo>
                    <a:pt x="1568" y="45"/>
                  </a:lnTo>
                  <a:lnTo>
                    <a:pt x="1565" y="53"/>
                  </a:lnTo>
                  <a:lnTo>
                    <a:pt x="1561" y="60"/>
                  </a:lnTo>
                  <a:lnTo>
                    <a:pt x="1551" y="73"/>
                  </a:lnTo>
                  <a:lnTo>
                    <a:pt x="1540" y="86"/>
                  </a:lnTo>
                  <a:lnTo>
                    <a:pt x="1528" y="98"/>
                  </a:lnTo>
                  <a:lnTo>
                    <a:pt x="1528" y="98"/>
                  </a:lnTo>
                  <a:close/>
                  <a:moveTo>
                    <a:pt x="1082" y="352"/>
                  </a:moveTo>
                  <a:lnTo>
                    <a:pt x="1082" y="352"/>
                  </a:lnTo>
                  <a:lnTo>
                    <a:pt x="1081" y="351"/>
                  </a:lnTo>
                  <a:lnTo>
                    <a:pt x="1078" y="351"/>
                  </a:lnTo>
                  <a:lnTo>
                    <a:pt x="1076" y="352"/>
                  </a:lnTo>
                  <a:lnTo>
                    <a:pt x="1075" y="354"/>
                  </a:lnTo>
                  <a:lnTo>
                    <a:pt x="1075" y="354"/>
                  </a:lnTo>
                  <a:lnTo>
                    <a:pt x="1075" y="357"/>
                  </a:lnTo>
                  <a:lnTo>
                    <a:pt x="1075" y="358"/>
                  </a:lnTo>
                  <a:lnTo>
                    <a:pt x="1069" y="364"/>
                  </a:lnTo>
                  <a:lnTo>
                    <a:pt x="1065" y="369"/>
                  </a:lnTo>
                  <a:lnTo>
                    <a:pt x="1065" y="372"/>
                  </a:lnTo>
                  <a:lnTo>
                    <a:pt x="1067" y="373"/>
                  </a:lnTo>
                  <a:lnTo>
                    <a:pt x="1067" y="373"/>
                  </a:lnTo>
                  <a:lnTo>
                    <a:pt x="1068" y="372"/>
                  </a:lnTo>
                  <a:lnTo>
                    <a:pt x="1069" y="371"/>
                  </a:lnTo>
                  <a:lnTo>
                    <a:pt x="1075" y="371"/>
                  </a:lnTo>
                  <a:lnTo>
                    <a:pt x="1086" y="371"/>
                  </a:lnTo>
                  <a:lnTo>
                    <a:pt x="1086" y="371"/>
                  </a:lnTo>
                  <a:lnTo>
                    <a:pt x="1086" y="373"/>
                  </a:lnTo>
                  <a:lnTo>
                    <a:pt x="1086" y="375"/>
                  </a:lnTo>
                  <a:lnTo>
                    <a:pt x="1090" y="378"/>
                  </a:lnTo>
                  <a:lnTo>
                    <a:pt x="1093" y="380"/>
                  </a:lnTo>
                  <a:lnTo>
                    <a:pt x="1095" y="382"/>
                  </a:lnTo>
                  <a:lnTo>
                    <a:pt x="1096" y="383"/>
                  </a:lnTo>
                  <a:lnTo>
                    <a:pt x="1096" y="383"/>
                  </a:lnTo>
                  <a:lnTo>
                    <a:pt x="1100" y="382"/>
                  </a:lnTo>
                  <a:lnTo>
                    <a:pt x="1104" y="380"/>
                  </a:lnTo>
                  <a:lnTo>
                    <a:pt x="1107" y="378"/>
                  </a:lnTo>
                  <a:lnTo>
                    <a:pt x="1109" y="373"/>
                  </a:lnTo>
                  <a:lnTo>
                    <a:pt x="1111" y="365"/>
                  </a:lnTo>
                  <a:lnTo>
                    <a:pt x="1111" y="357"/>
                  </a:lnTo>
                  <a:lnTo>
                    <a:pt x="1109" y="348"/>
                  </a:lnTo>
                  <a:lnTo>
                    <a:pt x="1106" y="340"/>
                  </a:lnTo>
                  <a:lnTo>
                    <a:pt x="1102" y="334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3"/>
                  </a:lnTo>
                  <a:lnTo>
                    <a:pt x="1095" y="334"/>
                  </a:lnTo>
                  <a:lnTo>
                    <a:pt x="1090" y="338"/>
                  </a:lnTo>
                  <a:lnTo>
                    <a:pt x="1085" y="345"/>
                  </a:lnTo>
                  <a:lnTo>
                    <a:pt x="1083" y="348"/>
                  </a:lnTo>
                  <a:lnTo>
                    <a:pt x="1082" y="352"/>
                  </a:lnTo>
                  <a:lnTo>
                    <a:pt x="1082" y="352"/>
                  </a:lnTo>
                  <a:close/>
                  <a:moveTo>
                    <a:pt x="1409" y="463"/>
                  </a:moveTo>
                  <a:lnTo>
                    <a:pt x="1409" y="463"/>
                  </a:lnTo>
                  <a:lnTo>
                    <a:pt x="1412" y="472"/>
                  </a:lnTo>
                  <a:lnTo>
                    <a:pt x="1416" y="480"/>
                  </a:lnTo>
                  <a:lnTo>
                    <a:pt x="1416" y="480"/>
                  </a:lnTo>
                  <a:lnTo>
                    <a:pt x="1425" y="493"/>
                  </a:lnTo>
                  <a:lnTo>
                    <a:pt x="1433" y="503"/>
                  </a:lnTo>
                  <a:lnTo>
                    <a:pt x="1441" y="512"/>
                  </a:lnTo>
                  <a:lnTo>
                    <a:pt x="1451" y="521"/>
                  </a:lnTo>
                  <a:lnTo>
                    <a:pt x="1472" y="538"/>
                  </a:lnTo>
                  <a:lnTo>
                    <a:pt x="1492" y="554"/>
                  </a:lnTo>
                  <a:lnTo>
                    <a:pt x="1492" y="554"/>
                  </a:lnTo>
                  <a:lnTo>
                    <a:pt x="1500" y="564"/>
                  </a:lnTo>
                  <a:lnTo>
                    <a:pt x="1509" y="574"/>
                  </a:lnTo>
                  <a:lnTo>
                    <a:pt x="1517" y="584"/>
                  </a:lnTo>
                  <a:lnTo>
                    <a:pt x="1521" y="588"/>
                  </a:lnTo>
                  <a:lnTo>
                    <a:pt x="1527" y="591"/>
                  </a:lnTo>
                  <a:lnTo>
                    <a:pt x="1527" y="591"/>
                  </a:lnTo>
                  <a:lnTo>
                    <a:pt x="1528" y="581"/>
                  </a:lnTo>
                  <a:lnTo>
                    <a:pt x="1528" y="571"/>
                  </a:lnTo>
                  <a:lnTo>
                    <a:pt x="1526" y="552"/>
                  </a:lnTo>
                  <a:lnTo>
                    <a:pt x="1524" y="535"/>
                  </a:lnTo>
                  <a:lnTo>
                    <a:pt x="1523" y="526"/>
                  </a:lnTo>
                  <a:lnTo>
                    <a:pt x="1523" y="519"/>
                  </a:lnTo>
                  <a:lnTo>
                    <a:pt x="1523" y="519"/>
                  </a:lnTo>
                  <a:lnTo>
                    <a:pt x="1517" y="503"/>
                  </a:lnTo>
                  <a:lnTo>
                    <a:pt x="1509" y="488"/>
                  </a:lnTo>
                  <a:lnTo>
                    <a:pt x="1500" y="474"/>
                  </a:lnTo>
                  <a:lnTo>
                    <a:pt x="1490" y="463"/>
                  </a:lnTo>
                  <a:lnTo>
                    <a:pt x="1481" y="452"/>
                  </a:lnTo>
                  <a:lnTo>
                    <a:pt x="1469" y="441"/>
                  </a:lnTo>
                  <a:lnTo>
                    <a:pt x="1444" y="423"/>
                  </a:lnTo>
                  <a:lnTo>
                    <a:pt x="1419" y="404"/>
                  </a:lnTo>
                  <a:lnTo>
                    <a:pt x="1395" y="386"/>
                  </a:lnTo>
                  <a:lnTo>
                    <a:pt x="1382" y="376"/>
                  </a:lnTo>
                  <a:lnTo>
                    <a:pt x="1371" y="365"/>
                  </a:lnTo>
                  <a:lnTo>
                    <a:pt x="1360" y="354"/>
                  </a:lnTo>
                  <a:lnTo>
                    <a:pt x="1350" y="341"/>
                  </a:lnTo>
                  <a:lnTo>
                    <a:pt x="1350" y="341"/>
                  </a:lnTo>
                  <a:lnTo>
                    <a:pt x="1363" y="372"/>
                  </a:lnTo>
                  <a:lnTo>
                    <a:pt x="1378" y="404"/>
                  </a:lnTo>
                  <a:lnTo>
                    <a:pt x="1409" y="463"/>
                  </a:lnTo>
                  <a:lnTo>
                    <a:pt x="1409" y="463"/>
                  </a:lnTo>
                  <a:close/>
                  <a:moveTo>
                    <a:pt x="1040" y="403"/>
                  </a:moveTo>
                  <a:lnTo>
                    <a:pt x="1040" y="403"/>
                  </a:lnTo>
                  <a:lnTo>
                    <a:pt x="1026" y="424"/>
                  </a:lnTo>
                  <a:lnTo>
                    <a:pt x="1013" y="446"/>
                  </a:lnTo>
                  <a:lnTo>
                    <a:pt x="1002" y="469"/>
                  </a:lnTo>
                  <a:lnTo>
                    <a:pt x="992" y="490"/>
                  </a:lnTo>
                  <a:lnTo>
                    <a:pt x="992" y="490"/>
                  </a:lnTo>
                  <a:lnTo>
                    <a:pt x="995" y="488"/>
                  </a:lnTo>
                  <a:lnTo>
                    <a:pt x="998" y="488"/>
                  </a:lnTo>
                  <a:lnTo>
                    <a:pt x="1005" y="487"/>
                  </a:lnTo>
                  <a:lnTo>
                    <a:pt x="1005" y="487"/>
                  </a:lnTo>
                  <a:lnTo>
                    <a:pt x="1006" y="491"/>
                  </a:lnTo>
                  <a:lnTo>
                    <a:pt x="1008" y="496"/>
                  </a:lnTo>
                  <a:lnTo>
                    <a:pt x="1006" y="503"/>
                  </a:lnTo>
                  <a:lnTo>
                    <a:pt x="1003" y="511"/>
                  </a:lnTo>
                  <a:lnTo>
                    <a:pt x="1003" y="515"/>
                  </a:lnTo>
                  <a:lnTo>
                    <a:pt x="1005" y="519"/>
                  </a:lnTo>
                  <a:lnTo>
                    <a:pt x="1005" y="519"/>
                  </a:lnTo>
                  <a:lnTo>
                    <a:pt x="1008" y="518"/>
                  </a:lnTo>
                  <a:lnTo>
                    <a:pt x="1009" y="517"/>
                  </a:lnTo>
                  <a:lnTo>
                    <a:pt x="1012" y="511"/>
                  </a:lnTo>
                  <a:lnTo>
                    <a:pt x="1015" y="505"/>
                  </a:lnTo>
                  <a:lnTo>
                    <a:pt x="1016" y="504"/>
                  </a:lnTo>
                  <a:lnTo>
                    <a:pt x="1017" y="503"/>
                  </a:lnTo>
                  <a:lnTo>
                    <a:pt x="1017" y="503"/>
                  </a:lnTo>
                  <a:lnTo>
                    <a:pt x="1023" y="503"/>
                  </a:lnTo>
                  <a:lnTo>
                    <a:pt x="1026" y="501"/>
                  </a:lnTo>
                  <a:lnTo>
                    <a:pt x="1029" y="501"/>
                  </a:lnTo>
                  <a:lnTo>
                    <a:pt x="1031" y="503"/>
                  </a:lnTo>
                  <a:lnTo>
                    <a:pt x="1031" y="503"/>
                  </a:lnTo>
                  <a:lnTo>
                    <a:pt x="1033" y="504"/>
                  </a:lnTo>
                  <a:lnTo>
                    <a:pt x="1033" y="507"/>
                  </a:lnTo>
                  <a:lnTo>
                    <a:pt x="1033" y="514"/>
                  </a:lnTo>
                  <a:lnTo>
                    <a:pt x="1034" y="521"/>
                  </a:lnTo>
                  <a:lnTo>
                    <a:pt x="1034" y="524"/>
                  </a:lnTo>
                  <a:lnTo>
                    <a:pt x="1036" y="525"/>
                  </a:lnTo>
                  <a:lnTo>
                    <a:pt x="1036" y="525"/>
                  </a:lnTo>
                  <a:lnTo>
                    <a:pt x="1040" y="514"/>
                  </a:lnTo>
                  <a:lnTo>
                    <a:pt x="1043" y="508"/>
                  </a:lnTo>
                  <a:lnTo>
                    <a:pt x="1045" y="503"/>
                  </a:lnTo>
                  <a:lnTo>
                    <a:pt x="1050" y="500"/>
                  </a:lnTo>
                  <a:lnTo>
                    <a:pt x="1055" y="497"/>
                  </a:lnTo>
                  <a:lnTo>
                    <a:pt x="1061" y="497"/>
                  </a:lnTo>
                  <a:lnTo>
                    <a:pt x="1067" y="500"/>
                  </a:lnTo>
                  <a:lnTo>
                    <a:pt x="1067" y="500"/>
                  </a:lnTo>
                  <a:lnTo>
                    <a:pt x="1068" y="510"/>
                  </a:lnTo>
                  <a:lnTo>
                    <a:pt x="1069" y="518"/>
                  </a:lnTo>
                  <a:lnTo>
                    <a:pt x="1074" y="525"/>
                  </a:lnTo>
                  <a:lnTo>
                    <a:pt x="1076" y="532"/>
                  </a:lnTo>
                  <a:lnTo>
                    <a:pt x="1085" y="545"/>
                  </a:lnTo>
                  <a:lnTo>
                    <a:pt x="1089" y="552"/>
                  </a:lnTo>
                  <a:lnTo>
                    <a:pt x="1092" y="559"/>
                  </a:lnTo>
                  <a:lnTo>
                    <a:pt x="1092" y="559"/>
                  </a:lnTo>
                  <a:lnTo>
                    <a:pt x="1096" y="553"/>
                  </a:lnTo>
                  <a:lnTo>
                    <a:pt x="1100" y="547"/>
                  </a:lnTo>
                  <a:lnTo>
                    <a:pt x="1106" y="535"/>
                  </a:lnTo>
                  <a:lnTo>
                    <a:pt x="1109" y="521"/>
                  </a:lnTo>
                  <a:lnTo>
                    <a:pt x="1110" y="507"/>
                  </a:lnTo>
                  <a:lnTo>
                    <a:pt x="1110" y="476"/>
                  </a:lnTo>
                  <a:lnTo>
                    <a:pt x="1110" y="462"/>
                  </a:lnTo>
                  <a:lnTo>
                    <a:pt x="1111" y="448"/>
                  </a:lnTo>
                  <a:lnTo>
                    <a:pt x="1111" y="448"/>
                  </a:lnTo>
                  <a:lnTo>
                    <a:pt x="1120" y="470"/>
                  </a:lnTo>
                  <a:lnTo>
                    <a:pt x="1130" y="493"/>
                  </a:lnTo>
                  <a:lnTo>
                    <a:pt x="1135" y="503"/>
                  </a:lnTo>
                  <a:lnTo>
                    <a:pt x="1141" y="512"/>
                  </a:lnTo>
                  <a:lnTo>
                    <a:pt x="1148" y="522"/>
                  </a:lnTo>
                  <a:lnTo>
                    <a:pt x="1156" y="529"/>
                  </a:lnTo>
                  <a:lnTo>
                    <a:pt x="1156" y="529"/>
                  </a:lnTo>
                  <a:lnTo>
                    <a:pt x="1158" y="517"/>
                  </a:lnTo>
                  <a:lnTo>
                    <a:pt x="1158" y="505"/>
                  </a:lnTo>
                  <a:lnTo>
                    <a:pt x="1155" y="494"/>
                  </a:lnTo>
                  <a:lnTo>
                    <a:pt x="1152" y="483"/>
                  </a:lnTo>
                  <a:lnTo>
                    <a:pt x="1144" y="459"/>
                  </a:lnTo>
                  <a:lnTo>
                    <a:pt x="1137" y="437"/>
                  </a:lnTo>
                  <a:lnTo>
                    <a:pt x="1137" y="437"/>
                  </a:lnTo>
                  <a:lnTo>
                    <a:pt x="1130" y="407"/>
                  </a:lnTo>
                  <a:lnTo>
                    <a:pt x="1126" y="396"/>
                  </a:lnTo>
                  <a:lnTo>
                    <a:pt x="1118" y="383"/>
                  </a:lnTo>
                  <a:lnTo>
                    <a:pt x="1118" y="383"/>
                  </a:lnTo>
                  <a:lnTo>
                    <a:pt x="1117" y="390"/>
                  </a:lnTo>
                  <a:lnTo>
                    <a:pt x="1113" y="394"/>
                  </a:lnTo>
                  <a:lnTo>
                    <a:pt x="1106" y="397"/>
                  </a:lnTo>
                  <a:lnTo>
                    <a:pt x="1099" y="399"/>
                  </a:lnTo>
                  <a:lnTo>
                    <a:pt x="1093" y="397"/>
                  </a:lnTo>
                  <a:lnTo>
                    <a:pt x="1086" y="396"/>
                  </a:lnTo>
                  <a:lnTo>
                    <a:pt x="1082" y="392"/>
                  </a:lnTo>
                  <a:lnTo>
                    <a:pt x="1078" y="386"/>
                  </a:lnTo>
                  <a:lnTo>
                    <a:pt x="1078" y="386"/>
                  </a:lnTo>
                  <a:lnTo>
                    <a:pt x="1061" y="396"/>
                  </a:lnTo>
                  <a:lnTo>
                    <a:pt x="1051" y="400"/>
                  </a:lnTo>
                  <a:lnTo>
                    <a:pt x="1040" y="403"/>
                  </a:lnTo>
                  <a:lnTo>
                    <a:pt x="1040" y="403"/>
                  </a:lnTo>
                  <a:close/>
                  <a:moveTo>
                    <a:pt x="853" y="424"/>
                  </a:moveTo>
                  <a:lnTo>
                    <a:pt x="853" y="424"/>
                  </a:lnTo>
                  <a:lnTo>
                    <a:pt x="857" y="424"/>
                  </a:lnTo>
                  <a:lnTo>
                    <a:pt x="862" y="424"/>
                  </a:lnTo>
                  <a:lnTo>
                    <a:pt x="869" y="427"/>
                  </a:lnTo>
                  <a:lnTo>
                    <a:pt x="874" y="430"/>
                  </a:lnTo>
                  <a:lnTo>
                    <a:pt x="877" y="431"/>
                  </a:lnTo>
                  <a:lnTo>
                    <a:pt x="880" y="432"/>
                  </a:lnTo>
                  <a:lnTo>
                    <a:pt x="880" y="432"/>
                  </a:lnTo>
                  <a:lnTo>
                    <a:pt x="884" y="425"/>
                  </a:lnTo>
                  <a:lnTo>
                    <a:pt x="885" y="420"/>
                  </a:lnTo>
                  <a:lnTo>
                    <a:pt x="887" y="413"/>
                  </a:lnTo>
                  <a:lnTo>
                    <a:pt x="887" y="407"/>
                  </a:lnTo>
                  <a:lnTo>
                    <a:pt x="885" y="403"/>
                  </a:lnTo>
                  <a:lnTo>
                    <a:pt x="883" y="397"/>
                  </a:lnTo>
                  <a:lnTo>
                    <a:pt x="874" y="387"/>
                  </a:lnTo>
                  <a:lnTo>
                    <a:pt x="874" y="387"/>
                  </a:lnTo>
                  <a:lnTo>
                    <a:pt x="867" y="397"/>
                  </a:lnTo>
                  <a:lnTo>
                    <a:pt x="862" y="404"/>
                  </a:lnTo>
                  <a:lnTo>
                    <a:pt x="856" y="414"/>
                  </a:lnTo>
                  <a:lnTo>
                    <a:pt x="855" y="418"/>
                  </a:lnTo>
                  <a:lnTo>
                    <a:pt x="853" y="424"/>
                  </a:lnTo>
                  <a:lnTo>
                    <a:pt x="853" y="424"/>
                  </a:lnTo>
                  <a:close/>
                  <a:moveTo>
                    <a:pt x="810" y="553"/>
                  </a:moveTo>
                  <a:lnTo>
                    <a:pt x="810" y="553"/>
                  </a:lnTo>
                  <a:lnTo>
                    <a:pt x="815" y="546"/>
                  </a:lnTo>
                  <a:lnTo>
                    <a:pt x="818" y="539"/>
                  </a:lnTo>
                  <a:lnTo>
                    <a:pt x="822" y="521"/>
                  </a:lnTo>
                  <a:lnTo>
                    <a:pt x="824" y="512"/>
                  </a:lnTo>
                  <a:lnTo>
                    <a:pt x="826" y="503"/>
                  </a:lnTo>
                  <a:lnTo>
                    <a:pt x="831" y="494"/>
                  </a:lnTo>
                  <a:lnTo>
                    <a:pt x="838" y="487"/>
                  </a:lnTo>
                  <a:lnTo>
                    <a:pt x="838" y="487"/>
                  </a:lnTo>
                  <a:lnTo>
                    <a:pt x="835" y="517"/>
                  </a:lnTo>
                  <a:lnTo>
                    <a:pt x="829" y="545"/>
                  </a:lnTo>
                  <a:lnTo>
                    <a:pt x="825" y="573"/>
                  </a:lnTo>
                  <a:lnTo>
                    <a:pt x="822" y="601"/>
                  </a:lnTo>
                  <a:lnTo>
                    <a:pt x="822" y="601"/>
                  </a:lnTo>
                  <a:lnTo>
                    <a:pt x="825" y="604"/>
                  </a:lnTo>
                  <a:lnTo>
                    <a:pt x="829" y="605"/>
                  </a:lnTo>
                  <a:lnTo>
                    <a:pt x="832" y="605"/>
                  </a:lnTo>
                  <a:lnTo>
                    <a:pt x="836" y="605"/>
                  </a:lnTo>
                  <a:lnTo>
                    <a:pt x="842" y="601"/>
                  </a:lnTo>
                  <a:lnTo>
                    <a:pt x="846" y="594"/>
                  </a:lnTo>
                  <a:lnTo>
                    <a:pt x="856" y="577"/>
                  </a:lnTo>
                  <a:lnTo>
                    <a:pt x="862" y="570"/>
                  </a:lnTo>
                  <a:lnTo>
                    <a:pt x="867" y="564"/>
                  </a:lnTo>
                  <a:lnTo>
                    <a:pt x="867" y="564"/>
                  </a:lnTo>
                  <a:lnTo>
                    <a:pt x="867" y="546"/>
                  </a:lnTo>
                  <a:lnTo>
                    <a:pt x="866" y="531"/>
                  </a:lnTo>
                  <a:lnTo>
                    <a:pt x="866" y="518"/>
                  </a:lnTo>
                  <a:lnTo>
                    <a:pt x="866" y="511"/>
                  </a:lnTo>
                  <a:lnTo>
                    <a:pt x="869" y="504"/>
                  </a:lnTo>
                  <a:lnTo>
                    <a:pt x="869" y="504"/>
                  </a:lnTo>
                  <a:lnTo>
                    <a:pt x="873" y="515"/>
                  </a:lnTo>
                  <a:lnTo>
                    <a:pt x="876" y="529"/>
                  </a:lnTo>
                  <a:lnTo>
                    <a:pt x="878" y="560"/>
                  </a:lnTo>
                  <a:lnTo>
                    <a:pt x="881" y="574"/>
                  </a:lnTo>
                  <a:lnTo>
                    <a:pt x="884" y="587"/>
                  </a:lnTo>
                  <a:lnTo>
                    <a:pt x="887" y="592"/>
                  </a:lnTo>
                  <a:lnTo>
                    <a:pt x="890" y="595"/>
                  </a:lnTo>
                  <a:lnTo>
                    <a:pt x="894" y="599"/>
                  </a:lnTo>
                  <a:lnTo>
                    <a:pt x="898" y="601"/>
                  </a:lnTo>
                  <a:lnTo>
                    <a:pt x="898" y="601"/>
                  </a:lnTo>
                  <a:lnTo>
                    <a:pt x="905" y="587"/>
                  </a:lnTo>
                  <a:lnTo>
                    <a:pt x="914" y="571"/>
                  </a:lnTo>
                  <a:lnTo>
                    <a:pt x="921" y="557"/>
                  </a:lnTo>
                  <a:lnTo>
                    <a:pt x="926" y="540"/>
                  </a:lnTo>
                  <a:lnTo>
                    <a:pt x="926" y="540"/>
                  </a:lnTo>
                  <a:lnTo>
                    <a:pt x="923" y="529"/>
                  </a:lnTo>
                  <a:lnTo>
                    <a:pt x="919" y="518"/>
                  </a:lnTo>
                  <a:lnTo>
                    <a:pt x="914" y="491"/>
                  </a:lnTo>
                  <a:lnTo>
                    <a:pt x="907" y="465"/>
                  </a:lnTo>
                  <a:lnTo>
                    <a:pt x="901" y="452"/>
                  </a:lnTo>
                  <a:lnTo>
                    <a:pt x="895" y="439"/>
                  </a:lnTo>
                  <a:lnTo>
                    <a:pt x="895" y="439"/>
                  </a:lnTo>
                  <a:lnTo>
                    <a:pt x="891" y="446"/>
                  </a:lnTo>
                  <a:lnTo>
                    <a:pt x="885" y="449"/>
                  </a:lnTo>
                  <a:lnTo>
                    <a:pt x="878" y="449"/>
                  </a:lnTo>
                  <a:lnTo>
                    <a:pt x="871" y="448"/>
                  </a:lnTo>
                  <a:lnTo>
                    <a:pt x="856" y="442"/>
                  </a:lnTo>
                  <a:lnTo>
                    <a:pt x="843" y="438"/>
                  </a:lnTo>
                  <a:lnTo>
                    <a:pt x="843" y="438"/>
                  </a:lnTo>
                  <a:lnTo>
                    <a:pt x="834" y="458"/>
                  </a:lnTo>
                  <a:lnTo>
                    <a:pt x="822" y="476"/>
                  </a:lnTo>
                  <a:lnTo>
                    <a:pt x="800" y="512"/>
                  </a:lnTo>
                  <a:lnTo>
                    <a:pt x="776" y="547"/>
                  </a:lnTo>
                  <a:lnTo>
                    <a:pt x="766" y="566"/>
                  </a:lnTo>
                  <a:lnTo>
                    <a:pt x="756" y="585"/>
                  </a:lnTo>
                  <a:lnTo>
                    <a:pt x="756" y="585"/>
                  </a:lnTo>
                  <a:lnTo>
                    <a:pt x="762" y="587"/>
                  </a:lnTo>
                  <a:lnTo>
                    <a:pt x="768" y="588"/>
                  </a:lnTo>
                  <a:lnTo>
                    <a:pt x="773" y="588"/>
                  </a:lnTo>
                  <a:lnTo>
                    <a:pt x="777" y="590"/>
                  </a:lnTo>
                  <a:lnTo>
                    <a:pt x="777" y="590"/>
                  </a:lnTo>
                  <a:lnTo>
                    <a:pt x="787" y="580"/>
                  </a:lnTo>
                  <a:lnTo>
                    <a:pt x="796" y="570"/>
                  </a:lnTo>
                  <a:lnTo>
                    <a:pt x="803" y="560"/>
                  </a:lnTo>
                  <a:lnTo>
                    <a:pt x="810" y="553"/>
                  </a:lnTo>
                  <a:lnTo>
                    <a:pt x="810" y="553"/>
                  </a:lnTo>
                  <a:close/>
                  <a:moveTo>
                    <a:pt x="975" y="514"/>
                  </a:moveTo>
                  <a:lnTo>
                    <a:pt x="975" y="514"/>
                  </a:lnTo>
                  <a:lnTo>
                    <a:pt x="980" y="526"/>
                  </a:lnTo>
                  <a:lnTo>
                    <a:pt x="984" y="540"/>
                  </a:lnTo>
                  <a:lnTo>
                    <a:pt x="988" y="569"/>
                  </a:lnTo>
                  <a:lnTo>
                    <a:pt x="991" y="583"/>
                  </a:lnTo>
                  <a:lnTo>
                    <a:pt x="994" y="597"/>
                  </a:lnTo>
                  <a:lnTo>
                    <a:pt x="999" y="609"/>
                  </a:lnTo>
                  <a:lnTo>
                    <a:pt x="1005" y="622"/>
                  </a:lnTo>
                  <a:lnTo>
                    <a:pt x="1005" y="622"/>
                  </a:lnTo>
                  <a:lnTo>
                    <a:pt x="1005" y="612"/>
                  </a:lnTo>
                  <a:lnTo>
                    <a:pt x="1006" y="602"/>
                  </a:lnTo>
                  <a:lnTo>
                    <a:pt x="1009" y="585"/>
                  </a:lnTo>
                  <a:lnTo>
                    <a:pt x="1012" y="567"/>
                  </a:lnTo>
                  <a:lnTo>
                    <a:pt x="1013" y="556"/>
                  </a:lnTo>
                  <a:lnTo>
                    <a:pt x="1012" y="543"/>
                  </a:lnTo>
                  <a:lnTo>
                    <a:pt x="1012" y="543"/>
                  </a:lnTo>
                  <a:lnTo>
                    <a:pt x="1003" y="540"/>
                  </a:lnTo>
                  <a:lnTo>
                    <a:pt x="996" y="538"/>
                  </a:lnTo>
                  <a:lnTo>
                    <a:pt x="991" y="533"/>
                  </a:lnTo>
                  <a:lnTo>
                    <a:pt x="988" y="531"/>
                  </a:lnTo>
                  <a:lnTo>
                    <a:pt x="987" y="528"/>
                  </a:lnTo>
                  <a:lnTo>
                    <a:pt x="987" y="528"/>
                  </a:lnTo>
                  <a:lnTo>
                    <a:pt x="987" y="521"/>
                  </a:lnTo>
                  <a:lnTo>
                    <a:pt x="988" y="514"/>
                  </a:lnTo>
                  <a:lnTo>
                    <a:pt x="988" y="510"/>
                  </a:lnTo>
                  <a:lnTo>
                    <a:pt x="987" y="508"/>
                  </a:lnTo>
                  <a:lnTo>
                    <a:pt x="985" y="508"/>
                  </a:lnTo>
                  <a:lnTo>
                    <a:pt x="985" y="508"/>
                  </a:lnTo>
                  <a:lnTo>
                    <a:pt x="982" y="508"/>
                  </a:lnTo>
                  <a:lnTo>
                    <a:pt x="981" y="511"/>
                  </a:lnTo>
                  <a:lnTo>
                    <a:pt x="978" y="512"/>
                  </a:lnTo>
                  <a:lnTo>
                    <a:pt x="975" y="514"/>
                  </a:lnTo>
                  <a:lnTo>
                    <a:pt x="975" y="514"/>
                  </a:lnTo>
                  <a:close/>
                  <a:moveTo>
                    <a:pt x="1100" y="731"/>
                  </a:moveTo>
                  <a:lnTo>
                    <a:pt x="1100" y="731"/>
                  </a:lnTo>
                  <a:lnTo>
                    <a:pt x="1114" y="715"/>
                  </a:lnTo>
                  <a:lnTo>
                    <a:pt x="1127" y="695"/>
                  </a:lnTo>
                  <a:lnTo>
                    <a:pt x="1137" y="674"/>
                  </a:lnTo>
                  <a:lnTo>
                    <a:pt x="1145" y="651"/>
                  </a:lnTo>
                  <a:lnTo>
                    <a:pt x="1152" y="627"/>
                  </a:lnTo>
                  <a:lnTo>
                    <a:pt x="1158" y="604"/>
                  </a:lnTo>
                  <a:lnTo>
                    <a:pt x="1162" y="577"/>
                  </a:lnTo>
                  <a:lnTo>
                    <a:pt x="1166" y="550"/>
                  </a:lnTo>
                  <a:lnTo>
                    <a:pt x="1166" y="550"/>
                  </a:lnTo>
                  <a:lnTo>
                    <a:pt x="1163" y="550"/>
                  </a:lnTo>
                  <a:lnTo>
                    <a:pt x="1161" y="550"/>
                  </a:lnTo>
                  <a:lnTo>
                    <a:pt x="1156" y="552"/>
                  </a:lnTo>
                  <a:lnTo>
                    <a:pt x="1152" y="550"/>
                  </a:lnTo>
                  <a:lnTo>
                    <a:pt x="1152" y="550"/>
                  </a:lnTo>
                  <a:lnTo>
                    <a:pt x="1148" y="546"/>
                  </a:lnTo>
                  <a:lnTo>
                    <a:pt x="1145" y="542"/>
                  </a:lnTo>
                  <a:lnTo>
                    <a:pt x="1138" y="531"/>
                  </a:lnTo>
                  <a:lnTo>
                    <a:pt x="1133" y="521"/>
                  </a:lnTo>
                  <a:lnTo>
                    <a:pt x="1128" y="517"/>
                  </a:lnTo>
                  <a:lnTo>
                    <a:pt x="1123" y="514"/>
                  </a:lnTo>
                  <a:lnTo>
                    <a:pt x="1123" y="514"/>
                  </a:lnTo>
                  <a:lnTo>
                    <a:pt x="1117" y="569"/>
                  </a:lnTo>
                  <a:lnTo>
                    <a:pt x="1110" y="622"/>
                  </a:lnTo>
                  <a:lnTo>
                    <a:pt x="1104" y="675"/>
                  </a:lnTo>
                  <a:lnTo>
                    <a:pt x="1100" y="731"/>
                  </a:lnTo>
                  <a:lnTo>
                    <a:pt x="1100" y="731"/>
                  </a:lnTo>
                  <a:close/>
                  <a:moveTo>
                    <a:pt x="1027" y="554"/>
                  </a:moveTo>
                  <a:lnTo>
                    <a:pt x="1027" y="554"/>
                  </a:lnTo>
                  <a:lnTo>
                    <a:pt x="1026" y="574"/>
                  </a:lnTo>
                  <a:lnTo>
                    <a:pt x="1023" y="594"/>
                  </a:lnTo>
                  <a:lnTo>
                    <a:pt x="1016" y="629"/>
                  </a:lnTo>
                  <a:lnTo>
                    <a:pt x="1015" y="646"/>
                  </a:lnTo>
                  <a:lnTo>
                    <a:pt x="1015" y="663"/>
                  </a:lnTo>
                  <a:lnTo>
                    <a:pt x="1016" y="679"/>
                  </a:lnTo>
                  <a:lnTo>
                    <a:pt x="1019" y="688"/>
                  </a:lnTo>
                  <a:lnTo>
                    <a:pt x="1022" y="696"/>
                  </a:lnTo>
                  <a:lnTo>
                    <a:pt x="1022" y="696"/>
                  </a:lnTo>
                  <a:lnTo>
                    <a:pt x="1026" y="691"/>
                  </a:lnTo>
                  <a:lnTo>
                    <a:pt x="1029" y="684"/>
                  </a:lnTo>
                  <a:lnTo>
                    <a:pt x="1033" y="671"/>
                  </a:lnTo>
                  <a:lnTo>
                    <a:pt x="1036" y="665"/>
                  </a:lnTo>
                  <a:lnTo>
                    <a:pt x="1040" y="661"/>
                  </a:lnTo>
                  <a:lnTo>
                    <a:pt x="1045" y="660"/>
                  </a:lnTo>
                  <a:lnTo>
                    <a:pt x="1053" y="660"/>
                  </a:lnTo>
                  <a:lnTo>
                    <a:pt x="1053" y="660"/>
                  </a:lnTo>
                  <a:lnTo>
                    <a:pt x="1058" y="661"/>
                  </a:lnTo>
                  <a:lnTo>
                    <a:pt x="1061" y="663"/>
                  </a:lnTo>
                  <a:lnTo>
                    <a:pt x="1065" y="665"/>
                  </a:lnTo>
                  <a:lnTo>
                    <a:pt x="1067" y="670"/>
                  </a:lnTo>
                  <a:lnTo>
                    <a:pt x="1071" y="678"/>
                  </a:lnTo>
                  <a:lnTo>
                    <a:pt x="1074" y="689"/>
                  </a:lnTo>
                  <a:lnTo>
                    <a:pt x="1079" y="712"/>
                  </a:lnTo>
                  <a:lnTo>
                    <a:pt x="1082" y="722"/>
                  </a:lnTo>
                  <a:lnTo>
                    <a:pt x="1086" y="730"/>
                  </a:lnTo>
                  <a:lnTo>
                    <a:pt x="1086" y="730"/>
                  </a:lnTo>
                  <a:lnTo>
                    <a:pt x="1089" y="688"/>
                  </a:lnTo>
                  <a:lnTo>
                    <a:pt x="1093" y="646"/>
                  </a:lnTo>
                  <a:lnTo>
                    <a:pt x="1097" y="606"/>
                  </a:lnTo>
                  <a:lnTo>
                    <a:pt x="1100" y="574"/>
                  </a:lnTo>
                  <a:lnTo>
                    <a:pt x="1100" y="574"/>
                  </a:lnTo>
                  <a:lnTo>
                    <a:pt x="1099" y="576"/>
                  </a:lnTo>
                  <a:lnTo>
                    <a:pt x="1097" y="576"/>
                  </a:lnTo>
                  <a:lnTo>
                    <a:pt x="1093" y="576"/>
                  </a:lnTo>
                  <a:lnTo>
                    <a:pt x="1086" y="574"/>
                  </a:lnTo>
                  <a:lnTo>
                    <a:pt x="1086" y="574"/>
                  </a:lnTo>
                  <a:lnTo>
                    <a:pt x="1078" y="560"/>
                  </a:lnTo>
                  <a:lnTo>
                    <a:pt x="1069" y="546"/>
                  </a:lnTo>
                  <a:lnTo>
                    <a:pt x="1061" y="533"/>
                  </a:lnTo>
                  <a:lnTo>
                    <a:pt x="1051" y="521"/>
                  </a:lnTo>
                  <a:lnTo>
                    <a:pt x="1051" y="521"/>
                  </a:lnTo>
                  <a:lnTo>
                    <a:pt x="1048" y="532"/>
                  </a:lnTo>
                  <a:lnTo>
                    <a:pt x="1043" y="540"/>
                  </a:lnTo>
                  <a:lnTo>
                    <a:pt x="1036" y="547"/>
                  </a:lnTo>
                  <a:lnTo>
                    <a:pt x="1027" y="554"/>
                  </a:lnTo>
                  <a:lnTo>
                    <a:pt x="1027" y="554"/>
                  </a:lnTo>
                  <a:close/>
                  <a:moveTo>
                    <a:pt x="929" y="580"/>
                  </a:moveTo>
                  <a:lnTo>
                    <a:pt x="929" y="580"/>
                  </a:lnTo>
                  <a:lnTo>
                    <a:pt x="935" y="577"/>
                  </a:lnTo>
                  <a:lnTo>
                    <a:pt x="939" y="576"/>
                  </a:lnTo>
                  <a:lnTo>
                    <a:pt x="943" y="577"/>
                  </a:lnTo>
                  <a:lnTo>
                    <a:pt x="946" y="580"/>
                  </a:lnTo>
                  <a:lnTo>
                    <a:pt x="953" y="585"/>
                  </a:lnTo>
                  <a:lnTo>
                    <a:pt x="956" y="588"/>
                  </a:lnTo>
                  <a:lnTo>
                    <a:pt x="960" y="591"/>
                  </a:lnTo>
                  <a:lnTo>
                    <a:pt x="960" y="591"/>
                  </a:lnTo>
                  <a:lnTo>
                    <a:pt x="967" y="585"/>
                  </a:lnTo>
                  <a:lnTo>
                    <a:pt x="974" y="580"/>
                  </a:lnTo>
                  <a:lnTo>
                    <a:pt x="974" y="580"/>
                  </a:lnTo>
                  <a:lnTo>
                    <a:pt x="970" y="564"/>
                  </a:lnTo>
                  <a:lnTo>
                    <a:pt x="967" y="549"/>
                  </a:lnTo>
                  <a:lnTo>
                    <a:pt x="961" y="536"/>
                  </a:lnTo>
                  <a:lnTo>
                    <a:pt x="958" y="531"/>
                  </a:lnTo>
                  <a:lnTo>
                    <a:pt x="954" y="525"/>
                  </a:lnTo>
                  <a:lnTo>
                    <a:pt x="954" y="525"/>
                  </a:lnTo>
                  <a:lnTo>
                    <a:pt x="946" y="538"/>
                  </a:lnTo>
                  <a:lnTo>
                    <a:pt x="937" y="552"/>
                  </a:lnTo>
                  <a:lnTo>
                    <a:pt x="932" y="567"/>
                  </a:lnTo>
                  <a:lnTo>
                    <a:pt x="929" y="580"/>
                  </a:lnTo>
                  <a:lnTo>
                    <a:pt x="929" y="580"/>
                  </a:lnTo>
                  <a:close/>
                  <a:moveTo>
                    <a:pt x="1401" y="1122"/>
                  </a:moveTo>
                  <a:lnTo>
                    <a:pt x="1401" y="1122"/>
                  </a:lnTo>
                  <a:lnTo>
                    <a:pt x="1412" y="1108"/>
                  </a:lnTo>
                  <a:lnTo>
                    <a:pt x="1423" y="1095"/>
                  </a:lnTo>
                  <a:lnTo>
                    <a:pt x="1437" y="1084"/>
                  </a:lnTo>
                  <a:lnTo>
                    <a:pt x="1450" y="1073"/>
                  </a:lnTo>
                  <a:lnTo>
                    <a:pt x="1464" y="1061"/>
                  </a:lnTo>
                  <a:lnTo>
                    <a:pt x="1476" y="1049"/>
                  </a:lnTo>
                  <a:lnTo>
                    <a:pt x="1488" y="1036"/>
                  </a:lnTo>
                  <a:lnTo>
                    <a:pt x="1498" y="1021"/>
                  </a:lnTo>
                  <a:lnTo>
                    <a:pt x="1498" y="1021"/>
                  </a:lnTo>
                  <a:lnTo>
                    <a:pt x="1503" y="1016"/>
                  </a:lnTo>
                  <a:lnTo>
                    <a:pt x="1510" y="1014"/>
                  </a:lnTo>
                  <a:lnTo>
                    <a:pt x="1510" y="1014"/>
                  </a:lnTo>
                  <a:lnTo>
                    <a:pt x="1516" y="1002"/>
                  </a:lnTo>
                  <a:lnTo>
                    <a:pt x="1519" y="998"/>
                  </a:lnTo>
                  <a:lnTo>
                    <a:pt x="1521" y="991"/>
                  </a:lnTo>
                  <a:lnTo>
                    <a:pt x="1521" y="991"/>
                  </a:lnTo>
                  <a:lnTo>
                    <a:pt x="1540" y="974"/>
                  </a:lnTo>
                  <a:lnTo>
                    <a:pt x="1558" y="956"/>
                  </a:lnTo>
                  <a:lnTo>
                    <a:pt x="1575" y="936"/>
                  </a:lnTo>
                  <a:lnTo>
                    <a:pt x="1590" y="917"/>
                  </a:lnTo>
                  <a:lnTo>
                    <a:pt x="1606" y="897"/>
                  </a:lnTo>
                  <a:lnTo>
                    <a:pt x="1621" y="875"/>
                  </a:lnTo>
                  <a:lnTo>
                    <a:pt x="1634" y="854"/>
                  </a:lnTo>
                  <a:lnTo>
                    <a:pt x="1648" y="831"/>
                  </a:lnTo>
                  <a:lnTo>
                    <a:pt x="1648" y="831"/>
                  </a:lnTo>
                  <a:lnTo>
                    <a:pt x="1653" y="799"/>
                  </a:lnTo>
                  <a:lnTo>
                    <a:pt x="1655" y="783"/>
                  </a:lnTo>
                  <a:lnTo>
                    <a:pt x="1655" y="768"/>
                  </a:lnTo>
                  <a:lnTo>
                    <a:pt x="1655" y="752"/>
                  </a:lnTo>
                  <a:lnTo>
                    <a:pt x="1652" y="737"/>
                  </a:lnTo>
                  <a:lnTo>
                    <a:pt x="1649" y="723"/>
                  </a:lnTo>
                  <a:lnTo>
                    <a:pt x="1644" y="708"/>
                  </a:lnTo>
                  <a:lnTo>
                    <a:pt x="1644" y="708"/>
                  </a:lnTo>
                  <a:lnTo>
                    <a:pt x="1641" y="703"/>
                  </a:lnTo>
                  <a:lnTo>
                    <a:pt x="1635" y="698"/>
                  </a:lnTo>
                  <a:lnTo>
                    <a:pt x="1624" y="685"/>
                  </a:lnTo>
                  <a:lnTo>
                    <a:pt x="1624" y="685"/>
                  </a:lnTo>
                  <a:lnTo>
                    <a:pt x="1614" y="670"/>
                  </a:lnTo>
                  <a:lnTo>
                    <a:pt x="1603" y="651"/>
                  </a:lnTo>
                  <a:lnTo>
                    <a:pt x="1578" y="611"/>
                  </a:lnTo>
                  <a:lnTo>
                    <a:pt x="1578" y="611"/>
                  </a:lnTo>
                  <a:lnTo>
                    <a:pt x="1573" y="602"/>
                  </a:lnTo>
                  <a:lnTo>
                    <a:pt x="1568" y="591"/>
                  </a:lnTo>
                  <a:lnTo>
                    <a:pt x="1559" y="566"/>
                  </a:lnTo>
                  <a:lnTo>
                    <a:pt x="1549" y="545"/>
                  </a:lnTo>
                  <a:lnTo>
                    <a:pt x="1545" y="536"/>
                  </a:lnTo>
                  <a:lnTo>
                    <a:pt x="1541" y="531"/>
                  </a:lnTo>
                  <a:lnTo>
                    <a:pt x="1541" y="531"/>
                  </a:lnTo>
                  <a:lnTo>
                    <a:pt x="1541" y="533"/>
                  </a:lnTo>
                  <a:lnTo>
                    <a:pt x="1541" y="533"/>
                  </a:lnTo>
                  <a:lnTo>
                    <a:pt x="1544" y="554"/>
                  </a:lnTo>
                  <a:lnTo>
                    <a:pt x="1544" y="578"/>
                  </a:lnTo>
                  <a:lnTo>
                    <a:pt x="1542" y="602"/>
                  </a:lnTo>
                  <a:lnTo>
                    <a:pt x="1540" y="626"/>
                  </a:lnTo>
                  <a:lnTo>
                    <a:pt x="1535" y="650"/>
                  </a:lnTo>
                  <a:lnTo>
                    <a:pt x="1530" y="672"/>
                  </a:lnTo>
                  <a:lnTo>
                    <a:pt x="1523" y="695"/>
                  </a:lnTo>
                  <a:lnTo>
                    <a:pt x="1513" y="713"/>
                  </a:lnTo>
                  <a:lnTo>
                    <a:pt x="1513" y="713"/>
                  </a:lnTo>
                  <a:lnTo>
                    <a:pt x="1514" y="716"/>
                  </a:lnTo>
                  <a:lnTo>
                    <a:pt x="1514" y="720"/>
                  </a:lnTo>
                  <a:lnTo>
                    <a:pt x="1513" y="727"/>
                  </a:lnTo>
                  <a:lnTo>
                    <a:pt x="1512" y="734"/>
                  </a:lnTo>
                  <a:lnTo>
                    <a:pt x="1512" y="737"/>
                  </a:lnTo>
                  <a:lnTo>
                    <a:pt x="1512" y="741"/>
                  </a:lnTo>
                  <a:lnTo>
                    <a:pt x="1512" y="741"/>
                  </a:lnTo>
                  <a:lnTo>
                    <a:pt x="1507" y="745"/>
                  </a:lnTo>
                  <a:lnTo>
                    <a:pt x="1503" y="751"/>
                  </a:lnTo>
                  <a:lnTo>
                    <a:pt x="1496" y="761"/>
                  </a:lnTo>
                  <a:lnTo>
                    <a:pt x="1490" y="772"/>
                  </a:lnTo>
                  <a:lnTo>
                    <a:pt x="1485" y="783"/>
                  </a:lnTo>
                  <a:lnTo>
                    <a:pt x="1485" y="783"/>
                  </a:lnTo>
                  <a:lnTo>
                    <a:pt x="1472" y="800"/>
                  </a:lnTo>
                  <a:lnTo>
                    <a:pt x="1458" y="814"/>
                  </a:lnTo>
                  <a:lnTo>
                    <a:pt x="1444" y="830"/>
                  </a:lnTo>
                  <a:lnTo>
                    <a:pt x="1430" y="847"/>
                  </a:lnTo>
                  <a:lnTo>
                    <a:pt x="1430" y="847"/>
                  </a:lnTo>
                  <a:lnTo>
                    <a:pt x="1427" y="851"/>
                  </a:lnTo>
                  <a:lnTo>
                    <a:pt x="1425" y="856"/>
                  </a:lnTo>
                  <a:lnTo>
                    <a:pt x="1423" y="861"/>
                  </a:lnTo>
                  <a:lnTo>
                    <a:pt x="1420" y="865"/>
                  </a:lnTo>
                  <a:lnTo>
                    <a:pt x="1420" y="865"/>
                  </a:lnTo>
                  <a:lnTo>
                    <a:pt x="1415" y="872"/>
                  </a:lnTo>
                  <a:lnTo>
                    <a:pt x="1409" y="876"/>
                  </a:lnTo>
                  <a:lnTo>
                    <a:pt x="1395" y="886"/>
                  </a:lnTo>
                  <a:lnTo>
                    <a:pt x="1380" y="896"/>
                  </a:lnTo>
                  <a:lnTo>
                    <a:pt x="1366" y="907"/>
                  </a:lnTo>
                  <a:lnTo>
                    <a:pt x="1366" y="907"/>
                  </a:lnTo>
                  <a:lnTo>
                    <a:pt x="1357" y="914"/>
                  </a:lnTo>
                  <a:lnTo>
                    <a:pt x="1349" y="922"/>
                  </a:lnTo>
                  <a:lnTo>
                    <a:pt x="1349" y="922"/>
                  </a:lnTo>
                  <a:lnTo>
                    <a:pt x="1343" y="925"/>
                  </a:lnTo>
                  <a:lnTo>
                    <a:pt x="1337" y="928"/>
                  </a:lnTo>
                  <a:lnTo>
                    <a:pt x="1325" y="934"/>
                  </a:lnTo>
                  <a:lnTo>
                    <a:pt x="1325" y="934"/>
                  </a:lnTo>
                  <a:lnTo>
                    <a:pt x="1321" y="936"/>
                  </a:lnTo>
                  <a:lnTo>
                    <a:pt x="1318" y="941"/>
                  </a:lnTo>
                  <a:lnTo>
                    <a:pt x="1315" y="945"/>
                  </a:lnTo>
                  <a:lnTo>
                    <a:pt x="1311" y="949"/>
                  </a:lnTo>
                  <a:lnTo>
                    <a:pt x="1311" y="949"/>
                  </a:lnTo>
                  <a:lnTo>
                    <a:pt x="1301" y="956"/>
                  </a:lnTo>
                  <a:lnTo>
                    <a:pt x="1290" y="962"/>
                  </a:lnTo>
                  <a:lnTo>
                    <a:pt x="1279" y="967"/>
                  </a:lnTo>
                  <a:lnTo>
                    <a:pt x="1269" y="974"/>
                  </a:lnTo>
                  <a:lnTo>
                    <a:pt x="1269" y="974"/>
                  </a:lnTo>
                  <a:lnTo>
                    <a:pt x="1262" y="1005"/>
                  </a:lnTo>
                  <a:lnTo>
                    <a:pt x="1257" y="1035"/>
                  </a:lnTo>
                  <a:lnTo>
                    <a:pt x="1253" y="1061"/>
                  </a:lnTo>
                  <a:lnTo>
                    <a:pt x="1248" y="1087"/>
                  </a:lnTo>
                  <a:lnTo>
                    <a:pt x="1248" y="1087"/>
                  </a:lnTo>
                  <a:lnTo>
                    <a:pt x="1249" y="1084"/>
                  </a:lnTo>
                  <a:lnTo>
                    <a:pt x="1252" y="1082"/>
                  </a:lnTo>
                  <a:lnTo>
                    <a:pt x="1256" y="1082"/>
                  </a:lnTo>
                  <a:lnTo>
                    <a:pt x="1260" y="1082"/>
                  </a:lnTo>
                  <a:lnTo>
                    <a:pt x="1267" y="1087"/>
                  </a:lnTo>
                  <a:lnTo>
                    <a:pt x="1267" y="1087"/>
                  </a:lnTo>
                  <a:lnTo>
                    <a:pt x="1264" y="1087"/>
                  </a:lnTo>
                  <a:lnTo>
                    <a:pt x="1264" y="1087"/>
                  </a:lnTo>
                  <a:lnTo>
                    <a:pt x="1279" y="1089"/>
                  </a:lnTo>
                  <a:lnTo>
                    <a:pt x="1290" y="1089"/>
                  </a:lnTo>
                  <a:lnTo>
                    <a:pt x="1301" y="1091"/>
                  </a:lnTo>
                  <a:lnTo>
                    <a:pt x="1307" y="1092"/>
                  </a:lnTo>
                  <a:lnTo>
                    <a:pt x="1311" y="1095"/>
                  </a:lnTo>
                  <a:lnTo>
                    <a:pt x="1311" y="1095"/>
                  </a:lnTo>
                  <a:lnTo>
                    <a:pt x="1325" y="1105"/>
                  </a:lnTo>
                  <a:lnTo>
                    <a:pt x="1325" y="1105"/>
                  </a:lnTo>
                  <a:lnTo>
                    <a:pt x="1336" y="1113"/>
                  </a:lnTo>
                  <a:lnTo>
                    <a:pt x="1344" y="1123"/>
                  </a:lnTo>
                  <a:lnTo>
                    <a:pt x="1352" y="1134"/>
                  </a:lnTo>
                  <a:lnTo>
                    <a:pt x="1356" y="1150"/>
                  </a:lnTo>
                  <a:lnTo>
                    <a:pt x="1356" y="1150"/>
                  </a:lnTo>
                  <a:lnTo>
                    <a:pt x="1368" y="1143"/>
                  </a:lnTo>
                  <a:lnTo>
                    <a:pt x="1380" y="1136"/>
                  </a:lnTo>
                  <a:lnTo>
                    <a:pt x="1389" y="1129"/>
                  </a:lnTo>
                  <a:lnTo>
                    <a:pt x="1401" y="1122"/>
                  </a:lnTo>
                  <a:lnTo>
                    <a:pt x="1401" y="1122"/>
                  </a:lnTo>
                  <a:close/>
                  <a:moveTo>
                    <a:pt x="636" y="597"/>
                  </a:moveTo>
                  <a:lnTo>
                    <a:pt x="636" y="597"/>
                  </a:lnTo>
                  <a:lnTo>
                    <a:pt x="641" y="597"/>
                  </a:lnTo>
                  <a:lnTo>
                    <a:pt x="645" y="597"/>
                  </a:lnTo>
                  <a:lnTo>
                    <a:pt x="650" y="598"/>
                  </a:lnTo>
                  <a:lnTo>
                    <a:pt x="652" y="599"/>
                  </a:lnTo>
                  <a:lnTo>
                    <a:pt x="661" y="605"/>
                  </a:lnTo>
                  <a:lnTo>
                    <a:pt x="668" y="609"/>
                  </a:lnTo>
                  <a:lnTo>
                    <a:pt x="668" y="609"/>
                  </a:lnTo>
                  <a:lnTo>
                    <a:pt x="672" y="608"/>
                  </a:lnTo>
                  <a:lnTo>
                    <a:pt x="673" y="605"/>
                  </a:lnTo>
                  <a:lnTo>
                    <a:pt x="678" y="598"/>
                  </a:lnTo>
                  <a:lnTo>
                    <a:pt x="680" y="592"/>
                  </a:lnTo>
                  <a:lnTo>
                    <a:pt x="683" y="590"/>
                  </a:lnTo>
                  <a:lnTo>
                    <a:pt x="686" y="588"/>
                  </a:lnTo>
                  <a:lnTo>
                    <a:pt x="686" y="588"/>
                  </a:lnTo>
                  <a:lnTo>
                    <a:pt x="673" y="564"/>
                  </a:lnTo>
                  <a:lnTo>
                    <a:pt x="668" y="553"/>
                  </a:lnTo>
                  <a:lnTo>
                    <a:pt x="664" y="549"/>
                  </a:lnTo>
                  <a:lnTo>
                    <a:pt x="658" y="545"/>
                  </a:lnTo>
                  <a:lnTo>
                    <a:pt x="658" y="545"/>
                  </a:lnTo>
                  <a:lnTo>
                    <a:pt x="651" y="557"/>
                  </a:lnTo>
                  <a:lnTo>
                    <a:pt x="645" y="571"/>
                  </a:lnTo>
                  <a:lnTo>
                    <a:pt x="636" y="597"/>
                  </a:lnTo>
                  <a:lnTo>
                    <a:pt x="636" y="597"/>
                  </a:lnTo>
                  <a:close/>
                  <a:moveTo>
                    <a:pt x="915" y="595"/>
                  </a:moveTo>
                  <a:lnTo>
                    <a:pt x="915" y="595"/>
                  </a:lnTo>
                  <a:lnTo>
                    <a:pt x="905" y="613"/>
                  </a:lnTo>
                  <a:lnTo>
                    <a:pt x="897" y="632"/>
                  </a:lnTo>
                  <a:lnTo>
                    <a:pt x="880" y="671"/>
                  </a:lnTo>
                  <a:lnTo>
                    <a:pt x="871" y="689"/>
                  </a:lnTo>
                  <a:lnTo>
                    <a:pt x="862" y="709"/>
                  </a:lnTo>
                  <a:lnTo>
                    <a:pt x="852" y="726"/>
                  </a:lnTo>
                  <a:lnTo>
                    <a:pt x="842" y="743"/>
                  </a:lnTo>
                  <a:lnTo>
                    <a:pt x="842" y="743"/>
                  </a:lnTo>
                  <a:lnTo>
                    <a:pt x="842" y="750"/>
                  </a:lnTo>
                  <a:lnTo>
                    <a:pt x="845" y="754"/>
                  </a:lnTo>
                  <a:lnTo>
                    <a:pt x="846" y="759"/>
                  </a:lnTo>
                  <a:lnTo>
                    <a:pt x="845" y="764"/>
                  </a:lnTo>
                  <a:lnTo>
                    <a:pt x="845" y="764"/>
                  </a:lnTo>
                  <a:lnTo>
                    <a:pt x="852" y="762"/>
                  </a:lnTo>
                  <a:lnTo>
                    <a:pt x="857" y="761"/>
                  </a:lnTo>
                  <a:lnTo>
                    <a:pt x="867" y="752"/>
                  </a:lnTo>
                  <a:lnTo>
                    <a:pt x="871" y="750"/>
                  </a:lnTo>
                  <a:lnTo>
                    <a:pt x="877" y="747"/>
                  </a:lnTo>
                  <a:lnTo>
                    <a:pt x="883" y="744"/>
                  </a:lnTo>
                  <a:lnTo>
                    <a:pt x="890" y="743"/>
                  </a:lnTo>
                  <a:lnTo>
                    <a:pt x="890" y="743"/>
                  </a:lnTo>
                  <a:lnTo>
                    <a:pt x="891" y="744"/>
                  </a:lnTo>
                  <a:lnTo>
                    <a:pt x="894" y="745"/>
                  </a:lnTo>
                  <a:lnTo>
                    <a:pt x="894" y="745"/>
                  </a:lnTo>
                  <a:lnTo>
                    <a:pt x="895" y="755"/>
                  </a:lnTo>
                  <a:lnTo>
                    <a:pt x="897" y="765"/>
                  </a:lnTo>
                  <a:lnTo>
                    <a:pt x="899" y="771"/>
                  </a:lnTo>
                  <a:lnTo>
                    <a:pt x="901" y="776"/>
                  </a:lnTo>
                  <a:lnTo>
                    <a:pt x="905" y="779"/>
                  </a:lnTo>
                  <a:lnTo>
                    <a:pt x="911" y="782"/>
                  </a:lnTo>
                  <a:lnTo>
                    <a:pt x="911" y="782"/>
                  </a:lnTo>
                  <a:lnTo>
                    <a:pt x="916" y="775"/>
                  </a:lnTo>
                  <a:lnTo>
                    <a:pt x="921" y="768"/>
                  </a:lnTo>
                  <a:lnTo>
                    <a:pt x="926" y="751"/>
                  </a:lnTo>
                  <a:lnTo>
                    <a:pt x="930" y="743"/>
                  </a:lnTo>
                  <a:lnTo>
                    <a:pt x="933" y="734"/>
                  </a:lnTo>
                  <a:lnTo>
                    <a:pt x="939" y="729"/>
                  </a:lnTo>
                  <a:lnTo>
                    <a:pt x="946" y="723"/>
                  </a:lnTo>
                  <a:lnTo>
                    <a:pt x="946" y="723"/>
                  </a:lnTo>
                  <a:lnTo>
                    <a:pt x="951" y="729"/>
                  </a:lnTo>
                  <a:lnTo>
                    <a:pt x="956" y="734"/>
                  </a:lnTo>
                  <a:lnTo>
                    <a:pt x="961" y="748"/>
                  </a:lnTo>
                  <a:lnTo>
                    <a:pt x="965" y="754"/>
                  </a:lnTo>
                  <a:lnTo>
                    <a:pt x="968" y="761"/>
                  </a:lnTo>
                  <a:lnTo>
                    <a:pt x="974" y="765"/>
                  </a:lnTo>
                  <a:lnTo>
                    <a:pt x="981" y="768"/>
                  </a:lnTo>
                  <a:lnTo>
                    <a:pt x="981" y="768"/>
                  </a:lnTo>
                  <a:lnTo>
                    <a:pt x="989" y="757"/>
                  </a:lnTo>
                  <a:lnTo>
                    <a:pt x="995" y="744"/>
                  </a:lnTo>
                  <a:lnTo>
                    <a:pt x="1002" y="730"/>
                  </a:lnTo>
                  <a:lnTo>
                    <a:pt x="1009" y="717"/>
                  </a:lnTo>
                  <a:lnTo>
                    <a:pt x="1009" y="717"/>
                  </a:lnTo>
                  <a:lnTo>
                    <a:pt x="980" y="599"/>
                  </a:lnTo>
                  <a:lnTo>
                    <a:pt x="980" y="599"/>
                  </a:lnTo>
                  <a:lnTo>
                    <a:pt x="971" y="605"/>
                  </a:lnTo>
                  <a:lnTo>
                    <a:pt x="963" y="606"/>
                  </a:lnTo>
                  <a:lnTo>
                    <a:pt x="956" y="605"/>
                  </a:lnTo>
                  <a:lnTo>
                    <a:pt x="949" y="602"/>
                  </a:lnTo>
                  <a:lnTo>
                    <a:pt x="942" y="599"/>
                  </a:lnTo>
                  <a:lnTo>
                    <a:pt x="933" y="597"/>
                  </a:lnTo>
                  <a:lnTo>
                    <a:pt x="925" y="594"/>
                  </a:lnTo>
                  <a:lnTo>
                    <a:pt x="915" y="595"/>
                  </a:lnTo>
                  <a:lnTo>
                    <a:pt x="915" y="595"/>
                  </a:lnTo>
                  <a:close/>
                  <a:moveTo>
                    <a:pt x="1214" y="599"/>
                  </a:moveTo>
                  <a:lnTo>
                    <a:pt x="1214" y="599"/>
                  </a:lnTo>
                  <a:lnTo>
                    <a:pt x="1207" y="613"/>
                  </a:lnTo>
                  <a:lnTo>
                    <a:pt x="1197" y="629"/>
                  </a:lnTo>
                  <a:lnTo>
                    <a:pt x="1189" y="642"/>
                  </a:lnTo>
                  <a:lnTo>
                    <a:pt x="1177" y="654"/>
                  </a:lnTo>
                  <a:lnTo>
                    <a:pt x="1177" y="654"/>
                  </a:lnTo>
                  <a:lnTo>
                    <a:pt x="1179" y="654"/>
                  </a:lnTo>
                  <a:lnTo>
                    <a:pt x="1180" y="656"/>
                  </a:lnTo>
                  <a:lnTo>
                    <a:pt x="1182" y="658"/>
                  </a:lnTo>
                  <a:lnTo>
                    <a:pt x="1183" y="661"/>
                  </a:lnTo>
                  <a:lnTo>
                    <a:pt x="1184" y="661"/>
                  </a:lnTo>
                  <a:lnTo>
                    <a:pt x="1187" y="661"/>
                  </a:lnTo>
                  <a:lnTo>
                    <a:pt x="1187" y="661"/>
                  </a:lnTo>
                  <a:lnTo>
                    <a:pt x="1193" y="658"/>
                  </a:lnTo>
                  <a:lnTo>
                    <a:pt x="1196" y="654"/>
                  </a:lnTo>
                  <a:lnTo>
                    <a:pt x="1200" y="643"/>
                  </a:lnTo>
                  <a:lnTo>
                    <a:pt x="1203" y="637"/>
                  </a:lnTo>
                  <a:lnTo>
                    <a:pt x="1207" y="633"/>
                  </a:lnTo>
                  <a:lnTo>
                    <a:pt x="1211" y="632"/>
                  </a:lnTo>
                  <a:lnTo>
                    <a:pt x="1218" y="632"/>
                  </a:lnTo>
                  <a:lnTo>
                    <a:pt x="1218" y="632"/>
                  </a:lnTo>
                  <a:lnTo>
                    <a:pt x="1220" y="637"/>
                  </a:lnTo>
                  <a:lnTo>
                    <a:pt x="1222" y="642"/>
                  </a:lnTo>
                  <a:lnTo>
                    <a:pt x="1227" y="644"/>
                  </a:lnTo>
                  <a:lnTo>
                    <a:pt x="1232" y="646"/>
                  </a:lnTo>
                  <a:lnTo>
                    <a:pt x="1232" y="646"/>
                  </a:lnTo>
                  <a:lnTo>
                    <a:pt x="1229" y="632"/>
                  </a:lnTo>
                  <a:lnTo>
                    <a:pt x="1228" y="618"/>
                  </a:lnTo>
                  <a:lnTo>
                    <a:pt x="1227" y="604"/>
                  </a:lnTo>
                  <a:lnTo>
                    <a:pt x="1224" y="598"/>
                  </a:lnTo>
                  <a:lnTo>
                    <a:pt x="1220" y="594"/>
                  </a:lnTo>
                  <a:lnTo>
                    <a:pt x="1220" y="594"/>
                  </a:lnTo>
                  <a:lnTo>
                    <a:pt x="1220" y="598"/>
                  </a:lnTo>
                  <a:lnTo>
                    <a:pt x="1218" y="602"/>
                  </a:lnTo>
                  <a:lnTo>
                    <a:pt x="1217" y="604"/>
                  </a:lnTo>
                  <a:lnTo>
                    <a:pt x="1215" y="604"/>
                  </a:lnTo>
                  <a:lnTo>
                    <a:pt x="1214" y="599"/>
                  </a:lnTo>
                  <a:lnTo>
                    <a:pt x="1214" y="599"/>
                  </a:lnTo>
                  <a:close/>
                  <a:moveTo>
                    <a:pt x="789" y="595"/>
                  </a:moveTo>
                  <a:lnTo>
                    <a:pt x="789" y="595"/>
                  </a:lnTo>
                  <a:lnTo>
                    <a:pt x="770" y="604"/>
                  </a:lnTo>
                  <a:lnTo>
                    <a:pt x="761" y="606"/>
                  </a:lnTo>
                  <a:lnTo>
                    <a:pt x="749" y="609"/>
                  </a:lnTo>
                  <a:lnTo>
                    <a:pt x="749" y="609"/>
                  </a:lnTo>
                  <a:lnTo>
                    <a:pt x="746" y="654"/>
                  </a:lnTo>
                  <a:lnTo>
                    <a:pt x="744" y="692"/>
                  </a:lnTo>
                  <a:lnTo>
                    <a:pt x="744" y="692"/>
                  </a:lnTo>
                  <a:lnTo>
                    <a:pt x="759" y="716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9" y="729"/>
                  </a:lnTo>
                  <a:lnTo>
                    <a:pt x="783" y="717"/>
                  </a:lnTo>
                  <a:lnTo>
                    <a:pt x="783" y="717"/>
                  </a:lnTo>
                  <a:lnTo>
                    <a:pt x="779" y="717"/>
                  </a:lnTo>
                  <a:lnTo>
                    <a:pt x="775" y="715"/>
                  </a:lnTo>
                  <a:lnTo>
                    <a:pt x="769" y="710"/>
                  </a:lnTo>
                  <a:lnTo>
                    <a:pt x="769" y="710"/>
                  </a:lnTo>
                  <a:lnTo>
                    <a:pt x="769" y="698"/>
                  </a:lnTo>
                  <a:lnTo>
                    <a:pt x="769" y="698"/>
                  </a:lnTo>
                  <a:lnTo>
                    <a:pt x="776" y="696"/>
                  </a:lnTo>
                  <a:lnTo>
                    <a:pt x="779" y="696"/>
                  </a:lnTo>
                  <a:lnTo>
                    <a:pt x="782" y="701"/>
                  </a:lnTo>
                  <a:lnTo>
                    <a:pt x="782" y="701"/>
                  </a:lnTo>
                  <a:lnTo>
                    <a:pt x="782" y="688"/>
                  </a:lnTo>
                  <a:lnTo>
                    <a:pt x="783" y="674"/>
                  </a:lnTo>
                  <a:lnTo>
                    <a:pt x="786" y="644"/>
                  </a:lnTo>
                  <a:lnTo>
                    <a:pt x="790" y="616"/>
                  </a:lnTo>
                  <a:lnTo>
                    <a:pt x="790" y="604"/>
                  </a:lnTo>
                  <a:lnTo>
                    <a:pt x="789" y="595"/>
                  </a:lnTo>
                  <a:lnTo>
                    <a:pt x="789" y="595"/>
                  </a:lnTo>
                  <a:close/>
                  <a:moveTo>
                    <a:pt x="797" y="691"/>
                  </a:moveTo>
                  <a:lnTo>
                    <a:pt x="797" y="691"/>
                  </a:lnTo>
                  <a:lnTo>
                    <a:pt x="800" y="686"/>
                  </a:lnTo>
                  <a:lnTo>
                    <a:pt x="804" y="684"/>
                  </a:lnTo>
                  <a:lnTo>
                    <a:pt x="808" y="682"/>
                  </a:lnTo>
                  <a:lnTo>
                    <a:pt x="811" y="682"/>
                  </a:lnTo>
                  <a:lnTo>
                    <a:pt x="814" y="684"/>
                  </a:lnTo>
                  <a:lnTo>
                    <a:pt x="818" y="685"/>
                  </a:lnTo>
                  <a:lnTo>
                    <a:pt x="824" y="692"/>
                  </a:lnTo>
                  <a:lnTo>
                    <a:pt x="828" y="699"/>
                  </a:lnTo>
                  <a:lnTo>
                    <a:pt x="832" y="709"/>
                  </a:lnTo>
                  <a:lnTo>
                    <a:pt x="835" y="717"/>
                  </a:lnTo>
                  <a:lnTo>
                    <a:pt x="835" y="726"/>
                  </a:lnTo>
                  <a:lnTo>
                    <a:pt x="835" y="726"/>
                  </a:lnTo>
                  <a:lnTo>
                    <a:pt x="842" y="715"/>
                  </a:lnTo>
                  <a:lnTo>
                    <a:pt x="846" y="702"/>
                  </a:lnTo>
                  <a:lnTo>
                    <a:pt x="850" y="689"/>
                  </a:lnTo>
                  <a:lnTo>
                    <a:pt x="852" y="674"/>
                  </a:lnTo>
                  <a:lnTo>
                    <a:pt x="853" y="644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2" y="618"/>
                  </a:lnTo>
                  <a:lnTo>
                    <a:pt x="849" y="620"/>
                  </a:lnTo>
                  <a:lnTo>
                    <a:pt x="843" y="622"/>
                  </a:lnTo>
                  <a:lnTo>
                    <a:pt x="838" y="623"/>
                  </a:lnTo>
                  <a:lnTo>
                    <a:pt x="825" y="622"/>
                  </a:lnTo>
                  <a:lnTo>
                    <a:pt x="819" y="619"/>
                  </a:lnTo>
                  <a:lnTo>
                    <a:pt x="814" y="616"/>
                  </a:lnTo>
                  <a:lnTo>
                    <a:pt x="814" y="616"/>
                  </a:lnTo>
                  <a:lnTo>
                    <a:pt x="812" y="612"/>
                  </a:lnTo>
                  <a:lnTo>
                    <a:pt x="811" y="605"/>
                  </a:lnTo>
                  <a:lnTo>
                    <a:pt x="810" y="599"/>
                  </a:lnTo>
                  <a:lnTo>
                    <a:pt x="808" y="597"/>
                  </a:lnTo>
                  <a:lnTo>
                    <a:pt x="807" y="595"/>
                  </a:lnTo>
                  <a:lnTo>
                    <a:pt x="807" y="595"/>
                  </a:lnTo>
                  <a:lnTo>
                    <a:pt x="801" y="620"/>
                  </a:lnTo>
                  <a:lnTo>
                    <a:pt x="797" y="646"/>
                  </a:lnTo>
                  <a:lnTo>
                    <a:pt x="796" y="670"/>
                  </a:lnTo>
                  <a:lnTo>
                    <a:pt x="796" y="681"/>
                  </a:lnTo>
                  <a:lnTo>
                    <a:pt x="797" y="691"/>
                  </a:lnTo>
                  <a:lnTo>
                    <a:pt x="797" y="691"/>
                  </a:lnTo>
                  <a:close/>
                  <a:moveTo>
                    <a:pt x="863" y="682"/>
                  </a:moveTo>
                  <a:lnTo>
                    <a:pt x="863" y="682"/>
                  </a:lnTo>
                  <a:lnTo>
                    <a:pt x="876" y="650"/>
                  </a:lnTo>
                  <a:lnTo>
                    <a:pt x="883" y="633"/>
                  </a:lnTo>
                  <a:lnTo>
                    <a:pt x="890" y="619"/>
                  </a:lnTo>
                  <a:lnTo>
                    <a:pt x="890" y="619"/>
                  </a:lnTo>
                  <a:lnTo>
                    <a:pt x="885" y="618"/>
                  </a:lnTo>
                  <a:lnTo>
                    <a:pt x="883" y="616"/>
                  </a:lnTo>
                  <a:lnTo>
                    <a:pt x="878" y="611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9" y="608"/>
                  </a:lnTo>
                  <a:lnTo>
                    <a:pt x="866" y="618"/>
                  </a:lnTo>
                  <a:lnTo>
                    <a:pt x="864" y="640"/>
                  </a:lnTo>
                  <a:lnTo>
                    <a:pt x="864" y="661"/>
                  </a:lnTo>
                  <a:lnTo>
                    <a:pt x="863" y="682"/>
                  </a:lnTo>
                  <a:lnTo>
                    <a:pt x="863" y="682"/>
                  </a:lnTo>
                  <a:close/>
                  <a:moveTo>
                    <a:pt x="668" y="629"/>
                  </a:moveTo>
                  <a:lnTo>
                    <a:pt x="668" y="629"/>
                  </a:lnTo>
                  <a:lnTo>
                    <a:pt x="665" y="627"/>
                  </a:lnTo>
                  <a:lnTo>
                    <a:pt x="662" y="627"/>
                  </a:lnTo>
                  <a:lnTo>
                    <a:pt x="657" y="623"/>
                  </a:lnTo>
                  <a:lnTo>
                    <a:pt x="652" y="619"/>
                  </a:lnTo>
                  <a:lnTo>
                    <a:pt x="647" y="616"/>
                  </a:lnTo>
                  <a:lnTo>
                    <a:pt x="647" y="616"/>
                  </a:lnTo>
                  <a:lnTo>
                    <a:pt x="637" y="620"/>
                  </a:lnTo>
                  <a:lnTo>
                    <a:pt x="627" y="625"/>
                  </a:lnTo>
                  <a:lnTo>
                    <a:pt x="627" y="625"/>
                  </a:lnTo>
                  <a:lnTo>
                    <a:pt x="617" y="660"/>
                  </a:lnTo>
                  <a:lnTo>
                    <a:pt x="605" y="693"/>
                  </a:lnTo>
                  <a:lnTo>
                    <a:pt x="591" y="726"/>
                  </a:lnTo>
                  <a:lnTo>
                    <a:pt x="577" y="757"/>
                  </a:lnTo>
                  <a:lnTo>
                    <a:pt x="577" y="757"/>
                  </a:lnTo>
                  <a:lnTo>
                    <a:pt x="586" y="757"/>
                  </a:lnTo>
                  <a:lnTo>
                    <a:pt x="589" y="757"/>
                  </a:lnTo>
                  <a:lnTo>
                    <a:pt x="592" y="758"/>
                  </a:lnTo>
                  <a:lnTo>
                    <a:pt x="592" y="758"/>
                  </a:lnTo>
                  <a:lnTo>
                    <a:pt x="595" y="764"/>
                  </a:lnTo>
                  <a:lnTo>
                    <a:pt x="598" y="771"/>
                  </a:lnTo>
                  <a:lnTo>
                    <a:pt x="602" y="776"/>
                  </a:lnTo>
                  <a:lnTo>
                    <a:pt x="605" y="778"/>
                  </a:lnTo>
                  <a:lnTo>
                    <a:pt x="607" y="781"/>
                  </a:lnTo>
                  <a:lnTo>
                    <a:pt x="607" y="781"/>
                  </a:lnTo>
                  <a:lnTo>
                    <a:pt x="613" y="769"/>
                  </a:lnTo>
                  <a:lnTo>
                    <a:pt x="619" y="758"/>
                  </a:lnTo>
                  <a:lnTo>
                    <a:pt x="627" y="731"/>
                  </a:lnTo>
                  <a:lnTo>
                    <a:pt x="627" y="731"/>
                  </a:lnTo>
                  <a:lnTo>
                    <a:pt x="634" y="705"/>
                  </a:lnTo>
                  <a:lnTo>
                    <a:pt x="637" y="698"/>
                  </a:lnTo>
                  <a:lnTo>
                    <a:pt x="640" y="691"/>
                  </a:lnTo>
                  <a:lnTo>
                    <a:pt x="643" y="686"/>
                  </a:lnTo>
                  <a:lnTo>
                    <a:pt x="647" y="685"/>
                  </a:lnTo>
                  <a:lnTo>
                    <a:pt x="647" y="685"/>
                  </a:lnTo>
                  <a:lnTo>
                    <a:pt x="651" y="685"/>
                  </a:lnTo>
                  <a:lnTo>
                    <a:pt x="654" y="688"/>
                  </a:lnTo>
                  <a:lnTo>
                    <a:pt x="658" y="691"/>
                  </a:lnTo>
                  <a:lnTo>
                    <a:pt x="661" y="696"/>
                  </a:lnTo>
                  <a:lnTo>
                    <a:pt x="665" y="706"/>
                  </a:lnTo>
                  <a:lnTo>
                    <a:pt x="668" y="713"/>
                  </a:lnTo>
                  <a:lnTo>
                    <a:pt x="668" y="713"/>
                  </a:lnTo>
                  <a:lnTo>
                    <a:pt x="672" y="729"/>
                  </a:lnTo>
                  <a:lnTo>
                    <a:pt x="676" y="741"/>
                  </a:lnTo>
                  <a:lnTo>
                    <a:pt x="680" y="752"/>
                  </a:lnTo>
                  <a:lnTo>
                    <a:pt x="683" y="757"/>
                  </a:lnTo>
                  <a:lnTo>
                    <a:pt x="688" y="761"/>
                  </a:lnTo>
                  <a:lnTo>
                    <a:pt x="688" y="761"/>
                  </a:lnTo>
                  <a:lnTo>
                    <a:pt x="689" y="750"/>
                  </a:lnTo>
                  <a:lnTo>
                    <a:pt x="693" y="743"/>
                  </a:lnTo>
                  <a:lnTo>
                    <a:pt x="697" y="738"/>
                  </a:lnTo>
                  <a:lnTo>
                    <a:pt x="703" y="736"/>
                  </a:lnTo>
                  <a:lnTo>
                    <a:pt x="710" y="737"/>
                  </a:lnTo>
                  <a:lnTo>
                    <a:pt x="716" y="740"/>
                  </a:lnTo>
                  <a:lnTo>
                    <a:pt x="723" y="745"/>
                  </a:lnTo>
                  <a:lnTo>
                    <a:pt x="727" y="752"/>
                  </a:lnTo>
                  <a:lnTo>
                    <a:pt x="727" y="752"/>
                  </a:lnTo>
                  <a:lnTo>
                    <a:pt x="732" y="750"/>
                  </a:lnTo>
                  <a:lnTo>
                    <a:pt x="737" y="747"/>
                  </a:lnTo>
                  <a:lnTo>
                    <a:pt x="738" y="743"/>
                  </a:lnTo>
                  <a:lnTo>
                    <a:pt x="739" y="738"/>
                  </a:lnTo>
                  <a:lnTo>
                    <a:pt x="742" y="729"/>
                  </a:lnTo>
                  <a:lnTo>
                    <a:pt x="744" y="724"/>
                  </a:lnTo>
                  <a:lnTo>
                    <a:pt x="746" y="722"/>
                  </a:lnTo>
                  <a:lnTo>
                    <a:pt x="746" y="722"/>
                  </a:lnTo>
                  <a:lnTo>
                    <a:pt x="731" y="695"/>
                  </a:lnTo>
                  <a:lnTo>
                    <a:pt x="717" y="667"/>
                  </a:lnTo>
                  <a:lnTo>
                    <a:pt x="692" y="606"/>
                  </a:lnTo>
                  <a:lnTo>
                    <a:pt x="692" y="606"/>
                  </a:lnTo>
                  <a:lnTo>
                    <a:pt x="688" y="615"/>
                  </a:lnTo>
                  <a:lnTo>
                    <a:pt x="682" y="620"/>
                  </a:lnTo>
                  <a:lnTo>
                    <a:pt x="676" y="625"/>
                  </a:lnTo>
                  <a:lnTo>
                    <a:pt x="668" y="629"/>
                  </a:lnTo>
                  <a:lnTo>
                    <a:pt x="668" y="629"/>
                  </a:lnTo>
                  <a:close/>
                  <a:moveTo>
                    <a:pt x="1168" y="664"/>
                  </a:moveTo>
                  <a:lnTo>
                    <a:pt x="1168" y="664"/>
                  </a:lnTo>
                  <a:lnTo>
                    <a:pt x="1159" y="677"/>
                  </a:lnTo>
                  <a:lnTo>
                    <a:pt x="1151" y="691"/>
                  </a:lnTo>
                  <a:lnTo>
                    <a:pt x="1131" y="715"/>
                  </a:lnTo>
                  <a:lnTo>
                    <a:pt x="1092" y="762"/>
                  </a:lnTo>
                  <a:lnTo>
                    <a:pt x="1092" y="762"/>
                  </a:lnTo>
                  <a:lnTo>
                    <a:pt x="1100" y="792"/>
                  </a:lnTo>
                  <a:lnTo>
                    <a:pt x="1107" y="821"/>
                  </a:lnTo>
                  <a:lnTo>
                    <a:pt x="1107" y="821"/>
                  </a:lnTo>
                  <a:lnTo>
                    <a:pt x="1118" y="818"/>
                  </a:lnTo>
                  <a:lnTo>
                    <a:pt x="1127" y="813"/>
                  </a:lnTo>
                  <a:lnTo>
                    <a:pt x="1134" y="807"/>
                  </a:lnTo>
                  <a:lnTo>
                    <a:pt x="1141" y="799"/>
                  </a:lnTo>
                  <a:lnTo>
                    <a:pt x="1151" y="783"/>
                  </a:lnTo>
                  <a:lnTo>
                    <a:pt x="1158" y="775"/>
                  </a:lnTo>
                  <a:lnTo>
                    <a:pt x="1163" y="768"/>
                  </a:lnTo>
                  <a:lnTo>
                    <a:pt x="1163" y="768"/>
                  </a:lnTo>
                  <a:lnTo>
                    <a:pt x="1168" y="775"/>
                  </a:lnTo>
                  <a:lnTo>
                    <a:pt x="1170" y="782"/>
                  </a:lnTo>
                  <a:lnTo>
                    <a:pt x="1176" y="799"/>
                  </a:lnTo>
                  <a:lnTo>
                    <a:pt x="1179" y="817"/>
                  </a:lnTo>
                  <a:lnTo>
                    <a:pt x="1182" y="825"/>
                  </a:lnTo>
                  <a:lnTo>
                    <a:pt x="1184" y="832"/>
                  </a:lnTo>
                  <a:lnTo>
                    <a:pt x="1184" y="832"/>
                  </a:lnTo>
                  <a:lnTo>
                    <a:pt x="1194" y="820"/>
                  </a:lnTo>
                  <a:lnTo>
                    <a:pt x="1203" y="804"/>
                  </a:lnTo>
                  <a:lnTo>
                    <a:pt x="1208" y="789"/>
                  </a:lnTo>
                  <a:lnTo>
                    <a:pt x="1213" y="774"/>
                  </a:lnTo>
                  <a:lnTo>
                    <a:pt x="1213" y="774"/>
                  </a:lnTo>
                  <a:lnTo>
                    <a:pt x="1213" y="765"/>
                  </a:lnTo>
                  <a:lnTo>
                    <a:pt x="1213" y="755"/>
                  </a:lnTo>
                  <a:lnTo>
                    <a:pt x="1213" y="751"/>
                  </a:lnTo>
                  <a:lnTo>
                    <a:pt x="1214" y="747"/>
                  </a:lnTo>
                  <a:lnTo>
                    <a:pt x="1217" y="744"/>
                  </a:lnTo>
                  <a:lnTo>
                    <a:pt x="1220" y="741"/>
                  </a:lnTo>
                  <a:lnTo>
                    <a:pt x="1220" y="741"/>
                  </a:lnTo>
                  <a:lnTo>
                    <a:pt x="1227" y="745"/>
                  </a:lnTo>
                  <a:lnTo>
                    <a:pt x="1231" y="752"/>
                  </a:lnTo>
                  <a:lnTo>
                    <a:pt x="1234" y="759"/>
                  </a:lnTo>
                  <a:lnTo>
                    <a:pt x="1235" y="768"/>
                  </a:lnTo>
                  <a:lnTo>
                    <a:pt x="1238" y="783"/>
                  </a:lnTo>
                  <a:lnTo>
                    <a:pt x="1242" y="799"/>
                  </a:lnTo>
                  <a:lnTo>
                    <a:pt x="1242" y="799"/>
                  </a:lnTo>
                  <a:lnTo>
                    <a:pt x="1243" y="806"/>
                  </a:lnTo>
                  <a:lnTo>
                    <a:pt x="1248" y="813"/>
                  </a:lnTo>
                  <a:lnTo>
                    <a:pt x="1252" y="820"/>
                  </a:lnTo>
                  <a:lnTo>
                    <a:pt x="1257" y="824"/>
                  </a:lnTo>
                  <a:lnTo>
                    <a:pt x="1257" y="824"/>
                  </a:lnTo>
                  <a:lnTo>
                    <a:pt x="1260" y="824"/>
                  </a:lnTo>
                  <a:lnTo>
                    <a:pt x="1263" y="821"/>
                  </a:lnTo>
                  <a:lnTo>
                    <a:pt x="1267" y="816"/>
                  </a:lnTo>
                  <a:lnTo>
                    <a:pt x="1270" y="810"/>
                  </a:lnTo>
                  <a:lnTo>
                    <a:pt x="1273" y="809"/>
                  </a:lnTo>
                  <a:lnTo>
                    <a:pt x="1274" y="809"/>
                  </a:lnTo>
                  <a:lnTo>
                    <a:pt x="1274" y="809"/>
                  </a:lnTo>
                  <a:lnTo>
                    <a:pt x="1264" y="772"/>
                  </a:lnTo>
                  <a:lnTo>
                    <a:pt x="1255" y="738"/>
                  </a:lnTo>
                  <a:lnTo>
                    <a:pt x="1246" y="705"/>
                  </a:lnTo>
                  <a:lnTo>
                    <a:pt x="1238" y="667"/>
                  </a:lnTo>
                  <a:lnTo>
                    <a:pt x="1238" y="667"/>
                  </a:lnTo>
                  <a:lnTo>
                    <a:pt x="1232" y="667"/>
                  </a:lnTo>
                  <a:lnTo>
                    <a:pt x="1228" y="667"/>
                  </a:lnTo>
                  <a:lnTo>
                    <a:pt x="1225" y="664"/>
                  </a:lnTo>
                  <a:lnTo>
                    <a:pt x="1222" y="663"/>
                  </a:lnTo>
                  <a:lnTo>
                    <a:pt x="1213" y="651"/>
                  </a:lnTo>
                  <a:lnTo>
                    <a:pt x="1213" y="651"/>
                  </a:lnTo>
                  <a:lnTo>
                    <a:pt x="1208" y="658"/>
                  </a:lnTo>
                  <a:lnTo>
                    <a:pt x="1204" y="665"/>
                  </a:lnTo>
                  <a:lnTo>
                    <a:pt x="1197" y="671"/>
                  </a:lnTo>
                  <a:lnTo>
                    <a:pt x="1190" y="677"/>
                  </a:lnTo>
                  <a:lnTo>
                    <a:pt x="1183" y="679"/>
                  </a:lnTo>
                  <a:lnTo>
                    <a:pt x="1180" y="679"/>
                  </a:lnTo>
                  <a:lnTo>
                    <a:pt x="1177" y="678"/>
                  </a:lnTo>
                  <a:lnTo>
                    <a:pt x="1175" y="677"/>
                  </a:lnTo>
                  <a:lnTo>
                    <a:pt x="1172" y="674"/>
                  </a:lnTo>
                  <a:lnTo>
                    <a:pt x="1169" y="668"/>
                  </a:lnTo>
                  <a:lnTo>
                    <a:pt x="1168" y="664"/>
                  </a:lnTo>
                  <a:lnTo>
                    <a:pt x="1168" y="664"/>
                  </a:lnTo>
                  <a:close/>
                  <a:moveTo>
                    <a:pt x="1037" y="747"/>
                  </a:moveTo>
                  <a:lnTo>
                    <a:pt x="1037" y="747"/>
                  </a:lnTo>
                  <a:lnTo>
                    <a:pt x="1043" y="737"/>
                  </a:lnTo>
                  <a:lnTo>
                    <a:pt x="1048" y="729"/>
                  </a:lnTo>
                  <a:lnTo>
                    <a:pt x="1053" y="726"/>
                  </a:lnTo>
                  <a:lnTo>
                    <a:pt x="1057" y="723"/>
                  </a:lnTo>
                  <a:lnTo>
                    <a:pt x="1062" y="720"/>
                  </a:lnTo>
                  <a:lnTo>
                    <a:pt x="1068" y="720"/>
                  </a:lnTo>
                  <a:lnTo>
                    <a:pt x="1068" y="720"/>
                  </a:lnTo>
                  <a:lnTo>
                    <a:pt x="1065" y="716"/>
                  </a:lnTo>
                  <a:lnTo>
                    <a:pt x="1064" y="713"/>
                  </a:lnTo>
                  <a:lnTo>
                    <a:pt x="1061" y="703"/>
                  </a:lnTo>
                  <a:lnTo>
                    <a:pt x="1058" y="692"/>
                  </a:lnTo>
                  <a:lnTo>
                    <a:pt x="1055" y="688"/>
                  </a:lnTo>
                  <a:lnTo>
                    <a:pt x="1053" y="685"/>
                  </a:lnTo>
                  <a:lnTo>
                    <a:pt x="1053" y="685"/>
                  </a:lnTo>
                  <a:lnTo>
                    <a:pt x="1050" y="685"/>
                  </a:lnTo>
                  <a:lnTo>
                    <a:pt x="1045" y="686"/>
                  </a:lnTo>
                  <a:lnTo>
                    <a:pt x="1037" y="693"/>
                  </a:lnTo>
                  <a:lnTo>
                    <a:pt x="1030" y="702"/>
                  </a:lnTo>
                  <a:lnTo>
                    <a:pt x="1024" y="712"/>
                  </a:lnTo>
                  <a:lnTo>
                    <a:pt x="1022" y="723"/>
                  </a:lnTo>
                  <a:lnTo>
                    <a:pt x="1022" y="729"/>
                  </a:lnTo>
                  <a:lnTo>
                    <a:pt x="1023" y="733"/>
                  </a:lnTo>
                  <a:lnTo>
                    <a:pt x="1024" y="737"/>
                  </a:lnTo>
                  <a:lnTo>
                    <a:pt x="1027" y="741"/>
                  </a:lnTo>
                  <a:lnTo>
                    <a:pt x="1031" y="744"/>
                  </a:lnTo>
                  <a:lnTo>
                    <a:pt x="1037" y="747"/>
                  </a:lnTo>
                  <a:lnTo>
                    <a:pt x="1037" y="747"/>
                  </a:lnTo>
                  <a:close/>
                  <a:moveTo>
                    <a:pt x="779" y="758"/>
                  </a:moveTo>
                  <a:lnTo>
                    <a:pt x="779" y="758"/>
                  </a:lnTo>
                  <a:lnTo>
                    <a:pt x="786" y="755"/>
                  </a:lnTo>
                  <a:lnTo>
                    <a:pt x="791" y="754"/>
                  </a:lnTo>
                  <a:lnTo>
                    <a:pt x="797" y="755"/>
                  </a:lnTo>
                  <a:lnTo>
                    <a:pt x="801" y="759"/>
                  </a:lnTo>
                  <a:lnTo>
                    <a:pt x="811" y="766"/>
                  </a:lnTo>
                  <a:lnTo>
                    <a:pt x="815" y="769"/>
                  </a:lnTo>
                  <a:lnTo>
                    <a:pt x="822" y="771"/>
                  </a:lnTo>
                  <a:lnTo>
                    <a:pt x="822" y="771"/>
                  </a:lnTo>
                  <a:lnTo>
                    <a:pt x="824" y="766"/>
                  </a:lnTo>
                  <a:lnTo>
                    <a:pt x="826" y="762"/>
                  </a:lnTo>
                  <a:lnTo>
                    <a:pt x="828" y="754"/>
                  </a:lnTo>
                  <a:lnTo>
                    <a:pt x="828" y="744"/>
                  </a:lnTo>
                  <a:lnTo>
                    <a:pt x="825" y="734"/>
                  </a:lnTo>
                  <a:lnTo>
                    <a:pt x="821" y="724"/>
                  </a:lnTo>
                  <a:lnTo>
                    <a:pt x="817" y="716"/>
                  </a:lnTo>
                  <a:lnTo>
                    <a:pt x="811" y="709"/>
                  </a:lnTo>
                  <a:lnTo>
                    <a:pt x="804" y="705"/>
                  </a:lnTo>
                  <a:lnTo>
                    <a:pt x="804" y="705"/>
                  </a:lnTo>
                  <a:lnTo>
                    <a:pt x="798" y="719"/>
                  </a:lnTo>
                  <a:lnTo>
                    <a:pt x="791" y="731"/>
                  </a:lnTo>
                  <a:lnTo>
                    <a:pt x="784" y="744"/>
                  </a:lnTo>
                  <a:lnTo>
                    <a:pt x="779" y="758"/>
                  </a:lnTo>
                  <a:lnTo>
                    <a:pt x="779" y="758"/>
                  </a:lnTo>
                  <a:close/>
                  <a:moveTo>
                    <a:pt x="626" y="781"/>
                  </a:moveTo>
                  <a:lnTo>
                    <a:pt x="626" y="781"/>
                  </a:lnTo>
                  <a:lnTo>
                    <a:pt x="629" y="781"/>
                  </a:lnTo>
                  <a:lnTo>
                    <a:pt x="629" y="782"/>
                  </a:lnTo>
                  <a:lnTo>
                    <a:pt x="630" y="785"/>
                  </a:lnTo>
                  <a:lnTo>
                    <a:pt x="631" y="788"/>
                  </a:lnTo>
                  <a:lnTo>
                    <a:pt x="631" y="788"/>
                  </a:lnTo>
                  <a:lnTo>
                    <a:pt x="630" y="813"/>
                  </a:lnTo>
                  <a:lnTo>
                    <a:pt x="630" y="837"/>
                  </a:lnTo>
                  <a:lnTo>
                    <a:pt x="631" y="883"/>
                  </a:lnTo>
                  <a:lnTo>
                    <a:pt x="634" y="927"/>
                  </a:lnTo>
                  <a:lnTo>
                    <a:pt x="636" y="948"/>
                  </a:lnTo>
                  <a:lnTo>
                    <a:pt x="636" y="969"/>
                  </a:lnTo>
                  <a:lnTo>
                    <a:pt x="636" y="969"/>
                  </a:lnTo>
                  <a:lnTo>
                    <a:pt x="634" y="1088"/>
                  </a:lnTo>
                  <a:lnTo>
                    <a:pt x="634" y="1146"/>
                  </a:lnTo>
                  <a:lnTo>
                    <a:pt x="636" y="1202"/>
                  </a:lnTo>
                  <a:lnTo>
                    <a:pt x="636" y="1202"/>
                  </a:lnTo>
                  <a:lnTo>
                    <a:pt x="640" y="1205"/>
                  </a:lnTo>
                  <a:lnTo>
                    <a:pt x="644" y="1206"/>
                  </a:lnTo>
                  <a:lnTo>
                    <a:pt x="650" y="1207"/>
                  </a:lnTo>
                  <a:lnTo>
                    <a:pt x="655" y="1206"/>
                  </a:lnTo>
                  <a:lnTo>
                    <a:pt x="655" y="1206"/>
                  </a:lnTo>
                  <a:lnTo>
                    <a:pt x="658" y="1189"/>
                  </a:lnTo>
                  <a:lnTo>
                    <a:pt x="661" y="1171"/>
                  </a:lnTo>
                  <a:lnTo>
                    <a:pt x="665" y="1132"/>
                  </a:lnTo>
                  <a:lnTo>
                    <a:pt x="668" y="1091"/>
                  </a:lnTo>
                  <a:lnTo>
                    <a:pt x="668" y="1049"/>
                  </a:lnTo>
                  <a:lnTo>
                    <a:pt x="668" y="1049"/>
                  </a:lnTo>
                  <a:lnTo>
                    <a:pt x="669" y="1023"/>
                  </a:lnTo>
                  <a:lnTo>
                    <a:pt x="672" y="1000"/>
                  </a:lnTo>
                  <a:lnTo>
                    <a:pt x="675" y="976"/>
                  </a:lnTo>
                  <a:lnTo>
                    <a:pt x="673" y="953"/>
                  </a:lnTo>
                  <a:lnTo>
                    <a:pt x="673" y="953"/>
                  </a:lnTo>
                  <a:lnTo>
                    <a:pt x="673" y="946"/>
                  </a:lnTo>
                  <a:lnTo>
                    <a:pt x="671" y="941"/>
                  </a:lnTo>
                  <a:lnTo>
                    <a:pt x="668" y="934"/>
                  </a:lnTo>
                  <a:lnTo>
                    <a:pt x="668" y="925"/>
                  </a:lnTo>
                  <a:lnTo>
                    <a:pt x="668" y="925"/>
                  </a:lnTo>
                  <a:lnTo>
                    <a:pt x="671" y="917"/>
                  </a:lnTo>
                  <a:lnTo>
                    <a:pt x="676" y="907"/>
                  </a:lnTo>
                  <a:lnTo>
                    <a:pt x="690" y="887"/>
                  </a:lnTo>
                  <a:lnTo>
                    <a:pt x="690" y="887"/>
                  </a:lnTo>
                  <a:lnTo>
                    <a:pt x="703" y="866"/>
                  </a:lnTo>
                  <a:lnTo>
                    <a:pt x="709" y="856"/>
                  </a:lnTo>
                  <a:lnTo>
                    <a:pt x="711" y="847"/>
                  </a:lnTo>
                  <a:lnTo>
                    <a:pt x="711" y="847"/>
                  </a:lnTo>
                  <a:lnTo>
                    <a:pt x="711" y="834"/>
                  </a:lnTo>
                  <a:lnTo>
                    <a:pt x="711" y="821"/>
                  </a:lnTo>
                  <a:lnTo>
                    <a:pt x="709" y="799"/>
                  </a:lnTo>
                  <a:lnTo>
                    <a:pt x="706" y="788"/>
                  </a:lnTo>
                  <a:lnTo>
                    <a:pt x="706" y="776"/>
                  </a:lnTo>
                  <a:lnTo>
                    <a:pt x="706" y="765"/>
                  </a:lnTo>
                  <a:lnTo>
                    <a:pt x="707" y="752"/>
                  </a:lnTo>
                  <a:lnTo>
                    <a:pt x="707" y="752"/>
                  </a:lnTo>
                  <a:lnTo>
                    <a:pt x="704" y="755"/>
                  </a:lnTo>
                  <a:lnTo>
                    <a:pt x="703" y="759"/>
                  </a:lnTo>
                  <a:lnTo>
                    <a:pt x="702" y="769"/>
                  </a:lnTo>
                  <a:lnTo>
                    <a:pt x="702" y="775"/>
                  </a:lnTo>
                  <a:lnTo>
                    <a:pt x="700" y="779"/>
                  </a:lnTo>
                  <a:lnTo>
                    <a:pt x="697" y="782"/>
                  </a:lnTo>
                  <a:lnTo>
                    <a:pt x="692" y="783"/>
                  </a:lnTo>
                  <a:lnTo>
                    <a:pt x="692" y="783"/>
                  </a:lnTo>
                  <a:lnTo>
                    <a:pt x="688" y="783"/>
                  </a:lnTo>
                  <a:lnTo>
                    <a:pt x="683" y="782"/>
                  </a:lnTo>
                  <a:lnTo>
                    <a:pt x="679" y="779"/>
                  </a:lnTo>
                  <a:lnTo>
                    <a:pt x="676" y="776"/>
                  </a:lnTo>
                  <a:lnTo>
                    <a:pt x="672" y="765"/>
                  </a:lnTo>
                  <a:lnTo>
                    <a:pt x="668" y="752"/>
                  </a:lnTo>
                  <a:lnTo>
                    <a:pt x="659" y="727"/>
                  </a:lnTo>
                  <a:lnTo>
                    <a:pt x="655" y="717"/>
                  </a:lnTo>
                  <a:lnTo>
                    <a:pt x="652" y="713"/>
                  </a:lnTo>
                  <a:lnTo>
                    <a:pt x="648" y="710"/>
                  </a:lnTo>
                  <a:lnTo>
                    <a:pt x="648" y="710"/>
                  </a:lnTo>
                  <a:lnTo>
                    <a:pt x="637" y="744"/>
                  </a:lnTo>
                  <a:lnTo>
                    <a:pt x="626" y="781"/>
                  </a:lnTo>
                  <a:lnTo>
                    <a:pt x="626" y="781"/>
                  </a:lnTo>
                  <a:close/>
                  <a:moveTo>
                    <a:pt x="909" y="929"/>
                  </a:moveTo>
                  <a:lnTo>
                    <a:pt x="909" y="929"/>
                  </a:lnTo>
                  <a:lnTo>
                    <a:pt x="916" y="929"/>
                  </a:lnTo>
                  <a:lnTo>
                    <a:pt x="922" y="928"/>
                  </a:lnTo>
                  <a:lnTo>
                    <a:pt x="928" y="925"/>
                  </a:lnTo>
                  <a:lnTo>
                    <a:pt x="932" y="924"/>
                  </a:lnTo>
                  <a:lnTo>
                    <a:pt x="939" y="917"/>
                  </a:lnTo>
                  <a:lnTo>
                    <a:pt x="946" y="908"/>
                  </a:lnTo>
                  <a:lnTo>
                    <a:pt x="957" y="891"/>
                  </a:lnTo>
                  <a:lnTo>
                    <a:pt x="963" y="883"/>
                  </a:lnTo>
                  <a:lnTo>
                    <a:pt x="971" y="877"/>
                  </a:lnTo>
                  <a:lnTo>
                    <a:pt x="971" y="877"/>
                  </a:lnTo>
                  <a:lnTo>
                    <a:pt x="974" y="880"/>
                  </a:lnTo>
                  <a:lnTo>
                    <a:pt x="974" y="883"/>
                  </a:lnTo>
                  <a:lnTo>
                    <a:pt x="975" y="890"/>
                  </a:lnTo>
                  <a:lnTo>
                    <a:pt x="974" y="898"/>
                  </a:lnTo>
                  <a:lnTo>
                    <a:pt x="971" y="907"/>
                  </a:lnTo>
                  <a:lnTo>
                    <a:pt x="970" y="917"/>
                  </a:lnTo>
                  <a:lnTo>
                    <a:pt x="968" y="925"/>
                  </a:lnTo>
                  <a:lnTo>
                    <a:pt x="970" y="934"/>
                  </a:lnTo>
                  <a:lnTo>
                    <a:pt x="971" y="938"/>
                  </a:lnTo>
                  <a:lnTo>
                    <a:pt x="974" y="941"/>
                  </a:lnTo>
                  <a:lnTo>
                    <a:pt x="974" y="941"/>
                  </a:lnTo>
                  <a:lnTo>
                    <a:pt x="980" y="941"/>
                  </a:lnTo>
                  <a:lnTo>
                    <a:pt x="985" y="938"/>
                  </a:lnTo>
                  <a:lnTo>
                    <a:pt x="991" y="934"/>
                  </a:lnTo>
                  <a:lnTo>
                    <a:pt x="995" y="929"/>
                  </a:lnTo>
                  <a:lnTo>
                    <a:pt x="1003" y="917"/>
                  </a:lnTo>
                  <a:lnTo>
                    <a:pt x="1010" y="903"/>
                  </a:lnTo>
                  <a:lnTo>
                    <a:pt x="1010" y="903"/>
                  </a:lnTo>
                  <a:lnTo>
                    <a:pt x="1013" y="893"/>
                  </a:lnTo>
                  <a:lnTo>
                    <a:pt x="1015" y="884"/>
                  </a:lnTo>
                  <a:lnTo>
                    <a:pt x="1017" y="882"/>
                  </a:lnTo>
                  <a:lnTo>
                    <a:pt x="1020" y="880"/>
                  </a:lnTo>
                  <a:lnTo>
                    <a:pt x="1023" y="882"/>
                  </a:lnTo>
                  <a:lnTo>
                    <a:pt x="1027" y="884"/>
                  </a:lnTo>
                  <a:lnTo>
                    <a:pt x="1027" y="884"/>
                  </a:lnTo>
                  <a:lnTo>
                    <a:pt x="1029" y="903"/>
                  </a:lnTo>
                  <a:lnTo>
                    <a:pt x="1031" y="920"/>
                  </a:lnTo>
                  <a:lnTo>
                    <a:pt x="1038" y="936"/>
                  </a:lnTo>
                  <a:lnTo>
                    <a:pt x="1043" y="943"/>
                  </a:lnTo>
                  <a:lnTo>
                    <a:pt x="1047" y="950"/>
                  </a:lnTo>
                  <a:lnTo>
                    <a:pt x="1047" y="950"/>
                  </a:lnTo>
                  <a:lnTo>
                    <a:pt x="1053" y="946"/>
                  </a:lnTo>
                  <a:lnTo>
                    <a:pt x="1058" y="942"/>
                  </a:lnTo>
                  <a:lnTo>
                    <a:pt x="1064" y="941"/>
                  </a:lnTo>
                  <a:lnTo>
                    <a:pt x="1071" y="941"/>
                  </a:lnTo>
                  <a:lnTo>
                    <a:pt x="1071" y="941"/>
                  </a:lnTo>
                  <a:lnTo>
                    <a:pt x="1074" y="935"/>
                  </a:lnTo>
                  <a:lnTo>
                    <a:pt x="1074" y="927"/>
                  </a:lnTo>
                  <a:lnTo>
                    <a:pt x="1075" y="910"/>
                  </a:lnTo>
                  <a:lnTo>
                    <a:pt x="1075" y="901"/>
                  </a:lnTo>
                  <a:lnTo>
                    <a:pt x="1075" y="893"/>
                  </a:lnTo>
                  <a:lnTo>
                    <a:pt x="1078" y="886"/>
                  </a:lnTo>
                  <a:lnTo>
                    <a:pt x="1082" y="882"/>
                  </a:lnTo>
                  <a:lnTo>
                    <a:pt x="1082" y="882"/>
                  </a:lnTo>
                  <a:lnTo>
                    <a:pt x="1085" y="880"/>
                  </a:lnTo>
                  <a:lnTo>
                    <a:pt x="1086" y="879"/>
                  </a:lnTo>
                  <a:lnTo>
                    <a:pt x="1086" y="879"/>
                  </a:lnTo>
                  <a:lnTo>
                    <a:pt x="1093" y="887"/>
                  </a:lnTo>
                  <a:lnTo>
                    <a:pt x="1099" y="896"/>
                  </a:lnTo>
                  <a:lnTo>
                    <a:pt x="1106" y="904"/>
                  </a:lnTo>
                  <a:lnTo>
                    <a:pt x="1113" y="913"/>
                  </a:lnTo>
                  <a:lnTo>
                    <a:pt x="1113" y="913"/>
                  </a:lnTo>
                  <a:lnTo>
                    <a:pt x="1104" y="870"/>
                  </a:lnTo>
                  <a:lnTo>
                    <a:pt x="1095" y="828"/>
                  </a:lnTo>
                  <a:lnTo>
                    <a:pt x="1085" y="788"/>
                  </a:lnTo>
                  <a:lnTo>
                    <a:pt x="1072" y="748"/>
                  </a:lnTo>
                  <a:lnTo>
                    <a:pt x="1072" y="748"/>
                  </a:lnTo>
                  <a:lnTo>
                    <a:pt x="1071" y="751"/>
                  </a:lnTo>
                  <a:lnTo>
                    <a:pt x="1069" y="752"/>
                  </a:lnTo>
                  <a:lnTo>
                    <a:pt x="1067" y="752"/>
                  </a:lnTo>
                  <a:lnTo>
                    <a:pt x="1062" y="751"/>
                  </a:lnTo>
                  <a:lnTo>
                    <a:pt x="1057" y="751"/>
                  </a:lnTo>
                  <a:lnTo>
                    <a:pt x="1057" y="751"/>
                  </a:lnTo>
                  <a:lnTo>
                    <a:pt x="1051" y="757"/>
                  </a:lnTo>
                  <a:lnTo>
                    <a:pt x="1045" y="761"/>
                  </a:lnTo>
                  <a:lnTo>
                    <a:pt x="1038" y="762"/>
                  </a:lnTo>
                  <a:lnTo>
                    <a:pt x="1033" y="762"/>
                  </a:lnTo>
                  <a:lnTo>
                    <a:pt x="1026" y="759"/>
                  </a:lnTo>
                  <a:lnTo>
                    <a:pt x="1020" y="755"/>
                  </a:lnTo>
                  <a:lnTo>
                    <a:pt x="1016" y="748"/>
                  </a:lnTo>
                  <a:lnTo>
                    <a:pt x="1012" y="741"/>
                  </a:lnTo>
                  <a:lnTo>
                    <a:pt x="1012" y="741"/>
                  </a:lnTo>
                  <a:lnTo>
                    <a:pt x="1001" y="766"/>
                  </a:lnTo>
                  <a:lnTo>
                    <a:pt x="988" y="792"/>
                  </a:lnTo>
                  <a:lnTo>
                    <a:pt x="961" y="840"/>
                  </a:lnTo>
                  <a:lnTo>
                    <a:pt x="933" y="884"/>
                  </a:lnTo>
                  <a:lnTo>
                    <a:pt x="921" y="907"/>
                  </a:lnTo>
                  <a:lnTo>
                    <a:pt x="909" y="929"/>
                  </a:lnTo>
                  <a:lnTo>
                    <a:pt x="909" y="929"/>
                  </a:lnTo>
                  <a:close/>
                  <a:moveTo>
                    <a:pt x="718" y="766"/>
                  </a:moveTo>
                  <a:lnTo>
                    <a:pt x="718" y="766"/>
                  </a:lnTo>
                  <a:lnTo>
                    <a:pt x="718" y="783"/>
                  </a:lnTo>
                  <a:lnTo>
                    <a:pt x="718" y="802"/>
                  </a:lnTo>
                  <a:lnTo>
                    <a:pt x="720" y="817"/>
                  </a:lnTo>
                  <a:lnTo>
                    <a:pt x="720" y="824"/>
                  </a:lnTo>
                  <a:lnTo>
                    <a:pt x="723" y="828"/>
                  </a:lnTo>
                  <a:lnTo>
                    <a:pt x="723" y="828"/>
                  </a:lnTo>
                  <a:lnTo>
                    <a:pt x="732" y="809"/>
                  </a:lnTo>
                  <a:lnTo>
                    <a:pt x="745" y="790"/>
                  </a:lnTo>
                  <a:lnTo>
                    <a:pt x="756" y="771"/>
                  </a:lnTo>
                  <a:lnTo>
                    <a:pt x="761" y="761"/>
                  </a:lnTo>
                  <a:lnTo>
                    <a:pt x="766" y="751"/>
                  </a:lnTo>
                  <a:lnTo>
                    <a:pt x="766" y="751"/>
                  </a:lnTo>
                  <a:lnTo>
                    <a:pt x="763" y="751"/>
                  </a:lnTo>
                  <a:lnTo>
                    <a:pt x="762" y="751"/>
                  </a:lnTo>
                  <a:lnTo>
                    <a:pt x="759" y="748"/>
                  </a:lnTo>
                  <a:lnTo>
                    <a:pt x="758" y="747"/>
                  </a:lnTo>
                  <a:lnTo>
                    <a:pt x="756" y="747"/>
                  </a:lnTo>
                  <a:lnTo>
                    <a:pt x="753" y="747"/>
                  </a:lnTo>
                  <a:lnTo>
                    <a:pt x="753" y="747"/>
                  </a:lnTo>
                  <a:lnTo>
                    <a:pt x="752" y="752"/>
                  </a:lnTo>
                  <a:lnTo>
                    <a:pt x="751" y="757"/>
                  </a:lnTo>
                  <a:lnTo>
                    <a:pt x="746" y="761"/>
                  </a:lnTo>
                  <a:lnTo>
                    <a:pt x="742" y="764"/>
                  </a:lnTo>
                  <a:lnTo>
                    <a:pt x="738" y="765"/>
                  </a:lnTo>
                  <a:lnTo>
                    <a:pt x="732" y="766"/>
                  </a:lnTo>
                  <a:lnTo>
                    <a:pt x="718" y="766"/>
                  </a:lnTo>
                  <a:lnTo>
                    <a:pt x="718" y="766"/>
                  </a:lnTo>
                  <a:close/>
                  <a:moveTo>
                    <a:pt x="940" y="771"/>
                  </a:moveTo>
                  <a:lnTo>
                    <a:pt x="940" y="771"/>
                  </a:lnTo>
                  <a:lnTo>
                    <a:pt x="939" y="776"/>
                  </a:lnTo>
                  <a:lnTo>
                    <a:pt x="936" y="782"/>
                  </a:lnTo>
                  <a:lnTo>
                    <a:pt x="929" y="792"/>
                  </a:lnTo>
                  <a:lnTo>
                    <a:pt x="922" y="802"/>
                  </a:lnTo>
                  <a:lnTo>
                    <a:pt x="919" y="806"/>
                  </a:lnTo>
                  <a:lnTo>
                    <a:pt x="916" y="811"/>
                  </a:lnTo>
                  <a:lnTo>
                    <a:pt x="916" y="811"/>
                  </a:lnTo>
                  <a:lnTo>
                    <a:pt x="915" y="820"/>
                  </a:lnTo>
                  <a:lnTo>
                    <a:pt x="914" y="830"/>
                  </a:lnTo>
                  <a:lnTo>
                    <a:pt x="914" y="848"/>
                  </a:lnTo>
                  <a:lnTo>
                    <a:pt x="914" y="868"/>
                  </a:lnTo>
                  <a:lnTo>
                    <a:pt x="914" y="884"/>
                  </a:lnTo>
                  <a:lnTo>
                    <a:pt x="914" y="884"/>
                  </a:lnTo>
                  <a:lnTo>
                    <a:pt x="929" y="862"/>
                  </a:lnTo>
                  <a:lnTo>
                    <a:pt x="944" y="838"/>
                  </a:lnTo>
                  <a:lnTo>
                    <a:pt x="974" y="788"/>
                  </a:lnTo>
                  <a:lnTo>
                    <a:pt x="974" y="788"/>
                  </a:lnTo>
                  <a:lnTo>
                    <a:pt x="967" y="785"/>
                  </a:lnTo>
                  <a:lnTo>
                    <a:pt x="963" y="779"/>
                  </a:lnTo>
                  <a:lnTo>
                    <a:pt x="958" y="774"/>
                  </a:lnTo>
                  <a:lnTo>
                    <a:pt x="956" y="768"/>
                  </a:lnTo>
                  <a:lnTo>
                    <a:pt x="953" y="761"/>
                  </a:lnTo>
                  <a:lnTo>
                    <a:pt x="949" y="755"/>
                  </a:lnTo>
                  <a:lnTo>
                    <a:pt x="944" y="750"/>
                  </a:lnTo>
                  <a:lnTo>
                    <a:pt x="939" y="747"/>
                  </a:lnTo>
                  <a:lnTo>
                    <a:pt x="939" y="747"/>
                  </a:lnTo>
                  <a:lnTo>
                    <a:pt x="939" y="754"/>
                  </a:lnTo>
                  <a:lnTo>
                    <a:pt x="939" y="759"/>
                  </a:lnTo>
                  <a:lnTo>
                    <a:pt x="940" y="764"/>
                  </a:lnTo>
                  <a:lnTo>
                    <a:pt x="940" y="771"/>
                  </a:lnTo>
                  <a:lnTo>
                    <a:pt x="940" y="771"/>
                  </a:lnTo>
                  <a:close/>
                  <a:moveTo>
                    <a:pt x="898" y="797"/>
                  </a:moveTo>
                  <a:lnTo>
                    <a:pt x="898" y="797"/>
                  </a:lnTo>
                  <a:lnTo>
                    <a:pt x="895" y="795"/>
                  </a:lnTo>
                  <a:lnTo>
                    <a:pt x="890" y="788"/>
                  </a:lnTo>
                  <a:lnTo>
                    <a:pt x="884" y="778"/>
                  </a:lnTo>
                  <a:lnTo>
                    <a:pt x="883" y="772"/>
                  </a:lnTo>
                  <a:lnTo>
                    <a:pt x="883" y="766"/>
                  </a:lnTo>
                  <a:lnTo>
                    <a:pt x="883" y="766"/>
                  </a:lnTo>
                  <a:lnTo>
                    <a:pt x="874" y="769"/>
                  </a:lnTo>
                  <a:lnTo>
                    <a:pt x="867" y="772"/>
                  </a:lnTo>
                  <a:lnTo>
                    <a:pt x="853" y="781"/>
                  </a:lnTo>
                  <a:lnTo>
                    <a:pt x="853" y="781"/>
                  </a:lnTo>
                  <a:lnTo>
                    <a:pt x="862" y="807"/>
                  </a:lnTo>
                  <a:lnTo>
                    <a:pt x="871" y="834"/>
                  </a:lnTo>
                  <a:lnTo>
                    <a:pt x="883" y="859"/>
                  </a:lnTo>
                  <a:lnTo>
                    <a:pt x="895" y="883"/>
                  </a:lnTo>
                  <a:lnTo>
                    <a:pt x="895" y="883"/>
                  </a:lnTo>
                  <a:lnTo>
                    <a:pt x="898" y="858"/>
                  </a:lnTo>
                  <a:lnTo>
                    <a:pt x="902" y="834"/>
                  </a:lnTo>
                  <a:lnTo>
                    <a:pt x="904" y="823"/>
                  </a:lnTo>
                  <a:lnTo>
                    <a:pt x="904" y="813"/>
                  </a:lnTo>
                  <a:lnTo>
                    <a:pt x="901" y="804"/>
                  </a:lnTo>
                  <a:lnTo>
                    <a:pt x="898" y="797"/>
                  </a:lnTo>
                  <a:lnTo>
                    <a:pt x="898" y="797"/>
                  </a:lnTo>
                  <a:close/>
                  <a:moveTo>
                    <a:pt x="721" y="859"/>
                  </a:moveTo>
                  <a:lnTo>
                    <a:pt x="721" y="859"/>
                  </a:lnTo>
                  <a:lnTo>
                    <a:pt x="723" y="861"/>
                  </a:lnTo>
                  <a:lnTo>
                    <a:pt x="723" y="862"/>
                  </a:lnTo>
                  <a:lnTo>
                    <a:pt x="723" y="866"/>
                  </a:lnTo>
                  <a:lnTo>
                    <a:pt x="723" y="870"/>
                  </a:lnTo>
                  <a:lnTo>
                    <a:pt x="723" y="875"/>
                  </a:lnTo>
                  <a:lnTo>
                    <a:pt x="723" y="875"/>
                  </a:lnTo>
                  <a:lnTo>
                    <a:pt x="716" y="879"/>
                  </a:lnTo>
                  <a:lnTo>
                    <a:pt x="710" y="883"/>
                  </a:lnTo>
                  <a:lnTo>
                    <a:pt x="704" y="889"/>
                  </a:lnTo>
                  <a:lnTo>
                    <a:pt x="702" y="896"/>
                  </a:lnTo>
                  <a:lnTo>
                    <a:pt x="695" y="911"/>
                  </a:lnTo>
                  <a:lnTo>
                    <a:pt x="690" y="917"/>
                  </a:lnTo>
                  <a:lnTo>
                    <a:pt x="686" y="924"/>
                  </a:lnTo>
                  <a:lnTo>
                    <a:pt x="686" y="924"/>
                  </a:lnTo>
                  <a:lnTo>
                    <a:pt x="693" y="921"/>
                  </a:lnTo>
                  <a:lnTo>
                    <a:pt x="702" y="918"/>
                  </a:lnTo>
                  <a:lnTo>
                    <a:pt x="702" y="918"/>
                  </a:lnTo>
                  <a:lnTo>
                    <a:pt x="717" y="904"/>
                  </a:lnTo>
                  <a:lnTo>
                    <a:pt x="717" y="904"/>
                  </a:lnTo>
                  <a:lnTo>
                    <a:pt x="720" y="897"/>
                  </a:lnTo>
                  <a:lnTo>
                    <a:pt x="721" y="890"/>
                  </a:lnTo>
                  <a:lnTo>
                    <a:pt x="723" y="887"/>
                  </a:lnTo>
                  <a:lnTo>
                    <a:pt x="724" y="884"/>
                  </a:lnTo>
                  <a:lnTo>
                    <a:pt x="727" y="883"/>
                  </a:lnTo>
                  <a:lnTo>
                    <a:pt x="731" y="883"/>
                  </a:lnTo>
                  <a:lnTo>
                    <a:pt x="731" y="883"/>
                  </a:lnTo>
                  <a:lnTo>
                    <a:pt x="734" y="883"/>
                  </a:lnTo>
                  <a:lnTo>
                    <a:pt x="735" y="884"/>
                  </a:lnTo>
                  <a:lnTo>
                    <a:pt x="738" y="890"/>
                  </a:lnTo>
                  <a:lnTo>
                    <a:pt x="739" y="898"/>
                  </a:lnTo>
                  <a:lnTo>
                    <a:pt x="739" y="908"/>
                  </a:lnTo>
                  <a:lnTo>
                    <a:pt x="739" y="929"/>
                  </a:lnTo>
                  <a:lnTo>
                    <a:pt x="741" y="939"/>
                  </a:lnTo>
                  <a:lnTo>
                    <a:pt x="744" y="948"/>
                  </a:lnTo>
                  <a:lnTo>
                    <a:pt x="744" y="948"/>
                  </a:lnTo>
                  <a:lnTo>
                    <a:pt x="751" y="943"/>
                  </a:lnTo>
                  <a:lnTo>
                    <a:pt x="758" y="939"/>
                  </a:lnTo>
                  <a:lnTo>
                    <a:pt x="762" y="932"/>
                  </a:lnTo>
                  <a:lnTo>
                    <a:pt x="768" y="925"/>
                  </a:lnTo>
                  <a:lnTo>
                    <a:pt x="770" y="915"/>
                  </a:lnTo>
                  <a:lnTo>
                    <a:pt x="775" y="907"/>
                  </a:lnTo>
                  <a:lnTo>
                    <a:pt x="779" y="887"/>
                  </a:lnTo>
                  <a:lnTo>
                    <a:pt x="779" y="887"/>
                  </a:lnTo>
                  <a:lnTo>
                    <a:pt x="794" y="882"/>
                  </a:lnTo>
                  <a:lnTo>
                    <a:pt x="794" y="882"/>
                  </a:lnTo>
                  <a:lnTo>
                    <a:pt x="803" y="901"/>
                  </a:lnTo>
                  <a:lnTo>
                    <a:pt x="810" y="922"/>
                  </a:lnTo>
                  <a:lnTo>
                    <a:pt x="814" y="931"/>
                  </a:lnTo>
                  <a:lnTo>
                    <a:pt x="819" y="939"/>
                  </a:lnTo>
                  <a:lnTo>
                    <a:pt x="826" y="946"/>
                  </a:lnTo>
                  <a:lnTo>
                    <a:pt x="835" y="950"/>
                  </a:lnTo>
                  <a:lnTo>
                    <a:pt x="835" y="950"/>
                  </a:lnTo>
                  <a:lnTo>
                    <a:pt x="839" y="942"/>
                  </a:lnTo>
                  <a:lnTo>
                    <a:pt x="846" y="932"/>
                  </a:lnTo>
                  <a:lnTo>
                    <a:pt x="850" y="929"/>
                  </a:lnTo>
                  <a:lnTo>
                    <a:pt x="855" y="928"/>
                  </a:lnTo>
                  <a:lnTo>
                    <a:pt x="859" y="929"/>
                  </a:lnTo>
                  <a:lnTo>
                    <a:pt x="863" y="934"/>
                  </a:lnTo>
                  <a:lnTo>
                    <a:pt x="863" y="934"/>
                  </a:lnTo>
                  <a:lnTo>
                    <a:pt x="862" y="938"/>
                  </a:lnTo>
                  <a:lnTo>
                    <a:pt x="863" y="942"/>
                  </a:lnTo>
                  <a:lnTo>
                    <a:pt x="864" y="950"/>
                  </a:lnTo>
                  <a:lnTo>
                    <a:pt x="864" y="950"/>
                  </a:lnTo>
                  <a:lnTo>
                    <a:pt x="870" y="948"/>
                  </a:lnTo>
                  <a:lnTo>
                    <a:pt x="873" y="943"/>
                  </a:lnTo>
                  <a:lnTo>
                    <a:pt x="876" y="938"/>
                  </a:lnTo>
                  <a:lnTo>
                    <a:pt x="878" y="932"/>
                  </a:lnTo>
                  <a:lnTo>
                    <a:pt x="883" y="920"/>
                  </a:lnTo>
                  <a:lnTo>
                    <a:pt x="884" y="913"/>
                  </a:lnTo>
                  <a:lnTo>
                    <a:pt x="888" y="908"/>
                  </a:lnTo>
                  <a:lnTo>
                    <a:pt x="888" y="908"/>
                  </a:lnTo>
                  <a:lnTo>
                    <a:pt x="870" y="863"/>
                  </a:lnTo>
                  <a:lnTo>
                    <a:pt x="860" y="842"/>
                  </a:lnTo>
                  <a:lnTo>
                    <a:pt x="849" y="823"/>
                  </a:lnTo>
                  <a:lnTo>
                    <a:pt x="849" y="823"/>
                  </a:lnTo>
                  <a:lnTo>
                    <a:pt x="849" y="817"/>
                  </a:lnTo>
                  <a:lnTo>
                    <a:pt x="848" y="811"/>
                  </a:lnTo>
                  <a:lnTo>
                    <a:pt x="845" y="800"/>
                  </a:lnTo>
                  <a:lnTo>
                    <a:pt x="838" y="789"/>
                  </a:lnTo>
                  <a:lnTo>
                    <a:pt x="832" y="781"/>
                  </a:lnTo>
                  <a:lnTo>
                    <a:pt x="832" y="781"/>
                  </a:lnTo>
                  <a:lnTo>
                    <a:pt x="826" y="785"/>
                  </a:lnTo>
                  <a:lnTo>
                    <a:pt x="822" y="788"/>
                  </a:lnTo>
                  <a:lnTo>
                    <a:pt x="815" y="788"/>
                  </a:lnTo>
                  <a:lnTo>
                    <a:pt x="810" y="786"/>
                  </a:lnTo>
                  <a:lnTo>
                    <a:pt x="804" y="782"/>
                  </a:lnTo>
                  <a:lnTo>
                    <a:pt x="798" y="778"/>
                  </a:lnTo>
                  <a:lnTo>
                    <a:pt x="791" y="771"/>
                  </a:lnTo>
                  <a:lnTo>
                    <a:pt x="791" y="771"/>
                  </a:lnTo>
                  <a:lnTo>
                    <a:pt x="786" y="772"/>
                  </a:lnTo>
                  <a:lnTo>
                    <a:pt x="780" y="772"/>
                  </a:lnTo>
                  <a:lnTo>
                    <a:pt x="775" y="771"/>
                  </a:lnTo>
                  <a:lnTo>
                    <a:pt x="772" y="768"/>
                  </a:lnTo>
                  <a:lnTo>
                    <a:pt x="772" y="768"/>
                  </a:lnTo>
                  <a:lnTo>
                    <a:pt x="746" y="814"/>
                  </a:lnTo>
                  <a:lnTo>
                    <a:pt x="721" y="859"/>
                  </a:lnTo>
                  <a:lnTo>
                    <a:pt x="721" y="859"/>
                  </a:lnTo>
                  <a:close/>
                  <a:moveTo>
                    <a:pt x="585" y="776"/>
                  </a:moveTo>
                  <a:lnTo>
                    <a:pt x="585" y="776"/>
                  </a:lnTo>
                  <a:lnTo>
                    <a:pt x="581" y="778"/>
                  </a:lnTo>
                  <a:lnTo>
                    <a:pt x="578" y="776"/>
                  </a:lnTo>
                  <a:lnTo>
                    <a:pt x="577" y="775"/>
                  </a:lnTo>
                  <a:lnTo>
                    <a:pt x="574" y="776"/>
                  </a:lnTo>
                  <a:lnTo>
                    <a:pt x="574" y="776"/>
                  </a:lnTo>
                  <a:lnTo>
                    <a:pt x="571" y="776"/>
                  </a:lnTo>
                  <a:lnTo>
                    <a:pt x="571" y="778"/>
                  </a:lnTo>
                  <a:lnTo>
                    <a:pt x="571" y="778"/>
                  </a:lnTo>
                  <a:lnTo>
                    <a:pt x="568" y="790"/>
                  </a:lnTo>
                  <a:lnTo>
                    <a:pt x="567" y="802"/>
                  </a:lnTo>
                  <a:lnTo>
                    <a:pt x="565" y="828"/>
                  </a:lnTo>
                  <a:lnTo>
                    <a:pt x="567" y="855"/>
                  </a:lnTo>
                  <a:lnTo>
                    <a:pt x="567" y="883"/>
                  </a:lnTo>
                  <a:lnTo>
                    <a:pt x="567" y="883"/>
                  </a:lnTo>
                  <a:lnTo>
                    <a:pt x="568" y="960"/>
                  </a:lnTo>
                  <a:lnTo>
                    <a:pt x="568" y="1037"/>
                  </a:lnTo>
                  <a:lnTo>
                    <a:pt x="570" y="1112"/>
                  </a:lnTo>
                  <a:lnTo>
                    <a:pt x="570" y="1176"/>
                  </a:lnTo>
                  <a:lnTo>
                    <a:pt x="570" y="1176"/>
                  </a:lnTo>
                  <a:lnTo>
                    <a:pt x="595" y="1188"/>
                  </a:lnTo>
                  <a:lnTo>
                    <a:pt x="620" y="1199"/>
                  </a:lnTo>
                  <a:lnTo>
                    <a:pt x="620" y="1199"/>
                  </a:lnTo>
                  <a:lnTo>
                    <a:pt x="622" y="1102"/>
                  </a:lnTo>
                  <a:lnTo>
                    <a:pt x="622" y="998"/>
                  </a:lnTo>
                  <a:lnTo>
                    <a:pt x="620" y="896"/>
                  </a:lnTo>
                  <a:lnTo>
                    <a:pt x="619" y="847"/>
                  </a:lnTo>
                  <a:lnTo>
                    <a:pt x="616" y="802"/>
                  </a:lnTo>
                  <a:lnTo>
                    <a:pt x="616" y="802"/>
                  </a:lnTo>
                  <a:lnTo>
                    <a:pt x="606" y="799"/>
                  </a:lnTo>
                  <a:lnTo>
                    <a:pt x="598" y="793"/>
                  </a:lnTo>
                  <a:lnTo>
                    <a:pt x="591" y="786"/>
                  </a:lnTo>
                  <a:lnTo>
                    <a:pt x="585" y="776"/>
                  </a:lnTo>
                  <a:lnTo>
                    <a:pt x="585" y="776"/>
                  </a:lnTo>
                  <a:close/>
                  <a:moveTo>
                    <a:pt x="1141" y="1183"/>
                  </a:moveTo>
                  <a:lnTo>
                    <a:pt x="1141" y="1183"/>
                  </a:lnTo>
                  <a:lnTo>
                    <a:pt x="1147" y="1157"/>
                  </a:lnTo>
                  <a:lnTo>
                    <a:pt x="1154" y="1130"/>
                  </a:lnTo>
                  <a:lnTo>
                    <a:pt x="1159" y="1103"/>
                  </a:lnTo>
                  <a:lnTo>
                    <a:pt x="1166" y="1075"/>
                  </a:lnTo>
                  <a:lnTo>
                    <a:pt x="1166" y="1075"/>
                  </a:lnTo>
                  <a:lnTo>
                    <a:pt x="1176" y="1018"/>
                  </a:lnTo>
                  <a:lnTo>
                    <a:pt x="1182" y="990"/>
                  </a:lnTo>
                  <a:lnTo>
                    <a:pt x="1187" y="963"/>
                  </a:lnTo>
                  <a:lnTo>
                    <a:pt x="1187" y="963"/>
                  </a:lnTo>
                  <a:lnTo>
                    <a:pt x="1191" y="953"/>
                  </a:lnTo>
                  <a:lnTo>
                    <a:pt x="1193" y="948"/>
                  </a:lnTo>
                  <a:lnTo>
                    <a:pt x="1194" y="943"/>
                  </a:lnTo>
                  <a:lnTo>
                    <a:pt x="1194" y="943"/>
                  </a:lnTo>
                  <a:lnTo>
                    <a:pt x="1197" y="927"/>
                  </a:lnTo>
                  <a:lnTo>
                    <a:pt x="1199" y="911"/>
                  </a:lnTo>
                  <a:lnTo>
                    <a:pt x="1200" y="894"/>
                  </a:lnTo>
                  <a:lnTo>
                    <a:pt x="1203" y="877"/>
                  </a:lnTo>
                  <a:lnTo>
                    <a:pt x="1203" y="877"/>
                  </a:lnTo>
                  <a:lnTo>
                    <a:pt x="1208" y="842"/>
                  </a:lnTo>
                  <a:lnTo>
                    <a:pt x="1213" y="824"/>
                  </a:lnTo>
                  <a:lnTo>
                    <a:pt x="1218" y="807"/>
                  </a:lnTo>
                  <a:lnTo>
                    <a:pt x="1218" y="807"/>
                  </a:lnTo>
                  <a:lnTo>
                    <a:pt x="1218" y="804"/>
                  </a:lnTo>
                  <a:lnTo>
                    <a:pt x="1218" y="802"/>
                  </a:lnTo>
                  <a:lnTo>
                    <a:pt x="1217" y="802"/>
                  </a:lnTo>
                  <a:lnTo>
                    <a:pt x="1217" y="806"/>
                  </a:lnTo>
                  <a:lnTo>
                    <a:pt x="1217" y="806"/>
                  </a:lnTo>
                  <a:lnTo>
                    <a:pt x="1211" y="818"/>
                  </a:lnTo>
                  <a:lnTo>
                    <a:pt x="1206" y="832"/>
                  </a:lnTo>
                  <a:lnTo>
                    <a:pt x="1203" y="840"/>
                  </a:lnTo>
                  <a:lnTo>
                    <a:pt x="1199" y="845"/>
                  </a:lnTo>
                  <a:lnTo>
                    <a:pt x="1193" y="851"/>
                  </a:lnTo>
                  <a:lnTo>
                    <a:pt x="1187" y="856"/>
                  </a:lnTo>
                  <a:lnTo>
                    <a:pt x="1187" y="856"/>
                  </a:lnTo>
                  <a:lnTo>
                    <a:pt x="1183" y="855"/>
                  </a:lnTo>
                  <a:lnTo>
                    <a:pt x="1180" y="852"/>
                  </a:lnTo>
                  <a:lnTo>
                    <a:pt x="1175" y="847"/>
                  </a:lnTo>
                  <a:lnTo>
                    <a:pt x="1172" y="840"/>
                  </a:lnTo>
                  <a:lnTo>
                    <a:pt x="1169" y="831"/>
                  </a:lnTo>
                  <a:lnTo>
                    <a:pt x="1168" y="823"/>
                  </a:lnTo>
                  <a:lnTo>
                    <a:pt x="1165" y="814"/>
                  </a:lnTo>
                  <a:lnTo>
                    <a:pt x="1162" y="809"/>
                  </a:lnTo>
                  <a:lnTo>
                    <a:pt x="1156" y="803"/>
                  </a:lnTo>
                  <a:lnTo>
                    <a:pt x="1156" y="803"/>
                  </a:lnTo>
                  <a:lnTo>
                    <a:pt x="1148" y="820"/>
                  </a:lnTo>
                  <a:lnTo>
                    <a:pt x="1144" y="838"/>
                  </a:lnTo>
                  <a:lnTo>
                    <a:pt x="1140" y="858"/>
                  </a:lnTo>
                  <a:lnTo>
                    <a:pt x="1138" y="877"/>
                  </a:lnTo>
                  <a:lnTo>
                    <a:pt x="1134" y="917"/>
                  </a:lnTo>
                  <a:lnTo>
                    <a:pt x="1133" y="934"/>
                  </a:lnTo>
                  <a:lnTo>
                    <a:pt x="1131" y="950"/>
                  </a:lnTo>
                  <a:lnTo>
                    <a:pt x="1131" y="950"/>
                  </a:lnTo>
                  <a:lnTo>
                    <a:pt x="1121" y="1008"/>
                  </a:lnTo>
                  <a:lnTo>
                    <a:pt x="1114" y="1067"/>
                  </a:lnTo>
                  <a:lnTo>
                    <a:pt x="1100" y="1182"/>
                  </a:lnTo>
                  <a:lnTo>
                    <a:pt x="1100" y="1182"/>
                  </a:lnTo>
                  <a:lnTo>
                    <a:pt x="1096" y="1203"/>
                  </a:lnTo>
                  <a:lnTo>
                    <a:pt x="1090" y="1226"/>
                  </a:lnTo>
                  <a:lnTo>
                    <a:pt x="1088" y="1245"/>
                  </a:lnTo>
                  <a:lnTo>
                    <a:pt x="1086" y="1255"/>
                  </a:lnTo>
                  <a:lnTo>
                    <a:pt x="1088" y="1266"/>
                  </a:lnTo>
                  <a:lnTo>
                    <a:pt x="1088" y="1266"/>
                  </a:lnTo>
                  <a:lnTo>
                    <a:pt x="1095" y="1265"/>
                  </a:lnTo>
                  <a:lnTo>
                    <a:pt x="1104" y="1262"/>
                  </a:lnTo>
                  <a:lnTo>
                    <a:pt x="1114" y="1258"/>
                  </a:lnTo>
                  <a:lnTo>
                    <a:pt x="1123" y="1256"/>
                  </a:lnTo>
                  <a:lnTo>
                    <a:pt x="1123" y="1256"/>
                  </a:lnTo>
                  <a:lnTo>
                    <a:pt x="1127" y="1248"/>
                  </a:lnTo>
                  <a:lnTo>
                    <a:pt x="1131" y="1240"/>
                  </a:lnTo>
                  <a:lnTo>
                    <a:pt x="1135" y="1221"/>
                  </a:lnTo>
                  <a:lnTo>
                    <a:pt x="1141" y="1183"/>
                  </a:lnTo>
                  <a:lnTo>
                    <a:pt x="1141" y="1183"/>
                  </a:lnTo>
                  <a:close/>
                  <a:moveTo>
                    <a:pt x="1201" y="1223"/>
                  </a:moveTo>
                  <a:lnTo>
                    <a:pt x="1201" y="1223"/>
                  </a:lnTo>
                  <a:lnTo>
                    <a:pt x="1201" y="1219"/>
                  </a:lnTo>
                  <a:lnTo>
                    <a:pt x="1204" y="1216"/>
                  </a:lnTo>
                  <a:lnTo>
                    <a:pt x="1204" y="1216"/>
                  </a:lnTo>
                  <a:lnTo>
                    <a:pt x="1206" y="1196"/>
                  </a:lnTo>
                  <a:lnTo>
                    <a:pt x="1207" y="1179"/>
                  </a:lnTo>
                  <a:lnTo>
                    <a:pt x="1211" y="1162"/>
                  </a:lnTo>
                  <a:lnTo>
                    <a:pt x="1217" y="1146"/>
                  </a:lnTo>
                  <a:lnTo>
                    <a:pt x="1222" y="1130"/>
                  </a:lnTo>
                  <a:lnTo>
                    <a:pt x="1225" y="1113"/>
                  </a:lnTo>
                  <a:lnTo>
                    <a:pt x="1228" y="1095"/>
                  </a:lnTo>
                  <a:lnTo>
                    <a:pt x="1228" y="1077"/>
                  </a:lnTo>
                  <a:lnTo>
                    <a:pt x="1228" y="1077"/>
                  </a:lnTo>
                  <a:lnTo>
                    <a:pt x="1241" y="1032"/>
                  </a:lnTo>
                  <a:lnTo>
                    <a:pt x="1255" y="977"/>
                  </a:lnTo>
                  <a:lnTo>
                    <a:pt x="1267" y="920"/>
                  </a:lnTo>
                  <a:lnTo>
                    <a:pt x="1277" y="868"/>
                  </a:lnTo>
                  <a:lnTo>
                    <a:pt x="1277" y="868"/>
                  </a:lnTo>
                  <a:lnTo>
                    <a:pt x="1279" y="842"/>
                  </a:lnTo>
                  <a:lnTo>
                    <a:pt x="1277" y="834"/>
                  </a:lnTo>
                  <a:lnTo>
                    <a:pt x="1277" y="832"/>
                  </a:lnTo>
                  <a:lnTo>
                    <a:pt x="1277" y="834"/>
                  </a:lnTo>
                  <a:lnTo>
                    <a:pt x="1277" y="834"/>
                  </a:lnTo>
                  <a:lnTo>
                    <a:pt x="1270" y="840"/>
                  </a:lnTo>
                  <a:lnTo>
                    <a:pt x="1263" y="842"/>
                  </a:lnTo>
                  <a:lnTo>
                    <a:pt x="1256" y="842"/>
                  </a:lnTo>
                  <a:lnTo>
                    <a:pt x="1249" y="840"/>
                  </a:lnTo>
                  <a:lnTo>
                    <a:pt x="1243" y="834"/>
                  </a:lnTo>
                  <a:lnTo>
                    <a:pt x="1238" y="828"/>
                  </a:lnTo>
                  <a:lnTo>
                    <a:pt x="1234" y="821"/>
                  </a:lnTo>
                  <a:lnTo>
                    <a:pt x="1232" y="813"/>
                  </a:lnTo>
                  <a:lnTo>
                    <a:pt x="1232" y="813"/>
                  </a:lnTo>
                  <a:lnTo>
                    <a:pt x="1222" y="845"/>
                  </a:lnTo>
                  <a:lnTo>
                    <a:pt x="1215" y="882"/>
                  </a:lnTo>
                  <a:lnTo>
                    <a:pt x="1213" y="900"/>
                  </a:lnTo>
                  <a:lnTo>
                    <a:pt x="1211" y="917"/>
                  </a:lnTo>
                  <a:lnTo>
                    <a:pt x="1210" y="934"/>
                  </a:lnTo>
                  <a:lnTo>
                    <a:pt x="1210" y="949"/>
                  </a:lnTo>
                  <a:lnTo>
                    <a:pt x="1210" y="949"/>
                  </a:lnTo>
                  <a:lnTo>
                    <a:pt x="1206" y="956"/>
                  </a:lnTo>
                  <a:lnTo>
                    <a:pt x="1203" y="964"/>
                  </a:lnTo>
                  <a:lnTo>
                    <a:pt x="1200" y="971"/>
                  </a:lnTo>
                  <a:lnTo>
                    <a:pt x="1199" y="980"/>
                  </a:lnTo>
                  <a:lnTo>
                    <a:pt x="1197" y="997"/>
                  </a:lnTo>
                  <a:lnTo>
                    <a:pt x="1194" y="1014"/>
                  </a:lnTo>
                  <a:lnTo>
                    <a:pt x="1194" y="1014"/>
                  </a:lnTo>
                  <a:lnTo>
                    <a:pt x="1189" y="1037"/>
                  </a:lnTo>
                  <a:lnTo>
                    <a:pt x="1183" y="1063"/>
                  </a:lnTo>
                  <a:lnTo>
                    <a:pt x="1177" y="1088"/>
                  </a:lnTo>
                  <a:lnTo>
                    <a:pt x="1176" y="1102"/>
                  </a:lnTo>
                  <a:lnTo>
                    <a:pt x="1176" y="1116"/>
                  </a:lnTo>
                  <a:lnTo>
                    <a:pt x="1176" y="1116"/>
                  </a:lnTo>
                  <a:lnTo>
                    <a:pt x="1170" y="1130"/>
                  </a:lnTo>
                  <a:lnTo>
                    <a:pt x="1166" y="1146"/>
                  </a:lnTo>
                  <a:lnTo>
                    <a:pt x="1159" y="1179"/>
                  </a:lnTo>
                  <a:lnTo>
                    <a:pt x="1152" y="1213"/>
                  </a:lnTo>
                  <a:lnTo>
                    <a:pt x="1147" y="1230"/>
                  </a:lnTo>
                  <a:lnTo>
                    <a:pt x="1141" y="1247"/>
                  </a:lnTo>
                  <a:lnTo>
                    <a:pt x="1141" y="1247"/>
                  </a:lnTo>
                  <a:lnTo>
                    <a:pt x="1156" y="1242"/>
                  </a:lnTo>
                  <a:lnTo>
                    <a:pt x="1170" y="1237"/>
                  </a:lnTo>
                  <a:lnTo>
                    <a:pt x="1201" y="1223"/>
                  </a:lnTo>
                  <a:lnTo>
                    <a:pt x="1201" y="1223"/>
                  </a:lnTo>
                  <a:close/>
                  <a:moveTo>
                    <a:pt x="1126" y="877"/>
                  </a:moveTo>
                  <a:lnTo>
                    <a:pt x="1126" y="877"/>
                  </a:lnTo>
                  <a:lnTo>
                    <a:pt x="1124" y="870"/>
                  </a:lnTo>
                  <a:lnTo>
                    <a:pt x="1126" y="863"/>
                  </a:lnTo>
                  <a:lnTo>
                    <a:pt x="1128" y="851"/>
                  </a:lnTo>
                  <a:lnTo>
                    <a:pt x="1133" y="838"/>
                  </a:lnTo>
                  <a:lnTo>
                    <a:pt x="1133" y="832"/>
                  </a:lnTo>
                  <a:lnTo>
                    <a:pt x="1133" y="827"/>
                  </a:lnTo>
                  <a:lnTo>
                    <a:pt x="1133" y="827"/>
                  </a:lnTo>
                  <a:lnTo>
                    <a:pt x="1127" y="831"/>
                  </a:lnTo>
                  <a:lnTo>
                    <a:pt x="1121" y="835"/>
                  </a:lnTo>
                  <a:lnTo>
                    <a:pt x="1118" y="842"/>
                  </a:lnTo>
                  <a:lnTo>
                    <a:pt x="1117" y="848"/>
                  </a:lnTo>
                  <a:lnTo>
                    <a:pt x="1117" y="855"/>
                  </a:lnTo>
                  <a:lnTo>
                    <a:pt x="1117" y="862"/>
                  </a:lnTo>
                  <a:lnTo>
                    <a:pt x="1121" y="869"/>
                  </a:lnTo>
                  <a:lnTo>
                    <a:pt x="1126" y="877"/>
                  </a:lnTo>
                  <a:lnTo>
                    <a:pt x="1126" y="877"/>
                  </a:lnTo>
                  <a:close/>
                  <a:moveTo>
                    <a:pt x="688" y="938"/>
                  </a:moveTo>
                  <a:lnTo>
                    <a:pt x="688" y="938"/>
                  </a:lnTo>
                  <a:lnTo>
                    <a:pt x="686" y="997"/>
                  </a:lnTo>
                  <a:lnTo>
                    <a:pt x="682" y="1054"/>
                  </a:lnTo>
                  <a:lnTo>
                    <a:pt x="679" y="1109"/>
                  </a:lnTo>
                  <a:lnTo>
                    <a:pt x="676" y="1162"/>
                  </a:lnTo>
                  <a:lnTo>
                    <a:pt x="676" y="1162"/>
                  </a:lnTo>
                  <a:lnTo>
                    <a:pt x="676" y="1171"/>
                  </a:lnTo>
                  <a:lnTo>
                    <a:pt x="678" y="1179"/>
                  </a:lnTo>
                  <a:lnTo>
                    <a:pt x="678" y="1188"/>
                  </a:lnTo>
                  <a:lnTo>
                    <a:pt x="678" y="1196"/>
                  </a:lnTo>
                  <a:lnTo>
                    <a:pt x="678" y="1196"/>
                  </a:lnTo>
                  <a:lnTo>
                    <a:pt x="676" y="1200"/>
                  </a:lnTo>
                  <a:lnTo>
                    <a:pt x="675" y="1205"/>
                  </a:lnTo>
                  <a:lnTo>
                    <a:pt x="672" y="1213"/>
                  </a:lnTo>
                  <a:lnTo>
                    <a:pt x="672" y="1213"/>
                  </a:lnTo>
                  <a:lnTo>
                    <a:pt x="669" y="1238"/>
                  </a:lnTo>
                  <a:lnTo>
                    <a:pt x="668" y="1262"/>
                  </a:lnTo>
                  <a:lnTo>
                    <a:pt x="668" y="1285"/>
                  </a:lnTo>
                  <a:lnTo>
                    <a:pt x="671" y="1307"/>
                  </a:lnTo>
                  <a:lnTo>
                    <a:pt x="671" y="1307"/>
                  </a:lnTo>
                  <a:lnTo>
                    <a:pt x="689" y="1306"/>
                  </a:lnTo>
                  <a:lnTo>
                    <a:pt x="709" y="1307"/>
                  </a:lnTo>
                  <a:lnTo>
                    <a:pt x="709" y="1307"/>
                  </a:lnTo>
                  <a:lnTo>
                    <a:pt x="707" y="1299"/>
                  </a:lnTo>
                  <a:lnTo>
                    <a:pt x="706" y="1292"/>
                  </a:lnTo>
                  <a:lnTo>
                    <a:pt x="707" y="1278"/>
                  </a:lnTo>
                  <a:lnTo>
                    <a:pt x="710" y="1266"/>
                  </a:lnTo>
                  <a:lnTo>
                    <a:pt x="713" y="1256"/>
                  </a:lnTo>
                  <a:lnTo>
                    <a:pt x="713" y="1256"/>
                  </a:lnTo>
                  <a:lnTo>
                    <a:pt x="716" y="1242"/>
                  </a:lnTo>
                  <a:lnTo>
                    <a:pt x="717" y="1228"/>
                  </a:lnTo>
                  <a:lnTo>
                    <a:pt x="718" y="1198"/>
                  </a:lnTo>
                  <a:lnTo>
                    <a:pt x="718" y="1165"/>
                  </a:lnTo>
                  <a:lnTo>
                    <a:pt x="718" y="1132"/>
                  </a:lnTo>
                  <a:lnTo>
                    <a:pt x="718" y="1132"/>
                  </a:lnTo>
                  <a:lnTo>
                    <a:pt x="723" y="1094"/>
                  </a:lnTo>
                  <a:lnTo>
                    <a:pt x="727" y="1057"/>
                  </a:lnTo>
                  <a:lnTo>
                    <a:pt x="730" y="1021"/>
                  </a:lnTo>
                  <a:lnTo>
                    <a:pt x="731" y="1004"/>
                  </a:lnTo>
                  <a:lnTo>
                    <a:pt x="731" y="986"/>
                  </a:lnTo>
                  <a:lnTo>
                    <a:pt x="731" y="986"/>
                  </a:lnTo>
                  <a:lnTo>
                    <a:pt x="730" y="977"/>
                  </a:lnTo>
                  <a:lnTo>
                    <a:pt x="728" y="969"/>
                  </a:lnTo>
                  <a:lnTo>
                    <a:pt x="727" y="959"/>
                  </a:lnTo>
                  <a:lnTo>
                    <a:pt x="727" y="950"/>
                  </a:lnTo>
                  <a:lnTo>
                    <a:pt x="727" y="950"/>
                  </a:lnTo>
                  <a:lnTo>
                    <a:pt x="728" y="938"/>
                  </a:lnTo>
                  <a:lnTo>
                    <a:pt x="731" y="925"/>
                  </a:lnTo>
                  <a:lnTo>
                    <a:pt x="732" y="920"/>
                  </a:lnTo>
                  <a:lnTo>
                    <a:pt x="731" y="914"/>
                  </a:lnTo>
                  <a:lnTo>
                    <a:pt x="730" y="910"/>
                  </a:lnTo>
                  <a:lnTo>
                    <a:pt x="727" y="907"/>
                  </a:lnTo>
                  <a:lnTo>
                    <a:pt x="727" y="907"/>
                  </a:lnTo>
                  <a:lnTo>
                    <a:pt x="720" y="917"/>
                  </a:lnTo>
                  <a:lnTo>
                    <a:pt x="711" y="925"/>
                  </a:lnTo>
                  <a:lnTo>
                    <a:pt x="706" y="929"/>
                  </a:lnTo>
                  <a:lnTo>
                    <a:pt x="700" y="932"/>
                  </a:lnTo>
                  <a:lnTo>
                    <a:pt x="695" y="935"/>
                  </a:lnTo>
                  <a:lnTo>
                    <a:pt x="688" y="938"/>
                  </a:lnTo>
                  <a:lnTo>
                    <a:pt x="688" y="938"/>
                  </a:lnTo>
                  <a:close/>
                  <a:moveTo>
                    <a:pt x="744" y="973"/>
                  </a:moveTo>
                  <a:lnTo>
                    <a:pt x="744" y="973"/>
                  </a:lnTo>
                  <a:lnTo>
                    <a:pt x="741" y="1029"/>
                  </a:lnTo>
                  <a:lnTo>
                    <a:pt x="737" y="1078"/>
                  </a:lnTo>
                  <a:lnTo>
                    <a:pt x="734" y="1126"/>
                  </a:lnTo>
                  <a:lnTo>
                    <a:pt x="732" y="1151"/>
                  </a:lnTo>
                  <a:lnTo>
                    <a:pt x="732" y="1176"/>
                  </a:lnTo>
                  <a:lnTo>
                    <a:pt x="732" y="1176"/>
                  </a:lnTo>
                  <a:lnTo>
                    <a:pt x="731" y="1193"/>
                  </a:lnTo>
                  <a:lnTo>
                    <a:pt x="730" y="1209"/>
                  </a:lnTo>
                  <a:lnTo>
                    <a:pt x="728" y="1226"/>
                  </a:lnTo>
                  <a:lnTo>
                    <a:pt x="727" y="1241"/>
                  </a:lnTo>
                  <a:lnTo>
                    <a:pt x="727" y="1241"/>
                  </a:lnTo>
                  <a:lnTo>
                    <a:pt x="727" y="1247"/>
                  </a:lnTo>
                  <a:lnTo>
                    <a:pt x="730" y="1254"/>
                  </a:lnTo>
                  <a:lnTo>
                    <a:pt x="731" y="1259"/>
                  </a:lnTo>
                  <a:lnTo>
                    <a:pt x="732" y="1266"/>
                  </a:lnTo>
                  <a:lnTo>
                    <a:pt x="732" y="1266"/>
                  </a:lnTo>
                  <a:lnTo>
                    <a:pt x="732" y="1276"/>
                  </a:lnTo>
                  <a:lnTo>
                    <a:pt x="730" y="1286"/>
                  </a:lnTo>
                  <a:lnTo>
                    <a:pt x="727" y="1296"/>
                  </a:lnTo>
                  <a:lnTo>
                    <a:pt x="727" y="1307"/>
                  </a:lnTo>
                  <a:lnTo>
                    <a:pt x="727" y="1307"/>
                  </a:lnTo>
                  <a:lnTo>
                    <a:pt x="770" y="1307"/>
                  </a:lnTo>
                  <a:lnTo>
                    <a:pt x="789" y="1307"/>
                  </a:lnTo>
                  <a:lnTo>
                    <a:pt x="807" y="1307"/>
                  </a:lnTo>
                  <a:lnTo>
                    <a:pt x="807" y="1307"/>
                  </a:lnTo>
                  <a:lnTo>
                    <a:pt x="821" y="1139"/>
                  </a:lnTo>
                  <a:lnTo>
                    <a:pt x="826" y="1059"/>
                  </a:lnTo>
                  <a:lnTo>
                    <a:pt x="829" y="974"/>
                  </a:lnTo>
                  <a:lnTo>
                    <a:pt x="829" y="974"/>
                  </a:lnTo>
                  <a:lnTo>
                    <a:pt x="822" y="969"/>
                  </a:lnTo>
                  <a:lnTo>
                    <a:pt x="817" y="962"/>
                  </a:lnTo>
                  <a:lnTo>
                    <a:pt x="811" y="955"/>
                  </a:lnTo>
                  <a:lnTo>
                    <a:pt x="807" y="946"/>
                  </a:lnTo>
                  <a:lnTo>
                    <a:pt x="798" y="928"/>
                  </a:lnTo>
                  <a:lnTo>
                    <a:pt x="794" y="920"/>
                  </a:lnTo>
                  <a:lnTo>
                    <a:pt x="789" y="913"/>
                  </a:lnTo>
                  <a:lnTo>
                    <a:pt x="789" y="913"/>
                  </a:lnTo>
                  <a:lnTo>
                    <a:pt x="780" y="929"/>
                  </a:lnTo>
                  <a:lnTo>
                    <a:pt x="770" y="946"/>
                  </a:lnTo>
                  <a:lnTo>
                    <a:pt x="765" y="953"/>
                  </a:lnTo>
                  <a:lnTo>
                    <a:pt x="759" y="960"/>
                  </a:lnTo>
                  <a:lnTo>
                    <a:pt x="752" y="967"/>
                  </a:lnTo>
                  <a:lnTo>
                    <a:pt x="744" y="973"/>
                  </a:lnTo>
                  <a:lnTo>
                    <a:pt x="744" y="973"/>
                  </a:lnTo>
                  <a:close/>
                  <a:moveTo>
                    <a:pt x="1067" y="964"/>
                  </a:moveTo>
                  <a:lnTo>
                    <a:pt x="1067" y="964"/>
                  </a:lnTo>
                  <a:lnTo>
                    <a:pt x="1054" y="1043"/>
                  </a:lnTo>
                  <a:lnTo>
                    <a:pt x="1041" y="1126"/>
                  </a:lnTo>
                  <a:lnTo>
                    <a:pt x="1030" y="1207"/>
                  </a:lnTo>
                  <a:lnTo>
                    <a:pt x="1017" y="1285"/>
                  </a:lnTo>
                  <a:lnTo>
                    <a:pt x="1017" y="1285"/>
                  </a:lnTo>
                  <a:lnTo>
                    <a:pt x="1031" y="1282"/>
                  </a:lnTo>
                  <a:lnTo>
                    <a:pt x="1045" y="1279"/>
                  </a:lnTo>
                  <a:lnTo>
                    <a:pt x="1071" y="1269"/>
                  </a:lnTo>
                  <a:lnTo>
                    <a:pt x="1071" y="1269"/>
                  </a:lnTo>
                  <a:lnTo>
                    <a:pt x="1079" y="1196"/>
                  </a:lnTo>
                  <a:lnTo>
                    <a:pt x="1090" y="1120"/>
                  </a:lnTo>
                  <a:lnTo>
                    <a:pt x="1113" y="966"/>
                  </a:lnTo>
                  <a:lnTo>
                    <a:pt x="1113" y="966"/>
                  </a:lnTo>
                  <a:lnTo>
                    <a:pt x="1114" y="956"/>
                  </a:lnTo>
                  <a:lnTo>
                    <a:pt x="1114" y="946"/>
                  </a:lnTo>
                  <a:lnTo>
                    <a:pt x="1113" y="939"/>
                  </a:lnTo>
                  <a:lnTo>
                    <a:pt x="1111" y="932"/>
                  </a:lnTo>
                  <a:lnTo>
                    <a:pt x="1107" y="927"/>
                  </a:lnTo>
                  <a:lnTo>
                    <a:pt x="1103" y="921"/>
                  </a:lnTo>
                  <a:lnTo>
                    <a:pt x="1096" y="917"/>
                  </a:lnTo>
                  <a:lnTo>
                    <a:pt x="1088" y="913"/>
                  </a:lnTo>
                  <a:lnTo>
                    <a:pt x="1088" y="913"/>
                  </a:lnTo>
                  <a:lnTo>
                    <a:pt x="1089" y="920"/>
                  </a:lnTo>
                  <a:lnTo>
                    <a:pt x="1088" y="928"/>
                  </a:lnTo>
                  <a:lnTo>
                    <a:pt x="1086" y="935"/>
                  </a:lnTo>
                  <a:lnTo>
                    <a:pt x="1083" y="942"/>
                  </a:lnTo>
                  <a:lnTo>
                    <a:pt x="1081" y="949"/>
                  </a:lnTo>
                  <a:lnTo>
                    <a:pt x="1076" y="955"/>
                  </a:lnTo>
                  <a:lnTo>
                    <a:pt x="1072" y="960"/>
                  </a:lnTo>
                  <a:lnTo>
                    <a:pt x="1067" y="964"/>
                  </a:lnTo>
                  <a:lnTo>
                    <a:pt x="1067" y="964"/>
                  </a:lnTo>
                  <a:close/>
                  <a:moveTo>
                    <a:pt x="971" y="950"/>
                  </a:moveTo>
                  <a:lnTo>
                    <a:pt x="971" y="950"/>
                  </a:lnTo>
                  <a:lnTo>
                    <a:pt x="963" y="997"/>
                  </a:lnTo>
                  <a:lnTo>
                    <a:pt x="956" y="1040"/>
                  </a:lnTo>
                  <a:lnTo>
                    <a:pt x="944" y="1127"/>
                  </a:lnTo>
                  <a:lnTo>
                    <a:pt x="935" y="1213"/>
                  </a:lnTo>
                  <a:lnTo>
                    <a:pt x="923" y="1297"/>
                  </a:lnTo>
                  <a:lnTo>
                    <a:pt x="923" y="1297"/>
                  </a:lnTo>
                  <a:lnTo>
                    <a:pt x="946" y="1296"/>
                  </a:lnTo>
                  <a:lnTo>
                    <a:pt x="964" y="1294"/>
                  </a:lnTo>
                  <a:lnTo>
                    <a:pt x="999" y="1289"/>
                  </a:lnTo>
                  <a:lnTo>
                    <a:pt x="999" y="1289"/>
                  </a:lnTo>
                  <a:lnTo>
                    <a:pt x="998" y="1283"/>
                  </a:lnTo>
                  <a:lnTo>
                    <a:pt x="998" y="1278"/>
                  </a:lnTo>
                  <a:lnTo>
                    <a:pt x="998" y="1272"/>
                  </a:lnTo>
                  <a:lnTo>
                    <a:pt x="996" y="1266"/>
                  </a:lnTo>
                  <a:lnTo>
                    <a:pt x="996" y="1266"/>
                  </a:lnTo>
                  <a:lnTo>
                    <a:pt x="1002" y="1259"/>
                  </a:lnTo>
                  <a:lnTo>
                    <a:pt x="1006" y="1252"/>
                  </a:lnTo>
                  <a:lnTo>
                    <a:pt x="1006" y="1252"/>
                  </a:lnTo>
                  <a:lnTo>
                    <a:pt x="1019" y="1183"/>
                  </a:lnTo>
                  <a:lnTo>
                    <a:pt x="1031" y="1113"/>
                  </a:lnTo>
                  <a:lnTo>
                    <a:pt x="1041" y="1042"/>
                  </a:lnTo>
                  <a:lnTo>
                    <a:pt x="1051" y="969"/>
                  </a:lnTo>
                  <a:lnTo>
                    <a:pt x="1051" y="969"/>
                  </a:lnTo>
                  <a:lnTo>
                    <a:pt x="1044" y="966"/>
                  </a:lnTo>
                  <a:lnTo>
                    <a:pt x="1037" y="962"/>
                  </a:lnTo>
                  <a:lnTo>
                    <a:pt x="1033" y="956"/>
                  </a:lnTo>
                  <a:lnTo>
                    <a:pt x="1029" y="949"/>
                  </a:lnTo>
                  <a:lnTo>
                    <a:pt x="1023" y="934"/>
                  </a:lnTo>
                  <a:lnTo>
                    <a:pt x="1017" y="918"/>
                  </a:lnTo>
                  <a:lnTo>
                    <a:pt x="1017" y="918"/>
                  </a:lnTo>
                  <a:lnTo>
                    <a:pt x="1009" y="931"/>
                  </a:lnTo>
                  <a:lnTo>
                    <a:pt x="998" y="945"/>
                  </a:lnTo>
                  <a:lnTo>
                    <a:pt x="992" y="950"/>
                  </a:lnTo>
                  <a:lnTo>
                    <a:pt x="985" y="953"/>
                  </a:lnTo>
                  <a:lnTo>
                    <a:pt x="982" y="955"/>
                  </a:lnTo>
                  <a:lnTo>
                    <a:pt x="978" y="955"/>
                  </a:lnTo>
                  <a:lnTo>
                    <a:pt x="975" y="953"/>
                  </a:lnTo>
                  <a:lnTo>
                    <a:pt x="971" y="950"/>
                  </a:lnTo>
                  <a:lnTo>
                    <a:pt x="971" y="950"/>
                  </a:lnTo>
                  <a:close/>
                  <a:moveTo>
                    <a:pt x="911" y="943"/>
                  </a:moveTo>
                  <a:lnTo>
                    <a:pt x="911" y="943"/>
                  </a:lnTo>
                  <a:lnTo>
                    <a:pt x="899" y="1029"/>
                  </a:lnTo>
                  <a:lnTo>
                    <a:pt x="890" y="1117"/>
                  </a:lnTo>
                  <a:lnTo>
                    <a:pt x="890" y="1117"/>
                  </a:lnTo>
                  <a:lnTo>
                    <a:pt x="885" y="1165"/>
                  </a:lnTo>
                  <a:lnTo>
                    <a:pt x="884" y="1189"/>
                  </a:lnTo>
                  <a:lnTo>
                    <a:pt x="885" y="1212"/>
                  </a:lnTo>
                  <a:lnTo>
                    <a:pt x="885" y="1212"/>
                  </a:lnTo>
                  <a:lnTo>
                    <a:pt x="881" y="1221"/>
                  </a:lnTo>
                  <a:lnTo>
                    <a:pt x="878" y="1234"/>
                  </a:lnTo>
                  <a:lnTo>
                    <a:pt x="877" y="1247"/>
                  </a:lnTo>
                  <a:lnTo>
                    <a:pt x="877" y="1259"/>
                  </a:lnTo>
                  <a:lnTo>
                    <a:pt x="877" y="1272"/>
                  </a:lnTo>
                  <a:lnTo>
                    <a:pt x="877" y="1283"/>
                  </a:lnTo>
                  <a:lnTo>
                    <a:pt x="874" y="1293"/>
                  </a:lnTo>
                  <a:lnTo>
                    <a:pt x="870" y="1303"/>
                  </a:lnTo>
                  <a:lnTo>
                    <a:pt x="870" y="1303"/>
                  </a:lnTo>
                  <a:lnTo>
                    <a:pt x="878" y="1301"/>
                  </a:lnTo>
                  <a:lnTo>
                    <a:pt x="885" y="1300"/>
                  </a:lnTo>
                  <a:lnTo>
                    <a:pt x="892" y="1299"/>
                  </a:lnTo>
                  <a:lnTo>
                    <a:pt x="904" y="1299"/>
                  </a:lnTo>
                  <a:lnTo>
                    <a:pt x="904" y="1299"/>
                  </a:lnTo>
                  <a:lnTo>
                    <a:pt x="915" y="1221"/>
                  </a:lnTo>
                  <a:lnTo>
                    <a:pt x="929" y="1137"/>
                  </a:lnTo>
                  <a:lnTo>
                    <a:pt x="943" y="1052"/>
                  </a:lnTo>
                  <a:lnTo>
                    <a:pt x="956" y="966"/>
                  </a:lnTo>
                  <a:lnTo>
                    <a:pt x="956" y="966"/>
                  </a:lnTo>
                  <a:lnTo>
                    <a:pt x="957" y="955"/>
                  </a:lnTo>
                  <a:lnTo>
                    <a:pt x="957" y="943"/>
                  </a:lnTo>
                  <a:lnTo>
                    <a:pt x="956" y="922"/>
                  </a:lnTo>
                  <a:lnTo>
                    <a:pt x="956" y="922"/>
                  </a:lnTo>
                  <a:lnTo>
                    <a:pt x="956" y="920"/>
                  </a:lnTo>
                  <a:lnTo>
                    <a:pt x="954" y="920"/>
                  </a:lnTo>
                  <a:lnTo>
                    <a:pt x="954" y="920"/>
                  </a:lnTo>
                  <a:lnTo>
                    <a:pt x="946" y="928"/>
                  </a:lnTo>
                  <a:lnTo>
                    <a:pt x="937" y="935"/>
                  </a:lnTo>
                  <a:lnTo>
                    <a:pt x="925" y="941"/>
                  </a:lnTo>
                  <a:lnTo>
                    <a:pt x="919" y="942"/>
                  </a:lnTo>
                  <a:lnTo>
                    <a:pt x="911" y="943"/>
                  </a:lnTo>
                  <a:lnTo>
                    <a:pt x="911" y="943"/>
                  </a:lnTo>
                  <a:close/>
                  <a:moveTo>
                    <a:pt x="845" y="981"/>
                  </a:moveTo>
                  <a:lnTo>
                    <a:pt x="845" y="981"/>
                  </a:lnTo>
                  <a:lnTo>
                    <a:pt x="835" y="1141"/>
                  </a:lnTo>
                  <a:lnTo>
                    <a:pt x="828" y="1226"/>
                  </a:lnTo>
                  <a:lnTo>
                    <a:pt x="819" y="1304"/>
                  </a:lnTo>
                  <a:lnTo>
                    <a:pt x="819" y="1304"/>
                  </a:lnTo>
                  <a:lnTo>
                    <a:pt x="824" y="1306"/>
                  </a:lnTo>
                  <a:lnTo>
                    <a:pt x="826" y="1306"/>
                  </a:lnTo>
                  <a:lnTo>
                    <a:pt x="832" y="1304"/>
                  </a:lnTo>
                  <a:lnTo>
                    <a:pt x="838" y="1303"/>
                  </a:lnTo>
                  <a:lnTo>
                    <a:pt x="842" y="1303"/>
                  </a:lnTo>
                  <a:lnTo>
                    <a:pt x="845" y="1304"/>
                  </a:lnTo>
                  <a:lnTo>
                    <a:pt x="845" y="1304"/>
                  </a:lnTo>
                  <a:lnTo>
                    <a:pt x="846" y="1297"/>
                  </a:lnTo>
                  <a:lnTo>
                    <a:pt x="848" y="1293"/>
                  </a:lnTo>
                  <a:lnTo>
                    <a:pt x="849" y="1287"/>
                  </a:lnTo>
                  <a:lnTo>
                    <a:pt x="849" y="1285"/>
                  </a:lnTo>
                  <a:lnTo>
                    <a:pt x="848" y="1282"/>
                  </a:lnTo>
                  <a:lnTo>
                    <a:pt x="848" y="1282"/>
                  </a:lnTo>
                  <a:lnTo>
                    <a:pt x="853" y="1259"/>
                  </a:lnTo>
                  <a:lnTo>
                    <a:pt x="859" y="1238"/>
                  </a:lnTo>
                  <a:lnTo>
                    <a:pt x="863" y="1214"/>
                  </a:lnTo>
                  <a:lnTo>
                    <a:pt x="866" y="1191"/>
                  </a:lnTo>
                  <a:lnTo>
                    <a:pt x="870" y="1143"/>
                  </a:lnTo>
                  <a:lnTo>
                    <a:pt x="874" y="1092"/>
                  </a:lnTo>
                  <a:lnTo>
                    <a:pt x="874" y="1092"/>
                  </a:lnTo>
                  <a:lnTo>
                    <a:pt x="877" y="1074"/>
                  </a:lnTo>
                  <a:lnTo>
                    <a:pt x="880" y="1054"/>
                  </a:lnTo>
                  <a:lnTo>
                    <a:pt x="885" y="1016"/>
                  </a:lnTo>
                  <a:lnTo>
                    <a:pt x="888" y="997"/>
                  </a:lnTo>
                  <a:lnTo>
                    <a:pt x="891" y="978"/>
                  </a:lnTo>
                  <a:lnTo>
                    <a:pt x="891" y="960"/>
                  </a:lnTo>
                  <a:lnTo>
                    <a:pt x="890" y="943"/>
                  </a:lnTo>
                  <a:lnTo>
                    <a:pt x="890" y="943"/>
                  </a:lnTo>
                  <a:lnTo>
                    <a:pt x="887" y="948"/>
                  </a:lnTo>
                  <a:lnTo>
                    <a:pt x="884" y="953"/>
                  </a:lnTo>
                  <a:lnTo>
                    <a:pt x="878" y="967"/>
                  </a:lnTo>
                  <a:lnTo>
                    <a:pt x="876" y="974"/>
                  </a:lnTo>
                  <a:lnTo>
                    <a:pt x="871" y="980"/>
                  </a:lnTo>
                  <a:lnTo>
                    <a:pt x="867" y="984"/>
                  </a:lnTo>
                  <a:lnTo>
                    <a:pt x="863" y="986"/>
                  </a:lnTo>
                  <a:lnTo>
                    <a:pt x="863" y="986"/>
                  </a:lnTo>
                  <a:lnTo>
                    <a:pt x="859" y="986"/>
                  </a:lnTo>
                  <a:lnTo>
                    <a:pt x="856" y="986"/>
                  </a:lnTo>
                  <a:lnTo>
                    <a:pt x="852" y="983"/>
                  </a:lnTo>
                  <a:lnTo>
                    <a:pt x="848" y="980"/>
                  </a:lnTo>
                  <a:lnTo>
                    <a:pt x="846" y="980"/>
                  </a:lnTo>
                  <a:lnTo>
                    <a:pt x="845" y="980"/>
                  </a:lnTo>
                  <a:lnTo>
                    <a:pt x="845" y="980"/>
                  </a:lnTo>
                  <a:lnTo>
                    <a:pt x="846" y="981"/>
                  </a:lnTo>
                  <a:lnTo>
                    <a:pt x="846" y="981"/>
                  </a:lnTo>
                  <a:lnTo>
                    <a:pt x="845" y="981"/>
                  </a:lnTo>
                  <a:lnTo>
                    <a:pt x="845" y="981"/>
                  </a:lnTo>
                  <a:close/>
                  <a:moveTo>
                    <a:pt x="499" y="1108"/>
                  </a:moveTo>
                  <a:lnTo>
                    <a:pt x="499" y="1108"/>
                  </a:lnTo>
                  <a:lnTo>
                    <a:pt x="502" y="1117"/>
                  </a:lnTo>
                  <a:lnTo>
                    <a:pt x="506" y="1126"/>
                  </a:lnTo>
                  <a:lnTo>
                    <a:pt x="512" y="1134"/>
                  </a:lnTo>
                  <a:lnTo>
                    <a:pt x="519" y="1141"/>
                  </a:lnTo>
                  <a:lnTo>
                    <a:pt x="527" y="1150"/>
                  </a:lnTo>
                  <a:lnTo>
                    <a:pt x="536" y="1157"/>
                  </a:lnTo>
                  <a:lnTo>
                    <a:pt x="554" y="1168"/>
                  </a:lnTo>
                  <a:lnTo>
                    <a:pt x="554" y="1168"/>
                  </a:lnTo>
                  <a:lnTo>
                    <a:pt x="557" y="1132"/>
                  </a:lnTo>
                  <a:lnTo>
                    <a:pt x="557" y="1109"/>
                  </a:lnTo>
                  <a:lnTo>
                    <a:pt x="556" y="1085"/>
                  </a:lnTo>
                  <a:lnTo>
                    <a:pt x="556" y="1085"/>
                  </a:lnTo>
                  <a:lnTo>
                    <a:pt x="549" y="1084"/>
                  </a:lnTo>
                  <a:lnTo>
                    <a:pt x="540" y="1084"/>
                  </a:lnTo>
                  <a:lnTo>
                    <a:pt x="533" y="1085"/>
                  </a:lnTo>
                  <a:lnTo>
                    <a:pt x="525" y="1087"/>
                  </a:lnTo>
                  <a:lnTo>
                    <a:pt x="518" y="1091"/>
                  </a:lnTo>
                  <a:lnTo>
                    <a:pt x="511" y="1095"/>
                  </a:lnTo>
                  <a:lnTo>
                    <a:pt x="505" y="1101"/>
                  </a:lnTo>
                  <a:lnTo>
                    <a:pt x="499" y="1108"/>
                  </a:lnTo>
                  <a:lnTo>
                    <a:pt x="499" y="1108"/>
                  </a:lnTo>
                  <a:close/>
                  <a:moveTo>
                    <a:pt x="1224" y="1212"/>
                  </a:moveTo>
                  <a:lnTo>
                    <a:pt x="1224" y="1212"/>
                  </a:lnTo>
                  <a:lnTo>
                    <a:pt x="1246" y="1198"/>
                  </a:lnTo>
                  <a:lnTo>
                    <a:pt x="1256" y="1189"/>
                  </a:lnTo>
                  <a:lnTo>
                    <a:pt x="1266" y="1181"/>
                  </a:lnTo>
                  <a:lnTo>
                    <a:pt x="1274" y="1171"/>
                  </a:lnTo>
                  <a:lnTo>
                    <a:pt x="1281" y="1160"/>
                  </a:lnTo>
                  <a:lnTo>
                    <a:pt x="1283" y="1153"/>
                  </a:lnTo>
                  <a:lnTo>
                    <a:pt x="1286" y="1144"/>
                  </a:lnTo>
                  <a:lnTo>
                    <a:pt x="1286" y="1137"/>
                  </a:lnTo>
                  <a:lnTo>
                    <a:pt x="1286" y="1127"/>
                  </a:lnTo>
                  <a:lnTo>
                    <a:pt x="1286" y="1127"/>
                  </a:lnTo>
                  <a:lnTo>
                    <a:pt x="1283" y="1122"/>
                  </a:lnTo>
                  <a:lnTo>
                    <a:pt x="1279" y="1117"/>
                  </a:lnTo>
                  <a:lnTo>
                    <a:pt x="1273" y="1115"/>
                  </a:lnTo>
                  <a:lnTo>
                    <a:pt x="1266" y="1113"/>
                  </a:lnTo>
                  <a:lnTo>
                    <a:pt x="1253" y="1110"/>
                  </a:lnTo>
                  <a:lnTo>
                    <a:pt x="1242" y="1106"/>
                  </a:lnTo>
                  <a:lnTo>
                    <a:pt x="1242" y="1106"/>
                  </a:lnTo>
                  <a:lnTo>
                    <a:pt x="1231" y="1162"/>
                  </a:lnTo>
                  <a:lnTo>
                    <a:pt x="1227" y="1188"/>
                  </a:lnTo>
                  <a:lnTo>
                    <a:pt x="1224" y="1212"/>
                  </a:lnTo>
                  <a:lnTo>
                    <a:pt x="1224" y="1212"/>
                  </a:lnTo>
                  <a:close/>
                  <a:moveTo>
                    <a:pt x="1182" y="1247"/>
                  </a:moveTo>
                  <a:lnTo>
                    <a:pt x="1182" y="1247"/>
                  </a:lnTo>
                  <a:lnTo>
                    <a:pt x="1180" y="1244"/>
                  </a:lnTo>
                  <a:lnTo>
                    <a:pt x="1180" y="1245"/>
                  </a:lnTo>
                  <a:lnTo>
                    <a:pt x="1180" y="1248"/>
                  </a:lnTo>
                  <a:lnTo>
                    <a:pt x="1180" y="1248"/>
                  </a:lnTo>
                  <a:lnTo>
                    <a:pt x="1179" y="1248"/>
                  </a:lnTo>
                  <a:lnTo>
                    <a:pt x="1179" y="1248"/>
                  </a:lnTo>
                  <a:lnTo>
                    <a:pt x="1131" y="1266"/>
                  </a:lnTo>
                  <a:lnTo>
                    <a:pt x="1081" y="1282"/>
                  </a:lnTo>
                  <a:lnTo>
                    <a:pt x="1029" y="1294"/>
                  </a:lnTo>
                  <a:lnTo>
                    <a:pt x="975" y="1306"/>
                  </a:lnTo>
                  <a:lnTo>
                    <a:pt x="921" y="1313"/>
                  </a:lnTo>
                  <a:lnTo>
                    <a:pt x="864" y="1318"/>
                  </a:lnTo>
                  <a:lnTo>
                    <a:pt x="807" y="1320"/>
                  </a:lnTo>
                  <a:lnTo>
                    <a:pt x="748" y="1320"/>
                  </a:lnTo>
                  <a:lnTo>
                    <a:pt x="748" y="1320"/>
                  </a:lnTo>
                  <a:lnTo>
                    <a:pt x="534" y="1317"/>
                  </a:lnTo>
                  <a:lnTo>
                    <a:pt x="534" y="1317"/>
                  </a:lnTo>
                  <a:lnTo>
                    <a:pt x="526" y="1315"/>
                  </a:lnTo>
                  <a:lnTo>
                    <a:pt x="518" y="1314"/>
                  </a:lnTo>
                  <a:lnTo>
                    <a:pt x="509" y="1313"/>
                  </a:lnTo>
                  <a:lnTo>
                    <a:pt x="501" y="1313"/>
                  </a:lnTo>
                  <a:lnTo>
                    <a:pt x="501" y="1313"/>
                  </a:lnTo>
                  <a:lnTo>
                    <a:pt x="498" y="1313"/>
                  </a:lnTo>
                  <a:lnTo>
                    <a:pt x="495" y="1315"/>
                  </a:lnTo>
                  <a:lnTo>
                    <a:pt x="490" y="1317"/>
                  </a:lnTo>
                  <a:lnTo>
                    <a:pt x="485" y="1318"/>
                  </a:lnTo>
                  <a:lnTo>
                    <a:pt x="485" y="1318"/>
                  </a:lnTo>
                  <a:lnTo>
                    <a:pt x="474" y="1318"/>
                  </a:lnTo>
                  <a:lnTo>
                    <a:pt x="462" y="1317"/>
                  </a:lnTo>
                  <a:lnTo>
                    <a:pt x="450" y="1315"/>
                  </a:lnTo>
                  <a:lnTo>
                    <a:pt x="439" y="1317"/>
                  </a:lnTo>
                  <a:lnTo>
                    <a:pt x="439" y="1317"/>
                  </a:lnTo>
                  <a:lnTo>
                    <a:pt x="431" y="1321"/>
                  </a:lnTo>
                  <a:lnTo>
                    <a:pt x="421" y="1324"/>
                  </a:lnTo>
                  <a:lnTo>
                    <a:pt x="394" y="1325"/>
                  </a:lnTo>
                  <a:lnTo>
                    <a:pt x="394" y="1325"/>
                  </a:lnTo>
                  <a:lnTo>
                    <a:pt x="389" y="1330"/>
                  </a:lnTo>
                  <a:lnTo>
                    <a:pt x="381" y="1332"/>
                  </a:lnTo>
                  <a:lnTo>
                    <a:pt x="373" y="1335"/>
                  </a:lnTo>
                  <a:lnTo>
                    <a:pt x="365" y="1338"/>
                  </a:lnTo>
                  <a:lnTo>
                    <a:pt x="365" y="1338"/>
                  </a:lnTo>
                  <a:lnTo>
                    <a:pt x="353" y="1345"/>
                  </a:lnTo>
                  <a:lnTo>
                    <a:pt x="344" y="1355"/>
                  </a:lnTo>
                  <a:lnTo>
                    <a:pt x="335" y="1366"/>
                  </a:lnTo>
                  <a:lnTo>
                    <a:pt x="327" y="1379"/>
                  </a:lnTo>
                  <a:lnTo>
                    <a:pt x="320" y="1394"/>
                  </a:lnTo>
                  <a:lnTo>
                    <a:pt x="314" y="1410"/>
                  </a:lnTo>
                  <a:lnTo>
                    <a:pt x="308" y="1425"/>
                  </a:lnTo>
                  <a:lnTo>
                    <a:pt x="304" y="1443"/>
                  </a:lnTo>
                  <a:lnTo>
                    <a:pt x="296" y="1478"/>
                  </a:lnTo>
                  <a:lnTo>
                    <a:pt x="290" y="1513"/>
                  </a:lnTo>
                  <a:lnTo>
                    <a:pt x="283" y="1549"/>
                  </a:lnTo>
                  <a:lnTo>
                    <a:pt x="278" y="1578"/>
                  </a:lnTo>
                  <a:lnTo>
                    <a:pt x="278" y="1578"/>
                  </a:lnTo>
                  <a:lnTo>
                    <a:pt x="272" y="1603"/>
                  </a:lnTo>
                  <a:lnTo>
                    <a:pt x="265" y="1626"/>
                  </a:lnTo>
                  <a:lnTo>
                    <a:pt x="264" y="1637"/>
                  </a:lnTo>
                  <a:lnTo>
                    <a:pt x="262" y="1647"/>
                  </a:lnTo>
                  <a:lnTo>
                    <a:pt x="262" y="1658"/>
                  </a:lnTo>
                  <a:lnTo>
                    <a:pt x="264" y="1668"/>
                  </a:lnTo>
                  <a:lnTo>
                    <a:pt x="264" y="1668"/>
                  </a:lnTo>
                  <a:lnTo>
                    <a:pt x="268" y="1662"/>
                  </a:lnTo>
                  <a:lnTo>
                    <a:pt x="273" y="1658"/>
                  </a:lnTo>
                  <a:lnTo>
                    <a:pt x="286" y="1651"/>
                  </a:lnTo>
                  <a:lnTo>
                    <a:pt x="286" y="1651"/>
                  </a:lnTo>
                  <a:lnTo>
                    <a:pt x="299" y="1645"/>
                  </a:lnTo>
                  <a:lnTo>
                    <a:pt x="310" y="1644"/>
                  </a:lnTo>
                  <a:lnTo>
                    <a:pt x="334" y="1643"/>
                  </a:lnTo>
                  <a:lnTo>
                    <a:pt x="334" y="1643"/>
                  </a:lnTo>
                  <a:lnTo>
                    <a:pt x="339" y="1641"/>
                  </a:lnTo>
                  <a:lnTo>
                    <a:pt x="344" y="1640"/>
                  </a:lnTo>
                  <a:lnTo>
                    <a:pt x="348" y="1638"/>
                  </a:lnTo>
                  <a:lnTo>
                    <a:pt x="352" y="1637"/>
                  </a:lnTo>
                  <a:lnTo>
                    <a:pt x="352" y="1637"/>
                  </a:lnTo>
                  <a:lnTo>
                    <a:pt x="373" y="1638"/>
                  </a:lnTo>
                  <a:lnTo>
                    <a:pt x="386" y="1638"/>
                  </a:lnTo>
                  <a:lnTo>
                    <a:pt x="398" y="1638"/>
                  </a:lnTo>
                  <a:lnTo>
                    <a:pt x="398" y="1638"/>
                  </a:lnTo>
                  <a:lnTo>
                    <a:pt x="457" y="1636"/>
                  </a:lnTo>
                  <a:lnTo>
                    <a:pt x="516" y="1633"/>
                  </a:lnTo>
                  <a:lnTo>
                    <a:pt x="630" y="1629"/>
                  </a:lnTo>
                  <a:lnTo>
                    <a:pt x="630" y="1629"/>
                  </a:lnTo>
                  <a:lnTo>
                    <a:pt x="633" y="1629"/>
                  </a:lnTo>
                  <a:lnTo>
                    <a:pt x="634" y="1626"/>
                  </a:lnTo>
                  <a:lnTo>
                    <a:pt x="637" y="1623"/>
                  </a:lnTo>
                  <a:lnTo>
                    <a:pt x="641" y="1623"/>
                  </a:lnTo>
                  <a:lnTo>
                    <a:pt x="641" y="1623"/>
                  </a:lnTo>
                  <a:lnTo>
                    <a:pt x="657" y="1623"/>
                  </a:lnTo>
                  <a:lnTo>
                    <a:pt x="675" y="1622"/>
                  </a:lnTo>
                  <a:lnTo>
                    <a:pt x="714" y="1617"/>
                  </a:lnTo>
                  <a:lnTo>
                    <a:pt x="755" y="1610"/>
                  </a:lnTo>
                  <a:lnTo>
                    <a:pt x="794" y="1602"/>
                  </a:lnTo>
                  <a:lnTo>
                    <a:pt x="794" y="1602"/>
                  </a:lnTo>
                  <a:lnTo>
                    <a:pt x="797" y="1603"/>
                  </a:lnTo>
                  <a:lnTo>
                    <a:pt x="797" y="1606"/>
                  </a:lnTo>
                  <a:lnTo>
                    <a:pt x="798" y="1607"/>
                  </a:lnTo>
                  <a:lnTo>
                    <a:pt x="803" y="1607"/>
                  </a:lnTo>
                  <a:lnTo>
                    <a:pt x="803" y="1607"/>
                  </a:lnTo>
                  <a:lnTo>
                    <a:pt x="814" y="1606"/>
                  </a:lnTo>
                  <a:lnTo>
                    <a:pt x="826" y="1606"/>
                  </a:lnTo>
                  <a:lnTo>
                    <a:pt x="838" y="1605"/>
                  </a:lnTo>
                  <a:lnTo>
                    <a:pt x="843" y="1602"/>
                  </a:lnTo>
                  <a:lnTo>
                    <a:pt x="849" y="1600"/>
                  </a:lnTo>
                  <a:lnTo>
                    <a:pt x="849" y="1600"/>
                  </a:lnTo>
                  <a:lnTo>
                    <a:pt x="862" y="1602"/>
                  </a:lnTo>
                  <a:lnTo>
                    <a:pt x="877" y="1602"/>
                  </a:lnTo>
                  <a:lnTo>
                    <a:pt x="892" y="1600"/>
                  </a:lnTo>
                  <a:lnTo>
                    <a:pt x="909" y="1598"/>
                  </a:lnTo>
                  <a:lnTo>
                    <a:pt x="943" y="1593"/>
                  </a:lnTo>
                  <a:lnTo>
                    <a:pt x="958" y="1593"/>
                  </a:lnTo>
                  <a:lnTo>
                    <a:pt x="974" y="1593"/>
                  </a:lnTo>
                  <a:lnTo>
                    <a:pt x="974" y="1593"/>
                  </a:lnTo>
                  <a:lnTo>
                    <a:pt x="1009" y="1585"/>
                  </a:lnTo>
                  <a:lnTo>
                    <a:pt x="1044" y="1578"/>
                  </a:lnTo>
                  <a:lnTo>
                    <a:pt x="1118" y="1563"/>
                  </a:lnTo>
                  <a:lnTo>
                    <a:pt x="1155" y="1553"/>
                  </a:lnTo>
                  <a:lnTo>
                    <a:pt x="1190" y="1543"/>
                  </a:lnTo>
                  <a:lnTo>
                    <a:pt x="1224" y="1530"/>
                  </a:lnTo>
                  <a:lnTo>
                    <a:pt x="1239" y="1522"/>
                  </a:lnTo>
                  <a:lnTo>
                    <a:pt x="1255" y="1515"/>
                  </a:lnTo>
                  <a:lnTo>
                    <a:pt x="1255" y="1515"/>
                  </a:lnTo>
                  <a:lnTo>
                    <a:pt x="1259" y="1477"/>
                  </a:lnTo>
                  <a:lnTo>
                    <a:pt x="1263" y="1439"/>
                  </a:lnTo>
                  <a:lnTo>
                    <a:pt x="1273" y="1367"/>
                  </a:lnTo>
                  <a:lnTo>
                    <a:pt x="1273" y="1367"/>
                  </a:lnTo>
                  <a:lnTo>
                    <a:pt x="1266" y="1376"/>
                  </a:lnTo>
                  <a:lnTo>
                    <a:pt x="1259" y="1386"/>
                  </a:lnTo>
                  <a:lnTo>
                    <a:pt x="1243" y="1405"/>
                  </a:lnTo>
                  <a:lnTo>
                    <a:pt x="1243" y="1405"/>
                  </a:lnTo>
                  <a:lnTo>
                    <a:pt x="1231" y="1426"/>
                  </a:lnTo>
                  <a:lnTo>
                    <a:pt x="1227" y="1431"/>
                  </a:lnTo>
                  <a:lnTo>
                    <a:pt x="1222" y="1435"/>
                  </a:lnTo>
                  <a:lnTo>
                    <a:pt x="1218" y="1438"/>
                  </a:lnTo>
                  <a:lnTo>
                    <a:pt x="1213" y="1439"/>
                  </a:lnTo>
                  <a:lnTo>
                    <a:pt x="1213" y="1439"/>
                  </a:lnTo>
                  <a:lnTo>
                    <a:pt x="1211" y="1435"/>
                  </a:lnTo>
                  <a:lnTo>
                    <a:pt x="1210" y="1431"/>
                  </a:lnTo>
                  <a:lnTo>
                    <a:pt x="1211" y="1426"/>
                  </a:lnTo>
                  <a:lnTo>
                    <a:pt x="1214" y="1424"/>
                  </a:lnTo>
                  <a:lnTo>
                    <a:pt x="1218" y="1415"/>
                  </a:lnTo>
                  <a:lnTo>
                    <a:pt x="1224" y="1410"/>
                  </a:lnTo>
                  <a:lnTo>
                    <a:pt x="1224" y="1410"/>
                  </a:lnTo>
                  <a:lnTo>
                    <a:pt x="1250" y="1373"/>
                  </a:lnTo>
                  <a:lnTo>
                    <a:pt x="1276" y="1338"/>
                  </a:lnTo>
                  <a:lnTo>
                    <a:pt x="1287" y="1321"/>
                  </a:lnTo>
                  <a:lnTo>
                    <a:pt x="1300" y="1301"/>
                  </a:lnTo>
                  <a:lnTo>
                    <a:pt x="1309" y="1282"/>
                  </a:lnTo>
                  <a:lnTo>
                    <a:pt x="1319" y="1262"/>
                  </a:lnTo>
                  <a:lnTo>
                    <a:pt x="1319" y="1262"/>
                  </a:lnTo>
                  <a:lnTo>
                    <a:pt x="1332" y="1228"/>
                  </a:lnTo>
                  <a:lnTo>
                    <a:pt x="1337" y="1212"/>
                  </a:lnTo>
                  <a:lnTo>
                    <a:pt x="1342" y="1195"/>
                  </a:lnTo>
                  <a:lnTo>
                    <a:pt x="1343" y="1179"/>
                  </a:lnTo>
                  <a:lnTo>
                    <a:pt x="1342" y="1162"/>
                  </a:lnTo>
                  <a:lnTo>
                    <a:pt x="1337" y="1147"/>
                  </a:lnTo>
                  <a:lnTo>
                    <a:pt x="1330" y="1130"/>
                  </a:lnTo>
                  <a:lnTo>
                    <a:pt x="1330" y="1130"/>
                  </a:lnTo>
                  <a:lnTo>
                    <a:pt x="1325" y="1127"/>
                  </a:lnTo>
                  <a:lnTo>
                    <a:pt x="1319" y="1125"/>
                  </a:lnTo>
                  <a:lnTo>
                    <a:pt x="1309" y="1117"/>
                  </a:lnTo>
                  <a:lnTo>
                    <a:pt x="1305" y="1115"/>
                  </a:lnTo>
                  <a:lnTo>
                    <a:pt x="1301" y="1112"/>
                  </a:lnTo>
                  <a:lnTo>
                    <a:pt x="1295" y="1110"/>
                  </a:lnTo>
                  <a:lnTo>
                    <a:pt x="1288" y="1110"/>
                  </a:lnTo>
                  <a:lnTo>
                    <a:pt x="1288" y="1110"/>
                  </a:lnTo>
                  <a:lnTo>
                    <a:pt x="1297" y="1123"/>
                  </a:lnTo>
                  <a:lnTo>
                    <a:pt x="1301" y="1134"/>
                  </a:lnTo>
                  <a:lnTo>
                    <a:pt x="1302" y="1146"/>
                  </a:lnTo>
                  <a:lnTo>
                    <a:pt x="1301" y="1157"/>
                  </a:lnTo>
                  <a:lnTo>
                    <a:pt x="1298" y="1168"/>
                  </a:lnTo>
                  <a:lnTo>
                    <a:pt x="1293" y="1178"/>
                  </a:lnTo>
                  <a:lnTo>
                    <a:pt x="1284" y="1188"/>
                  </a:lnTo>
                  <a:lnTo>
                    <a:pt x="1276" y="1196"/>
                  </a:lnTo>
                  <a:lnTo>
                    <a:pt x="1264" y="1205"/>
                  </a:lnTo>
                  <a:lnTo>
                    <a:pt x="1253" y="1213"/>
                  </a:lnTo>
                  <a:lnTo>
                    <a:pt x="1229" y="1227"/>
                  </a:lnTo>
                  <a:lnTo>
                    <a:pt x="1204" y="1238"/>
                  </a:lnTo>
                  <a:lnTo>
                    <a:pt x="1182" y="1247"/>
                  </a:lnTo>
                  <a:lnTo>
                    <a:pt x="1182" y="1247"/>
                  </a:lnTo>
                  <a:close/>
                  <a:moveTo>
                    <a:pt x="645" y="1294"/>
                  </a:moveTo>
                  <a:lnTo>
                    <a:pt x="645" y="1294"/>
                  </a:lnTo>
                  <a:lnTo>
                    <a:pt x="645" y="1287"/>
                  </a:lnTo>
                  <a:lnTo>
                    <a:pt x="645" y="1280"/>
                  </a:lnTo>
                  <a:lnTo>
                    <a:pt x="648" y="1265"/>
                  </a:lnTo>
                  <a:lnTo>
                    <a:pt x="652" y="1248"/>
                  </a:lnTo>
                  <a:lnTo>
                    <a:pt x="655" y="1231"/>
                  </a:lnTo>
                  <a:lnTo>
                    <a:pt x="655" y="1231"/>
                  </a:lnTo>
                  <a:lnTo>
                    <a:pt x="610" y="1214"/>
                  </a:lnTo>
                  <a:lnTo>
                    <a:pt x="589" y="1206"/>
                  </a:lnTo>
                  <a:lnTo>
                    <a:pt x="568" y="1196"/>
                  </a:lnTo>
                  <a:lnTo>
                    <a:pt x="549" y="1186"/>
                  </a:lnTo>
                  <a:lnTo>
                    <a:pt x="529" y="1174"/>
                  </a:lnTo>
                  <a:lnTo>
                    <a:pt x="512" y="1161"/>
                  </a:lnTo>
                  <a:lnTo>
                    <a:pt x="498" y="1146"/>
                  </a:lnTo>
                  <a:lnTo>
                    <a:pt x="498" y="1146"/>
                  </a:lnTo>
                  <a:lnTo>
                    <a:pt x="498" y="1189"/>
                  </a:lnTo>
                  <a:lnTo>
                    <a:pt x="499" y="1230"/>
                  </a:lnTo>
                  <a:lnTo>
                    <a:pt x="504" y="1268"/>
                  </a:lnTo>
                  <a:lnTo>
                    <a:pt x="505" y="1286"/>
                  </a:lnTo>
                  <a:lnTo>
                    <a:pt x="509" y="1303"/>
                  </a:lnTo>
                  <a:lnTo>
                    <a:pt x="509" y="1303"/>
                  </a:lnTo>
                  <a:lnTo>
                    <a:pt x="543" y="1304"/>
                  </a:lnTo>
                  <a:lnTo>
                    <a:pt x="575" y="1304"/>
                  </a:lnTo>
                  <a:lnTo>
                    <a:pt x="607" y="1303"/>
                  </a:lnTo>
                  <a:lnTo>
                    <a:pt x="643" y="1304"/>
                  </a:lnTo>
                  <a:lnTo>
                    <a:pt x="643" y="1304"/>
                  </a:lnTo>
                  <a:lnTo>
                    <a:pt x="643" y="1297"/>
                  </a:lnTo>
                  <a:lnTo>
                    <a:pt x="643" y="1296"/>
                  </a:lnTo>
                  <a:lnTo>
                    <a:pt x="645" y="1294"/>
                  </a:lnTo>
                  <a:lnTo>
                    <a:pt x="645" y="1294"/>
                  </a:lnTo>
                  <a:close/>
                  <a:moveTo>
                    <a:pt x="1075" y="1586"/>
                  </a:moveTo>
                  <a:lnTo>
                    <a:pt x="1075" y="1586"/>
                  </a:lnTo>
                  <a:lnTo>
                    <a:pt x="1064" y="1637"/>
                  </a:lnTo>
                  <a:lnTo>
                    <a:pt x="1060" y="1664"/>
                  </a:lnTo>
                  <a:lnTo>
                    <a:pt x="1058" y="1676"/>
                  </a:lnTo>
                  <a:lnTo>
                    <a:pt x="1060" y="1688"/>
                  </a:lnTo>
                  <a:lnTo>
                    <a:pt x="1060" y="1688"/>
                  </a:lnTo>
                  <a:lnTo>
                    <a:pt x="1069" y="1679"/>
                  </a:lnTo>
                  <a:lnTo>
                    <a:pt x="1078" y="1668"/>
                  </a:lnTo>
                  <a:lnTo>
                    <a:pt x="1085" y="1655"/>
                  </a:lnTo>
                  <a:lnTo>
                    <a:pt x="1090" y="1643"/>
                  </a:lnTo>
                  <a:lnTo>
                    <a:pt x="1095" y="1627"/>
                  </a:lnTo>
                  <a:lnTo>
                    <a:pt x="1097" y="1612"/>
                  </a:lnTo>
                  <a:lnTo>
                    <a:pt x="1099" y="1595"/>
                  </a:lnTo>
                  <a:lnTo>
                    <a:pt x="1100" y="1578"/>
                  </a:lnTo>
                  <a:lnTo>
                    <a:pt x="1100" y="1578"/>
                  </a:lnTo>
                  <a:lnTo>
                    <a:pt x="1088" y="1584"/>
                  </a:lnTo>
                  <a:lnTo>
                    <a:pt x="1075" y="1586"/>
                  </a:lnTo>
                  <a:lnTo>
                    <a:pt x="1075" y="1586"/>
                  </a:lnTo>
                  <a:close/>
                  <a:moveTo>
                    <a:pt x="1015" y="1602"/>
                  </a:moveTo>
                  <a:lnTo>
                    <a:pt x="1015" y="1602"/>
                  </a:lnTo>
                  <a:lnTo>
                    <a:pt x="1009" y="1626"/>
                  </a:lnTo>
                  <a:lnTo>
                    <a:pt x="1002" y="1648"/>
                  </a:lnTo>
                  <a:lnTo>
                    <a:pt x="999" y="1659"/>
                  </a:lnTo>
                  <a:lnTo>
                    <a:pt x="996" y="1672"/>
                  </a:lnTo>
                  <a:lnTo>
                    <a:pt x="995" y="1685"/>
                  </a:lnTo>
                  <a:lnTo>
                    <a:pt x="995" y="1699"/>
                  </a:lnTo>
                  <a:lnTo>
                    <a:pt x="995" y="1699"/>
                  </a:lnTo>
                  <a:lnTo>
                    <a:pt x="1017" y="1700"/>
                  </a:lnTo>
                  <a:lnTo>
                    <a:pt x="1027" y="1702"/>
                  </a:lnTo>
                  <a:lnTo>
                    <a:pt x="1036" y="1703"/>
                  </a:lnTo>
                  <a:lnTo>
                    <a:pt x="1036" y="1703"/>
                  </a:lnTo>
                  <a:lnTo>
                    <a:pt x="1041" y="1690"/>
                  </a:lnTo>
                  <a:lnTo>
                    <a:pt x="1044" y="1676"/>
                  </a:lnTo>
                  <a:lnTo>
                    <a:pt x="1050" y="1650"/>
                  </a:lnTo>
                  <a:lnTo>
                    <a:pt x="1054" y="1622"/>
                  </a:lnTo>
                  <a:lnTo>
                    <a:pt x="1060" y="1592"/>
                  </a:lnTo>
                  <a:lnTo>
                    <a:pt x="1060" y="1592"/>
                  </a:lnTo>
                  <a:lnTo>
                    <a:pt x="1034" y="1595"/>
                  </a:lnTo>
                  <a:lnTo>
                    <a:pt x="1024" y="1598"/>
                  </a:lnTo>
                  <a:lnTo>
                    <a:pt x="1015" y="1602"/>
                  </a:lnTo>
                  <a:lnTo>
                    <a:pt x="1015" y="1602"/>
                  </a:lnTo>
                  <a:close/>
                  <a:moveTo>
                    <a:pt x="965" y="1607"/>
                  </a:moveTo>
                  <a:lnTo>
                    <a:pt x="965" y="1607"/>
                  </a:lnTo>
                  <a:lnTo>
                    <a:pt x="947" y="1679"/>
                  </a:lnTo>
                  <a:lnTo>
                    <a:pt x="939" y="1711"/>
                  </a:lnTo>
                  <a:lnTo>
                    <a:pt x="935" y="1742"/>
                  </a:lnTo>
                  <a:lnTo>
                    <a:pt x="935" y="1742"/>
                  </a:lnTo>
                  <a:lnTo>
                    <a:pt x="937" y="1738"/>
                  </a:lnTo>
                  <a:lnTo>
                    <a:pt x="943" y="1734"/>
                  </a:lnTo>
                  <a:lnTo>
                    <a:pt x="953" y="1728"/>
                  </a:lnTo>
                  <a:lnTo>
                    <a:pt x="958" y="1725"/>
                  </a:lnTo>
                  <a:lnTo>
                    <a:pt x="963" y="1721"/>
                  </a:lnTo>
                  <a:lnTo>
                    <a:pt x="964" y="1717"/>
                  </a:lnTo>
                  <a:lnTo>
                    <a:pt x="964" y="1710"/>
                  </a:lnTo>
                  <a:lnTo>
                    <a:pt x="964" y="1710"/>
                  </a:lnTo>
                  <a:lnTo>
                    <a:pt x="968" y="1710"/>
                  </a:lnTo>
                  <a:lnTo>
                    <a:pt x="971" y="1707"/>
                  </a:lnTo>
                  <a:lnTo>
                    <a:pt x="974" y="1704"/>
                  </a:lnTo>
                  <a:lnTo>
                    <a:pt x="977" y="1703"/>
                  </a:lnTo>
                  <a:lnTo>
                    <a:pt x="977" y="1703"/>
                  </a:lnTo>
                  <a:lnTo>
                    <a:pt x="981" y="1676"/>
                  </a:lnTo>
                  <a:lnTo>
                    <a:pt x="987" y="1651"/>
                  </a:lnTo>
                  <a:lnTo>
                    <a:pt x="992" y="1627"/>
                  </a:lnTo>
                  <a:lnTo>
                    <a:pt x="999" y="1602"/>
                  </a:lnTo>
                  <a:lnTo>
                    <a:pt x="999" y="1602"/>
                  </a:lnTo>
                  <a:lnTo>
                    <a:pt x="982" y="1605"/>
                  </a:lnTo>
                  <a:lnTo>
                    <a:pt x="965" y="1607"/>
                  </a:lnTo>
                  <a:lnTo>
                    <a:pt x="965" y="1607"/>
                  </a:lnTo>
                  <a:close/>
                  <a:moveTo>
                    <a:pt x="885" y="1617"/>
                  </a:moveTo>
                  <a:lnTo>
                    <a:pt x="885" y="1617"/>
                  </a:lnTo>
                  <a:lnTo>
                    <a:pt x="878" y="1648"/>
                  </a:lnTo>
                  <a:lnTo>
                    <a:pt x="873" y="1681"/>
                  </a:lnTo>
                  <a:lnTo>
                    <a:pt x="869" y="1713"/>
                  </a:lnTo>
                  <a:lnTo>
                    <a:pt x="863" y="1745"/>
                  </a:lnTo>
                  <a:lnTo>
                    <a:pt x="863" y="1745"/>
                  </a:lnTo>
                  <a:lnTo>
                    <a:pt x="876" y="1749"/>
                  </a:lnTo>
                  <a:lnTo>
                    <a:pt x="885" y="1749"/>
                  </a:lnTo>
                  <a:lnTo>
                    <a:pt x="898" y="1751"/>
                  </a:lnTo>
                  <a:lnTo>
                    <a:pt x="914" y="1752"/>
                  </a:lnTo>
                  <a:lnTo>
                    <a:pt x="914" y="1752"/>
                  </a:lnTo>
                  <a:lnTo>
                    <a:pt x="932" y="1682"/>
                  </a:lnTo>
                  <a:lnTo>
                    <a:pt x="940" y="1648"/>
                  </a:lnTo>
                  <a:lnTo>
                    <a:pt x="949" y="1612"/>
                  </a:lnTo>
                  <a:lnTo>
                    <a:pt x="949" y="1612"/>
                  </a:lnTo>
                  <a:lnTo>
                    <a:pt x="929" y="1612"/>
                  </a:lnTo>
                  <a:lnTo>
                    <a:pt x="912" y="1613"/>
                  </a:lnTo>
                  <a:lnTo>
                    <a:pt x="885" y="1617"/>
                  </a:lnTo>
                  <a:lnTo>
                    <a:pt x="885" y="1617"/>
                  </a:lnTo>
                  <a:close/>
                  <a:moveTo>
                    <a:pt x="857" y="1623"/>
                  </a:moveTo>
                  <a:lnTo>
                    <a:pt x="857" y="1623"/>
                  </a:lnTo>
                  <a:lnTo>
                    <a:pt x="856" y="1637"/>
                  </a:lnTo>
                  <a:lnTo>
                    <a:pt x="855" y="1651"/>
                  </a:lnTo>
                  <a:lnTo>
                    <a:pt x="850" y="1681"/>
                  </a:lnTo>
                  <a:lnTo>
                    <a:pt x="846" y="1711"/>
                  </a:lnTo>
                  <a:lnTo>
                    <a:pt x="846" y="1727"/>
                  </a:lnTo>
                  <a:lnTo>
                    <a:pt x="848" y="1744"/>
                  </a:lnTo>
                  <a:lnTo>
                    <a:pt x="848" y="1744"/>
                  </a:lnTo>
                  <a:lnTo>
                    <a:pt x="853" y="1713"/>
                  </a:lnTo>
                  <a:lnTo>
                    <a:pt x="859" y="1679"/>
                  </a:lnTo>
                  <a:lnTo>
                    <a:pt x="869" y="1619"/>
                  </a:lnTo>
                  <a:lnTo>
                    <a:pt x="869" y="1619"/>
                  </a:lnTo>
                  <a:lnTo>
                    <a:pt x="862" y="1620"/>
                  </a:lnTo>
                  <a:lnTo>
                    <a:pt x="859" y="1622"/>
                  </a:lnTo>
                  <a:lnTo>
                    <a:pt x="857" y="1623"/>
                  </a:lnTo>
                  <a:lnTo>
                    <a:pt x="857" y="1623"/>
                  </a:lnTo>
                  <a:close/>
                  <a:moveTo>
                    <a:pt x="797" y="1623"/>
                  </a:moveTo>
                  <a:lnTo>
                    <a:pt x="797" y="1623"/>
                  </a:lnTo>
                  <a:lnTo>
                    <a:pt x="791" y="1669"/>
                  </a:lnTo>
                  <a:lnTo>
                    <a:pt x="787" y="1716"/>
                  </a:lnTo>
                  <a:lnTo>
                    <a:pt x="784" y="1763"/>
                  </a:lnTo>
                  <a:lnTo>
                    <a:pt x="782" y="1789"/>
                  </a:lnTo>
                  <a:lnTo>
                    <a:pt x="777" y="1814"/>
                  </a:lnTo>
                  <a:lnTo>
                    <a:pt x="777" y="1814"/>
                  </a:lnTo>
                  <a:lnTo>
                    <a:pt x="790" y="1812"/>
                  </a:lnTo>
                  <a:lnTo>
                    <a:pt x="801" y="1810"/>
                  </a:lnTo>
                  <a:lnTo>
                    <a:pt x="810" y="1804"/>
                  </a:lnTo>
                  <a:lnTo>
                    <a:pt x="817" y="1796"/>
                  </a:lnTo>
                  <a:lnTo>
                    <a:pt x="822" y="1786"/>
                  </a:lnTo>
                  <a:lnTo>
                    <a:pt x="825" y="1775"/>
                  </a:lnTo>
                  <a:lnTo>
                    <a:pt x="828" y="1762"/>
                  </a:lnTo>
                  <a:lnTo>
                    <a:pt x="829" y="1748"/>
                  </a:lnTo>
                  <a:lnTo>
                    <a:pt x="829" y="1748"/>
                  </a:lnTo>
                  <a:lnTo>
                    <a:pt x="832" y="1704"/>
                  </a:lnTo>
                  <a:lnTo>
                    <a:pt x="835" y="1661"/>
                  </a:lnTo>
                  <a:lnTo>
                    <a:pt x="835" y="1661"/>
                  </a:lnTo>
                  <a:lnTo>
                    <a:pt x="838" y="1648"/>
                  </a:lnTo>
                  <a:lnTo>
                    <a:pt x="839" y="1637"/>
                  </a:lnTo>
                  <a:lnTo>
                    <a:pt x="839" y="1631"/>
                  </a:lnTo>
                  <a:lnTo>
                    <a:pt x="839" y="1627"/>
                  </a:lnTo>
                  <a:lnTo>
                    <a:pt x="836" y="1624"/>
                  </a:lnTo>
                  <a:lnTo>
                    <a:pt x="832" y="1622"/>
                  </a:lnTo>
                  <a:lnTo>
                    <a:pt x="832" y="1622"/>
                  </a:lnTo>
                  <a:lnTo>
                    <a:pt x="822" y="1623"/>
                  </a:lnTo>
                  <a:lnTo>
                    <a:pt x="814" y="1624"/>
                  </a:lnTo>
                  <a:lnTo>
                    <a:pt x="797" y="1623"/>
                  </a:lnTo>
                  <a:lnTo>
                    <a:pt x="797" y="1623"/>
                  </a:lnTo>
                  <a:close/>
                  <a:moveTo>
                    <a:pt x="716" y="1629"/>
                  </a:moveTo>
                  <a:lnTo>
                    <a:pt x="716" y="1629"/>
                  </a:lnTo>
                  <a:lnTo>
                    <a:pt x="710" y="1651"/>
                  </a:lnTo>
                  <a:lnTo>
                    <a:pt x="707" y="1673"/>
                  </a:lnTo>
                  <a:lnTo>
                    <a:pt x="704" y="1697"/>
                  </a:lnTo>
                  <a:lnTo>
                    <a:pt x="703" y="1721"/>
                  </a:lnTo>
                  <a:lnTo>
                    <a:pt x="702" y="1769"/>
                  </a:lnTo>
                  <a:lnTo>
                    <a:pt x="703" y="1814"/>
                  </a:lnTo>
                  <a:lnTo>
                    <a:pt x="703" y="1814"/>
                  </a:lnTo>
                  <a:lnTo>
                    <a:pt x="717" y="1814"/>
                  </a:lnTo>
                  <a:lnTo>
                    <a:pt x="731" y="1817"/>
                  </a:lnTo>
                  <a:lnTo>
                    <a:pt x="745" y="1818"/>
                  </a:lnTo>
                  <a:lnTo>
                    <a:pt x="759" y="1820"/>
                  </a:lnTo>
                  <a:lnTo>
                    <a:pt x="759" y="1820"/>
                  </a:lnTo>
                  <a:lnTo>
                    <a:pt x="765" y="1797"/>
                  </a:lnTo>
                  <a:lnTo>
                    <a:pt x="769" y="1773"/>
                  </a:lnTo>
                  <a:lnTo>
                    <a:pt x="772" y="1749"/>
                  </a:lnTo>
                  <a:lnTo>
                    <a:pt x="773" y="1724"/>
                  </a:lnTo>
                  <a:lnTo>
                    <a:pt x="776" y="1675"/>
                  </a:lnTo>
                  <a:lnTo>
                    <a:pt x="779" y="1650"/>
                  </a:lnTo>
                  <a:lnTo>
                    <a:pt x="782" y="1626"/>
                  </a:lnTo>
                  <a:lnTo>
                    <a:pt x="782" y="1626"/>
                  </a:lnTo>
                  <a:lnTo>
                    <a:pt x="763" y="1626"/>
                  </a:lnTo>
                  <a:lnTo>
                    <a:pt x="748" y="1627"/>
                  </a:lnTo>
                  <a:lnTo>
                    <a:pt x="731" y="1627"/>
                  </a:lnTo>
                  <a:lnTo>
                    <a:pt x="716" y="1629"/>
                  </a:lnTo>
                  <a:lnTo>
                    <a:pt x="716" y="1629"/>
                  </a:lnTo>
                  <a:close/>
                  <a:moveTo>
                    <a:pt x="651" y="1638"/>
                  </a:moveTo>
                  <a:lnTo>
                    <a:pt x="651" y="1638"/>
                  </a:lnTo>
                  <a:lnTo>
                    <a:pt x="648" y="1676"/>
                  </a:lnTo>
                  <a:lnTo>
                    <a:pt x="647" y="1718"/>
                  </a:lnTo>
                  <a:lnTo>
                    <a:pt x="647" y="1739"/>
                  </a:lnTo>
                  <a:lnTo>
                    <a:pt x="648" y="1759"/>
                  </a:lnTo>
                  <a:lnTo>
                    <a:pt x="651" y="1777"/>
                  </a:lnTo>
                  <a:lnTo>
                    <a:pt x="655" y="1794"/>
                  </a:lnTo>
                  <a:lnTo>
                    <a:pt x="655" y="1794"/>
                  </a:lnTo>
                  <a:lnTo>
                    <a:pt x="664" y="1797"/>
                  </a:lnTo>
                  <a:lnTo>
                    <a:pt x="669" y="1801"/>
                  </a:lnTo>
                  <a:lnTo>
                    <a:pt x="676" y="1805"/>
                  </a:lnTo>
                  <a:lnTo>
                    <a:pt x="683" y="1808"/>
                  </a:lnTo>
                  <a:lnTo>
                    <a:pt x="683" y="1808"/>
                  </a:lnTo>
                  <a:lnTo>
                    <a:pt x="689" y="1765"/>
                  </a:lnTo>
                  <a:lnTo>
                    <a:pt x="692" y="1720"/>
                  </a:lnTo>
                  <a:lnTo>
                    <a:pt x="692" y="1676"/>
                  </a:lnTo>
                  <a:lnTo>
                    <a:pt x="692" y="1633"/>
                  </a:lnTo>
                  <a:lnTo>
                    <a:pt x="692" y="1633"/>
                  </a:lnTo>
                  <a:lnTo>
                    <a:pt x="679" y="1634"/>
                  </a:lnTo>
                  <a:lnTo>
                    <a:pt x="671" y="1636"/>
                  </a:lnTo>
                  <a:lnTo>
                    <a:pt x="662" y="1637"/>
                  </a:lnTo>
                  <a:lnTo>
                    <a:pt x="651" y="1638"/>
                  </a:lnTo>
                  <a:lnTo>
                    <a:pt x="651" y="1638"/>
                  </a:lnTo>
                  <a:close/>
                  <a:moveTo>
                    <a:pt x="612" y="1643"/>
                  </a:moveTo>
                  <a:lnTo>
                    <a:pt x="612" y="1643"/>
                  </a:lnTo>
                  <a:lnTo>
                    <a:pt x="610" y="1648"/>
                  </a:lnTo>
                  <a:lnTo>
                    <a:pt x="609" y="1657"/>
                  </a:lnTo>
                  <a:lnTo>
                    <a:pt x="607" y="1673"/>
                  </a:lnTo>
                  <a:lnTo>
                    <a:pt x="609" y="1690"/>
                  </a:lnTo>
                  <a:lnTo>
                    <a:pt x="610" y="1703"/>
                  </a:lnTo>
                  <a:lnTo>
                    <a:pt x="610" y="1703"/>
                  </a:lnTo>
                  <a:lnTo>
                    <a:pt x="615" y="1706"/>
                  </a:lnTo>
                  <a:lnTo>
                    <a:pt x="620" y="1707"/>
                  </a:lnTo>
                  <a:lnTo>
                    <a:pt x="626" y="1709"/>
                  </a:lnTo>
                  <a:lnTo>
                    <a:pt x="633" y="1709"/>
                  </a:lnTo>
                  <a:lnTo>
                    <a:pt x="633" y="1709"/>
                  </a:lnTo>
                  <a:lnTo>
                    <a:pt x="633" y="1703"/>
                  </a:lnTo>
                  <a:lnTo>
                    <a:pt x="631" y="1697"/>
                  </a:lnTo>
                  <a:lnTo>
                    <a:pt x="633" y="1686"/>
                  </a:lnTo>
                  <a:lnTo>
                    <a:pt x="636" y="1661"/>
                  </a:lnTo>
                  <a:lnTo>
                    <a:pt x="636" y="1651"/>
                  </a:lnTo>
                  <a:lnTo>
                    <a:pt x="634" y="1647"/>
                  </a:lnTo>
                  <a:lnTo>
                    <a:pt x="631" y="1644"/>
                  </a:lnTo>
                  <a:lnTo>
                    <a:pt x="629" y="1641"/>
                  </a:lnTo>
                  <a:lnTo>
                    <a:pt x="624" y="1641"/>
                  </a:lnTo>
                  <a:lnTo>
                    <a:pt x="619" y="1641"/>
                  </a:lnTo>
                  <a:lnTo>
                    <a:pt x="612" y="1643"/>
                  </a:lnTo>
                  <a:lnTo>
                    <a:pt x="612" y="1643"/>
                  </a:lnTo>
                  <a:close/>
                  <a:moveTo>
                    <a:pt x="565" y="1644"/>
                  </a:moveTo>
                  <a:lnTo>
                    <a:pt x="565" y="1644"/>
                  </a:lnTo>
                  <a:lnTo>
                    <a:pt x="564" y="1650"/>
                  </a:lnTo>
                  <a:lnTo>
                    <a:pt x="563" y="1655"/>
                  </a:lnTo>
                  <a:lnTo>
                    <a:pt x="564" y="1664"/>
                  </a:lnTo>
                  <a:lnTo>
                    <a:pt x="565" y="1672"/>
                  </a:lnTo>
                  <a:lnTo>
                    <a:pt x="567" y="1682"/>
                  </a:lnTo>
                  <a:lnTo>
                    <a:pt x="567" y="1682"/>
                  </a:lnTo>
                  <a:lnTo>
                    <a:pt x="577" y="1682"/>
                  </a:lnTo>
                  <a:lnTo>
                    <a:pt x="577" y="1682"/>
                  </a:lnTo>
                  <a:lnTo>
                    <a:pt x="578" y="1686"/>
                  </a:lnTo>
                  <a:lnTo>
                    <a:pt x="579" y="1690"/>
                  </a:lnTo>
                  <a:lnTo>
                    <a:pt x="584" y="1693"/>
                  </a:lnTo>
                  <a:lnTo>
                    <a:pt x="586" y="1695"/>
                  </a:lnTo>
                  <a:lnTo>
                    <a:pt x="586" y="1695"/>
                  </a:lnTo>
                  <a:lnTo>
                    <a:pt x="595" y="1695"/>
                  </a:lnTo>
                  <a:lnTo>
                    <a:pt x="595" y="1695"/>
                  </a:lnTo>
                  <a:lnTo>
                    <a:pt x="595" y="1665"/>
                  </a:lnTo>
                  <a:lnTo>
                    <a:pt x="596" y="1654"/>
                  </a:lnTo>
                  <a:lnTo>
                    <a:pt x="595" y="1643"/>
                  </a:lnTo>
                  <a:lnTo>
                    <a:pt x="595" y="1643"/>
                  </a:lnTo>
                  <a:lnTo>
                    <a:pt x="586" y="1643"/>
                  </a:lnTo>
                  <a:lnTo>
                    <a:pt x="579" y="1644"/>
                  </a:lnTo>
                  <a:lnTo>
                    <a:pt x="574" y="1644"/>
                  </a:lnTo>
                  <a:lnTo>
                    <a:pt x="565" y="1644"/>
                  </a:lnTo>
                  <a:lnTo>
                    <a:pt x="565" y="1644"/>
                  </a:lnTo>
                  <a:close/>
                  <a:moveTo>
                    <a:pt x="273" y="1699"/>
                  </a:moveTo>
                  <a:lnTo>
                    <a:pt x="273" y="1699"/>
                  </a:lnTo>
                  <a:lnTo>
                    <a:pt x="280" y="1709"/>
                  </a:lnTo>
                  <a:lnTo>
                    <a:pt x="287" y="1718"/>
                  </a:lnTo>
                  <a:lnTo>
                    <a:pt x="296" y="1727"/>
                  </a:lnTo>
                  <a:lnTo>
                    <a:pt x="304" y="1735"/>
                  </a:lnTo>
                  <a:lnTo>
                    <a:pt x="342" y="1766"/>
                  </a:lnTo>
                  <a:lnTo>
                    <a:pt x="351" y="1773"/>
                  </a:lnTo>
                  <a:lnTo>
                    <a:pt x="359" y="1783"/>
                  </a:lnTo>
                  <a:lnTo>
                    <a:pt x="366" y="1791"/>
                  </a:lnTo>
                  <a:lnTo>
                    <a:pt x="373" y="1803"/>
                  </a:lnTo>
                  <a:lnTo>
                    <a:pt x="377" y="1814"/>
                  </a:lnTo>
                  <a:lnTo>
                    <a:pt x="381" y="1827"/>
                  </a:lnTo>
                  <a:lnTo>
                    <a:pt x="383" y="1841"/>
                  </a:lnTo>
                  <a:lnTo>
                    <a:pt x="383" y="1856"/>
                  </a:lnTo>
                  <a:lnTo>
                    <a:pt x="383" y="1856"/>
                  </a:lnTo>
                  <a:lnTo>
                    <a:pt x="380" y="1860"/>
                  </a:lnTo>
                  <a:lnTo>
                    <a:pt x="377" y="1864"/>
                  </a:lnTo>
                  <a:lnTo>
                    <a:pt x="374" y="1869"/>
                  </a:lnTo>
                  <a:lnTo>
                    <a:pt x="373" y="1874"/>
                  </a:lnTo>
                  <a:lnTo>
                    <a:pt x="373" y="1874"/>
                  </a:lnTo>
                  <a:lnTo>
                    <a:pt x="377" y="1874"/>
                  </a:lnTo>
                  <a:lnTo>
                    <a:pt x="383" y="1873"/>
                  </a:lnTo>
                  <a:lnTo>
                    <a:pt x="393" y="1867"/>
                  </a:lnTo>
                  <a:lnTo>
                    <a:pt x="403" y="1860"/>
                  </a:lnTo>
                  <a:lnTo>
                    <a:pt x="411" y="1850"/>
                  </a:lnTo>
                  <a:lnTo>
                    <a:pt x="421" y="1839"/>
                  </a:lnTo>
                  <a:lnTo>
                    <a:pt x="428" y="1828"/>
                  </a:lnTo>
                  <a:lnTo>
                    <a:pt x="435" y="1817"/>
                  </a:lnTo>
                  <a:lnTo>
                    <a:pt x="439" y="1805"/>
                  </a:lnTo>
                  <a:lnTo>
                    <a:pt x="439" y="1805"/>
                  </a:lnTo>
                  <a:lnTo>
                    <a:pt x="446" y="1786"/>
                  </a:lnTo>
                  <a:lnTo>
                    <a:pt x="452" y="1763"/>
                  </a:lnTo>
                  <a:lnTo>
                    <a:pt x="456" y="1741"/>
                  </a:lnTo>
                  <a:lnTo>
                    <a:pt x="459" y="1718"/>
                  </a:lnTo>
                  <a:lnTo>
                    <a:pt x="459" y="1718"/>
                  </a:lnTo>
                  <a:lnTo>
                    <a:pt x="459" y="1706"/>
                  </a:lnTo>
                  <a:lnTo>
                    <a:pt x="459" y="1696"/>
                  </a:lnTo>
                  <a:lnTo>
                    <a:pt x="457" y="1686"/>
                  </a:lnTo>
                  <a:lnTo>
                    <a:pt x="454" y="1678"/>
                  </a:lnTo>
                  <a:lnTo>
                    <a:pt x="452" y="1671"/>
                  </a:lnTo>
                  <a:lnTo>
                    <a:pt x="447" y="1664"/>
                  </a:lnTo>
                  <a:lnTo>
                    <a:pt x="438" y="1651"/>
                  </a:lnTo>
                  <a:lnTo>
                    <a:pt x="438" y="1651"/>
                  </a:lnTo>
                  <a:lnTo>
                    <a:pt x="386" y="1652"/>
                  </a:lnTo>
                  <a:lnTo>
                    <a:pt x="362" y="1654"/>
                  </a:lnTo>
                  <a:lnTo>
                    <a:pt x="339" y="1657"/>
                  </a:lnTo>
                  <a:lnTo>
                    <a:pt x="320" y="1662"/>
                  </a:lnTo>
                  <a:lnTo>
                    <a:pt x="310" y="1666"/>
                  </a:lnTo>
                  <a:lnTo>
                    <a:pt x="301" y="1671"/>
                  </a:lnTo>
                  <a:lnTo>
                    <a:pt x="293" y="1676"/>
                  </a:lnTo>
                  <a:lnTo>
                    <a:pt x="286" y="1683"/>
                  </a:lnTo>
                  <a:lnTo>
                    <a:pt x="279" y="1690"/>
                  </a:lnTo>
                  <a:lnTo>
                    <a:pt x="273" y="1699"/>
                  </a:lnTo>
                  <a:lnTo>
                    <a:pt x="273" y="1699"/>
                  </a:lnTo>
                  <a:close/>
                  <a:moveTo>
                    <a:pt x="179" y="1869"/>
                  </a:moveTo>
                  <a:lnTo>
                    <a:pt x="179" y="1869"/>
                  </a:lnTo>
                  <a:lnTo>
                    <a:pt x="192" y="1870"/>
                  </a:lnTo>
                  <a:lnTo>
                    <a:pt x="206" y="1873"/>
                  </a:lnTo>
                  <a:lnTo>
                    <a:pt x="237" y="1883"/>
                  </a:lnTo>
                  <a:lnTo>
                    <a:pt x="269" y="1891"/>
                  </a:lnTo>
                  <a:lnTo>
                    <a:pt x="285" y="1894"/>
                  </a:lnTo>
                  <a:lnTo>
                    <a:pt x="299" y="1895"/>
                  </a:lnTo>
                  <a:lnTo>
                    <a:pt x="299" y="1895"/>
                  </a:lnTo>
                  <a:lnTo>
                    <a:pt x="308" y="1894"/>
                  </a:lnTo>
                  <a:lnTo>
                    <a:pt x="320" y="1891"/>
                  </a:lnTo>
                  <a:lnTo>
                    <a:pt x="330" y="1887"/>
                  </a:lnTo>
                  <a:lnTo>
                    <a:pt x="341" y="1881"/>
                  </a:lnTo>
                  <a:lnTo>
                    <a:pt x="349" y="1874"/>
                  </a:lnTo>
                  <a:lnTo>
                    <a:pt x="358" y="1867"/>
                  </a:lnTo>
                  <a:lnTo>
                    <a:pt x="363" y="1859"/>
                  </a:lnTo>
                  <a:lnTo>
                    <a:pt x="365" y="1850"/>
                  </a:lnTo>
                  <a:lnTo>
                    <a:pt x="365" y="1850"/>
                  </a:lnTo>
                  <a:lnTo>
                    <a:pt x="365" y="1842"/>
                  </a:lnTo>
                  <a:lnTo>
                    <a:pt x="363" y="1831"/>
                  </a:lnTo>
                  <a:lnTo>
                    <a:pt x="360" y="1820"/>
                  </a:lnTo>
                  <a:lnTo>
                    <a:pt x="358" y="1810"/>
                  </a:lnTo>
                  <a:lnTo>
                    <a:pt x="358" y="1810"/>
                  </a:lnTo>
                  <a:lnTo>
                    <a:pt x="353" y="1804"/>
                  </a:lnTo>
                  <a:lnTo>
                    <a:pt x="348" y="1797"/>
                  </a:lnTo>
                  <a:lnTo>
                    <a:pt x="331" y="1782"/>
                  </a:lnTo>
                  <a:lnTo>
                    <a:pt x="316" y="1768"/>
                  </a:lnTo>
                  <a:lnTo>
                    <a:pt x="306" y="1761"/>
                  </a:lnTo>
                  <a:lnTo>
                    <a:pt x="306" y="1761"/>
                  </a:lnTo>
                  <a:lnTo>
                    <a:pt x="301" y="1772"/>
                  </a:lnTo>
                  <a:lnTo>
                    <a:pt x="299" y="1782"/>
                  </a:lnTo>
                  <a:lnTo>
                    <a:pt x="293" y="1791"/>
                  </a:lnTo>
                  <a:lnTo>
                    <a:pt x="286" y="1800"/>
                  </a:lnTo>
                  <a:lnTo>
                    <a:pt x="279" y="1808"/>
                  </a:lnTo>
                  <a:lnTo>
                    <a:pt x="272" y="1815"/>
                  </a:lnTo>
                  <a:lnTo>
                    <a:pt x="255" y="1829"/>
                  </a:lnTo>
                  <a:lnTo>
                    <a:pt x="235" y="1841"/>
                  </a:lnTo>
                  <a:lnTo>
                    <a:pt x="216" y="1852"/>
                  </a:lnTo>
                  <a:lnTo>
                    <a:pt x="179" y="1869"/>
                  </a:lnTo>
                  <a:lnTo>
                    <a:pt x="179" y="1869"/>
                  </a:lnTo>
                  <a:close/>
                  <a:moveTo>
                    <a:pt x="56" y="1901"/>
                  </a:moveTo>
                  <a:lnTo>
                    <a:pt x="56" y="1901"/>
                  </a:lnTo>
                  <a:lnTo>
                    <a:pt x="45" y="1912"/>
                  </a:lnTo>
                  <a:lnTo>
                    <a:pt x="35" y="1923"/>
                  </a:lnTo>
                  <a:lnTo>
                    <a:pt x="26" y="1937"/>
                  </a:lnTo>
                  <a:lnTo>
                    <a:pt x="21" y="1953"/>
                  </a:lnTo>
                  <a:lnTo>
                    <a:pt x="18" y="1968"/>
                  </a:lnTo>
                  <a:lnTo>
                    <a:pt x="15" y="1985"/>
                  </a:lnTo>
                  <a:lnTo>
                    <a:pt x="15" y="2003"/>
                  </a:lnTo>
                  <a:lnTo>
                    <a:pt x="16" y="2022"/>
                  </a:lnTo>
                  <a:lnTo>
                    <a:pt x="18" y="2040"/>
                  </a:lnTo>
                  <a:lnTo>
                    <a:pt x="22" y="2057"/>
                  </a:lnTo>
                  <a:lnTo>
                    <a:pt x="26" y="2075"/>
                  </a:lnTo>
                  <a:lnTo>
                    <a:pt x="32" y="2092"/>
                  </a:lnTo>
                  <a:lnTo>
                    <a:pt x="39" y="2107"/>
                  </a:lnTo>
                  <a:lnTo>
                    <a:pt x="46" y="2123"/>
                  </a:lnTo>
                  <a:lnTo>
                    <a:pt x="54" y="2135"/>
                  </a:lnTo>
                  <a:lnTo>
                    <a:pt x="63" y="2148"/>
                  </a:lnTo>
                  <a:lnTo>
                    <a:pt x="63" y="2148"/>
                  </a:lnTo>
                  <a:lnTo>
                    <a:pt x="61" y="2100"/>
                  </a:lnTo>
                  <a:lnTo>
                    <a:pt x="61" y="2078"/>
                  </a:lnTo>
                  <a:lnTo>
                    <a:pt x="63" y="2055"/>
                  </a:lnTo>
                  <a:lnTo>
                    <a:pt x="67" y="2034"/>
                  </a:lnTo>
                  <a:lnTo>
                    <a:pt x="73" y="2015"/>
                  </a:lnTo>
                  <a:lnTo>
                    <a:pt x="81" y="1996"/>
                  </a:lnTo>
                  <a:lnTo>
                    <a:pt x="85" y="1988"/>
                  </a:lnTo>
                  <a:lnTo>
                    <a:pt x="91" y="1981"/>
                  </a:lnTo>
                  <a:lnTo>
                    <a:pt x="91" y="1981"/>
                  </a:lnTo>
                  <a:lnTo>
                    <a:pt x="99" y="1987"/>
                  </a:lnTo>
                  <a:lnTo>
                    <a:pt x="108" y="1992"/>
                  </a:lnTo>
                  <a:lnTo>
                    <a:pt x="118" y="1995"/>
                  </a:lnTo>
                  <a:lnTo>
                    <a:pt x="127" y="1999"/>
                  </a:lnTo>
                  <a:lnTo>
                    <a:pt x="147" y="2003"/>
                  </a:lnTo>
                  <a:lnTo>
                    <a:pt x="170" y="2008"/>
                  </a:lnTo>
                  <a:lnTo>
                    <a:pt x="170" y="2008"/>
                  </a:lnTo>
                  <a:lnTo>
                    <a:pt x="165" y="1995"/>
                  </a:lnTo>
                  <a:lnTo>
                    <a:pt x="162" y="1980"/>
                  </a:lnTo>
                  <a:lnTo>
                    <a:pt x="160" y="1963"/>
                  </a:lnTo>
                  <a:lnTo>
                    <a:pt x="158" y="1946"/>
                  </a:lnTo>
                  <a:lnTo>
                    <a:pt x="158" y="1928"/>
                  </a:lnTo>
                  <a:lnTo>
                    <a:pt x="161" y="1911"/>
                  </a:lnTo>
                  <a:lnTo>
                    <a:pt x="164" y="1897"/>
                  </a:lnTo>
                  <a:lnTo>
                    <a:pt x="168" y="1890"/>
                  </a:lnTo>
                  <a:lnTo>
                    <a:pt x="171" y="1884"/>
                  </a:lnTo>
                  <a:lnTo>
                    <a:pt x="171" y="1884"/>
                  </a:lnTo>
                  <a:lnTo>
                    <a:pt x="141" y="1881"/>
                  </a:lnTo>
                  <a:lnTo>
                    <a:pt x="126" y="1881"/>
                  </a:lnTo>
                  <a:lnTo>
                    <a:pt x="111" y="1883"/>
                  </a:lnTo>
                  <a:lnTo>
                    <a:pt x="95" y="1885"/>
                  </a:lnTo>
                  <a:lnTo>
                    <a:pt x="81" y="1888"/>
                  </a:lnTo>
                  <a:lnTo>
                    <a:pt x="68" y="1894"/>
                  </a:lnTo>
                  <a:lnTo>
                    <a:pt x="56" y="1901"/>
                  </a:lnTo>
                  <a:lnTo>
                    <a:pt x="56" y="1901"/>
                  </a:lnTo>
                  <a:close/>
                </a:path>
              </a:pathLst>
            </a:custGeom>
            <a:solidFill>
              <a:srgbClr val="2F633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845119" y="2092037"/>
            <a:ext cx="2330450" cy="2206183"/>
            <a:chOff x="4705479" y="1360875"/>
            <a:chExt cx="2330450" cy="2206183"/>
          </a:xfrm>
        </p:grpSpPr>
        <p:sp>
          <p:nvSpPr>
            <p:cNvPr id="4" name="Freeform 8965"/>
            <p:cNvSpPr>
              <a:spLocks noEditPoints="1"/>
            </p:cNvSpPr>
            <p:nvPr/>
          </p:nvSpPr>
          <p:spPr bwMode="auto">
            <a:xfrm>
              <a:off x="4705479" y="1360875"/>
              <a:ext cx="2330450" cy="2206183"/>
            </a:xfrm>
            <a:custGeom>
              <a:avLst/>
              <a:gdLst>
                <a:gd name="T0" fmla="*/ 2147483646 w 135"/>
                <a:gd name="T1" fmla="*/ 2147483646 h 128"/>
                <a:gd name="T2" fmla="*/ 2147483646 w 135"/>
                <a:gd name="T3" fmla="*/ 2147483646 h 128"/>
                <a:gd name="T4" fmla="*/ 2147483646 w 135"/>
                <a:gd name="T5" fmla="*/ 2147483646 h 128"/>
                <a:gd name="T6" fmla="*/ 2147483646 w 135"/>
                <a:gd name="T7" fmla="*/ 2147483646 h 128"/>
                <a:gd name="T8" fmla="*/ 2147483646 w 135"/>
                <a:gd name="T9" fmla="*/ 2147483646 h 128"/>
                <a:gd name="T10" fmla="*/ 2147483646 w 135"/>
                <a:gd name="T11" fmla="*/ 2147483646 h 128"/>
                <a:gd name="T12" fmla="*/ 2147483646 w 135"/>
                <a:gd name="T13" fmla="*/ 2147483646 h 128"/>
                <a:gd name="T14" fmla="*/ 2147483646 w 135"/>
                <a:gd name="T15" fmla="*/ 2147483646 h 128"/>
                <a:gd name="T16" fmla="*/ 2147483646 w 135"/>
                <a:gd name="T17" fmla="*/ 2147483646 h 128"/>
                <a:gd name="T18" fmla="*/ 2147483646 w 135"/>
                <a:gd name="T19" fmla="*/ 2147483646 h 128"/>
                <a:gd name="T20" fmla="*/ 2147483646 w 135"/>
                <a:gd name="T21" fmla="*/ 2147483646 h 128"/>
                <a:gd name="T22" fmla="*/ 2147483646 w 135"/>
                <a:gd name="T23" fmla="*/ 2147483646 h 128"/>
                <a:gd name="T24" fmla="*/ 2147483646 w 135"/>
                <a:gd name="T25" fmla="*/ 2147483646 h 128"/>
                <a:gd name="T26" fmla="*/ 2147483646 w 135"/>
                <a:gd name="T27" fmla="*/ 2147483646 h 128"/>
                <a:gd name="T28" fmla="*/ 2147483646 w 135"/>
                <a:gd name="T29" fmla="*/ 2147483646 h 128"/>
                <a:gd name="T30" fmla="*/ 2147483646 w 135"/>
                <a:gd name="T31" fmla="*/ 2147483646 h 128"/>
                <a:gd name="T32" fmla="*/ 2147483646 w 135"/>
                <a:gd name="T33" fmla="*/ 2147483646 h 128"/>
                <a:gd name="T34" fmla="*/ 2147483646 w 135"/>
                <a:gd name="T35" fmla="*/ 2147483646 h 128"/>
                <a:gd name="T36" fmla="*/ 2147483646 w 135"/>
                <a:gd name="T37" fmla="*/ 2147483646 h 128"/>
                <a:gd name="T38" fmla="*/ 2147483646 w 135"/>
                <a:gd name="T39" fmla="*/ 2147483646 h 128"/>
                <a:gd name="T40" fmla="*/ 2147483646 w 135"/>
                <a:gd name="T41" fmla="*/ 2147483646 h 128"/>
                <a:gd name="T42" fmla="*/ 2147483646 w 135"/>
                <a:gd name="T43" fmla="*/ 2147483646 h 128"/>
                <a:gd name="T44" fmla="*/ 2147483646 w 135"/>
                <a:gd name="T45" fmla="*/ 2147483646 h 128"/>
                <a:gd name="T46" fmla="*/ 2147483646 w 135"/>
                <a:gd name="T47" fmla="*/ 2147483646 h 128"/>
                <a:gd name="T48" fmla="*/ 2147483646 w 135"/>
                <a:gd name="T49" fmla="*/ 2147483646 h 128"/>
                <a:gd name="T50" fmla="*/ 2147483646 w 135"/>
                <a:gd name="T51" fmla="*/ 2147483646 h 128"/>
                <a:gd name="T52" fmla="*/ 2147483646 w 135"/>
                <a:gd name="T53" fmla="*/ 2147483646 h 128"/>
                <a:gd name="T54" fmla="*/ 2147483646 w 135"/>
                <a:gd name="T55" fmla="*/ 2147483646 h 128"/>
                <a:gd name="T56" fmla="*/ 2147483646 w 135"/>
                <a:gd name="T57" fmla="*/ 2147483646 h 128"/>
                <a:gd name="T58" fmla="*/ 2147483646 w 135"/>
                <a:gd name="T59" fmla="*/ 2147483646 h 128"/>
                <a:gd name="T60" fmla="*/ 2147483646 w 135"/>
                <a:gd name="T61" fmla="*/ 2147483646 h 128"/>
                <a:gd name="T62" fmla="*/ 2147483646 w 135"/>
                <a:gd name="T63" fmla="*/ 2147483646 h 128"/>
                <a:gd name="T64" fmla="*/ 2147483646 w 135"/>
                <a:gd name="T65" fmla="*/ 2147483646 h 128"/>
                <a:gd name="T66" fmla="*/ 2147483646 w 135"/>
                <a:gd name="T67" fmla="*/ 2147483646 h 128"/>
                <a:gd name="T68" fmla="*/ 2147483646 w 135"/>
                <a:gd name="T69" fmla="*/ 2147483646 h 128"/>
                <a:gd name="T70" fmla="*/ 2147483646 w 135"/>
                <a:gd name="T71" fmla="*/ 2147483646 h 128"/>
                <a:gd name="T72" fmla="*/ 2147483646 w 135"/>
                <a:gd name="T73" fmla="*/ 2147483646 h 128"/>
                <a:gd name="T74" fmla="*/ 2147483646 w 135"/>
                <a:gd name="T75" fmla="*/ 2147483646 h 128"/>
                <a:gd name="T76" fmla="*/ 2147483646 w 135"/>
                <a:gd name="T77" fmla="*/ 2147483646 h 128"/>
                <a:gd name="T78" fmla="*/ 2147483646 w 135"/>
                <a:gd name="T79" fmla="*/ 2147483646 h 128"/>
                <a:gd name="T80" fmla="*/ 2147483646 w 135"/>
                <a:gd name="T81" fmla="*/ 2147483646 h 128"/>
                <a:gd name="T82" fmla="*/ 2147483646 w 135"/>
                <a:gd name="T83" fmla="*/ 2147483646 h 128"/>
                <a:gd name="T84" fmla="*/ 2147483646 w 135"/>
                <a:gd name="T85" fmla="*/ 2147483646 h 128"/>
                <a:gd name="T86" fmla="*/ 2147483646 w 135"/>
                <a:gd name="T87" fmla="*/ 2147483646 h 128"/>
                <a:gd name="T88" fmla="*/ 2147483646 w 135"/>
                <a:gd name="T89" fmla="*/ 2147483646 h 128"/>
                <a:gd name="T90" fmla="*/ 2147483646 w 135"/>
                <a:gd name="T91" fmla="*/ 2147483646 h 128"/>
                <a:gd name="T92" fmla="*/ 2147483646 w 135"/>
                <a:gd name="T93" fmla="*/ 2147483646 h 128"/>
                <a:gd name="T94" fmla="*/ 2147483646 w 135"/>
                <a:gd name="T95" fmla="*/ 2147483646 h 128"/>
                <a:gd name="T96" fmla="*/ 2147483646 w 135"/>
                <a:gd name="T97" fmla="*/ 2147483646 h 128"/>
                <a:gd name="T98" fmla="*/ 2147483646 w 135"/>
                <a:gd name="T99" fmla="*/ 2147483646 h 128"/>
                <a:gd name="T100" fmla="*/ 2147483646 w 135"/>
                <a:gd name="T101" fmla="*/ 2147483646 h 128"/>
                <a:gd name="T102" fmla="*/ 2147483646 w 135"/>
                <a:gd name="T103" fmla="*/ 2147483646 h 128"/>
                <a:gd name="T104" fmla="*/ 2147483646 w 135"/>
                <a:gd name="T105" fmla="*/ 2147483646 h 128"/>
                <a:gd name="T106" fmla="*/ 2147483646 w 135"/>
                <a:gd name="T107" fmla="*/ 2147483646 h 128"/>
                <a:gd name="T108" fmla="*/ 2147483646 w 135"/>
                <a:gd name="T109" fmla="*/ 2147483646 h 128"/>
                <a:gd name="T110" fmla="*/ 2147483646 w 135"/>
                <a:gd name="T111" fmla="*/ 2147483646 h 128"/>
                <a:gd name="T112" fmla="*/ 2147483646 w 135"/>
                <a:gd name="T113" fmla="*/ 2147483646 h 1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5" h="128">
                  <a:moveTo>
                    <a:pt x="126" y="41"/>
                  </a:moveTo>
                  <a:cubicBezTo>
                    <a:pt x="127" y="40"/>
                    <a:pt x="128" y="45"/>
                    <a:pt x="128" y="44"/>
                  </a:cubicBezTo>
                  <a:cubicBezTo>
                    <a:pt x="128" y="43"/>
                    <a:pt x="125" y="36"/>
                    <a:pt x="125" y="37"/>
                  </a:cubicBezTo>
                  <a:cubicBezTo>
                    <a:pt x="122" y="32"/>
                    <a:pt x="119" y="28"/>
                    <a:pt x="116" y="24"/>
                  </a:cubicBezTo>
                  <a:cubicBezTo>
                    <a:pt x="112" y="18"/>
                    <a:pt x="106" y="16"/>
                    <a:pt x="100" y="11"/>
                  </a:cubicBezTo>
                  <a:cubicBezTo>
                    <a:pt x="100" y="11"/>
                    <a:pt x="102" y="12"/>
                    <a:pt x="103" y="12"/>
                  </a:cubicBezTo>
                  <a:cubicBezTo>
                    <a:pt x="102" y="12"/>
                    <a:pt x="100" y="11"/>
                    <a:pt x="99" y="10"/>
                  </a:cubicBezTo>
                  <a:cubicBezTo>
                    <a:pt x="99" y="11"/>
                    <a:pt x="100" y="11"/>
                    <a:pt x="100" y="11"/>
                  </a:cubicBezTo>
                  <a:cubicBezTo>
                    <a:pt x="93" y="9"/>
                    <a:pt x="88" y="7"/>
                    <a:pt x="81" y="4"/>
                  </a:cubicBezTo>
                  <a:cubicBezTo>
                    <a:pt x="81" y="4"/>
                    <a:pt x="82" y="4"/>
                    <a:pt x="82" y="4"/>
                  </a:cubicBezTo>
                  <a:cubicBezTo>
                    <a:pt x="81" y="3"/>
                    <a:pt x="80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1"/>
                    <a:pt x="76" y="0"/>
                    <a:pt x="75" y="2"/>
                  </a:cubicBezTo>
                  <a:cubicBezTo>
                    <a:pt x="76" y="2"/>
                    <a:pt x="77" y="2"/>
                    <a:pt x="77" y="2"/>
                  </a:cubicBezTo>
                  <a:cubicBezTo>
                    <a:pt x="77" y="2"/>
                    <a:pt x="77" y="2"/>
                    <a:pt x="78" y="2"/>
                  </a:cubicBezTo>
                  <a:cubicBezTo>
                    <a:pt x="77" y="2"/>
                    <a:pt x="75" y="2"/>
                    <a:pt x="74" y="2"/>
                  </a:cubicBezTo>
                  <a:cubicBezTo>
                    <a:pt x="74" y="2"/>
                    <a:pt x="74" y="2"/>
                    <a:pt x="73" y="2"/>
                  </a:cubicBezTo>
                  <a:cubicBezTo>
                    <a:pt x="74" y="2"/>
                    <a:pt x="73" y="2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2"/>
                    <a:pt x="71" y="2"/>
                    <a:pt x="71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6" y="0"/>
                    <a:pt x="64" y="1"/>
                  </a:cubicBezTo>
                  <a:cubicBezTo>
                    <a:pt x="67" y="0"/>
                    <a:pt x="65" y="1"/>
                    <a:pt x="63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57" y="1"/>
                    <a:pt x="52" y="3"/>
                    <a:pt x="51" y="3"/>
                  </a:cubicBezTo>
                  <a:cubicBezTo>
                    <a:pt x="46" y="4"/>
                    <a:pt x="40" y="6"/>
                    <a:pt x="37" y="10"/>
                  </a:cubicBezTo>
                  <a:cubicBezTo>
                    <a:pt x="37" y="10"/>
                    <a:pt x="36" y="10"/>
                    <a:pt x="36" y="10"/>
                  </a:cubicBezTo>
                  <a:cubicBezTo>
                    <a:pt x="35" y="11"/>
                    <a:pt x="30" y="12"/>
                    <a:pt x="31" y="12"/>
                  </a:cubicBezTo>
                  <a:cubicBezTo>
                    <a:pt x="27" y="15"/>
                    <a:pt x="24" y="22"/>
                    <a:pt x="22" y="23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9" y="26"/>
                    <a:pt x="21" y="23"/>
                    <a:pt x="21" y="23"/>
                  </a:cubicBezTo>
                  <a:cubicBezTo>
                    <a:pt x="20" y="25"/>
                    <a:pt x="13" y="36"/>
                    <a:pt x="12" y="34"/>
                  </a:cubicBezTo>
                  <a:cubicBezTo>
                    <a:pt x="12" y="36"/>
                    <a:pt x="12" y="37"/>
                    <a:pt x="11" y="38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0" y="49"/>
                    <a:pt x="5" y="72"/>
                    <a:pt x="10" y="85"/>
                  </a:cubicBezTo>
                  <a:cubicBezTo>
                    <a:pt x="15" y="98"/>
                    <a:pt x="23" y="109"/>
                    <a:pt x="35" y="117"/>
                  </a:cubicBezTo>
                  <a:cubicBezTo>
                    <a:pt x="32" y="115"/>
                    <a:pt x="38" y="118"/>
                    <a:pt x="36" y="117"/>
                  </a:cubicBezTo>
                  <a:cubicBezTo>
                    <a:pt x="40" y="120"/>
                    <a:pt x="45" y="122"/>
                    <a:pt x="50" y="124"/>
                  </a:cubicBezTo>
                  <a:cubicBezTo>
                    <a:pt x="59" y="127"/>
                    <a:pt x="75" y="128"/>
                    <a:pt x="83" y="124"/>
                  </a:cubicBezTo>
                  <a:cubicBezTo>
                    <a:pt x="90" y="120"/>
                    <a:pt x="99" y="120"/>
                    <a:pt x="105" y="116"/>
                  </a:cubicBezTo>
                  <a:cubicBezTo>
                    <a:pt x="108" y="114"/>
                    <a:pt x="120" y="99"/>
                    <a:pt x="120" y="99"/>
                  </a:cubicBezTo>
                  <a:cubicBezTo>
                    <a:pt x="129" y="80"/>
                    <a:pt x="135" y="60"/>
                    <a:pt x="126" y="41"/>
                  </a:cubicBezTo>
                  <a:close/>
                  <a:moveTo>
                    <a:pt x="123" y="41"/>
                  </a:moveTo>
                  <a:cubicBezTo>
                    <a:pt x="123" y="40"/>
                    <a:pt x="123" y="40"/>
                    <a:pt x="122" y="40"/>
                  </a:cubicBezTo>
                  <a:cubicBezTo>
                    <a:pt x="123" y="40"/>
                    <a:pt x="123" y="40"/>
                    <a:pt x="123" y="41"/>
                  </a:cubicBezTo>
                  <a:close/>
                  <a:moveTo>
                    <a:pt x="122" y="38"/>
                  </a:move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1" y="38"/>
                    <a:pt x="121" y="37"/>
                  </a:cubicBezTo>
                  <a:cubicBezTo>
                    <a:pt x="121" y="38"/>
                    <a:pt x="122" y="38"/>
                    <a:pt x="122" y="38"/>
                  </a:cubicBezTo>
                  <a:close/>
                  <a:moveTo>
                    <a:pt x="7" y="51"/>
                  </a:moveTo>
                  <a:cubicBezTo>
                    <a:pt x="8" y="49"/>
                    <a:pt x="8" y="50"/>
                    <a:pt x="7" y="51"/>
                  </a:cubicBezTo>
                  <a:close/>
                  <a:moveTo>
                    <a:pt x="125" y="81"/>
                  </a:moveTo>
                  <a:cubicBezTo>
                    <a:pt x="124" y="82"/>
                    <a:pt x="119" y="96"/>
                    <a:pt x="117" y="96"/>
                  </a:cubicBezTo>
                  <a:cubicBezTo>
                    <a:pt x="118" y="95"/>
                    <a:pt x="118" y="95"/>
                    <a:pt x="118" y="94"/>
                  </a:cubicBezTo>
                  <a:cubicBezTo>
                    <a:pt x="114" y="96"/>
                    <a:pt x="112" y="104"/>
                    <a:pt x="109" y="107"/>
                  </a:cubicBezTo>
                  <a:cubicBezTo>
                    <a:pt x="109" y="106"/>
                    <a:pt x="110" y="105"/>
                    <a:pt x="111" y="104"/>
                  </a:cubicBezTo>
                  <a:cubicBezTo>
                    <a:pt x="110" y="104"/>
                    <a:pt x="109" y="106"/>
                    <a:pt x="109" y="106"/>
                  </a:cubicBezTo>
                  <a:cubicBezTo>
                    <a:pt x="111" y="103"/>
                    <a:pt x="107" y="109"/>
                    <a:pt x="107" y="109"/>
                  </a:cubicBezTo>
                  <a:cubicBezTo>
                    <a:pt x="104" y="112"/>
                    <a:pt x="100" y="114"/>
                    <a:pt x="96" y="116"/>
                  </a:cubicBezTo>
                  <a:cubicBezTo>
                    <a:pt x="94" y="117"/>
                    <a:pt x="91" y="118"/>
                    <a:pt x="89" y="119"/>
                  </a:cubicBezTo>
                  <a:cubicBezTo>
                    <a:pt x="89" y="119"/>
                    <a:pt x="80" y="119"/>
                    <a:pt x="85" y="119"/>
                  </a:cubicBezTo>
                  <a:cubicBezTo>
                    <a:pt x="86" y="119"/>
                    <a:pt x="78" y="122"/>
                    <a:pt x="81" y="120"/>
                  </a:cubicBezTo>
                  <a:cubicBezTo>
                    <a:pt x="70" y="125"/>
                    <a:pt x="54" y="121"/>
                    <a:pt x="43" y="116"/>
                  </a:cubicBezTo>
                  <a:cubicBezTo>
                    <a:pt x="38" y="114"/>
                    <a:pt x="33" y="108"/>
                    <a:pt x="29" y="107"/>
                  </a:cubicBezTo>
                  <a:cubicBezTo>
                    <a:pt x="29" y="104"/>
                    <a:pt x="23" y="100"/>
                    <a:pt x="21" y="98"/>
                  </a:cubicBezTo>
                  <a:cubicBezTo>
                    <a:pt x="18" y="95"/>
                    <a:pt x="17" y="89"/>
                    <a:pt x="14" y="85"/>
                  </a:cubicBezTo>
                  <a:cubicBezTo>
                    <a:pt x="9" y="79"/>
                    <a:pt x="6" y="57"/>
                    <a:pt x="11" y="50"/>
                  </a:cubicBezTo>
                  <a:cubicBezTo>
                    <a:pt x="10" y="51"/>
                    <a:pt x="10" y="52"/>
                    <a:pt x="10" y="53"/>
                  </a:cubicBezTo>
                  <a:cubicBezTo>
                    <a:pt x="11" y="52"/>
                    <a:pt x="14" y="46"/>
                    <a:pt x="13" y="43"/>
                  </a:cubicBezTo>
                  <a:cubicBezTo>
                    <a:pt x="13" y="44"/>
                    <a:pt x="12" y="45"/>
                    <a:pt x="12" y="46"/>
                  </a:cubicBezTo>
                  <a:cubicBezTo>
                    <a:pt x="11" y="35"/>
                    <a:pt x="28" y="19"/>
                    <a:pt x="36" y="15"/>
                  </a:cubicBezTo>
                  <a:cubicBezTo>
                    <a:pt x="40" y="12"/>
                    <a:pt x="50" y="6"/>
                    <a:pt x="59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60" y="4"/>
                  </a:cubicBezTo>
                  <a:cubicBezTo>
                    <a:pt x="60" y="4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4"/>
                    <a:pt x="63" y="4"/>
                    <a:pt x="64" y="4"/>
                  </a:cubicBezTo>
                  <a:cubicBezTo>
                    <a:pt x="67" y="5"/>
                    <a:pt x="71" y="5"/>
                    <a:pt x="71" y="4"/>
                  </a:cubicBezTo>
                  <a:cubicBezTo>
                    <a:pt x="71" y="4"/>
                    <a:pt x="71" y="4"/>
                    <a:pt x="72" y="4"/>
                  </a:cubicBezTo>
                  <a:cubicBezTo>
                    <a:pt x="74" y="4"/>
                    <a:pt x="76" y="5"/>
                    <a:pt x="78" y="5"/>
                  </a:cubicBezTo>
                  <a:cubicBezTo>
                    <a:pt x="75" y="5"/>
                    <a:pt x="81" y="7"/>
                    <a:pt x="82" y="7"/>
                  </a:cubicBezTo>
                  <a:cubicBezTo>
                    <a:pt x="81" y="7"/>
                    <a:pt x="81" y="6"/>
                    <a:pt x="80" y="6"/>
                  </a:cubicBezTo>
                  <a:cubicBezTo>
                    <a:pt x="83" y="8"/>
                    <a:pt x="88" y="7"/>
                    <a:pt x="91" y="10"/>
                  </a:cubicBezTo>
                  <a:cubicBezTo>
                    <a:pt x="90" y="10"/>
                    <a:pt x="90" y="9"/>
                    <a:pt x="90" y="9"/>
                  </a:cubicBezTo>
                  <a:cubicBezTo>
                    <a:pt x="91" y="9"/>
                    <a:pt x="99" y="12"/>
                    <a:pt x="99" y="13"/>
                  </a:cubicBezTo>
                  <a:cubicBezTo>
                    <a:pt x="99" y="13"/>
                    <a:pt x="98" y="13"/>
                    <a:pt x="98" y="13"/>
                  </a:cubicBezTo>
                  <a:cubicBezTo>
                    <a:pt x="98" y="14"/>
                    <a:pt x="100" y="15"/>
                    <a:pt x="100" y="14"/>
                  </a:cubicBezTo>
                  <a:cubicBezTo>
                    <a:pt x="103" y="17"/>
                    <a:pt x="107" y="20"/>
                    <a:pt x="109" y="23"/>
                  </a:cubicBezTo>
                  <a:cubicBezTo>
                    <a:pt x="110" y="23"/>
                    <a:pt x="114" y="24"/>
                    <a:pt x="113" y="26"/>
                  </a:cubicBezTo>
                  <a:cubicBezTo>
                    <a:pt x="112" y="24"/>
                    <a:pt x="113" y="26"/>
                    <a:pt x="112" y="25"/>
                  </a:cubicBezTo>
                  <a:cubicBezTo>
                    <a:pt x="114" y="27"/>
                    <a:pt x="116" y="29"/>
                    <a:pt x="117" y="31"/>
                  </a:cubicBezTo>
                  <a:cubicBezTo>
                    <a:pt x="117" y="30"/>
                    <a:pt x="117" y="30"/>
                    <a:pt x="117" y="29"/>
                  </a:cubicBezTo>
                  <a:cubicBezTo>
                    <a:pt x="118" y="30"/>
                    <a:pt x="118" y="30"/>
                    <a:pt x="119" y="32"/>
                  </a:cubicBezTo>
                  <a:cubicBezTo>
                    <a:pt x="119" y="32"/>
                    <a:pt x="120" y="37"/>
                    <a:pt x="121" y="40"/>
                  </a:cubicBezTo>
                  <a:cubicBezTo>
                    <a:pt x="121" y="39"/>
                    <a:pt x="122" y="39"/>
                    <a:pt x="122" y="40"/>
                  </a:cubicBezTo>
                  <a:cubicBezTo>
                    <a:pt x="123" y="43"/>
                    <a:pt x="125" y="47"/>
                    <a:pt x="125" y="46"/>
                  </a:cubicBezTo>
                  <a:cubicBezTo>
                    <a:pt x="127" y="47"/>
                    <a:pt x="127" y="60"/>
                    <a:pt x="127" y="57"/>
                  </a:cubicBezTo>
                  <a:cubicBezTo>
                    <a:pt x="127" y="65"/>
                    <a:pt x="125" y="73"/>
                    <a:pt x="125" y="81"/>
                  </a:cubicBezTo>
                  <a:close/>
                  <a:moveTo>
                    <a:pt x="13" y="45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4"/>
                    <a:pt x="13" y="4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" name="组合 475"/>
            <p:cNvGrpSpPr/>
            <p:nvPr/>
          </p:nvGrpSpPr>
          <p:grpSpPr>
            <a:xfrm>
              <a:off x="5014506" y="1837554"/>
              <a:ext cx="1712396" cy="1252825"/>
              <a:chOff x="4473576" y="44150"/>
              <a:chExt cx="1346200" cy="858838"/>
            </a:xfrm>
            <a:solidFill>
              <a:srgbClr val="2F6335"/>
            </a:solidFill>
          </p:grpSpPr>
          <p:sp>
            <p:nvSpPr>
              <p:cNvPr id="12" name="Freeform 159"/>
              <p:cNvSpPr/>
              <p:nvPr/>
            </p:nvSpPr>
            <p:spPr bwMode="auto">
              <a:xfrm>
                <a:off x="5273676" y="68263"/>
                <a:ext cx="101600" cy="117475"/>
              </a:xfrm>
              <a:custGeom>
                <a:avLst/>
                <a:gdLst/>
                <a:ahLst/>
                <a:cxnLst>
                  <a:cxn ang="0">
                    <a:pos x="180" y="0"/>
                  </a:cxn>
                  <a:cxn ang="0">
                    <a:pos x="187" y="14"/>
                  </a:cxn>
                  <a:cxn ang="0">
                    <a:pos x="191" y="49"/>
                  </a:cxn>
                  <a:cxn ang="0">
                    <a:pos x="191" y="69"/>
                  </a:cxn>
                  <a:cxn ang="0">
                    <a:pos x="187" y="105"/>
                  </a:cxn>
                  <a:cxn ang="0">
                    <a:pos x="177" y="138"/>
                  </a:cxn>
                  <a:cxn ang="0">
                    <a:pos x="159" y="166"/>
                  </a:cxn>
                  <a:cxn ang="0">
                    <a:pos x="135" y="184"/>
                  </a:cxn>
                  <a:cxn ang="0">
                    <a:pos x="131" y="180"/>
                  </a:cxn>
                  <a:cxn ang="0">
                    <a:pos x="127" y="176"/>
                  </a:cxn>
                  <a:cxn ang="0">
                    <a:pos x="129" y="170"/>
                  </a:cxn>
                  <a:cxn ang="0">
                    <a:pos x="131" y="153"/>
                  </a:cxn>
                  <a:cxn ang="0">
                    <a:pos x="129" y="146"/>
                  </a:cxn>
                  <a:cxn ang="0">
                    <a:pos x="106" y="174"/>
                  </a:cxn>
                  <a:cxn ang="0">
                    <a:pos x="78" y="198"/>
                  </a:cxn>
                  <a:cxn ang="0">
                    <a:pos x="42" y="215"/>
                  </a:cxn>
                  <a:cxn ang="0">
                    <a:pos x="12" y="221"/>
                  </a:cxn>
                  <a:cxn ang="0">
                    <a:pos x="0" y="221"/>
                  </a:cxn>
                  <a:cxn ang="0">
                    <a:pos x="12" y="214"/>
                  </a:cxn>
                  <a:cxn ang="0">
                    <a:pos x="35" y="207"/>
                  </a:cxn>
                  <a:cxn ang="0">
                    <a:pos x="48" y="202"/>
                  </a:cxn>
                  <a:cxn ang="0">
                    <a:pos x="75" y="184"/>
                  </a:cxn>
                  <a:cxn ang="0">
                    <a:pos x="100" y="164"/>
                  </a:cxn>
                  <a:cxn ang="0">
                    <a:pos x="104" y="160"/>
                  </a:cxn>
                  <a:cxn ang="0">
                    <a:pos x="113" y="141"/>
                  </a:cxn>
                  <a:cxn ang="0">
                    <a:pos x="122" y="121"/>
                  </a:cxn>
                  <a:cxn ang="0">
                    <a:pos x="127" y="117"/>
                  </a:cxn>
                  <a:cxn ang="0">
                    <a:pos x="132" y="117"/>
                  </a:cxn>
                  <a:cxn ang="0">
                    <a:pos x="136" y="118"/>
                  </a:cxn>
                  <a:cxn ang="0">
                    <a:pos x="139" y="125"/>
                  </a:cxn>
                  <a:cxn ang="0">
                    <a:pos x="145" y="155"/>
                  </a:cxn>
                  <a:cxn ang="0">
                    <a:pos x="152" y="149"/>
                  </a:cxn>
                  <a:cxn ang="0">
                    <a:pos x="162" y="136"/>
                  </a:cxn>
                  <a:cxn ang="0">
                    <a:pos x="170" y="110"/>
                  </a:cxn>
                  <a:cxn ang="0">
                    <a:pos x="174" y="70"/>
                  </a:cxn>
                  <a:cxn ang="0">
                    <a:pos x="173" y="11"/>
                  </a:cxn>
                  <a:cxn ang="0">
                    <a:pos x="169" y="14"/>
                  </a:cxn>
                  <a:cxn ang="0">
                    <a:pos x="159" y="28"/>
                  </a:cxn>
                  <a:cxn ang="0">
                    <a:pos x="145" y="55"/>
                  </a:cxn>
                  <a:cxn ang="0">
                    <a:pos x="136" y="66"/>
                  </a:cxn>
                  <a:cxn ang="0">
                    <a:pos x="117" y="84"/>
                  </a:cxn>
                  <a:cxn ang="0">
                    <a:pos x="93" y="100"/>
                  </a:cxn>
                  <a:cxn ang="0">
                    <a:pos x="66" y="110"/>
                  </a:cxn>
                  <a:cxn ang="0">
                    <a:pos x="51" y="112"/>
                  </a:cxn>
                  <a:cxn ang="0">
                    <a:pos x="99" y="82"/>
                  </a:cxn>
                  <a:cxn ang="0">
                    <a:pos x="125" y="58"/>
                  </a:cxn>
                  <a:cxn ang="0">
                    <a:pos x="136" y="42"/>
                  </a:cxn>
                  <a:cxn ang="0">
                    <a:pos x="143" y="25"/>
                  </a:cxn>
                  <a:cxn ang="0">
                    <a:pos x="145" y="4"/>
                  </a:cxn>
                  <a:cxn ang="0">
                    <a:pos x="151" y="2"/>
                  </a:cxn>
                  <a:cxn ang="0">
                    <a:pos x="166" y="2"/>
                  </a:cxn>
                  <a:cxn ang="0">
                    <a:pos x="179" y="3"/>
                  </a:cxn>
                  <a:cxn ang="0">
                    <a:pos x="180" y="0"/>
                  </a:cxn>
                </a:cxnLst>
                <a:rect l="0" t="0" r="r" b="b"/>
                <a:pathLst>
                  <a:path w="191" h="221">
                    <a:moveTo>
                      <a:pt x="180" y="0"/>
                    </a:moveTo>
                    <a:lnTo>
                      <a:pt x="180" y="0"/>
                    </a:lnTo>
                    <a:lnTo>
                      <a:pt x="184" y="7"/>
                    </a:lnTo>
                    <a:lnTo>
                      <a:pt x="187" y="14"/>
                    </a:lnTo>
                    <a:lnTo>
                      <a:pt x="190" y="31"/>
                    </a:lnTo>
                    <a:lnTo>
                      <a:pt x="191" y="49"/>
                    </a:lnTo>
                    <a:lnTo>
                      <a:pt x="191" y="69"/>
                    </a:lnTo>
                    <a:lnTo>
                      <a:pt x="191" y="69"/>
                    </a:lnTo>
                    <a:lnTo>
                      <a:pt x="190" y="87"/>
                    </a:lnTo>
                    <a:lnTo>
                      <a:pt x="187" y="105"/>
                    </a:lnTo>
                    <a:lnTo>
                      <a:pt x="183" y="122"/>
                    </a:lnTo>
                    <a:lnTo>
                      <a:pt x="177" y="138"/>
                    </a:lnTo>
                    <a:lnTo>
                      <a:pt x="169" y="152"/>
                    </a:lnTo>
                    <a:lnTo>
                      <a:pt x="159" y="166"/>
                    </a:lnTo>
                    <a:lnTo>
                      <a:pt x="148" y="176"/>
                    </a:lnTo>
                    <a:lnTo>
                      <a:pt x="135" y="184"/>
                    </a:lnTo>
                    <a:lnTo>
                      <a:pt x="135" y="184"/>
                    </a:lnTo>
                    <a:lnTo>
                      <a:pt x="131" y="180"/>
                    </a:lnTo>
                    <a:lnTo>
                      <a:pt x="128" y="178"/>
                    </a:lnTo>
                    <a:lnTo>
                      <a:pt x="127" y="176"/>
                    </a:lnTo>
                    <a:lnTo>
                      <a:pt x="127" y="176"/>
                    </a:lnTo>
                    <a:lnTo>
                      <a:pt x="129" y="170"/>
                    </a:lnTo>
                    <a:lnTo>
                      <a:pt x="131" y="162"/>
                    </a:lnTo>
                    <a:lnTo>
                      <a:pt x="131" y="153"/>
                    </a:lnTo>
                    <a:lnTo>
                      <a:pt x="129" y="146"/>
                    </a:lnTo>
                    <a:lnTo>
                      <a:pt x="129" y="146"/>
                    </a:lnTo>
                    <a:lnTo>
                      <a:pt x="118" y="160"/>
                    </a:lnTo>
                    <a:lnTo>
                      <a:pt x="106" y="174"/>
                    </a:lnTo>
                    <a:lnTo>
                      <a:pt x="93" y="187"/>
                    </a:lnTo>
                    <a:lnTo>
                      <a:pt x="78" y="198"/>
                    </a:lnTo>
                    <a:lnTo>
                      <a:pt x="61" y="208"/>
                    </a:lnTo>
                    <a:lnTo>
                      <a:pt x="42" y="215"/>
                    </a:lnTo>
                    <a:lnTo>
                      <a:pt x="23" y="219"/>
                    </a:lnTo>
                    <a:lnTo>
                      <a:pt x="12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6" y="218"/>
                    </a:lnTo>
                    <a:lnTo>
                      <a:pt x="12" y="214"/>
                    </a:lnTo>
                    <a:lnTo>
                      <a:pt x="24" y="209"/>
                    </a:lnTo>
                    <a:lnTo>
                      <a:pt x="35" y="207"/>
                    </a:lnTo>
                    <a:lnTo>
                      <a:pt x="48" y="202"/>
                    </a:lnTo>
                    <a:lnTo>
                      <a:pt x="48" y="202"/>
                    </a:lnTo>
                    <a:lnTo>
                      <a:pt x="61" y="194"/>
                    </a:lnTo>
                    <a:lnTo>
                      <a:pt x="75" y="184"/>
                    </a:lnTo>
                    <a:lnTo>
                      <a:pt x="87" y="174"/>
                    </a:lnTo>
                    <a:lnTo>
                      <a:pt x="100" y="164"/>
                    </a:lnTo>
                    <a:lnTo>
                      <a:pt x="100" y="164"/>
                    </a:lnTo>
                    <a:lnTo>
                      <a:pt x="104" y="160"/>
                    </a:lnTo>
                    <a:lnTo>
                      <a:pt x="107" y="153"/>
                    </a:lnTo>
                    <a:lnTo>
                      <a:pt x="113" y="141"/>
                    </a:lnTo>
                    <a:lnTo>
                      <a:pt x="118" y="128"/>
                    </a:lnTo>
                    <a:lnTo>
                      <a:pt x="122" y="121"/>
                    </a:lnTo>
                    <a:lnTo>
                      <a:pt x="127" y="117"/>
                    </a:lnTo>
                    <a:lnTo>
                      <a:pt x="127" y="117"/>
                    </a:lnTo>
                    <a:lnTo>
                      <a:pt x="129" y="115"/>
                    </a:lnTo>
                    <a:lnTo>
                      <a:pt x="132" y="117"/>
                    </a:lnTo>
                    <a:lnTo>
                      <a:pt x="134" y="117"/>
                    </a:lnTo>
                    <a:lnTo>
                      <a:pt x="136" y="118"/>
                    </a:lnTo>
                    <a:lnTo>
                      <a:pt x="136" y="118"/>
                    </a:lnTo>
                    <a:lnTo>
                      <a:pt x="139" y="125"/>
                    </a:lnTo>
                    <a:lnTo>
                      <a:pt x="142" y="134"/>
                    </a:lnTo>
                    <a:lnTo>
                      <a:pt x="145" y="155"/>
                    </a:lnTo>
                    <a:lnTo>
                      <a:pt x="145" y="155"/>
                    </a:lnTo>
                    <a:lnTo>
                      <a:pt x="152" y="149"/>
                    </a:lnTo>
                    <a:lnTo>
                      <a:pt x="158" y="143"/>
                    </a:lnTo>
                    <a:lnTo>
                      <a:pt x="162" y="136"/>
                    </a:lnTo>
                    <a:lnTo>
                      <a:pt x="165" y="128"/>
                    </a:lnTo>
                    <a:lnTo>
                      <a:pt x="170" y="110"/>
                    </a:lnTo>
                    <a:lnTo>
                      <a:pt x="173" y="91"/>
                    </a:lnTo>
                    <a:lnTo>
                      <a:pt x="174" y="70"/>
                    </a:lnTo>
                    <a:lnTo>
                      <a:pt x="174" y="49"/>
                    </a:lnTo>
                    <a:lnTo>
                      <a:pt x="173" y="11"/>
                    </a:lnTo>
                    <a:lnTo>
                      <a:pt x="173" y="11"/>
                    </a:lnTo>
                    <a:lnTo>
                      <a:pt x="169" y="14"/>
                    </a:lnTo>
                    <a:lnTo>
                      <a:pt x="166" y="17"/>
                    </a:lnTo>
                    <a:lnTo>
                      <a:pt x="159" y="28"/>
                    </a:lnTo>
                    <a:lnTo>
                      <a:pt x="153" y="42"/>
                    </a:lnTo>
                    <a:lnTo>
                      <a:pt x="145" y="55"/>
                    </a:lnTo>
                    <a:lnTo>
                      <a:pt x="145" y="55"/>
                    </a:lnTo>
                    <a:lnTo>
                      <a:pt x="136" y="66"/>
                    </a:lnTo>
                    <a:lnTo>
                      <a:pt x="127" y="76"/>
                    </a:lnTo>
                    <a:lnTo>
                      <a:pt x="117" y="84"/>
                    </a:lnTo>
                    <a:lnTo>
                      <a:pt x="106" y="93"/>
                    </a:lnTo>
                    <a:lnTo>
                      <a:pt x="93" y="100"/>
                    </a:lnTo>
                    <a:lnTo>
                      <a:pt x="80" y="105"/>
                    </a:lnTo>
                    <a:lnTo>
                      <a:pt x="66" y="110"/>
                    </a:lnTo>
                    <a:lnTo>
                      <a:pt x="51" y="112"/>
                    </a:lnTo>
                    <a:lnTo>
                      <a:pt x="51" y="112"/>
                    </a:lnTo>
                    <a:lnTo>
                      <a:pt x="83" y="93"/>
                    </a:lnTo>
                    <a:lnTo>
                      <a:pt x="99" y="82"/>
                    </a:lnTo>
                    <a:lnTo>
                      <a:pt x="113" y="70"/>
                    </a:lnTo>
                    <a:lnTo>
                      <a:pt x="125" y="58"/>
                    </a:lnTo>
                    <a:lnTo>
                      <a:pt x="131" y="51"/>
                    </a:lnTo>
                    <a:lnTo>
                      <a:pt x="136" y="42"/>
                    </a:lnTo>
                    <a:lnTo>
                      <a:pt x="139" y="34"/>
                    </a:lnTo>
                    <a:lnTo>
                      <a:pt x="143" y="25"/>
                    </a:lnTo>
                    <a:lnTo>
                      <a:pt x="145" y="1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51" y="2"/>
                    </a:lnTo>
                    <a:lnTo>
                      <a:pt x="156" y="0"/>
                    </a:lnTo>
                    <a:lnTo>
                      <a:pt x="166" y="2"/>
                    </a:lnTo>
                    <a:lnTo>
                      <a:pt x="174" y="3"/>
                    </a:lnTo>
                    <a:lnTo>
                      <a:pt x="179" y="3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60"/>
              <p:cNvSpPr/>
              <p:nvPr/>
            </p:nvSpPr>
            <p:spPr bwMode="auto">
              <a:xfrm>
                <a:off x="5422901" y="206375"/>
                <a:ext cx="26988" cy="12700"/>
              </a:xfrm>
              <a:custGeom>
                <a:avLst/>
                <a:gdLst/>
                <a:ahLst/>
                <a:cxnLst>
                  <a:cxn ang="0">
                    <a:pos x="53" y="22"/>
                  </a:cxn>
                  <a:cxn ang="0">
                    <a:pos x="53" y="22"/>
                  </a:cxn>
                  <a:cxn ang="0">
                    <a:pos x="47" y="24"/>
                  </a:cxn>
                  <a:cxn ang="0">
                    <a:pos x="43" y="24"/>
                  </a:cxn>
                  <a:cxn ang="0">
                    <a:pos x="32" y="18"/>
                  </a:cxn>
                  <a:cxn ang="0">
                    <a:pos x="26" y="17"/>
                  </a:cxn>
                  <a:cxn ang="0">
                    <a:pos x="19" y="15"/>
                  </a:cxn>
                  <a:cxn ang="0">
                    <a:pos x="12" y="15"/>
                  </a:cxn>
                  <a:cxn ang="0">
                    <a:pos x="5" y="18"/>
                  </a:cxn>
                  <a:cxn ang="0">
                    <a:pos x="5" y="18"/>
                  </a:cxn>
                  <a:cxn ang="0">
                    <a:pos x="4" y="15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" y="8"/>
                  </a:cxn>
                  <a:cxn ang="0">
                    <a:pos x="4" y="6"/>
                  </a:cxn>
                  <a:cxn ang="0">
                    <a:pos x="7" y="3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26" y="1"/>
                  </a:cxn>
                  <a:cxn ang="0">
                    <a:pos x="35" y="6"/>
                  </a:cxn>
                  <a:cxn ang="0">
                    <a:pos x="43" y="11"/>
                  </a:cxn>
                  <a:cxn ang="0">
                    <a:pos x="49" y="17"/>
                  </a:cxn>
                  <a:cxn ang="0">
                    <a:pos x="53" y="22"/>
                  </a:cxn>
                  <a:cxn ang="0">
                    <a:pos x="53" y="22"/>
                  </a:cxn>
                </a:cxnLst>
                <a:rect l="0" t="0" r="r" b="b"/>
                <a:pathLst>
                  <a:path w="53" h="24">
                    <a:moveTo>
                      <a:pt x="53" y="22"/>
                    </a:moveTo>
                    <a:lnTo>
                      <a:pt x="53" y="22"/>
                    </a:lnTo>
                    <a:lnTo>
                      <a:pt x="47" y="24"/>
                    </a:lnTo>
                    <a:lnTo>
                      <a:pt x="43" y="24"/>
                    </a:lnTo>
                    <a:lnTo>
                      <a:pt x="32" y="18"/>
                    </a:lnTo>
                    <a:lnTo>
                      <a:pt x="26" y="17"/>
                    </a:lnTo>
                    <a:lnTo>
                      <a:pt x="19" y="15"/>
                    </a:lnTo>
                    <a:lnTo>
                      <a:pt x="12" y="15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5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26" y="1"/>
                    </a:lnTo>
                    <a:lnTo>
                      <a:pt x="35" y="6"/>
                    </a:lnTo>
                    <a:lnTo>
                      <a:pt x="43" y="11"/>
                    </a:lnTo>
                    <a:lnTo>
                      <a:pt x="49" y="17"/>
                    </a:lnTo>
                    <a:lnTo>
                      <a:pt x="53" y="22"/>
                    </a:lnTo>
                    <a:lnTo>
                      <a:pt x="53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61"/>
              <p:cNvSpPr/>
              <p:nvPr/>
            </p:nvSpPr>
            <p:spPr bwMode="auto">
              <a:xfrm>
                <a:off x="5419726" y="228600"/>
                <a:ext cx="28575" cy="5873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4" y="2"/>
                  </a:cxn>
                  <a:cxn ang="0">
                    <a:pos x="38" y="6"/>
                  </a:cxn>
                  <a:cxn ang="0">
                    <a:pos x="41" y="23"/>
                  </a:cxn>
                  <a:cxn ang="0">
                    <a:pos x="44" y="45"/>
                  </a:cxn>
                  <a:cxn ang="0">
                    <a:pos x="48" y="58"/>
                  </a:cxn>
                  <a:cxn ang="0">
                    <a:pos x="55" y="78"/>
                  </a:cxn>
                  <a:cxn ang="0">
                    <a:pos x="55" y="90"/>
                  </a:cxn>
                  <a:cxn ang="0">
                    <a:pos x="53" y="99"/>
                  </a:cxn>
                  <a:cxn ang="0">
                    <a:pos x="39" y="109"/>
                  </a:cxn>
                  <a:cxn ang="0">
                    <a:pos x="31" y="111"/>
                  </a:cxn>
                  <a:cxn ang="0">
                    <a:pos x="20" y="110"/>
                  </a:cxn>
                  <a:cxn ang="0">
                    <a:pos x="20" y="106"/>
                  </a:cxn>
                  <a:cxn ang="0">
                    <a:pos x="15" y="96"/>
                  </a:cxn>
                  <a:cxn ang="0">
                    <a:pos x="17" y="92"/>
                  </a:cxn>
                  <a:cxn ang="0">
                    <a:pos x="20" y="90"/>
                  </a:cxn>
                  <a:cxn ang="0">
                    <a:pos x="30" y="93"/>
                  </a:cxn>
                  <a:cxn ang="0">
                    <a:pos x="32" y="90"/>
                  </a:cxn>
                  <a:cxn ang="0">
                    <a:pos x="38" y="82"/>
                  </a:cxn>
                  <a:cxn ang="0">
                    <a:pos x="37" y="76"/>
                  </a:cxn>
                  <a:cxn ang="0">
                    <a:pos x="32" y="75"/>
                  </a:cxn>
                  <a:cxn ang="0">
                    <a:pos x="35" y="71"/>
                  </a:cxn>
                  <a:cxn ang="0">
                    <a:pos x="32" y="64"/>
                  </a:cxn>
                  <a:cxn ang="0">
                    <a:pos x="28" y="64"/>
                  </a:cxn>
                  <a:cxn ang="0">
                    <a:pos x="20" y="72"/>
                  </a:cxn>
                  <a:cxn ang="0">
                    <a:pos x="14" y="78"/>
                  </a:cxn>
                  <a:cxn ang="0">
                    <a:pos x="4" y="79"/>
                  </a:cxn>
                  <a:cxn ang="0">
                    <a:pos x="1" y="75"/>
                  </a:cxn>
                  <a:cxn ang="0">
                    <a:pos x="1" y="66"/>
                  </a:cxn>
                  <a:cxn ang="0">
                    <a:pos x="7" y="54"/>
                  </a:cxn>
                  <a:cxn ang="0">
                    <a:pos x="13" y="48"/>
                  </a:cxn>
                  <a:cxn ang="0">
                    <a:pos x="13" y="34"/>
                  </a:cxn>
                  <a:cxn ang="0">
                    <a:pos x="4" y="13"/>
                  </a:cxn>
                  <a:cxn ang="0">
                    <a:pos x="3" y="3"/>
                  </a:cxn>
                  <a:cxn ang="0">
                    <a:pos x="7" y="6"/>
                  </a:cxn>
                  <a:cxn ang="0">
                    <a:pos x="18" y="19"/>
                  </a:cxn>
                  <a:cxn ang="0">
                    <a:pos x="27" y="38"/>
                  </a:cxn>
                  <a:cxn ang="0">
                    <a:pos x="30" y="34"/>
                  </a:cxn>
                  <a:cxn ang="0">
                    <a:pos x="30" y="20"/>
                  </a:cxn>
                  <a:cxn ang="0">
                    <a:pos x="28" y="5"/>
                  </a:cxn>
                  <a:cxn ang="0">
                    <a:pos x="30" y="0"/>
                  </a:cxn>
                </a:cxnLst>
                <a:rect l="0" t="0" r="r" b="b"/>
                <a:pathLst>
                  <a:path w="55" h="111">
                    <a:moveTo>
                      <a:pt x="30" y="0"/>
                    </a:moveTo>
                    <a:lnTo>
                      <a:pt x="30" y="0"/>
                    </a:lnTo>
                    <a:lnTo>
                      <a:pt x="31" y="2"/>
                    </a:lnTo>
                    <a:lnTo>
                      <a:pt x="34" y="2"/>
                    </a:lnTo>
                    <a:lnTo>
                      <a:pt x="34" y="2"/>
                    </a:lnTo>
                    <a:lnTo>
                      <a:pt x="38" y="6"/>
                    </a:lnTo>
                    <a:lnTo>
                      <a:pt x="39" y="12"/>
                    </a:lnTo>
                    <a:lnTo>
                      <a:pt x="41" y="23"/>
                    </a:lnTo>
                    <a:lnTo>
                      <a:pt x="42" y="34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8" y="58"/>
                    </a:lnTo>
                    <a:lnTo>
                      <a:pt x="52" y="71"/>
                    </a:lnTo>
                    <a:lnTo>
                      <a:pt x="55" y="78"/>
                    </a:lnTo>
                    <a:lnTo>
                      <a:pt x="55" y="83"/>
                    </a:lnTo>
                    <a:lnTo>
                      <a:pt x="55" y="90"/>
                    </a:lnTo>
                    <a:lnTo>
                      <a:pt x="53" y="99"/>
                    </a:lnTo>
                    <a:lnTo>
                      <a:pt x="53" y="99"/>
                    </a:lnTo>
                    <a:lnTo>
                      <a:pt x="46" y="104"/>
                    </a:lnTo>
                    <a:lnTo>
                      <a:pt x="39" y="109"/>
                    </a:lnTo>
                    <a:lnTo>
                      <a:pt x="35" y="110"/>
                    </a:lnTo>
                    <a:lnTo>
                      <a:pt x="31" y="111"/>
                    </a:lnTo>
                    <a:lnTo>
                      <a:pt x="25" y="111"/>
                    </a:lnTo>
                    <a:lnTo>
                      <a:pt x="20" y="110"/>
                    </a:lnTo>
                    <a:lnTo>
                      <a:pt x="20" y="110"/>
                    </a:lnTo>
                    <a:lnTo>
                      <a:pt x="20" y="106"/>
                    </a:lnTo>
                    <a:lnTo>
                      <a:pt x="17" y="100"/>
                    </a:lnTo>
                    <a:lnTo>
                      <a:pt x="15" y="96"/>
                    </a:lnTo>
                    <a:lnTo>
                      <a:pt x="15" y="93"/>
                    </a:lnTo>
                    <a:lnTo>
                      <a:pt x="17" y="92"/>
                    </a:lnTo>
                    <a:lnTo>
                      <a:pt x="17" y="92"/>
                    </a:lnTo>
                    <a:lnTo>
                      <a:pt x="20" y="90"/>
                    </a:lnTo>
                    <a:lnTo>
                      <a:pt x="23" y="90"/>
                    </a:lnTo>
                    <a:lnTo>
                      <a:pt x="30" y="93"/>
                    </a:lnTo>
                    <a:lnTo>
                      <a:pt x="30" y="93"/>
                    </a:lnTo>
                    <a:lnTo>
                      <a:pt x="32" y="90"/>
                    </a:lnTo>
                    <a:lnTo>
                      <a:pt x="37" y="85"/>
                    </a:lnTo>
                    <a:lnTo>
                      <a:pt x="38" y="82"/>
                    </a:lnTo>
                    <a:lnTo>
                      <a:pt x="38" y="79"/>
                    </a:lnTo>
                    <a:lnTo>
                      <a:pt x="37" y="76"/>
                    </a:lnTo>
                    <a:lnTo>
                      <a:pt x="32" y="75"/>
                    </a:lnTo>
                    <a:lnTo>
                      <a:pt x="32" y="75"/>
                    </a:lnTo>
                    <a:lnTo>
                      <a:pt x="35" y="73"/>
                    </a:lnTo>
                    <a:lnTo>
                      <a:pt x="35" y="71"/>
                    </a:lnTo>
                    <a:lnTo>
                      <a:pt x="34" y="68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28" y="64"/>
                    </a:lnTo>
                    <a:lnTo>
                      <a:pt x="25" y="66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4" y="78"/>
                    </a:lnTo>
                    <a:lnTo>
                      <a:pt x="10" y="79"/>
                    </a:lnTo>
                    <a:lnTo>
                      <a:pt x="4" y="79"/>
                    </a:lnTo>
                    <a:lnTo>
                      <a:pt x="4" y="79"/>
                    </a:lnTo>
                    <a:lnTo>
                      <a:pt x="1" y="75"/>
                    </a:lnTo>
                    <a:lnTo>
                      <a:pt x="0" y="71"/>
                    </a:lnTo>
                    <a:lnTo>
                      <a:pt x="1" y="66"/>
                    </a:lnTo>
                    <a:lnTo>
                      <a:pt x="3" y="62"/>
                    </a:lnTo>
                    <a:lnTo>
                      <a:pt x="7" y="54"/>
                    </a:lnTo>
                    <a:lnTo>
                      <a:pt x="13" y="48"/>
                    </a:lnTo>
                    <a:lnTo>
                      <a:pt x="13" y="48"/>
                    </a:lnTo>
                    <a:lnTo>
                      <a:pt x="14" y="40"/>
                    </a:lnTo>
                    <a:lnTo>
                      <a:pt x="13" y="34"/>
                    </a:lnTo>
                    <a:lnTo>
                      <a:pt x="8" y="23"/>
                    </a:lnTo>
                    <a:lnTo>
                      <a:pt x="4" y="13"/>
                    </a:lnTo>
                    <a:lnTo>
                      <a:pt x="3" y="9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7" y="6"/>
                    </a:lnTo>
                    <a:lnTo>
                      <a:pt x="11" y="10"/>
                    </a:lnTo>
                    <a:lnTo>
                      <a:pt x="18" y="19"/>
                    </a:lnTo>
                    <a:lnTo>
                      <a:pt x="23" y="29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30" y="34"/>
                    </a:lnTo>
                    <a:lnTo>
                      <a:pt x="30" y="30"/>
                    </a:lnTo>
                    <a:lnTo>
                      <a:pt x="30" y="20"/>
                    </a:lnTo>
                    <a:lnTo>
                      <a:pt x="28" y="10"/>
                    </a:lnTo>
                    <a:lnTo>
                      <a:pt x="28" y="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62"/>
              <p:cNvSpPr/>
              <p:nvPr/>
            </p:nvSpPr>
            <p:spPr bwMode="auto">
              <a:xfrm>
                <a:off x="5280026" y="255588"/>
                <a:ext cx="49213" cy="49213"/>
              </a:xfrm>
              <a:custGeom>
                <a:avLst/>
                <a:gdLst/>
                <a:ahLst/>
                <a:cxnLst>
                  <a:cxn ang="0">
                    <a:pos x="57" y="92"/>
                  </a:cxn>
                  <a:cxn ang="0">
                    <a:pos x="58" y="87"/>
                  </a:cxn>
                  <a:cxn ang="0">
                    <a:pos x="68" y="81"/>
                  </a:cxn>
                  <a:cxn ang="0">
                    <a:pos x="73" y="77"/>
                  </a:cxn>
                  <a:cxn ang="0">
                    <a:pos x="71" y="71"/>
                  </a:cxn>
                  <a:cxn ang="0">
                    <a:pos x="64" y="63"/>
                  </a:cxn>
                  <a:cxn ang="0">
                    <a:pos x="56" y="60"/>
                  </a:cxn>
                  <a:cxn ang="0">
                    <a:pos x="49" y="64"/>
                  </a:cxn>
                  <a:cxn ang="0">
                    <a:pos x="46" y="70"/>
                  </a:cxn>
                  <a:cxn ang="0">
                    <a:pos x="36" y="68"/>
                  </a:cxn>
                  <a:cxn ang="0">
                    <a:pos x="26" y="63"/>
                  </a:cxn>
                  <a:cxn ang="0">
                    <a:pos x="26" y="53"/>
                  </a:cxn>
                  <a:cxn ang="0">
                    <a:pos x="23" y="39"/>
                  </a:cxn>
                  <a:cxn ang="0">
                    <a:pos x="15" y="28"/>
                  </a:cxn>
                  <a:cxn ang="0">
                    <a:pos x="0" y="14"/>
                  </a:cxn>
                  <a:cxn ang="0">
                    <a:pos x="4" y="11"/>
                  </a:cxn>
                  <a:cxn ang="0">
                    <a:pos x="15" y="14"/>
                  </a:cxn>
                  <a:cxn ang="0">
                    <a:pos x="28" y="26"/>
                  </a:cxn>
                  <a:cxn ang="0">
                    <a:pos x="33" y="35"/>
                  </a:cxn>
                  <a:cxn ang="0">
                    <a:pos x="36" y="28"/>
                  </a:cxn>
                  <a:cxn ang="0">
                    <a:pos x="35" y="19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42" y="5"/>
                  </a:cxn>
                  <a:cxn ang="0">
                    <a:pos x="49" y="16"/>
                  </a:cxn>
                  <a:cxn ang="0">
                    <a:pos x="53" y="36"/>
                  </a:cxn>
                  <a:cxn ang="0">
                    <a:pos x="60" y="42"/>
                  </a:cxn>
                  <a:cxn ang="0">
                    <a:pos x="74" y="50"/>
                  </a:cxn>
                  <a:cxn ang="0">
                    <a:pos x="82" y="59"/>
                  </a:cxn>
                  <a:cxn ang="0">
                    <a:pos x="91" y="74"/>
                  </a:cxn>
                  <a:cxn ang="0">
                    <a:pos x="88" y="88"/>
                  </a:cxn>
                  <a:cxn ang="0">
                    <a:pos x="75" y="95"/>
                  </a:cxn>
                  <a:cxn ang="0">
                    <a:pos x="57" y="92"/>
                  </a:cxn>
                </a:cxnLst>
                <a:rect l="0" t="0" r="r" b="b"/>
                <a:pathLst>
                  <a:path w="91" h="95">
                    <a:moveTo>
                      <a:pt x="57" y="92"/>
                    </a:moveTo>
                    <a:lnTo>
                      <a:pt x="57" y="92"/>
                    </a:lnTo>
                    <a:lnTo>
                      <a:pt x="57" y="89"/>
                    </a:lnTo>
                    <a:lnTo>
                      <a:pt x="58" y="87"/>
                    </a:lnTo>
                    <a:lnTo>
                      <a:pt x="64" y="84"/>
                    </a:lnTo>
                    <a:lnTo>
                      <a:pt x="68" y="81"/>
                    </a:lnTo>
                    <a:lnTo>
                      <a:pt x="71" y="78"/>
                    </a:lnTo>
                    <a:lnTo>
                      <a:pt x="73" y="77"/>
                    </a:lnTo>
                    <a:lnTo>
                      <a:pt x="73" y="77"/>
                    </a:lnTo>
                    <a:lnTo>
                      <a:pt x="71" y="71"/>
                    </a:lnTo>
                    <a:lnTo>
                      <a:pt x="67" y="66"/>
                    </a:lnTo>
                    <a:lnTo>
                      <a:pt x="64" y="63"/>
                    </a:lnTo>
                    <a:lnTo>
                      <a:pt x="60" y="60"/>
                    </a:lnTo>
                    <a:lnTo>
                      <a:pt x="56" y="60"/>
                    </a:lnTo>
                    <a:lnTo>
                      <a:pt x="53" y="61"/>
                    </a:lnTo>
                    <a:lnTo>
                      <a:pt x="49" y="64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0" y="70"/>
                    </a:lnTo>
                    <a:lnTo>
                      <a:pt x="36" y="68"/>
                    </a:lnTo>
                    <a:lnTo>
                      <a:pt x="32" y="66"/>
                    </a:lnTo>
                    <a:lnTo>
                      <a:pt x="26" y="63"/>
                    </a:lnTo>
                    <a:lnTo>
                      <a:pt x="26" y="63"/>
                    </a:lnTo>
                    <a:lnTo>
                      <a:pt x="26" y="53"/>
                    </a:lnTo>
                    <a:lnTo>
                      <a:pt x="25" y="46"/>
                    </a:lnTo>
                    <a:lnTo>
                      <a:pt x="23" y="39"/>
                    </a:lnTo>
                    <a:lnTo>
                      <a:pt x="19" y="33"/>
                    </a:lnTo>
                    <a:lnTo>
                      <a:pt x="15" y="28"/>
                    </a:lnTo>
                    <a:lnTo>
                      <a:pt x="11" y="2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1"/>
                    </a:lnTo>
                    <a:lnTo>
                      <a:pt x="9" y="11"/>
                    </a:lnTo>
                    <a:lnTo>
                      <a:pt x="15" y="14"/>
                    </a:lnTo>
                    <a:lnTo>
                      <a:pt x="19" y="16"/>
                    </a:lnTo>
                    <a:lnTo>
                      <a:pt x="28" y="26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6" y="30"/>
                    </a:lnTo>
                    <a:lnTo>
                      <a:pt x="36" y="28"/>
                    </a:lnTo>
                    <a:lnTo>
                      <a:pt x="36" y="23"/>
                    </a:lnTo>
                    <a:lnTo>
                      <a:pt x="35" y="19"/>
                    </a:lnTo>
                    <a:lnTo>
                      <a:pt x="30" y="9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2"/>
                    </a:lnTo>
                    <a:lnTo>
                      <a:pt x="42" y="5"/>
                    </a:lnTo>
                    <a:lnTo>
                      <a:pt x="46" y="11"/>
                    </a:lnTo>
                    <a:lnTo>
                      <a:pt x="49" y="16"/>
                    </a:lnTo>
                    <a:lnTo>
                      <a:pt x="50" y="22"/>
                    </a:lnTo>
                    <a:lnTo>
                      <a:pt x="53" y="36"/>
                    </a:lnTo>
                    <a:lnTo>
                      <a:pt x="53" y="36"/>
                    </a:lnTo>
                    <a:lnTo>
                      <a:pt x="60" y="42"/>
                    </a:lnTo>
                    <a:lnTo>
                      <a:pt x="67" y="46"/>
                    </a:lnTo>
                    <a:lnTo>
                      <a:pt x="74" y="50"/>
                    </a:lnTo>
                    <a:lnTo>
                      <a:pt x="82" y="59"/>
                    </a:lnTo>
                    <a:lnTo>
                      <a:pt x="82" y="59"/>
                    </a:lnTo>
                    <a:lnTo>
                      <a:pt x="88" y="67"/>
                    </a:lnTo>
                    <a:lnTo>
                      <a:pt x="91" y="74"/>
                    </a:lnTo>
                    <a:lnTo>
                      <a:pt x="91" y="82"/>
                    </a:lnTo>
                    <a:lnTo>
                      <a:pt x="88" y="88"/>
                    </a:lnTo>
                    <a:lnTo>
                      <a:pt x="82" y="92"/>
                    </a:lnTo>
                    <a:lnTo>
                      <a:pt x="75" y="95"/>
                    </a:lnTo>
                    <a:lnTo>
                      <a:pt x="67" y="95"/>
                    </a:lnTo>
                    <a:lnTo>
                      <a:pt x="57" y="92"/>
                    </a:lnTo>
                    <a:lnTo>
                      <a:pt x="57" y="9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63"/>
              <p:cNvSpPr/>
              <p:nvPr/>
            </p:nvSpPr>
            <p:spPr bwMode="auto">
              <a:xfrm>
                <a:off x="5378451" y="301625"/>
                <a:ext cx="28575" cy="2381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6" y="0"/>
                  </a:cxn>
                  <a:cxn ang="0">
                    <a:pos x="43" y="1"/>
                  </a:cxn>
                  <a:cxn ang="0">
                    <a:pos x="49" y="2"/>
                  </a:cxn>
                  <a:cxn ang="0">
                    <a:pos x="53" y="4"/>
                  </a:cxn>
                  <a:cxn ang="0">
                    <a:pos x="53" y="4"/>
                  </a:cxn>
                  <a:cxn ang="0">
                    <a:pos x="55" y="8"/>
                  </a:cxn>
                  <a:cxn ang="0">
                    <a:pos x="55" y="12"/>
                  </a:cxn>
                  <a:cxn ang="0">
                    <a:pos x="52" y="21"/>
                  </a:cxn>
                  <a:cxn ang="0">
                    <a:pos x="46" y="29"/>
                  </a:cxn>
                  <a:cxn ang="0">
                    <a:pos x="38" y="38"/>
                  </a:cxn>
                  <a:cxn ang="0">
                    <a:pos x="29" y="42"/>
                  </a:cxn>
                  <a:cxn ang="0">
                    <a:pos x="19" y="45"/>
                  </a:cxn>
                  <a:cxn ang="0">
                    <a:pos x="14" y="45"/>
                  </a:cxn>
                  <a:cxn ang="0">
                    <a:pos x="8" y="43"/>
                  </a:cxn>
                  <a:cxn ang="0">
                    <a:pos x="4" y="42"/>
                  </a:cxn>
                  <a:cxn ang="0">
                    <a:pos x="0" y="39"/>
                  </a:cxn>
                  <a:cxn ang="0">
                    <a:pos x="0" y="39"/>
                  </a:cxn>
                  <a:cxn ang="0">
                    <a:pos x="1" y="35"/>
                  </a:cxn>
                  <a:cxn ang="0">
                    <a:pos x="4" y="33"/>
                  </a:cxn>
                  <a:cxn ang="0">
                    <a:pos x="12" y="32"/>
                  </a:cxn>
                  <a:cxn ang="0">
                    <a:pos x="22" y="31"/>
                  </a:cxn>
                  <a:cxn ang="0">
                    <a:pos x="25" y="29"/>
                  </a:cxn>
                  <a:cxn ang="0">
                    <a:pos x="29" y="28"/>
                  </a:cxn>
                  <a:cxn ang="0">
                    <a:pos x="29" y="28"/>
                  </a:cxn>
                  <a:cxn ang="0">
                    <a:pos x="31" y="12"/>
                  </a:cxn>
                  <a:cxn ang="0">
                    <a:pos x="32" y="7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55" h="45">
                    <a:moveTo>
                      <a:pt x="36" y="0"/>
                    </a:moveTo>
                    <a:lnTo>
                      <a:pt x="36" y="0"/>
                    </a:lnTo>
                    <a:lnTo>
                      <a:pt x="43" y="1"/>
                    </a:lnTo>
                    <a:lnTo>
                      <a:pt x="49" y="2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8"/>
                    </a:lnTo>
                    <a:lnTo>
                      <a:pt x="55" y="12"/>
                    </a:lnTo>
                    <a:lnTo>
                      <a:pt x="52" y="21"/>
                    </a:lnTo>
                    <a:lnTo>
                      <a:pt x="46" y="29"/>
                    </a:lnTo>
                    <a:lnTo>
                      <a:pt x="38" y="38"/>
                    </a:lnTo>
                    <a:lnTo>
                      <a:pt x="29" y="42"/>
                    </a:lnTo>
                    <a:lnTo>
                      <a:pt x="19" y="45"/>
                    </a:lnTo>
                    <a:lnTo>
                      <a:pt x="14" y="45"/>
                    </a:lnTo>
                    <a:lnTo>
                      <a:pt x="8" y="43"/>
                    </a:lnTo>
                    <a:lnTo>
                      <a:pt x="4" y="42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1" y="35"/>
                    </a:lnTo>
                    <a:lnTo>
                      <a:pt x="4" y="33"/>
                    </a:lnTo>
                    <a:lnTo>
                      <a:pt x="12" y="32"/>
                    </a:lnTo>
                    <a:lnTo>
                      <a:pt x="22" y="31"/>
                    </a:lnTo>
                    <a:lnTo>
                      <a:pt x="25" y="29"/>
                    </a:lnTo>
                    <a:lnTo>
                      <a:pt x="29" y="28"/>
                    </a:lnTo>
                    <a:lnTo>
                      <a:pt x="29" y="28"/>
                    </a:lnTo>
                    <a:lnTo>
                      <a:pt x="31" y="12"/>
                    </a:lnTo>
                    <a:lnTo>
                      <a:pt x="32" y="7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64"/>
              <p:cNvSpPr/>
              <p:nvPr/>
            </p:nvSpPr>
            <p:spPr bwMode="auto">
              <a:xfrm>
                <a:off x="5349876" y="336550"/>
                <a:ext cx="76200" cy="41275"/>
              </a:xfrm>
              <a:custGeom>
                <a:avLst/>
                <a:gdLst/>
                <a:ahLst/>
                <a:cxnLst>
                  <a:cxn ang="0">
                    <a:pos x="145" y="5"/>
                  </a:cxn>
                  <a:cxn ang="0">
                    <a:pos x="145" y="5"/>
                  </a:cxn>
                  <a:cxn ang="0">
                    <a:pos x="139" y="15"/>
                  </a:cxn>
                  <a:cxn ang="0">
                    <a:pos x="131" y="25"/>
                  </a:cxn>
                  <a:cxn ang="0">
                    <a:pos x="121" y="32"/>
                  </a:cxn>
                  <a:cxn ang="0">
                    <a:pos x="110" y="39"/>
                  </a:cxn>
                  <a:cxn ang="0">
                    <a:pos x="97" y="43"/>
                  </a:cxn>
                  <a:cxn ang="0">
                    <a:pos x="84" y="47"/>
                  </a:cxn>
                  <a:cxn ang="0">
                    <a:pos x="70" y="49"/>
                  </a:cxn>
                  <a:cxn ang="0">
                    <a:pos x="56" y="49"/>
                  </a:cxn>
                  <a:cxn ang="0">
                    <a:pos x="56" y="49"/>
                  </a:cxn>
                  <a:cxn ang="0">
                    <a:pos x="60" y="56"/>
                  </a:cxn>
                  <a:cxn ang="0">
                    <a:pos x="66" y="60"/>
                  </a:cxn>
                  <a:cxn ang="0">
                    <a:pos x="72" y="63"/>
                  </a:cxn>
                  <a:cxn ang="0">
                    <a:pos x="79" y="64"/>
                  </a:cxn>
                  <a:cxn ang="0">
                    <a:pos x="86" y="64"/>
                  </a:cxn>
                  <a:cxn ang="0">
                    <a:pos x="93" y="61"/>
                  </a:cxn>
                  <a:cxn ang="0">
                    <a:pos x="98" y="57"/>
                  </a:cxn>
                  <a:cxn ang="0">
                    <a:pos x="104" y="52"/>
                  </a:cxn>
                  <a:cxn ang="0">
                    <a:pos x="104" y="52"/>
                  </a:cxn>
                  <a:cxn ang="0">
                    <a:pos x="107" y="53"/>
                  </a:cxn>
                  <a:cxn ang="0">
                    <a:pos x="108" y="56"/>
                  </a:cxn>
                  <a:cxn ang="0">
                    <a:pos x="108" y="60"/>
                  </a:cxn>
                  <a:cxn ang="0">
                    <a:pos x="108" y="66"/>
                  </a:cxn>
                  <a:cxn ang="0">
                    <a:pos x="108" y="66"/>
                  </a:cxn>
                  <a:cxn ang="0">
                    <a:pos x="104" y="70"/>
                  </a:cxn>
                  <a:cxn ang="0">
                    <a:pos x="100" y="73"/>
                  </a:cxn>
                  <a:cxn ang="0">
                    <a:pos x="94" y="75"/>
                  </a:cxn>
                  <a:cxn ang="0">
                    <a:pos x="89" y="77"/>
                  </a:cxn>
                  <a:cxn ang="0">
                    <a:pos x="77" y="78"/>
                  </a:cxn>
                  <a:cxn ang="0">
                    <a:pos x="66" y="77"/>
                  </a:cxn>
                  <a:cxn ang="0">
                    <a:pos x="56" y="71"/>
                  </a:cxn>
                  <a:cxn ang="0">
                    <a:pos x="48" y="66"/>
                  </a:cxn>
                  <a:cxn ang="0">
                    <a:pos x="41" y="56"/>
                  </a:cxn>
                  <a:cxn ang="0">
                    <a:pos x="38" y="52"/>
                  </a:cxn>
                  <a:cxn ang="0">
                    <a:pos x="37" y="46"/>
                  </a:cxn>
                  <a:cxn ang="0">
                    <a:pos x="37" y="46"/>
                  </a:cxn>
                  <a:cxn ang="0">
                    <a:pos x="25" y="42"/>
                  </a:cxn>
                  <a:cxn ang="0">
                    <a:pos x="14" y="39"/>
                  </a:cxn>
                  <a:cxn ang="0">
                    <a:pos x="10" y="38"/>
                  </a:cxn>
                  <a:cxn ang="0">
                    <a:pos x="6" y="33"/>
                  </a:cxn>
                  <a:cxn ang="0">
                    <a:pos x="1" y="31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34" y="32"/>
                  </a:cxn>
                  <a:cxn ang="0">
                    <a:pos x="51" y="35"/>
                  </a:cxn>
                  <a:cxn ang="0">
                    <a:pos x="66" y="35"/>
                  </a:cxn>
                  <a:cxn ang="0">
                    <a:pos x="66" y="35"/>
                  </a:cxn>
                  <a:cxn ang="0">
                    <a:pos x="82" y="32"/>
                  </a:cxn>
                  <a:cxn ang="0">
                    <a:pos x="94" y="29"/>
                  </a:cxn>
                  <a:cxn ang="0">
                    <a:pos x="107" y="23"/>
                  </a:cxn>
                  <a:cxn ang="0">
                    <a:pos x="118" y="16"/>
                  </a:cxn>
                  <a:cxn ang="0">
                    <a:pos x="118" y="16"/>
                  </a:cxn>
                  <a:cxn ang="0">
                    <a:pos x="121" y="9"/>
                  </a:cxn>
                  <a:cxn ang="0">
                    <a:pos x="124" y="7"/>
                  </a:cxn>
                  <a:cxn ang="0">
                    <a:pos x="128" y="2"/>
                  </a:cxn>
                  <a:cxn ang="0">
                    <a:pos x="132" y="1"/>
                  </a:cxn>
                  <a:cxn ang="0">
                    <a:pos x="136" y="0"/>
                  </a:cxn>
                  <a:cxn ang="0">
                    <a:pos x="140" y="1"/>
                  </a:cxn>
                  <a:cxn ang="0">
                    <a:pos x="145" y="5"/>
                  </a:cxn>
                  <a:cxn ang="0">
                    <a:pos x="145" y="5"/>
                  </a:cxn>
                </a:cxnLst>
                <a:rect l="0" t="0" r="r" b="b"/>
                <a:pathLst>
                  <a:path w="145" h="78">
                    <a:moveTo>
                      <a:pt x="145" y="5"/>
                    </a:moveTo>
                    <a:lnTo>
                      <a:pt x="145" y="5"/>
                    </a:lnTo>
                    <a:lnTo>
                      <a:pt x="139" y="15"/>
                    </a:lnTo>
                    <a:lnTo>
                      <a:pt x="131" y="25"/>
                    </a:lnTo>
                    <a:lnTo>
                      <a:pt x="121" y="32"/>
                    </a:lnTo>
                    <a:lnTo>
                      <a:pt x="110" y="39"/>
                    </a:lnTo>
                    <a:lnTo>
                      <a:pt x="97" y="43"/>
                    </a:lnTo>
                    <a:lnTo>
                      <a:pt x="84" y="47"/>
                    </a:lnTo>
                    <a:lnTo>
                      <a:pt x="70" y="49"/>
                    </a:lnTo>
                    <a:lnTo>
                      <a:pt x="56" y="49"/>
                    </a:lnTo>
                    <a:lnTo>
                      <a:pt x="56" y="49"/>
                    </a:lnTo>
                    <a:lnTo>
                      <a:pt x="60" y="56"/>
                    </a:lnTo>
                    <a:lnTo>
                      <a:pt x="66" y="60"/>
                    </a:lnTo>
                    <a:lnTo>
                      <a:pt x="72" y="63"/>
                    </a:lnTo>
                    <a:lnTo>
                      <a:pt x="79" y="64"/>
                    </a:lnTo>
                    <a:lnTo>
                      <a:pt x="86" y="64"/>
                    </a:lnTo>
                    <a:lnTo>
                      <a:pt x="93" y="61"/>
                    </a:lnTo>
                    <a:lnTo>
                      <a:pt x="98" y="57"/>
                    </a:lnTo>
                    <a:lnTo>
                      <a:pt x="104" y="52"/>
                    </a:lnTo>
                    <a:lnTo>
                      <a:pt x="104" y="52"/>
                    </a:lnTo>
                    <a:lnTo>
                      <a:pt x="107" y="53"/>
                    </a:lnTo>
                    <a:lnTo>
                      <a:pt x="108" y="56"/>
                    </a:lnTo>
                    <a:lnTo>
                      <a:pt x="108" y="60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4" y="70"/>
                    </a:lnTo>
                    <a:lnTo>
                      <a:pt x="100" y="73"/>
                    </a:lnTo>
                    <a:lnTo>
                      <a:pt x="94" y="75"/>
                    </a:lnTo>
                    <a:lnTo>
                      <a:pt x="89" y="77"/>
                    </a:lnTo>
                    <a:lnTo>
                      <a:pt x="77" y="78"/>
                    </a:lnTo>
                    <a:lnTo>
                      <a:pt x="66" y="77"/>
                    </a:lnTo>
                    <a:lnTo>
                      <a:pt x="56" y="71"/>
                    </a:lnTo>
                    <a:lnTo>
                      <a:pt x="48" y="66"/>
                    </a:lnTo>
                    <a:lnTo>
                      <a:pt x="41" y="56"/>
                    </a:lnTo>
                    <a:lnTo>
                      <a:pt x="38" y="52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25" y="42"/>
                    </a:lnTo>
                    <a:lnTo>
                      <a:pt x="14" y="39"/>
                    </a:lnTo>
                    <a:lnTo>
                      <a:pt x="10" y="38"/>
                    </a:lnTo>
                    <a:lnTo>
                      <a:pt x="6" y="33"/>
                    </a:lnTo>
                    <a:lnTo>
                      <a:pt x="1" y="31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34" y="32"/>
                    </a:lnTo>
                    <a:lnTo>
                      <a:pt x="51" y="35"/>
                    </a:lnTo>
                    <a:lnTo>
                      <a:pt x="66" y="35"/>
                    </a:lnTo>
                    <a:lnTo>
                      <a:pt x="66" y="35"/>
                    </a:lnTo>
                    <a:lnTo>
                      <a:pt x="82" y="32"/>
                    </a:lnTo>
                    <a:lnTo>
                      <a:pt x="94" y="29"/>
                    </a:lnTo>
                    <a:lnTo>
                      <a:pt x="107" y="23"/>
                    </a:lnTo>
                    <a:lnTo>
                      <a:pt x="118" y="16"/>
                    </a:lnTo>
                    <a:lnTo>
                      <a:pt x="118" y="16"/>
                    </a:lnTo>
                    <a:lnTo>
                      <a:pt x="121" y="9"/>
                    </a:lnTo>
                    <a:lnTo>
                      <a:pt x="124" y="7"/>
                    </a:lnTo>
                    <a:lnTo>
                      <a:pt x="128" y="2"/>
                    </a:lnTo>
                    <a:lnTo>
                      <a:pt x="132" y="1"/>
                    </a:lnTo>
                    <a:lnTo>
                      <a:pt x="136" y="0"/>
                    </a:lnTo>
                    <a:lnTo>
                      <a:pt x="140" y="1"/>
                    </a:lnTo>
                    <a:lnTo>
                      <a:pt x="145" y="5"/>
                    </a:lnTo>
                    <a:lnTo>
                      <a:pt x="14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65"/>
              <p:cNvSpPr>
                <a:spLocks noEditPoints="1"/>
              </p:cNvSpPr>
              <p:nvPr/>
            </p:nvSpPr>
            <p:spPr bwMode="auto">
              <a:xfrm>
                <a:off x="4670426" y="487363"/>
                <a:ext cx="55563" cy="69850"/>
              </a:xfrm>
              <a:custGeom>
                <a:avLst/>
                <a:gdLst/>
                <a:ahLst/>
                <a:cxnLst>
                  <a:cxn ang="0">
                    <a:pos x="103" y="30"/>
                  </a:cxn>
                  <a:cxn ang="0">
                    <a:pos x="106" y="59"/>
                  </a:cxn>
                  <a:cxn ang="0">
                    <a:pos x="101" y="86"/>
                  </a:cxn>
                  <a:cxn ang="0">
                    <a:pos x="88" y="107"/>
                  </a:cxn>
                  <a:cxn ang="0">
                    <a:pos x="74" y="125"/>
                  </a:cxn>
                  <a:cxn ang="0">
                    <a:pos x="43" y="133"/>
                  </a:cxn>
                  <a:cxn ang="0">
                    <a:pos x="22" y="129"/>
                  </a:cxn>
                  <a:cxn ang="0">
                    <a:pos x="8" y="114"/>
                  </a:cxn>
                  <a:cxn ang="0">
                    <a:pos x="0" y="93"/>
                  </a:cxn>
                  <a:cxn ang="0">
                    <a:pos x="0" y="69"/>
                  </a:cxn>
                  <a:cxn ang="0">
                    <a:pos x="5" y="44"/>
                  </a:cxn>
                  <a:cxn ang="0">
                    <a:pos x="18" y="22"/>
                  </a:cxn>
                  <a:cxn ang="0">
                    <a:pos x="36" y="8"/>
                  </a:cxn>
                  <a:cxn ang="0">
                    <a:pos x="45" y="6"/>
                  </a:cxn>
                  <a:cxn ang="0">
                    <a:pos x="64" y="0"/>
                  </a:cxn>
                  <a:cxn ang="0">
                    <a:pos x="70" y="0"/>
                  </a:cxn>
                  <a:cxn ang="0">
                    <a:pos x="78" y="4"/>
                  </a:cxn>
                  <a:cxn ang="0">
                    <a:pos x="94" y="22"/>
                  </a:cxn>
                  <a:cxn ang="0">
                    <a:pos x="103" y="30"/>
                  </a:cxn>
                  <a:cxn ang="0">
                    <a:pos x="49" y="15"/>
                  </a:cxn>
                  <a:cxn ang="0">
                    <a:pos x="42" y="20"/>
                  </a:cxn>
                  <a:cxn ang="0">
                    <a:pos x="28" y="35"/>
                  </a:cxn>
                  <a:cxn ang="0">
                    <a:pos x="18" y="55"/>
                  </a:cxn>
                  <a:cxn ang="0">
                    <a:pos x="12" y="76"/>
                  </a:cxn>
                  <a:cxn ang="0">
                    <a:pos x="12" y="86"/>
                  </a:cxn>
                  <a:cxn ang="0">
                    <a:pos x="16" y="100"/>
                  </a:cxn>
                  <a:cxn ang="0">
                    <a:pos x="26" y="111"/>
                  </a:cxn>
                  <a:cxn ang="0">
                    <a:pos x="40" y="118"/>
                  </a:cxn>
                  <a:cxn ang="0">
                    <a:pos x="54" y="118"/>
                  </a:cxn>
                  <a:cxn ang="0">
                    <a:pos x="60" y="117"/>
                  </a:cxn>
                  <a:cxn ang="0">
                    <a:pos x="73" y="108"/>
                  </a:cxn>
                  <a:cxn ang="0">
                    <a:pos x="81" y="97"/>
                  </a:cxn>
                  <a:cxn ang="0">
                    <a:pos x="88" y="81"/>
                  </a:cxn>
                  <a:cxn ang="0">
                    <a:pos x="92" y="66"/>
                  </a:cxn>
                  <a:cxn ang="0">
                    <a:pos x="92" y="51"/>
                  </a:cxn>
                  <a:cxn ang="0">
                    <a:pos x="88" y="35"/>
                  </a:cxn>
                  <a:cxn ang="0">
                    <a:pos x="78" y="24"/>
                  </a:cxn>
                  <a:cxn ang="0">
                    <a:pos x="71" y="18"/>
                  </a:cxn>
                  <a:cxn ang="0">
                    <a:pos x="59" y="18"/>
                  </a:cxn>
                  <a:cxn ang="0">
                    <a:pos x="49" y="15"/>
                  </a:cxn>
                </a:cxnLst>
                <a:rect l="0" t="0" r="r" b="b"/>
                <a:pathLst>
                  <a:path w="106" h="133">
                    <a:moveTo>
                      <a:pt x="103" y="30"/>
                    </a:moveTo>
                    <a:lnTo>
                      <a:pt x="103" y="30"/>
                    </a:lnTo>
                    <a:lnTo>
                      <a:pt x="106" y="45"/>
                    </a:lnTo>
                    <a:lnTo>
                      <a:pt x="106" y="59"/>
                    </a:lnTo>
                    <a:lnTo>
                      <a:pt x="105" y="73"/>
                    </a:lnTo>
                    <a:lnTo>
                      <a:pt x="101" y="86"/>
                    </a:lnTo>
                    <a:lnTo>
                      <a:pt x="94" y="97"/>
                    </a:lnTo>
                    <a:lnTo>
                      <a:pt x="88" y="107"/>
                    </a:lnTo>
                    <a:lnTo>
                      <a:pt x="74" y="125"/>
                    </a:lnTo>
                    <a:lnTo>
                      <a:pt x="74" y="125"/>
                    </a:lnTo>
                    <a:lnTo>
                      <a:pt x="57" y="131"/>
                    </a:lnTo>
                    <a:lnTo>
                      <a:pt x="43" y="133"/>
                    </a:lnTo>
                    <a:lnTo>
                      <a:pt x="32" y="132"/>
                    </a:lnTo>
                    <a:lnTo>
                      <a:pt x="22" y="129"/>
                    </a:lnTo>
                    <a:lnTo>
                      <a:pt x="14" y="122"/>
                    </a:lnTo>
                    <a:lnTo>
                      <a:pt x="8" y="114"/>
                    </a:lnTo>
                    <a:lnTo>
                      <a:pt x="2" y="104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0" y="69"/>
                    </a:lnTo>
                    <a:lnTo>
                      <a:pt x="2" y="56"/>
                    </a:lnTo>
                    <a:lnTo>
                      <a:pt x="5" y="44"/>
                    </a:lnTo>
                    <a:lnTo>
                      <a:pt x="11" y="34"/>
                    </a:lnTo>
                    <a:lnTo>
                      <a:pt x="18" y="22"/>
                    </a:lnTo>
                    <a:lnTo>
                      <a:pt x="26" y="14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45" y="6"/>
                    </a:lnTo>
                    <a:lnTo>
                      <a:pt x="54" y="3"/>
                    </a:lnTo>
                    <a:lnTo>
                      <a:pt x="64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4" y="1"/>
                    </a:lnTo>
                    <a:lnTo>
                      <a:pt x="78" y="4"/>
                    </a:lnTo>
                    <a:lnTo>
                      <a:pt x="85" y="13"/>
                    </a:lnTo>
                    <a:lnTo>
                      <a:pt x="94" y="22"/>
                    </a:lnTo>
                    <a:lnTo>
                      <a:pt x="98" y="25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  <a:moveTo>
                      <a:pt x="49" y="15"/>
                    </a:moveTo>
                    <a:lnTo>
                      <a:pt x="49" y="15"/>
                    </a:lnTo>
                    <a:lnTo>
                      <a:pt x="42" y="20"/>
                    </a:lnTo>
                    <a:lnTo>
                      <a:pt x="35" y="27"/>
                    </a:lnTo>
                    <a:lnTo>
                      <a:pt x="28" y="35"/>
                    </a:lnTo>
                    <a:lnTo>
                      <a:pt x="22" y="45"/>
                    </a:lnTo>
                    <a:lnTo>
                      <a:pt x="18" y="55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2" y="86"/>
                    </a:lnTo>
                    <a:lnTo>
                      <a:pt x="12" y="86"/>
                    </a:lnTo>
                    <a:lnTo>
                      <a:pt x="14" y="93"/>
                    </a:lnTo>
                    <a:lnTo>
                      <a:pt x="16" y="100"/>
                    </a:lnTo>
                    <a:lnTo>
                      <a:pt x="21" y="105"/>
                    </a:lnTo>
                    <a:lnTo>
                      <a:pt x="26" y="111"/>
                    </a:lnTo>
                    <a:lnTo>
                      <a:pt x="33" y="115"/>
                    </a:lnTo>
                    <a:lnTo>
                      <a:pt x="40" y="118"/>
                    </a:lnTo>
                    <a:lnTo>
                      <a:pt x="47" y="119"/>
                    </a:lnTo>
                    <a:lnTo>
                      <a:pt x="54" y="118"/>
                    </a:lnTo>
                    <a:lnTo>
                      <a:pt x="54" y="118"/>
                    </a:lnTo>
                    <a:lnTo>
                      <a:pt x="60" y="117"/>
                    </a:lnTo>
                    <a:lnTo>
                      <a:pt x="67" y="112"/>
                    </a:lnTo>
                    <a:lnTo>
                      <a:pt x="73" y="108"/>
                    </a:lnTo>
                    <a:lnTo>
                      <a:pt x="77" y="103"/>
                    </a:lnTo>
                    <a:lnTo>
                      <a:pt x="81" y="97"/>
                    </a:lnTo>
                    <a:lnTo>
                      <a:pt x="85" y="90"/>
                    </a:lnTo>
                    <a:lnTo>
                      <a:pt x="88" y="81"/>
                    </a:lnTo>
                    <a:lnTo>
                      <a:pt x="91" y="74"/>
                    </a:lnTo>
                    <a:lnTo>
                      <a:pt x="92" y="66"/>
                    </a:lnTo>
                    <a:lnTo>
                      <a:pt x="92" y="58"/>
                    </a:lnTo>
                    <a:lnTo>
                      <a:pt x="92" y="51"/>
                    </a:lnTo>
                    <a:lnTo>
                      <a:pt x="91" y="42"/>
                    </a:lnTo>
                    <a:lnTo>
                      <a:pt x="88" y="35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71" y="18"/>
                    </a:lnTo>
                    <a:lnTo>
                      <a:pt x="71" y="18"/>
                    </a:lnTo>
                    <a:lnTo>
                      <a:pt x="64" y="20"/>
                    </a:lnTo>
                    <a:lnTo>
                      <a:pt x="59" y="18"/>
                    </a:lnTo>
                    <a:lnTo>
                      <a:pt x="49" y="15"/>
                    </a:lnTo>
                    <a:lnTo>
                      <a:pt x="49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66"/>
              <p:cNvSpPr>
                <a:spLocks noEditPoints="1"/>
              </p:cNvSpPr>
              <p:nvPr/>
            </p:nvSpPr>
            <p:spPr bwMode="auto">
              <a:xfrm>
                <a:off x="4695826" y="563563"/>
                <a:ext cx="30163" cy="3016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49" y="0"/>
                  </a:cxn>
                  <a:cxn ang="0">
                    <a:pos x="53" y="6"/>
                  </a:cxn>
                  <a:cxn ang="0">
                    <a:pos x="55" y="11"/>
                  </a:cxn>
                  <a:cxn ang="0">
                    <a:pos x="55" y="18"/>
                  </a:cxn>
                  <a:cxn ang="0">
                    <a:pos x="55" y="26"/>
                  </a:cxn>
                  <a:cxn ang="0">
                    <a:pos x="53" y="31"/>
                  </a:cxn>
                  <a:cxn ang="0">
                    <a:pos x="51" y="37"/>
                  </a:cxn>
                  <a:cxn ang="0">
                    <a:pos x="48" y="42"/>
                  </a:cxn>
                  <a:cxn ang="0">
                    <a:pos x="44" y="48"/>
                  </a:cxn>
                  <a:cxn ang="0">
                    <a:pos x="39" y="52"/>
                  </a:cxn>
                  <a:cxn ang="0">
                    <a:pos x="35" y="55"/>
                  </a:cxn>
                  <a:cxn ang="0">
                    <a:pos x="30" y="58"/>
                  </a:cxn>
                  <a:cxn ang="0">
                    <a:pos x="24" y="59"/>
                  </a:cxn>
                  <a:cxn ang="0">
                    <a:pos x="18" y="59"/>
                  </a:cxn>
                  <a:cxn ang="0">
                    <a:pos x="13" y="58"/>
                  </a:cxn>
                  <a:cxn ang="0">
                    <a:pos x="7" y="55"/>
                  </a:cxn>
                  <a:cxn ang="0">
                    <a:pos x="3" y="51"/>
                  </a:cxn>
                  <a:cxn ang="0">
                    <a:pos x="3" y="51"/>
                  </a:cxn>
                  <a:cxn ang="0">
                    <a:pos x="0" y="38"/>
                  </a:cxn>
                  <a:cxn ang="0">
                    <a:pos x="2" y="28"/>
                  </a:cxn>
                  <a:cxn ang="0">
                    <a:pos x="6" y="20"/>
                  </a:cxn>
                  <a:cxn ang="0">
                    <a:pos x="11" y="13"/>
                  </a:cxn>
                  <a:cxn ang="0">
                    <a:pos x="20" y="9"/>
                  </a:cxn>
                  <a:cxn ang="0">
                    <a:pos x="28" y="4"/>
                  </a:cxn>
                  <a:cxn ang="0">
                    <a:pos x="39" y="2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18" y="47"/>
                  </a:cxn>
                  <a:cxn ang="0">
                    <a:pos x="18" y="47"/>
                  </a:cxn>
                  <a:cxn ang="0">
                    <a:pos x="24" y="47"/>
                  </a:cxn>
                  <a:cxn ang="0">
                    <a:pos x="30" y="44"/>
                  </a:cxn>
                  <a:cxn ang="0">
                    <a:pos x="34" y="40"/>
                  </a:cxn>
                  <a:cxn ang="0">
                    <a:pos x="37" y="34"/>
                  </a:cxn>
                  <a:cxn ang="0">
                    <a:pos x="39" y="28"/>
                  </a:cxn>
                  <a:cxn ang="0">
                    <a:pos x="39" y="23"/>
                  </a:cxn>
                  <a:cxn ang="0">
                    <a:pos x="39" y="17"/>
                  </a:cxn>
                  <a:cxn ang="0">
                    <a:pos x="38" y="14"/>
                  </a:cxn>
                  <a:cxn ang="0">
                    <a:pos x="38" y="14"/>
                  </a:cxn>
                  <a:cxn ang="0">
                    <a:pos x="27" y="18"/>
                  </a:cxn>
                  <a:cxn ang="0">
                    <a:pos x="23" y="23"/>
                  </a:cxn>
                  <a:cxn ang="0">
                    <a:pos x="18" y="27"/>
                  </a:cxn>
                  <a:cxn ang="0">
                    <a:pos x="16" y="31"/>
                  </a:cxn>
                  <a:cxn ang="0">
                    <a:pos x="14" y="37"/>
                  </a:cxn>
                  <a:cxn ang="0">
                    <a:pos x="14" y="42"/>
                  </a:cxn>
                  <a:cxn ang="0">
                    <a:pos x="18" y="47"/>
                  </a:cxn>
                  <a:cxn ang="0">
                    <a:pos x="18" y="47"/>
                  </a:cxn>
                </a:cxnLst>
                <a:rect l="0" t="0" r="r" b="b"/>
                <a:pathLst>
                  <a:path w="55" h="59">
                    <a:moveTo>
                      <a:pt x="49" y="0"/>
                    </a:moveTo>
                    <a:lnTo>
                      <a:pt x="49" y="0"/>
                    </a:lnTo>
                    <a:lnTo>
                      <a:pt x="53" y="6"/>
                    </a:lnTo>
                    <a:lnTo>
                      <a:pt x="55" y="11"/>
                    </a:lnTo>
                    <a:lnTo>
                      <a:pt x="55" y="18"/>
                    </a:lnTo>
                    <a:lnTo>
                      <a:pt x="55" y="26"/>
                    </a:lnTo>
                    <a:lnTo>
                      <a:pt x="53" y="31"/>
                    </a:lnTo>
                    <a:lnTo>
                      <a:pt x="51" y="37"/>
                    </a:lnTo>
                    <a:lnTo>
                      <a:pt x="48" y="42"/>
                    </a:lnTo>
                    <a:lnTo>
                      <a:pt x="44" y="48"/>
                    </a:lnTo>
                    <a:lnTo>
                      <a:pt x="39" y="52"/>
                    </a:lnTo>
                    <a:lnTo>
                      <a:pt x="35" y="55"/>
                    </a:lnTo>
                    <a:lnTo>
                      <a:pt x="30" y="58"/>
                    </a:lnTo>
                    <a:lnTo>
                      <a:pt x="24" y="59"/>
                    </a:lnTo>
                    <a:lnTo>
                      <a:pt x="18" y="59"/>
                    </a:lnTo>
                    <a:lnTo>
                      <a:pt x="13" y="58"/>
                    </a:lnTo>
                    <a:lnTo>
                      <a:pt x="7" y="55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0" y="38"/>
                    </a:lnTo>
                    <a:lnTo>
                      <a:pt x="2" y="28"/>
                    </a:lnTo>
                    <a:lnTo>
                      <a:pt x="6" y="20"/>
                    </a:lnTo>
                    <a:lnTo>
                      <a:pt x="11" y="13"/>
                    </a:lnTo>
                    <a:lnTo>
                      <a:pt x="20" y="9"/>
                    </a:lnTo>
                    <a:lnTo>
                      <a:pt x="28" y="4"/>
                    </a:lnTo>
                    <a:lnTo>
                      <a:pt x="39" y="2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  <a:moveTo>
                      <a:pt x="18" y="47"/>
                    </a:moveTo>
                    <a:lnTo>
                      <a:pt x="18" y="47"/>
                    </a:lnTo>
                    <a:lnTo>
                      <a:pt x="24" y="47"/>
                    </a:lnTo>
                    <a:lnTo>
                      <a:pt x="30" y="44"/>
                    </a:lnTo>
                    <a:lnTo>
                      <a:pt x="34" y="40"/>
                    </a:lnTo>
                    <a:lnTo>
                      <a:pt x="37" y="34"/>
                    </a:lnTo>
                    <a:lnTo>
                      <a:pt x="39" y="28"/>
                    </a:lnTo>
                    <a:lnTo>
                      <a:pt x="39" y="23"/>
                    </a:lnTo>
                    <a:lnTo>
                      <a:pt x="39" y="17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27" y="18"/>
                    </a:lnTo>
                    <a:lnTo>
                      <a:pt x="23" y="23"/>
                    </a:lnTo>
                    <a:lnTo>
                      <a:pt x="18" y="27"/>
                    </a:lnTo>
                    <a:lnTo>
                      <a:pt x="16" y="31"/>
                    </a:lnTo>
                    <a:lnTo>
                      <a:pt x="14" y="37"/>
                    </a:lnTo>
                    <a:lnTo>
                      <a:pt x="14" y="42"/>
                    </a:lnTo>
                    <a:lnTo>
                      <a:pt x="18" y="47"/>
                    </a:lnTo>
                    <a:lnTo>
                      <a:pt x="18" y="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67"/>
              <p:cNvSpPr>
                <a:spLocks noEditPoints="1"/>
              </p:cNvSpPr>
              <p:nvPr/>
            </p:nvSpPr>
            <p:spPr bwMode="auto">
              <a:xfrm>
                <a:off x="4473576" y="44150"/>
                <a:ext cx="1346200" cy="858838"/>
              </a:xfrm>
              <a:custGeom>
                <a:avLst/>
                <a:gdLst/>
                <a:ahLst/>
                <a:cxnLst>
                  <a:cxn ang="0">
                    <a:pos x="1792" y="826"/>
                  </a:cxn>
                  <a:cxn ang="0">
                    <a:pos x="2158" y="1035"/>
                  </a:cxn>
                  <a:cxn ang="0">
                    <a:pos x="2241" y="1594"/>
                  </a:cxn>
                  <a:cxn ang="0">
                    <a:pos x="37" y="1504"/>
                  </a:cxn>
                  <a:cxn ang="0">
                    <a:pos x="372" y="1148"/>
                  </a:cxn>
                  <a:cxn ang="0">
                    <a:pos x="594" y="753"/>
                  </a:cxn>
                  <a:cxn ang="0">
                    <a:pos x="920" y="1172"/>
                  </a:cxn>
                  <a:cxn ang="0">
                    <a:pos x="1108" y="1205"/>
                  </a:cxn>
                  <a:cxn ang="0">
                    <a:pos x="1372" y="761"/>
                  </a:cxn>
                  <a:cxn ang="0">
                    <a:pos x="1036" y="577"/>
                  </a:cxn>
                  <a:cxn ang="0">
                    <a:pos x="1234" y="117"/>
                  </a:cxn>
                  <a:cxn ang="0">
                    <a:pos x="2099" y="348"/>
                  </a:cxn>
                  <a:cxn ang="0">
                    <a:pos x="1434" y="496"/>
                  </a:cxn>
                  <a:cxn ang="0">
                    <a:pos x="1594" y="393"/>
                  </a:cxn>
                  <a:cxn ang="0">
                    <a:pos x="1889" y="352"/>
                  </a:cxn>
                  <a:cxn ang="0">
                    <a:pos x="1782" y="84"/>
                  </a:cxn>
                  <a:cxn ang="0">
                    <a:pos x="1432" y="37"/>
                  </a:cxn>
                  <a:cxn ang="0">
                    <a:pos x="1027" y="549"/>
                  </a:cxn>
                  <a:cxn ang="0">
                    <a:pos x="1386" y="719"/>
                  </a:cxn>
                  <a:cxn ang="0">
                    <a:pos x="1147" y="446"/>
                  </a:cxn>
                  <a:cxn ang="0">
                    <a:pos x="1626" y="115"/>
                  </a:cxn>
                  <a:cxn ang="0">
                    <a:pos x="1167" y="462"/>
                  </a:cxn>
                  <a:cxn ang="0">
                    <a:pos x="1926" y="469"/>
                  </a:cxn>
                  <a:cxn ang="0">
                    <a:pos x="2042" y="489"/>
                  </a:cxn>
                  <a:cxn ang="0">
                    <a:pos x="1869" y="651"/>
                  </a:cxn>
                  <a:cxn ang="0">
                    <a:pos x="1575" y="417"/>
                  </a:cxn>
                  <a:cxn ang="0">
                    <a:pos x="1348" y="612"/>
                  </a:cxn>
                  <a:cxn ang="0">
                    <a:pos x="511" y="772"/>
                  </a:cxn>
                  <a:cxn ang="0">
                    <a:pos x="497" y="827"/>
                  </a:cxn>
                  <a:cxn ang="0">
                    <a:pos x="1539" y="812"/>
                  </a:cxn>
                  <a:cxn ang="0">
                    <a:pos x="1762" y="865"/>
                  </a:cxn>
                  <a:cxn ang="0">
                    <a:pos x="548" y="830"/>
                  </a:cxn>
                  <a:cxn ang="0">
                    <a:pos x="1390" y="979"/>
                  </a:cxn>
                  <a:cxn ang="0">
                    <a:pos x="1860" y="851"/>
                  </a:cxn>
                  <a:cxn ang="0">
                    <a:pos x="645" y="1102"/>
                  </a:cxn>
                  <a:cxn ang="0">
                    <a:pos x="1862" y="924"/>
                  </a:cxn>
                  <a:cxn ang="0">
                    <a:pos x="1222" y="1061"/>
                  </a:cxn>
                  <a:cxn ang="0">
                    <a:pos x="1276" y="1206"/>
                  </a:cxn>
                  <a:cxn ang="0">
                    <a:pos x="1379" y="988"/>
                  </a:cxn>
                  <a:cxn ang="0">
                    <a:pos x="1962" y="936"/>
                  </a:cxn>
                  <a:cxn ang="0">
                    <a:pos x="2028" y="1021"/>
                  </a:cxn>
                  <a:cxn ang="0">
                    <a:pos x="2026" y="1226"/>
                  </a:cxn>
                  <a:cxn ang="0">
                    <a:pos x="1647" y="1070"/>
                  </a:cxn>
                  <a:cxn ang="0">
                    <a:pos x="2092" y="1261"/>
                  </a:cxn>
                  <a:cxn ang="0">
                    <a:pos x="2105" y="1073"/>
                  </a:cxn>
                  <a:cxn ang="0">
                    <a:pos x="1582" y="1269"/>
                  </a:cxn>
                  <a:cxn ang="0">
                    <a:pos x="1712" y="1184"/>
                  </a:cxn>
                  <a:cxn ang="0">
                    <a:pos x="895" y="1279"/>
                  </a:cxn>
                  <a:cxn ang="0">
                    <a:pos x="879" y="1160"/>
                  </a:cxn>
                  <a:cxn ang="0">
                    <a:pos x="386" y="1163"/>
                  </a:cxn>
                  <a:cxn ang="0">
                    <a:pos x="396" y="1202"/>
                  </a:cxn>
                  <a:cxn ang="0">
                    <a:pos x="732" y="1234"/>
                  </a:cxn>
                  <a:cxn ang="0">
                    <a:pos x="1522" y="1382"/>
                  </a:cxn>
                  <a:cxn ang="0">
                    <a:pos x="1358" y="1306"/>
                  </a:cxn>
                  <a:cxn ang="0">
                    <a:pos x="1393" y="1213"/>
                  </a:cxn>
                  <a:cxn ang="0">
                    <a:pos x="2203" y="1252"/>
                  </a:cxn>
                  <a:cxn ang="0">
                    <a:pos x="867" y="1325"/>
                  </a:cxn>
                  <a:cxn ang="0">
                    <a:pos x="240" y="1387"/>
                  </a:cxn>
                  <a:cxn ang="0">
                    <a:pos x="363" y="1546"/>
                  </a:cxn>
                  <a:cxn ang="0">
                    <a:pos x="2529" y="1536"/>
                  </a:cxn>
                  <a:cxn ang="0">
                    <a:pos x="1720" y="1543"/>
                  </a:cxn>
                  <a:cxn ang="0">
                    <a:pos x="370" y="1499"/>
                  </a:cxn>
                  <a:cxn ang="0">
                    <a:pos x="840" y="1441"/>
                  </a:cxn>
                </a:cxnLst>
                <a:rect l="0" t="0" r="r" b="b"/>
                <a:pathLst>
                  <a:path w="2543" h="1623">
                    <a:moveTo>
                      <a:pt x="2026" y="500"/>
                    </a:moveTo>
                    <a:lnTo>
                      <a:pt x="2026" y="500"/>
                    </a:lnTo>
                    <a:lnTo>
                      <a:pt x="2039" y="507"/>
                    </a:lnTo>
                    <a:lnTo>
                      <a:pt x="2051" y="514"/>
                    </a:lnTo>
                    <a:lnTo>
                      <a:pt x="2058" y="515"/>
                    </a:lnTo>
                    <a:lnTo>
                      <a:pt x="2067" y="517"/>
                    </a:lnTo>
                    <a:lnTo>
                      <a:pt x="2074" y="517"/>
                    </a:lnTo>
                    <a:lnTo>
                      <a:pt x="2081" y="517"/>
                    </a:lnTo>
                    <a:lnTo>
                      <a:pt x="2081" y="517"/>
                    </a:lnTo>
                    <a:lnTo>
                      <a:pt x="2085" y="515"/>
                    </a:lnTo>
                    <a:lnTo>
                      <a:pt x="2089" y="512"/>
                    </a:lnTo>
                    <a:lnTo>
                      <a:pt x="2098" y="507"/>
                    </a:lnTo>
                    <a:lnTo>
                      <a:pt x="2103" y="504"/>
                    </a:lnTo>
                    <a:lnTo>
                      <a:pt x="2108" y="503"/>
                    </a:lnTo>
                    <a:lnTo>
                      <a:pt x="2112" y="504"/>
                    </a:lnTo>
                    <a:lnTo>
                      <a:pt x="2117" y="505"/>
                    </a:lnTo>
                    <a:lnTo>
                      <a:pt x="2117" y="505"/>
                    </a:lnTo>
                    <a:lnTo>
                      <a:pt x="2117" y="510"/>
                    </a:lnTo>
                    <a:lnTo>
                      <a:pt x="2119" y="511"/>
                    </a:lnTo>
                    <a:lnTo>
                      <a:pt x="2120" y="511"/>
                    </a:lnTo>
                    <a:lnTo>
                      <a:pt x="2120" y="511"/>
                    </a:lnTo>
                    <a:lnTo>
                      <a:pt x="2108" y="531"/>
                    </a:lnTo>
                    <a:lnTo>
                      <a:pt x="2093" y="552"/>
                    </a:lnTo>
                    <a:lnTo>
                      <a:pt x="2078" y="571"/>
                    </a:lnTo>
                    <a:lnTo>
                      <a:pt x="2070" y="581"/>
                    </a:lnTo>
                    <a:lnTo>
                      <a:pt x="2061" y="588"/>
                    </a:lnTo>
                    <a:lnTo>
                      <a:pt x="2061" y="588"/>
                    </a:lnTo>
                    <a:lnTo>
                      <a:pt x="2053" y="594"/>
                    </a:lnTo>
                    <a:lnTo>
                      <a:pt x="2040" y="597"/>
                    </a:lnTo>
                    <a:lnTo>
                      <a:pt x="2015" y="604"/>
                    </a:lnTo>
                    <a:lnTo>
                      <a:pt x="2015" y="604"/>
                    </a:lnTo>
                    <a:lnTo>
                      <a:pt x="2008" y="616"/>
                    </a:lnTo>
                    <a:lnTo>
                      <a:pt x="1998" y="629"/>
                    </a:lnTo>
                    <a:lnTo>
                      <a:pt x="1987" y="640"/>
                    </a:lnTo>
                    <a:lnTo>
                      <a:pt x="1973" y="649"/>
                    </a:lnTo>
                    <a:lnTo>
                      <a:pt x="1957" y="657"/>
                    </a:lnTo>
                    <a:lnTo>
                      <a:pt x="1940" y="661"/>
                    </a:lnTo>
                    <a:lnTo>
                      <a:pt x="1932" y="663"/>
                    </a:lnTo>
                    <a:lnTo>
                      <a:pt x="1922" y="663"/>
                    </a:lnTo>
                    <a:lnTo>
                      <a:pt x="1914" y="661"/>
                    </a:lnTo>
                    <a:lnTo>
                      <a:pt x="1904" y="660"/>
                    </a:lnTo>
                    <a:lnTo>
                      <a:pt x="1904" y="660"/>
                    </a:lnTo>
                    <a:lnTo>
                      <a:pt x="1905" y="664"/>
                    </a:lnTo>
                    <a:lnTo>
                      <a:pt x="1908" y="667"/>
                    </a:lnTo>
                    <a:lnTo>
                      <a:pt x="1917" y="671"/>
                    </a:lnTo>
                    <a:lnTo>
                      <a:pt x="1921" y="674"/>
                    </a:lnTo>
                    <a:lnTo>
                      <a:pt x="1925" y="677"/>
                    </a:lnTo>
                    <a:lnTo>
                      <a:pt x="1928" y="681"/>
                    </a:lnTo>
                    <a:lnTo>
                      <a:pt x="1929" y="687"/>
                    </a:lnTo>
                    <a:lnTo>
                      <a:pt x="1929" y="687"/>
                    </a:lnTo>
                    <a:lnTo>
                      <a:pt x="1910" y="695"/>
                    </a:lnTo>
                    <a:lnTo>
                      <a:pt x="1889" y="702"/>
                    </a:lnTo>
                    <a:lnTo>
                      <a:pt x="1867" y="708"/>
                    </a:lnTo>
                    <a:lnTo>
                      <a:pt x="1845" y="712"/>
                    </a:lnTo>
                    <a:lnTo>
                      <a:pt x="1845" y="712"/>
                    </a:lnTo>
                    <a:lnTo>
                      <a:pt x="1825" y="734"/>
                    </a:lnTo>
                    <a:lnTo>
                      <a:pt x="1806" y="755"/>
                    </a:lnTo>
                    <a:lnTo>
                      <a:pt x="1765" y="796"/>
                    </a:lnTo>
                    <a:lnTo>
                      <a:pt x="1765" y="796"/>
                    </a:lnTo>
                    <a:lnTo>
                      <a:pt x="1759" y="797"/>
                    </a:lnTo>
                    <a:lnTo>
                      <a:pt x="1755" y="799"/>
                    </a:lnTo>
                    <a:lnTo>
                      <a:pt x="1752" y="797"/>
                    </a:lnTo>
                    <a:lnTo>
                      <a:pt x="1752" y="797"/>
                    </a:lnTo>
                    <a:lnTo>
                      <a:pt x="1761" y="805"/>
                    </a:lnTo>
                    <a:lnTo>
                      <a:pt x="1769" y="809"/>
                    </a:lnTo>
                    <a:lnTo>
                      <a:pt x="1778" y="810"/>
                    </a:lnTo>
                    <a:lnTo>
                      <a:pt x="1789" y="812"/>
                    </a:lnTo>
                    <a:lnTo>
                      <a:pt x="1789" y="812"/>
                    </a:lnTo>
                    <a:lnTo>
                      <a:pt x="1789" y="816"/>
                    </a:lnTo>
                    <a:lnTo>
                      <a:pt x="1790" y="819"/>
                    </a:lnTo>
                    <a:lnTo>
                      <a:pt x="1792" y="821"/>
                    </a:lnTo>
                    <a:lnTo>
                      <a:pt x="1792" y="826"/>
                    </a:lnTo>
                    <a:lnTo>
                      <a:pt x="1792" y="826"/>
                    </a:lnTo>
                    <a:lnTo>
                      <a:pt x="1813" y="827"/>
                    </a:lnTo>
                    <a:lnTo>
                      <a:pt x="1838" y="830"/>
                    </a:lnTo>
                    <a:lnTo>
                      <a:pt x="1852" y="831"/>
                    </a:lnTo>
                    <a:lnTo>
                      <a:pt x="1865" y="835"/>
                    </a:lnTo>
                    <a:lnTo>
                      <a:pt x="1876" y="840"/>
                    </a:lnTo>
                    <a:lnTo>
                      <a:pt x="1886" y="845"/>
                    </a:lnTo>
                    <a:lnTo>
                      <a:pt x="1886" y="845"/>
                    </a:lnTo>
                    <a:lnTo>
                      <a:pt x="1893" y="845"/>
                    </a:lnTo>
                    <a:lnTo>
                      <a:pt x="1900" y="848"/>
                    </a:lnTo>
                    <a:lnTo>
                      <a:pt x="1905" y="849"/>
                    </a:lnTo>
                    <a:lnTo>
                      <a:pt x="1908" y="849"/>
                    </a:lnTo>
                    <a:lnTo>
                      <a:pt x="1911" y="849"/>
                    </a:lnTo>
                    <a:lnTo>
                      <a:pt x="1911" y="849"/>
                    </a:lnTo>
                    <a:lnTo>
                      <a:pt x="1922" y="859"/>
                    </a:lnTo>
                    <a:lnTo>
                      <a:pt x="1926" y="866"/>
                    </a:lnTo>
                    <a:lnTo>
                      <a:pt x="1931" y="873"/>
                    </a:lnTo>
                    <a:lnTo>
                      <a:pt x="1931" y="873"/>
                    </a:lnTo>
                    <a:lnTo>
                      <a:pt x="1940" y="868"/>
                    </a:lnTo>
                    <a:lnTo>
                      <a:pt x="1950" y="862"/>
                    </a:lnTo>
                    <a:lnTo>
                      <a:pt x="1962" y="858"/>
                    </a:lnTo>
                    <a:lnTo>
                      <a:pt x="1967" y="858"/>
                    </a:lnTo>
                    <a:lnTo>
                      <a:pt x="1973" y="858"/>
                    </a:lnTo>
                    <a:lnTo>
                      <a:pt x="1973" y="858"/>
                    </a:lnTo>
                    <a:lnTo>
                      <a:pt x="1974" y="872"/>
                    </a:lnTo>
                    <a:lnTo>
                      <a:pt x="1978" y="886"/>
                    </a:lnTo>
                    <a:lnTo>
                      <a:pt x="1984" y="899"/>
                    </a:lnTo>
                    <a:lnTo>
                      <a:pt x="1988" y="914"/>
                    </a:lnTo>
                    <a:lnTo>
                      <a:pt x="1988" y="914"/>
                    </a:lnTo>
                    <a:lnTo>
                      <a:pt x="2002" y="913"/>
                    </a:lnTo>
                    <a:lnTo>
                      <a:pt x="2015" y="911"/>
                    </a:lnTo>
                    <a:lnTo>
                      <a:pt x="2026" y="911"/>
                    </a:lnTo>
                    <a:lnTo>
                      <a:pt x="2033" y="911"/>
                    </a:lnTo>
                    <a:lnTo>
                      <a:pt x="2039" y="914"/>
                    </a:lnTo>
                    <a:lnTo>
                      <a:pt x="2039" y="914"/>
                    </a:lnTo>
                    <a:lnTo>
                      <a:pt x="2042" y="925"/>
                    </a:lnTo>
                    <a:lnTo>
                      <a:pt x="2043" y="936"/>
                    </a:lnTo>
                    <a:lnTo>
                      <a:pt x="2043" y="936"/>
                    </a:lnTo>
                    <a:lnTo>
                      <a:pt x="2043" y="938"/>
                    </a:lnTo>
                    <a:lnTo>
                      <a:pt x="2044" y="941"/>
                    </a:lnTo>
                    <a:lnTo>
                      <a:pt x="2049" y="942"/>
                    </a:lnTo>
                    <a:lnTo>
                      <a:pt x="2053" y="945"/>
                    </a:lnTo>
                    <a:lnTo>
                      <a:pt x="2054" y="946"/>
                    </a:lnTo>
                    <a:lnTo>
                      <a:pt x="2054" y="949"/>
                    </a:lnTo>
                    <a:lnTo>
                      <a:pt x="2054" y="949"/>
                    </a:lnTo>
                    <a:lnTo>
                      <a:pt x="2056" y="960"/>
                    </a:lnTo>
                    <a:lnTo>
                      <a:pt x="2054" y="966"/>
                    </a:lnTo>
                    <a:lnTo>
                      <a:pt x="2051" y="970"/>
                    </a:lnTo>
                    <a:lnTo>
                      <a:pt x="2051" y="970"/>
                    </a:lnTo>
                    <a:lnTo>
                      <a:pt x="2058" y="977"/>
                    </a:lnTo>
                    <a:lnTo>
                      <a:pt x="2061" y="983"/>
                    </a:lnTo>
                    <a:lnTo>
                      <a:pt x="2061" y="988"/>
                    </a:lnTo>
                    <a:lnTo>
                      <a:pt x="2061" y="988"/>
                    </a:lnTo>
                    <a:lnTo>
                      <a:pt x="2068" y="986"/>
                    </a:lnTo>
                    <a:lnTo>
                      <a:pt x="2075" y="981"/>
                    </a:lnTo>
                    <a:lnTo>
                      <a:pt x="2084" y="980"/>
                    </a:lnTo>
                    <a:lnTo>
                      <a:pt x="2092" y="979"/>
                    </a:lnTo>
                    <a:lnTo>
                      <a:pt x="2100" y="979"/>
                    </a:lnTo>
                    <a:lnTo>
                      <a:pt x="2109" y="980"/>
                    </a:lnTo>
                    <a:lnTo>
                      <a:pt x="2115" y="983"/>
                    </a:lnTo>
                    <a:lnTo>
                      <a:pt x="2120" y="988"/>
                    </a:lnTo>
                    <a:lnTo>
                      <a:pt x="2120" y="988"/>
                    </a:lnTo>
                    <a:lnTo>
                      <a:pt x="2116" y="1008"/>
                    </a:lnTo>
                    <a:lnTo>
                      <a:pt x="2113" y="1024"/>
                    </a:lnTo>
                    <a:lnTo>
                      <a:pt x="2113" y="1024"/>
                    </a:lnTo>
                    <a:lnTo>
                      <a:pt x="2117" y="1022"/>
                    </a:lnTo>
                    <a:lnTo>
                      <a:pt x="2124" y="1021"/>
                    </a:lnTo>
                    <a:lnTo>
                      <a:pt x="2130" y="1021"/>
                    </a:lnTo>
                    <a:lnTo>
                      <a:pt x="2137" y="1022"/>
                    </a:lnTo>
                    <a:lnTo>
                      <a:pt x="2143" y="1024"/>
                    </a:lnTo>
                    <a:lnTo>
                      <a:pt x="2148" y="1026"/>
                    </a:lnTo>
                    <a:lnTo>
                      <a:pt x="2154" y="1031"/>
                    </a:lnTo>
                    <a:lnTo>
                      <a:pt x="2158" y="1035"/>
                    </a:lnTo>
                    <a:lnTo>
                      <a:pt x="2158" y="1035"/>
                    </a:lnTo>
                    <a:lnTo>
                      <a:pt x="2155" y="1052"/>
                    </a:lnTo>
                    <a:lnTo>
                      <a:pt x="2154" y="1067"/>
                    </a:lnTo>
                    <a:lnTo>
                      <a:pt x="2152" y="1084"/>
                    </a:lnTo>
                    <a:lnTo>
                      <a:pt x="2151" y="1104"/>
                    </a:lnTo>
                    <a:lnTo>
                      <a:pt x="2151" y="1104"/>
                    </a:lnTo>
                    <a:lnTo>
                      <a:pt x="2161" y="1129"/>
                    </a:lnTo>
                    <a:lnTo>
                      <a:pt x="2172" y="1153"/>
                    </a:lnTo>
                    <a:lnTo>
                      <a:pt x="2199" y="1202"/>
                    </a:lnTo>
                    <a:lnTo>
                      <a:pt x="2211" y="1229"/>
                    </a:lnTo>
                    <a:lnTo>
                      <a:pt x="2223" y="1255"/>
                    </a:lnTo>
                    <a:lnTo>
                      <a:pt x="2227" y="1268"/>
                    </a:lnTo>
                    <a:lnTo>
                      <a:pt x="2230" y="1283"/>
                    </a:lnTo>
                    <a:lnTo>
                      <a:pt x="2232" y="1297"/>
                    </a:lnTo>
                    <a:lnTo>
                      <a:pt x="2234" y="1313"/>
                    </a:lnTo>
                    <a:lnTo>
                      <a:pt x="2234" y="1313"/>
                    </a:lnTo>
                    <a:lnTo>
                      <a:pt x="2234" y="1324"/>
                    </a:lnTo>
                    <a:lnTo>
                      <a:pt x="2235" y="1337"/>
                    </a:lnTo>
                    <a:lnTo>
                      <a:pt x="2235" y="1337"/>
                    </a:lnTo>
                    <a:lnTo>
                      <a:pt x="2234" y="1351"/>
                    </a:lnTo>
                    <a:lnTo>
                      <a:pt x="2230" y="1362"/>
                    </a:lnTo>
                    <a:lnTo>
                      <a:pt x="2224" y="1373"/>
                    </a:lnTo>
                    <a:lnTo>
                      <a:pt x="2217" y="1384"/>
                    </a:lnTo>
                    <a:lnTo>
                      <a:pt x="2207" y="1393"/>
                    </a:lnTo>
                    <a:lnTo>
                      <a:pt x="2197" y="1401"/>
                    </a:lnTo>
                    <a:lnTo>
                      <a:pt x="2186" y="1410"/>
                    </a:lnTo>
                    <a:lnTo>
                      <a:pt x="2175" y="1415"/>
                    </a:lnTo>
                    <a:lnTo>
                      <a:pt x="2175" y="1415"/>
                    </a:lnTo>
                    <a:lnTo>
                      <a:pt x="2234" y="1421"/>
                    </a:lnTo>
                    <a:lnTo>
                      <a:pt x="2297" y="1425"/>
                    </a:lnTo>
                    <a:lnTo>
                      <a:pt x="2360" y="1428"/>
                    </a:lnTo>
                    <a:lnTo>
                      <a:pt x="2421" y="1429"/>
                    </a:lnTo>
                    <a:lnTo>
                      <a:pt x="2421" y="1429"/>
                    </a:lnTo>
                    <a:lnTo>
                      <a:pt x="2449" y="1431"/>
                    </a:lnTo>
                    <a:lnTo>
                      <a:pt x="2463" y="1432"/>
                    </a:lnTo>
                    <a:lnTo>
                      <a:pt x="2477" y="1435"/>
                    </a:lnTo>
                    <a:lnTo>
                      <a:pt x="2491" y="1438"/>
                    </a:lnTo>
                    <a:lnTo>
                      <a:pt x="2503" y="1442"/>
                    </a:lnTo>
                    <a:lnTo>
                      <a:pt x="2515" y="1448"/>
                    </a:lnTo>
                    <a:lnTo>
                      <a:pt x="2523" y="1455"/>
                    </a:lnTo>
                    <a:lnTo>
                      <a:pt x="2523" y="1455"/>
                    </a:lnTo>
                    <a:lnTo>
                      <a:pt x="2529" y="1460"/>
                    </a:lnTo>
                    <a:lnTo>
                      <a:pt x="2533" y="1467"/>
                    </a:lnTo>
                    <a:lnTo>
                      <a:pt x="2536" y="1477"/>
                    </a:lnTo>
                    <a:lnTo>
                      <a:pt x="2538" y="1488"/>
                    </a:lnTo>
                    <a:lnTo>
                      <a:pt x="2541" y="1499"/>
                    </a:lnTo>
                    <a:lnTo>
                      <a:pt x="2543" y="1512"/>
                    </a:lnTo>
                    <a:lnTo>
                      <a:pt x="2543" y="1523"/>
                    </a:lnTo>
                    <a:lnTo>
                      <a:pt x="2541" y="1535"/>
                    </a:lnTo>
                    <a:lnTo>
                      <a:pt x="2541" y="1535"/>
                    </a:lnTo>
                    <a:lnTo>
                      <a:pt x="2540" y="1537"/>
                    </a:lnTo>
                    <a:lnTo>
                      <a:pt x="2536" y="1543"/>
                    </a:lnTo>
                    <a:lnTo>
                      <a:pt x="2536" y="1543"/>
                    </a:lnTo>
                    <a:lnTo>
                      <a:pt x="2536" y="1546"/>
                    </a:lnTo>
                    <a:lnTo>
                      <a:pt x="2536" y="1549"/>
                    </a:lnTo>
                    <a:lnTo>
                      <a:pt x="2536" y="1553"/>
                    </a:lnTo>
                    <a:lnTo>
                      <a:pt x="2536" y="1553"/>
                    </a:lnTo>
                    <a:lnTo>
                      <a:pt x="2530" y="1558"/>
                    </a:lnTo>
                    <a:lnTo>
                      <a:pt x="2524" y="1563"/>
                    </a:lnTo>
                    <a:lnTo>
                      <a:pt x="2516" y="1565"/>
                    </a:lnTo>
                    <a:lnTo>
                      <a:pt x="2506" y="1567"/>
                    </a:lnTo>
                    <a:lnTo>
                      <a:pt x="2485" y="1570"/>
                    </a:lnTo>
                    <a:lnTo>
                      <a:pt x="2475" y="1572"/>
                    </a:lnTo>
                    <a:lnTo>
                      <a:pt x="2465" y="1575"/>
                    </a:lnTo>
                    <a:lnTo>
                      <a:pt x="2465" y="1575"/>
                    </a:lnTo>
                    <a:lnTo>
                      <a:pt x="2446" y="1574"/>
                    </a:lnTo>
                    <a:lnTo>
                      <a:pt x="2423" y="1574"/>
                    </a:lnTo>
                    <a:lnTo>
                      <a:pt x="2373" y="1572"/>
                    </a:lnTo>
                    <a:lnTo>
                      <a:pt x="2373" y="1572"/>
                    </a:lnTo>
                    <a:lnTo>
                      <a:pt x="2350" y="1574"/>
                    </a:lnTo>
                    <a:lnTo>
                      <a:pt x="2328" y="1577"/>
                    </a:lnTo>
                    <a:lnTo>
                      <a:pt x="2305" y="1581"/>
                    </a:lnTo>
                    <a:lnTo>
                      <a:pt x="2284" y="1585"/>
                    </a:lnTo>
                    <a:lnTo>
                      <a:pt x="2241" y="1594"/>
                    </a:lnTo>
                    <a:lnTo>
                      <a:pt x="2220" y="1596"/>
                    </a:lnTo>
                    <a:lnTo>
                      <a:pt x="2200" y="1598"/>
                    </a:lnTo>
                    <a:lnTo>
                      <a:pt x="2200" y="1598"/>
                    </a:lnTo>
                    <a:lnTo>
                      <a:pt x="2148" y="1598"/>
                    </a:lnTo>
                    <a:lnTo>
                      <a:pt x="2123" y="1598"/>
                    </a:lnTo>
                    <a:lnTo>
                      <a:pt x="2096" y="1601"/>
                    </a:lnTo>
                    <a:lnTo>
                      <a:pt x="2096" y="1601"/>
                    </a:lnTo>
                    <a:lnTo>
                      <a:pt x="2079" y="1603"/>
                    </a:lnTo>
                    <a:lnTo>
                      <a:pt x="2061" y="1605"/>
                    </a:lnTo>
                    <a:lnTo>
                      <a:pt x="2025" y="1605"/>
                    </a:lnTo>
                    <a:lnTo>
                      <a:pt x="1987" y="1605"/>
                    </a:lnTo>
                    <a:lnTo>
                      <a:pt x="1950" y="1606"/>
                    </a:lnTo>
                    <a:lnTo>
                      <a:pt x="1950" y="1606"/>
                    </a:lnTo>
                    <a:lnTo>
                      <a:pt x="1876" y="1612"/>
                    </a:lnTo>
                    <a:lnTo>
                      <a:pt x="1835" y="1613"/>
                    </a:lnTo>
                    <a:lnTo>
                      <a:pt x="1790" y="1613"/>
                    </a:lnTo>
                    <a:lnTo>
                      <a:pt x="1790" y="1613"/>
                    </a:lnTo>
                    <a:lnTo>
                      <a:pt x="1797" y="1616"/>
                    </a:lnTo>
                    <a:lnTo>
                      <a:pt x="1807" y="1617"/>
                    </a:lnTo>
                    <a:lnTo>
                      <a:pt x="1816" y="1619"/>
                    </a:lnTo>
                    <a:lnTo>
                      <a:pt x="1824" y="1620"/>
                    </a:lnTo>
                    <a:lnTo>
                      <a:pt x="1824" y="1620"/>
                    </a:lnTo>
                    <a:lnTo>
                      <a:pt x="1796" y="1622"/>
                    </a:lnTo>
                    <a:lnTo>
                      <a:pt x="1768" y="1623"/>
                    </a:lnTo>
                    <a:lnTo>
                      <a:pt x="1740" y="1622"/>
                    </a:lnTo>
                    <a:lnTo>
                      <a:pt x="1727" y="1619"/>
                    </a:lnTo>
                    <a:lnTo>
                      <a:pt x="1716" y="1617"/>
                    </a:lnTo>
                    <a:lnTo>
                      <a:pt x="1716" y="1617"/>
                    </a:lnTo>
                    <a:lnTo>
                      <a:pt x="1675" y="1617"/>
                    </a:lnTo>
                    <a:lnTo>
                      <a:pt x="1633" y="1616"/>
                    </a:lnTo>
                    <a:lnTo>
                      <a:pt x="1591" y="1615"/>
                    </a:lnTo>
                    <a:lnTo>
                      <a:pt x="1553" y="1612"/>
                    </a:lnTo>
                    <a:lnTo>
                      <a:pt x="1553" y="1612"/>
                    </a:lnTo>
                    <a:lnTo>
                      <a:pt x="1532" y="1610"/>
                    </a:lnTo>
                    <a:lnTo>
                      <a:pt x="1509" y="1610"/>
                    </a:lnTo>
                    <a:lnTo>
                      <a:pt x="1488" y="1610"/>
                    </a:lnTo>
                    <a:lnTo>
                      <a:pt x="1467" y="1608"/>
                    </a:lnTo>
                    <a:lnTo>
                      <a:pt x="1467" y="1608"/>
                    </a:lnTo>
                    <a:lnTo>
                      <a:pt x="1442" y="1603"/>
                    </a:lnTo>
                    <a:lnTo>
                      <a:pt x="1413" y="1601"/>
                    </a:lnTo>
                    <a:lnTo>
                      <a:pt x="1413" y="1601"/>
                    </a:lnTo>
                    <a:lnTo>
                      <a:pt x="1289" y="1598"/>
                    </a:lnTo>
                    <a:lnTo>
                      <a:pt x="1166" y="1596"/>
                    </a:lnTo>
                    <a:lnTo>
                      <a:pt x="1166" y="1596"/>
                    </a:lnTo>
                    <a:lnTo>
                      <a:pt x="1102" y="1595"/>
                    </a:lnTo>
                    <a:lnTo>
                      <a:pt x="1036" y="1596"/>
                    </a:lnTo>
                    <a:lnTo>
                      <a:pt x="972" y="1595"/>
                    </a:lnTo>
                    <a:lnTo>
                      <a:pt x="940" y="1594"/>
                    </a:lnTo>
                    <a:lnTo>
                      <a:pt x="907" y="1591"/>
                    </a:lnTo>
                    <a:lnTo>
                      <a:pt x="907" y="1591"/>
                    </a:lnTo>
                    <a:lnTo>
                      <a:pt x="843" y="1584"/>
                    </a:lnTo>
                    <a:lnTo>
                      <a:pt x="782" y="1580"/>
                    </a:lnTo>
                    <a:lnTo>
                      <a:pt x="782" y="1580"/>
                    </a:lnTo>
                    <a:lnTo>
                      <a:pt x="747" y="1578"/>
                    </a:lnTo>
                    <a:lnTo>
                      <a:pt x="712" y="1574"/>
                    </a:lnTo>
                    <a:lnTo>
                      <a:pt x="639" y="1564"/>
                    </a:lnTo>
                    <a:lnTo>
                      <a:pt x="639" y="1564"/>
                    </a:lnTo>
                    <a:lnTo>
                      <a:pt x="612" y="1563"/>
                    </a:lnTo>
                    <a:lnTo>
                      <a:pt x="584" y="1561"/>
                    </a:lnTo>
                    <a:lnTo>
                      <a:pt x="527" y="1560"/>
                    </a:lnTo>
                    <a:lnTo>
                      <a:pt x="527" y="1560"/>
                    </a:lnTo>
                    <a:lnTo>
                      <a:pt x="458" y="1557"/>
                    </a:lnTo>
                    <a:lnTo>
                      <a:pt x="392" y="1556"/>
                    </a:lnTo>
                    <a:lnTo>
                      <a:pt x="327" y="1554"/>
                    </a:lnTo>
                    <a:lnTo>
                      <a:pt x="264" y="1550"/>
                    </a:lnTo>
                    <a:lnTo>
                      <a:pt x="264" y="1550"/>
                    </a:lnTo>
                    <a:lnTo>
                      <a:pt x="197" y="1544"/>
                    </a:lnTo>
                    <a:lnTo>
                      <a:pt x="163" y="1540"/>
                    </a:lnTo>
                    <a:lnTo>
                      <a:pt x="130" y="1535"/>
                    </a:lnTo>
                    <a:lnTo>
                      <a:pt x="97" y="1526"/>
                    </a:lnTo>
                    <a:lnTo>
                      <a:pt x="66" y="1516"/>
                    </a:lnTo>
                    <a:lnTo>
                      <a:pt x="52" y="1511"/>
                    </a:lnTo>
                    <a:lnTo>
                      <a:pt x="37" y="1504"/>
                    </a:lnTo>
                    <a:lnTo>
                      <a:pt x="23" y="1495"/>
                    </a:lnTo>
                    <a:lnTo>
                      <a:pt x="9" y="1487"/>
                    </a:lnTo>
                    <a:lnTo>
                      <a:pt x="9" y="1487"/>
                    </a:lnTo>
                    <a:lnTo>
                      <a:pt x="7" y="1477"/>
                    </a:lnTo>
                    <a:lnTo>
                      <a:pt x="5" y="1467"/>
                    </a:lnTo>
                    <a:lnTo>
                      <a:pt x="2" y="1457"/>
                    </a:lnTo>
                    <a:lnTo>
                      <a:pt x="0" y="1453"/>
                    </a:lnTo>
                    <a:lnTo>
                      <a:pt x="0" y="1448"/>
                    </a:lnTo>
                    <a:lnTo>
                      <a:pt x="0" y="1448"/>
                    </a:lnTo>
                    <a:lnTo>
                      <a:pt x="3" y="1439"/>
                    </a:lnTo>
                    <a:lnTo>
                      <a:pt x="7" y="1431"/>
                    </a:lnTo>
                    <a:lnTo>
                      <a:pt x="13" y="1424"/>
                    </a:lnTo>
                    <a:lnTo>
                      <a:pt x="20" y="1417"/>
                    </a:lnTo>
                    <a:lnTo>
                      <a:pt x="31" y="1403"/>
                    </a:lnTo>
                    <a:lnTo>
                      <a:pt x="37" y="1396"/>
                    </a:lnTo>
                    <a:lnTo>
                      <a:pt x="40" y="1387"/>
                    </a:lnTo>
                    <a:lnTo>
                      <a:pt x="40" y="1387"/>
                    </a:lnTo>
                    <a:lnTo>
                      <a:pt x="45" y="1384"/>
                    </a:lnTo>
                    <a:lnTo>
                      <a:pt x="52" y="1382"/>
                    </a:lnTo>
                    <a:lnTo>
                      <a:pt x="59" y="1380"/>
                    </a:lnTo>
                    <a:lnTo>
                      <a:pt x="66" y="1380"/>
                    </a:lnTo>
                    <a:lnTo>
                      <a:pt x="80" y="1382"/>
                    </a:lnTo>
                    <a:lnTo>
                      <a:pt x="96" y="1383"/>
                    </a:lnTo>
                    <a:lnTo>
                      <a:pt x="96" y="1383"/>
                    </a:lnTo>
                    <a:lnTo>
                      <a:pt x="116" y="1383"/>
                    </a:lnTo>
                    <a:lnTo>
                      <a:pt x="135" y="1380"/>
                    </a:lnTo>
                    <a:lnTo>
                      <a:pt x="155" y="1379"/>
                    </a:lnTo>
                    <a:lnTo>
                      <a:pt x="165" y="1379"/>
                    </a:lnTo>
                    <a:lnTo>
                      <a:pt x="174" y="1379"/>
                    </a:lnTo>
                    <a:lnTo>
                      <a:pt x="174" y="1379"/>
                    </a:lnTo>
                    <a:lnTo>
                      <a:pt x="173" y="1372"/>
                    </a:lnTo>
                    <a:lnTo>
                      <a:pt x="172" y="1363"/>
                    </a:lnTo>
                    <a:lnTo>
                      <a:pt x="170" y="1353"/>
                    </a:lnTo>
                    <a:lnTo>
                      <a:pt x="170" y="1344"/>
                    </a:lnTo>
                    <a:lnTo>
                      <a:pt x="170" y="1344"/>
                    </a:lnTo>
                    <a:lnTo>
                      <a:pt x="172" y="1338"/>
                    </a:lnTo>
                    <a:lnTo>
                      <a:pt x="173" y="1332"/>
                    </a:lnTo>
                    <a:lnTo>
                      <a:pt x="179" y="1323"/>
                    </a:lnTo>
                    <a:lnTo>
                      <a:pt x="183" y="1313"/>
                    </a:lnTo>
                    <a:lnTo>
                      <a:pt x="186" y="1309"/>
                    </a:lnTo>
                    <a:lnTo>
                      <a:pt x="186" y="1304"/>
                    </a:lnTo>
                    <a:lnTo>
                      <a:pt x="186" y="1304"/>
                    </a:lnTo>
                    <a:lnTo>
                      <a:pt x="194" y="1299"/>
                    </a:lnTo>
                    <a:lnTo>
                      <a:pt x="197" y="1295"/>
                    </a:lnTo>
                    <a:lnTo>
                      <a:pt x="198" y="1290"/>
                    </a:lnTo>
                    <a:lnTo>
                      <a:pt x="198" y="1290"/>
                    </a:lnTo>
                    <a:lnTo>
                      <a:pt x="201" y="1289"/>
                    </a:lnTo>
                    <a:lnTo>
                      <a:pt x="204" y="1287"/>
                    </a:lnTo>
                    <a:lnTo>
                      <a:pt x="205" y="1287"/>
                    </a:lnTo>
                    <a:lnTo>
                      <a:pt x="210" y="1287"/>
                    </a:lnTo>
                    <a:lnTo>
                      <a:pt x="210" y="1287"/>
                    </a:lnTo>
                    <a:lnTo>
                      <a:pt x="218" y="1276"/>
                    </a:lnTo>
                    <a:lnTo>
                      <a:pt x="226" y="1262"/>
                    </a:lnTo>
                    <a:lnTo>
                      <a:pt x="226" y="1262"/>
                    </a:lnTo>
                    <a:lnTo>
                      <a:pt x="235" y="1259"/>
                    </a:lnTo>
                    <a:lnTo>
                      <a:pt x="242" y="1261"/>
                    </a:lnTo>
                    <a:lnTo>
                      <a:pt x="249" y="1262"/>
                    </a:lnTo>
                    <a:lnTo>
                      <a:pt x="257" y="1264"/>
                    </a:lnTo>
                    <a:lnTo>
                      <a:pt x="257" y="1264"/>
                    </a:lnTo>
                    <a:lnTo>
                      <a:pt x="257" y="1250"/>
                    </a:lnTo>
                    <a:lnTo>
                      <a:pt x="257" y="1234"/>
                    </a:lnTo>
                    <a:lnTo>
                      <a:pt x="260" y="1219"/>
                    </a:lnTo>
                    <a:lnTo>
                      <a:pt x="263" y="1205"/>
                    </a:lnTo>
                    <a:lnTo>
                      <a:pt x="267" y="1191"/>
                    </a:lnTo>
                    <a:lnTo>
                      <a:pt x="271" y="1177"/>
                    </a:lnTo>
                    <a:lnTo>
                      <a:pt x="277" y="1165"/>
                    </a:lnTo>
                    <a:lnTo>
                      <a:pt x="283" y="1157"/>
                    </a:lnTo>
                    <a:lnTo>
                      <a:pt x="283" y="1157"/>
                    </a:lnTo>
                    <a:lnTo>
                      <a:pt x="298" y="1148"/>
                    </a:lnTo>
                    <a:lnTo>
                      <a:pt x="298" y="1148"/>
                    </a:lnTo>
                    <a:lnTo>
                      <a:pt x="326" y="1148"/>
                    </a:lnTo>
                    <a:lnTo>
                      <a:pt x="350" y="1150"/>
                    </a:lnTo>
                    <a:lnTo>
                      <a:pt x="372" y="1148"/>
                    </a:lnTo>
                    <a:lnTo>
                      <a:pt x="384" y="1146"/>
                    </a:lnTo>
                    <a:lnTo>
                      <a:pt x="396" y="1143"/>
                    </a:lnTo>
                    <a:lnTo>
                      <a:pt x="396" y="1143"/>
                    </a:lnTo>
                    <a:lnTo>
                      <a:pt x="381" y="1130"/>
                    </a:lnTo>
                    <a:lnTo>
                      <a:pt x="365" y="1115"/>
                    </a:lnTo>
                    <a:lnTo>
                      <a:pt x="351" y="1098"/>
                    </a:lnTo>
                    <a:lnTo>
                      <a:pt x="337" y="1078"/>
                    </a:lnTo>
                    <a:lnTo>
                      <a:pt x="326" y="1059"/>
                    </a:lnTo>
                    <a:lnTo>
                      <a:pt x="316" y="1036"/>
                    </a:lnTo>
                    <a:lnTo>
                      <a:pt x="308" y="1014"/>
                    </a:lnTo>
                    <a:lnTo>
                      <a:pt x="304" y="990"/>
                    </a:lnTo>
                    <a:lnTo>
                      <a:pt x="304" y="990"/>
                    </a:lnTo>
                    <a:lnTo>
                      <a:pt x="302" y="979"/>
                    </a:lnTo>
                    <a:lnTo>
                      <a:pt x="302" y="966"/>
                    </a:lnTo>
                    <a:lnTo>
                      <a:pt x="302" y="953"/>
                    </a:lnTo>
                    <a:lnTo>
                      <a:pt x="305" y="943"/>
                    </a:lnTo>
                    <a:lnTo>
                      <a:pt x="305" y="943"/>
                    </a:lnTo>
                    <a:lnTo>
                      <a:pt x="311" y="934"/>
                    </a:lnTo>
                    <a:lnTo>
                      <a:pt x="319" y="925"/>
                    </a:lnTo>
                    <a:lnTo>
                      <a:pt x="329" y="917"/>
                    </a:lnTo>
                    <a:lnTo>
                      <a:pt x="343" y="910"/>
                    </a:lnTo>
                    <a:lnTo>
                      <a:pt x="357" y="903"/>
                    </a:lnTo>
                    <a:lnTo>
                      <a:pt x="372" y="897"/>
                    </a:lnTo>
                    <a:lnTo>
                      <a:pt x="388" y="893"/>
                    </a:lnTo>
                    <a:lnTo>
                      <a:pt x="403" y="890"/>
                    </a:lnTo>
                    <a:lnTo>
                      <a:pt x="403" y="890"/>
                    </a:lnTo>
                    <a:lnTo>
                      <a:pt x="424" y="889"/>
                    </a:lnTo>
                    <a:lnTo>
                      <a:pt x="447" y="890"/>
                    </a:lnTo>
                    <a:lnTo>
                      <a:pt x="458" y="892"/>
                    </a:lnTo>
                    <a:lnTo>
                      <a:pt x="468" y="894"/>
                    </a:lnTo>
                    <a:lnTo>
                      <a:pt x="476" y="897"/>
                    </a:lnTo>
                    <a:lnTo>
                      <a:pt x="483" y="901"/>
                    </a:lnTo>
                    <a:lnTo>
                      <a:pt x="483" y="901"/>
                    </a:lnTo>
                    <a:lnTo>
                      <a:pt x="475" y="890"/>
                    </a:lnTo>
                    <a:lnTo>
                      <a:pt x="466" y="879"/>
                    </a:lnTo>
                    <a:lnTo>
                      <a:pt x="445" y="859"/>
                    </a:lnTo>
                    <a:lnTo>
                      <a:pt x="424" y="841"/>
                    </a:lnTo>
                    <a:lnTo>
                      <a:pt x="403" y="823"/>
                    </a:lnTo>
                    <a:lnTo>
                      <a:pt x="403" y="823"/>
                    </a:lnTo>
                    <a:lnTo>
                      <a:pt x="409" y="813"/>
                    </a:lnTo>
                    <a:lnTo>
                      <a:pt x="415" y="803"/>
                    </a:lnTo>
                    <a:lnTo>
                      <a:pt x="417" y="799"/>
                    </a:lnTo>
                    <a:lnTo>
                      <a:pt x="422" y="797"/>
                    </a:lnTo>
                    <a:lnTo>
                      <a:pt x="426" y="796"/>
                    </a:lnTo>
                    <a:lnTo>
                      <a:pt x="431" y="797"/>
                    </a:lnTo>
                    <a:lnTo>
                      <a:pt x="431" y="797"/>
                    </a:lnTo>
                    <a:lnTo>
                      <a:pt x="438" y="802"/>
                    </a:lnTo>
                    <a:lnTo>
                      <a:pt x="445" y="807"/>
                    </a:lnTo>
                    <a:lnTo>
                      <a:pt x="462" y="823"/>
                    </a:lnTo>
                    <a:lnTo>
                      <a:pt x="476" y="840"/>
                    </a:lnTo>
                    <a:lnTo>
                      <a:pt x="485" y="852"/>
                    </a:lnTo>
                    <a:lnTo>
                      <a:pt x="485" y="852"/>
                    </a:lnTo>
                    <a:lnTo>
                      <a:pt x="483" y="838"/>
                    </a:lnTo>
                    <a:lnTo>
                      <a:pt x="482" y="826"/>
                    </a:lnTo>
                    <a:lnTo>
                      <a:pt x="483" y="813"/>
                    </a:lnTo>
                    <a:lnTo>
                      <a:pt x="485" y="800"/>
                    </a:lnTo>
                    <a:lnTo>
                      <a:pt x="489" y="789"/>
                    </a:lnTo>
                    <a:lnTo>
                      <a:pt x="493" y="779"/>
                    </a:lnTo>
                    <a:lnTo>
                      <a:pt x="499" y="769"/>
                    </a:lnTo>
                    <a:lnTo>
                      <a:pt x="504" y="760"/>
                    </a:lnTo>
                    <a:lnTo>
                      <a:pt x="520" y="740"/>
                    </a:lnTo>
                    <a:lnTo>
                      <a:pt x="535" y="723"/>
                    </a:lnTo>
                    <a:lnTo>
                      <a:pt x="551" y="705"/>
                    </a:lnTo>
                    <a:lnTo>
                      <a:pt x="566" y="688"/>
                    </a:lnTo>
                    <a:lnTo>
                      <a:pt x="566" y="688"/>
                    </a:lnTo>
                    <a:lnTo>
                      <a:pt x="573" y="691"/>
                    </a:lnTo>
                    <a:lnTo>
                      <a:pt x="577" y="691"/>
                    </a:lnTo>
                    <a:lnTo>
                      <a:pt x="582" y="694"/>
                    </a:lnTo>
                    <a:lnTo>
                      <a:pt x="582" y="694"/>
                    </a:lnTo>
                    <a:lnTo>
                      <a:pt x="582" y="705"/>
                    </a:lnTo>
                    <a:lnTo>
                      <a:pt x="583" y="717"/>
                    </a:lnTo>
                    <a:lnTo>
                      <a:pt x="590" y="740"/>
                    </a:lnTo>
                    <a:lnTo>
                      <a:pt x="594" y="753"/>
                    </a:lnTo>
                    <a:lnTo>
                      <a:pt x="597" y="765"/>
                    </a:lnTo>
                    <a:lnTo>
                      <a:pt x="598" y="778"/>
                    </a:lnTo>
                    <a:lnTo>
                      <a:pt x="597" y="793"/>
                    </a:lnTo>
                    <a:lnTo>
                      <a:pt x="597" y="793"/>
                    </a:lnTo>
                    <a:lnTo>
                      <a:pt x="594" y="805"/>
                    </a:lnTo>
                    <a:lnTo>
                      <a:pt x="590" y="814"/>
                    </a:lnTo>
                    <a:lnTo>
                      <a:pt x="583" y="823"/>
                    </a:lnTo>
                    <a:lnTo>
                      <a:pt x="576" y="830"/>
                    </a:lnTo>
                    <a:lnTo>
                      <a:pt x="559" y="844"/>
                    </a:lnTo>
                    <a:lnTo>
                      <a:pt x="551" y="849"/>
                    </a:lnTo>
                    <a:lnTo>
                      <a:pt x="544" y="858"/>
                    </a:lnTo>
                    <a:lnTo>
                      <a:pt x="544" y="858"/>
                    </a:lnTo>
                    <a:lnTo>
                      <a:pt x="561" y="852"/>
                    </a:lnTo>
                    <a:lnTo>
                      <a:pt x="577" y="848"/>
                    </a:lnTo>
                    <a:lnTo>
                      <a:pt x="586" y="847"/>
                    </a:lnTo>
                    <a:lnTo>
                      <a:pt x="594" y="847"/>
                    </a:lnTo>
                    <a:lnTo>
                      <a:pt x="603" y="847"/>
                    </a:lnTo>
                    <a:lnTo>
                      <a:pt x="611" y="849"/>
                    </a:lnTo>
                    <a:lnTo>
                      <a:pt x="611" y="849"/>
                    </a:lnTo>
                    <a:lnTo>
                      <a:pt x="624" y="854"/>
                    </a:lnTo>
                    <a:lnTo>
                      <a:pt x="635" y="861"/>
                    </a:lnTo>
                    <a:lnTo>
                      <a:pt x="643" y="868"/>
                    </a:lnTo>
                    <a:lnTo>
                      <a:pt x="653" y="878"/>
                    </a:lnTo>
                    <a:lnTo>
                      <a:pt x="669" y="896"/>
                    </a:lnTo>
                    <a:lnTo>
                      <a:pt x="685" y="914"/>
                    </a:lnTo>
                    <a:lnTo>
                      <a:pt x="685" y="914"/>
                    </a:lnTo>
                    <a:lnTo>
                      <a:pt x="695" y="949"/>
                    </a:lnTo>
                    <a:lnTo>
                      <a:pt x="699" y="967"/>
                    </a:lnTo>
                    <a:lnTo>
                      <a:pt x="701" y="987"/>
                    </a:lnTo>
                    <a:lnTo>
                      <a:pt x="701" y="987"/>
                    </a:lnTo>
                    <a:lnTo>
                      <a:pt x="699" y="1007"/>
                    </a:lnTo>
                    <a:lnTo>
                      <a:pt x="695" y="1025"/>
                    </a:lnTo>
                    <a:lnTo>
                      <a:pt x="691" y="1043"/>
                    </a:lnTo>
                    <a:lnTo>
                      <a:pt x="684" y="1060"/>
                    </a:lnTo>
                    <a:lnTo>
                      <a:pt x="676" y="1077"/>
                    </a:lnTo>
                    <a:lnTo>
                      <a:pt x="669" y="1094"/>
                    </a:lnTo>
                    <a:lnTo>
                      <a:pt x="652" y="1122"/>
                    </a:lnTo>
                    <a:lnTo>
                      <a:pt x="652" y="1122"/>
                    </a:lnTo>
                    <a:lnTo>
                      <a:pt x="663" y="1125"/>
                    </a:lnTo>
                    <a:lnTo>
                      <a:pt x="678" y="1130"/>
                    </a:lnTo>
                    <a:lnTo>
                      <a:pt x="678" y="1130"/>
                    </a:lnTo>
                    <a:lnTo>
                      <a:pt x="740" y="1122"/>
                    </a:lnTo>
                    <a:lnTo>
                      <a:pt x="757" y="1119"/>
                    </a:lnTo>
                    <a:lnTo>
                      <a:pt x="775" y="1119"/>
                    </a:lnTo>
                    <a:lnTo>
                      <a:pt x="794" y="1119"/>
                    </a:lnTo>
                    <a:lnTo>
                      <a:pt x="813" y="1120"/>
                    </a:lnTo>
                    <a:lnTo>
                      <a:pt x="813" y="1120"/>
                    </a:lnTo>
                    <a:lnTo>
                      <a:pt x="823" y="1123"/>
                    </a:lnTo>
                    <a:lnTo>
                      <a:pt x="831" y="1125"/>
                    </a:lnTo>
                    <a:lnTo>
                      <a:pt x="831" y="1125"/>
                    </a:lnTo>
                    <a:lnTo>
                      <a:pt x="838" y="1125"/>
                    </a:lnTo>
                    <a:lnTo>
                      <a:pt x="845" y="1125"/>
                    </a:lnTo>
                    <a:lnTo>
                      <a:pt x="853" y="1125"/>
                    </a:lnTo>
                    <a:lnTo>
                      <a:pt x="858" y="1125"/>
                    </a:lnTo>
                    <a:lnTo>
                      <a:pt x="858" y="1125"/>
                    </a:lnTo>
                    <a:lnTo>
                      <a:pt x="861" y="1127"/>
                    </a:lnTo>
                    <a:lnTo>
                      <a:pt x="864" y="1130"/>
                    </a:lnTo>
                    <a:lnTo>
                      <a:pt x="865" y="1133"/>
                    </a:lnTo>
                    <a:lnTo>
                      <a:pt x="868" y="1136"/>
                    </a:lnTo>
                    <a:lnTo>
                      <a:pt x="868" y="1136"/>
                    </a:lnTo>
                    <a:lnTo>
                      <a:pt x="872" y="1137"/>
                    </a:lnTo>
                    <a:lnTo>
                      <a:pt x="875" y="1137"/>
                    </a:lnTo>
                    <a:lnTo>
                      <a:pt x="878" y="1139"/>
                    </a:lnTo>
                    <a:lnTo>
                      <a:pt x="881" y="1139"/>
                    </a:lnTo>
                    <a:lnTo>
                      <a:pt x="881" y="1139"/>
                    </a:lnTo>
                    <a:lnTo>
                      <a:pt x="889" y="1146"/>
                    </a:lnTo>
                    <a:lnTo>
                      <a:pt x="896" y="1154"/>
                    </a:lnTo>
                    <a:lnTo>
                      <a:pt x="904" y="1160"/>
                    </a:lnTo>
                    <a:lnTo>
                      <a:pt x="909" y="1163"/>
                    </a:lnTo>
                    <a:lnTo>
                      <a:pt x="914" y="1164"/>
                    </a:lnTo>
                    <a:lnTo>
                      <a:pt x="914" y="1164"/>
                    </a:lnTo>
                    <a:lnTo>
                      <a:pt x="917" y="1168"/>
                    </a:lnTo>
                    <a:lnTo>
                      <a:pt x="920" y="1172"/>
                    </a:lnTo>
                    <a:lnTo>
                      <a:pt x="927" y="1177"/>
                    </a:lnTo>
                    <a:lnTo>
                      <a:pt x="931" y="1179"/>
                    </a:lnTo>
                    <a:lnTo>
                      <a:pt x="934" y="1182"/>
                    </a:lnTo>
                    <a:lnTo>
                      <a:pt x="935" y="1186"/>
                    </a:lnTo>
                    <a:lnTo>
                      <a:pt x="935" y="1192"/>
                    </a:lnTo>
                    <a:lnTo>
                      <a:pt x="935" y="1192"/>
                    </a:lnTo>
                    <a:lnTo>
                      <a:pt x="934" y="1196"/>
                    </a:lnTo>
                    <a:lnTo>
                      <a:pt x="930" y="1199"/>
                    </a:lnTo>
                    <a:lnTo>
                      <a:pt x="926" y="1202"/>
                    </a:lnTo>
                    <a:lnTo>
                      <a:pt x="920" y="1203"/>
                    </a:lnTo>
                    <a:lnTo>
                      <a:pt x="907" y="1205"/>
                    </a:lnTo>
                    <a:lnTo>
                      <a:pt x="896" y="1205"/>
                    </a:lnTo>
                    <a:lnTo>
                      <a:pt x="896" y="1205"/>
                    </a:lnTo>
                    <a:lnTo>
                      <a:pt x="899" y="1210"/>
                    </a:lnTo>
                    <a:lnTo>
                      <a:pt x="900" y="1216"/>
                    </a:lnTo>
                    <a:lnTo>
                      <a:pt x="902" y="1220"/>
                    </a:lnTo>
                    <a:lnTo>
                      <a:pt x="902" y="1223"/>
                    </a:lnTo>
                    <a:lnTo>
                      <a:pt x="900" y="1224"/>
                    </a:lnTo>
                    <a:lnTo>
                      <a:pt x="900" y="1224"/>
                    </a:lnTo>
                    <a:lnTo>
                      <a:pt x="902" y="1231"/>
                    </a:lnTo>
                    <a:lnTo>
                      <a:pt x="904" y="1236"/>
                    </a:lnTo>
                    <a:lnTo>
                      <a:pt x="913" y="1245"/>
                    </a:lnTo>
                    <a:lnTo>
                      <a:pt x="923" y="1254"/>
                    </a:lnTo>
                    <a:lnTo>
                      <a:pt x="933" y="1262"/>
                    </a:lnTo>
                    <a:lnTo>
                      <a:pt x="942" y="1271"/>
                    </a:lnTo>
                    <a:lnTo>
                      <a:pt x="945" y="1276"/>
                    </a:lnTo>
                    <a:lnTo>
                      <a:pt x="947" y="1280"/>
                    </a:lnTo>
                    <a:lnTo>
                      <a:pt x="947" y="1286"/>
                    </a:lnTo>
                    <a:lnTo>
                      <a:pt x="947" y="1292"/>
                    </a:lnTo>
                    <a:lnTo>
                      <a:pt x="944" y="1297"/>
                    </a:lnTo>
                    <a:lnTo>
                      <a:pt x="938" y="1304"/>
                    </a:lnTo>
                    <a:lnTo>
                      <a:pt x="938" y="1304"/>
                    </a:lnTo>
                    <a:lnTo>
                      <a:pt x="907" y="1306"/>
                    </a:lnTo>
                    <a:lnTo>
                      <a:pt x="875" y="1309"/>
                    </a:lnTo>
                    <a:lnTo>
                      <a:pt x="875" y="1309"/>
                    </a:lnTo>
                    <a:lnTo>
                      <a:pt x="883" y="1317"/>
                    </a:lnTo>
                    <a:lnTo>
                      <a:pt x="890" y="1325"/>
                    </a:lnTo>
                    <a:lnTo>
                      <a:pt x="895" y="1337"/>
                    </a:lnTo>
                    <a:lnTo>
                      <a:pt x="899" y="1346"/>
                    </a:lnTo>
                    <a:lnTo>
                      <a:pt x="900" y="1359"/>
                    </a:lnTo>
                    <a:lnTo>
                      <a:pt x="902" y="1370"/>
                    </a:lnTo>
                    <a:lnTo>
                      <a:pt x="900" y="1383"/>
                    </a:lnTo>
                    <a:lnTo>
                      <a:pt x="899" y="1397"/>
                    </a:lnTo>
                    <a:lnTo>
                      <a:pt x="899" y="1397"/>
                    </a:lnTo>
                    <a:lnTo>
                      <a:pt x="959" y="1403"/>
                    </a:lnTo>
                    <a:lnTo>
                      <a:pt x="1022" y="1408"/>
                    </a:lnTo>
                    <a:lnTo>
                      <a:pt x="1090" y="1414"/>
                    </a:lnTo>
                    <a:lnTo>
                      <a:pt x="1159" y="1421"/>
                    </a:lnTo>
                    <a:lnTo>
                      <a:pt x="1159" y="1421"/>
                    </a:lnTo>
                    <a:lnTo>
                      <a:pt x="1143" y="1411"/>
                    </a:lnTo>
                    <a:lnTo>
                      <a:pt x="1128" y="1400"/>
                    </a:lnTo>
                    <a:lnTo>
                      <a:pt x="1115" y="1387"/>
                    </a:lnTo>
                    <a:lnTo>
                      <a:pt x="1102" y="1372"/>
                    </a:lnTo>
                    <a:lnTo>
                      <a:pt x="1102" y="1372"/>
                    </a:lnTo>
                    <a:lnTo>
                      <a:pt x="1097" y="1353"/>
                    </a:lnTo>
                    <a:lnTo>
                      <a:pt x="1090" y="1335"/>
                    </a:lnTo>
                    <a:lnTo>
                      <a:pt x="1086" y="1317"/>
                    </a:lnTo>
                    <a:lnTo>
                      <a:pt x="1086" y="1309"/>
                    </a:lnTo>
                    <a:lnTo>
                      <a:pt x="1086" y="1300"/>
                    </a:lnTo>
                    <a:lnTo>
                      <a:pt x="1086" y="1300"/>
                    </a:lnTo>
                    <a:lnTo>
                      <a:pt x="1087" y="1295"/>
                    </a:lnTo>
                    <a:lnTo>
                      <a:pt x="1090" y="1289"/>
                    </a:lnTo>
                    <a:lnTo>
                      <a:pt x="1091" y="1283"/>
                    </a:lnTo>
                    <a:lnTo>
                      <a:pt x="1093" y="1278"/>
                    </a:lnTo>
                    <a:lnTo>
                      <a:pt x="1093" y="1278"/>
                    </a:lnTo>
                    <a:lnTo>
                      <a:pt x="1094" y="1248"/>
                    </a:lnTo>
                    <a:lnTo>
                      <a:pt x="1095" y="1236"/>
                    </a:lnTo>
                    <a:lnTo>
                      <a:pt x="1098" y="1229"/>
                    </a:lnTo>
                    <a:lnTo>
                      <a:pt x="1101" y="1221"/>
                    </a:lnTo>
                    <a:lnTo>
                      <a:pt x="1101" y="1221"/>
                    </a:lnTo>
                    <a:lnTo>
                      <a:pt x="1105" y="1213"/>
                    </a:lnTo>
                    <a:lnTo>
                      <a:pt x="1108" y="1205"/>
                    </a:lnTo>
                    <a:lnTo>
                      <a:pt x="1108" y="1205"/>
                    </a:lnTo>
                    <a:lnTo>
                      <a:pt x="1114" y="1198"/>
                    </a:lnTo>
                    <a:lnTo>
                      <a:pt x="1119" y="1192"/>
                    </a:lnTo>
                    <a:lnTo>
                      <a:pt x="1125" y="1186"/>
                    </a:lnTo>
                    <a:lnTo>
                      <a:pt x="1129" y="1181"/>
                    </a:lnTo>
                    <a:lnTo>
                      <a:pt x="1129" y="1181"/>
                    </a:lnTo>
                    <a:lnTo>
                      <a:pt x="1130" y="1178"/>
                    </a:lnTo>
                    <a:lnTo>
                      <a:pt x="1132" y="1174"/>
                    </a:lnTo>
                    <a:lnTo>
                      <a:pt x="1133" y="1170"/>
                    </a:lnTo>
                    <a:lnTo>
                      <a:pt x="1135" y="1167"/>
                    </a:lnTo>
                    <a:lnTo>
                      <a:pt x="1135" y="1167"/>
                    </a:lnTo>
                    <a:lnTo>
                      <a:pt x="1145" y="1156"/>
                    </a:lnTo>
                    <a:lnTo>
                      <a:pt x="1147" y="1147"/>
                    </a:lnTo>
                    <a:lnTo>
                      <a:pt x="1150" y="1139"/>
                    </a:lnTo>
                    <a:lnTo>
                      <a:pt x="1150" y="1139"/>
                    </a:lnTo>
                    <a:lnTo>
                      <a:pt x="1167" y="1115"/>
                    </a:lnTo>
                    <a:lnTo>
                      <a:pt x="1185" y="1088"/>
                    </a:lnTo>
                    <a:lnTo>
                      <a:pt x="1203" y="1060"/>
                    </a:lnTo>
                    <a:lnTo>
                      <a:pt x="1223" y="1032"/>
                    </a:lnTo>
                    <a:lnTo>
                      <a:pt x="1223" y="1032"/>
                    </a:lnTo>
                    <a:lnTo>
                      <a:pt x="1230" y="1025"/>
                    </a:lnTo>
                    <a:lnTo>
                      <a:pt x="1239" y="1018"/>
                    </a:lnTo>
                    <a:lnTo>
                      <a:pt x="1246" y="1012"/>
                    </a:lnTo>
                    <a:lnTo>
                      <a:pt x="1254" y="1004"/>
                    </a:lnTo>
                    <a:lnTo>
                      <a:pt x="1254" y="1004"/>
                    </a:lnTo>
                    <a:lnTo>
                      <a:pt x="1268" y="984"/>
                    </a:lnTo>
                    <a:lnTo>
                      <a:pt x="1282" y="963"/>
                    </a:lnTo>
                    <a:lnTo>
                      <a:pt x="1298" y="943"/>
                    </a:lnTo>
                    <a:lnTo>
                      <a:pt x="1305" y="935"/>
                    </a:lnTo>
                    <a:lnTo>
                      <a:pt x="1313" y="928"/>
                    </a:lnTo>
                    <a:lnTo>
                      <a:pt x="1313" y="928"/>
                    </a:lnTo>
                    <a:lnTo>
                      <a:pt x="1323" y="921"/>
                    </a:lnTo>
                    <a:lnTo>
                      <a:pt x="1334" y="915"/>
                    </a:lnTo>
                    <a:lnTo>
                      <a:pt x="1334" y="915"/>
                    </a:lnTo>
                    <a:lnTo>
                      <a:pt x="1338" y="914"/>
                    </a:lnTo>
                    <a:lnTo>
                      <a:pt x="1344" y="913"/>
                    </a:lnTo>
                    <a:lnTo>
                      <a:pt x="1355" y="911"/>
                    </a:lnTo>
                    <a:lnTo>
                      <a:pt x="1355" y="911"/>
                    </a:lnTo>
                    <a:lnTo>
                      <a:pt x="1368" y="900"/>
                    </a:lnTo>
                    <a:lnTo>
                      <a:pt x="1385" y="890"/>
                    </a:lnTo>
                    <a:lnTo>
                      <a:pt x="1401" y="882"/>
                    </a:lnTo>
                    <a:lnTo>
                      <a:pt x="1420" y="873"/>
                    </a:lnTo>
                    <a:lnTo>
                      <a:pt x="1438" y="863"/>
                    </a:lnTo>
                    <a:lnTo>
                      <a:pt x="1455" y="854"/>
                    </a:lnTo>
                    <a:lnTo>
                      <a:pt x="1472" y="842"/>
                    </a:lnTo>
                    <a:lnTo>
                      <a:pt x="1479" y="837"/>
                    </a:lnTo>
                    <a:lnTo>
                      <a:pt x="1486" y="830"/>
                    </a:lnTo>
                    <a:lnTo>
                      <a:pt x="1486" y="830"/>
                    </a:lnTo>
                    <a:lnTo>
                      <a:pt x="1490" y="830"/>
                    </a:lnTo>
                    <a:lnTo>
                      <a:pt x="1493" y="830"/>
                    </a:lnTo>
                    <a:lnTo>
                      <a:pt x="1495" y="831"/>
                    </a:lnTo>
                    <a:lnTo>
                      <a:pt x="1498" y="831"/>
                    </a:lnTo>
                    <a:lnTo>
                      <a:pt x="1498" y="831"/>
                    </a:lnTo>
                    <a:lnTo>
                      <a:pt x="1501" y="819"/>
                    </a:lnTo>
                    <a:lnTo>
                      <a:pt x="1505" y="807"/>
                    </a:lnTo>
                    <a:lnTo>
                      <a:pt x="1511" y="797"/>
                    </a:lnTo>
                    <a:lnTo>
                      <a:pt x="1519" y="789"/>
                    </a:lnTo>
                    <a:lnTo>
                      <a:pt x="1519" y="789"/>
                    </a:lnTo>
                    <a:lnTo>
                      <a:pt x="1514" y="786"/>
                    </a:lnTo>
                    <a:lnTo>
                      <a:pt x="1508" y="783"/>
                    </a:lnTo>
                    <a:lnTo>
                      <a:pt x="1502" y="783"/>
                    </a:lnTo>
                    <a:lnTo>
                      <a:pt x="1500" y="783"/>
                    </a:lnTo>
                    <a:lnTo>
                      <a:pt x="1497" y="786"/>
                    </a:lnTo>
                    <a:lnTo>
                      <a:pt x="1497" y="786"/>
                    </a:lnTo>
                    <a:lnTo>
                      <a:pt x="1476" y="779"/>
                    </a:lnTo>
                    <a:lnTo>
                      <a:pt x="1458" y="769"/>
                    </a:lnTo>
                    <a:lnTo>
                      <a:pt x="1439" y="758"/>
                    </a:lnTo>
                    <a:lnTo>
                      <a:pt x="1422" y="747"/>
                    </a:lnTo>
                    <a:lnTo>
                      <a:pt x="1422" y="747"/>
                    </a:lnTo>
                    <a:lnTo>
                      <a:pt x="1415" y="753"/>
                    </a:lnTo>
                    <a:lnTo>
                      <a:pt x="1407" y="757"/>
                    </a:lnTo>
                    <a:lnTo>
                      <a:pt x="1399" y="760"/>
                    </a:lnTo>
                    <a:lnTo>
                      <a:pt x="1389" y="761"/>
                    </a:lnTo>
                    <a:lnTo>
                      <a:pt x="1372" y="761"/>
                    </a:lnTo>
                    <a:lnTo>
                      <a:pt x="1354" y="760"/>
                    </a:lnTo>
                    <a:lnTo>
                      <a:pt x="1334" y="757"/>
                    </a:lnTo>
                    <a:lnTo>
                      <a:pt x="1316" y="754"/>
                    </a:lnTo>
                    <a:lnTo>
                      <a:pt x="1296" y="754"/>
                    </a:lnTo>
                    <a:lnTo>
                      <a:pt x="1288" y="754"/>
                    </a:lnTo>
                    <a:lnTo>
                      <a:pt x="1278" y="755"/>
                    </a:lnTo>
                    <a:lnTo>
                      <a:pt x="1278" y="755"/>
                    </a:lnTo>
                    <a:lnTo>
                      <a:pt x="1275" y="753"/>
                    </a:lnTo>
                    <a:lnTo>
                      <a:pt x="1272" y="751"/>
                    </a:lnTo>
                    <a:lnTo>
                      <a:pt x="1269" y="751"/>
                    </a:lnTo>
                    <a:lnTo>
                      <a:pt x="1269" y="751"/>
                    </a:lnTo>
                    <a:lnTo>
                      <a:pt x="1268" y="746"/>
                    </a:lnTo>
                    <a:lnTo>
                      <a:pt x="1267" y="741"/>
                    </a:lnTo>
                    <a:lnTo>
                      <a:pt x="1268" y="739"/>
                    </a:lnTo>
                    <a:lnTo>
                      <a:pt x="1271" y="736"/>
                    </a:lnTo>
                    <a:lnTo>
                      <a:pt x="1271" y="736"/>
                    </a:lnTo>
                    <a:lnTo>
                      <a:pt x="1253" y="736"/>
                    </a:lnTo>
                    <a:lnTo>
                      <a:pt x="1232" y="737"/>
                    </a:lnTo>
                    <a:lnTo>
                      <a:pt x="1220" y="737"/>
                    </a:lnTo>
                    <a:lnTo>
                      <a:pt x="1210" y="734"/>
                    </a:lnTo>
                    <a:lnTo>
                      <a:pt x="1199" y="730"/>
                    </a:lnTo>
                    <a:lnTo>
                      <a:pt x="1191" y="724"/>
                    </a:lnTo>
                    <a:lnTo>
                      <a:pt x="1191" y="724"/>
                    </a:lnTo>
                    <a:lnTo>
                      <a:pt x="1191" y="720"/>
                    </a:lnTo>
                    <a:lnTo>
                      <a:pt x="1194" y="716"/>
                    </a:lnTo>
                    <a:lnTo>
                      <a:pt x="1198" y="713"/>
                    </a:lnTo>
                    <a:lnTo>
                      <a:pt x="1203" y="712"/>
                    </a:lnTo>
                    <a:lnTo>
                      <a:pt x="1215" y="708"/>
                    </a:lnTo>
                    <a:lnTo>
                      <a:pt x="1219" y="705"/>
                    </a:lnTo>
                    <a:lnTo>
                      <a:pt x="1222" y="701"/>
                    </a:lnTo>
                    <a:lnTo>
                      <a:pt x="1222" y="701"/>
                    </a:lnTo>
                    <a:lnTo>
                      <a:pt x="1205" y="701"/>
                    </a:lnTo>
                    <a:lnTo>
                      <a:pt x="1188" y="701"/>
                    </a:lnTo>
                    <a:lnTo>
                      <a:pt x="1171" y="698"/>
                    </a:lnTo>
                    <a:lnTo>
                      <a:pt x="1154" y="695"/>
                    </a:lnTo>
                    <a:lnTo>
                      <a:pt x="1139" y="691"/>
                    </a:lnTo>
                    <a:lnTo>
                      <a:pt x="1125" y="684"/>
                    </a:lnTo>
                    <a:lnTo>
                      <a:pt x="1111" y="677"/>
                    </a:lnTo>
                    <a:lnTo>
                      <a:pt x="1100" y="667"/>
                    </a:lnTo>
                    <a:lnTo>
                      <a:pt x="1100" y="667"/>
                    </a:lnTo>
                    <a:lnTo>
                      <a:pt x="1095" y="667"/>
                    </a:lnTo>
                    <a:lnTo>
                      <a:pt x="1093" y="666"/>
                    </a:lnTo>
                    <a:lnTo>
                      <a:pt x="1091" y="666"/>
                    </a:lnTo>
                    <a:lnTo>
                      <a:pt x="1087" y="666"/>
                    </a:lnTo>
                    <a:lnTo>
                      <a:pt x="1087" y="666"/>
                    </a:lnTo>
                    <a:lnTo>
                      <a:pt x="1072" y="651"/>
                    </a:lnTo>
                    <a:lnTo>
                      <a:pt x="1064" y="643"/>
                    </a:lnTo>
                    <a:lnTo>
                      <a:pt x="1057" y="635"/>
                    </a:lnTo>
                    <a:lnTo>
                      <a:pt x="1057" y="635"/>
                    </a:lnTo>
                    <a:lnTo>
                      <a:pt x="1050" y="630"/>
                    </a:lnTo>
                    <a:lnTo>
                      <a:pt x="1042" y="626"/>
                    </a:lnTo>
                    <a:lnTo>
                      <a:pt x="1035" y="621"/>
                    </a:lnTo>
                    <a:lnTo>
                      <a:pt x="1032" y="616"/>
                    </a:lnTo>
                    <a:lnTo>
                      <a:pt x="1031" y="612"/>
                    </a:lnTo>
                    <a:lnTo>
                      <a:pt x="1031" y="612"/>
                    </a:lnTo>
                    <a:lnTo>
                      <a:pt x="1032" y="612"/>
                    </a:lnTo>
                    <a:lnTo>
                      <a:pt x="1031" y="611"/>
                    </a:lnTo>
                    <a:lnTo>
                      <a:pt x="1031" y="611"/>
                    </a:lnTo>
                    <a:lnTo>
                      <a:pt x="1035" y="609"/>
                    </a:lnTo>
                    <a:lnTo>
                      <a:pt x="1039" y="608"/>
                    </a:lnTo>
                    <a:lnTo>
                      <a:pt x="1048" y="607"/>
                    </a:lnTo>
                    <a:lnTo>
                      <a:pt x="1059" y="608"/>
                    </a:lnTo>
                    <a:lnTo>
                      <a:pt x="1069" y="609"/>
                    </a:lnTo>
                    <a:lnTo>
                      <a:pt x="1080" y="611"/>
                    </a:lnTo>
                    <a:lnTo>
                      <a:pt x="1090" y="611"/>
                    </a:lnTo>
                    <a:lnTo>
                      <a:pt x="1098" y="609"/>
                    </a:lnTo>
                    <a:lnTo>
                      <a:pt x="1102" y="608"/>
                    </a:lnTo>
                    <a:lnTo>
                      <a:pt x="1107" y="605"/>
                    </a:lnTo>
                    <a:lnTo>
                      <a:pt x="1107" y="605"/>
                    </a:lnTo>
                    <a:lnTo>
                      <a:pt x="1088" y="602"/>
                    </a:lnTo>
                    <a:lnTo>
                      <a:pt x="1070" y="595"/>
                    </a:lnTo>
                    <a:lnTo>
                      <a:pt x="1053" y="587"/>
                    </a:lnTo>
                    <a:lnTo>
                      <a:pt x="1036" y="577"/>
                    </a:lnTo>
                    <a:lnTo>
                      <a:pt x="1036" y="577"/>
                    </a:lnTo>
                    <a:lnTo>
                      <a:pt x="1029" y="571"/>
                    </a:lnTo>
                    <a:lnTo>
                      <a:pt x="1022" y="564"/>
                    </a:lnTo>
                    <a:lnTo>
                      <a:pt x="1008" y="549"/>
                    </a:lnTo>
                    <a:lnTo>
                      <a:pt x="1008" y="549"/>
                    </a:lnTo>
                    <a:lnTo>
                      <a:pt x="989" y="532"/>
                    </a:lnTo>
                    <a:lnTo>
                      <a:pt x="982" y="522"/>
                    </a:lnTo>
                    <a:lnTo>
                      <a:pt x="977" y="517"/>
                    </a:lnTo>
                    <a:lnTo>
                      <a:pt x="975" y="510"/>
                    </a:lnTo>
                    <a:lnTo>
                      <a:pt x="975" y="510"/>
                    </a:lnTo>
                    <a:lnTo>
                      <a:pt x="970" y="490"/>
                    </a:lnTo>
                    <a:lnTo>
                      <a:pt x="966" y="472"/>
                    </a:lnTo>
                    <a:lnTo>
                      <a:pt x="961" y="453"/>
                    </a:lnTo>
                    <a:lnTo>
                      <a:pt x="958" y="444"/>
                    </a:lnTo>
                    <a:lnTo>
                      <a:pt x="952" y="435"/>
                    </a:lnTo>
                    <a:lnTo>
                      <a:pt x="952" y="435"/>
                    </a:lnTo>
                    <a:lnTo>
                      <a:pt x="958" y="431"/>
                    </a:lnTo>
                    <a:lnTo>
                      <a:pt x="963" y="430"/>
                    </a:lnTo>
                    <a:lnTo>
                      <a:pt x="969" y="431"/>
                    </a:lnTo>
                    <a:lnTo>
                      <a:pt x="973" y="432"/>
                    </a:lnTo>
                    <a:lnTo>
                      <a:pt x="983" y="441"/>
                    </a:lnTo>
                    <a:lnTo>
                      <a:pt x="989" y="444"/>
                    </a:lnTo>
                    <a:lnTo>
                      <a:pt x="993" y="446"/>
                    </a:lnTo>
                    <a:lnTo>
                      <a:pt x="993" y="446"/>
                    </a:lnTo>
                    <a:lnTo>
                      <a:pt x="1007" y="452"/>
                    </a:lnTo>
                    <a:lnTo>
                      <a:pt x="1015" y="453"/>
                    </a:lnTo>
                    <a:lnTo>
                      <a:pt x="1024" y="455"/>
                    </a:lnTo>
                    <a:lnTo>
                      <a:pt x="1024" y="455"/>
                    </a:lnTo>
                    <a:lnTo>
                      <a:pt x="1015" y="446"/>
                    </a:lnTo>
                    <a:lnTo>
                      <a:pt x="1003" y="437"/>
                    </a:lnTo>
                    <a:lnTo>
                      <a:pt x="979" y="418"/>
                    </a:lnTo>
                    <a:lnTo>
                      <a:pt x="979" y="418"/>
                    </a:lnTo>
                    <a:lnTo>
                      <a:pt x="976" y="413"/>
                    </a:lnTo>
                    <a:lnTo>
                      <a:pt x="973" y="409"/>
                    </a:lnTo>
                    <a:lnTo>
                      <a:pt x="965" y="399"/>
                    </a:lnTo>
                    <a:lnTo>
                      <a:pt x="961" y="395"/>
                    </a:lnTo>
                    <a:lnTo>
                      <a:pt x="959" y="390"/>
                    </a:lnTo>
                    <a:lnTo>
                      <a:pt x="958" y="386"/>
                    </a:lnTo>
                    <a:lnTo>
                      <a:pt x="959" y="379"/>
                    </a:lnTo>
                    <a:lnTo>
                      <a:pt x="959" y="379"/>
                    </a:lnTo>
                    <a:lnTo>
                      <a:pt x="963" y="379"/>
                    </a:lnTo>
                    <a:lnTo>
                      <a:pt x="966" y="379"/>
                    </a:lnTo>
                    <a:lnTo>
                      <a:pt x="973" y="382"/>
                    </a:lnTo>
                    <a:lnTo>
                      <a:pt x="977" y="385"/>
                    </a:lnTo>
                    <a:lnTo>
                      <a:pt x="984" y="389"/>
                    </a:lnTo>
                    <a:lnTo>
                      <a:pt x="984" y="389"/>
                    </a:lnTo>
                    <a:lnTo>
                      <a:pt x="996" y="388"/>
                    </a:lnTo>
                    <a:lnTo>
                      <a:pt x="1006" y="388"/>
                    </a:lnTo>
                    <a:lnTo>
                      <a:pt x="1015" y="388"/>
                    </a:lnTo>
                    <a:lnTo>
                      <a:pt x="1028" y="386"/>
                    </a:lnTo>
                    <a:lnTo>
                      <a:pt x="1028" y="386"/>
                    </a:lnTo>
                    <a:lnTo>
                      <a:pt x="1043" y="383"/>
                    </a:lnTo>
                    <a:lnTo>
                      <a:pt x="1057" y="378"/>
                    </a:lnTo>
                    <a:lnTo>
                      <a:pt x="1070" y="369"/>
                    </a:lnTo>
                    <a:lnTo>
                      <a:pt x="1081" y="359"/>
                    </a:lnTo>
                    <a:lnTo>
                      <a:pt x="1093" y="350"/>
                    </a:lnTo>
                    <a:lnTo>
                      <a:pt x="1101" y="337"/>
                    </a:lnTo>
                    <a:lnTo>
                      <a:pt x="1109" y="324"/>
                    </a:lnTo>
                    <a:lnTo>
                      <a:pt x="1116" y="310"/>
                    </a:lnTo>
                    <a:lnTo>
                      <a:pt x="1130" y="282"/>
                    </a:lnTo>
                    <a:lnTo>
                      <a:pt x="1145" y="253"/>
                    </a:lnTo>
                    <a:lnTo>
                      <a:pt x="1160" y="225"/>
                    </a:lnTo>
                    <a:lnTo>
                      <a:pt x="1167" y="213"/>
                    </a:lnTo>
                    <a:lnTo>
                      <a:pt x="1177" y="201"/>
                    </a:lnTo>
                    <a:lnTo>
                      <a:pt x="1177" y="201"/>
                    </a:lnTo>
                    <a:lnTo>
                      <a:pt x="1181" y="191"/>
                    </a:lnTo>
                    <a:lnTo>
                      <a:pt x="1187" y="180"/>
                    </a:lnTo>
                    <a:lnTo>
                      <a:pt x="1192" y="171"/>
                    </a:lnTo>
                    <a:lnTo>
                      <a:pt x="1202" y="164"/>
                    </a:lnTo>
                    <a:lnTo>
                      <a:pt x="1202" y="164"/>
                    </a:lnTo>
                    <a:lnTo>
                      <a:pt x="1212" y="149"/>
                    </a:lnTo>
                    <a:lnTo>
                      <a:pt x="1223" y="132"/>
                    </a:lnTo>
                    <a:lnTo>
                      <a:pt x="1234" y="117"/>
                    </a:lnTo>
                    <a:lnTo>
                      <a:pt x="1248" y="102"/>
                    </a:lnTo>
                    <a:lnTo>
                      <a:pt x="1262" y="88"/>
                    </a:lnTo>
                    <a:lnTo>
                      <a:pt x="1279" y="76"/>
                    </a:lnTo>
                    <a:lnTo>
                      <a:pt x="1296" y="63"/>
                    </a:lnTo>
                    <a:lnTo>
                      <a:pt x="1313" y="53"/>
                    </a:lnTo>
                    <a:lnTo>
                      <a:pt x="1333" y="44"/>
                    </a:lnTo>
                    <a:lnTo>
                      <a:pt x="1351" y="35"/>
                    </a:lnTo>
                    <a:lnTo>
                      <a:pt x="1372" y="29"/>
                    </a:lnTo>
                    <a:lnTo>
                      <a:pt x="1393" y="25"/>
                    </a:lnTo>
                    <a:lnTo>
                      <a:pt x="1414" y="22"/>
                    </a:lnTo>
                    <a:lnTo>
                      <a:pt x="1436" y="21"/>
                    </a:lnTo>
                    <a:lnTo>
                      <a:pt x="1459" y="22"/>
                    </a:lnTo>
                    <a:lnTo>
                      <a:pt x="1481" y="27"/>
                    </a:lnTo>
                    <a:lnTo>
                      <a:pt x="1481" y="27"/>
                    </a:lnTo>
                    <a:lnTo>
                      <a:pt x="1493" y="29"/>
                    </a:lnTo>
                    <a:lnTo>
                      <a:pt x="1504" y="34"/>
                    </a:lnTo>
                    <a:lnTo>
                      <a:pt x="1528" y="44"/>
                    </a:lnTo>
                    <a:lnTo>
                      <a:pt x="1528" y="44"/>
                    </a:lnTo>
                    <a:lnTo>
                      <a:pt x="1542" y="32"/>
                    </a:lnTo>
                    <a:lnTo>
                      <a:pt x="1557" y="22"/>
                    </a:lnTo>
                    <a:lnTo>
                      <a:pt x="1574" y="14"/>
                    </a:lnTo>
                    <a:lnTo>
                      <a:pt x="1591" y="8"/>
                    </a:lnTo>
                    <a:lnTo>
                      <a:pt x="1609" y="4"/>
                    </a:lnTo>
                    <a:lnTo>
                      <a:pt x="1627" y="1"/>
                    </a:lnTo>
                    <a:lnTo>
                      <a:pt x="1647" y="0"/>
                    </a:lnTo>
                    <a:lnTo>
                      <a:pt x="1667" y="0"/>
                    </a:lnTo>
                    <a:lnTo>
                      <a:pt x="1686" y="1"/>
                    </a:lnTo>
                    <a:lnTo>
                      <a:pt x="1706" y="4"/>
                    </a:lnTo>
                    <a:lnTo>
                      <a:pt x="1726" y="8"/>
                    </a:lnTo>
                    <a:lnTo>
                      <a:pt x="1745" y="13"/>
                    </a:lnTo>
                    <a:lnTo>
                      <a:pt x="1764" y="18"/>
                    </a:lnTo>
                    <a:lnTo>
                      <a:pt x="1782" y="24"/>
                    </a:lnTo>
                    <a:lnTo>
                      <a:pt x="1799" y="31"/>
                    </a:lnTo>
                    <a:lnTo>
                      <a:pt x="1816" y="38"/>
                    </a:lnTo>
                    <a:lnTo>
                      <a:pt x="1816" y="38"/>
                    </a:lnTo>
                    <a:lnTo>
                      <a:pt x="1816" y="45"/>
                    </a:lnTo>
                    <a:lnTo>
                      <a:pt x="1814" y="49"/>
                    </a:lnTo>
                    <a:lnTo>
                      <a:pt x="1810" y="52"/>
                    </a:lnTo>
                    <a:lnTo>
                      <a:pt x="1804" y="52"/>
                    </a:lnTo>
                    <a:lnTo>
                      <a:pt x="1804" y="52"/>
                    </a:lnTo>
                    <a:lnTo>
                      <a:pt x="1825" y="63"/>
                    </a:lnTo>
                    <a:lnTo>
                      <a:pt x="1845" y="74"/>
                    </a:lnTo>
                    <a:lnTo>
                      <a:pt x="1865" y="86"/>
                    </a:lnTo>
                    <a:lnTo>
                      <a:pt x="1882" y="100"/>
                    </a:lnTo>
                    <a:lnTo>
                      <a:pt x="1898" y="115"/>
                    </a:lnTo>
                    <a:lnTo>
                      <a:pt x="1912" y="132"/>
                    </a:lnTo>
                    <a:lnTo>
                      <a:pt x="1924" y="150"/>
                    </a:lnTo>
                    <a:lnTo>
                      <a:pt x="1928" y="160"/>
                    </a:lnTo>
                    <a:lnTo>
                      <a:pt x="1932" y="170"/>
                    </a:lnTo>
                    <a:lnTo>
                      <a:pt x="1932" y="170"/>
                    </a:lnTo>
                    <a:lnTo>
                      <a:pt x="1942" y="170"/>
                    </a:lnTo>
                    <a:lnTo>
                      <a:pt x="1952" y="170"/>
                    </a:lnTo>
                    <a:lnTo>
                      <a:pt x="1955" y="170"/>
                    </a:lnTo>
                    <a:lnTo>
                      <a:pt x="1959" y="171"/>
                    </a:lnTo>
                    <a:lnTo>
                      <a:pt x="1962" y="174"/>
                    </a:lnTo>
                    <a:lnTo>
                      <a:pt x="1964" y="178"/>
                    </a:lnTo>
                    <a:lnTo>
                      <a:pt x="1964" y="178"/>
                    </a:lnTo>
                    <a:lnTo>
                      <a:pt x="1963" y="181"/>
                    </a:lnTo>
                    <a:lnTo>
                      <a:pt x="1962" y="184"/>
                    </a:lnTo>
                    <a:lnTo>
                      <a:pt x="1957" y="187"/>
                    </a:lnTo>
                    <a:lnTo>
                      <a:pt x="1947" y="190"/>
                    </a:lnTo>
                    <a:lnTo>
                      <a:pt x="1947" y="190"/>
                    </a:lnTo>
                    <a:lnTo>
                      <a:pt x="1963" y="219"/>
                    </a:lnTo>
                    <a:lnTo>
                      <a:pt x="1978" y="249"/>
                    </a:lnTo>
                    <a:lnTo>
                      <a:pt x="1997" y="278"/>
                    </a:lnTo>
                    <a:lnTo>
                      <a:pt x="2006" y="292"/>
                    </a:lnTo>
                    <a:lnTo>
                      <a:pt x="2016" y="305"/>
                    </a:lnTo>
                    <a:lnTo>
                      <a:pt x="2028" y="316"/>
                    </a:lnTo>
                    <a:lnTo>
                      <a:pt x="2040" y="326"/>
                    </a:lnTo>
                    <a:lnTo>
                      <a:pt x="2053" y="334"/>
                    </a:lnTo>
                    <a:lnTo>
                      <a:pt x="2067" y="341"/>
                    </a:lnTo>
                    <a:lnTo>
                      <a:pt x="2082" y="345"/>
                    </a:lnTo>
                    <a:lnTo>
                      <a:pt x="2099" y="348"/>
                    </a:lnTo>
                    <a:lnTo>
                      <a:pt x="2116" y="348"/>
                    </a:lnTo>
                    <a:lnTo>
                      <a:pt x="2136" y="345"/>
                    </a:lnTo>
                    <a:lnTo>
                      <a:pt x="2136" y="345"/>
                    </a:lnTo>
                    <a:lnTo>
                      <a:pt x="2138" y="341"/>
                    </a:lnTo>
                    <a:lnTo>
                      <a:pt x="2143" y="337"/>
                    </a:lnTo>
                    <a:lnTo>
                      <a:pt x="2150" y="327"/>
                    </a:lnTo>
                    <a:lnTo>
                      <a:pt x="2154" y="324"/>
                    </a:lnTo>
                    <a:lnTo>
                      <a:pt x="2158" y="322"/>
                    </a:lnTo>
                    <a:lnTo>
                      <a:pt x="2162" y="322"/>
                    </a:lnTo>
                    <a:lnTo>
                      <a:pt x="2168" y="324"/>
                    </a:lnTo>
                    <a:lnTo>
                      <a:pt x="2168" y="324"/>
                    </a:lnTo>
                    <a:lnTo>
                      <a:pt x="2169" y="343"/>
                    </a:lnTo>
                    <a:lnTo>
                      <a:pt x="2168" y="359"/>
                    </a:lnTo>
                    <a:lnTo>
                      <a:pt x="2166" y="378"/>
                    </a:lnTo>
                    <a:lnTo>
                      <a:pt x="2164" y="395"/>
                    </a:lnTo>
                    <a:lnTo>
                      <a:pt x="2159" y="410"/>
                    </a:lnTo>
                    <a:lnTo>
                      <a:pt x="2154" y="425"/>
                    </a:lnTo>
                    <a:lnTo>
                      <a:pt x="2147" y="439"/>
                    </a:lnTo>
                    <a:lnTo>
                      <a:pt x="2138" y="452"/>
                    </a:lnTo>
                    <a:lnTo>
                      <a:pt x="2130" y="463"/>
                    </a:lnTo>
                    <a:lnTo>
                      <a:pt x="2119" y="475"/>
                    </a:lnTo>
                    <a:lnTo>
                      <a:pt x="2108" y="483"/>
                    </a:lnTo>
                    <a:lnTo>
                      <a:pt x="2093" y="490"/>
                    </a:lnTo>
                    <a:lnTo>
                      <a:pt x="2079" y="496"/>
                    </a:lnTo>
                    <a:lnTo>
                      <a:pt x="2063" y="500"/>
                    </a:lnTo>
                    <a:lnTo>
                      <a:pt x="2046" y="501"/>
                    </a:lnTo>
                    <a:lnTo>
                      <a:pt x="2026" y="500"/>
                    </a:lnTo>
                    <a:lnTo>
                      <a:pt x="2026" y="500"/>
                    </a:lnTo>
                    <a:close/>
                    <a:moveTo>
                      <a:pt x="1181" y="584"/>
                    </a:moveTo>
                    <a:lnTo>
                      <a:pt x="1181" y="584"/>
                    </a:lnTo>
                    <a:lnTo>
                      <a:pt x="1180" y="585"/>
                    </a:lnTo>
                    <a:lnTo>
                      <a:pt x="1178" y="585"/>
                    </a:lnTo>
                    <a:lnTo>
                      <a:pt x="1180" y="587"/>
                    </a:lnTo>
                    <a:lnTo>
                      <a:pt x="1180" y="587"/>
                    </a:lnTo>
                    <a:lnTo>
                      <a:pt x="1195" y="595"/>
                    </a:lnTo>
                    <a:lnTo>
                      <a:pt x="1213" y="604"/>
                    </a:lnTo>
                    <a:lnTo>
                      <a:pt x="1234" y="611"/>
                    </a:lnTo>
                    <a:lnTo>
                      <a:pt x="1257" y="615"/>
                    </a:lnTo>
                    <a:lnTo>
                      <a:pt x="1279" y="616"/>
                    </a:lnTo>
                    <a:lnTo>
                      <a:pt x="1291" y="616"/>
                    </a:lnTo>
                    <a:lnTo>
                      <a:pt x="1300" y="615"/>
                    </a:lnTo>
                    <a:lnTo>
                      <a:pt x="1312" y="614"/>
                    </a:lnTo>
                    <a:lnTo>
                      <a:pt x="1320" y="611"/>
                    </a:lnTo>
                    <a:lnTo>
                      <a:pt x="1330" y="605"/>
                    </a:lnTo>
                    <a:lnTo>
                      <a:pt x="1337" y="601"/>
                    </a:lnTo>
                    <a:lnTo>
                      <a:pt x="1337" y="601"/>
                    </a:lnTo>
                    <a:lnTo>
                      <a:pt x="1341" y="597"/>
                    </a:lnTo>
                    <a:lnTo>
                      <a:pt x="1344" y="591"/>
                    </a:lnTo>
                    <a:lnTo>
                      <a:pt x="1349" y="578"/>
                    </a:lnTo>
                    <a:lnTo>
                      <a:pt x="1356" y="567"/>
                    </a:lnTo>
                    <a:lnTo>
                      <a:pt x="1361" y="563"/>
                    </a:lnTo>
                    <a:lnTo>
                      <a:pt x="1363" y="562"/>
                    </a:lnTo>
                    <a:lnTo>
                      <a:pt x="1363" y="562"/>
                    </a:lnTo>
                    <a:lnTo>
                      <a:pt x="1368" y="562"/>
                    </a:lnTo>
                    <a:lnTo>
                      <a:pt x="1371" y="563"/>
                    </a:lnTo>
                    <a:lnTo>
                      <a:pt x="1372" y="564"/>
                    </a:lnTo>
                    <a:lnTo>
                      <a:pt x="1373" y="567"/>
                    </a:lnTo>
                    <a:lnTo>
                      <a:pt x="1373" y="573"/>
                    </a:lnTo>
                    <a:lnTo>
                      <a:pt x="1371" y="581"/>
                    </a:lnTo>
                    <a:lnTo>
                      <a:pt x="1365" y="597"/>
                    </a:lnTo>
                    <a:lnTo>
                      <a:pt x="1363" y="604"/>
                    </a:lnTo>
                    <a:lnTo>
                      <a:pt x="1363" y="609"/>
                    </a:lnTo>
                    <a:lnTo>
                      <a:pt x="1363" y="609"/>
                    </a:lnTo>
                    <a:lnTo>
                      <a:pt x="1372" y="605"/>
                    </a:lnTo>
                    <a:lnTo>
                      <a:pt x="1378" y="601"/>
                    </a:lnTo>
                    <a:lnTo>
                      <a:pt x="1385" y="595"/>
                    </a:lnTo>
                    <a:lnTo>
                      <a:pt x="1389" y="588"/>
                    </a:lnTo>
                    <a:lnTo>
                      <a:pt x="1399" y="574"/>
                    </a:lnTo>
                    <a:lnTo>
                      <a:pt x="1406" y="559"/>
                    </a:lnTo>
                    <a:lnTo>
                      <a:pt x="1417" y="525"/>
                    </a:lnTo>
                    <a:lnTo>
                      <a:pt x="1425" y="510"/>
                    </a:lnTo>
                    <a:lnTo>
                      <a:pt x="1434" y="496"/>
                    </a:lnTo>
                    <a:lnTo>
                      <a:pt x="1434" y="496"/>
                    </a:lnTo>
                    <a:lnTo>
                      <a:pt x="1403" y="496"/>
                    </a:lnTo>
                    <a:lnTo>
                      <a:pt x="1378" y="494"/>
                    </a:lnTo>
                    <a:lnTo>
                      <a:pt x="1354" y="490"/>
                    </a:lnTo>
                    <a:lnTo>
                      <a:pt x="1330" y="484"/>
                    </a:lnTo>
                    <a:lnTo>
                      <a:pt x="1330" y="484"/>
                    </a:lnTo>
                    <a:lnTo>
                      <a:pt x="1317" y="480"/>
                    </a:lnTo>
                    <a:lnTo>
                      <a:pt x="1303" y="476"/>
                    </a:lnTo>
                    <a:lnTo>
                      <a:pt x="1291" y="469"/>
                    </a:lnTo>
                    <a:lnTo>
                      <a:pt x="1286" y="465"/>
                    </a:lnTo>
                    <a:lnTo>
                      <a:pt x="1282" y="461"/>
                    </a:lnTo>
                    <a:lnTo>
                      <a:pt x="1282" y="461"/>
                    </a:lnTo>
                    <a:lnTo>
                      <a:pt x="1288" y="456"/>
                    </a:lnTo>
                    <a:lnTo>
                      <a:pt x="1293" y="455"/>
                    </a:lnTo>
                    <a:lnTo>
                      <a:pt x="1299" y="453"/>
                    </a:lnTo>
                    <a:lnTo>
                      <a:pt x="1306" y="453"/>
                    </a:lnTo>
                    <a:lnTo>
                      <a:pt x="1320" y="455"/>
                    </a:lnTo>
                    <a:lnTo>
                      <a:pt x="1327" y="455"/>
                    </a:lnTo>
                    <a:lnTo>
                      <a:pt x="1335" y="453"/>
                    </a:lnTo>
                    <a:lnTo>
                      <a:pt x="1335" y="453"/>
                    </a:lnTo>
                    <a:lnTo>
                      <a:pt x="1345" y="451"/>
                    </a:lnTo>
                    <a:lnTo>
                      <a:pt x="1355" y="445"/>
                    </a:lnTo>
                    <a:lnTo>
                      <a:pt x="1363" y="439"/>
                    </a:lnTo>
                    <a:lnTo>
                      <a:pt x="1372" y="432"/>
                    </a:lnTo>
                    <a:lnTo>
                      <a:pt x="1386" y="418"/>
                    </a:lnTo>
                    <a:lnTo>
                      <a:pt x="1393" y="413"/>
                    </a:lnTo>
                    <a:lnTo>
                      <a:pt x="1400" y="410"/>
                    </a:lnTo>
                    <a:lnTo>
                      <a:pt x="1400" y="410"/>
                    </a:lnTo>
                    <a:lnTo>
                      <a:pt x="1393" y="420"/>
                    </a:lnTo>
                    <a:lnTo>
                      <a:pt x="1386" y="430"/>
                    </a:lnTo>
                    <a:lnTo>
                      <a:pt x="1378" y="439"/>
                    </a:lnTo>
                    <a:lnTo>
                      <a:pt x="1368" y="448"/>
                    </a:lnTo>
                    <a:lnTo>
                      <a:pt x="1358" y="455"/>
                    </a:lnTo>
                    <a:lnTo>
                      <a:pt x="1347" y="461"/>
                    </a:lnTo>
                    <a:lnTo>
                      <a:pt x="1334" y="465"/>
                    </a:lnTo>
                    <a:lnTo>
                      <a:pt x="1320" y="468"/>
                    </a:lnTo>
                    <a:lnTo>
                      <a:pt x="1320" y="468"/>
                    </a:lnTo>
                    <a:lnTo>
                      <a:pt x="1338" y="473"/>
                    </a:lnTo>
                    <a:lnTo>
                      <a:pt x="1356" y="479"/>
                    </a:lnTo>
                    <a:lnTo>
                      <a:pt x="1375" y="482"/>
                    </a:lnTo>
                    <a:lnTo>
                      <a:pt x="1393" y="483"/>
                    </a:lnTo>
                    <a:lnTo>
                      <a:pt x="1413" y="483"/>
                    </a:lnTo>
                    <a:lnTo>
                      <a:pt x="1431" y="480"/>
                    </a:lnTo>
                    <a:lnTo>
                      <a:pt x="1449" y="477"/>
                    </a:lnTo>
                    <a:lnTo>
                      <a:pt x="1466" y="472"/>
                    </a:lnTo>
                    <a:lnTo>
                      <a:pt x="1483" y="466"/>
                    </a:lnTo>
                    <a:lnTo>
                      <a:pt x="1500" y="458"/>
                    </a:lnTo>
                    <a:lnTo>
                      <a:pt x="1515" y="449"/>
                    </a:lnTo>
                    <a:lnTo>
                      <a:pt x="1529" y="439"/>
                    </a:lnTo>
                    <a:lnTo>
                      <a:pt x="1542" y="428"/>
                    </a:lnTo>
                    <a:lnTo>
                      <a:pt x="1554" y="416"/>
                    </a:lnTo>
                    <a:lnTo>
                      <a:pt x="1564" y="403"/>
                    </a:lnTo>
                    <a:lnTo>
                      <a:pt x="1574" y="389"/>
                    </a:lnTo>
                    <a:lnTo>
                      <a:pt x="1574" y="389"/>
                    </a:lnTo>
                    <a:lnTo>
                      <a:pt x="1575" y="379"/>
                    </a:lnTo>
                    <a:lnTo>
                      <a:pt x="1575" y="369"/>
                    </a:lnTo>
                    <a:lnTo>
                      <a:pt x="1575" y="359"/>
                    </a:lnTo>
                    <a:lnTo>
                      <a:pt x="1577" y="355"/>
                    </a:lnTo>
                    <a:lnTo>
                      <a:pt x="1578" y="352"/>
                    </a:lnTo>
                    <a:lnTo>
                      <a:pt x="1578" y="352"/>
                    </a:lnTo>
                    <a:lnTo>
                      <a:pt x="1581" y="351"/>
                    </a:lnTo>
                    <a:lnTo>
                      <a:pt x="1582" y="350"/>
                    </a:lnTo>
                    <a:lnTo>
                      <a:pt x="1584" y="348"/>
                    </a:lnTo>
                    <a:lnTo>
                      <a:pt x="1585" y="348"/>
                    </a:lnTo>
                    <a:lnTo>
                      <a:pt x="1585" y="348"/>
                    </a:lnTo>
                    <a:lnTo>
                      <a:pt x="1590" y="351"/>
                    </a:lnTo>
                    <a:lnTo>
                      <a:pt x="1592" y="354"/>
                    </a:lnTo>
                    <a:lnTo>
                      <a:pt x="1595" y="358"/>
                    </a:lnTo>
                    <a:lnTo>
                      <a:pt x="1595" y="362"/>
                    </a:lnTo>
                    <a:lnTo>
                      <a:pt x="1597" y="372"/>
                    </a:lnTo>
                    <a:lnTo>
                      <a:pt x="1599" y="383"/>
                    </a:lnTo>
                    <a:lnTo>
                      <a:pt x="1599" y="383"/>
                    </a:lnTo>
                    <a:lnTo>
                      <a:pt x="1597" y="388"/>
                    </a:lnTo>
                    <a:lnTo>
                      <a:pt x="1594" y="393"/>
                    </a:lnTo>
                    <a:lnTo>
                      <a:pt x="1592" y="404"/>
                    </a:lnTo>
                    <a:lnTo>
                      <a:pt x="1590" y="417"/>
                    </a:lnTo>
                    <a:lnTo>
                      <a:pt x="1588" y="423"/>
                    </a:lnTo>
                    <a:lnTo>
                      <a:pt x="1585" y="428"/>
                    </a:lnTo>
                    <a:lnTo>
                      <a:pt x="1585" y="428"/>
                    </a:lnTo>
                    <a:lnTo>
                      <a:pt x="1611" y="421"/>
                    </a:lnTo>
                    <a:lnTo>
                      <a:pt x="1633" y="413"/>
                    </a:lnTo>
                    <a:lnTo>
                      <a:pt x="1654" y="403"/>
                    </a:lnTo>
                    <a:lnTo>
                      <a:pt x="1674" y="392"/>
                    </a:lnTo>
                    <a:lnTo>
                      <a:pt x="1691" y="379"/>
                    </a:lnTo>
                    <a:lnTo>
                      <a:pt x="1706" y="364"/>
                    </a:lnTo>
                    <a:lnTo>
                      <a:pt x="1720" y="347"/>
                    </a:lnTo>
                    <a:lnTo>
                      <a:pt x="1731" y="327"/>
                    </a:lnTo>
                    <a:lnTo>
                      <a:pt x="1731" y="327"/>
                    </a:lnTo>
                    <a:lnTo>
                      <a:pt x="1738" y="312"/>
                    </a:lnTo>
                    <a:lnTo>
                      <a:pt x="1743" y="296"/>
                    </a:lnTo>
                    <a:lnTo>
                      <a:pt x="1747" y="281"/>
                    </a:lnTo>
                    <a:lnTo>
                      <a:pt x="1748" y="264"/>
                    </a:lnTo>
                    <a:lnTo>
                      <a:pt x="1748" y="249"/>
                    </a:lnTo>
                    <a:lnTo>
                      <a:pt x="1747" y="232"/>
                    </a:lnTo>
                    <a:lnTo>
                      <a:pt x="1744" y="213"/>
                    </a:lnTo>
                    <a:lnTo>
                      <a:pt x="1740" y="197"/>
                    </a:lnTo>
                    <a:lnTo>
                      <a:pt x="1740" y="197"/>
                    </a:lnTo>
                    <a:lnTo>
                      <a:pt x="1737" y="188"/>
                    </a:lnTo>
                    <a:lnTo>
                      <a:pt x="1733" y="181"/>
                    </a:lnTo>
                    <a:lnTo>
                      <a:pt x="1731" y="177"/>
                    </a:lnTo>
                    <a:lnTo>
                      <a:pt x="1731" y="174"/>
                    </a:lnTo>
                    <a:lnTo>
                      <a:pt x="1733" y="170"/>
                    </a:lnTo>
                    <a:lnTo>
                      <a:pt x="1734" y="166"/>
                    </a:lnTo>
                    <a:lnTo>
                      <a:pt x="1734" y="166"/>
                    </a:lnTo>
                    <a:lnTo>
                      <a:pt x="1738" y="166"/>
                    </a:lnTo>
                    <a:lnTo>
                      <a:pt x="1741" y="167"/>
                    </a:lnTo>
                    <a:lnTo>
                      <a:pt x="1747" y="171"/>
                    </a:lnTo>
                    <a:lnTo>
                      <a:pt x="1747" y="171"/>
                    </a:lnTo>
                    <a:lnTo>
                      <a:pt x="1745" y="177"/>
                    </a:lnTo>
                    <a:lnTo>
                      <a:pt x="1745" y="183"/>
                    </a:lnTo>
                    <a:lnTo>
                      <a:pt x="1750" y="195"/>
                    </a:lnTo>
                    <a:lnTo>
                      <a:pt x="1755" y="206"/>
                    </a:lnTo>
                    <a:lnTo>
                      <a:pt x="1757" y="213"/>
                    </a:lnTo>
                    <a:lnTo>
                      <a:pt x="1758" y="219"/>
                    </a:lnTo>
                    <a:lnTo>
                      <a:pt x="1758" y="219"/>
                    </a:lnTo>
                    <a:lnTo>
                      <a:pt x="1759" y="220"/>
                    </a:lnTo>
                    <a:lnTo>
                      <a:pt x="1762" y="222"/>
                    </a:lnTo>
                    <a:lnTo>
                      <a:pt x="1765" y="223"/>
                    </a:lnTo>
                    <a:lnTo>
                      <a:pt x="1766" y="226"/>
                    </a:lnTo>
                    <a:lnTo>
                      <a:pt x="1766" y="226"/>
                    </a:lnTo>
                    <a:lnTo>
                      <a:pt x="1771" y="240"/>
                    </a:lnTo>
                    <a:lnTo>
                      <a:pt x="1776" y="254"/>
                    </a:lnTo>
                    <a:lnTo>
                      <a:pt x="1785" y="268"/>
                    </a:lnTo>
                    <a:lnTo>
                      <a:pt x="1794" y="279"/>
                    </a:lnTo>
                    <a:lnTo>
                      <a:pt x="1806" y="291"/>
                    </a:lnTo>
                    <a:lnTo>
                      <a:pt x="1820" y="300"/>
                    </a:lnTo>
                    <a:lnTo>
                      <a:pt x="1834" y="309"/>
                    </a:lnTo>
                    <a:lnTo>
                      <a:pt x="1848" y="317"/>
                    </a:lnTo>
                    <a:lnTo>
                      <a:pt x="1848" y="317"/>
                    </a:lnTo>
                    <a:lnTo>
                      <a:pt x="1856" y="327"/>
                    </a:lnTo>
                    <a:lnTo>
                      <a:pt x="1865" y="338"/>
                    </a:lnTo>
                    <a:lnTo>
                      <a:pt x="1873" y="350"/>
                    </a:lnTo>
                    <a:lnTo>
                      <a:pt x="1877" y="355"/>
                    </a:lnTo>
                    <a:lnTo>
                      <a:pt x="1880" y="362"/>
                    </a:lnTo>
                    <a:lnTo>
                      <a:pt x="1880" y="362"/>
                    </a:lnTo>
                    <a:lnTo>
                      <a:pt x="1882" y="369"/>
                    </a:lnTo>
                    <a:lnTo>
                      <a:pt x="1883" y="378"/>
                    </a:lnTo>
                    <a:lnTo>
                      <a:pt x="1886" y="385"/>
                    </a:lnTo>
                    <a:lnTo>
                      <a:pt x="1887" y="388"/>
                    </a:lnTo>
                    <a:lnTo>
                      <a:pt x="1890" y="390"/>
                    </a:lnTo>
                    <a:lnTo>
                      <a:pt x="1890" y="390"/>
                    </a:lnTo>
                    <a:lnTo>
                      <a:pt x="1893" y="385"/>
                    </a:lnTo>
                    <a:lnTo>
                      <a:pt x="1893" y="380"/>
                    </a:lnTo>
                    <a:lnTo>
                      <a:pt x="1891" y="372"/>
                    </a:lnTo>
                    <a:lnTo>
                      <a:pt x="1890" y="362"/>
                    </a:lnTo>
                    <a:lnTo>
                      <a:pt x="1889" y="352"/>
                    </a:lnTo>
                    <a:lnTo>
                      <a:pt x="1889" y="352"/>
                    </a:lnTo>
                    <a:lnTo>
                      <a:pt x="1894" y="350"/>
                    </a:lnTo>
                    <a:lnTo>
                      <a:pt x="1898" y="350"/>
                    </a:lnTo>
                    <a:lnTo>
                      <a:pt x="1901" y="351"/>
                    </a:lnTo>
                    <a:lnTo>
                      <a:pt x="1904" y="354"/>
                    </a:lnTo>
                    <a:lnTo>
                      <a:pt x="1908" y="359"/>
                    </a:lnTo>
                    <a:lnTo>
                      <a:pt x="1912" y="366"/>
                    </a:lnTo>
                    <a:lnTo>
                      <a:pt x="1912" y="366"/>
                    </a:lnTo>
                    <a:lnTo>
                      <a:pt x="1912" y="368"/>
                    </a:lnTo>
                    <a:lnTo>
                      <a:pt x="1911" y="368"/>
                    </a:lnTo>
                    <a:lnTo>
                      <a:pt x="1908" y="368"/>
                    </a:lnTo>
                    <a:lnTo>
                      <a:pt x="1908" y="369"/>
                    </a:lnTo>
                    <a:lnTo>
                      <a:pt x="1908" y="369"/>
                    </a:lnTo>
                    <a:lnTo>
                      <a:pt x="1912" y="378"/>
                    </a:lnTo>
                    <a:lnTo>
                      <a:pt x="1917" y="389"/>
                    </a:lnTo>
                    <a:lnTo>
                      <a:pt x="1918" y="399"/>
                    </a:lnTo>
                    <a:lnTo>
                      <a:pt x="1918" y="410"/>
                    </a:lnTo>
                    <a:lnTo>
                      <a:pt x="1918" y="421"/>
                    </a:lnTo>
                    <a:lnTo>
                      <a:pt x="1917" y="432"/>
                    </a:lnTo>
                    <a:lnTo>
                      <a:pt x="1911" y="455"/>
                    </a:lnTo>
                    <a:lnTo>
                      <a:pt x="1911" y="455"/>
                    </a:lnTo>
                    <a:lnTo>
                      <a:pt x="1917" y="453"/>
                    </a:lnTo>
                    <a:lnTo>
                      <a:pt x="1922" y="451"/>
                    </a:lnTo>
                    <a:lnTo>
                      <a:pt x="1925" y="446"/>
                    </a:lnTo>
                    <a:lnTo>
                      <a:pt x="1928" y="441"/>
                    </a:lnTo>
                    <a:lnTo>
                      <a:pt x="1933" y="431"/>
                    </a:lnTo>
                    <a:lnTo>
                      <a:pt x="1936" y="425"/>
                    </a:lnTo>
                    <a:lnTo>
                      <a:pt x="1939" y="421"/>
                    </a:lnTo>
                    <a:lnTo>
                      <a:pt x="1939" y="421"/>
                    </a:lnTo>
                    <a:lnTo>
                      <a:pt x="1947" y="404"/>
                    </a:lnTo>
                    <a:lnTo>
                      <a:pt x="1955" y="388"/>
                    </a:lnTo>
                    <a:lnTo>
                      <a:pt x="1960" y="369"/>
                    </a:lnTo>
                    <a:lnTo>
                      <a:pt x="1963" y="359"/>
                    </a:lnTo>
                    <a:lnTo>
                      <a:pt x="1964" y="348"/>
                    </a:lnTo>
                    <a:lnTo>
                      <a:pt x="1964" y="348"/>
                    </a:lnTo>
                    <a:lnTo>
                      <a:pt x="1964" y="333"/>
                    </a:lnTo>
                    <a:lnTo>
                      <a:pt x="1963" y="319"/>
                    </a:lnTo>
                    <a:lnTo>
                      <a:pt x="1960" y="305"/>
                    </a:lnTo>
                    <a:lnTo>
                      <a:pt x="1956" y="292"/>
                    </a:lnTo>
                    <a:lnTo>
                      <a:pt x="1950" y="279"/>
                    </a:lnTo>
                    <a:lnTo>
                      <a:pt x="1946" y="268"/>
                    </a:lnTo>
                    <a:lnTo>
                      <a:pt x="1933" y="247"/>
                    </a:lnTo>
                    <a:lnTo>
                      <a:pt x="1933" y="247"/>
                    </a:lnTo>
                    <a:lnTo>
                      <a:pt x="1914" y="218"/>
                    </a:lnTo>
                    <a:lnTo>
                      <a:pt x="1905" y="202"/>
                    </a:lnTo>
                    <a:lnTo>
                      <a:pt x="1903" y="195"/>
                    </a:lnTo>
                    <a:lnTo>
                      <a:pt x="1903" y="191"/>
                    </a:lnTo>
                    <a:lnTo>
                      <a:pt x="1903" y="191"/>
                    </a:lnTo>
                    <a:lnTo>
                      <a:pt x="1904" y="187"/>
                    </a:lnTo>
                    <a:lnTo>
                      <a:pt x="1907" y="185"/>
                    </a:lnTo>
                    <a:lnTo>
                      <a:pt x="1914" y="183"/>
                    </a:lnTo>
                    <a:lnTo>
                      <a:pt x="1921" y="181"/>
                    </a:lnTo>
                    <a:lnTo>
                      <a:pt x="1924" y="180"/>
                    </a:lnTo>
                    <a:lnTo>
                      <a:pt x="1925" y="178"/>
                    </a:lnTo>
                    <a:lnTo>
                      <a:pt x="1925" y="178"/>
                    </a:lnTo>
                    <a:lnTo>
                      <a:pt x="1915" y="174"/>
                    </a:lnTo>
                    <a:lnTo>
                      <a:pt x="1904" y="168"/>
                    </a:lnTo>
                    <a:lnTo>
                      <a:pt x="1886" y="156"/>
                    </a:lnTo>
                    <a:lnTo>
                      <a:pt x="1849" y="128"/>
                    </a:lnTo>
                    <a:lnTo>
                      <a:pt x="1831" y="115"/>
                    </a:lnTo>
                    <a:lnTo>
                      <a:pt x="1821" y="110"/>
                    </a:lnTo>
                    <a:lnTo>
                      <a:pt x="1810" y="105"/>
                    </a:lnTo>
                    <a:lnTo>
                      <a:pt x="1799" y="101"/>
                    </a:lnTo>
                    <a:lnTo>
                      <a:pt x="1787" y="100"/>
                    </a:lnTo>
                    <a:lnTo>
                      <a:pt x="1775" y="100"/>
                    </a:lnTo>
                    <a:lnTo>
                      <a:pt x="1761" y="101"/>
                    </a:lnTo>
                    <a:lnTo>
                      <a:pt x="1761" y="101"/>
                    </a:lnTo>
                    <a:lnTo>
                      <a:pt x="1755" y="97"/>
                    </a:lnTo>
                    <a:lnTo>
                      <a:pt x="1754" y="94"/>
                    </a:lnTo>
                    <a:lnTo>
                      <a:pt x="1754" y="90"/>
                    </a:lnTo>
                    <a:lnTo>
                      <a:pt x="1754" y="90"/>
                    </a:lnTo>
                    <a:lnTo>
                      <a:pt x="1764" y="87"/>
                    </a:lnTo>
                    <a:lnTo>
                      <a:pt x="1773" y="84"/>
                    </a:lnTo>
                    <a:lnTo>
                      <a:pt x="1782" y="84"/>
                    </a:lnTo>
                    <a:lnTo>
                      <a:pt x="1790" y="86"/>
                    </a:lnTo>
                    <a:lnTo>
                      <a:pt x="1799" y="87"/>
                    </a:lnTo>
                    <a:lnTo>
                      <a:pt x="1807" y="88"/>
                    </a:lnTo>
                    <a:lnTo>
                      <a:pt x="1824" y="95"/>
                    </a:lnTo>
                    <a:lnTo>
                      <a:pt x="1839" y="104"/>
                    </a:lnTo>
                    <a:lnTo>
                      <a:pt x="1853" y="114"/>
                    </a:lnTo>
                    <a:lnTo>
                      <a:pt x="1867" y="124"/>
                    </a:lnTo>
                    <a:lnTo>
                      <a:pt x="1882" y="132"/>
                    </a:lnTo>
                    <a:lnTo>
                      <a:pt x="1882" y="132"/>
                    </a:lnTo>
                    <a:lnTo>
                      <a:pt x="1884" y="138"/>
                    </a:lnTo>
                    <a:lnTo>
                      <a:pt x="1889" y="142"/>
                    </a:lnTo>
                    <a:lnTo>
                      <a:pt x="1893" y="147"/>
                    </a:lnTo>
                    <a:lnTo>
                      <a:pt x="1897" y="150"/>
                    </a:lnTo>
                    <a:lnTo>
                      <a:pt x="1908" y="157"/>
                    </a:lnTo>
                    <a:lnTo>
                      <a:pt x="1919" y="163"/>
                    </a:lnTo>
                    <a:lnTo>
                      <a:pt x="1919" y="163"/>
                    </a:lnTo>
                    <a:lnTo>
                      <a:pt x="1907" y="145"/>
                    </a:lnTo>
                    <a:lnTo>
                      <a:pt x="1891" y="128"/>
                    </a:lnTo>
                    <a:lnTo>
                      <a:pt x="1874" y="111"/>
                    </a:lnTo>
                    <a:lnTo>
                      <a:pt x="1856" y="97"/>
                    </a:lnTo>
                    <a:lnTo>
                      <a:pt x="1837" y="84"/>
                    </a:lnTo>
                    <a:lnTo>
                      <a:pt x="1816" y="76"/>
                    </a:lnTo>
                    <a:lnTo>
                      <a:pt x="1804" y="72"/>
                    </a:lnTo>
                    <a:lnTo>
                      <a:pt x="1793" y="69"/>
                    </a:lnTo>
                    <a:lnTo>
                      <a:pt x="1782" y="67"/>
                    </a:lnTo>
                    <a:lnTo>
                      <a:pt x="1769" y="66"/>
                    </a:lnTo>
                    <a:lnTo>
                      <a:pt x="1769" y="66"/>
                    </a:lnTo>
                    <a:lnTo>
                      <a:pt x="1766" y="62"/>
                    </a:lnTo>
                    <a:lnTo>
                      <a:pt x="1766" y="58"/>
                    </a:lnTo>
                    <a:lnTo>
                      <a:pt x="1766" y="55"/>
                    </a:lnTo>
                    <a:lnTo>
                      <a:pt x="1769" y="52"/>
                    </a:lnTo>
                    <a:lnTo>
                      <a:pt x="1776" y="46"/>
                    </a:lnTo>
                    <a:lnTo>
                      <a:pt x="1779" y="44"/>
                    </a:lnTo>
                    <a:lnTo>
                      <a:pt x="1782" y="41"/>
                    </a:lnTo>
                    <a:lnTo>
                      <a:pt x="1782" y="41"/>
                    </a:lnTo>
                    <a:lnTo>
                      <a:pt x="1758" y="31"/>
                    </a:lnTo>
                    <a:lnTo>
                      <a:pt x="1731" y="22"/>
                    </a:lnTo>
                    <a:lnTo>
                      <a:pt x="1705" y="17"/>
                    </a:lnTo>
                    <a:lnTo>
                      <a:pt x="1677" y="14"/>
                    </a:lnTo>
                    <a:lnTo>
                      <a:pt x="1648" y="13"/>
                    </a:lnTo>
                    <a:lnTo>
                      <a:pt x="1634" y="14"/>
                    </a:lnTo>
                    <a:lnTo>
                      <a:pt x="1620" y="15"/>
                    </a:lnTo>
                    <a:lnTo>
                      <a:pt x="1606" y="18"/>
                    </a:lnTo>
                    <a:lnTo>
                      <a:pt x="1592" y="21"/>
                    </a:lnTo>
                    <a:lnTo>
                      <a:pt x="1578" y="27"/>
                    </a:lnTo>
                    <a:lnTo>
                      <a:pt x="1564" y="31"/>
                    </a:lnTo>
                    <a:lnTo>
                      <a:pt x="1564" y="31"/>
                    </a:lnTo>
                    <a:lnTo>
                      <a:pt x="1560" y="38"/>
                    </a:lnTo>
                    <a:lnTo>
                      <a:pt x="1554" y="44"/>
                    </a:lnTo>
                    <a:lnTo>
                      <a:pt x="1542" y="55"/>
                    </a:lnTo>
                    <a:lnTo>
                      <a:pt x="1542" y="55"/>
                    </a:lnTo>
                    <a:lnTo>
                      <a:pt x="1549" y="59"/>
                    </a:lnTo>
                    <a:lnTo>
                      <a:pt x="1556" y="62"/>
                    </a:lnTo>
                    <a:lnTo>
                      <a:pt x="1563" y="66"/>
                    </a:lnTo>
                    <a:lnTo>
                      <a:pt x="1568" y="72"/>
                    </a:lnTo>
                    <a:lnTo>
                      <a:pt x="1568" y="72"/>
                    </a:lnTo>
                    <a:lnTo>
                      <a:pt x="1566" y="79"/>
                    </a:lnTo>
                    <a:lnTo>
                      <a:pt x="1564" y="83"/>
                    </a:lnTo>
                    <a:lnTo>
                      <a:pt x="1560" y="84"/>
                    </a:lnTo>
                    <a:lnTo>
                      <a:pt x="1560" y="84"/>
                    </a:lnTo>
                    <a:lnTo>
                      <a:pt x="1557" y="84"/>
                    </a:lnTo>
                    <a:lnTo>
                      <a:pt x="1554" y="83"/>
                    </a:lnTo>
                    <a:lnTo>
                      <a:pt x="1550" y="80"/>
                    </a:lnTo>
                    <a:lnTo>
                      <a:pt x="1546" y="76"/>
                    </a:lnTo>
                    <a:lnTo>
                      <a:pt x="1542" y="72"/>
                    </a:lnTo>
                    <a:lnTo>
                      <a:pt x="1542" y="72"/>
                    </a:lnTo>
                    <a:lnTo>
                      <a:pt x="1531" y="65"/>
                    </a:lnTo>
                    <a:lnTo>
                      <a:pt x="1517" y="58"/>
                    </a:lnTo>
                    <a:lnTo>
                      <a:pt x="1501" y="52"/>
                    </a:lnTo>
                    <a:lnTo>
                      <a:pt x="1484" y="46"/>
                    </a:lnTo>
                    <a:lnTo>
                      <a:pt x="1467" y="42"/>
                    </a:lnTo>
                    <a:lnTo>
                      <a:pt x="1449" y="38"/>
                    </a:lnTo>
                    <a:lnTo>
                      <a:pt x="1432" y="37"/>
                    </a:lnTo>
                    <a:lnTo>
                      <a:pt x="1417" y="37"/>
                    </a:lnTo>
                    <a:lnTo>
                      <a:pt x="1417" y="37"/>
                    </a:lnTo>
                    <a:lnTo>
                      <a:pt x="1389" y="44"/>
                    </a:lnTo>
                    <a:lnTo>
                      <a:pt x="1362" y="51"/>
                    </a:lnTo>
                    <a:lnTo>
                      <a:pt x="1362" y="51"/>
                    </a:lnTo>
                    <a:lnTo>
                      <a:pt x="1342" y="56"/>
                    </a:lnTo>
                    <a:lnTo>
                      <a:pt x="1326" y="63"/>
                    </a:lnTo>
                    <a:lnTo>
                      <a:pt x="1309" y="72"/>
                    </a:lnTo>
                    <a:lnTo>
                      <a:pt x="1293" y="81"/>
                    </a:lnTo>
                    <a:lnTo>
                      <a:pt x="1279" y="93"/>
                    </a:lnTo>
                    <a:lnTo>
                      <a:pt x="1265" y="107"/>
                    </a:lnTo>
                    <a:lnTo>
                      <a:pt x="1253" y="119"/>
                    </a:lnTo>
                    <a:lnTo>
                      <a:pt x="1241" y="135"/>
                    </a:lnTo>
                    <a:lnTo>
                      <a:pt x="1230" y="150"/>
                    </a:lnTo>
                    <a:lnTo>
                      <a:pt x="1219" y="166"/>
                    </a:lnTo>
                    <a:lnTo>
                      <a:pt x="1201" y="199"/>
                    </a:lnTo>
                    <a:lnTo>
                      <a:pt x="1184" y="234"/>
                    </a:lnTo>
                    <a:lnTo>
                      <a:pt x="1168" y="268"/>
                    </a:lnTo>
                    <a:lnTo>
                      <a:pt x="1168" y="268"/>
                    </a:lnTo>
                    <a:lnTo>
                      <a:pt x="1157" y="289"/>
                    </a:lnTo>
                    <a:lnTo>
                      <a:pt x="1147" y="306"/>
                    </a:lnTo>
                    <a:lnTo>
                      <a:pt x="1136" y="323"/>
                    </a:lnTo>
                    <a:lnTo>
                      <a:pt x="1123" y="340"/>
                    </a:lnTo>
                    <a:lnTo>
                      <a:pt x="1123" y="340"/>
                    </a:lnTo>
                    <a:lnTo>
                      <a:pt x="1112" y="354"/>
                    </a:lnTo>
                    <a:lnTo>
                      <a:pt x="1098" y="366"/>
                    </a:lnTo>
                    <a:lnTo>
                      <a:pt x="1083" y="379"/>
                    </a:lnTo>
                    <a:lnTo>
                      <a:pt x="1066" y="389"/>
                    </a:lnTo>
                    <a:lnTo>
                      <a:pt x="1046" y="397"/>
                    </a:lnTo>
                    <a:lnTo>
                      <a:pt x="1038" y="400"/>
                    </a:lnTo>
                    <a:lnTo>
                      <a:pt x="1028" y="402"/>
                    </a:lnTo>
                    <a:lnTo>
                      <a:pt x="1017" y="403"/>
                    </a:lnTo>
                    <a:lnTo>
                      <a:pt x="1007" y="403"/>
                    </a:lnTo>
                    <a:lnTo>
                      <a:pt x="997" y="402"/>
                    </a:lnTo>
                    <a:lnTo>
                      <a:pt x="986" y="399"/>
                    </a:lnTo>
                    <a:lnTo>
                      <a:pt x="986" y="399"/>
                    </a:lnTo>
                    <a:lnTo>
                      <a:pt x="987" y="403"/>
                    </a:lnTo>
                    <a:lnTo>
                      <a:pt x="990" y="407"/>
                    </a:lnTo>
                    <a:lnTo>
                      <a:pt x="997" y="413"/>
                    </a:lnTo>
                    <a:lnTo>
                      <a:pt x="1004" y="418"/>
                    </a:lnTo>
                    <a:lnTo>
                      <a:pt x="1007" y="423"/>
                    </a:lnTo>
                    <a:lnTo>
                      <a:pt x="1008" y="427"/>
                    </a:lnTo>
                    <a:lnTo>
                      <a:pt x="1008" y="427"/>
                    </a:lnTo>
                    <a:lnTo>
                      <a:pt x="1014" y="428"/>
                    </a:lnTo>
                    <a:lnTo>
                      <a:pt x="1018" y="430"/>
                    </a:lnTo>
                    <a:lnTo>
                      <a:pt x="1025" y="435"/>
                    </a:lnTo>
                    <a:lnTo>
                      <a:pt x="1031" y="442"/>
                    </a:lnTo>
                    <a:lnTo>
                      <a:pt x="1038" y="448"/>
                    </a:lnTo>
                    <a:lnTo>
                      <a:pt x="1038" y="448"/>
                    </a:lnTo>
                    <a:lnTo>
                      <a:pt x="1046" y="451"/>
                    </a:lnTo>
                    <a:lnTo>
                      <a:pt x="1053" y="451"/>
                    </a:lnTo>
                    <a:lnTo>
                      <a:pt x="1057" y="452"/>
                    </a:lnTo>
                    <a:lnTo>
                      <a:pt x="1062" y="453"/>
                    </a:lnTo>
                    <a:lnTo>
                      <a:pt x="1064" y="456"/>
                    </a:lnTo>
                    <a:lnTo>
                      <a:pt x="1066" y="461"/>
                    </a:lnTo>
                    <a:lnTo>
                      <a:pt x="1066" y="461"/>
                    </a:lnTo>
                    <a:lnTo>
                      <a:pt x="1062" y="463"/>
                    </a:lnTo>
                    <a:lnTo>
                      <a:pt x="1057" y="466"/>
                    </a:lnTo>
                    <a:lnTo>
                      <a:pt x="1046" y="469"/>
                    </a:lnTo>
                    <a:lnTo>
                      <a:pt x="1035" y="469"/>
                    </a:lnTo>
                    <a:lnTo>
                      <a:pt x="1022" y="468"/>
                    </a:lnTo>
                    <a:lnTo>
                      <a:pt x="1010" y="465"/>
                    </a:lnTo>
                    <a:lnTo>
                      <a:pt x="997" y="462"/>
                    </a:lnTo>
                    <a:lnTo>
                      <a:pt x="977" y="455"/>
                    </a:lnTo>
                    <a:lnTo>
                      <a:pt x="977" y="455"/>
                    </a:lnTo>
                    <a:lnTo>
                      <a:pt x="984" y="476"/>
                    </a:lnTo>
                    <a:lnTo>
                      <a:pt x="990" y="497"/>
                    </a:lnTo>
                    <a:lnTo>
                      <a:pt x="997" y="515"/>
                    </a:lnTo>
                    <a:lnTo>
                      <a:pt x="1001" y="524"/>
                    </a:lnTo>
                    <a:lnTo>
                      <a:pt x="1007" y="532"/>
                    </a:lnTo>
                    <a:lnTo>
                      <a:pt x="1007" y="532"/>
                    </a:lnTo>
                    <a:lnTo>
                      <a:pt x="1015" y="541"/>
                    </a:lnTo>
                    <a:lnTo>
                      <a:pt x="1027" y="549"/>
                    </a:lnTo>
                    <a:lnTo>
                      <a:pt x="1027" y="549"/>
                    </a:lnTo>
                    <a:lnTo>
                      <a:pt x="1038" y="559"/>
                    </a:lnTo>
                    <a:lnTo>
                      <a:pt x="1050" y="569"/>
                    </a:lnTo>
                    <a:lnTo>
                      <a:pt x="1064" y="577"/>
                    </a:lnTo>
                    <a:lnTo>
                      <a:pt x="1079" y="584"/>
                    </a:lnTo>
                    <a:lnTo>
                      <a:pt x="1094" y="590"/>
                    </a:lnTo>
                    <a:lnTo>
                      <a:pt x="1109" y="591"/>
                    </a:lnTo>
                    <a:lnTo>
                      <a:pt x="1118" y="591"/>
                    </a:lnTo>
                    <a:lnTo>
                      <a:pt x="1126" y="591"/>
                    </a:lnTo>
                    <a:lnTo>
                      <a:pt x="1135" y="588"/>
                    </a:lnTo>
                    <a:lnTo>
                      <a:pt x="1143" y="587"/>
                    </a:lnTo>
                    <a:lnTo>
                      <a:pt x="1143" y="587"/>
                    </a:lnTo>
                    <a:lnTo>
                      <a:pt x="1147" y="588"/>
                    </a:lnTo>
                    <a:lnTo>
                      <a:pt x="1150" y="590"/>
                    </a:lnTo>
                    <a:lnTo>
                      <a:pt x="1153" y="592"/>
                    </a:lnTo>
                    <a:lnTo>
                      <a:pt x="1153" y="595"/>
                    </a:lnTo>
                    <a:lnTo>
                      <a:pt x="1153" y="602"/>
                    </a:lnTo>
                    <a:lnTo>
                      <a:pt x="1150" y="611"/>
                    </a:lnTo>
                    <a:lnTo>
                      <a:pt x="1150" y="611"/>
                    </a:lnTo>
                    <a:lnTo>
                      <a:pt x="1130" y="615"/>
                    </a:lnTo>
                    <a:lnTo>
                      <a:pt x="1109" y="621"/>
                    </a:lnTo>
                    <a:lnTo>
                      <a:pt x="1097" y="622"/>
                    </a:lnTo>
                    <a:lnTo>
                      <a:pt x="1086" y="623"/>
                    </a:lnTo>
                    <a:lnTo>
                      <a:pt x="1076" y="625"/>
                    </a:lnTo>
                    <a:lnTo>
                      <a:pt x="1064" y="623"/>
                    </a:lnTo>
                    <a:lnTo>
                      <a:pt x="1064" y="623"/>
                    </a:lnTo>
                    <a:lnTo>
                      <a:pt x="1074" y="633"/>
                    </a:lnTo>
                    <a:lnTo>
                      <a:pt x="1086" y="644"/>
                    </a:lnTo>
                    <a:lnTo>
                      <a:pt x="1100" y="654"/>
                    </a:lnTo>
                    <a:lnTo>
                      <a:pt x="1114" y="664"/>
                    </a:lnTo>
                    <a:lnTo>
                      <a:pt x="1130" y="673"/>
                    </a:lnTo>
                    <a:lnTo>
                      <a:pt x="1146" y="680"/>
                    </a:lnTo>
                    <a:lnTo>
                      <a:pt x="1163" y="684"/>
                    </a:lnTo>
                    <a:lnTo>
                      <a:pt x="1180" y="688"/>
                    </a:lnTo>
                    <a:lnTo>
                      <a:pt x="1180" y="688"/>
                    </a:lnTo>
                    <a:lnTo>
                      <a:pt x="1189" y="688"/>
                    </a:lnTo>
                    <a:lnTo>
                      <a:pt x="1201" y="688"/>
                    </a:lnTo>
                    <a:lnTo>
                      <a:pt x="1222" y="687"/>
                    </a:lnTo>
                    <a:lnTo>
                      <a:pt x="1232" y="685"/>
                    </a:lnTo>
                    <a:lnTo>
                      <a:pt x="1240" y="687"/>
                    </a:lnTo>
                    <a:lnTo>
                      <a:pt x="1247" y="689"/>
                    </a:lnTo>
                    <a:lnTo>
                      <a:pt x="1251" y="694"/>
                    </a:lnTo>
                    <a:lnTo>
                      <a:pt x="1251" y="694"/>
                    </a:lnTo>
                    <a:lnTo>
                      <a:pt x="1250" y="698"/>
                    </a:lnTo>
                    <a:lnTo>
                      <a:pt x="1247" y="701"/>
                    </a:lnTo>
                    <a:lnTo>
                      <a:pt x="1239" y="706"/>
                    </a:lnTo>
                    <a:lnTo>
                      <a:pt x="1230" y="712"/>
                    </a:lnTo>
                    <a:lnTo>
                      <a:pt x="1226" y="716"/>
                    </a:lnTo>
                    <a:lnTo>
                      <a:pt x="1223" y="722"/>
                    </a:lnTo>
                    <a:lnTo>
                      <a:pt x="1223" y="722"/>
                    </a:lnTo>
                    <a:lnTo>
                      <a:pt x="1233" y="724"/>
                    </a:lnTo>
                    <a:lnTo>
                      <a:pt x="1243" y="724"/>
                    </a:lnTo>
                    <a:lnTo>
                      <a:pt x="1251" y="723"/>
                    </a:lnTo>
                    <a:lnTo>
                      <a:pt x="1261" y="720"/>
                    </a:lnTo>
                    <a:lnTo>
                      <a:pt x="1271" y="719"/>
                    </a:lnTo>
                    <a:lnTo>
                      <a:pt x="1279" y="717"/>
                    </a:lnTo>
                    <a:lnTo>
                      <a:pt x="1288" y="717"/>
                    </a:lnTo>
                    <a:lnTo>
                      <a:pt x="1298" y="719"/>
                    </a:lnTo>
                    <a:lnTo>
                      <a:pt x="1298" y="719"/>
                    </a:lnTo>
                    <a:lnTo>
                      <a:pt x="1299" y="723"/>
                    </a:lnTo>
                    <a:lnTo>
                      <a:pt x="1299" y="727"/>
                    </a:lnTo>
                    <a:lnTo>
                      <a:pt x="1298" y="737"/>
                    </a:lnTo>
                    <a:lnTo>
                      <a:pt x="1298" y="737"/>
                    </a:lnTo>
                    <a:lnTo>
                      <a:pt x="1327" y="740"/>
                    </a:lnTo>
                    <a:lnTo>
                      <a:pt x="1354" y="743"/>
                    </a:lnTo>
                    <a:lnTo>
                      <a:pt x="1368" y="744"/>
                    </a:lnTo>
                    <a:lnTo>
                      <a:pt x="1382" y="743"/>
                    </a:lnTo>
                    <a:lnTo>
                      <a:pt x="1396" y="741"/>
                    </a:lnTo>
                    <a:lnTo>
                      <a:pt x="1410" y="737"/>
                    </a:lnTo>
                    <a:lnTo>
                      <a:pt x="1410" y="737"/>
                    </a:lnTo>
                    <a:lnTo>
                      <a:pt x="1401" y="730"/>
                    </a:lnTo>
                    <a:lnTo>
                      <a:pt x="1393" y="726"/>
                    </a:lnTo>
                    <a:lnTo>
                      <a:pt x="1386" y="719"/>
                    </a:lnTo>
                    <a:lnTo>
                      <a:pt x="1383" y="715"/>
                    </a:lnTo>
                    <a:lnTo>
                      <a:pt x="1382" y="710"/>
                    </a:lnTo>
                    <a:lnTo>
                      <a:pt x="1382" y="710"/>
                    </a:lnTo>
                    <a:lnTo>
                      <a:pt x="1372" y="712"/>
                    </a:lnTo>
                    <a:lnTo>
                      <a:pt x="1363" y="713"/>
                    </a:lnTo>
                    <a:lnTo>
                      <a:pt x="1354" y="712"/>
                    </a:lnTo>
                    <a:lnTo>
                      <a:pt x="1344" y="710"/>
                    </a:lnTo>
                    <a:lnTo>
                      <a:pt x="1334" y="708"/>
                    </a:lnTo>
                    <a:lnTo>
                      <a:pt x="1326" y="705"/>
                    </a:lnTo>
                    <a:lnTo>
                      <a:pt x="1316" y="699"/>
                    </a:lnTo>
                    <a:lnTo>
                      <a:pt x="1309" y="695"/>
                    </a:lnTo>
                    <a:lnTo>
                      <a:pt x="1302" y="688"/>
                    </a:lnTo>
                    <a:lnTo>
                      <a:pt x="1295" y="681"/>
                    </a:lnTo>
                    <a:lnTo>
                      <a:pt x="1291" y="674"/>
                    </a:lnTo>
                    <a:lnTo>
                      <a:pt x="1286" y="666"/>
                    </a:lnTo>
                    <a:lnTo>
                      <a:pt x="1285" y="657"/>
                    </a:lnTo>
                    <a:lnTo>
                      <a:pt x="1285" y="649"/>
                    </a:lnTo>
                    <a:lnTo>
                      <a:pt x="1286" y="639"/>
                    </a:lnTo>
                    <a:lnTo>
                      <a:pt x="1291" y="630"/>
                    </a:lnTo>
                    <a:lnTo>
                      <a:pt x="1291" y="630"/>
                    </a:lnTo>
                    <a:lnTo>
                      <a:pt x="1269" y="629"/>
                    </a:lnTo>
                    <a:lnTo>
                      <a:pt x="1248" y="626"/>
                    </a:lnTo>
                    <a:lnTo>
                      <a:pt x="1229" y="622"/>
                    </a:lnTo>
                    <a:lnTo>
                      <a:pt x="1209" y="618"/>
                    </a:lnTo>
                    <a:lnTo>
                      <a:pt x="1192" y="611"/>
                    </a:lnTo>
                    <a:lnTo>
                      <a:pt x="1177" y="601"/>
                    </a:lnTo>
                    <a:lnTo>
                      <a:pt x="1170" y="595"/>
                    </a:lnTo>
                    <a:lnTo>
                      <a:pt x="1164" y="590"/>
                    </a:lnTo>
                    <a:lnTo>
                      <a:pt x="1159" y="583"/>
                    </a:lnTo>
                    <a:lnTo>
                      <a:pt x="1154" y="576"/>
                    </a:lnTo>
                    <a:lnTo>
                      <a:pt x="1154" y="576"/>
                    </a:lnTo>
                    <a:lnTo>
                      <a:pt x="1156" y="573"/>
                    </a:lnTo>
                    <a:lnTo>
                      <a:pt x="1160" y="571"/>
                    </a:lnTo>
                    <a:lnTo>
                      <a:pt x="1167" y="570"/>
                    </a:lnTo>
                    <a:lnTo>
                      <a:pt x="1175" y="570"/>
                    </a:lnTo>
                    <a:lnTo>
                      <a:pt x="1185" y="571"/>
                    </a:lnTo>
                    <a:lnTo>
                      <a:pt x="1195" y="571"/>
                    </a:lnTo>
                    <a:lnTo>
                      <a:pt x="1203" y="570"/>
                    </a:lnTo>
                    <a:lnTo>
                      <a:pt x="1208" y="569"/>
                    </a:lnTo>
                    <a:lnTo>
                      <a:pt x="1210" y="567"/>
                    </a:lnTo>
                    <a:lnTo>
                      <a:pt x="1215" y="564"/>
                    </a:lnTo>
                    <a:lnTo>
                      <a:pt x="1216" y="560"/>
                    </a:lnTo>
                    <a:lnTo>
                      <a:pt x="1216" y="560"/>
                    </a:lnTo>
                    <a:lnTo>
                      <a:pt x="1206" y="556"/>
                    </a:lnTo>
                    <a:lnTo>
                      <a:pt x="1195" y="550"/>
                    </a:lnTo>
                    <a:lnTo>
                      <a:pt x="1185" y="545"/>
                    </a:lnTo>
                    <a:lnTo>
                      <a:pt x="1175" y="538"/>
                    </a:lnTo>
                    <a:lnTo>
                      <a:pt x="1167" y="529"/>
                    </a:lnTo>
                    <a:lnTo>
                      <a:pt x="1159" y="521"/>
                    </a:lnTo>
                    <a:lnTo>
                      <a:pt x="1152" y="512"/>
                    </a:lnTo>
                    <a:lnTo>
                      <a:pt x="1147" y="503"/>
                    </a:lnTo>
                    <a:lnTo>
                      <a:pt x="1147" y="503"/>
                    </a:lnTo>
                    <a:lnTo>
                      <a:pt x="1143" y="494"/>
                    </a:lnTo>
                    <a:lnTo>
                      <a:pt x="1139" y="483"/>
                    </a:lnTo>
                    <a:lnTo>
                      <a:pt x="1137" y="477"/>
                    </a:lnTo>
                    <a:lnTo>
                      <a:pt x="1137" y="473"/>
                    </a:lnTo>
                    <a:lnTo>
                      <a:pt x="1137" y="468"/>
                    </a:lnTo>
                    <a:lnTo>
                      <a:pt x="1140" y="462"/>
                    </a:lnTo>
                    <a:lnTo>
                      <a:pt x="1140" y="462"/>
                    </a:lnTo>
                    <a:lnTo>
                      <a:pt x="1146" y="462"/>
                    </a:lnTo>
                    <a:lnTo>
                      <a:pt x="1150" y="465"/>
                    </a:lnTo>
                    <a:lnTo>
                      <a:pt x="1153" y="469"/>
                    </a:lnTo>
                    <a:lnTo>
                      <a:pt x="1154" y="475"/>
                    </a:lnTo>
                    <a:lnTo>
                      <a:pt x="1157" y="479"/>
                    </a:lnTo>
                    <a:lnTo>
                      <a:pt x="1160" y="483"/>
                    </a:lnTo>
                    <a:lnTo>
                      <a:pt x="1163" y="486"/>
                    </a:lnTo>
                    <a:lnTo>
                      <a:pt x="1170" y="484"/>
                    </a:lnTo>
                    <a:lnTo>
                      <a:pt x="1170" y="484"/>
                    </a:lnTo>
                    <a:lnTo>
                      <a:pt x="1163" y="476"/>
                    </a:lnTo>
                    <a:lnTo>
                      <a:pt x="1156" y="468"/>
                    </a:lnTo>
                    <a:lnTo>
                      <a:pt x="1150" y="458"/>
                    </a:lnTo>
                    <a:lnTo>
                      <a:pt x="1147" y="446"/>
                    </a:lnTo>
                    <a:lnTo>
                      <a:pt x="1147" y="446"/>
                    </a:lnTo>
                    <a:lnTo>
                      <a:pt x="1143" y="432"/>
                    </a:lnTo>
                    <a:lnTo>
                      <a:pt x="1140" y="417"/>
                    </a:lnTo>
                    <a:lnTo>
                      <a:pt x="1140" y="400"/>
                    </a:lnTo>
                    <a:lnTo>
                      <a:pt x="1140" y="395"/>
                    </a:lnTo>
                    <a:lnTo>
                      <a:pt x="1143" y="390"/>
                    </a:lnTo>
                    <a:lnTo>
                      <a:pt x="1143" y="390"/>
                    </a:lnTo>
                    <a:lnTo>
                      <a:pt x="1145" y="393"/>
                    </a:lnTo>
                    <a:lnTo>
                      <a:pt x="1147" y="396"/>
                    </a:lnTo>
                    <a:lnTo>
                      <a:pt x="1153" y="402"/>
                    </a:lnTo>
                    <a:lnTo>
                      <a:pt x="1156" y="404"/>
                    </a:lnTo>
                    <a:lnTo>
                      <a:pt x="1156" y="407"/>
                    </a:lnTo>
                    <a:lnTo>
                      <a:pt x="1156" y="411"/>
                    </a:lnTo>
                    <a:lnTo>
                      <a:pt x="1154" y="414"/>
                    </a:lnTo>
                    <a:lnTo>
                      <a:pt x="1154" y="414"/>
                    </a:lnTo>
                    <a:lnTo>
                      <a:pt x="1166" y="424"/>
                    </a:lnTo>
                    <a:lnTo>
                      <a:pt x="1177" y="430"/>
                    </a:lnTo>
                    <a:lnTo>
                      <a:pt x="1189" y="434"/>
                    </a:lnTo>
                    <a:lnTo>
                      <a:pt x="1201" y="435"/>
                    </a:lnTo>
                    <a:lnTo>
                      <a:pt x="1213" y="434"/>
                    </a:lnTo>
                    <a:lnTo>
                      <a:pt x="1226" y="432"/>
                    </a:lnTo>
                    <a:lnTo>
                      <a:pt x="1237" y="427"/>
                    </a:lnTo>
                    <a:lnTo>
                      <a:pt x="1248" y="421"/>
                    </a:lnTo>
                    <a:lnTo>
                      <a:pt x="1260" y="414"/>
                    </a:lnTo>
                    <a:lnTo>
                      <a:pt x="1269" y="406"/>
                    </a:lnTo>
                    <a:lnTo>
                      <a:pt x="1279" y="396"/>
                    </a:lnTo>
                    <a:lnTo>
                      <a:pt x="1288" y="386"/>
                    </a:lnTo>
                    <a:lnTo>
                      <a:pt x="1296" y="376"/>
                    </a:lnTo>
                    <a:lnTo>
                      <a:pt x="1303" y="365"/>
                    </a:lnTo>
                    <a:lnTo>
                      <a:pt x="1309" y="352"/>
                    </a:lnTo>
                    <a:lnTo>
                      <a:pt x="1313" y="341"/>
                    </a:lnTo>
                    <a:lnTo>
                      <a:pt x="1313" y="341"/>
                    </a:lnTo>
                    <a:lnTo>
                      <a:pt x="1317" y="322"/>
                    </a:lnTo>
                    <a:lnTo>
                      <a:pt x="1321" y="299"/>
                    </a:lnTo>
                    <a:lnTo>
                      <a:pt x="1324" y="278"/>
                    </a:lnTo>
                    <a:lnTo>
                      <a:pt x="1327" y="268"/>
                    </a:lnTo>
                    <a:lnTo>
                      <a:pt x="1330" y="258"/>
                    </a:lnTo>
                    <a:lnTo>
                      <a:pt x="1330" y="258"/>
                    </a:lnTo>
                    <a:lnTo>
                      <a:pt x="1337" y="253"/>
                    </a:lnTo>
                    <a:lnTo>
                      <a:pt x="1344" y="246"/>
                    </a:lnTo>
                    <a:lnTo>
                      <a:pt x="1349" y="237"/>
                    </a:lnTo>
                    <a:lnTo>
                      <a:pt x="1354" y="232"/>
                    </a:lnTo>
                    <a:lnTo>
                      <a:pt x="1354" y="232"/>
                    </a:lnTo>
                    <a:lnTo>
                      <a:pt x="1349" y="233"/>
                    </a:lnTo>
                    <a:lnTo>
                      <a:pt x="1345" y="237"/>
                    </a:lnTo>
                    <a:lnTo>
                      <a:pt x="1338" y="244"/>
                    </a:lnTo>
                    <a:lnTo>
                      <a:pt x="1334" y="247"/>
                    </a:lnTo>
                    <a:lnTo>
                      <a:pt x="1330" y="249"/>
                    </a:lnTo>
                    <a:lnTo>
                      <a:pt x="1326" y="246"/>
                    </a:lnTo>
                    <a:lnTo>
                      <a:pt x="1321" y="241"/>
                    </a:lnTo>
                    <a:lnTo>
                      <a:pt x="1321" y="241"/>
                    </a:lnTo>
                    <a:lnTo>
                      <a:pt x="1333" y="223"/>
                    </a:lnTo>
                    <a:lnTo>
                      <a:pt x="1347" y="204"/>
                    </a:lnTo>
                    <a:lnTo>
                      <a:pt x="1362" y="185"/>
                    </a:lnTo>
                    <a:lnTo>
                      <a:pt x="1380" y="167"/>
                    </a:lnTo>
                    <a:lnTo>
                      <a:pt x="1400" y="152"/>
                    </a:lnTo>
                    <a:lnTo>
                      <a:pt x="1421" y="138"/>
                    </a:lnTo>
                    <a:lnTo>
                      <a:pt x="1432" y="131"/>
                    </a:lnTo>
                    <a:lnTo>
                      <a:pt x="1445" y="125"/>
                    </a:lnTo>
                    <a:lnTo>
                      <a:pt x="1458" y="121"/>
                    </a:lnTo>
                    <a:lnTo>
                      <a:pt x="1470" y="118"/>
                    </a:lnTo>
                    <a:lnTo>
                      <a:pt x="1470" y="118"/>
                    </a:lnTo>
                    <a:lnTo>
                      <a:pt x="1502" y="111"/>
                    </a:lnTo>
                    <a:lnTo>
                      <a:pt x="1535" y="107"/>
                    </a:lnTo>
                    <a:lnTo>
                      <a:pt x="1567" y="105"/>
                    </a:lnTo>
                    <a:lnTo>
                      <a:pt x="1602" y="104"/>
                    </a:lnTo>
                    <a:lnTo>
                      <a:pt x="1602" y="104"/>
                    </a:lnTo>
                    <a:lnTo>
                      <a:pt x="1611" y="102"/>
                    </a:lnTo>
                    <a:lnTo>
                      <a:pt x="1618" y="102"/>
                    </a:lnTo>
                    <a:lnTo>
                      <a:pt x="1620" y="104"/>
                    </a:lnTo>
                    <a:lnTo>
                      <a:pt x="1623" y="105"/>
                    </a:lnTo>
                    <a:lnTo>
                      <a:pt x="1625" y="110"/>
                    </a:lnTo>
                    <a:lnTo>
                      <a:pt x="1626" y="115"/>
                    </a:lnTo>
                    <a:lnTo>
                      <a:pt x="1626" y="115"/>
                    </a:lnTo>
                    <a:lnTo>
                      <a:pt x="1622" y="119"/>
                    </a:lnTo>
                    <a:lnTo>
                      <a:pt x="1619" y="121"/>
                    </a:lnTo>
                    <a:lnTo>
                      <a:pt x="1616" y="122"/>
                    </a:lnTo>
                    <a:lnTo>
                      <a:pt x="1613" y="122"/>
                    </a:lnTo>
                    <a:lnTo>
                      <a:pt x="1606" y="119"/>
                    </a:lnTo>
                    <a:lnTo>
                      <a:pt x="1599" y="118"/>
                    </a:lnTo>
                    <a:lnTo>
                      <a:pt x="1599" y="118"/>
                    </a:lnTo>
                    <a:lnTo>
                      <a:pt x="1587" y="117"/>
                    </a:lnTo>
                    <a:lnTo>
                      <a:pt x="1575" y="117"/>
                    </a:lnTo>
                    <a:lnTo>
                      <a:pt x="1554" y="118"/>
                    </a:lnTo>
                    <a:lnTo>
                      <a:pt x="1535" y="122"/>
                    </a:lnTo>
                    <a:lnTo>
                      <a:pt x="1517" y="125"/>
                    </a:lnTo>
                    <a:lnTo>
                      <a:pt x="1517" y="125"/>
                    </a:lnTo>
                    <a:lnTo>
                      <a:pt x="1490" y="128"/>
                    </a:lnTo>
                    <a:lnTo>
                      <a:pt x="1466" y="135"/>
                    </a:lnTo>
                    <a:lnTo>
                      <a:pt x="1444" y="143"/>
                    </a:lnTo>
                    <a:lnTo>
                      <a:pt x="1422" y="153"/>
                    </a:lnTo>
                    <a:lnTo>
                      <a:pt x="1403" y="166"/>
                    </a:lnTo>
                    <a:lnTo>
                      <a:pt x="1385" y="181"/>
                    </a:lnTo>
                    <a:lnTo>
                      <a:pt x="1369" y="198"/>
                    </a:lnTo>
                    <a:lnTo>
                      <a:pt x="1356" y="215"/>
                    </a:lnTo>
                    <a:lnTo>
                      <a:pt x="1356" y="215"/>
                    </a:lnTo>
                    <a:lnTo>
                      <a:pt x="1363" y="215"/>
                    </a:lnTo>
                    <a:lnTo>
                      <a:pt x="1371" y="212"/>
                    </a:lnTo>
                    <a:lnTo>
                      <a:pt x="1376" y="209"/>
                    </a:lnTo>
                    <a:lnTo>
                      <a:pt x="1379" y="205"/>
                    </a:lnTo>
                    <a:lnTo>
                      <a:pt x="1379" y="205"/>
                    </a:lnTo>
                    <a:lnTo>
                      <a:pt x="1387" y="208"/>
                    </a:lnTo>
                    <a:lnTo>
                      <a:pt x="1390" y="209"/>
                    </a:lnTo>
                    <a:lnTo>
                      <a:pt x="1392" y="212"/>
                    </a:lnTo>
                    <a:lnTo>
                      <a:pt x="1393" y="215"/>
                    </a:lnTo>
                    <a:lnTo>
                      <a:pt x="1393" y="218"/>
                    </a:lnTo>
                    <a:lnTo>
                      <a:pt x="1390" y="226"/>
                    </a:lnTo>
                    <a:lnTo>
                      <a:pt x="1390" y="226"/>
                    </a:lnTo>
                    <a:lnTo>
                      <a:pt x="1386" y="226"/>
                    </a:lnTo>
                    <a:lnTo>
                      <a:pt x="1383" y="227"/>
                    </a:lnTo>
                    <a:lnTo>
                      <a:pt x="1380" y="229"/>
                    </a:lnTo>
                    <a:lnTo>
                      <a:pt x="1378" y="229"/>
                    </a:lnTo>
                    <a:lnTo>
                      <a:pt x="1378" y="229"/>
                    </a:lnTo>
                    <a:lnTo>
                      <a:pt x="1371" y="234"/>
                    </a:lnTo>
                    <a:lnTo>
                      <a:pt x="1365" y="239"/>
                    </a:lnTo>
                    <a:lnTo>
                      <a:pt x="1356" y="250"/>
                    </a:lnTo>
                    <a:lnTo>
                      <a:pt x="1348" y="264"/>
                    </a:lnTo>
                    <a:lnTo>
                      <a:pt x="1344" y="278"/>
                    </a:lnTo>
                    <a:lnTo>
                      <a:pt x="1340" y="292"/>
                    </a:lnTo>
                    <a:lnTo>
                      <a:pt x="1335" y="307"/>
                    </a:lnTo>
                    <a:lnTo>
                      <a:pt x="1328" y="340"/>
                    </a:lnTo>
                    <a:lnTo>
                      <a:pt x="1328" y="340"/>
                    </a:lnTo>
                    <a:lnTo>
                      <a:pt x="1323" y="357"/>
                    </a:lnTo>
                    <a:lnTo>
                      <a:pt x="1316" y="373"/>
                    </a:lnTo>
                    <a:lnTo>
                      <a:pt x="1307" y="388"/>
                    </a:lnTo>
                    <a:lnTo>
                      <a:pt x="1296" y="402"/>
                    </a:lnTo>
                    <a:lnTo>
                      <a:pt x="1285" y="414"/>
                    </a:lnTo>
                    <a:lnTo>
                      <a:pt x="1272" y="424"/>
                    </a:lnTo>
                    <a:lnTo>
                      <a:pt x="1260" y="434"/>
                    </a:lnTo>
                    <a:lnTo>
                      <a:pt x="1244" y="442"/>
                    </a:lnTo>
                    <a:lnTo>
                      <a:pt x="1244" y="442"/>
                    </a:lnTo>
                    <a:lnTo>
                      <a:pt x="1240" y="444"/>
                    </a:lnTo>
                    <a:lnTo>
                      <a:pt x="1234" y="445"/>
                    </a:lnTo>
                    <a:lnTo>
                      <a:pt x="1225" y="449"/>
                    </a:lnTo>
                    <a:lnTo>
                      <a:pt x="1213" y="453"/>
                    </a:lnTo>
                    <a:lnTo>
                      <a:pt x="1208" y="455"/>
                    </a:lnTo>
                    <a:lnTo>
                      <a:pt x="1201" y="455"/>
                    </a:lnTo>
                    <a:lnTo>
                      <a:pt x="1201" y="455"/>
                    </a:lnTo>
                    <a:lnTo>
                      <a:pt x="1195" y="455"/>
                    </a:lnTo>
                    <a:lnTo>
                      <a:pt x="1189" y="453"/>
                    </a:lnTo>
                    <a:lnTo>
                      <a:pt x="1178" y="448"/>
                    </a:lnTo>
                    <a:lnTo>
                      <a:pt x="1168" y="445"/>
                    </a:lnTo>
                    <a:lnTo>
                      <a:pt x="1164" y="444"/>
                    </a:lnTo>
                    <a:lnTo>
                      <a:pt x="1159" y="442"/>
                    </a:lnTo>
                    <a:lnTo>
                      <a:pt x="1159" y="442"/>
                    </a:lnTo>
                    <a:lnTo>
                      <a:pt x="1163" y="452"/>
                    </a:lnTo>
                    <a:lnTo>
                      <a:pt x="1167" y="462"/>
                    </a:lnTo>
                    <a:lnTo>
                      <a:pt x="1171" y="469"/>
                    </a:lnTo>
                    <a:lnTo>
                      <a:pt x="1178" y="476"/>
                    </a:lnTo>
                    <a:lnTo>
                      <a:pt x="1185" y="482"/>
                    </a:lnTo>
                    <a:lnTo>
                      <a:pt x="1192" y="486"/>
                    </a:lnTo>
                    <a:lnTo>
                      <a:pt x="1202" y="489"/>
                    </a:lnTo>
                    <a:lnTo>
                      <a:pt x="1212" y="490"/>
                    </a:lnTo>
                    <a:lnTo>
                      <a:pt x="1212" y="490"/>
                    </a:lnTo>
                    <a:lnTo>
                      <a:pt x="1208" y="496"/>
                    </a:lnTo>
                    <a:lnTo>
                      <a:pt x="1203" y="500"/>
                    </a:lnTo>
                    <a:lnTo>
                      <a:pt x="1196" y="501"/>
                    </a:lnTo>
                    <a:lnTo>
                      <a:pt x="1188" y="503"/>
                    </a:lnTo>
                    <a:lnTo>
                      <a:pt x="1180" y="501"/>
                    </a:lnTo>
                    <a:lnTo>
                      <a:pt x="1173" y="500"/>
                    </a:lnTo>
                    <a:lnTo>
                      <a:pt x="1159" y="496"/>
                    </a:lnTo>
                    <a:lnTo>
                      <a:pt x="1159" y="496"/>
                    </a:lnTo>
                    <a:lnTo>
                      <a:pt x="1166" y="507"/>
                    </a:lnTo>
                    <a:lnTo>
                      <a:pt x="1173" y="518"/>
                    </a:lnTo>
                    <a:lnTo>
                      <a:pt x="1181" y="527"/>
                    </a:lnTo>
                    <a:lnTo>
                      <a:pt x="1191" y="534"/>
                    </a:lnTo>
                    <a:lnTo>
                      <a:pt x="1202" y="539"/>
                    </a:lnTo>
                    <a:lnTo>
                      <a:pt x="1215" y="543"/>
                    </a:lnTo>
                    <a:lnTo>
                      <a:pt x="1227" y="546"/>
                    </a:lnTo>
                    <a:lnTo>
                      <a:pt x="1241" y="548"/>
                    </a:lnTo>
                    <a:lnTo>
                      <a:pt x="1241" y="548"/>
                    </a:lnTo>
                    <a:lnTo>
                      <a:pt x="1239" y="557"/>
                    </a:lnTo>
                    <a:lnTo>
                      <a:pt x="1233" y="564"/>
                    </a:lnTo>
                    <a:lnTo>
                      <a:pt x="1226" y="570"/>
                    </a:lnTo>
                    <a:lnTo>
                      <a:pt x="1218" y="574"/>
                    </a:lnTo>
                    <a:lnTo>
                      <a:pt x="1209" y="578"/>
                    </a:lnTo>
                    <a:lnTo>
                      <a:pt x="1199" y="581"/>
                    </a:lnTo>
                    <a:lnTo>
                      <a:pt x="1181" y="584"/>
                    </a:lnTo>
                    <a:lnTo>
                      <a:pt x="1181" y="584"/>
                    </a:lnTo>
                    <a:close/>
                    <a:moveTo>
                      <a:pt x="2099" y="364"/>
                    </a:moveTo>
                    <a:lnTo>
                      <a:pt x="2099" y="364"/>
                    </a:lnTo>
                    <a:lnTo>
                      <a:pt x="2082" y="361"/>
                    </a:lnTo>
                    <a:lnTo>
                      <a:pt x="2067" y="357"/>
                    </a:lnTo>
                    <a:lnTo>
                      <a:pt x="2053" y="350"/>
                    </a:lnTo>
                    <a:lnTo>
                      <a:pt x="2040" y="341"/>
                    </a:lnTo>
                    <a:lnTo>
                      <a:pt x="2028" y="333"/>
                    </a:lnTo>
                    <a:lnTo>
                      <a:pt x="2016" y="323"/>
                    </a:lnTo>
                    <a:lnTo>
                      <a:pt x="2005" y="310"/>
                    </a:lnTo>
                    <a:lnTo>
                      <a:pt x="1995" y="299"/>
                    </a:lnTo>
                    <a:lnTo>
                      <a:pt x="1978" y="274"/>
                    </a:lnTo>
                    <a:lnTo>
                      <a:pt x="1962" y="246"/>
                    </a:lnTo>
                    <a:lnTo>
                      <a:pt x="1932" y="194"/>
                    </a:lnTo>
                    <a:lnTo>
                      <a:pt x="1932" y="194"/>
                    </a:lnTo>
                    <a:lnTo>
                      <a:pt x="1926" y="194"/>
                    </a:lnTo>
                    <a:lnTo>
                      <a:pt x="1926" y="194"/>
                    </a:lnTo>
                    <a:lnTo>
                      <a:pt x="1926" y="195"/>
                    </a:lnTo>
                    <a:lnTo>
                      <a:pt x="1925" y="197"/>
                    </a:lnTo>
                    <a:lnTo>
                      <a:pt x="1922" y="198"/>
                    </a:lnTo>
                    <a:lnTo>
                      <a:pt x="1922" y="198"/>
                    </a:lnTo>
                    <a:lnTo>
                      <a:pt x="1928" y="211"/>
                    </a:lnTo>
                    <a:lnTo>
                      <a:pt x="1935" y="223"/>
                    </a:lnTo>
                    <a:lnTo>
                      <a:pt x="1950" y="250"/>
                    </a:lnTo>
                    <a:lnTo>
                      <a:pt x="1959" y="264"/>
                    </a:lnTo>
                    <a:lnTo>
                      <a:pt x="1964" y="278"/>
                    </a:lnTo>
                    <a:lnTo>
                      <a:pt x="1970" y="293"/>
                    </a:lnTo>
                    <a:lnTo>
                      <a:pt x="1974" y="307"/>
                    </a:lnTo>
                    <a:lnTo>
                      <a:pt x="1974" y="307"/>
                    </a:lnTo>
                    <a:lnTo>
                      <a:pt x="1977" y="329"/>
                    </a:lnTo>
                    <a:lnTo>
                      <a:pt x="1977" y="347"/>
                    </a:lnTo>
                    <a:lnTo>
                      <a:pt x="1976" y="365"/>
                    </a:lnTo>
                    <a:lnTo>
                      <a:pt x="1971" y="382"/>
                    </a:lnTo>
                    <a:lnTo>
                      <a:pt x="1966" y="399"/>
                    </a:lnTo>
                    <a:lnTo>
                      <a:pt x="1960" y="416"/>
                    </a:lnTo>
                    <a:lnTo>
                      <a:pt x="1945" y="448"/>
                    </a:lnTo>
                    <a:lnTo>
                      <a:pt x="1945" y="448"/>
                    </a:lnTo>
                    <a:lnTo>
                      <a:pt x="1939" y="452"/>
                    </a:lnTo>
                    <a:lnTo>
                      <a:pt x="1935" y="458"/>
                    </a:lnTo>
                    <a:lnTo>
                      <a:pt x="1931" y="463"/>
                    </a:lnTo>
                    <a:lnTo>
                      <a:pt x="1926" y="469"/>
                    </a:lnTo>
                    <a:lnTo>
                      <a:pt x="1926" y="469"/>
                    </a:lnTo>
                    <a:lnTo>
                      <a:pt x="1932" y="482"/>
                    </a:lnTo>
                    <a:lnTo>
                      <a:pt x="1936" y="496"/>
                    </a:lnTo>
                    <a:lnTo>
                      <a:pt x="1938" y="510"/>
                    </a:lnTo>
                    <a:lnTo>
                      <a:pt x="1938" y="524"/>
                    </a:lnTo>
                    <a:lnTo>
                      <a:pt x="1935" y="536"/>
                    </a:lnTo>
                    <a:lnTo>
                      <a:pt x="1933" y="543"/>
                    </a:lnTo>
                    <a:lnTo>
                      <a:pt x="1929" y="549"/>
                    </a:lnTo>
                    <a:lnTo>
                      <a:pt x="1926" y="553"/>
                    </a:lnTo>
                    <a:lnTo>
                      <a:pt x="1921" y="557"/>
                    </a:lnTo>
                    <a:lnTo>
                      <a:pt x="1915" y="562"/>
                    </a:lnTo>
                    <a:lnTo>
                      <a:pt x="1908" y="563"/>
                    </a:lnTo>
                    <a:lnTo>
                      <a:pt x="1908" y="563"/>
                    </a:lnTo>
                    <a:lnTo>
                      <a:pt x="1908" y="574"/>
                    </a:lnTo>
                    <a:lnTo>
                      <a:pt x="1908" y="585"/>
                    </a:lnTo>
                    <a:lnTo>
                      <a:pt x="1907" y="595"/>
                    </a:lnTo>
                    <a:lnTo>
                      <a:pt x="1904" y="604"/>
                    </a:lnTo>
                    <a:lnTo>
                      <a:pt x="1898" y="623"/>
                    </a:lnTo>
                    <a:lnTo>
                      <a:pt x="1894" y="644"/>
                    </a:lnTo>
                    <a:lnTo>
                      <a:pt x="1894" y="644"/>
                    </a:lnTo>
                    <a:lnTo>
                      <a:pt x="1910" y="646"/>
                    </a:lnTo>
                    <a:lnTo>
                      <a:pt x="1925" y="646"/>
                    </a:lnTo>
                    <a:lnTo>
                      <a:pt x="1940" y="644"/>
                    </a:lnTo>
                    <a:lnTo>
                      <a:pt x="1955" y="642"/>
                    </a:lnTo>
                    <a:lnTo>
                      <a:pt x="1967" y="635"/>
                    </a:lnTo>
                    <a:lnTo>
                      <a:pt x="1978" y="628"/>
                    </a:lnTo>
                    <a:lnTo>
                      <a:pt x="1983" y="622"/>
                    </a:lnTo>
                    <a:lnTo>
                      <a:pt x="1987" y="616"/>
                    </a:lnTo>
                    <a:lnTo>
                      <a:pt x="1990" y="611"/>
                    </a:lnTo>
                    <a:lnTo>
                      <a:pt x="1992" y="604"/>
                    </a:lnTo>
                    <a:lnTo>
                      <a:pt x="1992" y="604"/>
                    </a:lnTo>
                    <a:lnTo>
                      <a:pt x="1974" y="601"/>
                    </a:lnTo>
                    <a:lnTo>
                      <a:pt x="1957" y="597"/>
                    </a:lnTo>
                    <a:lnTo>
                      <a:pt x="1950" y="594"/>
                    </a:lnTo>
                    <a:lnTo>
                      <a:pt x="1945" y="591"/>
                    </a:lnTo>
                    <a:lnTo>
                      <a:pt x="1940" y="585"/>
                    </a:lnTo>
                    <a:lnTo>
                      <a:pt x="1939" y="580"/>
                    </a:lnTo>
                    <a:lnTo>
                      <a:pt x="1939" y="580"/>
                    </a:lnTo>
                    <a:lnTo>
                      <a:pt x="1950" y="584"/>
                    </a:lnTo>
                    <a:lnTo>
                      <a:pt x="1960" y="587"/>
                    </a:lnTo>
                    <a:lnTo>
                      <a:pt x="1971" y="590"/>
                    </a:lnTo>
                    <a:lnTo>
                      <a:pt x="1983" y="590"/>
                    </a:lnTo>
                    <a:lnTo>
                      <a:pt x="1994" y="591"/>
                    </a:lnTo>
                    <a:lnTo>
                      <a:pt x="2005" y="590"/>
                    </a:lnTo>
                    <a:lnTo>
                      <a:pt x="2016" y="588"/>
                    </a:lnTo>
                    <a:lnTo>
                      <a:pt x="2026" y="585"/>
                    </a:lnTo>
                    <a:lnTo>
                      <a:pt x="2037" y="581"/>
                    </a:lnTo>
                    <a:lnTo>
                      <a:pt x="2047" y="577"/>
                    </a:lnTo>
                    <a:lnTo>
                      <a:pt x="2056" y="571"/>
                    </a:lnTo>
                    <a:lnTo>
                      <a:pt x="2064" y="564"/>
                    </a:lnTo>
                    <a:lnTo>
                      <a:pt x="2071" y="557"/>
                    </a:lnTo>
                    <a:lnTo>
                      <a:pt x="2077" y="549"/>
                    </a:lnTo>
                    <a:lnTo>
                      <a:pt x="2082" y="541"/>
                    </a:lnTo>
                    <a:lnTo>
                      <a:pt x="2086" y="531"/>
                    </a:lnTo>
                    <a:lnTo>
                      <a:pt x="2086" y="531"/>
                    </a:lnTo>
                    <a:lnTo>
                      <a:pt x="2075" y="531"/>
                    </a:lnTo>
                    <a:lnTo>
                      <a:pt x="2065" y="529"/>
                    </a:lnTo>
                    <a:lnTo>
                      <a:pt x="2056" y="528"/>
                    </a:lnTo>
                    <a:lnTo>
                      <a:pt x="2046" y="525"/>
                    </a:lnTo>
                    <a:lnTo>
                      <a:pt x="2028" y="518"/>
                    </a:lnTo>
                    <a:lnTo>
                      <a:pt x="2011" y="510"/>
                    </a:lnTo>
                    <a:lnTo>
                      <a:pt x="2011" y="510"/>
                    </a:lnTo>
                    <a:lnTo>
                      <a:pt x="1995" y="501"/>
                    </a:lnTo>
                    <a:lnTo>
                      <a:pt x="1983" y="494"/>
                    </a:lnTo>
                    <a:lnTo>
                      <a:pt x="1977" y="490"/>
                    </a:lnTo>
                    <a:lnTo>
                      <a:pt x="1974" y="484"/>
                    </a:lnTo>
                    <a:lnTo>
                      <a:pt x="1973" y="479"/>
                    </a:lnTo>
                    <a:lnTo>
                      <a:pt x="1973" y="470"/>
                    </a:lnTo>
                    <a:lnTo>
                      <a:pt x="1973" y="470"/>
                    </a:lnTo>
                    <a:lnTo>
                      <a:pt x="1999" y="482"/>
                    </a:lnTo>
                    <a:lnTo>
                      <a:pt x="2012" y="486"/>
                    </a:lnTo>
                    <a:lnTo>
                      <a:pt x="2026" y="489"/>
                    </a:lnTo>
                    <a:lnTo>
                      <a:pt x="2026" y="489"/>
                    </a:lnTo>
                    <a:lnTo>
                      <a:pt x="2042" y="489"/>
                    </a:lnTo>
                    <a:lnTo>
                      <a:pt x="2057" y="489"/>
                    </a:lnTo>
                    <a:lnTo>
                      <a:pt x="2070" y="486"/>
                    </a:lnTo>
                    <a:lnTo>
                      <a:pt x="2082" y="482"/>
                    </a:lnTo>
                    <a:lnTo>
                      <a:pt x="2093" y="476"/>
                    </a:lnTo>
                    <a:lnTo>
                      <a:pt x="2105" y="469"/>
                    </a:lnTo>
                    <a:lnTo>
                      <a:pt x="2113" y="461"/>
                    </a:lnTo>
                    <a:lnTo>
                      <a:pt x="2122" y="452"/>
                    </a:lnTo>
                    <a:lnTo>
                      <a:pt x="2129" y="442"/>
                    </a:lnTo>
                    <a:lnTo>
                      <a:pt x="2136" y="431"/>
                    </a:lnTo>
                    <a:lnTo>
                      <a:pt x="2141" y="420"/>
                    </a:lnTo>
                    <a:lnTo>
                      <a:pt x="2145" y="407"/>
                    </a:lnTo>
                    <a:lnTo>
                      <a:pt x="2148" y="395"/>
                    </a:lnTo>
                    <a:lnTo>
                      <a:pt x="2150" y="380"/>
                    </a:lnTo>
                    <a:lnTo>
                      <a:pt x="2151" y="368"/>
                    </a:lnTo>
                    <a:lnTo>
                      <a:pt x="2151" y="354"/>
                    </a:lnTo>
                    <a:lnTo>
                      <a:pt x="2151" y="354"/>
                    </a:lnTo>
                    <a:lnTo>
                      <a:pt x="2138" y="358"/>
                    </a:lnTo>
                    <a:lnTo>
                      <a:pt x="2127" y="362"/>
                    </a:lnTo>
                    <a:lnTo>
                      <a:pt x="2115" y="365"/>
                    </a:lnTo>
                    <a:lnTo>
                      <a:pt x="2099" y="364"/>
                    </a:lnTo>
                    <a:lnTo>
                      <a:pt x="2099" y="364"/>
                    </a:lnTo>
                    <a:close/>
                    <a:moveTo>
                      <a:pt x="1313" y="625"/>
                    </a:moveTo>
                    <a:lnTo>
                      <a:pt x="1313" y="625"/>
                    </a:lnTo>
                    <a:lnTo>
                      <a:pt x="1309" y="630"/>
                    </a:lnTo>
                    <a:lnTo>
                      <a:pt x="1306" y="636"/>
                    </a:lnTo>
                    <a:lnTo>
                      <a:pt x="1303" y="643"/>
                    </a:lnTo>
                    <a:lnTo>
                      <a:pt x="1303" y="649"/>
                    </a:lnTo>
                    <a:lnTo>
                      <a:pt x="1303" y="654"/>
                    </a:lnTo>
                    <a:lnTo>
                      <a:pt x="1305" y="660"/>
                    </a:lnTo>
                    <a:lnTo>
                      <a:pt x="1306" y="666"/>
                    </a:lnTo>
                    <a:lnTo>
                      <a:pt x="1309" y="671"/>
                    </a:lnTo>
                    <a:lnTo>
                      <a:pt x="1317" y="681"/>
                    </a:lnTo>
                    <a:lnTo>
                      <a:pt x="1327" y="688"/>
                    </a:lnTo>
                    <a:lnTo>
                      <a:pt x="1340" y="695"/>
                    </a:lnTo>
                    <a:lnTo>
                      <a:pt x="1351" y="698"/>
                    </a:lnTo>
                    <a:lnTo>
                      <a:pt x="1351" y="698"/>
                    </a:lnTo>
                    <a:lnTo>
                      <a:pt x="1356" y="695"/>
                    </a:lnTo>
                    <a:lnTo>
                      <a:pt x="1363" y="692"/>
                    </a:lnTo>
                    <a:lnTo>
                      <a:pt x="1371" y="691"/>
                    </a:lnTo>
                    <a:lnTo>
                      <a:pt x="1376" y="688"/>
                    </a:lnTo>
                    <a:lnTo>
                      <a:pt x="1376" y="688"/>
                    </a:lnTo>
                    <a:lnTo>
                      <a:pt x="1389" y="698"/>
                    </a:lnTo>
                    <a:lnTo>
                      <a:pt x="1403" y="708"/>
                    </a:lnTo>
                    <a:lnTo>
                      <a:pt x="1431" y="727"/>
                    </a:lnTo>
                    <a:lnTo>
                      <a:pt x="1459" y="744"/>
                    </a:lnTo>
                    <a:lnTo>
                      <a:pt x="1488" y="762"/>
                    </a:lnTo>
                    <a:lnTo>
                      <a:pt x="1488" y="762"/>
                    </a:lnTo>
                    <a:lnTo>
                      <a:pt x="1525" y="772"/>
                    </a:lnTo>
                    <a:lnTo>
                      <a:pt x="1560" y="781"/>
                    </a:lnTo>
                    <a:lnTo>
                      <a:pt x="1577" y="785"/>
                    </a:lnTo>
                    <a:lnTo>
                      <a:pt x="1595" y="786"/>
                    </a:lnTo>
                    <a:lnTo>
                      <a:pt x="1612" y="788"/>
                    </a:lnTo>
                    <a:lnTo>
                      <a:pt x="1630" y="788"/>
                    </a:lnTo>
                    <a:lnTo>
                      <a:pt x="1630" y="788"/>
                    </a:lnTo>
                    <a:lnTo>
                      <a:pt x="1644" y="790"/>
                    </a:lnTo>
                    <a:lnTo>
                      <a:pt x="1661" y="792"/>
                    </a:lnTo>
                    <a:lnTo>
                      <a:pt x="1678" y="792"/>
                    </a:lnTo>
                    <a:lnTo>
                      <a:pt x="1695" y="792"/>
                    </a:lnTo>
                    <a:lnTo>
                      <a:pt x="1710" y="789"/>
                    </a:lnTo>
                    <a:lnTo>
                      <a:pt x="1726" y="785"/>
                    </a:lnTo>
                    <a:lnTo>
                      <a:pt x="1740" y="781"/>
                    </a:lnTo>
                    <a:lnTo>
                      <a:pt x="1752" y="774"/>
                    </a:lnTo>
                    <a:lnTo>
                      <a:pt x="1752" y="774"/>
                    </a:lnTo>
                    <a:lnTo>
                      <a:pt x="1757" y="774"/>
                    </a:lnTo>
                    <a:lnTo>
                      <a:pt x="1759" y="772"/>
                    </a:lnTo>
                    <a:lnTo>
                      <a:pt x="1762" y="772"/>
                    </a:lnTo>
                    <a:lnTo>
                      <a:pt x="1766" y="772"/>
                    </a:lnTo>
                    <a:lnTo>
                      <a:pt x="1766" y="772"/>
                    </a:lnTo>
                    <a:lnTo>
                      <a:pt x="1803" y="734"/>
                    </a:lnTo>
                    <a:lnTo>
                      <a:pt x="1821" y="716"/>
                    </a:lnTo>
                    <a:lnTo>
                      <a:pt x="1839" y="695"/>
                    </a:lnTo>
                    <a:lnTo>
                      <a:pt x="1855" y="674"/>
                    </a:lnTo>
                    <a:lnTo>
                      <a:pt x="1869" y="651"/>
                    </a:lnTo>
                    <a:lnTo>
                      <a:pt x="1880" y="626"/>
                    </a:lnTo>
                    <a:lnTo>
                      <a:pt x="1884" y="614"/>
                    </a:lnTo>
                    <a:lnTo>
                      <a:pt x="1889" y="601"/>
                    </a:lnTo>
                    <a:lnTo>
                      <a:pt x="1889" y="601"/>
                    </a:lnTo>
                    <a:lnTo>
                      <a:pt x="1887" y="591"/>
                    </a:lnTo>
                    <a:lnTo>
                      <a:pt x="1889" y="583"/>
                    </a:lnTo>
                    <a:lnTo>
                      <a:pt x="1890" y="576"/>
                    </a:lnTo>
                    <a:lnTo>
                      <a:pt x="1893" y="567"/>
                    </a:lnTo>
                    <a:lnTo>
                      <a:pt x="1893" y="567"/>
                    </a:lnTo>
                    <a:lnTo>
                      <a:pt x="1894" y="560"/>
                    </a:lnTo>
                    <a:lnTo>
                      <a:pt x="1894" y="560"/>
                    </a:lnTo>
                    <a:lnTo>
                      <a:pt x="1893" y="548"/>
                    </a:lnTo>
                    <a:lnTo>
                      <a:pt x="1891" y="535"/>
                    </a:lnTo>
                    <a:lnTo>
                      <a:pt x="1886" y="514"/>
                    </a:lnTo>
                    <a:lnTo>
                      <a:pt x="1886" y="514"/>
                    </a:lnTo>
                    <a:lnTo>
                      <a:pt x="1883" y="500"/>
                    </a:lnTo>
                    <a:lnTo>
                      <a:pt x="1882" y="484"/>
                    </a:lnTo>
                    <a:lnTo>
                      <a:pt x="1882" y="469"/>
                    </a:lnTo>
                    <a:lnTo>
                      <a:pt x="1879" y="453"/>
                    </a:lnTo>
                    <a:lnTo>
                      <a:pt x="1879" y="453"/>
                    </a:lnTo>
                    <a:lnTo>
                      <a:pt x="1882" y="444"/>
                    </a:lnTo>
                    <a:lnTo>
                      <a:pt x="1882" y="431"/>
                    </a:lnTo>
                    <a:lnTo>
                      <a:pt x="1882" y="425"/>
                    </a:lnTo>
                    <a:lnTo>
                      <a:pt x="1880" y="420"/>
                    </a:lnTo>
                    <a:lnTo>
                      <a:pt x="1877" y="416"/>
                    </a:lnTo>
                    <a:lnTo>
                      <a:pt x="1874" y="411"/>
                    </a:lnTo>
                    <a:lnTo>
                      <a:pt x="1874" y="411"/>
                    </a:lnTo>
                    <a:lnTo>
                      <a:pt x="1874" y="396"/>
                    </a:lnTo>
                    <a:lnTo>
                      <a:pt x="1873" y="383"/>
                    </a:lnTo>
                    <a:lnTo>
                      <a:pt x="1870" y="371"/>
                    </a:lnTo>
                    <a:lnTo>
                      <a:pt x="1865" y="361"/>
                    </a:lnTo>
                    <a:lnTo>
                      <a:pt x="1859" y="351"/>
                    </a:lnTo>
                    <a:lnTo>
                      <a:pt x="1851" y="341"/>
                    </a:lnTo>
                    <a:lnTo>
                      <a:pt x="1842" y="333"/>
                    </a:lnTo>
                    <a:lnTo>
                      <a:pt x="1834" y="326"/>
                    </a:lnTo>
                    <a:lnTo>
                      <a:pt x="1814" y="310"/>
                    </a:lnTo>
                    <a:lnTo>
                      <a:pt x="1794" y="296"/>
                    </a:lnTo>
                    <a:lnTo>
                      <a:pt x="1785" y="288"/>
                    </a:lnTo>
                    <a:lnTo>
                      <a:pt x="1776" y="279"/>
                    </a:lnTo>
                    <a:lnTo>
                      <a:pt x="1769" y="271"/>
                    </a:lnTo>
                    <a:lnTo>
                      <a:pt x="1762" y="261"/>
                    </a:lnTo>
                    <a:lnTo>
                      <a:pt x="1762" y="261"/>
                    </a:lnTo>
                    <a:lnTo>
                      <a:pt x="1761" y="279"/>
                    </a:lnTo>
                    <a:lnTo>
                      <a:pt x="1758" y="298"/>
                    </a:lnTo>
                    <a:lnTo>
                      <a:pt x="1754" y="314"/>
                    </a:lnTo>
                    <a:lnTo>
                      <a:pt x="1747" y="331"/>
                    </a:lnTo>
                    <a:lnTo>
                      <a:pt x="1740" y="347"/>
                    </a:lnTo>
                    <a:lnTo>
                      <a:pt x="1730" y="359"/>
                    </a:lnTo>
                    <a:lnTo>
                      <a:pt x="1720" y="373"/>
                    </a:lnTo>
                    <a:lnTo>
                      <a:pt x="1709" y="385"/>
                    </a:lnTo>
                    <a:lnTo>
                      <a:pt x="1695" y="396"/>
                    </a:lnTo>
                    <a:lnTo>
                      <a:pt x="1681" y="406"/>
                    </a:lnTo>
                    <a:lnTo>
                      <a:pt x="1667" y="414"/>
                    </a:lnTo>
                    <a:lnTo>
                      <a:pt x="1651" y="423"/>
                    </a:lnTo>
                    <a:lnTo>
                      <a:pt x="1634" y="428"/>
                    </a:lnTo>
                    <a:lnTo>
                      <a:pt x="1618" y="434"/>
                    </a:lnTo>
                    <a:lnTo>
                      <a:pt x="1599" y="439"/>
                    </a:lnTo>
                    <a:lnTo>
                      <a:pt x="1581" y="442"/>
                    </a:lnTo>
                    <a:lnTo>
                      <a:pt x="1581" y="442"/>
                    </a:lnTo>
                    <a:lnTo>
                      <a:pt x="1575" y="448"/>
                    </a:lnTo>
                    <a:lnTo>
                      <a:pt x="1570" y="453"/>
                    </a:lnTo>
                    <a:lnTo>
                      <a:pt x="1566" y="458"/>
                    </a:lnTo>
                    <a:lnTo>
                      <a:pt x="1560" y="462"/>
                    </a:lnTo>
                    <a:lnTo>
                      <a:pt x="1560" y="462"/>
                    </a:lnTo>
                    <a:lnTo>
                      <a:pt x="1550" y="456"/>
                    </a:lnTo>
                    <a:lnTo>
                      <a:pt x="1545" y="452"/>
                    </a:lnTo>
                    <a:lnTo>
                      <a:pt x="1545" y="452"/>
                    </a:lnTo>
                    <a:lnTo>
                      <a:pt x="1547" y="446"/>
                    </a:lnTo>
                    <a:lnTo>
                      <a:pt x="1553" y="441"/>
                    </a:lnTo>
                    <a:lnTo>
                      <a:pt x="1564" y="432"/>
                    </a:lnTo>
                    <a:lnTo>
                      <a:pt x="1570" y="428"/>
                    </a:lnTo>
                    <a:lnTo>
                      <a:pt x="1574" y="423"/>
                    </a:lnTo>
                    <a:lnTo>
                      <a:pt x="1575" y="417"/>
                    </a:lnTo>
                    <a:lnTo>
                      <a:pt x="1575" y="410"/>
                    </a:lnTo>
                    <a:lnTo>
                      <a:pt x="1575" y="410"/>
                    </a:lnTo>
                    <a:lnTo>
                      <a:pt x="1564" y="424"/>
                    </a:lnTo>
                    <a:lnTo>
                      <a:pt x="1550" y="439"/>
                    </a:lnTo>
                    <a:lnTo>
                      <a:pt x="1535" y="453"/>
                    </a:lnTo>
                    <a:lnTo>
                      <a:pt x="1521" y="463"/>
                    </a:lnTo>
                    <a:lnTo>
                      <a:pt x="1521" y="463"/>
                    </a:lnTo>
                    <a:lnTo>
                      <a:pt x="1505" y="472"/>
                    </a:lnTo>
                    <a:lnTo>
                      <a:pt x="1488" y="477"/>
                    </a:lnTo>
                    <a:lnTo>
                      <a:pt x="1470" y="484"/>
                    </a:lnTo>
                    <a:lnTo>
                      <a:pt x="1463" y="489"/>
                    </a:lnTo>
                    <a:lnTo>
                      <a:pt x="1455" y="494"/>
                    </a:lnTo>
                    <a:lnTo>
                      <a:pt x="1455" y="494"/>
                    </a:lnTo>
                    <a:lnTo>
                      <a:pt x="1449" y="498"/>
                    </a:lnTo>
                    <a:lnTo>
                      <a:pt x="1445" y="503"/>
                    </a:lnTo>
                    <a:lnTo>
                      <a:pt x="1438" y="514"/>
                    </a:lnTo>
                    <a:lnTo>
                      <a:pt x="1432" y="527"/>
                    </a:lnTo>
                    <a:lnTo>
                      <a:pt x="1427" y="541"/>
                    </a:lnTo>
                    <a:lnTo>
                      <a:pt x="1417" y="570"/>
                    </a:lnTo>
                    <a:lnTo>
                      <a:pt x="1411" y="583"/>
                    </a:lnTo>
                    <a:lnTo>
                      <a:pt x="1404" y="595"/>
                    </a:lnTo>
                    <a:lnTo>
                      <a:pt x="1404" y="595"/>
                    </a:lnTo>
                    <a:lnTo>
                      <a:pt x="1399" y="601"/>
                    </a:lnTo>
                    <a:lnTo>
                      <a:pt x="1394" y="605"/>
                    </a:lnTo>
                    <a:lnTo>
                      <a:pt x="1383" y="614"/>
                    </a:lnTo>
                    <a:lnTo>
                      <a:pt x="1372" y="621"/>
                    </a:lnTo>
                    <a:lnTo>
                      <a:pt x="1361" y="630"/>
                    </a:lnTo>
                    <a:lnTo>
                      <a:pt x="1361" y="630"/>
                    </a:lnTo>
                    <a:lnTo>
                      <a:pt x="1371" y="636"/>
                    </a:lnTo>
                    <a:lnTo>
                      <a:pt x="1380" y="643"/>
                    </a:lnTo>
                    <a:lnTo>
                      <a:pt x="1389" y="653"/>
                    </a:lnTo>
                    <a:lnTo>
                      <a:pt x="1396" y="663"/>
                    </a:lnTo>
                    <a:lnTo>
                      <a:pt x="1396" y="663"/>
                    </a:lnTo>
                    <a:lnTo>
                      <a:pt x="1394" y="667"/>
                    </a:lnTo>
                    <a:lnTo>
                      <a:pt x="1392" y="668"/>
                    </a:lnTo>
                    <a:lnTo>
                      <a:pt x="1389" y="670"/>
                    </a:lnTo>
                    <a:lnTo>
                      <a:pt x="1385" y="670"/>
                    </a:lnTo>
                    <a:lnTo>
                      <a:pt x="1385" y="670"/>
                    </a:lnTo>
                    <a:lnTo>
                      <a:pt x="1378" y="660"/>
                    </a:lnTo>
                    <a:lnTo>
                      <a:pt x="1368" y="649"/>
                    </a:lnTo>
                    <a:lnTo>
                      <a:pt x="1362" y="646"/>
                    </a:lnTo>
                    <a:lnTo>
                      <a:pt x="1356" y="643"/>
                    </a:lnTo>
                    <a:lnTo>
                      <a:pt x="1349" y="642"/>
                    </a:lnTo>
                    <a:lnTo>
                      <a:pt x="1342" y="644"/>
                    </a:lnTo>
                    <a:lnTo>
                      <a:pt x="1342" y="644"/>
                    </a:lnTo>
                    <a:lnTo>
                      <a:pt x="1341" y="650"/>
                    </a:lnTo>
                    <a:lnTo>
                      <a:pt x="1341" y="656"/>
                    </a:lnTo>
                    <a:lnTo>
                      <a:pt x="1341" y="661"/>
                    </a:lnTo>
                    <a:lnTo>
                      <a:pt x="1342" y="667"/>
                    </a:lnTo>
                    <a:lnTo>
                      <a:pt x="1347" y="675"/>
                    </a:lnTo>
                    <a:lnTo>
                      <a:pt x="1348" y="684"/>
                    </a:lnTo>
                    <a:lnTo>
                      <a:pt x="1348" y="684"/>
                    </a:lnTo>
                    <a:lnTo>
                      <a:pt x="1342" y="682"/>
                    </a:lnTo>
                    <a:lnTo>
                      <a:pt x="1337" y="678"/>
                    </a:lnTo>
                    <a:lnTo>
                      <a:pt x="1333" y="674"/>
                    </a:lnTo>
                    <a:lnTo>
                      <a:pt x="1330" y="668"/>
                    </a:lnTo>
                    <a:lnTo>
                      <a:pt x="1328" y="663"/>
                    </a:lnTo>
                    <a:lnTo>
                      <a:pt x="1327" y="656"/>
                    </a:lnTo>
                    <a:lnTo>
                      <a:pt x="1326" y="649"/>
                    </a:lnTo>
                    <a:lnTo>
                      <a:pt x="1327" y="642"/>
                    </a:lnTo>
                    <a:lnTo>
                      <a:pt x="1327" y="642"/>
                    </a:lnTo>
                    <a:lnTo>
                      <a:pt x="1323" y="644"/>
                    </a:lnTo>
                    <a:lnTo>
                      <a:pt x="1319" y="647"/>
                    </a:lnTo>
                    <a:lnTo>
                      <a:pt x="1314" y="649"/>
                    </a:lnTo>
                    <a:lnTo>
                      <a:pt x="1313" y="647"/>
                    </a:lnTo>
                    <a:lnTo>
                      <a:pt x="1312" y="646"/>
                    </a:lnTo>
                    <a:lnTo>
                      <a:pt x="1312" y="646"/>
                    </a:lnTo>
                    <a:lnTo>
                      <a:pt x="1314" y="639"/>
                    </a:lnTo>
                    <a:lnTo>
                      <a:pt x="1319" y="633"/>
                    </a:lnTo>
                    <a:lnTo>
                      <a:pt x="1324" y="629"/>
                    </a:lnTo>
                    <a:lnTo>
                      <a:pt x="1331" y="625"/>
                    </a:lnTo>
                    <a:lnTo>
                      <a:pt x="1344" y="618"/>
                    </a:lnTo>
                    <a:lnTo>
                      <a:pt x="1348" y="612"/>
                    </a:lnTo>
                    <a:lnTo>
                      <a:pt x="1349" y="608"/>
                    </a:lnTo>
                    <a:lnTo>
                      <a:pt x="1349" y="608"/>
                    </a:lnTo>
                    <a:lnTo>
                      <a:pt x="1342" y="614"/>
                    </a:lnTo>
                    <a:lnTo>
                      <a:pt x="1334" y="618"/>
                    </a:lnTo>
                    <a:lnTo>
                      <a:pt x="1324" y="622"/>
                    </a:lnTo>
                    <a:lnTo>
                      <a:pt x="1313" y="625"/>
                    </a:lnTo>
                    <a:lnTo>
                      <a:pt x="1313" y="625"/>
                    </a:lnTo>
                    <a:close/>
                    <a:moveTo>
                      <a:pt x="1896" y="459"/>
                    </a:moveTo>
                    <a:lnTo>
                      <a:pt x="1896" y="459"/>
                    </a:lnTo>
                    <a:lnTo>
                      <a:pt x="1898" y="445"/>
                    </a:lnTo>
                    <a:lnTo>
                      <a:pt x="1903" y="430"/>
                    </a:lnTo>
                    <a:lnTo>
                      <a:pt x="1904" y="423"/>
                    </a:lnTo>
                    <a:lnTo>
                      <a:pt x="1904" y="416"/>
                    </a:lnTo>
                    <a:lnTo>
                      <a:pt x="1903" y="409"/>
                    </a:lnTo>
                    <a:lnTo>
                      <a:pt x="1900" y="404"/>
                    </a:lnTo>
                    <a:lnTo>
                      <a:pt x="1900" y="404"/>
                    </a:lnTo>
                    <a:lnTo>
                      <a:pt x="1896" y="434"/>
                    </a:lnTo>
                    <a:lnTo>
                      <a:pt x="1896" y="446"/>
                    </a:lnTo>
                    <a:lnTo>
                      <a:pt x="1896" y="459"/>
                    </a:lnTo>
                    <a:lnTo>
                      <a:pt x="1896" y="459"/>
                    </a:lnTo>
                    <a:close/>
                    <a:moveTo>
                      <a:pt x="1910" y="549"/>
                    </a:moveTo>
                    <a:lnTo>
                      <a:pt x="1910" y="549"/>
                    </a:lnTo>
                    <a:lnTo>
                      <a:pt x="1915" y="543"/>
                    </a:lnTo>
                    <a:lnTo>
                      <a:pt x="1919" y="536"/>
                    </a:lnTo>
                    <a:lnTo>
                      <a:pt x="1922" y="528"/>
                    </a:lnTo>
                    <a:lnTo>
                      <a:pt x="1922" y="518"/>
                    </a:lnTo>
                    <a:lnTo>
                      <a:pt x="1922" y="508"/>
                    </a:lnTo>
                    <a:lnTo>
                      <a:pt x="1921" y="498"/>
                    </a:lnTo>
                    <a:lnTo>
                      <a:pt x="1918" y="490"/>
                    </a:lnTo>
                    <a:lnTo>
                      <a:pt x="1915" y="482"/>
                    </a:lnTo>
                    <a:lnTo>
                      <a:pt x="1915" y="482"/>
                    </a:lnTo>
                    <a:lnTo>
                      <a:pt x="1905" y="482"/>
                    </a:lnTo>
                    <a:lnTo>
                      <a:pt x="1897" y="480"/>
                    </a:lnTo>
                    <a:lnTo>
                      <a:pt x="1897" y="480"/>
                    </a:lnTo>
                    <a:lnTo>
                      <a:pt x="1897" y="489"/>
                    </a:lnTo>
                    <a:lnTo>
                      <a:pt x="1898" y="498"/>
                    </a:lnTo>
                    <a:lnTo>
                      <a:pt x="1901" y="517"/>
                    </a:lnTo>
                    <a:lnTo>
                      <a:pt x="1905" y="534"/>
                    </a:lnTo>
                    <a:lnTo>
                      <a:pt x="1910" y="549"/>
                    </a:lnTo>
                    <a:lnTo>
                      <a:pt x="1910" y="549"/>
                    </a:lnTo>
                    <a:close/>
                    <a:moveTo>
                      <a:pt x="1860" y="696"/>
                    </a:moveTo>
                    <a:lnTo>
                      <a:pt x="1860" y="696"/>
                    </a:lnTo>
                    <a:lnTo>
                      <a:pt x="1870" y="692"/>
                    </a:lnTo>
                    <a:lnTo>
                      <a:pt x="1879" y="689"/>
                    </a:lnTo>
                    <a:lnTo>
                      <a:pt x="1889" y="687"/>
                    </a:lnTo>
                    <a:lnTo>
                      <a:pt x="1900" y="682"/>
                    </a:lnTo>
                    <a:lnTo>
                      <a:pt x="1900" y="682"/>
                    </a:lnTo>
                    <a:lnTo>
                      <a:pt x="1891" y="671"/>
                    </a:lnTo>
                    <a:lnTo>
                      <a:pt x="1887" y="666"/>
                    </a:lnTo>
                    <a:lnTo>
                      <a:pt x="1882" y="661"/>
                    </a:lnTo>
                    <a:lnTo>
                      <a:pt x="1882" y="661"/>
                    </a:lnTo>
                    <a:lnTo>
                      <a:pt x="1876" y="671"/>
                    </a:lnTo>
                    <a:lnTo>
                      <a:pt x="1869" y="680"/>
                    </a:lnTo>
                    <a:lnTo>
                      <a:pt x="1863" y="688"/>
                    </a:lnTo>
                    <a:lnTo>
                      <a:pt x="1862" y="692"/>
                    </a:lnTo>
                    <a:lnTo>
                      <a:pt x="1860" y="696"/>
                    </a:lnTo>
                    <a:lnTo>
                      <a:pt x="1860" y="696"/>
                    </a:lnTo>
                    <a:close/>
                    <a:moveTo>
                      <a:pt x="559" y="779"/>
                    </a:moveTo>
                    <a:lnTo>
                      <a:pt x="559" y="779"/>
                    </a:lnTo>
                    <a:lnTo>
                      <a:pt x="563" y="775"/>
                    </a:lnTo>
                    <a:lnTo>
                      <a:pt x="569" y="774"/>
                    </a:lnTo>
                    <a:lnTo>
                      <a:pt x="575" y="772"/>
                    </a:lnTo>
                    <a:lnTo>
                      <a:pt x="582" y="772"/>
                    </a:lnTo>
                    <a:lnTo>
                      <a:pt x="582" y="772"/>
                    </a:lnTo>
                    <a:lnTo>
                      <a:pt x="580" y="757"/>
                    </a:lnTo>
                    <a:lnTo>
                      <a:pt x="576" y="743"/>
                    </a:lnTo>
                    <a:lnTo>
                      <a:pt x="568" y="712"/>
                    </a:lnTo>
                    <a:lnTo>
                      <a:pt x="568" y="712"/>
                    </a:lnTo>
                    <a:lnTo>
                      <a:pt x="551" y="729"/>
                    </a:lnTo>
                    <a:lnTo>
                      <a:pt x="534" y="746"/>
                    </a:lnTo>
                    <a:lnTo>
                      <a:pt x="525" y="754"/>
                    </a:lnTo>
                    <a:lnTo>
                      <a:pt x="518" y="762"/>
                    </a:lnTo>
                    <a:lnTo>
                      <a:pt x="511" y="772"/>
                    </a:lnTo>
                    <a:lnTo>
                      <a:pt x="506" y="783"/>
                    </a:lnTo>
                    <a:lnTo>
                      <a:pt x="506" y="783"/>
                    </a:lnTo>
                    <a:lnTo>
                      <a:pt x="510" y="785"/>
                    </a:lnTo>
                    <a:lnTo>
                      <a:pt x="514" y="786"/>
                    </a:lnTo>
                    <a:lnTo>
                      <a:pt x="520" y="792"/>
                    </a:lnTo>
                    <a:lnTo>
                      <a:pt x="523" y="797"/>
                    </a:lnTo>
                    <a:lnTo>
                      <a:pt x="524" y="803"/>
                    </a:lnTo>
                    <a:lnTo>
                      <a:pt x="524" y="803"/>
                    </a:lnTo>
                    <a:lnTo>
                      <a:pt x="530" y="799"/>
                    </a:lnTo>
                    <a:lnTo>
                      <a:pt x="532" y="795"/>
                    </a:lnTo>
                    <a:lnTo>
                      <a:pt x="532" y="790"/>
                    </a:lnTo>
                    <a:lnTo>
                      <a:pt x="531" y="785"/>
                    </a:lnTo>
                    <a:lnTo>
                      <a:pt x="525" y="774"/>
                    </a:lnTo>
                    <a:lnTo>
                      <a:pt x="523" y="768"/>
                    </a:lnTo>
                    <a:lnTo>
                      <a:pt x="520" y="762"/>
                    </a:lnTo>
                    <a:lnTo>
                      <a:pt x="520" y="762"/>
                    </a:lnTo>
                    <a:lnTo>
                      <a:pt x="523" y="762"/>
                    </a:lnTo>
                    <a:lnTo>
                      <a:pt x="524" y="761"/>
                    </a:lnTo>
                    <a:lnTo>
                      <a:pt x="524" y="761"/>
                    </a:lnTo>
                    <a:lnTo>
                      <a:pt x="530" y="764"/>
                    </a:lnTo>
                    <a:lnTo>
                      <a:pt x="534" y="769"/>
                    </a:lnTo>
                    <a:lnTo>
                      <a:pt x="539" y="774"/>
                    </a:lnTo>
                    <a:lnTo>
                      <a:pt x="545" y="776"/>
                    </a:lnTo>
                    <a:lnTo>
                      <a:pt x="545" y="776"/>
                    </a:lnTo>
                    <a:lnTo>
                      <a:pt x="549" y="767"/>
                    </a:lnTo>
                    <a:lnTo>
                      <a:pt x="551" y="760"/>
                    </a:lnTo>
                    <a:lnTo>
                      <a:pt x="551" y="751"/>
                    </a:lnTo>
                    <a:lnTo>
                      <a:pt x="551" y="740"/>
                    </a:lnTo>
                    <a:lnTo>
                      <a:pt x="551" y="740"/>
                    </a:lnTo>
                    <a:lnTo>
                      <a:pt x="554" y="739"/>
                    </a:lnTo>
                    <a:lnTo>
                      <a:pt x="556" y="737"/>
                    </a:lnTo>
                    <a:lnTo>
                      <a:pt x="559" y="737"/>
                    </a:lnTo>
                    <a:lnTo>
                      <a:pt x="559" y="737"/>
                    </a:lnTo>
                    <a:lnTo>
                      <a:pt x="563" y="740"/>
                    </a:lnTo>
                    <a:lnTo>
                      <a:pt x="566" y="744"/>
                    </a:lnTo>
                    <a:lnTo>
                      <a:pt x="566" y="750"/>
                    </a:lnTo>
                    <a:lnTo>
                      <a:pt x="566" y="757"/>
                    </a:lnTo>
                    <a:lnTo>
                      <a:pt x="562" y="768"/>
                    </a:lnTo>
                    <a:lnTo>
                      <a:pt x="559" y="779"/>
                    </a:lnTo>
                    <a:lnTo>
                      <a:pt x="559" y="779"/>
                    </a:lnTo>
                    <a:close/>
                    <a:moveTo>
                      <a:pt x="537" y="812"/>
                    </a:moveTo>
                    <a:lnTo>
                      <a:pt x="537" y="812"/>
                    </a:lnTo>
                    <a:lnTo>
                      <a:pt x="545" y="809"/>
                    </a:lnTo>
                    <a:lnTo>
                      <a:pt x="555" y="809"/>
                    </a:lnTo>
                    <a:lnTo>
                      <a:pt x="563" y="810"/>
                    </a:lnTo>
                    <a:lnTo>
                      <a:pt x="572" y="814"/>
                    </a:lnTo>
                    <a:lnTo>
                      <a:pt x="572" y="814"/>
                    </a:lnTo>
                    <a:lnTo>
                      <a:pt x="576" y="807"/>
                    </a:lnTo>
                    <a:lnTo>
                      <a:pt x="580" y="799"/>
                    </a:lnTo>
                    <a:lnTo>
                      <a:pt x="582" y="790"/>
                    </a:lnTo>
                    <a:lnTo>
                      <a:pt x="582" y="785"/>
                    </a:lnTo>
                    <a:lnTo>
                      <a:pt x="580" y="781"/>
                    </a:lnTo>
                    <a:lnTo>
                      <a:pt x="580" y="781"/>
                    </a:lnTo>
                    <a:lnTo>
                      <a:pt x="575" y="785"/>
                    </a:lnTo>
                    <a:lnTo>
                      <a:pt x="568" y="788"/>
                    </a:lnTo>
                    <a:lnTo>
                      <a:pt x="554" y="793"/>
                    </a:lnTo>
                    <a:lnTo>
                      <a:pt x="548" y="796"/>
                    </a:lnTo>
                    <a:lnTo>
                      <a:pt x="542" y="799"/>
                    </a:lnTo>
                    <a:lnTo>
                      <a:pt x="538" y="805"/>
                    </a:lnTo>
                    <a:lnTo>
                      <a:pt x="537" y="812"/>
                    </a:lnTo>
                    <a:lnTo>
                      <a:pt x="537" y="812"/>
                    </a:lnTo>
                    <a:close/>
                    <a:moveTo>
                      <a:pt x="506" y="862"/>
                    </a:moveTo>
                    <a:lnTo>
                      <a:pt x="506" y="862"/>
                    </a:lnTo>
                    <a:lnTo>
                      <a:pt x="510" y="842"/>
                    </a:lnTo>
                    <a:lnTo>
                      <a:pt x="514" y="824"/>
                    </a:lnTo>
                    <a:lnTo>
                      <a:pt x="514" y="814"/>
                    </a:lnTo>
                    <a:lnTo>
                      <a:pt x="513" y="805"/>
                    </a:lnTo>
                    <a:lnTo>
                      <a:pt x="510" y="796"/>
                    </a:lnTo>
                    <a:lnTo>
                      <a:pt x="503" y="788"/>
                    </a:lnTo>
                    <a:lnTo>
                      <a:pt x="503" y="788"/>
                    </a:lnTo>
                    <a:lnTo>
                      <a:pt x="499" y="807"/>
                    </a:lnTo>
                    <a:lnTo>
                      <a:pt x="497" y="817"/>
                    </a:lnTo>
                    <a:lnTo>
                      <a:pt x="497" y="827"/>
                    </a:lnTo>
                    <a:lnTo>
                      <a:pt x="497" y="835"/>
                    </a:lnTo>
                    <a:lnTo>
                      <a:pt x="499" y="845"/>
                    </a:lnTo>
                    <a:lnTo>
                      <a:pt x="502" y="854"/>
                    </a:lnTo>
                    <a:lnTo>
                      <a:pt x="506" y="862"/>
                    </a:lnTo>
                    <a:lnTo>
                      <a:pt x="506" y="862"/>
                    </a:lnTo>
                    <a:close/>
                    <a:moveTo>
                      <a:pt x="1696" y="824"/>
                    </a:moveTo>
                    <a:lnTo>
                      <a:pt x="1696" y="824"/>
                    </a:lnTo>
                    <a:lnTo>
                      <a:pt x="1693" y="824"/>
                    </a:lnTo>
                    <a:lnTo>
                      <a:pt x="1692" y="823"/>
                    </a:lnTo>
                    <a:lnTo>
                      <a:pt x="1692" y="820"/>
                    </a:lnTo>
                    <a:lnTo>
                      <a:pt x="1692" y="816"/>
                    </a:lnTo>
                    <a:lnTo>
                      <a:pt x="1691" y="814"/>
                    </a:lnTo>
                    <a:lnTo>
                      <a:pt x="1689" y="814"/>
                    </a:lnTo>
                    <a:lnTo>
                      <a:pt x="1689" y="814"/>
                    </a:lnTo>
                    <a:lnTo>
                      <a:pt x="1692" y="813"/>
                    </a:lnTo>
                    <a:lnTo>
                      <a:pt x="1693" y="812"/>
                    </a:lnTo>
                    <a:lnTo>
                      <a:pt x="1695" y="809"/>
                    </a:lnTo>
                    <a:lnTo>
                      <a:pt x="1692" y="807"/>
                    </a:lnTo>
                    <a:lnTo>
                      <a:pt x="1692" y="807"/>
                    </a:lnTo>
                    <a:lnTo>
                      <a:pt x="1661" y="809"/>
                    </a:lnTo>
                    <a:lnTo>
                      <a:pt x="1627" y="807"/>
                    </a:lnTo>
                    <a:lnTo>
                      <a:pt x="1597" y="805"/>
                    </a:lnTo>
                    <a:lnTo>
                      <a:pt x="1582" y="802"/>
                    </a:lnTo>
                    <a:lnTo>
                      <a:pt x="1570" y="797"/>
                    </a:lnTo>
                    <a:lnTo>
                      <a:pt x="1570" y="797"/>
                    </a:lnTo>
                    <a:lnTo>
                      <a:pt x="1573" y="810"/>
                    </a:lnTo>
                    <a:lnTo>
                      <a:pt x="1575" y="821"/>
                    </a:lnTo>
                    <a:lnTo>
                      <a:pt x="1581" y="831"/>
                    </a:lnTo>
                    <a:lnTo>
                      <a:pt x="1588" y="840"/>
                    </a:lnTo>
                    <a:lnTo>
                      <a:pt x="1597" y="847"/>
                    </a:lnTo>
                    <a:lnTo>
                      <a:pt x="1606" y="852"/>
                    </a:lnTo>
                    <a:lnTo>
                      <a:pt x="1616" y="856"/>
                    </a:lnTo>
                    <a:lnTo>
                      <a:pt x="1626" y="858"/>
                    </a:lnTo>
                    <a:lnTo>
                      <a:pt x="1636" y="859"/>
                    </a:lnTo>
                    <a:lnTo>
                      <a:pt x="1647" y="859"/>
                    </a:lnTo>
                    <a:lnTo>
                      <a:pt x="1657" y="856"/>
                    </a:lnTo>
                    <a:lnTo>
                      <a:pt x="1667" y="854"/>
                    </a:lnTo>
                    <a:lnTo>
                      <a:pt x="1677" y="848"/>
                    </a:lnTo>
                    <a:lnTo>
                      <a:pt x="1684" y="842"/>
                    </a:lnTo>
                    <a:lnTo>
                      <a:pt x="1691" y="834"/>
                    </a:lnTo>
                    <a:lnTo>
                      <a:pt x="1696" y="824"/>
                    </a:lnTo>
                    <a:lnTo>
                      <a:pt x="1696" y="824"/>
                    </a:lnTo>
                    <a:close/>
                    <a:moveTo>
                      <a:pt x="1713" y="835"/>
                    </a:moveTo>
                    <a:lnTo>
                      <a:pt x="1713" y="835"/>
                    </a:lnTo>
                    <a:lnTo>
                      <a:pt x="1706" y="844"/>
                    </a:lnTo>
                    <a:lnTo>
                      <a:pt x="1696" y="852"/>
                    </a:lnTo>
                    <a:lnTo>
                      <a:pt x="1685" y="861"/>
                    </a:lnTo>
                    <a:lnTo>
                      <a:pt x="1672" y="868"/>
                    </a:lnTo>
                    <a:lnTo>
                      <a:pt x="1660" y="873"/>
                    </a:lnTo>
                    <a:lnTo>
                      <a:pt x="1646" y="878"/>
                    </a:lnTo>
                    <a:lnTo>
                      <a:pt x="1632" y="879"/>
                    </a:lnTo>
                    <a:lnTo>
                      <a:pt x="1618" y="876"/>
                    </a:lnTo>
                    <a:lnTo>
                      <a:pt x="1618" y="876"/>
                    </a:lnTo>
                    <a:lnTo>
                      <a:pt x="1609" y="873"/>
                    </a:lnTo>
                    <a:lnTo>
                      <a:pt x="1601" y="869"/>
                    </a:lnTo>
                    <a:lnTo>
                      <a:pt x="1592" y="863"/>
                    </a:lnTo>
                    <a:lnTo>
                      <a:pt x="1584" y="861"/>
                    </a:lnTo>
                    <a:lnTo>
                      <a:pt x="1584" y="861"/>
                    </a:lnTo>
                    <a:lnTo>
                      <a:pt x="1582" y="858"/>
                    </a:lnTo>
                    <a:lnTo>
                      <a:pt x="1580" y="854"/>
                    </a:lnTo>
                    <a:lnTo>
                      <a:pt x="1573" y="848"/>
                    </a:lnTo>
                    <a:lnTo>
                      <a:pt x="1567" y="844"/>
                    </a:lnTo>
                    <a:lnTo>
                      <a:pt x="1561" y="837"/>
                    </a:lnTo>
                    <a:lnTo>
                      <a:pt x="1561" y="837"/>
                    </a:lnTo>
                    <a:lnTo>
                      <a:pt x="1563" y="827"/>
                    </a:lnTo>
                    <a:lnTo>
                      <a:pt x="1561" y="817"/>
                    </a:lnTo>
                    <a:lnTo>
                      <a:pt x="1557" y="807"/>
                    </a:lnTo>
                    <a:lnTo>
                      <a:pt x="1554" y="800"/>
                    </a:lnTo>
                    <a:lnTo>
                      <a:pt x="1554" y="800"/>
                    </a:lnTo>
                    <a:lnTo>
                      <a:pt x="1550" y="800"/>
                    </a:lnTo>
                    <a:lnTo>
                      <a:pt x="1549" y="802"/>
                    </a:lnTo>
                    <a:lnTo>
                      <a:pt x="1543" y="807"/>
                    </a:lnTo>
                    <a:lnTo>
                      <a:pt x="1539" y="812"/>
                    </a:lnTo>
                    <a:lnTo>
                      <a:pt x="1536" y="813"/>
                    </a:lnTo>
                    <a:lnTo>
                      <a:pt x="1533" y="814"/>
                    </a:lnTo>
                    <a:lnTo>
                      <a:pt x="1533" y="814"/>
                    </a:lnTo>
                    <a:lnTo>
                      <a:pt x="1535" y="823"/>
                    </a:lnTo>
                    <a:lnTo>
                      <a:pt x="1538" y="833"/>
                    </a:lnTo>
                    <a:lnTo>
                      <a:pt x="1542" y="841"/>
                    </a:lnTo>
                    <a:lnTo>
                      <a:pt x="1547" y="848"/>
                    </a:lnTo>
                    <a:lnTo>
                      <a:pt x="1559" y="863"/>
                    </a:lnTo>
                    <a:lnTo>
                      <a:pt x="1570" y="875"/>
                    </a:lnTo>
                    <a:lnTo>
                      <a:pt x="1570" y="875"/>
                    </a:lnTo>
                    <a:lnTo>
                      <a:pt x="1582" y="886"/>
                    </a:lnTo>
                    <a:lnTo>
                      <a:pt x="1598" y="897"/>
                    </a:lnTo>
                    <a:lnTo>
                      <a:pt x="1613" y="906"/>
                    </a:lnTo>
                    <a:lnTo>
                      <a:pt x="1629" y="913"/>
                    </a:lnTo>
                    <a:lnTo>
                      <a:pt x="1646" y="915"/>
                    </a:lnTo>
                    <a:lnTo>
                      <a:pt x="1655" y="917"/>
                    </a:lnTo>
                    <a:lnTo>
                      <a:pt x="1664" y="915"/>
                    </a:lnTo>
                    <a:lnTo>
                      <a:pt x="1672" y="914"/>
                    </a:lnTo>
                    <a:lnTo>
                      <a:pt x="1681" y="911"/>
                    </a:lnTo>
                    <a:lnTo>
                      <a:pt x="1689" y="908"/>
                    </a:lnTo>
                    <a:lnTo>
                      <a:pt x="1698" y="903"/>
                    </a:lnTo>
                    <a:lnTo>
                      <a:pt x="1698" y="903"/>
                    </a:lnTo>
                    <a:lnTo>
                      <a:pt x="1695" y="908"/>
                    </a:lnTo>
                    <a:lnTo>
                      <a:pt x="1692" y="914"/>
                    </a:lnTo>
                    <a:lnTo>
                      <a:pt x="1682" y="921"/>
                    </a:lnTo>
                    <a:lnTo>
                      <a:pt x="1672" y="928"/>
                    </a:lnTo>
                    <a:lnTo>
                      <a:pt x="1660" y="931"/>
                    </a:lnTo>
                    <a:lnTo>
                      <a:pt x="1647" y="932"/>
                    </a:lnTo>
                    <a:lnTo>
                      <a:pt x="1636" y="931"/>
                    </a:lnTo>
                    <a:lnTo>
                      <a:pt x="1625" y="927"/>
                    </a:lnTo>
                    <a:lnTo>
                      <a:pt x="1619" y="922"/>
                    </a:lnTo>
                    <a:lnTo>
                      <a:pt x="1613" y="918"/>
                    </a:lnTo>
                    <a:lnTo>
                      <a:pt x="1613" y="918"/>
                    </a:lnTo>
                    <a:lnTo>
                      <a:pt x="1598" y="913"/>
                    </a:lnTo>
                    <a:lnTo>
                      <a:pt x="1584" y="904"/>
                    </a:lnTo>
                    <a:lnTo>
                      <a:pt x="1570" y="893"/>
                    </a:lnTo>
                    <a:lnTo>
                      <a:pt x="1556" y="882"/>
                    </a:lnTo>
                    <a:lnTo>
                      <a:pt x="1545" y="868"/>
                    </a:lnTo>
                    <a:lnTo>
                      <a:pt x="1535" y="854"/>
                    </a:lnTo>
                    <a:lnTo>
                      <a:pt x="1526" y="840"/>
                    </a:lnTo>
                    <a:lnTo>
                      <a:pt x="1521" y="826"/>
                    </a:lnTo>
                    <a:lnTo>
                      <a:pt x="1521" y="826"/>
                    </a:lnTo>
                    <a:lnTo>
                      <a:pt x="1517" y="834"/>
                    </a:lnTo>
                    <a:lnTo>
                      <a:pt x="1511" y="841"/>
                    </a:lnTo>
                    <a:lnTo>
                      <a:pt x="1505" y="858"/>
                    </a:lnTo>
                    <a:lnTo>
                      <a:pt x="1505" y="858"/>
                    </a:lnTo>
                    <a:lnTo>
                      <a:pt x="1515" y="873"/>
                    </a:lnTo>
                    <a:lnTo>
                      <a:pt x="1521" y="879"/>
                    </a:lnTo>
                    <a:lnTo>
                      <a:pt x="1528" y="886"/>
                    </a:lnTo>
                    <a:lnTo>
                      <a:pt x="1528" y="886"/>
                    </a:lnTo>
                    <a:lnTo>
                      <a:pt x="1547" y="900"/>
                    </a:lnTo>
                    <a:lnTo>
                      <a:pt x="1567" y="914"/>
                    </a:lnTo>
                    <a:lnTo>
                      <a:pt x="1567" y="914"/>
                    </a:lnTo>
                    <a:lnTo>
                      <a:pt x="1598" y="934"/>
                    </a:lnTo>
                    <a:lnTo>
                      <a:pt x="1615" y="942"/>
                    </a:lnTo>
                    <a:lnTo>
                      <a:pt x="1630" y="949"/>
                    </a:lnTo>
                    <a:lnTo>
                      <a:pt x="1630" y="949"/>
                    </a:lnTo>
                    <a:lnTo>
                      <a:pt x="1639" y="951"/>
                    </a:lnTo>
                    <a:lnTo>
                      <a:pt x="1646" y="951"/>
                    </a:lnTo>
                    <a:lnTo>
                      <a:pt x="1663" y="951"/>
                    </a:lnTo>
                    <a:lnTo>
                      <a:pt x="1679" y="946"/>
                    </a:lnTo>
                    <a:lnTo>
                      <a:pt x="1693" y="941"/>
                    </a:lnTo>
                    <a:lnTo>
                      <a:pt x="1707" y="932"/>
                    </a:lnTo>
                    <a:lnTo>
                      <a:pt x="1721" y="922"/>
                    </a:lnTo>
                    <a:lnTo>
                      <a:pt x="1733" y="913"/>
                    </a:lnTo>
                    <a:lnTo>
                      <a:pt x="1741" y="901"/>
                    </a:lnTo>
                    <a:lnTo>
                      <a:pt x="1741" y="901"/>
                    </a:lnTo>
                    <a:lnTo>
                      <a:pt x="1745" y="894"/>
                    </a:lnTo>
                    <a:lnTo>
                      <a:pt x="1748" y="889"/>
                    </a:lnTo>
                    <a:lnTo>
                      <a:pt x="1751" y="882"/>
                    </a:lnTo>
                    <a:lnTo>
                      <a:pt x="1754" y="875"/>
                    </a:lnTo>
                    <a:lnTo>
                      <a:pt x="1754" y="875"/>
                    </a:lnTo>
                    <a:lnTo>
                      <a:pt x="1762" y="865"/>
                    </a:lnTo>
                    <a:lnTo>
                      <a:pt x="1772" y="854"/>
                    </a:lnTo>
                    <a:lnTo>
                      <a:pt x="1775" y="848"/>
                    </a:lnTo>
                    <a:lnTo>
                      <a:pt x="1778" y="841"/>
                    </a:lnTo>
                    <a:lnTo>
                      <a:pt x="1776" y="835"/>
                    </a:lnTo>
                    <a:lnTo>
                      <a:pt x="1773" y="828"/>
                    </a:lnTo>
                    <a:lnTo>
                      <a:pt x="1773" y="828"/>
                    </a:lnTo>
                    <a:lnTo>
                      <a:pt x="1772" y="828"/>
                    </a:lnTo>
                    <a:lnTo>
                      <a:pt x="1769" y="828"/>
                    </a:lnTo>
                    <a:lnTo>
                      <a:pt x="1762" y="827"/>
                    </a:lnTo>
                    <a:lnTo>
                      <a:pt x="1755" y="827"/>
                    </a:lnTo>
                    <a:lnTo>
                      <a:pt x="1754" y="828"/>
                    </a:lnTo>
                    <a:lnTo>
                      <a:pt x="1754" y="831"/>
                    </a:lnTo>
                    <a:lnTo>
                      <a:pt x="1754" y="831"/>
                    </a:lnTo>
                    <a:lnTo>
                      <a:pt x="1754" y="833"/>
                    </a:lnTo>
                    <a:lnTo>
                      <a:pt x="1754" y="835"/>
                    </a:lnTo>
                    <a:lnTo>
                      <a:pt x="1758" y="841"/>
                    </a:lnTo>
                    <a:lnTo>
                      <a:pt x="1761" y="845"/>
                    </a:lnTo>
                    <a:lnTo>
                      <a:pt x="1762" y="848"/>
                    </a:lnTo>
                    <a:lnTo>
                      <a:pt x="1761" y="851"/>
                    </a:lnTo>
                    <a:lnTo>
                      <a:pt x="1761" y="851"/>
                    </a:lnTo>
                    <a:lnTo>
                      <a:pt x="1757" y="852"/>
                    </a:lnTo>
                    <a:lnTo>
                      <a:pt x="1752" y="852"/>
                    </a:lnTo>
                    <a:lnTo>
                      <a:pt x="1745" y="849"/>
                    </a:lnTo>
                    <a:lnTo>
                      <a:pt x="1740" y="845"/>
                    </a:lnTo>
                    <a:lnTo>
                      <a:pt x="1734" y="840"/>
                    </a:lnTo>
                    <a:lnTo>
                      <a:pt x="1734" y="840"/>
                    </a:lnTo>
                    <a:lnTo>
                      <a:pt x="1736" y="831"/>
                    </a:lnTo>
                    <a:lnTo>
                      <a:pt x="1734" y="821"/>
                    </a:lnTo>
                    <a:lnTo>
                      <a:pt x="1733" y="812"/>
                    </a:lnTo>
                    <a:lnTo>
                      <a:pt x="1730" y="803"/>
                    </a:lnTo>
                    <a:lnTo>
                      <a:pt x="1730" y="803"/>
                    </a:lnTo>
                    <a:lnTo>
                      <a:pt x="1726" y="806"/>
                    </a:lnTo>
                    <a:lnTo>
                      <a:pt x="1720" y="807"/>
                    </a:lnTo>
                    <a:lnTo>
                      <a:pt x="1716" y="807"/>
                    </a:lnTo>
                    <a:lnTo>
                      <a:pt x="1713" y="809"/>
                    </a:lnTo>
                    <a:lnTo>
                      <a:pt x="1713" y="809"/>
                    </a:lnTo>
                    <a:lnTo>
                      <a:pt x="1714" y="812"/>
                    </a:lnTo>
                    <a:lnTo>
                      <a:pt x="1716" y="814"/>
                    </a:lnTo>
                    <a:lnTo>
                      <a:pt x="1716" y="821"/>
                    </a:lnTo>
                    <a:lnTo>
                      <a:pt x="1714" y="828"/>
                    </a:lnTo>
                    <a:lnTo>
                      <a:pt x="1713" y="835"/>
                    </a:lnTo>
                    <a:lnTo>
                      <a:pt x="1713" y="835"/>
                    </a:lnTo>
                    <a:close/>
                    <a:moveTo>
                      <a:pt x="489" y="886"/>
                    </a:moveTo>
                    <a:lnTo>
                      <a:pt x="489" y="886"/>
                    </a:lnTo>
                    <a:lnTo>
                      <a:pt x="485" y="875"/>
                    </a:lnTo>
                    <a:lnTo>
                      <a:pt x="479" y="865"/>
                    </a:lnTo>
                    <a:lnTo>
                      <a:pt x="472" y="854"/>
                    </a:lnTo>
                    <a:lnTo>
                      <a:pt x="465" y="844"/>
                    </a:lnTo>
                    <a:lnTo>
                      <a:pt x="465" y="844"/>
                    </a:lnTo>
                    <a:lnTo>
                      <a:pt x="457" y="835"/>
                    </a:lnTo>
                    <a:lnTo>
                      <a:pt x="447" y="827"/>
                    </a:lnTo>
                    <a:lnTo>
                      <a:pt x="443" y="824"/>
                    </a:lnTo>
                    <a:lnTo>
                      <a:pt x="437" y="823"/>
                    </a:lnTo>
                    <a:lnTo>
                      <a:pt x="433" y="823"/>
                    </a:lnTo>
                    <a:lnTo>
                      <a:pt x="427" y="824"/>
                    </a:lnTo>
                    <a:lnTo>
                      <a:pt x="427" y="824"/>
                    </a:lnTo>
                    <a:lnTo>
                      <a:pt x="441" y="838"/>
                    </a:lnTo>
                    <a:lnTo>
                      <a:pt x="457" y="854"/>
                    </a:lnTo>
                    <a:lnTo>
                      <a:pt x="473" y="869"/>
                    </a:lnTo>
                    <a:lnTo>
                      <a:pt x="489" y="886"/>
                    </a:lnTo>
                    <a:lnTo>
                      <a:pt x="489" y="886"/>
                    </a:lnTo>
                    <a:close/>
                    <a:moveTo>
                      <a:pt x="530" y="823"/>
                    </a:moveTo>
                    <a:lnTo>
                      <a:pt x="530" y="823"/>
                    </a:lnTo>
                    <a:lnTo>
                      <a:pt x="525" y="831"/>
                    </a:lnTo>
                    <a:lnTo>
                      <a:pt x="523" y="838"/>
                    </a:lnTo>
                    <a:lnTo>
                      <a:pt x="518" y="847"/>
                    </a:lnTo>
                    <a:lnTo>
                      <a:pt x="517" y="855"/>
                    </a:lnTo>
                    <a:lnTo>
                      <a:pt x="517" y="855"/>
                    </a:lnTo>
                    <a:lnTo>
                      <a:pt x="527" y="851"/>
                    </a:lnTo>
                    <a:lnTo>
                      <a:pt x="535" y="845"/>
                    </a:lnTo>
                    <a:lnTo>
                      <a:pt x="542" y="837"/>
                    </a:lnTo>
                    <a:lnTo>
                      <a:pt x="548" y="830"/>
                    </a:lnTo>
                    <a:lnTo>
                      <a:pt x="548" y="830"/>
                    </a:lnTo>
                    <a:lnTo>
                      <a:pt x="552" y="828"/>
                    </a:lnTo>
                    <a:lnTo>
                      <a:pt x="555" y="827"/>
                    </a:lnTo>
                    <a:lnTo>
                      <a:pt x="558" y="824"/>
                    </a:lnTo>
                    <a:lnTo>
                      <a:pt x="556" y="823"/>
                    </a:lnTo>
                    <a:lnTo>
                      <a:pt x="555" y="821"/>
                    </a:lnTo>
                    <a:lnTo>
                      <a:pt x="555" y="821"/>
                    </a:lnTo>
                    <a:lnTo>
                      <a:pt x="551" y="823"/>
                    </a:lnTo>
                    <a:lnTo>
                      <a:pt x="545" y="823"/>
                    </a:lnTo>
                    <a:lnTo>
                      <a:pt x="537" y="824"/>
                    </a:lnTo>
                    <a:lnTo>
                      <a:pt x="530" y="823"/>
                    </a:lnTo>
                    <a:lnTo>
                      <a:pt x="530" y="823"/>
                    </a:lnTo>
                    <a:close/>
                    <a:moveTo>
                      <a:pt x="1792" y="845"/>
                    </a:moveTo>
                    <a:lnTo>
                      <a:pt x="1792" y="845"/>
                    </a:lnTo>
                    <a:lnTo>
                      <a:pt x="1792" y="849"/>
                    </a:lnTo>
                    <a:lnTo>
                      <a:pt x="1792" y="849"/>
                    </a:lnTo>
                    <a:lnTo>
                      <a:pt x="1769" y="883"/>
                    </a:lnTo>
                    <a:lnTo>
                      <a:pt x="1757" y="901"/>
                    </a:lnTo>
                    <a:lnTo>
                      <a:pt x="1743" y="918"/>
                    </a:lnTo>
                    <a:lnTo>
                      <a:pt x="1727" y="934"/>
                    </a:lnTo>
                    <a:lnTo>
                      <a:pt x="1719" y="941"/>
                    </a:lnTo>
                    <a:lnTo>
                      <a:pt x="1710" y="948"/>
                    </a:lnTo>
                    <a:lnTo>
                      <a:pt x="1700" y="953"/>
                    </a:lnTo>
                    <a:lnTo>
                      <a:pt x="1692" y="958"/>
                    </a:lnTo>
                    <a:lnTo>
                      <a:pt x="1681" y="960"/>
                    </a:lnTo>
                    <a:lnTo>
                      <a:pt x="1670" y="963"/>
                    </a:lnTo>
                    <a:lnTo>
                      <a:pt x="1670" y="963"/>
                    </a:lnTo>
                    <a:lnTo>
                      <a:pt x="1658" y="963"/>
                    </a:lnTo>
                    <a:lnTo>
                      <a:pt x="1647" y="963"/>
                    </a:lnTo>
                    <a:lnTo>
                      <a:pt x="1636" y="963"/>
                    </a:lnTo>
                    <a:lnTo>
                      <a:pt x="1626" y="960"/>
                    </a:lnTo>
                    <a:lnTo>
                      <a:pt x="1616" y="958"/>
                    </a:lnTo>
                    <a:lnTo>
                      <a:pt x="1608" y="955"/>
                    </a:lnTo>
                    <a:lnTo>
                      <a:pt x="1599" y="951"/>
                    </a:lnTo>
                    <a:lnTo>
                      <a:pt x="1591" y="945"/>
                    </a:lnTo>
                    <a:lnTo>
                      <a:pt x="1591" y="945"/>
                    </a:lnTo>
                    <a:lnTo>
                      <a:pt x="1587" y="939"/>
                    </a:lnTo>
                    <a:lnTo>
                      <a:pt x="1585" y="936"/>
                    </a:lnTo>
                    <a:lnTo>
                      <a:pt x="1582" y="935"/>
                    </a:lnTo>
                    <a:lnTo>
                      <a:pt x="1582" y="935"/>
                    </a:lnTo>
                    <a:lnTo>
                      <a:pt x="1580" y="934"/>
                    </a:lnTo>
                    <a:lnTo>
                      <a:pt x="1575" y="932"/>
                    </a:lnTo>
                    <a:lnTo>
                      <a:pt x="1571" y="932"/>
                    </a:lnTo>
                    <a:lnTo>
                      <a:pt x="1568" y="931"/>
                    </a:lnTo>
                    <a:lnTo>
                      <a:pt x="1568" y="931"/>
                    </a:lnTo>
                    <a:lnTo>
                      <a:pt x="1561" y="927"/>
                    </a:lnTo>
                    <a:lnTo>
                      <a:pt x="1554" y="921"/>
                    </a:lnTo>
                    <a:lnTo>
                      <a:pt x="1540" y="910"/>
                    </a:lnTo>
                    <a:lnTo>
                      <a:pt x="1535" y="904"/>
                    </a:lnTo>
                    <a:lnTo>
                      <a:pt x="1528" y="900"/>
                    </a:lnTo>
                    <a:lnTo>
                      <a:pt x="1521" y="896"/>
                    </a:lnTo>
                    <a:lnTo>
                      <a:pt x="1512" y="894"/>
                    </a:lnTo>
                    <a:lnTo>
                      <a:pt x="1512" y="894"/>
                    </a:lnTo>
                    <a:lnTo>
                      <a:pt x="1495" y="875"/>
                    </a:lnTo>
                    <a:lnTo>
                      <a:pt x="1488" y="863"/>
                    </a:lnTo>
                    <a:lnTo>
                      <a:pt x="1486" y="858"/>
                    </a:lnTo>
                    <a:lnTo>
                      <a:pt x="1484" y="852"/>
                    </a:lnTo>
                    <a:lnTo>
                      <a:pt x="1484" y="852"/>
                    </a:lnTo>
                    <a:lnTo>
                      <a:pt x="1436" y="880"/>
                    </a:lnTo>
                    <a:lnTo>
                      <a:pt x="1413" y="894"/>
                    </a:lnTo>
                    <a:lnTo>
                      <a:pt x="1393" y="907"/>
                    </a:lnTo>
                    <a:lnTo>
                      <a:pt x="1393" y="907"/>
                    </a:lnTo>
                    <a:lnTo>
                      <a:pt x="1387" y="910"/>
                    </a:lnTo>
                    <a:lnTo>
                      <a:pt x="1382" y="913"/>
                    </a:lnTo>
                    <a:lnTo>
                      <a:pt x="1378" y="914"/>
                    </a:lnTo>
                    <a:lnTo>
                      <a:pt x="1375" y="917"/>
                    </a:lnTo>
                    <a:lnTo>
                      <a:pt x="1375" y="917"/>
                    </a:lnTo>
                    <a:lnTo>
                      <a:pt x="1372" y="921"/>
                    </a:lnTo>
                    <a:lnTo>
                      <a:pt x="1372" y="925"/>
                    </a:lnTo>
                    <a:lnTo>
                      <a:pt x="1373" y="935"/>
                    </a:lnTo>
                    <a:lnTo>
                      <a:pt x="1382" y="956"/>
                    </a:lnTo>
                    <a:lnTo>
                      <a:pt x="1382" y="956"/>
                    </a:lnTo>
                    <a:lnTo>
                      <a:pt x="1387" y="972"/>
                    </a:lnTo>
                    <a:lnTo>
                      <a:pt x="1390" y="979"/>
                    </a:lnTo>
                    <a:lnTo>
                      <a:pt x="1392" y="987"/>
                    </a:lnTo>
                    <a:lnTo>
                      <a:pt x="1392" y="987"/>
                    </a:lnTo>
                    <a:lnTo>
                      <a:pt x="1400" y="987"/>
                    </a:lnTo>
                    <a:lnTo>
                      <a:pt x="1408" y="988"/>
                    </a:lnTo>
                    <a:lnTo>
                      <a:pt x="1417" y="990"/>
                    </a:lnTo>
                    <a:lnTo>
                      <a:pt x="1422" y="988"/>
                    </a:lnTo>
                    <a:lnTo>
                      <a:pt x="1422" y="988"/>
                    </a:lnTo>
                    <a:lnTo>
                      <a:pt x="1425" y="981"/>
                    </a:lnTo>
                    <a:lnTo>
                      <a:pt x="1425" y="970"/>
                    </a:lnTo>
                    <a:lnTo>
                      <a:pt x="1425" y="959"/>
                    </a:lnTo>
                    <a:lnTo>
                      <a:pt x="1427" y="949"/>
                    </a:lnTo>
                    <a:lnTo>
                      <a:pt x="1427" y="949"/>
                    </a:lnTo>
                    <a:lnTo>
                      <a:pt x="1436" y="948"/>
                    </a:lnTo>
                    <a:lnTo>
                      <a:pt x="1441" y="946"/>
                    </a:lnTo>
                    <a:lnTo>
                      <a:pt x="1446" y="945"/>
                    </a:lnTo>
                    <a:lnTo>
                      <a:pt x="1446" y="945"/>
                    </a:lnTo>
                    <a:lnTo>
                      <a:pt x="1456" y="951"/>
                    </a:lnTo>
                    <a:lnTo>
                      <a:pt x="1467" y="955"/>
                    </a:lnTo>
                    <a:lnTo>
                      <a:pt x="1493" y="963"/>
                    </a:lnTo>
                    <a:lnTo>
                      <a:pt x="1493" y="963"/>
                    </a:lnTo>
                    <a:lnTo>
                      <a:pt x="1509" y="967"/>
                    </a:lnTo>
                    <a:lnTo>
                      <a:pt x="1525" y="974"/>
                    </a:lnTo>
                    <a:lnTo>
                      <a:pt x="1554" y="987"/>
                    </a:lnTo>
                    <a:lnTo>
                      <a:pt x="1554" y="987"/>
                    </a:lnTo>
                    <a:lnTo>
                      <a:pt x="1592" y="1001"/>
                    </a:lnTo>
                    <a:lnTo>
                      <a:pt x="1611" y="1007"/>
                    </a:lnTo>
                    <a:lnTo>
                      <a:pt x="1627" y="1015"/>
                    </a:lnTo>
                    <a:lnTo>
                      <a:pt x="1627" y="1015"/>
                    </a:lnTo>
                    <a:lnTo>
                      <a:pt x="1663" y="1032"/>
                    </a:lnTo>
                    <a:lnTo>
                      <a:pt x="1678" y="1040"/>
                    </a:lnTo>
                    <a:lnTo>
                      <a:pt x="1695" y="1050"/>
                    </a:lnTo>
                    <a:lnTo>
                      <a:pt x="1695" y="1050"/>
                    </a:lnTo>
                    <a:lnTo>
                      <a:pt x="1702" y="1056"/>
                    </a:lnTo>
                    <a:lnTo>
                      <a:pt x="1709" y="1063"/>
                    </a:lnTo>
                    <a:lnTo>
                      <a:pt x="1723" y="1075"/>
                    </a:lnTo>
                    <a:lnTo>
                      <a:pt x="1730" y="1082"/>
                    </a:lnTo>
                    <a:lnTo>
                      <a:pt x="1738" y="1087"/>
                    </a:lnTo>
                    <a:lnTo>
                      <a:pt x="1747" y="1090"/>
                    </a:lnTo>
                    <a:lnTo>
                      <a:pt x="1758" y="1090"/>
                    </a:lnTo>
                    <a:lnTo>
                      <a:pt x="1758" y="1090"/>
                    </a:lnTo>
                    <a:lnTo>
                      <a:pt x="1757" y="1080"/>
                    </a:lnTo>
                    <a:lnTo>
                      <a:pt x="1757" y="1070"/>
                    </a:lnTo>
                    <a:lnTo>
                      <a:pt x="1758" y="1049"/>
                    </a:lnTo>
                    <a:lnTo>
                      <a:pt x="1762" y="1028"/>
                    </a:lnTo>
                    <a:lnTo>
                      <a:pt x="1768" y="1007"/>
                    </a:lnTo>
                    <a:lnTo>
                      <a:pt x="1780" y="966"/>
                    </a:lnTo>
                    <a:lnTo>
                      <a:pt x="1786" y="948"/>
                    </a:lnTo>
                    <a:lnTo>
                      <a:pt x="1790" y="929"/>
                    </a:lnTo>
                    <a:lnTo>
                      <a:pt x="1790" y="929"/>
                    </a:lnTo>
                    <a:lnTo>
                      <a:pt x="1814" y="889"/>
                    </a:lnTo>
                    <a:lnTo>
                      <a:pt x="1825" y="868"/>
                    </a:lnTo>
                    <a:lnTo>
                      <a:pt x="1831" y="855"/>
                    </a:lnTo>
                    <a:lnTo>
                      <a:pt x="1834" y="844"/>
                    </a:lnTo>
                    <a:lnTo>
                      <a:pt x="1834" y="844"/>
                    </a:lnTo>
                    <a:lnTo>
                      <a:pt x="1823" y="842"/>
                    </a:lnTo>
                    <a:lnTo>
                      <a:pt x="1813" y="841"/>
                    </a:lnTo>
                    <a:lnTo>
                      <a:pt x="1804" y="840"/>
                    </a:lnTo>
                    <a:lnTo>
                      <a:pt x="1792" y="840"/>
                    </a:lnTo>
                    <a:lnTo>
                      <a:pt x="1792" y="840"/>
                    </a:lnTo>
                    <a:lnTo>
                      <a:pt x="1792" y="845"/>
                    </a:lnTo>
                    <a:lnTo>
                      <a:pt x="1792" y="845"/>
                    </a:lnTo>
                    <a:close/>
                    <a:moveTo>
                      <a:pt x="1900" y="893"/>
                    </a:moveTo>
                    <a:lnTo>
                      <a:pt x="1900" y="893"/>
                    </a:lnTo>
                    <a:lnTo>
                      <a:pt x="1904" y="890"/>
                    </a:lnTo>
                    <a:lnTo>
                      <a:pt x="1910" y="886"/>
                    </a:lnTo>
                    <a:lnTo>
                      <a:pt x="1914" y="883"/>
                    </a:lnTo>
                    <a:lnTo>
                      <a:pt x="1919" y="880"/>
                    </a:lnTo>
                    <a:lnTo>
                      <a:pt x="1919" y="880"/>
                    </a:lnTo>
                    <a:lnTo>
                      <a:pt x="1915" y="875"/>
                    </a:lnTo>
                    <a:lnTo>
                      <a:pt x="1908" y="870"/>
                    </a:lnTo>
                    <a:lnTo>
                      <a:pt x="1894" y="863"/>
                    </a:lnTo>
                    <a:lnTo>
                      <a:pt x="1877" y="858"/>
                    </a:lnTo>
                    <a:lnTo>
                      <a:pt x="1860" y="851"/>
                    </a:lnTo>
                    <a:lnTo>
                      <a:pt x="1860" y="851"/>
                    </a:lnTo>
                    <a:lnTo>
                      <a:pt x="1858" y="851"/>
                    </a:lnTo>
                    <a:lnTo>
                      <a:pt x="1858" y="852"/>
                    </a:lnTo>
                    <a:lnTo>
                      <a:pt x="1858" y="852"/>
                    </a:lnTo>
                    <a:lnTo>
                      <a:pt x="1865" y="865"/>
                    </a:lnTo>
                    <a:lnTo>
                      <a:pt x="1874" y="876"/>
                    </a:lnTo>
                    <a:lnTo>
                      <a:pt x="1886" y="885"/>
                    </a:lnTo>
                    <a:lnTo>
                      <a:pt x="1900" y="893"/>
                    </a:lnTo>
                    <a:lnTo>
                      <a:pt x="1900" y="893"/>
                    </a:lnTo>
                    <a:close/>
                    <a:moveTo>
                      <a:pt x="562" y="924"/>
                    </a:moveTo>
                    <a:lnTo>
                      <a:pt x="562" y="924"/>
                    </a:lnTo>
                    <a:lnTo>
                      <a:pt x="561" y="925"/>
                    </a:lnTo>
                    <a:lnTo>
                      <a:pt x="556" y="928"/>
                    </a:lnTo>
                    <a:lnTo>
                      <a:pt x="546" y="929"/>
                    </a:lnTo>
                    <a:lnTo>
                      <a:pt x="537" y="931"/>
                    </a:lnTo>
                    <a:lnTo>
                      <a:pt x="527" y="931"/>
                    </a:lnTo>
                    <a:lnTo>
                      <a:pt x="527" y="931"/>
                    </a:lnTo>
                    <a:lnTo>
                      <a:pt x="524" y="932"/>
                    </a:lnTo>
                    <a:lnTo>
                      <a:pt x="520" y="932"/>
                    </a:lnTo>
                    <a:lnTo>
                      <a:pt x="520" y="932"/>
                    </a:lnTo>
                    <a:lnTo>
                      <a:pt x="510" y="931"/>
                    </a:lnTo>
                    <a:lnTo>
                      <a:pt x="500" y="928"/>
                    </a:lnTo>
                    <a:lnTo>
                      <a:pt x="481" y="918"/>
                    </a:lnTo>
                    <a:lnTo>
                      <a:pt x="471" y="914"/>
                    </a:lnTo>
                    <a:lnTo>
                      <a:pt x="459" y="910"/>
                    </a:lnTo>
                    <a:lnTo>
                      <a:pt x="448" y="907"/>
                    </a:lnTo>
                    <a:lnTo>
                      <a:pt x="434" y="904"/>
                    </a:lnTo>
                    <a:lnTo>
                      <a:pt x="434" y="904"/>
                    </a:lnTo>
                    <a:lnTo>
                      <a:pt x="419" y="904"/>
                    </a:lnTo>
                    <a:lnTo>
                      <a:pt x="403" y="907"/>
                    </a:lnTo>
                    <a:lnTo>
                      <a:pt x="389" y="910"/>
                    </a:lnTo>
                    <a:lnTo>
                      <a:pt x="375" y="914"/>
                    </a:lnTo>
                    <a:lnTo>
                      <a:pt x="375" y="914"/>
                    </a:lnTo>
                    <a:lnTo>
                      <a:pt x="357" y="920"/>
                    </a:lnTo>
                    <a:lnTo>
                      <a:pt x="343" y="928"/>
                    </a:lnTo>
                    <a:lnTo>
                      <a:pt x="336" y="932"/>
                    </a:lnTo>
                    <a:lnTo>
                      <a:pt x="330" y="938"/>
                    </a:lnTo>
                    <a:lnTo>
                      <a:pt x="318" y="952"/>
                    </a:lnTo>
                    <a:lnTo>
                      <a:pt x="318" y="952"/>
                    </a:lnTo>
                    <a:lnTo>
                      <a:pt x="318" y="976"/>
                    </a:lnTo>
                    <a:lnTo>
                      <a:pt x="320" y="997"/>
                    </a:lnTo>
                    <a:lnTo>
                      <a:pt x="326" y="1015"/>
                    </a:lnTo>
                    <a:lnTo>
                      <a:pt x="333" y="1033"/>
                    </a:lnTo>
                    <a:lnTo>
                      <a:pt x="342" y="1049"/>
                    </a:lnTo>
                    <a:lnTo>
                      <a:pt x="350" y="1066"/>
                    </a:lnTo>
                    <a:lnTo>
                      <a:pt x="368" y="1097"/>
                    </a:lnTo>
                    <a:lnTo>
                      <a:pt x="368" y="1097"/>
                    </a:lnTo>
                    <a:lnTo>
                      <a:pt x="391" y="1118"/>
                    </a:lnTo>
                    <a:lnTo>
                      <a:pt x="403" y="1127"/>
                    </a:lnTo>
                    <a:lnTo>
                      <a:pt x="415" y="1136"/>
                    </a:lnTo>
                    <a:lnTo>
                      <a:pt x="429" y="1144"/>
                    </a:lnTo>
                    <a:lnTo>
                      <a:pt x="443" y="1150"/>
                    </a:lnTo>
                    <a:lnTo>
                      <a:pt x="459" y="1154"/>
                    </a:lnTo>
                    <a:lnTo>
                      <a:pt x="476" y="1156"/>
                    </a:lnTo>
                    <a:lnTo>
                      <a:pt x="476" y="1156"/>
                    </a:lnTo>
                    <a:lnTo>
                      <a:pt x="488" y="1154"/>
                    </a:lnTo>
                    <a:lnTo>
                      <a:pt x="497" y="1151"/>
                    </a:lnTo>
                    <a:lnTo>
                      <a:pt x="516" y="1144"/>
                    </a:lnTo>
                    <a:lnTo>
                      <a:pt x="535" y="1137"/>
                    </a:lnTo>
                    <a:lnTo>
                      <a:pt x="544" y="1134"/>
                    </a:lnTo>
                    <a:lnTo>
                      <a:pt x="554" y="1134"/>
                    </a:lnTo>
                    <a:lnTo>
                      <a:pt x="554" y="1134"/>
                    </a:lnTo>
                    <a:lnTo>
                      <a:pt x="565" y="1136"/>
                    </a:lnTo>
                    <a:lnTo>
                      <a:pt x="575" y="1139"/>
                    </a:lnTo>
                    <a:lnTo>
                      <a:pt x="586" y="1141"/>
                    </a:lnTo>
                    <a:lnTo>
                      <a:pt x="591" y="1141"/>
                    </a:lnTo>
                    <a:lnTo>
                      <a:pt x="597" y="1141"/>
                    </a:lnTo>
                    <a:lnTo>
                      <a:pt x="597" y="1141"/>
                    </a:lnTo>
                    <a:lnTo>
                      <a:pt x="607" y="1139"/>
                    </a:lnTo>
                    <a:lnTo>
                      <a:pt x="615" y="1133"/>
                    </a:lnTo>
                    <a:lnTo>
                      <a:pt x="624" y="1127"/>
                    </a:lnTo>
                    <a:lnTo>
                      <a:pt x="631" y="1119"/>
                    </a:lnTo>
                    <a:lnTo>
                      <a:pt x="645" y="1102"/>
                    </a:lnTo>
                    <a:lnTo>
                      <a:pt x="655" y="1085"/>
                    </a:lnTo>
                    <a:lnTo>
                      <a:pt x="655" y="1085"/>
                    </a:lnTo>
                    <a:lnTo>
                      <a:pt x="662" y="1075"/>
                    </a:lnTo>
                    <a:lnTo>
                      <a:pt x="667" y="1067"/>
                    </a:lnTo>
                    <a:lnTo>
                      <a:pt x="667" y="1067"/>
                    </a:lnTo>
                    <a:lnTo>
                      <a:pt x="676" y="1046"/>
                    </a:lnTo>
                    <a:lnTo>
                      <a:pt x="681" y="1024"/>
                    </a:lnTo>
                    <a:lnTo>
                      <a:pt x="684" y="1001"/>
                    </a:lnTo>
                    <a:lnTo>
                      <a:pt x="684" y="979"/>
                    </a:lnTo>
                    <a:lnTo>
                      <a:pt x="681" y="956"/>
                    </a:lnTo>
                    <a:lnTo>
                      <a:pt x="680" y="945"/>
                    </a:lnTo>
                    <a:lnTo>
                      <a:pt x="676" y="935"/>
                    </a:lnTo>
                    <a:lnTo>
                      <a:pt x="671" y="925"/>
                    </a:lnTo>
                    <a:lnTo>
                      <a:pt x="666" y="915"/>
                    </a:lnTo>
                    <a:lnTo>
                      <a:pt x="660" y="906"/>
                    </a:lnTo>
                    <a:lnTo>
                      <a:pt x="653" y="896"/>
                    </a:lnTo>
                    <a:lnTo>
                      <a:pt x="653" y="896"/>
                    </a:lnTo>
                    <a:lnTo>
                      <a:pt x="648" y="893"/>
                    </a:lnTo>
                    <a:lnTo>
                      <a:pt x="642" y="889"/>
                    </a:lnTo>
                    <a:lnTo>
                      <a:pt x="631" y="879"/>
                    </a:lnTo>
                    <a:lnTo>
                      <a:pt x="621" y="869"/>
                    </a:lnTo>
                    <a:lnTo>
                      <a:pt x="614" y="865"/>
                    </a:lnTo>
                    <a:lnTo>
                      <a:pt x="608" y="862"/>
                    </a:lnTo>
                    <a:lnTo>
                      <a:pt x="608" y="862"/>
                    </a:lnTo>
                    <a:lnTo>
                      <a:pt x="593" y="861"/>
                    </a:lnTo>
                    <a:lnTo>
                      <a:pt x="579" y="861"/>
                    </a:lnTo>
                    <a:lnTo>
                      <a:pt x="566" y="863"/>
                    </a:lnTo>
                    <a:lnTo>
                      <a:pt x="554" y="869"/>
                    </a:lnTo>
                    <a:lnTo>
                      <a:pt x="541" y="876"/>
                    </a:lnTo>
                    <a:lnTo>
                      <a:pt x="531" y="883"/>
                    </a:lnTo>
                    <a:lnTo>
                      <a:pt x="521" y="892"/>
                    </a:lnTo>
                    <a:lnTo>
                      <a:pt x="513" y="900"/>
                    </a:lnTo>
                    <a:lnTo>
                      <a:pt x="513" y="900"/>
                    </a:lnTo>
                    <a:lnTo>
                      <a:pt x="521" y="908"/>
                    </a:lnTo>
                    <a:lnTo>
                      <a:pt x="524" y="910"/>
                    </a:lnTo>
                    <a:lnTo>
                      <a:pt x="528" y="913"/>
                    </a:lnTo>
                    <a:lnTo>
                      <a:pt x="532" y="913"/>
                    </a:lnTo>
                    <a:lnTo>
                      <a:pt x="538" y="913"/>
                    </a:lnTo>
                    <a:lnTo>
                      <a:pt x="551" y="910"/>
                    </a:lnTo>
                    <a:lnTo>
                      <a:pt x="551" y="910"/>
                    </a:lnTo>
                    <a:lnTo>
                      <a:pt x="551" y="906"/>
                    </a:lnTo>
                    <a:lnTo>
                      <a:pt x="549" y="901"/>
                    </a:lnTo>
                    <a:lnTo>
                      <a:pt x="548" y="896"/>
                    </a:lnTo>
                    <a:lnTo>
                      <a:pt x="546" y="890"/>
                    </a:lnTo>
                    <a:lnTo>
                      <a:pt x="546" y="887"/>
                    </a:lnTo>
                    <a:lnTo>
                      <a:pt x="548" y="886"/>
                    </a:lnTo>
                    <a:lnTo>
                      <a:pt x="548" y="886"/>
                    </a:lnTo>
                    <a:lnTo>
                      <a:pt x="554" y="889"/>
                    </a:lnTo>
                    <a:lnTo>
                      <a:pt x="559" y="892"/>
                    </a:lnTo>
                    <a:lnTo>
                      <a:pt x="562" y="897"/>
                    </a:lnTo>
                    <a:lnTo>
                      <a:pt x="565" y="901"/>
                    </a:lnTo>
                    <a:lnTo>
                      <a:pt x="566" y="907"/>
                    </a:lnTo>
                    <a:lnTo>
                      <a:pt x="566" y="914"/>
                    </a:lnTo>
                    <a:lnTo>
                      <a:pt x="565" y="918"/>
                    </a:lnTo>
                    <a:lnTo>
                      <a:pt x="562" y="924"/>
                    </a:lnTo>
                    <a:lnTo>
                      <a:pt x="562" y="924"/>
                    </a:lnTo>
                    <a:close/>
                    <a:moveTo>
                      <a:pt x="1772" y="1087"/>
                    </a:moveTo>
                    <a:lnTo>
                      <a:pt x="1772" y="1087"/>
                    </a:lnTo>
                    <a:lnTo>
                      <a:pt x="1775" y="1081"/>
                    </a:lnTo>
                    <a:lnTo>
                      <a:pt x="1776" y="1075"/>
                    </a:lnTo>
                    <a:lnTo>
                      <a:pt x="1778" y="1070"/>
                    </a:lnTo>
                    <a:lnTo>
                      <a:pt x="1782" y="1064"/>
                    </a:lnTo>
                    <a:lnTo>
                      <a:pt x="1782" y="1064"/>
                    </a:lnTo>
                    <a:lnTo>
                      <a:pt x="1782" y="1054"/>
                    </a:lnTo>
                    <a:lnTo>
                      <a:pt x="1783" y="1045"/>
                    </a:lnTo>
                    <a:lnTo>
                      <a:pt x="1785" y="1038"/>
                    </a:lnTo>
                    <a:lnTo>
                      <a:pt x="1789" y="1029"/>
                    </a:lnTo>
                    <a:lnTo>
                      <a:pt x="1796" y="1015"/>
                    </a:lnTo>
                    <a:lnTo>
                      <a:pt x="1804" y="1001"/>
                    </a:lnTo>
                    <a:lnTo>
                      <a:pt x="1804" y="1001"/>
                    </a:lnTo>
                    <a:lnTo>
                      <a:pt x="1823" y="973"/>
                    </a:lnTo>
                    <a:lnTo>
                      <a:pt x="1841" y="946"/>
                    </a:lnTo>
                    <a:lnTo>
                      <a:pt x="1862" y="924"/>
                    </a:lnTo>
                    <a:lnTo>
                      <a:pt x="1883" y="901"/>
                    </a:lnTo>
                    <a:lnTo>
                      <a:pt x="1883" y="901"/>
                    </a:lnTo>
                    <a:lnTo>
                      <a:pt x="1877" y="897"/>
                    </a:lnTo>
                    <a:lnTo>
                      <a:pt x="1872" y="893"/>
                    </a:lnTo>
                    <a:lnTo>
                      <a:pt x="1863" y="883"/>
                    </a:lnTo>
                    <a:lnTo>
                      <a:pt x="1855" y="873"/>
                    </a:lnTo>
                    <a:lnTo>
                      <a:pt x="1851" y="869"/>
                    </a:lnTo>
                    <a:lnTo>
                      <a:pt x="1845" y="865"/>
                    </a:lnTo>
                    <a:lnTo>
                      <a:pt x="1845" y="865"/>
                    </a:lnTo>
                    <a:lnTo>
                      <a:pt x="1830" y="887"/>
                    </a:lnTo>
                    <a:lnTo>
                      <a:pt x="1816" y="913"/>
                    </a:lnTo>
                    <a:lnTo>
                      <a:pt x="1803" y="939"/>
                    </a:lnTo>
                    <a:lnTo>
                      <a:pt x="1792" y="969"/>
                    </a:lnTo>
                    <a:lnTo>
                      <a:pt x="1782" y="1000"/>
                    </a:lnTo>
                    <a:lnTo>
                      <a:pt x="1775" y="1029"/>
                    </a:lnTo>
                    <a:lnTo>
                      <a:pt x="1772" y="1059"/>
                    </a:lnTo>
                    <a:lnTo>
                      <a:pt x="1771" y="1073"/>
                    </a:lnTo>
                    <a:lnTo>
                      <a:pt x="1772" y="1087"/>
                    </a:lnTo>
                    <a:lnTo>
                      <a:pt x="1772" y="1087"/>
                    </a:lnTo>
                    <a:close/>
                    <a:moveTo>
                      <a:pt x="1897" y="914"/>
                    </a:moveTo>
                    <a:lnTo>
                      <a:pt x="1897" y="914"/>
                    </a:lnTo>
                    <a:lnTo>
                      <a:pt x="1886" y="921"/>
                    </a:lnTo>
                    <a:lnTo>
                      <a:pt x="1874" y="931"/>
                    </a:lnTo>
                    <a:lnTo>
                      <a:pt x="1863" y="941"/>
                    </a:lnTo>
                    <a:lnTo>
                      <a:pt x="1853" y="952"/>
                    </a:lnTo>
                    <a:lnTo>
                      <a:pt x="1835" y="976"/>
                    </a:lnTo>
                    <a:lnTo>
                      <a:pt x="1818" y="1001"/>
                    </a:lnTo>
                    <a:lnTo>
                      <a:pt x="1818" y="1001"/>
                    </a:lnTo>
                    <a:lnTo>
                      <a:pt x="1807" y="1022"/>
                    </a:lnTo>
                    <a:lnTo>
                      <a:pt x="1800" y="1042"/>
                    </a:lnTo>
                    <a:lnTo>
                      <a:pt x="1797" y="1053"/>
                    </a:lnTo>
                    <a:lnTo>
                      <a:pt x="1794" y="1063"/>
                    </a:lnTo>
                    <a:lnTo>
                      <a:pt x="1794" y="1074"/>
                    </a:lnTo>
                    <a:lnTo>
                      <a:pt x="1794" y="1085"/>
                    </a:lnTo>
                    <a:lnTo>
                      <a:pt x="1794" y="1085"/>
                    </a:lnTo>
                    <a:lnTo>
                      <a:pt x="1810" y="1057"/>
                    </a:lnTo>
                    <a:lnTo>
                      <a:pt x="1825" y="1031"/>
                    </a:lnTo>
                    <a:lnTo>
                      <a:pt x="1845" y="1005"/>
                    </a:lnTo>
                    <a:lnTo>
                      <a:pt x="1865" y="983"/>
                    </a:lnTo>
                    <a:lnTo>
                      <a:pt x="1876" y="972"/>
                    </a:lnTo>
                    <a:lnTo>
                      <a:pt x="1889" y="962"/>
                    </a:lnTo>
                    <a:lnTo>
                      <a:pt x="1900" y="953"/>
                    </a:lnTo>
                    <a:lnTo>
                      <a:pt x="1912" y="943"/>
                    </a:lnTo>
                    <a:lnTo>
                      <a:pt x="1926" y="936"/>
                    </a:lnTo>
                    <a:lnTo>
                      <a:pt x="1940" y="929"/>
                    </a:lnTo>
                    <a:lnTo>
                      <a:pt x="1956" y="924"/>
                    </a:lnTo>
                    <a:lnTo>
                      <a:pt x="1971" y="918"/>
                    </a:lnTo>
                    <a:lnTo>
                      <a:pt x="1971" y="918"/>
                    </a:lnTo>
                    <a:lnTo>
                      <a:pt x="1969" y="897"/>
                    </a:lnTo>
                    <a:lnTo>
                      <a:pt x="1966" y="887"/>
                    </a:lnTo>
                    <a:lnTo>
                      <a:pt x="1962" y="879"/>
                    </a:lnTo>
                    <a:lnTo>
                      <a:pt x="1962" y="879"/>
                    </a:lnTo>
                    <a:lnTo>
                      <a:pt x="1953" y="880"/>
                    </a:lnTo>
                    <a:lnTo>
                      <a:pt x="1943" y="883"/>
                    </a:lnTo>
                    <a:lnTo>
                      <a:pt x="1935" y="886"/>
                    </a:lnTo>
                    <a:lnTo>
                      <a:pt x="1926" y="890"/>
                    </a:lnTo>
                    <a:lnTo>
                      <a:pt x="1911" y="901"/>
                    </a:lnTo>
                    <a:lnTo>
                      <a:pt x="1897" y="914"/>
                    </a:lnTo>
                    <a:lnTo>
                      <a:pt x="1897" y="914"/>
                    </a:lnTo>
                    <a:close/>
                    <a:moveTo>
                      <a:pt x="1320" y="942"/>
                    </a:moveTo>
                    <a:lnTo>
                      <a:pt x="1320" y="942"/>
                    </a:lnTo>
                    <a:lnTo>
                      <a:pt x="1300" y="972"/>
                    </a:lnTo>
                    <a:lnTo>
                      <a:pt x="1288" y="984"/>
                    </a:lnTo>
                    <a:lnTo>
                      <a:pt x="1282" y="991"/>
                    </a:lnTo>
                    <a:lnTo>
                      <a:pt x="1275" y="995"/>
                    </a:lnTo>
                    <a:lnTo>
                      <a:pt x="1275" y="995"/>
                    </a:lnTo>
                    <a:lnTo>
                      <a:pt x="1271" y="1002"/>
                    </a:lnTo>
                    <a:lnTo>
                      <a:pt x="1267" y="1009"/>
                    </a:lnTo>
                    <a:lnTo>
                      <a:pt x="1257" y="1021"/>
                    </a:lnTo>
                    <a:lnTo>
                      <a:pt x="1246" y="1032"/>
                    </a:lnTo>
                    <a:lnTo>
                      <a:pt x="1234" y="1043"/>
                    </a:lnTo>
                    <a:lnTo>
                      <a:pt x="1234" y="1043"/>
                    </a:lnTo>
                    <a:lnTo>
                      <a:pt x="1222" y="1061"/>
                    </a:lnTo>
                    <a:lnTo>
                      <a:pt x="1209" y="1081"/>
                    </a:lnTo>
                    <a:lnTo>
                      <a:pt x="1196" y="1099"/>
                    </a:lnTo>
                    <a:lnTo>
                      <a:pt x="1189" y="1108"/>
                    </a:lnTo>
                    <a:lnTo>
                      <a:pt x="1181" y="1116"/>
                    </a:lnTo>
                    <a:lnTo>
                      <a:pt x="1181" y="1116"/>
                    </a:lnTo>
                    <a:lnTo>
                      <a:pt x="1180" y="1125"/>
                    </a:lnTo>
                    <a:lnTo>
                      <a:pt x="1175" y="1133"/>
                    </a:lnTo>
                    <a:lnTo>
                      <a:pt x="1164" y="1148"/>
                    </a:lnTo>
                    <a:lnTo>
                      <a:pt x="1164" y="1148"/>
                    </a:lnTo>
                    <a:lnTo>
                      <a:pt x="1160" y="1161"/>
                    </a:lnTo>
                    <a:lnTo>
                      <a:pt x="1153" y="1172"/>
                    </a:lnTo>
                    <a:lnTo>
                      <a:pt x="1146" y="1184"/>
                    </a:lnTo>
                    <a:lnTo>
                      <a:pt x="1137" y="1195"/>
                    </a:lnTo>
                    <a:lnTo>
                      <a:pt x="1122" y="1216"/>
                    </a:lnTo>
                    <a:lnTo>
                      <a:pt x="1115" y="1227"/>
                    </a:lnTo>
                    <a:lnTo>
                      <a:pt x="1109" y="1238"/>
                    </a:lnTo>
                    <a:lnTo>
                      <a:pt x="1109" y="1238"/>
                    </a:lnTo>
                    <a:lnTo>
                      <a:pt x="1107" y="1251"/>
                    </a:lnTo>
                    <a:lnTo>
                      <a:pt x="1105" y="1265"/>
                    </a:lnTo>
                    <a:lnTo>
                      <a:pt x="1107" y="1279"/>
                    </a:lnTo>
                    <a:lnTo>
                      <a:pt x="1108" y="1293"/>
                    </a:lnTo>
                    <a:lnTo>
                      <a:pt x="1112" y="1323"/>
                    </a:lnTo>
                    <a:lnTo>
                      <a:pt x="1114" y="1338"/>
                    </a:lnTo>
                    <a:lnTo>
                      <a:pt x="1114" y="1355"/>
                    </a:lnTo>
                    <a:lnTo>
                      <a:pt x="1114" y="1355"/>
                    </a:lnTo>
                    <a:lnTo>
                      <a:pt x="1119" y="1365"/>
                    </a:lnTo>
                    <a:lnTo>
                      <a:pt x="1126" y="1375"/>
                    </a:lnTo>
                    <a:lnTo>
                      <a:pt x="1135" y="1383"/>
                    </a:lnTo>
                    <a:lnTo>
                      <a:pt x="1145" y="1391"/>
                    </a:lnTo>
                    <a:lnTo>
                      <a:pt x="1154" y="1400"/>
                    </a:lnTo>
                    <a:lnTo>
                      <a:pt x="1166" y="1405"/>
                    </a:lnTo>
                    <a:lnTo>
                      <a:pt x="1177" y="1411"/>
                    </a:lnTo>
                    <a:lnTo>
                      <a:pt x="1188" y="1415"/>
                    </a:lnTo>
                    <a:lnTo>
                      <a:pt x="1188" y="1415"/>
                    </a:lnTo>
                    <a:lnTo>
                      <a:pt x="1219" y="1424"/>
                    </a:lnTo>
                    <a:lnTo>
                      <a:pt x="1234" y="1426"/>
                    </a:lnTo>
                    <a:lnTo>
                      <a:pt x="1251" y="1428"/>
                    </a:lnTo>
                    <a:lnTo>
                      <a:pt x="1268" y="1429"/>
                    </a:lnTo>
                    <a:lnTo>
                      <a:pt x="1285" y="1426"/>
                    </a:lnTo>
                    <a:lnTo>
                      <a:pt x="1299" y="1422"/>
                    </a:lnTo>
                    <a:lnTo>
                      <a:pt x="1306" y="1419"/>
                    </a:lnTo>
                    <a:lnTo>
                      <a:pt x="1313" y="1415"/>
                    </a:lnTo>
                    <a:lnTo>
                      <a:pt x="1313" y="1415"/>
                    </a:lnTo>
                    <a:lnTo>
                      <a:pt x="1305" y="1398"/>
                    </a:lnTo>
                    <a:lnTo>
                      <a:pt x="1300" y="1382"/>
                    </a:lnTo>
                    <a:lnTo>
                      <a:pt x="1298" y="1362"/>
                    </a:lnTo>
                    <a:lnTo>
                      <a:pt x="1298" y="1344"/>
                    </a:lnTo>
                    <a:lnTo>
                      <a:pt x="1300" y="1325"/>
                    </a:lnTo>
                    <a:lnTo>
                      <a:pt x="1306" y="1309"/>
                    </a:lnTo>
                    <a:lnTo>
                      <a:pt x="1314" y="1293"/>
                    </a:lnTo>
                    <a:lnTo>
                      <a:pt x="1323" y="1280"/>
                    </a:lnTo>
                    <a:lnTo>
                      <a:pt x="1323" y="1280"/>
                    </a:lnTo>
                    <a:lnTo>
                      <a:pt x="1321" y="1268"/>
                    </a:lnTo>
                    <a:lnTo>
                      <a:pt x="1316" y="1257"/>
                    </a:lnTo>
                    <a:lnTo>
                      <a:pt x="1309" y="1245"/>
                    </a:lnTo>
                    <a:lnTo>
                      <a:pt x="1300" y="1236"/>
                    </a:lnTo>
                    <a:lnTo>
                      <a:pt x="1291" y="1227"/>
                    </a:lnTo>
                    <a:lnTo>
                      <a:pt x="1278" y="1220"/>
                    </a:lnTo>
                    <a:lnTo>
                      <a:pt x="1265" y="1216"/>
                    </a:lnTo>
                    <a:lnTo>
                      <a:pt x="1251" y="1214"/>
                    </a:lnTo>
                    <a:lnTo>
                      <a:pt x="1251" y="1214"/>
                    </a:lnTo>
                    <a:lnTo>
                      <a:pt x="1246" y="1216"/>
                    </a:lnTo>
                    <a:lnTo>
                      <a:pt x="1240" y="1217"/>
                    </a:lnTo>
                    <a:lnTo>
                      <a:pt x="1234" y="1217"/>
                    </a:lnTo>
                    <a:lnTo>
                      <a:pt x="1232" y="1217"/>
                    </a:lnTo>
                    <a:lnTo>
                      <a:pt x="1229" y="1214"/>
                    </a:lnTo>
                    <a:lnTo>
                      <a:pt x="1229" y="1214"/>
                    </a:lnTo>
                    <a:lnTo>
                      <a:pt x="1232" y="1210"/>
                    </a:lnTo>
                    <a:lnTo>
                      <a:pt x="1233" y="1207"/>
                    </a:lnTo>
                    <a:lnTo>
                      <a:pt x="1240" y="1205"/>
                    </a:lnTo>
                    <a:lnTo>
                      <a:pt x="1248" y="1202"/>
                    </a:lnTo>
                    <a:lnTo>
                      <a:pt x="1258" y="1202"/>
                    </a:lnTo>
                    <a:lnTo>
                      <a:pt x="1276" y="1206"/>
                    </a:lnTo>
                    <a:lnTo>
                      <a:pt x="1293" y="1209"/>
                    </a:lnTo>
                    <a:lnTo>
                      <a:pt x="1293" y="1209"/>
                    </a:lnTo>
                    <a:lnTo>
                      <a:pt x="1293" y="1203"/>
                    </a:lnTo>
                    <a:lnTo>
                      <a:pt x="1292" y="1198"/>
                    </a:lnTo>
                    <a:lnTo>
                      <a:pt x="1286" y="1189"/>
                    </a:lnTo>
                    <a:lnTo>
                      <a:pt x="1281" y="1182"/>
                    </a:lnTo>
                    <a:lnTo>
                      <a:pt x="1279" y="1178"/>
                    </a:lnTo>
                    <a:lnTo>
                      <a:pt x="1279" y="1174"/>
                    </a:lnTo>
                    <a:lnTo>
                      <a:pt x="1279" y="1174"/>
                    </a:lnTo>
                    <a:lnTo>
                      <a:pt x="1288" y="1177"/>
                    </a:lnTo>
                    <a:lnTo>
                      <a:pt x="1293" y="1181"/>
                    </a:lnTo>
                    <a:lnTo>
                      <a:pt x="1300" y="1186"/>
                    </a:lnTo>
                    <a:lnTo>
                      <a:pt x="1305" y="1192"/>
                    </a:lnTo>
                    <a:lnTo>
                      <a:pt x="1309" y="1199"/>
                    </a:lnTo>
                    <a:lnTo>
                      <a:pt x="1310" y="1206"/>
                    </a:lnTo>
                    <a:lnTo>
                      <a:pt x="1310" y="1214"/>
                    </a:lnTo>
                    <a:lnTo>
                      <a:pt x="1307" y="1223"/>
                    </a:lnTo>
                    <a:lnTo>
                      <a:pt x="1307" y="1223"/>
                    </a:lnTo>
                    <a:lnTo>
                      <a:pt x="1317" y="1231"/>
                    </a:lnTo>
                    <a:lnTo>
                      <a:pt x="1327" y="1238"/>
                    </a:lnTo>
                    <a:lnTo>
                      <a:pt x="1327" y="1238"/>
                    </a:lnTo>
                    <a:lnTo>
                      <a:pt x="1331" y="1243"/>
                    </a:lnTo>
                    <a:lnTo>
                      <a:pt x="1334" y="1248"/>
                    </a:lnTo>
                    <a:lnTo>
                      <a:pt x="1340" y="1258"/>
                    </a:lnTo>
                    <a:lnTo>
                      <a:pt x="1344" y="1264"/>
                    </a:lnTo>
                    <a:lnTo>
                      <a:pt x="1347" y="1268"/>
                    </a:lnTo>
                    <a:lnTo>
                      <a:pt x="1352" y="1271"/>
                    </a:lnTo>
                    <a:lnTo>
                      <a:pt x="1358" y="1272"/>
                    </a:lnTo>
                    <a:lnTo>
                      <a:pt x="1358" y="1272"/>
                    </a:lnTo>
                    <a:lnTo>
                      <a:pt x="1361" y="1251"/>
                    </a:lnTo>
                    <a:lnTo>
                      <a:pt x="1362" y="1234"/>
                    </a:lnTo>
                    <a:lnTo>
                      <a:pt x="1363" y="1226"/>
                    </a:lnTo>
                    <a:lnTo>
                      <a:pt x="1365" y="1217"/>
                    </a:lnTo>
                    <a:lnTo>
                      <a:pt x="1368" y="1210"/>
                    </a:lnTo>
                    <a:lnTo>
                      <a:pt x="1372" y="1205"/>
                    </a:lnTo>
                    <a:lnTo>
                      <a:pt x="1372" y="1205"/>
                    </a:lnTo>
                    <a:lnTo>
                      <a:pt x="1369" y="1196"/>
                    </a:lnTo>
                    <a:lnTo>
                      <a:pt x="1368" y="1189"/>
                    </a:lnTo>
                    <a:lnTo>
                      <a:pt x="1366" y="1175"/>
                    </a:lnTo>
                    <a:lnTo>
                      <a:pt x="1366" y="1160"/>
                    </a:lnTo>
                    <a:lnTo>
                      <a:pt x="1363" y="1144"/>
                    </a:lnTo>
                    <a:lnTo>
                      <a:pt x="1363" y="1144"/>
                    </a:lnTo>
                    <a:lnTo>
                      <a:pt x="1359" y="1136"/>
                    </a:lnTo>
                    <a:lnTo>
                      <a:pt x="1358" y="1133"/>
                    </a:lnTo>
                    <a:lnTo>
                      <a:pt x="1356" y="1129"/>
                    </a:lnTo>
                    <a:lnTo>
                      <a:pt x="1356" y="1129"/>
                    </a:lnTo>
                    <a:lnTo>
                      <a:pt x="1356" y="1123"/>
                    </a:lnTo>
                    <a:lnTo>
                      <a:pt x="1356" y="1118"/>
                    </a:lnTo>
                    <a:lnTo>
                      <a:pt x="1356" y="1113"/>
                    </a:lnTo>
                    <a:lnTo>
                      <a:pt x="1356" y="1108"/>
                    </a:lnTo>
                    <a:lnTo>
                      <a:pt x="1356" y="1108"/>
                    </a:lnTo>
                    <a:lnTo>
                      <a:pt x="1354" y="1094"/>
                    </a:lnTo>
                    <a:lnTo>
                      <a:pt x="1349" y="1080"/>
                    </a:lnTo>
                    <a:lnTo>
                      <a:pt x="1344" y="1067"/>
                    </a:lnTo>
                    <a:lnTo>
                      <a:pt x="1341" y="1056"/>
                    </a:lnTo>
                    <a:lnTo>
                      <a:pt x="1341" y="1056"/>
                    </a:lnTo>
                    <a:lnTo>
                      <a:pt x="1340" y="1047"/>
                    </a:lnTo>
                    <a:lnTo>
                      <a:pt x="1341" y="1040"/>
                    </a:lnTo>
                    <a:lnTo>
                      <a:pt x="1344" y="1033"/>
                    </a:lnTo>
                    <a:lnTo>
                      <a:pt x="1349" y="1029"/>
                    </a:lnTo>
                    <a:lnTo>
                      <a:pt x="1355" y="1025"/>
                    </a:lnTo>
                    <a:lnTo>
                      <a:pt x="1362" y="1024"/>
                    </a:lnTo>
                    <a:lnTo>
                      <a:pt x="1371" y="1024"/>
                    </a:lnTo>
                    <a:lnTo>
                      <a:pt x="1379" y="1028"/>
                    </a:lnTo>
                    <a:lnTo>
                      <a:pt x="1379" y="1028"/>
                    </a:lnTo>
                    <a:lnTo>
                      <a:pt x="1380" y="1021"/>
                    </a:lnTo>
                    <a:lnTo>
                      <a:pt x="1379" y="1015"/>
                    </a:lnTo>
                    <a:lnTo>
                      <a:pt x="1376" y="1005"/>
                    </a:lnTo>
                    <a:lnTo>
                      <a:pt x="1375" y="1001"/>
                    </a:lnTo>
                    <a:lnTo>
                      <a:pt x="1375" y="997"/>
                    </a:lnTo>
                    <a:lnTo>
                      <a:pt x="1376" y="993"/>
                    </a:lnTo>
                    <a:lnTo>
                      <a:pt x="1379" y="988"/>
                    </a:lnTo>
                    <a:lnTo>
                      <a:pt x="1379" y="988"/>
                    </a:lnTo>
                    <a:lnTo>
                      <a:pt x="1368" y="958"/>
                    </a:lnTo>
                    <a:lnTo>
                      <a:pt x="1359" y="942"/>
                    </a:lnTo>
                    <a:lnTo>
                      <a:pt x="1351" y="928"/>
                    </a:lnTo>
                    <a:lnTo>
                      <a:pt x="1351" y="928"/>
                    </a:lnTo>
                    <a:lnTo>
                      <a:pt x="1344" y="932"/>
                    </a:lnTo>
                    <a:lnTo>
                      <a:pt x="1337" y="935"/>
                    </a:lnTo>
                    <a:lnTo>
                      <a:pt x="1320" y="942"/>
                    </a:lnTo>
                    <a:lnTo>
                      <a:pt x="1320" y="942"/>
                    </a:lnTo>
                    <a:close/>
                    <a:moveTo>
                      <a:pt x="1852" y="1077"/>
                    </a:moveTo>
                    <a:lnTo>
                      <a:pt x="1852" y="1077"/>
                    </a:lnTo>
                    <a:lnTo>
                      <a:pt x="1859" y="1077"/>
                    </a:lnTo>
                    <a:lnTo>
                      <a:pt x="1866" y="1075"/>
                    </a:lnTo>
                    <a:lnTo>
                      <a:pt x="1873" y="1074"/>
                    </a:lnTo>
                    <a:lnTo>
                      <a:pt x="1879" y="1071"/>
                    </a:lnTo>
                    <a:lnTo>
                      <a:pt x="1890" y="1066"/>
                    </a:lnTo>
                    <a:lnTo>
                      <a:pt x="1903" y="1057"/>
                    </a:lnTo>
                    <a:lnTo>
                      <a:pt x="1903" y="1057"/>
                    </a:lnTo>
                    <a:lnTo>
                      <a:pt x="1914" y="1052"/>
                    </a:lnTo>
                    <a:lnTo>
                      <a:pt x="1925" y="1047"/>
                    </a:lnTo>
                    <a:lnTo>
                      <a:pt x="1936" y="1043"/>
                    </a:lnTo>
                    <a:lnTo>
                      <a:pt x="1946" y="1039"/>
                    </a:lnTo>
                    <a:lnTo>
                      <a:pt x="1946" y="1039"/>
                    </a:lnTo>
                    <a:lnTo>
                      <a:pt x="1959" y="1032"/>
                    </a:lnTo>
                    <a:lnTo>
                      <a:pt x="1964" y="1029"/>
                    </a:lnTo>
                    <a:lnTo>
                      <a:pt x="1971" y="1025"/>
                    </a:lnTo>
                    <a:lnTo>
                      <a:pt x="1971" y="1025"/>
                    </a:lnTo>
                    <a:lnTo>
                      <a:pt x="2015" y="1011"/>
                    </a:lnTo>
                    <a:lnTo>
                      <a:pt x="2035" y="1002"/>
                    </a:lnTo>
                    <a:lnTo>
                      <a:pt x="2054" y="993"/>
                    </a:lnTo>
                    <a:lnTo>
                      <a:pt x="2054" y="993"/>
                    </a:lnTo>
                    <a:lnTo>
                      <a:pt x="2049" y="988"/>
                    </a:lnTo>
                    <a:lnTo>
                      <a:pt x="2043" y="984"/>
                    </a:lnTo>
                    <a:lnTo>
                      <a:pt x="2040" y="980"/>
                    </a:lnTo>
                    <a:lnTo>
                      <a:pt x="2039" y="973"/>
                    </a:lnTo>
                    <a:lnTo>
                      <a:pt x="2039" y="973"/>
                    </a:lnTo>
                    <a:lnTo>
                      <a:pt x="2023" y="973"/>
                    </a:lnTo>
                    <a:lnTo>
                      <a:pt x="2008" y="976"/>
                    </a:lnTo>
                    <a:lnTo>
                      <a:pt x="1994" y="979"/>
                    </a:lnTo>
                    <a:lnTo>
                      <a:pt x="1981" y="983"/>
                    </a:lnTo>
                    <a:lnTo>
                      <a:pt x="1957" y="993"/>
                    </a:lnTo>
                    <a:lnTo>
                      <a:pt x="1946" y="997"/>
                    </a:lnTo>
                    <a:lnTo>
                      <a:pt x="1936" y="1001"/>
                    </a:lnTo>
                    <a:lnTo>
                      <a:pt x="1936" y="1001"/>
                    </a:lnTo>
                    <a:lnTo>
                      <a:pt x="1946" y="993"/>
                    </a:lnTo>
                    <a:lnTo>
                      <a:pt x="1956" y="984"/>
                    </a:lnTo>
                    <a:lnTo>
                      <a:pt x="1969" y="977"/>
                    </a:lnTo>
                    <a:lnTo>
                      <a:pt x="1981" y="972"/>
                    </a:lnTo>
                    <a:lnTo>
                      <a:pt x="1997" y="967"/>
                    </a:lnTo>
                    <a:lnTo>
                      <a:pt x="2011" y="963"/>
                    </a:lnTo>
                    <a:lnTo>
                      <a:pt x="2028" y="960"/>
                    </a:lnTo>
                    <a:lnTo>
                      <a:pt x="2044" y="959"/>
                    </a:lnTo>
                    <a:lnTo>
                      <a:pt x="2044" y="959"/>
                    </a:lnTo>
                    <a:lnTo>
                      <a:pt x="2037" y="952"/>
                    </a:lnTo>
                    <a:lnTo>
                      <a:pt x="2030" y="946"/>
                    </a:lnTo>
                    <a:lnTo>
                      <a:pt x="2025" y="941"/>
                    </a:lnTo>
                    <a:lnTo>
                      <a:pt x="2023" y="936"/>
                    </a:lnTo>
                    <a:lnTo>
                      <a:pt x="2022" y="931"/>
                    </a:lnTo>
                    <a:lnTo>
                      <a:pt x="2022" y="931"/>
                    </a:lnTo>
                    <a:lnTo>
                      <a:pt x="2008" y="936"/>
                    </a:lnTo>
                    <a:lnTo>
                      <a:pt x="1995" y="942"/>
                    </a:lnTo>
                    <a:lnTo>
                      <a:pt x="1970" y="958"/>
                    </a:lnTo>
                    <a:lnTo>
                      <a:pt x="1943" y="970"/>
                    </a:lnTo>
                    <a:lnTo>
                      <a:pt x="1929" y="976"/>
                    </a:lnTo>
                    <a:lnTo>
                      <a:pt x="1915" y="980"/>
                    </a:lnTo>
                    <a:lnTo>
                      <a:pt x="1915" y="980"/>
                    </a:lnTo>
                    <a:lnTo>
                      <a:pt x="1924" y="973"/>
                    </a:lnTo>
                    <a:lnTo>
                      <a:pt x="1933" y="966"/>
                    </a:lnTo>
                    <a:lnTo>
                      <a:pt x="1955" y="953"/>
                    </a:lnTo>
                    <a:lnTo>
                      <a:pt x="1976" y="941"/>
                    </a:lnTo>
                    <a:lnTo>
                      <a:pt x="1995" y="928"/>
                    </a:lnTo>
                    <a:lnTo>
                      <a:pt x="1995" y="928"/>
                    </a:lnTo>
                    <a:lnTo>
                      <a:pt x="1978" y="931"/>
                    </a:lnTo>
                    <a:lnTo>
                      <a:pt x="1962" y="936"/>
                    </a:lnTo>
                    <a:lnTo>
                      <a:pt x="1947" y="942"/>
                    </a:lnTo>
                    <a:lnTo>
                      <a:pt x="1933" y="948"/>
                    </a:lnTo>
                    <a:lnTo>
                      <a:pt x="1919" y="956"/>
                    </a:lnTo>
                    <a:lnTo>
                      <a:pt x="1907" y="963"/>
                    </a:lnTo>
                    <a:lnTo>
                      <a:pt x="1896" y="973"/>
                    </a:lnTo>
                    <a:lnTo>
                      <a:pt x="1884" y="983"/>
                    </a:lnTo>
                    <a:lnTo>
                      <a:pt x="1873" y="993"/>
                    </a:lnTo>
                    <a:lnTo>
                      <a:pt x="1863" y="1004"/>
                    </a:lnTo>
                    <a:lnTo>
                      <a:pt x="1845" y="1026"/>
                    </a:lnTo>
                    <a:lnTo>
                      <a:pt x="1828" y="1052"/>
                    </a:lnTo>
                    <a:lnTo>
                      <a:pt x="1813" y="1078"/>
                    </a:lnTo>
                    <a:lnTo>
                      <a:pt x="1813" y="1078"/>
                    </a:lnTo>
                    <a:lnTo>
                      <a:pt x="1821" y="1074"/>
                    </a:lnTo>
                    <a:lnTo>
                      <a:pt x="1828" y="1068"/>
                    </a:lnTo>
                    <a:lnTo>
                      <a:pt x="1835" y="1061"/>
                    </a:lnTo>
                    <a:lnTo>
                      <a:pt x="1841" y="1054"/>
                    </a:lnTo>
                    <a:lnTo>
                      <a:pt x="1852" y="1040"/>
                    </a:lnTo>
                    <a:lnTo>
                      <a:pt x="1858" y="1035"/>
                    </a:lnTo>
                    <a:lnTo>
                      <a:pt x="1865" y="1031"/>
                    </a:lnTo>
                    <a:lnTo>
                      <a:pt x="1865" y="1031"/>
                    </a:lnTo>
                    <a:lnTo>
                      <a:pt x="1859" y="1039"/>
                    </a:lnTo>
                    <a:lnTo>
                      <a:pt x="1855" y="1049"/>
                    </a:lnTo>
                    <a:lnTo>
                      <a:pt x="1851" y="1057"/>
                    </a:lnTo>
                    <a:lnTo>
                      <a:pt x="1845" y="1066"/>
                    </a:lnTo>
                    <a:lnTo>
                      <a:pt x="1845" y="1066"/>
                    </a:lnTo>
                    <a:lnTo>
                      <a:pt x="1855" y="1060"/>
                    </a:lnTo>
                    <a:lnTo>
                      <a:pt x="1863" y="1052"/>
                    </a:lnTo>
                    <a:lnTo>
                      <a:pt x="1873" y="1045"/>
                    </a:lnTo>
                    <a:lnTo>
                      <a:pt x="1883" y="1039"/>
                    </a:lnTo>
                    <a:lnTo>
                      <a:pt x="1883" y="1039"/>
                    </a:lnTo>
                    <a:lnTo>
                      <a:pt x="1869" y="1059"/>
                    </a:lnTo>
                    <a:lnTo>
                      <a:pt x="1860" y="1068"/>
                    </a:lnTo>
                    <a:lnTo>
                      <a:pt x="1852" y="1077"/>
                    </a:lnTo>
                    <a:lnTo>
                      <a:pt x="1852" y="1077"/>
                    </a:lnTo>
                    <a:close/>
                    <a:moveTo>
                      <a:pt x="1512" y="1007"/>
                    </a:moveTo>
                    <a:lnTo>
                      <a:pt x="1512" y="1007"/>
                    </a:lnTo>
                    <a:lnTo>
                      <a:pt x="1539" y="1012"/>
                    </a:lnTo>
                    <a:lnTo>
                      <a:pt x="1566" y="1021"/>
                    </a:lnTo>
                    <a:lnTo>
                      <a:pt x="1590" y="1029"/>
                    </a:lnTo>
                    <a:lnTo>
                      <a:pt x="1613" y="1039"/>
                    </a:lnTo>
                    <a:lnTo>
                      <a:pt x="1660" y="1060"/>
                    </a:lnTo>
                    <a:lnTo>
                      <a:pt x="1705" y="1081"/>
                    </a:lnTo>
                    <a:lnTo>
                      <a:pt x="1705" y="1081"/>
                    </a:lnTo>
                    <a:lnTo>
                      <a:pt x="1709" y="1082"/>
                    </a:lnTo>
                    <a:lnTo>
                      <a:pt x="1707" y="1081"/>
                    </a:lnTo>
                    <a:lnTo>
                      <a:pt x="1705" y="1080"/>
                    </a:lnTo>
                    <a:lnTo>
                      <a:pt x="1705" y="1080"/>
                    </a:lnTo>
                    <a:lnTo>
                      <a:pt x="1692" y="1068"/>
                    </a:lnTo>
                    <a:lnTo>
                      <a:pt x="1678" y="1059"/>
                    </a:lnTo>
                    <a:lnTo>
                      <a:pt x="1678" y="1059"/>
                    </a:lnTo>
                    <a:lnTo>
                      <a:pt x="1648" y="1040"/>
                    </a:lnTo>
                    <a:lnTo>
                      <a:pt x="1615" y="1024"/>
                    </a:lnTo>
                    <a:lnTo>
                      <a:pt x="1598" y="1015"/>
                    </a:lnTo>
                    <a:lnTo>
                      <a:pt x="1581" y="1009"/>
                    </a:lnTo>
                    <a:lnTo>
                      <a:pt x="1563" y="1004"/>
                    </a:lnTo>
                    <a:lnTo>
                      <a:pt x="1546" y="1001"/>
                    </a:lnTo>
                    <a:lnTo>
                      <a:pt x="1546" y="1001"/>
                    </a:lnTo>
                    <a:lnTo>
                      <a:pt x="1524" y="990"/>
                    </a:lnTo>
                    <a:lnTo>
                      <a:pt x="1497" y="980"/>
                    </a:lnTo>
                    <a:lnTo>
                      <a:pt x="1469" y="973"/>
                    </a:lnTo>
                    <a:lnTo>
                      <a:pt x="1439" y="967"/>
                    </a:lnTo>
                    <a:lnTo>
                      <a:pt x="1439" y="967"/>
                    </a:lnTo>
                    <a:lnTo>
                      <a:pt x="1438" y="976"/>
                    </a:lnTo>
                    <a:lnTo>
                      <a:pt x="1436" y="986"/>
                    </a:lnTo>
                    <a:lnTo>
                      <a:pt x="1436" y="986"/>
                    </a:lnTo>
                    <a:lnTo>
                      <a:pt x="1444" y="990"/>
                    </a:lnTo>
                    <a:lnTo>
                      <a:pt x="1452" y="993"/>
                    </a:lnTo>
                    <a:lnTo>
                      <a:pt x="1470" y="998"/>
                    </a:lnTo>
                    <a:lnTo>
                      <a:pt x="1512" y="1007"/>
                    </a:lnTo>
                    <a:lnTo>
                      <a:pt x="1512" y="1007"/>
                    </a:lnTo>
                    <a:close/>
                    <a:moveTo>
                      <a:pt x="2053" y="1009"/>
                    </a:moveTo>
                    <a:lnTo>
                      <a:pt x="2053" y="1009"/>
                    </a:lnTo>
                    <a:lnTo>
                      <a:pt x="2028" y="1021"/>
                    </a:lnTo>
                    <a:lnTo>
                      <a:pt x="2002" y="1031"/>
                    </a:lnTo>
                    <a:lnTo>
                      <a:pt x="1977" y="1040"/>
                    </a:lnTo>
                    <a:lnTo>
                      <a:pt x="1952" y="1052"/>
                    </a:lnTo>
                    <a:lnTo>
                      <a:pt x="1952" y="1052"/>
                    </a:lnTo>
                    <a:lnTo>
                      <a:pt x="1933" y="1060"/>
                    </a:lnTo>
                    <a:lnTo>
                      <a:pt x="1925" y="1063"/>
                    </a:lnTo>
                    <a:lnTo>
                      <a:pt x="1915" y="1066"/>
                    </a:lnTo>
                    <a:lnTo>
                      <a:pt x="1915" y="1066"/>
                    </a:lnTo>
                    <a:lnTo>
                      <a:pt x="1896" y="1080"/>
                    </a:lnTo>
                    <a:lnTo>
                      <a:pt x="1876" y="1095"/>
                    </a:lnTo>
                    <a:lnTo>
                      <a:pt x="1876" y="1095"/>
                    </a:lnTo>
                    <a:lnTo>
                      <a:pt x="1866" y="1151"/>
                    </a:lnTo>
                    <a:lnTo>
                      <a:pt x="1859" y="1207"/>
                    </a:lnTo>
                    <a:lnTo>
                      <a:pt x="1852" y="1261"/>
                    </a:lnTo>
                    <a:lnTo>
                      <a:pt x="1848" y="1316"/>
                    </a:lnTo>
                    <a:lnTo>
                      <a:pt x="1839" y="1424"/>
                    </a:lnTo>
                    <a:lnTo>
                      <a:pt x="1835" y="1480"/>
                    </a:lnTo>
                    <a:lnTo>
                      <a:pt x="1830" y="1536"/>
                    </a:lnTo>
                    <a:lnTo>
                      <a:pt x="1830" y="1536"/>
                    </a:lnTo>
                    <a:lnTo>
                      <a:pt x="1838" y="1536"/>
                    </a:lnTo>
                    <a:lnTo>
                      <a:pt x="1848" y="1533"/>
                    </a:lnTo>
                    <a:lnTo>
                      <a:pt x="1865" y="1528"/>
                    </a:lnTo>
                    <a:lnTo>
                      <a:pt x="1883" y="1519"/>
                    </a:lnTo>
                    <a:lnTo>
                      <a:pt x="1903" y="1512"/>
                    </a:lnTo>
                    <a:lnTo>
                      <a:pt x="1903" y="1512"/>
                    </a:lnTo>
                    <a:lnTo>
                      <a:pt x="1919" y="1507"/>
                    </a:lnTo>
                    <a:lnTo>
                      <a:pt x="1936" y="1504"/>
                    </a:lnTo>
                    <a:lnTo>
                      <a:pt x="1970" y="1497"/>
                    </a:lnTo>
                    <a:lnTo>
                      <a:pt x="2002" y="1491"/>
                    </a:lnTo>
                    <a:lnTo>
                      <a:pt x="2016" y="1487"/>
                    </a:lnTo>
                    <a:lnTo>
                      <a:pt x="2030" y="1480"/>
                    </a:lnTo>
                    <a:lnTo>
                      <a:pt x="2030" y="1480"/>
                    </a:lnTo>
                    <a:lnTo>
                      <a:pt x="2035" y="1478"/>
                    </a:lnTo>
                    <a:lnTo>
                      <a:pt x="2039" y="1476"/>
                    </a:lnTo>
                    <a:lnTo>
                      <a:pt x="2039" y="1476"/>
                    </a:lnTo>
                    <a:lnTo>
                      <a:pt x="2042" y="1470"/>
                    </a:lnTo>
                    <a:lnTo>
                      <a:pt x="2044" y="1463"/>
                    </a:lnTo>
                    <a:lnTo>
                      <a:pt x="2047" y="1457"/>
                    </a:lnTo>
                    <a:lnTo>
                      <a:pt x="2049" y="1456"/>
                    </a:lnTo>
                    <a:lnTo>
                      <a:pt x="2051" y="1455"/>
                    </a:lnTo>
                    <a:lnTo>
                      <a:pt x="2051" y="1455"/>
                    </a:lnTo>
                    <a:lnTo>
                      <a:pt x="2054" y="1439"/>
                    </a:lnTo>
                    <a:lnTo>
                      <a:pt x="2057" y="1424"/>
                    </a:lnTo>
                    <a:lnTo>
                      <a:pt x="2065" y="1389"/>
                    </a:lnTo>
                    <a:lnTo>
                      <a:pt x="2068" y="1370"/>
                    </a:lnTo>
                    <a:lnTo>
                      <a:pt x="2070" y="1353"/>
                    </a:lnTo>
                    <a:lnTo>
                      <a:pt x="2068" y="1345"/>
                    </a:lnTo>
                    <a:lnTo>
                      <a:pt x="2065" y="1338"/>
                    </a:lnTo>
                    <a:lnTo>
                      <a:pt x="2063" y="1331"/>
                    </a:lnTo>
                    <a:lnTo>
                      <a:pt x="2058" y="1325"/>
                    </a:lnTo>
                    <a:lnTo>
                      <a:pt x="2058" y="1325"/>
                    </a:lnTo>
                    <a:lnTo>
                      <a:pt x="2058" y="1318"/>
                    </a:lnTo>
                    <a:lnTo>
                      <a:pt x="2058" y="1310"/>
                    </a:lnTo>
                    <a:lnTo>
                      <a:pt x="2057" y="1303"/>
                    </a:lnTo>
                    <a:lnTo>
                      <a:pt x="2057" y="1299"/>
                    </a:lnTo>
                    <a:lnTo>
                      <a:pt x="2058" y="1297"/>
                    </a:lnTo>
                    <a:lnTo>
                      <a:pt x="2058" y="1297"/>
                    </a:lnTo>
                    <a:lnTo>
                      <a:pt x="2050" y="1290"/>
                    </a:lnTo>
                    <a:lnTo>
                      <a:pt x="2044" y="1282"/>
                    </a:lnTo>
                    <a:lnTo>
                      <a:pt x="2042" y="1276"/>
                    </a:lnTo>
                    <a:lnTo>
                      <a:pt x="2042" y="1271"/>
                    </a:lnTo>
                    <a:lnTo>
                      <a:pt x="2042" y="1266"/>
                    </a:lnTo>
                    <a:lnTo>
                      <a:pt x="2043" y="1262"/>
                    </a:lnTo>
                    <a:lnTo>
                      <a:pt x="2043" y="1262"/>
                    </a:lnTo>
                    <a:lnTo>
                      <a:pt x="2037" y="1255"/>
                    </a:lnTo>
                    <a:lnTo>
                      <a:pt x="2033" y="1248"/>
                    </a:lnTo>
                    <a:lnTo>
                      <a:pt x="2030" y="1241"/>
                    </a:lnTo>
                    <a:lnTo>
                      <a:pt x="2030" y="1237"/>
                    </a:lnTo>
                    <a:lnTo>
                      <a:pt x="2032" y="1231"/>
                    </a:lnTo>
                    <a:lnTo>
                      <a:pt x="2032" y="1231"/>
                    </a:lnTo>
                    <a:lnTo>
                      <a:pt x="2029" y="1231"/>
                    </a:lnTo>
                    <a:lnTo>
                      <a:pt x="2026" y="1229"/>
                    </a:lnTo>
                    <a:lnTo>
                      <a:pt x="2026" y="1226"/>
                    </a:lnTo>
                    <a:lnTo>
                      <a:pt x="2026" y="1223"/>
                    </a:lnTo>
                    <a:lnTo>
                      <a:pt x="2026" y="1217"/>
                    </a:lnTo>
                    <a:lnTo>
                      <a:pt x="2026" y="1214"/>
                    </a:lnTo>
                    <a:lnTo>
                      <a:pt x="2025" y="1210"/>
                    </a:lnTo>
                    <a:lnTo>
                      <a:pt x="2025" y="1210"/>
                    </a:lnTo>
                    <a:lnTo>
                      <a:pt x="2032" y="1202"/>
                    </a:lnTo>
                    <a:lnTo>
                      <a:pt x="2039" y="1195"/>
                    </a:lnTo>
                    <a:lnTo>
                      <a:pt x="2047" y="1189"/>
                    </a:lnTo>
                    <a:lnTo>
                      <a:pt x="2057" y="1184"/>
                    </a:lnTo>
                    <a:lnTo>
                      <a:pt x="2065" y="1179"/>
                    </a:lnTo>
                    <a:lnTo>
                      <a:pt x="2072" y="1172"/>
                    </a:lnTo>
                    <a:lnTo>
                      <a:pt x="2079" y="1165"/>
                    </a:lnTo>
                    <a:lnTo>
                      <a:pt x="2085" y="1157"/>
                    </a:lnTo>
                    <a:lnTo>
                      <a:pt x="2085" y="1157"/>
                    </a:lnTo>
                    <a:lnTo>
                      <a:pt x="2086" y="1148"/>
                    </a:lnTo>
                    <a:lnTo>
                      <a:pt x="2086" y="1139"/>
                    </a:lnTo>
                    <a:lnTo>
                      <a:pt x="2088" y="1115"/>
                    </a:lnTo>
                    <a:lnTo>
                      <a:pt x="2088" y="1115"/>
                    </a:lnTo>
                    <a:lnTo>
                      <a:pt x="2089" y="1092"/>
                    </a:lnTo>
                    <a:lnTo>
                      <a:pt x="2089" y="1068"/>
                    </a:lnTo>
                    <a:lnTo>
                      <a:pt x="2091" y="1057"/>
                    </a:lnTo>
                    <a:lnTo>
                      <a:pt x="2092" y="1046"/>
                    </a:lnTo>
                    <a:lnTo>
                      <a:pt x="2096" y="1036"/>
                    </a:lnTo>
                    <a:lnTo>
                      <a:pt x="2100" y="1028"/>
                    </a:lnTo>
                    <a:lnTo>
                      <a:pt x="2100" y="1028"/>
                    </a:lnTo>
                    <a:lnTo>
                      <a:pt x="2099" y="1022"/>
                    </a:lnTo>
                    <a:lnTo>
                      <a:pt x="2099" y="1018"/>
                    </a:lnTo>
                    <a:lnTo>
                      <a:pt x="2100" y="1009"/>
                    </a:lnTo>
                    <a:lnTo>
                      <a:pt x="2102" y="1001"/>
                    </a:lnTo>
                    <a:lnTo>
                      <a:pt x="2102" y="997"/>
                    </a:lnTo>
                    <a:lnTo>
                      <a:pt x="2100" y="993"/>
                    </a:lnTo>
                    <a:lnTo>
                      <a:pt x="2100" y="993"/>
                    </a:lnTo>
                    <a:lnTo>
                      <a:pt x="2092" y="993"/>
                    </a:lnTo>
                    <a:lnTo>
                      <a:pt x="2085" y="993"/>
                    </a:lnTo>
                    <a:lnTo>
                      <a:pt x="2078" y="995"/>
                    </a:lnTo>
                    <a:lnTo>
                      <a:pt x="2072" y="998"/>
                    </a:lnTo>
                    <a:lnTo>
                      <a:pt x="2063" y="1004"/>
                    </a:lnTo>
                    <a:lnTo>
                      <a:pt x="2053" y="1009"/>
                    </a:lnTo>
                    <a:lnTo>
                      <a:pt x="2053" y="1009"/>
                    </a:lnTo>
                    <a:close/>
                    <a:moveTo>
                      <a:pt x="1597" y="1045"/>
                    </a:moveTo>
                    <a:lnTo>
                      <a:pt x="1597" y="1045"/>
                    </a:lnTo>
                    <a:lnTo>
                      <a:pt x="1574" y="1038"/>
                    </a:lnTo>
                    <a:lnTo>
                      <a:pt x="1550" y="1031"/>
                    </a:lnTo>
                    <a:lnTo>
                      <a:pt x="1500" y="1019"/>
                    </a:lnTo>
                    <a:lnTo>
                      <a:pt x="1449" y="1009"/>
                    </a:lnTo>
                    <a:lnTo>
                      <a:pt x="1400" y="1002"/>
                    </a:lnTo>
                    <a:lnTo>
                      <a:pt x="1400" y="1002"/>
                    </a:lnTo>
                    <a:lnTo>
                      <a:pt x="1400" y="1002"/>
                    </a:lnTo>
                    <a:lnTo>
                      <a:pt x="1399" y="1002"/>
                    </a:lnTo>
                    <a:lnTo>
                      <a:pt x="1397" y="1005"/>
                    </a:lnTo>
                    <a:lnTo>
                      <a:pt x="1394" y="1008"/>
                    </a:lnTo>
                    <a:lnTo>
                      <a:pt x="1392" y="1009"/>
                    </a:lnTo>
                    <a:lnTo>
                      <a:pt x="1392" y="1009"/>
                    </a:lnTo>
                    <a:lnTo>
                      <a:pt x="1393" y="1035"/>
                    </a:lnTo>
                    <a:lnTo>
                      <a:pt x="1393" y="1035"/>
                    </a:lnTo>
                    <a:lnTo>
                      <a:pt x="1411" y="1036"/>
                    </a:lnTo>
                    <a:lnTo>
                      <a:pt x="1428" y="1039"/>
                    </a:lnTo>
                    <a:lnTo>
                      <a:pt x="1460" y="1046"/>
                    </a:lnTo>
                    <a:lnTo>
                      <a:pt x="1493" y="1054"/>
                    </a:lnTo>
                    <a:lnTo>
                      <a:pt x="1525" y="1060"/>
                    </a:lnTo>
                    <a:lnTo>
                      <a:pt x="1525" y="1060"/>
                    </a:lnTo>
                    <a:lnTo>
                      <a:pt x="1553" y="1067"/>
                    </a:lnTo>
                    <a:lnTo>
                      <a:pt x="1580" y="1074"/>
                    </a:lnTo>
                    <a:lnTo>
                      <a:pt x="1606" y="1081"/>
                    </a:lnTo>
                    <a:lnTo>
                      <a:pt x="1633" y="1088"/>
                    </a:lnTo>
                    <a:lnTo>
                      <a:pt x="1633" y="1088"/>
                    </a:lnTo>
                    <a:lnTo>
                      <a:pt x="1650" y="1091"/>
                    </a:lnTo>
                    <a:lnTo>
                      <a:pt x="1668" y="1092"/>
                    </a:lnTo>
                    <a:lnTo>
                      <a:pt x="1702" y="1094"/>
                    </a:lnTo>
                    <a:lnTo>
                      <a:pt x="1702" y="1094"/>
                    </a:lnTo>
                    <a:lnTo>
                      <a:pt x="1688" y="1088"/>
                    </a:lnTo>
                    <a:lnTo>
                      <a:pt x="1674" y="1082"/>
                    </a:lnTo>
                    <a:lnTo>
                      <a:pt x="1647" y="1070"/>
                    </a:lnTo>
                    <a:lnTo>
                      <a:pt x="1622" y="1056"/>
                    </a:lnTo>
                    <a:lnTo>
                      <a:pt x="1609" y="1050"/>
                    </a:lnTo>
                    <a:lnTo>
                      <a:pt x="1597" y="1045"/>
                    </a:lnTo>
                    <a:lnTo>
                      <a:pt x="1597" y="1045"/>
                    </a:lnTo>
                    <a:close/>
                    <a:moveTo>
                      <a:pt x="2103" y="1129"/>
                    </a:moveTo>
                    <a:lnTo>
                      <a:pt x="2103" y="1129"/>
                    </a:lnTo>
                    <a:lnTo>
                      <a:pt x="2108" y="1132"/>
                    </a:lnTo>
                    <a:lnTo>
                      <a:pt x="2110" y="1134"/>
                    </a:lnTo>
                    <a:lnTo>
                      <a:pt x="2110" y="1139"/>
                    </a:lnTo>
                    <a:lnTo>
                      <a:pt x="2110" y="1143"/>
                    </a:lnTo>
                    <a:lnTo>
                      <a:pt x="2110" y="1143"/>
                    </a:lnTo>
                    <a:lnTo>
                      <a:pt x="2110" y="1147"/>
                    </a:lnTo>
                    <a:lnTo>
                      <a:pt x="2109" y="1151"/>
                    </a:lnTo>
                    <a:lnTo>
                      <a:pt x="2102" y="1160"/>
                    </a:lnTo>
                    <a:lnTo>
                      <a:pt x="2093" y="1170"/>
                    </a:lnTo>
                    <a:lnTo>
                      <a:pt x="2082" y="1179"/>
                    </a:lnTo>
                    <a:lnTo>
                      <a:pt x="2063" y="1198"/>
                    </a:lnTo>
                    <a:lnTo>
                      <a:pt x="2053" y="1207"/>
                    </a:lnTo>
                    <a:lnTo>
                      <a:pt x="2047" y="1216"/>
                    </a:lnTo>
                    <a:lnTo>
                      <a:pt x="2047" y="1216"/>
                    </a:lnTo>
                    <a:lnTo>
                      <a:pt x="2054" y="1220"/>
                    </a:lnTo>
                    <a:lnTo>
                      <a:pt x="2060" y="1221"/>
                    </a:lnTo>
                    <a:lnTo>
                      <a:pt x="2065" y="1221"/>
                    </a:lnTo>
                    <a:lnTo>
                      <a:pt x="2071" y="1220"/>
                    </a:lnTo>
                    <a:lnTo>
                      <a:pt x="2082" y="1214"/>
                    </a:lnTo>
                    <a:lnTo>
                      <a:pt x="2089" y="1212"/>
                    </a:lnTo>
                    <a:lnTo>
                      <a:pt x="2096" y="1209"/>
                    </a:lnTo>
                    <a:lnTo>
                      <a:pt x="2096" y="1209"/>
                    </a:lnTo>
                    <a:lnTo>
                      <a:pt x="2103" y="1202"/>
                    </a:lnTo>
                    <a:lnTo>
                      <a:pt x="2109" y="1193"/>
                    </a:lnTo>
                    <a:lnTo>
                      <a:pt x="2115" y="1186"/>
                    </a:lnTo>
                    <a:lnTo>
                      <a:pt x="2117" y="1182"/>
                    </a:lnTo>
                    <a:lnTo>
                      <a:pt x="2122" y="1179"/>
                    </a:lnTo>
                    <a:lnTo>
                      <a:pt x="2122" y="1179"/>
                    </a:lnTo>
                    <a:lnTo>
                      <a:pt x="2129" y="1164"/>
                    </a:lnTo>
                    <a:lnTo>
                      <a:pt x="2130" y="1160"/>
                    </a:lnTo>
                    <a:lnTo>
                      <a:pt x="2133" y="1157"/>
                    </a:lnTo>
                    <a:lnTo>
                      <a:pt x="2137" y="1156"/>
                    </a:lnTo>
                    <a:lnTo>
                      <a:pt x="2140" y="1157"/>
                    </a:lnTo>
                    <a:lnTo>
                      <a:pt x="2140" y="1157"/>
                    </a:lnTo>
                    <a:lnTo>
                      <a:pt x="2130" y="1181"/>
                    </a:lnTo>
                    <a:lnTo>
                      <a:pt x="2123" y="1192"/>
                    </a:lnTo>
                    <a:lnTo>
                      <a:pt x="2117" y="1203"/>
                    </a:lnTo>
                    <a:lnTo>
                      <a:pt x="2109" y="1212"/>
                    </a:lnTo>
                    <a:lnTo>
                      <a:pt x="2100" y="1220"/>
                    </a:lnTo>
                    <a:lnTo>
                      <a:pt x="2091" y="1227"/>
                    </a:lnTo>
                    <a:lnTo>
                      <a:pt x="2079" y="1234"/>
                    </a:lnTo>
                    <a:lnTo>
                      <a:pt x="2079" y="1234"/>
                    </a:lnTo>
                    <a:lnTo>
                      <a:pt x="2072" y="1236"/>
                    </a:lnTo>
                    <a:lnTo>
                      <a:pt x="2064" y="1237"/>
                    </a:lnTo>
                    <a:lnTo>
                      <a:pt x="2060" y="1240"/>
                    </a:lnTo>
                    <a:lnTo>
                      <a:pt x="2057" y="1241"/>
                    </a:lnTo>
                    <a:lnTo>
                      <a:pt x="2056" y="1245"/>
                    </a:lnTo>
                    <a:lnTo>
                      <a:pt x="2054" y="1251"/>
                    </a:lnTo>
                    <a:lnTo>
                      <a:pt x="2054" y="1251"/>
                    </a:lnTo>
                    <a:lnTo>
                      <a:pt x="2064" y="1254"/>
                    </a:lnTo>
                    <a:lnTo>
                      <a:pt x="2077" y="1254"/>
                    </a:lnTo>
                    <a:lnTo>
                      <a:pt x="2088" y="1251"/>
                    </a:lnTo>
                    <a:lnTo>
                      <a:pt x="2096" y="1248"/>
                    </a:lnTo>
                    <a:lnTo>
                      <a:pt x="2096" y="1248"/>
                    </a:lnTo>
                    <a:lnTo>
                      <a:pt x="2103" y="1243"/>
                    </a:lnTo>
                    <a:lnTo>
                      <a:pt x="2109" y="1237"/>
                    </a:lnTo>
                    <a:lnTo>
                      <a:pt x="2117" y="1224"/>
                    </a:lnTo>
                    <a:lnTo>
                      <a:pt x="2122" y="1219"/>
                    </a:lnTo>
                    <a:lnTo>
                      <a:pt x="2127" y="1213"/>
                    </a:lnTo>
                    <a:lnTo>
                      <a:pt x="2131" y="1207"/>
                    </a:lnTo>
                    <a:lnTo>
                      <a:pt x="2138" y="1205"/>
                    </a:lnTo>
                    <a:lnTo>
                      <a:pt x="2138" y="1205"/>
                    </a:lnTo>
                    <a:lnTo>
                      <a:pt x="2127" y="1227"/>
                    </a:lnTo>
                    <a:lnTo>
                      <a:pt x="2120" y="1238"/>
                    </a:lnTo>
                    <a:lnTo>
                      <a:pt x="2113" y="1247"/>
                    </a:lnTo>
                    <a:lnTo>
                      <a:pt x="2103" y="1255"/>
                    </a:lnTo>
                    <a:lnTo>
                      <a:pt x="2092" y="1261"/>
                    </a:lnTo>
                    <a:lnTo>
                      <a:pt x="2079" y="1265"/>
                    </a:lnTo>
                    <a:lnTo>
                      <a:pt x="2064" y="1266"/>
                    </a:lnTo>
                    <a:lnTo>
                      <a:pt x="2064" y="1266"/>
                    </a:lnTo>
                    <a:lnTo>
                      <a:pt x="2064" y="1271"/>
                    </a:lnTo>
                    <a:lnTo>
                      <a:pt x="2063" y="1273"/>
                    </a:lnTo>
                    <a:lnTo>
                      <a:pt x="2061" y="1276"/>
                    </a:lnTo>
                    <a:lnTo>
                      <a:pt x="2061" y="1279"/>
                    </a:lnTo>
                    <a:lnTo>
                      <a:pt x="2061" y="1279"/>
                    </a:lnTo>
                    <a:lnTo>
                      <a:pt x="2063" y="1280"/>
                    </a:lnTo>
                    <a:lnTo>
                      <a:pt x="2064" y="1283"/>
                    </a:lnTo>
                    <a:lnTo>
                      <a:pt x="2064" y="1283"/>
                    </a:lnTo>
                    <a:lnTo>
                      <a:pt x="2070" y="1285"/>
                    </a:lnTo>
                    <a:lnTo>
                      <a:pt x="2075" y="1286"/>
                    </a:lnTo>
                    <a:lnTo>
                      <a:pt x="2081" y="1286"/>
                    </a:lnTo>
                    <a:lnTo>
                      <a:pt x="2086" y="1285"/>
                    </a:lnTo>
                    <a:lnTo>
                      <a:pt x="2098" y="1282"/>
                    </a:lnTo>
                    <a:lnTo>
                      <a:pt x="2109" y="1275"/>
                    </a:lnTo>
                    <a:lnTo>
                      <a:pt x="2119" y="1266"/>
                    </a:lnTo>
                    <a:lnTo>
                      <a:pt x="2127" y="1257"/>
                    </a:lnTo>
                    <a:lnTo>
                      <a:pt x="2134" y="1247"/>
                    </a:lnTo>
                    <a:lnTo>
                      <a:pt x="2138" y="1236"/>
                    </a:lnTo>
                    <a:lnTo>
                      <a:pt x="2138" y="1236"/>
                    </a:lnTo>
                    <a:lnTo>
                      <a:pt x="2143" y="1233"/>
                    </a:lnTo>
                    <a:lnTo>
                      <a:pt x="2145" y="1230"/>
                    </a:lnTo>
                    <a:lnTo>
                      <a:pt x="2148" y="1227"/>
                    </a:lnTo>
                    <a:lnTo>
                      <a:pt x="2152" y="1227"/>
                    </a:lnTo>
                    <a:lnTo>
                      <a:pt x="2152" y="1227"/>
                    </a:lnTo>
                    <a:lnTo>
                      <a:pt x="2148" y="1241"/>
                    </a:lnTo>
                    <a:lnTo>
                      <a:pt x="2141" y="1254"/>
                    </a:lnTo>
                    <a:lnTo>
                      <a:pt x="2134" y="1265"/>
                    </a:lnTo>
                    <a:lnTo>
                      <a:pt x="2126" y="1275"/>
                    </a:lnTo>
                    <a:lnTo>
                      <a:pt x="2116" y="1283"/>
                    </a:lnTo>
                    <a:lnTo>
                      <a:pt x="2105" y="1292"/>
                    </a:lnTo>
                    <a:lnTo>
                      <a:pt x="2092" y="1297"/>
                    </a:lnTo>
                    <a:lnTo>
                      <a:pt x="2078" y="1302"/>
                    </a:lnTo>
                    <a:lnTo>
                      <a:pt x="2078" y="1302"/>
                    </a:lnTo>
                    <a:lnTo>
                      <a:pt x="2078" y="1306"/>
                    </a:lnTo>
                    <a:lnTo>
                      <a:pt x="2078" y="1309"/>
                    </a:lnTo>
                    <a:lnTo>
                      <a:pt x="2075" y="1314"/>
                    </a:lnTo>
                    <a:lnTo>
                      <a:pt x="2075" y="1314"/>
                    </a:lnTo>
                    <a:lnTo>
                      <a:pt x="2081" y="1314"/>
                    </a:lnTo>
                    <a:lnTo>
                      <a:pt x="2085" y="1316"/>
                    </a:lnTo>
                    <a:lnTo>
                      <a:pt x="2095" y="1321"/>
                    </a:lnTo>
                    <a:lnTo>
                      <a:pt x="2095" y="1321"/>
                    </a:lnTo>
                    <a:lnTo>
                      <a:pt x="2110" y="1313"/>
                    </a:lnTo>
                    <a:lnTo>
                      <a:pt x="2124" y="1303"/>
                    </a:lnTo>
                    <a:lnTo>
                      <a:pt x="2136" y="1292"/>
                    </a:lnTo>
                    <a:lnTo>
                      <a:pt x="2147" y="1279"/>
                    </a:lnTo>
                    <a:lnTo>
                      <a:pt x="2155" y="1265"/>
                    </a:lnTo>
                    <a:lnTo>
                      <a:pt x="2162" y="1250"/>
                    </a:lnTo>
                    <a:lnTo>
                      <a:pt x="2166" y="1233"/>
                    </a:lnTo>
                    <a:lnTo>
                      <a:pt x="2168" y="1216"/>
                    </a:lnTo>
                    <a:lnTo>
                      <a:pt x="2168" y="1216"/>
                    </a:lnTo>
                    <a:lnTo>
                      <a:pt x="2168" y="1200"/>
                    </a:lnTo>
                    <a:lnTo>
                      <a:pt x="2165" y="1185"/>
                    </a:lnTo>
                    <a:lnTo>
                      <a:pt x="2159" y="1171"/>
                    </a:lnTo>
                    <a:lnTo>
                      <a:pt x="2154" y="1157"/>
                    </a:lnTo>
                    <a:lnTo>
                      <a:pt x="2143" y="1127"/>
                    </a:lnTo>
                    <a:lnTo>
                      <a:pt x="2138" y="1113"/>
                    </a:lnTo>
                    <a:lnTo>
                      <a:pt x="2136" y="1097"/>
                    </a:lnTo>
                    <a:lnTo>
                      <a:pt x="2136" y="1097"/>
                    </a:lnTo>
                    <a:lnTo>
                      <a:pt x="2137" y="1084"/>
                    </a:lnTo>
                    <a:lnTo>
                      <a:pt x="2138" y="1068"/>
                    </a:lnTo>
                    <a:lnTo>
                      <a:pt x="2137" y="1053"/>
                    </a:lnTo>
                    <a:lnTo>
                      <a:pt x="2133" y="1038"/>
                    </a:lnTo>
                    <a:lnTo>
                      <a:pt x="2133" y="1038"/>
                    </a:lnTo>
                    <a:lnTo>
                      <a:pt x="2126" y="1039"/>
                    </a:lnTo>
                    <a:lnTo>
                      <a:pt x="2120" y="1040"/>
                    </a:lnTo>
                    <a:lnTo>
                      <a:pt x="2116" y="1045"/>
                    </a:lnTo>
                    <a:lnTo>
                      <a:pt x="2112" y="1049"/>
                    </a:lnTo>
                    <a:lnTo>
                      <a:pt x="2109" y="1053"/>
                    </a:lnTo>
                    <a:lnTo>
                      <a:pt x="2108" y="1059"/>
                    </a:lnTo>
                    <a:lnTo>
                      <a:pt x="2105" y="1073"/>
                    </a:lnTo>
                    <a:lnTo>
                      <a:pt x="2105" y="1087"/>
                    </a:lnTo>
                    <a:lnTo>
                      <a:pt x="2105" y="1102"/>
                    </a:lnTo>
                    <a:lnTo>
                      <a:pt x="2105" y="1116"/>
                    </a:lnTo>
                    <a:lnTo>
                      <a:pt x="2103" y="1129"/>
                    </a:lnTo>
                    <a:lnTo>
                      <a:pt x="2103" y="1129"/>
                    </a:lnTo>
                    <a:close/>
                    <a:moveTo>
                      <a:pt x="1634" y="1102"/>
                    </a:moveTo>
                    <a:lnTo>
                      <a:pt x="1634" y="1102"/>
                    </a:lnTo>
                    <a:lnTo>
                      <a:pt x="1618" y="1098"/>
                    </a:lnTo>
                    <a:lnTo>
                      <a:pt x="1601" y="1092"/>
                    </a:lnTo>
                    <a:lnTo>
                      <a:pt x="1584" y="1085"/>
                    </a:lnTo>
                    <a:lnTo>
                      <a:pt x="1564" y="1080"/>
                    </a:lnTo>
                    <a:lnTo>
                      <a:pt x="1564" y="1080"/>
                    </a:lnTo>
                    <a:lnTo>
                      <a:pt x="1553" y="1077"/>
                    </a:lnTo>
                    <a:lnTo>
                      <a:pt x="1542" y="1075"/>
                    </a:lnTo>
                    <a:lnTo>
                      <a:pt x="1521" y="1073"/>
                    </a:lnTo>
                    <a:lnTo>
                      <a:pt x="1521" y="1073"/>
                    </a:lnTo>
                    <a:lnTo>
                      <a:pt x="1508" y="1070"/>
                    </a:lnTo>
                    <a:lnTo>
                      <a:pt x="1495" y="1066"/>
                    </a:lnTo>
                    <a:lnTo>
                      <a:pt x="1495" y="1066"/>
                    </a:lnTo>
                    <a:lnTo>
                      <a:pt x="1462" y="1059"/>
                    </a:lnTo>
                    <a:lnTo>
                      <a:pt x="1429" y="1054"/>
                    </a:lnTo>
                    <a:lnTo>
                      <a:pt x="1399" y="1049"/>
                    </a:lnTo>
                    <a:lnTo>
                      <a:pt x="1383" y="1046"/>
                    </a:lnTo>
                    <a:lnTo>
                      <a:pt x="1369" y="1042"/>
                    </a:lnTo>
                    <a:lnTo>
                      <a:pt x="1369" y="1042"/>
                    </a:lnTo>
                    <a:lnTo>
                      <a:pt x="1366" y="1042"/>
                    </a:lnTo>
                    <a:lnTo>
                      <a:pt x="1363" y="1043"/>
                    </a:lnTo>
                    <a:lnTo>
                      <a:pt x="1356" y="1046"/>
                    </a:lnTo>
                    <a:lnTo>
                      <a:pt x="1356" y="1046"/>
                    </a:lnTo>
                    <a:lnTo>
                      <a:pt x="1362" y="1066"/>
                    </a:lnTo>
                    <a:lnTo>
                      <a:pt x="1366" y="1087"/>
                    </a:lnTo>
                    <a:lnTo>
                      <a:pt x="1375" y="1126"/>
                    </a:lnTo>
                    <a:lnTo>
                      <a:pt x="1382" y="1168"/>
                    </a:lnTo>
                    <a:lnTo>
                      <a:pt x="1386" y="1189"/>
                    </a:lnTo>
                    <a:lnTo>
                      <a:pt x="1392" y="1210"/>
                    </a:lnTo>
                    <a:lnTo>
                      <a:pt x="1392" y="1210"/>
                    </a:lnTo>
                    <a:lnTo>
                      <a:pt x="1399" y="1202"/>
                    </a:lnTo>
                    <a:lnTo>
                      <a:pt x="1407" y="1193"/>
                    </a:lnTo>
                    <a:lnTo>
                      <a:pt x="1411" y="1191"/>
                    </a:lnTo>
                    <a:lnTo>
                      <a:pt x="1417" y="1188"/>
                    </a:lnTo>
                    <a:lnTo>
                      <a:pt x="1424" y="1186"/>
                    </a:lnTo>
                    <a:lnTo>
                      <a:pt x="1432" y="1186"/>
                    </a:lnTo>
                    <a:lnTo>
                      <a:pt x="1432" y="1186"/>
                    </a:lnTo>
                    <a:lnTo>
                      <a:pt x="1439" y="1195"/>
                    </a:lnTo>
                    <a:lnTo>
                      <a:pt x="1446" y="1202"/>
                    </a:lnTo>
                    <a:lnTo>
                      <a:pt x="1452" y="1210"/>
                    </a:lnTo>
                    <a:lnTo>
                      <a:pt x="1455" y="1220"/>
                    </a:lnTo>
                    <a:lnTo>
                      <a:pt x="1458" y="1230"/>
                    </a:lnTo>
                    <a:lnTo>
                      <a:pt x="1458" y="1240"/>
                    </a:lnTo>
                    <a:lnTo>
                      <a:pt x="1458" y="1250"/>
                    </a:lnTo>
                    <a:lnTo>
                      <a:pt x="1455" y="1259"/>
                    </a:lnTo>
                    <a:lnTo>
                      <a:pt x="1455" y="1259"/>
                    </a:lnTo>
                    <a:lnTo>
                      <a:pt x="1452" y="1268"/>
                    </a:lnTo>
                    <a:lnTo>
                      <a:pt x="1448" y="1275"/>
                    </a:lnTo>
                    <a:lnTo>
                      <a:pt x="1446" y="1283"/>
                    </a:lnTo>
                    <a:lnTo>
                      <a:pt x="1448" y="1286"/>
                    </a:lnTo>
                    <a:lnTo>
                      <a:pt x="1449" y="1290"/>
                    </a:lnTo>
                    <a:lnTo>
                      <a:pt x="1449" y="1290"/>
                    </a:lnTo>
                    <a:lnTo>
                      <a:pt x="1467" y="1287"/>
                    </a:lnTo>
                    <a:lnTo>
                      <a:pt x="1486" y="1286"/>
                    </a:lnTo>
                    <a:lnTo>
                      <a:pt x="1502" y="1283"/>
                    </a:lnTo>
                    <a:lnTo>
                      <a:pt x="1509" y="1282"/>
                    </a:lnTo>
                    <a:lnTo>
                      <a:pt x="1518" y="1279"/>
                    </a:lnTo>
                    <a:lnTo>
                      <a:pt x="1518" y="1279"/>
                    </a:lnTo>
                    <a:lnTo>
                      <a:pt x="1525" y="1275"/>
                    </a:lnTo>
                    <a:lnTo>
                      <a:pt x="1532" y="1271"/>
                    </a:lnTo>
                    <a:lnTo>
                      <a:pt x="1546" y="1261"/>
                    </a:lnTo>
                    <a:lnTo>
                      <a:pt x="1554" y="1258"/>
                    </a:lnTo>
                    <a:lnTo>
                      <a:pt x="1561" y="1257"/>
                    </a:lnTo>
                    <a:lnTo>
                      <a:pt x="1571" y="1257"/>
                    </a:lnTo>
                    <a:lnTo>
                      <a:pt x="1581" y="1259"/>
                    </a:lnTo>
                    <a:lnTo>
                      <a:pt x="1581" y="1259"/>
                    </a:lnTo>
                    <a:lnTo>
                      <a:pt x="1582" y="1269"/>
                    </a:lnTo>
                    <a:lnTo>
                      <a:pt x="1584" y="1276"/>
                    </a:lnTo>
                    <a:lnTo>
                      <a:pt x="1582" y="1283"/>
                    </a:lnTo>
                    <a:lnTo>
                      <a:pt x="1581" y="1289"/>
                    </a:lnTo>
                    <a:lnTo>
                      <a:pt x="1578" y="1295"/>
                    </a:lnTo>
                    <a:lnTo>
                      <a:pt x="1574" y="1300"/>
                    </a:lnTo>
                    <a:lnTo>
                      <a:pt x="1564" y="1309"/>
                    </a:lnTo>
                    <a:lnTo>
                      <a:pt x="1553" y="1317"/>
                    </a:lnTo>
                    <a:lnTo>
                      <a:pt x="1542" y="1324"/>
                    </a:lnTo>
                    <a:lnTo>
                      <a:pt x="1531" y="1331"/>
                    </a:lnTo>
                    <a:lnTo>
                      <a:pt x="1521" y="1338"/>
                    </a:lnTo>
                    <a:lnTo>
                      <a:pt x="1521" y="1338"/>
                    </a:lnTo>
                    <a:lnTo>
                      <a:pt x="1543" y="1332"/>
                    </a:lnTo>
                    <a:lnTo>
                      <a:pt x="1566" y="1330"/>
                    </a:lnTo>
                    <a:lnTo>
                      <a:pt x="1612" y="1325"/>
                    </a:lnTo>
                    <a:lnTo>
                      <a:pt x="1612" y="1325"/>
                    </a:lnTo>
                    <a:lnTo>
                      <a:pt x="1616" y="1330"/>
                    </a:lnTo>
                    <a:lnTo>
                      <a:pt x="1616" y="1334"/>
                    </a:lnTo>
                    <a:lnTo>
                      <a:pt x="1616" y="1338"/>
                    </a:lnTo>
                    <a:lnTo>
                      <a:pt x="1615" y="1344"/>
                    </a:lnTo>
                    <a:lnTo>
                      <a:pt x="1611" y="1352"/>
                    </a:lnTo>
                    <a:lnTo>
                      <a:pt x="1609" y="1356"/>
                    </a:lnTo>
                    <a:lnTo>
                      <a:pt x="1609" y="1359"/>
                    </a:lnTo>
                    <a:lnTo>
                      <a:pt x="1609" y="1359"/>
                    </a:lnTo>
                    <a:lnTo>
                      <a:pt x="1609" y="1365"/>
                    </a:lnTo>
                    <a:lnTo>
                      <a:pt x="1612" y="1368"/>
                    </a:lnTo>
                    <a:lnTo>
                      <a:pt x="1612" y="1373"/>
                    </a:lnTo>
                    <a:lnTo>
                      <a:pt x="1611" y="1380"/>
                    </a:lnTo>
                    <a:lnTo>
                      <a:pt x="1611" y="1380"/>
                    </a:lnTo>
                    <a:lnTo>
                      <a:pt x="1584" y="1400"/>
                    </a:lnTo>
                    <a:lnTo>
                      <a:pt x="1553" y="1419"/>
                    </a:lnTo>
                    <a:lnTo>
                      <a:pt x="1553" y="1419"/>
                    </a:lnTo>
                    <a:lnTo>
                      <a:pt x="1557" y="1422"/>
                    </a:lnTo>
                    <a:lnTo>
                      <a:pt x="1561" y="1426"/>
                    </a:lnTo>
                    <a:lnTo>
                      <a:pt x="1564" y="1432"/>
                    </a:lnTo>
                    <a:lnTo>
                      <a:pt x="1566" y="1439"/>
                    </a:lnTo>
                    <a:lnTo>
                      <a:pt x="1566" y="1446"/>
                    </a:lnTo>
                    <a:lnTo>
                      <a:pt x="1563" y="1452"/>
                    </a:lnTo>
                    <a:lnTo>
                      <a:pt x="1559" y="1456"/>
                    </a:lnTo>
                    <a:lnTo>
                      <a:pt x="1550" y="1457"/>
                    </a:lnTo>
                    <a:lnTo>
                      <a:pt x="1550" y="1457"/>
                    </a:lnTo>
                    <a:lnTo>
                      <a:pt x="1538" y="1457"/>
                    </a:lnTo>
                    <a:lnTo>
                      <a:pt x="1522" y="1456"/>
                    </a:lnTo>
                    <a:lnTo>
                      <a:pt x="1490" y="1452"/>
                    </a:lnTo>
                    <a:lnTo>
                      <a:pt x="1459" y="1446"/>
                    </a:lnTo>
                    <a:lnTo>
                      <a:pt x="1435" y="1442"/>
                    </a:lnTo>
                    <a:lnTo>
                      <a:pt x="1435" y="1442"/>
                    </a:lnTo>
                    <a:lnTo>
                      <a:pt x="1439" y="1464"/>
                    </a:lnTo>
                    <a:lnTo>
                      <a:pt x="1445" y="1487"/>
                    </a:lnTo>
                    <a:lnTo>
                      <a:pt x="1453" y="1507"/>
                    </a:lnTo>
                    <a:lnTo>
                      <a:pt x="1462" y="1525"/>
                    </a:lnTo>
                    <a:lnTo>
                      <a:pt x="1462" y="1525"/>
                    </a:lnTo>
                    <a:lnTo>
                      <a:pt x="1495" y="1528"/>
                    </a:lnTo>
                    <a:lnTo>
                      <a:pt x="1532" y="1530"/>
                    </a:lnTo>
                    <a:lnTo>
                      <a:pt x="1568" y="1532"/>
                    </a:lnTo>
                    <a:lnTo>
                      <a:pt x="1605" y="1532"/>
                    </a:lnTo>
                    <a:lnTo>
                      <a:pt x="1641" y="1532"/>
                    </a:lnTo>
                    <a:lnTo>
                      <a:pt x="1677" y="1530"/>
                    </a:lnTo>
                    <a:lnTo>
                      <a:pt x="1709" y="1526"/>
                    </a:lnTo>
                    <a:lnTo>
                      <a:pt x="1738" y="1522"/>
                    </a:lnTo>
                    <a:lnTo>
                      <a:pt x="1738" y="1522"/>
                    </a:lnTo>
                    <a:lnTo>
                      <a:pt x="1736" y="1497"/>
                    </a:lnTo>
                    <a:lnTo>
                      <a:pt x="1733" y="1473"/>
                    </a:lnTo>
                    <a:lnTo>
                      <a:pt x="1733" y="1422"/>
                    </a:lnTo>
                    <a:lnTo>
                      <a:pt x="1734" y="1373"/>
                    </a:lnTo>
                    <a:lnTo>
                      <a:pt x="1733" y="1348"/>
                    </a:lnTo>
                    <a:lnTo>
                      <a:pt x="1731" y="1323"/>
                    </a:lnTo>
                    <a:lnTo>
                      <a:pt x="1731" y="1323"/>
                    </a:lnTo>
                    <a:lnTo>
                      <a:pt x="1727" y="1296"/>
                    </a:lnTo>
                    <a:lnTo>
                      <a:pt x="1723" y="1269"/>
                    </a:lnTo>
                    <a:lnTo>
                      <a:pt x="1717" y="1243"/>
                    </a:lnTo>
                    <a:lnTo>
                      <a:pt x="1713" y="1214"/>
                    </a:lnTo>
                    <a:lnTo>
                      <a:pt x="1713" y="1214"/>
                    </a:lnTo>
                    <a:lnTo>
                      <a:pt x="1712" y="1184"/>
                    </a:lnTo>
                    <a:lnTo>
                      <a:pt x="1709" y="1171"/>
                    </a:lnTo>
                    <a:lnTo>
                      <a:pt x="1705" y="1157"/>
                    </a:lnTo>
                    <a:lnTo>
                      <a:pt x="1705" y="1157"/>
                    </a:lnTo>
                    <a:lnTo>
                      <a:pt x="1706" y="1151"/>
                    </a:lnTo>
                    <a:lnTo>
                      <a:pt x="1706" y="1146"/>
                    </a:lnTo>
                    <a:lnTo>
                      <a:pt x="1703" y="1134"/>
                    </a:lnTo>
                    <a:lnTo>
                      <a:pt x="1699" y="1123"/>
                    </a:lnTo>
                    <a:lnTo>
                      <a:pt x="1696" y="1113"/>
                    </a:lnTo>
                    <a:lnTo>
                      <a:pt x="1696" y="1113"/>
                    </a:lnTo>
                    <a:lnTo>
                      <a:pt x="1689" y="1111"/>
                    </a:lnTo>
                    <a:lnTo>
                      <a:pt x="1682" y="1108"/>
                    </a:lnTo>
                    <a:lnTo>
                      <a:pt x="1667" y="1105"/>
                    </a:lnTo>
                    <a:lnTo>
                      <a:pt x="1651" y="1105"/>
                    </a:lnTo>
                    <a:lnTo>
                      <a:pt x="1634" y="1102"/>
                    </a:lnTo>
                    <a:lnTo>
                      <a:pt x="1634" y="1102"/>
                    </a:lnTo>
                    <a:close/>
                    <a:moveTo>
                      <a:pt x="1716" y="1120"/>
                    </a:moveTo>
                    <a:lnTo>
                      <a:pt x="1716" y="1120"/>
                    </a:lnTo>
                    <a:lnTo>
                      <a:pt x="1720" y="1139"/>
                    </a:lnTo>
                    <a:lnTo>
                      <a:pt x="1723" y="1157"/>
                    </a:lnTo>
                    <a:lnTo>
                      <a:pt x="1727" y="1196"/>
                    </a:lnTo>
                    <a:lnTo>
                      <a:pt x="1731" y="1236"/>
                    </a:lnTo>
                    <a:lnTo>
                      <a:pt x="1737" y="1276"/>
                    </a:lnTo>
                    <a:lnTo>
                      <a:pt x="1737" y="1276"/>
                    </a:lnTo>
                    <a:lnTo>
                      <a:pt x="1740" y="1290"/>
                    </a:lnTo>
                    <a:lnTo>
                      <a:pt x="1744" y="1304"/>
                    </a:lnTo>
                    <a:lnTo>
                      <a:pt x="1744" y="1304"/>
                    </a:lnTo>
                    <a:lnTo>
                      <a:pt x="1747" y="1332"/>
                    </a:lnTo>
                    <a:lnTo>
                      <a:pt x="1748" y="1360"/>
                    </a:lnTo>
                    <a:lnTo>
                      <a:pt x="1748" y="1419"/>
                    </a:lnTo>
                    <a:lnTo>
                      <a:pt x="1748" y="1448"/>
                    </a:lnTo>
                    <a:lnTo>
                      <a:pt x="1748" y="1476"/>
                    </a:lnTo>
                    <a:lnTo>
                      <a:pt x="1750" y="1502"/>
                    </a:lnTo>
                    <a:lnTo>
                      <a:pt x="1754" y="1528"/>
                    </a:lnTo>
                    <a:lnTo>
                      <a:pt x="1754" y="1528"/>
                    </a:lnTo>
                    <a:lnTo>
                      <a:pt x="1751" y="1530"/>
                    </a:lnTo>
                    <a:lnTo>
                      <a:pt x="1747" y="1532"/>
                    </a:lnTo>
                    <a:lnTo>
                      <a:pt x="1744" y="1533"/>
                    </a:lnTo>
                    <a:lnTo>
                      <a:pt x="1743" y="1535"/>
                    </a:lnTo>
                    <a:lnTo>
                      <a:pt x="1741" y="1536"/>
                    </a:lnTo>
                    <a:lnTo>
                      <a:pt x="1741" y="1536"/>
                    </a:lnTo>
                    <a:lnTo>
                      <a:pt x="1744" y="1542"/>
                    </a:lnTo>
                    <a:lnTo>
                      <a:pt x="1747" y="1546"/>
                    </a:lnTo>
                    <a:lnTo>
                      <a:pt x="1752" y="1553"/>
                    </a:lnTo>
                    <a:lnTo>
                      <a:pt x="1762" y="1558"/>
                    </a:lnTo>
                    <a:lnTo>
                      <a:pt x="1772" y="1561"/>
                    </a:lnTo>
                    <a:lnTo>
                      <a:pt x="1783" y="1561"/>
                    </a:lnTo>
                    <a:lnTo>
                      <a:pt x="1794" y="1558"/>
                    </a:lnTo>
                    <a:lnTo>
                      <a:pt x="1804" y="1556"/>
                    </a:lnTo>
                    <a:lnTo>
                      <a:pt x="1816" y="1549"/>
                    </a:lnTo>
                    <a:lnTo>
                      <a:pt x="1816" y="1549"/>
                    </a:lnTo>
                    <a:lnTo>
                      <a:pt x="1824" y="1435"/>
                    </a:lnTo>
                    <a:lnTo>
                      <a:pt x="1834" y="1321"/>
                    </a:lnTo>
                    <a:lnTo>
                      <a:pt x="1838" y="1265"/>
                    </a:lnTo>
                    <a:lnTo>
                      <a:pt x="1844" y="1209"/>
                    </a:lnTo>
                    <a:lnTo>
                      <a:pt x="1851" y="1154"/>
                    </a:lnTo>
                    <a:lnTo>
                      <a:pt x="1859" y="1101"/>
                    </a:lnTo>
                    <a:lnTo>
                      <a:pt x="1859" y="1101"/>
                    </a:lnTo>
                    <a:lnTo>
                      <a:pt x="1858" y="1099"/>
                    </a:lnTo>
                    <a:lnTo>
                      <a:pt x="1855" y="1099"/>
                    </a:lnTo>
                    <a:lnTo>
                      <a:pt x="1855" y="1099"/>
                    </a:lnTo>
                    <a:lnTo>
                      <a:pt x="1849" y="1105"/>
                    </a:lnTo>
                    <a:lnTo>
                      <a:pt x="1842" y="1111"/>
                    </a:lnTo>
                    <a:lnTo>
                      <a:pt x="1835" y="1115"/>
                    </a:lnTo>
                    <a:lnTo>
                      <a:pt x="1828" y="1118"/>
                    </a:lnTo>
                    <a:lnTo>
                      <a:pt x="1810" y="1123"/>
                    </a:lnTo>
                    <a:lnTo>
                      <a:pt x="1792" y="1126"/>
                    </a:lnTo>
                    <a:lnTo>
                      <a:pt x="1772" y="1126"/>
                    </a:lnTo>
                    <a:lnTo>
                      <a:pt x="1752" y="1125"/>
                    </a:lnTo>
                    <a:lnTo>
                      <a:pt x="1734" y="1123"/>
                    </a:lnTo>
                    <a:lnTo>
                      <a:pt x="1716" y="1120"/>
                    </a:lnTo>
                    <a:lnTo>
                      <a:pt x="1716" y="1120"/>
                    </a:lnTo>
                    <a:close/>
                    <a:moveTo>
                      <a:pt x="895" y="1279"/>
                    </a:moveTo>
                    <a:lnTo>
                      <a:pt x="895" y="1279"/>
                    </a:lnTo>
                    <a:lnTo>
                      <a:pt x="890" y="1280"/>
                    </a:lnTo>
                    <a:lnTo>
                      <a:pt x="885" y="1282"/>
                    </a:lnTo>
                    <a:lnTo>
                      <a:pt x="875" y="1280"/>
                    </a:lnTo>
                    <a:lnTo>
                      <a:pt x="867" y="1279"/>
                    </a:lnTo>
                    <a:lnTo>
                      <a:pt x="857" y="1278"/>
                    </a:lnTo>
                    <a:lnTo>
                      <a:pt x="857" y="1278"/>
                    </a:lnTo>
                    <a:lnTo>
                      <a:pt x="837" y="1278"/>
                    </a:lnTo>
                    <a:lnTo>
                      <a:pt x="816" y="1279"/>
                    </a:lnTo>
                    <a:lnTo>
                      <a:pt x="795" y="1282"/>
                    </a:lnTo>
                    <a:lnTo>
                      <a:pt x="774" y="1283"/>
                    </a:lnTo>
                    <a:lnTo>
                      <a:pt x="774" y="1283"/>
                    </a:lnTo>
                    <a:lnTo>
                      <a:pt x="698" y="1285"/>
                    </a:lnTo>
                    <a:lnTo>
                      <a:pt x="618" y="1283"/>
                    </a:lnTo>
                    <a:lnTo>
                      <a:pt x="618" y="1283"/>
                    </a:lnTo>
                    <a:lnTo>
                      <a:pt x="598" y="1283"/>
                    </a:lnTo>
                    <a:lnTo>
                      <a:pt x="598" y="1283"/>
                    </a:lnTo>
                    <a:lnTo>
                      <a:pt x="569" y="1285"/>
                    </a:lnTo>
                    <a:lnTo>
                      <a:pt x="541" y="1286"/>
                    </a:lnTo>
                    <a:lnTo>
                      <a:pt x="486" y="1287"/>
                    </a:lnTo>
                    <a:lnTo>
                      <a:pt x="434" y="1287"/>
                    </a:lnTo>
                    <a:lnTo>
                      <a:pt x="381" y="1290"/>
                    </a:lnTo>
                    <a:lnTo>
                      <a:pt x="381" y="1290"/>
                    </a:lnTo>
                    <a:lnTo>
                      <a:pt x="350" y="1292"/>
                    </a:lnTo>
                    <a:lnTo>
                      <a:pt x="336" y="1292"/>
                    </a:lnTo>
                    <a:lnTo>
                      <a:pt x="325" y="1292"/>
                    </a:lnTo>
                    <a:lnTo>
                      <a:pt x="325" y="1292"/>
                    </a:lnTo>
                    <a:lnTo>
                      <a:pt x="315" y="1289"/>
                    </a:lnTo>
                    <a:lnTo>
                      <a:pt x="308" y="1285"/>
                    </a:lnTo>
                    <a:lnTo>
                      <a:pt x="302" y="1279"/>
                    </a:lnTo>
                    <a:lnTo>
                      <a:pt x="298" y="1273"/>
                    </a:lnTo>
                    <a:lnTo>
                      <a:pt x="295" y="1268"/>
                    </a:lnTo>
                    <a:lnTo>
                      <a:pt x="294" y="1261"/>
                    </a:lnTo>
                    <a:lnTo>
                      <a:pt x="292" y="1245"/>
                    </a:lnTo>
                    <a:lnTo>
                      <a:pt x="292" y="1245"/>
                    </a:lnTo>
                    <a:lnTo>
                      <a:pt x="294" y="1229"/>
                    </a:lnTo>
                    <a:lnTo>
                      <a:pt x="297" y="1212"/>
                    </a:lnTo>
                    <a:lnTo>
                      <a:pt x="299" y="1205"/>
                    </a:lnTo>
                    <a:lnTo>
                      <a:pt x="304" y="1199"/>
                    </a:lnTo>
                    <a:lnTo>
                      <a:pt x="308" y="1193"/>
                    </a:lnTo>
                    <a:lnTo>
                      <a:pt x="312" y="1188"/>
                    </a:lnTo>
                    <a:lnTo>
                      <a:pt x="312" y="1188"/>
                    </a:lnTo>
                    <a:lnTo>
                      <a:pt x="335" y="1188"/>
                    </a:lnTo>
                    <a:lnTo>
                      <a:pt x="357" y="1186"/>
                    </a:lnTo>
                    <a:lnTo>
                      <a:pt x="377" y="1185"/>
                    </a:lnTo>
                    <a:lnTo>
                      <a:pt x="386" y="1186"/>
                    </a:lnTo>
                    <a:lnTo>
                      <a:pt x="395" y="1188"/>
                    </a:lnTo>
                    <a:lnTo>
                      <a:pt x="395" y="1188"/>
                    </a:lnTo>
                    <a:lnTo>
                      <a:pt x="406" y="1186"/>
                    </a:lnTo>
                    <a:lnTo>
                      <a:pt x="420" y="1186"/>
                    </a:lnTo>
                    <a:lnTo>
                      <a:pt x="447" y="1188"/>
                    </a:lnTo>
                    <a:lnTo>
                      <a:pt x="473" y="1189"/>
                    </a:lnTo>
                    <a:lnTo>
                      <a:pt x="499" y="1191"/>
                    </a:lnTo>
                    <a:lnTo>
                      <a:pt x="499" y="1191"/>
                    </a:lnTo>
                    <a:lnTo>
                      <a:pt x="520" y="1189"/>
                    </a:lnTo>
                    <a:lnTo>
                      <a:pt x="542" y="1188"/>
                    </a:lnTo>
                    <a:lnTo>
                      <a:pt x="586" y="1185"/>
                    </a:lnTo>
                    <a:lnTo>
                      <a:pt x="586" y="1185"/>
                    </a:lnTo>
                    <a:lnTo>
                      <a:pt x="608" y="1185"/>
                    </a:lnTo>
                    <a:lnTo>
                      <a:pt x="632" y="1186"/>
                    </a:lnTo>
                    <a:lnTo>
                      <a:pt x="657" y="1188"/>
                    </a:lnTo>
                    <a:lnTo>
                      <a:pt x="681" y="1186"/>
                    </a:lnTo>
                    <a:lnTo>
                      <a:pt x="681" y="1186"/>
                    </a:lnTo>
                    <a:lnTo>
                      <a:pt x="712" y="1185"/>
                    </a:lnTo>
                    <a:lnTo>
                      <a:pt x="742" y="1184"/>
                    </a:lnTo>
                    <a:lnTo>
                      <a:pt x="799" y="1185"/>
                    </a:lnTo>
                    <a:lnTo>
                      <a:pt x="857" y="1186"/>
                    </a:lnTo>
                    <a:lnTo>
                      <a:pt x="913" y="1188"/>
                    </a:lnTo>
                    <a:lnTo>
                      <a:pt x="913" y="1188"/>
                    </a:lnTo>
                    <a:lnTo>
                      <a:pt x="909" y="1182"/>
                    </a:lnTo>
                    <a:lnTo>
                      <a:pt x="903" y="1177"/>
                    </a:lnTo>
                    <a:lnTo>
                      <a:pt x="889" y="1167"/>
                    </a:lnTo>
                    <a:lnTo>
                      <a:pt x="889" y="1167"/>
                    </a:lnTo>
                    <a:lnTo>
                      <a:pt x="879" y="1160"/>
                    </a:lnTo>
                    <a:lnTo>
                      <a:pt x="869" y="1151"/>
                    </a:lnTo>
                    <a:lnTo>
                      <a:pt x="864" y="1148"/>
                    </a:lnTo>
                    <a:lnTo>
                      <a:pt x="858" y="1147"/>
                    </a:lnTo>
                    <a:lnTo>
                      <a:pt x="853" y="1146"/>
                    </a:lnTo>
                    <a:lnTo>
                      <a:pt x="845" y="1146"/>
                    </a:lnTo>
                    <a:lnTo>
                      <a:pt x="845" y="1146"/>
                    </a:lnTo>
                    <a:lnTo>
                      <a:pt x="840" y="1143"/>
                    </a:lnTo>
                    <a:lnTo>
                      <a:pt x="834" y="1140"/>
                    </a:lnTo>
                    <a:lnTo>
                      <a:pt x="820" y="1137"/>
                    </a:lnTo>
                    <a:lnTo>
                      <a:pt x="805" y="1136"/>
                    </a:lnTo>
                    <a:lnTo>
                      <a:pt x="789" y="1136"/>
                    </a:lnTo>
                    <a:lnTo>
                      <a:pt x="789" y="1136"/>
                    </a:lnTo>
                    <a:lnTo>
                      <a:pt x="770" y="1136"/>
                    </a:lnTo>
                    <a:lnTo>
                      <a:pt x="750" y="1137"/>
                    </a:lnTo>
                    <a:lnTo>
                      <a:pt x="711" y="1140"/>
                    </a:lnTo>
                    <a:lnTo>
                      <a:pt x="692" y="1141"/>
                    </a:lnTo>
                    <a:lnTo>
                      <a:pt x="673" y="1141"/>
                    </a:lnTo>
                    <a:lnTo>
                      <a:pt x="655" y="1140"/>
                    </a:lnTo>
                    <a:lnTo>
                      <a:pt x="634" y="1137"/>
                    </a:lnTo>
                    <a:lnTo>
                      <a:pt x="634" y="1137"/>
                    </a:lnTo>
                    <a:lnTo>
                      <a:pt x="628" y="1143"/>
                    </a:lnTo>
                    <a:lnTo>
                      <a:pt x="622" y="1147"/>
                    </a:lnTo>
                    <a:lnTo>
                      <a:pt x="615" y="1151"/>
                    </a:lnTo>
                    <a:lnTo>
                      <a:pt x="608" y="1154"/>
                    </a:lnTo>
                    <a:lnTo>
                      <a:pt x="600" y="1156"/>
                    </a:lnTo>
                    <a:lnTo>
                      <a:pt x="591" y="1156"/>
                    </a:lnTo>
                    <a:lnTo>
                      <a:pt x="583" y="1156"/>
                    </a:lnTo>
                    <a:lnTo>
                      <a:pt x="573" y="1156"/>
                    </a:lnTo>
                    <a:lnTo>
                      <a:pt x="573" y="1156"/>
                    </a:lnTo>
                    <a:lnTo>
                      <a:pt x="572" y="1158"/>
                    </a:lnTo>
                    <a:lnTo>
                      <a:pt x="572" y="1161"/>
                    </a:lnTo>
                    <a:lnTo>
                      <a:pt x="572" y="1165"/>
                    </a:lnTo>
                    <a:lnTo>
                      <a:pt x="570" y="1167"/>
                    </a:lnTo>
                    <a:lnTo>
                      <a:pt x="568" y="1167"/>
                    </a:lnTo>
                    <a:lnTo>
                      <a:pt x="568" y="1167"/>
                    </a:lnTo>
                    <a:lnTo>
                      <a:pt x="563" y="1167"/>
                    </a:lnTo>
                    <a:lnTo>
                      <a:pt x="562" y="1165"/>
                    </a:lnTo>
                    <a:lnTo>
                      <a:pt x="561" y="1164"/>
                    </a:lnTo>
                    <a:lnTo>
                      <a:pt x="558" y="1164"/>
                    </a:lnTo>
                    <a:lnTo>
                      <a:pt x="558" y="1164"/>
                    </a:lnTo>
                    <a:lnTo>
                      <a:pt x="558" y="1170"/>
                    </a:lnTo>
                    <a:lnTo>
                      <a:pt x="556" y="1174"/>
                    </a:lnTo>
                    <a:lnTo>
                      <a:pt x="554" y="1175"/>
                    </a:lnTo>
                    <a:lnTo>
                      <a:pt x="551" y="1178"/>
                    </a:lnTo>
                    <a:lnTo>
                      <a:pt x="551" y="1178"/>
                    </a:lnTo>
                    <a:lnTo>
                      <a:pt x="546" y="1177"/>
                    </a:lnTo>
                    <a:lnTo>
                      <a:pt x="545" y="1175"/>
                    </a:lnTo>
                    <a:lnTo>
                      <a:pt x="544" y="1171"/>
                    </a:lnTo>
                    <a:lnTo>
                      <a:pt x="541" y="1170"/>
                    </a:lnTo>
                    <a:lnTo>
                      <a:pt x="541" y="1170"/>
                    </a:lnTo>
                    <a:lnTo>
                      <a:pt x="541" y="1171"/>
                    </a:lnTo>
                    <a:lnTo>
                      <a:pt x="539" y="1172"/>
                    </a:lnTo>
                    <a:lnTo>
                      <a:pt x="537" y="1175"/>
                    </a:lnTo>
                    <a:lnTo>
                      <a:pt x="531" y="1177"/>
                    </a:lnTo>
                    <a:lnTo>
                      <a:pt x="530" y="1175"/>
                    </a:lnTo>
                    <a:lnTo>
                      <a:pt x="527" y="1174"/>
                    </a:lnTo>
                    <a:lnTo>
                      <a:pt x="527" y="1174"/>
                    </a:lnTo>
                    <a:lnTo>
                      <a:pt x="528" y="1170"/>
                    </a:lnTo>
                    <a:lnTo>
                      <a:pt x="530" y="1165"/>
                    </a:lnTo>
                    <a:lnTo>
                      <a:pt x="531" y="1161"/>
                    </a:lnTo>
                    <a:lnTo>
                      <a:pt x="532" y="1157"/>
                    </a:lnTo>
                    <a:lnTo>
                      <a:pt x="532" y="1157"/>
                    </a:lnTo>
                    <a:lnTo>
                      <a:pt x="520" y="1163"/>
                    </a:lnTo>
                    <a:lnTo>
                      <a:pt x="506" y="1167"/>
                    </a:lnTo>
                    <a:lnTo>
                      <a:pt x="490" y="1168"/>
                    </a:lnTo>
                    <a:lnTo>
                      <a:pt x="476" y="1168"/>
                    </a:lnTo>
                    <a:lnTo>
                      <a:pt x="461" y="1167"/>
                    </a:lnTo>
                    <a:lnTo>
                      <a:pt x="447" y="1164"/>
                    </a:lnTo>
                    <a:lnTo>
                      <a:pt x="433" y="1160"/>
                    </a:lnTo>
                    <a:lnTo>
                      <a:pt x="419" y="1156"/>
                    </a:lnTo>
                    <a:lnTo>
                      <a:pt x="419" y="1156"/>
                    </a:lnTo>
                    <a:lnTo>
                      <a:pt x="402" y="1160"/>
                    </a:lnTo>
                    <a:lnTo>
                      <a:pt x="386" y="1163"/>
                    </a:lnTo>
                    <a:lnTo>
                      <a:pt x="371" y="1164"/>
                    </a:lnTo>
                    <a:lnTo>
                      <a:pt x="356" y="1164"/>
                    </a:lnTo>
                    <a:lnTo>
                      <a:pt x="340" y="1164"/>
                    </a:lnTo>
                    <a:lnTo>
                      <a:pt x="323" y="1165"/>
                    </a:lnTo>
                    <a:lnTo>
                      <a:pt x="308" y="1168"/>
                    </a:lnTo>
                    <a:lnTo>
                      <a:pt x="291" y="1174"/>
                    </a:lnTo>
                    <a:lnTo>
                      <a:pt x="291" y="1174"/>
                    </a:lnTo>
                    <a:lnTo>
                      <a:pt x="281" y="1196"/>
                    </a:lnTo>
                    <a:lnTo>
                      <a:pt x="277" y="1209"/>
                    </a:lnTo>
                    <a:lnTo>
                      <a:pt x="274" y="1221"/>
                    </a:lnTo>
                    <a:lnTo>
                      <a:pt x="271" y="1236"/>
                    </a:lnTo>
                    <a:lnTo>
                      <a:pt x="273" y="1248"/>
                    </a:lnTo>
                    <a:lnTo>
                      <a:pt x="276" y="1261"/>
                    </a:lnTo>
                    <a:lnTo>
                      <a:pt x="281" y="1272"/>
                    </a:lnTo>
                    <a:lnTo>
                      <a:pt x="281" y="1272"/>
                    </a:lnTo>
                    <a:lnTo>
                      <a:pt x="278" y="1275"/>
                    </a:lnTo>
                    <a:lnTo>
                      <a:pt x="277" y="1278"/>
                    </a:lnTo>
                    <a:lnTo>
                      <a:pt x="277" y="1286"/>
                    </a:lnTo>
                    <a:lnTo>
                      <a:pt x="277" y="1286"/>
                    </a:lnTo>
                    <a:lnTo>
                      <a:pt x="284" y="1293"/>
                    </a:lnTo>
                    <a:lnTo>
                      <a:pt x="292" y="1297"/>
                    </a:lnTo>
                    <a:lnTo>
                      <a:pt x="302" y="1299"/>
                    </a:lnTo>
                    <a:lnTo>
                      <a:pt x="313" y="1300"/>
                    </a:lnTo>
                    <a:lnTo>
                      <a:pt x="339" y="1300"/>
                    </a:lnTo>
                    <a:lnTo>
                      <a:pt x="367" y="1299"/>
                    </a:lnTo>
                    <a:lnTo>
                      <a:pt x="367" y="1299"/>
                    </a:lnTo>
                    <a:lnTo>
                      <a:pt x="396" y="1297"/>
                    </a:lnTo>
                    <a:lnTo>
                      <a:pt x="429" y="1297"/>
                    </a:lnTo>
                    <a:lnTo>
                      <a:pt x="495" y="1297"/>
                    </a:lnTo>
                    <a:lnTo>
                      <a:pt x="495" y="1297"/>
                    </a:lnTo>
                    <a:lnTo>
                      <a:pt x="542" y="1297"/>
                    </a:lnTo>
                    <a:lnTo>
                      <a:pt x="596" y="1297"/>
                    </a:lnTo>
                    <a:lnTo>
                      <a:pt x="699" y="1300"/>
                    </a:lnTo>
                    <a:lnTo>
                      <a:pt x="699" y="1300"/>
                    </a:lnTo>
                    <a:lnTo>
                      <a:pt x="756" y="1300"/>
                    </a:lnTo>
                    <a:lnTo>
                      <a:pt x="809" y="1299"/>
                    </a:lnTo>
                    <a:lnTo>
                      <a:pt x="809" y="1299"/>
                    </a:lnTo>
                    <a:lnTo>
                      <a:pt x="840" y="1297"/>
                    </a:lnTo>
                    <a:lnTo>
                      <a:pt x="869" y="1295"/>
                    </a:lnTo>
                    <a:lnTo>
                      <a:pt x="897" y="1292"/>
                    </a:lnTo>
                    <a:lnTo>
                      <a:pt x="924" y="1285"/>
                    </a:lnTo>
                    <a:lnTo>
                      <a:pt x="924" y="1285"/>
                    </a:lnTo>
                    <a:lnTo>
                      <a:pt x="924" y="1280"/>
                    </a:lnTo>
                    <a:lnTo>
                      <a:pt x="924" y="1276"/>
                    </a:lnTo>
                    <a:lnTo>
                      <a:pt x="918" y="1268"/>
                    </a:lnTo>
                    <a:lnTo>
                      <a:pt x="916" y="1265"/>
                    </a:lnTo>
                    <a:lnTo>
                      <a:pt x="911" y="1261"/>
                    </a:lnTo>
                    <a:lnTo>
                      <a:pt x="907" y="1259"/>
                    </a:lnTo>
                    <a:lnTo>
                      <a:pt x="902" y="1258"/>
                    </a:lnTo>
                    <a:lnTo>
                      <a:pt x="902" y="1258"/>
                    </a:lnTo>
                    <a:lnTo>
                      <a:pt x="900" y="1268"/>
                    </a:lnTo>
                    <a:lnTo>
                      <a:pt x="899" y="1273"/>
                    </a:lnTo>
                    <a:lnTo>
                      <a:pt x="895" y="1279"/>
                    </a:lnTo>
                    <a:lnTo>
                      <a:pt x="895" y="1279"/>
                    </a:lnTo>
                    <a:close/>
                    <a:moveTo>
                      <a:pt x="722" y="1198"/>
                    </a:moveTo>
                    <a:lnTo>
                      <a:pt x="722" y="1198"/>
                    </a:lnTo>
                    <a:lnTo>
                      <a:pt x="714" y="1198"/>
                    </a:lnTo>
                    <a:lnTo>
                      <a:pt x="705" y="1200"/>
                    </a:lnTo>
                    <a:lnTo>
                      <a:pt x="698" y="1202"/>
                    </a:lnTo>
                    <a:lnTo>
                      <a:pt x="690" y="1202"/>
                    </a:lnTo>
                    <a:lnTo>
                      <a:pt x="690" y="1202"/>
                    </a:lnTo>
                    <a:lnTo>
                      <a:pt x="685" y="1202"/>
                    </a:lnTo>
                    <a:lnTo>
                      <a:pt x="683" y="1200"/>
                    </a:lnTo>
                    <a:lnTo>
                      <a:pt x="674" y="1199"/>
                    </a:lnTo>
                    <a:lnTo>
                      <a:pt x="674" y="1199"/>
                    </a:lnTo>
                    <a:lnTo>
                      <a:pt x="667" y="1199"/>
                    </a:lnTo>
                    <a:lnTo>
                      <a:pt x="659" y="1200"/>
                    </a:lnTo>
                    <a:lnTo>
                      <a:pt x="652" y="1202"/>
                    </a:lnTo>
                    <a:lnTo>
                      <a:pt x="645" y="1202"/>
                    </a:lnTo>
                    <a:lnTo>
                      <a:pt x="645" y="1202"/>
                    </a:lnTo>
                    <a:lnTo>
                      <a:pt x="580" y="1202"/>
                    </a:lnTo>
                    <a:lnTo>
                      <a:pt x="516" y="1202"/>
                    </a:lnTo>
                    <a:lnTo>
                      <a:pt x="396" y="1202"/>
                    </a:lnTo>
                    <a:lnTo>
                      <a:pt x="396" y="1202"/>
                    </a:lnTo>
                    <a:lnTo>
                      <a:pt x="378" y="1202"/>
                    </a:lnTo>
                    <a:lnTo>
                      <a:pt x="360" y="1200"/>
                    </a:lnTo>
                    <a:lnTo>
                      <a:pt x="351" y="1202"/>
                    </a:lnTo>
                    <a:lnTo>
                      <a:pt x="344" y="1205"/>
                    </a:lnTo>
                    <a:lnTo>
                      <a:pt x="337" y="1209"/>
                    </a:lnTo>
                    <a:lnTo>
                      <a:pt x="333" y="1214"/>
                    </a:lnTo>
                    <a:lnTo>
                      <a:pt x="333" y="1214"/>
                    </a:lnTo>
                    <a:lnTo>
                      <a:pt x="350" y="1214"/>
                    </a:lnTo>
                    <a:lnTo>
                      <a:pt x="365" y="1216"/>
                    </a:lnTo>
                    <a:lnTo>
                      <a:pt x="391" y="1220"/>
                    </a:lnTo>
                    <a:lnTo>
                      <a:pt x="391" y="1220"/>
                    </a:lnTo>
                    <a:lnTo>
                      <a:pt x="406" y="1220"/>
                    </a:lnTo>
                    <a:lnTo>
                      <a:pt x="413" y="1221"/>
                    </a:lnTo>
                    <a:lnTo>
                      <a:pt x="415" y="1224"/>
                    </a:lnTo>
                    <a:lnTo>
                      <a:pt x="417" y="1227"/>
                    </a:lnTo>
                    <a:lnTo>
                      <a:pt x="417" y="1227"/>
                    </a:lnTo>
                    <a:lnTo>
                      <a:pt x="393" y="1227"/>
                    </a:lnTo>
                    <a:lnTo>
                      <a:pt x="374" y="1226"/>
                    </a:lnTo>
                    <a:lnTo>
                      <a:pt x="356" y="1227"/>
                    </a:lnTo>
                    <a:lnTo>
                      <a:pt x="347" y="1229"/>
                    </a:lnTo>
                    <a:lnTo>
                      <a:pt x="339" y="1231"/>
                    </a:lnTo>
                    <a:lnTo>
                      <a:pt x="339" y="1231"/>
                    </a:lnTo>
                    <a:lnTo>
                      <a:pt x="343" y="1238"/>
                    </a:lnTo>
                    <a:lnTo>
                      <a:pt x="349" y="1244"/>
                    </a:lnTo>
                    <a:lnTo>
                      <a:pt x="356" y="1245"/>
                    </a:lnTo>
                    <a:lnTo>
                      <a:pt x="364" y="1247"/>
                    </a:lnTo>
                    <a:lnTo>
                      <a:pt x="384" y="1245"/>
                    </a:lnTo>
                    <a:lnTo>
                      <a:pt x="403" y="1244"/>
                    </a:lnTo>
                    <a:lnTo>
                      <a:pt x="403" y="1244"/>
                    </a:lnTo>
                    <a:lnTo>
                      <a:pt x="447" y="1243"/>
                    </a:lnTo>
                    <a:lnTo>
                      <a:pt x="483" y="1243"/>
                    </a:lnTo>
                    <a:lnTo>
                      <a:pt x="518" y="1244"/>
                    </a:lnTo>
                    <a:lnTo>
                      <a:pt x="554" y="1250"/>
                    </a:lnTo>
                    <a:lnTo>
                      <a:pt x="554" y="1250"/>
                    </a:lnTo>
                    <a:lnTo>
                      <a:pt x="469" y="1252"/>
                    </a:lnTo>
                    <a:lnTo>
                      <a:pt x="377" y="1257"/>
                    </a:lnTo>
                    <a:lnTo>
                      <a:pt x="377" y="1257"/>
                    </a:lnTo>
                    <a:lnTo>
                      <a:pt x="363" y="1258"/>
                    </a:lnTo>
                    <a:lnTo>
                      <a:pt x="351" y="1259"/>
                    </a:lnTo>
                    <a:lnTo>
                      <a:pt x="347" y="1261"/>
                    </a:lnTo>
                    <a:lnTo>
                      <a:pt x="344" y="1264"/>
                    </a:lnTo>
                    <a:lnTo>
                      <a:pt x="343" y="1268"/>
                    </a:lnTo>
                    <a:lnTo>
                      <a:pt x="342" y="1272"/>
                    </a:lnTo>
                    <a:lnTo>
                      <a:pt x="342" y="1272"/>
                    </a:lnTo>
                    <a:lnTo>
                      <a:pt x="468" y="1272"/>
                    </a:lnTo>
                    <a:lnTo>
                      <a:pt x="605" y="1272"/>
                    </a:lnTo>
                    <a:lnTo>
                      <a:pt x="674" y="1272"/>
                    </a:lnTo>
                    <a:lnTo>
                      <a:pt x="744" y="1271"/>
                    </a:lnTo>
                    <a:lnTo>
                      <a:pt x="812" y="1266"/>
                    </a:lnTo>
                    <a:lnTo>
                      <a:pt x="878" y="1262"/>
                    </a:lnTo>
                    <a:lnTo>
                      <a:pt x="878" y="1262"/>
                    </a:lnTo>
                    <a:lnTo>
                      <a:pt x="874" y="1258"/>
                    </a:lnTo>
                    <a:lnTo>
                      <a:pt x="868" y="1257"/>
                    </a:lnTo>
                    <a:lnTo>
                      <a:pt x="857" y="1254"/>
                    </a:lnTo>
                    <a:lnTo>
                      <a:pt x="844" y="1252"/>
                    </a:lnTo>
                    <a:lnTo>
                      <a:pt x="831" y="1254"/>
                    </a:lnTo>
                    <a:lnTo>
                      <a:pt x="806" y="1255"/>
                    </a:lnTo>
                    <a:lnTo>
                      <a:pt x="795" y="1254"/>
                    </a:lnTo>
                    <a:lnTo>
                      <a:pt x="791" y="1252"/>
                    </a:lnTo>
                    <a:lnTo>
                      <a:pt x="787" y="1251"/>
                    </a:lnTo>
                    <a:lnTo>
                      <a:pt x="787" y="1251"/>
                    </a:lnTo>
                    <a:lnTo>
                      <a:pt x="805" y="1250"/>
                    </a:lnTo>
                    <a:lnTo>
                      <a:pt x="827" y="1247"/>
                    </a:lnTo>
                    <a:lnTo>
                      <a:pt x="851" y="1244"/>
                    </a:lnTo>
                    <a:lnTo>
                      <a:pt x="862" y="1241"/>
                    </a:lnTo>
                    <a:lnTo>
                      <a:pt x="872" y="1237"/>
                    </a:lnTo>
                    <a:lnTo>
                      <a:pt x="872" y="1237"/>
                    </a:lnTo>
                    <a:lnTo>
                      <a:pt x="819" y="1234"/>
                    </a:lnTo>
                    <a:lnTo>
                      <a:pt x="764" y="1231"/>
                    </a:lnTo>
                    <a:lnTo>
                      <a:pt x="764" y="1231"/>
                    </a:lnTo>
                    <a:lnTo>
                      <a:pt x="747" y="1233"/>
                    </a:lnTo>
                    <a:lnTo>
                      <a:pt x="732" y="1234"/>
                    </a:lnTo>
                    <a:lnTo>
                      <a:pt x="719" y="1233"/>
                    </a:lnTo>
                    <a:lnTo>
                      <a:pt x="714" y="1231"/>
                    </a:lnTo>
                    <a:lnTo>
                      <a:pt x="709" y="1229"/>
                    </a:lnTo>
                    <a:lnTo>
                      <a:pt x="709" y="1229"/>
                    </a:lnTo>
                    <a:lnTo>
                      <a:pt x="746" y="1227"/>
                    </a:lnTo>
                    <a:lnTo>
                      <a:pt x="780" y="1226"/>
                    </a:lnTo>
                    <a:lnTo>
                      <a:pt x="812" y="1224"/>
                    </a:lnTo>
                    <a:lnTo>
                      <a:pt x="845" y="1223"/>
                    </a:lnTo>
                    <a:lnTo>
                      <a:pt x="845" y="1223"/>
                    </a:lnTo>
                    <a:lnTo>
                      <a:pt x="862" y="1224"/>
                    </a:lnTo>
                    <a:lnTo>
                      <a:pt x="869" y="1223"/>
                    </a:lnTo>
                    <a:lnTo>
                      <a:pt x="872" y="1221"/>
                    </a:lnTo>
                    <a:lnTo>
                      <a:pt x="875" y="1220"/>
                    </a:lnTo>
                    <a:lnTo>
                      <a:pt x="875" y="1220"/>
                    </a:lnTo>
                    <a:lnTo>
                      <a:pt x="816" y="1220"/>
                    </a:lnTo>
                    <a:lnTo>
                      <a:pt x="751" y="1219"/>
                    </a:lnTo>
                    <a:lnTo>
                      <a:pt x="688" y="1214"/>
                    </a:lnTo>
                    <a:lnTo>
                      <a:pt x="629" y="1207"/>
                    </a:lnTo>
                    <a:lnTo>
                      <a:pt x="629" y="1207"/>
                    </a:lnTo>
                    <a:lnTo>
                      <a:pt x="655" y="1207"/>
                    </a:lnTo>
                    <a:lnTo>
                      <a:pt x="680" y="1207"/>
                    </a:lnTo>
                    <a:lnTo>
                      <a:pt x="732" y="1212"/>
                    </a:lnTo>
                    <a:lnTo>
                      <a:pt x="785" y="1213"/>
                    </a:lnTo>
                    <a:lnTo>
                      <a:pt x="810" y="1213"/>
                    </a:lnTo>
                    <a:lnTo>
                      <a:pt x="836" y="1210"/>
                    </a:lnTo>
                    <a:lnTo>
                      <a:pt x="836" y="1210"/>
                    </a:lnTo>
                    <a:lnTo>
                      <a:pt x="858" y="1209"/>
                    </a:lnTo>
                    <a:lnTo>
                      <a:pt x="869" y="1206"/>
                    </a:lnTo>
                    <a:lnTo>
                      <a:pt x="875" y="1203"/>
                    </a:lnTo>
                    <a:lnTo>
                      <a:pt x="879" y="1200"/>
                    </a:lnTo>
                    <a:lnTo>
                      <a:pt x="879" y="1200"/>
                    </a:lnTo>
                    <a:lnTo>
                      <a:pt x="861" y="1202"/>
                    </a:lnTo>
                    <a:lnTo>
                      <a:pt x="843" y="1202"/>
                    </a:lnTo>
                    <a:lnTo>
                      <a:pt x="803" y="1199"/>
                    </a:lnTo>
                    <a:lnTo>
                      <a:pt x="763" y="1198"/>
                    </a:lnTo>
                    <a:lnTo>
                      <a:pt x="742" y="1196"/>
                    </a:lnTo>
                    <a:lnTo>
                      <a:pt x="722" y="1198"/>
                    </a:lnTo>
                    <a:lnTo>
                      <a:pt x="722" y="1198"/>
                    </a:lnTo>
                    <a:close/>
                    <a:moveTo>
                      <a:pt x="2186" y="1227"/>
                    </a:moveTo>
                    <a:lnTo>
                      <a:pt x="2186" y="1227"/>
                    </a:lnTo>
                    <a:lnTo>
                      <a:pt x="2181" y="1237"/>
                    </a:lnTo>
                    <a:lnTo>
                      <a:pt x="2181" y="1241"/>
                    </a:lnTo>
                    <a:lnTo>
                      <a:pt x="2181" y="1248"/>
                    </a:lnTo>
                    <a:lnTo>
                      <a:pt x="2181" y="1248"/>
                    </a:lnTo>
                    <a:lnTo>
                      <a:pt x="2173" y="1259"/>
                    </a:lnTo>
                    <a:lnTo>
                      <a:pt x="2169" y="1272"/>
                    </a:lnTo>
                    <a:lnTo>
                      <a:pt x="2164" y="1283"/>
                    </a:lnTo>
                    <a:lnTo>
                      <a:pt x="2157" y="1295"/>
                    </a:lnTo>
                    <a:lnTo>
                      <a:pt x="2157" y="1295"/>
                    </a:lnTo>
                    <a:lnTo>
                      <a:pt x="2157" y="1297"/>
                    </a:lnTo>
                    <a:lnTo>
                      <a:pt x="2157" y="1297"/>
                    </a:lnTo>
                    <a:lnTo>
                      <a:pt x="2159" y="1296"/>
                    </a:lnTo>
                    <a:lnTo>
                      <a:pt x="2162" y="1292"/>
                    </a:lnTo>
                    <a:lnTo>
                      <a:pt x="2164" y="1287"/>
                    </a:lnTo>
                    <a:lnTo>
                      <a:pt x="2164" y="1287"/>
                    </a:lnTo>
                    <a:lnTo>
                      <a:pt x="2171" y="1283"/>
                    </a:lnTo>
                    <a:lnTo>
                      <a:pt x="2176" y="1279"/>
                    </a:lnTo>
                    <a:lnTo>
                      <a:pt x="2182" y="1272"/>
                    </a:lnTo>
                    <a:lnTo>
                      <a:pt x="2186" y="1265"/>
                    </a:lnTo>
                    <a:lnTo>
                      <a:pt x="2193" y="1250"/>
                    </a:lnTo>
                    <a:lnTo>
                      <a:pt x="2200" y="1234"/>
                    </a:lnTo>
                    <a:lnTo>
                      <a:pt x="2200" y="1234"/>
                    </a:lnTo>
                    <a:lnTo>
                      <a:pt x="2196" y="1226"/>
                    </a:lnTo>
                    <a:lnTo>
                      <a:pt x="2192" y="1217"/>
                    </a:lnTo>
                    <a:lnTo>
                      <a:pt x="2189" y="1207"/>
                    </a:lnTo>
                    <a:lnTo>
                      <a:pt x="2185" y="1200"/>
                    </a:lnTo>
                    <a:lnTo>
                      <a:pt x="2185" y="1200"/>
                    </a:lnTo>
                    <a:lnTo>
                      <a:pt x="2185" y="1212"/>
                    </a:lnTo>
                    <a:lnTo>
                      <a:pt x="2186" y="1227"/>
                    </a:lnTo>
                    <a:lnTo>
                      <a:pt x="2186" y="1227"/>
                    </a:lnTo>
                    <a:close/>
                    <a:moveTo>
                      <a:pt x="1507" y="1380"/>
                    </a:moveTo>
                    <a:lnTo>
                      <a:pt x="1507" y="1380"/>
                    </a:lnTo>
                    <a:lnTo>
                      <a:pt x="1522" y="1382"/>
                    </a:lnTo>
                    <a:lnTo>
                      <a:pt x="1536" y="1380"/>
                    </a:lnTo>
                    <a:lnTo>
                      <a:pt x="1550" y="1377"/>
                    </a:lnTo>
                    <a:lnTo>
                      <a:pt x="1563" y="1373"/>
                    </a:lnTo>
                    <a:lnTo>
                      <a:pt x="1573" y="1368"/>
                    </a:lnTo>
                    <a:lnTo>
                      <a:pt x="1582" y="1360"/>
                    </a:lnTo>
                    <a:lnTo>
                      <a:pt x="1588" y="1352"/>
                    </a:lnTo>
                    <a:lnTo>
                      <a:pt x="1592" y="1344"/>
                    </a:lnTo>
                    <a:lnTo>
                      <a:pt x="1592" y="1344"/>
                    </a:lnTo>
                    <a:lnTo>
                      <a:pt x="1587" y="1344"/>
                    </a:lnTo>
                    <a:lnTo>
                      <a:pt x="1580" y="1344"/>
                    </a:lnTo>
                    <a:lnTo>
                      <a:pt x="1564" y="1345"/>
                    </a:lnTo>
                    <a:lnTo>
                      <a:pt x="1533" y="1352"/>
                    </a:lnTo>
                    <a:lnTo>
                      <a:pt x="1519" y="1353"/>
                    </a:lnTo>
                    <a:lnTo>
                      <a:pt x="1512" y="1353"/>
                    </a:lnTo>
                    <a:lnTo>
                      <a:pt x="1507" y="1353"/>
                    </a:lnTo>
                    <a:lnTo>
                      <a:pt x="1501" y="1351"/>
                    </a:lnTo>
                    <a:lnTo>
                      <a:pt x="1497" y="1348"/>
                    </a:lnTo>
                    <a:lnTo>
                      <a:pt x="1493" y="1344"/>
                    </a:lnTo>
                    <a:lnTo>
                      <a:pt x="1490" y="1337"/>
                    </a:lnTo>
                    <a:lnTo>
                      <a:pt x="1490" y="1337"/>
                    </a:lnTo>
                    <a:lnTo>
                      <a:pt x="1528" y="1313"/>
                    </a:lnTo>
                    <a:lnTo>
                      <a:pt x="1547" y="1302"/>
                    </a:lnTo>
                    <a:lnTo>
                      <a:pt x="1564" y="1287"/>
                    </a:lnTo>
                    <a:lnTo>
                      <a:pt x="1564" y="1287"/>
                    </a:lnTo>
                    <a:lnTo>
                      <a:pt x="1564" y="1273"/>
                    </a:lnTo>
                    <a:lnTo>
                      <a:pt x="1564" y="1273"/>
                    </a:lnTo>
                    <a:lnTo>
                      <a:pt x="1560" y="1273"/>
                    </a:lnTo>
                    <a:lnTo>
                      <a:pt x="1554" y="1273"/>
                    </a:lnTo>
                    <a:lnTo>
                      <a:pt x="1550" y="1275"/>
                    </a:lnTo>
                    <a:lnTo>
                      <a:pt x="1545" y="1278"/>
                    </a:lnTo>
                    <a:lnTo>
                      <a:pt x="1535" y="1286"/>
                    </a:lnTo>
                    <a:lnTo>
                      <a:pt x="1529" y="1289"/>
                    </a:lnTo>
                    <a:lnTo>
                      <a:pt x="1524" y="1292"/>
                    </a:lnTo>
                    <a:lnTo>
                      <a:pt x="1524" y="1292"/>
                    </a:lnTo>
                    <a:lnTo>
                      <a:pt x="1508" y="1296"/>
                    </a:lnTo>
                    <a:lnTo>
                      <a:pt x="1493" y="1300"/>
                    </a:lnTo>
                    <a:lnTo>
                      <a:pt x="1467" y="1304"/>
                    </a:lnTo>
                    <a:lnTo>
                      <a:pt x="1467" y="1304"/>
                    </a:lnTo>
                    <a:lnTo>
                      <a:pt x="1456" y="1304"/>
                    </a:lnTo>
                    <a:lnTo>
                      <a:pt x="1446" y="1304"/>
                    </a:lnTo>
                    <a:lnTo>
                      <a:pt x="1438" y="1302"/>
                    </a:lnTo>
                    <a:lnTo>
                      <a:pt x="1434" y="1300"/>
                    </a:lnTo>
                    <a:lnTo>
                      <a:pt x="1432" y="1297"/>
                    </a:lnTo>
                    <a:lnTo>
                      <a:pt x="1432" y="1297"/>
                    </a:lnTo>
                    <a:lnTo>
                      <a:pt x="1429" y="1290"/>
                    </a:lnTo>
                    <a:lnTo>
                      <a:pt x="1429" y="1285"/>
                    </a:lnTo>
                    <a:lnTo>
                      <a:pt x="1429" y="1279"/>
                    </a:lnTo>
                    <a:lnTo>
                      <a:pt x="1432" y="1273"/>
                    </a:lnTo>
                    <a:lnTo>
                      <a:pt x="1436" y="1262"/>
                    </a:lnTo>
                    <a:lnTo>
                      <a:pt x="1441" y="1252"/>
                    </a:lnTo>
                    <a:lnTo>
                      <a:pt x="1441" y="1252"/>
                    </a:lnTo>
                    <a:lnTo>
                      <a:pt x="1442" y="1245"/>
                    </a:lnTo>
                    <a:lnTo>
                      <a:pt x="1442" y="1237"/>
                    </a:lnTo>
                    <a:lnTo>
                      <a:pt x="1441" y="1230"/>
                    </a:lnTo>
                    <a:lnTo>
                      <a:pt x="1439" y="1224"/>
                    </a:lnTo>
                    <a:lnTo>
                      <a:pt x="1436" y="1217"/>
                    </a:lnTo>
                    <a:lnTo>
                      <a:pt x="1432" y="1212"/>
                    </a:lnTo>
                    <a:lnTo>
                      <a:pt x="1428" y="1207"/>
                    </a:lnTo>
                    <a:lnTo>
                      <a:pt x="1421" y="1202"/>
                    </a:lnTo>
                    <a:lnTo>
                      <a:pt x="1421" y="1202"/>
                    </a:lnTo>
                    <a:lnTo>
                      <a:pt x="1420" y="1203"/>
                    </a:lnTo>
                    <a:lnTo>
                      <a:pt x="1418" y="1205"/>
                    </a:lnTo>
                    <a:lnTo>
                      <a:pt x="1418" y="1205"/>
                    </a:lnTo>
                    <a:lnTo>
                      <a:pt x="1415" y="1217"/>
                    </a:lnTo>
                    <a:lnTo>
                      <a:pt x="1411" y="1230"/>
                    </a:lnTo>
                    <a:lnTo>
                      <a:pt x="1407" y="1244"/>
                    </a:lnTo>
                    <a:lnTo>
                      <a:pt x="1400" y="1257"/>
                    </a:lnTo>
                    <a:lnTo>
                      <a:pt x="1393" y="1268"/>
                    </a:lnTo>
                    <a:lnTo>
                      <a:pt x="1385" y="1278"/>
                    </a:lnTo>
                    <a:lnTo>
                      <a:pt x="1375" y="1286"/>
                    </a:lnTo>
                    <a:lnTo>
                      <a:pt x="1363" y="1293"/>
                    </a:lnTo>
                    <a:lnTo>
                      <a:pt x="1363" y="1293"/>
                    </a:lnTo>
                    <a:lnTo>
                      <a:pt x="1358" y="1306"/>
                    </a:lnTo>
                    <a:lnTo>
                      <a:pt x="1358" y="1311"/>
                    </a:lnTo>
                    <a:lnTo>
                      <a:pt x="1358" y="1320"/>
                    </a:lnTo>
                    <a:lnTo>
                      <a:pt x="1358" y="1320"/>
                    </a:lnTo>
                    <a:lnTo>
                      <a:pt x="1358" y="1321"/>
                    </a:lnTo>
                    <a:lnTo>
                      <a:pt x="1355" y="1324"/>
                    </a:lnTo>
                    <a:lnTo>
                      <a:pt x="1354" y="1325"/>
                    </a:lnTo>
                    <a:lnTo>
                      <a:pt x="1354" y="1328"/>
                    </a:lnTo>
                    <a:lnTo>
                      <a:pt x="1354" y="1328"/>
                    </a:lnTo>
                    <a:lnTo>
                      <a:pt x="1355" y="1346"/>
                    </a:lnTo>
                    <a:lnTo>
                      <a:pt x="1358" y="1363"/>
                    </a:lnTo>
                    <a:lnTo>
                      <a:pt x="1361" y="1372"/>
                    </a:lnTo>
                    <a:lnTo>
                      <a:pt x="1363" y="1379"/>
                    </a:lnTo>
                    <a:lnTo>
                      <a:pt x="1368" y="1386"/>
                    </a:lnTo>
                    <a:lnTo>
                      <a:pt x="1372" y="1391"/>
                    </a:lnTo>
                    <a:lnTo>
                      <a:pt x="1372" y="1391"/>
                    </a:lnTo>
                    <a:lnTo>
                      <a:pt x="1375" y="1393"/>
                    </a:lnTo>
                    <a:lnTo>
                      <a:pt x="1379" y="1394"/>
                    </a:lnTo>
                    <a:lnTo>
                      <a:pt x="1382" y="1396"/>
                    </a:lnTo>
                    <a:lnTo>
                      <a:pt x="1385" y="1398"/>
                    </a:lnTo>
                    <a:lnTo>
                      <a:pt x="1385" y="1398"/>
                    </a:lnTo>
                    <a:lnTo>
                      <a:pt x="1387" y="1403"/>
                    </a:lnTo>
                    <a:lnTo>
                      <a:pt x="1390" y="1407"/>
                    </a:lnTo>
                    <a:lnTo>
                      <a:pt x="1393" y="1411"/>
                    </a:lnTo>
                    <a:lnTo>
                      <a:pt x="1396" y="1414"/>
                    </a:lnTo>
                    <a:lnTo>
                      <a:pt x="1396" y="1414"/>
                    </a:lnTo>
                    <a:lnTo>
                      <a:pt x="1406" y="1419"/>
                    </a:lnTo>
                    <a:lnTo>
                      <a:pt x="1415" y="1424"/>
                    </a:lnTo>
                    <a:lnTo>
                      <a:pt x="1428" y="1425"/>
                    </a:lnTo>
                    <a:lnTo>
                      <a:pt x="1439" y="1426"/>
                    </a:lnTo>
                    <a:lnTo>
                      <a:pt x="1463" y="1428"/>
                    </a:lnTo>
                    <a:lnTo>
                      <a:pt x="1476" y="1428"/>
                    </a:lnTo>
                    <a:lnTo>
                      <a:pt x="1486" y="1429"/>
                    </a:lnTo>
                    <a:lnTo>
                      <a:pt x="1486" y="1429"/>
                    </a:lnTo>
                    <a:lnTo>
                      <a:pt x="1493" y="1433"/>
                    </a:lnTo>
                    <a:lnTo>
                      <a:pt x="1498" y="1436"/>
                    </a:lnTo>
                    <a:lnTo>
                      <a:pt x="1514" y="1441"/>
                    </a:lnTo>
                    <a:lnTo>
                      <a:pt x="1528" y="1441"/>
                    </a:lnTo>
                    <a:lnTo>
                      <a:pt x="1535" y="1441"/>
                    </a:lnTo>
                    <a:lnTo>
                      <a:pt x="1540" y="1439"/>
                    </a:lnTo>
                    <a:lnTo>
                      <a:pt x="1540" y="1439"/>
                    </a:lnTo>
                    <a:lnTo>
                      <a:pt x="1533" y="1433"/>
                    </a:lnTo>
                    <a:lnTo>
                      <a:pt x="1524" y="1428"/>
                    </a:lnTo>
                    <a:lnTo>
                      <a:pt x="1515" y="1422"/>
                    </a:lnTo>
                    <a:lnTo>
                      <a:pt x="1511" y="1418"/>
                    </a:lnTo>
                    <a:lnTo>
                      <a:pt x="1507" y="1414"/>
                    </a:lnTo>
                    <a:lnTo>
                      <a:pt x="1507" y="1414"/>
                    </a:lnTo>
                    <a:lnTo>
                      <a:pt x="1531" y="1408"/>
                    </a:lnTo>
                    <a:lnTo>
                      <a:pt x="1554" y="1400"/>
                    </a:lnTo>
                    <a:lnTo>
                      <a:pt x="1564" y="1396"/>
                    </a:lnTo>
                    <a:lnTo>
                      <a:pt x="1574" y="1390"/>
                    </a:lnTo>
                    <a:lnTo>
                      <a:pt x="1581" y="1383"/>
                    </a:lnTo>
                    <a:lnTo>
                      <a:pt x="1585" y="1376"/>
                    </a:lnTo>
                    <a:lnTo>
                      <a:pt x="1585" y="1376"/>
                    </a:lnTo>
                    <a:lnTo>
                      <a:pt x="1585" y="1377"/>
                    </a:lnTo>
                    <a:lnTo>
                      <a:pt x="1584" y="1379"/>
                    </a:lnTo>
                    <a:lnTo>
                      <a:pt x="1584" y="1379"/>
                    </a:lnTo>
                    <a:lnTo>
                      <a:pt x="1566" y="1386"/>
                    </a:lnTo>
                    <a:lnTo>
                      <a:pt x="1554" y="1390"/>
                    </a:lnTo>
                    <a:lnTo>
                      <a:pt x="1543" y="1393"/>
                    </a:lnTo>
                    <a:lnTo>
                      <a:pt x="1532" y="1393"/>
                    </a:lnTo>
                    <a:lnTo>
                      <a:pt x="1521" y="1393"/>
                    </a:lnTo>
                    <a:lnTo>
                      <a:pt x="1517" y="1390"/>
                    </a:lnTo>
                    <a:lnTo>
                      <a:pt x="1512" y="1389"/>
                    </a:lnTo>
                    <a:lnTo>
                      <a:pt x="1509" y="1384"/>
                    </a:lnTo>
                    <a:lnTo>
                      <a:pt x="1507" y="1380"/>
                    </a:lnTo>
                    <a:lnTo>
                      <a:pt x="1507" y="1380"/>
                    </a:lnTo>
                    <a:close/>
                    <a:moveTo>
                      <a:pt x="1396" y="1230"/>
                    </a:moveTo>
                    <a:lnTo>
                      <a:pt x="1396" y="1230"/>
                    </a:lnTo>
                    <a:lnTo>
                      <a:pt x="1393" y="1229"/>
                    </a:lnTo>
                    <a:lnTo>
                      <a:pt x="1393" y="1226"/>
                    </a:lnTo>
                    <a:lnTo>
                      <a:pt x="1394" y="1220"/>
                    </a:lnTo>
                    <a:lnTo>
                      <a:pt x="1394" y="1214"/>
                    </a:lnTo>
                    <a:lnTo>
                      <a:pt x="1393" y="1213"/>
                    </a:lnTo>
                    <a:lnTo>
                      <a:pt x="1392" y="1213"/>
                    </a:lnTo>
                    <a:lnTo>
                      <a:pt x="1392" y="1213"/>
                    </a:lnTo>
                    <a:lnTo>
                      <a:pt x="1390" y="1219"/>
                    </a:lnTo>
                    <a:lnTo>
                      <a:pt x="1390" y="1224"/>
                    </a:lnTo>
                    <a:lnTo>
                      <a:pt x="1392" y="1230"/>
                    </a:lnTo>
                    <a:lnTo>
                      <a:pt x="1393" y="1230"/>
                    </a:lnTo>
                    <a:lnTo>
                      <a:pt x="1396" y="1230"/>
                    </a:lnTo>
                    <a:lnTo>
                      <a:pt x="1396" y="1230"/>
                    </a:lnTo>
                    <a:close/>
                    <a:moveTo>
                      <a:pt x="1376" y="1265"/>
                    </a:moveTo>
                    <a:lnTo>
                      <a:pt x="1376" y="1265"/>
                    </a:lnTo>
                    <a:lnTo>
                      <a:pt x="1378" y="1261"/>
                    </a:lnTo>
                    <a:lnTo>
                      <a:pt x="1380" y="1258"/>
                    </a:lnTo>
                    <a:lnTo>
                      <a:pt x="1383" y="1255"/>
                    </a:lnTo>
                    <a:lnTo>
                      <a:pt x="1386" y="1251"/>
                    </a:lnTo>
                    <a:lnTo>
                      <a:pt x="1386" y="1251"/>
                    </a:lnTo>
                    <a:lnTo>
                      <a:pt x="1383" y="1251"/>
                    </a:lnTo>
                    <a:lnTo>
                      <a:pt x="1382" y="1250"/>
                    </a:lnTo>
                    <a:lnTo>
                      <a:pt x="1380" y="1244"/>
                    </a:lnTo>
                    <a:lnTo>
                      <a:pt x="1380" y="1240"/>
                    </a:lnTo>
                    <a:lnTo>
                      <a:pt x="1379" y="1238"/>
                    </a:lnTo>
                    <a:lnTo>
                      <a:pt x="1376" y="1237"/>
                    </a:lnTo>
                    <a:lnTo>
                      <a:pt x="1376" y="1237"/>
                    </a:lnTo>
                    <a:lnTo>
                      <a:pt x="1376" y="1244"/>
                    </a:lnTo>
                    <a:lnTo>
                      <a:pt x="1375" y="1251"/>
                    </a:lnTo>
                    <a:lnTo>
                      <a:pt x="1375" y="1258"/>
                    </a:lnTo>
                    <a:lnTo>
                      <a:pt x="1376" y="1265"/>
                    </a:lnTo>
                    <a:lnTo>
                      <a:pt x="1376" y="1265"/>
                    </a:lnTo>
                    <a:close/>
                    <a:moveTo>
                      <a:pt x="2116" y="1337"/>
                    </a:moveTo>
                    <a:lnTo>
                      <a:pt x="2116" y="1337"/>
                    </a:lnTo>
                    <a:lnTo>
                      <a:pt x="2113" y="1334"/>
                    </a:lnTo>
                    <a:lnTo>
                      <a:pt x="2110" y="1334"/>
                    </a:lnTo>
                    <a:lnTo>
                      <a:pt x="2106" y="1334"/>
                    </a:lnTo>
                    <a:lnTo>
                      <a:pt x="2103" y="1335"/>
                    </a:lnTo>
                    <a:lnTo>
                      <a:pt x="2095" y="1337"/>
                    </a:lnTo>
                    <a:lnTo>
                      <a:pt x="2088" y="1338"/>
                    </a:lnTo>
                    <a:lnTo>
                      <a:pt x="2088" y="1338"/>
                    </a:lnTo>
                    <a:lnTo>
                      <a:pt x="2085" y="1358"/>
                    </a:lnTo>
                    <a:lnTo>
                      <a:pt x="2081" y="1376"/>
                    </a:lnTo>
                    <a:lnTo>
                      <a:pt x="2078" y="1396"/>
                    </a:lnTo>
                    <a:lnTo>
                      <a:pt x="2075" y="1414"/>
                    </a:lnTo>
                    <a:lnTo>
                      <a:pt x="2075" y="1414"/>
                    </a:lnTo>
                    <a:lnTo>
                      <a:pt x="2091" y="1411"/>
                    </a:lnTo>
                    <a:lnTo>
                      <a:pt x="2108" y="1410"/>
                    </a:lnTo>
                    <a:lnTo>
                      <a:pt x="2127" y="1408"/>
                    </a:lnTo>
                    <a:lnTo>
                      <a:pt x="2147" y="1405"/>
                    </a:lnTo>
                    <a:lnTo>
                      <a:pt x="2165" y="1403"/>
                    </a:lnTo>
                    <a:lnTo>
                      <a:pt x="2173" y="1400"/>
                    </a:lnTo>
                    <a:lnTo>
                      <a:pt x="2181" y="1396"/>
                    </a:lnTo>
                    <a:lnTo>
                      <a:pt x="2188" y="1391"/>
                    </a:lnTo>
                    <a:lnTo>
                      <a:pt x="2193" y="1387"/>
                    </a:lnTo>
                    <a:lnTo>
                      <a:pt x="2197" y="1380"/>
                    </a:lnTo>
                    <a:lnTo>
                      <a:pt x="2200" y="1373"/>
                    </a:lnTo>
                    <a:lnTo>
                      <a:pt x="2200" y="1373"/>
                    </a:lnTo>
                    <a:lnTo>
                      <a:pt x="2203" y="1373"/>
                    </a:lnTo>
                    <a:lnTo>
                      <a:pt x="2204" y="1372"/>
                    </a:lnTo>
                    <a:lnTo>
                      <a:pt x="2204" y="1369"/>
                    </a:lnTo>
                    <a:lnTo>
                      <a:pt x="2207" y="1369"/>
                    </a:lnTo>
                    <a:lnTo>
                      <a:pt x="2207" y="1369"/>
                    </a:lnTo>
                    <a:lnTo>
                      <a:pt x="2207" y="1359"/>
                    </a:lnTo>
                    <a:lnTo>
                      <a:pt x="2207" y="1359"/>
                    </a:lnTo>
                    <a:lnTo>
                      <a:pt x="2209" y="1360"/>
                    </a:lnTo>
                    <a:lnTo>
                      <a:pt x="2210" y="1360"/>
                    </a:lnTo>
                    <a:lnTo>
                      <a:pt x="2211" y="1358"/>
                    </a:lnTo>
                    <a:lnTo>
                      <a:pt x="2213" y="1355"/>
                    </a:lnTo>
                    <a:lnTo>
                      <a:pt x="2214" y="1353"/>
                    </a:lnTo>
                    <a:lnTo>
                      <a:pt x="2216" y="1352"/>
                    </a:lnTo>
                    <a:lnTo>
                      <a:pt x="2216" y="1352"/>
                    </a:lnTo>
                    <a:lnTo>
                      <a:pt x="2216" y="1327"/>
                    </a:lnTo>
                    <a:lnTo>
                      <a:pt x="2216" y="1302"/>
                    </a:lnTo>
                    <a:lnTo>
                      <a:pt x="2214" y="1289"/>
                    </a:lnTo>
                    <a:lnTo>
                      <a:pt x="2211" y="1276"/>
                    </a:lnTo>
                    <a:lnTo>
                      <a:pt x="2209" y="1265"/>
                    </a:lnTo>
                    <a:lnTo>
                      <a:pt x="2203" y="1252"/>
                    </a:lnTo>
                    <a:lnTo>
                      <a:pt x="2203" y="1252"/>
                    </a:lnTo>
                    <a:lnTo>
                      <a:pt x="2197" y="1268"/>
                    </a:lnTo>
                    <a:lnTo>
                      <a:pt x="2190" y="1282"/>
                    </a:lnTo>
                    <a:lnTo>
                      <a:pt x="2181" y="1295"/>
                    </a:lnTo>
                    <a:lnTo>
                      <a:pt x="2171" y="1306"/>
                    </a:lnTo>
                    <a:lnTo>
                      <a:pt x="2158" y="1316"/>
                    </a:lnTo>
                    <a:lnTo>
                      <a:pt x="2145" y="1324"/>
                    </a:lnTo>
                    <a:lnTo>
                      <a:pt x="2131" y="1331"/>
                    </a:lnTo>
                    <a:lnTo>
                      <a:pt x="2116" y="1337"/>
                    </a:lnTo>
                    <a:lnTo>
                      <a:pt x="2116" y="1337"/>
                    </a:lnTo>
                    <a:close/>
                    <a:moveTo>
                      <a:pt x="254" y="1276"/>
                    </a:moveTo>
                    <a:lnTo>
                      <a:pt x="254" y="1276"/>
                    </a:lnTo>
                    <a:lnTo>
                      <a:pt x="252" y="1279"/>
                    </a:lnTo>
                    <a:lnTo>
                      <a:pt x="249" y="1280"/>
                    </a:lnTo>
                    <a:lnTo>
                      <a:pt x="242" y="1285"/>
                    </a:lnTo>
                    <a:lnTo>
                      <a:pt x="235" y="1289"/>
                    </a:lnTo>
                    <a:lnTo>
                      <a:pt x="232" y="1292"/>
                    </a:lnTo>
                    <a:lnTo>
                      <a:pt x="229" y="1295"/>
                    </a:lnTo>
                    <a:lnTo>
                      <a:pt x="229" y="1295"/>
                    </a:lnTo>
                    <a:lnTo>
                      <a:pt x="240" y="1299"/>
                    </a:lnTo>
                    <a:lnTo>
                      <a:pt x="252" y="1300"/>
                    </a:lnTo>
                    <a:lnTo>
                      <a:pt x="263" y="1303"/>
                    </a:lnTo>
                    <a:lnTo>
                      <a:pt x="274" y="1306"/>
                    </a:lnTo>
                    <a:lnTo>
                      <a:pt x="274" y="1306"/>
                    </a:lnTo>
                    <a:lnTo>
                      <a:pt x="264" y="1290"/>
                    </a:lnTo>
                    <a:lnTo>
                      <a:pt x="254" y="1276"/>
                    </a:lnTo>
                    <a:lnTo>
                      <a:pt x="254" y="1276"/>
                    </a:lnTo>
                    <a:close/>
                    <a:moveTo>
                      <a:pt x="1333" y="1408"/>
                    </a:moveTo>
                    <a:lnTo>
                      <a:pt x="1333" y="1408"/>
                    </a:lnTo>
                    <a:lnTo>
                      <a:pt x="1338" y="1408"/>
                    </a:lnTo>
                    <a:lnTo>
                      <a:pt x="1345" y="1408"/>
                    </a:lnTo>
                    <a:lnTo>
                      <a:pt x="1352" y="1408"/>
                    </a:lnTo>
                    <a:lnTo>
                      <a:pt x="1361" y="1407"/>
                    </a:lnTo>
                    <a:lnTo>
                      <a:pt x="1361" y="1407"/>
                    </a:lnTo>
                    <a:lnTo>
                      <a:pt x="1358" y="1400"/>
                    </a:lnTo>
                    <a:lnTo>
                      <a:pt x="1355" y="1393"/>
                    </a:lnTo>
                    <a:lnTo>
                      <a:pt x="1351" y="1387"/>
                    </a:lnTo>
                    <a:lnTo>
                      <a:pt x="1347" y="1383"/>
                    </a:lnTo>
                    <a:lnTo>
                      <a:pt x="1347" y="1383"/>
                    </a:lnTo>
                    <a:lnTo>
                      <a:pt x="1347" y="1380"/>
                    </a:lnTo>
                    <a:lnTo>
                      <a:pt x="1347" y="1377"/>
                    </a:lnTo>
                    <a:lnTo>
                      <a:pt x="1345" y="1370"/>
                    </a:lnTo>
                    <a:lnTo>
                      <a:pt x="1342" y="1362"/>
                    </a:lnTo>
                    <a:lnTo>
                      <a:pt x="1341" y="1355"/>
                    </a:lnTo>
                    <a:lnTo>
                      <a:pt x="1341" y="1355"/>
                    </a:lnTo>
                    <a:lnTo>
                      <a:pt x="1341" y="1342"/>
                    </a:lnTo>
                    <a:lnTo>
                      <a:pt x="1341" y="1330"/>
                    </a:lnTo>
                    <a:lnTo>
                      <a:pt x="1341" y="1318"/>
                    </a:lnTo>
                    <a:lnTo>
                      <a:pt x="1341" y="1313"/>
                    </a:lnTo>
                    <a:lnTo>
                      <a:pt x="1340" y="1307"/>
                    </a:lnTo>
                    <a:lnTo>
                      <a:pt x="1340" y="1307"/>
                    </a:lnTo>
                    <a:lnTo>
                      <a:pt x="1341" y="1306"/>
                    </a:lnTo>
                    <a:lnTo>
                      <a:pt x="1341" y="1303"/>
                    </a:lnTo>
                    <a:lnTo>
                      <a:pt x="1341" y="1302"/>
                    </a:lnTo>
                    <a:lnTo>
                      <a:pt x="1342" y="1299"/>
                    </a:lnTo>
                    <a:lnTo>
                      <a:pt x="1342" y="1299"/>
                    </a:lnTo>
                    <a:lnTo>
                      <a:pt x="1334" y="1297"/>
                    </a:lnTo>
                    <a:lnTo>
                      <a:pt x="1327" y="1297"/>
                    </a:lnTo>
                    <a:lnTo>
                      <a:pt x="1327" y="1297"/>
                    </a:lnTo>
                    <a:lnTo>
                      <a:pt x="1321" y="1310"/>
                    </a:lnTo>
                    <a:lnTo>
                      <a:pt x="1317" y="1325"/>
                    </a:lnTo>
                    <a:lnTo>
                      <a:pt x="1313" y="1341"/>
                    </a:lnTo>
                    <a:lnTo>
                      <a:pt x="1312" y="1356"/>
                    </a:lnTo>
                    <a:lnTo>
                      <a:pt x="1313" y="1372"/>
                    </a:lnTo>
                    <a:lnTo>
                      <a:pt x="1316" y="1386"/>
                    </a:lnTo>
                    <a:lnTo>
                      <a:pt x="1319" y="1391"/>
                    </a:lnTo>
                    <a:lnTo>
                      <a:pt x="1323" y="1398"/>
                    </a:lnTo>
                    <a:lnTo>
                      <a:pt x="1327" y="1404"/>
                    </a:lnTo>
                    <a:lnTo>
                      <a:pt x="1333" y="1408"/>
                    </a:lnTo>
                    <a:lnTo>
                      <a:pt x="1333" y="1408"/>
                    </a:lnTo>
                    <a:close/>
                    <a:moveTo>
                      <a:pt x="875" y="1328"/>
                    </a:moveTo>
                    <a:lnTo>
                      <a:pt x="875" y="1328"/>
                    </a:lnTo>
                    <a:lnTo>
                      <a:pt x="867" y="1325"/>
                    </a:lnTo>
                    <a:lnTo>
                      <a:pt x="858" y="1321"/>
                    </a:lnTo>
                    <a:lnTo>
                      <a:pt x="850" y="1317"/>
                    </a:lnTo>
                    <a:lnTo>
                      <a:pt x="845" y="1313"/>
                    </a:lnTo>
                    <a:lnTo>
                      <a:pt x="845" y="1313"/>
                    </a:lnTo>
                    <a:lnTo>
                      <a:pt x="847" y="1311"/>
                    </a:lnTo>
                    <a:lnTo>
                      <a:pt x="847" y="1309"/>
                    </a:lnTo>
                    <a:lnTo>
                      <a:pt x="847" y="1309"/>
                    </a:lnTo>
                    <a:lnTo>
                      <a:pt x="834" y="1311"/>
                    </a:lnTo>
                    <a:lnTo>
                      <a:pt x="820" y="1311"/>
                    </a:lnTo>
                    <a:lnTo>
                      <a:pt x="792" y="1311"/>
                    </a:lnTo>
                    <a:lnTo>
                      <a:pt x="764" y="1310"/>
                    </a:lnTo>
                    <a:lnTo>
                      <a:pt x="733" y="1309"/>
                    </a:lnTo>
                    <a:lnTo>
                      <a:pt x="733" y="1309"/>
                    </a:lnTo>
                    <a:lnTo>
                      <a:pt x="725" y="1310"/>
                    </a:lnTo>
                    <a:lnTo>
                      <a:pt x="716" y="1311"/>
                    </a:lnTo>
                    <a:lnTo>
                      <a:pt x="708" y="1313"/>
                    </a:lnTo>
                    <a:lnTo>
                      <a:pt x="699" y="1314"/>
                    </a:lnTo>
                    <a:lnTo>
                      <a:pt x="699" y="1314"/>
                    </a:lnTo>
                    <a:lnTo>
                      <a:pt x="692" y="1314"/>
                    </a:lnTo>
                    <a:lnTo>
                      <a:pt x="685" y="1313"/>
                    </a:lnTo>
                    <a:lnTo>
                      <a:pt x="671" y="1311"/>
                    </a:lnTo>
                    <a:lnTo>
                      <a:pt x="671" y="1311"/>
                    </a:lnTo>
                    <a:lnTo>
                      <a:pt x="632" y="1310"/>
                    </a:lnTo>
                    <a:lnTo>
                      <a:pt x="593" y="1311"/>
                    </a:lnTo>
                    <a:lnTo>
                      <a:pt x="511" y="1313"/>
                    </a:lnTo>
                    <a:lnTo>
                      <a:pt x="511" y="1313"/>
                    </a:lnTo>
                    <a:lnTo>
                      <a:pt x="475" y="1314"/>
                    </a:lnTo>
                    <a:lnTo>
                      <a:pt x="438" y="1314"/>
                    </a:lnTo>
                    <a:lnTo>
                      <a:pt x="438" y="1314"/>
                    </a:lnTo>
                    <a:lnTo>
                      <a:pt x="424" y="1313"/>
                    </a:lnTo>
                    <a:lnTo>
                      <a:pt x="410" y="1311"/>
                    </a:lnTo>
                    <a:lnTo>
                      <a:pt x="396" y="1311"/>
                    </a:lnTo>
                    <a:lnTo>
                      <a:pt x="382" y="1311"/>
                    </a:lnTo>
                    <a:lnTo>
                      <a:pt x="382" y="1311"/>
                    </a:lnTo>
                    <a:lnTo>
                      <a:pt x="364" y="1313"/>
                    </a:lnTo>
                    <a:lnTo>
                      <a:pt x="346" y="1316"/>
                    </a:lnTo>
                    <a:lnTo>
                      <a:pt x="327" y="1317"/>
                    </a:lnTo>
                    <a:lnTo>
                      <a:pt x="309" y="1320"/>
                    </a:lnTo>
                    <a:lnTo>
                      <a:pt x="309" y="1320"/>
                    </a:lnTo>
                    <a:lnTo>
                      <a:pt x="291" y="1320"/>
                    </a:lnTo>
                    <a:lnTo>
                      <a:pt x="273" y="1318"/>
                    </a:lnTo>
                    <a:lnTo>
                      <a:pt x="256" y="1318"/>
                    </a:lnTo>
                    <a:lnTo>
                      <a:pt x="247" y="1320"/>
                    </a:lnTo>
                    <a:lnTo>
                      <a:pt x="240" y="1323"/>
                    </a:lnTo>
                    <a:lnTo>
                      <a:pt x="240" y="1323"/>
                    </a:lnTo>
                    <a:lnTo>
                      <a:pt x="239" y="1321"/>
                    </a:lnTo>
                    <a:lnTo>
                      <a:pt x="238" y="1320"/>
                    </a:lnTo>
                    <a:lnTo>
                      <a:pt x="238" y="1316"/>
                    </a:lnTo>
                    <a:lnTo>
                      <a:pt x="238" y="1313"/>
                    </a:lnTo>
                    <a:lnTo>
                      <a:pt x="238" y="1311"/>
                    </a:lnTo>
                    <a:lnTo>
                      <a:pt x="235" y="1311"/>
                    </a:lnTo>
                    <a:lnTo>
                      <a:pt x="235" y="1311"/>
                    </a:lnTo>
                    <a:lnTo>
                      <a:pt x="232" y="1309"/>
                    </a:lnTo>
                    <a:lnTo>
                      <a:pt x="228" y="1307"/>
                    </a:lnTo>
                    <a:lnTo>
                      <a:pt x="218" y="1309"/>
                    </a:lnTo>
                    <a:lnTo>
                      <a:pt x="204" y="1311"/>
                    </a:lnTo>
                    <a:lnTo>
                      <a:pt x="204" y="1311"/>
                    </a:lnTo>
                    <a:lnTo>
                      <a:pt x="197" y="1318"/>
                    </a:lnTo>
                    <a:lnTo>
                      <a:pt x="193" y="1328"/>
                    </a:lnTo>
                    <a:lnTo>
                      <a:pt x="189" y="1338"/>
                    </a:lnTo>
                    <a:lnTo>
                      <a:pt x="187" y="1348"/>
                    </a:lnTo>
                    <a:lnTo>
                      <a:pt x="187" y="1358"/>
                    </a:lnTo>
                    <a:lnTo>
                      <a:pt x="190" y="1368"/>
                    </a:lnTo>
                    <a:lnTo>
                      <a:pt x="194" y="1376"/>
                    </a:lnTo>
                    <a:lnTo>
                      <a:pt x="200" y="1384"/>
                    </a:lnTo>
                    <a:lnTo>
                      <a:pt x="200" y="1384"/>
                    </a:lnTo>
                    <a:lnTo>
                      <a:pt x="204" y="1387"/>
                    </a:lnTo>
                    <a:lnTo>
                      <a:pt x="208" y="1390"/>
                    </a:lnTo>
                    <a:lnTo>
                      <a:pt x="214" y="1390"/>
                    </a:lnTo>
                    <a:lnTo>
                      <a:pt x="219" y="1390"/>
                    </a:lnTo>
                    <a:lnTo>
                      <a:pt x="232" y="1389"/>
                    </a:lnTo>
                    <a:lnTo>
                      <a:pt x="240" y="1387"/>
                    </a:lnTo>
                    <a:lnTo>
                      <a:pt x="240" y="1387"/>
                    </a:lnTo>
                    <a:lnTo>
                      <a:pt x="257" y="1391"/>
                    </a:lnTo>
                    <a:lnTo>
                      <a:pt x="274" y="1393"/>
                    </a:lnTo>
                    <a:lnTo>
                      <a:pt x="309" y="1396"/>
                    </a:lnTo>
                    <a:lnTo>
                      <a:pt x="381" y="1397"/>
                    </a:lnTo>
                    <a:lnTo>
                      <a:pt x="381" y="1397"/>
                    </a:lnTo>
                    <a:lnTo>
                      <a:pt x="403" y="1398"/>
                    </a:lnTo>
                    <a:lnTo>
                      <a:pt x="424" y="1400"/>
                    </a:lnTo>
                    <a:lnTo>
                      <a:pt x="466" y="1405"/>
                    </a:lnTo>
                    <a:lnTo>
                      <a:pt x="466" y="1405"/>
                    </a:lnTo>
                    <a:lnTo>
                      <a:pt x="497" y="1405"/>
                    </a:lnTo>
                    <a:lnTo>
                      <a:pt x="530" y="1404"/>
                    </a:lnTo>
                    <a:lnTo>
                      <a:pt x="562" y="1404"/>
                    </a:lnTo>
                    <a:lnTo>
                      <a:pt x="579" y="1404"/>
                    </a:lnTo>
                    <a:lnTo>
                      <a:pt x="596" y="1405"/>
                    </a:lnTo>
                    <a:lnTo>
                      <a:pt x="596" y="1405"/>
                    </a:lnTo>
                    <a:lnTo>
                      <a:pt x="657" y="1411"/>
                    </a:lnTo>
                    <a:lnTo>
                      <a:pt x="716" y="1412"/>
                    </a:lnTo>
                    <a:lnTo>
                      <a:pt x="774" y="1412"/>
                    </a:lnTo>
                    <a:lnTo>
                      <a:pt x="826" y="1411"/>
                    </a:lnTo>
                    <a:lnTo>
                      <a:pt x="826" y="1411"/>
                    </a:lnTo>
                    <a:lnTo>
                      <a:pt x="833" y="1412"/>
                    </a:lnTo>
                    <a:lnTo>
                      <a:pt x="840" y="1414"/>
                    </a:lnTo>
                    <a:lnTo>
                      <a:pt x="853" y="1415"/>
                    </a:lnTo>
                    <a:lnTo>
                      <a:pt x="865" y="1412"/>
                    </a:lnTo>
                    <a:lnTo>
                      <a:pt x="878" y="1411"/>
                    </a:lnTo>
                    <a:lnTo>
                      <a:pt x="878" y="1411"/>
                    </a:lnTo>
                    <a:lnTo>
                      <a:pt x="882" y="1389"/>
                    </a:lnTo>
                    <a:lnTo>
                      <a:pt x="885" y="1379"/>
                    </a:lnTo>
                    <a:lnTo>
                      <a:pt x="885" y="1368"/>
                    </a:lnTo>
                    <a:lnTo>
                      <a:pt x="885" y="1358"/>
                    </a:lnTo>
                    <a:lnTo>
                      <a:pt x="883" y="1348"/>
                    </a:lnTo>
                    <a:lnTo>
                      <a:pt x="881" y="1338"/>
                    </a:lnTo>
                    <a:lnTo>
                      <a:pt x="875" y="1328"/>
                    </a:lnTo>
                    <a:lnTo>
                      <a:pt x="875" y="1328"/>
                    </a:lnTo>
                    <a:close/>
                    <a:moveTo>
                      <a:pt x="179" y="1393"/>
                    </a:moveTo>
                    <a:lnTo>
                      <a:pt x="179" y="1393"/>
                    </a:lnTo>
                    <a:lnTo>
                      <a:pt x="172" y="1390"/>
                    </a:lnTo>
                    <a:lnTo>
                      <a:pt x="162" y="1390"/>
                    </a:lnTo>
                    <a:lnTo>
                      <a:pt x="141" y="1391"/>
                    </a:lnTo>
                    <a:lnTo>
                      <a:pt x="117" y="1393"/>
                    </a:lnTo>
                    <a:lnTo>
                      <a:pt x="93" y="1394"/>
                    </a:lnTo>
                    <a:lnTo>
                      <a:pt x="93" y="1394"/>
                    </a:lnTo>
                    <a:lnTo>
                      <a:pt x="75" y="1393"/>
                    </a:lnTo>
                    <a:lnTo>
                      <a:pt x="66" y="1393"/>
                    </a:lnTo>
                    <a:lnTo>
                      <a:pt x="61" y="1394"/>
                    </a:lnTo>
                    <a:lnTo>
                      <a:pt x="61" y="1394"/>
                    </a:lnTo>
                    <a:lnTo>
                      <a:pt x="57" y="1397"/>
                    </a:lnTo>
                    <a:lnTo>
                      <a:pt x="52" y="1400"/>
                    </a:lnTo>
                    <a:lnTo>
                      <a:pt x="47" y="1407"/>
                    </a:lnTo>
                    <a:lnTo>
                      <a:pt x="35" y="1422"/>
                    </a:lnTo>
                    <a:lnTo>
                      <a:pt x="35" y="1422"/>
                    </a:lnTo>
                    <a:lnTo>
                      <a:pt x="23" y="1438"/>
                    </a:lnTo>
                    <a:lnTo>
                      <a:pt x="17" y="1445"/>
                    </a:lnTo>
                    <a:lnTo>
                      <a:pt x="16" y="1449"/>
                    </a:lnTo>
                    <a:lnTo>
                      <a:pt x="14" y="1453"/>
                    </a:lnTo>
                    <a:lnTo>
                      <a:pt x="14" y="1453"/>
                    </a:lnTo>
                    <a:lnTo>
                      <a:pt x="14" y="1457"/>
                    </a:lnTo>
                    <a:lnTo>
                      <a:pt x="16" y="1462"/>
                    </a:lnTo>
                    <a:lnTo>
                      <a:pt x="20" y="1470"/>
                    </a:lnTo>
                    <a:lnTo>
                      <a:pt x="24" y="1477"/>
                    </a:lnTo>
                    <a:lnTo>
                      <a:pt x="28" y="1485"/>
                    </a:lnTo>
                    <a:lnTo>
                      <a:pt x="28" y="1485"/>
                    </a:lnTo>
                    <a:lnTo>
                      <a:pt x="54" y="1498"/>
                    </a:lnTo>
                    <a:lnTo>
                      <a:pt x="80" y="1508"/>
                    </a:lnTo>
                    <a:lnTo>
                      <a:pt x="108" y="1516"/>
                    </a:lnTo>
                    <a:lnTo>
                      <a:pt x="138" y="1522"/>
                    </a:lnTo>
                    <a:lnTo>
                      <a:pt x="169" y="1528"/>
                    </a:lnTo>
                    <a:lnTo>
                      <a:pt x="201" y="1532"/>
                    </a:lnTo>
                    <a:lnTo>
                      <a:pt x="267" y="1539"/>
                    </a:lnTo>
                    <a:lnTo>
                      <a:pt x="267" y="1539"/>
                    </a:lnTo>
                    <a:lnTo>
                      <a:pt x="325" y="1543"/>
                    </a:lnTo>
                    <a:lnTo>
                      <a:pt x="325" y="1543"/>
                    </a:lnTo>
                    <a:lnTo>
                      <a:pt x="363" y="1546"/>
                    </a:lnTo>
                    <a:lnTo>
                      <a:pt x="402" y="1547"/>
                    </a:lnTo>
                    <a:lnTo>
                      <a:pt x="479" y="1549"/>
                    </a:lnTo>
                    <a:lnTo>
                      <a:pt x="552" y="1549"/>
                    </a:lnTo>
                    <a:lnTo>
                      <a:pt x="618" y="1550"/>
                    </a:lnTo>
                    <a:lnTo>
                      <a:pt x="618" y="1550"/>
                    </a:lnTo>
                    <a:lnTo>
                      <a:pt x="649" y="1553"/>
                    </a:lnTo>
                    <a:lnTo>
                      <a:pt x="680" y="1557"/>
                    </a:lnTo>
                    <a:lnTo>
                      <a:pt x="743" y="1567"/>
                    </a:lnTo>
                    <a:lnTo>
                      <a:pt x="743" y="1567"/>
                    </a:lnTo>
                    <a:lnTo>
                      <a:pt x="768" y="1568"/>
                    </a:lnTo>
                    <a:lnTo>
                      <a:pt x="794" y="1568"/>
                    </a:lnTo>
                    <a:lnTo>
                      <a:pt x="820" y="1568"/>
                    </a:lnTo>
                    <a:lnTo>
                      <a:pt x="845" y="1570"/>
                    </a:lnTo>
                    <a:lnTo>
                      <a:pt x="845" y="1570"/>
                    </a:lnTo>
                    <a:lnTo>
                      <a:pt x="869" y="1572"/>
                    </a:lnTo>
                    <a:lnTo>
                      <a:pt x="892" y="1575"/>
                    </a:lnTo>
                    <a:lnTo>
                      <a:pt x="938" y="1580"/>
                    </a:lnTo>
                    <a:lnTo>
                      <a:pt x="938" y="1580"/>
                    </a:lnTo>
                    <a:lnTo>
                      <a:pt x="968" y="1582"/>
                    </a:lnTo>
                    <a:lnTo>
                      <a:pt x="999" y="1582"/>
                    </a:lnTo>
                    <a:lnTo>
                      <a:pt x="1028" y="1581"/>
                    </a:lnTo>
                    <a:lnTo>
                      <a:pt x="1057" y="1582"/>
                    </a:lnTo>
                    <a:lnTo>
                      <a:pt x="1057" y="1582"/>
                    </a:lnTo>
                    <a:lnTo>
                      <a:pt x="1168" y="1585"/>
                    </a:lnTo>
                    <a:lnTo>
                      <a:pt x="1276" y="1588"/>
                    </a:lnTo>
                    <a:lnTo>
                      <a:pt x="1387" y="1591"/>
                    </a:lnTo>
                    <a:lnTo>
                      <a:pt x="1444" y="1594"/>
                    </a:lnTo>
                    <a:lnTo>
                      <a:pt x="1500" y="1598"/>
                    </a:lnTo>
                    <a:lnTo>
                      <a:pt x="1500" y="1598"/>
                    </a:lnTo>
                    <a:lnTo>
                      <a:pt x="1533" y="1602"/>
                    </a:lnTo>
                    <a:lnTo>
                      <a:pt x="1550" y="1603"/>
                    </a:lnTo>
                    <a:lnTo>
                      <a:pt x="1567" y="1605"/>
                    </a:lnTo>
                    <a:lnTo>
                      <a:pt x="1567" y="1605"/>
                    </a:lnTo>
                    <a:lnTo>
                      <a:pt x="1591" y="1605"/>
                    </a:lnTo>
                    <a:lnTo>
                      <a:pt x="1616" y="1603"/>
                    </a:lnTo>
                    <a:lnTo>
                      <a:pt x="1641" y="1602"/>
                    </a:lnTo>
                    <a:lnTo>
                      <a:pt x="1668" y="1601"/>
                    </a:lnTo>
                    <a:lnTo>
                      <a:pt x="1668" y="1601"/>
                    </a:lnTo>
                    <a:lnTo>
                      <a:pt x="1689" y="1602"/>
                    </a:lnTo>
                    <a:lnTo>
                      <a:pt x="1712" y="1606"/>
                    </a:lnTo>
                    <a:lnTo>
                      <a:pt x="1733" y="1609"/>
                    </a:lnTo>
                    <a:lnTo>
                      <a:pt x="1754" y="1610"/>
                    </a:lnTo>
                    <a:lnTo>
                      <a:pt x="1754" y="1610"/>
                    </a:lnTo>
                    <a:lnTo>
                      <a:pt x="1790" y="1606"/>
                    </a:lnTo>
                    <a:lnTo>
                      <a:pt x="1827" y="1603"/>
                    </a:lnTo>
                    <a:lnTo>
                      <a:pt x="1901" y="1599"/>
                    </a:lnTo>
                    <a:lnTo>
                      <a:pt x="1976" y="1598"/>
                    </a:lnTo>
                    <a:lnTo>
                      <a:pt x="2050" y="1594"/>
                    </a:lnTo>
                    <a:lnTo>
                      <a:pt x="2050" y="1594"/>
                    </a:lnTo>
                    <a:lnTo>
                      <a:pt x="2082" y="1592"/>
                    </a:lnTo>
                    <a:lnTo>
                      <a:pt x="2115" y="1588"/>
                    </a:lnTo>
                    <a:lnTo>
                      <a:pt x="2145" y="1585"/>
                    </a:lnTo>
                    <a:lnTo>
                      <a:pt x="2178" y="1584"/>
                    </a:lnTo>
                    <a:lnTo>
                      <a:pt x="2178" y="1584"/>
                    </a:lnTo>
                    <a:lnTo>
                      <a:pt x="2202" y="1582"/>
                    </a:lnTo>
                    <a:lnTo>
                      <a:pt x="2225" y="1581"/>
                    </a:lnTo>
                    <a:lnTo>
                      <a:pt x="2272" y="1572"/>
                    </a:lnTo>
                    <a:lnTo>
                      <a:pt x="2272" y="1572"/>
                    </a:lnTo>
                    <a:lnTo>
                      <a:pt x="2298" y="1570"/>
                    </a:lnTo>
                    <a:lnTo>
                      <a:pt x="2325" y="1565"/>
                    </a:lnTo>
                    <a:lnTo>
                      <a:pt x="2353" y="1564"/>
                    </a:lnTo>
                    <a:lnTo>
                      <a:pt x="2380" y="1563"/>
                    </a:lnTo>
                    <a:lnTo>
                      <a:pt x="2380" y="1563"/>
                    </a:lnTo>
                    <a:lnTo>
                      <a:pt x="2419" y="1563"/>
                    </a:lnTo>
                    <a:lnTo>
                      <a:pt x="2440" y="1563"/>
                    </a:lnTo>
                    <a:lnTo>
                      <a:pt x="2461" y="1561"/>
                    </a:lnTo>
                    <a:lnTo>
                      <a:pt x="2482" y="1558"/>
                    </a:lnTo>
                    <a:lnTo>
                      <a:pt x="2501" y="1553"/>
                    </a:lnTo>
                    <a:lnTo>
                      <a:pt x="2509" y="1550"/>
                    </a:lnTo>
                    <a:lnTo>
                      <a:pt x="2516" y="1546"/>
                    </a:lnTo>
                    <a:lnTo>
                      <a:pt x="2523" y="1542"/>
                    </a:lnTo>
                    <a:lnTo>
                      <a:pt x="2529" y="1536"/>
                    </a:lnTo>
                    <a:lnTo>
                      <a:pt x="2529" y="1536"/>
                    </a:lnTo>
                    <a:lnTo>
                      <a:pt x="2526" y="1512"/>
                    </a:lnTo>
                    <a:lnTo>
                      <a:pt x="2524" y="1498"/>
                    </a:lnTo>
                    <a:lnTo>
                      <a:pt x="2526" y="1483"/>
                    </a:lnTo>
                    <a:lnTo>
                      <a:pt x="2526" y="1483"/>
                    </a:lnTo>
                    <a:lnTo>
                      <a:pt x="2520" y="1474"/>
                    </a:lnTo>
                    <a:lnTo>
                      <a:pt x="2515" y="1467"/>
                    </a:lnTo>
                    <a:lnTo>
                      <a:pt x="2508" y="1462"/>
                    </a:lnTo>
                    <a:lnTo>
                      <a:pt x="2501" y="1457"/>
                    </a:lnTo>
                    <a:lnTo>
                      <a:pt x="2492" y="1453"/>
                    </a:lnTo>
                    <a:lnTo>
                      <a:pt x="2484" y="1450"/>
                    </a:lnTo>
                    <a:lnTo>
                      <a:pt x="2465" y="1446"/>
                    </a:lnTo>
                    <a:lnTo>
                      <a:pt x="2444" y="1445"/>
                    </a:lnTo>
                    <a:lnTo>
                      <a:pt x="2423" y="1443"/>
                    </a:lnTo>
                    <a:lnTo>
                      <a:pt x="2377" y="1442"/>
                    </a:lnTo>
                    <a:lnTo>
                      <a:pt x="2377" y="1442"/>
                    </a:lnTo>
                    <a:lnTo>
                      <a:pt x="2348" y="1439"/>
                    </a:lnTo>
                    <a:lnTo>
                      <a:pt x="2319" y="1436"/>
                    </a:lnTo>
                    <a:lnTo>
                      <a:pt x="2293" y="1433"/>
                    </a:lnTo>
                    <a:lnTo>
                      <a:pt x="2280" y="1435"/>
                    </a:lnTo>
                    <a:lnTo>
                      <a:pt x="2270" y="1436"/>
                    </a:lnTo>
                    <a:lnTo>
                      <a:pt x="2270" y="1436"/>
                    </a:lnTo>
                    <a:lnTo>
                      <a:pt x="2255" y="1433"/>
                    </a:lnTo>
                    <a:lnTo>
                      <a:pt x="2239" y="1431"/>
                    </a:lnTo>
                    <a:lnTo>
                      <a:pt x="2224" y="1431"/>
                    </a:lnTo>
                    <a:lnTo>
                      <a:pt x="2207" y="1431"/>
                    </a:lnTo>
                    <a:lnTo>
                      <a:pt x="2150" y="1432"/>
                    </a:lnTo>
                    <a:lnTo>
                      <a:pt x="2150" y="1432"/>
                    </a:lnTo>
                    <a:lnTo>
                      <a:pt x="2130" y="1429"/>
                    </a:lnTo>
                    <a:lnTo>
                      <a:pt x="2110" y="1428"/>
                    </a:lnTo>
                    <a:lnTo>
                      <a:pt x="2100" y="1426"/>
                    </a:lnTo>
                    <a:lnTo>
                      <a:pt x="2091" y="1426"/>
                    </a:lnTo>
                    <a:lnTo>
                      <a:pt x="2082" y="1428"/>
                    </a:lnTo>
                    <a:lnTo>
                      <a:pt x="2072" y="1432"/>
                    </a:lnTo>
                    <a:lnTo>
                      <a:pt x="2072" y="1432"/>
                    </a:lnTo>
                    <a:lnTo>
                      <a:pt x="2072" y="1438"/>
                    </a:lnTo>
                    <a:lnTo>
                      <a:pt x="2072" y="1443"/>
                    </a:lnTo>
                    <a:lnTo>
                      <a:pt x="2071" y="1455"/>
                    </a:lnTo>
                    <a:lnTo>
                      <a:pt x="2071" y="1455"/>
                    </a:lnTo>
                    <a:lnTo>
                      <a:pt x="2070" y="1467"/>
                    </a:lnTo>
                    <a:lnTo>
                      <a:pt x="2070" y="1474"/>
                    </a:lnTo>
                    <a:lnTo>
                      <a:pt x="2067" y="1480"/>
                    </a:lnTo>
                    <a:lnTo>
                      <a:pt x="2067" y="1480"/>
                    </a:lnTo>
                    <a:lnTo>
                      <a:pt x="2064" y="1483"/>
                    </a:lnTo>
                    <a:lnTo>
                      <a:pt x="2058" y="1485"/>
                    </a:lnTo>
                    <a:lnTo>
                      <a:pt x="2044" y="1492"/>
                    </a:lnTo>
                    <a:lnTo>
                      <a:pt x="2016" y="1504"/>
                    </a:lnTo>
                    <a:lnTo>
                      <a:pt x="2016" y="1504"/>
                    </a:lnTo>
                    <a:lnTo>
                      <a:pt x="1999" y="1508"/>
                    </a:lnTo>
                    <a:lnTo>
                      <a:pt x="1983" y="1511"/>
                    </a:lnTo>
                    <a:lnTo>
                      <a:pt x="1955" y="1515"/>
                    </a:lnTo>
                    <a:lnTo>
                      <a:pt x="1955" y="1515"/>
                    </a:lnTo>
                    <a:lnTo>
                      <a:pt x="1924" y="1525"/>
                    </a:lnTo>
                    <a:lnTo>
                      <a:pt x="1893" y="1533"/>
                    </a:lnTo>
                    <a:lnTo>
                      <a:pt x="1865" y="1542"/>
                    </a:lnTo>
                    <a:lnTo>
                      <a:pt x="1837" y="1549"/>
                    </a:lnTo>
                    <a:lnTo>
                      <a:pt x="1837" y="1549"/>
                    </a:lnTo>
                    <a:lnTo>
                      <a:pt x="1828" y="1556"/>
                    </a:lnTo>
                    <a:lnTo>
                      <a:pt x="1820" y="1563"/>
                    </a:lnTo>
                    <a:lnTo>
                      <a:pt x="1810" y="1568"/>
                    </a:lnTo>
                    <a:lnTo>
                      <a:pt x="1799" y="1572"/>
                    </a:lnTo>
                    <a:lnTo>
                      <a:pt x="1787" y="1575"/>
                    </a:lnTo>
                    <a:lnTo>
                      <a:pt x="1776" y="1577"/>
                    </a:lnTo>
                    <a:lnTo>
                      <a:pt x="1766" y="1577"/>
                    </a:lnTo>
                    <a:lnTo>
                      <a:pt x="1755" y="1572"/>
                    </a:lnTo>
                    <a:lnTo>
                      <a:pt x="1755" y="1572"/>
                    </a:lnTo>
                    <a:lnTo>
                      <a:pt x="1751" y="1571"/>
                    </a:lnTo>
                    <a:lnTo>
                      <a:pt x="1747" y="1567"/>
                    </a:lnTo>
                    <a:lnTo>
                      <a:pt x="1740" y="1558"/>
                    </a:lnTo>
                    <a:lnTo>
                      <a:pt x="1734" y="1551"/>
                    </a:lnTo>
                    <a:lnTo>
                      <a:pt x="1730" y="1547"/>
                    </a:lnTo>
                    <a:lnTo>
                      <a:pt x="1726" y="1546"/>
                    </a:lnTo>
                    <a:lnTo>
                      <a:pt x="1726" y="1546"/>
                    </a:lnTo>
                    <a:lnTo>
                      <a:pt x="1720" y="1543"/>
                    </a:lnTo>
                    <a:lnTo>
                      <a:pt x="1714" y="1543"/>
                    </a:lnTo>
                    <a:lnTo>
                      <a:pt x="1699" y="1542"/>
                    </a:lnTo>
                    <a:lnTo>
                      <a:pt x="1668" y="1543"/>
                    </a:lnTo>
                    <a:lnTo>
                      <a:pt x="1668" y="1543"/>
                    </a:lnTo>
                    <a:lnTo>
                      <a:pt x="1640" y="1546"/>
                    </a:lnTo>
                    <a:lnTo>
                      <a:pt x="1613" y="1547"/>
                    </a:lnTo>
                    <a:lnTo>
                      <a:pt x="1613" y="1547"/>
                    </a:lnTo>
                    <a:lnTo>
                      <a:pt x="1574" y="1546"/>
                    </a:lnTo>
                    <a:lnTo>
                      <a:pt x="1536" y="1544"/>
                    </a:lnTo>
                    <a:lnTo>
                      <a:pt x="1501" y="1546"/>
                    </a:lnTo>
                    <a:lnTo>
                      <a:pt x="1484" y="1546"/>
                    </a:lnTo>
                    <a:lnTo>
                      <a:pt x="1467" y="1549"/>
                    </a:lnTo>
                    <a:lnTo>
                      <a:pt x="1467" y="1549"/>
                    </a:lnTo>
                    <a:lnTo>
                      <a:pt x="1462" y="1546"/>
                    </a:lnTo>
                    <a:lnTo>
                      <a:pt x="1456" y="1542"/>
                    </a:lnTo>
                    <a:lnTo>
                      <a:pt x="1448" y="1532"/>
                    </a:lnTo>
                    <a:lnTo>
                      <a:pt x="1441" y="1521"/>
                    </a:lnTo>
                    <a:lnTo>
                      <a:pt x="1435" y="1508"/>
                    </a:lnTo>
                    <a:lnTo>
                      <a:pt x="1427" y="1481"/>
                    </a:lnTo>
                    <a:lnTo>
                      <a:pt x="1421" y="1467"/>
                    </a:lnTo>
                    <a:lnTo>
                      <a:pt x="1417" y="1455"/>
                    </a:lnTo>
                    <a:lnTo>
                      <a:pt x="1417" y="1455"/>
                    </a:lnTo>
                    <a:lnTo>
                      <a:pt x="1393" y="1455"/>
                    </a:lnTo>
                    <a:lnTo>
                      <a:pt x="1369" y="1452"/>
                    </a:lnTo>
                    <a:lnTo>
                      <a:pt x="1347" y="1448"/>
                    </a:lnTo>
                    <a:lnTo>
                      <a:pt x="1323" y="1446"/>
                    </a:lnTo>
                    <a:lnTo>
                      <a:pt x="1323" y="1446"/>
                    </a:lnTo>
                    <a:lnTo>
                      <a:pt x="1295" y="1443"/>
                    </a:lnTo>
                    <a:lnTo>
                      <a:pt x="1267" y="1443"/>
                    </a:lnTo>
                    <a:lnTo>
                      <a:pt x="1237" y="1443"/>
                    </a:lnTo>
                    <a:lnTo>
                      <a:pt x="1209" y="1442"/>
                    </a:lnTo>
                    <a:lnTo>
                      <a:pt x="1209" y="1442"/>
                    </a:lnTo>
                    <a:lnTo>
                      <a:pt x="1201" y="1441"/>
                    </a:lnTo>
                    <a:lnTo>
                      <a:pt x="1191" y="1439"/>
                    </a:lnTo>
                    <a:lnTo>
                      <a:pt x="1182" y="1436"/>
                    </a:lnTo>
                    <a:lnTo>
                      <a:pt x="1173" y="1435"/>
                    </a:lnTo>
                    <a:lnTo>
                      <a:pt x="1173" y="1435"/>
                    </a:lnTo>
                    <a:lnTo>
                      <a:pt x="1032" y="1421"/>
                    </a:lnTo>
                    <a:lnTo>
                      <a:pt x="962" y="1415"/>
                    </a:lnTo>
                    <a:lnTo>
                      <a:pt x="893" y="1411"/>
                    </a:lnTo>
                    <a:lnTo>
                      <a:pt x="893" y="1411"/>
                    </a:lnTo>
                    <a:lnTo>
                      <a:pt x="886" y="1417"/>
                    </a:lnTo>
                    <a:lnTo>
                      <a:pt x="881" y="1424"/>
                    </a:lnTo>
                    <a:lnTo>
                      <a:pt x="875" y="1429"/>
                    </a:lnTo>
                    <a:lnTo>
                      <a:pt x="867" y="1435"/>
                    </a:lnTo>
                    <a:lnTo>
                      <a:pt x="867" y="1435"/>
                    </a:lnTo>
                    <a:lnTo>
                      <a:pt x="871" y="1446"/>
                    </a:lnTo>
                    <a:lnTo>
                      <a:pt x="872" y="1457"/>
                    </a:lnTo>
                    <a:lnTo>
                      <a:pt x="872" y="1470"/>
                    </a:lnTo>
                    <a:lnTo>
                      <a:pt x="871" y="1481"/>
                    </a:lnTo>
                    <a:lnTo>
                      <a:pt x="867" y="1502"/>
                    </a:lnTo>
                    <a:lnTo>
                      <a:pt x="861" y="1521"/>
                    </a:lnTo>
                    <a:lnTo>
                      <a:pt x="861" y="1521"/>
                    </a:lnTo>
                    <a:lnTo>
                      <a:pt x="850" y="1523"/>
                    </a:lnTo>
                    <a:lnTo>
                      <a:pt x="838" y="1526"/>
                    </a:lnTo>
                    <a:lnTo>
                      <a:pt x="816" y="1526"/>
                    </a:lnTo>
                    <a:lnTo>
                      <a:pt x="794" y="1526"/>
                    </a:lnTo>
                    <a:lnTo>
                      <a:pt x="771" y="1525"/>
                    </a:lnTo>
                    <a:lnTo>
                      <a:pt x="771" y="1525"/>
                    </a:lnTo>
                    <a:lnTo>
                      <a:pt x="757" y="1525"/>
                    </a:lnTo>
                    <a:lnTo>
                      <a:pt x="746" y="1526"/>
                    </a:lnTo>
                    <a:lnTo>
                      <a:pt x="746" y="1526"/>
                    </a:lnTo>
                    <a:lnTo>
                      <a:pt x="723" y="1523"/>
                    </a:lnTo>
                    <a:lnTo>
                      <a:pt x="699" y="1521"/>
                    </a:lnTo>
                    <a:lnTo>
                      <a:pt x="676" y="1516"/>
                    </a:lnTo>
                    <a:lnTo>
                      <a:pt x="653" y="1515"/>
                    </a:lnTo>
                    <a:lnTo>
                      <a:pt x="653" y="1515"/>
                    </a:lnTo>
                    <a:lnTo>
                      <a:pt x="586" y="1514"/>
                    </a:lnTo>
                    <a:lnTo>
                      <a:pt x="518" y="1509"/>
                    </a:lnTo>
                    <a:lnTo>
                      <a:pt x="451" y="1504"/>
                    </a:lnTo>
                    <a:lnTo>
                      <a:pt x="385" y="1499"/>
                    </a:lnTo>
                    <a:lnTo>
                      <a:pt x="385" y="1499"/>
                    </a:lnTo>
                    <a:lnTo>
                      <a:pt x="370" y="1499"/>
                    </a:lnTo>
                    <a:lnTo>
                      <a:pt x="370" y="1499"/>
                    </a:lnTo>
                    <a:lnTo>
                      <a:pt x="332" y="1502"/>
                    </a:lnTo>
                    <a:lnTo>
                      <a:pt x="295" y="1507"/>
                    </a:lnTo>
                    <a:lnTo>
                      <a:pt x="259" y="1511"/>
                    </a:lnTo>
                    <a:lnTo>
                      <a:pt x="242" y="1512"/>
                    </a:lnTo>
                    <a:lnTo>
                      <a:pt x="225" y="1512"/>
                    </a:lnTo>
                    <a:lnTo>
                      <a:pt x="225" y="1512"/>
                    </a:lnTo>
                    <a:lnTo>
                      <a:pt x="215" y="1502"/>
                    </a:lnTo>
                    <a:lnTo>
                      <a:pt x="207" y="1490"/>
                    </a:lnTo>
                    <a:lnTo>
                      <a:pt x="198" y="1477"/>
                    </a:lnTo>
                    <a:lnTo>
                      <a:pt x="193" y="1463"/>
                    </a:lnTo>
                    <a:lnTo>
                      <a:pt x="189" y="1448"/>
                    </a:lnTo>
                    <a:lnTo>
                      <a:pt x="189" y="1441"/>
                    </a:lnTo>
                    <a:lnTo>
                      <a:pt x="189" y="1433"/>
                    </a:lnTo>
                    <a:lnTo>
                      <a:pt x="190" y="1426"/>
                    </a:lnTo>
                    <a:lnTo>
                      <a:pt x="193" y="1419"/>
                    </a:lnTo>
                    <a:lnTo>
                      <a:pt x="196" y="1412"/>
                    </a:lnTo>
                    <a:lnTo>
                      <a:pt x="200" y="1407"/>
                    </a:lnTo>
                    <a:lnTo>
                      <a:pt x="200" y="1407"/>
                    </a:lnTo>
                    <a:lnTo>
                      <a:pt x="197" y="1408"/>
                    </a:lnTo>
                    <a:lnTo>
                      <a:pt x="194" y="1408"/>
                    </a:lnTo>
                    <a:lnTo>
                      <a:pt x="191" y="1405"/>
                    </a:lnTo>
                    <a:lnTo>
                      <a:pt x="190" y="1404"/>
                    </a:lnTo>
                    <a:lnTo>
                      <a:pt x="184" y="1397"/>
                    </a:lnTo>
                    <a:lnTo>
                      <a:pt x="183" y="1396"/>
                    </a:lnTo>
                    <a:lnTo>
                      <a:pt x="179" y="1393"/>
                    </a:lnTo>
                    <a:lnTo>
                      <a:pt x="179" y="1393"/>
                    </a:lnTo>
                    <a:close/>
                    <a:moveTo>
                      <a:pt x="204" y="1453"/>
                    </a:moveTo>
                    <a:lnTo>
                      <a:pt x="204" y="1453"/>
                    </a:lnTo>
                    <a:lnTo>
                      <a:pt x="208" y="1462"/>
                    </a:lnTo>
                    <a:lnTo>
                      <a:pt x="215" y="1474"/>
                    </a:lnTo>
                    <a:lnTo>
                      <a:pt x="224" y="1484"/>
                    </a:lnTo>
                    <a:lnTo>
                      <a:pt x="229" y="1491"/>
                    </a:lnTo>
                    <a:lnTo>
                      <a:pt x="229" y="1491"/>
                    </a:lnTo>
                    <a:lnTo>
                      <a:pt x="235" y="1492"/>
                    </a:lnTo>
                    <a:lnTo>
                      <a:pt x="240" y="1494"/>
                    </a:lnTo>
                    <a:lnTo>
                      <a:pt x="254" y="1495"/>
                    </a:lnTo>
                    <a:lnTo>
                      <a:pt x="284" y="1494"/>
                    </a:lnTo>
                    <a:lnTo>
                      <a:pt x="284" y="1494"/>
                    </a:lnTo>
                    <a:lnTo>
                      <a:pt x="308" y="1492"/>
                    </a:lnTo>
                    <a:lnTo>
                      <a:pt x="330" y="1490"/>
                    </a:lnTo>
                    <a:lnTo>
                      <a:pt x="353" y="1487"/>
                    </a:lnTo>
                    <a:lnTo>
                      <a:pt x="377" y="1485"/>
                    </a:lnTo>
                    <a:lnTo>
                      <a:pt x="377" y="1485"/>
                    </a:lnTo>
                    <a:lnTo>
                      <a:pt x="400" y="1487"/>
                    </a:lnTo>
                    <a:lnTo>
                      <a:pt x="424" y="1488"/>
                    </a:lnTo>
                    <a:lnTo>
                      <a:pt x="472" y="1492"/>
                    </a:lnTo>
                    <a:lnTo>
                      <a:pt x="523" y="1498"/>
                    </a:lnTo>
                    <a:lnTo>
                      <a:pt x="573" y="1504"/>
                    </a:lnTo>
                    <a:lnTo>
                      <a:pt x="573" y="1504"/>
                    </a:lnTo>
                    <a:lnTo>
                      <a:pt x="597" y="1504"/>
                    </a:lnTo>
                    <a:lnTo>
                      <a:pt x="619" y="1504"/>
                    </a:lnTo>
                    <a:lnTo>
                      <a:pt x="643" y="1502"/>
                    </a:lnTo>
                    <a:lnTo>
                      <a:pt x="666" y="1504"/>
                    </a:lnTo>
                    <a:lnTo>
                      <a:pt x="666" y="1504"/>
                    </a:lnTo>
                    <a:lnTo>
                      <a:pt x="712" y="1508"/>
                    </a:lnTo>
                    <a:lnTo>
                      <a:pt x="758" y="1512"/>
                    </a:lnTo>
                    <a:lnTo>
                      <a:pt x="780" y="1514"/>
                    </a:lnTo>
                    <a:lnTo>
                      <a:pt x="802" y="1514"/>
                    </a:lnTo>
                    <a:lnTo>
                      <a:pt x="823" y="1511"/>
                    </a:lnTo>
                    <a:lnTo>
                      <a:pt x="844" y="1507"/>
                    </a:lnTo>
                    <a:lnTo>
                      <a:pt x="844" y="1507"/>
                    </a:lnTo>
                    <a:lnTo>
                      <a:pt x="848" y="1501"/>
                    </a:lnTo>
                    <a:lnTo>
                      <a:pt x="851" y="1494"/>
                    </a:lnTo>
                    <a:lnTo>
                      <a:pt x="857" y="1478"/>
                    </a:lnTo>
                    <a:lnTo>
                      <a:pt x="858" y="1470"/>
                    </a:lnTo>
                    <a:lnTo>
                      <a:pt x="858" y="1463"/>
                    </a:lnTo>
                    <a:lnTo>
                      <a:pt x="857" y="1456"/>
                    </a:lnTo>
                    <a:lnTo>
                      <a:pt x="854" y="1450"/>
                    </a:lnTo>
                    <a:lnTo>
                      <a:pt x="854" y="1450"/>
                    </a:lnTo>
                    <a:lnTo>
                      <a:pt x="853" y="1448"/>
                    </a:lnTo>
                    <a:lnTo>
                      <a:pt x="848" y="1445"/>
                    </a:lnTo>
                    <a:lnTo>
                      <a:pt x="840" y="1441"/>
                    </a:lnTo>
                    <a:lnTo>
                      <a:pt x="840" y="1441"/>
                    </a:lnTo>
                    <a:lnTo>
                      <a:pt x="824" y="1428"/>
                    </a:lnTo>
                    <a:lnTo>
                      <a:pt x="824" y="1428"/>
                    </a:lnTo>
                    <a:lnTo>
                      <a:pt x="801" y="1426"/>
                    </a:lnTo>
                    <a:lnTo>
                      <a:pt x="777" y="1425"/>
                    </a:lnTo>
                    <a:lnTo>
                      <a:pt x="728" y="1426"/>
                    </a:lnTo>
                    <a:lnTo>
                      <a:pt x="677" y="1426"/>
                    </a:lnTo>
                    <a:lnTo>
                      <a:pt x="652" y="1426"/>
                    </a:lnTo>
                    <a:lnTo>
                      <a:pt x="626" y="1425"/>
                    </a:lnTo>
                    <a:lnTo>
                      <a:pt x="626" y="1425"/>
                    </a:lnTo>
                    <a:lnTo>
                      <a:pt x="619" y="1424"/>
                    </a:lnTo>
                    <a:lnTo>
                      <a:pt x="611" y="1421"/>
                    </a:lnTo>
                    <a:lnTo>
                      <a:pt x="603" y="1419"/>
                    </a:lnTo>
                    <a:lnTo>
                      <a:pt x="594" y="1418"/>
                    </a:lnTo>
                    <a:lnTo>
                      <a:pt x="594" y="1418"/>
                    </a:lnTo>
                    <a:lnTo>
                      <a:pt x="575" y="1417"/>
                    </a:lnTo>
                    <a:lnTo>
                      <a:pt x="556" y="1417"/>
                    </a:lnTo>
                    <a:lnTo>
                      <a:pt x="518" y="1419"/>
                    </a:lnTo>
                    <a:lnTo>
                      <a:pt x="518" y="1419"/>
                    </a:lnTo>
                    <a:lnTo>
                      <a:pt x="502" y="1419"/>
                    </a:lnTo>
                    <a:lnTo>
                      <a:pt x="485" y="1418"/>
                    </a:lnTo>
                    <a:lnTo>
                      <a:pt x="450" y="1415"/>
                    </a:lnTo>
                    <a:lnTo>
                      <a:pt x="415" y="1411"/>
                    </a:lnTo>
                    <a:lnTo>
                      <a:pt x="396" y="1410"/>
                    </a:lnTo>
                    <a:lnTo>
                      <a:pt x="378" y="1408"/>
                    </a:lnTo>
                    <a:lnTo>
                      <a:pt x="378" y="1408"/>
                    </a:lnTo>
                    <a:lnTo>
                      <a:pt x="302" y="1408"/>
                    </a:lnTo>
                    <a:lnTo>
                      <a:pt x="224" y="1405"/>
                    </a:lnTo>
                    <a:lnTo>
                      <a:pt x="224" y="1405"/>
                    </a:lnTo>
                    <a:lnTo>
                      <a:pt x="215" y="1415"/>
                    </a:lnTo>
                    <a:lnTo>
                      <a:pt x="208" y="1426"/>
                    </a:lnTo>
                    <a:lnTo>
                      <a:pt x="205" y="1432"/>
                    </a:lnTo>
                    <a:lnTo>
                      <a:pt x="204" y="1438"/>
                    </a:lnTo>
                    <a:lnTo>
                      <a:pt x="203" y="1445"/>
                    </a:lnTo>
                    <a:lnTo>
                      <a:pt x="204" y="1453"/>
                    </a:lnTo>
                    <a:lnTo>
                      <a:pt x="204" y="1453"/>
                    </a:lnTo>
                    <a:close/>
                    <a:moveTo>
                      <a:pt x="1410" y="1439"/>
                    </a:moveTo>
                    <a:lnTo>
                      <a:pt x="1410" y="1439"/>
                    </a:lnTo>
                    <a:lnTo>
                      <a:pt x="1399" y="1433"/>
                    </a:lnTo>
                    <a:lnTo>
                      <a:pt x="1389" y="1428"/>
                    </a:lnTo>
                    <a:lnTo>
                      <a:pt x="1372" y="1414"/>
                    </a:lnTo>
                    <a:lnTo>
                      <a:pt x="1372" y="1414"/>
                    </a:lnTo>
                    <a:lnTo>
                      <a:pt x="1368" y="1418"/>
                    </a:lnTo>
                    <a:lnTo>
                      <a:pt x="1361" y="1421"/>
                    </a:lnTo>
                    <a:lnTo>
                      <a:pt x="1348" y="1424"/>
                    </a:lnTo>
                    <a:lnTo>
                      <a:pt x="1334" y="1426"/>
                    </a:lnTo>
                    <a:lnTo>
                      <a:pt x="1327" y="1428"/>
                    </a:lnTo>
                    <a:lnTo>
                      <a:pt x="1321" y="1432"/>
                    </a:lnTo>
                    <a:lnTo>
                      <a:pt x="1321" y="1432"/>
                    </a:lnTo>
                    <a:lnTo>
                      <a:pt x="1366" y="1436"/>
                    </a:lnTo>
                    <a:lnTo>
                      <a:pt x="1387" y="1438"/>
                    </a:lnTo>
                    <a:lnTo>
                      <a:pt x="1410" y="1439"/>
                    </a:lnTo>
                    <a:lnTo>
                      <a:pt x="1410" y="14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3" name="组 22"/>
          <p:cNvGrpSpPr/>
          <p:nvPr/>
        </p:nvGrpSpPr>
        <p:grpSpPr>
          <a:xfrm>
            <a:off x="1512821" y="4292722"/>
            <a:ext cx="1613092" cy="2103537"/>
            <a:chOff x="1215833" y="4605625"/>
            <a:chExt cx="1613092" cy="2103537"/>
          </a:xfrm>
        </p:grpSpPr>
        <p:sp>
          <p:nvSpPr>
            <p:cNvPr id="24" name="文本框 23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</a:t>
              </a:r>
              <a:r>
                <a:rPr lang="zh-CN" altLang="en-US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replace </a:t>
              </a:r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26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 26"/>
          <p:cNvGrpSpPr/>
          <p:nvPr/>
        </p:nvGrpSpPr>
        <p:grpSpPr>
          <a:xfrm>
            <a:off x="5355948" y="4359680"/>
            <a:ext cx="1613092" cy="2103537"/>
            <a:chOff x="1215833" y="4605625"/>
            <a:chExt cx="1613092" cy="2103537"/>
          </a:xfrm>
        </p:grpSpPr>
        <p:sp>
          <p:nvSpPr>
            <p:cNvPr id="28" name="文本框 27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30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 30"/>
          <p:cNvGrpSpPr/>
          <p:nvPr/>
        </p:nvGrpSpPr>
        <p:grpSpPr>
          <a:xfrm>
            <a:off x="9199074" y="4426638"/>
            <a:ext cx="1613092" cy="2103537"/>
            <a:chOff x="1215833" y="4605625"/>
            <a:chExt cx="1613092" cy="2103537"/>
          </a:xfrm>
        </p:grpSpPr>
        <p:sp>
          <p:nvSpPr>
            <p:cNvPr id="32" name="文本框 31"/>
            <p:cNvSpPr txBox="1"/>
            <p:nvPr/>
          </p:nvSpPr>
          <p:spPr>
            <a:xfrm>
              <a:off x="1215834" y="4605625"/>
              <a:ext cx="1613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215833" y="5139502"/>
              <a:ext cx="147989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753244" y="5060806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 34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36" name="文本框 35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7" name="组 36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38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 38"/>
          <p:cNvGrpSpPr/>
          <p:nvPr/>
        </p:nvGrpSpPr>
        <p:grpSpPr>
          <a:xfrm>
            <a:off x="1116589" y="1447145"/>
            <a:ext cx="3486373" cy="4429597"/>
            <a:chOff x="1165946" y="1799571"/>
            <a:chExt cx="2690463" cy="3418357"/>
          </a:xfrm>
        </p:grpSpPr>
        <p:sp>
          <p:nvSpPr>
            <p:cNvPr id="9" name="Freeform 6"/>
            <p:cNvSpPr/>
            <p:nvPr/>
          </p:nvSpPr>
          <p:spPr bwMode="auto">
            <a:xfrm rot="20796978">
              <a:off x="1282611" y="2162792"/>
              <a:ext cx="2359537" cy="2935502"/>
            </a:xfrm>
            <a:custGeom>
              <a:avLst/>
              <a:gdLst>
                <a:gd name="T0" fmla="*/ 0 w 71"/>
                <a:gd name="T1" fmla="*/ 77 h 89"/>
                <a:gd name="T2" fmla="*/ 56 w 71"/>
                <a:gd name="T3" fmla="*/ 89 h 89"/>
                <a:gd name="T4" fmla="*/ 71 w 71"/>
                <a:gd name="T5" fmla="*/ 13 h 89"/>
                <a:gd name="T6" fmla="*/ 14 w 71"/>
                <a:gd name="T7" fmla="*/ 0 h 89"/>
                <a:gd name="T8" fmla="*/ 0 w 71"/>
                <a:gd name="T9" fmla="*/ 7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89">
                  <a:moveTo>
                    <a:pt x="0" y="77"/>
                  </a:moveTo>
                  <a:cubicBezTo>
                    <a:pt x="4" y="79"/>
                    <a:pt x="50" y="89"/>
                    <a:pt x="56" y="89"/>
                  </a:cubicBezTo>
                  <a:cubicBezTo>
                    <a:pt x="61" y="75"/>
                    <a:pt x="71" y="23"/>
                    <a:pt x="71" y="13"/>
                  </a:cubicBezTo>
                  <a:cubicBezTo>
                    <a:pt x="65" y="8"/>
                    <a:pt x="17" y="0"/>
                    <a:pt x="14" y="0"/>
                  </a:cubicBezTo>
                  <a:cubicBezTo>
                    <a:pt x="13" y="2"/>
                    <a:pt x="1" y="53"/>
                    <a:pt x="0" y="77"/>
                  </a:cubicBezTo>
                  <a:close/>
                </a:path>
              </a:pathLst>
            </a:custGeom>
            <a:noFill/>
            <a:ln w="28575" cap="rnd">
              <a:solidFill>
                <a:srgbClr val="2F6335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 rot="20796978">
              <a:off x="2133588" y="1799571"/>
              <a:ext cx="546700" cy="408555"/>
            </a:xfrm>
            <a:custGeom>
              <a:avLst/>
              <a:gdLst>
                <a:gd name="T0" fmla="*/ 0 w 12"/>
                <a:gd name="T1" fmla="*/ 6 h 9"/>
                <a:gd name="T2" fmla="*/ 7 w 12"/>
                <a:gd name="T3" fmla="*/ 1 h 9"/>
                <a:gd name="T4" fmla="*/ 11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0" y="6"/>
                  </a:moveTo>
                  <a:cubicBezTo>
                    <a:pt x="1" y="3"/>
                    <a:pt x="3" y="0"/>
                    <a:pt x="7" y="1"/>
                  </a:cubicBezTo>
                  <a:cubicBezTo>
                    <a:pt x="11" y="2"/>
                    <a:pt x="12" y="6"/>
                    <a:pt x="11" y="9"/>
                  </a:cubicBezTo>
                </a:path>
              </a:pathLst>
            </a:custGeom>
            <a:noFill/>
            <a:ln w="31750" cap="rnd">
              <a:solidFill>
                <a:srgbClr val="2F6335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"/>
            <p:cNvSpPr>
              <a:spLocks noEditPoints="1" noChangeArrowheads="1"/>
            </p:cNvSpPr>
            <p:nvPr/>
          </p:nvSpPr>
          <p:spPr bwMode="auto">
            <a:xfrm rot="5418258">
              <a:off x="2111315" y="3654193"/>
              <a:ext cx="2896633" cy="230837"/>
            </a:xfrm>
            <a:custGeom>
              <a:avLst/>
              <a:gdLst>
                <a:gd name="T0" fmla="*/ 1789 w 2270"/>
                <a:gd name="T1" fmla="*/ 99 h 1630"/>
                <a:gd name="T2" fmla="*/ 1899 w 2270"/>
                <a:gd name="T3" fmla="*/ 223 h 1630"/>
                <a:gd name="T4" fmla="*/ 2001 w 2270"/>
                <a:gd name="T5" fmla="*/ 410 h 1630"/>
                <a:gd name="T6" fmla="*/ 2135 w 2270"/>
                <a:gd name="T7" fmla="*/ 493 h 1630"/>
                <a:gd name="T8" fmla="*/ 2163 w 2270"/>
                <a:gd name="T9" fmla="*/ 848 h 1630"/>
                <a:gd name="T10" fmla="*/ 1905 w 2270"/>
                <a:gd name="T11" fmla="*/ 1194 h 1630"/>
                <a:gd name="T12" fmla="*/ 468 w 2270"/>
                <a:gd name="T13" fmla="*/ 1406 h 1630"/>
                <a:gd name="T14" fmla="*/ 291 w 2270"/>
                <a:gd name="T15" fmla="*/ 1441 h 1630"/>
                <a:gd name="T16" fmla="*/ 1137 w 2270"/>
                <a:gd name="T17" fmla="*/ 1476 h 1630"/>
                <a:gd name="T18" fmla="*/ 1010 w 2270"/>
                <a:gd name="T19" fmla="*/ 1479 h 1630"/>
                <a:gd name="T20" fmla="*/ 1995 w 2270"/>
                <a:gd name="T21" fmla="*/ 1498 h 1630"/>
                <a:gd name="T22" fmla="*/ 1649 w 2270"/>
                <a:gd name="T23" fmla="*/ 1530 h 1630"/>
                <a:gd name="T24" fmla="*/ 1597 w 2270"/>
                <a:gd name="T25" fmla="*/ 1546 h 1630"/>
                <a:gd name="T26" fmla="*/ 404 w 2270"/>
                <a:gd name="T27" fmla="*/ 1573 h 1630"/>
                <a:gd name="T28" fmla="*/ 302 w 2270"/>
                <a:gd name="T29" fmla="*/ 1588 h 1630"/>
                <a:gd name="T30" fmla="*/ 729 w 2270"/>
                <a:gd name="T31" fmla="*/ 1585 h 1630"/>
                <a:gd name="T32" fmla="*/ 1111 w 2270"/>
                <a:gd name="T33" fmla="*/ 1604 h 1630"/>
                <a:gd name="T34" fmla="*/ 40 w 2270"/>
                <a:gd name="T35" fmla="*/ 1008 h 1630"/>
                <a:gd name="T36" fmla="*/ 59 w 2270"/>
                <a:gd name="T37" fmla="*/ 1197 h 1630"/>
                <a:gd name="T38" fmla="*/ 189 w 2270"/>
                <a:gd name="T39" fmla="*/ 1290 h 1630"/>
                <a:gd name="T40" fmla="*/ 457 w 2270"/>
                <a:gd name="T41" fmla="*/ 1454 h 1630"/>
                <a:gd name="T42" fmla="*/ 908 w 2270"/>
                <a:gd name="T43" fmla="*/ 1435 h 1630"/>
                <a:gd name="T44" fmla="*/ 1534 w 2270"/>
                <a:gd name="T45" fmla="*/ 1424 h 1630"/>
                <a:gd name="T46" fmla="*/ 1968 w 2270"/>
                <a:gd name="T47" fmla="*/ 1430 h 1630"/>
                <a:gd name="T48" fmla="*/ 1958 w 2270"/>
                <a:gd name="T49" fmla="*/ 1373 h 1630"/>
                <a:gd name="T50" fmla="*/ 1894 w 2270"/>
                <a:gd name="T51" fmla="*/ 1197 h 1630"/>
                <a:gd name="T52" fmla="*/ 2072 w 2270"/>
                <a:gd name="T53" fmla="*/ 1010 h 1630"/>
                <a:gd name="T54" fmla="*/ 2113 w 2270"/>
                <a:gd name="T55" fmla="*/ 822 h 1630"/>
                <a:gd name="T56" fmla="*/ 1977 w 2270"/>
                <a:gd name="T57" fmla="*/ 707 h 1630"/>
                <a:gd name="T58" fmla="*/ 2121 w 2270"/>
                <a:gd name="T59" fmla="*/ 529 h 1630"/>
                <a:gd name="T60" fmla="*/ 1832 w 2270"/>
                <a:gd name="T61" fmla="*/ 399 h 1630"/>
                <a:gd name="T62" fmla="*/ 1814 w 2270"/>
                <a:gd name="T63" fmla="*/ 305 h 1630"/>
                <a:gd name="T64" fmla="*/ 1883 w 2270"/>
                <a:gd name="T65" fmla="*/ 221 h 1630"/>
                <a:gd name="T66" fmla="*/ 1815 w 2270"/>
                <a:gd name="T67" fmla="*/ 87 h 1630"/>
                <a:gd name="T68" fmla="*/ 1259 w 2270"/>
                <a:gd name="T69" fmla="*/ 34 h 1630"/>
                <a:gd name="T70" fmla="*/ 694 w 2270"/>
                <a:gd name="T71" fmla="*/ 66 h 1630"/>
                <a:gd name="T72" fmla="*/ 140 w 2270"/>
                <a:gd name="T73" fmla="*/ 218 h 1630"/>
                <a:gd name="T74" fmla="*/ 134 w 2270"/>
                <a:gd name="T75" fmla="*/ 431 h 1630"/>
                <a:gd name="T76" fmla="*/ 295 w 2270"/>
                <a:gd name="T77" fmla="*/ 459 h 1630"/>
                <a:gd name="T78" fmla="*/ 36 w 2270"/>
                <a:gd name="T79" fmla="*/ 672 h 1630"/>
                <a:gd name="T80" fmla="*/ 1748 w 2270"/>
                <a:gd name="T81" fmla="*/ 253 h 1630"/>
                <a:gd name="T82" fmla="*/ 1594 w 2270"/>
                <a:gd name="T83" fmla="*/ 88 h 1630"/>
                <a:gd name="T84" fmla="*/ 361 w 2270"/>
                <a:gd name="T85" fmla="*/ 180 h 1630"/>
                <a:gd name="T86" fmla="*/ 1692 w 2270"/>
                <a:gd name="T87" fmla="*/ 264 h 1630"/>
                <a:gd name="T88" fmla="*/ 163 w 2270"/>
                <a:gd name="T89" fmla="*/ 364 h 1630"/>
                <a:gd name="T90" fmla="*/ 1916 w 2270"/>
                <a:gd name="T91" fmla="*/ 428 h 1630"/>
                <a:gd name="T92" fmla="*/ 131 w 2270"/>
                <a:gd name="T93" fmla="*/ 542 h 1630"/>
                <a:gd name="T94" fmla="*/ 158 w 2270"/>
                <a:gd name="T95" fmla="*/ 623 h 1630"/>
                <a:gd name="T96" fmla="*/ 160 w 2270"/>
                <a:gd name="T97" fmla="*/ 891 h 1630"/>
                <a:gd name="T98" fmla="*/ 1748 w 2270"/>
                <a:gd name="T99" fmla="*/ 1195 h 1630"/>
                <a:gd name="T100" fmla="*/ 1418 w 2270"/>
                <a:gd name="T101" fmla="*/ 1301 h 1630"/>
                <a:gd name="T102" fmla="*/ 1343 w 2270"/>
                <a:gd name="T103" fmla="*/ 1362 h 1630"/>
                <a:gd name="T104" fmla="*/ 962 w 2270"/>
                <a:gd name="T105" fmla="*/ 1406 h 1630"/>
                <a:gd name="T106" fmla="*/ 1504 w 2270"/>
                <a:gd name="T107" fmla="*/ 1412 h 1630"/>
                <a:gd name="T108" fmla="*/ 1685 w 2270"/>
                <a:gd name="T109" fmla="*/ 1454 h 1630"/>
                <a:gd name="T110" fmla="*/ 1895 w 2270"/>
                <a:gd name="T111" fmla="*/ 209 h 1630"/>
                <a:gd name="T112" fmla="*/ 26 w 2270"/>
                <a:gd name="T113" fmla="*/ 808 h 1630"/>
                <a:gd name="T114" fmla="*/ 365 w 2270"/>
                <a:gd name="T115" fmla="*/ 1404 h 1630"/>
                <a:gd name="T116" fmla="*/ 1298 w 2270"/>
                <a:gd name="T117" fmla="*/ 1484 h 1630"/>
                <a:gd name="T118" fmla="*/ 873 w 2270"/>
                <a:gd name="T119" fmla="*/ 1493 h 1630"/>
                <a:gd name="T120" fmla="*/ 407 w 2270"/>
                <a:gd name="T121" fmla="*/ 1474 h 1630"/>
                <a:gd name="T122" fmla="*/ 319 w 2270"/>
                <a:gd name="T123" fmla="*/ 1560 h 1630"/>
                <a:gd name="T124" fmla="*/ 368 w 2270"/>
                <a:gd name="T125" fmla="*/ 1458 h 163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270"/>
                <a:gd name="T190" fmla="*/ 0 h 1630"/>
                <a:gd name="T191" fmla="*/ 2270 w 2270"/>
                <a:gd name="T192" fmla="*/ 1630 h 163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270" h="1630">
                  <a:moveTo>
                    <a:pt x="1191" y="3"/>
                  </a:moveTo>
                  <a:cubicBezTo>
                    <a:pt x="1190" y="1"/>
                    <a:pt x="1196" y="0"/>
                    <a:pt x="1197" y="1"/>
                  </a:cubicBezTo>
                  <a:cubicBezTo>
                    <a:pt x="1198" y="2"/>
                    <a:pt x="1193" y="6"/>
                    <a:pt x="1191" y="3"/>
                  </a:cubicBezTo>
                  <a:close/>
                  <a:moveTo>
                    <a:pt x="1234" y="23"/>
                  </a:moveTo>
                  <a:cubicBezTo>
                    <a:pt x="1240" y="23"/>
                    <a:pt x="1247" y="23"/>
                    <a:pt x="1247" y="17"/>
                  </a:cubicBezTo>
                  <a:cubicBezTo>
                    <a:pt x="1245" y="17"/>
                    <a:pt x="1242" y="17"/>
                    <a:pt x="1239" y="17"/>
                  </a:cubicBezTo>
                  <a:cubicBezTo>
                    <a:pt x="1239" y="19"/>
                    <a:pt x="1239" y="21"/>
                    <a:pt x="1236" y="20"/>
                  </a:cubicBezTo>
                  <a:cubicBezTo>
                    <a:pt x="1238" y="16"/>
                    <a:pt x="1240" y="14"/>
                    <a:pt x="1236" y="11"/>
                  </a:cubicBezTo>
                  <a:cubicBezTo>
                    <a:pt x="1238" y="10"/>
                    <a:pt x="1240" y="9"/>
                    <a:pt x="1241" y="7"/>
                  </a:cubicBezTo>
                  <a:cubicBezTo>
                    <a:pt x="1237" y="8"/>
                    <a:pt x="1229" y="5"/>
                    <a:pt x="1227" y="9"/>
                  </a:cubicBezTo>
                  <a:cubicBezTo>
                    <a:pt x="1233" y="11"/>
                    <a:pt x="1230" y="20"/>
                    <a:pt x="1234" y="23"/>
                  </a:cubicBezTo>
                  <a:close/>
                  <a:moveTo>
                    <a:pt x="1172" y="15"/>
                  </a:moveTo>
                  <a:cubicBezTo>
                    <a:pt x="1170" y="15"/>
                    <a:pt x="1170" y="14"/>
                    <a:pt x="1167" y="14"/>
                  </a:cubicBezTo>
                  <a:cubicBezTo>
                    <a:pt x="1164" y="13"/>
                    <a:pt x="1156" y="13"/>
                    <a:pt x="1159" y="15"/>
                  </a:cubicBezTo>
                  <a:cubicBezTo>
                    <a:pt x="1167" y="13"/>
                    <a:pt x="1166" y="19"/>
                    <a:pt x="1166" y="25"/>
                  </a:cubicBezTo>
                  <a:cubicBezTo>
                    <a:pt x="1174" y="25"/>
                    <a:pt x="1175" y="20"/>
                    <a:pt x="1181" y="18"/>
                  </a:cubicBezTo>
                  <a:cubicBezTo>
                    <a:pt x="1187" y="17"/>
                    <a:pt x="1191" y="21"/>
                    <a:pt x="1194" y="18"/>
                  </a:cubicBezTo>
                  <a:cubicBezTo>
                    <a:pt x="1198" y="13"/>
                    <a:pt x="1191" y="13"/>
                    <a:pt x="1194" y="9"/>
                  </a:cubicBezTo>
                  <a:cubicBezTo>
                    <a:pt x="1187" y="9"/>
                    <a:pt x="1192" y="17"/>
                    <a:pt x="1189" y="17"/>
                  </a:cubicBezTo>
                  <a:cubicBezTo>
                    <a:pt x="1186" y="14"/>
                    <a:pt x="1178" y="16"/>
                    <a:pt x="1172" y="15"/>
                  </a:cubicBezTo>
                  <a:close/>
                  <a:moveTo>
                    <a:pt x="1384" y="18"/>
                  </a:moveTo>
                  <a:cubicBezTo>
                    <a:pt x="1380" y="18"/>
                    <a:pt x="1376" y="18"/>
                    <a:pt x="1376" y="22"/>
                  </a:cubicBezTo>
                  <a:cubicBezTo>
                    <a:pt x="1380" y="23"/>
                    <a:pt x="1380" y="19"/>
                    <a:pt x="1384" y="20"/>
                  </a:cubicBezTo>
                  <a:cubicBezTo>
                    <a:pt x="1385" y="23"/>
                    <a:pt x="1379" y="25"/>
                    <a:pt x="1385" y="25"/>
                  </a:cubicBezTo>
                  <a:cubicBezTo>
                    <a:pt x="1389" y="24"/>
                    <a:pt x="1386" y="19"/>
                    <a:pt x="1387" y="17"/>
                  </a:cubicBezTo>
                  <a:cubicBezTo>
                    <a:pt x="1388" y="16"/>
                    <a:pt x="1392" y="15"/>
                    <a:pt x="1391" y="12"/>
                  </a:cubicBezTo>
                  <a:cubicBezTo>
                    <a:pt x="1387" y="12"/>
                    <a:pt x="1386" y="10"/>
                    <a:pt x="1382" y="9"/>
                  </a:cubicBezTo>
                  <a:cubicBezTo>
                    <a:pt x="1384" y="15"/>
                    <a:pt x="1383" y="13"/>
                    <a:pt x="1384" y="18"/>
                  </a:cubicBezTo>
                  <a:close/>
                  <a:moveTo>
                    <a:pt x="1116" y="18"/>
                  </a:moveTo>
                  <a:cubicBezTo>
                    <a:pt x="1121" y="20"/>
                    <a:pt x="1120" y="16"/>
                    <a:pt x="1124" y="17"/>
                  </a:cubicBezTo>
                  <a:cubicBezTo>
                    <a:pt x="1122" y="19"/>
                    <a:pt x="1121" y="28"/>
                    <a:pt x="1126" y="28"/>
                  </a:cubicBezTo>
                  <a:cubicBezTo>
                    <a:pt x="1126" y="23"/>
                    <a:pt x="1125" y="18"/>
                    <a:pt x="1128" y="15"/>
                  </a:cubicBezTo>
                  <a:cubicBezTo>
                    <a:pt x="1123" y="15"/>
                    <a:pt x="1122" y="11"/>
                    <a:pt x="1118" y="11"/>
                  </a:cubicBezTo>
                  <a:cubicBezTo>
                    <a:pt x="1119" y="15"/>
                    <a:pt x="1115" y="15"/>
                    <a:pt x="1116" y="18"/>
                  </a:cubicBezTo>
                  <a:close/>
                  <a:moveTo>
                    <a:pt x="1334" y="20"/>
                  </a:moveTo>
                  <a:cubicBezTo>
                    <a:pt x="1333" y="20"/>
                    <a:pt x="1332" y="21"/>
                    <a:pt x="1332" y="23"/>
                  </a:cubicBezTo>
                  <a:cubicBezTo>
                    <a:pt x="1335" y="23"/>
                    <a:pt x="1337" y="23"/>
                    <a:pt x="1339" y="22"/>
                  </a:cubicBezTo>
                  <a:cubicBezTo>
                    <a:pt x="1339" y="16"/>
                    <a:pt x="1337" y="16"/>
                    <a:pt x="1339" y="11"/>
                  </a:cubicBezTo>
                  <a:cubicBezTo>
                    <a:pt x="1336" y="10"/>
                    <a:pt x="1336" y="13"/>
                    <a:pt x="1334" y="14"/>
                  </a:cubicBezTo>
                  <a:cubicBezTo>
                    <a:pt x="1331" y="16"/>
                    <a:pt x="1323" y="18"/>
                    <a:pt x="1327" y="22"/>
                  </a:cubicBezTo>
                  <a:cubicBezTo>
                    <a:pt x="1328" y="20"/>
                    <a:pt x="1335" y="17"/>
                    <a:pt x="1334" y="20"/>
                  </a:cubicBezTo>
                  <a:close/>
                  <a:moveTo>
                    <a:pt x="1431" y="12"/>
                  </a:moveTo>
                  <a:cubicBezTo>
                    <a:pt x="1430" y="12"/>
                    <a:pt x="1428" y="12"/>
                    <a:pt x="1427" y="12"/>
                  </a:cubicBezTo>
                  <a:cubicBezTo>
                    <a:pt x="1418" y="12"/>
                    <a:pt x="1431" y="17"/>
                    <a:pt x="1431" y="12"/>
                  </a:cubicBezTo>
                  <a:close/>
                  <a:moveTo>
                    <a:pt x="1316" y="23"/>
                  </a:moveTo>
                  <a:cubicBezTo>
                    <a:pt x="1314" y="19"/>
                    <a:pt x="1319" y="20"/>
                    <a:pt x="1319" y="17"/>
                  </a:cubicBezTo>
                  <a:cubicBezTo>
                    <a:pt x="1316" y="16"/>
                    <a:pt x="1314" y="13"/>
                    <a:pt x="1309" y="14"/>
                  </a:cubicBezTo>
                  <a:cubicBezTo>
                    <a:pt x="1311" y="17"/>
                    <a:pt x="1309" y="24"/>
                    <a:pt x="1316" y="23"/>
                  </a:cubicBezTo>
                  <a:close/>
                  <a:moveTo>
                    <a:pt x="1351" y="23"/>
                  </a:moveTo>
                  <a:cubicBezTo>
                    <a:pt x="1356" y="23"/>
                    <a:pt x="1363" y="25"/>
                    <a:pt x="1362" y="18"/>
                  </a:cubicBezTo>
                  <a:cubicBezTo>
                    <a:pt x="1357" y="17"/>
                    <a:pt x="1356" y="20"/>
                    <a:pt x="1352" y="20"/>
                  </a:cubicBezTo>
                  <a:cubicBezTo>
                    <a:pt x="1352" y="18"/>
                    <a:pt x="1353" y="16"/>
                    <a:pt x="1351" y="15"/>
                  </a:cubicBezTo>
                  <a:cubicBezTo>
                    <a:pt x="1347" y="18"/>
                    <a:pt x="1352" y="18"/>
                    <a:pt x="1351" y="23"/>
                  </a:cubicBezTo>
                  <a:close/>
                  <a:moveTo>
                    <a:pt x="1421" y="18"/>
                  </a:moveTo>
                  <a:cubicBezTo>
                    <a:pt x="1426" y="18"/>
                    <a:pt x="1428" y="21"/>
                    <a:pt x="1434" y="20"/>
                  </a:cubicBezTo>
                  <a:cubicBezTo>
                    <a:pt x="1433" y="22"/>
                    <a:pt x="1419" y="24"/>
                    <a:pt x="1421" y="18"/>
                  </a:cubicBezTo>
                  <a:close/>
                  <a:moveTo>
                    <a:pt x="1452" y="25"/>
                  </a:moveTo>
                  <a:cubicBezTo>
                    <a:pt x="1456" y="25"/>
                    <a:pt x="1458" y="24"/>
                    <a:pt x="1459" y="22"/>
                  </a:cubicBezTo>
                  <a:cubicBezTo>
                    <a:pt x="1456" y="22"/>
                    <a:pt x="1454" y="21"/>
                    <a:pt x="1452" y="20"/>
                  </a:cubicBezTo>
                  <a:cubicBezTo>
                    <a:pt x="1452" y="22"/>
                    <a:pt x="1452" y="23"/>
                    <a:pt x="1452" y="25"/>
                  </a:cubicBezTo>
                  <a:close/>
                  <a:moveTo>
                    <a:pt x="1434" y="39"/>
                  </a:moveTo>
                  <a:cubicBezTo>
                    <a:pt x="1433" y="43"/>
                    <a:pt x="1428" y="42"/>
                    <a:pt x="1424" y="42"/>
                  </a:cubicBezTo>
                  <a:cubicBezTo>
                    <a:pt x="1425" y="39"/>
                    <a:pt x="1429" y="39"/>
                    <a:pt x="1434" y="39"/>
                  </a:cubicBezTo>
                  <a:close/>
                  <a:moveTo>
                    <a:pt x="1439" y="39"/>
                  </a:moveTo>
                  <a:cubicBezTo>
                    <a:pt x="1443" y="41"/>
                    <a:pt x="1444" y="38"/>
                    <a:pt x="1449" y="41"/>
                  </a:cubicBezTo>
                  <a:cubicBezTo>
                    <a:pt x="1448" y="43"/>
                    <a:pt x="1436" y="44"/>
                    <a:pt x="1439" y="39"/>
                  </a:cubicBezTo>
                  <a:close/>
                  <a:moveTo>
                    <a:pt x="1570" y="39"/>
                  </a:moveTo>
                  <a:cubicBezTo>
                    <a:pt x="1569" y="44"/>
                    <a:pt x="1560" y="42"/>
                    <a:pt x="1555" y="42"/>
                  </a:cubicBezTo>
                  <a:cubicBezTo>
                    <a:pt x="1556" y="37"/>
                    <a:pt x="1565" y="40"/>
                    <a:pt x="1570" y="39"/>
                  </a:cubicBezTo>
                  <a:close/>
                  <a:moveTo>
                    <a:pt x="1573" y="41"/>
                  </a:moveTo>
                  <a:cubicBezTo>
                    <a:pt x="1575" y="37"/>
                    <a:pt x="1583" y="40"/>
                    <a:pt x="1587" y="39"/>
                  </a:cubicBezTo>
                  <a:cubicBezTo>
                    <a:pt x="1585" y="45"/>
                    <a:pt x="1580" y="39"/>
                    <a:pt x="1573" y="41"/>
                  </a:cubicBezTo>
                  <a:close/>
                  <a:moveTo>
                    <a:pt x="1618" y="41"/>
                  </a:moveTo>
                  <a:cubicBezTo>
                    <a:pt x="1621" y="37"/>
                    <a:pt x="1631" y="40"/>
                    <a:pt x="1636" y="39"/>
                  </a:cubicBezTo>
                  <a:cubicBezTo>
                    <a:pt x="1634" y="43"/>
                    <a:pt x="1624" y="40"/>
                    <a:pt x="1618" y="41"/>
                  </a:cubicBezTo>
                  <a:close/>
                  <a:moveTo>
                    <a:pt x="1470" y="42"/>
                  </a:moveTo>
                  <a:cubicBezTo>
                    <a:pt x="1470" y="42"/>
                    <a:pt x="1470" y="44"/>
                    <a:pt x="1470" y="44"/>
                  </a:cubicBezTo>
                  <a:cubicBezTo>
                    <a:pt x="1472" y="46"/>
                    <a:pt x="1479" y="42"/>
                    <a:pt x="1480" y="42"/>
                  </a:cubicBezTo>
                  <a:cubicBezTo>
                    <a:pt x="1482" y="42"/>
                    <a:pt x="1482" y="44"/>
                    <a:pt x="1485" y="44"/>
                  </a:cubicBezTo>
                  <a:cubicBezTo>
                    <a:pt x="1487" y="44"/>
                    <a:pt x="1488" y="43"/>
                    <a:pt x="1490" y="42"/>
                  </a:cubicBezTo>
                  <a:cubicBezTo>
                    <a:pt x="1492" y="42"/>
                    <a:pt x="1495" y="43"/>
                    <a:pt x="1495" y="41"/>
                  </a:cubicBezTo>
                  <a:cubicBezTo>
                    <a:pt x="1486" y="41"/>
                    <a:pt x="1476" y="41"/>
                    <a:pt x="1467" y="41"/>
                  </a:cubicBezTo>
                  <a:cubicBezTo>
                    <a:pt x="1466" y="41"/>
                    <a:pt x="1464" y="41"/>
                    <a:pt x="1463" y="42"/>
                  </a:cubicBezTo>
                  <a:cubicBezTo>
                    <a:pt x="1466" y="46"/>
                    <a:pt x="1468" y="42"/>
                    <a:pt x="1470" y="42"/>
                  </a:cubicBezTo>
                  <a:close/>
                  <a:moveTo>
                    <a:pt x="1523" y="41"/>
                  </a:moveTo>
                  <a:cubicBezTo>
                    <a:pt x="1522" y="41"/>
                    <a:pt x="1520" y="41"/>
                    <a:pt x="1518" y="41"/>
                  </a:cubicBezTo>
                  <a:cubicBezTo>
                    <a:pt x="1517" y="41"/>
                    <a:pt x="1515" y="41"/>
                    <a:pt x="1515" y="42"/>
                  </a:cubicBezTo>
                  <a:cubicBezTo>
                    <a:pt x="1517" y="41"/>
                    <a:pt x="1524" y="44"/>
                    <a:pt x="1523" y="41"/>
                  </a:cubicBezTo>
                  <a:close/>
                  <a:moveTo>
                    <a:pt x="1418" y="47"/>
                  </a:moveTo>
                  <a:cubicBezTo>
                    <a:pt x="1417" y="47"/>
                    <a:pt x="1415" y="47"/>
                    <a:pt x="1413" y="47"/>
                  </a:cubicBezTo>
                  <a:cubicBezTo>
                    <a:pt x="1412" y="47"/>
                    <a:pt x="1409" y="47"/>
                    <a:pt x="1409" y="49"/>
                  </a:cubicBezTo>
                  <a:cubicBezTo>
                    <a:pt x="1411" y="48"/>
                    <a:pt x="1418" y="51"/>
                    <a:pt x="1418" y="47"/>
                  </a:cubicBezTo>
                  <a:close/>
                  <a:moveTo>
                    <a:pt x="1430" y="57"/>
                  </a:moveTo>
                  <a:cubicBezTo>
                    <a:pt x="1429" y="57"/>
                    <a:pt x="1428" y="57"/>
                    <a:pt x="1427" y="57"/>
                  </a:cubicBezTo>
                  <a:cubicBezTo>
                    <a:pt x="1418" y="56"/>
                    <a:pt x="1430" y="61"/>
                    <a:pt x="1430" y="57"/>
                  </a:cubicBezTo>
                  <a:close/>
                  <a:moveTo>
                    <a:pt x="1373" y="60"/>
                  </a:moveTo>
                  <a:cubicBezTo>
                    <a:pt x="1373" y="57"/>
                    <a:pt x="1384" y="56"/>
                    <a:pt x="1382" y="61"/>
                  </a:cubicBezTo>
                  <a:cubicBezTo>
                    <a:pt x="1378" y="62"/>
                    <a:pt x="1378" y="58"/>
                    <a:pt x="1373" y="60"/>
                  </a:cubicBezTo>
                  <a:close/>
                  <a:moveTo>
                    <a:pt x="1420" y="63"/>
                  </a:moveTo>
                  <a:cubicBezTo>
                    <a:pt x="1425" y="67"/>
                    <a:pt x="1412" y="68"/>
                    <a:pt x="1407" y="68"/>
                  </a:cubicBezTo>
                  <a:cubicBezTo>
                    <a:pt x="1408" y="62"/>
                    <a:pt x="1416" y="68"/>
                    <a:pt x="1420" y="63"/>
                  </a:cubicBezTo>
                  <a:close/>
                  <a:moveTo>
                    <a:pt x="1433" y="64"/>
                  </a:moveTo>
                  <a:cubicBezTo>
                    <a:pt x="1434" y="64"/>
                    <a:pt x="1441" y="64"/>
                    <a:pt x="1440" y="63"/>
                  </a:cubicBezTo>
                  <a:cubicBezTo>
                    <a:pt x="1438" y="60"/>
                    <a:pt x="1437" y="64"/>
                    <a:pt x="1430" y="63"/>
                  </a:cubicBezTo>
                  <a:cubicBezTo>
                    <a:pt x="1427" y="66"/>
                    <a:pt x="1425" y="61"/>
                    <a:pt x="1423" y="66"/>
                  </a:cubicBezTo>
                  <a:cubicBezTo>
                    <a:pt x="1426" y="67"/>
                    <a:pt x="1430" y="65"/>
                    <a:pt x="1433" y="64"/>
                  </a:cubicBezTo>
                  <a:close/>
                  <a:moveTo>
                    <a:pt x="1694" y="82"/>
                  </a:moveTo>
                  <a:cubicBezTo>
                    <a:pt x="1692" y="82"/>
                    <a:pt x="1682" y="80"/>
                    <a:pt x="1682" y="85"/>
                  </a:cubicBezTo>
                  <a:cubicBezTo>
                    <a:pt x="1688" y="84"/>
                    <a:pt x="1705" y="83"/>
                    <a:pt x="1694" y="82"/>
                  </a:cubicBezTo>
                  <a:close/>
                  <a:moveTo>
                    <a:pt x="1794" y="102"/>
                  </a:moveTo>
                  <a:cubicBezTo>
                    <a:pt x="1798" y="102"/>
                    <a:pt x="1805" y="104"/>
                    <a:pt x="1806" y="101"/>
                  </a:cubicBezTo>
                  <a:cubicBezTo>
                    <a:pt x="1801" y="101"/>
                    <a:pt x="1798" y="101"/>
                    <a:pt x="1794" y="101"/>
                  </a:cubicBezTo>
                  <a:cubicBezTo>
                    <a:pt x="1792" y="101"/>
                    <a:pt x="1790" y="99"/>
                    <a:pt x="1789" y="99"/>
                  </a:cubicBezTo>
                  <a:cubicBezTo>
                    <a:pt x="1790" y="99"/>
                    <a:pt x="1788" y="101"/>
                    <a:pt x="1788" y="101"/>
                  </a:cubicBezTo>
                  <a:cubicBezTo>
                    <a:pt x="1782" y="102"/>
                    <a:pt x="1783" y="98"/>
                    <a:pt x="1779" y="99"/>
                  </a:cubicBezTo>
                  <a:cubicBezTo>
                    <a:pt x="1779" y="103"/>
                    <a:pt x="1773" y="101"/>
                    <a:pt x="1773" y="104"/>
                  </a:cubicBezTo>
                  <a:cubicBezTo>
                    <a:pt x="1780" y="104"/>
                    <a:pt x="1785" y="102"/>
                    <a:pt x="1794" y="102"/>
                  </a:cubicBezTo>
                  <a:close/>
                  <a:moveTo>
                    <a:pt x="1807" y="106"/>
                  </a:moveTo>
                  <a:cubicBezTo>
                    <a:pt x="1814" y="106"/>
                    <a:pt x="1818" y="105"/>
                    <a:pt x="1819" y="101"/>
                  </a:cubicBezTo>
                  <a:cubicBezTo>
                    <a:pt x="1816" y="102"/>
                    <a:pt x="1809" y="99"/>
                    <a:pt x="1809" y="102"/>
                  </a:cubicBezTo>
                  <a:cubicBezTo>
                    <a:pt x="1812" y="103"/>
                    <a:pt x="1808" y="104"/>
                    <a:pt x="1807" y="106"/>
                  </a:cubicBezTo>
                  <a:close/>
                  <a:moveTo>
                    <a:pt x="1837" y="101"/>
                  </a:moveTo>
                  <a:cubicBezTo>
                    <a:pt x="1836" y="101"/>
                    <a:pt x="1835" y="101"/>
                    <a:pt x="1834" y="101"/>
                  </a:cubicBezTo>
                  <a:cubicBezTo>
                    <a:pt x="1833" y="101"/>
                    <a:pt x="1831" y="101"/>
                    <a:pt x="1831" y="102"/>
                  </a:cubicBezTo>
                  <a:cubicBezTo>
                    <a:pt x="1833" y="102"/>
                    <a:pt x="1837" y="103"/>
                    <a:pt x="1837" y="101"/>
                  </a:cubicBezTo>
                  <a:close/>
                  <a:moveTo>
                    <a:pt x="1846" y="102"/>
                  </a:moveTo>
                  <a:cubicBezTo>
                    <a:pt x="1844" y="102"/>
                    <a:pt x="1843" y="102"/>
                    <a:pt x="1842" y="102"/>
                  </a:cubicBezTo>
                  <a:cubicBezTo>
                    <a:pt x="1833" y="102"/>
                    <a:pt x="1846" y="107"/>
                    <a:pt x="1846" y="102"/>
                  </a:cubicBezTo>
                  <a:close/>
                  <a:moveTo>
                    <a:pt x="478" y="109"/>
                  </a:moveTo>
                  <a:cubicBezTo>
                    <a:pt x="481" y="110"/>
                    <a:pt x="478" y="112"/>
                    <a:pt x="478" y="114"/>
                  </a:cubicBezTo>
                  <a:cubicBezTo>
                    <a:pt x="475" y="112"/>
                    <a:pt x="478" y="111"/>
                    <a:pt x="478" y="109"/>
                  </a:cubicBezTo>
                  <a:close/>
                  <a:moveTo>
                    <a:pt x="1775" y="117"/>
                  </a:moveTo>
                  <a:cubicBezTo>
                    <a:pt x="1774" y="118"/>
                    <a:pt x="1768" y="115"/>
                    <a:pt x="1769" y="118"/>
                  </a:cubicBezTo>
                  <a:cubicBezTo>
                    <a:pt x="1771" y="121"/>
                    <a:pt x="1770" y="122"/>
                    <a:pt x="1775" y="122"/>
                  </a:cubicBezTo>
                  <a:cubicBezTo>
                    <a:pt x="1779" y="121"/>
                    <a:pt x="1781" y="119"/>
                    <a:pt x="1782" y="117"/>
                  </a:cubicBezTo>
                  <a:cubicBezTo>
                    <a:pt x="1779" y="114"/>
                    <a:pt x="1776" y="116"/>
                    <a:pt x="1775" y="117"/>
                  </a:cubicBezTo>
                  <a:close/>
                  <a:moveTo>
                    <a:pt x="1797" y="118"/>
                  </a:moveTo>
                  <a:cubicBezTo>
                    <a:pt x="1797" y="119"/>
                    <a:pt x="1797" y="120"/>
                    <a:pt x="1799" y="120"/>
                  </a:cubicBezTo>
                  <a:cubicBezTo>
                    <a:pt x="1798" y="115"/>
                    <a:pt x="1803" y="124"/>
                    <a:pt x="1804" y="118"/>
                  </a:cubicBezTo>
                  <a:cubicBezTo>
                    <a:pt x="1801" y="118"/>
                    <a:pt x="1799" y="116"/>
                    <a:pt x="1797" y="115"/>
                  </a:cubicBezTo>
                  <a:cubicBezTo>
                    <a:pt x="1797" y="116"/>
                    <a:pt x="1797" y="117"/>
                    <a:pt x="1797" y="118"/>
                  </a:cubicBezTo>
                  <a:close/>
                  <a:moveTo>
                    <a:pt x="1726" y="122"/>
                  </a:moveTo>
                  <a:cubicBezTo>
                    <a:pt x="1734" y="123"/>
                    <a:pt x="1749" y="122"/>
                    <a:pt x="1752" y="122"/>
                  </a:cubicBezTo>
                  <a:cubicBezTo>
                    <a:pt x="1754" y="121"/>
                    <a:pt x="1757" y="122"/>
                    <a:pt x="1757" y="120"/>
                  </a:cubicBezTo>
                  <a:cubicBezTo>
                    <a:pt x="1752" y="119"/>
                    <a:pt x="1751" y="115"/>
                    <a:pt x="1744" y="117"/>
                  </a:cubicBezTo>
                  <a:cubicBezTo>
                    <a:pt x="1741" y="117"/>
                    <a:pt x="1743" y="121"/>
                    <a:pt x="1739" y="120"/>
                  </a:cubicBezTo>
                  <a:cubicBezTo>
                    <a:pt x="1737" y="120"/>
                    <a:pt x="1738" y="119"/>
                    <a:pt x="1737" y="118"/>
                  </a:cubicBezTo>
                  <a:cubicBezTo>
                    <a:pt x="1734" y="114"/>
                    <a:pt x="1726" y="120"/>
                    <a:pt x="1721" y="117"/>
                  </a:cubicBezTo>
                  <a:cubicBezTo>
                    <a:pt x="1720" y="120"/>
                    <a:pt x="1722" y="121"/>
                    <a:pt x="1726" y="122"/>
                  </a:cubicBezTo>
                  <a:close/>
                  <a:moveTo>
                    <a:pt x="1719" y="126"/>
                  </a:moveTo>
                  <a:cubicBezTo>
                    <a:pt x="1718" y="126"/>
                    <a:pt x="1717" y="126"/>
                    <a:pt x="1716" y="126"/>
                  </a:cubicBezTo>
                  <a:cubicBezTo>
                    <a:pt x="1706" y="126"/>
                    <a:pt x="1719" y="131"/>
                    <a:pt x="1719" y="126"/>
                  </a:cubicBezTo>
                  <a:close/>
                  <a:moveTo>
                    <a:pt x="1745" y="126"/>
                  </a:moveTo>
                  <a:cubicBezTo>
                    <a:pt x="1752" y="128"/>
                    <a:pt x="1754" y="127"/>
                    <a:pt x="1762" y="128"/>
                  </a:cubicBezTo>
                  <a:cubicBezTo>
                    <a:pt x="1762" y="130"/>
                    <a:pt x="1744" y="132"/>
                    <a:pt x="1745" y="126"/>
                  </a:cubicBezTo>
                  <a:close/>
                  <a:moveTo>
                    <a:pt x="413" y="164"/>
                  </a:moveTo>
                  <a:cubicBezTo>
                    <a:pt x="421" y="165"/>
                    <a:pt x="412" y="174"/>
                    <a:pt x="413" y="164"/>
                  </a:cubicBezTo>
                  <a:close/>
                  <a:moveTo>
                    <a:pt x="1873" y="168"/>
                  </a:moveTo>
                  <a:cubicBezTo>
                    <a:pt x="1878" y="162"/>
                    <a:pt x="1878" y="172"/>
                    <a:pt x="1873" y="168"/>
                  </a:cubicBezTo>
                  <a:close/>
                  <a:moveTo>
                    <a:pt x="1876" y="171"/>
                  </a:moveTo>
                  <a:cubicBezTo>
                    <a:pt x="1876" y="174"/>
                    <a:pt x="1869" y="172"/>
                    <a:pt x="1868" y="175"/>
                  </a:cubicBezTo>
                  <a:cubicBezTo>
                    <a:pt x="1863" y="172"/>
                    <a:pt x="1871" y="169"/>
                    <a:pt x="1876" y="171"/>
                  </a:cubicBezTo>
                  <a:close/>
                  <a:moveTo>
                    <a:pt x="1884" y="171"/>
                  </a:moveTo>
                  <a:cubicBezTo>
                    <a:pt x="1891" y="170"/>
                    <a:pt x="1891" y="173"/>
                    <a:pt x="1898" y="172"/>
                  </a:cubicBezTo>
                  <a:cubicBezTo>
                    <a:pt x="1897" y="174"/>
                    <a:pt x="1883" y="176"/>
                    <a:pt x="1884" y="171"/>
                  </a:cubicBezTo>
                  <a:close/>
                  <a:moveTo>
                    <a:pt x="1947" y="172"/>
                  </a:moveTo>
                  <a:cubicBezTo>
                    <a:pt x="1940" y="174"/>
                    <a:pt x="1939" y="170"/>
                    <a:pt x="1932" y="171"/>
                  </a:cubicBezTo>
                  <a:cubicBezTo>
                    <a:pt x="1934" y="177"/>
                    <a:pt x="1926" y="173"/>
                    <a:pt x="1927" y="179"/>
                  </a:cubicBezTo>
                  <a:cubicBezTo>
                    <a:pt x="1932" y="179"/>
                    <a:pt x="1936" y="176"/>
                    <a:pt x="1940" y="175"/>
                  </a:cubicBezTo>
                  <a:cubicBezTo>
                    <a:pt x="1943" y="175"/>
                    <a:pt x="1944" y="177"/>
                    <a:pt x="1947" y="177"/>
                  </a:cubicBezTo>
                  <a:cubicBezTo>
                    <a:pt x="1951" y="178"/>
                    <a:pt x="1956" y="177"/>
                    <a:pt x="1960" y="179"/>
                  </a:cubicBezTo>
                  <a:cubicBezTo>
                    <a:pt x="1962" y="174"/>
                    <a:pt x="1957" y="177"/>
                    <a:pt x="1955" y="175"/>
                  </a:cubicBezTo>
                  <a:cubicBezTo>
                    <a:pt x="1954" y="175"/>
                    <a:pt x="1956" y="171"/>
                    <a:pt x="1952" y="172"/>
                  </a:cubicBezTo>
                  <a:cubicBezTo>
                    <a:pt x="1947" y="170"/>
                    <a:pt x="1951" y="177"/>
                    <a:pt x="1945" y="175"/>
                  </a:cubicBezTo>
                  <a:cubicBezTo>
                    <a:pt x="1945" y="174"/>
                    <a:pt x="1947" y="174"/>
                    <a:pt x="1947" y="172"/>
                  </a:cubicBezTo>
                  <a:close/>
                  <a:moveTo>
                    <a:pt x="2111" y="171"/>
                  </a:moveTo>
                  <a:cubicBezTo>
                    <a:pt x="2110" y="171"/>
                    <a:pt x="2109" y="171"/>
                    <a:pt x="2108" y="171"/>
                  </a:cubicBezTo>
                  <a:cubicBezTo>
                    <a:pt x="2099" y="170"/>
                    <a:pt x="2111" y="175"/>
                    <a:pt x="2111" y="171"/>
                  </a:cubicBezTo>
                  <a:close/>
                  <a:moveTo>
                    <a:pt x="1964" y="172"/>
                  </a:moveTo>
                  <a:cubicBezTo>
                    <a:pt x="1963" y="172"/>
                    <a:pt x="1962" y="172"/>
                    <a:pt x="1960" y="172"/>
                  </a:cubicBezTo>
                  <a:cubicBezTo>
                    <a:pt x="1959" y="173"/>
                    <a:pt x="1957" y="172"/>
                    <a:pt x="1957" y="174"/>
                  </a:cubicBezTo>
                  <a:cubicBezTo>
                    <a:pt x="1960" y="174"/>
                    <a:pt x="1963" y="174"/>
                    <a:pt x="1964" y="172"/>
                  </a:cubicBezTo>
                  <a:close/>
                  <a:moveTo>
                    <a:pt x="1962" y="177"/>
                  </a:moveTo>
                  <a:cubicBezTo>
                    <a:pt x="1966" y="177"/>
                    <a:pt x="1969" y="176"/>
                    <a:pt x="1970" y="174"/>
                  </a:cubicBezTo>
                  <a:cubicBezTo>
                    <a:pt x="1968" y="174"/>
                    <a:pt x="1967" y="173"/>
                    <a:pt x="1965" y="172"/>
                  </a:cubicBezTo>
                  <a:cubicBezTo>
                    <a:pt x="1966" y="175"/>
                    <a:pt x="1963" y="175"/>
                    <a:pt x="1962" y="177"/>
                  </a:cubicBezTo>
                  <a:close/>
                  <a:moveTo>
                    <a:pt x="2167" y="175"/>
                  </a:moveTo>
                  <a:cubicBezTo>
                    <a:pt x="2168" y="173"/>
                    <a:pt x="2175" y="176"/>
                    <a:pt x="2175" y="172"/>
                  </a:cubicBezTo>
                  <a:cubicBezTo>
                    <a:pt x="2170" y="173"/>
                    <a:pt x="2161" y="170"/>
                    <a:pt x="2159" y="174"/>
                  </a:cubicBezTo>
                  <a:cubicBezTo>
                    <a:pt x="2163" y="173"/>
                    <a:pt x="2163" y="176"/>
                    <a:pt x="2167" y="175"/>
                  </a:cubicBezTo>
                  <a:close/>
                  <a:moveTo>
                    <a:pt x="2117" y="177"/>
                  </a:moveTo>
                  <a:cubicBezTo>
                    <a:pt x="2118" y="177"/>
                    <a:pt x="2119" y="177"/>
                    <a:pt x="2120" y="177"/>
                  </a:cubicBezTo>
                  <a:cubicBezTo>
                    <a:pt x="2121" y="176"/>
                    <a:pt x="2121" y="175"/>
                    <a:pt x="2121" y="174"/>
                  </a:cubicBezTo>
                  <a:cubicBezTo>
                    <a:pt x="2120" y="174"/>
                    <a:pt x="2118" y="174"/>
                    <a:pt x="2117" y="174"/>
                  </a:cubicBezTo>
                  <a:cubicBezTo>
                    <a:pt x="2117" y="175"/>
                    <a:pt x="2117" y="176"/>
                    <a:pt x="2117" y="177"/>
                  </a:cubicBezTo>
                  <a:close/>
                  <a:moveTo>
                    <a:pt x="1971" y="193"/>
                  </a:moveTo>
                  <a:cubicBezTo>
                    <a:pt x="1970" y="194"/>
                    <a:pt x="1969" y="191"/>
                    <a:pt x="1970" y="191"/>
                  </a:cubicBezTo>
                  <a:cubicBezTo>
                    <a:pt x="1965" y="191"/>
                    <a:pt x="1957" y="191"/>
                    <a:pt x="1951" y="191"/>
                  </a:cubicBezTo>
                  <a:cubicBezTo>
                    <a:pt x="1946" y="192"/>
                    <a:pt x="1947" y="192"/>
                    <a:pt x="1943" y="191"/>
                  </a:cubicBezTo>
                  <a:cubicBezTo>
                    <a:pt x="1942" y="191"/>
                    <a:pt x="1940" y="192"/>
                    <a:pt x="1938" y="191"/>
                  </a:cubicBezTo>
                  <a:cubicBezTo>
                    <a:pt x="1937" y="189"/>
                    <a:pt x="1931" y="192"/>
                    <a:pt x="1935" y="190"/>
                  </a:cubicBezTo>
                  <a:cubicBezTo>
                    <a:pt x="1935" y="189"/>
                    <a:pt x="1935" y="189"/>
                    <a:pt x="1935" y="188"/>
                  </a:cubicBezTo>
                  <a:cubicBezTo>
                    <a:pt x="1927" y="189"/>
                    <a:pt x="1914" y="186"/>
                    <a:pt x="1910" y="190"/>
                  </a:cubicBezTo>
                  <a:cubicBezTo>
                    <a:pt x="1913" y="191"/>
                    <a:pt x="1919" y="188"/>
                    <a:pt x="1918" y="191"/>
                  </a:cubicBezTo>
                  <a:cubicBezTo>
                    <a:pt x="1914" y="191"/>
                    <a:pt x="1909" y="190"/>
                    <a:pt x="1908" y="194"/>
                  </a:cubicBezTo>
                  <a:cubicBezTo>
                    <a:pt x="1913" y="195"/>
                    <a:pt x="1918" y="194"/>
                    <a:pt x="1923" y="194"/>
                  </a:cubicBezTo>
                  <a:cubicBezTo>
                    <a:pt x="1930" y="195"/>
                    <a:pt x="1931" y="195"/>
                    <a:pt x="1936" y="194"/>
                  </a:cubicBezTo>
                  <a:cubicBezTo>
                    <a:pt x="1943" y="194"/>
                    <a:pt x="1950" y="195"/>
                    <a:pt x="1955" y="194"/>
                  </a:cubicBezTo>
                  <a:cubicBezTo>
                    <a:pt x="1960" y="194"/>
                    <a:pt x="1958" y="193"/>
                    <a:pt x="1961" y="194"/>
                  </a:cubicBezTo>
                  <a:cubicBezTo>
                    <a:pt x="1966" y="196"/>
                    <a:pt x="1972" y="195"/>
                    <a:pt x="1974" y="193"/>
                  </a:cubicBezTo>
                  <a:cubicBezTo>
                    <a:pt x="1972" y="193"/>
                    <a:pt x="1973" y="191"/>
                    <a:pt x="1971" y="193"/>
                  </a:cubicBezTo>
                  <a:close/>
                  <a:moveTo>
                    <a:pt x="1930" y="191"/>
                  </a:moveTo>
                  <a:cubicBezTo>
                    <a:pt x="1925" y="197"/>
                    <a:pt x="1919" y="188"/>
                    <a:pt x="1930" y="191"/>
                  </a:cubicBezTo>
                  <a:close/>
                  <a:moveTo>
                    <a:pt x="1989" y="193"/>
                  </a:moveTo>
                  <a:cubicBezTo>
                    <a:pt x="1988" y="196"/>
                    <a:pt x="1980" y="194"/>
                    <a:pt x="1976" y="194"/>
                  </a:cubicBezTo>
                  <a:cubicBezTo>
                    <a:pt x="1978" y="188"/>
                    <a:pt x="1984" y="193"/>
                    <a:pt x="1989" y="193"/>
                  </a:cubicBezTo>
                  <a:close/>
                  <a:moveTo>
                    <a:pt x="2014" y="193"/>
                  </a:moveTo>
                  <a:cubicBezTo>
                    <a:pt x="2017" y="196"/>
                    <a:pt x="2022" y="193"/>
                    <a:pt x="2026" y="193"/>
                  </a:cubicBezTo>
                  <a:cubicBezTo>
                    <a:pt x="2028" y="195"/>
                    <a:pt x="2039" y="196"/>
                    <a:pt x="2040" y="193"/>
                  </a:cubicBezTo>
                  <a:cubicBezTo>
                    <a:pt x="2039" y="193"/>
                    <a:pt x="2036" y="193"/>
                    <a:pt x="2036" y="191"/>
                  </a:cubicBezTo>
                  <a:cubicBezTo>
                    <a:pt x="2026" y="193"/>
                    <a:pt x="2010" y="188"/>
                    <a:pt x="2014" y="193"/>
                  </a:cubicBezTo>
                  <a:close/>
                  <a:moveTo>
                    <a:pt x="123" y="218"/>
                  </a:moveTo>
                  <a:cubicBezTo>
                    <a:pt x="125" y="224"/>
                    <a:pt x="118" y="221"/>
                    <a:pt x="115" y="221"/>
                  </a:cubicBezTo>
                  <a:cubicBezTo>
                    <a:pt x="117" y="219"/>
                    <a:pt x="119" y="218"/>
                    <a:pt x="123" y="218"/>
                  </a:cubicBezTo>
                  <a:close/>
                  <a:moveTo>
                    <a:pt x="1897" y="221"/>
                  </a:moveTo>
                  <a:cubicBezTo>
                    <a:pt x="1898" y="221"/>
                    <a:pt x="1899" y="223"/>
                    <a:pt x="1899" y="223"/>
                  </a:cubicBezTo>
                  <a:cubicBezTo>
                    <a:pt x="1902" y="223"/>
                    <a:pt x="1903" y="222"/>
                    <a:pt x="1906" y="221"/>
                  </a:cubicBezTo>
                  <a:cubicBezTo>
                    <a:pt x="1908" y="221"/>
                    <a:pt x="1912" y="222"/>
                    <a:pt x="1912" y="220"/>
                  </a:cubicBezTo>
                  <a:cubicBezTo>
                    <a:pt x="1907" y="220"/>
                    <a:pt x="1901" y="218"/>
                    <a:pt x="1896" y="218"/>
                  </a:cubicBezTo>
                  <a:cubicBezTo>
                    <a:pt x="1893" y="218"/>
                    <a:pt x="1889" y="217"/>
                    <a:pt x="1886" y="220"/>
                  </a:cubicBezTo>
                  <a:cubicBezTo>
                    <a:pt x="1889" y="222"/>
                    <a:pt x="1894" y="221"/>
                    <a:pt x="1897" y="221"/>
                  </a:cubicBezTo>
                  <a:close/>
                  <a:moveTo>
                    <a:pt x="1929" y="218"/>
                  </a:moveTo>
                  <a:cubicBezTo>
                    <a:pt x="1924" y="218"/>
                    <a:pt x="1909" y="216"/>
                    <a:pt x="1916" y="221"/>
                  </a:cubicBezTo>
                  <a:cubicBezTo>
                    <a:pt x="1920" y="217"/>
                    <a:pt x="1929" y="222"/>
                    <a:pt x="1935" y="221"/>
                  </a:cubicBezTo>
                  <a:cubicBezTo>
                    <a:pt x="1939" y="221"/>
                    <a:pt x="1940" y="220"/>
                    <a:pt x="1942" y="220"/>
                  </a:cubicBezTo>
                  <a:cubicBezTo>
                    <a:pt x="1944" y="219"/>
                    <a:pt x="1948" y="221"/>
                    <a:pt x="1949" y="218"/>
                  </a:cubicBezTo>
                  <a:cubicBezTo>
                    <a:pt x="1944" y="219"/>
                    <a:pt x="1936" y="218"/>
                    <a:pt x="1929" y="218"/>
                  </a:cubicBezTo>
                  <a:close/>
                  <a:moveTo>
                    <a:pt x="1957" y="221"/>
                  </a:moveTo>
                  <a:cubicBezTo>
                    <a:pt x="1962" y="220"/>
                    <a:pt x="1970" y="221"/>
                    <a:pt x="1972" y="218"/>
                  </a:cubicBezTo>
                  <a:cubicBezTo>
                    <a:pt x="1966" y="219"/>
                    <a:pt x="1955" y="216"/>
                    <a:pt x="1952" y="220"/>
                  </a:cubicBezTo>
                  <a:cubicBezTo>
                    <a:pt x="1954" y="220"/>
                    <a:pt x="1957" y="220"/>
                    <a:pt x="1957" y="221"/>
                  </a:cubicBezTo>
                  <a:close/>
                  <a:moveTo>
                    <a:pt x="1985" y="218"/>
                  </a:moveTo>
                  <a:cubicBezTo>
                    <a:pt x="1984" y="218"/>
                    <a:pt x="1983" y="218"/>
                    <a:pt x="1982" y="218"/>
                  </a:cubicBezTo>
                  <a:cubicBezTo>
                    <a:pt x="1973" y="218"/>
                    <a:pt x="1985" y="223"/>
                    <a:pt x="1985" y="218"/>
                  </a:cubicBezTo>
                  <a:close/>
                  <a:moveTo>
                    <a:pt x="2028" y="220"/>
                  </a:moveTo>
                  <a:cubicBezTo>
                    <a:pt x="2029" y="216"/>
                    <a:pt x="2037" y="219"/>
                    <a:pt x="2041" y="218"/>
                  </a:cubicBezTo>
                  <a:cubicBezTo>
                    <a:pt x="2040" y="222"/>
                    <a:pt x="2032" y="219"/>
                    <a:pt x="2028" y="220"/>
                  </a:cubicBezTo>
                  <a:close/>
                  <a:moveTo>
                    <a:pt x="2071" y="218"/>
                  </a:moveTo>
                  <a:cubicBezTo>
                    <a:pt x="2070" y="218"/>
                    <a:pt x="2068" y="218"/>
                    <a:pt x="2067" y="218"/>
                  </a:cubicBezTo>
                  <a:cubicBezTo>
                    <a:pt x="2058" y="218"/>
                    <a:pt x="2071" y="223"/>
                    <a:pt x="2071" y="218"/>
                  </a:cubicBezTo>
                  <a:close/>
                  <a:moveTo>
                    <a:pt x="1892" y="242"/>
                  </a:moveTo>
                  <a:cubicBezTo>
                    <a:pt x="1891" y="246"/>
                    <a:pt x="1886" y="245"/>
                    <a:pt x="1882" y="245"/>
                  </a:cubicBezTo>
                  <a:cubicBezTo>
                    <a:pt x="1884" y="241"/>
                    <a:pt x="1885" y="244"/>
                    <a:pt x="1892" y="242"/>
                  </a:cubicBezTo>
                  <a:close/>
                  <a:moveTo>
                    <a:pt x="132" y="248"/>
                  </a:moveTo>
                  <a:cubicBezTo>
                    <a:pt x="122" y="248"/>
                    <a:pt x="113" y="245"/>
                    <a:pt x="107" y="250"/>
                  </a:cubicBezTo>
                  <a:cubicBezTo>
                    <a:pt x="110" y="254"/>
                    <a:pt x="115" y="250"/>
                    <a:pt x="120" y="250"/>
                  </a:cubicBezTo>
                  <a:cubicBezTo>
                    <a:pt x="127" y="250"/>
                    <a:pt x="135" y="252"/>
                    <a:pt x="138" y="248"/>
                  </a:cubicBezTo>
                  <a:cubicBezTo>
                    <a:pt x="134" y="248"/>
                    <a:pt x="134" y="243"/>
                    <a:pt x="130" y="244"/>
                  </a:cubicBezTo>
                  <a:cubicBezTo>
                    <a:pt x="130" y="246"/>
                    <a:pt x="131" y="247"/>
                    <a:pt x="132" y="248"/>
                  </a:cubicBezTo>
                  <a:close/>
                  <a:moveTo>
                    <a:pt x="1926" y="253"/>
                  </a:moveTo>
                  <a:cubicBezTo>
                    <a:pt x="1923" y="256"/>
                    <a:pt x="1919" y="253"/>
                    <a:pt x="1916" y="253"/>
                  </a:cubicBezTo>
                  <a:cubicBezTo>
                    <a:pt x="1913" y="253"/>
                    <a:pt x="1910" y="253"/>
                    <a:pt x="1908" y="253"/>
                  </a:cubicBezTo>
                  <a:cubicBezTo>
                    <a:pt x="1903" y="251"/>
                    <a:pt x="1924" y="251"/>
                    <a:pt x="1926" y="253"/>
                  </a:cubicBezTo>
                  <a:close/>
                  <a:moveTo>
                    <a:pt x="1933" y="252"/>
                  </a:moveTo>
                  <a:cubicBezTo>
                    <a:pt x="1932" y="254"/>
                    <a:pt x="1930" y="255"/>
                    <a:pt x="1927" y="255"/>
                  </a:cubicBezTo>
                  <a:cubicBezTo>
                    <a:pt x="1927" y="251"/>
                    <a:pt x="1930" y="252"/>
                    <a:pt x="1933" y="252"/>
                  </a:cubicBezTo>
                  <a:close/>
                  <a:moveTo>
                    <a:pt x="1820" y="256"/>
                  </a:moveTo>
                  <a:cubicBezTo>
                    <a:pt x="1822" y="256"/>
                    <a:pt x="1823" y="256"/>
                    <a:pt x="1824" y="256"/>
                  </a:cubicBezTo>
                  <a:cubicBezTo>
                    <a:pt x="1824" y="255"/>
                    <a:pt x="1824" y="254"/>
                    <a:pt x="1824" y="253"/>
                  </a:cubicBezTo>
                  <a:cubicBezTo>
                    <a:pt x="1823" y="253"/>
                    <a:pt x="1822" y="253"/>
                    <a:pt x="1821" y="253"/>
                  </a:cubicBezTo>
                  <a:cubicBezTo>
                    <a:pt x="1821" y="254"/>
                    <a:pt x="1820" y="255"/>
                    <a:pt x="1820" y="256"/>
                  </a:cubicBezTo>
                  <a:close/>
                  <a:moveTo>
                    <a:pt x="1862" y="258"/>
                  </a:moveTo>
                  <a:cubicBezTo>
                    <a:pt x="1867" y="256"/>
                    <a:pt x="1864" y="261"/>
                    <a:pt x="1865" y="264"/>
                  </a:cubicBezTo>
                  <a:cubicBezTo>
                    <a:pt x="1862" y="264"/>
                    <a:pt x="1861" y="262"/>
                    <a:pt x="1862" y="258"/>
                  </a:cubicBezTo>
                  <a:close/>
                  <a:moveTo>
                    <a:pt x="1965" y="264"/>
                  </a:moveTo>
                  <a:cubicBezTo>
                    <a:pt x="1966" y="260"/>
                    <a:pt x="1968" y="266"/>
                    <a:pt x="1971" y="264"/>
                  </a:cubicBezTo>
                  <a:cubicBezTo>
                    <a:pt x="1971" y="268"/>
                    <a:pt x="1966" y="265"/>
                    <a:pt x="1965" y="264"/>
                  </a:cubicBezTo>
                  <a:close/>
                  <a:moveTo>
                    <a:pt x="1848" y="266"/>
                  </a:moveTo>
                  <a:cubicBezTo>
                    <a:pt x="1846" y="270"/>
                    <a:pt x="1838" y="269"/>
                    <a:pt x="1832" y="269"/>
                  </a:cubicBezTo>
                  <a:cubicBezTo>
                    <a:pt x="1834" y="265"/>
                    <a:pt x="1842" y="266"/>
                    <a:pt x="1848" y="266"/>
                  </a:cubicBezTo>
                  <a:close/>
                  <a:moveTo>
                    <a:pt x="1794" y="271"/>
                  </a:moveTo>
                  <a:cubicBezTo>
                    <a:pt x="1797" y="267"/>
                    <a:pt x="1807" y="270"/>
                    <a:pt x="1813" y="269"/>
                  </a:cubicBezTo>
                  <a:cubicBezTo>
                    <a:pt x="1810" y="273"/>
                    <a:pt x="1800" y="270"/>
                    <a:pt x="1794" y="271"/>
                  </a:cubicBezTo>
                  <a:close/>
                  <a:moveTo>
                    <a:pt x="1857" y="286"/>
                  </a:moveTo>
                  <a:cubicBezTo>
                    <a:pt x="1860" y="286"/>
                    <a:pt x="1863" y="287"/>
                    <a:pt x="1864" y="285"/>
                  </a:cubicBezTo>
                  <a:cubicBezTo>
                    <a:pt x="1855" y="284"/>
                    <a:pt x="1868" y="283"/>
                    <a:pt x="1869" y="282"/>
                  </a:cubicBezTo>
                  <a:cubicBezTo>
                    <a:pt x="1866" y="286"/>
                    <a:pt x="1876" y="286"/>
                    <a:pt x="1875" y="283"/>
                  </a:cubicBezTo>
                  <a:cubicBezTo>
                    <a:pt x="1873" y="283"/>
                    <a:pt x="1871" y="284"/>
                    <a:pt x="1871" y="282"/>
                  </a:cubicBezTo>
                  <a:cubicBezTo>
                    <a:pt x="1872" y="281"/>
                    <a:pt x="1874" y="282"/>
                    <a:pt x="1874" y="280"/>
                  </a:cubicBezTo>
                  <a:cubicBezTo>
                    <a:pt x="1868" y="280"/>
                    <a:pt x="1863" y="280"/>
                    <a:pt x="1857" y="280"/>
                  </a:cubicBezTo>
                  <a:cubicBezTo>
                    <a:pt x="1857" y="282"/>
                    <a:pt x="1857" y="284"/>
                    <a:pt x="1857" y="286"/>
                  </a:cubicBezTo>
                  <a:close/>
                  <a:moveTo>
                    <a:pt x="1951" y="282"/>
                  </a:moveTo>
                  <a:cubicBezTo>
                    <a:pt x="1949" y="282"/>
                    <a:pt x="1948" y="282"/>
                    <a:pt x="1946" y="282"/>
                  </a:cubicBezTo>
                  <a:cubicBezTo>
                    <a:pt x="1945" y="282"/>
                    <a:pt x="1943" y="282"/>
                    <a:pt x="1943" y="283"/>
                  </a:cubicBezTo>
                  <a:cubicBezTo>
                    <a:pt x="1945" y="282"/>
                    <a:pt x="1951" y="285"/>
                    <a:pt x="1951" y="282"/>
                  </a:cubicBezTo>
                  <a:close/>
                  <a:moveTo>
                    <a:pt x="1879" y="285"/>
                  </a:moveTo>
                  <a:cubicBezTo>
                    <a:pt x="1886" y="286"/>
                    <a:pt x="1877" y="294"/>
                    <a:pt x="1879" y="285"/>
                  </a:cubicBezTo>
                  <a:close/>
                  <a:moveTo>
                    <a:pt x="1862" y="291"/>
                  </a:moveTo>
                  <a:cubicBezTo>
                    <a:pt x="1865" y="290"/>
                    <a:pt x="1872" y="293"/>
                    <a:pt x="1872" y="290"/>
                  </a:cubicBezTo>
                  <a:cubicBezTo>
                    <a:pt x="1867" y="291"/>
                    <a:pt x="1868" y="287"/>
                    <a:pt x="1865" y="286"/>
                  </a:cubicBezTo>
                  <a:cubicBezTo>
                    <a:pt x="1865" y="289"/>
                    <a:pt x="1863" y="289"/>
                    <a:pt x="1862" y="291"/>
                  </a:cubicBezTo>
                  <a:close/>
                  <a:moveTo>
                    <a:pt x="115" y="288"/>
                  </a:moveTo>
                  <a:cubicBezTo>
                    <a:pt x="114" y="290"/>
                    <a:pt x="112" y="291"/>
                    <a:pt x="109" y="291"/>
                  </a:cubicBezTo>
                  <a:cubicBezTo>
                    <a:pt x="109" y="288"/>
                    <a:pt x="112" y="288"/>
                    <a:pt x="115" y="288"/>
                  </a:cubicBezTo>
                  <a:close/>
                  <a:moveTo>
                    <a:pt x="1937" y="294"/>
                  </a:moveTo>
                  <a:cubicBezTo>
                    <a:pt x="1938" y="299"/>
                    <a:pt x="1930" y="293"/>
                    <a:pt x="1931" y="298"/>
                  </a:cubicBezTo>
                  <a:cubicBezTo>
                    <a:pt x="1925" y="295"/>
                    <a:pt x="1934" y="293"/>
                    <a:pt x="1937" y="294"/>
                  </a:cubicBezTo>
                  <a:close/>
                  <a:moveTo>
                    <a:pt x="1888" y="299"/>
                  </a:moveTo>
                  <a:cubicBezTo>
                    <a:pt x="1886" y="299"/>
                    <a:pt x="1885" y="299"/>
                    <a:pt x="1883" y="299"/>
                  </a:cubicBezTo>
                  <a:cubicBezTo>
                    <a:pt x="1873" y="299"/>
                    <a:pt x="1888" y="303"/>
                    <a:pt x="1888" y="299"/>
                  </a:cubicBezTo>
                  <a:close/>
                  <a:moveTo>
                    <a:pt x="123" y="313"/>
                  </a:moveTo>
                  <a:cubicBezTo>
                    <a:pt x="129" y="314"/>
                    <a:pt x="119" y="319"/>
                    <a:pt x="125" y="320"/>
                  </a:cubicBezTo>
                  <a:cubicBezTo>
                    <a:pt x="122" y="326"/>
                    <a:pt x="120" y="314"/>
                    <a:pt x="123" y="313"/>
                  </a:cubicBezTo>
                  <a:close/>
                  <a:moveTo>
                    <a:pt x="1794" y="315"/>
                  </a:moveTo>
                  <a:cubicBezTo>
                    <a:pt x="1797" y="315"/>
                    <a:pt x="1797" y="317"/>
                    <a:pt x="1799" y="317"/>
                  </a:cubicBezTo>
                  <a:cubicBezTo>
                    <a:pt x="1799" y="320"/>
                    <a:pt x="1791" y="319"/>
                    <a:pt x="1794" y="315"/>
                  </a:cubicBezTo>
                  <a:close/>
                  <a:moveTo>
                    <a:pt x="1780" y="325"/>
                  </a:moveTo>
                  <a:cubicBezTo>
                    <a:pt x="1780" y="326"/>
                    <a:pt x="1778" y="328"/>
                    <a:pt x="1775" y="328"/>
                  </a:cubicBezTo>
                  <a:cubicBezTo>
                    <a:pt x="1775" y="324"/>
                    <a:pt x="1778" y="325"/>
                    <a:pt x="1780" y="325"/>
                  </a:cubicBezTo>
                  <a:close/>
                  <a:moveTo>
                    <a:pt x="1803" y="325"/>
                  </a:moveTo>
                  <a:cubicBezTo>
                    <a:pt x="1799" y="325"/>
                    <a:pt x="1791" y="322"/>
                    <a:pt x="1792" y="328"/>
                  </a:cubicBezTo>
                  <a:cubicBezTo>
                    <a:pt x="1796" y="327"/>
                    <a:pt x="1801" y="326"/>
                    <a:pt x="1807" y="326"/>
                  </a:cubicBezTo>
                  <a:cubicBezTo>
                    <a:pt x="1810" y="326"/>
                    <a:pt x="1815" y="329"/>
                    <a:pt x="1816" y="325"/>
                  </a:cubicBezTo>
                  <a:cubicBezTo>
                    <a:pt x="1813" y="325"/>
                    <a:pt x="1808" y="324"/>
                    <a:pt x="1803" y="325"/>
                  </a:cubicBezTo>
                  <a:close/>
                  <a:moveTo>
                    <a:pt x="1769" y="331"/>
                  </a:moveTo>
                  <a:cubicBezTo>
                    <a:pt x="1767" y="331"/>
                    <a:pt x="1765" y="331"/>
                    <a:pt x="1764" y="331"/>
                  </a:cubicBezTo>
                  <a:cubicBezTo>
                    <a:pt x="1762" y="331"/>
                    <a:pt x="1759" y="331"/>
                    <a:pt x="1759" y="332"/>
                  </a:cubicBezTo>
                  <a:cubicBezTo>
                    <a:pt x="1762" y="332"/>
                    <a:pt x="1768" y="334"/>
                    <a:pt x="1769" y="331"/>
                  </a:cubicBezTo>
                  <a:close/>
                  <a:moveTo>
                    <a:pt x="139" y="339"/>
                  </a:moveTo>
                  <a:cubicBezTo>
                    <a:pt x="144" y="333"/>
                    <a:pt x="145" y="344"/>
                    <a:pt x="139" y="339"/>
                  </a:cubicBezTo>
                  <a:close/>
                  <a:moveTo>
                    <a:pt x="2069" y="393"/>
                  </a:moveTo>
                  <a:cubicBezTo>
                    <a:pt x="2070" y="389"/>
                    <a:pt x="2077" y="392"/>
                    <a:pt x="2081" y="391"/>
                  </a:cubicBezTo>
                  <a:cubicBezTo>
                    <a:pt x="2080" y="395"/>
                    <a:pt x="2073" y="392"/>
                    <a:pt x="2069" y="393"/>
                  </a:cubicBezTo>
                  <a:close/>
                  <a:moveTo>
                    <a:pt x="2092" y="391"/>
                  </a:moveTo>
                  <a:cubicBezTo>
                    <a:pt x="2091" y="391"/>
                    <a:pt x="2090" y="391"/>
                    <a:pt x="2089" y="391"/>
                  </a:cubicBezTo>
                  <a:cubicBezTo>
                    <a:pt x="2080" y="391"/>
                    <a:pt x="2092" y="396"/>
                    <a:pt x="2092" y="391"/>
                  </a:cubicBezTo>
                  <a:close/>
                  <a:moveTo>
                    <a:pt x="2011" y="409"/>
                  </a:moveTo>
                  <a:cubicBezTo>
                    <a:pt x="2011" y="409"/>
                    <a:pt x="2011" y="406"/>
                    <a:pt x="2010" y="407"/>
                  </a:cubicBezTo>
                  <a:cubicBezTo>
                    <a:pt x="2011" y="411"/>
                    <a:pt x="1996" y="407"/>
                    <a:pt x="2001" y="410"/>
                  </a:cubicBezTo>
                  <a:cubicBezTo>
                    <a:pt x="2007" y="410"/>
                    <a:pt x="2012" y="410"/>
                    <a:pt x="2018" y="410"/>
                  </a:cubicBezTo>
                  <a:cubicBezTo>
                    <a:pt x="2019" y="404"/>
                    <a:pt x="2014" y="409"/>
                    <a:pt x="2011" y="409"/>
                  </a:cubicBezTo>
                  <a:close/>
                  <a:moveTo>
                    <a:pt x="2096" y="407"/>
                  </a:moveTo>
                  <a:cubicBezTo>
                    <a:pt x="2078" y="408"/>
                    <a:pt x="2105" y="410"/>
                    <a:pt x="2104" y="407"/>
                  </a:cubicBezTo>
                  <a:cubicBezTo>
                    <a:pt x="2102" y="407"/>
                    <a:pt x="2099" y="407"/>
                    <a:pt x="2096" y="407"/>
                  </a:cubicBezTo>
                  <a:close/>
                  <a:moveTo>
                    <a:pt x="2114" y="407"/>
                  </a:moveTo>
                  <a:cubicBezTo>
                    <a:pt x="2113" y="407"/>
                    <a:pt x="2112" y="407"/>
                    <a:pt x="2111" y="407"/>
                  </a:cubicBezTo>
                  <a:cubicBezTo>
                    <a:pt x="2102" y="407"/>
                    <a:pt x="2114" y="411"/>
                    <a:pt x="2114" y="407"/>
                  </a:cubicBezTo>
                  <a:close/>
                  <a:moveTo>
                    <a:pt x="1997" y="409"/>
                  </a:moveTo>
                  <a:cubicBezTo>
                    <a:pt x="1996" y="412"/>
                    <a:pt x="1992" y="412"/>
                    <a:pt x="1988" y="412"/>
                  </a:cubicBezTo>
                  <a:cubicBezTo>
                    <a:pt x="1989" y="408"/>
                    <a:pt x="1993" y="408"/>
                    <a:pt x="1997" y="409"/>
                  </a:cubicBezTo>
                  <a:close/>
                  <a:moveTo>
                    <a:pt x="1952" y="420"/>
                  </a:moveTo>
                  <a:cubicBezTo>
                    <a:pt x="1950" y="420"/>
                    <a:pt x="1949" y="420"/>
                    <a:pt x="1947" y="420"/>
                  </a:cubicBezTo>
                  <a:cubicBezTo>
                    <a:pt x="1946" y="420"/>
                    <a:pt x="1944" y="420"/>
                    <a:pt x="1944" y="421"/>
                  </a:cubicBezTo>
                  <a:cubicBezTo>
                    <a:pt x="1946" y="420"/>
                    <a:pt x="1952" y="423"/>
                    <a:pt x="1952" y="420"/>
                  </a:cubicBezTo>
                  <a:close/>
                  <a:moveTo>
                    <a:pt x="1978" y="426"/>
                  </a:moveTo>
                  <a:cubicBezTo>
                    <a:pt x="1975" y="429"/>
                    <a:pt x="1971" y="429"/>
                    <a:pt x="1970" y="428"/>
                  </a:cubicBezTo>
                  <a:cubicBezTo>
                    <a:pt x="1969" y="427"/>
                    <a:pt x="1976" y="423"/>
                    <a:pt x="1978" y="426"/>
                  </a:cubicBezTo>
                  <a:close/>
                  <a:moveTo>
                    <a:pt x="182" y="437"/>
                  </a:moveTo>
                  <a:cubicBezTo>
                    <a:pt x="185" y="437"/>
                    <a:pt x="188" y="435"/>
                    <a:pt x="191" y="434"/>
                  </a:cubicBezTo>
                  <a:cubicBezTo>
                    <a:pt x="194" y="433"/>
                    <a:pt x="197" y="435"/>
                    <a:pt x="198" y="432"/>
                  </a:cubicBezTo>
                  <a:cubicBezTo>
                    <a:pt x="193" y="430"/>
                    <a:pt x="179" y="429"/>
                    <a:pt x="182" y="437"/>
                  </a:cubicBezTo>
                  <a:close/>
                  <a:moveTo>
                    <a:pt x="203" y="442"/>
                  </a:moveTo>
                  <a:cubicBezTo>
                    <a:pt x="205" y="442"/>
                    <a:pt x="206" y="442"/>
                    <a:pt x="208" y="442"/>
                  </a:cubicBezTo>
                  <a:cubicBezTo>
                    <a:pt x="208" y="440"/>
                    <a:pt x="208" y="437"/>
                    <a:pt x="206" y="437"/>
                  </a:cubicBezTo>
                  <a:cubicBezTo>
                    <a:pt x="206" y="439"/>
                    <a:pt x="203" y="440"/>
                    <a:pt x="203" y="442"/>
                  </a:cubicBezTo>
                  <a:close/>
                  <a:moveTo>
                    <a:pt x="2145" y="437"/>
                  </a:moveTo>
                  <a:cubicBezTo>
                    <a:pt x="2145" y="441"/>
                    <a:pt x="2141" y="441"/>
                    <a:pt x="2137" y="440"/>
                  </a:cubicBezTo>
                  <a:cubicBezTo>
                    <a:pt x="2139" y="438"/>
                    <a:pt x="2142" y="438"/>
                    <a:pt x="2145" y="437"/>
                  </a:cubicBezTo>
                  <a:close/>
                  <a:moveTo>
                    <a:pt x="151" y="440"/>
                  </a:moveTo>
                  <a:cubicBezTo>
                    <a:pt x="150" y="443"/>
                    <a:pt x="147" y="442"/>
                    <a:pt x="146" y="443"/>
                  </a:cubicBezTo>
                  <a:cubicBezTo>
                    <a:pt x="143" y="444"/>
                    <a:pt x="135" y="441"/>
                    <a:pt x="135" y="445"/>
                  </a:cubicBezTo>
                  <a:cubicBezTo>
                    <a:pt x="145" y="446"/>
                    <a:pt x="150" y="443"/>
                    <a:pt x="159" y="443"/>
                  </a:cubicBezTo>
                  <a:cubicBezTo>
                    <a:pt x="160" y="438"/>
                    <a:pt x="154" y="441"/>
                    <a:pt x="151" y="440"/>
                  </a:cubicBezTo>
                  <a:close/>
                  <a:moveTo>
                    <a:pt x="167" y="440"/>
                  </a:moveTo>
                  <a:cubicBezTo>
                    <a:pt x="166" y="440"/>
                    <a:pt x="165" y="440"/>
                    <a:pt x="164" y="440"/>
                  </a:cubicBezTo>
                  <a:cubicBezTo>
                    <a:pt x="155" y="440"/>
                    <a:pt x="168" y="445"/>
                    <a:pt x="167" y="440"/>
                  </a:cubicBezTo>
                  <a:close/>
                  <a:moveTo>
                    <a:pt x="324" y="450"/>
                  </a:moveTo>
                  <a:cubicBezTo>
                    <a:pt x="324" y="450"/>
                    <a:pt x="323" y="449"/>
                    <a:pt x="322" y="448"/>
                  </a:cubicBezTo>
                  <a:cubicBezTo>
                    <a:pt x="319" y="438"/>
                    <a:pt x="322" y="446"/>
                    <a:pt x="325" y="442"/>
                  </a:cubicBezTo>
                  <a:cubicBezTo>
                    <a:pt x="319" y="437"/>
                    <a:pt x="318" y="445"/>
                    <a:pt x="312" y="445"/>
                  </a:cubicBezTo>
                  <a:cubicBezTo>
                    <a:pt x="314" y="450"/>
                    <a:pt x="310" y="449"/>
                    <a:pt x="311" y="453"/>
                  </a:cubicBezTo>
                  <a:cubicBezTo>
                    <a:pt x="317" y="453"/>
                    <a:pt x="313" y="445"/>
                    <a:pt x="319" y="445"/>
                  </a:cubicBezTo>
                  <a:cubicBezTo>
                    <a:pt x="319" y="449"/>
                    <a:pt x="319" y="451"/>
                    <a:pt x="321" y="453"/>
                  </a:cubicBezTo>
                  <a:cubicBezTo>
                    <a:pt x="315" y="451"/>
                    <a:pt x="320" y="458"/>
                    <a:pt x="314" y="456"/>
                  </a:cubicBezTo>
                  <a:cubicBezTo>
                    <a:pt x="314" y="458"/>
                    <a:pt x="315" y="460"/>
                    <a:pt x="316" y="461"/>
                  </a:cubicBezTo>
                  <a:cubicBezTo>
                    <a:pt x="313" y="460"/>
                    <a:pt x="316" y="473"/>
                    <a:pt x="317" y="467"/>
                  </a:cubicBezTo>
                  <a:cubicBezTo>
                    <a:pt x="315" y="461"/>
                    <a:pt x="321" y="462"/>
                    <a:pt x="319" y="456"/>
                  </a:cubicBezTo>
                  <a:cubicBezTo>
                    <a:pt x="321" y="456"/>
                    <a:pt x="324" y="456"/>
                    <a:pt x="324" y="455"/>
                  </a:cubicBezTo>
                  <a:cubicBezTo>
                    <a:pt x="321" y="454"/>
                    <a:pt x="324" y="451"/>
                    <a:pt x="324" y="450"/>
                  </a:cubicBezTo>
                  <a:close/>
                  <a:moveTo>
                    <a:pt x="2042" y="443"/>
                  </a:moveTo>
                  <a:cubicBezTo>
                    <a:pt x="2042" y="441"/>
                    <a:pt x="2038" y="442"/>
                    <a:pt x="2036" y="442"/>
                  </a:cubicBezTo>
                  <a:cubicBezTo>
                    <a:pt x="2032" y="441"/>
                    <a:pt x="2026" y="439"/>
                    <a:pt x="2023" y="443"/>
                  </a:cubicBezTo>
                  <a:cubicBezTo>
                    <a:pt x="2029" y="443"/>
                    <a:pt x="2036" y="443"/>
                    <a:pt x="2042" y="443"/>
                  </a:cubicBezTo>
                  <a:close/>
                  <a:moveTo>
                    <a:pt x="2051" y="442"/>
                  </a:moveTo>
                  <a:cubicBezTo>
                    <a:pt x="2047" y="447"/>
                    <a:pt x="2044" y="436"/>
                    <a:pt x="2051" y="442"/>
                  </a:cubicBezTo>
                  <a:close/>
                  <a:moveTo>
                    <a:pt x="2127" y="442"/>
                  </a:moveTo>
                  <a:cubicBezTo>
                    <a:pt x="2130" y="442"/>
                    <a:pt x="2131" y="440"/>
                    <a:pt x="2127" y="440"/>
                  </a:cubicBezTo>
                  <a:cubicBezTo>
                    <a:pt x="2122" y="440"/>
                    <a:pt x="2116" y="440"/>
                    <a:pt x="2111" y="440"/>
                  </a:cubicBezTo>
                  <a:cubicBezTo>
                    <a:pt x="2111" y="443"/>
                    <a:pt x="2106" y="441"/>
                    <a:pt x="2106" y="443"/>
                  </a:cubicBezTo>
                  <a:cubicBezTo>
                    <a:pt x="2115" y="444"/>
                    <a:pt x="2118" y="441"/>
                    <a:pt x="2127" y="442"/>
                  </a:cubicBezTo>
                  <a:close/>
                  <a:moveTo>
                    <a:pt x="275" y="442"/>
                  </a:moveTo>
                  <a:cubicBezTo>
                    <a:pt x="274" y="442"/>
                    <a:pt x="273" y="442"/>
                    <a:pt x="271" y="442"/>
                  </a:cubicBezTo>
                  <a:cubicBezTo>
                    <a:pt x="263" y="441"/>
                    <a:pt x="275" y="446"/>
                    <a:pt x="275" y="442"/>
                  </a:cubicBezTo>
                  <a:close/>
                  <a:moveTo>
                    <a:pt x="296" y="447"/>
                  </a:moveTo>
                  <a:cubicBezTo>
                    <a:pt x="297" y="444"/>
                    <a:pt x="298" y="448"/>
                    <a:pt x="298" y="450"/>
                  </a:cubicBezTo>
                  <a:cubicBezTo>
                    <a:pt x="297" y="453"/>
                    <a:pt x="296" y="449"/>
                    <a:pt x="296" y="447"/>
                  </a:cubicBezTo>
                  <a:close/>
                  <a:moveTo>
                    <a:pt x="334" y="447"/>
                  </a:moveTo>
                  <a:cubicBezTo>
                    <a:pt x="336" y="441"/>
                    <a:pt x="338" y="449"/>
                    <a:pt x="337" y="450"/>
                  </a:cubicBezTo>
                  <a:cubicBezTo>
                    <a:pt x="336" y="450"/>
                    <a:pt x="335" y="446"/>
                    <a:pt x="334" y="447"/>
                  </a:cubicBezTo>
                  <a:close/>
                  <a:moveTo>
                    <a:pt x="233" y="456"/>
                  </a:moveTo>
                  <a:cubicBezTo>
                    <a:pt x="237" y="450"/>
                    <a:pt x="244" y="460"/>
                    <a:pt x="233" y="456"/>
                  </a:cubicBezTo>
                  <a:close/>
                  <a:moveTo>
                    <a:pt x="290" y="458"/>
                  </a:moveTo>
                  <a:cubicBezTo>
                    <a:pt x="291" y="458"/>
                    <a:pt x="292" y="458"/>
                    <a:pt x="293" y="458"/>
                  </a:cubicBezTo>
                  <a:cubicBezTo>
                    <a:pt x="293" y="457"/>
                    <a:pt x="293" y="456"/>
                    <a:pt x="293" y="455"/>
                  </a:cubicBezTo>
                  <a:cubicBezTo>
                    <a:pt x="292" y="455"/>
                    <a:pt x="291" y="455"/>
                    <a:pt x="290" y="455"/>
                  </a:cubicBezTo>
                  <a:cubicBezTo>
                    <a:pt x="290" y="456"/>
                    <a:pt x="290" y="457"/>
                    <a:pt x="290" y="458"/>
                  </a:cubicBezTo>
                  <a:close/>
                  <a:moveTo>
                    <a:pt x="2153" y="458"/>
                  </a:moveTo>
                  <a:cubicBezTo>
                    <a:pt x="2151" y="458"/>
                    <a:pt x="2150" y="458"/>
                    <a:pt x="2149" y="458"/>
                  </a:cubicBezTo>
                  <a:cubicBezTo>
                    <a:pt x="2140" y="457"/>
                    <a:pt x="2153" y="462"/>
                    <a:pt x="2153" y="458"/>
                  </a:cubicBezTo>
                  <a:close/>
                  <a:moveTo>
                    <a:pt x="189" y="461"/>
                  </a:moveTo>
                  <a:cubicBezTo>
                    <a:pt x="188" y="464"/>
                    <a:pt x="184" y="464"/>
                    <a:pt x="180" y="464"/>
                  </a:cubicBezTo>
                  <a:cubicBezTo>
                    <a:pt x="181" y="462"/>
                    <a:pt x="185" y="461"/>
                    <a:pt x="189" y="461"/>
                  </a:cubicBezTo>
                  <a:close/>
                  <a:moveTo>
                    <a:pt x="2120" y="462"/>
                  </a:moveTo>
                  <a:cubicBezTo>
                    <a:pt x="2117" y="463"/>
                    <a:pt x="2114" y="462"/>
                    <a:pt x="2113" y="464"/>
                  </a:cubicBezTo>
                  <a:cubicBezTo>
                    <a:pt x="2120" y="464"/>
                    <a:pt x="2130" y="466"/>
                    <a:pt x="2133" y="461"/>
                  </a:cubicBezTo>
                  <a:cubicBezTo>
                    <a:pt x="2128" y="460"/>
                    <a:pt x="2123" y="462"/>
                    <a:pt x="2120" y="462"/>
                  </a:cubicBezTo>
                  <a:close/>
                  <a:moveTo>
                    <a:pt x="281" y="470"/>
                  </a:moveTo>
                  <a:cubicBezTo>
                    <a:pt x="282" y="467"/>
                    <a:pt x="291" y="470"/>
                    <a:pt x="295" y="469"/>
                  </a:cubicBezTo>
                  <a:cubicBezTo>
                    <a:pt x="293" y="474"/>
                    <a:pt x="286" y="473"/>
                    <a:pt x="281" y="470"/>
                  </a:cubicBezTo>
                  <a:close/>
                  <a:moveTo>
                    <a:pt x="353" y="477"/>
                  </a:moveTo>
                  <a:cubicBezTo>
                    <a:pt x="346" y="476"/>
                    <a:pt x="353" y="468"/>
                    <a:pt x="356" y="472"/>
                  </a:cubicBezTo>
                  <a:cubicBezTo>
                    <a:pt x="355" y="474"/>
                    <a:pt x="353" y="474"/>
                    <a:pt x="353" y="477"/>
                  </a:cubicBezTo>
                  <a:close/>
                  <a:moveTo>
                    <a:pt x="166" y="486"/>
                  </a:moveTo>
                  <a:cubicBezTo>
                    <a:pt x="165" y="489"/>
                    <a:pt x="163" y="492"/>
                    <a:pt x="160" y="489"/>
                  </a:cubicBezTo>
                  <a:cubicBezTo>
                    <a:pt x="161" y="487"/>
                    <a:pt x="163" y="486"/>
                    <a:pt x="166" y="486"/>
                  </a:cubicBezTo>
                  <a:close/>
                  <a:moveTo>
                    <a:pt x="168" y="488"/>
                  </a:moveTo>
                  <a:cubicBezTo>
                    <a:pt x="167" y="485"/>
                    <a:pt x="177" y="485"/>
                    <a:pt x="174" y="489"/>
                  </a:cubicBezTo>
                  <a:cubicBezTo>
                    <a:pt x="173" y="488"/>
                    <a:pt x="171" y="488"/>
                    <a:pt x="168" y="488"/>
                  </a:cubicBezTo>
                  <a:close/>
                  <a:moveTo>
                    <a:pt x="145" y="489"/>
                  </a:moveTo>
                  <a:cubicBezTo>
                    <a:pt x="145" y="486"/>
                    <a:pt x="150" y="489"/>
                    <a:pt x="151" y="489"/>
                  </a:cubicBezTo>
                  <a:cubicBezTo>
                    <a:pt x="151" y="494"/>
                    <a:pt x="148" y="488"/>
                    <a:pt x="145" y="489"/>
                  </a:cubicBezTo>
                  <a:close/>
                  <a:moveTo>
                    <a:pt x="2146" y="494"/>
                  </a:moveTo>
                  <a:cubicBezTo>
                    <a:pt x="2150" y="494"/>
                    <a:pt x="2157" y="496"/>
                    <a:pt x="2156" y="491"/>
                  </a:cubicBezTo>
                  <a:cubicBezTo>
                    <a:pt x="2149" y="491"/>
                    <a:pt x="2141" y="495"/>
                    <a:pt x="2136" y="491"/>
                  </a:cubicBezTo>
                  <a:cubicBezTo>
                    <a:pt x="2134" y="496"/>
                    <a:pt x="2142" y="494"/>
                    <a:pt x="2146" y="494"/>
                  </a:cubicBezTo>
                  <a:close/>
                  <a:moveTo>
                    <a:pt x="2107" y="494"/>
                  </a:moveTo>
                  <a:cubicBezTo>
                    <a:pt x="2107" y="494"/>
                    <a:pt x="2106" y="492"/>
                    <a:pt x="2105" y="493"/>
                  </a:cubicBezTo>
                  <a:cubicBezTo>
                    <a:pt x="2105" y="493"/>
                    <a:pt x="2104" y="496"/>
                    <a:pt x="2103" y="496"/>
                  </a:cubicBezTo>
                  <a:cubicBezTo>
                    <a:pt x="2108" y="494"/>
                    <a:pt x="2119" y="499"/>
                    <a:pt x="2118" y="493"/>
                  </a:cubicBezTo>
                  <a:cubicBezTo>
                    <a:pt x="2113" y="492"/>
                    <a:pt x="2110" y="493"/>
                    <a:pt x="2107" y="494"/>
                  </a:cubicBezTo>
                  <a:close/>
                  <a:moveTo>
                    <a:pt x="2123" y="494"/>
                  </a:moveTo>
                  <a:cubicBezTo>
                    <a:pt x="2124" y="491"/>
                    <a:pt x="2131" y="494"/>
                    <a:pt x="2135" y="493"/>
                  </a:cubicBezTo>
                  <a:cubicBezTo>
                    <a:pt x="2134" y="496"/>
                    <a:pt x="2126" y="493"/>
                    <a:pt x="2123" y="494"/>
                  </a:cubicBezTo>
                  <a:close/>
                  <a:moveTo>
                    <a:pt x="172" y="507"/>
                  </a:moveTo>
                  <a:cubicBezTo>
                    <a:pt x="168" y="507"/>
                    <a:pt x="166" y="507"/>
                    <a:pt x="164" y="505"/>
                  </a:cubicBezTo>
                  <a:cubicBezTo>
                    <a:pt x="165" y="502"/>
                    <a:pt x="172" y="500"/>
                    <a:pt x="172" y="507"/>
                  </a:cubicBezTo>
                  <a:close/>
                  <a:moveTo>
                    <a:pt x="138" y="508"/>
                  </a:moveTo>
                  <a:cubicBezTo>
                    <a:pt x="138" y="508"/>
                    <a:pt x="141" y="506"/>
                    <a:pt x="143" y="507"/>
                  </a:cubicBezTo>
                  <a:cubicBezTo>
                    <a:pt x="144" y="508"/>
                    <a:pt x="136" y="512"/>
                    <a:pt x="138" y="508"/>
                  </a:cubicBezTo>
                  <a:close/>
                  <a:moveTo>
                    <a:pt x="2084" y="524"/>
                  </a:moveTo>
                  <a:cubicBezTo>
                    <a:pt x="2082" y="523"/>
                    <a:pt x="2098" y="521"/>
                    <a:pt x="2092" y="524"/>
                  </a:cubicBezTo>
                  <a:cubicBezTo>
                    <a:pt x="2090" y="526"/>
                    <a:pt x="2090" y="525"/>
                    <a:pt x="2084" y="524"/>
                  </a:cubicBezTo>
                  <a:close/>
                  <a:moveTo>
                    <a:pt x="267" y="556"/>
                  </a:moveTo>
                  <a:cubicBezTo>
                    <a:pt x="270" y="557"/>
                    <a:pt x="267" y="559"/>
                    <a:pt x="267" y="561"/>
                  </a:cubicBezTo>
                  <a:cubicBezTo>
                    <a:pt x="264" y="560"/>
                    <a:pt x="266" y="558"/>
                    <a:pt x="267" y="556"/>
                  </a:cubicBezTo>
                  <a:close/>
                  <a:moveTo>
                    <a:pt x="139" y="570"/>
                  </a:moveTo>
                  <a:cubicBezTo>
                    <a:pt x="141" y="571"/>
                    <a:pt x="140" y="573"/>
                    <a:pt x="143" y="573"/>
                  </a:cubicBezTo>
                  <a:cubicBezTo>
                    <a:pt x="142" y="578"/>
                    <a:pt x="138" y="574"/>
                    <a:pt x="139" y="570"/>
                  </a:cubicBezTo>
                  <a:close/>
                  <a:moveTo>
                    <a:pt x="1973" y="573"/>
                  </a:moveTo>
                  <a:cubicBezTo>
                    <a:pt x="1972" y="573"/>
                    <a:pt x="1971" y="573"/>
                    <a:pt x="1970" y="573"/>
                  </a:cubicBezTo>
                  <a:cubicBezTo>
                    <a:pt x="1961" y="573"/>
                    <a:pt x="1973" y="578"/>
                    <a:pt x="1973" y="573"/>
                  </a:cubicBezTo>
                  <a:close/>
                  <a:moveTo>
                    <a:pt x="2072" y="578"/>
                  </a:moveTo>
                  <a:cubicBezTo>
                    <a:pt x="2071" y="581"/>
                    <a:pt x="2064" y="581"/>
                    <a:pt x="2059" y="581"/>
                  </a:cubicBezTo>
                  <a:cubicBezTo>
                    <a:pt x="2061" y="578"/>
                    <a:pt x="2066" y="578"/>
                    <a:pt x="2072" y="578"/>
                  </a:cubicBezTo>
                  <a:close/>
                  <a:moveTo>
                    <a:pt x="139" y="600"/>
                  </a:moveTo>
                  <a:cubicBezTo>
                    <a:pt x="141" y="600"/>
                    <a:pt x="141" y="602"/>
                    <a:pt x="142" y="602"/>
                  </a:cubicBezTo>
                  <a:cubicBezTo>
                    <a:pt x="142" y="600"/>
                    <a:pt x="142" y="597"/>
                    <a:pt x="139" y="597"/>
                  </a:cubicBezTo>
                  <a:cubicBezTo>
                    <a:pt x="139" y="598"/>
                    <a:pt x="139" y="599"/>
                    <a:pt x="139" y="600"/>
                  </a:cubicBezTo>
                  <a:close/>
                  <a:moveTo>
                    <a:pt x="2086" y="599"/>
                  </a:moveTo>
                  <a:cubicBezTo>
                    <a:pt x="2084" y="599"/>
                    <a:pt x="2082" y="599"/>
                    <a:pt x="2081" y="599"/>
                  </a:cubicBezTo>
                  <a:cubicBezTo>
                    <a:pt x="2071" y="599"/>
                    <a:pt x="2086" y="603"/>
                    <a:pt x="2086" y="599"/>
                  </a:cubicBezTo>
                  <a:close/>
                  <a:moveTo>
                    <a:pt x="124" y="618"/>
                  </a:moveTo>
                  <a:cubicBezTo>
                    <a:pt x="129" y="621"/>
                    <a:pt x="122" y="622"/>
                    <a:pt x="121" y="621"/>
                  </a:cubicBezTo>
                  <a:cubicBezTo>
                    <a:pt x="120" y="620"/>
                    <a:pt x="125" y="619"/>
                    <a:pt x="124" y="618"/>
                  </a:cubicBezTo>
                  <a:close/>
                  <a:moveTo>
                    <a:pt x="132" y="623"/>
                  </a:moveTo>
                  <a:cubicBezTo>
                    <a:pt x="132" y="623"/>
                    <a:pt x="139" y="622"/>
                    <a:pt x="137" y="621"/>
                  </a:cubicBezTo>
                  <a:cubicBezTo>
                    <a:pt x="135" y="620"/>
                    <a:pt x="126" y="621"/>
                    <a:pt x="127" y="623"/>
                  </a:cubicBezTo>
                  <a:cubicBezTo>
                    <a:pt x="131" y="623"/>
                    <a:pt x="131" y="624"/>
                    <a:pt x="132" y="623"/>
                  </a:cubicBezTo>
                  <a:close/>
                  <a:moveTo>
                    <a:pt x="2042" y="640"/>
                  </a:moveTo>
                  <a:cubicBezTo>
                    <a:pt x="2041" y="645"/>
                    <a:pt x="2032" y="644"/>
                    <a:pt x="2030" y="642"/>
                  </a:cubicBezTo>
                  <a:cubicBezTo>
                    <a:pt x="2034" y="639"/>
                    <a:pt x="2038" y="639"/>
                    <a:pt x="2042" y="640"/>
                  </a:cubicBezTo>
                  <a:close/>
                  <a:moveTo>
                    <a:pt x="2047" y="653"/>
                  </a:moveTo>
                  <a:cubicBezTo>
                    <a:pt x="2046" y="653"/>
                    <a:pt x="2044" y="653"/>
                    <a:pt x="2043" y="653"/>
                  </a:cubicBezTo>
                  <a:cubicBezTo>
                    <a:pt x="2041" y="653"/>
                    <a:pt x="2038" y="653"/>
                    <a:pt x="2038" y="654"/>
                  </a:cubicBezTo>
                  <a:cubicBezTo>
                    <a:pt x="2041" y="653"/>
                    <a:pt x="2047" y="656"/>
                    <a:pt x="2047" y="653"/>
                  </a:cubicBezTo>
                  <a:close/>
                  <a:moveTo>
                    <a:pt x="1988" y="673"/>
                  </a:moveTo>
                  <a:cubicBezTo>
                    <a:pt x="1994" y="668"/>
                    <a:pt x="1994" y="678"/>
                    <a:pt x="1988" y="673"/>
                  </a:cubicBezTo>
                  <a:close/>
                  <a:moveTo>
                    <a:pt x="35" y="678"/>
                  </a:moveTo>
                  <a:cubicBezTo>
                    <a:pt x="36" y="678"/>
                    <a:pt x="37" y="678"/>
                    <a:pt x="38" y="678"/>
                  </a:cubicBezTo>
                  <a:cubicBezTo>
                    <a:pt x="38" y="677"/>
                    <a:pt x="38" y="676"/>
                    <a:pt x="38" y="675"/>
                  </a:cubicBezTo>
                  <a:cubicBezTo>
                    <a:pt x="37" y="675"/>
                    <a:pt x="36" y="675"/>
                    <a:pt x="35" y="675"/>
                  </a:cubicBezTo>
                  <a:cubicBezTo>
                    <a:pt x="35" y="676"/>
                    <a:pt x="35" y="677"/>
                    <a:pt x="35" y="678"/>
                  </a:cubicBezTo>
                  <a:close/>
                  <a:moveTo>
                    <a:pt x="42" y="686"/>
                  </a:moveTo>
                  <a:cubicBezTo>
                    <a:pt x="42" y="689"/>
                    <a:pt x="39" y="690"/>
                    <a:pt x="36" y="689"/>
                  </a:cubicBezTo>
                  <a:cubicBezTo>
                    <a:pt x="37" y="687"/>
                    <a:pt x="39" y="686"/>
                    <a:pt x="42" y="686"/>
                  </a:cubicBezTo>
                  <a:close/>
                  <a:moveTo>
                    <a:pt x="39" y="694"/>
                  </a:moveTo>
                  <a:cubicBezTo>
                    <a:pt x="43" y="694"/>
                    <a:pt x="44" y="695"/>
                    <a:pt x="44" y="699"/>
                  </a:cubicBezTo>
                  <a:cubicBezTo>
                    <a:pt x="41" y="699"/>
                    <a:pt x="39" y="697"/>
                    <a:pt x="39" y="694"/>
                  </a:cubicBezTo>
                  <a:close/>
                  <a:moveTo>
                    <a:pt x="39" y="700"/>
                  </a:moveTo>
                  <a:cubicBezTo>
                    <a:pt x="44" y="699"/>
                    <a:pt x="44" y="703"/>
                    <a:pt x="48" y="702"/>
                  </a:cubicBezTo>
                  <a:cubicBezTo>
                    <a:pt x="48" y="705"/>
                    <a:pt x="37" y="705"/>
                    <a:pt x="39" y="700"/>
                  </a:cubicBezTo>
                  <a:close/>
                  <a:moveTo>
                    <a:pt x="39" y="715"/>
                  </a:moveTo>
                  <a:cubicBezTo>
                    <a:pt x="43" y="715"/>
                    <a:pt x="43" y="711"/>
                    <a:pt x="43" y="707"/>
                  </a:cubicBezTo>
                  <a:cubicBezTo>
                    <a:pt x="41" y="707"/>
                    <a:pt x="40" y="707"/>
                    <a:pt x="38" y="707"/>
                  </a:cubicBezTo>
                  <a:cubicBezTo>
                    <a:pt x="40" y="712"/>
                    <a:pt x="39" y="710"/>
                    <a:pt x="39" y="715"/>
                  </a:cubicBezTo>
                  <a:close/>
                  <a:moveTo>
                    <a:pt x="1990" y="711"/>
                  </a:moveTo>
                  <a:cubicBezTo>
                    <a:pt x="1991" y="708"/>
                    <a:pt x="1999" y="711"/>
                    <a:pt x="2003" y="710"/>
                  </a:cubicBezTo>
                  <a:cubicBezTo>
                    <a:pt x="2002" y="713"/>
                    <a:pt x="1994" y="710"/>
                    <a:pt x="1990" y="711"/>
                  </a:cubicBezTo>
                  <a:close/>
                  <a:moveTo>
                    <a:pt x="51" y="729"/>
                  </a:moveTo>
                  <a:cubicBezTo>
                    <a:pt x="51" y="732"/>
                    <a:pt x="47" y="732"/>
                    <a:pt x="43" y="732"/>
                  </a:cubicBezTo>
                  <a:cubicBezTo>
                    <a:pt x="44" y="729"/>
                    <a:pt x="48" y="726"/>
                    <a:pt x="51" y="729"/>
                  </a:cubicBezTo>
                  <a:close/>
                  <a:moveTo>
                    <a:pt x="60" y="730"/>
                  </a:moveTo>
                  <a:cubicBezTo>
                    <a:pt x="61" y="730"/>
                    <a:pt x="64" y="728"/>
                    <a:pt x="65" y="729"/>
                  </a:cubicBezTo>
                  <a:cubicBezTo>
                    <a:pt x="69" y="732"/>
                    <a:pt x="59" y="736"/>
                    <a:pt x="60" y="730"/>
                  </a:cubicBezTo>
                  <a:close/>
                  <a:moveTo>
                    <a:pt x="73" y="732"/>
                  </a:moveTo>
                  <a:cubicBezTo>
                    <a:pt x="76" y="732"/>
                    <a:pt x="79" y="732"/>
                    <a:pt x="78" y="729"/>
                  </a:cubicBezTo>
                  <a:cubicBezTo>
                    <a:pt x="77" y="729"/>
                    <a:pt x="76" y="729"/>
                    <a:pt x="75" y="729"/>
                  </a:cubicBezTo>
                  <a:cubicBezTo>
                    <a:pt x="75" y="731"/>
                    <a:pt x="74" y="731"/>
                    <a:pt x="73" y="732"/>
                  </a:cubicBezTo>
                  <a:close/>
                  <a:moveTo>
                    <a:pt x="0" y="738"/>
                  </a:moveTo>
                  <a:cubicBezTo>
                    <a:pt x="1" y="738"/>
                    <a:pt x="2" y="740"/>
                    <a:pt x="3" y="740"/>
                  </a:cubicBezTo>
                  <a:cubicBezTo>
                    <a:pt x="3" y="738"/>
                    <a:pt x="3" y="735"/>
                    <a:pt x="0" y="735"/>
                  </a:cubicBezTo>
                  <a:cubicBezTo>
                    <a:pt x="0" y="736"/>
                    <a:pt x="0" y="737"/>
                    <a:pt x="0" y="738"/>
                  </a:cubicBezTo>
                  <a:close/>
                  <a:moveTo>
                    <a:pt x="47" y="757"/>
                  </a:moveTo>
                  <a:cubicBezTo>
                    <a:pt x="48" y="756"/>
                    <a:pt x="47" y="754"/>
                    <a:pt x="49" y="754"/>
                  </a:cubicBezTo>
                  <a:cubicBezTo>
                    <a:pt x="50" y="757"/>
                    <a:pt x="51" y="757"/>
                    <a:pt x="49" y="759"/>
                  </a:cubicBezTo>
                  <a:cubicBezTo>
                    <a:pt x="51" y="759"/>
                    <a:pt x="52" y="759"/>
                    <a:pt x="54" y="759"/>
                  </a:cubicBezTo>
                  <a:cubicBezTo>
                    <a:pt x="53" y="755"/>
                    <a:pt x="51" y="752"/>
                    <a:pt x="46" y="753"/>
                  </a:cubicBezTo>
                  <a:cubicBezTo>
                    <a:pt x="46" y="755"/>
                    <a:pt x="45" y="757"/>
                    <a:pt x="47" y="757"/>
                  </a:cubicBezTo>
                  <a:close/>
                  <a:moveTo>
                    <a:pt x="2232" y="753"/>
                  </a:moveTo>
                  <a:cubicBezTo>
                    <a:pt x="2221" y="753"/>
                    <a:pt x="2233" y="754"/>
                    <a:pt x="2239" y="754"/>
                  </a:cubicBezTo>
                  <a:cubicBezTo>
                    <a:pt x="2243" y="754"/>
                    <a:pt x="2247" y="756"/>
                    <a:pt x="2250" y="753"/>
                  </a:cubicBezTo>
                  <a:cubicBezTo>
                    <a:pt x="2244" y="753"/>
                    <a:pt x="2237" y="752"/>
                    <a:pt x="2232" y="753"/>
                  </a:cubicBezTo>
                  <a:close/>
                  <a:moveTo>
                    <a:pt x="2166" y="791"/>
                  </a:moveTo>
                  <a:cubicBezTo>
                    <a:pt x="2174" y="790"/>
                    <a:pt x="2185" y="793"/>
                    <a:pt x="2189" y="788"/>
                  </a:cubicBezTo>
                  <a:cubicBezTo>
                    <a:pt x="2181" y="789"/>
                    <a:pt x="2169" y="785"/>
                    <a:pt x="2166" y="791"/>
                  </a:cubicBezTo>
                  <a:close/>
                  <a:moveTo>
                    <a:pt x="60" y="792"/>
                  </a:moveTo>
                  <a:cubicBezTo>
                    <a:pt x="60" y="795"/>
                    <a:pt x="56" y="797"/>
                    <a:pt x="53" y="797"/>
                  </a:cubicBezTo>
                  <a:cubicBezTo>
                    <a:pt x="52" y="792"/>
                    <a:pt x="56" y="792"/>
                    <a:pt x="60" y="792"/>
                  </a:cubicBezTo>
                  <a:close/>
                  <a:moveTo>
                    <a:pt x="61" y="802"/>
                  </a:moveTo>
                  <a:cubicBezTo>
                    <a:pt x="56" y="808"/>
                    <a:pt x="55" y="797"/>
                    <a:pt x="61" y="802"/>
                  </a:cubicBezTo>
                  <a:close/>
                  <a:moveTo>
                    <a:pt x="2161" y="819"/>
                  </a:moveTo>
                  <a:cubicBezTo>
                    <a:pt x="2157" y="817"/>
                    <a:pt x="2157" y="820"/>
                    <a:pt x="2150" y="819"/>
                  </a:cubicBezTo>
                  <a:cubicBezTo>
                    <a:pt x="2150" y="815"/>
                    <a:pt x="2163" y="814"/>
                    <a:pt x="2161" y="819"/>
                  </a:cubicBezTo>
                  <a:close/>
                  <a:moveTo>
                    <a:pt x="43" y="827"/>
                  </a:moveTo>
                  <a:cubicBezTo>
                    <a:pt x="47" y="828"/>
                    <a:pt x="50" y="825"/>
                    <a:pt x="53" y="824"/>
                  </a:cubicBezTo>
                  <a:cubicBezTo>
                    <a:pt x="55" y="823"/>
                    <a:pt x="58" y="825"/>
                    <a:pt x="57" y="821"/>
                  </a:cubicBezTo>
                  <a:cubicBezTo>
                    <a:pt x="52" y="823"/>
                    <a:pt x="45" y="823"/>
                    <a:pt x="43" y="827"/>
                  </a:cubicBezTo>
                  <a:close/>
                  <a:moveTo>
                    <a:pt x="76" y="843"/>
                  </a:moveTo>
                  <a:cubicBezTo>
                    <a:pt x="76" y="842"/>
                    <a:pt x="76" y="841"/>
                    <a:pt x="76" y="840"/>
                  </a:cubicBezTo>
                  <a:cubicBezTo>
                    <a:pt x="73" y="835"/>
                    <a:pt x="68" y="845"/>
                    <a:pt x="76" y="843"/>
                  </a:cubicBezTo>
                  <a:close/>
                  <a:moveTo>
                    <a:pt x="2184" y="851"/>
                  </a:moveTo>
                  <a:cubicBezTo>
                    <a:pt x="2184" y="849"/>
                    <a:pt x="2184" y="848"/>
                    <a:pt x="2182" y="848"/>
                  </a:cubicBezTo>
                  <a:cubicBezTo>
                    <a:pt x="2181" y="847"/>
                    <a:pt x="2181" y="849"/>
                    <a:pt x="2181" y="849"/>
                  </a:cubicBezTo>
                  <a:cubicBezTo>
                    <a:pt x="2179" y="850"/>
                    <a:pt x="2179" y="848"/>
                    <a:pt x="2179" y="848"/>
                  </a:cubicBezTo>
                  <a:cubicBezTo>
                    <a:pt x="2175" y="847"/>
                    <a:pt x="2169" y="848"/>
                    <a:pt x="2163" y="848"/>
                  </a:cubicBezTo>
                  <a:cubicBezTo>
                    <a:pt x="2157" y="848"/>
                    <a:pt x="2150" y="847"/>
                    <a:pt x="2147" y="849"/>
                  </a:cubicBezTo>
                  <a:cubicBezTo>
                    <a:pt x="2160" y="849"/>
                    <a:pt x="2173" y="849"/>
                    <a:pt x="2184" y="851"/>
                  </a:cubicBezTo>
                  <a:close/>
                  <a:moveTo>
                    <a:pt x="2080" y="880"/>
                  </a:moveTo>
                  <a:cubicBezTo>
                    <a:pt x="2081" y="880"/>
                    <a:pt x="2082" y="880"/>
                    <a:pt x="2083" y="880"/>
                  </a:cubicBezTo>
                  <a:cubicBezTo>
                    <a:pt x="2083" y="879"/>
                    <a:pt x="2083" y="877"/>
                    <a:pt x="2084" y="876"/>
                  </a:cubicBezTo>
                  <a:cubicBezTo>
                    <a:pt x="2082" y="876"/>
                    <a:pt x="2081" y="876"/>
                    <a:pt x="2080" y="876"/>
                  </a:cubicBezTo>
                  <a:cubicBezTo>
                    <a:pt x="2080" y="877"/>
                    <a:pt x="2080" y="879"/>
                    <a:pt x="2080" y="880"/>
                  </a:cubicBezTo>
                  <a:close/>
                  <a:moveTo>
                    <a:pt x="51" y="881"/>
                  </a:moveTo>
                  <a:cubicBezTo>
                    <a:pt x="56" y="883"/>
                    <a:pt x="51" y="889"/>
                    <a:pt x="50" y="891"/>
                  </a:cubicBezTo>
                  <a:cubicBezTo>
                    <a:pt x="45" y="888"/>
                    <a:pt x="52" y="885"/>
                    <a:pt x="51" y="881"/>
                  </a:cubicBezTo>
                  <a:close/>
                  <a:moveTo>
                    <a:pt x="2110" y="881"/>
                  </a:moveTo>
                  <a:cubicBezTo>
                    <a:pt x="2111" y="885"/>
                    <a:pt x="2103" y="880"/>
                    <a:pt x="2104" y="884"/>
                  </a:cubicBezTo>
                  <a:cubicBezTo>
                    <a:pt x="2109" y="883"/>
                    <a:pt x="2117" y="886"/>
                    <a:pt x="2120" y="883"/>
                  </a:cubicBezTo>
                  <a:cubicBezTo>
                    <a:pt x="2115" y="884"/>
                    <a:pt x="2115" y="880"/>
                    <a:pt x="2110" y="881"/>
                  </a:cubicBezTo>
                  <a:close/>
                  <a:moveTo>
                    <a:pt x="2145" y="883"/>
                  </a:moveTo>
                  <a:cubicBezTo>
                    <a:pt x="2144" y="883"/>
                    <a:pt x="2142" y="883"/>
                    <a:pt x="2141" y="883"/>
                  </a:cubicBezTo>
                  <a:cubicBezTo>
                    <a:pt x="2139" y="883"/>
                    <a:pt x="2136" y="882"/>
                    <a:pt x="2136" y="884"/>
                  </a:cubicBezTo>
                  <a:cubicBezTo>
                    <a:pt x="2139" y="883"/>
                    <a:pt x="2145" y="886"/>
                    <a:pt x="2145" y="883"/>
                  </a:cubicBezTo>
                  <a:close/>
                  <a:moveTo>
                    <a:pt x="2172" y="892"/>
                  </a:moveTo>
                  <a:cubicBezTo>
                    <a:pt x="2169" y="892"/>
                    <a:pt x="2167" y="891"/>
                    <a:pt x="2164" y="891"/>
                  </a:cubicBezTo>
                  <a:cubicBezTo>
                    <a:pt x="2162" y="891"/>
                    <a:pt x="2161" y="892"/>
                    <a:pt x="2159" y="892"/>
                  </a:cubicBezTo>
                  <a:cubicBezTo>
                    <a:pt x="2155" y="893"/>
                    <a:pt x="2148" y="891"/>
                    <a:pt x="2148" y="895"/>
                  </a:cubicBezTo>
                  <a:cubicBezTo>
                    <a:pt x="2163" y="896"/>
                    <a:pt x="2169" y="892"/>
                    <a:pt x="2183" y="895"/>
                  </a:cubicBezTo>
                  <a:cubicBezTo>
                    <a:pt x="2184" y="890"/>
                    <a:pt x="2176" y="893"/>
                    <a:pt x="2172" y="892"/>
                  </a:cubicBezTo>
                  <a:close/>
                  <a:moveTo>
                    <a:pt x="16" y="905"/>
                  </a:moveTo>
                  <a:cubicBezTo>
                    <a:pt x="15" y="907"/>
                    <a:pt x="14" y="908"/>
                    <a:pt x="11" y="908"/>
                  </a:cubicBezTo>
                  <a:cubicBezTo>
                    <a:pt x="12" y="906"/>
                    <a:pt x="13" y="905"/>
                    <a:pt x="16" y="905"/>
                  </a:cubicBezTo>
                  <a:close/>
                  <a:moveTo>
                    <a:pt x="2077" y="945"/>
                  </a:moveTo>
                  <a:cubicBezTo>
                    <a:pt x="2071" y="946"/>
                    <a:pt x="2077" y="946"/>
                    <a:pt x="2082" y="946"/>
                  </a:cubicBezTo>
                  <a:cubicBezTo>
                    <a:pt x="2084" y="946"/>
                    <a:pt x="2087" y="950"/>
                    <a:pt x="2088" y="945"/>
                  </a:cubicBezTo>
                  <a:cubicBezTo>
                    <a:pt x="2083" y="945"/>
                    <a:pt x="2079" y="944"/>
                    <a:pt x="2077" y="945"/>
                  </a:cubicBezTo>
                  <a:close/>
                  <a:moveTo>
                    <a:pt x="50" y="948"/>
                  </a:moveTo>
                  <a:cubicBezTo>
                    <a:pt x="51" y="953"/>
                    <a:pt x="43" y="950"/>
                    <a:pt x="41" y="953"/>
                  </a:cubicBezTo>
                  <a:cubicBezTo>
                    <a:pt x="41" y="949"/>
                    <a:pt x="46" y="949"/>
                    <a:pt x="50" y="948"/>
                  </a:cubicBezTo>
                  <a:close/>
                  <a:moveTo>
                    <a:pt x="2023" y="970"/>
                  </a:moveTo>
                  <a:cubicBezTo>
                    <a:pt x="2023" y="967"/>
                    <a:pt x="2032" y="967"/>
                    <a:pt x="2030" y="972"/>
                  </a:cubicBezTo>
                  <a:cubicBezTo>
                    <a:pt x="2026" y="972"/>
                    <a:pt x="2026" y="970"/>
                    <a:pt x="2023" y="970"/>
                  </a:cubicBezTo>
                  <a:close/>
                  <a:moveTo>
                    <a:pt x="26" y="976"/>
                  </a:moveTo>
                  <a:cubicBezTo>
                    <a:pt x="20" y="975"/>
                    <a:pt x="22" y="976"/>
                    <a:pt x="16" y="975"/>
                  </a:cubicBezTo>
                  <a:cubicBezTo>
                    <a:pt x="15" y="983"/>
                    <a:pt x="26" y="979"/>
                    <a:pt x="26" y="976"/>
                  </a:cubicBezTo>
                  <a:close/>
                  <a:moveTo>
                    <a:pt x="2064" y="983"/>
                  </a:moveTo>
                  <a:cubicBezTo>
                    <a:pt x="2047" y="983"/>
                    <a:pt x="2073" y="986"/>
                    <a:pt x="2072" y="983"/>
                  </a:cubicBezTo>
                  <a:cubicBezTo>
                    <a:pt x="2069" y="983"/>
                    <a:pt x="2067" y="983"/>
                    <a:pt x="2064" y="983"/>
                  </a:cubicBezTo>
                  <a:close/>
                  <a:moveTo>
                    <a:pt x="2049" y="1024"/>
                  </a:moveTo>
                  <a:cubicBezTo>
                    <a:pt x="2048" y="1024"/>
                    <a:pt x="2046" y="1024"/>
                    <a:pt x="2045" y="1024"/>
                  </a:cubicBezTo>
                  <a:cubicBezTo>
                    <a:pt x="2043" y="1024"/>
                    <a:pt x="2040" y="1024"/>
                    <a:pt x="2040" y="1025"/>
                  </a:cubicBezTo>
                  <a:cubicBezTo>
                    <a:pt x="2043" y="1025"/>
                    <a:pt x="2049" y="1027"/>
                    <a:pt x="2049" y="1024"/>
                  </a:cubicBezTo>
                  <a:close/>
                  <a:moveTo>
                    <a:pt x="2050" y="1038"/>
                  </a:moveTo>
                  <a:cubicBezTo>
                    <a:pt x="2049" y="1038"/>
                    <a:pt x="2048" y="1038"/>
                    <a:pt x="2047" y="1038"/>
                  </a:cubicBezTo>
                  <a:cubicBezTo>
                    <a:pt x="2039" y="1038"/>
                    <a:pt x="2051" y="1043"/>
                    <a:pt x="2050" y="1038"/>
                  </a:cubicBezTo>
                  <a:close/>
                  <a:moveTo>
                    <a:pt x="2059" y="1049"/>
                  </a:moveTo>
                  <a:cubicBezTo>
                    <a:pt x="2063" y="1049"/>
                    <a:pt x="2065" y="1050"/>
                    <a:pt x="2067" y="1051"/>
                  </a:cubicBezTo>
                  <a:cubicBezTo>
                    <a:pt x="2067" y="1053"/>
                    <a:pt x="2057" y="1054"/>
                    <a:pt x="2059" y="1049"/>
                  </a:cubicBezTo>
                  <a:close/>
                  <a:moveTo>
                    <a:pt x="75" y="1059"/>
                  </a:moveTo>
                  <a:cubicBezTo>
                    <a:pt x="85" y="1062"/>
                    <a:pt x="79" y="1053"/>
                    <a:pt x="75" y="1059"/>
                  </a:cubicBezTo>
                  <a:close/>
                  <a:moveTo>
                    <a:pt x="10" y="1060"/>
                  </a:moveTo>
                  <a:cubicBezTo>
                    <a:pt x="14" y="1061"/>
                    <a:pt x="14" y="1066"/>
                    <a:pt x="12" y="1068"/>
                  </a:cubicBezTo>
                  <a:cubicBezTo>
                    <a:pt x="9" y="1069"/>
                    <a:pt x="11" y="1063"/>
                    <a:pt x="10" y="1060"/>
                  </a:cubicBezTo>
                  <a:close/>
                  <a:moveTo>
                    <a:pt x="62" y="1084"/>
                  </a:moveTo>
                  <a:cubicBezTo>
                    <a:pt x="59" y="1086"/>
                    <a:pt x="64" y="1088"/>
                    <a:pt x="61" y="1089"/>
                  </a:cubicBezTo>
                  <a:cubicBezTo>
                    <a:pt x="56" y="1090"/>
                    <a:pt x="54" y="1087"/>
                    <a:pt x="51" y="1086"/>
                  </a:cubicBezTo>
                  <a:cubicBezTo>
                    <a:pt x="52" y="1090"/>
                    <a:pt x="48" y="1089"/>
                    <a:pt x="48" y="1092"/>
                  </a:cubicBezTo>
                  <a:cubicBezTo>
                    <a:pt x="59" y="1090"/>
                    <a:pt x="61" y="1091"/>
                    <a:pt x="75" y="1090"/>
                  </a:cubicBezTo>
                  <a:cubicBezTo>
                    <a:pt x="75" y="1088"/>
                    <a:pt x="76" y="1087"/>
                    <a:pt x="76" y="1086"/>
                  </a:cubicBezTo>
                  <a:cubicBezTo>
                    <a:pt x="73" y="1086"/>
                    <a:pt x="65" y="1090"/>
                    <a:pt x="64" y="1087"/>
                  </a:cubicBezTo>
                  <a:cubicBezTo>
                    <a:pt x="63" y="1083"/>
                    <a:pt x="73" y="1089"/>
                    <a:pt x="70" y="1083"/>
                  </a:cubicBezTo>
                  <a:cubicBezTo>
                    <a:pt x="66" y="1082"/>
                    <a:pt x="67" y="1085"/>
                    <a:pt x="62" y="1084"/>
                  </a:cubicBezTo>
                  <a:close/>
                  <a:moveTo>
                    <a:pt x="45" y="1089"/>
                  </a:moveTo>
                  <a:cubicBezTo>
                    <a:pt x="49" y="1090"/>
                    <a:pt x="45" y="1095"/>
                    <a:pt x="40" y="1094"/>
                  </a:cubicBezTo>
                  <a:cubicBezTo>
                    <a:pt x="40" y="1091"/>
                    <a:pt x="46" y="1093"/>
                    <a:pt x="45" y="1089"/>
                  </a:cubicBezTo>
                  <a:close/>
                  <a:moveTo>
                    <a:pt x="73" y="1105"/>
                  </a:moveTo>
                  <a:cubicBezTo>
                    <a:pt x="79" y="1107"/>
                    <a:pt x="69" y="1107"/>
                    <a:pt x="70" y="1110"/>
                  </a:cubicBezTo>
                  <a:cubicBezTo>
                    <a:pt x="64" y="1107"/>
                    <a:pt x="73" y="1107"/>
                    <a:pt x="73" y="1105"/>
                  </a:cubicBezTo>
                  <a:close/>
                  <a:moveTo>
                    <a:pt x="37" y="1148"/>
                  </a:moveTo>
                  <a:cubicBezTo>
                    <a:pt x="43" y="1152"/>
                    <a:pt x="33" y="1153"/>
                    <a:pt x="37" y="1148"/>
                  </a:cubicBezTo>
                  <a:close/>
                  <a:moveTo>
                    <a:pt x="1982" y="1154"/>
                  </a:moveTo>
                  <a:cubicBezTo>
                    <a:pt x="1985" y="1155"/>
                    <a:pt x="1987" y="1153"/>
                    <a:pt x="1988" y="1152"/>
                  </a:cubicBezTo>
                  <a:cubicBezTo>
                    <a:pt x="1992" y="1152"/>
                    <a:pt x="1996" y="1154"/>
                    <a:pt x="1998" y="1151"/>
                  </a:cubicBezTo>
                  <a:cubicBezTo>
                    <a:pt x="1994" y="1151"/>
                    <a:pt x="1990" y="1151"/>
                    <a:pt x="1985" y="1151"/>
                  </a:cubicBezTo>
                  <a:cubicBezTo>
                    <a:pt x="1985" y="1153"/>
                    <a:pt x="1983" y="1152"/>
                    <a:pt x="1982" y="1154"/>
                  </a:cubicBezTo>
                  <a:close/>
                  <a:moveTo>
                    <a:pt x="1999" y="1152"/>
                  </a:moveTo>
                  <a:cubicBezTo>
                    <a:pt x="2002" y="1149"/>
                    <a:pt x="2010" y="1152"/>
                    <a:pt x="2015" y="1151"/>
                  </a:cubicBezTo>
                  <a:cubicBezTo>
                    <a:pt x="2013" y="1154"/>
                    <a:pt x="2004" y="1151"/>
                    <a:pt x="1999" y="1152"/>
                  </a:cubicBezTo>
                  <a:close/>
                  <a:moveTo>
                    <a:pt x="71" y="1160"/>
                  </a:moveTo>
                  <a:cubicBezTo>
                    <a:pt x="71" y="1164"/>
                    <a:pt x="65" y="1161"/>
                    <a:pt x="63" y="1162"/>
                  </a:cubicBezTo>
                  <a:cubicBezTo>
                    <a:pt x="64" y="1157"/>
                    <a:pt x="67" y="1160"/>
                    <a:pt x="71" y="1160"/>
                  </a:cubicBezTo>
                  <a:close/>
                  <a:moveTo>
                    <a:pt x="1910" y="1173"/>
                  </a:moveTo>
                  <a:cubicBezTo>
                    <a:pt x="1911" y="1173"/>
                    <a:pt x="1913" y="1171"/>
                    <a:pt x="1912" y="1171"/>
                  </a:cubicBezTo>
                  <a:cubicBezTo>
                    <a:pt x="1914" y="1171"/>
                    <a:pt x="1915" y="1173"/>
                    <a:pt x="1918" y="1173"/>
                  </a:cubicBezTo>
                  <a:cubicBezTo>
                    <a:pt x="1921" y="1173"/>
                    <a:pt x="1921" y="1172"/>
                    <a:pt x="1925" y="1171"/>
                  </a:cubicBezTo>
                  <a:cubicBezTo>
                    <a:pt x="1929" y="1171"/>
                    <a:pt x="1935" y="1172"/>
                    <a:pt x="1939" y="1171"/>
                  </a:cubicBezTo>
                  <a:cubicBezTo>
                    <a:pt x="1949" y="1170"/>
                    <a:pt x="1943" y="1170"/>
                    <a:pt x="1937" y="1170"/>
                  </a:cubicBezTo>
                  <a:cubicBezTo>
                    <a:pt x="1934" y="1170"/>
                    <a:pt x="1930" y="1170"/>
                    <a:pt x="1926" y="1170"/>
                  </a:cubicBezTo>
                  <a:cubicBezTo>
                    <a:pt x="1926" y="1168"/>
                    <a:pt x="1926" y="1169"/>
                    <a:pt x="1925" y="1170"/>
                  </a:cubicBezTo>
                  <a:cubicBezTo>
                    <a:pt x="1922" y="1173"/>
                    <a:pt x="1903" y="1165"/>
                    <a:pt x="1907" y="1173"/>
                  </a:cubicBezTo>
                  <a:cubicBezTo>
                    <a:pt x="1908" y="1173"/>
                    <a:pt x="1909" y="1173"/>
                    <a:pt x="1910" y="1173"/>
                  </a:cubicBezTo>
                  <a:close/>
                  <a:moveTo>
                    <a:pt x="1943" y="1178"/>
                  </a:moveTo>
                  <a:cubicBezTo>
                    <a:pt x="1943" y="1178"/>
                    <a:pt x="1943" y="1179"/>
                    <a:pt x="1943" y="1179"/>
                  </a:cubicBezTo>
                  <a:cubicBezTo>
                    <a:pt x="1941" y="1181"/>
                    <a:pt x="1935" y="1177"/>
                    <a:pt x="1935" y="1181"/>
                  </a:cubicBezTo>
                  <a:cubicBezTo>
                    <a:pt x="1940" y="1183"/>
                    <a:pt x="1953" y="1178"/>
                    <a:pt x="1959" y="1182"/>
                  </a:cubicBezTo>
                  <a:cubicBezTo>
                    <a:pt x="1960" y="1176"/>
                    <a:pt x="1949" y="1177"/>
                    <a:pt x="1943" y="1178"/>
                  </a:cubicBezTo>
                  <a:close/>
                  <a:moveTo>
                    <a:pt x="1964" y="1179"/>
                  </a:moveTo>
                  <a:cubicBezTo>
                    <a:pt x="1963" y="1177"/>
                    <a:pt x="1974" y="1176"/>
                    <a:pt x="1971" y="1181"/>
                  </a:cubicBezTo>
                  <a:cubicBezTo>
                    <a:pt x="1968" y="1182"/>
                    <a:pt x="1968" y="1178"/>
                    <a:pt x="1964" y="1179"/>
                  </a:cubicBezTo>
                  <a:close/>
                  <a:moveTo>
                    <a:pt x="1979" y="1178"/>
                  </a:moveTo>
                  <a:cubicBezTo>
                    <a:pt x="1978" y="1178"/>
                    <a:pt x="1977" y="1178"/>
                    <a:pt x="1976" y="1178"/>
                  </a:cubicBezTo>
                  <a:cubicBezTo>
                    <a:pt x="1968" y="1177"/>
                    <a:pt x="1980" y="1182"/>
                    <a:pt x="1979" y="1178"/>
                  </a:cubicBezTo>
                  <a:close/>
                  <a:moveTo>
                    <a:pt x="59" y="1195"/>
                  </a:moveTo>
                  <a:cubicBezTo>
                    <a:pt x="56" y="1193"/>
                    <a:pt x="52" y="1197"/>
                    <a:pt x="46" y="1195"/>
                  </a:cubicBezTo>
                  <a:cubicBezTo>
                    <a:pt x="46" y="1192"/>
                    <a:pt x="59" y="1189"/>
                    <a:pt x="59" y="1195"/>
                  </a:cubicBezTo>
                  <a:close/>
                  <a:moveTo>
                    <a:pt x="1905" y="1194"/>
                  </a:moveTo>
                  <a:cubicBezTo>
                    <a:pt x="1906" y="1191"/>
                    <a:pt x="1909" y="1192"/>
                    <a:pt x="1911" y="1192"/>
                  </a:cubicBezTo>
                  <a:cubicBezTo>
                    <a:pt x="1911" y="1196"/>
                    <a:pt x="1907" y="1196"/>
                    <a:pt x="1905" y="1194"/>
                  </a:cubicBezTo>
                  <a:close/>
                  <a:moveTo>
                    <a:pt x="1894" y="1201"/>
                  </a:moveTo>
                  <a:cubicBezTo>
                    <a:pt x="1889" y="1201"/>
                    <a:pt x="1884" y="1201"/>
                    <a:pt x="1880" y="1201"/>
                  </a:cubicBezTo>
                  <a:cubicBezTo>
                    <a:pt x="1880" y="1209"/>
                    <a:pt x="1891" y="1205"/>
                    <a:pt x="1894" y="1201"/>
                  </a:cubicBezTo>
                  <a:close/>
                  <a:moveTo>
                    <a:pt x="2058" y="1208"/>
                  </a:moveTo>
                  <a:cubicBezTo>
                    <a:pt x="2057" y="1210"/>
                    <a:pt x="2056" y="1211"/>
                    <a:pt x="2053" y="1211"/>
                  </a:cubicBezTo>
                  <a:cubicBezTo>
                    <a:pt x="2053" y="1208"/>
                    <a:pt x="2056" y="1208"/>
                    <a:pt x="2058" y="1208"/>
                  </a:cubicBezTo>
                  <a:close/>
                  <a:moveTo>
                    <a:pt x="216" y="1232"/>
                  </a:moveTo>
                  <a:cubicBezTo>
                    <a:pt x="211" y="1232"/>
                    <a:pt x="206" y="1231"/>
                    <a:pt x="203" y="1230"/>
                  </a:cubicBezTo>
                  <a:cubicBezTo>
                    <a:pt x="203" y="1230"/>
                    <a:pt x="201" y="1228"/>
                    <a:pt x="202" y="1228"/>
                  </a:cubicBezTo>
                  <a:cubicBezTo>
                    <a:pt x="200" y="1228"/>
                    <a:pt x="200" y="1230"/>
                    <a:pt x="197" y="1230"/>
                  </a:cubicBezTo>
                  <a:cubicBezTo>
                    <a:pt x="197" y="1230"/>
                    <a:pt x="196" y="1229"/>
                    <a:pt x="195" y="1228"/>
                  </a:cubicBezTo>
                  <a:cubicBezTo>
                    <a:pt x="194" y="1228"/>
                    <a:pt x="192" y="1229"/>
                    <a:pt x="192" y="1230"/>
                  </a:cubicBezTo>
                  <a:cubicBezTo>
                    <a:pt x="197" y="1233"/>
                    <a:pt x="212" y="1238"/>
                    <a:pt x="216" y="1232"/>
                  </a:cubicBezTo>
                  <a:close/>
                  <a:moveTo>
                    <a:pt x="227" y="1238"/>
                  </a:moveTo>
                  <a:cubicBezTo>
                    <a:pt x="228" y="1236"/>
                    <a:pt x="231" y="1237"/>
                    <a:pt x="233" y="1236"/>
                  </a:cubicBezTo>
                  <a:cubicBezTo>
                    <a:pt x="233" y="1240"/>
                    <a:pt x="229" y="1240"/>
                    <a:pt x="227" y="1238"/>
                  </a:cubicBezTo>
                  <a:close/>
                  <a:moveTo>
                    <a:pt x="152" y="1243"/>
                  </a:moveTo>
                  <a:cubicBezTo>
                    <a:pt x="149" y="1247"/>
                    <a:pt x="143" y="1241"/>
                    <a:pt x="137" y="1243"/>
                  </a:cubicBezTo>
                  <a:cubicBezTo>
                    <a:pt x="139" y="1237"/>
                    <a:pt x="147" y="1241"/>
                    <a:pt x="152" y="1243"/>
                  </a:cubicBezTo>
                  <a:close/>
                  <a:moveTo>
                    <a:pt x="156" y="1255"/>
                  </a:moveTo>
                  <a:cubicBezTo>
                    <a:pt x="156" y="1252"/>
                    <a:pt x="164" y="1254"/>
                    <a:pt x="159" y="1257"/>
                  </a:cubicBezTo>
                  <a:cubicBezTo>
                    <a:pt x="158" y="1257"/>
                    <a:pt x="158" y="1255"/>
                    <a:pt x="156" y="1255"/>
                  </a:cubicBezTo>
                  <a:close/>
                  <a:moveTo>
                    <a:pt x="258" y="1255"/>
                  </a:moveTo>
                  <a:cubicBezTo>
                    <a:pt x="258" y="1251"/>
                    <a:pt x="261" y="1257"/>
                    <a:pt x="264" y="1255"/>
                  </a:cubicBezTo>
                  <a:cubicBezTo>
                    <a:pt x="264" y="1259"/>
                    <a:pt x="259" y="1256"/>
                    <a:pt x="258" y="1255"/>
                  </a:cubicBezTo>
                  <a:close/>
                  <a:moveTo>
                    <a:pt x="114" y="1259"/>
                  </a:moveTo>
                  <a:cubicBezTo>
                    <a:pt x="115" y="1259"/>
                    <a:pt x="120" y="1260"/>
                    <a:pt x="120" y="1260"/>
                  </a:cubicBezTo>
                  <a:cubicBezTo>
                    <a:pt x="120" y="1260"/>
                    <a:pt x="120" y="1259"/>
                    <a:pt x="120" y="1259"/>
                  </a:cubicBezTo>
                  <a:cubicBezTo>
                    <a:pt x="123" y="1255"/>
                    <a:pt x="133" y="1261"/>
                    <a:pt x="134" y="1260"/>
                  </a:cubicBezTo>
                  <a:cubicBezTo>
                    <a:pt x="135" y="1255"/>
                    <a:pt x="128" y="1257"/>
                    <a:pt x="125" y="1257"/>
                  </a:cubicBezTo>
                  <a:cubicBezTo>
                    <a:pt x="120" y="1257"/>
                    <a:pt x="115" y="1257"/>
                    <a:pt x="112" y="1257"/>
                  </a:cubicBezTo>
                  <a:cubicBezTo>
                    <a:pt x="112" y="1256"/>
                    <a:pt x="112" y="1255"/>
                    <a:pt x="111" y="1255"/>
                  </a:cubicBezTo>
                  <a:cubicBezTo>
                    <a:pt x="111" y="1258"/>
                    <a:pt x="112" y="1258"/>
                    <a:pt x="114" y="1259"/>
                  </a:cubicBezTo>
                  <a:close/>
                  <a:moveTo>
                    <a:pt x="163" y="1262"/>
                  </a:moveTo>
                  <a:cubicBezTo>
                    <a:pt x="161" y="1262"/>
                    <a:pt x="159" y="1262"/>
                    <a:pt x="158" y="1262"/>
                  </a:cubicBezTo>
                  <a:cubicBezTo>
                    <a:pt x="157" y="1262"/>
                    <a:pt x="155" y="1262"/>
                    <a:pt x="155" y="1263"/>
                  </a:cubicBezTo>
                  <a:cubicBezTo>
                    <a:pt x="157" y="1262"/>
                    <a:pt x="163" y="1265"/>
                    <a:pt x="163" y="1262"/>
                  </a:cubicBezTo>
                  <a:close/>
                  <a:moveTo>
                    <a:pt x="174" y="1265"/>
                  </a:moveTo>
                  <a:cubicBezTo>
                    <a:pt x="173" y="1262"/>
                    <a:pt x="182" y="1263"/>
                    <a:pt x="178" y="1267"/>
                  </a:cubicBezTo>
                  <a:cubicBezTo>
                    <a:pt x="179" y="1266"/>
                    <a:pt x="174" y="1265"/>
                    <a:pt x="174" y="1265"/>
                  </a:cubicBezTo>
                  <a:close/>
                  <a:moveTo>
                    <a:pt x="232" y="1267"/>
                  </a:moveTo>
                  <a:cubicBezTo>
                    <a:pt x="231" y="1267"/>
                    <a:pt x="229" y="1267"/>
                    <a:pt x="228" y="1267"/>
                  </a:cubicBezTo>
                  <a:cubicBezTo>
                    <a:pt x="220" y="1266"/>
                    <a:pt x="232" y="1271"/>
                    <a:pt x="232" y="1267"/>
                  </a:cubicBezTo>
                  <a:close/>
                  <a:moveTo>
                    <a:pt x="202" y="1268"/>
                  </a:moveTo>
                  <a:cubicBezTo>
                    <a:pt x="205" y="1268"/>
                    <a:pt x="205" y="1270"/>
                    <a:pt x="208" y="1270"/>
                  </a:cubicBezTo>
                  <a:cubicBezTo>
                    <a:pt x="209" y="1272"/>
                    <a:pt x="200" y="1273"/>
                    <a:pt x="202" y="1268"/>
                  </a:cubicBezTo>
                  <a:close/>
                  <a:moveTo>
                    <a:pt x="85" y="1276"/>
                  </a:moveTo>
                  <a:cubicBezTo>
                    <a:pt x="85" y="1276"/>
                    <a:pt x="85" y="1274"/>
                    <a:pt x="83" y="1274"/>
                  </a:cubicBezTo>
                  <a:cubicBezTo>
                    <a:pt x="83" y="1274"/>
                    <a:pt x="83" y="1278"/>
                    <a:pt x="82" y="1278"/>
                  </a:cubicBezTo>
                  <a:cubicBezTo>
                    <a:pt x="86" y="1277"/>
                    <a:pt x="93" y="1280"/>
                    <a:pt x="94" y="1276"/>
                  </a:cubicBezTo>
                  <a:cubicBezTo>
                    <a:pt x="93" y="1275"/>
                    <a:pt x="88" y="1276"/>
                    <a:pt x="85" y="1276"/>
                  </a:cubicBezTo>
                  <a:close/>
                  <a:moveTo>
                    <a:pt x="230" y="1308"/>
                  </a:moveTo>
                  <a:cubicBezTo>
                    <a:pt x="229" y="1308"/>
                    <a:pt x="227" y="1308"/>
                    <a:pt x="227" y="1309"/>
                  </a:cubicBezTo>
                  <a:cubicBezTo>
                    <a:pt x="230" y="1308"/>
                    <a:pt x="235" y="1311"/>
                    <a:pt x="235" y="1308"/>
                  </a:cubicBezTo>
                  <a:cubicBezTo>
                    <a:pt x="231" y="1307"/>
                    <a:pt x="231" y="1302"/>
                    <a:pt x="225" y="1303"/>
                  </a:cubicBezTo>
                  <a:cubicBezTo>
                    <a:pt x="223" y="1309"/>
                    <a:pt x="231" y="1304"/>
                    <a:pt x="230" y="1308"/>
                  </a:cubicBezTo>
                  <a:close/>
                  <a:moveTo>
                    <a:pt x="265" y="1319"/>
                  </a:moveTo>
                  <a:cubicBezTo>
                    <a:pt x="265" y="1321"/>
                    <a:pt x="263" y="1322"/>
                    <a:pt x="261" y="1322"/>
                  </a:cubicBezTo>
                  <a:cubicBezTo>
                    <a:pt x="261" y="1320"/>
                    <a:pt x="263" y="1319"/>
                    <a:pt x="265" y="1319"/>
                  </a:cubicBezTo>
                  <a:close/>
                  <a:moveTo>
                    <a:pt x="297" y="1324"/>
                  </a:moveTo>
                  <a:cubicBezTo>
                    <a:pt x="293" y="1324"/>
                    <a:pt x="291" y="1323"/>
                    <a:pt x="289" y="1322"/>
                  </a:cubicBezTo>
                  <a:cubicBezTo>
                    <a:pt x="292" y="1328"/>
                    <a:pt x="289" y="1325"/>
                    <a:pt x="286" y="1328"/>
                  </a:cubicBezTo>
                  <a:cubicBezTo>
                    <a:pt x="288" y="1332"/>
                    <a:pt x="290" y="1326"/>
                    <a:pt x="291" y="1330"/>
                  </a:cubicBezTo>
                  <a:cubicBezTo>
                    <a:pt x="288" y="1332"/>
                    <a:pt x="283" y="1331"/>
                    <a:pt x="282" y="1335"/>
                  </a:cubicBezTo>
                  <a:cubicBezTo>
                    <a:pt x="285" y="1335"/>
                    <a:pt x="288" y="1335"/>
                    <a:pt x="291" y="1335"/>
                  </a:cubicBezTo>
                  <a:cubicBezTo>
                    <a:pt x="291" y="1333"/>
                    <a:pt x="291" y="1332"/>
                    <a:pt x="292" y="1332"/>
                  </a:cubicBezTo>
                  <a:cubicBezTo>
                    <a:pt x="295" y="1330"/>
                    <a:pt x="300" y="1330"/>
                    <a:pt x="301" y="1327"/>
                  </a:cubicBezTo>
                  <a:cubicBezTo>
                    <a:pt x="305" y="1326"/>
                    <a:pt x="312" y="1329"/>
                    <a:pt x="312" y="1325"/>
                  </a:cubicBezTo>
                  <a:cubicBezTo>
                    <a:pt x="309" y="1323"/>
                    <a:pt x="301" y="1325"/>
                    <a:pt x="298" y="1322"/>
                  </a:cubicBezTo>
                  <a:cubicBezTo>
                    <a:pt x="300" y="1326"/>
                    <a:pt x="294" y="1330"/>
                    <a:pt x="294" y="1327"/>
                  </a:cubicBezTo>
                  <a:cubicBezTo>
                    <a:pt x="295" y="1326"/>
                    <a:pt x="296" y="1325"/>
                    <a:pt x="297" y="1324"/>
                  </a:cubicBezTo>
                  <a:close/>
                  <a:moveTo>
                    <a:pt x="280" y="1330"/>
                  </a:moveTo>
                  <a:cubicBezTo>
                    <a:pt x="281" y="1330"/>
                    <a:pt x="282" y="1330"/>
                    <a:pt x="283" y="1330"/>
                  </a:cubicBezTo>
                  <a:cubicBezTo>
                    <a:pt x="283" y="1329"/>
                    <a:pt x="283" y="1328"/>
                    <a:pt x="283" y="1327"/>
                  </a:cubicBezTo>
                  <a:cubicBezTo>
                    <a:pt x="282" y="1327"/>
                    <a:pt x="281" y="1327"/>
                    <a:pt x="280" y="1327"/>
                  </a:cubicBezTo>
                  <a:cubicBezTo>
                    <a:pt x="280" y="1328"/>
                    <a:pt x="280" y="1329"/>
                    <a:pt x="280" y="1330"/>
                  </a:cubicBezTo>
                  <a:close/>
                  <a:moveTo>
                    <a:pt x="381" y="1333"/>
                  </a:moveTo>
                  <a:cubicBezTo>
                    <a:pt x="382" y="1330"/>
                    <a:pt x="390" y="1332"/>
                    <a:pt x="389" y="1336"/>
                  </a:cubicBezTo>
                  <a:cubicBezTo>
                    <a:pt x="384" y="1337"/>
                    <a:pt x="386" y="1332"/>
                    <a:pt x="381" y="1333"/>
                  </a:cubicBezTo>
                  <a:close/>
                  <a:moveTo>
                    <a:pt x="427" y="1338"/>
                  </a:moveTo>
                  <a:cubicBezTo>
                    <a:pt x="425" y="1338"/>
                    <a:pt x="424" y="1338"/>
                    <a:pt x="424" y="1339"/>
                  </a:cubicBezTo>
                  <a:cubicBezTo>
                    <a:pt x="430" y="1341"/>
                    <a:pt x="429" y="1336"/>
                    <a:pt x="431" y="1333"/>
                  </a:cubicBezTo>
                  <a:cubicBezTo>
                    <a:pt x="428" y="1333"/>
                    <a:pt x="426" y="1333"/>
                    <a:pt x="425" y="1332"/>
                  </a:cubicBezTo>
                  <a:cubicBezTo>
                    <a:pt x="425" y="1335"/>
                    <a:pt x="427" y="1335"/>
                    <a:pt x="427" y="1338"/>
                  </a:cubicBezTo>
                  <a:close/>
                  <a:moveTo>
                    <a:pt x="402" y="1338"/>
                  </a:moveTo>
                  <a:cubicBezTo>
                    <a:pt x="408" y="1340"/>
                    <a:pt x="419" y="1341"/>
                    <a:pt x="422" y="1336"/>
                  </a:cubicBezTo>
                  <a:cubicBezTo>
                    <a:pt x="414" y="1338"/>
                    <a:pt x="405" y="1336"/>
                    <a:pt x="397" y="1335"/>
                  </a:cubicBezTo>
                  <a:cubicBezTo>
                    <a:pt x="396" y="1339"/>
                    <a:pt x="399" y="1337"/>
                    <a:pt x="402" y="1338"/>
                  </a:cubicBezTo>
                  <a:close/>
                  <a:moveTo>
                    <a:pt x="358" y="1343"/>
                  </a:moveTo>
                  <a:cubicBezTo>
                    <a:pt x="360" y="1342"/>
                    <a:pt x="366" y="1344"/>
                    <a:pt x="366" y="1341"/>
                  </a:cubicBezTo>
                  <a:cubicBezTo>
                    <a:pt x="365" y="1341"/>
                    <a:pt x="364" y="1340"/>
                    <a:pt x="364" y="1338"/>
                  </a:cubicBezTo>
                  <a:cubicBezTo>
                    <a:pt x="362" y="1338"/>
                    <a:pt x="358" y="1337"/>
                    <a:pt x="358" y="1339"/>
                  </a:cubicBezTo>
                  <a:cubicBezTo>
                    <a:pt x="360" y="1340"/>
                    <a:pt x="359" y="1341"/>
                    <a:pt x="358" y="1343"/>
                  </a:cubicBezTo>
                  <a:close/>
                  <a:moveTo>
                    <a:pt x="2044" y="1346"/>
                  </a:moveTo>
                  <a:cubicBezTo>
                    <a:pt x="2042" y="1348"/>
                    <a:pt x="2038" y="1349"/>
                    <a:pt x="2034" y="1349"/>
                  </a:cubicBezTo>
                  <a:cubicBezTo>
                    <a:pt x="2033" y="1343"/>
                    <a:pt x="2041" y="1347"/>
                    <a:pt x="2044" y="1346"/>
                  </a:cubicBezTo>
                  <a:close/>
                  <a:moveTo>
                    <a:pt x="401" y="1363"/>
                  </a:moveTo>
                  <a:cubicBezTo>
                    <a:pt x="399" y="1365"/>
                    <a:pt x="401" y="1369"/>
                    <a:pt x="397" y="1368"/>
                  </a:cubicBezTo>
                  <a:cubicBezTo>
                    <a:pt x="396" y="1365"/>
                    <a:pt x="398" y="1363"/>
                    <a:pt x="401" y="1363"/>
                  </a:cubicBezTo>
                  <a:close/>
                  <a:moveTo>
                    <a:pt x="2019" y="1366"/>
                  </a:moveTo>
                  <a:cubicBezTo>
                    <a:pt x="2018" y="1366"/>
                    <a:pt x="2017" y="1366"/>
                    <a:pt x="2016" y="1366"/>
                  </a:cubicBezTo>
                  <a:cubicBezTo>
                    <a:pt x="2008" y="1366"/>
                    <a:pt x="2020" y="1371"/>
                    <a:pt x="2019" y="1366"/>
                  </a:cubicBezTo>
                  <a:close/>
                  <a:moveTo>
                    <a:pt x="401" y="1368"/>
                  </a:moveTo>
                  <a:cubicBezTo>
                    <a:pt x="404" y="1368"/>
                    <a:pt x="404" y="1370"/>
                    <a:pt x="406" y="1370"/>
                  </a:cubicBezTo>
                  <a:cubicBezTo>
                    <a:pt x="407" y="1373"/>
                    <a:pt x="399" y="1372"/>
                    <a:pt x="401" y="1368"/>
                  </a:cubicBezTo>
                  <a:close/>
                  <a:moveTo>
                    <a:pt x="909" y="1401"/>
                  </a:moveTo>
                  <a:cubicBezTo>
                    <a:pt x="909" y="1400"/>
                    <a:pt x="909" y="1399"/>
                    <a:pt x="909" y="1398"/>
                  </a:cubicBezTo>
                  <a:cubicBezTo>
                    <a:pt x="906" y="1393"/>
                    <a:pt x="901" y="1403"/>
                    <a:pt x="909" y="1401"/>
                  </a:cubicBezTo>
                  <a:close/>
                  <a:moveTo>
                    <a:pt x="486" y="1401"/>
                  </a:moveTo>
                  <a:cubicBezTo>
                    <a:pt x="486" y="1405"/>
                    <a:pt x="481" y="1404"/>
                    <a:pt x="477" y="1404"/>
                  </a:cubicBezTo>
                  <a:cubicBezTo>
                    <a:pt x="477" y="1400"/>
                    <a:pt x="482" y="1401"/>
                    <a:pt x="486" y="1401"/>
                  </a:cubicBezTo>
                  <a:close/>
                  <a:moveTo>
                    <a:pt x="476" y="1414"/>
                  </a:moveTo>
                  <a:cubicBezTo>
                    <a:pt x="473" y="1412"/>
                    <a:pt x="472" y="1407"/>
                    <a:pt x="468" y="1406"/>
                  </a:cubicBezTo>
                  <a:cubicBezTo>
                    <a:pt x="466" y="1413"/>
                    <a:pt x="473" y="1418"/>
                    <a:pt x="476" y="1414"/>
                  </a:cubicBezTo>
                  <a:close/>
                  <a:moveTo>
                    <a:pt x="262" y="1412"/>
                  </a:moveTo>
                  <a:cubicBezTo>
                    <a:pt x="265" y="1414"/>
                    <a:pt x="266" y="1420"/>
                    <a:pt x="260" y="1420"/>
                  </a:cubicBezTo>
                  <a:cubicBezTo>
                    <a:pt x="260" y="1417"/>
                    <a:pt x="260" y="1414"/>
                    <a:pt x="262" y="1412"/>
                  </a:cubicBezTo>
                  <a:close/>
                  <a:moveTo>
                    <a:pt x="1955" y="1416"/>
                  </a:moveTo>
                  <a:cubicBezTo>
                    <a:pt x="1960" y="1418"/>
                    <a:pt x="1953" y="1420"/>
                    <a:pt x="1952" y="1419"/>
                  </a:cubicBezTo>
                  <a:cubicBezTo>
                    <a:pt x="1951" y="1418"/>
                    <a:pt x="1956" y="1417"/>
                    <a:pt x="1955" y="1416"/>
                  </a:cubicBezTo>
                  <a:close/>
                  <a:moveTo>
                    <a:pt x="1706" y="1425"/>
                  </a:moveTo>
                  <a:cubicBezTo>
                    <a:pt x="1713" y="1423"/>
                    <a:pt x="1715" y="1426"/>
                    <a:pt x="1717" y="1424"/>
                  </a:cubicBezTo>
                  <a:cubicBezTo>
                    <a:pt x="1714" y="1422"/>
                    <a:pt x="1707" y="1418"/>
                    <a:pt x="1706" y="1425"/>
                  </a:cubicBezTo>
                  <a:close/>
                  <a:moveTo>
                    <a:pt x="1727" y="1425"/>
                  </a:moveTo>
                  <a:cubicBezTo>
                    <a:pt x="1728" y="1425"/>
                    <a:pt x="1729" y="1425"/>
                    <a:pt x="1730" y="1425"/>
                  </a:cubicBezTo>
                  <a:cubicBezTo>
                    <a:pt x="1730" y="1424"/>
                    <a:pt x="1730" y="1423"/>
                    <a:pt x="1730" y="1422"/>
                  </a:cubicBezTo>
                  <a:cubicBezTo>
                    <a:pt x="1729" y="1422"/>
                    <a:pt x="1728" y="1422"/>
                    <a:pt x="1727" y="1422"/>
                  </a:cubicBezTo>
                  <a:cubicBezTo>
                    <a:pt x="1727" y="1423"/>
                    <a:pt x="1727" y="1424"/>
                    <a:pt x="1727" y="1425"/>
                  </a:cubicBezTo>
                  <a:close/>
                  <a:moveTo>
                    <a:pt x="1644" y="1424"/>
                  </a:moveTo>
                  <a:cubicBezTo>
                    <a:pt x="1648" y="1423"/>
                    <a:pt x="1649" y="1425"/>
                    <a:pt x="1649" y="1428"/>
                  </a:cubicBezTo>
                  <a:cubicBezTo>
                    <a:pt x="1646" y="1429"/>
                    <a:pt x="1644" y="1427"/>
                    <a:pt x="1644" y="1424"/>
                  </a:cubicBezTo>
                  <a:close/>
                  <a:moveTo>
                    <a:pt x="1694" y="1425"/>
                  </a:moveTo>
                  <a:cubicBezTo>
                    <a:pt x="1696" y="1425"/>
                    <a:pt x="1700" y="1425"/>
                    <a:pt x="1697" y="1424"/>
                  </a:cubicBezTo>
                  <a:cubicBezTo>
                    <a:pt x="1690" y="1425"/>
                    <a:pt x="1678" y="1420"/>
                    <a:pt x="1675" y="1427"/>
                  </a:cubicBezTo>
                  <a:cubicBezTo>
                    <a:pt x="1683" y="1425"/>
                    <a:pt x="1685" y="1427"/>
                    <a:pt x="1694" y="1425"/>
                  </a:cubicBezTo>
                  <a:close/>
                  <a:moveTo>
                    <a:pt x="542" y="1436"/>
                  </a:moveTo>
                  <a:cubicBezTo>
                    <a:pt x="540" y="1436"/>
                    <a:pt x="532" y="1436"/>
                    <a:pt x="537" y="1438"/>
                  </a:cubicBezTo>
                  <a:cubicBezTo>
                    <a:pt x="543" y="1437"/>
                    <a:pt x="546" y="1441"/>
                    <a:pt x="553" y="1439"/>
                  </a:cubicBezTo>
                  <a:cubicBezTo>
                    <a:pt x="555" y="1433"/>
                    <a:pt x="546" y="1439"/>
                    <a:pt x="546" y="1435"/>
                  </a:cubicBezTo>
                  <a:cubicBezTo>
                    <a:pt x="544" y="1432"/>
                    <a:pt x="548" y="1429"/>
                    <a:pt x="543" y="1427"/>
                  </a:cubicBezTo>
                  <a:cubicBezTo>
                    <a:pt x="541" y="1429"/>
                    <a:pt x="541" y="1432"/>
                    <a:pt x="542" y="1436"/>
                  </a:cubicBezTo>
                  <a:close/>
                  <a:moveTo>
                    <a:pt x="1444" y="1449"/>
                  </a:moveTo>
                  <a:cubicBezTo>
                    <a:pt x="1441" y="1449"/>
                    <a:pt x="1439" y="1448"/>
                    <a:pt x="1438" y="1446"/>
                  </a:cubicBezTo>
                  <a:cubicBezTo>
                    <a:pt x="1442" y="1442"/>
                    <a:pt x="1437" y="1437"/>
                    <a:pt x="1435" y="1435"/>
                  </a:cubicBezTo>
                  <a:cubicBezTo>
                    <a:pt x="1438" y="1442"/>
                    <a:pt x="1430" y="1445"/>
                    <a:pt x="1436" y="1450"/>
                  </a:cubicBezTo>
                  <a:cubicBezTo>
                    <a:pt x="1433" y="1450"/>
                    <a:pt x="1432" y="1452"/>
                    <a:pt x="1431" y="1454"/>
                  </a:cubicBezTo>
                  <a:cubicBezTo>
                    <a:pt x="1430" y="1454"/>
                    <a:pt x="1428" y="1455"/>
                    <a:pt x="1427" y="1457"/>
                  </a:cubicBezTo>
                  <a:cubicBezTo>
                    <a:pt x="1429" y="1457"/>
                    <a:pt x="1428" y="1459"/>
                    <a:pt x="1428" y="1462"/>
                  </a:cubicBezTo>
                  <a:cubicBezTo>
                    <a:pt x="1426" y="1461"/>
                    <a:pt x="1421" y="1463"/>
                    <a:pt x="1419" y="1462"/>
                  </a:cubicBezTo>
                  <a:cubicBezTo>
                    <a:pt x="1418" y="1461"/>
                    <a:pt x="1419" y="1458"/>
                    <a:pt x="1417" y="1458"/>
                  </a:cubicBezTo>
                  <a:cubicBezTo>
                    <a:pt x="1416" y="1461"/>
                    <a:pt x="1413" y="1462"/>
                    <a:pt x="1413" y="1465"/>
                  </a:cubicBezTo>
                  <a:cubicBezTo>
                    <a:pt x="1424" y="1463"/>
                    <a:pt x="1412" y="1477"/>
                    <a:pt x="1417" y="1479"/>
                  </a:cubicBezTo>
                  <a:cubicBezTo>
                    <a:pt x="1418" y="1478"/>
                    <a:pt x="1418" y="1476"/>
                    <a:pt x="1419" y="1474"/>
                  </a:cubicBezTo>
                  <a:cubicBezTo>
                    <a:pt x="1419" y="1474"/>
                    <a:pt x="1420" y="1474"/>
                    <a:pt x="1420" y="1474"/>
                  </a:cubicBezTo>
                  <a:cubicBezTo>
                    <a:pt x="1421" y="1472"/>
                    <a:pt x="1419" y="1466"/>
                    <a:pt x="1422" y="1465"/>
                  </a:cubicBezTo>
                  <a:cubicBezTo>
                    <a:pt x="1425" y="1465"/>
                    <a:pt x="1426" y="1466"/>
                    <a:pt x="1427" y="1468"/>
                  </a:cubicBezTo>
                  <a:cubicBezTo>
                    <a:pt x="1427" y="1472"/>
                    <a:pt x="1424" y="1473"/>
                    <a:pt x="1423" y="1476"/>
                  </a:cubicBezTo>
                  <a:cubicBezTo>
                    <a:pt x="1427" y="1477"/>
                    <a:pt x="1427" y="1481"/>
                    <a:pt x="1429" y="1484"/>
                  </a:cubicBezTo>
                  <a:cubicBezTo>
                    <a:pt x="1426" y="1484"/>
                    <a:pt x="1428" y="1491"/>
                    <a:pt x="1431" y="1490"/>
                  </a:cubicBezTo>
                  <a:cubicBezTo>
                    <a:pt x="1432" y="1485"/>
                    <a:pt x="1429" y="1475"/>
                    <a:pt x="1436" y="1476"/>
                  </a:cubicBezTo>
                  <a:cubicBezTo>
                    <a:pt x="1436" y="1472"/>
                    <a:pt x="1433" y="1472"/>
                    <a:pt x="1434" y="1468"/>
                  </a:cubicBezTo>
                  <a:cubicBezTo>
                    <a:pt x="1438" y="1467"/>
                    <a:pt x="1439" y="1463"/>
                    <a:pt x="1444" y="1463"/>
                  </a:cubicBezTo>
                  <a:cubicBezTo>
                    <a:pt x="1448" y="1465"/>
                    <a:pt x="1451" y="1469"/>
                    <a:pt x="1450" y="1477"/>
                  </a:cubicBezTo>
                  <a:cubicBezTo>
                    <a:pt x="1458" y="1475"/>
                    <a:pt x="1463" y="1474"/>
                    <a:pt x="1471" y="1476"/>
                  </a:cubicBezTo>
                  <a:cubicBezTo>
                    <a:pt x="1473" y="1473"/>
                    <a:pt x="1473" y="1469"/>
                    <a:pt x="1478" y="1470"/>
                  </a:cubicBezTo>
                  <a:cubicBezTo>
                    <a:pt x="1480" y="1471"/>
                    <a:pt x="1484" y="1471"/>
                    <a:pt x="1485" y="1474"/>
                  </a:cubicBezTo>
                  <a:cubicBezTo>
                    <a:pt x="1488" y="1477"/>
                    <a:pt x="1486" y="1484"/>
                    <a:pt x="1490" y="1485"/>
                  </a:cubicBezTo>
                  <a:cubicBezTo>
                    <a:pt x="1491" y="1483"/>
                    <a:pt x="1491" y="1482"/>
                    <a:pt x="1493" y="1481"/>
                  </a:cubicBezTo>
                  <a:cubicBezTo>
                    <a:pt x="1492" y="1489"/>
                    <a:pt x="1498" y="1481"/>
                    <a:pt x="1499" y="1487"/>
                  </a:cubicBezTo>
                  <a:cubicBezTo>
                    <a:pt x="1497" y="1487"/>
                    <a:pt x="1495" y="1487"/>
                    <a:pt x="1494" y="1489"/>
                  </a:cubicBezTo>
                  <a:cubicBezTo>
                    <a:pt x="1499" y="1489"/>
                    <a:pt x="1492" y="1491"/>
                    <a:pt x="1493" y="1493"/>
                  </a:cubicBezTo>
                  <a:cubicBezTo>
                    <a:pt x="1499" y="1493"/>
                    <a:pt x="1494" y="1497"/>
                    <a:pt x="1494" y="1498"/>
                  </a:cubicBezTo>
                  <a:cubicBezTo>
                    <a:pt x="1494" y="1497"/>
                    <a:pt x="1496" y="1501"/>
                    <a:pt x="1496" y="1501"/>
                  </a:cubicBezTo>
                  <a:cubicBezTo>
                    <a:pt x="1496" y="1503"/>
                    <a:pt x="1497" y="1504"/>
                    <a:pt x="1499" y="1504"/>
                  </a:cubicBezTo>
                  <a:cubicBezTo>
                    <a:pt x="1499" y="1499"/>
                    <a:pt x="1499" y="1494"/>
                    <a:pt x="1497" y="1490"/>
                  </a:cubicBezTo>
                  <a:cubicBezTo>
                    <a:pt x="1499" y="1490"/>
                    <a:pt x="1501" y="1489"/>
                    <a:pt x="1502" y="1489"/>
                  </a:cubicBezTo>
                  <a:cubicBezTo>
                    <a:pt x="1502" y="1495"/>
                    <a:pt x="1507" y="1498"/>
                    <a:pt x="1513" y="1495"/>
                  </a:cubicBezTo>
                  <a:cubicBezTo>
                    <a:pt x="1512" y="1499"/>
                    <a:pt x="1506" y="1498"/>
                    <a:pt x="1506" y="1503"/>
                  </a:cubicBezTo>
                  <a:cubicBezTo>
                    <a:pt x="1510" y="1503"/>
                    <a:pt x="1511" y="1506"/>
                    <a:pt x="1516" y="1504"/>
                  </a:cubicBezTo>
                  <a:cubicBezTo>
                    <a:pt x="1517" y="1500"/>
                    <a:pt x="1514" y="1499"/>
                    <a:pt x="1514" y="1495"/>
                  </a:cubicBezTo>
                  <a:cubicBezTo>
                    <a:pt x="1518" y="1495"/>
                    <a:pt x="1519" y="1494"/>
                    <a:pt x="1519" y="1490"/>
                  </a:cubicBezTo>
                  <a:cubicBezTo>
                    <a:pt x="1515" y="1489"/>
                    <a:pt x="1516" y="1490"/>
                    <a:pt x="1510" y="1489"/>
                  </a:cubicBezTo>
                  <a:cubicBezTo>
                    <a:pt x="1509" y="1490"/>
                    <a:pt x="1510" y="1493"/>
                    <a:pt x="1508" y="1493"/>
                  </a:cubicBezTo>
                  <a:cubicBezTo>
                    <a:pt x="1504" y="1491"/>
                    <a:pt x="1503" y="1487"/>
                    <a:pt x="1502" y="1482"/>
                  </a:cubicBezTo>
                  <a:cubicBezTo>
                    <a:pt x="1500" y="1482"/>
                    <a:pt x="1498" y="1481"/>
                    <a:pt x="1498" y="1479"/>
                  </a:cubicBezTo>
                  <a:cubicBezTo>
                    <a:pt x="1499" y="1479"/>
                    <a:pt x="1499" y="1478"/>
                    <a:pt x="1499" y="1476"/>
                  </a:cubicBezTo>
                  <a:cubicBezTo>
                    <a:pt x="1497" y="1476"/>
                    <a:pt x="1495" y="1476"/>
                    <a:pt x="1495" y="1474"/>
                  </a:cubicBezTo>
                  <a:cubicBezTo>
                    <a:pt x="1498" y="1475"/>
                    <a:pt x="1495" y="1469"/>
                    <a:pt x="1496" y="1466"/>
                  </a:cubicBezTo>
                  <a:cubicBezTo>
                    <a:pt x="1499" y="1466"/>
                    <a:pt x="1501" y="1465"/>
                    <a:pt x="1503" y="1463"/>
                  </a:cubicBezTo>
                  <a:cubicBezTo>
                    <a:pt x="1493" y="1463"/>
                    <a:pt x="1497" y="1449"/>
                    <a:pt x="1495" y="1446"/>
                  </a:cubicBezTo>
                  <a:cubicBezTo>
                    <a:pt x="1489" y="1445"/>
                    <a:pt x="1490" y="1451"/>
                    <a:pt x="1483" y="1449"/>
                  </a:cubicBezTo>
                  <a:cubicBezTo>
                    <a:pt x="1482" y="1442"/>
                    <a:pt x="1475" y="1441"/>
                    <a:pt x="1478" y="1435"/>
                  </a:cubicBezTo>
                  <a:cubicBezTo>
                    <a:pt x="1476" y="1435"/>
                    <a:pt x="1473" y="1435"/>
                    <a:pt x="1471" y="1435"/>
                  </a:cubicBezTo>
                  <a:cubicBezTo>
                    <a:pt x="1469" y="1439"/>
                    <a:pt x="1473" y="1439"/>
                    <a:pt x="1472" y="1444"/>
                  </a:cubicBezTo>
                  <a:cubicBezTo>
                    <a:pt x="1474" y="1444"/>
                    <a:pt x="1476" y="1444"/>
                    <a:pt x="1477" y="1446"/>
                  </a:cubicBezTo>
                  <a:cubicBezTo>
                    <a:pt x="1477" y="1449"/>
                    <a:pt x="1475" y="1451"/>
                    <a:pt x="1475" y="1454"/>
                  </a:cubicBezTo>
                  <a:cubicBezTo>
                    <a:pt x="1474" y="1458"/>
                    <a:pt x="1477" y="1463"/>
                    <a:pt x="1473" y="1466"/>
                  </a:cubicBezTo>
                  <a:cubicBezTo>
                    <a:pt x="1468" y="1465"/>
                    <a:pt x="1467" y="1469"/>
                    <a:pt x="1462" y="1468"/>
                  </a:cubicBezTo>
                  <a:cubicBezTo>
                    <a:pt x="1462" y="1466"/>
                    <a:pt x="1464" y="1466"/>
                    <a:pt x="1464" y="1463"/>
                  </a:cubicBezTo>
                  <a:cubicBezTo>
                    <a:pt x="1459" y="1460"/>
                    <a:pt x="1456" y="1456"/>
                    <a:pt x="1453" y="1450"/>
                  </a:cubicBezTo>
                  <a:cubicBezTo>
                    <a:pt x="1452" y="1449"/>
                    <a:pt x="1454" y="1446"/>
                    <a:pt x="1453" y="1444"/>
                  </a:cubicBezTo>
                  <a:cubicBezTo>
                    <a:pt x="1453" y="1444"/>
                    <a:pt x="1452" y="1444"/>
                    <a:pt x="1452" y="1443"/>
                  </a:cubicBezTo>
                  <a:cubicBezTo>
                    <a:pt x="1452" y="1442"/>
                    <a:pt x="1452" y="1440"/>
                    <a:pt x="1452" y="1439"/>
                  </a:cubicBezTo>
                  <a:cubicBezTo>
                    <a:pt x="1451" y="1439"/>
                    <a:pt x="1448" y="1440"/>
                    <a:pt x="1449" y="1438"/>
                  </a:cubicBezTo>
                  <a:cubicBezTo>
                    <a:pt x="1451" y="1438"/>
                    <a:pt x="1454" y="1432"/>
                    <a:pt x="1449" y="1433"/>
                  </a:cubicBezTo>
                  <a:cubicBezTo>
                    <a:pt x="1446" y="1437"/>
                    <a:pt x="1450" y="1448"/>
                    <a:pt x="1444" y="1449"/>
                  </a:cubicBezTo>
                  <a:close/>
                  <a:moveTo>
                    <a:pt x="1481" y="1455"/>
                  </a:moveTo>
                  <a:cubicBezTo>
                    <a:pt x="1482" y="1456"/>
                    <a:pt x="1483" y="1457"/>
                    <a:pt x="1484" y="1457"/>
                  </a:cubicBezTo>
                  <a:cubicBezTo>
                    <a:pt x="1484" y="1458"/>
                    <a:pt x="1482" y="1458"/>
                    <a:pt x="1482" y="1460"/>
                  </a:cubicBezTo>
                  <a:cubicBezTo>
                    <a:pt x="1481" y="1460"/>
                    <a:pt x="1481" y="1458"/>
                    <a:pt x="1479" y="1458"/>
                  </a:cubicBezTo>
                  <a:cubicBezTo>
                    <a:pt x="1480" y="1457"/>
                    <a:pt x="1481" y="1457"/>
                    <a:pt x="1481" y="1455"/>
                  </a:cubicBezTo>
                  <a:close/>
                  <a:moveTo>
                    <a:pt x="1482" y="1462"/>
                  </a:moveTo>
                  <a:cubicBezTo>
                    <a:pt x="1484" y="1462"/>
                    <a:pt x="1487" y="1462"/>
                    <a:pt x="1489" y="1462"/>
                  </a:cubicBezTo>
                  <a:cubicBezTo>
                    <a:pt x="1489" y="1463"/>
                    <a:pt x="1489" y="1464"/>
                    <a:pt x="1489" y="1465"/>
                  </a:cubicBezTo>
                  <a:cubicBezTo>
                    <a:pt x="1487" y="1465"/>
                    <a:pt x="1484" y="1465"/>
                    <a:pt x="1482" y="1465"/>
                  </a:cubicBezTo>
                  <a:cubicBezTo>
                    <a:pt x="1482" y="1464"/>
                    <a:pt x="1482" y="1463"/>
                    <a:pt x="1482" y="1462"/>
                  </a:cubicBezTo>
                  <a:close/>
                  <a:moveTo>
                    <a:pt x="1612" y="1435"/>
                  </a:moveTo>
                  <a:cubicBezTo>
                    <a:pt x="1610" y="1435"/>
                    <a:pt x="1609" y="1435"/>
                    <a:pt x="1607" y="1435"/>
                  </a:cubicBezTo>
                  <a:cubicBezTo>
                    <a:pt x="1606" y="1435"/>
                    <a:pt x="1604" y="1435"/>
                    <a:pt x="1604" y="1436"/>
                  </a:cubicBezTo>
                  <a:cubicBezTo>
                    <a:pt x="1606" y="1435"/>
                    <a:pt x="1612" y="1438"/>
                    <a:pt x="1612" y="1435"/>
                  </a:cubicBezTo>
                  <a:close/>
                  <a:moveTo>
                    <a:pt x="567" y="1439"/>
                  </a:moveTo>
                  <a:cubicBezTo>
                    <a:pt x="568" y="1439"/>
                    <a:pt x="570" y="1439"/>
                    <a:pt x="571" y="1439"/>
                  </a:cubicBezTo>
                  <a:cubicBezTo>
                    <a:pt x="574" y="1438"/>
                    <a:pt x="579" y="1439"/>
                    <a:pt x="581" y="1436"/>
                  </a:cubicBezTo>
                  <a:cubicBezTo>
                    <a:pt x="576" y="1438"/>
                    <a:pt x="566" y="1433"/>
                    <a:pt x="567" y="1439"/>
                  </a:cubicBezTo>
                  <a:close/>
                  <a:moveTo>
                    <a:pt x="288" y="1441"/>
                  </a:moveTo>
                  <a:cubicBezTo>
                    <a:pt x="289" y="1441"/>
                    <a:pt x="290" y="1441"/>
                    <a:pt x="291" y="1441"/>
                  </a:cubicBezTo>
                  <a:cubicBezTo>
                    <a:pt x="291" y="1440"/>
                    <a:pt x="291" y="1439"/>
                    <a:pt x="291" y="1438"/>
                  </a:cubicBezTo>
                  <a:cubicBezTo>
                    <a:pt x="290" y="1438"/>
                    <a:pt x="289" y="1438"/>
                    <a:pt x="288" y="1438"/>
                  </a:cubicBezTo>
                  <a:cubicBezTo>
                    <a:pt x="288" y="1439"/>
                    <a:pt x="288" y="1440"/>
                    <a:pt x="288" y="1441"/>
                  </a:cubicBezTo>
                  <a:close/>
                  <a:moveTo>
                    <a:pt x="697" y="1449"/>
                  </a:moveTo>
                  <a:cubicBezTo>
                    <a:pt x="701" y="1450"/>
                    <a:pt x="709" y="1447"/>
                    <a:pt x="705" y="1444"/>
                  </a:cubicBezTo>
                  <a:cubicBezTo>
                    <a:pt x="705" y="1446"/>
                    <a:pt x="702" y="1446"/>
                    <a:pt x="700" y="1446"/>
                  </a:cubicBezTo>
                  <a:cubicBezTo>
                    <a:pt x="700" y="1445"/>
                    <a:pt x="700" y="1444"/>
                    <a:pt x="699" y="1444"/>
                  </a:cubicBezTo>
                  <a:cubicBezTo>
                    <a:pt x="699" y="1446"/>
                    <a:pt x="698" y="1448"/>
                    <a:pt x="697" y="1449"/>
                  </a:cubicBezTo>
                  <a:close/>
                  <a:moveTo>
                    <a:pt x="988" y="1446"/>
                  </a:moveTo>
                  <a:cubicBezTo>
                    <a:pt x="990" y="1445"/>
                    <a:pt x="991" y="1451"/>
                    <a:pt x="990" y="1452"/>
                  </a:cubicBezTo>
                  <a:cubicBezTo>
                    <a:pt x="989" y="1453"/>
                    <a:pt x="985" y="1448"/>
                    <a:pt x="988" y="1446"/>
                  </a:cubicBezTo>
                  <a:close/>
                  <a:moveTo>
                    <a:pt x="1170" y="1446"/>
                  </a:moveTo>
                  <a:cubicBezTo>
                    <a:pt x="1177" y="1447"/>
                    <a:pt x="1168" y="1455"/>
                    <a:pt x="1170" y="1446"/>
                  </a:cubicBezTo>
                  <a:close/>
                  <a:moveTo>
                    <a:pt x="1261" y="1446"/>
                  </a:moveTo>
                  <a:cubicBezTo>
                    <a:pt x="1264" y="1448"/>
                    <a:pt x="1264" y="1452"/>
                    <a:pt x="1264" y="1457"/>
                  </a:cubicBezTo>
                  <a:cubicBezTo>
                    <a:pt x="1262" y="1454"/>
                    <a:pt x="1257" y="1450"/>
                    <a:pt x="1261" y="1446"/>
                  </a:cubicBezTo>
                  <a:close/>
                  <a:moveTo>
                    <a:pt x="568" y="1447"/>
                  </a:moveTo>
                  <a:cubicBezTo>
                    <a:pt x="571" y="1447"/>
                    <a:pt x="572" y="1456"/>
                    <a:pt x="567" y="1454"/>
                  </a:cubicBezTo>
                  <a:cubicBezTo>
                    <a:pt x="568" y="1452"/>
                    <a:pt x="569" y="1450"/>
                    <a:pt x="568" y="1447"/>
                  </a:cubicBezTo>
                  <a:close/>
                  <a:moveTo>
                    <a:pt x="287" y="1449"/>
                  </a:moveTo>
                  <a:cubicBezTo>
                    <a:pt x="296" y="1451"/>
                    <a:pt x="281" y="1456"/>
                    <a:pt x="287" y="1449"/>
                  </a:cubicBezTo>
                  <a:close/>
                  <a:moveTo>
                    <a:pt x="598" y="1452"/>
                  </a:moveTo>
                  <a:cubicBezTo>
                    <a:pt x="599" y="1452"/>
                    <a:pt x="600" y="1452"/>
                    <a:pt x="601" y="1452"/>
                  </a:cubicBezTo>
                  <a:cubicBezTo>
                    <a:pt x="601" y="1451"/>
                    <a:pt x="601" y="1450"/>
                    <a:pt x="601" y="1449"/>
                  </a:cubicBezTo>
                  <a:cubicBezTo>
                    <a:pt x="600" y="1449"/>
                    <a:pt x="599" y="1449"/>
                    <a:pt x="598" y="1449"/>
                  </a:cubicBezTo>
                  <a:cubicBezTo>
                    <a:pt x="598" y="1450"/>
                    <a:pt x="598" y="1451"/>
                    <a:pt x="598" y="1452"/>
                  </a:cubicBezTo>
                  <a:close/>
                  <a:moveTo>
                    <a:pt x="1067" y="1452"/>
                  </a:moveTo>
                  <a:cubicBezTo>
                    <a:pt x="1068" y="1448"/>
                    <a:pt x="1074" y="1451"/>
                    <a:pt x="1075" y="1452"/>
                  </a:cubicBezTo>
                  <a:cubicBezTo>
                    <a:pt x="1075" y="1456"/>
                    <a:pt x="1068" y="1453"/>
                    <a:pt x="1067" y="1452"/>
                  </a:cubicBezTo>
                  <a:close/>
                  <a:moveTo>
                    <a:pt x="1275" y="1463"/>
                  </a:moveTo>
                  <a:cubicBezTo>
                    <a:pt x="1274" y="1464"/>
                    <a:pt x="1265" y="1462"/>
                    <a:pt x="1270" y="1465"/>
                  </a:cubicBezTo>
                  <a:cubicBezTo>
                    <a:pt x="1277" y="1464"/>
                    <a:pt x="1274" y="1470"/>
                    <a:pt x="1280" y="1466"/>
                  </a:cubicBezTo>
                  <a:cubicBezTo>
                    <a:pt x="1280" y="1468"/>
                    <a:pt x="1281" y="1468"/>
                    <a:pt x="1281" y="1470"/>
                  </a:cubicBezTo>
                  <a:cubicBezTo>
                    <a:pt x="1281" y="1472"/>
                    <a:pt x="1279" y="1473"/>
                    <a:pt x="1279" y="1476"/>
                  </a:cubicBezTo>
                  <a:cubicBezTo>
                    <a:pt x="1281" y="1476"/>
                    <a:pt x="1284" y="1476"/>
                    <a:pt x="1284" y="1477"/>
                  </a:cubicBezTo>
                  <a:cubicBezTo>
                    <a:pt x="1287" y="1481"/>
                    <a:pt x="1284" y="1484"/>
                    <a:pt x="1284" y="1485"/>
                  </a:cubicBezTo>
                  <a:cubicBezTo>
                    <a:pt x="1284" y="1486"/>
                    <a:pt x="1287" y="1488"/>
                    <a:pt x="1287" y="1489"/>
                  </a:cubicBezTo>
                  <a:cubicBezTo>
                    <a:pt x="1288" y="1491"/>
                    <a:pt x="1287" y="1493"/>
                    <a:pt x="1290" y="1493"/>
                  </a:cubicBezTo>
                  <a:cubicBezTo>
                    <a:pt x="1287" y="1487"/>
                    <a:pt x="1292" y="1486"/>
                    <a:pt x="1293" y="1481"/>
                  </a:cubicBezTo>
                  <a:cubicBezTo>
                    <a:pt x="1291" y="1481"/>
                    <a:pt x="1289" y="1479"/>
                    <a:pt x="1289" y="1477"/>
                  </a:cubicBezTo>
                  <a:cubicBezTo>
                    <a:pt x="1293" y="1473"/>
                    <a:pt x="1293" y="1473"/>
                    <a:pt x="1292" y="1465"/>
                  </a:cubicBezTo>
                  <a:cubicBezTo>
                    <a:pt x="1288" y="1462"/>
                    <a:pt x="1280" y="1458"/>
                    <a:pt x="1277" y="1455"/>
                  </a:cubicBezTo>
                  <a:cubicBezTo>
                    <a:pt x="1276" y="1454"/>
                    <a:pt x="1277" y="1450"/>
                    <a:pt x="1275" y="1454"/>
                  </a:cubicBezTo>
                  <a:cubicBezTo>
                    <a:pt x="1274" y="1458"/>
                    <a:pt x="1277" y="1460"/>
                    <a:pt x="1275" y="1463"/>
                  </a:cubicBezTo>
                  <a:close/>
                  <a:moveTo>
                    <a:pt x="288" y="1457"/>
                  </a:moveTo>
                  <a:cubicBezTo>
                    <a:pt x="288" y="1456"/>
                    <a:pt x="294" y="1454"/>
                    <a:pt x="295" y="1455"/>
                  </a:cubicBezTo>
                  <a:cubicBezTo>
                    <a:pt x="295" y="1456"/>
                    <a:pt x="291" y="1460"/>
                    <a:pt x="288" y="1457"/>
                  </a:cubicBezTo>
                  <a:close/>
                  <a:moveTo>
                    <a:pt x="1215" y="1468"/>
                  </a:moveTo>
                  <a:cubicBezTo>
                    <a:pt x="1213" y="1469"/>
                    <a:pt x="1211" y="1470"/>
                    <a:pt x="1210" y="1471"/>
                  </a:cubicBezTo>
                  <a:cubicBezTo>
                    <a:pt x="1216" y="1470"/>
                    <a:pt x="1215" y="1478"/>
                    <a:pt x="1219" y="1479"/>
                  </a:cubicBezTo>
                  <a:cubicBezTo>
                    <a:pt x="1220" y="1475"/>
                    <a:pt x="1219" y="1473"/>
                    <a:pt x="1218" y="1471"/>
                  </a:cubicBezTo>
                  <a:cubicBezTo>
                    <a:pt x="1219" y="1468"/>
                    <a:pt x="1225" y="1471"/>
                    <a:pt x="1225" y="1468"/>
                  </a:cubicBezTo>
                  <a:cubicBezTo>
                    <a:pt x="1215" y="1471"/>
                    <a:pt x="1223" y="1455"/>
                    <a:pt x="1216" y="1455"/>
                  </a:cubicBezTo>
                  <a:cubicBezTo>
                    <a:pt x="1216" y="1460"/>
                    <a:pt x="1213" y="1462"/>
                    <a:pt x="1215" y="1468"/>
                  </a:cubicBezTo>
                  <a:close/>
                  <a:moveTo>
                    <a:pt x="1074" y="1489"/>
                  </a:moveTo>
                  <a:cubicBezTo>
                    <a:pt x="1071" y="1489"/>
                    <a:pt x="1073" y="1493"/>
                    <a:pt x="1071" y="1493"/>
                  </a:cubicBezTo>
                  <a:cubicBezTo>
                    <a:pt x="1067" y="1493"/>
                    <a:pt x="1066" y="1491"/>
                    <a:pt x="1061" y="1492"/>
                  </a:cubicBezTo>
                  <a:cubicBezTo>
                    <a:pt x="1061" y="1490"/>
                    <a:pt x="1059" y="1489"/>
                    <a:pt x="1058" y="1487"/>
                  </a:cubicBezTo>
                  <a:cubicBezTo>
                    <a:pt x="1057" y="1486"/>
                    <a:pt x="1058" y="1483"/>
                    <a:pt x="1057" y="1482"/>
                  </a:cubicBezTo>
                  <a:cubicBezTo>
                    <a:pt x="1056" y="1482"/>
                    <a:pt x="1054" y="1483"/>
                    <a:pt x="1054" y="1482"/>
                  </a:cubicBezTo>
                  <a:cubicBezTo>
                    <a:pt x="1051" y="1479"/>
                    <a:pt x="1050" y="1474"/>
                    <a:pt x="1046" y="1471"/>
                  </a:cubicBezTo>
                  <a:cubicBezTo>
                    <a:pt x="1047" y="1474"/>
                    <a:pt x="1044" y="1476"/>
                    <a:pt x="1044" y="1477"/>
                  </a:cubicBezTo>
                  <a:cubicBezTo>
                    <a:pt x="1044" y="1479"/>
                    <a:pt x="1046" y="1479"/>
                    <a:pt x="1046" y="1479"/>
                  </a:cubicBezTo>
                  <a:cubicBezTo>
                    <a:pt x="1046" y="1482"/>
                    <a:pt x="1047" y="1488"/>
                    <a:pt x="1047" y="1490"/>
                  </a:cubicBezTo>
                  <a:cubicBezTo>
                    <a:pt x="1049" y="1493"/>
                    <a:pt x="1054" y="1493"/>
                    <a:pt x="1052" y="1496"/>
                  </a:cubicBezTo>
                  <a:cubicBezTo>
                    <a:pt x="1057" y="1496"/>
                    <a:pt x="1065" y="1498"/>
                    <a:pt x="1068" y="1495"/>
                  </a:cubicBezTo>
                  <a:cubicBezTo>
                    <a:pt x="1071" y="1499"/>
                    <a:pt x="1081" y="1496"/>
                    <a:pt x="1083" y="1493"/>
                  </a:cubicBezTo>
                  <a:cubicBezTo>
                    <a:pt x="1083" y="1486"/>
                    <a:pt x="1079" y="1476"/>
                    <a:pt x="1083" y="1470"/>
                  </a:cubicBezTo>
                  <a:cubicBezTo>
                    <a:pt x="1081" y="1468"/>
                    <a:pt x="1078" y="1467"/>
                    <a:pt x="1077" y="1465"/>
                  </a:cubicBezTo>
                  <a:cubicBezTo>
                    <a:pt x="1078" y="1460"/>
                    <a:pt x="1073" y="1462"/>
                    <a:pt x="1074" y="1457"/>
                  </a:cubicBezTo>
                  <a:cubicBezTo>
                    <a:pt x="1072" y="1457"/>
                    <a:pt x="1071" y="1457"/>
                    <a:pt x="1069" y="1457"/>
                  </a:cubicBezTo>
                  <a:cubicBezTo>
                    <a:pt x="1070" y="1468"/>
                    <a:pt x="1074" y="1476"/>
                    <a:pt x="1074" y="1489"/>
                  </a:cubicBezTo>
                  <a:close/>
                  <a:moveTo>
                    <a:pt x="1170" y="1463"/>
                  </a:moveTo>
                  <a:cubicBezTo>
                    <a:pt x="1170" y="1465"/>
                    <a:pt x="1171" y="1464"/>
                    <a:pt x="1171" y="1465"/>
                  </a:cubicBezTo>
                  <a:cubicBezTo>
                    <a:pt x="1173" y="1467"/>
                    <a:pt x="1172" y="1468"/>
                    <a:pt x="1173" y="1471"/>
                  </a:cubicBezTo>
                  <a:cubicBezTo>
                    <a:pt x="1173" y="1474"/>
                    <a:pt x="1176" y="1475"/>
                    <a:pt x="1176" y="1477"/>
                  </a:cubicBezTo>
                  <a:cubicBezTo>
                    <a:pt x="1176" y="1478"/>
                    <a:pt x="1174" y="1478"/>
                    <a:pt x="1174" y="1481"/>
                  </a:cubicBezTo>
                  <a:cubicBezTo>
                    <a:pt x="1174" y="1481"/>
                    <a:pt x="1177" y="1483"/>
                    <a:pt x="1177" y="1484"/>
                  </a:cubicBezTo>
                  <a:cubicBezTo>
                    <a:pt x="1178" y="1486"/>
                    <a:pt x="1177" y="1491"/>
                    <a:pt x="1180" y="1492"/>
                  </a:cubicBezTo>
                  <a:cubicBezTo>
                    <a:pt x="1183" y="1487"/>
                    <a:pt x="1191" y="1488"/>
                    <a:pt x="1197" y="1487"/>
                  </a:cubicBezTo>
                  <a:cubicBezTo>
                    <a:pt x="1196" y="1476"/>
                    <a:pt x="1206" y="1478"/>
                    <a:pt x="1207" y="1470"/>
                  </a:cubicBezTo>
                  <a:cubicBezTo>
                    <a:pt x="1207" y="1466"/>
                    <a:pt x="1204" y="1466"/>
                    <a:pt x="1205" y="1462"/>
                  </a:cubicBezTo>
                  <a:cubicBezTo>
                    <a:pt x="1203" y="1461"/>
                    <a:pt x="1201" y="1462"/>
                    <a:pt x="1199" y="1463"/>
                  </a:cubicBezTo>
                  <a:cubicBezTo>
                    <a:pt x="1198" y="1464"/>
                    <a:pt x="1199" y="1467"/>
                    <a:pt x="1198" y="1468"/>
                  </a:cubicBezTo>
                  <a:cubicBezTo>
                    <a:pt x="1197" y="1468"/>
                    <a:pt x="1195" y="1467"/>
                    <a:pt x="1194" y="1468"/>
                  </a:cubicBezTo>
                  <a:cubicBezTo>
                    <a:pt x="1193" y="1470"/>
                    <a:pt x="1195" y="1475"/>
                    <a:pt x="1191" y="1474"/>
                  </a:cubicBezTo>
                  <a:cubicBezTo>
                    <a:pt x="1189" y="1470"/>
                    <a:pt x="1186" y="1468"/>
                    <a:pt x="1180" y="1468"/>
                  </a:cubicBezTo>
                  <a:cubicBezTo>
                    <a:pt x="1182" y="1462"/>
                    <a:pt x="1176" y="1465"/>
                    <a:pt x="1174" y="1463"/>
                  </a:cubicBezTo>
                  <a:cubicBezTo>
                    <a:pt x="1173" y="1462"/>
                    <a:pt x="1174" y="1459"/>
                    <a:pt x="1173" y="1458"/>
                  </a:cubicBezTo>
                  <a:cubicBezTo>
                    <a:pt x="1172" y="1458"/>
                    <a:pt x="1170" y="1459"/>
                    <a:pt x="1170" y="1458"/>
                  </a:cubicBezTo>
                  <a:cubicBezTo>
                    <a:pt x="1169" y="1458"/>
                    <a:pt x="1167" y="1455"/>
                    <a:pt x="1167" y="1458"/>
                  </a:cubicBezTo>
                  <a:cubicBezTo>
                    <a:pt x="1169" y="1459"/>
                    <a:pt x="1170" y="1460"/>
                    <a:pt x="1170" y="1463"/>
                  </a:cubicBezTo>
                  <a:close/>
                  <a:moveTo>
                    <a:pt x="1092" y="1474"/>
                  </a:moveTo>
                  <a:cubicBezTo>
                    <a:pt x="1092" y="1474"/>
                    <a:pt x="1090" y="1470"/>
                    <a:pt x="1088" y="1471"/>
                  </a:cubicBezTo>
                  <a:cubicBezTo>
                    <a:pt x="1088" y="1472"/>
                    <a:pt x="1088" y="1473"/>
                    <a:pt x="1088" y="1474"/>
                  </a:cubicBezTo>
                  <a:cubicBezTo>
                    <a:pt x="1087" y="1474"/>
                    <a:pt x="1086" y="1474"/>
                    <a:pt x="1086" y="1476"/>
                  </a:cubicBezTo>
                  <a:cubicBezTo>
                    <a:pt x="1091" y="1481"/>
                    <a:pt x="1096" y="1473"/>
                    <a:pt x="1102" y="1473"/>
                  </a:cubicBezTo>
                  <a:cubicBezTo>
                    <a:pt x="1107" y="1473"/>
                    <a:pt x="1110" y="1473"/>
                    <a:pt x="1114" y="1477"/>
                  </a:cubicBezTo>
                  <a:cubicBezTo>
                    <a:pt x="1114" y="1480"/>
                    <a:pt x="1111" y="1479"/>
                    <a:pt x="1111" y="1481"/>
                  </a:cubicBezTo>
                  <a:cubicBezTo>
                    <a:pt x="1114" y="1483"/>
                    <a:pt x="1114" y="1488"/>
                    <a:pt x="1115" y="1492"/>
                  </a:cubicBezTo>
                  <a:cubicBezTo>
                    <a:pt x="1123" y="1490"/>
                    <a:pt x="1122" y="1481"/>
                    <a:pt x="1120" y="1474"/>
                  </a:cubicBezTo>
                  <a:cubicBezTo>
                    <a:pt x="1120" y="1474"/>
                    <a:pt x="1117" y="1471"/>
                    <a:pt x="1117" y="1471"/>
                  </a:cubicBezTo>
                  <a:cubicBezTo>
                    <a:pt x="1115" y="1468"/>
                    <a:pt x="1113" y="1466"/>
                    <a:pt x="1114" y="1462"/>
                  </a:cubicBezTo>
                  <a:cubicBezTo>
                    <a:pt x="1108" y="1462"/>
                    <a:pt x="1110" y="1470"/>
                    <a:pt x="1103" y="1470"/>
                  </a:cubicBezTo>
                  <a:cubicBezTo>
                    <a:pt x="1099" y="1470"/>
                    <a:pt x="1100" y="1457"/>
                    <a:pt x="1095" y="1463"/>
                  </a:cubicBezTo>
                  <a:cubicBezTo>
                    <a:pt x="1100" y="1467"/>
                    <a:pt x="1096" y="1474"/>
                    <a:pt x="1092" y="1474"/>
                  </a:cubicBezTo>
                  <a:close/>
                  <a:moveTo>
                    <a:pt x="1137" y="1476"/>
                  </a:moveTo>
                  <a:cubicBezTo>
                    <a:pt x="1137" y="1478"/>
                    <a:pt x="1134" y="1482"/>
                    <a:pt x="1139" y="1481"/>
                  </a:cubicBezTo>
                  <a:cubicBezTo>
                    <a:pt x="1142" y="1481"/>
                    <a:pt x="1139" y="1476"/>
                    <a:pt x="1140" y="1474"/>
                  </a:cubicBezTo>
                  <a:cubicBezTo>
                    <a:pt x="1141" y="1473"/>
                    <a:pt x="1144" y="1475"/>
                    <a:pt x="1143" y="1473"/>
                  </a:cubicBezTo>
                  <a:cubicBezTo>
                    <a:pt x="1142" y="1472"/>
                    <a:pt x="1141" y="1471"/>
                    <a:pt x="1140" y="1470"/>
                  </a:cubicBezTo>
                  <a:cubicBezTo>
                    <a:pt x="1137" y="1466"/>
                    <a:pt x="1143" y="1462"/>
                    <a:pt x="1137" y="1462"/>
                  </a:cubicBezTo>
                  <a:cubicBezTo>
                    <a:pt x="1137" y="1465"/>
                    <a:pt x="1137" y="1471"/>
                    <a:pt x="1137" y="1476"/>
                  </a:cubicBezTo>
                  <a:close/>
                  <a:moveTo>
                    <a:pt x="1241" y="1476"/>
                  </a:moveTo>
                  <a:cubicBezTo>
                    <a:pt x="1243" y="1476"/>
                    <a:pt x="1245" y="1477"/>
                    <a:pt x="1245" y="1479"/>
                  </a:cubicBezTo>
                  <a:cubicBezTo>
                    <a:pt x="1244" y="1482"/>
                    <a:pt x="1236" y="1478"/>
                    <a:pt x="1235" y="1482"/>
                  </a:cubicBezTo>
                  <a:cubicBezTo>
                    <a:pt x="1237" y="1482"/>
                    <a:pt x="1236" y="1486"/>
                    <a:pt x="1236" y="1489"/>
                  </a:cubicBezTo>
                  <a:cubicBezTo>
                    <a:pt x="1246" y="1490"/>
                    <a:pt x="1250" y="1486"/>
                    <a:pt x="1252" y="1479"/>
                  </a:cubicBezTo>
                  <a:cubicBezTo>
                    <a:pt x="1243" y="1478"/>
                    <a:pt x="1249" y="1472"/>
                    <a:pt x="1249" y="1468"/>
                  </a:cubicBezTo>
                  <a:cubicBezTo>
                    <a:pt x="1248" y="1466"/>
                    <a:pt x="1246" y="1464"/>
                    <a:pt x="1246" y="1463"/>
                  </a:cubicBezTo>
                  <a:cubicBezTo>
                    <a:pt x="1245" y="1462"/>
                    <a:pt x="1245" y="1461"/>
                    <a:pt x="1242" y="1462"/>
                  </a:cubicBezTo>
                  <a:cubicBezTo>
                    <a:pt x="1242" y="1470"/>
                    <a:pt x="1242" y="1470"/>
                    <a:pt x="1241" y="1476"/>
                  </a:cubicBezTo>
                  <a:close/>
                  <a:moveTo>
                    <a:pt x="1252" y="1471"/>
                  </a:moveTo>
                  <a:cubicBezTo>
                    <a:pt x="1253" y="1477"/>
                    <a:pt x="1257" y="1483"/>
                    <a:pt x="1252" y="1487"/>
                  </a:cubicBezTo>
                  <a:cubicBezTo>
                    <a:pt x="1256" y="1488"/>
                    <a:pt x="1256" y="1493"/>
                    <a:pt x="1262" y="1492"/>
                  </a:cubicBezTo>
                  <a:cubicBezTo>
                    <a:pt x="1263" y="1487"/>
                    <a:pt x="1262" y="1481"/>
                    <a:pt x="1269" y="1482"/>
                  </a:cubicBezTo>
                  <a:cubicBezTo>
                    <a:pt x="1269" y="1476"/>
                    <a:pt x="1261" y="1479"/>
                    <a:pt x="1261" y="1474"/>
                  </a:cubicBezTo>
                  <a:cubicBezTo>
                    <a:pt x="1260" y="1471"/>
                    <a:pt x="1261" y="1468"/>
                    <a:pt x="1263" y="1466"/>
                  </a:cubicBezTo>
                  <a:cubicBezTo>
                    <a:pt x="1265" y="1467"/>
                    <a:pt x="1263" y="1460"/>
                    <a:pt x="1259" y="1462"/>
                  </a:cubicBezTo>
                  <a:cubicBezTo>
                    <a:pt x="1257" y="1465"/>
                    <a:pt x="1253" y="1469"/>
                    <a:pt x="1252" y="1471"/>
                  </a:cubicBezTo>
                  <a:close/>
                  <a:moveTo>
                    <a:pt x="865" y="1465"/>
                  </a:moveTo>
                  <a:cubicBezTo>
                    <a:pt x="870" y="1466"/>
                    <a:pt x="866" y="1471"/>
                    <a:pt x="862" y="1471"/>
                  </a:cubicBezTo>
                  <a:cubicBezTo>
                    <a:pt x="862" y="1469"/>
                    <a:pt x="864" y="1467"/>
                    <a:pt x="865" y="1465"/>
                  </a:cubicBezTo>
                  <a:close/>
                  <a:moveTo>
                    <a:pt x="979" y="1476"/>
                  </a:moveTo>
                  <a:cubicBezTo>
                    <a:pt x="978" y="1476"/>
                    <a:pt x="975" y="1476"/>
                    <a:pt x="975" y="1477"/>
                  </a:cubicBezTo>
                  <a:cubicBezTo>
                    <a:pt x="978" y="1478"/>
                    <a:pt x="975" y="1483"/>
                    <a:pt x="973" y="1482"/>
                  </a:cubicBezTo>
                  <a:cubicBezTo>
                    <a:pt x="971" y="1482"/>
                    <a:pt x="967" y="1483"/>
                    <a:pt x="967" y="1481"/>
                  </a:cubicBezTo>
                  <a:cubicBezTo>
                    <a:pt x="968" y="1478"/>
                    <a:pt x="972" y="1476"/>
                    <a:pt x="967" y="1474"/>
                  </a:cubicBezTo>
                  <a:cubicBezTo>
                    <a:pt x="965" y="1478"/>
                    <a:pt x="962" y="1479"/>
                    <a:pt x="962" y="1485"/>
                  </a:cubicBezTo>
                  <a:cubicBezTo>
                    <a:pt x="960" y="1488"/>
                    <a:pt x="955" y="1489"/>
                    <a:pt x="953" y="1492"/>
                  </a:cubicBezTo>
                  <a:cubicBezTo>
                    <a:pt x="956" y="1493"/>
                    <a:pt x="959" y="1495"/>
                    <a:pt x="958" y="1500"/>
                  </a:cubicBezTo>
                  <a:cubicBezTo>
                    <a:pt x="961" y="1500"/>
                    <a:pt x="962" y="1496"/>
                    <a:pt x="964" y="1495"/>
                  </a:cubicBezTo>
                  <a:cubicBezTo>
                    <a:pt x="966" y="1494"/>
                    <a:pt x="968" y="1494"/>
                    <a:pt x="970" y="1493"/>
                  </a:cubicBezTo>
                  <a:cubicBezTo>
                    <a:pt x="970" y="1493"/>
                    <a:pt x="970" y="1492"/>
                    <a:pt x="970" y="1492"/>
                  </a:cubicBezTo>
                  <a:cubicBezTo>
                    <a:pt x="971" y="1490"/>
                    <a:pt x="975" y="1491"/>
                    <a:pt x="976" y="1490"/>
                  </a:cubicBezTo>
                  <a:cubicBezTo>
                    <a:pt x="979" y="1490"/>
                    <a:pt x="978" y="1494"/>
                    <a:pt x="979" y="1495"/>
                  </a:cubicBezTo>
                  <a:cubicBezTo>
                    <a:pt x="980" y="1495"/>
                    <a:pt x="982" y="1495"/>
                    <a:pt x="983" y="1495"/>
                  </a:cubicBezTo>
                  <a:cubicBezTo>
                    <a:pt x="983" y="1495"/>
                    <a:pt x="983" y="1498"/>
                    <a:pt x="984" y="1498"/>
                  </a:cubicBezTo>
                  <a:cubicBezTo>
                    <a:pt x="986" y="1499"/>
                    <a:pt x="988" y="1499"/>
                    <a:pt x="990" y="1500"/>
                  </a:cubicBezTo>
                  <a:cubicBezTo>
                    <a:pt x="992" y="1496"/>
                    <a:pt x="993" y="1493"/>
                    <a:pt x="995" y="1490"/>
                  </a:cubicBezTo>
                  <a:cubicBezTo>
                    <a:pt x="989" y="1491"/>
                    <a:pt x="994" y="1487"/>
                    <a:pt x="993" y="1484"/>
                  </a:cubicBezTo>
                  <a:cubicBezTo>
                    <a:pt x="991" y="1482"/>
                    <a:pt x="989" y="1482"/>
                    <a:pt x="987" y="1479"/>
                  </a:cubicBezTo>
                  <a:cubicBezTo>
                    <a:pt x="988" y="1480"/>
                    <a:pt x="989" y="1477"/>
                    <a:pt x="989" y="1476"/>
                  </a:cubicBezTo>
                  <a:cubicBezTo>
                    <a:pt x="989" y="1476"/>
                    <a:pt x="986" y="1474"/>
                    <a:pt x="986" y="1474"/>
                  </a:cubicBezTo>
                  <a:cubicBezTo>
                    <a:pt x="985" y="1474"/>
                    <a:pt x="984" y="1472"/>
                    <a:pt x="982" y="1471"/>
                  </a:cubicBezTo>
                  <a:cubicBezTo>
                    <a:pt x="986" y="1471"/>
                    <a:pt x="983" y="1464"/>
                    <a:pt x="981" y="1465"/>
                  </a:cubicBezTo>
                  <a:cubicBezTo>
                    <a:pt x="982" y="1470"/>
                    <a:pt x="979" y="1471"/>
                    <a:pt x="979" y="1476"/>
                  </a:cubicBezTo>
                  <a:close/>
                  <a:moveTo>
                    <a:pt x="1030" y="1466"/>
                  </a:moveTo>
                  <a:cubicBezTo>
                    <a:pt x="1030" y="1469"/>
                    <a:pt x="1032" y="1470"/>
                    <a:pt x="1032" y="1473"/>
                  </a:cubicBezTo>
                  <a:cubicBezTo>
                    <a:pt x="1029" y="1475"/>
                    <a:pt x="1030" y="1473"/>
                    <a:pt x="1026" y="1473"/>
                  </a:cubicBezTo>
                  <a:cubicBezTo>
                    <a:pt x="1024" y="1475"/>
                    <a:pt x="1023" y="1479"/>
                    <a:pt x="1021" y="1482"/>
                  </a:cubicBezTo>
                  <a:cubicBezTo>
                    <a:pt x="1027" y="1481"/>
                    <a:pt x="1031" y="1477"/>
                    <a:pt x="1035" y="1482"/>
                  </a:cubicBezTo>
                  <a:cubicBezTo>
                    <a:pt x="1031" y="1474"/>
                    <a:pt x="1038" y="1474"/>
                    <a:pt x="1038" y="1466"/>
                  </a:cubicBezTo>
                  <a:cubicBezTo>
                    <a:pt x="1036" y="1464"/>
                    <a:pt x="1032" y="1464"/>
                    <a:pt x="1030" y="1466"/>
                  </a:cubicBezTo>
                  <a:close/>
                  <a:moveTo>
                    <a:pt x="739" y="1473"/>
                  </a:moveTo>
                  <a:cubicBezTo>
                    <a:pt x="739" y="1471"/>
                    <a:pt x="746" y="1468"/>
                    <a:pt x="741" y="1466"/>
                  </a:cubicBezTo>
                  <a:cubicBezTo>
                    <a:pt x="742" y="1472"/>
                    <a:pt x="732" y="1467"/>
                    <a:pt x="732" y="1471"/>
                  </a:cubicBezTo>
                  <a:cubicBezTo>
                    <a:pt x="736" y="1470"/>
                    <a:pt x="736" y="1473"/>
                    <a:pt x="739" y="1473"/>
                  </a:cubicBezTo>
                  <a:close/>
                  <a:moveTo>
                    <a:pt x="1154" y="1485"/>
                  </a:moveTo>
                  <a:cubicBezTo>
                    <a:pt x="1153" y="1485"/>
                    <a:pt x="1152" y="1485"/>
                    <a:pt x="1151" y="1485"/>
                  </a:cubicBezTo>
                  <a:cubicBezTo>
                    <a:pt x="1152" y="1489"/>
                    <a:pt x="1152" y="1494"/>
                    <a:pt x="1157" y="1493"/>
                  </a:cubicBezTo>
                  <a:cubicBezTo>
                    <a:pt x="1156" y="1489"/>
                    <a:pt x="1160" y="1490"/>
                    <a:pt x="1162" y="1489"/>
                  </a:cubicBezTo>
                  <a:cubicBezTo>
                    <a:pt x="1162" y="1479"/>
                    <a:pt x="1155" y="1478"/>
                    <a:pt x="1159" y="1470"/>
                  </a:cubicBezTo>
                  <a:cubicBezTo>
                    <a:pt x="1156" y="1470"/>
                    <a:pt x="1156" y="1467"/>
                    <a:pt x="1154" y="1466"/>
                  </a:cubicBezTo>
                  <a:cubicBezTo>
                    <a:pt x="1153" y="1473"/>
                    <a:pt x="1152" y="1478"/>
                    <a:pt x="1154" y="1485"/>
                  </a:cubicBezTo>
                  <a:close/>
                  <a:moveTo>
                    <a:pt x="509" y="1470"/>
                  </a:moveTo>
                  <a:cubicBezTo>
                    <a:pt x="509" y="1473"/>
                    <a:pt x="503" y="1468"/>
                    <a:pt x="501" y="1468"/>
                  </a:cubicBezTo>
                  <a:cubicBezTo>
                    <a:pt x="500" y="1475"/>
                    <a:pt x="515" y="1475"/>
                    <a:pt x="509" y="1470"/>
                  </a:cubicBezTo>
                  <a:close/>
                  <a:moveTo>
                    <a:pt x="893" y="1468"/>
                  </a:moveTo>
                  <a:cubicBezTo>
                    <a:pt x="895" y="1469"/>
                    <a:pt x="896" y="1470"/>
                    <a:pt x="896" y="1473"/>
                  </a:cubicBezTo>
                  <a:cubicBezTo>
                    <a:pt x="894" y="1472"/>
                    <a:pt x="893" y="1471"/>
                    <a:pt x="893" y="1468"/>
                  </a:cubicBezTo>
                  <a:close/>
                  <a:moveTo>
                    <a:pt x="569" y="1471"/>
                  </a:moveTo>
                  <a:cubicBezTo>
                    <a:pt x="573" y="1471"/>
                    <a:pt x="573" y="1477"/>
                    <a:pt x="571" y="1479"/>
                  </a:cubicBezTo>
                  <a:cubicBezTo>
                    <a:pt x="569" y="1477"/>
                    <a:pt x="567" y="1473"/>
                    <a:pt x="569" y="1471"/>
                  </a:cubicBezTo>
                  <a:close/>
                  <a:moveTo>
                    <a:pt x="295" y="1473"/>
                  </a:moveTo>
                  <a:cubicBezTo>
                    <a:pt x="298" y="1473"/>
                    <a:pt x="300" y="1473"/>
                    <a:pt x="303" y="1473"/>
                  </a:cubicBezTo>
                  <a:cubicBezTo>
                    <a:pt x="306" y="1478"/>
                    <a:pt x="293" y="1478"/>
                    <a:pt x="295" y="1473"/>
                  </a:cubicBezTo>
                  <a:close/>
                  <a:moveTo>
                    <a:pt x="453" y="1474"/>
                  </a:moveTo>
                  <a:cubicBezTo>
                    <a:pt x="455" y="1469"/>
                    <a:pt x="458" y="1475"/>
                    <a:pt x="459" y="1476"/>
                  </a:cubicBezTo>
                  <a:cubicBezTo>
                    <a:pt x="458" y="1481"/>
                    <a:pt x="454" y="1475"/>
                    <a:pt x="453" y="1474"/>
                  </a:cubicBezTo>
                  <a:close/>
                  <a:moveTo>
                    <a:pt x="938" y="1482"/>
                  </a:moveTo>
                  <a:cubicBezTo>
                    <a:pt x="939" y="1483"/>
                    <a:pt x="936" y="1489"/>
                    <a:pt x="939" y="1489"/>
                  </a:cubicBezTo>
                  <a:cubicBezTo>
                    <a:pt x="943" y="1486"/>
                    <a:pt x="943" y="1481"/>
                    <a:pt x="944" y="1476"/>
                  </a:cubicBezTo>
                  <a:cubicBezTo>
                    <a:pt x="941" y="1476"/>
                    <a:pt x="940" y="1474"/>
                    <a:pt x="938" y="1474"/>
                  </a:cubicBezTo>
                  <a:cubicBezTo>
                    <a:pt x="936" y="1479"/>
                    <a:pt x="936" y="1481"/>
                    <a:pt x="938" y="1482"/>
                  </a:cubicBezTo>
                  <a:close/>
                  <a:moveTo>
                    <a:pt x="393" y="1482"/>
                  </a:moveTo>
                  <a:cubicBezTo>
                    <a:pt x="393" y="1480"/>
                    <a:pt x="393" y="1478"/>
                    <a:pt x="390" y="1479"/>
                  </a:cubicBezTo>
                  <a:cubicBezTo>
                    <a:pt x="389" y="1483"/>
                    <a:pt x="393" y="1482"/>
                    <a:pt x="393" y="1485"/>
                  </a:cubicBezTo>
                  <a:cubicBezTo>
                    <a:pt x="393" y="1487"/>
                    <a:pt x="389" y="1486"/>
                    <a:pt x="387" y="1487"/>
                  </a:cubicBezTo>
                  <a:cubicBezTo>
                    <a:pt x="386" y="1488"/>
                    <a:pt x="388" y="1492"/>
                    <a:pt x="387" y="1493"/>
                  </a:cubicBezTo>
                  <a:cubicBezTo>
                    <a:pt x="387" y="1495"/>
                    <a:pt x="381" y="1492"/>
                    <a:pt x="383" y="1496"/>
                  </a:cubicBezTo>
                  <a:cubicBezTo>
                    <a:pt x="390" y="1499"/>
                    <a:pt x="390" y="1496"/>
                    <a:pt x="397" y="1495"/>
                  </a:cubicBezTo>
                  <a:cubicBezTo>
                    <a:pt x="397" y="1491"/>
                    <a:pt x="394" y="1491"/>
                    <a:pt x="395" y="1487"/>
                  </a:cubicBezTo>
                  <a:cubicBezTo>
                    <a:pt x="396" y="1487"/>
                    <a:pt x="397" y="1486"/>
                    <a:pt x="398" y="1485"/>
                  </a:cubicBezTo>
                  <a:cubicBezTo>
                    <a:pt x="403" y="1484"/>
                    <a:pt x="401" y="1490"/>
                    <a:pt x="406" y="1489"/>
                  </a:cubicBezTo>
                  <a:cubicBezTo>
                    <a:pt x="406" y="1483"/>
                    <a:pt x="398" y="1486"/>
                    <a:pt x="398" y="1481"/>
                  </a:cubicBezTo>
                  <a:cubicBezTo>
                    <a:pt x="398" y="1478"/>
                    <a:pt x="398" y="1475"/>
                    <a:pt x="395" y="1476"/>
                  </a:cubicBezTo>
                  <a:cubicBezTo>
                    <a:pt x="389" y="1476"/>
                    <a:pt x="399" y="1482"/>
                    <a:pt x="393" y="1482"/>
                  </a:cubicBezTo>
                  <a:close/>
                  <a:moveTo>
                    <a:pt x="1528" y="1484"/>
                  </a:moveTo>
                  <a:cubicBezTo>
                    <a:pt x="1534" y="1482"/>
                    <a:pt x="1531" y="1488"/>
                    <a:pt x="1531" y="1490"/>
                  </a:cubicBezTo>
                  <a:cubicBezTo>
                    <a:pt x="1532" y="1491"/>
                    <a:pt x="1534" y="1491"/>
                    <a:pt x="1534" y="1492"/>
                  </a:cubicBezTo>
                  <a:cubicBezTo>
                    <a:pt x="1535" y="1493"/>
                    <a:pt x="1534" y="1495"/>
                    <a:pt x="1534" y="1496"/>
                  </a:cubicBezTo>
                  <a:cubicBezTo>
                    <a:pt x="1535" y="1498"/>
                    <a:pt x="1538" y="1497"/>
                    <a:pt x="1539" y="1498"/>
                  </a:cubicBezTo>
                  <a:cubicBezTo>
                    <a:pt x="1540" y="1499"/>
                    <a:pt x="1539" y="1503"/>
                    <a:pt x="1542" y="1501"/>
                  </a:cubicBezTo>
                  <a:cubicBezTo>
                    <a:pt x="1545" y="1498"/>
                    <a:pt x="1543" y="1495"/>
                    <a:pt x="1542" y="1492"/>
                  </a:cubicBezTo>
                  <a:cubicBezTo>
                    <a:pt x="1540" y="1491"/>
                    <a:pt x="1539" y="1490"/>
                    <a:pt x="1538" y="1489"/>
                  </a:cubicBezTo>
                  <a:cubicBezTo>
                    <a:pt x="1539" y="1483"/>
                    <a:pt x="1535" y="1482"/>
                    <a:pt x="1536" y="1477"/>
                  </a:cubicBezTo>
                  <a:cubicBezTo>
                    <a:pt x="1536" y="1476"/>
                    <a:pt x="1536" y="1476"/>
                    <a:pt x="1535" y="1476"/>
                  </a:cubicBezTo>
                  <a:cubicBezTo>
                    <a:pt x="1534" y="1479"/>
                    <a:pt x="1529" y="1479"/>
                    <a:pt x="1528" y="1484"/>
                  </a:cubicBezTo>
                  <a:close/>
                  <a:moveTo>
                    <a:pt x="342" y="1485"/>
                  </a:moveTo>
                  <a:cubicBezTo>
                    <a:pt x="351" y="1486"/>
                    <a:pt x="342" y="1496"/>
                    <a:pt x="350" y="1496"/>
                  </a:cubicBezTo>
                  <a:cubicBezTo>
                    <a:pt x="349" y="1491"/>
                    <a:pt x="353" y="1492"/>
                    <a:pt x="353" y="1489"/>
                  </a:cubicBezTo>
                  <a:cubicBezTo>
                    <a:pt x="346" y="1487"/>
                    <a:pt x="350" y="1484"/>
                    <a:pt x="350" y="1477"/>
                  </a:cubicBezTo>
                  <a:cubicBezTo>
                    <a:pt x="348" y="1477"/>
                    <a:pt x="347" y="1477"/>
                    <a:pt x="345" y="1477"/>
                  </a:cubicBezTo>
                  <a:cubicBezTo>
                    <a:pt x="347" y="1482"/>
                    <a:pt x="344" y="1483"/>
                    <a:pt x="342" y="1485"/>
                  </a:cubicBezTo>
                  <a:close/>
                  <a:moveTo>
                    <a:pt x="1010" y="1479"/>
                  </a:moveTo>
                  <a:cubicBezTo>
                    <a:pt x="1009" y="1488"/>
                    <a:pt x="1017" y="1480"/>
                    <a:pt x="1010" y="1479"/>
                  </a:cubicBezTo>
                  <a:close/>
                  <a:moveTo>
                    <a:pt x="1224" y="1489"/>
                  </a:moveTo>
                  <a:cubicBezTo>
                    <a:pt x="1225" y="1486"/>
                    <a:pt x="1227" y="1484"/>
                    <a:pt x="1228" y="1481"/>
                  </a:cubicBezTo>
                  <a:cubicBezTo>
                    <a:pt x="1225" y="1481"/>
                    <a:pt x="1225" y="1479"/>
                    <a:pt x="1222" y="1479"/>
                  </a:cubicBezTo>
                  <a:cubicBezTo>
                    <a:pt x="1220" y="1481"/>
                    <a:pt x="1219" y="1489"/>
                    <a:pt x="1224" y="1489"/>
                  </a:cubicBezTo>
                  <a:close/>
                  <a:moveTo>
                    <a:pt x="1366" y="1492"/>
                  </a:moveTo>
                  <a:cubicBezTo>
                    <a:pt x="1366" y="1495"/>
                    <a:pt x="1362" y="1494"/>
                    <a:pt x="1363" y="1498"/>
                  </a:cubicBezTo>
                  <a:cubicBezTo>
                    <a:pt x="1366" y="1499"/>
                    <a:pt x="1366" y="1503"/>
                    <a:pt x="1370" y="1501"/>
                  </a:cubicBezTo>
                  <a:cubicBezTo>
                    <a:pt x="1369" y="1496"/>
                    <a:pt x="1373" y="1497"/>
                    <a:pt x="1372" y="1492"/>
                  </a:cubicBezTo>
                  <a:cubicBezTo>
                    <a:pt x="1370" y="1489"/>
                    <a:pt x="1368" y="1487"/>
                    <a:pt x="1366" y="1485"/>
                  </a:cubicBezTo>
                  <a:cubicBezTo>
                    <a:pt x="1366" y="1482"/>
                    <a:pt x="1366" y="1479"/>
                    <a:pt x="1363" y="1479"/>
                  </a:cubicBezTo>
                  <a:cubicBezTo>
                    <a:pt x="1365" y="1485"/>
                    <a:pt x="1361" y="1488"/>
                    <a:pt x="1366" y="1492"/>
                  </a:cubicBezTo>
                  <a:close/>
                  <a:moveTo>
                    <a:pt x="1450" y="1479"/>
                  </a:moveTo>
                  <a:cubicBezTo>
                    <a:pt x="1454" y="1477"/>
                    <a:pt x="1454" y="1486"/>
                    <a:pt x="1450" y="1484"/>
                  </a:cubicBezTo>
                  <a:cubicBezTo>
                    <a:pt x="1450" y="1482"/>
                    <a:pt x="1450" y="1481"/>
                    <a:pt x="1450" y="1479"/>
                  </a:cubicBezTo>
                  <a:close/>
                  <a:moveTo>
                    <a:pt x="1460" y="1485"/>
                  </a:moveTo>
                  <a:cubicBezTo>
                    <a:pt x="1465" y="1484"/>
                    <a:pt x="1465" y="1484"/>
                    <a:pt x="1470" y="1485"/>
                  </a:cubicBezTo>
                  <a:cubicBezTo>
                    <a:pt x="1472" y="1474"/>
                    <a:pt x="1462" y="1484"/>
                    <a:pt x="1457" y="1479"/>
                  </a:cubicBezTo>
                  <a:cubicBezTo>
                    <a:pt x="1455" y="1484"/>
                    <a:pt x="1462" y="1480"/>
                    <a:pt x="1460" y="1485"/>
                  </a:cubicBezTo>
                  <a:close/>
                  <a:moveTo>
                    <a:pt x="1737" y="1484"/>
                  </a:moveTo>
                  <a:cubicBezTo>
                    <a:pt x="1737" y="1483"/>
                    <a:pt x="1737" y="1482"/>
                    <a:pt x="1739" y="1482"/>
                  </a:cubicBezTo>
                  <a:cubicBezTo>
                    <a:pt x="1739" y="1480"/>
                    <a:pt x="1738" y="1478"/>
                    <a:pt x="1736" y="1479"/>
                  </a:cubicBezTo>
                  <a:cubicBezTo>
                    <a:pt x="1736" y="1481"/>
                    <a:pt x="1735" y="1484"/>
                    <a:pt x="1737" y="1484"/>
                  </a:cubicBezTo>
                  <a:close/>
                  <a:moveTo>
                    <a:pt x="561" y="1492"/>
                  </a:moveTo>
                  <a:cubicBezTo>
                    <a:pt x="560" y="1494"/>
                    <a:pt x="557" y="1495"/>
                    <a:pt x="558" y="1496"/>
                  </a:cubicBezTo>
                  <a:cubicBezTo>
                    <a:pt x="558" y="1497"/>
                    <a:pt x="561" y="1498"/>
                    <a:pt x="561" y="1498"/>
                  </a:cubicBezTo>
                  <a:cubicBezTo>
                    <a:pt x="561" y="1499"/>
                    <a:pt x="562" y="1503"/>
                    <a:pt x="562" y="1503"/>
                  </a:cubicBezTo>
                  <a:cubicBezTo>
                    <a:pt x="563" y="1504"/>
                    <a:pt x="562" y="1506"/>
                    <a:pt x="563" y="1508"/>
                  </a:cubicBezTo>
                  <a:cubicBezTo>
                    <a:pt x="565" y="1507"/>
                    <a:pt x="571" y="1509"/>
                    <a:pt x="570" y="1506"/>
                  </a:cubicBezTo>
                  <a:cubicBezTo>
                    <a:pt x="562" y="1508"/>
                    <a:pt x="567" y="1500"/>
                    <a:pt x="568" y="1498"/>
                  </a:cubicBezTo>
                  <a:cubicBezTo>
                    <a:pt x="565" y="1498"/>
                    <a:pt x="563" y="1497"/>
                    <a:pt x="564" y="1493"/>
                  </a:cubicBezTo>
                  <a:cubicBezTo>
                    <a:pt x="563" y="1489"/>
                    <a:pt x="571" y="1485"/>
                    <a:pt x="566" y="1482"/>
                  </a:cubicBezTo>
                  <a:cubicBezTo>
                    <a:pt x="565" y="1487"/>
                    <a:pt x="562" y="1480"/>
                    <a:pt x="560" y="1481"/>
                  </a:cubicBezTo>
                  <a:cubicBezTo>
                    <a:pt x="556" y="1484"/>
                    <a:pt x="561" y="1488"/>
                    <a:pt x="561" y="1492"/>
                  </a:cubicBezTo>
                  <a:close/>
                  <a:moveTo>
                    <a:pt x="1088" y="1495"/>
                  </a:moveTo>
                  <a:cubicBezTo>
                    <a:pt x="1093" y="1497"/>
                    <a:pt x="1089" y="1489"/>
                    <a:pt x="1092" y="1490"/>
                  </a:cubicBezTo>
                  <a:cubicBezTo>
                    <a:pt x="1095" y="1493"/>
                    <a:pt x="1099" y="1492"/>
                    <a:pt x="1098" y="1487"/>
                  </a:cubicBezTo>
                  <a:cubicBezTo>
                    <a:pt x="1091" y="1489"/>
                    <a:pt x="1092" y="1483"/>
                    <a:pt x="1089" y="1481"/>
                  </a:cubicBezTo>
                  <a:cubicBezTo>
                    <a:pt x="1090" y="1487"/>
                    <a:pt x="1084" y="1491"/>
                    <a:pt x="1088" y="1495"/>
                  </a:cubicBezTo>
                  <a:close/>
                  <a:moveTo>
                    <a:pt x="1170" y="1484"/>
                  </a:moveTo>
                  <a:cubicBezTo>
                    <a:pt x="1170" y="1484"/>
                    <a:pt x="1170" y="1482"/>
                    <a:pt x="1170" y="1482"/>
                  </a:cubicBezTo>
                  <a:cubicBezTo>
                    <a:pt x="1175" y="1483"/>
                    <a:pt x="1167" y="1487"/>
                    <a:pt x="1165" y="1485"/>
                  </a:cubicBezTo>
                  <a:cubicBezTo>
                    <a:pt x="1164" y="1484"/>
                    <a:pt x="1169" y="1484"/>
                    <a:pt x="1170" y="1484"/>
                  </a:cubicBezTo>
                  <a:close/>
                  <a:moveTo>
                    <a:pt x="1618" y="1492"/>
                  </a:moveTo>
                  <a:cubicBezTo>
                    <a:pt x="1615" y="1491"/>
                    <a:pt x="1613" y="1492"/>
                    <a:pt x="1612" y="1493"/>
                  </a:cubicBezTo>
                  <a:cubicBezTo>
                    <a:pt x="1611" y="1495"/>
                    <a:pt x="1605" y="1492"/>
                    <a:pt x="1605" y="1495"/>
                  </a:cubicBezTo>
                  <a:cubicBezTo>
                    <a:pt x="1608" y="1497"/>
                    <a:pt x="1615" y="1494"/>
                    <a:pt x="1621" y="1495"/>
                  </a:cubicBezTo>
                  <a:cubicBezTo>
                    <a:pt x="1621" y="1494"/>
                    <a:pt x="1621" y="1492"/>
                    <a:pt x="1623" y="1492"/>
                  </a:cubicBezTo>
                  <a:cubicBezTo>
                    <a:pt x="1622" y="1488"/>
                    <a:pt x="1619" y="1487"/>
                    <a:pt x="1618" y="1485"/>
                  </a:cubicBezTo>
                  <a:cubicBezTo>
                    <a:pt x="1617" y="1484"/>
                    <a:pt x="1621" y="1482"/>
                    <a:pt x="1617" y="1482"/>
                  </a:cubicBezTo>
                  <a:cubicBezTo>
                    <a:pt x="1612" y="1486"/>
                    <a:pt x="1618" y="1487"/>
                    <a:pt x="1618" y="1492"/>
                  </a:cubicBezTo>
                  <a:close/>
                  <a:moveTo>
                    <a:pt x="381" y="1490"/>
                  </a:moveTo>
                  <a:cubicBezTo>
                    <a:pt x="379" y="1490"/>
                    <a:pt x="380" y="1487"/>
                    <a:pt x="381" y="1485"/>
                  </a:cubicBezTo>
                  <a:cubicBezTo>
                    <a:pt x="374" y="1483"/>
                    <a:pt x="379" y="1497"/>
                    <a:pt x="381" y="1490"/>
                  </a:cubicBezTo>
                  <a:close/>
                  <a:moveTo>
                    <a:pt x="1137" y="1490"/>
                  </a:moveTo>
                  <a:cubicBezTo>
                    <a:pt x="1139" y="1491"/>
                    <a:pt x="1143" y="1490"/>
                    <a:pt x="1142" y="1487"/>
                  </a:cubicBezTo>
                  <a:cubicBezTo>
                    <a:pt x="1142" y="1484"/>
                    <a:pt x="1132" y="1484"/>
                    <a:pt x="1133" y="1487"/>
                  </a:cubicBezTo>
                  <a:cubicBezTo>
                    <a:pt x="1136" y="1486"/>
                    <a:pt x="1135" y="1490"/>
                    <a:pt x="1137" y="1490"/>
                  </a:cubicBezTo>
                  <a:close/>
                  <a:moveTo>
                    <a:pt x="1456" y="1485"/>
                  </a:moveTo>
                  <a:cubicBezTo>
                    <a:pt x="1459" y="1486"/>
                    <a:pt x="1457" y="1491"/>
                    <a:pt x="1460" y="1490"/>
                  </a:cubicBezTo>
                  <a:cubicBezTo>
                    <a:pt x="1458" y="1495"/>
                    <a:pt x="1454" y="1490"/>
                    <a:pt x="1456" y="1485"/>
                  </a:cubicBezTo>
                  <a:close/>
                  <a:moveTo>
                    <a:pt x="1021" y="1489"/>
                  </a:moveTo>
                  <a:cubicBezTo>
                    <a:pt x="1023" y="1493"/>
                    <a:pt x="1018" y="1491"/>
                    <a:pt x="1015" y="1492"/>
                  </a:cubicBezTo>
                  <a:cubicBezTo>
                    <a:pt x="1016" y="1490"/>
                    <a:pt x="1018" y="1489"/>
                    <a:pt x="1021" y="1489"/>
                  </a:cubicBezTo>
                  <a:close/>
                  <a:moveTo>
                    <a:pt x="370" y="1490"/>
                  </a:moveTo>
                  <a:cubicBezTo>
                    <a:pt x="370" y="1494"/>
                    <a:pt x="365" y="1493"/>
                    <a:pt x="361" y="1493"/>
                  </a:cubicBezTo>
                  <a:cubicBezTo>
                    <a:pt x="361" y="1489"/>
                    <a:pt x="366" y="1490"/>
                    <a:pt x="370" y="1490"/>
                  </a:cubicBezTo>
                  <a:close/>
                  <a:moveTo>
                    <a:pt x="950" y="1490"/>
                  </a:moveTo>
                  <a:cubicBezTo>
                    <a:pt x="948" y="1492"/>
                    <a:pt x="944" y="1497"/>
                    <a:pt x="941" y="1493"/>
                  </a:cubicBezTo>
                  <a:cubicBezTo>
                    <a:pt x="943" y="1491"/>
                    <a:pt x="946" y="1490"/>
                    <a:pt x="950" y="1490"/>
                  </a:cubicBezTo>
                  <a:close/>
                  <a:moveTo>
                    <a:pt x="1301" y="1492"/>
                  </a:moveTo>
                  <a:cubicBezTo>
                    <a:pt x="1302" y="1489"/>
                    <a:pt x="1303" y="1493"/>
                    <a:pt x="1303" y="1495"/>
                  </a:cubicBezTo>
                  <a:cubicBezTo>
                    <a:pt x="1302" y="1498"/>
                    <a:pt x="1301" y="1494"/>
                    <a:pt x="1301" y="1492"/>
                  </a:cubicBezTo>
                  <a:close/>
                  <a:moveTo>
                    <a:pt x="326" y="1495"/>
                  </a:moveTo>
                  <a:cubicBezTo>
                    <a:pt x="327" y="1495"/>
                    <a:pt x="328" y="1495"/>
                    <a:pt x="329" y="1495"/>
                  </a:cubicBezTo>
                  <a:cubicBezTo>
                    <a:pt x="329" y="1494"/>
                    <a:pt x="329" y="1493"/>
                    <a:pt x="329" y="1492"/>
                  </a:cubicBezTo>
                  <a:cubicBezTo>
                    <a:pt x="328" y="1492"/>
                    <a:pt x="327" y="1492"/>
                    <a:pt x="326" y="1492"/>
                  </a:cubicBezTo>
                  <a:cubicBezTo>
                    <a:pt x="326" y="1493"/>
                    <a:pt x="326" y="1494"/>
                    <a:pt x="326" y="1495"/>
                  </a:cubicBezTo>
                  <a:close/>
                  <a:moveTo>
                    <a:pt x="1262" y="1496"/>
                  </a:moveTo>
                  <a:cubicBezTo>
                    <a:pt x="1263" y="1496"/>
                    <a:pt x="1264" y="1496"/>
                    <a:pt x="1265" y="1496"/>
                  </a:cubicBezTo>
                  <a:cubicBezTo>
                    <a:pt x="1265" y="1495"/>
                    <a:pt x="1265" y="1494"/>
                    <a:pt x="1265" y="1493"/>
                  </a:cubicBezTo>
                  <a:cubicBezTo>
                    <a:pt x="1264" y="1493"/>
                    <a:pt x="1263" y="1493"/>
                    <a:pt x="1262" y="1493"/>
                  </a:cubicBezTo>
                  <a:cubicBezTo>
                    <a:pt x="1262" y="1494"/>
                    <a:pt x="1262" y="1495"/>
                    <a:pt x="1262" y="1496"/>
                  </a:cubicBezTo>
                  <a:close/>
                  <a:moveTo>
                    <a:pt x="1432" y="1500"/>
                  </a:moveTo>
                  <a:cubicBezTo>
                    <a:pt x="1433" y="1500"/>
                    <a:pt x="1434" y="1500"/>
                    <a:pt x="1435" y="1500"/>
                  </a:cubicBezTo>
                  <a:cubicBezTo>
                    <a:pt x="1435" y="1498"/>
                    <a:pt x="1437" y="1498"/>
                    <a:pt x="1437" y="1496"/>
                  </a:cubicBezTo>
                  <a:cubicBezTo>
                    <a:pt x="1435" y="1496"/>
                    <a:pt x="1435" y="1494"/>
                    <a:pt x="1432" y="1495"/>
                  </a:cubicBezTo>
                  <a:cubicBezTo>
                    <a:pt x="1432" y="1496"/>
                    <a:pt x="1432" y="1498"/>
                    <a:pt x="1432" y="1500"/>
                  </a:cubicBezTo>
                  <a:close/>
                  <a:moveTo>
                    <a:pt x="316" y="1496"/>
                  </a:moveTo>
                  <a:cubicBezTo>
                    <a:pt x="315" y="1496"/>
                    <a:pt x="313" y="1496"/>
                    <a:pt x="312" y="1496"/>
                  </a:cubicBezTo>
                  <a:cubicBezTo>
                    <a:pt x="310" y="1497"/>
                    <a:pt x="307" y="1496"/>
                    <a:pt x="307" y="1498"/>
                  </a:cubicBezTo>
                  <a:cubicBezTo>
                    <a:pt x="310" y="1497"/>
                    <a:pt x="316" y="1500"/>
                    <a:pt x="316" y="1496"/>
                  </a:cubicBezTo>
                  <a:close/>
                  <a:moveTo>
                    <a:pt x="1456" y="1496"/>
                  </a:moveTo>
                  <a:cubicBezTo>
                    <a:pt x="1455" y="1500"/>
                    <a:pt x="1452" y="1500"/>
                    <a:pt x="1448" y="1500"/>
                  </a:cubicBezTo>
                  <a:cubicBezTo>
                    <a:pt x="1446" y="1494"/>
                    <a:pt x="1453" y="1497"/>
                    <a:pt x="1456" y="1496"/>
                  </a:cubicBezTo>
                  <a:close/>
                  <a:moveTo>
                    <a:pt x="2004" y="1496"/>
                  </a:moveTo>
                  <a:cubicBezTo>
                    <a:pt x="2011" y="1496"/>
                    <a:pt x="2010" y="1499"/>
                    <a:pt x="2015" y="1496"/>
                  </a:cubicBezTo>
                  <a:cubicBezTo>
                    <a:pt x="2017" y="1501"/>
                    <a:pt x="2002" y="1501"/>
                    <a:pt x="2004" y="1496"/>
                  </a:cubicBezTo>
                  <a:close/>
                  <a:moveTo>
                    <a:pt x="2027" y="1496"/>
                  </a:moveTo>
                  <a:cubicBezTo>
                    <a:pt x="2026" y="1496"/>
                    <a:pt x="2024" y="1496"/>
                    <a:pt x="2023" y="1496"/>
                  </a:cubicBezTo>
                  <a:cubicBezTo>
                    <a:pt x="2021" y="1497"/>
                    <a:pt x="2018" y="1496"/>
                    <a:pt x="2018" y="1498"/>
                  </a:cubicBezTo>
                  <a:cubicBezTo>
                    <a:pt x="2021" y="1497"/>
                    <a:pt x="2027" y="1500"/>
                    <a:pt x="2027" y="1496"/>
                  </a:cubicBezTo>
                  <a:close/>
                  <a:moveTo>
                    <a:pt x="1967" y="1498"/>
                  </a:moveTo>
                  <a:cubicBezTo>
                    <a:pt x="1960" y="1499"/>
                    <a:pt x="1960" y="1499"/>
                    <a:pt x="1956" y="1498"/>
                  </a:cubicBezTo>
                  <a:cubicBezTo>
                    <a:pt x="1951" y="1497"/>
                    <a:pt x="1948" y="1499"/>
                    <a:pt x="1945" y="1500"/>
                  </a:cubicBezTo>
                  <a:cubicBezTo>
                    <a:pt x="1943" y="1500"/>
                    <a:pt x="1939" y="1499"/>
                    <a:pt x="1939" y="1503"/>
                  </a:cubicBezTo>
                  <a:cubicBezTo>
                    <a:pt x="1946" y="1506"/>
                    <a:pt x="1953" y="1502"/>
                    <a:pt x="1959" y="1503"/>
                  </a:cubicBezTo>
                  <a:cubicBezTo>
                    <a:pt x="1964" y="1503"/>
                    <a:pt x="1962" y="1504"/>
                    <a:pt x="1965" y="1503"/>
                  </a:cubicBezTo>
                  <a:cubicBezTo>
                    <a:pt x="1966" y="1503"/>
                    <a:pt x="1967" y="1503"/>
                    <a:pt x="1968" y="1503"/>
                  </a:cubicBezTo>
                  <a:cubicBezTo>
                    <a:pt x="1974" y="1502"/>
                    <a:pt x="1976" y="1502"/>
                    <a:pt x="1979" y="1501"/>
                  </a:cubicBezTo>
                  <a:cubicBezTo>
                    <a:pt x="1981" y="1501"/>
                    <a:pt x="1980" y="1503"/>
                    <a:pt x="1981" y="1503"/>
                  </a:cubicBezTo>
                  <a:cubicBezTo>
                    <a:pt x="1982" y="1503"/>
                    <a:pt x="1983" y="1501"/>
                    <a:pt x="1984" y="1501"/>
                  </a:cubicBezTo>
                  <a:cubicBezTo>
                    <a:pt x="1988" y="1501"/>
                    <a:pt x="1992" y="1501"/>
                    <a:pt x="1995" y="1498"/>
                  </a:cubicBezTo>
                  <a:cubicBezTo>
                    <a:pt x="1985" y="1498"/>
                    <a:pt x="1974" y="1498"/>
                    <a:pt x="1967" y="1498"/>
                  </a:cubicBezTo>
                  <a:close/>
                  <a:moveTo>
                    <a:pt x="2003" y="1498"/>
                  </a:moveTo>
                  <a:cubicBezTo>
                    <a:pt x="2002" y="1498"/>
                    <a:pt x="2000" y="1498"/>
                    <a:pt x="1999" y="1498"/>
                  </a:cubicBezTo>
                  <a:cubicBezTo>
                    <a:pt x="1991" y="1498"/>
                    <a:pt x="2003" y="1503"/>
                    <a:pt x="2003" y="1498"/>
                  </a:cubicBezTo>
                  <a:close/>
                  <a:moveTo>
                    <a:pt x="1457" y="1501"/>
                  </a:moveTo>
                  <a:cubicBezTo>
                    <a:pt x="1455" y="1505"/>
                    <a:pt x="1449" y="1509"/>
                    <a:pt x="1446" y="1506"/>
                  </a:cubicBezTo>
                  <a:cubicBezTo>
                    <a:pt x="1449" y="1500"/>
                    <a:pt x="1452" y="1503"/>
                    <a:pt x="1457" y="1501"/>
                  </a:cubicBezTo>
                  <a:close/>
                  <a:moveTo>
                    <a:pt x="1411" y="1508"/>
                  </a:moveTo>
                  <a:cubicBezTo>
                    <a:pt x="1410" y="1510"/>
                    <a:pt x="1407" y="1509"/>
                    <a:pt x="1404" y="1509"/>
                  </a:cubicBezTo>
                  <a:cubicBezTo>
                    <a:pt x="1405" y="1505"/>
                    <a:pt x="1409" y="1505"/>
                    <a:pt x="1411" y="1508"/>
                  </a:cubicBezTo>
                  <a:close/>
                  <a:moveTo>
                    <a:pt x="1889" y="1506"/>
                  </a:moveTo>
                  <a:cubicBezTo>
                    <a:pt x="1888" y="1506"/>
                    <a:pt x="1887" y="1506"/>
                    <a:pt x="1886" y="1506"/>
                  </a:cubicBezTo>
                  <a:cubicBezTo>
                    <a:pt x="1878" y="1506"/>
                    <a:pt x="1890" y="1510"/>
                    <a:pt x="1889" y="1506"/>
                  </a:cubicBezTo>
                  <a:close/>
                  <a:moveTo>
                    <a:pt x="1381" y="1509"/>
                  </a:moveTo>
                  <a:cubicBezTo>
                    <a:pt x="1381" y="1516"/>
                    <a:pt x="1386" y="1512"/>
                    <a:pt x="1389" y="1511"/>
                  </a:cubicBezTo>
                  <a:cubicBezTo>
                    <a:pt x="1391" y="1510"/>
                    <a:pt x="1393" y="1510"/>
                    <a:pt x="1394" y="1508"/>
                  </a:cubicBezTo>
                  <a:cubicBezTo>
                    <a:pt x="1386" y="1508"/>
                    <a:pt x="1388" y="1509"/>
                    <a:pt x="1381" y="1509"/>
                  </a:cubicBezTo>
                  <a:close/>
                  <a:moveTo>
                    <a:pt x="327" y="1515"/>
                  </a:moveTo>
                  <a:cubicBezTo>
                    <a:pt x="328" y="1515"/>
                    <a:pt x="329" y="1515"/>
                    <a:pt x="330" y="1515"/>
                  </a:cubicBezTo>
                  <a:cubicBezTo>
                    <a:pt x="331" y="1515"/>
                    <a:pt x="331" y="1515"/>
                    <a:pt x="331" y="1514"/>
                  </a:cubicBezTo>
                  <a:cubicBezTo>
                    <a:pt x="329" y="1514"/>
                    <a:pt x="330" y="1511"/>
                    <a:pt x="328" y="1511"/>
                  </a:cubicBezTo>
                  <a:cubicBezTo>
                    <a:pt x="328" y="1513"/>
                    <a:pt x="326" y="1513"/>
                    <a:pt x="327" y="1515"/>
                  </a:cubicBezTo>
                  <a:close/>
                  <a:moveTo>
                    <a:pt x="356" y="1514"/>
                  </a:moveTo>
                  <a:cubicBezTo>
                    <a:pt x="358" y="1514"/>
                    <a:pt x="360" y="1514"/>
                    <a:pt x="361" y="1515"/>
                  </a:cubicBezTo>
                  <a:cubicBezTo>
                    <a:pt x="363" y="1514"/>
                    <a:pt x="368" y="1515"/>
                    <a:pt x="370" y="1512"/>
                  </a:cubicBezTo>
                  <a:cubicBezTo>
                    <a:pt x="364" y="1511"/>
                    <a:pt x="359" y="1510"/>
                    <a:pt x="356" y="1514"/>
                  </a:cubicBezTo>
                  <a:close/>
                  <a:moveTo>
                    <a:pt x="399" y="1512"/>
                  </a:moveTo>
                  <a:cubicBezTo>
                    <a:pt x="399" y="1516"/>
                    <a:pt x="392" y="1513"/>
                    <a:pt x="390" y="1514"/>
                  </a:cubicBezTo>
                  <a:cubicBezTo>
                    <a:pt x="390" y="1510"/>
                    <a:pt x="397" y="1510"/>
                    <a:pt x="399" y="1512"/>
                  </a:cubicBezTo>
                  <a:close/>
                  <a:moveTo>
                    <a:pt x="1336" y="1512"/>
                  </a:moveTo>
                  <a:cubicBezTo>
                    <a:pt x="1334" y="1513"/>
                    <a:pt x="1327" y="1511"/>
                    <a:pt x="1329" y="1515"/>
                  </a:cubicBezTo>
                  <a:cubicBezTo>
                    <a:pt x="1336" y="1516"/>
                    <a:pt x="1338" y="1513"/>
                    <a:pt x="1342" y="1515"/>
                  </a:cubicBezTo>
                  <a:cubicBezTo>
                    <a:pt x="1343" y="1508"/>
                    <a:pt x="1338" y="1512"/>
                    <a:pt x="1336" y="1512"/>
                  </a:cubicBezTo>
                  <a:close/>
                  <a:moveTo>
                    <a:pt x="303" y="1515"/>
                  </a:moveTo>
                  <a:cubicBezTo>
                    <a:pt x="306" y="1515"/>
                    <a:pt x="311" y="1517"/>
                    <a:pt x="309" y="1512"/>
                  </a:cubicBezTo>
                  <a:cubicBezTo>
                    <a:pt x="306" y="1512"/>
                    <a:pt x="303" y="1512"/>
                    <a:pt x="300" y="1512"/>
                  </a:cubicBezTo>
                  <a:cubicBezTo>
                    <a:pt x="299" y="1515"/>
                    <a:pt x="304" y="1519"/>
                    <a:pt x="303" y="1515"/>
                  </a:cubicBezTo>
                  <a:close/>
                  <a:moveTo>
                    <a:pt x="1278" y="1515"/>
                  </a:moveTo>
                  <a:cubicBezTo>
                    <a:pt x="1277" y="1521"/>
                    <a:pt x="1271" y="1520"/>
                    <a:pt x="1265" y="1520"/>
                  </a:cubicBezTo>
                  <a:cubicBezTo>
                    <a:pt x="1267" y="1517"/>
                    <a:pt x="1274" y="1517"/>
                    <a:pt x="1278" y="1515"/>
                  </a:cubicBezTo>
                  <a:close/>
                  <a:moveTo>
                    <a:pt x="1757" y="1527"/>
                  </a:moveTo>
                  <a:cubicBezTo>
                    <a:pt x="1757" y="1527"/>
                    <a:pt x="1755" y="1526"/>
                    <a:pt x="1754" y="1527"/>
                  </a:cubicBezTo>
                  <a:cubicBezTo>
                    <a:pt x="1751" y="1530"/>
                    <a:pt x="1758" y="1534"/>
                    <a:pt x="1756" y="1538"/>
                  </a:cubicBezTo>
                  <a:cubicBezTo>
                    <a:pt x="1761" y="1541"/>
                    <a:pt x="1759" y="1531"/>
                    <a:pt x="1760" y="1528"/>
                  </a:cubicBezTo>
                  <a:cubicBezTo>
                    <a:pt x="1761" y="1528"/>
                    <a:pt x="1763" y="1529"/>
                    <a:pt x="1764" y="1528"/>
                  </a:cubicBezTo>
                  <a:cubicBezTo>
                    <a:pt x="1767" y="1525"/>
                    <a:pt x="1761" y="1516"/>
                    <a:pt x="1759" y="1517"/>
                  </a:cubicBezTo>
                  <a:cubicBezTo>
                    <a:pt x="1758" y="1520"/>
                    <a:pt x="1759" y="1524"/>
                    <a:pt x="1757" y="1527"/>
                  </a:cubicBezTo>
                  <a:close/>
                  <a:moveTo>
                    <a:pt x="1864" y="1517"/>
                  </a:moveTo>
                  <a:cubicBezTo>
                    <a:pt x="1870" y="1520"/>
                    <a:pt x="1861" y="1520"/>
                    <a:pt x="1861" y="1522"/>
                  </a:cubicBezTo>
                  <a:cubicBezTo>
                    <a:pt x="1855" y="1519"/>
                    <a:pt x="1864" y="1519"/>
                    <a:pt x="1864" y="1517"/>
                  </a:cubicBezTo>
                  <a:close/>
                  <a:moveTo>
                    <a:pt x="1840" y="1519"/>
                  </a:moveTo>
                  <a:cubicBezTo>
                    <a:pt x="1841" y="1524"/>
                    <a:pt x="1835" y="1521"/>
                    <a:pt x="1832" y="1522"/>
                  </a:cubicBezTo>
                  <a:cubicBezTo>
                    <a:pt x="1833" y="1519"/>
                    <a:pt x="1837" y="1520"/>
                    <a:pt x="1840" y="1519"/>
                  </a:cubicBezTo>
                  <a:close/>
                  <a:moveTo>
                    <a:pt x="1245" y="1520"/>
                  </a:moveTo>
                  <a:cubicBezTo>
                    <a:pt x="1245" y="1523"/>
                    <a:pt x="1243" y="1524"/>
                    <a:pt x="1239" y="1523"/>
                  </a:cubicBezTo>
                  <a:cubicBezTo>
                    <a:pt x="1237" y="1519"/>
                    <a:pt x="1242" y="1521"/>
                    <a:pt x="1245" y="1520"/>
                  </a:cubicBezTo>
                  <a:close/>
                  <a:moveTo>
                    <a:pt x="1795" y="1523"/>
                  </a:moveTo>
                  <a:cubicBezTo>
                    <a:pt x="1792" y="1524"/>
                    <a:pt x="1787" y="1522"/>
                    <a:pt x="1787" y="1525"/>
                  </a:cubicBezTo>
                  <a:cubicBezTo>
                    <a:pt x="1791" y="1527"/>
                    <a:pt x="1793" y="1527"/>
                    <a:pt x="1798" y="1525"/>
                  </a:cubicBezTo>
                  <a:cubicBezTo>
                    <a:pt x="1798" y="1527"/>
                    <a:pt x="1798" y="1529"/>
                    <a:pt x="1801" y="1528"/>
                  </a:cubicBezTo>
                  <a:cubicBezTo>
                    <a:pt x="1800" y="1524"/>
                    <a:pt x="1799" y="1521"/>
                    <a:pt x="1796" y="1520"/>
                  </a:cubicBezTo>
                  <a:cubicBezTo>
                    <a:pt x="1796" y="1521"/>
                    <a:pt x="1796" y="1523"/>
                    <a:pt x="1795" y="1523"/>
                  </a:cubicBezTo>
                  <a:close/>
                  <a:moveTo>
                    <a:pt x="612" y="1525"/>
                  </a:moveTo>
                  <a:cubicBezTo>
                    <a:pt x="613" y="1525"/>
                    <a:pt x="614" y="1525"/>
                    <a:pt x="616" y="1525"/>
                  </a:cubicBezTo>
                  <a:cubicBezTo>
                    <a:pt x="615" y="1524"/>
                    <a:pt x="615" y="1523"/>
                    <a:pt x="615" y="1522"/>
                  </a:cubicBezTo>
                  <a:cubicBezTo>
                    <a:pt x="614" y="1522"/>
                    <a:pt x="613" y="1522"/>
                    <a:pt x="612" y="1522"/>
                  </a:cubicBezTo>
                  <a:cubicBezTo>
                    <a:pt x="612" y="1523"/>
                    <a:pt x="612" y="1524"/>
                    <a:pt x="612" y="1525"/>
                  </a:cubicBezTo>
                  <a:close/>
                  <a:moveTo>
                    <a:pt x="1179" y="1523"/>
                  </a:moveTo>
                  <a:cubicBezTo>
                    <a:pt x="1178" y="1529"/>
                    <a:pt x="1171" y="1526"/>
                    <a:pt x="1168" y="1525"/>
                  </a:cubicBezTo>
                  <a:cubicBezTo>
                    <a:pt x="1169" y="1523"/>
                    <a:pt x="1176" y="1521"/>
                    <a:pt x="1179" y="1523"/>
                  </a:cubicBezTo>
                  <a:close/>
                  <a:moveTo>
                    <a:pt x="1706" y="1528"/>
                  </a:moveTo>
                  <a:cubicBezTo>
                    <a:pt x="1703" y="1532"/>
                    <a:pt x="1702" y="1526"/>
                    <a:pt x="1700" y="1525"/>
                  </a:cubicBezTo>
                  <a:cubicBezTo>
                    <a:pt x="1696" y="1524"/>
                    <a:pt x="1695" y="1524"/>
                    <a:pt x="1691" y="1525"/>
                  </a:cubicBezTo>
                  <a:cubicBezTo>
                    <a:pt x="1690" y="1533"/>
                    <a:pt x="1693" y="1537"/>
                    <a:pt x="1694" y="1542"/>
                  </a:cubicBezTo>
                  <a:cubicBezTo>
                    <a:pt x="1699" y="1543"/>
                    <a:pt x="1697" y="1535"/>
                    <a:pt x="1702" y="1535"/>
                  </a:cubicBezTo>
                  <a:cubicBezTo>
                    <a:pt x="1707" y="1536"/>
                    <a:pt x="1708" y="1532"/>
                    <a:pt x="1713" y="1533"/>
                  </a:cubicBezTo>
                  <a:cubicBezTo>
                    <a:pt x="1713" y="1532"/>
                    <a:pt x="1714" y="1531"/>
                    <a:pt x="1716" y="1531"/>
                  </a:cubicBezTo>
                  <a:cubicBezTo>
                    <a:pt x="1716" y="1529"/>
                    <a:pt x="1717" y="1528"/>
                    <a:pt x="1719" y="1527"/>
                  </a:cubicBezTo>
                  <a:cubicBezTo>
                    <a:pt x="1722" y="1527"/>
                    <a:pt x="1722" y="1525"/>
                    <a:pt x="1725" y="1525"/>
                  </a:cubicBezTo>
                  <a:cubicBezTo>
                    <a:pt x="1730" y="1528"/>
                    <a:pt x="1726" y="1540"/>
                    <a:pt x="1734" y="1539"/>
                  </a:cubicBezTo>
                  <a:cubicBezTo>
                    <a:pt x="1736" y="1536"/>
                    <a:pt x="1736" y="1530"/>
                    <a:pt x="1739" y="1528"/>
                  </a:cubicBezTo>
                  <a:cubicBezTo>
                    <a:pt x="1736" y="1528"/>
                    <a:pt x="1734" y="1528"/>
                    <a:pt x="1731" y="1528"/>
                  </a:cubicBezTo>
                  <a:cubicBezTo>
                    <a:pt x="1732" y="1524"/>
                    <a:pt x="1728" y="1525"/>
                    <a:pt x="1725" y="1523"/>
                  </a:cubicBezTo>
                  <a:cubicBezTo>
                    <a:pt x="1722" y="1521"/>
                    <a:pt x="1714" y="1522"/>
                    <a:pt x="1708" y="1522"/>
                  </a:cubicBezTo>
                  <a:cubicBezTo>
                    <a:pt x="1708" y="1524"/>
                    <a:pt x="1709" y="1528"/>
                    <a:pt x="1706" y="1528"/>
                  </a:cubicBezTo>
                  <a:close/>
                  <a:moveTo>
                    <a:pt x="290" y="1528"/>
                  </a:moveTo>
                  <a:cubicBezTo>
                    <a:pt x="291" y="1528"/>
                    <a:pt x="292" y="1528"/>
                    <a:pt x="293" y="1528"/>
                  </a:cubicBezTo>
                  <a:cubicBezTo>
                    <a:pt x="295" y="1524"/>
                    <a:pt x="288" y="1524"/>
                    <a:pt x="288" y="1527"/>
                  </a:cubicBezTo>
                  <a:cubicBezTo>
                    <a:pt x="289" y="1527"/>
                    <a:pt x="290" y="1527"/>
                    <a:pt x="290" y="1528"/>
                  </a:cubicBezTo>
                  <a:close/>
                  <a:moveTo>
                    <a:pt x="329" y="1530"/>
                  </a:moveTo>
                  <a:cubicBezTo>
                    <a:pt x="331" y="1532"/>
                    <a:pt x="336" y="1532"/>
                    <a:pt x="336" y="1528"/>
                  </a:cubicBezTo>
                  <a:cubicBezTo>
                    <a:pt x="335" y="1528"/>
                    <a:pt x="332" y="1528"/>
                    <a:pt x="332" y="1527"/>
                  </a:cubicBezTo>
                  <a:cubicBezTo>
                    <a:pt x="333" y="1527"/>
                    <a:pt x="333" y="1525"/>
                    <a:pt x="330" y="1525"/>
                  </a:cubicBezTo>
                  <a:cubicBezTo>
                    <a:pt x="330" y="1527"/>
                    <a:pt x="329" y="1528"/>
                    <a:pt x="329" y="1530"/>
                  </a:cubicBezTo>
                  <a:close/>
                  <a:moveTo>
                    <a:pt x="1116" y="1528"/>
                  </a:moveTo>
                  <a:cubicBezTo>
                    <a:pt x="1110" y="1527"/>
                    <a:pt x="1107" y="1531"/>
                    <a:pt x="1105" y="1528"/>
                  </a:cubicBezTo>
                  <a:cubicBezTo>
                    <a:pt x="1106" y="1527"/>
                    <a:pt x="1116" y="1521"/>
                    <a:pt x="1116" y="1528"/>
                  </a:cubicBezTo>
                  <a:close/>
                  <a:moveTo>
                    <a:pt x="1773" y="1525"/>
                  </a:moveTo>
                  <a:cubicBezTo>
                    <a:pt x="1773" y="1529"/>
                    <a:pt x="1770" y="1530"/>
                    <a:pt x="1771" y="1535"/>
                  </a:cubicBezTo>
                  <a:cubicBezTo>
                    <a:pt x="1768" y="1533"/>
                    <a:pt x="1767" y="1525"/>
                    <a:pt x="1773" y="1525"/>
                  </a:cubicBezTo>
                  <a:close/>
                  <a:moveTo>
                    <a:pt x="1898" y="1531"/>
                  </a:moveTo>
                  <a:cubicBezTo>
                    <a:pt x="1902" y="1532"/>
                    <a:pt x="1905" y="1532"/>
                    <a:pt x="1906" y="1528"/>
                  </a:cubicBezTo>
                  <a:cubicBezTo>
                    <a:pt x="1900" y="1530"/>
                    <a:pt x="1905" y="1523"/>
                    <a:pt x="1899" y="1525"/>
                  </a:cubicBezTo>
                  <a:cubicBezTo>
                    <a:pt x="1900" y="1528"/>
                    <a:pt x="1898" y="1529"/>
                    <a:pt x="1898" y="1531"/>
                  </a:cubicBezTo>
                  <a:close/>
                  <a:moveTo>
                    <a:pt x="350" y="1533"/>
                  </a:moveTo>
                  <a:cubicBezTo>
                    <a:pt x="354" y="1533"/>
                    <a:pt x="355" y="1530"/>
                    <a:pt x="358" y="1533"/>
                  </a:cubicBezTo>
                  <a:cubicBezTo>
                    <a:pt x="358" y="1530"/>
                    <a:pt x="360" y="1529"/>
                    <a:pt x="359" y="1527"/>
                  </a:cubicBezTo>
                  <a:cubicBezTo>
                    <a:pt x="358" y="1527"/>
                    <a:pt x="355" y="1526"/>
                    <a:pt x="355" y="1528"/>
                  </a:cubicBezTo>
                  <a:cubicBezTo>
                    <a:pt x="359" y="1530"/>
                    <a:pt x="350" y="1527"/>
                    <a:pt x="350" y="1533"/>
                  </a:cubicBezTo>
                  <a:close/>
                  <a:moveTo>
                    <a:pt x="1097" y="1527"/>
                  </a:moveTo>
                  <a:cubicBezTo>
                    <a:pt x="1100" y="1526"/>
                    <a:pt x="1100" y="1528"/>
                    <a:pt x="1102" y="1528"/>
                  </a:cubicBezTo>
                  <a:cubicBezTo>
                    <a:pt x="1102" y="1531"/>
                    <a:pt x="1095" y="1530"/>
                    <a:pt x="1097" y="1527"/>
                  </a:cubicBezTo>
                  <a:close/>
                  <a:moveTo>
                    <a:pt x="1649" y="1530"/>
                  </a:moveTo>
                  <a:cubicBezTo>
                    <a:pt x="1650" y="1530"/>
                    <a:pt x="1651" y="1530"/>
                    <a:pt x="1652" y="1530"/>
                  </a:cubicBezTo>
                  <a:cubicBezTo>
                    <a:pt x="1655" y="1526"/>
                    <a:pt x="1647" y="1525"/>
                    <a:pt x="1648" y="1528"/>
                  </a:cubicBezTo>
                  <a:cubicBezTo>
                    <a:pt x="1649" y="1528"/>
                    <a:pt x="1650" y="1528"/>
                    <a:pt x="1649" y="1530"/>
                  </a:cubicBezTo>
                  <a:close/>
                  <a:moveTo>
                    <a:pt x="1660" y="1536"/>
                  </a:moveTo>
                  <a:cubicBezTo>
                    <a:pt x="1660" y="1535"/>
                    <a:pt x="1663" y="1539"/>
                    <a:pt x="1663" y="1539"/>
                  </a:cubicBezTo>
                  <a:cubicBezTo>
                    <a:pt x="1665" y="1542"/>
                    <a:pt x="1666" y="1545"/>
                    <a:pt x="1669" y="1546"/>
                  </a:cubicBezTo>
                  <a:cubicBezTo>
                    <a:pt x="1671" y="1546"/>
                    <a:pt x="1673" y="1545"/>
                    <a:pt x="1674" y="1544"/>
                  </a:cubicBezTo>
                  <a:cubicBezTo>
                    <a:pt x="1672" y="1543"/>
                    <a:pt x="1670" y="1542"/>
                    <a:pt x="1669" y="1541"/>
                  </a:cubicBezTo>
                  <a:cubicBezTo>
                    <a:pt x="1670" y="1535"/>
                    <a:pt x="1670" y="1536"/>
                    <a:pt x="1669" y="1533"/>
                  </a:cubicBezTo>
                  <a:cubicBezTo>
                    <a:pt x="1669" y="1529"/>
                    <a:pt x="1671" y="1525"/>
                    <a:pt x="1666" y="1527"/>
                  </a:cubicBezTo>
                  <a:cubicBezTo>
                    <a:pt x="1666" y="1531"/>
                    <a:pt x="1660" y="1533"/>
                    <a:pt x="1660" y="1536"/>
                  </a:cubicBezTo>
                  <a:close/>
                  <a:moveTo>
                    <a:pt x="1913" y="1530"/>
                  </a:moveTo>
                  <a:cubicBezTo>
                    <a:pt x="1916" y="1530"/>
                    <a:pt x="1919" y="1530"/>
                    <a:pt x="1918" y="1527"/>
                  </a:cubicBezTo>
                  <a:cubicBezTo>
                    <a:pt x="1917" y="1527"/>
                    <a:pt x="1916" y="1527"/>
                    <a:pt x="1915" y="1527"/>
                  </a:cubicBezTo>
                  <a:cubicBezTo>
                    <a:pt x="1915" y="1528"/>
                    <a:pt x="1914" y="1528"/>
                    <a:pt x="1913" y="1530"/>
                  </a:cubicBezTo>
                  <a:close/>
                  <a:moveTo>
                    <a:pt x="1034" y="1533"/>
                  </a:moveTo>
                  <a:cubicBezTo>
                    <a:pt x="1035" y="1533"/>
                    <a:pt x="1037" y="1533"/>
                    <a:pt x="1038" y="1533"/>
                  </a:cubicBezTo>
                  <a:cubicBezTo>
                    <a:pt x="1038" y="1531"/>
                    <a:pt x="1038" y="1530"/>
                    <a:pt x="1038" y="1528"/>
                  </a:cubicBezTo>
                  <a:cubicBezTo>
                    <a:pt x="1037" y="1528"/>
                    <a:pt x="1035" y="1528"/>
                    <a:pt x="1034" y="1528"/>
                  </a:cubicBezTo>
                  <a:cubicBezTo>
                    <a:pt x="1034" y="1530"/>
                    <a:pt x="1034" y="1531"/>
                    <a:pt x="1034" y="1533"/>
                  </a:cubicBezTo>
                  <a:close/>
                  <a:moveTo>
                    <a:pt x="1635" y="1530"/>
                  </a:moveTo>
                  <a:cubicBezTo>
                    <a:pt x="1634" y="1533"/>
                    <a:pt x="1638" y="1534"/>
                    <a:pt x="1638" y="1536"/>
                  </a:cubicBezTo>
                  <a:cubicBezTo>
                    <a:pt x="1638" y="1536"/>
                    <a:pt x="1635" y="1538"/>
                    <a:pt x="1635" y="1539"/>
                  </a:cubicBezTo>
                  <a:cubicBezTo>
                    <a:pt x="1635" y="1540"/>
                    <a:pt x="1638" y="1541"/>
                    <a:pt x="1638" y="1542"/>
                  </a:cubicBezTo>
                  <a:cubicBezTo>
                    <a:pt x="1638" y="1544"/>
                    <a:pt x="1634" y="1548"/>
                    <a:pt x="1638" y="1550"/>
                  </a:cubicBezTo>
                  <a:cubicBezTo>
                    <a:pt x="1640" y="1544"/>
                    <a:pt x="1645" y="1535"/>
                    <a:pt x="1642" y="1528"/>
                  </a:cubicBezTo>
                  <a:cubicBezTo>
                    <a:pt x="1639" y="1528"/>
                    <a:pt x="1637" y="1529"/>
                    <a:pt x="1635" y="1530"/>
                  </a:cubicBezTo>
                  <a:close/>
                  <a:moveTo>
                    <a:pt x="482" y="1536"/>
                  </a:moveTo>
                  <a:cubicBezTo>
                    <a:pt x="482" y="1537"/>
                    <a:pt x="481" y="1540"/>
                    <a:pt x="483" y="1539"/>
                  </a:cubicBezTo>
                  <a:cubicBezTo>
                    <a:pt x="483" y="1537"/>
                    <a:pt x="487" y="1538"/>
                    <a:pt x="486" y="1535"/>
                  </a:cubicBezTo>
                  <a:cubicBezTo>
                    <a:pt x="480" y="1537"/>
                    <a:pt x="481" y="1531"/>
                    <a:pt x="477" y="1531"/>
                  </a:cubicBezTo>
                  <a:cubicBezTo>
                    <a:pt x="476" y="1536"/>
                    <a:pt x="480" y="1535"/>
                    <a:pt x="482" y="1536"/>
                  </a:cubicBezTo>
                  <a:close/>
                  <a:moveTo>
                    <a:pt x="758" y="1533"/>
                  </a:moveTo>
                  <a:cubicBezTo>
                    <a:pt x="756" y="1538"/>
                    <a:pt x="761" y="1536"/>
                    <a:pt x="764" y="1536"/>
                  </a:cubicBezTo>
                  <a:cubicBezTo>
                    <a:pt x="764" y="1535"/>
                    <a:pt x="764" y="1533"/>
                    <a:pt x="764" y="1531"/>
                  </a:cubicBezTo>
                  <a:cubicBezTo>
                    <a:pt x="761" y="1531"/>
                    <a:pt x="760" y="1533"/>
                    <a:pt x="758" y="1533"/>
                  </a:cubicBezTo>
                  <a:close/>
                  <a:moveTo>
                    <a:pt x="824" y="1533"/>
                  </a:moveTo>
                  <a:cubicBezTo>
                    <a:pt x="823" y="1534"/>
                    <a:pt x="818" y="1532"/>
                    <a:pt x="819" y="1536"/>
                  </a:cubicBezTo>
                  <a:cubicBezTo>
                    <a:pt x="826" y="1535"/>
                    <a:pt x="829" y="1540"/>
                    <a:pt x="832" y="1535"/>
                  </a:cubicBezTo>
                  <a:cubicBezTo>
                    <a:pt x="828" y="1533"/>
                    <a:pt x="825" y="1531"/>
                    <a:pt x="824" y="1533"/>
                  </a:cubicBezTo>
                  <a:close/>
                  <a:moveTo>
                    <a:pt x="859" y="1531"/>
                  </a:moveTo>
                  <a:cubicBezTo>
                    <a:pt x="859" y="1534"/>
                    <a:pt x="854" y="1532"/>
                    <a:pt x="855" y="1536"/>
                  </a:cubicBezTo>
                  <a:cubicBezTo>
                    <a:pt x="851" y="1535"/>
                    <a:pt x="856" y="1530"/>
                    <a:pt x="859" y="1531"/>
                  </a:cubicBezTo>
                  <a:close/>
                  <a:moveTo>
                    <a:pt x="869" y="1533"/>
                  </a:moveTo>
                  <a:cubicBezTo>
                    <a:pt x="868" y="1530"/>
                    <a:pt x="877" y="1530"/>
                    <a:pt x="875" y="1535"/>
                  </a:cubicBezTo>
                  <a:cubicBezTo>
                    <a:pt x="872" y="1535"/>
                    <a:pt x="871" y="1533"/>
                    <a:pt x="869" y="1533"/>
                  </a:cubicBezTo>
                  <a:close/>
                  <a:moveTo>
                    <a:pt x="900" y="1531"/>
                  </a:moveTo>
                  <a:cubicBezTo>
                    <a:pt x="899" y="1534"/>
                    <a:pt x="897" y="1535"/>
                    <a:pt x="893" y="1535"/>
                  </a:cubicBezTo>
                  <a:cubicBezTo>
                    <a:pt x="892" y="1530"/>
                    <a:pt x="897" y="1532"/>
                    <a:pt x="900" y="1531"/>
                  </a:cubicBezTo>
                  <a:close/>
                  <a:moveTo>
                    <a:pt x="934" y="1535"/>
                  </a:moveTo>
                  <a:cubicBezTo>
                    <a:pt x="935" y="1535"/>
                    <a:pt x="936" y="1535"/>
                    <a:pt x="937" y="1535"/>
                  </a:cubicBezTo>
                  <a:cubicBezTo>
                    <a:pt x="939" y="1531"/>
                    <a:pt x="931" y="1530"/>
                    <a:pt x="932" y="1533"/>
                  </a:cubicBezTo>
                  <a:cubicBezTo>
                    <a:pt x="933" y="1533"/>
                    <a:pt x="934" y="1533"/>
                    <a:pt x="934" y="1535"/>
                  </a:cubicBezTo>
                  <a:close/>
                  <a:moveTo>
                    <a:pt x="1578" y="1539"/>
                  </a:moveTo>
                  <a:cubicBezTo>
                    <a:pt x="1583" y="1543"/>
                    <a:pt x="1573" y="1544"/>
                    <a:pt x="1575" y="1549"/>
                  </a:cubicBezTo>
                  <a:cubicBezTo>
                    <a:pt x="1579" y="1549"/>
                    <a:pt x="1580" y="1546"/>
                    <a:pt x="1581" y="1544"/>
                  </a:cubicBezTo>
                  <a:cubicBezTo>
                    <a:pt x="1582" y="1544"/>
                    <a:pt x="1584" y="1545"/>
                    <a:pt x="1584" y="1544"/>
                  </a:cubicBezTo>
                  <a:cubicBezTo>
                    <a:pt x="1585" y="1542"/>
                    <a:pt x="1583" y="1538"/>
                    <a:pt x="1586" y="1538"/>
                  </a:cubicBezTo>
                  <a:cubicBezTo>
                    <a:pt x="1591" y="1536"/>
                    <a:pt x="1588" y="1543"/>
                    <a:pt x="1592" y="1542"/>
                  </a:cubicBezTo>
                  <a:cubicBezTo>
                    <a:pt x="1591" y="1537"/>
                    <a:pt x="1594" y="1535"/>
                    <a:pt x="1595" y="1531"/>
                  </a:cubicBezTo>
                  <a:cubicBezTo>
                    <a:pt x="1589" y="1534"/>
                    <a:pt x="1582" y="1535"/>
                    <a:pt x="1578" y="1539"/>
                  </a:cubicBezTo>
                  <a:close/>
                  <a:moveTo>
                    <a:pt x="789" y="1536"/>
                  </a:moveTo>
                  <a:cubicBezTo>
                    <a:pt x="790" y="1536"/>
                    <a:pt x="790" y="1537"/>
                    <a:pt x="792" y="1538"/>
                  </a:cubicBezTo>
                  <a:cubicBezTo>
                    <a:pt x="791" y="1535"/>
                    <a:pt x="792" y="1532"/>
                    <a:pt x="789" y="1533"/>
                  </a:cubicBezTo>
                  <a:cubicBezTo>
                    <a:pt x="789" y="1534"/>
                    <a:pt x="789" y="1535"/>
                    <a:pt x="789" y="1536"/>
                  </a:cubicBezTo>
                  <a:close/>
                  <a:moveTo>
                    <a:pt x="1629" y="1536"/>
                  </a:moveTo>
                  <a:cubicBezTo>
                    <a:pt x="1630" y="1536"/>
                    <a:pt x="1631" y="1536"/>
                    <a:pt x="1632" y="1536"/>
                  </a:cubicBezTo>
                  <a:cubicBezTo>
                    <a:pt x="1632" y="1535"/>
                    <a:pt x="1632" y="1534"/>
                    <a:pt x="1632" y="1533"/>
                  </a:cubicBezTo>
                  <a:cubicBezTo>
                    <a:pt x="1631" y="1533"/>
                    <a:pt x="1630" y="1533"/>
                    <a:pt x="1629" y="1533"/>
                  </a:cubicBezTo>
                  <a:cubicBezTo>
                    <a:pt x="1629" y="1534"/>
                    <a:pt x="1629" y="1535"/>
                    <a:pt x="1629" y="1536"/>
                  </a:cubicBezTo>
                  <a:close/>
                  <a:moveTo>
                    <a:pt x="468" y="1535"/>
                  </a:moveTo>
                  <a:cubicBezTo>
                    <a:pt x="470" y="1535"/>
                    <a:pt x="471" y="1537"/>
                    <a:pt x="471" y="1539"/>
                  </a:cubicBezTo>
                  <a:cubicBezTo>
                    <a:pt x="469" y="1539"/>
                    <a:pt x="468" y="1537"/>
                    <a:pt x="468" y="1535"/>
                  </a:cubicBezTo>
                  <a:close/>
                  <a:moveTo>
                    <a:pt x="504" y="1544"/>
                  </a:moveTo>
                  <a:cubicBezTo>
                    <a:pt x="511" y="1544"/>
                    <a:pt x="506" y="1537"/>
                    <a:pt x="503" y="1535"/>
                  </a:cubicBezTo>
                  <a:cubicBezTo>
                    <a:pt x="503" y="1538"/>
                    <a:pt x="503" y="1541"/>
                    <a:pt x="504" y="1544"/>
                  </a:cubicBezTo>
                  <a:close/>
                  <a:moveTo>
                    <a:pt x="610" y="1536"/>
                  </a:moveTo>
                  <a:cubicBezTo>
                    <a:pt x="609" y="1540"/>
                    <a:pt x="613" y="1540"/>
                    <a:pt x="616" y="1541"/>
                  </a:cubicBezTo>
                  <a:cubicBezTo>
                    <a:pt x="616" y="1538"/>
                    <a:pt x="616" y="1535"/>
                    <a:pt x="614" y="1535"/>
                  </a:cubicBezTo>
                  <a:cubicBezTo>
                    <a:pt x="614" y="1536"/>
                    <a:pt x="612" y="1536"/>
                    <a:pt x="610" y="1536"/>
                  </a:cubicBezTo>
                  <a:close/>
                  <a:moveTo>
                    <a:pt x="690" y="1536"/>
                  </a:moveTo>
                  <a:cubicBezTo>
                    <a:pt x="689" y="1540"/>
                    <a:pt x="682" y="1537"/>
                    <a:pt x="679" y="1538"/>
                  </a:cubicBezTo>
                  <a:cubicBezTo>
                    <a:pt x="680" y="1532"/>
                    <a:pt x="685" y="1537"/>
                    <a:pt x="690" y="1536"/>
                  </a:cubicBezTo>
                  <a:close/>
                  <a:moveTo>
                    <a:pt x="1831" y="1538"/>
                  </a:moveTo>
                  <a:cubicBezTo>
                    <a:pt x="1833" y="1538"/>
                    <a:pt x="1832" y="1540"/>
                    <a:pt x="1834" y="1541"/>
                  </a:cubicBezTo>
                  <a:cubicBezTo>
                    <a:pt x="1835" y="1539"/>
                    <a:pt x="1837" y="1538"/>
                    <a:pt x="1837" y="1536"/>
                  </a:cubicBezTo>
                  <a:cubicBezTo>
                    <a:pt x="1835" y="1536"/>
                    <a:pt x="1834" y="1535"/>
                    <a:pt x="1833" y="1535"/>
                  </a:cubicBezTo>
                  <a:cubicBezTo>
                    <a:pt x="1833" y="1536"/>
                    <a:pt x="1831" y="1536"/>
                    <a:pt x="1831" y="1538"/>
                  </a:cubicBezTo>
                  <a:close/>
                  <a:moveTo>
                    <a:pt x="567" y="1539"/>
                  </a:moveTo>
                  <a:cubicBezTo>
                    <a:pt x="568" y="1539"/>
                    <a:pt x="569" y="1539"/>
                    <a:pt x="570" y="1539"/>
                  </a:cubicBezTo>
                  <a:cubicBezTo>
                    <a:pt x="570" y="1538"/>
                    <a:pt x="570" y="1537"/>
                    <a:pt x="570" y="1536"/>
                  </a:cubicBezTo>
                  <a:cubicBezTo>
                    <a:pt x="569" y="1536"/>
                    <a:pt x="568" y="1536"/>
                    <a:pt x="566" y="1536"/>
                  </a:cubicBezTo>
                  <a:cubicBezTo>
                    <a:pt x="567" y="1537"/>
                    <a:pt x="567" y="1538"/>
                    <a:pt x="567" y="1539"/>
                  </a:cubicBezTo>
                  <a:close/>
                  <a:moveTo>
                    <a:pt x="583" y="1536"/>
                  </a:moveTo>
                  <a:cubicBezTo>
                    <a:pt x="587" y="1540"/>
                    <a:pt x="590" y="1535"/>
                    <a:pt x="593" y="1538"/>
                  </a:cubicBezTo>
                  <a:cubicBezTo>
                    <a:pt x="593" y="1543"/>
                    <a:pt x="583" y="1541"/>
                    <a:pt x="583" y="1536"/>
                  </a:cubicBezTo>
                  <a:close/>
                  <a:moveTo>
                    <a:pt x="1559" y="1547"/>
                  </a:moveTo>
                  <a:cubicBezTo>
                    <a:pt x="1560" y="1549"/>
                    <a:pt x="1559" y="1551"/>
                    <a:pt x="1562" y="1550"/>
                  </a:cubicBezTo>
                  <a:cubicBezTo>
                    <a:pt x="1565" y="1551"/>
                    <a:pt x="1563" y="1547"/>
                    <a:pt x="1564" y="1546"/>
                  </a:cubicBezTo>
                  <a:cubicBezTo>
                    <a:pt x="1565" y="1544"/>
                    <a:pt x="1568" y="1544"/>
                    <a:pt x="1569" y="1542"/>
                  </a:cubicBezTo>
                  <a:cubicBezTo>
                    <a:pt x="1563" y="1543"/>
                    <a:pt x="1564" y="1537"/>
                    <a:pt x="1560" y="1536"/>
                  </a:cubicBezTo>
                  <a:cubicBezTo>
                    <a:pt x="1558" y="1541"/>
                    <a:pt x="1558" y="1544"/>
                    <a:pt x="1559" y="1547"/>
                  </a:cubicBezTo>
                  <a:close/>
                  <a:moveTo>
                    <a:pt x="1472" y="1541"/>
                  </a:moveTo>
                  <a:cubicBezTo>
                    <a:pt x="1471" y="1544"/>
                    <a:pt x="1468" y="1546"/>
                    <a:pt x="1467" y="1549"/>
                  </a:cubicBezTo>
                  <a:cubicBezTo>
                    <a:pt x="1473" y="1548"/>
                    <a:pt x="1474" y="1556"/>
                    <a:pt x="1478" y="1552"/>
                  </a:cubicBezTo>
                  <a:cubicBezTo>
                    <a:pt x="1478" y="1548"/>
                    <a:pt x="1477" y="1543"/>
                    <a:pt x="1481" y="1542"/>
                  </a:cubicBezTo>
                  <a:cubicBezTo>
                    <a:pt x="1492" y="1541"/>
                    <a:pt x="1494" y="1548"/>
                    <a:pt x="1499" y="1552"/>
                  </a:cubicBezTo>
                  <a:cubicBezTo>
                    <a:pt x="1502" y="1549"/>
                    <a:pt x="1498" y="1543"/>
                    <a:pt x="1496" y="1539"/>
                  </a:cubicBezTo>
                  <a:cubicBezTo>
                    <a:pt x="1485" y="1540"/>
                    <a:pt x="1483" y="1541"/>
                    <a:pt x="1472" y="1541"/>
                  </a:cubicBezTo>
                  <a:close/>
                  <a:moveTo>
                    <a:pt x="1597" y="1546"/>
                  </a:moveTo>
                  <a:cubicBezTo>
                    <a:pt x="1598" y="1546"/>
                    <a:pt x="1600" y="1546"/>
                    <a:pt x="1601" y="1546"/>
                  </a:cubicBezTo>
                  <a:cubicBezTo>
                    <a:pt x="1601" y="1542"/>
                    <a:pt x="1599" y="1541"/>
                    <a:pt x="1597" y="1539"/>
                  </a:cubicBezTo>
                  <a:cubicBezTo>
                    <a:pt x="1597" y="1541"/>
                    <a:pt x="1597" y="1544"/>
                    <a:pt x="1597" y="1546"/>
                  </a:cubicBezTo>
                  <a:close/>
                  <a:moveTo>
                    <a:pt x="1624" y="1550"/>
                  </a:moveTo>
                  <a:cubicBezTo>
                    <a:pt x="1628" y="1547"/>
                    <a:pt x="1622" y="1543"/>
                    <a:pt x="1626" y="1539"/>
                  </a:cubicBezTo>
                  <a:cubicBezTo>
                    <a:pt x="1624" y="1539"/>
                    <a:pt x="1622" y="1539"/>
                    <a:pt x="1620" y="1539"/>
                  </a:cubicBezTo>
                  <a:cubicBezTo>
                    <a:pt x="1621" y="1543"/>
                    <a:pt x="1620" y="1550"/>
                    <a:pt x="1624" y="1550"/>
                  </a:cubicBezTo>
                  <a:close/>
                  <a:moveTo>
                    <a:pt x="1809" y="1542"/>
                  </a:moveTo>
                  <a:cubicBezTo>
                    <a:pt x="1801" y="1543"/>
                    <a:pt x="1808" y="1543"/>
                    <a:pt x="1808" y="1547"/>
                  </a:cubicBezTo>
                  <a:cubicBezTo>
                    <a:pt x="1806" y="1545"/>
                    <a:pt x="1800" y="1545"/>
                    <a:pt x="1800" y="1549"/>
                  </a:cubicBezTo>
                  <a:cubicBezTo>
                    <a:pt x="1805" y="1548"/>
                    <a:pt x="1805" y="1552"/>
                    <a:pt x="1811" y="1550"/>
                  </a:cubicBezTo>
                  <a:cubicBezTo>
                    <a:pt x="1811" y="1549"/>
                    <a:pt x="1811" y="1548"/>
                    <a:pt x="1812" y="1547"/>
                  </a:cubicBezTo>
                  <a:cubicBezTo>
                    <a:pt x="1816" y="1545"/>
                    <a:pt x="1820" y="1544"/>
                    <a:pt x="1822" y="1539"/>
                  </a:cubicBezTo>
                  <a:cubicBezTo>
                    <a:pt x="1816" y="1539"/>
                    <a:pt x="1812" y="1540"/>
                    <a:pt x="1809" y="1542"/>
                  </a:cubicBezTo>
                  <a:close/>
                  <a:moveTo>
                    <a:pt x="1455" y="1555"/>
                  </a:moveTo>
                  <a:cubicBezTo>
                    <a:pt x="1456" y="1553"/>
                    <a:pt x="1456" y="1549"/>
                    <a:pt x="1461" y="1550"/>
                  </a:cubicBezTo>
                  <a:cubicBezTo>
                    <a:pt x="1462" y="1546"/>
                    <a:pt x="1459" y="1546"/>
                    <a:pt x="1459" y="1542"/>
                  </a:cubicBezTo>
                  <a:cubicBezTo>
                    <a:pt x="1454" y="1542"/>
                    <a:pt x="1455" y="1545"/>
                    <a:pt x="1452" y="1542"/>
                  </a:cubicBezTo>
                  <a:cubicBezTo>
                    <a:pt x="1452" y="1547"/>
                    <a:pt x="1452" y="1554"/>
                    <a:pt x="1455" y="1555"/>
                  </a:cubicBezTo>
                  <a:close/>
                  <a:moveTo>
                    <a:pt x="281" y="1544"/>
                  </a:moveTo>
                  <a:cubicBezTo>
                    <a:pt x="287" y="1549"/>
                    <a:pt x="277" y="1549"/>
                    <a:pt x="281" y="1544"/>
                  </a:cubicBezTo>
                  <a:close/>
                  <a:moveTo>
                    <a:pt x="1430" y="1554"/>
                  </a:moveTo>
                  <a:cubicBezTo>
                    <a:pt x="1431" y="1555"/>
                    <a:pt x="1430" y="1557"/>
                    <a:pt x="1431" y="1558"/>
                  </a:cubicBezTo>
                  <a:cubicBezTo>
                    <a:pt x="1433" y="1560"/>
                    <a:pt x="1435" y="1560"/>
                    <a:pt x="1438" y="1560"/>
                  </a:cubicBezTo>
                  <a:cubicBezTo>
                    <a:pt x="1443" y="1551"/>
                    <a:pt x="1429" y="1555"/>
                    <a:pt x="1432" y="1544"/>
                  </a:cubicBezTo>
                  <a:cubicBezTo>
                    <a:pt x="1430" y="1544"/>
                    <a:pt x="1427" y="1544"/>
                    <a:pt x="1425" y="1544"/>
                  </a:cubicBezTo>
                  <a:cubicBezTo>
                    <a:pt x="1424" y="1548"/>
                    <a:pt x="1428" y="1551"/>
                    <a:pt x="1430" y="1554"/>
                  </a:cubicBezTo>
                  <a:close/>
                  <a:moveTo>
                    <a:pt x="1405" y="1547"/>
                  </a:moveTo>
                  <a:cubicBezTo>
                    <a:pt x="1404" y="1547"/>
                    <a:pt x="1402" y="1547"/>
                    <a:pt x="1401" y="1547"/>
                  </a:cubicBezTo>
                  <a:cubicBezTo>
                    <a:pt x="1389" y="1547"/>
                    <a:pt x="1404" y="1552"/>
                    <a:pt x="1405" y="1547"/>
                  </a:cubicBezTo>
                  <a:close/>
                  <a:moveTo>
                    <a:pt x="1356" y="1558"/>
                  </a:moveTo>
                  <a:cubicBezTo>
                    <a:pt x="1356" y="1559"/>
                    <a:pt x="1353" y="1558"/>
                    <a:pt x="1353" y="1558"/>
                  </a:cubicBezTo>
                  <a:cubicBezTo>
                    <a:pt x="1352" y="1559"/>
                    <a:pt x="1353" y="1562"/>
                    <a:pt x="1354" y="1561"/>
                  </a:cubicBezTo>
                  <a:cubicBezTo>
                    <a:pt x="1355" y="1560"/>
                    <a:pt x="1357" y="1560"/>
                    <a:pt x="1359" y="1560"/>
                  </a:cubicBezTo>
                  <a:cubicBezTo>
                    <a:pt x="1359" y="1561"/>
                    <a:pt x="1359" y="1562"/>
                    <a:pt x="1359" y="1563"/>
                  </a:cubicBezTo>
                  <a:cubicBezTo>
                    <a:pt x="1362" y="1565"/>
                    <a:pt x="1364" y="1563"/>
                    <a:pt x="1365" y="1563"/>
                  </a:cubicBezTo>
                  <a:cubicBezTo>
                    <a:pt x="1367" y="1564"/>
                    <a:pt x="1367" y="1568"/>
                    <a:pt x="1370" y="1565"/>
                  </a:cubicBezTo>
                  <a:cubicBezTo>
                    <a:pt x="1370" y="1558"/>
                    <a:pt x="1367" y="1554"/>
                    <a:pt x="1365" y="1552"/>
                  </a:cubicBezTo>
                  <a:cubicBezTo>
                    <a:pt x="1364" y="1551"/>
                    <a:pt x="1365" y="1548"/>
                    <a:pt x="1362" y="1549"/>
                  </a:cubicBezTo>
                  <a:cubicBezTo>
                    <a:pt x="1360" y="1551"/>
                    <a:pt x="1358" y="1555"/>
                    <a:pt x="1356" y="1558"/>
                  </a:cubicBezTo>
                  <a:close/>
                  <a:moveTo>
                    <a:pt x="1767" y="1557"/>
                  </a:moveTo>
                  <a:cubicBezTo>
                    <a:pt x="1773" y="1555"/>
                    <a:pt x="1773" y="1561"/>
                    <a:pt x="1776" y="1561"/>
                  </a:cubicBezTo>
                  <a:cubicBezTo>
                    <a:pt x="1777" y="1555"/>
                    <a:pt x="1774" y="1553"/>
                    <a:pt x="1778" y="1549"/>
                  </a:cubicBezTo>
                  <a:cubicBezTo>
                    <a:pt x="1773" y="1550"/>
                    <a:pt x="1770" y="1553"/>
                    <a:pt x="1767" y="1557"/>
                  </a:cubicBezTo>
                  <a:close/>
                  <a:moveTo>
                    <a:pt x="1399" y="1558"/>
                  </a:moveTo>
                  <a:cubicBezTo>
                    <a:pt x="1401" y="1558"/>
                    <a:pt x="1403" y="1558"/>
                    <a:pt x="1405" y="1558"/>
                  </a:cubicBezTo>
                  <a:cubicBezTo>
                    <a:pt x="1403" y="1554"/>
                    <a:pt x="1410" y="1552"/>
                    <a:pt x="1405" y="1550"/>
                  </a:cubicBezTo>
                  <a:cubicBezTo>
                    <a:pt x="1403" y="1553"/>
                    <a:pt x="1400" y="1554"/>
                    <a:pt x="1399" y="1558"/>
                  </a:cubicBezTo>
                  <a:close/>
                  <a:moveTo>
                    <a:pt x="1320" y="1563"/>
                  </a:moveTo>
                  <a:cubicBezTo>
                    <a:pt x="1325" y="1563"/>
                    <a:pt x="1325" y="1568"/>
                    <a:pt x="1331" y="1566"/>
                  </a:cubicBezTo>
                  <a:cubicBezTo>
                    <a:pt x="1333" y="1563"/>
                    <a:pt x="1330" y="1560"/>
                    <a:pt x="1334" y="1557"/>
                  </a:cubicBezTo>
                  <a:cubicBezTo>
                    <a:pt x="1329" y="1557"/>
                    <a:pt x="1325" y="1548"/>
                    <a:pt x="1319" y="1554"/>
                  </a:cubicBezTo>
                  <a:cubicBezTo>
                    <a:pt x="1322" y="1554"/>
                    <a:pt x="1320" y="1560"/>
                    <a:pt x="1320" y="1563"/>
                  </a:cubicBezTo>
                  <a:close/>
                  <a:moveTo>
                    <a:pt x="1299" y="1555"/>
                  </a:moveTo>
                  <a:cubicBezTo>
                    <a:pt x="1299" y="1553"/>
                    <a:pt x="1307" y="1553"/>
                    <a:pt x="1304" y="1557"/>
                  </a:cubicBezTo>
                  <a:cubicBezTo>
                    <a:pt x="1304" y="1556"/>
                    <a:pt x="1299" y="1555"/>
                    <a:pt x="1299" y="1555"/>
                  </a:cubicBezTo>
                  <a:close/>
                  <a:moveTo>
                    <a:pt x="1345" y="1557"/>
                  </a:moveTo>
                  <a:cubicBezTo>
                    <a:pt x="1346" y="1557"/>
                    <a:pt x="1347" y="1557"/>
                    <a:pt x="1348" y="1557"/>
                  </a:cubicBezTo>
                  <a:cubicBezTo>
                    <a:pt x="1348" y="1556"/>
                    <a:pt x="1348" y="1555"/>
                    <a:pt x="1348" y="1554"/>
                  </a:cubicBezTo>
                  <a:cubicBezTo>
                    <a:pt x="1347" y="1554"/>
                    <a:pt x="1346" y="1554"/>
                    <a:pt x="1345" y="1554"/>
                  </a:cubicBezTo>
                  <a:cubicBezTo>
                    <a:pt x="1345" y="1555"/>
                    <a:pt x="1345" y="1556"/>
                    <a:pt x="1345" y="1557"/>
                  </a:cubicBezTo>
                  <a:close/>
                  <a:moveTo>
                    <a:pt x="1394" y="1554"/>
                  </a:moveTo>
                  <a:cubicBezTo>
                    <a:pt x="1393" y="1554"/>
                    <a:pt x="1391" y="1554"/>
                    <a:pt x="1390" y="1554"/>
                  </a:cubicBezTo>
                  <a:cubicBezTo>
                    <a:pt x="1378" y="1553"/>
                    <a:pt x="1394" y="1558"/>
                    <a:pt x="1394" y="1554"/>
                  </a:cubicBezTo>
                  <a:close/>
                  <a:moveTo>
                    <a:pt x="1448" y="1558"/>
                  </a:moveTo>
                  <a:cubicBezTo>
                    <a:pt x="1448" y="1557"/>
                    <a:pt x="1448" y="1556"/>
                    <a:pt x="1448" y="1555"/>
                  </a:cubicBezTo>
                  <a:cubicBezTo>
                    <a:pt x="1446" y="1550"/>
                    <a:pt x="1441" y="1560"/>
                    <a:pt x="1448" y="1558"/>
                  </a:cubicBezTo>
                  <a:close/>
                  <a:moveTo>
                    <a:pt x="1744" y="1557"/>
                  </a:moveTo>
                  <a:cubicBezTo>
                    <a:pt x="1749" y="1555"/>
                    <a:pt x="1746" y="1562"/>
                    <a:pt x="1750" y="1561"/>
                  </a:cubicBezTo>
                  <a:cubicBezTo>
                    <a:pt x="1749" y="1557"/>
                    <a:pt x="1752" y="1557"/>
                    <a:pt x="1752" y="1554"/>
                  </a:cubicBezTo>
                  <a:cubicBezTo>
                    <a:pt x="1748" y="1553"/>
                    <a:pt x="1744" y="1553"/>
                    <a:pt x="1744" y="1557"/>
                  </a:cubicBezTo>
                  <a:close/>
                  <a:moveTo>
                    <a:pt x="1260" y="1573"/>
                  </a:moveTo>
                  <a:cubicBezTo>
                    <a:pt x="1263" y="1570"/>
                    <a:pt x="1265" y="1566"/>
                    <a:pt x="1265" y="1560"/>
                  </a:cubicBezTo>
                  <a:cubicBezTo>
                    <a:pt x="1262" y="1558"/>
                    <a:pt x="1261" y="1556"/>
                    <a:pt x="1257" y="1555"/>
                  </a:cubicBezTo>
                  <a:cubicBezTo>
                    <a:pt x="1255" y="1561"/>
                    <a:pt x="1255" y="1571"/>
                    <a:pt x="1260" y="1573"/>
                  </a:cubicBezTo>
                  <a:close/>
                  <a:moveTo>
                    <a:pt x="1285" y="1560"/>
                  </a:moveTo>
                  <a:cubicBezTo>
                    <a:pt x="1289" y="1563"/>
                    <a:pt x="1294" y="1564"/>
                    <a:pt x="1297" y="1568"/>
                  </a:cubicBezTo>
                  <a:cubicBezTo>
                    <a:pt x="1297" y="1564"/>
                    <a:pt x="1298" y="1562"/>
                    <a:pt x="1299" y="1560"/>
                  </a:cubicBezTo>
                  <a:cubicBezTo>
                    <a:pt x="1293" y="1561"/>
                    <a:pt x="1294" y="1555"/>
                    <a:pt x="1290" y="1555"/>
                  </a:cubicBezTo>
                  <a:cubicBezTo>
                    <a:pt x="1291" y="1564"/>
                    <a:pt x="1286" y="1556"/>
                    <a:pt x="1285" y="1560"/>
                  </a:cubicBezTo>
                  <a:close/>
                  <a:moveTo>
                    <a:pt x="1234" y="1569"/>
                  </a:moveTo>
                  <a:cubicBezTo>
                    <a:pt x="1236" y="1569"/>
                    <a:pt x="1237" y="1570"/>
                    <a:pt x="1239" y="1571"/>
                  </a:cubicBezTo>
                  <a:cubicBezTo>
                    <a:pt x="1240" y="1568"/>
                    <a:pt x="1242" y="1566"/>
                    <a:pt x="1243" y="1563"/>
                  </a:cubicBezTo>
                  <a:cubicBezTo>
                    <a:pt x="1238" y="1564"/>
                    <a:pt x="1239" y="1558"/>
                    <a:pt x="1236" y="1557"/>
                  </a:cubicBezTo>
                  <a:cubicBezTo>
                    <a:pt x="1236" y="1562"/>
                    <a:pt x="1233" y="1563"/>
                    <a:pt x="1234" y="1569"/>
                  </a:cubicBezTo>
                  <a:close/>
                  <a:moveTo>
                    <a:pt x="1498" y="1558"/>
                  </a:moveTo>
                  <a:cubicBezTo>
                    <a:pt x="1499" y="1554"/>
                    <a:pt x="1499" y="1562"/>
                    <a:pt x="1499" y="1563"/>
                  </a:cubicBezTo>
                  <a:cubicBezTo>
                    <a:pt x="1498" y="1566"/>
                    <a:pt x="1496" y="1564"/>
                    <a:pt x="1498" y="1558"/>
                  </a:cubicBezTo>
                  <a:close/>
                  <a:moveTo>
                    <a:pt x="1732" y="1558"/>
                  </a:moveTo>
                  <a:cubicBezTo>
                    <a:pt x="1732" y="1553"/>
                    <a:pt x="1737" y="1562"/>
                    <a:pt x="1736" y="1557"/>
                  </a:cubicBezTo>
                  <a:cubicBezTo>
                    <a:pt x="1742" y="1559"/>
                    <a:pt x="1733" y="1561"/>
                    <a:pt x="1732" y="1558"/>
                  </a:cubicBezTo>
                  <a:close/>
                  <a:moveTo>
                    <a:pt x="1686" y="1558"/>
                  </a:moveTo>
                  <a:cubicBezTo>
                    <a:pt x="1690" y="1559"/>
                    <a:pt x="1688" y="1566"/>
                    <a:pt x="1682" y="1565"/>
                  </a:cubicBezTo>
                  <a:cubicBezTo>
                    <a:pt x="1683" y="1562"/>
                    <a:pt x="1685" y="1561"/>
                    <a:pt x="1686" y="1558"/>
                  </a:cubicBezTo>
                  <a:close/>
                  <a:moveTo>
                    <a:pt x="293" y="1563"/>
                  </a:moveTo>
                  <a:cubicBezTo>
                    <a:pt x="294" y="1563"/>
                    <a:pt x="295" y="1563"/>
                    <a:pt x="296" y="1563"/>
                  </a:cubicBezTo>
                  <a:cubicBezTo>
                    <a:pt x="296" y="1562"/>
                    <a:pt x="296" y="1561"/>
                    <a:pt x="296" y="1560"/>
                  </a:cubicBezTo>
                  <a:cubicBezTo>
                    <a:pt x="295" y="1560"/>
                    <a:pt x="294" y="1560"/>
                    <a:pt x="293" y="1560"/>
                  </a:cubicBezTo>
                  <a:cubicBezTo>
                    <a:pt x="293" y="1561"/>
                    <a:pt x="293" y="1562"/>
                    <a:pt x="293" y="1563"/>
                  </a:cubicBezTo>
                  <a:close/>
                  <a:moveTo>
                    <a:pt x="1183" y="1565"/>
                  </a:moveTo>
                  <a:cubicBezTo>
                    <a:pt x="1183" y="1570"/>
                    <a:pt x="1188" y="1571"/>
                    <a:pt x="1191" y="1573"/>
                  </a:cubicBezTo>
                  <a:cubicBezTo>
                    <a:pt x="1193" y="1575"/>
                    <a:pt x="1194" y="1577"/>
                    <a:pt x="1196" y="1579"/>
                  </a:cubicBezTo>
                  <a:cubicBezTo>
                    <a:pt x="1198" y="1575"/>
                    <a:pt x="1199" y="1576"/>
                    <a:pt x="1197" y="1571"/>
                  </a:cubicBezTo>
                  <a:cubicBezTo>
                    <a:pt x="1202" y="1570"/>
                    <a:pt x="1206" y="1568"/>
                    <a:pt x="1208" y="1565"/>
                  </a:cubicBezTo>
                  <a:cubicBezTo>
                    <a:pt x="1204" y="1563"/>
                    <a:pt x="1200" y="1563"/>
                    <a:pt x="1196" y="1565"/>
                  </a:cubicBezTo>
                  <a:cubicBezTo>
                    <a:pt x="1196" y="1562"/>
                    <a:pt x="1194" y="1561"/>
                    <a:pt x="1193" y="1560"/>
                  </a:cubicBezTo>
                  <a:cubicBezTo>
                    <a:pt x="1190" y="1562"/>
                    <a:pt x="1185" y="1562"/>
                    <a:pt x="1183" y="1565"/>
                  </a:cubicBezTo>
                  <a:close/>
                  <a:moveTo>
                    <a:pt x="1350" y="1561"/>
                  </a:moveTo>
                  <a:cubicBezTo>
                    <a:pt x="1348" y="1564"/>
                    <a:pt x="1345" y="1564"/>
                    <a:pt x="1342" y="1565"/>
                  </a:cubicBezTo>
                  <a:cubicBezTo>
                    <a:pt x="1343" y="1559"/>
                    <a:pt x="1346" y="1561"/>
                    <a:pt x="1350" y="1561"/>
                  </a:cubicBezTo>
                  <a:close/>
                  <a:moveTo>
                    <a:pt x="1713" y="1560"/>
                  </a:moveTo>
                  <a:cubicBezTo>
                    <a:pt x="1718" y="1562"/>
                    <a:pt x="1713" y="1567"/>
                    <a:pt x="1708" y="1565"/>
                  </a:cubicBezTo>
                  <a:cubicBezTo>
                    <a:pt x="1708" y="1561"/>
                    <a:pt x="1713" y="1563"/>
                    <a:pt x="1713" y="1560"/>
                  </a:cubicBezTo>
                  <a:close/>
                  <a:moveTo>
                    <a:pt x="395" y="1568"/>
                  </a:moveTo>
                  <a:cubicBezTo>
                    <a:pt x="393" y="1569"/>
                    <a:pt x="392" y="1571"/>
                    <a:pt x="392" y="1574"/>
                  </a:cubicBezTo>
                  <a:cubicBezTo>
                    <a:pt x="397" y="1575"/>
                    <a:pt x="401" y="1574"/>
                    <a:pt x="404" y="1573"/>
                  </a:cubicBezTo>
                  <a:cubicBezTo>
                    <a:pt x="407" y="1573"/>
                    <a:pt x="410" y="1572"/>
                    <a:pt x="407" y="1571"/>
                  </a:cubicBezTo>
                  <a:cubicBezTo>
                    <a:pt x="404" y="1571"/>
                    <a:pt x="400" y="1571"/>
                    <a:pt x="397" y="1571"/>
                  </a:cubicBezTo>
                  <a:cubicBezTo>
                    <a:pt x="396" y="1568"/>
                    <a:pt x="399" y="1560"/>
                    <a:pt x="393" y="1561"/>
                  </a:cubicBezTo>
                  <a:cubicBezTo>
                    <a:pt x="390" y="1562"/>
                    <a:pt x="395" y="1566"/>
                    <a:pt x="395" y="1568"/>
                  </a:cubicBezTo>
                  <a:close/>
                  <a:moveTo>
                    <a:pt x="1220" y="1563"/>
                  </a:moveTo>
                  <a:cubicBezTo>
                    <a:pt x="1221" y="1566"/>
                    <a:pt x="1221" y="1570"/>
                    <a:pt x="1223" y="1571"/>
                  </a:cubicBezTo>
                  <a:cubicBezTo>
                    <a:pt x="1226" y="1569"/>
                    <a:pt x="1230" y="1569"/>
                    <a:pt x="1230" y="1563"/>
                  </a:cubicBezTo>
                  <a:cubicBezTo>
                    <a:pt x="1226" y="1563"/>
                    <a:pt x="1223" y="1560"/>
                    <a:pt x="1220" y="1563"/>
                  </a:cubicBezTo>
                  <a:close/>
                  <a:moveTo>
                    <a:pt x="1467" y="1561"/>
                  </a:moveTo>
                  <a:cubicBezTo>
                    <a:pt x="1471" y="1561"/>
                    <a:pt x="1474" y="1561"/>
                    <a:pt x="1473" y="1566"/>
                  </a:cubicBezTo>
                  <a:cubicBezTo>
                    <a:pt x="1470" y="1566"/>
                    <a:pt x="1466" y="1566"/>
                    <a:pt x="1467" y="1561"/>
                  </a:cubicBezTo>
                  <a:close/>
                  <a:moveTo>
                    <a:pt x="344" y="1566"/>
                  </a:moveTo>
                  <a:cubicBezTo>
                    <a:pt x="344" y="1566"/>
                    <a:pt x="343" y="1563"/>
                    <a:pt x="342" y="1563"/>
                  </a:cubicBezTo>
                  <a:cubicBezTo>
                    <a:pt x="340" y="1562"/>
                    <a:pt x="339" y="1565"/>
                    <a:pt x="336" y="1565"/>
                  </a:cubicBezTo>
                  <a:cubicBezTo>
                    <a:pt x="335" y="1564"/>
                    <a:pt x="336" y="1563"/>
                    <a:pt x="333" y="1563"/>
                  </a:cubicBezTo>
                  <a:cubicBezTo>
                    <a:pt x="333" y="1563"/>
                    <a:pt x="332" y="1564"/>
                    <a:pt x="332" y="1565"/>
                  </a:cubicBezTo>
                  <a:cubicBezTo>
                    <a:pt x="331" y="1565"/>
                    <a:pt x="329" y="1565"/>
                    <a:pt x="329" y="1566"/>
                  </a:cubicBezTo>
                  <a:cubicBezTo>
                    <a:pt x="331" y="1569"/>
                    <a:pt x="335" y="1566"/>
                    <a:pt x="338" y="1566"/>
                  </a:cubicBezTo>
                  <a:cubicBezTo>
                    <a:pt x="339" y="1566"/>
                    <a:pt x="340" y="1568"/>
                    <a:pt x="341" y="1568"/>
                  </a:cubicBezTo>
                  <a:cubicBezTo>
                    <a:pt x="347" y="1569"/>
                    <a:pt x="349" y="1566"/>
                    <a:pt x="350" y="1563"/>
                  </a:cubicBezTo>
                  <a:cubicBezTo>
                    <a:pt x="347" y="1561"/>
                    <a:pt x="347" y="1566"/>
                    <a:pt x="344" y="1566"/>
                  </a:cubicBezTo>
                  <a:close/>
                  <a:moveTo>
                    <a:pt x="701" y="1563"/>
                  </a:moveTo>
                  <a:cubicBezTo>
                    <a:pt x="704" y="1563"/>
                    <a:pt x="705" y="1565"/>
                    <a:pt x="707" y="1565"/>
                  </a:cubicBezTo>
                  <a:cubicBezTo>
                    <a:pt x="708" y="1567"/>
                    <a:pt x="699" y="1567"/>
                    <a:pt x="701" y="1563"/>
                  </a:cubicBezTo>
                  <a:close/>
                  <a:moveTo>
                    <a:pt x="1154" y="1568"/>
                  </a:moveTo>
                  <a:cubicBezTo>
                    <a:pt x="1160" y="1570"/>
                    <a:pt x="1160" y="1568"/>
                    <a:pt x="1166" y="1569"/>
                  </a:cubicBezTo>
                  <a:cubicBezTo>
                    <a:pt x="1167" y="1567"/>
                    <a:pt x="1172" y="1569"/>
                    <a:pt x="1173" y="1566"/>
                  </a:cubicBezTo>
                  <a:cubicBezTo>
                    <a:pt x="1168" y="1567"/>
                    <a:pt x="1169" y="1561"/>
                    <a:pt x="1163" y="1563"/>
                  </a:cubicBezTo>
                  <a:cubicBezTo>
                    <a:pt x="1163" y="1565"/>
                    <a:pt x="1163" y="1567"/>
                    <a:pt x="1160" y="1566"/>
                  </a:cubicBezTo>
                  <a:cubicBezTo>
                    <a:pt x="1158" y="1566"/>
                    <a:pt x="1159" y="1562"/>
                    <a:pt x="1156" y="1563"/>
                  </a:cubicBezTo>
                  <a:cubicBezTo>
                    <a:pt x="1156" y="1565"/>
                    <a:pt x="1155" y="1567"/>
                    <a:pt x="1154" y="1568"/>
                  </a:cubicBezTo>
                  <a:close/>
                  <a:moveTo>
                    <a:pt x="1450" y="1563"/>
                  </a:moveTo>
                  <a:cubicBezTo>
                    <a:pt x="1450" y="1566"/>
                    <a:pt x="1446" y="1565"/>
                    <a:pt x="1447" y="1569"/>
                  </a:cubicBezTo>
                  <a:cubicBezTo>
                    <a:pt x="1442" y="1569"/>
                    <a:pt x="1444" y="1562"/>
                    <a:pt x="1450" y="1563"/>
                  </a:cubicBezTo>
                  <a:close/>
                  <a:moveTo>
                    <a:pt x="1675" y="1566"/>
                  </a:moveTo>
                  <a:cubicBezTo>
                    <a:pt x="1678" y="1564"/>
                    <a:pt x="1681" y="1571"/>
                    <a:pt x="1682" y="1566"/>
                  </a:cubicBezTo>
                  <a:cubicBezTo>
                    <a:pt x="1680" y="1566"/>
                    <a:pt x="1680" y="1564"/>
                    <a:pt x="1678" y="1563"/>
                  </a:cubicBezTo>
                  <a:cubicBezTo>
                    <a:pt x="1679" y="1566"/>
                    <a:pt x="1669" y="1564"/>
                    <a:pt x="1675" y="1566"/>
                  </a:cubicBezTo>
                  <a:close/>
                  <a:moveTo>
                    <a:pt x="360" y="1571"/>
                  </a:moveTo>
                  <a:cubicBezTo>
                    <a:pt x="361" y="1571"/>
                    <a:pt x="365" y="1570"/>
                    <a:pt x="364" y="1566"/>
                  </a:cubicBezTo>
                  <a:cubicBezTo>
                    <a:pt x="360" y="1565"/>
                    <a:pt x="360" y="1568"/>
                    <a:pt x="356" y="1568"/>
                  </a:cubicBezTo>
                  <a:cubicBezTo>
                    <a:pt x="359" y="1564"/>
                    <a:pt x="351" y="1563"/>
                    <a:pt x="352" y="1566"/>
                  </a:cubicBezTo>
                  <a:cubicBezTo>
                    <a:pt x="354" y="1568"/>
                    <a:pt x="356" y="1571"/>
                    <a:pt x="360" y="1571"/>
                  </a:cubicBezTo>
                  <a:close/>
                  <a:moveTo>
                    <a:pt x="424" y="1565"/>
                  </a:moveTo>
                  <a:cubicBezTo>
                    <a:pt x="419" y="1563"/>
                    <a:pt x="422" y="1570"/>
                    <a:pt x="421" y="1573"/>
                  </a:cubicBezTo>
                  <a:cubicBezTo>
                    <a:pt x="419" y="1573"/>
                    <a:pt x="413" y="1571"/>
                    <a:pt x="414" y="1574"/>
                  </a:cubicBezTo>
                  <a:cubicBezTo>
                    <a:pt x="415" y="1576"/>
                    <a:pt x="430" y="1581"/>
                    <a:pt x="429" y="1574"/>
                  </a:cubicBezTo>
                  <a:cubicBezTo>
                    <a:pt x="427" y="1568"/>
                    <a:pt x="424" y="1579"/>
                    <a:pt x="423" y="1574"/>
                  </a:cubicBezTo>
                  <a:cubicBezTo>
                    <a:pt x="426" y="1574"/>
                    <a:pt x="423" y="1567"/>
                    <a:pt x="424" y="1565"/>
                  </a:cubicBezTo>
                  <a:close/>
                  <a:moveTo>
                    <a:pt x="1051" y="1573"/>
                  </a:moveTo>
                  <a:cubicBezTo>
                    <a:pt x="1053" y="1574"/>
                    <a:pt x="1057" y="1574"/>
                    <a:pt x="1056" y="1579"/>
                  </a:cubicBezTo>
                  <a:cubicBezTo>
                    <a:pt x="1055" y="1581"/>
                    <a:pt x="1054" y="1581"/>
                    <a:pt x="1052" y="1582"/>
                  </a:cubicBezTo>
                  <a:cubicBezTo>
                    <a:pt x="1045" y="1579"/>
                    <a:pt x="1039" y="1582"/>
                    <a:pt x="1036" y="1588"/>
                  </a:cubicBezTo>
                  <a:cubicBezTo>
                    <a:pt x="1038" y="1591"/>
                    <a:pt x="1043" y="1589"/>
                    <a:pt x="1043" y="1593"/>
                  </a:cubicBezTo>
                  <a:cubicBezTo>
                    <a:pt x="1045" y="1596"/>
                    <a:pt x="1043" y="1602"/>
                    <a:pt x="1048" y="1601"/>
                  </a:cubicBezTo>
                  <a:cubicBezTo>
                    <a:pt x="1053" y="1600"/>
                    <a:pt x="1046" y="1592"/>
                    <a:pt x="1049" y="1593"/>
                  </a:cubicBezTo>
                  <a:cubicBezTo>
                    <a:pt x="1056" y="1593"/>
                    <a:pt x="1059" y="1589"/>
                    <a:pt x="1060" y="1584"/>
                  </a:cubicBezTo>
                  <a:cubicBezTo>
                    <a:pt x="1055" y="1579"/>
                    <a:pt x="1061" y="1571"/>
                    <a:pt x="1056" y="1565"/>
                  </a:cubicBezTo>
                  <a:cubicBezTo>
                    <a:pt x="1054" y="1567"/>
                    <a:pt x="1052" y="1569"/>
                    <a:pt x="1051" y="1573"/>
                  </a:cubicBezTo>
                  <a:close/>
                  <a:moveTo>
                    <a:pt x="1043" y="1585"/>
                  </a:moveTo>
                  <a:cubicBezTo>
                    <a:pt x="1048" y="1590"/>
                    <a:pt x="1048" y="1579"/>
                    <a:pt x="1043" y="1585"/>
                  </a:cubicBezTo>
                  <a:close/>
                  <a:moveTo>
                    <a:pt x="1068" y="1568"/>
                  </a:moveTo>
                  <a:cubicBezTo>
                    <a:pt x="1066" y="1575"/>
                    <a:pt x="1067" y="1581"/>
                    <a:pt x="1068" y="1588"/>
                  </a:cubicBezTo>
                  <a:cubicBezTo>
                    <a:pt x="1074" y="1591"/>
                    <a:pt x="1071" y="1582"/>
                    <a:pt x="1072" y="1579"/>
                  </a:cubicBezTo>
                  <a:cubicBezTo>
                    <a:pt x="1073" y="1579"/>
                    <a:pt x="1074" y="1579"/>
                    <a:pt x="1074" y="1579"/>
                  </a:cubicBezTo>
                  <a:cubicBezTo>
                    <a:pt x="1075" y="1578"/>
                    <a:pt x="1076" y="1574"/>
                    <a:pt x="1076" y="1573"/>
                  </a:cubicBezTo>
                  <a:cubicBezTo>
                    <a:pt x="1076" y="1571"/>
                    <a:pt x="1074" y="1571"/>
                    <a:pt x="1074" y="1569"/>
                  </a:cubicBezTo>
                  <a:cubicBezTo>
                    <a:pt x="1073" y="1568"/>
                    <a:pt x="1074" y="1565"/>
                    <a:pt x="1072" y="1565"/>
                  </a:cubicBezTo>
                  <a:cubicBezTo>
                    <a:pt x="1072" y="1567"/>
                    <a:pt x="1070" y="1568"/>
                    <a:pt x="1068" y="1568"/>
                  </a:cubicBezTo>
                  <a:close/>
                  <a:moveTo>
                    <a:pt x="1131" y="1573"/>
                  </a:moveTo>
                  <a:cubicBezTo>
                    <a:pt x="1134" y="1573"/>
                    <a:pt x="1134" y="1570"/>
                    <a:pt x="1136" y="1569"/>
                  </a:cubicBezTo>
                  <a:cubicBezTo>
                    <a:pt x="1138" y="1569"/>
                    <a:pt x="1143" y="1571"/>
                    <a:pt x="1142" y="1566"/>
                  </a:cubicBezTo>
                  <a:cubicBezTo>
                    <a:pt x="1138" y="1566"/>
                    <a:pt x="1133" y="1567"/>
                    <a:pt x="1131" y="1565"/>
                  </a:cubicBezTo>
                  <a:cubicBezTo>
                    <a:pt x="1130" y="1570"/>
                    <a:pt x="1130" y="1568"/>
                    <a:pt x="1131" y="1573"/>
                  </a:cubicBezTo>
                  <a:close/>
                  <a:moveTo>
                    <a:pt x="438" y="1576"/>
                  </a:moveTo>
                  <a:cubicBezTo>
                    <a:pt x="440" y="1573"/>
                    <a:pt x="445" y="1574"/>
                    <a:pt x="443" y="1568"/>
                  </a:cubicBezTo>
                  <a:cubicBezTo>
                    <a:pt x="440" y="1568"/>
                    <a:pt x="437" y="1567"/>
                    <a:pt x="437" y="1569"/>
                  </a:cubicBezTo>
                  <a:cubicBezTo>
                    <a:pt x="442" y="1570"/>
                    <a:pt x="433" y="1575"/>
                    <a:pt x="438" y="1576"/>
                  </a:cubicBezTo>
                  <a:close/>
                  <a:moveTo>
                    <a:pt x="1005" y="1579"/>
                  </a:moveTo>
                  <a:cubicBezTo>
                    <a:pt x="1011" y="1578"/>
                    <a:pt x="1015" y="1575"/>
                    <a:pt x="1020" y="1574"/>
                  </a:cubicBezTo>
                  <a:cubicBezTo>
                    <a:pt x="1022" y="1576"/>
                    <a:pt x="1024" y="1577"/>
                    <a:pt x="1026" y="1577"/>
                  </a:cubicBezTo>
                  <a:cubicBezTo>
                    <a:pt x="1028" y="1578"/>
                    <a:pt x="1031" y="1580"/>
                    <a:pt x="1034" y="1579"/>
                  </a:cubicBezTo>
                  <a:cubicBezTo>
                    <a:pt x="1032" y="1573"/>
                    <a:pt x="1038" y="1576"/>
                    <a:pt x="1039" y="1573"/>
                  </a:cubicBezTo>
                  <a:cubicBezTo>
                    <a:pt x="1033" y="1568"/>
                    <a:pt x="1022" y="1567"/>
                    <a:pt x="1012" y="1568"/>
                  </a:cubicBezTo>
                  <a:cubicBezTo>
                    <a:pt x="1007" y="1568"/>
                    <a:pt x="1002" y="1574"/>
                    <a:pt x="999" y="1569"/>
                  </a:cubicBezTo>
                  <a:cubicBezTo>
                    <a:pt x="999" y="1571"/>
                    <a:pt x="999" y="1573"/>
                    <a:pt x="999" y="1574"/>
                  </a:cubicBezTo>
                  <a:cubicBezTo>
                    <a:pt x="1003" y="1574"/>
                    <a:pt x="1006" y="1574"/>
                    <a:pt x="1005" y="1579"/>
                  </a:cubicBezTo>
                  <a:close/>
                  <a:moveTo>
                    <a:pt x="1106" y="1568"/>
                  </a:moveTo>
                  <a:cubicBezTo>
                    <a:pt x="1103" y="1571"/>
                    <a:pt x="1100" y="1571"/>
                    <a:pt x="1096" y="1569"/>
                  </a:cubicBezTo>
                  <a:cubicBezTo>
                    <a:pt x="1093" y="1572"/>
                    <a:pt x="1097" y="1576"/>
                    <a:pt x="1097" y="1581"/>
                  </a:cubicBezTo>
                  <a:cubicBezTo>
                    <a:pt x="1104" y="1581"/>
                    <a:pt x="1101" y="1572"/>
                    <a:pt x="1106" y="1571"/>
                  </a:cubicBezTo>
                  <a:cubicBezTo>
                    <a:pt x="1108" y="1572"/>
                    <a:pt x="1106" y="1575"/>
                    <a:pt x="1106" y="1577"/>
                  </a:cubicBezTo>
                  <a:cubicBezTo>
                    <a:pt x="1107" y="1579"/>
                    <a:pt x="1108" y="1579"/>
                    <a:pt x="1108" y="1581"/>
                  </a:cubicBezTo>
                  <a:cubicBezTo>
                    <a:pt x="1108" y="1581"/>
                    <a:pt x="1106" y="1582"/>
                    <a:pt x="1106" y="1584"/>
                  </a:cubicBezTo>
                  <a:cubicBezTo>
                    <a:pt x="1107" y="1585"/>
                    <a:pt x="1108" y="1586"/>
                    <a:pt x="1109" y="1587"/>
                  </a:cubicBezTo>
                  <a:cubicBezTo>
                    <a:pt x="1112" y="1584"/>
                    <a:pt x="1112" y="1578"/>
                    <a:pt x="1114" y="1574"/>
                  </a:cubicBezTo>
                  <a:cubicBezTo>
                    <a:pt x="1110" y="1573"/>
                    <a:pt x="1110" y="1569"/>
                    <a:pt x="1106" y="1568"/>
                  </a:cubicBezTo>
                  <a:close/>
                  <a:moveTo>
                    <a:pt x="1116" y="1571"/>
                  </a:moveTo>
                  <a:cubicBezTo>
                    <a:pt x="1117" y="1571"/>
                    <a:pt x="1118" y="1571"/>
                    <a:pt x="1119" y="1571"/>
                  </a:cubicBezTo>
                  <a:cubicBezTo>
                    <a:pt x="1119" y="1570"/>
                    <a:pt x="1119" y="1569"/>
                    <a:pt x="1119" y="1568"/>
                  </a:cubicBezTo>
                  <a:cubicBezTo>
                    <a:pt x="1118" y="1568"/>
                    <a:pt x="1117" y="1568"/>
                    <a:pt x="1116" y="1568"/>
                  </a:cubicBezTo>
                  <a:cubicBezTo>
                    <a:pt x="1116" y="1569"/>
                    <a:pt x="1116" y="1570"/>
                    <a:pt x="1116" y="1571"/>
                  </a:cubicBezTo>
                  <a:close/>
                  <a:moveTo>
                    <a:pt x="1268" y="1571"/>
                  </a:moveTo>
                  <a:cubicBezTo>
                    <a:pt x="1269" y="1571"/>
                    <a:pt x="1270" y="1571"/>
                    <a:pt x="1271" y="1571"/>
                  </a:cubicBezTo>
                  <a:cubicBezTo>
                    <a:pt x="1271" y="1570"/>
                    <a:pt x="1271" y="1569"/>
                    <a:pt x="1271" y="1568"/>
                  </a:cubicBezTo>
                  <a:cubicBezTo>
                    <a:pt x="1270" y="1568"/>
                    <a:pt x="1269" y="1568"/>
                    <a:pt x="1268" y="1568"/>
                  </a:cubicBezTo>
                  <a:cubicBezTo>
                    <a:pt x="1268" y="1569"/>
                    <a:pt x="1268" y="1570"/>
                    <a:pt x="1268" y="1571"/>
                  </a:cubicBezTo>
                  <a:close/>
                  <a:moveTo>
                    <a:pt x="296" y="1569"/>
                  </a:moveTo>
                  <a:cubicBezTo>
                    <a:pt x="298" y="1574"/>
                    <a:pt x="294" y="1573"/>
                    <a:pt x="294" y="1576"/>
                  </a:cubicBezTo>
                  <a:cubicBezTo>
                    <a:pt x="295" y="1576"/>
                    <a:pt x="296" y="1578"/>
                    <a:pt x="297" y="1579"/>
                  </a:cubicBezTo>
                  <a:cubicBezTo>
                    <a:pt x="298" y="1580"/>
                    <a:pt x="301" y="1580"/>
                    <a:pt x="300" y="1584"/>
                  </a:cubicBezTo>
                  <a:cubicBezTo>
                    <a:pt x="298" y="1584"/>
                    <a:pt x="295" y="1584"/>
                    <a:pt x="293" y="1584"/>
                  </a:cubicBezTo>
                  <a:cubicBezTo>
                    <a:pt x="292" y="1589"/>
                    <a:pt x="297" y="1589"/>
                    <a:pt x="302" y="1588"/>
                  </a:cubicBezTo>
                  <a:cubicBezTo>
                    <a:pt x="302" y="1583"/>
                    <a:pt x="310" y="1585"/>
                    <a:pt x="311" y="1581"/>
                  </a:cubicBezTo>
                  <a:cubicBezTo>
                    <a:pt x="309" y="1579"/>
                    <a:pt x="308" y="1576"/>
                    <a:pt x="306" y="1574"/>
                  </a:cubicBezTo>
                  <a:cubicBezTo>
                    <a:pt x="304" y="1574"/>
                    <a:pt x="302" y="1574"/>
                    <a:pt x="300" y="1574"/>
                  </a:cubicBezTo>
                  <a:cubicBezTo>
                    <a:pt x="298" y="1574"/>
                    <a:pt x="297" y="1576"/>
                    <a:pt x="297" y="1574"/>
                  </a:cubicBezTo>
                  <a:cubicBezTo>
                    <a:pt x="300" y="1574"/>
                    <a:pt x="300" y="1570"/>
                    <a:pt x="296" y="1569"/>
                  </a:cubicBezTo>
                  <a:close/>
                  <a:moveTo>
                    <a:pt x="380" y="1573"/>
                  </a:moveTo>
                  <a:cubicBezTo>
                    <a:pt x="383" y="1573"/>
                    <a:pt x="387" y="1573"/>
                    <a:pt x="391" y="1573"/>
                  </a:cubicBezTo>
                  <a:cubicBezTo>
                    <a:pt x="390" y="1572"/>
                    <a:pt x="390" y="1570"/>
                    <a:pt x="390" y="1569"/>
                  </a:cubicBezTo>
                  <a:cubicBezTo>
                    <a:pt x="387" y="1569"/>
                    <a:pt x="383" y="1569"/>
                    <a:pt x="380" y="1569"/>
                  </a:cubicBezTo>
                  <a:cubicBezTo>
                    <a:pt x="380" y="1570"/>
                    <a:pt x="380" y="1572"/>
                    <a:pt x="380" y="1573"/>
                  </a:cubicBezTo>
                  <a:close/>
                  <a:moveTo>
                    <a:pt x="712" y="1571"/>
                  </a:moveTo>
                  <a:cubicBezTo>
                    <a:pt x="712" y="1575"/>
                    <a:pt x="713" y="1573"/>
                    <a:pt x="715" y="1573"/>
                  </a:cubicBezTo>
                  <a:cubicBezTo>
                    <a:pt x="718" y="1573"/>
                    <a:pt x="723" y="1574"/>
                    <a:pt x="723" y="1571"/>
                  </a:cubicBezTo>
                  <a:cubicBezTo>
                    <a:pt x="720" y="1568"/>
                    <a:pt x="716" y="1570"/>
                    <a:pt x="712" y="1571"/>
                  </a:cubicBezTo>
                  <a:close/>
                  <a:moveTo>
                    <a:pt x="831" y="1584"/>
                  </a:moveTo>
                  <a:cubicBezTo>
                    <a:pt x="836" y="1583"/>
                    <a:pt x="836" y="1578"/>
                    <a:pt x="839" y="1574"/>
                  </a:cubicBezTo>
                  <a:cubicBezTo>
                    <a:pt x="834" y="1575"/>
                    <a:pt x="837" y="1568"/>
                    <a:pt x="832" y="1569"/>
                  </a:cubicBezTo>
                  <a:cubicBezTo>
                    <a:pt x="829" y="1574"/>
                    <a:pt x="827" y="1579"/>
                    <a:pt x="831" y="1584"/>
                  </a:cubicBezTo>
                  <a:close/>
                  <a:moveTo>
                    <a:pt x="846" y="1577"/>
                  </a:moveTo>
                  <a:cubicBezTo>
                    <a:pt x="847" y="1574"/>
                    <a:pt x="852" y="1576"/>
                    <a:pt x="851" y="1571"/>
                  </a:cubicBezTo>
                  <a:cubicBezTo>
                    <a:pt x="849" y="1571"/>
                    <a:pt x="849" y="1569"/>
                    <a:pt x="846" y="1569"/>
                  </a:cubicBezTo>
                  <a:cubicBezTo>
                    <a:pt x="848" y="1573"/>
                    <a:pt x="842" y="1576"/>
                    <a:pt x="846" y="1577"/>
                  </a:cubicBezTo>
                  <a:close/>
                  <a:moveTo>
                    <a:pt x="940" y="1571"/>
                  </a:moveTo>
                  <a:cubicBezTo>
                    <a:pt x="943" y="1577"/>
                    <a:pt x="933" y="1572"/>
                    <a:pt x="934" y="1576"/>
                  </a:cubicBezTo>
                  <a:cubicBezTo>
                    <a:pt x="937" y="1577"/>
                    <a:pt x="932" y="1578"/>
                    <a:pt x="936" y="1581"/>
                  </a:cubicBezTo>
                  <a:cubicBezTo>
                    <a:pt x="934" y="1582"/>
                    <a:pt x="930" y="1582"/>
                    <a:pt x="928" y="1584"/>
                  </a:cubicBezTo>
                  <a:cubicBezTo>
                    <a:pt x="926" y="1580"/>
                    <a:pt x="928" y="1572"/>
                    <a:pt x="923" y="1571"/>
                  </a:cubicBezTo>
                  <a:cubicBezTo>
                    <a:pt x="923" y="1574"/>
                    <a:pt x="918" y="1572"/>
                    <a:pt x="919" y="1576"/>
                  </a:cubicBezTo>
                  <a:cubicBezTo>
                    <a:pt x="923" y="1574"/>
                    <a:pt x="920" y="1579"/>
                    <a:pt x="922" y="1581"/>
                  </a:cubicBezTo>
                  <a:cubicBezTo>
                    <a:pt x="924" y="1584"/>
                    <a:pt x="930" y="1586"/>
                    <a:pt x="931" y="1592"/>
                  </a:cubicBezTo>
                  <a:cubicBezTo>
                    <a:pt x="939" y="1596"/>
                    <a:pt x="944" y="1589"/>
                    <a:pt x="951" y="1587"/>
                  </a:cubicBezTo>
                  <a:cubicBezTo>
                    <a:pt x="954" y="1580"/>
                    <a:pt x="948" y="1579"/>
                    <a:pt x="951" y="1574"/>
                  </a:cubicBezTo>
                  <a:cubicBezTo>
                    <a:pt x="955" y="1575"/>
                    <a:pt x="954" y="1580"/>
                    <a:pt x="960" y="1579"/>
                  </a:cubicBezTo>
                  <a:cubicBezTo>
                    <a:pt x="961" y="1581"/>
                    <a:pt x="962" y="1583"/>
                    <a:pt x="963" y="1584"/>
                  </a:cubicBezTo>
                  <a:cubicBezTo>
                    <a:pt x="965" y="1579"/>
                    <a:pt x="966" y="1575"/>
                    <a:pt x="966" y="1569"/>
                  </a:cubicBezTo>
                  <a:cubicBezTo>
                    <a:pt x="960" y="1568"/>
                    <a:pt x="955" y="1571"/>
                    <a:pt x="954" y="1571"/>
                  </a:cubicBezTo>
                  <a:cubicBezTo>
                    <a:pt x="952" y="1572"/>
                    <a:pt x="952" y="1571"/>
                    <a:pt x="951" y="1573"/>
                  </a:cubicBezTo>
                  <a:cubicBezTo>
                    <a:pt x="947" y="1576"/>
                    <a:pt x="946" y="1569"/>
                    <a:pt x="945" y="1569"/>
                  </a:cubicBezTo>
                  <a:cubicBezTo>
                    <a:pt x="944" y="1571"/>
                    <a:pt x="942" y="1571"/>
                    <a:pt x="940" y="1571"/>
                  </a:cubicBezTo>
                  <a:close/>
                  <a:moveTo>
                    <a:pt x="1333" y="1574"/>
                  </a:moveTo>
                  <a:cubicBezTo>
                    <a:pt x="1334" y="1574"/>
                    <a:pt x="1337" y="1574"/>
                    <a:pt x="1337" y="1576"/>
                  </a:cubicBezTo>
                  <a:cubicBezTo>
                    <a:pt x="1342" y="1574"/>
                    <a:pt x="1346" y="1572"/>
                    <a:pt x="1350" y="1569"/>
                  </a:cubicBezTo>
                  <a:cubicBezTo>
                    <a:pt x="1342" y="1569"/>
                    <a:pt x="1336" y="1570"/>
                    <a:pt x="1333" y="1574"/>
                  </a:cubicBezTo>
                  <a:close/>
                  <a:moveTo>
                    <a:pt x="1176" y="1590"/>
                  </a:moveTo>
                  <a:cubicBezTo>
                    <a:pt x="1176" y="1583"/>
                    <a:pt x="1183" y="1584"/>
                    <a:pt x="1185" y="1579"/>
                  </a:cubicBezTo>
                  <a:cubicBezTo>
                    <a:pt x="1180" y="1580"/>
                    <a:pt x="1184" y="1572"/>
                    <a:pt x="1180" y="1571"/>
                  </a:cubicBezTo>
                  <a:cubicBezTo>
                    <a:pt x="1180" y="1575"/>
                    <a:pt x="1178" y="1569"/>
                    <a:pt x="1174" y="1571"/>
                  </a:cubicBezTo>
                  <a:cubicBezTo>
                    <a:pt x="1175" y="1577"/>
                    <a:pt x="1172" y="1587"/>
                    <a:pt x="1176" y="1590"/>
                  </a:cubicBezTo>
                  <a:close/>
                  <a:moveTo>
                    <a:pt x="1604" y="1571"/>
                  </a:moveTo>
                  <a:cubicBezTo>
                    <a:pt x="1607" y="1571"/>
                    <a:pt x="1604" y="1578"/>
                    <a:pt x="1603" y="1579"/>
                  </a:cubicBezTo>
                  <a:cubicBezTo>
                    <a:pt x="1599" y="1578"/>
                    <a:pt x="1605" y="1575"/>
                    <a:pt x="1604" y="1571"/>
                  </a:cubicBezTo>
                  <a:close/>
                  <a:moveTo>
                    <a:pt x="488" y="1573"/>
                  </a:moveTo>
                  <a:cubicBezTo>
                    <a:pt x="495" y="1574"/>
                    <a:pt x="487" y="1582"/>
                    <a:pt x="488" y="1573"/>
                  </a:cubicBezTo>
                  <a:close/>
                  <a:moveTo>
                    <a:pt x="505" y="1582"/>
                  </a:moveTo>
                  <a:cubicBezTo>
                    <a:pt x="506" y="1578"/>
                    <a:pt x="516" y="1583"/>
                    <a:pt x="514" y="1576"/>
                  </a:cubicBezTo>
                  <a:cubicBezTo>
                    <a:pt x="507" y="1579"/>
                    <a:pt x="501" y="1571"/>
                    <a:pt x="498" y="1574"/>
                  </a:cubicBezTo>
                  <a:cubicBezTo>
                    <a:pt x="500" y="1574"/>
                    <a:pt x="500" y="1577"/>
                    <a:pt x="500" y="1579"/>
                  </a:cubicBezTo>
                  <a:cubicBezTo>
                    <a:pt x="508" y="1576"/>
                    <a:pt x="501" y="1579"/>
                    <a:pt x="505" y="1582"/>
                  </a:cubicBezTo>
                  <a:close/>
                  <a:moveTo>
                    <a:pt x="534" y="1576"/>
                  </a:moveTo>
                  <a:cubicBezTo>
                    <a:pt x="530" y="1576"/>
                    <a:pt x="526" y="1575"/>
                    <a:pt x="526" y="1579"/>
                  </a:cubicBezTo>
                  <a:cubicBezTo>
                    <a:pt x="528" y="1580"/>
                    <a:pt x="529" y="1582"/>
                    <a:pt x="529" y="1585"/>
                  </a:cubicBezTo>
                  <a:cubicBezTo>
                    <a:pt x="535" y="1585"/>
                    <a:pt x="537" y="1588"/>
                    <a:pt x="543" y="1587"/>
                  </a:cubicBezTo>
                  <a:cubicBezTo>
                    <a:pt x="542" y="1582"/>
                    <a:pt x="545" y="1581"/>
                    <a:pt x="546" y="1579"/>
                  </a:cubicBezTo>
                  <a:cubicBezTo>
                    <a:pt x="544" y="1579"/>
                    <a:pt x="545" y="1575"/>
                    <a:pt x="544" y="1573"/>
                  </a:cubicBezTo>
                  <a:cubicBezTo>
                    <a:pt x="540" y="1572"/>
                    <a:pt x="537" y="1575"/>
                    <a:pt x="534" y="1576"/>
                  </a:cubicBezTo>
                  <a:close/>
                  <a:moveTo>
                    <a:pt x="997" y="1579"/>
                  </a:moveTo>
                  <a:cubicBezTo>
                    <a:pt x="994" y="1578"/>
                    <a:pt x="996" y="1573"/>
                    <a:pt x="991" y="1574"/>
                  </a:cubicBezTo>
                  <a:cubicBezTo>
                    <a:pt x="993" y="1569"/>
                    <a:pt x="1002" y="1575"/>
                    <a:pt x="997" y="1579"/>
                  </a:cubicBezTo>
                  <a:close/>
                  <a:moveTo>
                    <a:pt x="651" y="1579"/>
                  </a:moveTo>
                  <a:cubicBezTo>
                    <a:pt x="652" y="1582"/>
                    <a:pt x="652" y="1588"/>
                    <a:pt x="656" y="1588"/>
                  </a:cubicBezTo>
                  <a:cubicBezTo>
                    <a:pt x="659" y="1584"/>
                    <a:pt x="662" y="1577"/>
                    <a:pt x="655" y="1574"/>
                  </a:cubicBezTo>
                  <a:cubicBezTo>
                    <a:pt x="656" y="1578"/>
                    <a:pt x="654" y="1579"/>
                    <a:pt x="651" y="1579"/>
                  </a:cubicBezTo>
                  <a:close/>
                  <a:moveTo>
                    <a:pt x="785" y="1576"/>
                  </a:moveTo>
                  <a:cubicBezTo>
                    <a:pt x="787" y="1581"/>
                    <a:pt x="784" y="1592"/>
                    <a:pt x="791" y="1593"/>
                  </a:cubicBezTo>
                  <a:cubicBezTo>
                    <a:pt x="796" y="1595"/>
                    <a:pt x="793" y="1588"/>
                    <a:pt x="797" y="1588"/>
                  </a:cubicBezTo>
                  <a:cubicBezTo>
                    <a:pt x="797" y="1582"/>
                    <a:pt x="794" y="1580"/>
                    <a:pt x="799" y="1576"/>
                  </a:cubicBezTo>
                  <a:cubicBezTo>
                    <a:pt x="793" y="1577"/>
                    <a:pt x="789" y="1572"/>
                    <a:pt x="785" y="1576"/>
                  </a:cubicBezTo>
                  <a:close/>
                  <a:moveTo>
                    <a:pt x="817" y="1577"/>
                  </a:moveTo>
                  <a:cubicBezTo>
                    <a:pt x="817" y="1579"/>
                    <a:pt x="817" y="1582"/>
                    <a:pt x="817" y="1584"/>
                  </a:cubicBezTo>
                  <a:cubicBezTo>
                    <a:pt x="817" y="1586"/>
                    <a:pt x="813" y="1585"/>
                    <a:pt x="814" y="1588"/>
                  </a:cubicBezTo>
                  <a:cubicBezTo>
                    <a:pt x="816" y="1591"/>
                    <a:pt x="819" y="1592"/>
                    <a:pt x="823" y="1592"/>
                  </a:cubicBezTo>
                  <a:cubicBezTo>
                    <a:pt x="827" y="1585"/>
                    <a:pt x="823" y="1580"/>
                    <a:pt x="822" y="1574"/>
                  </a:cubicBezTo>
                  <a:cubicBezTo>
                    <a:pt x="819" y="1575"/>
                    <a:pt x="814" y="1572"/>
                    <a:pt x="814" y="1576"/>
                  </a:cubicBezTo>
                  <a:cubicBezTo>
                    <a:pt x="815" y="1576"/>
                    <a:pt x="817" y="1576"/>
                    <a:pt x="817" y="1577"/>
                  </a:cubicBezTo>
                  <a:close/>
                  <a:moveTo>
                    <a:pt x="1136" y="1587"/>
                  </a:moveTo>
                  <a:cubicBezTo>
                    <a:pt x="1138" y="1587"/>
                    <a:pt x="1140" y="1587"/>
                    <a:pt x="1142" y="1587"/>
                  </a:cubicBezTo>
                  <a:cubicBezTo>
                    <a:pt x="1142" y="1585"/>
                    <a:pt x="1142" y="1584"/>
                    <a:pt x="1142" y="1582"/>
                  </a:cubicBezTo>
                  <a:cubicBezTo>
                    <a:pt x="1142" y="1581"/>
                    <a:pt x="1140" y="1581"/>
                    <a:pt x="1140" y="1581"/>
                  </a:cubicBezTo>
                  <a:cubicBezTo>
                    <a:pt x="1140" y="1578"/>
                    <a:pt x="1142" y="1573"/>
                    <a:pt x="1137" y="1574"/>
                  </a:cubicBezTo>
                  <a:cubicBezTo>
                    <a:pt x="1134" y="1579"/>
                    <a:pt x="1138" y="1581"/>
                    <a:pt x="1136" y="1587"/>
                  </a:cubicBezTo>
                  <a:close/>
                  <a:moveTo>
                    <a:pt x="1157" y="1577"/>
                  </a:moveTo>
                  <a:cubicBezTo>
                    <a:pt x="1159" y="1580"/>
                    <a:pt x="1157" y="1587"/>
                    <a:pt x="1160" y="1588"/>
                  </a:cubicBezTo>
                  <a:cubicBezTo>
                    <a:pt x="1160" y="1584"/>
                    <a:pt x="1163" y="1583"/>
                    <a:pt x="1163" y="1581"/>
                  </a:cubicBezTo>
                  <a:cubicBezTo>
                    <a:pt x="1163" y="1581"/>
                    <a:pt x="1162" y="1579"/>
                    <a:pt x="1162" y="1577"/>
                  </a:cubicBezTo>
                  <a:cubicBezTo>
                    <a:pt x="1162" y="1576"/>
                    <a:pt x="1163" y="1575"/>
                    <a:pt x="1163" y="1574"/>
                  </a:cubicBezTo>
                  <a:cubicBezTo>
                    <a:pt x="1159" y="1573"/>
                    <a:pt x="1160" y="1577"/>
                    <a:pt x="1157" y="1577"/>
                  </a:cubicBezTo>
                  <a:close/>
                  <a:moveTo>
                    <a:pt x="1223" y="1574"/>
                  </a:moveTo>
                  <a:cubicBezTo>
                    <a:pt x="1229" y="1575"/>
                    <a:pt x="1225" y="1584"/>
                    <a:pt x="1220" y="1584"/>
                  </a:cubicBezTo>
                  <a:cubicBezTo>
                    <a:pt x="1219" y="1579"/>
                    <a:pt x="1225" y="1580"/>
                    <a:pt x="1223" y="1574"/>
                  </a:cubicBezTo>
                  <a:close/>
                  <a:moveTo>
                    <a:pt x="640" y="1584"/>
                  </a:moveTo>
                  <a:cubicBezTo>
                    <a:pt x="635" y="1582"/>
                    <a:pt x="632" y="1588"/>
                    <a:pt x="637" y="1588"/>
                  </a:cubicBezTo>
                  <a:cubicBezTo>
                    <a:pt x="636" y="1580"/>
                    <a:pt x="644" y="1589"/>
                    <a:pt x="645" y="1588"/>
                  </a:cubicBezTo>
                  <a:cubicBezTo>
                    <a:pt x="649" y="1586"/>
                    <a:pt x="643" y="1584"/>
                    <a:pt x="643" y="1582"/>
                  </a:cubicBezTo>
                  <a:cubicBezTo>
                    <a:pt x="645" y="1582"/>
                    <a:pt x="648" y="1582"/>
                    <a:pt x="648" y="1581"/>
                  </a:cubicBezTo>
                  <a:cubicBezTo>
                    <a:pt x="644" y="1581"/>
                    <a:pt x="646" y="1576"/>
                    <a:pt x="643" y="1576"/>
                  </a:cubicBezTo>
                  <a:cubicBezTo>
                    <a:pt x="642" y="1579"/>
                    <a:pt x="639" y="1579"/>
                    <a:pt x="640" y="1584"/>
                  </a:cubicBezTo>
                  <a:close/>
                  <a:moveTo>
                    <a:pt x="700" y="1590"/>
                  </a:moveTo>
                  <a:cubicBezTo>
                    <a:pt x="702" y="1591"/>
                    <a:pt x="707" y="1589"/>
                    <a:pt x="708" y="1590"/>
                  </a:cubicBezTo>
                  <a:cubicBezTo>
                    <a:pt x="708" y="1590"/>
                    <a:pt x="708" y="1593"/>
                    <a:pt x="708" y="1593"/>
                  </a:cubicBezTo>
                  <a:cubicBezTo>
                    <a:pt x="714" y="1595"/>
                    <a:pt x="722" y="1594"/>
                    <a:pt x="728" y="1595"/>
                  </a:cubicBezTo>
                  <a:cubicBezTo>
                    <a:pt x="732" y="1595"/>
                    <a:pt x="734" y="1598"/>
                    <a:pt x="737" y="1596"/>
                  </a:cubicBezTo>
                  <a:cubicBezTo>
                    <a:pt x="737" y="1594"/>
                    <a:pt x="737" y="1591"/>
                    <a:pt x="737" y="1588"/>
                  </a:cubicBezTo>
                  <a:cubicBezTo>
                    <a:pt x="732" y="1590"/>
                    <a:pt x="731" y="1587"/>
                    <a:pt x="729" y="1585"/>
                  </a:cubicBezTo>
                  <a:cubicBezTo>
                    <a:pt x="729" y="1585"/>
                    <a:pt x="727" y="1586"/>
                    <a:pt x="726" y="1585"/>
                  </a:cubicBezTo>
                  <a:cubicBezTo>
                    <a:pt x="723" y="1582"/>
                    <a:pt x="722" y="1577"/>
                    <a:pt x="720" y="1576"/>
                  </a:cubicBezTo>
                  <a:cubicBezTo>
                    <a:pt x="719" y="1578"/>
                    <a:pt x="718" y="1575"/>
                    <a:pt x="715" y="1576"/>
                  </a:cubicBezTo>
                  <a:cubicBezTo>
                    <a:pt x="713" y="1577"/>
                    <a:pt x="715" y="1582"/>
                    <a:pt x="712" y="1582"/>
                  </a:cubicBezTo>
                  <a:cubicBezTo>
                    <a:pt x="710" y="1582"/>
                    <a:pt x="707" y="1583"/>
                    <a:pt x="706" y="1585"/>
                  </a:cubicBezTo>
                  <a:cubicBezTo>
                    <a:pt x="708" y="1586"/>
                    <a:pt x="709" y="1585"/>
                    <a:pt x="710" y="1587"/>
                  </a:cubicBezTo>
                  <a:cubicBezTo>
                    <a:pt x="705" y="1585"/>
                    <a:pt x="702" y="1585"/>
                    <a:pt x="700" y="1590"/>
                  </a:cubicBezTo>
                  <a:close/>
                  <a:moveTo>
                    <a:pt x="713" y="1590"/>
                  </a:moveTo>
                  <a:cubicBezTo>
                    <a:pt x="718" y="1591"/>
                    <a:pt x="719" y="1584"/>
                    <a:pt x="714" y="1584"/>
                  </a:cubicBezTo>
                  <a:cubicBezTo>
                    <a:pt x="714" y="1586"/>
                    <a:pt x="712" y="1587"/>
                    <a:pt x="713" y="1590"/>
                  </a:cubicBezTo>
                  <a:close/>
                  <a:moveTo>
                    <a:pt x="750" y="1588"/>
                  </a:moveTo>
                  <a:cubicBezTo>
                    <a:pt x="747" y="1582"/>
                    <a:pt x="753" y="1583"/>
                    <a:pt x="754" y="1579"/>
                  </a:cubicBezTo>
                  <a:cubicBezTo>
                    <a:pt x="751" y="1578"/>
                    <a:pt x="744" y="1574"/>
                    <a:pt x="743" y="1577"/>
                  </a:cubicBezTo>
                  <a:cubicBezTo>
                    <a:pt x="747" y="1579"/>
                    <a:pt x="745" y="1587"/>
                    <a:pt x="750" y="1588"/>
                  </a:cubicBezTo>
                  <a:close/>
                  <a:moveTo>
                    <a:pt x="574" y="1577"/>
                  </a:moveTo>
                  <a:cubicBezTo>
                    <a:pt x="573" y="1581"/>
                    <a:pt x="565" y="1577"/>
                    <a:pt x="566" y="1582"/>
                  </a:cubicBezTo>
                  <a:cubicBezTo>
                    <a:pt x="573" y="1582"/>
                    <a:pt x="574" y="1581"/>
                    <a:pt x="577" y="1585"/>
                  </a:cubicBezTo>
                  <a:cubicBezTo>
                    <a:pt x="577" y="1584"/>
                    <a:pt x="575" y="1590"/>
                    <a:pt x="579" y="1588"/>
                  </a:cubicBezTo>
                  <a:cubicBezTo>
                    <a:pt x="581" y="1588"/>
                    <a:pt x="580" y="1584"/>
                    <a:pt x="582" y="1584"/>
                  </a:cubicBezTo>
                  <a:cubicBezTo>
                    <a:pt x="584" y="1584"/>
                    <a:pt x="586" y="1584"/>
                    <a:pt x="588" y="1584"/>
                  </a:cubicBezTo>
                  <a:cubicBezTo>
                    <a:pt x="586" y="1586"/>
                    <a:pt x="586" y="1588"/>
                    <a:pt x="588" y="1590"/>
                  </a:cubicBezTo>
                  <a:cubicBezTo>
                    <a:pt x="594" y="1592"/>
                    <a:pt x="594" y="1588"/>
                    <a:pt x="596" y="1587"/>
                  </a:cubicBezTo>
                  <a:cubicBezTo>
                    <a:pt x="597" y="1586"/>
                    <a:pt x="603" y="1586"/>
                    <a:pt x="602" y="1582"/>
                  </a:cubicBezTo>
                  <a:cubicBezTo>
                    <a:pt x="595" y="1578"/>
                    <a:pt x="579" y="1584"/>
                    <a:pt x="574" y="1577"/>
                  </a:cubicBezTo>
                  <a:close/>
                  <a:moveTo>
                    <a:pt x="676" y="1585"/>
                  </a:moveTo>
                  <a:cubicBezTo>
                    <a:pt x="676" y="1585"/>
                    <a:pt x="679" y="1588"/>
                    <a:pt x="679" y="1588"/>
                  </a:cubicBezTo>
                  <a:cubicBezTo>
                    <a:pt x="680" y="1590"/>
                    <a:pt x="682" y="1590"/>
                    <a:pt x="683" y="1592"/>
                  </a:cubicBezTo>
                  <a:cubicBezTo>
                    <a:pt x="682" y="1588"/>
                    <a:pt x="680" y="1582"/>
                    <a:pt x="683" y="1579"/>
                  </a:cubicBezTo>
                  <a:cubicBezTo>
                    <a:pt x="680" y="1579"/>
                    <a:pt x="677" y="1579"/>
                    <a:pt x="675" y="1577"/>
                  </a:cubicBezTo>
                  <a:cubicBezTo>
                    <a:pt x="678" y="1581"/>
                    <a:pt x="675" y="1584"/>
                    <a:pt x="676" y="1585"/>
                  </a:cubicBezTo>
                  <a:close/>
                  <a:moveTo>
                    <a:pt x="852" y="1582"/>
                  </a:moveTo>
                  <a:cubicBezTo>
                    <a:pt x="854" y="1582"/>
                    <a:pt x="855" y="1582"/>
                    <a:pt x="856" y="1582"/>
                  </a:cubicBezTo>
                  <a:cubicBezTo>
                    <a:pt x="856" y="1581"/>
                    <a:pt x="856" y="1580"/>
                    <a:pt x="856" y="1579"/>
                  </a:cubicBezTo>
                  <a:cubicBezTo>
                    <a:pt x="854" y="1579"/>
                    <a:pt x="853" y="1579"/>
                    <a:pt x="852" y="1579"/>
                  </a:cubicBezTo>
                  <a:cubicBezTo>
                    <a:pt x="852" y="1580"/>
                    <a:pt x="852" y="1581"/>
                    <a:pt x="852" y="1582"/>
                  </a:cubicBezTo>
                  <a:close/>
                  <a:moveTo>
                    <a:pt x="1580" y="1584"/>
                  </a:moveTo>
                  <a:cubicBezTo>
                    <a:pt x="1581" y="1584"/>
                    <a:pt x="1582" y="1584"/>
                    <a:pt x="1583" y="1584"/>
                  </a:cubicBezTo>
                  <a:cubicBezTo>
                    <a:pt x="1583" y="1583"/>
                    <a:pt x="1583" y="1582"/>
                    <a:pt x="1583" y="1581"/>
                  </a:cubicBezTo>
                  <a:cubicBezTo>
                    <a:pt x="1582" y="1581"/>
                    <a:pt x="1581" y="1581"/>
                    <a:pt x="1580" y="1581"/>
                  </a:cubicBezTo>
                  <a:cubicBezTo>
                    <a:pt x="1580" y="1582"/>
                    <a:pt x="1580" y="1583"/>
                    <a:pt x="1580" y="1584"/>
                  </a:cubicBezTo>
                  <a:close/>
                  <a:moveTo>
                    <a:pt x="312" y="1582"/>
                  </a:moveTo>
                  <a:cubicBezTo>
                    <a:pt x="315" y="1588"/>
                    <a:pt x="308" y="1585"/>
                    <a:pt x="310" y="1590"/>
                  </a:cubicBezTo>
                  <a:cubicBezTo>
                    <a:pt x="315" y="1592"/>
                    <a:pt x="318" y="1591"/>
                    <a:pt x="324" y="1592"/>
                  </a:cubicBezTo>
                  <a:cubicBezTo>
                    <a:pt x="326" y="1592"/>
                    <a:pt x="337" y="1597"/>
                    <a:pt x="336" y="1590"/>
                  </a:cubicBezTo>
                  <a:cubicBezTo>
                    <a:pt x="327" y="1590"/>
                    <a:pt x="325" y="1589"/>
                    <a:pt x="317" y="1590"/>
                  </a:cubicBezTo>
                  <a:cubicBezTo>
                    <a:pt x="317" y="1588"/>
                    <a:pt x="316" y="1588"/>
                    <a:pt x="316" y="1587"/>
                  </a:cubicBezTo>
                  <a:cubicBezTo>
                    <a:pt x="315" y="1584"/>
                    <a:pt x="318" y="1584"/>
                    <a:pt x="319" y="1582"/>
                  </a:cubicBezTo>
                  <a:cubicBezTo>
                    <a:pt x="317" y="1582"/>
                    <a:pt x="314" y="1582"/>
                    <a:pt x="312" y="1582"/>
                  </a:cubicBezTo>
                  <a:close/>
                  <a:moveTo>
                    <a:pt x="1346" y="1593"/>
                  </a:moveTo>
                  <a:cubicBezTo>
                    <a:pt x="1347" y="1591"/>
                    <a:pt x="1345" y="1591"/>
                    <a:pt x="1345" y="1590"/>
                  </a:cubicBezTo>
                  <a:cubicBezTo>
                    <a:pt x="1344" y="1588"/>
                    <a:pt x="1343" y="1579"/>
                    <a:pt x="1342" y="1584"/>
                  </a:cubicBezTo>
                  <a:cubicBezTo>
                    <a:pt x="1342" y="1590"/>
                    <a:pt x="1338" y="1594"/>
                    <a:pt x="1346" y="1593"/>
                  </a:cubicBezTo>
                  <a:close/>
                  <a:moveTo>
                    <a:pt x="1445" y="1584"/>
                  </a:moveTo>
                  <a:cubicBezTo>
                    <a:pt x="1446" y="1584"/>
                    <a:pt x="1446" y="1587"/>
                    <a:pt x="1448" y="1587"/>
                  </a:cubicBezTo>
                  <a:cubicBezTo>
                    <a:pt x="1447" y="1591"/>
                    <a:pt x="1443" y="1587"/>
                    <a:pt x="1445" y="1584"/>
                  </a:cubicBezTo>
                  <a:close/>
                  <a:moveTo>
                    <a:pt x="810" y="1590"/>
                  </a:moveTo>
                  <a:cubicBezTo>
                    <a:pt x="809" y="1592"/>
                    <a:pt x="808" y="1593"/>
                    <a:pt x="805" y="1593"/>
                  </a:cubicBezTo>
                  <a:cubicBezTo>
                    <a:pt x="804" y="1590"/>
                    <a:pt x="807" y="1590"/>
                    <a:pt x="810" y="1590"/>
                  </a:cubicBezTo>
                  <a:close/>
                  <a:moveTo>
                    <a:pt x="1532" y="1593"/>
                  </a:moveTo>
                  <a:cubicBezTo>
                    <a:pt x="1533" y="1593"/>
                    <a:pt x="1534" y="1593"/>
                    <a:pt x="1535" y="1593"/>
                  </a:cubicBezTo>
                  <a:cubicBezTo>
                    <a:pt x="1535" y="1592"/>
                    <a:pt x="1535" y="1591"/>
                    <a:pt x="1535" y="1590"/>
                  </a:cubicBezTo>
                  <a:cubicBezTo>
                    <a:pt x="1534" y="1590"/>
                    <a:pt x="1533" y="1590"/>
                    <a:pt x="1532" y="1590"/>
                  </a:cubicBezTo>
                  <a:cubicBezTo>
                    <a:pt x="1532" y="1591"/>
                    <a:pt x="1532" y="1592"/>
                    <a:pt x="1532" y="1593"/>
                  </a:cubicBezTo>
                  <a:close/>
                  <a:moveTo>
                    <a:pt x="358" y="1598"/>
                  </a:moveTo>
                  <a:cubicBezTo>
                    <a:pt x="359" y="1598"/>
                    <a:pt x="360" y="1598"/>
                    <a:pt x="361" y="1598"/>
                  </a:cubicBezTo>
                  <a:cubicBezTo>
                    <a:pt x="361" y="1597"/>
                    <a:pt x="361" y="1596"/>
                    <a:pt x="361" y="1595"/>
                  </a:cubicBezTo>
                  <a:cubicBezTo>
                    <a:pt x="360" y="1595"/>
                    <a:pt x="359" y="1595"/>
                    <a:pt x="358" y="1595"/>
                  </a:cubicBezTo>
                  <a:cubicBezTo>
                    <a:pt x="358" y="1596"/>
                    <a:pt x="358" y="1597"/>
                    <a:pt x="358" y="1598"/>
                  </a:cubicBezTo>
                  <a:close/>
                  <a:moveTo>
                    <a:pt x="368" y="1595"/>
                  </a:moveTo>
                  <a:cubicBezTo>
                    <a:pt x="371" y="1595"/>
                    <a:pt x="372" y="1598"/>
                    <a:pt x="372" y="1601"/>
                  </a:cubicBezTo>
                  <a:cubicBezTo>
                    <a:pt x="369" y="1601"/>
                    <a:pt x="368" y="1598"/>
                    <a:pt x="368" y="1595"/>
                  </a:cubicBezTo>
                  <a:close/>
                  <a:moveTo>
                    <a:pt x="415" y="1598"/>
                  </a:moveTo>
                  <a:cubicBezTo>
                    <a:pt x="416" y="1598"/>
                    <a:pt x="417" y="1598"/>
                    <a:pt x="418" y="1598"/>
                  </a:cubicBezTo>
                  <a:cubicBezTo>
                    <a:pt x="418" y="1597"/>
                    <a:pt x="418" y="1596"/>
                    <a:pt x="418" y="1595"/>
                  </a:cubicBezTo>
                  <a:cubicBezTo>
                    <a:pt x="417" y="1595"/>
                    <a:pt x="415" y="1595"/>
                    <a:pt x="414" y="1595"/>
                  </a:cubicBezTo>
                  <a:cubicBezTo>
                    <a:pt x="414" y="1596"/>
                    <a:pt x="415" y="1597"/>
                    <a:pt x="415" y="1598"/>
                  </a:cubicBezTo>
                  <a:close/>
                  <a:moveTo>
                    <a:pt x="916" y="1607"/>
                  </a:moveTo>
                  <a:cubicBezTo>
                    <a:pt x="923" y="1610"/>
                    <a:pt x="924" y="1604"/>
                    <a:pt x="931" y="1607"/>
                  </a:cubicBezTo>
                  <a:cubicBezTo>
                    <a:pt x="932" y="1602"/>
                    <a:pt x="928" y="1600"/>
                    <a:pt x="931" y="1596"/>
                  </a:cubicBezTo>
                  <a:cubicBezTo>
                    <a:pt x="930" y="1596"/>
                    <a:pt x="929" y="1596"/>
                    <a:pt x="928" y="1596"/>
                  </a:cubicBezTo>
                  <a:cubicBezTo>
                    <a:pt x="927" y="1596"/>
                    <a:pt x="926" y="1597"/>
                    <a:pt x="927" y="1598"/>
                  </a:cubicBezTo>
                  <a:cubicBezTo>
                    <a:pt x="932" y="1603"/>
                    <a:pt x="912" y="1598"/>
                    <a:pt x="916" y="1607"/>
                  </a:cubicBezTo>
                  <a:close/>
                  <a:moveTo>
                    <a:pt x="748" y="1601"/>
                  </a:moveTo>
                  <a:cubicBezTo>
                    <a:pt x="749" y="1601"/>
                    <a:pt x="750" y="1601"/>
                    <a:pt x="751" y="1601"/>
                  </a:cubicBezTo>
                  <a:cubicBezTo>
                    <a:pt x="751" y="1600"/>
                    <a:pt x="751" y="1599"/>
                    <a:pt x="751" y="1598"/>
                  </a:cubicBezTo>
                  <a:cubicBezTo>
                    <a:pt x="750" y="1598"/>
                    <a:pt x="749" y="1598"/>
                    <a:pt x="748" y="1598"/>
                  </a:cubicBezTo>
                  <a:cubicBezTo>
                    <a:pt x="748" y="1599"/>
                    <a:pt x="748" y="1600"/>
                    <a:pt x="748" y="1601"/>
                  </a:cubicBezTo>
                  <a:close/>
                  <a:moveTo>
                    <a:pt x="1176" y="1601"/>
                  </a:moveTo>
                  <a:cubicBezTo>
                    <a:pt x="1177" y="1601"/>
                    <a:pt x="1177" y="1602"/>
                    <a:pt x="1179" y="1603"/>
                  </a:cubicBezTo>
                  <a:cubicBezTo>
                    <a:pt x="1178" y="1600"/>
                    <a:pt x="1179" y="1597"/>
                    <a:pt x="1176" y="1598"/>
                  </a:cubicBezTo>
                  <a:cubicBezTo>
                    <a:pt x="1176" y="1599"/>
                    <a:pt x="1176" y="1600"/>
                    <a:pt x="1176" y="1601"/>
                  </a:cubicBezTo>
                  <a:close/>
                  <a:moveTo>
                    <a:pt x="505" y="1603"/>
                  </a:moveTo>
                  <a:cubicBezTo>
                    <a:pt x="506" y="1603"/>
                    <a:pt x="507" y="1603"/>
                    <a:pt x="509" y="1603"/>
                  </a:cubicBezTo>
                  <a:cubicBezTo>
                    <a:pt x="511" y="1599"/>
                    <a:pt x="503" y="1598"/>
                    <a:pt x="504" y="1601"/>
                  </a:cubicBezTo>
                  <a:cubicBezTo>
                    <a:pt x="505" y="1601"/>
                    <a:pt x="506" y="1601"/>
                    <a:pt x="505" y="1603"/>
                  </a:cubicBezTo>
                  <a:close/>
                  <a:moveTo>
                    <a:pt x="653" y="1601"/>
                  </a:moveTo>
                  <a:cubicBezTo>
                    <a:pt x="654" y="1597"/>
                    <a:pt x="659" y="1602"/>
                    <a:pt x="658" y="1606"/>
                  </a:cubicBezTo>
                  <a:cubicBezTo>
                    <a:pt x="655" y="1606"/>
                    <a:pt x="656" y="1601"/>
                    <a:pt x="653" y="1601"/>
                  </a:cubicBezTo>
                  <a:close/>
                  <a:moveTo>
                    <a:pt x="691" y="1601"/>
                  </a:moveTo>
                  <a:cubicBezTo>
                    <a:pt x="694" y="1596"/>
                    <a:pt x="696" y="1603"/>
                    <a:pt x="695" y="1604"/>
                  </a:cubicBezTo>
                  <a:cubicBezTo>
                    <a:pt x="694" y="1605"/>
                    <a:pt x="693" y="1600"/>
                    <a:pt x="691" y="1601"/>
                  </a:cubicBezTo>
                  <a:close/>
                  <a:moveTo>
                    <a:pt x="830" y="1607"/>
                  </a:moveTo>
                  <a:cubicBezTo>
                    <a:pt x="833" y="1607"/>
                    <a:pt x="840" y="1609"/>
                    <a:pt x="841" y="1606"/>
                  </a:cubicBezTo>
                  <a:cubicBezTo>
                    <a:pt x="835" y="1606"/>
                    <a:pt x="835" y="1601"/>
                    <a:pt x="831" y="1600"/>
                  </a:cubicBezTo>
                  <a:cubicBezTo>
                    <a:pt x="834" y="1605"/>
                    <a:pt x="830" y="1602"/>
                    <a:pt x="830" y="1607"/>
                  </a:cubicBezTo>
                  <a:close/>
                  <a:moveTo>
                    <a:pt x="1011" y="1600"/>
                  </a:moveTo>
                  <a:cubicBezTo>
                    <a:pt x="1014" y="1600"/>
                    <a:pt x="1014" y="1604"/>
                    <a:pt x="1014" y="1607"/>
                  </a:cubicBezTo>
                  <a:cubicBezTo>
                    <a:pt x="1009" y="1609"/>
                    <a:pt x="1012" y="1603"/>
                    <a:pt x="1011" y="1600"/>
                  </a:cubicBezTo>
                  <a:close/>
                  <a:moveTo>
                    <a:pt x="1100" y="1603"/>
                  </a:moveTo>
                  <a:cubicBezTo>
                    <a:pt x="1100" y="1605"/>
                    <a:pt x="1096" y="1604"/>
                    <a:pt x="1094" y="1604"/>
                  </a:cubicBezTo>
                  <a:cubicBezTo>
                    <a:pt x="1095" y="1601"/>
                    <a:pt x="1098" y="1601"/>
                    <a:pt x="1100" y="1603"/>
                  </a:cubicBezTo>
                  <a:close/>
                  <a:moveTo>
                    <a:pt x="1108" y="1604"/>
                  </a:moveTo>
                  <a:cubicBezTo>
                    <a:pt x="1109" y="1604"/>
                    <a:pt x="1110" y="1604"/>
                    <a:pt x="1111" y="1604"/>
                  </a:cubicBezTo>
                  <a:cubicBezTo>
                    <a:pt x="1111" y="1603"/>
                    <a:pt x="1111" y="1602"/>
                    <a:pt x="1111" y="1601"/>
                  </a:cubicBezTo>
                  <a:cubicBezTo>
                    <a:pt x="1110" y="1601"/>
                    <a:pt x="1109" y="1601"/>
                    <a:pt x="1108" y="1601"/>
                  </a:cubicBezTo>
                  <a:cubicBezTo>
                    <a:pt x="1108" y="1602"/>
                    <a:pt x="1108" y="1603"/>
                    <a:pt x="1108" y="1604"/>
                  </a:cubicBezTo>
                  <a:close/>
                  <a:moveTo>
                    <a:pt x="547" y="1603"/>
                  </a:moveTo>
                  <a:cubicBezTo>
                    <a:pt x="548" y="1604"/>
                    <a:pt x="550" y="1604"/>
                    <a:pt x="553" y="1604"/>
                  </a:cubicBezTo>
                  <a:cubicBezTo>
                    <a:pt x="554" y="1607"/>
                    <a:pt x="545" y="1607"/>
                    <a:pt x="547" y="1603"/>
                  </a:cubicBezTo>
                  <a:close/>
                  <a:moveTo>
                    <a:pt x="810" y="1603"/>
                  </a:moveTo>
                  <a:cubicBezTo>
                    <a:pt x="814" y="1600"/>
                    <a:pt x="814" y="1610"/>
                    <a:pt x="810" y="1607"/>
                  </a:cubicBezTo>
                  <a:cubicBezTo>
                    <a:pt x="810" y="1606"/>
                    <a:pt x="810" y="1604"/>
                    <a:pt x="810" y="1603"/>
                  </a:cubicBezTo>
                  <a:close/>
                  <a:moveTo>
                    <a:pt x="976" y="1604"/>
                  </a:moveTo>
                  <a:cubicBezTo>
                    <a:pt x="976" y="1605"/>
                    <a:pt x="976" y="1606"/>
                    <a:pt x="976" y="1607"/>
                  </a:cubicBezTo>
                  <a:cubicBezTo>
                    <a:pt x="980" y="1610"/>
                    <a:pt x="980" y="1602"/>
                    <a:pt x="977" y="1603"/>
                  </a:cubicBezTo>
                  <a:cubicBezTo>
                    <a:pt x="977" y="1604"/>
                    <a:pt x="977" y="1605"/>
                    <a:pt x="976" y="1604"/>
                  </a:cubicBezTo>
                  <a:close/>
                  <a:moveTo>
                    <a:pt x="456" y="1607"/>
                  </a:moveTo>
                  <a:cubicBezTo>
                    <a:pt x="460" y="1612"/>
                    <a:pt x="459" y="1605"/>
                    <a:pt x="458" y="1604"/>
                  </a:cubicBezTo>
                  <a:cubicBezTo>
                    <a:pt x="457" y="1604"/>
                    <a:pt x="455" y="1605"/>
                    <a:pt x="455" y="1606"/>
                  </a:cubicBezTo>
                  <a:cubicBezTo>
                    <a:pt x="455" y="1605"/>
                    <a:pt x="457" y="1608"/>
                    <a:pt x="456" y="1607"/>
                  </a:cubicBezTo>
                  <a:close/>
                  <a:moveTo>
                    <a:pt x="936" y="1607"/>
                  </a:moveTo>
                  <a:cubicBezTo>
                    <a:pt x="938" y="1607"/>
                    <a:pt x="941" y="1608"/>
                    <a:pt x="940" y="1604"/>
                  </a:cubicBezTo>
                  <a:cubicBezTo>
                    <a:pt x="939" y="1604"/>
                    <a:pt x="938" y="1604"/>
                    <a:pt x="937" y="1604"/>
                  </a:cubicBezTo>
                  <a:cubicBezTo>
                    <a:pt x="937" y="1606"/>
                    <a:pt x="936" y="1606"/>
                    <a:pt x="936" y="1607"/>
                  </a:cubicBezTo>
                  <a:close/>
                  <a:moveTo>
                    <a:pt x="573" y="1606"/>
                  </a:moveTo>
                  <a:cubicBezTo>
                    <a:pt x="572" y="1606"/>
                    <a:pt x="571" y="1606"/>
                    <a:pt x="570" y="1606"/>
                  </a:cubicBezTo>
                  <a:cubicBezTo>
                    <a:pt x="562" y="1605"/>
                    <a:pt x="574" y="1610"/>
                    <a:pt x="573" y="1606"/>
                  </a:cubicBezTo>
                  <a:close/>
                  <a:moveTo>
                    <a:pt x="572" y="1623"/>
                  </a:moveTo>
                  <a:cubicBezTo>
                    <a:pt x="566" y="1624"/>
                    <a:pt x="565" y="1621"/>
                    <a:pt x="558" y="1622"/>
                  </a:cubicBezTo>
                  <a:cubicBezTo>
                    <a:pt x="552" y="1621"/>
                    <a:pt x="574" y="1617"/>
                    <a:pt x="572" y="1623"/>
                  </a:cubicBezTo>
                  <a:close/>
                  <a:moveTo>
                    <a:pt x="615" y="1628"/>
                  </a:moveTo>
                  <a:cubicBezTo>
                    <a:pt x="617" y="1624"/>
                    <a:pt x="625" y="1627"/>
                    <a:pt x="629" y="1626"/>
                  </a:cubicBezTo>
                  <a:cubicBezTo>
                    <a:pt x="627" y="1630"/>
                    <a:pt x="619" y="1627"/>
                    <a:pt x="615" y="1628"/>
                  </a:cubicBezTo>
                  <a:close/>
                  <a:moveTo>
                    <a:pt x="20" y="781"/>
                  </a:moveTo>
                  <a:cubicBezTo>
                    <a:pt x="22" y="781"/>
                    <a:pt x="20" y="783"/>
                    <a:pt x="22" y="783"/>
                  </a:cubicBezTo>
                  <a:cubicBezTo>
                    <a:pt x="27" y="782"/>
                    <a:pt x="35" y="780"/>
                    <a:pt x="36" y="780"/>
                  </a:cubicBezTo>
                  <a:cubicBezTo>
                    <a:pt x="36" y="780"/>
                    <a:pt x="38" y="776"/>
                    <a:pt x="39" y="780"/>
                  </a:cubicBezTo>
                  <a:cubicBezTo>
                    <a:pt x="37" y="781"/>
                    <a:pt x="33" y="781"/>
                    <a:pt x="29" y="781"/>
                  </a:cubicBezTo>
                  <a:cubicBezTo>
                    <a:pt x="29" y="784"/>
                    <a:pt x="27" y="785"/>
                    <a:pt x="25" y="786"/>
                  </a:cubicBezTo>
                  <a:cubicBezTo>
                    <a:pt x="21" y="788"/>
                    <a:pt x="13" y="785"/>
                    <a:pt x="14" y="791"/>
                  </a:cubicBezTo>
                  <a:cubicBezTo>
                    <a:pt x="18" y="790"/>
                    <a:pt x="20" y="788"/>
                    <a:pt x="25" y="789"/>
                  </a:cubicBezTo>
                  <a:cubicBezTo>
                    <a:pt x="27" y="788"/>
                    <a:pt x="28" y="786"/>
                    <a:pt x="30" y="784"/>
                  </a:cubicBezTo>
                  <a:cubicBezTo>
                    <a:pt x="33" y="783"/>
                    <a:pt x="36" y="784"/>
                    <a:pt x="39" y="783"/>
                  </a:cubicBezTo>
                  <a:cubicBezTo>
                    <a:pt x="40" y="783"/>
                    <a:pt x="41" y="780"/>
                    <a:pt x="42" y="780"/>
                  </a:cubicBezTo>
                  <a:cubicBezTo>
                    <a:pt x="47" y="778"/>
                    <a:pt x="52" y="780"/>
                    <a:pt x="55" y="776"/>
                  </a:cubicBezTo>
                  <a:cubicBezTo>
                    <a:pt x="55" y="776"/>
                    <a:pt x="57" y="777"/>
                    <a:pt x="58" y="776"/>
                  </a:cubicBezTo>
                  <a:cubicBezTo>
                    <a:pt x="58" y="776"/>
                    <a:pt x="58" y="775"/>
                    <a:pt x="58" y="775"/>
                  </a:cubicBezTo>
                  <a:cubicBezTo>
                    <a:pt x="59" y="773"/>
                    <a:pt x="66" y="776"/>
                    <a:pt x="68" y="775"/>
                  </a:cubicBezTo>
                  <a:cubicBezTo>
                    <a:pt x="67" y="779"/>
                    <a:pt x="71" y="778"/>
                    <a:pt x="71" y="781"/>
                  </a:cubicBezTo>
                  <a:cubicBezTo>
                    <a:pt x="67" y="781"/>
                    <a:pt x="66" y="778"/>
                    <a:pt x="66" y="784"/>
                  </a:cubicBezTo>
                  <a:cubicBezTo>
                    <a:pt x="68" y="788"/>
                    <a:pt x="73" y="782"/>
                    <a:pt x="75" y="788"/>
                  </a:cubicBezTo>
                  <a:cubicBezTo>
                    <a:pt x="76" y="794"/>
                    <a:pt x="71" y="796"/>
                    <a:pt x="66" y="797"/>
                  </a:cubicBezTo>
                  <a:cubicBezTo>
                    <a:pt x="67" y="801"/>
                    <a:pt x="63" y="800"/>
                    <a:pt x="63" y="803"/>
                  </a:cubicBezTo>
                  <a:cubicBezTo>
                    <a:pt x="65" y="804"/>
                    <a:pt x="66" y="804"/>
                    <a:pt x="66" y="807"/>
                  </a:cubicBezTo>
                  <a:cubicBezTo>
                    <a:pt x="63" y="808"/>
                    <a:pt x="57" y="805"/>
                    <a:pt x="57" y="808"/>
                  </a:cubicBezTo>
                  <a:cubicBezTo>
                    <a:pt x="63" y="810"/>
                    <a:pt x="65" y="807"/>
                    <a:pt x="70" y="811"/>
                  </a:cubicBezTo>
                  <a:cubicBezTo>
                    <a:pt x="63" y="811"/>
                    <a:pt x="69" y="815"/>
                    <a:pt x="68" y="818"/>
                  </a:cubicBezTo>
                  <a:cubicBezTo>
                    <a:pt x="61" y="817"/>
                    <a:pt x="65" y="827"/>
                    <a:pt x="63" y="830"/>
                  </a:cubicBezTo>
                  <a:cubicBezTo>
                    <a:pt x="71" y="828"/>
                    <a:pt x="67" y="838"/>
                    <a:pt x="73" y="838"/>
                  </a:cubicBezTo>
                  <a:cubicBezTo>
                    <a:pt x="73" y="835"/>
                    <a:pt x="79" y="838"/>
                    <a:pt x="79" y="840"/>
                  </a:cubicBezTo>
                  <a:cubicBezTo>
                    <a:pt x="76" y="844"/>
                    <a:pt x="80" y="842"/>
                    <a:pt x="81" y="845"/>
                  </a:cubicBezTo>
                  <a:cubicBezTo>
                    <a:pt x="80" y="845"/>
                    <a:pt x="78" y="845"/>
                    <a:pt x="78" y="846"/>
                  </a:cubicBezTo>
                  <a:cubicBezTo>
                    <a:pt x="78" y="848"/>
                    <a:pt x="75" y="848"/>
                    <a:pt x="75" y="849"/>
                  </a:cubicBezTo>
                  <a:cubicBezTo>
                    <a:pt x="79" y="851"/>
                    <a:pt x="82" y="846"/>
                    <a:pt x="83" y="849"/>
                  </a:cubicBezTo>
                  <a:cubicBezTo>
                    <a:pt x="83" y="855"/>
                    <a:pt x="77" y="853"/>
                    <a:pt x="75" y="856"/>
                  </a:cubicBezTo>
                  <a:cubicBezTo>
                    <a:pt x="74" y="855"/>
                    <a:pt x="66" y="852"/>
                    <a:pt x="66" y="856"/>
                  </a:cubicBezTo>
                  <a:cubicBezTo>
                    <a:pt x="71" y="858"/>
                    <a:pt x="78" y="857"/>
                    <a:pt x="79" y="864"/>
                  </a:cubicBezTo>
                  <a:cubicBezTo>
                    <a:pt x="75" y="863"/>
                    <a:pt x="73" y="864"/>
                    <a:pt x="72" y="867"/>
                  </a:cubicBezTo>
                  <a:cubicBezTo>
                    <a:pt x="75" y="867"/>
                    <a:pt x="76" y="865"/>
                    <a:pt x="77" y="867"/>
                  </a:cubicBezTo>
                  <a:cubicBezTo>
                    <a:pt x="75" y="869"/>
                    <a:pt x="74" y="870"/>
                    <a:pt x="73" y="873"/>
                  </a:cubicBezTo>
                  <a:cubicBezTo>
                    <a:pt x="72" y="874"/>
                    <a:pt x="73" y="876"/>
                    <a:pt x="71" y="876"/>
                  </a:cubicBezTo>
                  <a:cubicBezTo>
                    <a:pt x="69" y="874"/>
                    <a:pt x="68" y="870"/>
                    <a:pt x="62" y="872"/>
                  </a:cubicBezTo>
                  <a:cubicBezTo>
                    <a:pt x="60" y="876"/>
                    <a:pt x="63" y="877"/>
                    <a:pt x="60" y="878"/>
                  </a:cubicBezTo>
                  <a:cubicBezTo>
                    <a:pt x="59" y="878"/>
                    <a:pt x="58" y="877"/>
                    <a:pt x="57" y="876"/>
                  </a:cubicBezTo>
                  <a:cubicBezTo>
                    <a:pt x="55" y="884"/>
                    <a:pt x="68" y="876"/>
                    <a:pt x="68" y="881"/>
                  </a:cubicBezTo>
                  <a:cubicBezTo>
                    <a:pt x="65" y="885"/>
                    <a:pt x="62" y="880"/>
                    <a:pt x="59" y="881"/>
                  </a:cubicBezTo>
                  <a:cubicBezTo>
                    <a:pt x="58" y="882"/>
                    <a:pt x="60" y="885"/>
                    <a:pt x="57" y="884"/>
                  </a:cubicBezTo>
                  <a:cubicBezTo>
                    <a:pt x="57" y="884"/>
                    <a:pt x="56" y="881"/>
                    <a:pt x="54" y="881"/>
                  </a:cubicBezTo>
                  <a:cubicBezTo>
                    <a:pt x="57" y="887"/>
                    <a:pt x="53" y="889"/>
                    <a:pt x="53" y="895"/>
                  </a:cubicBezTo>
                  <a:cubicBezTo>
                    <a:pt x="52" y="896"/>
                    <a:pt x="50" y="895"/>
                    <a:pt x="50" y="897"/>
                  </a:cubicBezTo>
                  <a:cubicBezTo>
                    <a:pt x="52" y="897"/>
                    <a:pt x="54" y="897"/>
                    <a:pt x="54" y="900"/>
                  </a:cubicBezTo>
                  <a:cubicBezTo>
                    <a:pt x="56" y="900"/>
                    <a:pt x="59" y="900"/>
                    <a:pt x="59" y="903"/>
                  </a:cubicBezTo>
                  <a:cubicBezTo>
                    <a:pt x="67" y="902"/>
                    <a:pt x="77" y="901"/>
                    <a:pt x="82" y="902"/>
                  </a:cubicBezTo>
                  <a:cubicBezTo>
                    <a:pt x="84" y="902"/>
                    <a:pt x="87" y="901"/>
                    <a:pt x="87" y="903"/>
                  </a:cubicBezTo>
                  <a:cubicBezTo>
                    <a:pt x="77" y="907"/>
                    <a:pt x="68" y="904"/>
                    <a:pt x="59" y="908"/>
                  </a:cubicBezTo>
                  <a:cubicBezTo>
                    <a:pt x="59" y="915"/>
                    <a:pt x="65" y="910"/>
                    <a:pt x="65" y="913"/>
                  </a:cubicBezTo>
                  <a:cubicBezTo>
                    <a:pt x="63" y="916"/>
                    <a:pt x="64" y="922"/>
                    <a:pt x="61" y="924"/>
                  </a:cubicBezTo>
                  <a:cubicBezTo>
                    <a:pt x="59" y="923"/>
                    <a:pt x="58" y="925"/>
                    <a:pt x="57" y="926"/>
                  </a:cubicBezTo>
                  <a:cubicBezTo>
                    <a:pt x="55" y="926"/>
                    <a:pt x="55" y="924"/>
                    <a:pt x="55" y="924"/>
                  </a:cubicBezTo>
                  <a:cubicBezTo>
                    <a:pt x="53" y="924"/>
                    <a:pt x="54" y="926"/>
                    <a:pt x="53" y="926"/>
                  </a:cubicBezTo>
                  <a:cubicBezTo>
                    <a:pt x="51" y="926"/>
                    <a:pt x="47" y="925"/>
                    <a:pt x="47" y="927"/>
                  </a:cubicBezTo>
                  <a:cubicBezTo>
                    <a:pt x="53" y="927"/>
                    <a:pt x="59" y="927"/>
                    <a:pt x="65" y="927"/>
                  </a:cubicBezTo>
                  <a:cubicBezTo>
                    <a:pt x="65" y="929"/>
                    <a:pt x="66" y="931"/>
                    <a:pt x="66" y="932"/>
                  </a:cubicBezTo>
                  <a:cubicBezTo>
                    <a:pt x="72" y="931"/>
                    <a:pt x="70" y="936"/>
                    <a:pt x="71" y="937"/>
                  </a:cubicBezTo>
                  <a:cubicBezTo>
                    <a:pt x="72" y="937"/>
                    <a:pt x="74" y="936"/>
                    <a:pt x="75" y="937"/>
                  </a:cubicBezTo>
                  <a:cubicBezTo>
                    <a:pt x="76" y="938"/>
                    <a:pt x="75" y="941"/>
                    <a:pt x="76" y="941"/>
                  </a:cubicBezTo>
                  <a:cubicBezTo>
                    <a:pt x="72" y="938"/>
                    <a:pt x="70" y="943"/>
                    <a:pt x="66" y="945"/>
                  </a:cubicBezTo>
                  <a:cubicBezTo>
                    <a:pt x="68" y="944"/>
                    <a:pt x="57" y="944"/>
                    <a:pt x="59" y="946"/>
                  </a:cubicBezTo>
                  <a:cubicBezTo>
                    <a:pt x="64" y="948"/>
                    <a:pt x="57" y="950"/>
                    <a:pt x="60" y="954"/>
                  </a:cubicBezTo>
                  <a:cubicBezTo>
                    <a:pt x="54" y="955"/>
                    <a:pt x="51" y="957"/>
                    <a:pt x="49" y="959"/>
                  </a:cubicBezTo>
                  <a:cubicBezTo>
                    <a:pt x="47" y="960"/>
                    <a:pt x="45" y="959"/>
                    <a:pt x="43" y="960"/>
                  </a:cubicBezTo>
                  <a:cubicBezTo>
                    <a:pt x="42" y="961"/>
                    <a:pt x="40" y="963"/>
                    <a:pt x="40" y="964"/>
                  </a:cubicBezTo>
                  <a:cubicBezTo>
                    <a:pt x="38" y="965"/>
                    <a:pt x="35" y="964"/>
                    <a:pt x="35" y="967"/>
                  </a:cubicBezTo>
                  <a:cubicBezTo>
                    <a:pt x="36" y="967"/>
                    <a:pt x="38" y="967"/>
                    <a:pt x="38" y="968"/>
                  </a:cubicBezTo>
                  <a:cubicBezTo>
                    <a:pt x="37" y="970"/>
                    <a:pt x="27" y="972"/>
                    <a:pt x="32" y="975"/>
                  </a:cubicBezTo>
                  <a:cubicBezTo>
                    <a:pt x="32" y="972"/>
                    <a:pt x="35" y="974"/>
                    <a:pt x="37" y="973"/>
                  </a:cubicBezTo>
                  <a:cubicBezTo>
                    <a:pt x="38" y="972"/>
                    <a:pt x="38" y="971"/>
                    <a:pt x="40" y="970"/>
                  </a:cubicBezTo>
                  <a:cubicBezTo>
                    <a:pt x="42" y="969"/>
                    <a:pt x="48" y="968"/>
                    <a:pt x="49" y="970"/>
                  </a:cubicBezTo>
                  <a:cubicBezTo>
                    <a:pt x="48" y="972"/>
                    <a:pt x="48" y="976"/>
                    <a:pt x="45" y="976"/>
                  </a:cubicBezTo>
                  <a:cubicBezTo>
                    <a:pt x="48" y="982"/>
                    <a:pt x="42" y="983"/>
                    <a:pt x="42" y="984"/>
                  </a:cubicBezTo>
                  <a:cubicBezTo>
                    <a:pt x="42" y="985"/>
                    <a:pt x="44" y="987"/>
                    <a:pt x="44" y="987"/>
                  </a:cubicBezTo>
                  <a:cubicBezTo>
                    <a:pt x="43" y="988"/>
                    <a:pt x="42" y="986"/>
                    <a:pt x="41" y="986"/>
                  </a:cubicBezTo>
                  <a:cubicBezTo>
                    <a:pt x="39" y="991"/>
                    <a:pt x="40" y="990"/>
                    <a:pt x="43" y="994"/>
                  </a:cubicBezTo>
                  <a:cubicBezTo>
                    <a:pt x="41" y="994"/>
                    <a:pt x="39" y="994"/>
                    <a:pt x="36" y="994"/>
                  </a:cubicBezTo>
                  <a:cubicBezTo>
                    <a:pt x="39" y="998"/>
                    <a:pt x="34" y="1003"/>
                    <a:pt x="37" y="1003"/>
                  </a:cubicBezTo>
                  <a:cubicBezTo>
                    <a:pt x="39" y="998"/>
                    <a:pt x="39" y="1007"/>
                    <a:pt x="40" y="1008"/>
                  </a:cubicBezTo>
                  <a:cubicBezTo>
                    <a:pt x="42" y="1009"/>
                    <a:pt x="47" y="1007"/>
                    <a:pt x="47" y="1010"/>
                  </a:cubicBezTo>
                  <a:cubicBezTo>
                    <a:pt x="44" y="1013"/>
                    <a:pt x="35" y="1011"/>
                    <a:pt x="35" y="1018"/>
                  </a:cubicBezTo>
                  <a:cubicBezTo>
                    <a:pt x="37" y="1018"/>
                    <a:pt x="36" y="1020"/>
                    <a:pt x="38" y="1021"/>
                  </a:cubicBezTo>
                  <a:cubicBezTo>
                    <a:pt x="38" y="1017"/>
                    <a:pt x="44" y="1020"/>
                    <a:pt x="46" y="1019"/>
                  </a:cubicBezTo>
                  <a:cubicBezTo>
                    <a:pt x="48" y="1022"/>
                    <a:pt x="53" y="1023"/>
                    <a:pt x="54" y="1027"/>
                  </a:cubicBezTo>
                  <a:cubicBezTo>
                    <a:pt x="59" y="1027"/>
                    <a:pt x="62" y="1030"/>
                    <a:pt x="64" y="1032"/>
                  </a:cubicBezTo>
                  <a:cubicBezTo>
                    <a:pt x="64" y="1031"/>
                    <a:pt x="62" y="1034"/>
                    <a:pt x="63" y="1035"/>
                  </a:cubicBezTo>
                  <a:cubicBezTo>
                    <a:pt x="63" y="1036"/>
                    <a:pt x="66" y="1035"/>
                    <a:pt x="66" y="1037"/>
                  </a:cubicBezTo>
                  <a:cubicBezTo>
                    <a:pt x="60" y="1033"/>
                    <a:pt x="59" y="1038"/>
                    <a:pt x="56" y="1038"/>
                  </a:cubicBezTo>
                  <a:cubicBezTo>
                    <a:pt x="57" y="1038"/>
                    <a:pt x="55" y="1036"/>
                    <a:pt x="53" y="1037"/>
                  </a:cubicBezTo>
                  <a:cubicBezTo>
                    <a:pt x="51" y="1037"/>
                    <a:pt x="51" y="1038"/>
                    <a:pt x="50" y="1040"/>
                  </a:cubicBezTo>
                  <a:cubicBezTo>
                    <a:pt x="57" y="1040"/>
                    <a:pt x="64" y="1040"/>
                    <a:pt x="71" y="1040"/>
                  </a:cubicBezTo>
                  <a:cubicBezTo>
                    <a:pt x="68" y="1046"/>
                    <a:pt x="71" y="1043"/>
                    <a:pt x="74" y="1046"/>
                  </a:cubicBezTo>
                  <a:cubicBezTo>
                    <a:pt x="72" y="1046"/>
                    <a:pt x="73" y="1049"/>
                    <a:pt x="73" y="1051"/>
                  </a:cubicBezTo>
                  <a:cubicBezTo>
                    <a:pt x="70" y="1048"/>
                    <a:pt x="66" y="1050"/>
                    <a:pt x="65" y="1052"/>
                  </a:cubicBezTo>
                  <a:cubicBezTo>
                    <a:pt x="72" y="1051"/>
                    <a:pt x="73" y="1053"/>
                    <a:pt x="79" y="1051"/>
                  </a:cubicBezTo>
                  <a:cubicBezTo>
                    <a:pt x="81" y="1045"/>
                    <a:pt x="75" y="1048"/>
                    <a:pt x="76" y="1043"/>
                  </a:cubicBezTo>
                  <a:cubicBezTo>
                    <a:pt x="81" y="1044"/>
                    <a:pt x="85" y="1050"/>
                    <a:pt x="88" y="1044"/>
                  </a:cubicBezTo>
                  <a:cubicBezTo>
                    <a:pt x="92" y="1048"/>
                    <a:pt x="98" y="1050"/>
                    <a:pt x="102" y="1054"/>
                  </a:cubicBezTo>
                  <a:cubicBezTo>
                    <a:pt x="103" y="1054"/>
                    <a:pt x="105" y="1057"/>
                    <a:pt x="106" y="1054"/>
                  </a:cubicBezTo>
                  <a:cubicBezTo>
                    <a:pt x="105" y="1054"/>
                    <a:pt x="104" y="1053"/>
                    <a:pt x="105" y="1051"/>
                  </a:cubicBezTo>
                  <a:cubicBezTo>
                    <a:pt x="103" y="1051"/>
                    <a:pt x="101" y="1050"/>
                    <a:pt x="101" y="1048"/>
                  </a:cubicBezTo>
                  <a:cubicBezTo>
                    <a:pt x="104" y="1049"/>
                    <a:pt x="110" y="1049"/>
                    <a:pt x="108" y="1056"/>
                  </a:cubicBezTo>
                  <a:cubicBezTo>
                    <a:pt x="113" y="1058"/>
                    <a:pt x="114" y="1049"/>
                    <a:pt x="117" y="1054"/>
                  </a:cubicBezTo>
                  <a:cubicBezTo>
                    <a:pt x="117" y="1057"/>
                    <a:pt x="110" y="1054"/>
                    <a:pt x="111" y="1059"/>
                  </a:cubicBezTo>
                  <a:cubicBezTo>
                    <a:pt x="115" y="1057"/>
                    <a:pt x="122" y="1058"/>
                    <a:pt x="127" y="1057"/>
                  </a:cubicBezTo>
                  <a:cubicBezTo>
                    <a:pt x="130" y="1057"/>
                    <a:pt x="134" y="1053"/>
                    <a:pt x="135" y="1057"/>
                  </a:cubicBezTo>
                  <a:cubicBezTo>
                    <a:pt x="135" y="1063"/>
                    <a:pt x="127" y="1060"/>
                    <a:pt x="124" y="1060"/>
                  </a:cubicBezTo>
                  <a:cubicBezTo>
                    <a:pt x="117" y="1062"/>
                    <a:pt x="111" y="1065"/>
                    <a:pt x="104" y="1065"/>
                  </a:cubicBezTo>
                  <a:cubicBezTo>
                    <a:pt x="102" y="1067"/>
                    <a:pt x="102" y="1070"/>
                    <a:pt x="98" y="1070"/>
                  </a:cubicBezTo>
                  <a:cubicBezTo>
                    <a:pt x="85" y="1069"/>
                    <a:pt x="80" y="1074"/>
                    <a:pt x="69" y="1071"/>
                  </a:cubicBezTo>
                  <a:cubicBezTo>
                    <a:pt x="70" y="1074"/>
                    <a:pt x="67" y="1071"/>
                    <a:pt x="66" y="1071"/>
                  </a:cubicBezTo>
                  <a:cubicBezTo>
                    <a:pt x="64" y="1072"/>
                    <a:pt x="65" y="1076"/>
                    <a:pt x="62" y="1076"/>
                  </a:cubicBezTo>
                  <a:cubicBezTo>
                    <a:pt x="57" y="1075"/>
                    <a:pt x="56" y="1078"/>
                    <a:pt x="52" y="1078"/>
                  </a:cubicBezTo>
                  <a:cubicBezTo>
                    <a:pt x="51" y="1078"/>
                    <a:pt x="49" y="1078"/>
                    <a:pt x="49" y="1079"/>
                  </a:cubicBezTo>
                  <a:cubicBezTo>
                    <a:pt x="57" y="1079"/>
                    <a:pt x="67" y="1080"/>
                    <a:pt x="73" y="1078"/>
                  </a:cubicBezTo>
                  <a:cubicBezTo>
                    <a:pt x="75" y="1079"/>
                    <a:pt x="74" y="1081"/>
                    <a:pt x="78" y="1081"/>
                  </a:cubicBezTo>
                  <a:cubicBezTo>
                    <a:pt x="80" y="1081"/>
                    <a:pt x="80" y="1078"/>
                    <a:pt x="82" y="1078"/>
                  </a:cubicBezTo>
                  <a:cubicBezTo>
                    <a:pt x="82" y="1078"/>
                    <a:pt x="84" y="1081"/>
                    <a:pt x="86" y="1081"/>
                  </a:cubicBezTo>
                  <a:cubicBezTo>
                    <a:pt x="85" y="1081"/>
                    <a:pt x="87" y="1079"/>
                    <a:pt x="87" y="1079"/>
                  </a:cubicBezTo>
                  <a:cubicBezTo>
                    <a:pt x="91" y="1078"/>
                    <a:pt x="95" y="1080"/>
                    <a:pt x="98" y="1079"/>
                  </a:cubicBezTo>
                  <a:cubicBezTo>
                    <a:pt x="100" y="1079"/>
                    <a:pt x="100" y="1078"/>
                    <a:pt x="101" y="1078"/>
                  </a:cubicBezTo>
                  <a:cubicBezTo>
                    <a:pt x="103" y="1078"/>
                    <a:pt x="103" y="1080"/>
                    <a:pt x="106" y="1079"/>
                  </a:cubicBezTo>
                  <a:cubicBezTo>
                    <a:pt x="106" y="1079"/>
                    <a:pt x="107" y="1078"/>
                    <a:pt x="108" y="1078"/>
                  </a:cubicBezTo>
                  <a:cubicBezTo>
                    <a:pt x="109" y="1077"/>
                    <a:pt x="111" y="1078"/>
                    <a:pt x="112" y="1078"/>
                  </a:cubicBezTo>
                  <a:cubicBezTo>
                    <a:pt x="113" y="1078"/>
                    <a:pt x="114" y="1079"/>
                    <a:pt x="114" y="1079"/>
                  </a:cubicBezTo>
                  <a:cubicBezTo>
                    <a:pt x="116" y="1080"/>
                    <a:pt x="119" y="1076"/>
                    <a:pt x="120" y="1079"/>
                  </a:cubicBezTo>
                  <a:cubicBezTo>
                    <a:pt x="120" y="1081"/>
                    <a:pt x="119" y="1083"/>
                    <a:pt x="117" y="1084"/>
                  </a:cubicBezTo>
                  <a:cubicBezTo>
                    <a:pt x="108" y="1083"/>
                    <a:pt x="97" y="1086"/>
                    <a:pt x="92" y="1084"/>
                  </a:cubicBezTo>
                  <a:cubicBezTo>
                    <a:pt x="90" y="1088"/>
                    <a:pt x="84" y="1087"/>
                    <a:pt x="80" y="1089"/>
                  </a:cubicBezTo>
                  <a:cubicBezTo>
                    <a:pt x="77" y="1089"/>
                    <a:pt x="76" y="1091"/>
                    <a:pt x="80" y="1090"/>
                  </a:cubicBezTo>
                  <a:cubicBezTo>
                    <a:pt x="84" y="1092"/>
                    <a:pt x="84" y="1088"/>
                    <a:pt x="88" y="1089"/>
                  </a:cubicBezTo>
                  <a:cubicBezTo>
                    <a:pt x="88" y="1092"/>
                    <a:pt x="93" y="1090"/>
                    <a:pt x="93" y="1094"/>
                  </a:cubicBezTo>
                  <a:cubicBezTo>
                    <a:pt x="87" y="1093"/>
                    <a:pt x="81" y="1094"/>
                    <a:pt x="79" y="1097"/>
                  </a:cubicBezTo>
                  <a:cubicBezTo>
                    <a:pt x="83" y="1097"/>
                    <a:pt x="90" y="1096"/>
                    <a:pt x="93" y="1098"/>
                  </a:cubicBezTo>
                  <a:cubicBezTo>
                    <a:pt x="93" y="1096"/>
                    <a:pt x="95" y="1098"/>
                    <a:pt x="96" y="1097"/>
                  </a:cubicBezTo>
                  <a:cubicBezTo>
                    <a:pt x="97" y="1096"/>
                    <a:pt x="98" y="1095"/>
                    <a:pt x="99" y="1094"/>
                  </a:cubicBezTo>
                  <a:cubicBezTo>
                    <a:pt x="100" y="1097"/>
                    <a:pt x="103" y="1099"/>
                    <a:pt x="104" y="1102"/>
                  </a:cubicBezTo>
                  <a:cubicBezTo>
                    <a:pt x="104" y="1101"/>
                    <a:pt x="102" y="1102"/>
                    <a:pt x="103" y="1103"/>
                  </a:cubicBezTo>
                  <a:cubicBezTo>
                    <a:pt x="103" y="1106"/>
                    <a:pt x="105" y="1102"/>
                    <a:pt x="106" y="1105"/>
                  </a:cubicBezTo>
                  <a:cubicBezTo>
                    <a:pt x="105" y="1106"/>
                    <a:pt x="104" y="1108"/>
                    <a:pt x="103" y="1108"/>
                  </a:cubicBezTo>
                  <a:cubicBezTo>
                    <a:pt x="97" y="1109"/>
                    <a:pt x="99" y="1105"/>
                    <a:pt x="96" y="1108"/>
                  </a:cubicBezTo>
                  <a:cubicBezTo>
                    <a:pt x="94" y="1111"/>
                    <a:pt x="80" y="1106"/>
                    <a:pt x="81" y="1105"/>
                  </a:cubicBezTo>
                  <a:cubicBezTo>
                    <a:pt x="81" y="1103"/>
                    <a:pt x="87" y="1105"/>
                    <a:pt x="87" y="1102"/>
                  </a:cubicBezTo>
                  <a:cubicBezTo>
                    <a:pt x="84" y="1102"/>
                    <a:pt x="81" y="1102"/>
                    <a:pt x="79" y="1102"/>
                  </a:cubicBezTo>
                  <a:cubicBezTo>
                    <a:pt x="79" y="1105"/>
                    <a:pt x="79" y="1108"/>
                    <a:pt x="76" y="1108"/>
                  </a:cubicBezTo>
                  <a:cubicBezTo>
                    <a:pt x="76" y="1112"/>
                    <a:pt x="79" y="1113"/>
                    <a:pt x="80" y="1116"/>
                  </a:cubicBezTo>
                  <a:cubicBezTo>
                    <a:pt x="77" y="1116"/>
                    <a:pt x="76" y="1118"/>
                    <a:pt x="73" y="1117"/>
                  </a:cubicBezTo>
                  <a:cubicBezTo>
                    <a:pt x="73" y="1113"/>
                    <a:pt x="71" y="1114"/>
                    <a:pt x="73" y="1111"/>
                  </a:cubicBezTo>
                  <a:cubicBezTo>
                    <a:pt x="68" y="1110"/>
                    <a:pt x="67" y="1113"/>
                    <a:pt x="64" y="1114"/>
                  </a:cubicBezTo>
                  <a:cubicBezTo>
                    <a:pt x="62" y="1115"/>
                    <a:pt x="59" y="1114"/>
                    <a:pt x="59" y="1116"/>
                  </a:cubicBezTo>
                  <a:cubicBezTo>
                    <a:pt x="62" y="1116"/>
                    <a:pt x="64" y="1116"/>
                    <a:pt x="65" y="1117"/>
                  </a:cubicBezTo>
                  <a:cubicBezTo>
                    <a:pt x="66" y="1116"/>
                    <a:pt x="66" y="1114"/>
                    <a:pt x="68" y="1114"/>
                  </a:cubicBezTo>
                  <a:cubicBezTo>
                    <a:pt x="69" y="1117"/>
                    <a:pt x="64" y="1116"/>
                    <a:pt x="66" y="1121"/>
                  </a:cubicBezTo>
                  <a:cubicBezTo>
                    <a:pt x="69" y="1120"/>
                    <a:pt x="72" y="1121"/>
                    <a:pt x="72" y="1124"/>
                  </a:cubicBezTo>
                  <a:cubicBezTo>
                    <a:pt x="70" y="1124"/>
                    <a:pt x="70" y="1121"/>
                    <a:pt x="69" y="1124"/>
                  </a:cubicBezTo>
                  <a:cubicBezTo>
                    <a:pt x="71" y="1124"/>
                    <a:pt x="71" y="1126"/>
                    <a:pt x="74" y="1125"/>
                  </a:cubicBezTo>
                  <a:cubicBezTo>
                    <a:pt x="74" y="1124"/>
                    <a:pt x="76" y="1123"/>
                    <a:pt x="77" y="1125"/>
                  </a:cubicBezTo>
                  <a:cubicBezTo>
                    <a:pt x="75" y="1129"/>
                    <a:pt x="67" y="1127"/>
                    <a:pt x="68" y="1133"/>
                  </a:cubicBezTo>
                  <a:cubicBezTo>
                    <a:pt x="80" y="1136"/>
                    <a:pt x="99" y="1138"/>
                    <a:pt x="112" y="1135"/>
                  </a:cubicBezTo>
                  <a:cubicBezTo>
                    <a:pt x="112" y="1137"/>
                    <a:pt x="116" y="1136"/>
                    <a:pt x="115" y="1140"/>
                  </a:cubicBezTo>
                  <a:cubicBezTo>
                    <a:pt x="109" y="1139"/>
                    <a:pt x="105" y="1141"/>
                    <a:pt x="103" y="1144"/>
                  </a:cubicBezTo>
                  <a:cubicBezTo>
                    <a:pt x="96" y="1144"/>
                    <a:pt x="89" y="1144"/>
                    <a:pt x="83" y="1144"/>
                  </a:cubicBezTo>
                  <a:cubicBezTo>
                    <a:pt x="80" y="1145"/>
                    <a:pt x="82" y="1148"/>
                    <a:pt x="78" y="1148"/>
                  </a:cubicBezTo>
                  <a:cubicBezTo>
                    <a:pt x="78" y="1145"/>
                    <a:pt x="77" y="1145"/>
                    <a:pt x="75" y="1144"/>
                  </a:cubicBezTo>
                  <a:cubicBezTo>
                    <a:pt x="69" y="1143"/>
                    <a:pt x="58" y="1145"/>
                    <a:pt x="51" y="1144"/>
                  </a:cubicBezTo>
                  <a:cubicBezTo>
                    <a:pt x="49" y="1151"/>
                    <a:pt x="58" y="1145"/>
                    <a:pt x="58" y="1149"/>
                  </a:cubicBezTo>
                  <a:cubicBezTo>
                    <a:pt x="54" y="1152"/>
                    <a:pt x="52" y="1147"/>
                    <a:pt x="52" y="1152"/>
                  </a:cubicBezTo>
                  <a:cubicBezTo>
                    <a:pt x="56" y="1151"/>
                    <a:pt x="58" y="1155"/>
                    <a:pt x="63" y="1156"/>
                  </a:cubicBezTo>
                  <a:cubicBezTo>
                    <a:pt x="67" y="1156"/>
                    <a:pt x="71" y="1155"/>
                    <a:pt x="75" y="1156"/>
                  </a:cubicBezTo>
                  <a:cubicBezTo>
                    <a:pt x="79" y="1156"/>
                    <a:pt x="86" y="1153"/>
                    <a:pt x="87" y="1159"/>
                  </a:cubicBezTo>
                  <a:cubicBezTo>
                    <a:pt x="82" y="1159"/>
                    <a:pt x="73" y="1157"/>
                    <a:pt x="73" y="1162"/>
                  </a:cubicBezTo>
                  <a:cubicBezTo>
                    <a:pt x="74" y="1162"/>
                    <a:pt x="76" y="1162"/>
                    <a:pt x="76" y="1163"/>
                  </a:cubicBezTo>
                  <a:cubicBezTo>
                    <a:pt x="71" y="1163"/>
                    <a:pt x="66" y="1163"/>
                    <a:pt x="62" y="1163"/>
                  </a:cubicBezTo>
                  <a:cubicBezTo>
                    <a:pt x="62" y="1161"/>
                    <a:pt x="61" y="1160"/>
                    <a:pt x="60" y="1159"/>
                  </a:cubicBezTo>
                  <a:cubicBezTo>
                    <a:pt x="54" y="1157"/>
                    <a:pt x="53" y="1162"/>
                    <a:pt x="50" y="1159"/>
                  </a:cubicBezTo>
                  <a:cubicBezTo>
                    <a:pt x="50" y="1167"/>
                    <a:pt x="55" y="1160"/>
                    <a:pt x="57" y="1163"/>
                  </a:cubicBezTo>
                  <a:cubicBezTo>
                    <a:pt x="57" y="1165"/>
                    <a:pt x="58" y="1165"/>
                    <a:pt x="59" y="1167"/>
                  </a:cubicBezTo>
                  <a:cubicBezTo>
                    <a:pt x="56" y="1167"/>
                    <a:pt x="54" y="1171"/>
                    <a:pt x="59" y="1170"/>
                  </a:cubicBezTo>
                  <a:cubicBezTo>
                    <a:pt x="61" y="1170"/>
                    <a:pt x="60" y="1166"/>
                    <a:pt x="63" y="1167"/>
                  </a:cubicBezTo>
                  <a:cubicBezTo>
                    <a:pt x="63" y="1170"/>
                    <a:pt x="60" y="1171"/>
                    <a:pt x="61" y="1175"/>
                  </a:cubicBezTo>
                  <a:cubicBezTo>
                    <a:pt x="66" y="1175"/>
                    <a:pt x="62" y="1179"/>
                    <a:pt x="63" y="1179"/>
                  </a:cubicBezTo>
                  <a:cubicBezTo>
                    <a:pt x="63" y="1180"/>
                    <a:pt x="66" y="1179"/>
                    <a:pt x="66" y="1181"/>
                  </a:cubicBezTo>
                  <a:cubicBezTo>
                    <a:pt x="61" y="1181"/>
                    <a:pt x="55" y="1180"/>
                    <a:pt x="55" y="1184"/>
                  </a:cubicBezTo>
                  <a:cubicBezTo>
                    <a:pt x="61" y="1185"/>
                    <a:pt x="62" y="1181"/>
                    <a:pt x="67" y="1182"/>
                  </a:cubicBezTo>
                  <a:cubicBezTo>
                    <a:pt x="67" y="1187"/>
                    <a:pt x="75" y="1187"/>
                    <a:pt x="79" y="1187"/>
                  </a:cubicBezTo>
                  <a:cubicBezTo>
                    <a:pt x="86" y="1188"/>
                    <a:pt x="89" y="1188"/>
                    <a:pt x="93" y="1189"/>
                  </a:cubicBezTo>
                  <a:cubicBezTo>
                    <a:pt x="95" y="1189"/>
                    <a:pt x="97" y="1188"/>
                    <a:pt x="98" y="1190"/>
                  </a:cubicBezTo>
                  <a:cubicBezTo>
                    <a:pt x="92" y="1195"/>
                    <a:pt x="81" y="1190"/>
                    <a:pt x="77" y="1190"/>
                  </a:cubicBezTo>
                  <a:cubicBezTo>
                    <a:pt x="75" y="1191"/>
                    <a:pt x="75" y="1192"/>
                    <a:pt x="73" y="1192"/>
                  </a:cubicBezTo>
                  <a:cubicBezTo>
                    <a:pt x="68" y="1193"/>
                    <a:pt x="65" y="1193"/>
                    <a:pt x="63" y="1194"/>
                  </a:cubicBezTo>
                  <a:cubicBezTo>
                    <a:pt x="63" y="1194"/>
                    <a:pt x="61" y="1193"/>
                    <a:pt x="60" y="1194"/>
                  </a:cubicBezTo>
                  <a:cubicBezTo>
                    <a:pt x="59" y="1194"/>
                    <a:pt x="61" y="1197"/>
                    <a:pt x="59" y="1197"/>
                  </a:cubicBezTo>
                  <a:cubicBezTo>
                    <a:pt x="54" y="1197"/>
                    <a:pt x="54" y="1201"/>
                    <a:pt x="50" y="1201"/>
                  </a:cubicBezTo>
                  <a:cubicBezTo>
                    <a:pt x="50" y="1205"/>
                    <a:pt x="53" y="1208"/>
                    <a:pt x="50" y="1211"/>
                  </a:cubicBezTo>
                  <a:cubicBezTo>
                    <a:pt x="58" y="1211"/>
                    <a:pt x="66" y="1215"/>
                    <a:pt x="74" y="1214"/>
                  </a:cubicBezTo>
                  <a:cubicBezTo>
                    <a:pt x="76" y="1214"/>
                    <a:pt x="76" y="1213"/>
                    <a:pt x="79" y="1213"/>
                  </a:cubicBezTo>
                  <a:cubicBezTo>
                    <a:pt x="81" y="1212"/>
                    <a:pt x="84" y="1212"/>
                    <a:pt x="86" y="1213"/>
                  </a:cubicBezTo>
                  <a:cubicBezTo>
                    <a:pt x="89" y="1213"/>
                    <a:pt x="88" y="1215"/>
                    <a:pt x="90" y="1216"/>
                  </a:cubicBezTo>
                  <a:cubicBezTo>
                    <a:pt x="93" y="1217"/>
                    <a:pt x="97" y="1213"/>
                    <a:pt x="98" y="1217"/>
                  </a:cubicBezTo>
                  <a:cubicBezTo>
                    <a:pt x="98" y="1220"/>
                    <a:pt x="94" y="1219"/>
                    <a:pt x="95" y="1222"/>
                  </a:cubicBezTo>
                  <a:cubicBezTo>
                    <a:pt x="98" y="1222"/>
                    <a:pt x="101" y="1220"/>
                    <a:pt x="104" y="1219"/>
                  </a:cubicBezTo>
                  <a:cubicBezTo>
                    <a:pt x="113" y="1224"/>
                    <a:pt x="122" y="1217"/>
                    <a:pt x="131" y="1219"/>
                  </a:cubicBezTo>
                  <a:cubicBezTo>
                    <a:pt x="134" y="1220"/>
                    <a:pt x="133" y="1222"/>
                    <a:pt x="137" y="1222"/>
                  </a:cubicBezTo>
                  <a:cubicBezTo>
                    <a:pt x="143" y="1223"/>
                    <a:pt x="148" y="1223"/>
                    <a:pt x="151" y="1224"/>
                  </a:cubicBezTo>
                  <a:cubicBezTo>
                    <a:pt x="154" y="1224"/>
                    <a:pt x="156" y="1223"/>
                    <a:pt x="158" y="1225"/>
                  </a:cubicBezTo>
                  <a:cubicBezTo>
                    <a:pt x="158" y="1226"/>
                    <a:pt x="162" y="1225"/>
                    <a:pt x="162" y="1225"/>
                  </a:cubicBezTo>
                  <a:cubicBezTo>
                    <a:pt x="164" y="1225"/>
                    <a:pt x="164" y="1227"/>
                    <a:pt x="164" y="1227"/>
                  </a:cubicBezTo>
                  <a:cubicBezTo>
                    <a:pt x="166" y="1227"/>
                    <a:pt x="169" y="1226"/>
                    <a:pt x="172" y="1227"/>
                  </a:cubicBezTo>
                  <a:cubicBezTo>
                    <a:pt x="174" y="1228"/>
                    <a:pt x="177" y="1230"/>
                    <a:pt x="180" y="1230"/>
                  </a:cubicBezTo>
                  <a:cubicBezTo>
                    <a:pt x="180" y="1229"/>
                    <a:pt x="181" y="1228"/>
                    <a:pt x="183" y="1228"/>
                  </a:cubicBezTo>
                  <a:cubicBezTo>
                    <a:pt x="184" y="1222"/>
                    <a:pt x="175" y="1231"/>
                    <a:pt x="175" y="1224"/>
                  </a:cubicBezTo>
                  <a:cubicBezTo>
                    <a:pt x="181" y="1220"/>
                    <a:pt x="192" y="1223"/>
                    <a:pt x="195" y="1224"/>
                  </a:cubicBezTo>
                  <a:cubicBezTo>
                    <a:pt x="200" y="1225"/>
                    <a:pt x="206" y="1224"/>
                    <a:pt x="208" y="1227"/>
                  </a:cubicBezTo>
                  <a:cubicBezTo>
                    <a:pt x="208" y="1227"/>
                    <a:pt x="212" y="1227"/>
                    <a:pt x="213" y="1227"/>
                  </a:cubicBezTo>
                  <a:cubicBezTo>
                    <a:pt x="214" y="1227"/>
                    <a:pt x="214" y="1228"/>
                    <a:pt x="214" y="1228"/>
                  </a:cubicBezTo>
                  <a:cubicBezTo>
                    <a:pt x="220" y="1230"/>
                    <a:pt x="225" y="1229"/>
                    <a:pt x="230" y="1230"/>
                  </a:cubicBezTo>
                  <a:cubicBezTo>
                    <a:pt x="233" y="1230"/>
                    <a:pt x="238" y="1233"/>
                    <a:pt x="239" y="1233"/>
                  </a:cubicBezTo>
                  <a:cubicBezTo>
                    <a:pt x="243" y="1234"/>
                    <a:pt x="242" y="1235"/>
                    <a:pt x="244" y="1236"/>
                  </a:cubicBezTo>
                  <a:cubicBezTo>
                    <a:pt x="246" y="1237"/>
                    <a:pt x="248" y="1237"/>
                    <a:pt x="249" y="1238"/>
                  </a:cubicBezTo>
                  <a:cubicBezTo>
                    <a:pt x="250" y="1239"/>
                    <a:pt x="251" y="1240"/>
                    <a:pt x="252" y="1241"/>
                  </a:cubicBezTo>
                  <a:cubicBezTo>
                    <a:pt x="254" y="1242"/>
                    <a:pt x="255" y="1242"/>
                    <a:pt x="256" y="1244"/>
                  </a:cubicBezTo>
                  <a:cubicBezTo>
                    <a:pt x="254" y="1244"/>
                    <a:pt x="254" y="1246"/>
                    <a:pt x="257" y="1246"/>
                  </a:cubicBezTo>
                  <a:cubicBezTo>
                    <a:pt x="260" y="1246"/>
                    <a:pt x="256" y="1243"/>
                    <a:pt x="259" y="1243"/>
                  </a:cubicBezTo>
                  <a:cubicBezTo>
                    <a:pt x="261" y="1242"/>
                    <a:pt x="262" y="1240"/>
                    <a:pt x="265" y="1241"/>
                  </a:cubicBezTo>
                  <a:cubicBezTo>
                    <a:pt x="261" y="1246"/>
                    <a:pt x="267" y="1243"/>
                    <a:pt x="270" y="1244"/>
                  </a:cubicBezTo>
                  <a:cubicBezTo>
                    <a:pt x="272" y="1245"/>
                    <a:pt x="272" y="1250"/>
                    <a:pt x="273" y="1251"/>
                  </a:cubicBezTo>
                  <a:cubicBezTo>
                    <a:pt x="274" y="1252"/>
                    <a:pt x="278" y="1250"/>
                    <a:pt x="278" y="1252"/>
                  </a:cubicBezTo>
                  <a:cubicBezTo>
                    <a:pt x="271" y="1252"/>
                    <a:pt x="277" y="1259"/>
                    <a:pt x="277" y="1262"/>
                  </a:cubicBezTo>
                  <a:cubicBezTo>
                    <a:pt x="272" y="1258"/>
                    <a:pt x="276" y="1264"/>
                    <a:pt x="271" y="1263"/>
                  </a:cubicBezTo>
                  <a:cubicBezTo>
                    <a:pt x="272" y="1258"/>
                    <a:pt x="272" y="1260"/>
                    <a:pt x="269" y="1257"/>
                  </a:cubicBezTo>
                  <a:cubicBezTo>
                    <a:pt x="271" y="1257"/>
                    <a:pt x="274" y="1253"/>
                    <a:pt x="269" y="1254"/>
                  </a:cubicBezTo>
                  <a:cubicBezTo>
                    <a:pt x="264" y="1253"/>
                    <a:pt x="270" y="1261"/>
                    <a:pt x="266" y="1260"/>
                  </a:cubicBezTo>
                  <a:cubicBezTo>
                    <a:pt x="265" y="1257"/>
                    <a:pt x="261" y="1259"/>
                    <a:pt x="258" y="1259"/>
                  </a:cubicBezTo>
                  <a:cubicBezTo>
                    <a:pt x="256" y="1258"/>
                    <a:pt x="255" y="1257"/>
                    <a:pt x="251" y="1257"/>
                  </a:cubicBezTo>
                  <a:cubicBezTo>
                    <a:pt x="249" y="1257"/>
                    <a:pt x="246" y="1258"/>
                    <a:pt x="247" y="1262"/>
                  </a:cubicBezTo>
                  <a:cubicBezTo>
                    <a:pt x="249" y="1267"/>
                    <a:pt x="259" y="1267"/>
                    <a:pt x="260" y="1263"/>
                  </a:cubicBezTo>
                  <a:cubicBezTo>
                    <a:pt x="260" y="1263"/>
                    <a:pt x="256" y="1263"/>
                    <a:pt x="256" y="1262"/>
                  </a:cubicBezTo>
                  <a:cubicBezTo>
                    <a:pt x="260" y="1263"/>
                    <a:pt x="264" y="1257"/>
                    <a:pt x="266" y="1262"/>
                  </a:cubicBezTo>
                  <a:cubicBezTo>
                    <a:pt x="267" y="1264"/>
                    <a:pt x="261" y="1263"/>
                    <a:pt x="261" y="1265"/>
                  </a:cubicBezTo>
                  <a:cubicBezTo>
                    <a:pt x="261" y="1265"/>
                    <a:pt x="267" y="1265"/>
                    <a:pt x="267" y="1265"/>
                  </a:cubicBezTo>
                  <a:cubicBezTo>
                    <a:pt x="269" y="1266"/>
                    <a:pt x="269" y="1269"/>
                    <a:pt x="271" y="1270"/>
                  </a:cubicBezTo>
                  <a:cubicBezTo>
                    <a:pt x="271" y="1268"/>
                    <a:pt x="273" y="1266"/>
                    <a:pt x="275" y="1267"/>
                  </a:cubicBezTo>
                  <a:cubicBezTo>
                    <a:pt x="277" y="1270"/>
                    <a:pt x="275" y="1271"/>
                    <a:pt x="280" y="1273"/>
                  </a:cubicBezTo>
                  <a:cubicBezTo>
                    <a:pt x="282" y="1271"/>
                    <a:pt x="281" y="1266"/>
                    <a:pt x="286" y="1267"/>
                  </a:cubicBezTo>
                  <a:cubicBezTo>
                    <a:pt x="286" y="1268"/>
                    <a:pt x="288" y="1271"/>
                    <a:pt x="288" y="1268"/>
                  </a:cubicBezTo>
                  <a:cubicBezTo>
                    <a:pt x="288" y="1266"/>
                    <a:pt x="294" y="1265"/>
                    <a:pt x="296" y="1265"/>
                  </a:cubicBezTo>
                  <a:cubicBezTo>
                    <a:pt x="299" y="1264"/>
                    <a:pt x="299" y="1267"/>
                    <a:pt x="302" y="1267"/>
                  </a:cubicBezTo>
                  <a:cubicBezTo>
                    <a:pt x="304" y="1266"/>
                    <a:pt x="304" y="1265"/>
                    <a:pt x="307" y="1265"/>
                  </a:cubicBezTo>
                  <a:cubicBezTo>
                    <a:pt x="310" y="1265"/>
                    <a:pt x="313" y="1268"/>
                    <a:pt x="316" y="1268"/>
                  </a:cubicBezTo>
                  <a:cubicBezTo>
                    <a:pt x="322" y="1269"/>
                    <a:pt x="320" y="1266"/>
                    <a:pt x="322" y="1268"/>
                  </a:cubicBezTo>
                  <a:cubicBezTo>
                    <a:pt x="323" y="1268"/>
                    <a:pt x="325" y="1268"/>
                    <a:pt x="325" y="1268"/>
                  </a:cubicBezTo>
                  <a:cubicBezTo>
                    <a:pt x="331" y="1269"/>
                    <a:pt x="335" y="1268"/>
                    <a:pt x="337" y="1271"/>
                  </a:cubicBezTo>
                  <a:cubicBezTo>
                    <a:pt x="333" y="1271"/>
                    <a:pt x="332" y="1274"/>
                    <a:pt x="329" y="1273"/>
                  </a:cubicBezTo>
                  <a:cubicBezTo>
                    <a:pt x="328" y="1273"/>
                    <a:pt x="326" y="1271"/>
                    <a:pt x="327" y="1271"/>
                  </a:cubicBezTo>
                  <a:cubicBezTo>
                    <a:pt x="322" y="1271"/>
                    <a:pt x="323" y="1274"/>
                    <a:pt x="321" y="1271"/>
                  </a:cubicBezTo>
                  <a:cubicBezTo>
                    <a:pt x="320" y="1270"/>
                    <a:pt x="308" y="1272"/>
                    <a:pt x="305" y="1271"/>
                  </a:cubicBezTo>
                  <a:cubicBezTo>
                    <a:pt x="303" y="1271"/>
                    <a:pt x="301" y="1269"/>
                    <a:pt x="299" y="1270"/>
                  </a:cubicBezTo>
                  <a:cubicBezTo>
                    <a:pt x="298" y="1270"/>
                    <a:pt x="299" y="1275"/>
                    <a:pt x="296" y="1273"/>
                  </a:cubicBezTo>
                  <a:cubicBezTo>
                    <a:pt x="295" y="1272"/>
                    <a:pt x="291" y="1266"/>
                    <a:pt x="290" y="1271"/>
                  </a:cubicBezTo>
                  <a:cubicBezTo>
                    <a:pt x="293" y="1272"/>
                    <a:pt x="289" y="1272"/>
                    <a:pt x="288" y="1273"/>
                  </a:cubicBezTo>
                  <a:cubicBezTo>
                    <a:pt x="287" y="1274"/>
                    <a:pt x="289" y="1278"/>
                    <a:pt x="287" y="1278"/>
                  </a:cubicBezTo>
                  <a:cubicBezTo>
                    <a:pt x="281" y="1275"/>
                    <a:pt x="280" y="1278"/>
                    <a:pt x="274" y="1279"/>
                  </a:cubicBezTo>
                  <a:cubicBezTo>
                    <a:pt x="274" y="1278"/>
                    <a:pt x="273" y="1277"/>
                    <a:pt x="273" y="1276"/>
                  </a:cubicBezTo>
                  <a:cubicBezTo>
                    <a:pt x="274" y="1276"/>
                    <a:pt x="276" y="1276"/>
                    <a:pt x="276" y="1274"/>
                  </a:cubicBezTo>
                  <a:cubicBezTo>
                    <a:pt x="269" y="1273"/>
                    <a:pt x="272" y="1281"/>
                    <a:pt x="267" y="1281"/>
                  </a:cubicBezTo>
                  <a:cubicBezTo>
                    <a:pt x="262" y="1279"/>
                    <a:pt x="257" y="1279"/>
                    <a:pt x="252" y="1278"/>
                  </a:cubicBezTo>
                  <a:cubicBezTo>
                    <a:pt x="252" y="1279"/>
                    <a:pt x="253" y="1280"/>
                    <a:pt x="253" y="1281"/>
                  </a:cubicBezTo>
                  <a:cubicBezTo>
                    <a:pt x="252" y="1283"/>
                    <a:pt x="250" y="1281"/>
                    <a:pt x="250" y="1282"/>
                  </a:cubicBezTo>
                  <a:cubicBezTo>
                    <a:pt x="249" y="1284"/>
                    <a:pt x="251" y="1288"/>
                    <a:pt x="248" y="1289"/>
                  </a:cubicBezTo>
                  <a:cubicBezTo>
                    <a:pt x="248" y="1287"/>
                    <a:pt x="247" y="1285"/>
                    <a:pt x="246" y="1284"/>
                  </a:cubicBezTo>
                  <a:cubicBezTo>
                    <a:pt x="246" y="1281"/>
                    <a:pt x="250" y="1283"/>
                    <a:pt x="249" y="1279"/>
                  </a:cubicBezTo>
                  <a:cubicBezTo>
                    <a:pt x="245" y="1279"/>
                    <a:pt x="240" y="1279"/>
                    <a:pt x="238" y="1281"/>
                  </a:cubicBezTo>
                  <a:cubicBezTo>
                    <a:pt x="236" y="1276"/>
                    <a:pt x="226" y="1278"/>
                    <a:pt x="220" y="1278"/>
                  </a:cubicBezTo>
                  <a:cubicBezTo>
                    <a:pt x="218" y="1278"/>
                    <a:pt x="218" y="1280"/>
                    <a:pt x="217" y="1281"/>
                  </a:cubicBezTo>
                  <a:cubicBezTo>
                    <a:pt x="212" y="1279"/>
                    <a:pt x="210" y="1276"/>
                    <a:pt x="205" y="1274"/>
                  </a:cubicBezTo>
                  <a:cubicBezTo>
                    <a:pt x="204" y="1278"/>
                    <a:pt x="196" y="1275"/>
                    <a:pt x="191" y="1276"/>
                  </a:cubicBezTo>
                  <a:cubicBezTo>
                    <a:pt x="194" y="1281"/>
                    <a:pt x="192" y="1281"/>
                    <a:pt x="187" y="1282"/>
                  </a:cubicBezTo>
                  <a:cubicBezTo>
                    <a:pt x="187" y="1277"/>
                    <a:pt x="185" y="1276"/>
                    <a:pt x="182" y="1274"/>
                  </a:cubicBezTo>
                  <a:cubicBezTo>
                    <a:pt x="181" y="1277"/>
                    <a:pt x="177" y="1275"/>
                    <a:pt x="176" y="1274"/>
                  </a:cubicBezTo>
                  <a:cubicBezTo>
                    <a:pt x="173" y="1274"/>
                    <a:pt x="170" y="1275"/>
                    <a:pt x="168" y="1274"/>
                  </a:cubicBezTo>
                  <a:cubicBezTo>
                    <a:pt x="166" y="1274"/>
                    <a:pt x="166" y="1273"/>
                    <a:pt x="165" y="1273"/>
                  </a:cubicBezTo>
                  <a:cubicBezTo>
                    <a:pt x="163" y="1273"/>
                    <a:pt x="163" y="1271"/>
                    <a:pt x="163" y="1271"/>
                  </a:cubicBezTo>
                  <a:cubicBezTo>
                    <a:pt x="161" y="1271"/>
                    <a:pt x="157" y="1272"/>
                    <a:pt x="154" y="1271"/>
                  </a:cubicBezTo>
                  <a:cubicBezTo>
                    <a:pt x="151" y="1271"/>
                    <a:pt x="151" y="1269"/>
                    <a:pt x="147" y="1270"/>
                  </a:cubicBezTo>
                  <a:cubicBezTo>
                    <a:pt x="146" y="1270"/>
                    <a:pt x="146" y="1271"/>
                    <a:pt x="144" y="1271"/>
                  </a:cubicBezTo>
                  <a:cubicBezTo>
                    <a:pt x="139" y="1272"/>
                    <a:pt x="137" y="1270"/>
                    <a:pt x="133" y="1270"/>
                  </a:cubicBezTo>
                  <a:cubicBezTo>
                    <a:pt x="126" y="1269"/>
                    <a:pt x="119" y="1270"/>
                    <a:pt x="111" y="1270"/>
                  </a:cubicBezTo>
                  <a:cubicBezTo>
                    <a:pt x="110" y="1271"/>
                    <a:pt x="111" y="1276"/>
                    <a:pt x="107" y="1274"/>
                  </a:cubicBezTo>
                  <a:cubicBezTo>
                    <a:pt x="105" y="1272"/>
                    <a:pt x="103" y="1270"/>
                    <a:pt x="99" y="1271"/>
                  </a:cubicBezTo>
                  <a:cubicBezTo>
                    <a:pt x="98" y="1271"/>
                    <a:pt x="97" y="1273"/>
                    <a:pt x="97" y="1273"/>
                  </a:cubicBezTo>
                  <a:cubicBezTo>
                    <a:pt x="96" y="1273"/>
                    <a:pt x="94" y="1270"/>
                    <a:pt x="93" y="1273"/>
                  </a:cubicBezTo>
                  <a:cubicBezTo>
                    <a:pt x="98" y="1274"/>
                    <a:pt x="95" y="1279"/>
                    <a:pt x="95" y="1282"/>
                  </a:cubicBezTo>
                  <a:cubicBezTo>
                    <a:pt x="98" y="1281"/>
                    <a:pt x="101" y="1285"/>
                    <a:pt x="104" y="1286"/>
                  </a:cubicBezTo>
                  <a:cubicBezTo>
                    <a:pt x="106" y="1286"/>
                    <a:pt x="107" y="1284"/>
                    <a:pt x="111" y="1284"/>
                  </a:cubicBezTo>
                  <a:cubicBezTo>
                    <a:pt x="111" y="1284"/>
                    <a:pt x="110" y="1285"/>
                    <a:pt x="111" y="1286"/>
                  </a:cubicBezTo>
                  <a:cubicBezTo>
                    <a:pt x="111" y="1286"/>
                    <a:pt x="113" y="1286"/>
                    <a:pt x="114" y="1286"/>
                  </a:cubicBezTo>
                  <a:cubicBezTo>
                    <a:pt x="116" y="1286"/>
                    <a:pt x="115" y="1289"/>
                    <a:pt x="114" y="1290"/>
                  </a:cubicBezTo>
                  <a:cubicBezTo>
                    <a:pt x="120" y="1292"/>
                    <a:pt x="115" y="1283"/>
                    <a:pt x="120" y="1284"/>
                  </a:cubicBezTo>
                  <a:cubicBezTo>
                    <a:pt x="123" y="1283"/>
                    <a:pt x="132" y="1280"/>
                    <a:pt x="136" y="1284"/>
                  </a:cubicBezTo>
                  <a:cubicBezTo>
                    <a:pt x="138" y="1290"/>
                    <a:pt x="131" y="1287"/>
                    <a:pt x="133" y="1292"/>
                  </a:cubicBezTo>
                  <a:cubicBezTo>
                    <a:pt x="138" y="1291"/>
                    <a:pt x="138" y="1295"/>
                    <a:pt x="144" y="1293"/>
                  </a:cubicBezTo>
                  <a:cubicBezTo>
                    <a:pt x="146" y="1292"/>
                    <a:pt x="148" y="1290"/>
                    <a:pt x="151" y="1289"/>
                  </a:cubicBezTo>
                  <a:cubicBezTo>
                    <a:pt x="158" y="1286"/>
                    <a:pt x="163" y="1288"/>
                    <a:pt x="166" y="1290"/>
                  </a:cubicBezTo>
                  <a:cubicBezTo>
                    <a:pt x="166" y="1291"/>
                    <a:pt x="168" y="1290"/>
                    <a:pt x="169" y="1290"/>
                  </a:cubicBezTo>
                  <a:cubicBezTo>
                    <a:pt x="176" y="1291"/>
                    <a:pt x="184" y="1287"/>
                    <a:pt x="189" y="1290"/>
                  </a:cubicBezTo>
                  <a:cubicBezTo>
                    <a:pt x="192" y="1289"/>
                    <a:pt x="188" y="1283"/>
                    <a:pt x="192" y="1282"/>
                  </a:cubicBezTo>
                  <a:cubicBezTo>
                    <a:pt x="195" y="1283"/>
                    <a:pt x="198" y="1282"/>
                    <a:pt x="200" y="1284"/>
                  </a:cubicBezTo>
                  <a:cubicBezTo>
                    <a:pt x="201" y="1285"/>
                    <a:pt x="200" y="1289"/>
                    <a:pt x="201" y="1290"/>
                  </a:cubicBezTo>
                  <a:cubicBezTo>
                    <a:pt x="202" y="1291"/>
                    <a:pt x="205" y="1290"/>
                    <a:pt x="205" y="1292"/>
                  </a:cubicBezTo>
                  <a:cubicBezTo>
                    <a:pt x="213" y="1293"/>
                    <a:pt x="218" y="1289"/>
                    <a:pt x="222" y="1293"/>
                  </a:cubicBezTo>
                  <a:cubicBezTo>
                    <a:pt x="224" y="1291"/>
                    <a:pt x="222" y="1286"/>
                    <a:pt x="226" y="1286"/>
                  </a:cubicBezTo>
                  <a:cubicBezTo>
                    <a:pt x="231" y="1287"/>
                    <a:pt x="234" y="1287"/>
                    <a:pt x="239" y="1286"/>
                  </a:cubicBezTo>
                  <a:cubicBezTo>
                    <a:pt x="239" y="1287"/>
                    <a:pt x="240" y="1287"/>
                    <a:pt x="240" y="1289"/>
                  </a:cubicBezTo>
                  <a:cubicBezTo>
                    <a:pt x="241" y="1292"/>
                    <a:pt x="238" y="1292"/>
                    <a:pt x="238" y="1293"/>
                  </a:cubicBezTo>
                  <a:cubicBezTo>
                    <a:pt x="243" y="1295"/>
                    <a:pt x="251" y="1297"/>
                    <a:pt x="256" y="1297"/>
                  </a:cubicBezTo>
                  <a:cubicBezTo>
                    <a:pt x="266" y="1296"/>
                    <a:pt x="255" y="1294"/>
                    <a:pt x="263" y="1293"/>
                  </a:cubicBezTo>
                  <a:cubicBezTo>
                    <a:pt x="265" y="1302"/>
                    <a:pt x="257" y="1298"/>
                    <a:pt x="256" y="1298"/>
                  </a:cubicBezTo>
                  <a:cubicBezTo>
                    <a:pt x="256" y="1298"/>
                    <a:pt x="257" y="1302"/>
                    <a:pt x="255" y="1301"/>
                  </a:cubicBezTo>
                  <a:cubicBezTo>
                    <a:pt x="253" y="1302"/>
                    <a:pt x="251" y="1301"/>
                    <a:pt x="250" y="1303"/>
                  </a:cubicBezTo>
                  <a:cubicBezTo>
                    <a:pt x="255" y="1303"/>
                    <a:pt x="259" y="1304"/>
                    <a:pt x="261" y="1301"/>
                  </a:cubicBezTo>
                  <a:cubicBezTo>
                    <a:pt x="261" y="1306"/>
                    <a:pt x="269" y="1303"/>
                    <a:pt x="269" y="1308"/>
                  </a:cubicBezTo>
                  <a:cubicBezTo>
                    <a:pt x="267" y="1308"/>
                    <a:pt x="262" y="1306"/>
                    <a:pt x="263" y="1311"/>
                  </a:cubicBezTo>
                  <a:cubicBezTo>
                    <a:pt x="270" y="1308"/>
                    <a:pt x="267" y="1314"/>
                    <a:pt x="267" y="1314"/>
                  </a:cubicBezTo>
                  <a:cubicBezTo>
                    <a:pt x="268" y="1315"/>
                    <a:pt x="271" y="1313"/>
                    <a:pt x="273" y="1314"/>
                  </a:cubicBezTo>
                  <a:cubicBezTo>
                    <a:pt x="272" y="1317"/>
                    <a:pt x="278" y="1320"/>
                    <a:pt x="278" y="1317"/>
                  </a:cubicBezTo>
                  <a:cubicBezTo>
                    <a:pt x="275" y="1318"/>
                    <a:pt x="275" y="1310"/>
                    <a:pt x="277" y="1311"/>
                  </a:cubicBezTo>
                  <a:cubicBezTo>
                    <a:pt x="279" y="1311"/>
                    <a:pt x="279" y="1313"/>
                    <a:pt x="281" y="1314"/>
                  </a:cubicBezTo>
                  <a:cubicBezTo>
                    <a:pt x="282" y="1315"/>
                    <a:pt x="284" y="1315"/>
                    <a:pt x="284" y="1317"/>
                  </a:cubicBezTo>
                  <a:cubicBezTo>
                    <a:pt x="289" y="1315"/>
                    <a:pt x="294" y="1316"/>
                    <a:pt x="299" y="1317"/>
                  </a:cubicBezTo>
                  <a:cubicBezTo>
                    <a:pt x="303" y="1317"/>
                    <a:pt x="304" y="1313"/>
                    <a:pt x="309" y="1313"/>
                  </a:cubicBezTo>
                  <a:cubicBezTo>
                    <a:pt x="308" y="1317"/>
                    <a:pt x="316" y="1311"/>
                    <a:pt x="315" y="1316"/>
                  </a:cubicBezTo>
                  <a:cubicBezTo>
                    <a:pt x="313" y="1316"/>
                    <a:pt x="313" y="1318"/>
                    <a:pt x="315" y="1319"/>
                  </a:cubicBezTo>
                  <a:cubicBezTo>
                    <a:pt x="315" y="1318"/>
                    <a:pt x="315" y="1316"/>
                    <a:pt x="317" y="1316"/>
                  </a:cubicBezTo>
                  <a:cubicBezTo>
                    <a:pt x="318" y="1316"/>
                    <a:pt x="319" y="1317"/>
                    <a:pt x="320" y="1317"/>
                  </a:cubicBezTo>
                  <a:cubicBezTo>
                    <a:pt x="326" y="1320"/>
                    <a:pt x="322" y="1316"/>
                    <a:pt x="327" y="1316"/>
                  </a:cubicBezTo>
                  <a:cubicBezTo>
                    <a:pt x="331" y="1316"/>
                    <a:pt x="330" y="1320"/>
                    <a:pt x="334" y="1319"/>
                  </a:cubicBezTo>
                  <a:cubicBezTo>
                    <a:pt x="336" y="1319"/>
                    <a:pt x="335" y="1316"/>
                    <a:pt x="337" y="1316"/>
                  </a:cubicBezTo>
                  <a:cubicBezTo>
                    <a:pt x="337" y="1319"/>
                    <a:pt x="338" y="1319"/>
                    <a:pt x="340" y="1317"/>
                  </a:cubicBezTo>
                  <a:cubicBezTo>
                    <a:pt x="343" y="1322"/>
                    <a:pt x="338" y="1324"/>
                    <a:pt x="345" y="1325"/>
                  </a:cubicBezTo>
                  <a:cubicBezTo>
                    <a:pt x="348" y="1324"/>
                    <a:pt x="347" y="1319"/>
                    <a:pt x="351" y="1319"/>
                  </a:cubicBezTo>
                  <a:cubicBezTo>
                    <a:pt x="354" y="1319"/>
                    <a:pt x="356" y="1319"/>
                    <a:pt x="359" y="1319"/>
                  </a:cubicBezTo>
                  <a:cubicBezTo>
                    <a:pt x="359" y="1321"/>
                    <a:pt x="359" y="1324"/>
                    <a:pt x="359" y="1327"/>
                  </a:cubicBezTo>
                  <a:cubicBezTo>
                    <a:pt x="358" y="1326"/>
                    <a:pt x="350" y="1323"/>
                    <a:pt x="350" y="1327"/>
                  </a:cubicBezTo>
                  <a:cubicBezTo>
                    <a:pt x="353" y="1328"/>
                    <a:pt x="358" y="1328"/>
                    <a:pt x="361" y="1330"/>
                  </a:cubicBezTo>
                  <a:cubicBezTo>
                    <a:pt x="360" y="1326"/>
                    <a:pt x="361" y="1324"/>
                    <a:pt x="364" y="1324"/>
                  </a:cubicBezTo>
                  <a:cubicBezTo>
                    <a:pt x="364" y="1326"/>
                    <a:pt x="368" y="1325"/>
                    <a:pt x="370" y="1325"/>
                  </a:cubicBezTo>
                  <a:cubicBezTo>
                    <a:pt x="376" y="1325"/>
                    <a:pt x="379" y="1327"/>
                    <a:pt x="383" y="1327"/>
                  </a:cubicBezTo>
                  <a:cubicBezTo>
                    <a:pt x="388" y="1327"/>
                    <a:pt x="388" y="1324"/>
                    <a:pt x="390" y="1327"/>
                  </a:cubicBezTo>
                  <a:cubicBezTo>
                    <a:pt x="391" y="1327"/>
                    <a:pt x="393" y="1327"/>
                    <a:pt x="393" y="1327"/>
                  </a:cubicBezTo>
                  <a:cubicBezTo>
                    <a:pt x="398" y="1327"/>
                    <a:pt x="400" y="1328"/>
                    <a:pt x="401" y="1328"/>
                  </a:cubicBezTo>
                  <a:cubicBezTo>
                    <a:pt x="406" y="1330"/>
                    <a:pt x="406" y="1329"/>
                    <a:pt x="409" y="1330"/>
                  </a:cubicBezTo>
                  <a:cubicBezTo>
                    <a:pt x="412" y="1330"/>
                    <a:pt x="411" y="1326"/>
                    <a:pt x="415" y="1327"/>
                  </a:cubicBezTo>
                  <a:cubicBezTo>
                    <a:pt x="420" y="1326"/>
                    <a:pt x="420" y="1330"/>
                    <a:pt x="425" y="1330"/>
                  </a:cubicBezTo>
                  <a:cubicBezTo>
                    <a:pt x="424" y="1326"/>
                    <a:pt x="426" y="1325"/>
                    <a:pt x="429" y="1325"/>
                  </a:cubicBezTo>
                  <a:cubicBezTo>
                    <a:pt x="431" y="1326"/>
                    <a:pt x="430" y="1331"/>
                    <a:pt x="433" y="1332"/>
                  </a:cubicBezTo>
                  <a:cubicBezTo>
                    <a:pt x="433" y="1329"/>
                    <a:pt x="432" y="1326"/>
                    <a:pt x="434" y="1325"/>
                  </a:cubicBezTo>
                  <a:cubicBezTo>
                    <a:pt x="439" y="1325"/>
                    <a:pt x="444" y="1324"/>
                    <a:pt x="443" y="1330"/>
                  </a:cubicBezTo>
                  <a:cubicBezTo>
                    <a:pt x="445" y="1330"/>
                    <a:pt x="446" y="1329"/>
                    <a:pt x="446" y="1328"/>
                  </a:cubicBezTo>
                  <a:cubicBezTo>
                    <a:pt x="447" y="1327"/>
                    <a:pt x="449" y="1330"/>
                    <a:pt x="448" y="1330"/>
                  </a:cubicBezTo>
                  <a:cubicBezTo>
                    <a:pt x="451" y="1330"/>
                    <a:pt x="452" y="1328"/>
                    <a:pt x="453" y="1330"/>
                  </a:cubicBezTo>
                  <a:cubicBezTo>
                    <a:pt x="454" y="1334"/>
                    <a:pt x="450" y="1333"/>
                    <a:pt x="450" y="1336"/>
                  </a:cubicBezTo>
                  <a:cubicBezTo>
                    <a:pt x="454" y="1336"/>
                    <a:pt x="461" y="1329"/>
                    <a:pt x="464" y="1336"/>
                  </a:cubicBezTo>
                  <a:cubicBezTo>
                    <a:pt x="461" y="1338"/>
                    <a:pt x="456" y="1339"/>
                    <a:pt x="452" y="1339"/>
                  </a:cubicBezTo>
                  <a:cubicBezTo>
                    <a:pt x="449" y="1340"/>
                    <a:pt x="449" y="1337"/>
                    <a:pt x="447" y="1339"/>
                  </a:cubicBezTo>
                  <a:cubicBezTo>
                    <a:pt x="444" y="1343"/>
                    <a:pt x="426" y="1334"/>
                    <a:pt x="428" y="1344"/>
                  </a:cubicBezTo>
                  <a:cubicBezTo>
                    <a:pt x="433" y="1343"/>
                    <a:pt x="435" y="1340"/>
                    <a:pt x="438" y="1346"/>
                  </a:cubicBezTo>
                  <a:cubicBezTo>
                    <a:pt x="436" y="1345"/>
                    <a:pt x="432" y="1342"/>
                    <a:pt x="433" y="1347"/>
                  </a:cubicBezTo>
                  <a:cubicBezTo>
                    <a:pt x="438" y="1347"/>
                    <a:pt x="441" y="1349"/>
                    <a:pt x="443" y="1352"/>
                  </a:cubicBezTo>
                  <a:cubicBezTo>
                    <a:pt x="435" y="1352"/>
                    <a:pt x="431" y="1355"/>
                    <a:pt x="422" y="1354"/>
                  </a:cubicBezTo>
                  <a:cubicBezTo>
                    <a:pt x="422" y="1356"/>
                    <a:pt x="425" y="1358"/>
                    <a:pt x="423" y="1358"/>
                  </a:cubicBezTo>
                  <a:cubicBezTo>
                    <a:pt x="421" y="1356"/>
                    <a:pt x="418" y="1359"/>
                    <a:pt x="415" y="1358"/>
                  </a:cubicBezTo>
                  <a:cubicBezTo>
                    <a:pt x="413" y="1358"/>
                    <a:pt x="412" y="1356"/>
                    <a:pt x="410" y="1355"/>
                  </a:cubicBezTo>
                  <a:cubicBezTo>
                    <a:pt x="409" y="1358"/>
                    <a:pt x="398" y="1360"/>
                    <a:pt x="404" y="1365"/>
                  </a:cubicBezTo>
                  <a:cubicBezTo>
                    <a:pt x="406" y="1362"/>
                    <a:pt x="405" y="1358"/>
                    <a:pt x="410" y="1358"/>
                  </a:cubicBezTo>
                  <a:cubicBezTo>
                    <a:pt x="414" y="1359"/>
                    <a:pt x="416" y="1361"/>
                    <a:pt x="418" y="1363"/>
                  </a:cubicBezTo>
                  <a:cubicBezTo>
                    <a:pt x="413" y="1365"/>
                    <a:pt x="413" y="1361"/>
                    <a:pt x="410" y="1360"/>
                  </a:cubicBezTo>
                  <a:cubicBezTo>
                    <a:pt x="409" y="1363"/>
                    <a:pt x="405" y="1363"/>
                    <a:pt x="404" y="1366"/>
                  </a:cubicBezTo>
                  <a:cubicBezTo>
                    <a:pt x="407" y="1367"/>
                    <a:pt x="409" y="1366"/>
                    <a:pt x="410" y="1365"/>
                  </a:cubicBezTo>
                  <a:cubicBezTo>
                    <a:pt x="405" y="1368"/>
                    <a:pt x="416" y="1373"/>
                    <a:pt x="411" y="1376"/>
                  </a:cubicBezTo>
                  <a:cubicBezTo>
                    <a:pt x="413" y="1372"/>
                    <a:pt x="405" y="1371"/>
                    <a:pt x="406" y="1374"/>
                  </a:cubicBezTo>
                  <a:cubicBezTo>
                    <a:pt x="410" y="1375"/>
                    <a:pt x="407" y="1381"/>
                    <a:pt x="406" y="1382"/>
                  </a:cubicBezTo>
                  <a:cubicBezTo>
                    <a:pt x="408" y="1383"/>
                    <a:pt x="410" y="1382"/>
                    <a:pt x="410" y="1384"/>
                  </a:cubicBezTo>
                  <a:cubicBezTo>
                    <a:pt x="405" y="1384"/>
                    <a:pt x="402" y="1384"/>
                    <a:pt x="400" y="1387"/>
                  </a:cubicBezTo>
                  <a:cubicBezTo>
                    <a:pt x="403" y="1388"/>
                    <a:pt x="409" y="1385"/>
                    <a:pt x="410" y="1389"/>
                  </a:cubicBezTo>
                  <a:cubicBezTo>
                    <a:pt x="407" y="1392"/>
                    <a:pt x="405" y="1387"/>
                    <a:pt x="402" y="1390"/>
                  </a:cubicBezTo>
                  <a:cubicBezTo>
                    <a:pt x="402" y="1393"/>
                    <a:pt x="402" y="1395"/>
                    <a:pt x="402" y="1398"/>
                  </a:cubicBezTo>
                  <a:cubicBezTo>
                    <a:pt x="400" y="1398"/>
                    <a:pt x="398" y="1398"/>
                    <a:pt x="396" y="1400"/>
                  </a:cubicBezTo>
                  <a:cubicBezTo>
                    <a:pt x="395" y="1406"/>
                    <a:pt x="404" y="1408"/>
                    <a:pt x="395" y="1406"/>
                  </a:cubicBezTo>
                  <a:cubicBezTo>
                    <a:pt x="393" y="1410"/>
                    <a:pt x="399" y="1408"/>
                    <a:pt x="400" y="1409"/>
                  </a:cubicBezTo>
                  <a:cubicBezTo>
                    <a:pt x="400" y="1410"/>
                    <a:pt x="398" y="1412"/>
                    <a:pt x="398" y="1412"/>
                  </a:cubicBezTo>
                  <a:cubicBezTo>
                    <a:pt x="400" y="1413"/>
                    <a:pt x="403" y="1412"/>
                    <a:pt x="404" y="1412"/>
                  </a:cubicBezTo>
                  <a:cubicBezTo>
                    <a:pt x="404" y="1414"/>
                    <a:pt x="406" y="1414"/>
                    <a:pt x="406" y="1416"/>
                  </a:cubicBezTo>
                  <a:cubicBezTo>
                    <a:pt x="406" y="1418"/>
                    <a:pt x="409" y="1418"/>
                    <a:pt x="409" y="1419"/>
                  </a:cubicBezTo>
                  <a:cubicBezTo>
                    <a:pt x="410" y="1420"/>
                    <a:pt x="408" y="1422"/>
                    <a:pt x="408" y="1422"/>
                  </a:cubicBezTo>
                  <a:cubicBezTo>
                    <a:pt x="409" y="1423"/>
                    <a:pt x="414" y="1420"/>
                    <a:pt x="414" y="1425"/>
                  </a:cubicBezTo>
                  <a:cubicBezTo>
                    <a:pt x="413" y="1427"/>
                    <a:pt x="413" y="1429"/>
                    <a:pt x="416" y="1430"/>
                  </a:cubicBezTo>
                  <a:cubicBezTo>
                    <a:pt x="414" y="1425"/>
                    <a:pt x="417" y="1424"/>
                    <a:pt x="419" y="1422"/>
                  </a:cubicBezTo>
                  <a:cubicBezTo>
                    <a:pt x="416" y="1422"/>
                    <a:pt x="413" y="1422"/>
                    <a:pt x="413" y="1420"/>
                  </a:cubicBezTo>
                  <a:cubicBezTo>
                    <a:pt x="411" y="1415"/>
                    <a:pt x="413" y="1413"/>
                    <a:pt x="414" y="1409"/>
                  </a:cubicBezTo>
                  <a:cubicBezTo>
                    <a:pt x="412" y="1409"/>
                    <a:pt x="412" y="1408"/>
                    <a:pt x="412" y="1406"/>
                  </a:cubicBezTo>
                  <a:cubicBezTo>
                    <a:pt x="411" y="1402"/>
                    <a:pt x="406" y="1403"/>
                    <a:pt x="407" y="1398"/>
                  </a:cubicBezTo>
                  <a:cubicBezTo>
                    <a:pt x="410" y="1398"/>
                    <a:pt x="408" y="1393"/>
                    <a:pt x="412" y="1393"/>
                  </a:cubicBezTo>
                  <a:cubicBezTo>
                    <a:pt x="416" y="1393"/>
                    <a:pt x="421" y="1393"/>
                    <a:pt x="423" y="1397"/>
                  </a:cubicBezTo>
                  <a:cubicBezTo>
                    <a:pt x="422" y="1407"/>
                    <a:pt x="431" y="1408"/>
                    <a:pt x="436" y="1412"/>
                  </a:cubicBezTo>
                  <a:cubicBezTo>
                    <a:pt x="435" y="1414"/>
                    <a:pt x="434" y="1416"/>
                    <a:pt x="433" y="1417"/>
                  </a:cubicBezTo>
                  <a:cubicBezTo>
                    <a:pt x="431" y="1416"/>
                    <a:pt x="428" y="1415"/>
                    <a:pt x="425" y="1416"/>
                  </a:cubicBezTo>
                  <a:cubicBezTo>
                    <a:pt x="424" y="1423"/>
                    <a:pt x="432" y="1413"/>
                    <a:pt x="433" y="1420"/>
                  </a:cubicBezTo>
                  <a:cubicBezTo>
                    <a:pt x="428" y="1420"/>
                    <a:pt x="428" y="1425"/>
                    <a:pt x="428" y="1430"/>
                  </a:cubicBezTo>
                  <a:cubicBezTo>
                    <a:pt x="424" y="1429"/>
                    <a:pt x="424" y="1433"/>
                    <a:pt x="419" y="1433"/>
                  </a:cubicBezTo>
                  <a:cubicBezTo>
                    <a:pt x="420" y="1438"/>
                    <a:pt x="420" y="1443"/>
                    <a:pt x="424" y="1443"/>
                  </a:cubicBezTo>
                  <a:cubicBezTo>
                    <a:pt x="424" y="1443"/>
                    <a:pt x="425" y="1437"/>
                    <a:pt x="426" y="1441"/>
                  </a:cubicBezTo>
                  <a:cubicBezTo>
                    <a:pt x="428" y="1447"/>
                    <a:pt x="419" y="1441"/>
                    <a:pt x="421" y="1447"/>
                  </a:cubicBezTo>
                  <a:cubicBezTo>
                    <a:pt x="431" y="1443"/>
                    <a:pt x="424" y="1456"/>
                    <a:pt x="431" y="1455"/>
                  </a:cubicBezTo>
                  <a:cubicBezTo>
                    <a:pt x="435" y="1454"/>
                    <a:pt x="429" y="1451"/>
                    <a:pt x="431" y="1447"/>
                  </a:cubicBezTo>
                  <a:cubicBezTo>
                    <a:pt x="438" y="1448"/>
                    <a:pt x="435" y="1437"/>
                    <a:pt x="443" y="1438"/>
                  </a:cubicBezTo>
                  <a:cubicBezTo>
                    <a:pt x="446" y="1439"/>
                    <a:pt x="446" y="1444"/>
                    <a:pt x="448" y="1447"/>
                  </a:cubicBezTo>
                  <a:cubicBezTo>
                    <a:pt x="449" y="1449"/>
                    <a:pt x="452" y="1448"/>
                    <a:pt x="454" y="1449"/>
                  </a:cubicBezTo>
                  <a:cubicBezTo>
                    <a:pt x="456" y="1450"/>
                    <a:pt x="454" y="1453"/>
                    <a:pt x="457" y="1454"/>
                  </a:cubicBezTo>
                  <a:cubicBezTo>
                    <a:pt x="460" y="1454"/>
                    <a:pt x="461" y="1452"/>
                    <a:pt x="462" y="1450"/>
                  </a:cubicBezTo>
                  <a:cubicBezTo>
                    <a:pt x="453" y="1449"/>
                    <a:pt x="464" y="1446"/>
                    <a:pt x="463" y="1443"/>
                  </a:cubicBezTo>
                  <a:cubicBezTo>
                    <a:pt x="456" y="1444"/>
                    <a:pt x="459" y="1437"/>
                    <a:pt x="458" y="1435"/>
                  </a:cubicBezTo>
                  <a:cubicBezTo>
                    <a:pt x="457" y="1433"/>
                    <a:pt x="454" y="1433"/>
                    <a:pt x="453" y="1431"/>
                  </a:cubicBezTo>
                  <a:cubicBezTo>
                    <a:pt x="452" y="1430"/>
                    <a:pt x="453" y="1427"/>
                    <a:pt x="451" y="1425"/>
                  </a:cubicBezTo>
                  <a:cubicBezTo>
                    <a:pt x="454" y="1425"/>
                    <a:pt x="453" y="1422"/>
                    <a:pt x="454" y="1422"/>
                  </a:cubicBezTo>
                  <a:cubicBezTo>
                    <a:pt x="456" y="1422"/>
                    <a:pt x="457" y="1420"/>
                    <a:pt x="457" y="1419"/>
                  </a:cubicBezTo>
                  <a:cubicBezTo>
                    <a:pt x="455" y="1419"/>
                    <a:pt x="454" y="1417"/>
                    <a:pt x="454" y="1414"/>
                  </a:cubicBezTo>
                  <a:cubicBezTo>
                    <a:pt x="456" y="1414"/>
                    <a:pt x="458" y="1414"/>
                    <a:pt x="460" y="1414"/>
                  </a:cubicBezTo>
                  <a:cubicBezTo>
                    <a:pt x="463" y="1408"/>
                    <a:pt x="461" y="1400"/>
                    <a:pt x="457" y="1397"/>
                  </a:cubicBezTo>
                  <a:cubicBezTo>
                    <a:pt x="459" y="1392"/>
                    <a:pt x="471" y="1392"/>
                    <a:pt x="474" y="1397"/>
                  </a:cubicBezTo>
                  <a:cubicBezTo>
                    <a:pt x="476" y="1391"/>
                    <a:pt x="481" y="1396"/>
                    <a:pt x="486" y="1393"/>
                  </a:cubicBezTo>
                  <a:cubicBezTo>
                    <a:pt x="487" y="1394"/>
                    <a:pt x="487" y="1398"/>
                    <a:pt x="488" y="1398"/>
                  </a:cubicBezTo>
                  <a:cubicBezTo>
                    <a:pt x="489" y="1399"/>
                    <a:pt x="492" y="1397"/>
                    <a:pt x="492" y="1398"/>
                  </a:cubicBezTo>
                  <a:cubicBezTo>
                    <a:pt x="494" y="1399"/>
                    <a:pt x="493" y="1402"/>
                    <a:pt x="494" y="1403"/>
                  </a:cubicBezTo>
                  <a:cubicBezTo>
                    <a:pt x="495" y="1404"/>
                    <a:pt x="498" y="1404"/>
                    <a:pt x="499" y="1406"/>
                  </a:cubicBezTo>
                  <a:cubicBezTo>
                    <a:pt x="499" y="1408"/>
                    <a:pt x="499" y="1409"/>
                    <a:pt x="499" y="1411"/>
                  </a:cubicBezTo>
                  <a:cubicBezTo>
                    <a:pt x="499" y="1413"/>
                    <a:pt x="497" y="1413"/>
                    <a:pt x="496" y="1414"/>
                  </a:cubicBezTo>
                  <a:cubicBezTo>
                    <a:pt x="495" y="1415"/>
                    <a:pt x="494" y="1416"/>
                    <a:pt x="493" y="1417"/>
                  </a:cubicBezTo>
                  <a:cubicBezTo>
                    <a:pt x="491" y="1417"/>
                    <a:pt x="489" y="1417"/>
                    <a:pt x="489" y="1419"/>
                  </a:cubicBezTo>
                  <a:cubicBezTo>
                    <a:pt x="491" y="1419"/>
                    <a:pt x="494" y="1419"/>
                    <a:pt x="493" y="1422"/>
                  </a:cubicBezTo>
                  <a:cubicBezTo>
                    <a:pt x="490" y="1419"/>
                    <a:pt x="491" y="1422"/>
                    <a:pt x="487" y="1422"/>
                  </a:cubicBezTo>
                  <a:cubicBezTo>
                    <a:pt x="487" y="1420"/>
                    <a:pt x="487" y="1417"/>
                    <a:pt x="485" y="1417"/>
                  </a:cubicBezTo>
                  <a:cubicBezTo>
                    <a:pt x="483" y="1424"/>
                    <a:pt x="483" y="1426"/>
                    <a:pt x="483" y="1436"/>
                  </a:cubicBezTo>
                  <a:cubicBezTo>
                    <a:pt x="480" y="1440"/>
                    <a:pt x="480" y="1447"/>
                    <a:pt x="482" y="1449"/>
                  </a:cubicBezTo>
                  <a:cubicBezTo>
                    <a:pt x="488" y="1443"/>
                    <a:pt x="490" y="1455"/>
                    <a:pt x="497" y="1452"/>
                  </a:cubicBezTo>
                  <a:cubicBezTo>
                    <a:pt x="497" y="1447"/>
                    <a:pt x="501" y="1447"/>
                    <a:pt x="500" y="1443"/>
                  </a:cubicBezTo>
                  <a:cubicBezTo>
                    <a:pt x="496" y="1443"/>
                    <a:pt x="495" y="1442"/>
                    <a:pt x="495" y="1438"/>
                  </a:cubicBezTo>
                  <a:cubicBezTo>
                    <a:pt x="496" y="1435"/>
                    <a:pt x="502" y="1437"/>
                    <a:pt x="501" y="1433"/>
                  </a:cubicBezTo>
                  <a:cubicBezTo>
                    <a:pt x="495" y="1434"/>
                    <a:pt x="493" y="1431"/>
                    <a:pt x="493" y="1425"/>
                  </a:cubicBezTo>
                  <a:cubicBezTo>
                    <a:pt x="498" y="1423"/>
                    <a:pt x="504" y="1426"/>
                    <a:pt x="510" y="1424"/>
                  </a:cubicBezTo>
                  <a:cubicBezTo>
                    <a:pt x="512" y="1425"/>
                    <a:pt x="511" y="1427"/>
                    <a:pt x="512" y="1428"/>
                  </a:cubicBezTo>
                  <a:cubicBezTo>
                    <a:pt x="513" y="1430"/>
                    <a:pt x="515" y="1430"/>
                    <a:pt x="515" y="1431"/>
                  </a:cubicBezTo>
                  <a:cubicBezTo>
                    <a:pt x="516" y="1433"/>
                    <a:pt x="515" y="1436"/>
                    <a:pt x="515" y="1438"/>
                  </a:cubicBezTo>
                  <a:cubicBezTo>
                    <a:pt x="519" y="1437"/>
                    <a:pt x="521" y="1438"/>
                    <a:pt x="522" y="1441"/>
                  </a:cubicBezTo>
                  <a:cubicBezTo>
                    <a:pt x="521" y="1443"/>
                    <a:pt x="520" y="1445"/>
                    <a:pt x="521" y="1449"/>
                  </a:cubicBezTo>
                  <a:cubicBezTo>
                    <a:pt x="527" y="1447"/>
                    <a:pt x="524" y="1454"/>
                    <a:pt x="528" y="1454"/>
                  </a:cubicBezTo>
                  <a:cubicBezTo>
                    <a:pt x="528" y="1453"/>
                    <a:pt x="529" y="1452"/>
                    <a:pt x="530" y="1452"/>
                  </a:cubicBezTo>
                  <a:cubicBezTo>
                    <a:pt x="531" y="1452"/>
                    <a:pt x="537" y="1448"/>
                    <a:pt x="533" y="1447"/>
                  </a:cubicBezTo>
                  <a:cubicBezTo>
                    <a:pt x="532" y="1451"/>
                    <a:pt x="528" y="1446"/>
                    <a:pt x="528" y="1446"/>
                  </a:cubicBezTo>
                  <a:cubicBezTo>
                    <a:pt x="528" y="1443"/>
                    <a:pt x="524" y="1445"/>
                    <a:pt x="523" y="1443"/>
                  </a:cubicBezTo>
                  <a:cubicBezTo>
                    <a:pt x="522" y="1438"/>
                    <a:pt x="525" y="1438"/>
                    <a:pt x="525" y="1435"/>
                  </a:cubicBezTo>
                  <a:cubicBezTo>
                    <a:pt x="523" y="1434"/>
                    <a:pt x="521" y="1433"/>
                    <a:pt x="521" y="1430"/>
                  </a:cubicBezTo>
                  <a:cubicBezTo>
                    <a:pt x="525" y="1425"/>
                    <a:pt x="523" y="1419"/>
                    <a:pt x="521" y="1414"/>
                  </a:cubicBezTo>
                  <a:cubicBezTo>
                    <a:pt x="515" y="1410"/>
                    <a:pt x="510" y="1420"/>
                    <a:pt x="505" y="1412"/>
                  </a:cubicBezTo>
                  <a:cubicBezTo>
                    <a:pt x="506" y="1411"/>
                    <a:pt x="509" y="1412"/>
                    <a:pt x="510" y="1411"/>
                  </a:cubicBezTo>
                  <a:cubicBezTo>
                    <a:pt x="511" y="1409"/>
                    <a:pt x="509" y="1404"/>
                    <a:pt x="511" y="1404"/>
                  </a:cubicBezTo>
                  <a:cubicBezTo>
                    <a:pt x="514" y="1405"/>
                    <a:pt x="516" y="1404"/>
                    <a:pt x="517" y="1403"/>
                  </a:cubicBezTo>
                  <a:cubicBezTo>
                    <a:pt x="517" y="1406"/>
                    <a:pt x="518" y="1408"/>
                    <a:pt x="519" y="1409"/>
                  </a:cubicBezTo>
                  <a:cubicBezTo>
                    <a:pt x="524" y="1410"/>
                    <a:pt x="526" y="1408"/>
                    <a:pt x="530" y="1408"/>
                  </a:cubicBezTo>
                  <a:cubicBezTo>
                    <a:pt x="528" y="1403"/>
                    <a:pt x="528" y="1397"/>
                    <a:pt x="534" y="1397"/>
                  </a:cubicBezTo>
                  <a:cubicBezTo>
                    <a:pt x="536" y="1397"/>
                    <a:pt x="538" y="1399"/>
                    <a:pt x="538" y="1401"/>
                  </a:cubicBezTo>
                  <a:cubicBezTo>
                    <a:pt x="538" y="1404"/>
                    <a:pt x="541" y="1403"/>
                    <a:pt x="542" y="1404"/>
                  </a:cubicBezTo>
                  <a:cubicBezTo>
                    <a:pt x="543" y="1403"/>
                    <a:pt x="544" y="1403"/>
                    <a:pt x="545" y="1403"/>
                  </a:cubicBezTo>
                  <a:cubicBezTo>
                    <a:pt x="545" y="1398"/>
                    <a:pt x="545" y="1393"/>
                    <a:pt x="548" y="1392"/>
                  </a:cubicBezTo>
                  <a:cubicBezTo>
                    <a:pt x="553" y="1394"/>
                    <a:pt x="559" y="1399"/>
                    <a:pt x="562" y="1400"/>
                  </a:cubicBezTo>
                  <a:cubicBezTo>
                    <a:pt x="567" y="1401"/>
                    <a:pt x="567" y="1401"/>
                    <a:pt x="569" y="1403"/>
                  </a:cubicBezTo>
                  <a:cubicBezTo>
                    <a:pt x="570" y="1404"/>
                    <a:pt x="572" y="1405"/>
                    <a:pt x="573" y="1406"/>
                  </a:cubicBezTo>
                  <a:cubicBezTo>
                    <a:pt x="573" y="1406"/>
                    <a:pt x="575" y="1404"/>
                    <a:pt x="577" y="1404"/>
                  </a:cubicBezTo>
                  <a:cubicBezTo>
                    <a:pt x="577" y="1405"/>
                    <a:pt x="578" y="1408"/>
                    <a:pt x="578" y="1409"/>
                  </a:cubicBezTo>
                  <a:cubicBezTo>
                    <a:pt x="576" y="1409"/>
                    <a:pt x="577" y="1406"/>
                    <a:pt x="575" y="1406"/>
                  </a:cubicBezTo>
                  <a:cubicBezTo>
                    <a:pt x="574" y="1409"/>
                    <a:pt x="572" y="1412"/>
                    <a:pt x="567" y="1411"/>
                  </a:cubicBezTo>
                  <a:cubicBezTo>
                    <a:pt x="566" y="1413"/>
                    <a:pt x="565" y="1416"/>
                    <a:pt x="561" y="1416"/>
                  </a:cubicBezTo>
                  <a:cubicBezTo>
                    <a:pt x="561" y="1417"/>
                    <a:pt x="561" y="1419"/>
                    <a:pt x="561" y="1420"/>
                  </a:cubicBezTo>
                  <a:cubicBezTo>
                    <a:pt x="556" y="1420"/>
                    <a:pt x="555" y="1425"/>
                    <a:pt x="551" y="1427"/>
                  </a:cubicBezTo>
                  <a:cubicBezTo>
                    <a:pt x="550" y="1427"/>
                    <a:pt x="548" y="1427"/>
                    <a:pt x="548" y="1428"/>
                  </a:cubicBezTo>
                  <a:cubicBezTo>
                    <a:pt x="551" y="1429"/>
                    <a:pt x="560" y="1425"/>
                    <a:pt x="559" y="1431"/>
                  </a:cubicBezTo>
                  <a:cubicBezTo>
                    <a:pt x="562" y="1432"/>
                    <a:pt x="562" y="1429"/>
                    <a:pt x="563" y="1428"/>
                  </a:cubicBezTo>
                  <a:cubicBezTo>
                    <a:pt x="569" y="1429"/>
                    <a:pt x="579" y="1431"/>
                    <a:pt x="582" y="1431"/>
                  </a:cubicBezTo>
                  <a:cubicBezTo>
                    <a:pt x="584" y="1432"/>
                    <a:pt x="583" y="1433"/>
                    <a:pt x="584" y="1433"/>
                  </a:cubicBezTo>
                  <a:cubicBezTo>
                    <a:pt x="589" y="1435"/>
                    <a:pt x="590" y="1432"/>
                    <a:pt x="591" y="1436"/>
                  </a:cubicBezTo>
                  <a:cubicBezTo>
                    <a:pt x="591" y="1436"/>
                    <a:pt x="588" y="1438"/>
                    <a:pt x="588" y="1439"/>
                  </a:cubicBezTo>
                  <a:cubicBezTo>
                    <a:pt x="600" y="1442"/>
                    <a:pt x="616" y="1441"/>
                    <a:pt x="627" y="1439"/>
                  </a:cubicBezTo>
                  <a:cubicBezTo>
                    <a:pt x="630" y="1434"/>
                    <a:pt x="621" y="1433"/>
                    <a:pt x="625" y="1431"/>
                  </a:cubicBezTo>
                  <a:cubicBezTo>
                    <a:pt x="626" y="1433"/>
                    <a:pt x="628" y="1433"/>
                    <a:pt x="630" y="1433"/>
                  </a:cubicBezTo>
                  <a:cubicBezTo>
                    <a:pt x="630" y="1434"/>
                    <a:pt x="631" y="1435"/>
                    <a:pt x="633" y="1435"/>
                  </a:cubicBezTo>
                  <a:cubicBezTo>
                    <a:pt x="631" y="1440"/>
                    <a:pt x="641" y="1444"/>
                    <a:pt x="637" y="1441"/>
                  </a:cubicBezTo>
                  <a:cubicBezTo>
                    <a:pt x="633" y="1438"/>
                    <a:pt x="636" y="1435"/>
                    <a:pt x="636" y="1431"/>
                  </a:cubicBezTo>
                  <a:cubicBezTo>
                    <a:pt x="639" y="1432"/>
                    <a:pt x="639" y="1429"/>
                    <a:pt x="641" y="1428"/>
                  </a:cubicBezTo>
                  <a:cubicBezTo>
                    <a:pt x="643" y="1427"/>
                    <a:pt x="644" y="1426"/>
                    <a:pt x="647" y="1427"/>
                  </a:cubicBezTo>
                  <a:cubicBezTo>
                    <a:pt x="648" y="1431"/>
                    <a:pt x="653" y="1431"/>
                    <a:pt x="653" y="1436"/>
                  </a:cubicBezTo>
                  <a:cubicBezTo>
                    <a:pt x="656" y="1436"/>
                    <a:pt x="658" y="1436"/>
                    <a:pt x="660" y="1436"/>
                  </a:cubicBezTo>
                  <a:cubicBezTo>
                    <a:pt x="660" y="1440"/>
                    <a:pt x="662" y="1441"/>
                    <a:pt x="661" y="1446"/>
                  </a:cubicBezTo>
                  <a:cubicBezTo>
                    <a:pt x="663" y="1446"/>
                    <a:pt x="666" y="1446"/>
                    <a:pt x="668" y="1446"/>
                  </a:cubicBezTo>
                  <a:cubicBezTo>
                    <a:pt x="670" y="1446"/>
                    <a:pt x="669" y="1442"/>
                    <a:pt x="672" y="1443"/>
                  </a:cubicBezTo>
                  <a:cubicBezTo>
                    <a:pt x="669" y="1449"/>
                    <a:pt x="677" y="1445"/>
                    <a:pt x="683" y="1446"/>
                  </a:cubicBezTo>
                  <a:cubicBezTo>
                    <a:pt x="682" y="1440"/>
                    <a:pt x="685" y="1438"/>
                    <a:pt x="689" y="1438"/>
                  </a:cubicBezTo>
                  <a:cubicBezTo>
                    <a:pt x="692" y="1438"/>
                    <a:pt x="690" y="1443"/>
                    <a:pt x="694" y="1443"/>
                  </a:cubicBezTo>
                  <a:cubicBezTo>
                    <a:pt x="694" y="1441"/>
                    <a:pt x="694" y="1438"/>
                    <a:pt x="695" y="1438"/>
                  </a:cubicBezTo>
                  <a:cubicBezTo>
                    <a:pt x="697" y="1438"/>
                    <a:pt x="697" y="1441"/>
                    <a:pt x="699" y="1441"/>
                  </a:cubicBezTo>
                  <a:cubicBezTo>
                    <a:pt x="698" y="1435"/>
                    <a:pt x="699" y="1431"/>
                    <a:pt x="703" y="1430"/>
                  </a:cubicBezTo>
                  <a:cubicBezTo>
                    <a:pt x="707" y="1430"/>
                    <a:pt x="710" y="1430"/>
                    <a:pt x="714" y="1430"/>
                  </a:cubicBezTo>
                  <a:cubicBezTo>
                    <a:pt x="716" y="1433"/>
                    <a:pt x="714" y="1440"/>
                    <a:pt x="719" y="1441"/>
                  </a:cubicBezTo>
                  <a:cubicBezTo>
                    <a:pt x="718" y="1436"/>
                    <a:pt x="720" y="1439"/>
                    <a:pt x="723" y="1439"/>
                  </a:cubicBezTo>
                  <a:cubicBezTo>
                    <a:pt x="723" y="1439"/>
                    <a:pt x="724" y="1437"/>
                    <a:pt x="725" y="1439"/>
                  </a:cubicBezTo>
                  <a:cubicBezTo>
                    <a:pt x="725" y="1441"/>
                    <a:pt x="725" y="1443"/>
                    <a:pt x="725" y="1444"/>
                  </a:cubicBezTo>
                  <a:cubicBezTo>
                    <a:pt x="721" y="1445"/>
                    <a:pt x="714" y="1442"/>
                    <a:pt x="713" y="1446"/>
                  </a:cubicBezTo>
                  <a:cubicBezTo>
                    <a:pt x="721" y="1447"/>
                    <a:pt x="725" y="1446"/>
                    <a:pt x="733" y="1447"/>
                  </a:cubicBezTo>
                  <a:cubicBezTo>
                    <a:pt x="736" y="1445"/>
                    <a:pt x="731" y="1443"/>
                    <a:pt x="734" y="1443"/>
                  </a:cubicBezTo>
                  <a:cubicBezTo>
                    <a:pt x="738" y="1442"/>
                    <a:pt x="736" y="1449"/>
                    <a:pt x="740" y="1447"/>
                  </a:cubicBezTo>
                  <a:cubicBezTo>
                    <a:pt x="747" y="1447"/>
                    <a:pt x="752" y="1445"/>
                    <a:pt x="756" y="1443"/>
                  </a:cubicBezTo>
                  <a:cubicBezTo>
                    <a:pt x="756" y="1446"/>
                    <a:pt x="762" y="1444"/>
                    <a:pt x="762" y="1447"/>
                  </a:cubicBezTo>
                  <a:cubicBezTo>
                    <a:pt x="775" y="1446"/>
                    <a:pt x="792" y="1450"/>
                    <a:pt x="799" y="1444"/>
                  </a:cubicBezTo>
                  <a:cubicBezTo>
                    <a:pt x="801" y="1447"/>
                    <a:pt x="806" y="1445"/>
                    <a:pt x="809" y="1446"/>
                  </a:cubicBezTo>
                  <a:cubicBezTo>
                    <a:pt x="811" y="1446"/>
                    <a:pt x="811" y="1447"/>
                    <a:pt x="813" y="1447"/>
                  </a:cubicBezTo>
                  <a:cubicBezTo>
                    <a:pt x="819" y="1448"/>
                    <a:pt x="821" y="1446"/>
                    <a:pt x="824" y="1446"/>
                  </a:cubicBezTo>
                  <a:cubicBezTo>
                    <a:pt x="841" y="1446"/>
                    <a:pt x="859" y="1449"/>
                    <a:pt x="874" y="1444"/>
                  </a:cubicBezTo>
                  <a:cubicBezTo>
                    <a:pt x="875" y="1446"/>
                    <a:pt x="879" y="1446"/>
                    <a:pt x="881" y="1447"/>
                  </a:cubicBezTo>
                  <a:cubicBezTo>
                    <a:pt x="881" y="1445"/>
                    <a:pt x="884" y="1447"/>
                    <a:pt x="886" y="1446"/>
                  </a:cubicBezTo>
                  <a:cubicBezTo>
                    <a:pt x="887" y="1445"/>
                    <a:pt x="887" y="1443"/>
                    <a:pt x="889" y="1443"/>
                  </a:cubicBezTo>
                  <a:cubicBezTo>
                    <a:pt x="891" y="1442"/>
                    <a:pt x="893" y="1443"/>
                    <a:pt x="895" y="1443"/>
                  </a:cubicBezTo>
                  <a:cubicBezTo>
                    <a:pt x="896" y="1440"/>
                    <a:pt x="893" y="1434"/>
                    <a:pt x="897" y="1435"/>
                  </a:cubicBezTo>
                  <a:cubicBezTo>
                    <a:pt x="900" y="1435"/>
                    <a:pt x="904" y="1435"/>
                    <a:pt x="908" y="1435"/>
                  </a:cubicBezTo>
                  <a:cubicBezTo>
                    <a:pt x="909" y="1437"/>
                    <a:pt x="911" y="1440"/>
                    <a:pt x="915" y="1439"/>
                  </a:cubicBezTo>
                  <a:cubicBezTo>
                    <a:pt x="917" y="1443"/>
                    <a:pt x="920" y="1445"/>
                    <a:pt x="923" y="1447"/>
                  </a:cubicBezTo>
                  <a:cubicBezTo>
                    <a:pt x="923" y="1445"/>
                    <a:pt x="924" y="1444"/>
                    <a:pt x="926" y="1444"/>
                  </a:cubicBezTo>
                  <a:cubicBezTo>
                    <a:pt x="930" y="1447"/>
                    <a:pt x="938" y="1445"/>
                    <a:pt x="943" y="1446"/>
                  </a:cubicBezTo>
                  <a:cubicBezTo>
                    <a:pt x="945" y="1441"/>
                    <a:pt x="947" y="1441"/>
                    <a:pt x="950" y="1439"/>
                  </a:cubicBezTo>
                  <a:cubicBezTo>
                    <a:pt x="951" y="1439"/>
                    <a:pt x="951" y="1435"/>
                    <a:pt x="953" y="1435"/>
                  </a:cubicBezTo>
                  <a:cubicBezTo>
                    <a:pt x="954" y="1434"/>
                    <a:pt x="956" y="1435"/>
                    <a:pt x="957" y="1435"/>
                  </a:cubicBezTo>
                  <a:cubicBezTo>
                    <a:pt x="958" y="1439"/>
                    <a:pt x="956" y="1447"/>
                    <a:pt x="961" y="1447"/>
                  </a:cubicBezTo>
                  <a:cubicBezTo>
                    <a:pt x="963" y="1444"/>
                    <a:pt x="960" y="1444"/>
                    <a:pt x="960" y="1439"/>
                  </a:cubicBezTo>
                  <a:cubicBezTo>
                    <a:pt x="966" y="1437"/>
                    <a:pt x="969" y="1434"/>
                    <a:pt x="974" y="1435"/>
                  </a:cubicBezTo>
                  <a:cubicBezTo>
                    <a:pt x="979" y="1435"/>
                    <a:pt x="982" y="1439"/>
                    <a:pt x="987" y="1443"/>
                  </a:cubicBezTo>
                  <a:cubicBezTo>
                    <a:pt x="987" y="1443"/>
                    <a:pt x="987" y="1441"/>
                    <a:pt x="987" y="1441"/>
                  </a:cubicBezTo>
                  <a:cubicBezTo>
                    <a:pt x="988" y="1440"/>
                    <a:pt x="989" y="1446"/>
                    <a:pt x="991" y="1444"/>
                  </a:cubicBezTo>
                  <a:cubicBezTo>
                    <a:pt x="992" y="1439"/>
                    <a:pt x="995" y="1436"/>
                    <a:pt x="998" y="1433"/>
                  </a:cubicBezTo>
                  <a:cubicBezTo>
                    <a:pt x="1002" y="1434"/>
                    <a:pt x="1010" y="1431"/>
                    <a:pt x="1010" y="1436"/>
                  </a:cubicBezTo>
                  <a:cubicBezTo>
                    <a:pt x="1012" y="1439"/>
                    <a:pt x="1005" y="1441"/>
                    <a:pt x="1010" y="1443"/>
                  </a:cubicBezTo>
                  <a:cubicBezTo>
                    <a:pt x="1013" y="1441"/>
                    <a:pt x="1010" y="1435"/>
                    <a:pt x="1015" y="1436"/>
                  </a:cubicBezTo>
                  <a:cubicBezTo>
                    <a:pt x="1018" y="1438"/>
                    <a:pt x="1020" y="1441"/>
                    <a:pt x="1021" y="1446"/>
                  </a:cubicBezTo>
                  <a:cubicBezTo>
                    <a:pt x="1024" y="1446"/>
                    <a:pt x="1024" y="1444"/>
                    <a:pt x="1026" y="1443"/>
                  </a:cubicBezTo>
                  <a:cubicBezTo>
                    <a:pt x="1029" y="1442"/>
                    <a:pt x="1027" y="1447"/>
                    <a:pt x="1030" y="1447"/>
                  </a:cubicBezTo>
                  <a:cubicBezTo>
                    <a:pt x="1030" y="1443"/>
                    <a:pt x="1035" y="1443"/>
                    <a:pt x="1036" y="1441"/>
                  </a:cubicBezTo>
                  <a:cubicBezTo>
                    <a:pt x="1031" y="1438"/>
                    <a:pt x="1035" y="1436"/>
                    <a:pt x="1033" y="1430"/>
                  </a:cubicBezTo>
                  <a:cubicBezTo>
                    <a:pt x="1037" y="1428"/>
                    <a:pt x="1040" y="1426"/>
                    <a:pt x="1046" y="1427"/>
                  </a:cubicBezTo>
                  <a:cubicBezTo>
                    <a:pt x="1049" y="1430"/>
                    <a:pt x="1056" y="1435"/>
                    <a:pt x="1057" y="1438"/>
                  </a:cubicBezTo>
                  <a:cubicBezTo>
                    <a:pt x="1057" y="1437"/>
                    <a:pt x="1049" y="1443"/>
                    <a:pt x="1055" y="1443"/>
                  </a:cubicBezTo>
                  <a:cubicBezTo>
                    <a:pt x="1055" y="1440"/>
                    <a:pt x="1058" y="1439"/>
                    <a:pt x="1061" y="1439"/>
                  </a:cubicBezTo>
                  <a:cubicBezTo>
                    <a:pt x="1064" y="1444"/>
                    <a:pt x="1075" y="1442"/>
                    <a:pt x="1078" y="1446"/>
                  </a:cubicBezTo>
                  <a:cubicBezTo>
                    <a:pt x="1081" y="1442"/>
                    <a:pt x="1090" y="1442"/>
                    <a:pt x="1095" y="1444"/>
                  </a:cubicBezTo>
                  <a:cubicBezTo>
                    <a:pt x="1099" y="1445"/>
                    <a:pt x="1097" y="1438"/>
                    <a:pt x="1102" y="1439"/>
                  </a:cubicBezTo>
                  <a:cubicBezTo>
                    <a:pt x="1104" y="1439"/>
                    <a:pt x="1103" y="1443"/>
                    <a:pt x="1105" y="1444"/>
                  </a:cubicBezTo>
                  <a:cubicBezTo>
                    <a:pt x="1105" y="1445"/>
                    <a:pt x="1108" y="1443"/>
                    <a:pt x="1109" y="1444"/>
                  </a:cubicBezTo>
                  <a:cubicBezTo>
                    <a:pt x="1110" y="1445"/>
                    <a:pt x="1109" y="1448"/>
                    <a:pt x="1111" y="1447"/>
                  </a:cubicBezTo>
                  <a:cubicBezTo>
                    <a:pt x="1111" y="1446"/>
                    <a:pt x="1112" y="1444"/>
                    <a:pt x="1112" y="1444"/>
                  </a:cubicBezTo>
                  <a:cubicBezTo>
                    <a:pt x="1114" y="1443"/>
                    <a:pt x="1114" y="1446"/>
                    <a:pt x="1114" y="1446"/>
                  </a:cubicBezTo>
                  <a:cubicBezTo>
                    <a:pt x="1116" y="1446"/>
                    <a:pt x="1115" y="1444"/>
                    <a:pt x="1115" y="1444"/>
                  </a:cubicBezTo>
                  <a:cubicBezTo>
                    <a:pt x="1121" y="1443"/>
                    <a:pt x="1128" y="1443"/>
                    <a:pt x="1134" y="1443"/>
                  </a:cubicBezTo>
                  <a:cubicBezTo>
                    <a:pt x="1135" y="1437"/>
                    <a:pt x="1139" y="1435"/>
                    <a:pt x="1142" y="1431"/>
                  </a:cubicBezTo>
                  <a:cubicBezTo>
                    <a:pt x="1148" y="1434"/>
                    <a:pt x="1157" y="1433"/>
                    <a:pt x="1157" y="1441"/>
                  </a:cubicBezTo>
                  <a:cubicBezTo>
                    <a:pt x="1168" y="1444"/>
                    <a:pt x="1177" y="1440"/>
                    <a:pt x="1188" y="1439"/>
                  </a:cubicBezTo>
                  <a:cubicBezTo>
                    <a:pt x="1192" y="1441"/>
                    <a:pt x="1193" y="1444"/>
                    <a:pt x="1198" y="1444"/>
                  </a:cubicBezTo>
                  <a:cubicBezTo>
                    <a:pt x="1199" y="1436"/>
                    <a:pt x="1202" y="1429"/>
                    <a:pt x="1207" y="1424"/>
                  </a:cubicBezTo>
                  <a:cubicBezTo>
                    <a:pt x="1209" y="1421"/>
                    <a:pt x="1216" y="1424"/>
                    <a:pt x="1218" y="1427"/>
                  </a:cubicBezTo>
                  <a:cubicBezTo>
                    <a:pt x="1216" y="1434"/>
                    <a:pt x="1222" y="1432"/>
                    <a:pt x="1221" y="1438"/>
                  </a:cubicBezTo>
                  <a:cubicBezTo>
                    <a:pt x="1224" y="1439"/>
                    <a:pt x="1230" y="1438"/>
                    <a:pt x="1233" y="1439"/>
                  </a:cubicBezTo>
                  <a:cubicBezTo>
                    <a:pt x="1235" y="1440"/>
                    <a:pt x="1235" y="1442"/>
                    <a:pt x="1236" y="1443"/>
                  </a:cubicBezTo>
                  <a:cubicBezTo>
                    <a:pt x="1237" y="1441"/>
                    <a:pt x="1238" y="1439"/>
                    <a:pt x="1241" y="1439"/>
                  </a:cubicBezTo>
                  <a:cubicBezTo>
                    <a:pt x="1244" y="1437"/>
                    <a:pt x="1244" y="1432"/>
                    <a:pt x="1249" y="1431"/>
                  </a:cubicBezTo>
                  <a:cubicBezTo>
                    <a:pt x="1252" y="1433"/>
                    <a:pt x="1254" y="1435"/>
                    <a:pt x="1257" y="1438"/>
                  </a:cubicBezTo>
                  <a:cubicBezTo>
                    <a:pt x="1259" y="1438"/>
                    <a:pt x="1262" y="1438"/>
                    <a:pt x="1264" y="1438"/>
                  </a:cubicBezTo>
                  <a:cubicBezTo>
                    <a:pt x="1265" y="1440"/>
                    <a:pt x="1264" y="1444"/>
                    <a:pt x="1266" y="1444"/>
                  </a:cubicBezTo>
                  <a:cubicBezTo>
                    <a:pt x="1266" y="1441"/>
                    <a:pt x="1267" y="1439"/>
                    <a:pt x="1270" y="1439"/>
                  </a:cubicBezTo>
                  <a:cubicBezTo>
                    <a:pt x="1273" y="1439"/>
                    <a:pt x="1272" y="1442"/>
                    <a:pt x="1274" y="1443"/>
                  </a:cubicBezTo>
                  <a:cubicBezTo>
                    <a:pt x="1274" y="1440"/>
                    <a:pt x="1278" y="1441"/>
                    <a:pt x="1278" y="1443"/>
                  </a:cubicBezTo>
                  <a:cubicBezTo>
                    <a:pt x="1276" y="1442"/>
                    <a:pt x="1274" y="1445"/>
                    <a:pt x="1277" y="1446"/>
                  </a:cubicBezTo>
                  <a:cubicBezTo>
                    <a:pt x="1277" y="1443"/>
                    <a:pt x="1278" y="1446"/>
                    <a:pt x="1280" y="1446"/>
                  </a:cubicBezTo>
                  <a:cubicBezTo>
                    <a:pt x="1286" y="1446"/>
                    <a:pt x="1289" y="1447"/>
                    <a:pt x="1292" y="1447"/>
                  </a:cubicBezTo>
                  <a:cubicBezTo>
                    <a:pt x="1297" y="1448"/>
                    <a:pt x="1301" y="1447"/>
                    <a:pt x="1304" y="1449"/>
                  </a:cubicBezTo>
                  <a:cubicBezTo>
                    <a:pt x="1306" y="1443"/>
                    <a:pt x="1303" y="1442"/>
                    <a:pt x="1301" y="1439"/>
                  </a:cubicBezTo>
                  <a:cubicBezTo>
                    <a:pt x="1308" y="1437"/>
                    <a:pt x="1314" y="1434"/>
                    <a:pt x="1323" y="1435"/>
                  </a:cubicBezTo>
                  <a:cubicBezTo>
                    <a:pt x="1324" y="1437"/>
                    <a:pt x="1326" y="1437"/>
                    <a:pt x="1326" y="1439"/>
                  </a:cubicBezTo>
                  <a:cubicBezTo>
                    <a:pt x="1323" y="1438"/>
                    <a:pt x="1319" y="1442"/>
                    <a:pt x="1325" y="1441"/>
                  </a:cubicBezTo>
                  <a:cubicBezTo>
                    <a:pt x="1326" y="1441"/>
                    <a:pt x="1327" y="1439"/>
                    <a:pt x="1328" y="1438"/>
                  </a:cubicBezTo>
                  <a:cubicBezTo>
                    <a:pt x="1330" y="1438"/>
                    <a:pt x="1329" y="1433"/>
                    <a:pt x="1331" y="1433"/>
                  </a:cubicBezTo>
                  <a:cubicBezTo>
                    <a:pt x="1332" y="1436"/>
                    <a:pt x="1341" y="1432"/>
                    <a:pt x="1342" y="1436"/>
                  </a:cubicBezTo>
                  <a:cubicBezTo>
                    <a:pt x="1342" y="1437"/>
                    <a:pt x="1342" y="1439"/>
                    <a:pt x="1343" y="1439"/>
                  </a:cubicBezTo>
                  <a:cubicBezTo>
                    <a:pt x="1344" y="1437"/>
                    <a:pt x="1342" y="1431"/>
                    <a:pt x="1345" y="1431"/>
                  </a:cubicBezTo>
                  <a:cubicBezTo>
                    <a:pt x="1349" y="1436"/>
                    <a:pt x="1355" y="1431"/>
                    <a:pt x="1360" y="1431"/>
                  </a:cubicBezTo>
                  <a:cubicBezTo>
                    <a:pt x="1364" y="1431"/>
                    <a:pt x="1362" y="1436"/>
                    <a:pt x="1365" y="1436"/>
                  </a:cubicBezTo>
                  <a:cubicBezTo>
                    <a:pt x="1365" y="1434"/>
                    <a:pt x="1369" y="1435"/>
                    <a:pt x="1371" y="1435"/>
                  </a:cubicBezTo>
                  <a:cubicBezTo>
                    <a:pt x="1376" y="1434"/>
                    <a:pt x="1379" y="1432"/>
                    <a:pt x="1377" y="1436"/>
                  </a:cubicBezTo>
                  <a:cubicBezTo>
                    <a:pt x="1381" y="1437"/>
                    <a:pt x="1386" y="1431"/>
                    <a:pt x="1387" y="1435"/>
                  </a:cubicBezTo>
                  <a:cubicBezTo>
                    <a:pt x="1384" y="1438"/>
                    <a:pt x="1380" y="1436"/>
                    <a:pt x="1385" y="1439"/>
                  </a:cubicBezTo>
                  <a:cubicBezTo>
                    <a:pt x="1380" y="1438"/>
                    <a:pt x="1378" y="1443"/>
                    <a:pt x="1374" y="1439"/>
                  </a:cubicBezTo>
                  <a:cubicBezTo>
                    <a:pt x="1373" y="1445"/>
                    <a:pt x="1379" y="1442"/>
                    <a:pt x="1382" y="1443"/>
                  </a:cubicBezTo>
                  <a:cubicBezTo>
                    <a:pt x="1381" y="1446"/>
                    <a:pt x="1385" y="1446"/>
                    <a:pt x="1383" y="1450"/>
                  </a:cubicBezTo>
                  <a:cubicBezTo>
                    <a:pt x="1380" y="1452"/>
                    <a:pt x="1376" y="1453"/>
                    <a:pt x="1374" y="1449"/>
                  </a:cubicBezTo>
                  <a:cubicBezTo>
                    <a:pt x="1375" y="1445"/>
                    <a:pt x="1377" y="1443"/>
                    <a:pt x="1371" y="1443"/>
                  </a:cubicBezTo>
                  <a:cubicBezTo>
                    <a:pt x="1369" y="1443"/>
                    <a:pt x="1370" y="1444"/>
                    <a:pt x="1371" y="1446"/>
                  </a:cubicBezTo>
                  <a:cubicBezTo>
                    <a:pt x="1373" y="1446"/>
                    <a:pt x="1373" y="1448"/>
                    <a:pt x="1373" y="1450"/>
                  </a:cubicBezTo>
                  <a:cubicBezTo>
                    <a:pt x="1372" y="1460"/>
                    <a:pt x="1368" y="1472"/>
                    <a:pt x="1361" y="1476"/>
                  </a:cubicBezTo>
                  <a:cubicBezTo>
                    <a:pt x="1358" y="1472"/>
                    <a:pt x="1346" y="1469"/>
                    <a:pt x="1351" y="1462"/>
                  </a:cubicBezTo>
                  <a:cubicBezTo>
                    <a:pt x="1345" y="1463"/>
                    <a:pt x="1345" y="1458"/>
                    <a:pt x="1342" y="1457"/>
                  </a:cubicBezTo>
                  <a:cubicBezTo>
                    <a:pt x="1342" y="1465"/>
                    <a:pt x="1345" y="1471"/>
                    <a:pt x="1348" y="1477"/>
                  </a:cubicBezTo>
                  <a:cubicBezTo>
                    <a:pt x="1353" y="1479"/>
                    <a:pt x="1349" y="1472"/>
                    <a:pt x="1354" y="1474"/>
                  </a:cubicBezTo>
                  <a:cubicBezTo>
                    <a:pt x="1355" y="1474"/>
                    <a:pt x="1355" y="1475"/>
                    <a:pt x="1355" y="1476"/>
                  </a:cubicBezTo>
                  <a:cubicBezTo>
                    <a:pt x="1359" y="1480"/>
                    <a:pt x="1372" y="1476"/>
                    <a:pt x="1377" y="1476"/>
                  </a:cubicBezTo>
                  <a:cubicBezTo>
                    <a:pt x="1381" y="1480"/>
                    <a:pt x="1394" y="1484"/>
                    <a:pt x="1397" y="1476"/>
                  </a:cubicBezTo>
                  <a:cubicBezTo>
                    <a:pt x="1391" y="1477"/>
                    <a:pt x="1392" y="1471"/>
                    <a:pt x="1391" y="1468"/>
                  </a:cubicBezTo>
                  <a:cubicBezTo>
                    <a:pt x="1391" y="1462"/>
                    <a:pt x="1395" y="1460"/>
                    <a:pt x="1394" y="1454"/>
                  </a:cubicBezTo>
                  <a:cubicBezTo>
                    <a:pt x="1392" y="1454"/>
                    <a:pt x="1394" y="1451"/>
                    <a:pt x="1393" y="1450"/>
                  </a:cubicBezTo>
                  <a:cubicBezTo>
                    <a:pt x="1392" y="1450"/>
                    <a:pt x="1390" y="1451"/>
                    <a:pt x="1390" y="1450"/>
                  </a:cubicBezTo>
                  <a:cubicBezTo>
                    <a:pt x="1389" y="1449"/>
                    <a:pt x="1390" y="1444"/>
                    <a:pt x="1387" y="1444"/>
                  </a:cubicBezTo>
                  <a:cubicBezTo>
                    <a:pt x="1387" y="1445"/>
                    <a:pt x="1385" y="1446"/>
                    <a:pt x="1385" y="1444"/>
                  </a:cubicBezTo>
                  <a:cubicBezTo>
                    <a:pt x="1386" y="1442"/>
                    <a:pt x="1389" y="1441"/>
                    <a:pt x="1393" y="1441"/>
                  </a:cubicBezTo>
                  <a:cubicBezTo>
                    <a:pt x="1395" y="1434"/>
                    <a:pt x="1396" y="1435"/>
                    <a:pt x="1395" y="1427"/>
                  </a:cubicBezTo>
                  <a:cubicBezTo>
                    <a:pt x="1401" y="1428"/>
                    <a:pt x="1403" y="1424"/>
                    <a:pt x="1406" y="1422"/>
                  </a:cubicBezTo>
                  <a:cubicBezTo>
                    <a:pt x="1403" y="1422"/>
                    <a:pt x="1405" y="1419"/>
                    <a:pt x="1407" y="1419"/>
                  </a:cubicBezTo>
                  <a:cubicBezTo>
                    <a:pt x="1411" y="1415"/>
                    <a:pt x="1411" y="1422"/>
                    <a:pt x="1416" y="1419"/>
                  </a:cubicBezTo>
                  <a:cubicBezTo>
                    <a:pt x="1415" y="1424"/>
                    <a:pt x="1419" y="1423"/>
                    <a:pt x="1419" y="1425"/>
                  </a:cubicBezTo>
                  <a:cubicBezTo>
                    <a:pt x="1428" y="1425"/>
                    <a:pt x="1434" y="1427"/>
                    <a:pt x="1441" y="1428"/>
                  </a:cubicBezTo>
                  <a:cubicBezTo>
                    <a:pt x="1442" y="1425"/>
                    <a:pt x="1444" y="1422"/>
                    <a:pt x="1449" y="1424"/>
                  </a:cubicBezTo>
                  <a:cubicBezTo>
                    <a:pt x="1453" y="1423"/>
                    <a:pt x="1450" y="1429"/>
                    <a:pt x="1454" y="1430"/>
                  </a:cubicBezTo>
                  <a:cubicBezTo>
                    <a:pt x="1454" y="1427"/>
                    <a:pt x="1458" y="1429"/>
                    <a:pt x="1458" y="1427"/>
                  </a:cubicBezTo>
                  <a:cubicBezTo>
                    <a:pt x="1458" y="1424"/>
                    <a:pt x="1460" y="1423"/>
                    <a:pt x="1461" y="1422"/>
                  </a:cubicBezTo>
                  <a:cubicBezTo>
                    <a:pt x="1462" y="1425"/>
                    <a:pt x="1463" y="1422"/>
                    <a:pt x="1466" y="1422"/>
                  </a:cubicBezTo>
                  <a:cubicBezTo>
                    <a:pt x="1468" y="1422"/>
                    <a:pt x="1468" y="1425"/>
                    <a:pt x="1469" y="1427"/>
                  </a:cubicBezTo>
                  <a:cubicBezTo>
                    <a:pt x="1478" y="1424"/>
                    <a:pt x="1481" y="1415"/>
                    <a:pt x="1493" y="1416"/>
                  </a:cubicBezTo>
                  <a:cubicBezTo>
                    <a:pt x="1496" y="1417"/>
                    <a:pt x="1498" y="1422"/>
                    <a:pt x="1503" y="1422"/>
                  </a:cubicBezTo>
                  <a:cubicBezTo>
                    <a:pt x="1505" y="1422"/>
                    <a:pt x="1505" y="1419"/>
                    <a:pt x="1506" y="1419"/>
                  </a:cubicBezTo>
                  <a:cubicBezTo>
                    <a:pt x="1509" y="1419"/>
                    <a:pt x="1509" y="1423"/>
                    <a:pt x="1514" y="1422"/>
                  </a:cubicBezTo>
                  <a:cubicBezTo>
                    <a:pt x="1514" y="1425"/>
                    <a:pt x="1515" y="1427"/>
                    <a:pt x="1517" y="1428"/>
                  </a:cubicBezTo>
                  <a:cubicBezTo>
                    <a:pt x="1520" y="1426"/>
                    <a:pt x="1517" y="1419"/>
                    <a:pt x="1522" y="1419"/>
                  </a:cubicBezTo>
                  <a:cubicBezTo>
                    <a:pt x="1529" y="1418"/>
                    <a:pt x="1532" y="1421"/>
                    <a:pt x="1534" y="1424"/>
                  </a:cubicBezTo>
                  <a:cubicBezTo>
                    <a:pt x="1533" y="1428"/>
                    <a:pt x="1537" y="1427"/>
                    <a:pt x="1537" y="1430"/>
                  </a:cubicBezTo>
                  <a:cubicBezTo>
                    <a:pt x="1537" y="1432"/>
                    <a:pt x="1534" y="1433"/>
                    <a:pt x="1537" y="1435"/>
                  </a:cubicBezTo>
                  <a:cubicBezTo>
                    <a:pt x="1537" y="1433"/>
                    <a:pt x="1540" y="1433"/>
                    <a:pt x="1540" y="1435"/>
                  </a:cubicBezTo>
                  <a:cubicBezTo>
                    <a:pt x="1540" y="1437"/>
                    <a:pt x="1540" y="1439"/>
                    <a:pt x="1540" y="1441"/>
                  </a:cubicBezTo>
                  <a:cubicBezTo>
                    <a:pt x="1535" y="1447"/>
                    <a:pt x="1536" y="1458"/>
                    <a:pt x="1530" y="1463"/>
                  </a:cubicBezTo>
                  <a:cubicBezTo>
                    <a:pt x="1538" y="1461"/>
                    <a:pt x="1528" y="1469"/>
                    <a:pt x="1533" y="1470"/>
                  </a:cubicBezTo>
                  <a:cubicBezTo>
                    <a:pt x="1535" y="1467"/>
                    <a:pt x="1540" y="1468"/>
                    <a:pt x="1543" y="1466"/>
                  </a:cubicBezTo>
                  <a:cubicBezTo>
                    <a:pt x="1545" y="1461"/>
                    <a:pt x="1543" y="1461"/>
                    <a:pt x="1543" y="1455"/>
                  </a:cubicBezTo>
                  <a:cubicBezTo>
                    <a:pt x="1546" y="1455"/>
                    <a:pt x="1548" y="1455"/>
                    <a:pt x="1549" y="1454"/>
                  </a:cubicBezTo>
                  <a:cubicBezTo>
                    <a:pt x="1553" y="1459"/>
                    <a:pt x="1558" y="1464"/>
                    <a:pt x="1560" y="1471"/>
                  </a:cubicBezTo>
                  <a:cubicBezTo>
                    <a:pt x="1558" y="1472"/>
                    <a:pt x="1556" y="1473"/>
                    <a:pt x="1555" y="1474"/>
                  </a:cubicBezTo>
                  <a:cubicBezTo>
                    <a:pt x="1557" y="1477"/>
                    <a:pt x="1559" y="1478"/>
                    <a:pt x="1559" y="1482"/>
                  </a:cubicBezTo>
                  <a:cubicBezTo>
                    <a:pt x="1557" y="1483"/>
                    <a:pt x="1560" y="1490"/>
                    <a:pt x="1555" y="1489"/>
                  </a:cubicBezTo>
                  <a:cubicBezTo>
                    <a:pt x="1550" y="1484"/>
                    <a:pt x="1559" y="1485"/>
                    <a:pt x="1558" y="1479"/>
                  </a:cubicBezTo>
                  <a:cubicBezTo>
                    <a:pt x="1555" y="1479"/>
                    <a:pt x="1555" y="1475"/>
                    <a:pt x="1552" y="1474"/>
                  </a:cubicBezTo>
                  <a:cubicBezTo>
                    <a:pt x="1551" y="1477"/>
                    <a:pt x="1554" y="1477"/>
                    <a:pt x="1555" y="1479"/>
                  </a:cubicBezTo>
                  <a:cubicBezTo>
                    <a:pt x="1555" y="1483"/>
                    <a:pt x="1552" y="1484"/>
                    <a:pt x="1552" y="1487"/>
                  </a:cubicBezTo>
                  <a:cubicBezTo>
                    <a:pt x="1553" y="1488"/>
                    <a:pt x="1555" y="1491"/>
                    <a:pt x="1556" y="1493"/>
                  </a:cubicBezTo>
                  <a:cubicBezTo>
                    <a:pt x="1557" y="1495"/>
                    <a:pt x="1555" y="1500"/>
                    <a:pt x="1559" y="1500"/>
                  </a:cubicBezTo>
                  <a:cubicBezTo>
                    <a:pt x="1561" y="1496"/>
                    <a:pt x="1569" y="1499"/>
                    <a:pt x="1573" y="1498"/>
                  </a:cubicBezTo>
                  <a:cubicBezTo>
                    <a:pt x="1575" y="1496"/>
                    <a:pt x="1575" y="1492"/>
                    <a:pt x="1575" y="1489"/>
                  </a:cubicBezTo>
                  <a:cubicBezTo>
                    <a:pt x="1578" y="1489"/>
                    <a:pt x="1581" y="1488"/>
                    <a:pt x="1582" y="1487"/>
                  </a:cubicBezTo>
                  <a:cubicBezTo>
                    <a:pt x="1584" y="1480"/>
                    <a:pt x="1585" y="1473"/>
                    <a:pt x="1594" y="1474"/>
                  </a:cubicBezTo>
                  <a:cubicBezTo>
                    <a:pt x="1592" y="1482"/>
                    <a:pt x="1600" y="1480"/>
                    <a:pt x="1598" y="1489"/>
                  </a:cubicBezTo>
                  <a:cubicBezTo>
                    <a:pt x="1603" y="1489"/>
                    <a:pt x="1606" y="1488"/>
                    <a:pt x="1607" y="1487"/>
                  </a:cubicBezTo>
                  <a:cubicBezTo>
                    <a:pt x="1609" y="1485"/>
                    <a:pt x="1616" y="1490"/>
                    <a:pt x="1613" y="1484"/>
                  </a:cubicBezTo>
                  <a:cubicBezTo>
                    <a:pt x="1609" y="1482"/>
                    <a:pt x="1609" y="1486"/>
                    <a:pt x="1606" y="1485"/>
                  </a:cubicBezTo>
                  <a:cubicBezTo>
                    <a:pt x="1606" y="1483"/>
                    <a:pt x="1602" y="1482"/>
                    <a:pt x="1603" y="1481"/>
                  </a:cubicBezTo>
                  <a:cubicBezTo>
                    <a:pt x="1603" y="1480"/>
                    <a:pt x="1605" y="1481"/>
                    <a:pt x="1604" y="1479"/>
                  </a:cubicBezTo>
                  <a:cubicBezTo>
                    <a:pt x="1603" y="1476"/>
                    <a:pt x="1598" y="1477"/>
                    <a:pt x="1601" y="1474"/>
                  </a:cubicBezTo>
                  <a:cubicBezTo>
                    <a:pt x="1602" y="1473"/>
                    <a:pt x="1600" y="1473"/>
                    <a:pt x="1600" y="1473"/>
                  </a:cubicBezTo>
                  <a:cubicBezTo>
                    <a:pt x="1597" y="1467"/>
                    <a:pt x="1599" y="1464"/>
                    <a:pt x="1597" y="1457"/>
                  </a:cubicBezTo>
                  <a:cubicBezTo>
                    <a:pt x="1600" y="1457"/>
                    <a:pt x="1603" y="1457"/>
                    <a:pt x="1606" y="1457"/>
                  </a:cubicBezTo>
                  <a:cubicBezTo>
                    <a:pt x="1608" y="1454"/>
                    <a:pt x="1608" y="1449"/>
                    <a:pt x="1614" y="1450"/>
                  </a:cubicBezTo>
                  <a:cubicBezTo>
                    <a:pt x="1615" y="1455"/>
                    <a:pt x="1609" y="1459"/>
                    <a:pt x="1614" y="1462"/>
                  </a:cubicBezTo>
                  <a:cubicBezTo>
                    <a:pt x="1613" y="1456"/>
                    <a:pt x="1620" y="1460"/>
                    <a:pt x="1619" y="1463"/>
                  </a:cubicBezTo>
                  <a:cubicBezTo>
                    <a:pt x="1618" y="1465"/>
                    <a:pt x="1617" y="1464"/>
                    <a:pt x="1616" y="1463"/>
                  </a:cubicBezTo>
                  <a:cubicBezTo>
                    <a:pt x="1615" y="1468"/>
                    <a:pt x="1621" y="1469"/>
                    <a:pt x="1617" y="1473"/>
                  </a:cubicBezTo>
                  <a:cubicBezTo>
                    <a:pt x="1625" y="1471"/>
                    <a:pt x="1623" y="1478"/>
                    <a:pt x="1620" y="1481"/>
                  </a:cubicBezTo>
                  <a:cubicBezTo>
                    <a:pt x="1625" y="1482"/>
                    <a:pt x="1631" y="1483"/>
                    <a:pt x="1637" y="1484"/>
                  </a:cubicBezTo>
                  <a:cubicBezTo>
                    <a:pt x="1639" y="1486"/>
                    <a:pt x="1637" y="1491"/>
                    <a:pt x="1640" y="1493"/>
                  </a:cubicBezTo>
                  <a:cubicBezTo>
                    <a:pt x="1643" y="1494"/>
                    <a:pt x="1647" y="1494"/>
                    <a:pt x="1647" y="1490"/>
                  </a:cubicBezTo>
                  <a:cubicBezTo>
                    <a:pt x="1644" y="1490"/>
                    <a:pt x="1644" y="1489"/>
                    <a:pt x="1644" y="1485"/>
                  </a:cubicBezTo>
                  <a:cubicBezTo>
                    <a:pt x="1644" y="1481"/>
                    <a:pt x="1648" y="1474"/>
                    <a:pt x="1649" y="1473"/>
                  </a:cubicBezTo>
                  <a:cubicBezTo>
                    <a:pt x="1651" y="1471"/>
                    <a:pt x="1649" y="1466"/>
                    <a:pt x="1654" y="1468"/>
                  </a:cubicBezTo>
                  <a:cubicBezTo>
                    <a:pt x="1657" y="1470"/>
                    <a:pt x="1660" y="1472"/>
                    <a:pt x="1662" y="1474"/>
                  </a:cubicBezTo>
                  <a:cubicBezTo>
                    <a:pt x="1663" y="1475"/>
                    <a:pt x="1662" y="1478"/>
                    <a:pt x="1663" y="1479"/>
                  </a:cubicBezTo>
                  <a:cubicBezTo>
                    <a:pt x="1664" y="1479"/>
                    <a:pt x="1666" y="1479"/>
                    <a:pt x="1666" y="1479"/>
                  </a:cubicBezTo>
                  <a:cubicBezTo>
                    <a:pt x="1667" y="1480"/>
                    <a:pt x="1668" y="1483"/>
                    <a:pt x="1668" y="1485"/>
                  </a:cubicBezTo>
                  <a:cubicBezTo>
                    <a:pt x="1674" y="1483"/>
                    <a:pt x="1671" y="1491"/>
                    <a:pt x="1677" y="1490"/>
                  </a:cubicBezTo>
                  <a:cubicBezTo>
                    <a:pt x="1678" y="1485"/>
                    <a:pt x="1672" y="1488"/>
                    <a:pt x="1672" y="1484"/>
                  </a:cubicBezTo>
                  <a:cubicBezTo>
                    <a:pt x="1673" y="1481"/>
                    <a:pt x="1677" y="1481"/>
                    <a:pt x="1677" y="1477"/>
                  </a:cubicBezTo>
                  <a:cubicBezTo>
                    <a:pt x="1673" y="1478"/>
                    <a:pt x="1670" y="1477"/>
                    <a:pt x="1671" y="1473"/>
                  </a:cubicBezTo>
                  <a:cubicBezTo>
                    <a:pt x="1679" y="1475"/>
                    <a:pt x="1672" y="1469"/>
                    <a:pt x="1674" y="1468"/>
                  </a:cubicBezTo>
                  <a:cubicBezTo>
                    <a:pt x="1677" y="1466"/>
                    <a:pt x="1688" y="1470"/>
                    <a:pt x="1682" y="1466"/>
                  </a:cubicBezTo>
                  <a:cubicBezTo>
                    <a:pt x="1680" y="1466"/>
                    <a:pt x="1676" y="1467"/>
                    <a:pt x="1676" y="1465"/>
                  </a:cubicBezTo>
                  <a:cubicBezTo>
                    <a:pt x="1674" y="1464"/>
                    <a:pt x="1668" y="1467"/>
                    <a:pt x="1668" y="1463"/>
                  </a:cubicBezTo>
                  <a:cubicBezTo>
                    <a:pt x="1668" y="1457"/>
                    <a:pt x="1674" y="1458"/>
                    <a:pt x="1679" y="1458"/>
                  </a:cubicBezTo>
                  <a:cubicBezTo>
                    <a:pt x="1681" y="1459"/>
                    <a:pt x="1681" y="1461"/>
                    <a:pt x="1682" y="1462"/>
                  </a:cubicBezTo>
                  <a:cubicBezTo>
                    <a:pt x="1684" y="1463"/>
                    <a:pt x="1688" y="1460"/>
                    <a:pt x="1688" y="1463"/>
                  </a:cubicBezTo>
                  <a:cubicBezTo>
                    <a:pt x="1689" y="1466"/>
                    <a:pt x="1686" y="1466"/>
                    <a:pt x="1685" y="1468"/>
                  </a:cubicBezTo>
                  <a:cubicBezTo>
                    <a:pt x="1687" y="1468"/>
                    <a:pt x="1689" y="1468"/>
                    <a:pt x="1690" y="1470"/>
                  </a:cubicBezTo>
                  <a:cubicBezTo>
                    <a:pt x="1692" y="1474"/>
                    <a:pt x="1690" y="1484"/>
                    <a:pt x="1689" y="1487"/>
                  </a:cubicBezTo>
                  <a:cubicBezTo>
                    <a:pt x="1696" y="1486"/>
                    <a:pt x="1695" y="1485"/>
                    <a:pt x="1694" y="1479"/>
                  </a:cubicBezTo>
                  <a:cubicBezTo>
                    <a:pt x="1696" y="1478"/>
                    <a:pt x="1698" y="1477"/>
                    <a:pt x="1702" y="1477"/>
                  </a:cubicBezTo>
                  <a:cubicBezTo>
                    <a:pt x="1702" y="1480"/>
                    <a:pt x="1700" y="1481"/>
                    <a:pt x="1700" y="1484"/>
                  </a:cubicBezTo>
                  <a:cubicBezTo>
                    <a:pt x="1702" y="1483"/>
                    <a:pt x="1708" y="1486"/>
                    <a:pt x="1708" y="1482"/>
                  </a:cubicBezTo>
                  <a:cubicBezTo>
                    <a:pt x="1711" y="1480"/>
                    <a:pt x="1713" y="1482"/>
                    <a:pt x="1714" y="1479"/>
                  </a:cubicBezTo>
                  <a:cubicBezTo>
                    <a:pt x="1714" y="1480"/>
                    <a:pt x="1713" y="1478"/>
                    <a:pt x="1713" y="1477"/>
                  </a:cubicBezTo>
                  <a:cubicBezTo>
                    <a:pt x="1713" y="1476"/>
                    <a:pt x="1714" y="1476"/>
                    <a:pt x="1714" y="1474"/>
                  </a:cubicBezTo>
                  <a:cubicBezTo>
                    <a:pt x="1715" y="1475"/>
                    <a:pt x="1722" y="1478"/>
                    <a:pt x="1721" y="1473"/>
                  </a:cubicBezTo>
                  <a:cubicBezTo>
                    <a:pt x="1716" y="1471"/>
                    <a:pt x="1711" y="1478"/>
                    <a:pt x="1708" y="1473"/>
                  </a:cubicBezTo>
                  <a:cubicBezTo>
                    <a:pt x="1709" y="1468"/>
                    <a:pt x="1715" y="1471"/>
                    <a:pt x="1719" y="1470"/>
                  </a:cubicBezTo>
                  <a:cubicBezTo>
                    <a:pt x="1721" y="1469"/>
                    <a:pt x="1723" y="1465"/>
                    <a:pt x="1725" y="1466"/>
                  </a:cubicBezTo>
                  <a:cubicBezTo>
                    <a:pt x="1728" y="1469"/>
                    <a:pt x="1732" y="1470"/>
                    <a:pt x="1734" y="1473"/>
                  </a:cubicBezTo>
                  <a:cubicBezTo>
                    <a:pt x="1735" y="1474"/>
                    <a:pt x="1732" y="1475"/>
                    <a:pt x="1734" y="1476"/>
                  </a:cubicBezTo>
                  <a:cubicBezTo>
                    <a:pt x="1734" y="1474"/>
                    <a:pt x="1736" y="1475"/>
                    <a:pt x="1738" y="1474"/>
                  </a:cubicBezTo>
                  <a:cubicBezTo>
                    <a:pt x="1741" y="1472"/>
                    <a:pt x="1738" y="1465"/>
                    <a:pt x="1744" y="1466"/>
                  </a:cubicBezTo>
                  <a:cubicBezTo>
                    <a:pt x="1746" y="1466"/>
                    <a:pt x="1749" y="1468"/>
                    <a:pt x="1748" y="1470"/>
                  </a:cubicBezTo>
                  <a:cubicBezTo>
                    <a:pt x="1748" y="1472"/>
                    <a:pt x="1746" y="1472"/>
                    <a:pt x="1750" y="1473"/>
                  </a:cubicBezTo>
                  <a:cubicBezTo>
                    <a:pt x="1754" y="1474"/>
                    <a:pt x="1753" y="1482"/>
                    <a:pt x="1757" y="1481"/>
                  </a:cubicBezTo>
                  <a:cubicBezTo>
                    <a:pt x="1760" y="1481"/>
                    <a:pt x="1758" y="1476"/>
                    <a:pt x="1761" y="1476"/>
                  </a:cubicBezTo>
                  <a:cubicBezTo>
                    <a:pt x="1765" y="1477"/>
                    <a:pt x="1767" y="1477"/>
                    <a:pt x="1772" y="1476"/>
                  </a:cubicBezTo>
                  <a:cubicBezTo>
                    <a:pt x="1770" y="1481"/>
                    <a:pt x="1775" y="1479"/>
                    <a:pt x="1778" y="1479"/>
                  </a:cubicBezTo>
                  <a:cubicBezTo>
                    <a:pt x="1781" y="1476"/>
                    <a:pt x="1777" y="1476"/>
                    <a:pt x="1778" y="1471"/>
                  </a:cubicBezTo>
                  <a:cubicBezTo>
                    <a:pt x="1781" y="1468"/>
                    <a:pt x="1783" y="1468"/>
                    <a:pt x="1781" y="1463"/>
                  </a:cubicBezTo>
                  <a:cubicBezTo>
                    <a:pt x="1789" y="1461"/>
                    <a:pt x="1796" y="1463"/>
                    <a:pt x="1801" y="1466"/>
                  </a:cubicBezTo>
                  <a:cubicBezTo>
                    <a:pt x="1802" y="1465"/>
                    <a:pt x="1801" y="1463"/>
                    <a:pt x="1803" y="1463"/>
                  </a:cubicBezTo>
                  <a:cubicBezTo>
                    <a:pt x="1806" y="1468"/>
                    <a:pt x="1807" y="1464"/>
                    <a:pt x="1811" y="1465"/>
                  </a:cubicBezTo>
                  <a:cubicBezTo>
                    <a:pt x="1811" y="1465"/>
                    <a:pt x="1810" y="1466"/>
                    <a:pt x="1811" y="1466"/>
                  </a:cubicBezTo>
                  <a:cubicBezTo>
                    <a:pt x="1811" y="1467"/>
                    <a:pt x="1813" y="1466"/>
                    <a:pt x="1814" y="1466"/>
                  </a:cubicBezTo>
                  <a:cubicBezTo>
                    <a:pt x="1823" y="1467"/>
                    <a:pt x="1835" y="1466"/>
                    <a:pt x="1845" y="1466"/>
                  </a:cubicBezTo>
                  <a:cubicBezTo>
                    <a:pt x="1845" y="1464"/>
                    <a:pt x="1846" y="1463"/>
                    <a:pt x="1848" y="1462"/>
                  </a:cubicBezTo>
                  <a:cubicBezTo>
                    <a:pt x="1852" y="1464"/>
                    <a:pt x="1860" y="1463"/>
                    <a:pt x="1866" y="1463"/>
                  </a:cubicBezTo>
                  <a:cubicBezTo>
                    <a:pt x="1865" y="1458"/>
                    <a:pt x="1871" y="1460"/>
                    <a:pt x="1873" y="1460"/>
                  </a:cubicBezTo>
                  <a:cubicBezTo>
                    <a:pt x="1876" y="1460"/>
                    <a:pt x="1876" y="1459"/>
                    <a:pt x="1877" y="1460"/>
                  </a:cubicBezTo>
                  <a:cubicBezTo>
                    <a:pt x="1879" y="1463"/>
                    <a:pt x="1890" y="1458"/>
                    <a:pt x="1890" y="1458"/>
                  </a:cubicBezTo>
                  <a:cubicBezTo>
                    <a:pt x="1895" y="1457"/>
                    <a:pt x="1897" y="1457"/>
                    <a:pt x="1898" y="1458"/>
                  </a:cubicBezTo>
                  <a:cubicBezTo>
                    <a:pt x="1899" y="1460"/>
                    <a:pt x="1903" y="1457"/>
                    <a:pt x="1904" y="1457"/>
                  </a:cubicBezTo>
                  <a:cubicBezTo>
                    <a:pt x="1907" y="1456"/>
                    <a:pt x="1908" y="1457"/>
                    <a:pt x="1910" y="1455"/>
                  </a:cubicBezTo>
                  <a:cubicBezTo>
                    <a:pt x="1910" y="1455"/>
                    <a:pt x="1913" y="1455"/>
                    <a:pt x="1913" y="1455"/>
                  </a:cubicBezTo>
                  <a:cubicBezTo>
                    <a:pt x="1924" y="1454"/>
                    <a:pt x="1938" y="1456"/>
                    <a:pt x="1946" y="1454"/>
                  </a:cubicBezTo>
                  <a:cubicBezTo>
                    <a:pt x="1949" y="1456"/>
                    <a:pt x="1956" y="1456"/>
                    <a:pt x="1959" y="1458"/>
                  </a:cubicBezTo>
                  <a:cubicBezTo>
                    <a:pt x="1959" y="1456"/>
                    <a:pt x="1962" y="1458"/>
                    <a:pt x="1963" y="1457"/>
                  </a:cubicBezTo>
                  <a:cubicBezTo>
                    <a:pt x="1963" y="1456"/>
                    <a:pt x="1962" y="1454"/>
                    <a:pt x="1963" y="1454"/>
                  </a:cubicBezTo>
                  <a:cubicBezTo>
                    <a:pt x="1964" y="1452"/>
                    <a:pt x="1966" y="1452"/>
                    <a:pt x="1968" y="1450"/>
                  </a:cubicBezTo>
                  <a:cubicBezTo>
                    <a:pt x="1975" y="1449"/>
                    <a:pt x="1981" y="1447"/>
                    <a:pt x="1985" y="1443"/>
                  </a:cubicBezTo>
                  <a:cubicBezTo>
                    <a:pt x="1983" y="1442"/>
                    <a:pt x="1981" y="1442"/>
                    <a:pt x="1982" y="1439"/>
                  </a:cubicBezTo>
                  <a:cubicBezTo>
                    <a:pt x="1988" y="1439"/>
                    <a:pt x="1990" y="1436"/>
                    <a:pt x="1993" y="1433"/>
                  </a:cubicBezTo>
                  <a:cubicBezTo>
                    <a:pt x="1988" y="1433"/>
                    <a:pt x="1984" y="1433"/>
                    <a:pt x="1979" y="1433"/>
                  </a:cubicBezTo>
                  <a:cubicBezTo>
                    <a:pt x="1977" y="1433"/>
                    <a:pt x="1976" y="1431"/>
                    <a:pt x="1973" y="1430"/>
                  </a:cubicBezTo>
                  <a:cubicBezTo>
                    <a:pt x="1974" y="1430"/>
                    <a:pt x="1972" y="1431"/>
                    <a:pt x="1971" y="1431"/>
                  </a:cubicBezTo>
                  <a:cubicBezTo>
                    <a:pt x="1971" y="1431"/>
                    <a:pt x="1971" y="1430"/>
                    <a:pt x="1968" y="1430"/>
                  </a:cubicBezTo>
                  <a:cubicBezTo>
                    <a:pt x="1966" y="1430"/>
                    <a:pt x="1966" y="1432"/>
                    <a:pt x="1964" y="1430"/>
                  </a:cubicBezTo>
                  <a:cubicBezTo>
                    <a:pt x="1962" y="1427"/>
                    <a:pt x="1950" y="1431"/>
                    <a:pt x="1950" y="1431"/>
                  </a:cubicBezTo>
                  <a:cubicBezTo>
                    <a:pt x="1941" y="1432"/>
                    <a:pt x="1929" y="1431"/>
                    <a:pt x="1923" y="1433"/>
                  </a:cubicBezTo>
                  <a:cubicBezTo>
                    <a:pt x="1919" y="1434"/>
                    <a:pt x="1914" y="1434"/>
                    <a:pt x="1909" y="1435"/>
                  </a:cubicBezTo>
                  <a:cubicBezTo>
                    <a:pt x="1907" y="1435"/>
                    <a:pt x="1907" y="1436"/>
                    <a:pt x="1905" y="1436"/>
                  </a:cubicBezTo>
                  <a:cubicBezTo>
                    <a:pt x="1896" y="1437"/>
                    <a:pt x="1890" y="1437"/>
                    <a:pt x="1886" y="1438"/>
                  </a:cubicBezTo>
                  <a:cubicBezTo>
                    <a:pt x="1882" y="1438"/>
                    <a:pt x="1876" y="1439"/>
                    <a:pt x="1874" y="1438"/>
                  </a:cubicBezTo>
                  <a:cubicBezTo>
                    <a:pt x="1873" y="1438"/>
                    <a:pt x="1874" y="1435"/>
                    <a:pt x="1874" y="1435"/>
                  </a:cubicBezTo>
                  <a:cubicBezTo>
                    <a:pt x="1873" y="1434"/>
                    <a:pt x="1871" y="1435"/>
                    <a:pt x="1871" y="1435"/>
                  </a:cubicBezTo>
                  <a:cubicBezTo>
                    <a:pt x="1867" y="1434"/>
                    <a:pt x="1862" y="1438"/>
                    <a:pt x="1860" y="1433"/>
                  </a:cubicBezTo>
                  <a:cubicBezTo>
                    <a:pt x="1864" y="1431"/>
                    <a:pt x="1869" y="1432"/>
                    <a:pt x="1871" y="1430"/>
                  </a:cubicBezTo>
                  <a:cubicBezTo>
                    <a:pt x="1871" y="1429"/>
                    <a:pt x="1873" y="1430"/>
                    <a:pt x="1874" y="1430"/>
                  </a:cubicBezTo>
                  <a:cubicBezTo>
                    <a:pt x="1877" y="1429"/>
                    <a:pt x="1880" y="1427"/>
                    <a:pt x="1882" y="1430"/>
                  </a:cubicBezTo>
                  <a:cubicBezTo>
                    <a:pt x="1880" y="1425"/>
                    <a:pt x="1884" y="1426"/>
                    <a:pt x="1883" y="1422"/>
                  </a:cubicBezTo>
                  <a:cubicBezTo>
                    <a:pt x="1880" y="1421"/>
                    <a:pt x="1878" y="1419"/>
                    <a:pt x="1873" y="1420"/>
                  </a:cubicBezTo>
                  <a:cubicBezTo>
                    <a:pt x="1870" y="1423"/>
                    <a:pt x="1864" y="1423"/>
                    <a:pt x="1865" y="1417"/>
                  </a:cubicBezTo>
                  <a:cubicBezTo>
                    <a:pt x="1872" y="1417"/>
                    <a:pt x="1881" y="1419"/>
                    <a:pt x="1882" y="1412"/>
                  </a:cubicBezTo>
                  <a:cubicBezTo>
                    <a:pt x="1879" y="1410"/>
                    <a:pt x="1875" y="1416"/>
                    <a:pt x="1875" y="1412"/>
                  </a:cubicBezTo>
                  <a:cubicBezTo>
                    <a:pt x="1876" y="1412"/>
                    <a:pt x="1878" y="1410"/>
                    <a:pt x="1876" y="1409"/>
                  </a:cubicBezTo>
                  <a:cubicBezTo>
                    <a:pt x="1875" y="1412"/>
                    <a:pt x="1874" y="1412"/>
                    <a:pt x="1871" y="1414"/>
                  </a:cubicBezTo>
                  <a:cubicBezTo>
                    <a:pt x="1872" y="1414"/>
                    <a:pt x="1871" y="1412"/>
                    <a:pt x="1870" y="1412"/>
                  </a:cubicBezTo>
                  <a:cubicBezTo>
                    <a:pt x="1869" y="1413"/>
                    <a:pt x="1868" y="1415"/>
                    <a:pt x="1867" y="1416"/>
                  </a:cubicBezTo>
                  <a:cubicBezTo>
                    <a:pt x="1865" y="1416"/>
                    <a:pt x="1863" y="1415"/>
                    <a:pt x="1862" y="1416"/>
                  </a:cubicBezTo>
                  <a:cubicBezTo>
                    <a:pt x="1864" y="1423"/>
                    <a:pt x="1855" y="1426"/>
                    <a:pt x="1852" y="1422"/>
                  </a:cubicBezTo>
                  <a:cubicBezTo>
                    <a:pt x="1853" y="1420"/>
                    <a:pt x="1855" y="1419"/>
                    <a:pt x="1856" y="1417"/>
                  </a:cubicBezTo>
                  <a:cubicBezTo>
                    <a:pt x="1844" y="1414"/>
                    <a:pt x="1829" y="1418"/>
                    <a:pt x="1817" y="1419"/>
                  </a:cubicBezTo>
                  <a:cubicBezTo>
                    <a:pt x="1814" y="1419"/>
                    <a:pt x="1814" y="1417"/>
                    <a:pt x="1812" y="1419"/>
                  </a:cubicBezTo>
                  <a:cubicBezTo>
                    <a:pt x="1810" y="1421"/>
                    <a:pt x="1806" y="1418"/>
                    <a:pt x="1804" y="1420"/>
                  </a:cubicBezTo>
                  <a:cubicBezTo>
                    <a:pt x="1804" y="1421"/>
                    <a:pt x="1802" y="1419"/>
                    <a:pt x="1803" y="1419"/>
                  </a:cubicBezTo>
                  <a:cubicBezTo>
                    <a:pt x="1801" y="1419"/>
                    <a:pt x="1801" y="1421"/>
                    <a:pt x="1798" y="1420"/>
                  </a:cubicBezTo>
                  <a:cubicBezTo>
                    <a:pt x="1796" y="1419"/>
                    <a:pt x="1794" y="1419"/>
                    <a:pt x="1793" y="1422"/>
                  </a:cubicBezTo>
                  <a:cubicBezTo>
                    <a:pt x="1795" y="1422"/>
                    <a:pt x="1798" y="1422"/>
                    <a:pt x="1798" y="1424"/>
                  </a:cubicBezTo>
                  <a:cubicBezTo>
                    <a:pt x="1793" y="1423"/>
                    <a:pt x="1789" y="1421"/>
                    <a:pt x="1784" y="1420"/>
                  </a:cubicBezTo>
                  <a:cubicBezTo>
                    <a:pt x="1784" y="1425"/>
                    <a:pt x="1780" y="1421"/>
                    <a:pt x="1778" y="1424"/>
                  </a:cubicBezTo>
                  <a:cubicBezTo>
                    <a:pt x="1773" y="1428"/>
                    <a:pt x="1761" y="1423"/>
                    <a:pt x="1755" y="1424"/>
                  </a:cubicBezTo>
                  <a:cubicBezTo>
                    <a:pt x="1755" y="1422"/>
                    <a:pt x="1756" y="1422"/>
                    <a:pt x="1756" y="1420"/>
                  </a:cubicBezTo>
                  <a:cubicBezTo>
                    <a:pt x="1752" y="1420"/>
                    <a:pt x="1748" y="1421"/>
                    <a:pt x="1747" y="1424"/>
                  </a:cubicBezTo>
                  <a:cubicBezTo>
                    <a:pt x="1750" y="1423"/>
                    <a:pt x="1752" y="1425"/>
                    <a:pt x="1751" y="1428"/>
                  </a:cubicBezTo>
                  <a:cubicBezTo>
                    <a:pt x="1743" y="1426"/>
                    <a:pt x="1750" y="1437"/>
                    <a:pt x="1746" y="1438"/>
                  </a:cubicBezTo>
                  <a:cubicBezTo>
                    <a:pt x="1745" y="1438"/>
                    <a:pt x="1743" y="1438"/>
                    <a:pt x="1742" y="1438"/>
                  </a:cubicBezTo>
                  <a:cubicBezTo>
                    <a:pt x="1739" y="1434"/>
                    <a:pt x="1744" y="1431"/>
                    <a:pt x="1741" y="1428"/>
                  </a:cubicBezTo>
                  <a:cubicBezTo>
                    <a:pt x="1740" y="1431"/>
                    <a:pt x="1737" y="1429"/>
                    <a:pt x="1736" y="1428"/>
                  </a:cubicBezTo>
                  <a:cubicBezTo>
                    <a:pt x="1735" y="1433"/>
                    <a:pt x="1734" y="1438"/>
                    <a:pt x="1729" y="1438"/>
                  </a:cubicBezTo>
                  <a:cubicBezTo>
                    <a:pt x="1731" y="1431"/>
                    <a:pt x="1724" y="1433"/>
                    <a:pt x="1723" y="1428"/>
                  </a:cubicBezTo>
                  <a:cubicBezTo>
                    <a:pt x="1720" y="1428"/>
                    <a:pt x="1717" y="1428"/>
                    <a:pt x="1714" y="1428"/>
                  </a:cubicBezTo>
                  <a:cubicBezTo>
                    <a:pt x="1714" y="1430"/>
                    <a:pt x="1714" y="1433"/>
                    <a:pt x="1712" y="1433"/>
                  </a:cubicBezTo>
                  <a:cubicBezTo>
                    <a:pt x="1711" y="1436"/>
                    <a:pt x="1717" y="1440"/>
                    <a:pt x="1712" y="1441"/>
                  </a:cubicBezTo>
                  <a:cubicBezTo>
                    <a:pt x="1709" y="1440"/>
                    <a:pt x="1705" y="1439"/>
                    <a:pt x="1700" y="1439"/>
                  </a:cubicBezTo>
                  <a:cubicBezTo>
                    <a:pt x="1698" y="1438"/>
                    <a:pt x="1698" y="1434"/>
                    <a:pt x="1699" y="1430"/>
                  </a:cubicBezTo>
                  <a:cubicBezTo>
                    <a:pt x="1689" y="1430"/>
                    <a:pt x="1680" y="1430"/>
                    <a:pt x="1671" y="1430"/>
                  </a:cubicBezTo>
                  <a:cubicBezTo>
                    <a:pt x="1668" y="1434"/>
                    <a:pt x="1667" y="1440"/>
                    <a:pt x="1664" y="1444"/>
                  </a:cubicBezTo>
                  <a:cubicBezTo>
                    <a:pt x="1656" y="1445"/>
                    <a:pt x="1658" y="1440"/>
                    <a:pt x="1657" y="1436"/>
                  </a:cubicBezTo>
                  <a:cubicBezTo>
                    <a:pt x="1654" y="1437"/>
                    <a:pt x="1653" y="1434"/>
                    <a:pt x="1650" y="1435"/>
                  </a:cubicBezTo>
                  <a:cubicBezTo>
                    <a:pt x="1652" y="1432"/>
                    <a:pt x="1643" y="1432"/>
                    <a:pt x="1644" y="1435"/>
                  </a:cubicBezTo>
                  <a:cubicBezTo>
                    <a:pt x="1650" y="1433"/>
                    <a:pt x="1646" y="1439"/>
                    <a:pt x="1647" y="1441"/>
                  </a:cubicBezTo>
                  <a:cubicBezTo>
                    <a:pt x="1648" y="1442"/>
                    <a:pt x="1651" y="1441"/>
                    <a:pt x="1650" y="1443"/>
                  </a:cubicBezTo>
                  <a:cubicBezTo>
                    <a:pt x="1648" y="1443"/>
                    <a:pt x="1649" y="1446"/>
                    <a:pt x="1650" y="1447"/>
                  </a:cubicBezTo>
                  <a:cubicBezTo>
                    <a:pt x="1648" y="1447"/>
                    <a:pt x="1648" y="1445"/>
                    <a:pt x="1645" y="1446"/>
                  </a:cubicBezTo>
                  <a:cubicBezTo>
                    <a:pt x="1646" y="1449"/>
                    <a:pt x="1648" y="1452"/>
                    <a:pt x="1647" y="1457"/>
                  </a:cubicBezTo>
                  <a:cubicBezTo>
                    <a:pt x="1643" y="1456"/>
                    <a:pt x="1638" y="1463"/>
                    <a:pt x="1634" y="1458"/>
                  </a:cubicBezTo>
                  <a:cubicBezTo>
                    <a:pt x="1636" y="1455"/>
                    <a:pt x="1641" y="1455"/>
                    <a:pt x="1644" y="1452"/>
                  </a:cubicBezTo>
                  <a:cubicBezTo>
                    <a:pt x="1639" y="1451"/>
                    <a:pt x="1629" y="1455"/>
                    <a:pt x="1630" y="1449"/>
                  </a:cubicBezTo>
                  <a:cubicBezTo>
                    <a:pt x="1632" y="1444"/>
                    <a:pt x="1644" y="1451"/>
                    <a:pt x="1644" y="1444"/>
                  </a:cubicBezTo>
                  <a:cubicBezTo>
                    <a:pt x="1638" y="1444"/>
                    <a:pt x="1629" y="1449"/>
                    <a:pt x="1624" y="1444"/>
                  </a:cubicBezTo>
                  <a:cubicBezTo>
                    <a:pt x="1621" y="1436"/>
                    <a:pt x="1631" y="1440"/>
                    <a:pt x="1633" y="1436"/>
                  </a:cubicBezTo>
                  <a:cubicBezTo>
                    <a:pt x="1629" y="1433"/>
                    <a:pt x="1628" y="1438"/>
                    <a:pt x="1626" y="1435"/>
                  </a:cubicBezTo>
                  <a:cubicBezTo>
                    <a:pt x="1623" y="1431"/>
                    <a:pt x="1626" y="1433"/>
                    <a:pt x="1626" y="1428"/>
                  </a:cubicBezTo>
                  <a:cubicBezTo>
                    <a:pt x="1623" y="1428"/>
                    <a:pt x="1622" y="1426"/>
                    <a:pt x="1623" y="1422"/>
                  </a:cubicBezTo>
                  <a:cubicBezTo>
                    <a:pt x="1626" y="1422"/>
                    <a:pt x="1626" y="1420"/>
                    <a:pt x="1629" y="1420"/>
                  </a:cubicBezTo>
                  <a:cubicBezTo>
                    <a:pt x="1629" y="1417"/>
                    <a:pt x="1630" y="1414"/>
                    <a:pt x="1632" y="1414"/>
                  </a:cubicBezTo>
                  <a:cubicBezTo>
                    <a:pt x="1635" y="1415"/>
                    <a:pt x="1636" y="1412"/>
                    <a:pt x="1639" y="1412"/>
                  </a:cubicBezTo>
                  <a:cubicBezTo>
                    <a:pt x="1643" y="1413"/>
                    <a:pt x="1640" y="1417"/>
                    <a:pt x="1643" y="1414"/>
                  </a:cubicBezTo>
                  <a:cubicBezTo>
                    <a:pt x="1648" y="1410"/>
                    <a:pt x="1657" y="1413"/>
                    <a:pt x="1663" y="1414"/>
                  </a:cubicBezTo>
                  <a:cubicBezTo>
                    <a:pt x="1666" y="1414"/>
                    <a:pt x="1669" y="1413"/>
                    <a:pt x="1671" y="1414"/>
                  </a:cubicBezTo>
                  <a:cubicBezTo>
                    <a:pt x="1675" y="1415"/>
                    <a:pt x="1679" y="1416"/>
                    <a:pt x="1680" y="1419"/>
                  </a:cubicBezTo>
                  <a:cubicBezTo>
                    <a:pt x="1682" y="1415"/>
                    <a:pt x="1688" y="1415"/>
                    <a:pt x="1691" y="1414"/>
                  </a:cubicBezTo>
                  <a:cubicBezTo>
                    <a:pt x="1712" y="1411"/>
                    <a:pt x="1741" y="1415"/>
                    <a:pt x="1763" y="1412"/>
                  </a:cubicBezTo>
                  <a:cubicBezTo>
                    <a:pt x="1765" y="1412"/>
                    <a:pt x="1768" y="1409"/>
                    <a:pt x="1771" y="1411"/>
                  </a:cubicBezTo>
                  <a:cubicBezTo>
                    <a:pt x="1774" y="1412"/>
                    <a:pt x="1775" y="1416"/>
                    <a:pt x="1780" y="1416"/>
                  </a:cubicBezTo>
                  <a:cubicBezTo>
                    <a:pt x="1780" y="1413"/>
                    <a:pt x="1781" y="1412"/>
                    <a:pt x="1783" y="1411"/>
                  </a:cubicBezTo>
                  <a:cubicBezTo>
                    <a:pt x="1789" y="1412"/>
                    <a:pt x="1797" y="1409"/>
                    <a:pt x="1799" y="1409"/>
                  </a:cubicBezTo>
                  <a:cubicBezTo>
                    <a:pt x="1801" y="1409"/>
                    <a:pt x="1801" y="1411"/>
                    <a:pt x="1803" y="1411"/>
                  </a:cubicBezTo>
                  <a:cubicBezTo>
                    <a:pt x="1805" y="1411"/>
                    <a:pt x="1806" y="1408"/>
                    <a:pt x="1808" y="1408"/>
                  </a:cubicBezTo>
                  <a:cubicBezTo>
                    <a:pt x="1807" y="1408"/>
                    <a:pt x="1810" y="1409"/>
                    <a:pt x="1811" y="1409"/>
                  </a:cubicBezTo>
                  <a:cubicBezTo>
                    <a:pt x="1816" y="1410"/>
                    <a:pt x="1817" y="1408"/>
                    <a:pt x="1820" y="1408"/>
                  </a:cubicBezTo>
                  <a:cubicBezTo>
                    <a:pt x="1824" y="1407"/>
                    <a:pt x="1829" y="1408"/>
                    <a:pt x="1833" y="1406"/>
                  </a:cubicBezTo>
                  <a:cubicBezTo>
                    <a:pt x="1834" y="1409"/>
                    <a:pt x="1837" y="1410"/>
                    <a:pt x="1839" y="1408"/>
                  </a:cubicBezTo>
                  <a:cubicBezTo>
                    <a:pt x="1839" y="1409"/>
                    <a:pt x="1839" y="1411"/>
                    <a:pt x="1840" y="1411"/>
                  </a:cubicBezTo>
                  <a:cubicBezTo>
                    <a:pt x="1841" y="1409"/>
                    <a:pt x="1840" y="1406"/>
                    <a:pt x="1842" y="1406"/>
                  </a:cubicBezTo>
                  <a:cubicBezTo>
                    <a:pt x="1864" y="1406"/>
                    <a:pt x="1880" y="1400"/>
                    <a:pt x="1901" y="1400"/>
                  </a:cubicBezTo>
                  <a:cubicBezTo>
                    <a:pt x="1904" y="1397"/>
                    <a:pt x="1909" y="1397"/>
                    <a:pt x="1912" y="1397"/>
                  </a:cubicBezTo>
                  <a:cubicBezTo>
                    <a:pt x="1915" y="1396"/>
                    <a:pt x="1914" y="1395"/>
                    <a:pt x="1916" y="1397"/>
                  </a:cubicBezTo>
                  <a:cubicBezTo>
                    <a:pt x="1916" y="1397"/>
                    <a:pt x="1918" y="1397"/>
                    <a:pt x="1919" y="1397"/>
                  </a:cubicBezTo>
                  <a:cubicBezTo>
                    <a:pt x="1921" y="1397"/>
                    <a:pt x="1922" y="1397"/>
                    <a:pt x="1923" y="1398"/>
                  </a:cubicBezTo>
                  <a:cubicBezTo>
                    <a:pt x="1924" y="1399"/>
                    <a:pt x="1928" y="1398"/>
                    <a:pt x="1929" y="1398"/>
                  </a:cubicBezTo>
                  <a:cubicBezTo>
                    <a:pt x="1930" y="1398"/>
                    <a:pt x="1929" y="1401"/>
                    <a:pt x="1929" y="1401"/>
                  </a:cubicBezTo>
                  <a:cubicBezTo>
                    <a:pt x="1930" y="1402"/>
                    <a:pt x="1932" y="1401"/>
                    <a:pt x="1932" y="1401"/>
                  </a:cubicBezTo>
                  <a:cubicBezTo>
                    <a:pt x="1934" y="1402"/>
                    <a:pt x="1934" y="1402"/>
                    <a:pt x="1935" y="1403"/>
                  </a:cubicBezTo>
                  <a:cubicBezTo>
                    <a:pt x="1935" y="1406"/>
                    <a:pt x="1940" y="1404"/>
                    <a:pt x="1940" y="1406"/>
                  </a:cubicBezTo>
                  <a:cubicBezTo>
                    <a:pt x="1938" y="1407"/>
                    <a:pt x="1932" y="1404"/>
                    <a:pt x="1932" y="1408"/>
                  </a:cubicBezTo>
                  <a:cubicBezTo>
                    <a:pt x="1938" y="1408"/>
                    <a:pt x="1929" y="1413"/>
                    <a:pt x="1933" y="1412"/>
                  </a:cubicBezTo>
                  <a:cubicBezTo>
                    <a:pt x="1934" y="1408"/>
                    <a:pt x="1941" y="1408"/>
                    <a:pt x="1941" y="1412"/>
                  </a:cubicBezTo>
                  <a:cubicBezTo>
                    <a:pt x="1938" y="1413"/>
                    <a:pt x="1937" y="1408"/>
                    <a:pt x="1937" y="1414"/>
                  </a:cubicBezTo>
                  <a:cubicBezTo>
                    <a:pt x="1941" y="1414"/>
                    <a:pt x="1945" y="1414"/>
                    <a:pt x="1949" y="1414"/>
                  </a:cubicBezTo>
                  <a:cubicBezTo>
                    <a:pt x="1949" y="1413"/>
                    <a:pt x="1950" y="1412"/>
                    <a:pt x="1952" y="1412"/>
                  </a:cubicBezTo>
                  <a:cubicBezTo>
                    <a:pt x="1954" y="1410"/>
                    <a:pt x="1955" y="1408"/>
                    <a:pt x="1957" y="1406"/>
                  </a:cubicBezTo>
                  <a:cubicBezTo>
                    <a:pt x="1958" y="1403"/>
                    <a:pt x="1964" y="1406"/>
                    <a:pt x="1965" y="1403"/>
                  </a:cubicBezTo>
                  <a:cubicBezTo>
                    <a:pt x="1961" y="1402"/>
                    <a:pt x="1955" y="1400"/>
                    <a:pt x="1950" y="1400"/>
                  </a:cubicBezTo>
                  <a:cubicBezTo>
                    <a:pt x="1943" y="1399"/>
                    <a:pt x="1936" y="1402"/>
                    <a:pt x="1933" y="1398"/>
                  </a:cubicBezTo>
                  <a:cubicBezTo>
                    <a:pt x="1938" y="1388"/>
                    <a:pt x="1954" y="1397"/>
                    <a:pt x="1959" y="1389"/>
                  </a:cubicBezTo>
                  <a:cubicBezTo>
                    <a:pt x="1955" y="1388"/>
                    <a:pt x="1957" y="1381"/>
                    <a:pt x="1954" y="1379"/>
                  </a:cubicBezTo>
                  <a:cubicBezTo>
                    <a:pt x="1955" y="1379"/>
                    <a:pt x="1955" y="1377"/>
                    <a:pt x="1955" y="1374"/>
                  </a:cubicBezTo>
                  <a:cubicBezTo>
                    <a:pt x="1957" y="1374"/>
                    <a:pt x="1957" y="1373"/>
                    <a:pt x="1958" y="1373"/>
                  </a:cubicBezTo>
                  <a:cubicBezTo>
                    <a:pt x="1971" y="1373"/>
                    <a:pt x="1982" y="1372"/>
                    <a:pt x="1993" y="1370"/>
                  </a:cubicBezTo>
                  <a:cubicBezTo>
                    <a:pt x="1995" y="1370"/>
                    <a:pt x="2002" y="1369"/>
                    <a:pt x="1998" y="1368"/>
                  </a:cubicBezTo>
                  <a:cubicBezTo>
                    <a:pt x="1991" y="1368"/>
                    <a:pt x="1985" y="1367"/>
                    <a:pt x="1980" y="1368"/>
                  </a:cubicBezTo>
                  <a:cubicBezTo>
                    <a:pt x="1977" y="1368"/>
                    <a:pt x="1977" y="1369"/>
                    <a:pt x="1976" y="1368"/>
                  </a:cubicBezTo>
                  <a:cubicBezTo>
                    <a:pt x="1976" y="1368"/>
                    <a:pt x="1973" y="1368"/>
                    <a:pt x="1973" y="1368"/>
                  </a:cubicBezTo>
                  <a:cubicBezTo>
                    <a:pt x="1970" y="1368"/>
                    <a:pt x="1969" y="1368"/>
                    <a:pt x="1968" y="1366"/>
                  </a:cubicBezTo>
                  <a:cubicBezTo>
                    <a:pt x="1967" y="1365"/>
                    <a:pt x="1961" y="1368"/>
                    <a:pt x="1962" y="1365"/>
                  </a:cubicBezTo>
                  <a:cubicBezTo>
                    <a:pt x="1965" y="1362"/>
                    <a:pt x="1969" y="1361"/>
                    <a:pt x="1975" y="1362"/>
                  </a:cubicBezTo>
                  <a:cubicBezTo>
                    <a:pt x="1975" y="1359"/>
                    <a:pt x="1975" y="1356"/>
                    <a:pt x="1975" y="1354"/>
                  </a:cubicBezTo>
                  <a:cubicBezTo>
                    <a:pt x="1977" y="1354"/>
                    <a:pt x="1978" y="1353"/>
                    <a:pt x="1980" y="1352"/>
                  </a:cubicBezTo>
                  <a:cubicBezTo>
                    <a:pt x="1992" y="1353"/>
                    <a:pt x="2006" y="1350"/>
                    <a:pt x="2017" y="1349"/>
                  </a:cubicBezTo>
                  <a:cubicBezTo>
                    <a:pt x="2018" y="1349"/>
                    <a:pt x="2021" y="1349"/>
                    <a:pt x="2022" y="1349"/>
                  </a:cubicBezTo>
                  <a:cubicBezTo>
                    <a:pt x="2025" y="1350"/>
                    <a:pt x="2023" y="1350"/>
                    <a:pt x="2026" y="1349"/>
                  </a:cubicBezTo>
                  <a:cubicBezTo>
                    <a:pt x="2030" y="1348"/>
                    <a:pt x="2034" y="1351"/>
                    <a:pt x="2033" y="1346"/>
                  </a:cubicBezTo>
                  <a:cubicBezTo>
                    <a:pt x="2026" y="1350"/>
                    <a:pt x="2018" y="1346"/>
                    <a:pt x="2014" y="1346"/>
                  </a:cubicBezTo>
                  <a:cubicBezTo>
                    <a:pt x="2009" y="1346"/>
                    <a:pt x="2010" y="1349"/>
                    <a:pt x="2008" y="1346"/>
                  </a:cubicBezTo>
                  <a:cubicBezTo>
                    <a:pt x="2008" y="1346"/>
                    <a:pt x="2005" y="1346"/>
                    <a:pt x="2005" y="1346"/>
                  </a:cubicBezTo>
                  <a:cubicBezTo>
                    <a:pt x="1996" y="1345"/>
                    <a:pt x="1986" y="1345"/>
                    <a:pt x="1977" y="1346"/>
                  </a:cubicBezTo>
                  <a:cubicBezTo>
                    <a:pt x="1974" y="1346"/>
                    <a:pt x="1967" y="1350"/>
                    <a:pt x="1964" y="1346"/>
                  </a:cubicBezTo>
                  <a:cubicBezTo>
                    <a:pt x="1964" y="1340"/>
                    <a:pt x="1973" y="1342"/>
                    <a:pt x="1973" y="1336"/>
                  </a:cubicBezTo>
                  <a:cubicBezTo>
                    <a:pt x="1970" y="1336"/>
                    <a:pt x="1967" y="1337"/>
                    <a:pt x="1968" y="1333"/>
                  </a:cubicBezTo>
                  <a:cubicBezTo>
                    <a:pt x="1962" y="1333"/>
                    <a:pt x="1955" y="1334"/>
                    <a:pt x="1956" y="1328"/>
                  </a:cubicBezTo>
                  <a:cubicBezTo>
                    <a:pt x="1959" y="1328"/>
                    <a:pt x="1962" y="1328"/>
                    <a:pt x="1965" y="1328"/>
                  </a:cubicBezTo>
                  <a:cubicBezTo>
                    <a:pt x="1968" y="1327"/>
                    <a:pt x="1969" y="1325"/>
                    <a:pt x="1973" y="1324"/>
                  </a:cubicBezTo>
                  <a:cubicBezTo>
                    <a:pt x="1975" y="1323"/>
                    <a:pt x="1975" y="1325"/>
                    <a:pt x="1976" y="1325"/>
                  </a:cubicBezTo>
                  <a:cubicBezTo>
                    <a:pt x="1976" y="1325"/>
                    <a:pt x="1977" y="1324"/>
                    <a:pt x="1978" y="1324"/>
                  </a:cubicBezTo>
                  <a:cubicBezTo>
                    <a:pt x="1983" y="1322"/>
                    <a:pt x="1988" y="1324"/>
                    <a:pt x="1992" y="1324"/>
                  </a:cubicBezTo>
                  <a:cubicBezTo>
                    <a:pt x="1993" y="1323"/>
                    <a:pt x="1994" y="1322"/>
                    <a:pt x="1995" y="1322"/>
                  </a:cubicBezTo>
                  <a:cubicBezTo>
                    <a:pt x="1997" y="1322"/>
                    <a:pt x="1996" y="1323"/>
                    <a:pt x="1996" y="1324"/>
                  </a:cubicBezTo>
                  <a:cubicBezTo>
                    <a:pt x="1998" y="1324"/>
                    <a:pt x="1999" y="1322"/>
                    <a:pt x="2000" y="1322"/>
                  </a:cubicBezTo>
                  <a:cubicBezTo>
                    <a:pt x="2007" y="1322"/>
                    <a:pt x="2012" y="1322"/>
                    <a:pt x="2015" y="1319"/>
                  </a:cubicBezTo>
                  <a:cubicBezTo>
                    <a:pt x="2002" y="1321"/>
                    <a:pt x="1986" y="1319"/>
                    <a:pt x="1973" y="1320"/>
                  </a:cubicBezTo>
                  <a:cubicBezTo>
                    <a:pt x="1971" y="1321"/>
                    <a:pt x="1971" y="1322"/>
                    <a:pt x="1968" y="1322"/>
                  </a:cubicBezTo>
                  <a:cubicBezTo>
                    <a:pt x="1966" y="1322"/>
                    <a:pt x="1965" y="1321"/>
                    <a:pt x="1962" y="1320"/>
                  </a:cubicBezTo>
                  <a:cubicBezTo>
                    <a:pt x="1960" y="1320"/>
                    <a:pt x="1960" y="1322"/>
                    <a:pt x="1958" y="1322"/>
                  </a:cubicBezTo>
                  <a:cubicBezTo>
                    <a:pt x="1958" y="1322"/>
                    <a:pt x="1957" y="1321"/>
                    <a:pt x="1956" y="1320"/>
                  </a:cubicBezTo>
                  <a:cubicBezTo>
                    <a:pt x="1952" y="1319"/>
                    <a:pt x="1950" y="1322"/>
                    <a:pt x="1948" y="1322"/>
                  </a:cubicBezTo>
                  <a:cubicBezTo>
                    <a:pt x="1946" y="1322"/>
                    <a:pt x="1947" y="1321"/>
                    <a:pt x="1947" y="1320"/>
                  </a:cubicBezTo>
                  <a:cubicBezTo>
                    <a:pt x="1946" y="1320"/>
                    <a:pt x="1943" y="1322"/>
                    <a:pt x="1944" y="1322"/>
                  </a:cubicBezTo>
                  <a:cubicBezTo>
                    <a:pt x="1940" y="1321"/>
                    <a:pt x="1938" y="1321"/>
                    <a:pt x="1939" y="1317"/>
                  </a:cubicBezTo>
                  <a:cubicBezTo>
                    <a:pt x="1944" y="1315"/>
                    <a:pt x="1945" y="1318"/>
                    <a:pt x="1952" y="1317"/>
                  </a:cubicBezTo>
                  <a:cubicBezTo>
                    <a:pt x="1953" y="1317"/>
                    <a:pt x="1955" y="1315"/>
                    <a:pt x="1958" y="1314"/>
                  </a:cubicBezTo>
                  <a:cubicBezTo>
                    <a:pt x="1958" y="1314"/>
                    <a:pt x="1960" y="1316"/>
                    <a:pt x="1961" y="1316"/>
                  </a:cubicBezTo>
                  <a:cubicBezTo>
                    <a:pt x="1963" y="1316"/>
                    <a:pt x="1963" y="1314"/>
                    <a:pt x="1966" y="1314"/>
                  </a:cubicBezTo>
                  <a:cubicBezTo>
                    <a:pt x="1970" y="1314"/>
                    <a:pt x="1976" y="1316"/>
                    <a:pt x="1978" y="1311"/>
                  </a:cubicBezTo>
                  <a:cubicBezTo>
                    <a:pt x="1974" y="1305"/>
                    <a:pt x="1963" y="1305"/>
                    <a:pt x="1954" y="1305"/>
                  </a:cubicBezTo>
                  <a:cubicBezTo>
                    <a:pt x="1954" y="1302"/>
                    <a:pt x="1954" y="1301"/>
                    <a:pt x="1955" y="1300"/>
                  </a:cubicBezTo>
                  <a:cubicBezTo>
                    <a:pt x="1953" y="1300"/>
                    <a:pt x="1950" y="1300"/>
                    <a:pt x="1949" y="1298"/>
                  </a:cubicBezTo>
                  <a:cubicBezTo>
                    <a:pt x="1944" y="1298"/>
                    <a:pt x="1937" y="1299"/>
                    <a:pt x="1932" y="1298"/>
                  </a:cubicBezTo>
                  <a:cubicBezTo>
                    <a:pt x="1931" y="1298"/>
                    <a:pt x="1930" y="1297"/>
                    <a:pt x="1931" y="1297"/>
                  </a:cubicBezTo>
                  <a:cubicBezTo>
                    <a:pt x="1927" y="1296"/>
                    <a:pt x="1921" y="1298"/>
                    <a:pt x="1921" y="1293"/>
                  </a:cubicBezTo>
                  <a:cubicBezTo>
                    <a:pt x="1928" y="1290"/>
                    <a:pt x="1941" y="1292"/>
                    <a:pt x="1947" y="1287"/>
                  </a:cubicBezTo>
                  <a:cubicBezTo>
                    <a:pt x="1939" y="1284"/>
                    <a:pt x="1931" y="1284"/>
                    <a:pt x="1922" y="1286"/>
                  </a:cubicBezTo>
                  <a:cubicBezTo>
                    <a:pt x="1920" y="1284"/>
                    <a:pt x="1917" y="1283"/>
                    <a:pt x="1919" y="1278"/>
                  </a:cubicBezTo>
                  <a:cubicBezTo>
                    <a:pt x="1915" y="1278"/>
                    <a:pt x="1916" y="1275"/>
                    <a:pt x="1911" y="1276"/>
                  </a:cubicBezTo>
                  <a:cubicBezTo>
                    <a:pt x="1915" y="1273"/>
                    <a:pt x="1909" y="1272"/>
                    <a:pt x="1908" y="1270"/>
                  </a:cubicBezTo>
                  <a:cubicBezTo>
                    <a:pt x="1908" y="1266"/>
                    <a:pt x="1912" y="1263"/>
                    <a:pt x="1909" y="1260"/>
                  </a:cubicBezTo>
                  <a:cubicBezTo>
                    <a:pt x="1911" y="1260"/>
                    <a:pt x="1911" y="1258"/>
                    <a:pt x="1913" y="1257"/>
                  </a:cubicBezTo>
                  <a:cubicBezTo>
                    <a:pt x="1920" y="1258"/>
                    <a:pt x="1928" y="1256"/>
                    <a:pt x="1931" y="1255"/>
                  </a:cubicBezTo>
                  <a:cubicBezTo>
                    <a:pt x="1938" y="1254"/>
                    <a:pt x="1948" y="1254"/>
                    <a:pt x="1956" y="1254"/>
                  </a:cubicBezTo>
                  <a:cubicBezTo>
                    <a:pt x="1957" y="1254"/>
                    <a:pt x="1958" y="1252"/>
                    <a:pt x="1959" y="1252"/>
                  </a:cubicBezTo>
                  <a:cubicBezTo>
                    <a:pt x="1960" y="1252"/>
                    <a:pt x="1960" y="1254"/>
                    <a:pt x="1962" y="1254"/>
                  </a:cubicBezTo>
                  <a:cubicBezTo>
                    <a:pt x="1963" y="1254"/>
                    <a:pt x="1963" y="1251"/>
                    <a:pt x="1965" y="1252"/>
                  </a:cubicBezTo>
                  <a:cubicBezTo>
                    <a:pt x="1967" y="1252"/>
                    <a:pt x="1971" y="1252"/>
                    <a:pt x="1968" y="1251"/>
                  </a:cubicBezTo>
                  <a:cubicBezTo>
                    <a:pt x="1958" y="1250"/>
                    <a:pt x="1945" y="1252"/>
                    <a:pt x="1940" y="1252"/>
                  </a:cubicBezTo>
                  <a:cubicBezTo>
                    <a:pt x="1935" y="1253"/>
                    <a:pt x="1931" y="1250"/>
                    <a:pt x="1928" y="1251"/>
                  </a:cubicBezTo>
                  <a:cubicBezTo>
                    <a:pt x="1924" y="1251"/>
                    <a:pt x="1923" y="1256"/>
                    <a:pt x="1920" y="1254"/>
                  </a:cubicBezTo>
                  <a:cubicBezTo>
                    <a:pt x="1921" y="1249"/>
                    <a:pt x="1916" y="1251"/>
                    <a:pt x="1917" y="1246"/>
                  </a:cubicBezTo>
                  <a:cubicBezTo>
                    <a:pt x="1925" y="1245"/>
                    <a:pt x="1934" y="1243"/>
                    <a:pt x="1942" y="1243"/>
                  </a:cubicBezTo>
                  <a:cubicBezTo>
                    <a:pt x="1944" y="1243"/>
                    <a:pt x="1945" y="1244"/>
                    <a:pt x="1947" y="1244"/>
                  </a:cubicBezTo>
                  <a:cubicBezTo>
                    <a:pt x="1950" y="1245"/>
                    <a:pt x="1955" y="1246"/>
                    <a:pt x="1956" y="1241"/>
                  </a:cubicBezTo>
                  <a:cubicBezTo>
                    <a:pt x="1950" y="1243"/>
                    <a:pt x="1942" y="1243"/>
                    <a:pt x="1938" y="1240"/>
                  </a:cubicBezTo>
                  <a:cubicBezTo>
                    <a:pt x="1935" y="1228"/>
                    <a:pt x="1947" y="1232"/>
                    <a:pt x="1955" y="1232"/>
                  </a:cubicBezTo>
                  <a:cubicBezTo>
                    <a:pt x="1959" y="1229"/>
                    <a:pt x="1953" y="1228"/>
                    <a:pt x="1957" y="1227"/>
                  </a:cubicBezTo>
                  <a:cubicBezTo>
                    <a:pt x="1963" y="1226"/>
                    <a:pt x="1971" y="1225"/>
                    <a:pt x="1977" y="1225"/>
                  </a:cubicBezTo>
                  <a:cubicBezTo>
                    <a:pt x="1981" y="1225"/>
                    <a:pt x="1986" y="1227"/>
                    <a:pt x="1988" y="1224"/>
                  </a:cubicBezTo>
                  <a:cubicBezTo>
                    <a:pt x="1986" y="1224"/>
                    <a:pt x="1985" y="1223"/>
                    <a:pt x="1985" y="1221"/>
                  </a:cubicBezTo>
                  <a:cubicBezTo>
                    <a:pt x="1989" y="1222"/>
                    <a:pt x="1993" y="1222"/>
                    <a:pt x="1995" y="1221"/>
                  </a:cubicBezTo>
                  <a:cubicBezTo>
                    <a:pt x="1998" y="1219"/>
                    <a:pt x="2001" y="1220"/>
                    <a:pt x="2004" y="1219"/>
                  </a:cubicBezTo>
                  <a:cubicBezTo>
                    <a:pt x="2005" y="1218"/>
                    <a:pt x="2004" y="1214"/>
                    <a:pt x="2008" y="1216"/>
                  </a:cubicBezTo>
                  <a:cubicBezTo>
                    <a:pt x="2011" y="1215"/>
                    <a:pt x="2011" y="1219"/>
                    <a:pt x="2015" y="1217"/>
                  </a:cubicBezTo>
                  <a:cubicBezTo>
                    <a:pt x="2018" y="1214"/>
                    <a:pt x="2023" y="1214"/>
                    <a:pt x="2028" y="1213"/>
                  </a:cubicBezTo>
                  <a:cubicBezTo>
                    <a:pt x="2034" y="1214"/>
                    <a:pt x="2036" y="1218"/>
                    <a:pt x="2039" y="1211"/>
                  </a:cubicBezTo>
                  <a:cubicBezTo>
                    <a:pt x="2038" y="1209"/>
                    <a:pt x="2035" y="1211"/>
                    <a:pt x="2033" y="1211"/>
                  </a:cubicBezTo>
                  <a:cubicBezTo>
                    <a:pt x="2021" y="1212"/>
                    <a:pt x="2006" y="1212"/>
                    <a:pt x="1998" y="1213"/>
                  </a:cubicBezTo>
                  <a:cubicBezTo>
                    <a:pt x="1993" y="1213"/>
                    <a:pt x="1987" y="1212"/>
                    <a:pt x="1986" y="1211"/>
                  </a:cubicBezTo>
                  <a:cubicBezTo>
                    <a:pt x="1984" y="1210"/>
                    <a:pt x="1983" y="1210"/>
                    <a:pt x="1983" y="1208"/>
                  </a:cubicBezTo>
                  <a:cubicBezTo>
                    <a:pt x="1983" y="1205"/>
                    <a:pt x="1997" y="1208"/>
                    <a:pt x="1992" y="1205"/>
                  </a:cubicBezTo>
                  <a:cubicBezTo>
                    <a:pt x="1988" y="1205"/>
                    <a:pt x="1984" y="1205"/>
                    <a:pt x="1980" y="1205"/>
                  </a:cubicBezTo>
                  <a:cubicBezTo>
                    <a:pt x="1980" y="1212"/>
                    <a:pt x="1971" y="1211"/>
                    <a:pt x="1964" y="1211"/>
                  </a:cubicBezTo>
                  <a:cubicBezTo>
                    <a:pt x="1965" y="1208"/>
                    <a:pt x="1966" y="1209"/>
                    <a:pt x="1962" y="1208"/>
                  </a:cubicBezTo>
                  <a:cubicBezTo>
                    <a:pt x="1959" y="1207"/>
                    <a:pt x="1953" y="1205"/>
                    <a:pt x="1948" y="1206"/>
                  </a:cubicBezTo>
                  <a:cubicBezTo>
                    <a:pt x="1948" y="1208"/>
                    <a:pt x="1948" y="1211"/>
                    <a:pt x="1947" y="1211"/>
                  </a:cubicBezTo>
                  <a:cubicBezTo>
                    <a:pt x="1944" y="1207"/>
                    <a:pt x="1932" y="1212"/>
                    <a:pt x="1929" y="1208"/>
                  </a:cubicBezTo>
                  <a:cubicBezTo>
                    <a:pt x="1928" y="1210"/>
                    <a:pt x="1928" y="1215"/>
                    <a:pt x="1923" y="1214"/>
                  </a:cubicBezTo>
                  <a:cubicBezTo>
                    <a:pt x="1918" y="1214"/>
                    <a:pt x="1917" y="1209"/>
                    <a:pt x="1912" y="1208"/>
                  </a:cubicBezTo>
                  <a:cubicBezTo>
                    <a:pt x="1908" y="1211"/>
                    <a:pt x="1902" y="1209"/>
                    <a:pt x="1898" y="1209"/>
                  </a:cubicBezTo>
                  <a:cubicBezTo>
                    <a:pt x="1896" y="1210"/>
                    <a:pt x="1896" y="1211"/>
                    <a:pt x="1893" y="1211"/>
                  </a:cubicBezTo>
                  <a:cubicBezTo>
                    <a:pt x="1890" y="1211"/>
                    <a:pt x="1889" y="1209"/>
                    <a:pt x="1887" y="1209"/>
                  </a:cubicBezTo>
                  <a:cubicBezTo>
                    <a:pt x="1888" y="1209"/>
                    <a:pt x="1886" y="1211"/>
                    <a:pt x="1885" y="1211"/>
                  </a:cubicBezTo>
                  <a:cubicBezTo>
                    <a:pt x="1882" y="1212"/>
                    <a:pt x="1879" y="1211"/>
                    <a:pt x="1876" y="1211"/>
                  </a:cubicBezTo>
                  <a:cubicBezTo>
                    <a:pt x="1875" y="1211"/>
                    <a:pt x="1874" y="1213"/>
                    <a:pt x="1873" y="1213"/>
                  </a:cubicBezTo>
                  <a:cubicBezTo>
                    <a:pt x="1871" y="1213"/>
                    <a:pt x="1870" y="1211"/>
                    <a:pt x="1868" y="1211"/>
                  </a:cubicBezTo>
                  <a:cubicBezTo>
                    <a:pt x="1865" y="1211"/>
                    <a:pt x="1859" y="1212"/>
                    <a:pt x="1857" y="1208"/>
                  </a:cubicBezTo>
                  <a:cubicBezTo>
                    <a:pt x="1859" y="1208"/>
                    <a:pt x="1862" y="1208"/>
                    <a:pt x="1864" y="1208"/>
                  </a:cubicBezTo>
                  <a:cubicBezTo>
                    <a:pt x="1865" y="1208"/>
                    <a:pt x="1865" y="1206"/>
                    <a:pt x="1865" y="1206"/>
                  </a:cubicBezTo>
                  <a:cubicBezTo>
                    <a:pt x="1867" y="1206"/>
                    <a:pt x="1872" y="1211"/>
                    <a:pt x="1872" y="1205"/>
                  </a:cubicBezTo>
                  <a:cubicBezTo>
                    <a:pt x="1869" y="1202"/>
                    <a:pt x="1863" y="1203"/>
                    <a:pt x="1857" y="1203"/>
                  </a:cubicBezTo>
                  <a:cubicBezTo>
                    <a:pt x="1852" y="1203"/>
                    <a:pt x="1846" y="1205"/>
                    <a:pt x="1843" y="1201"/>
                  </a:cubicBezTo>
                  <a:cubicBezTo>
                    <a:pt x="1845" y="1200"/>
                    <a:pt x="1850" y="1199"/>
                    <a:pt x="1853" y="1198"/>
                  </a:cubicBezTo>
                  <a:cubicBezTo>
                    <a:pt x="1860" y="1198"/>
                    <a:pt x="1869" y="1199"/>
                    <a:pt x="1877" y="1198"/>
                  </a:cubicBezTo>
                  <a:cubicBezTo>
                    <a:pt x="1879" y="1198"/>
                    <a:pt x="1879" y="1197"/>
                    <a:pt x="1881" y="1197"/>
                  </a:cubicBezTo>
                  <a:cubicBezTo>
                    <a:pt x="1886" y="1196"/>
                    <a:pt x="1890" y="1197"/>
                    <a:pt x="1894" y="1197"/>
                  </a:cubicBezTo>
                  <a:cubicBezTo>
                    <a:pt x="1892" y="1191"/>
                    <a:pt x="1901" y="1196"/>
                    <a:pt x="1900" y="1192"/>
                  </a:cubicBezTo>
                  <a:cubicBezTo>
                    <a:pt x="1898" y="1192"/>
                    <a:pt x="1897" y="1192"/>
                    <a:pt x="1897" y="1189"/>
                  </a:cubicBezTo>
                  <a:cubicBezTo>
                    <a:pt x="1900" y="1186"/>
                    <a:pt x="1908" y="1188"/>
                    <a:pt x="1913" y="1187"/>
                  </a:cubicBezTo>
                  <a:cubicBezTo>
                    <a:pt x="1914" y="1185"/>
                    <a:pt x="1915" y="1184"/>
                    <a:pt x="1916" y="1182"/>
                  </a:cubicBezTo>
                  <a:cubicBezTo>
                    <a:pt x="1919" y="1186"/>
                    <a:pt x="1924" y="1186"/>
                    <a:pt x="1930" y="1186"/>
                  </a:cubicBezTo>
                  <a:cubicBezTo>
                    <a:pt x="1930" y="1184"/>
                    <a:pt x="1931" y="1181"/>
                    <a:pt x="1931" y="1179"/>
                  </a:cubicBezTo>
                  <a:cubicBezTo>
                    <a:pt x="1922" y="1177"/>
                    <a:pt x="1909" y="1179"/>
                    <a:pt x="1901" y="1176"/>
                  </a:cubicBezTo>
                  <a:cubicBezTo>
                    <a:pt x="1902" y="1174"/>
                    <a:pt x="1903" y="1173"/>
                    <a:pt x="1903" y="1170"/>
                  </a:cubicBezTo>
                  <a:cubicBezTo>
                    <a:pt x="1898" y="1170"/>
                    <a:pt x="1894" y="1169"/>
                    <a:pt x="1892" y="1167"/>
                  </a:cubicBezTo>
                  <a:cubicBezTo>
                    <a:pt x="1900" y="1164"/>
                    <a:pt x="1910" y="1156"/>
                    <a:pt x="1920" y="1160"/>
                  </a:cubicBezTo>
                  <a:cubicBezTo>
                    <a:pt x="1922" y="1158"/>
                    <a:pt x="1924" y="1158"/>
                    <a:pt x="1927" y="1157"/>
                  </a:cubicBezTo>
                  <a:cubicBezTo>
                    <a:pt x="1936" y="1155"/>
                    <a:pt x="1950" y="1157"/>
                    <a:pt x="1958" y="1154"/>
                  </a:cubicBezTo>
                  <a:cubicBezTo>
                    <a:pt x="1960" y="1154"/>
                    <a:pt x="1963" y="1154"/>
                    <a:pt x="1963" y="1152"/>
                  </a:cubicBezTo>
                  <a:cubicBezTo>
                    <a:pt x="1961" y="1152"/>
                    <a:pt x="1959" y="1152"/>
                    <a:pt x="1957" y="1152"/>
                  </a:cubicBezTo>
                  <a:cubicBezTo>
                    <a:pt x="1949" y="1153"/>
                    <a:pt x="1942" y="1151"/>
                    <a:pt x="1938" y="1151"/>
                  </a:cubicBezTo>
                  <a:cubicBezTo>
                    <a:pt x="1933" y="1150"/>
                    <a:pt x="1926" y="1150"/>
                    <a:pt x="1922" y="1151"/>
                  </a:cubicBezTo>
                  <a:cubicBezTo>
                    <a:pt x="1920" y="1151"/>
                    <a:pt x="1919" y="1153"/>
                    <a:pt x="1918" y="1151"/>
                  </a:cubicBezTo>
                  <a:cubicBezTo>
                    <a:pt x="1917" y="1150"/>
                    <a:pt x="1916" y="1152"/>
                    <a:pt x="1916" y="1152"/>
                  </a:cubicBezTo>
                  <a:cubicBezTo>
                    <a:pt x="1914" y="1152"/>
                    <a:pt x="1914" y="1151"/>
                    <a:pt x="1911" y="1151"/>
                  </a:cubicBezTo>
                  <a:cubicBezTo>
                    <a:pt x="1909" y="1150"/>
                    <a:pt x="1905" y="1152"/>
                    <a:pt x="1904" y="1149"/>
                  </a:cubicBezTo>
                  <a:cubicBezTo>
                    <a:pt x="1904" y="1147"/>
                    <a:pt x="1906" y="1148"/>
                    <a:pt x="1908" y="1148"/>
                  </a:cubicBezTo>
                  <a:cubicBezTo>
                    <a:pt x="1913" y="1147"/>
                    <a:pt x="1917" y="1146"/>
                    <a:pt x="1923" y="1146"/>
                  </a:cubicBezTo>
                  <a:cubicBezTo>
                    <a:pt x="1924" y="1146"/>
                    <a:pt x="1925" y="1144"/>
                    <a:pt x="1926" y="1144"/>
                  </a:cubicBezTo>
                  <a:cubicBezTo>
                    <a:pt x="1927" y="1144"/>
                    <a:pt x="1926" y="1146"/>
                    <a:pt x="1929" y="1146"/>
                  </a:cubicBezTo>
                  <a:cubicBezTo>
                    <a:pt x="1929" y="1146"/>
                    <a:pt x="1929" y="1145"/>
                    <a:pt x="1929" y="1144"/>
                  </a:cubicBezTo>
                  <a:cubicBezTo>
                    <a:pt x="1930" y="1144"/>
                    <a:pt x="1934" y="1143"/>
                    <a:pt x="1935" y="1143"/>
                  </a:cubicBezTo>
                  <a:cubicBezTo>
                    <a:pt x="1939" y="1143"/>
                    <a:pt x="1943" y="1146"/>
                    <a:pt x="1948" y="1144"/>
                  </a:cubicBezTo>
                  <a:cubicBezTo>
                    <a:pt x="1953" y="1142"/>
                    <a:pt x="1960" y="1139"/>
                    <a:pt x="1969" y="1138"/>
                  </a:cubicBezTo>
                  <a:cubicBezTo>
                    <a:pt x="1971" y="1138"/>
                    <a:pt x="1975" y="1139"/>
                    <a:pt x="1978" y="1138"/>
                  </a:cubicBezTo>
                  <a:cubicBezTo>
                    <a:pt x="1980" y="1138"/>
                    <a:pt x="1980" y="1137"/>
                    <a:pt x="1983" y="1136"/>
                  </a:cubicBezTo>
                  <a:cubicBezTo>
                    <a:pt x="1989" y="1136"/>
                    <a:pt x="1997" y="1137"/>
                    <a:pt x="2003" y="1136"/>
                  </a:cubicBezTo>
                  <a:cubicBezTo>
                    <a:pt x="2005" y="1136"/>
                    <a:pt x="2005" y="1135"/>
                    <a:pt x="2006" y="1135"/>
                  </a:cubicBezTo>
                  <a:cubicBezTo>
                    <a:pt x="2008" y="1134"/>
                    <a:pt x="2011" y="1136"/>
                    <a:pt x="2013" y="1135"/>
                  </a:cubicBezTo>
                  <a:cubicBezTo>
                    <a:pt x="2014" y="1134"/>
                    <a:pt x="2014" y="1130"/>
                    <a:pt x="2016" y="1130"/>
                  </a:cubicBezTo>
                  <a:cubicBezTo>
                    <a:pt x="2019" y="1130"/>
                    <a:pt x="2024" y="1132"/>
                    <a:pt x="2023" y="1127"/>
                  </a:cubicBezTo>
                  <a:cubicBezTo>
                    <a:pt x="2013" y="1126"/>
                    <a:pt x="2000" y="1127"/>
                    <a:pt x="1994" y="1129"/>
                  </a:cubicBezTo>
                  <a:cubicBezTo>
                    <a:pt x="1993" y="1129"/>
                    <a:pt x="1993" y="1130"/>
                    <a:pt x="1993" y="1130"/>
                  </a:cubicBezTo>
                  <a:cubicBezTo>
                    <a:pt x="1991" y="1131"/>
                    <a:pt x="1990" y="1129"/>
                    <a:pt x="1989" y="1129"/>
                  </a:cubicBezTo>
                  <a:cubicBezTo>
                    <a:pt x="1991" y="1129"/>
                    <a:pt x="1993" y="1128"/>
                    <a:pt x="1993" y="1127"/>
                  </a:cubicBezTo>
                  <a:cubicBezTo>
                    <a:pt x="1989" y="1127"/>
                    <a:pt x="1985" y="1127"/>
                    <a:pt x="1982" y="1127"/>
                  </a:cubicBezTo>
                  <a:cubicBezTo>
                    <a:pt x="1981" y="1126"/>
                    <a:pt x="1980" y="1125"/>
                    <a:pt x="1979" y="1125"/>
                  </a:cubicBezTo>
                  <a:cubicBezTo>
                    <a:pt x="1977" y="1123"/>
                    <a:pt x="1977" y="1119"/>
                    <a:pt x="1974" y="1119"/>
                  </a:cubicBezTo>
                  <a:cubicBezTo>
                    <a:pt x="1972" y="1121"/>
                    <a:pt x="1963" y="1124"/>
                    <a:pt x="1960" y="1121"/>
                  </a:cubicBezTo>
                  <a:cubicBezTo>
                    <a:pt x="1970" y="1113"/>
                    <a:pt x="1989" y="1117"/>
                    <a:pt x="2006" y="1116"/>
                  </a:cubicBezTo>
                  <a:cubicBezTo>
                    <a:pt x="2007" y="1116"/>
                    <a:pt x="2008" y="1114"/>
                    <a:pt x="2009" y="1114"/>
                  </a:cubicBezTo>
                  <a:cubicBezTo>
                    <a:pt x="2011" y="1114"/>
                    <a:pt x="2011" y="1116"/>
                    <a:pt x="2012" y="1116"/>
                  </a:cubicBezTo>
                  <a:cubicBezTo>
                    <a:pt x="2012" y="1116"/>
                    <a:pt x="2013" y="1114"/>
                    <a:pt x="2014" y="1114"/>
                  </a:cubicBezTo>
                  <a:cubicBezTo>
                    <a:pt x="2021" y="1113"/>
                    <a:pt x="2020" y="1118"/>
                    <a:pt x="2023" y="1114"/>
                  </a:cubicBezTo>
                  <a:cubicBezTo>
                    <a:pt x="2026" y="1111"/>
                    <a:pt x="2046" y="1115"/>
                    <a:pt x="2050" y="1114"/>
                  </a:cubicBezTo>
                  <a:cubicBezTo>
                    <a:pt x="2051" y="1114"/>
                    <a:pt x="2051" y="1113"/>
                    <a:pt x="2052" y="1113"/>
                  </a:cubicBezTo>
                  <a:cubicBezTo>
                    <a:pt x="2053" y="1112"/>
                    <a:pt x="2053" y="1114"/>
                    <a:pt x="2055" y="1114"/>
                  </a:cubicBezTo>
                  <a:cubicBezTo>
                    <a:pt x="2055" y="1114"/>
                    <a:pt x="2055" y="1113"/>
                    <a:pt x="2055" y="1113"/>
                  </a:cubicBezTo>
                  <a:cubicBezTo>
                    <a:pt x="2057" y="1111"/>
                    <a:pt x="2061" y="1113"/>
                    <a:pt x="2063" y="1111"/>
                  </a:cubicBezTo>
                  <a:cubicBezTo>
                    <a:pt x="2068" y="1106"/>
                    <a:pt x="2082" y="1112"/>
                    <a:pt x="2090" y="1110"/>
                  </a:cubicBezTo>
                  <a:cubicBezTo>
                    <a:pt x="2091" y="1105"/>
                    <a:pt x="2085" y="1107"/>
                    <a:pt x="2083" y="1106"/>
                  </a:cubicBezTo>
                  <a:cubicBezTo>
                    <a:pt x="2078" y="1106"/>
                    <a:pt x="2072" y="1108"/>
                    <a:pt x="2071" y="1108"/>
                  </a:cubicBezTo>
                  <a:cubicBezTo>
                    <a:pt x="2071" y="1108"/>
                    <a:pt x="2071" y="1106"/>
                    <a:pt x="2069" y="1106"/>
                  </a:cubicBezTo>
                  <a:cubicBezTo>
                    <a:pt x="2069" y="1106"/>
                    <a:pt x="2069" y="1108"/>
                    <a:pt x="2068" y="1108"/>
                  </a:cubicBezTo>
                  <a:cubicBezTo>
                    <a:pt x="2066" y="1108"/>
                    <a:pt x="2065" y="1107"/>
                    <a:pt x="2063" y="1106"/>
                  </a:cubicBezTo>
                  <a:cubicBezTo>
                    <a:pt x="2057" y="1106"/>
                    <a:pt x="2055" y="1105"/>
                    <a:pt x="2052" y="1105"/>
                  </a:cubicBezTo>
                  <a:cubicBezTo>
                    <a:pt x="2046" y="1104"/>
                    <a:pt x="2047" y="1107"/>
                    <a:pt x="2046" y="1105"/>
                  </a:cubicBezTo>
                  <a:cubicBezTo>
                    <a:pt x="2045" y="1104"/>
                    <a:pt x="2039" y="1105"/>
                    <a:pt x="2038" y="1105"/>
                  </a:cubicBezTo>
                  <a:cubicBezTo>
                    <a:pt x="2033" y="1105"/>
                    <a:pt x="2033" y="1106"/>
                    <a:pt x="2030" y="1105"/>
                  </a:cubicBezTo>
                  <a:cubicBezTo>
                    <a:pt x="2024" y="1103"/>
                    <a:pt x="2020" y="1104"/>
                    <a:pt x="2019" y="1105"/>
                  </a:cubicBezTo>
                  <a:cubicBezTo>
                    <a:pt x="2018" y="1105"/>
                    <a:pt x="2017" y="1105"/>
                    <a:pt x="2016" y="1105"/>
                  </a:cubicBezTo>
                  <a:cubicBezTo>
                    <a:pt x="2010" y="1105"/>
                    <a:pt x="2006" y="1107"/>
                    <a:pt x="2005" y="1105"/>
                  </a:cubicBezTo>
                  <a:cubicBezTo>
                    <a:pt x="2004" y="1103"/>
                    <a:pt x="1992" y="1105"/>
                    <a:pt x="1990" y="1105"/>
                  </a:cubicBezTo>
                  <a:cubicBezTo>
                    <a:pt x="1987" y="1105"/>
                    <a:pt x="1984" y="1106"/>
                    <a:pt x="1981" y="1105"/>
                  </a:cubicBezTo>
                  <a:cubicBezTo>
                    <a:pt x="1983" y="1104"/>
                    <a:pt x="1982" y="1099"/>
                    <a:pt x="1984" y="1098"/>
                  </a:cubicBezTo>
                  <a:cubicBezTo>
                    <a:pt x="1992" y="1097"/>
                    <a:pt x="1992" y="1101"/>
                    <a:pt x="1997" y="1102"/>
                  </a:cubicBezTo>
                  <a:cubicBezTo>
                    <a:pt x="2001" y="1102"/>
                    <a:pt x="1999" y="1097"/>
                    <a:pt x="2002" y="1097"/>
                  </a:cubicBezTo>
                  <a:cubicBezTo>
                    <a:pt x="2005" y="1097"/>
                    <a:pt x="2005" y="1095"/>
                    <a:pt x="2008" y="1095"/>
                  </a:cubicBezTo>
                  <a:cubicBezTo>
                    <a:pt x="2014" y="1098"/>
                    <a:pt x="2019" y="1096"/>
                    <a:pt x="2024" y="1095"/>
                  </a:cubicBezTo>
                  <a:cubicBezTo>
                    <a:pt x="2030" y="1095"/>
                    <a:pt x="2037" y="1096"/>
                    <a:pt x="2041" y="1095"/>
                  </a:cubicBezTo>
                  <a:cubicBezTo>
                    <a:pt x="2044" y="1095"/>
                    <a:pt x="2044" y="1092"/>
                    <a:pt x="2046" y="1092"/>
                  </a:cubicBezTo>
                  <a:cubicBezTo>
                    <a:pt x="2046" y="1092"/>
                    <a:pt x="2049" y="1095"/>
                    <a:pt x="2051" y="1094"/>
                  </a:cubicBezTo>
                  <a:cubicBezTo>
                    <a:pt x="2051" y="1088"/>
                    <a:pt x="2045" y="1090"/>
                    <a:pt x="2042" y="1090"/>
                  </a:cubicBezTo>
                  <a:cubicBezTo>
                    <a:pt x="2036" y="1092"/>
                    <a:pt x="2026" y="1093"/>
                    <a:pt x="2018" y="1092"/>
                  </a:cubicBezTo>
                  <a:cubicBezTo>
                    <a:pt x="2016" y="1092"/>
                    <a:pt x="2016" y="1090"/>
                    <a:pt x="2013" y="1090"/>
                  </a:cubicBezTo>
                  <a:cubicBezTo>
                    <a:pt x="2011" y="1090"/>
                    <a:pt x="2011" y="1092"/>
                    <a:pt x="2008" y="1092"/>
                  </a:cubicBezTo>
                  <a:cubicBezTo>
                    <a:pt x="2005" y="1093"/>
                    <a:pt x="2001" y="1092"/>
                    <a:pt x="1997" y="1092"/>
                  </a:cubicBezTo>
                  <a:cubicBezTo>
                    <a:pt x="1995" y="1092"/>
                    <a:pt x="1988" y="1094"/>
                    <a:pt x="1990" y="1089"/>
                  </a:cubicBezTo>
                  <a:cubicBezTo>
                    <a:pt x="1992" y="1085"/>
                    <a:pt x="1997" y="1088"/>
                    <a:pt x="2001" y="1087"/>
                  </a:cubicBezTo>
                  <a:cubicBezTo>
                    <a:pt x="2003" y="1087"/>
                    <a:pt x="2003" y="1086"/>
                    <a:pt x="2006" y="1086"/>
                  </a:cubicBezTo>
                  <a:cubicBezTo>
                    <a:pt x="2014" y="1085"/>
                    <a:pt x="2022" y="1085"/>
                    <a:pt x="2026" y="1084"/>
                  </a:cubicBezTo>
                  <a:cubicBezTo>
                    <a:pt x="2032" y="1083"/>
                    <a:pt x="2038" y="1084"/>
                    <a:pt x="2042" y="1083"/>
                  </a:cubicBezTo>
                  <a:cubicBezTo>
                    <a:pt x="2043" y="1082"/>
                    <a:pt x="2045" y="1080"/>
                    <a:pt x="2045" y="1079"/>
                  </a:cubicBezTo>
                  <a:cubicBezTo>
                    <a:pt x="2047" y="1079"/>
                    <a:pt x="2050" y="1080"/>
                    <a:pt x="2050" y="1078"/>
                  </a:cubicBezTo>
                  <a:cubicBezTo>
                    <a:pt x="2047" y="1075"/>
                    <a:pt x="2040" y="1077"/>
                    <a:pt x="2034" y="1076"/>
                  </a:cubicBezTo>
                  <a:cubicBezTo>
                    <a:pt x="2031" y="1076"/>
                    <a:pt x="2032" y="1071"/>
                    <a:pt x="2027" y="1071"/>
                  </a:cubicBezTo>
                  <a:cubicBezTo>
                    <a:pt x="2019" y="1075"/>
                    <a:pt x="2008" y="1072"/>
                    <a:pt x="1998" y="1071"/>
                  </a:cubicBezTo>
                  <a:cubicBezTo>
                    <a:pt x="1993" y="1071"/>
                    <a:pt x="1984" y="1074"/>
                    <a:pt x="1981" y="1068"/>
                  </a:cubicBezTo>
                  <a:cubicBezTo>
                    <a:pt x="1986" y="1067"/>
                    <a:pt x="1992" y="1064"/>
                    <a:pt x="1999" y="1064"/>
                  </a:cubicBezTo>
                  <a:cubicBezTo>
                    <a:pt x="2009" y="1062"/>
                    <a:pt x="2019" y="1064"/>
                    <a:pt x="2026" y="1062"/>
                  </a:cubicBezTo>
                  <a:cubicBezTo>
                    <a:pt x="2029" y="1061"/>
                    <a:pt x="2034" y="1058"/>
                    <a:pt x="2038" y="1059"/>
                  </a:cubicBezTo>
                  <a:cubicBezTo>
                    <a:pt x="2039" y="1052"/>
                    <a:pt x="2050" y="1055"/>
                    <a:pt x="2051" y="1049"/>
                  </a:cubicBezTo>
                  <a:cubicBezTo>
                    <a:pt x="2044" y="1049"/>
                    <a:pt x="2035" y="1052"/>
                    <a:pt x="2029" y="1049"/>
                  </a:cubicBezTo>
                  <a:cubicBezTo>
                    <a:pt x="2028" y="1049"/>
                    <a:pt x="2030" y="1044"/>
                    <a:pt x="2026" y="1046"/>
                  </a:cubicBezTo>
                  <a:cubicBezTo>
                    <a:pt x="2015" y="1048"/>
                    <a:pt x="1994" y="1048"/>
                    <a:pt x="1982" y="1048"/>
                  </a:cubicBezTo>
                  <a:cubicBezTo>
                    <a:pt x="1979" y="1047"/>
                    <a:pt x="1972" y="1050"/>
                    <a:pt x="1973" y="1044"/>
                  </a:cubicBezTo>
                  <a:cubicBezTo>
                    <a:pt x="1981" y="1043"/>
                    <a:pt x="1991" y="1044"/>
                    <a:pt x="2001" y="1043"/>
                  </a:cubicBezTo>
                  <a:cubicBezTo>
                    <a:pt x="2003" y="1043"/>
                    <a:pt x="2003" y="1041"/>
                    <a:pt x="2006" y="1041"/>
                  </a:cubicBezTo>
                  <a:cubicBezTo>
                    <a:pt x="2018" y="1041"/>
                    <a:pt x="2031" y="1043"/>
                    <a:pt x="2036" y="1038"/>
                  </a:cubicBezTo>
                  <a:cubicBezTo>
                    <a:pt x="2031" y="1035"/>
                    <a:pt x="2030" y="1039"/>
                    <a:pt x="2025" y="1040"/>
                  </a:cubicBezTo>
                  <a:cubicBezTo>
                    <a:pt x="2025" y="1038"/>
                    <a:pt x="2025" y="1037"/>
                    <a:pt x="2025" y="1035"/>
                  </a:cubicBezTo>
                  <a:cubicBezTo>
                    <a:pt x="2018" y="1034"/>
                    <a:pt x="2004" y="1038"/>
                    <a:pt x="2002" y="1032"/>
                  </a:cubicBezTo>
                  <a:cubicBezTo>
                    <a:pt x="2012" y="1029"/>
                    <a:pt x="2026" y="1029"/>
                    <a:pt x="2038" y="1027"/>
                  </a:cubicBezTo>
                  <a:cubicBezTo>
                    <a:pt x="2040" y="1022"/>
                    <a:pt x="2032" y="1025"/>
                    <a:pt x="2034" y="1019"/>
                  </a:cubicBezTo>
                  <a:cubicBezTo>
                    <a:pt x="2040" y="1018"/>
                    <a:pt x="2040" y="1018"/>
                    <a:pt x="2047" y="1019"/>
                  </a:cubicBezTo>
                  <a:cubicBezTo>
                    <a:pt x="2049" y="1017"/>
                    <a:pt x="2053" y="1016"/>
                    <a:pt x="2056" y="1014"/>
                  </a:cubicBezTo>
                  <a:cubicBezTo>
                    <a:pt x="2069" y="1014"/>
                    <a:pt x="2086" y="1016"/>
                    <a:pt x="2091" y="1011"/>
                  </a:cubicBezTo>
                  <a:cubicBezTo>
                    <a:pt x="2086" y="1012"/>
                    <a:pt x="2082" y="1010"/>
                    <a:pt x="2077" y="1010"/>
                  </a:cubicBezTo>
                  <a:cubicBezTo>
                    <a:pt x="2074" y="1009"/>
                    <a:pt x="2074" y="1011"/>
                    <a:pt x="2072" y="1010"/>
                  </a:cubicBezTo>
                  <a:cubicBezTo>
                    <a:pt x="2072" y="1009"/>
                    <a:pt x="2067" y="1010"/>
                    <a:pt x="2066" y="1010"/>
                  </a:cubicBezTo>
                  <a:cubicBezTo>
                    <a:pt x="2058" y="1008"/>
                    <a:pt x="2049" y="1008"/>
                    <a:pt x="2039" y="1006"/>
                  </a:cubicBezTo>
                  <a:cubicBezTo>
                    <a:pt x="2042" y="999"/>
                    <a:pt x="2035" y="1000"/>
                    <a:pt x="2035" y="995"/>
                  </a:cubicBezTo>
                  <a:cubicBezTo>
                    <a:pt x="2027" y="992"/>
                    <a:pt x="2023" y="1002"/>
                    <a:pt x="2017" y="997"/>
                  </a:cubicBezTo>
                  <a:cubicBezTo>
                    <a:pt x="2021" y="992"/>
                    <a:pt x="2026" y="989"/>
                    <a:pt x="2034" y="989"/>
                  </a:cubicBezTo>
                  <a:cubicBezTo>
                    <a:pt x="2034" y="986"/>
                    <a:pt x="2034" y="983"/>
                    <a:pt x="2037" y="984"/>
                  </a:cubicBezTo>
                  <a:cubicBezTo>
                    <a:pt x="2041" y="984"/>
                    <a:pt x="2038" y="990"/>
                    <a:pt x="2042" y="991"/>
                  </a:cubicBezTo>
                  <a:cubicBezTo>
                    <a:pt x="2044" y="988"/>
                    <a:pt x="2048" y="986"/>
                    <a:pt x="2051" y="984"/>
                  </a:cubicBezTo>
                  <a:cubicBezTo>
                    <a:pt x="2053" y="984"/>
                    <a:pt x="2054" y="984"/>
                    <a:pt x="2055" y="983"/>
                  </a:cubicBezTo>
                  <a:cubicBezTo>
                    <a:pt x="2046" y="982"/>
                    <a:pt x="2033" y="984"/>
                    <a:pt x="2031" y="981"/>
                  </a:cubicBezTo>
                  <a:cubicBezTo>
                    <a:pt x="2030" y="980"/>
                    <a:pt x="2026" y="980"/>
                    <a:pt x="2025" y="979"/>
                  </a:cubicBezTo>
                  <a:cubicBezTo>
                    <a:pt x="2019" y="979"/>
                    <a:pt x="2010" y="984"/>
                    <a:pt x="2007" y="978"/>
                  </a:cubicBezTo>
                  <a:cubicBezTo>
                    <a:pt x="2011" y="978"/>
                    <a:pt x="2011" y="973"/>
                    <a:pt x="2014" y="972"/>
                  </a:cubicBezTo>
                  <a:cubicBezTo>
                    <a:pt x="2012" y="978"/>
                    <a:pt x="2021" y="974"/>
                    <a:pt x="2025" y="975"/>
                  </a:cubicBezTo>
                  <a:cubicBezTo>
                    <a:pt x="2025" y="967"/>
                    <a:pt x="2017" y="977"/>
                    <a:pt x="2017" y="970"/>
                  </a:cubicBezTo>
                  <a:cubicBezTo>
                    <a:pt x="2020" y="968"/>
                    <a:pt x="2019" y="962"/>
                    <a:pt x="2024" y="962"/>
                  </a:cubicBezTo>
                  <a:cubicBezTo>
                    <a:pt x="2029" y="966"/>
                    <a:pt x="2034" y="960"/>
                    <a:pt x="2040" y="959"/>
                  </a:cubicBezTo>
                  <a:cubicBezTo>
                    <a:pt x="2046" y="959"/>
                    <a:pt x="2052" y="959"/>
                    <a:pt x="2056" y="957"/>
                  </a:cubicBezTo>
                  <a:cubicBezTo>
                    <a:pt x="2067" y="956"/>
                    <a:pt x="2054" y="957"/>
                    <a:pt x="2053" y="954"/>
                  </a:cubicBezTo>
                  <a:cubicBezTo>
                    <a:pt x="2053" y="952"/>
                    <a:pt x="2055" y="952"/>
                    <a:pt x="2058" y="953"/>
                  </a:cubicBezTo>
                  <a:cubicBezTo>
                    <a:pt x="2056" y="943"/>
                    <a:pt x="2072" y="953"/>
                    <a:pt x="2072" y="945"/>
                  </a:cubicBezTo>
                  <a:cubicBezTo>
                    <a:pt x="2064" y="945"/>
                    <a:pt x="2064" y="945"/>
                    <a:pt x="2058" y="946"/>
                  </a:cubicBezTo>
                  <a:cubicBezTo>
                    <a:pt x="2056" y="946"/>
                    <a:pt x="2055" y="944"/>
                    <a:pt x="2055" y="941"/>
                  </a:cubicBezTo>
                  <a:cubicBezTo>
                    <a:pt x="2057" y="941"/>
                    <a:pt x="2058" y="941"/>
                    <a:pt x="2060" y="940"/>
                  </a:cubicBezTo>
                  <a:cubicBezTo>
                    <a:pt x="2065" y="941"/>
                    <a:pt x="2070" y="939"/>
                    <a:pt x="2071" y="938"/>
                  </a:cubicBezTo>
                  <a:cubicBezTo>
                    <a:pt x="2073" y="938"/>
                    <a:pt x="2074" y="938"/>
                    <a:pt x="2076" y="937"/>
                  </a:cubicBezTo>
                  <a:cubicBezTo>
                    <a:pt x="2079" y="934"/>
                    <a:pt x="2082" y="936"/>
                    <a:pt x="2085" y="935"/>
                  </a:cubicBezTo>
                  <a:cubicBezTo>
                    <a:pt x="2088" y="935"/>
                    <a:pt x="2088" y="934"/>
                    <a:pt x="2090" y="933"/>
                  </a:cubicBezTo>
                  <a:cubicBezTo>
                    <a:pt x="2092" y="933"/>
                    <a:pt x="2093" y="935"/>
                    <a:pt x="2095" y="935"/>
                  </a:cubicBezTo>
                  <a:cubicBezTo>
                    <a:pt x="2102" y="936"/>
                    <a:pt x="2110" y="934"/>
                    <a:pt x="2113" y="933"/>
                  </a:cubicBezTo>
                  <a:cubicBezTo>
                    <a:pt x="2118" y="932"/>
                    <a:pt x="2117" y="933"/>
                    <a:pt x="2119" y="930"/>
                  </a:cubicBezTo>
                  <a:cubicBezTo>
                    <a:pt x="2126" y="931"/>
                    <a:pt x="2134" y="935"/>
                    <a:pt x="2137" y="927"/>
                  </a:cubicBezTo>
                  <a:cubicBezTo>
                    <a:pt x="2131" y="926"/>
                    <a:pt x="2121" y="933"/>
                    <a:pt x="2121" y="924"/>
                  </a:cubicBezTo>
                  <a:cubicBezTo>
                    <a:pt x="2123" y="922"/>
                    <a:pt x="2129" y="923"/>
                    <a:pt x="2134" y="922"/>
                  </a:cubicBezTo>
                  <a:cubicBezTo>
                    <a:pt x="2143" y="923"/>
                    <a:pt x="2136" y="920"/>
                    <a:pt x="2131" y="921"/>
                  </a:cubicBezTo>
                  <a:cubicBezTo>
                    <a:pt x="2128" y="917"/>
                    <a:pt x="2124" y="921"/>
                    <a:pt x="2123" y="921"/>
                  </a:cubicBezTo>
                  <a:cubicBezTo>
                    <a:pt x="2123" y="921"/>
                    <a:pt x="2122" y="919"/>
                    <a:pt x="2121" y="919"/>
                  </a:cubicBezTo>
                  <a:cubicBezTo>
                    <a:pt x="2114" y="917"/>
                    <a:pt x="2107" y="921"/>
                    <a:pt x="2104" y="921"/>
                  </a:cubicBezTo>
                  <a:cubicBezTo>
                    <a:pt x="2099" y="921"/>
                    <a:pt x="2094" y="921"/>
                    <a:pt x="2089" y="921"/>
                  </a:cubicBezTo>
                  <a:cubicBezTo>
                    <a:pt x="2086" y="920"/>
                    <a:pt x="2079" y="922"/>
                    <a:pt x="2080" y="916"/>
                  </a:cubicBezTo>
                  <a:cubicBezTo>
                    <a:pt x="2088" y="915"/>
                    <a:pt x="2089" y="919"/>
                    <a:pt x="2093" y="916"/>
                  </a:cubicBezTo>
                  <a:cubicBezTo>
                    <a:pt x="2097" y="912"/>
                    <a:pt x="2102" y="916"/>
                    <a:pt x="2105" y="916"/>
                  </a:cubicBezTo>
                  <a:cubicBezTo>
                    <a:pt x="2111" y="916"/>
                    <a:pt x="2117" y="915"/>
                    <a:pt x="2120" y="911"/>
                  </a:cubicBezTo>
                  <a:cubicBezTo>
                    <a:pt x="2120" y="912"/>
                    <a:pt x="2118" y="910"/>
                    <a:pt x="2120" y="910"/>
                  </a:cubicBezTo>
                  <a:cubicBezTo>
                    <a:pt x="2127" y="906"/>
                    <a:pt x="2135" y="914"/>
                    <a:pt x="2139" y="907"/>
                  </a:cubicBezTo>
                  <a:cubicBezTo>
                    <a:pt x="2129" y="905"/>
                    <a:pt x="2117" y="904"/>
                    <a:pt x="2106" y="905"/>
                  </a:cubicBezTo>
                  <a:cubicBezTo>
                    <a:pt x="2104" y="905"/>
                    <a:pt x="2103" y="907"/>
                    <a:pt x="2100" y="907"/>
                  </a:cubicBezTo>
                  <a:cubicBezTo>
                    <a:pt x="2097" y="906"/>
                    <a:pt x="2096" y="905"/>
                    <a:pt x="2093" y="905"/>
                  </a:cubicBezTo>
                  <a:cubicBezTo>
                    <a:pt x="2090" y="905"/>
                    <a:pt x="2086" y="905"/>
                    <a:pt x="2082" y="905"/>
                  </a:cubicBezTo>
                  <a:cubicBezTo>
                    <a:pt x="2081" y="905"/>
                    <a:pt x="2080" y="903"/>
                    <a:pt x="2081" y="903"/>
                  </a:cubicBezTo>
                  <a:cubicBezTo>
                    <a:pt x="2077" y="903"/>
                    <a:pt x="2070" y="905"/>
                    <a:pt x="2071" y="899"/>
                  </a:cubicBezTo>
                  <a:cubicBezTo>
                    <a:pt x="2085" y="897"/>
                    <a:pt x="2100" y="898"/>
                    <a:pt x="2114" y="897"/>
                  </a:cubicBezTo>
                  <a:cubicBezTo>
                    <a:pt x="2116" y="897"/>
                    <a:pt x="2117" y="896"/>
                    <a:pt x="2119" y="895"/>
                  </a:cubicBezTo>
                  <a:cubicBezTo>
                    <a:pt x="2123" y="895"/>
                    <a:pt x="2127" y="896"/>
                    <a:pt x="2130" y="895"/>
                  </a:cubicBezTo>
                  <a:cubicBezTo>
                    <a:pt x="2134" y="895"/>
                    <a:pt x="2138" y="897"/>
                    <a:pt x="2140" y="894"/>
                  </a:cubicBezTo>
                  <a:cubicBezTo>
                    <a:pt x="2134" y="895"/>
                    <a:pt x="2131" y="890"/>
                    <a:pt x="2124" y="889"/>
                  </a:cubicBezTo>
                  <a:cubicBezTo>
                    <a:pt x="2121" y="889"/>
                    <a:pt x="2118" y="890"/>
                    <a:pt x="2115" y="891"/>
                  </a:cubicBezTo>
                  <a:cubicBezTo>
                    <a:pt x="2111" y="891"/>
                    <a:pt x="2099" y="892"/>
                    <a:pt x="2099" y="892"/>
                  </a:cubicBezTo>
                  <a:cubicBezTo>
                    <a:pt x="2097" y="890"/>
                    <a:pt x="2095" y="891"/>
                    <a:pt x="2092" y="889"/>
                  </a:cubicBezTo>
                  <a:cubicBezTo>
                    <a:pt x="2089" y="887"/>
                    <a:pt x="2084" y="889"/>
                    <a:pt x="2081" y="886"/>
                  </a:cubicBezTo>
                  <a:cubicBezTo>
                    <a:pt x="2083" y="881"/>
                    <a:pt x="2095" y="887"/>
                    <a:pt x="2096" y="883"/>
                  </a:cubicBezTo>
                  <a:cubicBezTo>
                    <a:pt x="2089" y="880"/>
                    <a:pt x="2085" y="883"/>
                    <a:pt x="2077" y="883"/>
                  </a:cubicBezTo>
                  <a:cubicBezTo>
                    <a:pt x="2077" y="881"/>
                    <a:pt x="2078" y="881"/>
                    <a:pt x="2079" y="880"/>
                  </a:cubicBezTo>
                  <a:cubicBezTo>
                    <a:pt x="2076" y="881"/>
                    <a:pt x="2062" y="885"/>
                    <a:pt x="2062" y="883"/>
                  </a:cubicBezTo>
                  <a:cubicBezTo>
                    <a:pt x="2063" y="881"/>
                    <a:pt x="2063" y="880"/>
                    <a:pt x="2063" y="878"/>
                  </a:cubicBezTo>
                  <a:cubicBezTo>
                    <a:pt x="2068" y="878"/>
                    <a:pt x="2073" y="878"/>
                    <a:pt x="2079" y="878"/>
                  </a:cubicBezTo>
                  <a:cubicBezTo>
                    <a:pt x="2079" y="876"/>
                    <a:pt x="2079" y="875"/>
                    <a:pt x="2080" y="875"/>
                  </a:cubicBezTo>
                  <a:cubicBezTo>
                    <a:pt x="2086" y="872"/>
                    <a:pt x="2097" y="872"/>
                    <a:pt x="2108" y="872"/>
                  </a:cubicBezTo>
                  <a:cubicBezTo>
                    <a:pt x="2110" y="872"/>
                    <a:pt x="2115" y="875"/>
                    <a:pt x="2116" y="870"/>
                  </a:cubicBezTo>
                  <a:cubicBezTo>
                    <a:pt x="2106" y="868"/>
                    <a:pt x="2096" y="867"/>
                    <a:pt x="2087" y="868"/>
                  </a:cubicBezTo>
                  <a:cubicBezTo>
                    <a:pt x="2085" y="869"/>
                    <a:pt x="2085" y="870"/>
                    <a:pt x="2082" y="870"/>
                  </a:cubicBezTo>
                  <a:cubicBezTo>
                    <a:pt x="2083" y="870"/>
                    <a:pt x="2081" y="869"/>
                    <a:pt x="2081" y="868"/>
                  </a:cubicBezTo>
                  <a:cubicBezTo>
                    <a:pt x="2073" y="866"/>
                    <a:pt x="2071" y="868"/>
                    <a:pt x="2066" y="868"/>
                  </a:cubicBezTo>
                  <a:cubicBezTo>
                    <a:pt x="2061" y="869"/>
                    <a:pt x="2051" y="869"/>
                    <a:pt x="2050" y="867"/>
                  </a:cubicBezTo>
                  <a:cubicBezTo>
                    <a:pt x="2046" y="867"/>
                    <a:pt x="2046" y="872"/>
                    <a:pt x="2039" y="870"/>
                  </a:cubicBezTo>
                  <a:cubicBezTo>
                    <a:pt x="2041" y="868"/>
                    <a:pt x="2041" y="863"/>
                    <a:pt x="2041" y="859"/>
                  </a:cubicBezTo>
                  <a:cubicBezTo>
                    <a:pt x="2046" y="855"/>
                    <a:pt x="2050" y="857"/>
                    <a:pt x="2054" y="857"/>
                  </a:cubicBezTo>
                  <a:cubicBezTo>
                    <a:pt x="2057" y="858"/>
                    <a:pt x="2063" y="858"/>
                    <a:pt x="2067" y="857"/>
                  </a:cubicBezTo>
                  <a:cubicBezTo>
                    <a:pt x="2071" y="856"/>
                    <a:pt x="2070" y="857"/>
                    <a:pt x="2073" y="857"/>
                  </a:cubicBezTo>
                  <a:cubicBezTo>
                    <a:pt x="2081" y="859"/>
                    <a:pt x="2084" y="855"/>
                    <a:pt x="2089" y="854"/>
                  </a:cubicBezTo>
                  <a:cubicBezTo>
                    <a:pt x="2095" y="853"/>
                    <a:pt x="2102" y="855"/>
                    <a:pt x="2109" y="854"/>
                  </a:cubicBezTo>
                  <a:cubicBezTo>
                    <a:pt x="2113" y="854"/>
                    <a:pt x="2116" y="851"/>
                    <a:pt x="2120" y="851"/>
                  </a:cubicBezTo>
                  <a:cubicBezTo>
                    <a:pt x="2127" y="850"/>
                    <a:pt x="2132" y="850"/>
                    <a:pt x="2136" y="849"/>
                  </a:cubicBezTo>
                  <a:cubicBezTo>
                    <a:pt x="2139" y="849"/>
                    <a:pt x="2142" y="851"/>
                    <a:pt x="2144" y="848"/>
                  </a:cubicBezTo>
                  <a:cubicBezTo>
                    <a:pt x="2140" y="847"/>
                    <a:pt x="2132" y="848"/>
                    <a:pt x="2130" y="848"/>
                  </a:cubicBezTo>
                  <a:cubicBezTo>
                    <a:pt x="2129" y="848"/>
                    <a:pt x="2128" y="846"/>
                    <a:pt x="2128" y="846"/>
                  </a:cubicBezTo>
                  <a:cubicBezTo>
                    <a:pt x="2126" y="846"/>
                    <a:pt x="2123" y="848"/>
                    <a:pt x="2120" y="848"/>
                  </a:cubicBezTo>
                  <a:cubicBezTo>
                    <a:pt x="2118" y="848"/>
                    <a:pt x="2118" y="846"/>
                    <a:pt x="2115" y="846"/>
                  </a:cubicBezTo>
                  <a:cubicBezTo>
                    <a:pt x="2113" y="846"/>
                    <a:pt x="2112" y="848"/>
                    <a:pt x="2110" y="848"/>
                  </a:cubicBezTo>
                  <a:cubicBezTo>
                    <a:pt x="2111" y="848"/>
                    <a:pt x="2110" y="846"/>
                    <a:pt x="2109" y="846"/>
                  </a:cubicBezTo>
                  <a:cubicBezTo>
                    <a:pt x="2108" y="846"/>
                    <a:pt x="2107" y="846"/>
                    <a:pt x="2106" y="846"/>
                  </a:cubicBezTo>
                  <a:cubicBezTo>
                    <a:pt x="2097" y="846"/>
                    <a:pt x="2089" y="845"/>
                    <a:pt x="2085" y="845"/>
                  </a:cubicBezTo>
                  <a:cubicBezTo>
                    <a:pt x="2082" y="844"/>
                    <a:pt x="2077" y="845"/>
                    <a:pt x="2076" y="842"/>
                  </a:cubicBezTo>
                  <a:cubicBezTo>
                    <a:pt x="2077" y="834"/>
                    <a:pt x="2083" y="843"/>
                    <a:pt x="2085" y="838"/>
                  </a:cubicBezTo>
                  <a:cubicBezTo>
                    <a:pt x="2082" y="838"/>
                    <a:pt x="2082" y="834"/>
                    <a:pt x="2083" y="830"/>
                  </a:cubicBezTo>
                  <a:cubicBezTo>
                    <a:pt x="2086" y="830"/>
                    <a:pt x="2090" y="830"/>
                    <a:pt x="2094" y="830"/>
                  </a:cubicBezTo>
                  <a:cubicBezTo>
                    <a:pt x="2093" y="833"/>
                    <a:pt x="2090" y="834"/>
                    <a:pt x="2090" y="838"/>
                  </a:cubicBezTo>
                  <a:cubicBezTo>
                    <a:pt x="2095" y="837"/>
                    <a:pt x="2093" y="842"/>
                    <a:pt x="2096" y="843"/>
                  </a:cubicBezTo>
                  <a:cubicBezTo>
                    <a:pt x="2096" y="838"/>
                    <a:pt x="2113" y="842"/>
                    <a:pt x="2109" y="838"/>
                  </a:cubicBezTo>
                  <a:cubicBezTo>
                    <a:pt x="2103" y="839"/>
                    <a:pt x="2102" y="836"/>
                    <a:pt x="2103" y="830"/>
                  </a:cubicBezTo>
                  <a:cubicBezTo>
                    <a:pt x="2113" y="827"/>
                    <a:pt x="2135" y="831"/>
                    <a:pt x="2147" y="826"/>
                  </a:cubicBezTo>
                  <a:cubicBezTo>
                    <a:pt x="2147" y="826"/>
                    <a:pt x="2145" y="829"/>
                    <a:pt x="2145" y="829"/>
                  </a:cubicBezTo>
                  <a:cubicBezTo>
                    <a:pt x="2150" y="831"/>
                    <a:pt x="2159" y="829"/>
                    <a:pt x="2159" y="829"/>
                  </a:cubicBezTo>
                  <a:cubicBezTo>
                    <a:pt x="2161" y="828"/>
                    <a:pt x="2163" y="829"/>
                    <a:pt x="2164" y="829"/>
                  </a:cubicBezTo>
                  <a:cubicBezTo>
                    <a:pt x="2168" y="828"/>
                    <a:pt x="2171" y="827"/>
                    <a:pt x="2175" y="827"/>
                  </a:cubicBezTo>
                  <a:cubicBezTo>
                    <a:pt x="2181" y="828"/>
                    <a:pt x="2180" y="829"/>
                    <a:pt x="2182" y="827"/>
                  </a:cubicBezTo>
                  <a:cubicBezTo>
                    <a:pt x="2182" y="827"/>
                    <a:pt x="2185" y="827"/>
                    <a:pt x="2185" y="827"/>
                  </a:cubicBezTo>
                  <a:cubicBezTo>
                    <a:pt x="2191" y="827"/>
                    <a:pt x="2191" y="826"/>
                    <a:pt x="2196" y="826"/>
                  </a:cubicBezTo>
                  <a:cubicBezTo>
                    <a:pt x="2203" y="825"/>
                    <a:pt x="2207" y="831"/>
                    <a:pt x="2211" y="824"/>
                  </a:cubicBezTo>
                  <a:cubicBezTo>
                    <a:pt x="2195" y="825"/>
                    <a:pt x="2175" y="824"/>
                    <a:pt x="2165" y="822"/>
                  </a:cubicBezTo>
                  <a:cubicBezTo>
                    <a:pt x="2159" y="822"/>
                    <a:pt x="2156" y="824"/>
                    <a:pt x="2150" y="824"/>
                  </a:cubicBezTo>
                  <a:cubicBezTo>
                    <a:pt x="2141" y="825"/>
                    <a:pt x="2130" y="825"/>
                    <a:pt x="2121" y="824"/>
                  </a:cubicBezTo>
                  <a:cubicBezTo>
                    <a:pt x="2118" y="824"/>
                    <a:pt x="2116" y="822"/>
                    <a:pt x="2113" y="822"/>
                  </a:cubicBezTo>
                  <a:cubicBezTo>
                    <a:pt x="2110" y="823"/>
                    <a:pt x="2108" y="824"/>
                    <a:pt x="2105" y="824"/>
                  </a:cubicBezTo>
                  <a:cubicBezTo>
                    <a:pt x="2103" y="824"/>
                    <a:pt x="2100" y="823"/>
                    <a:pt x="2097" y="822"/>
                  </a:cubicBezTo>
                  <a:cubicBezTo>
                    <a:pt x="2094" y="822"/>
                    <a:pt x="2090" y="823"/>
                    <a:pt x="2086" y="822"/>
                  </a:cubicBezTo>
                  <a:cubicBezTo>
                    <a:pt x="2085" y="822"/>
                    <a:pt x="2077" y="825"/>
                    <a:pt x="2078" y="819"/>
                  </a:cubicBezTo>
                  <a:cubicBezTo>
                    <a:pt x="2092" y="817"/>
                    <a:pt x="2113" y="818"/>
                    <a:pt x="2126" y="818"/>
                  </a:cubicBezTo>
                  <a:cubicBezTo>
                    <a:pt x="2130" y="818"/>
                    <a:pt x="2134" y="819"/>
                    <a:pt x="2136" y="816"/>
                  </a:cubicBezTo>
                  <a:cubicBezTo>
                    <a:pt x="2135" y="816"/>
                    <a:pt x="2134" y="815"/>
                    <a:pt x="2135" y="813"/>
                  </a:cubicBezTo>
                  <a:cubicBezTo>
                    <a:pt x="2131" y="811"/>
                    <a:pt x="2130" y="816"/>
                    <a:pt x="2128" y="816"/>
                  </a:cubicBezTo>
                  <a:cubicBezTo>
                    <a:pt x="2126" y="817"/>
                    <a:pt x="2125" y="815"/>
                    <a:pt x="2123" y="815"/>
                  </a:cubicBezTo>
                  <a:cubicBezTo>
                    <a:pt x="2122" y="814"/>
                    <a:pt x="2121" y="817"/>
                    <a:pt x="2120" y="815"/>
                  </a:cubicBezTo>
                  <a:cubicBezTo>
                    <a:pt x="2124" y="815"/>
                    <a:pt x="2122" y="810"/>
                    <a:pt x="2125" y="810"/>
                  </a:cubicBezTo>
                  <a:cubicBezTo>
                    <a:pt x="2130" y="808"/>
                    <a:pt x="2135" y="808"/>
                    <a:pt x="2140" y="810"/>
                  </a:cubicBezTo>
                  <a:cubicBezTo>
                    <a:pt x="2140" y="808"/>
                    <a:pt x="2141" y="808"/>
                    <a:pt x="2143" y="808"/>
                  </a:cubicBezTo>
                  <a:cubicBezTo>
                    <a:pt x="2150" y="807"/>
                    <a:pt x="2152" y="808"/>
                    <a:pt x="2154" y="808"/>
                  </a:cubicBezTo>
                  <a:cubicBezTo>
                    <a:pt x="2161" y="810"/>
                    <a:pt x="2174" y="809"/>
                    <a:pt x="2181" y="808"/>
                  </a:cubicBezTo>
                  <a:cubicBezTo>
                    <a:pt x="2183" y="808"/>
                    <a:pt x="2183" y="807"/>
                    <a:pt x="2185" y="807"/>
                  </a:cubicBezTo>
                  <a:cubicBezTo>
                    <a:pt x="2186" y="807"/>
                    <a:pt x="2187" y="808"/>
                    <a:pt x="2189" y="808"/>
                  </a:cubicBezTo>
                  <a:cubicBezTo>
                    <a:pt x="2202" y="809"/>
                    <a:pt x="2218" y="809"/>
                    <a:pt x="2229" y="808"/>
                  </a:cubicBezTo>
                  <a:cubicBezTo>
                    <a:pt x="2231" y="808"/>
                    <a:pt x="2233" y="807"/>
                    <a:pt x="2234" y="807"/>
                  </a:cubicBezTo>
                  <a:cubicBezTo>
                    <a:pt x="2236" y="807"/>
                    <a:pt x="2236" y="808"/>
                    <a:pt x="2239" y="808"/>
                  </a:cubicBezTo>
                  <a:cubicBezTo>
                    <a:pt x="2247" y="809"/>
                    <a:pt x="2240" y="806"/>
                    <a:pt x="2244" y="805"/>
                  </a:cubicBezTo>
                  <a:cubicBezTo>
                    <a:pt x="2248" y="809"/>
                    <a:pt x="2258" y="808"/>
                    <a:pt x="2266" y="808"/>
                  </a:cubicBezTo>
                  <a:cubicBezTo>
                    <a:pt x="2266" y="805"/>
                    <a:pt x="2268" y="805"/>
                    <a:pt x="2270" y="803"/>
                  </a:cubicBezTo>
                  <a:cubicBezTo>
                    <a:pt x="2263" y="805"/>
                    <a:pt x="2259" y="802"/>
                    <a:pt x="2254" y="802"/>
                  </a:cubicBezTo>
                  <a:cubicBezTo>
                    <a:pt x="2254" y="802"/>
                    <a:pt x="2254" y="803"/>
                    <a:pt x="2254" y="803"/>
                  </a:cubicBezTo>
                  <a:cubicBezTo>
                    <a:pt x="2253" y="804"/>
                    <a:pt x="2252" y="802"/>
                    <a:pt x="2252" y="802"/>
                  </a:cubicBezTo>
                  <a:cubicBezTo>
                    <a:pt x="2251" y="802"/>
                    <a:pt x="2250" y="804"/>
                    <a:pt x="2249" y="803"/>
                  </a:cubicBezTo>
                  <a:cubicBezTo>
                    <a:pt x="2246" y="803"/>
                    <a:pt x="2247" y="802"/>
                    <a:pt x="2246" y="803"/>
                  </a:cubicBezTo>
                  <a:cubicBezTo>
                    <a:pt x="2243" y="806"/>
                    <a:pt x="2231" y="802"/>
                    <a:pt x="2231" y="802"/>
                  </a:cubicBezTo>
                  <a:cubicBezTo>
                    <a:pt x="2229" y="801"/>
                    <a:pt x="2223" y="801"/>
                    <a:pt x="2220" y="802"/>
                  </a:cubicBezTo>
                  <a:cubicBezTo>
                    <a:pt x="2219" y="802"/>
                    <a:pt x="2220" y="806"/>
                    <a:pt x="2218" y="805"/>
                  </a:cubicBezTo>
                  <a:cubicBezTo>
                    <a:pt x="2221" y="800"/>
                    <a:pt x="2216" y="804"/>
                    <a:pt x="2214" y="803"/>
                  </a:cubicBezTo>
                  <a:cubicBezTo>
                    <a:pt x="2210" y="803"/>
                    <a:pt x="2207" y="801"/>
                    <a:pt x="2202" y="802"/>
                  </a:cubicBezTo>
                  <a:cubicBezTo>
                    <a:pt x="2199" y="802"/>
                    <a:pt x="2197" y="806"/>
                    <a:pt x="2194" y="805"/>
                  </a:cubicBezTo>
                  <a:cubicBezTo>
                    <a:pt x="2191" y="803"/>
                    <a:pt x="2188" y="800"/>
                    <a:pt x="2185" y="800"/>
                  </a:cubicBezTo>
                  <a:cubicBezTo>
                    <a:pt x="2184" y="800"/>
                    <a:pt x="2184" y="799"/>
                    <a:pt x="2183" y="799"/>
                  </a:cubicBezTo>
                  <a:cubicBezTo>
                    <a:pt x="2177" y="797"/>
                    <a:pt x="2171" y="800"/>
                    <a:pt x="2166" y="800"/>
                  </a:cubicBezTo>
                  <a:cubicBezTo>
                    <a:pt x="2163" y="800"/>
                    <a:pt x="2162" y="799"/>
                    <a:pt x="2159" y="799"/>
                  </a:cubicBezTo>
                  <a:cubicBezTo>
                    <a:pt x="2154" y="798"/>
                    <a:pt x="2148" y="799"/>
                    <a:pt x="2142" y="799"/>
                  </a:cubicBezTo>
                  <a:cubicBezTo>
                    <a:pt x="2139" y="798"/>
                    <a:pt x="2138" y="797"/>
                    <a:pt x="2137" y="799"/>
                  </a:cubicBezTo>
                  <a:cubicBezTo>
                    <a:pt x="2136" y="800"/>
                    <a:pt x="2131" y="797"/>
                    <a:pt x="2131" y="797"/>
                  </a:cubicBezTo>
                  <a:cubicBezTo>
                    <a:pt x="2131" y="797"/>
                    <a:pt x="2130" y="798"/>
                    <a:pt x="2129" y="799"/>
                  </a:cubicBezTo>
                  <a:cubicBezTo>
                    <a:pt x="2124" y="800"/>
                    <a:pt x="2123" y="797"/>
                    <a:pt x="2121" y="797"/>
                  </a:cubicBezTo>
                  <a:cubicBezTo>
                    <a:pt x="2121" y="797"/>
                    <a:pt x="2120" y="799"/>
                    <a:pt x="2119" y="799"/>
                  </a:cubicBezTo>
                  <a:cubicBezTo>
                    <a:pt x="2113" y="801"/>
                    <a:pt x="2105" y="797"/>
                    <a:pt x="2103" y="797"/>
                  </a:cubicBezTo>
                  <a:cubicBezTo>
                    <a:pt x="2098" y="796"/>
                    <a:pt x="2095" y="798"/>
                    <a:pt x="2092" y="799"/>
                  </a:cubicBezTo>
                  <a:cubicBezTo>
                    <a:pt x="2084" y="800"/>
                    <a:pt x="2072" y="798"/>
                    <a:pt x="2068" y="797"/>
                  </a:cubicBezTo>
                  <a:cubicBezTo>
                    <a:pt x="2066" y="797"/>
                    <a:pt x="2060" y="799"/>
                    <a:pt x="2062" y="794"/>
                  </a:cubicBezTo>
                  <a:cubicBezTo>
                    <a:pt x="2065" y="790"/>
                    <a:pt x="2071" y="794"/>
                    <a:pt x="2075" y="794"/>
                  </a:cubicBezTo>
                  <a:cubicBezTo>
                    <a:pt x="2078" y="794"/>
                    <a:pt x="2081" y="794"/>
                    <a:pt x="2084" y="794"/>
                  </a:cubicBezTo>
                  <a:cubicBezTo>
                    <a:pt x="2085" y="791"/>
                    <a:pt x="2082" y="790"/>
                    <a:pt x="2085" y="789"/>
                  </a:cubicBezTo>
                  <a:cubicBezTo>
                    <a:pt x="2085" y="791"/>
                    <a:pt x="2087" y="790"/>
                    <a:pt x="2089" y="791"/>
                  </a:cubicBezTo>
                  <a:cubicBezTo>
                    <a:pt x="2096" y="792"/>
                    <a:pt x="2095" y="791"/>
                    <a:pt x="2100" y="791"/>
                  </a:cubicBezTo>
                  <a:cubicBezTo>
                    <a:pt x="2110" y="790"/>
                    <a:pt x="2125" y="791"/>
                    <a:pt x="2129" y="792"/>
                  </a:cubicBezTo>
                  <a:cubicBezTo>
                    <a:pt x="2136" y="794"/>
                    <a:pt x="2138" y="789"/>
                    <a:pt x="2142" y="789"/>
                  </a:cubicBezTo>
                  <a:cubicBezTo>
                    <a:pt x="2142" y="789"/>
                    <a:pt x="2144" y="791"/>
                    <a:pt x="2145" y="791"/>
                  </a:cubicBezTo>
                  <a:cubicBezTo>
                    <a:pt x="2152" y="792"/>
                    <a:pt x="2159" y="790"/>
                    <a:pt x="2165" y="791"/>
                  </a:cubicBezTo>
                  <a:cubicBezTo>
                    <a:pt x="2165" y="785"/>
                    <a:pt x="2158" y="788"/>
                    <a:pt x="2155" y="788"/>
                  </a:cubicBezTo>
                  <a:cubicBezTo>
                    <a:pt x="2147" y="787"/>
                    <a:pt x="2140" y="787"/>
                    <a:pt x="2136" y="786"/>
                  </a:cubicBezTo>
                  <a:cubicBezTo>
                    <a:pt x="2129" y="785"/>
                    <a:pt x="2126" y="788"/>
                    <a:pt x="2121" y="788"/>
                  </a:cubicBezTo>
                  <a:cubicBezTo>
                    <a:pt x="2118" y="788"/>
                    <a:pt x="2118" y="786"/>
                    <a:pt x="2115" y="786"/>
                  </a:cubicBezTo>
                  <a:cubicBezTo>
                    <a:pt x="2110" y="785"/>
                    <a:pt x="2103" y="785"/>
                    <a:pt x="2097" y="786"/>
                  </a:cubicBezTo>
                  <a:cubicBezTo>
                    <a:pt x="2095" y="786"/>
                    <a:pt x="2095" y="788"/>
                    <a:pt x="2093" y="788"/>
                  </a:cubicBezTo>
                  <a:cubicBezTo>
                    <a:pt x="2087" y="787"/>
                    <a:pt x="2082" y="785"/>
                    <a:pt x="2077" y="784"/>
                  </a:cubicBezTo>
                  <a:cubicBezTo>
                    <a:pt x="2073" y="784"/>
                    <a:pt x="2068" y="784"/>
                    <a:pt x="2064" y="784"/>
                  </a:cubicBezTo>
                  <a:cubicBezTo>
                    <a:pt x="2062" y="784"/>
                    <a:pt x="2054" y="787"/>
                    <a:pt x="2056" y="781"/>
                  </a:cubicBezTo>
                  <a:cubicBezTo>
                    <a:pt x="2066" y="779"/>
                    <a:pt x="2078" y="781"/>
                    <a:pt x="2082" y="776"/>
                  </a:cubicBezTo>
                  <a:cubicBezTo>
                    <a:pt x="2075" y="775"/>
                    <a:pt x="2065" y="779"/>
                    <a:pt x="2061" y="775"/>
                  </a:cubicBezTo>
                  <a:cubicBezTo>
                    <a:pt x="2062" y="773"/>
                    <a:pt x="2065" y="773"/>
                    <a:pt x="2066" y="772"/>
                  </a:cubicBezTo>
                  <a:cubicBezTo>
                    <a:pt x="2089" y="770"/>
                    <a:pt x="2099" y="771"/>
                    <a:pt x="2121" y="770"/>
                  </a:cubicBezTo>
                  <a:cubicBezTo>
                    <a:pt x="2121" y="765"/>
                    <a:pt x="2114" y="767"/>
                    <a:pt x="2111" y="767"/>
                  </a:cubicBezTo>
                  <a:cubicBezTo>
                    <a:pt x="2106" y="767"/>
                    <a:pt x="2102" y="767"/>
                    <a:pt x="2097" y="767"/>
                  </a:cubicBezTo>
                  <a:cubicBezTo>
                    <a:pt x="2095" y="767"/>
                    <a:pt x="2095" y="766"/>
                    <a:pt x="2092" y="765"/>
                  </a:cubicBezTo>
                  <a:cubicBezTo>
                    <a:pt x="2085" y="765"/>
                    <a:pt x="2072" y="766"/>
                    <a:pt x="2071" y="759"/>
                  </a:cubicBezTo>
                  <a:cubicBezTo>
                    <a:pt x="2094" y="756"/>
                    <a:pt x="2126" y="757"/>
                    <a:pt x="2149" y="759"/>
                  </a:cubicBezTo>
                  <a:cubicBezTo>
                    <a:pt x="2150" y="757"/>
                    <a:pt x="2152" y="756"/>
                    <a:pt x="2154" y="754"/>
                  </a:cubicBezTo>
                  <a:cubicBezTo>
                    <a:pt x="2180" y="754"/>
                    <a:pt x="2198" y="757"/>
                    <a:pt x="2221" y="754"/>
                  </a:cubicBezTo>
                  <a:cubicBezTo>
                    <a:pt x="2223" y="754"/>
                    <a:pt x="2226" y="755"/>
                    <a:pt x="2226" y="753"/>
                  </a:cubicBezTo>
                  <a:cubicBezTo>
                    <a:pt x="2214" y="752"/>
                    <a:pt x="2201" y="754"/>
                    <a:pt x="2189" y="753"/>
                  </a:cubicBezTo>
                  <a:cubicBezTo>
                    <a:pt x="2183" y="752"/>
                    <a:pt x="2186" y="752"/>
                    <a:pt x="2183" y="753"/>
                  </a:cubicBezTo>
                  <a:cubicBezTo>
                    <a:pt x="2172" y="755"/>
                    <a:pt x="2158" y="752"/>
                    <a:pt x="2152" y="751"/>
                  </a:cubicBezTo>
                  <a:cubicBezTo>
                    <a:pt x="2144" y="750"/>
                    <a:pt x="2136" y="751"/>
                    <a:pt x="2128" y="751"/>
                  </a:cubicBezTo>
                  <a:cubicBezTo>
                    <a:pt x="2126" y="751"/>
                    <a:pt x="2126" y="750"/>
                    <a:pt x="2123" y="750"/>
                  </a:cubicBezTo>
                  <a:cubicBezTo>
                    <a:pt x="2116" y="748"/>
                    <a:pt x="2113" y="752"/>
                    <a:pt x="2110" y="750"/>
                  </a:cubicBezTo>
                  <a:cubicBezTo>
                    <a:pt x="2108" y="746"/>
                    <a:pt x="2097" y="753"/>
                    <a:pt x="2101" y="745"/>
                  </a:cubicBezTo>
                  <a:cubicBezTo>
                    <a:pt x="2109" y="745"/>
                    <a:pt x="2117" y="745"/>
                    <a:pt x="2125" y="745"/>
                  </a:cubicBezTo>
                  <a:cubicBezTo>
                    <a:pt x="2127" y="745"/>
                    <a:pt x="2131" y="744"/>
                    <a:pt x="2128" y="743"/>
                  </a:cubicBezTo>
                  <a:cubicBezTo>
                    <a:pt x="2126" y="743"/>
                    <a:pt x="2124" y="743"/>
                    <a:pt x="2122" y="743"/>
                  </a:cubicBezTo>
                  <a:cubicBezTo>
                    <a:pt x="2122" y="740"/>
                    <a:pt x="2121" y="741"/>
                    <a:pt x="2119" y="740"/>
                  </a:cubicBezTo>
                  <a:cubicBezTo>
                    <a:pt x="2115" y="739"/>
                    <a:pt x="2110" y="739"/>
                    <a:pt x="2105" y="738"/>
                  </a:cubicBezTo>
                  <a:cubicBezTo>
                    <a:pt x="2102" y="738"/>
                    <a:pt x="2102" y="737"/>
                    <a:pt x="2098" y="737"/>
                  </a:cubicBezTo>
                  <a:cubicBezTo>
                    <a:pt x="2095" y="737"/>
                    <a:pt x="2091" y="739"/>
                    <a:pt x="2089" y="738"/>
                  </a:cubicBezTo>
                  <a:cubicBezTo>
                    <a:pt x="2087" y="738"/>
                    <a:pt x="2086" y="737"/>
                    <a:pt x="2084" y="737"/>
                  </a:cubicBezTo>
                  <a:cubicBezTo>
                    <a:pt x="2081" y="736"/>
                    <a:pt x="2078" y="735"/>
                    <a:pt x="2076" y="735"/>
                  </a:cubicBezTo>
                  <a:cubicBezTo>
                    <a:pt x="2074" y="735"/>
                    <a:pt x="2072" y="737"/>
                    <a:pt x="2071" y="737"/>
                  </a:cubicBezTo>
                  <a:cubicBezTo>
                    <a:pt x="2071" y="737"/>
                    <a:pt x="2069" y="734"/>
                    <a:pt x="2066" y="735"/>
                  </a:cubicBezTo>
                  <a:cubicBezTo>
                    <a:pt x="2065" y="739"/>
                    <a:pt x="2071" y="740"/>
                    <a:pt x="2064" y="740"/>
                  </a:cubicBezTo>
                  <a:cubicBezTo>
                    <a:pt x="2062" y="741"/>
                    <a:pt x="2065" y="737"/>
                    <a:pt x="2065" y="737"/>
                  </a:cubicBezTo>
                  <a:cubicBezTo>
                    <a:pt x="2062" y="735"/>
                    <a:pt x="2058" y="737"/>
                    <a:pt x="2055" y="735"/>
                  </a:cubicBezTo>
                  <a:cubicBezTo>
                    <a:pt x="2055" y="735"/>
                    <a:pt x="2055" y="732"/>
                    <a:pt x="2055" y="732"/>
                  </a:cubicBezTo>
                  <a:cubicBezTo>
                    <a:pt x="2055" y="732"/>
                    <a:pt x="2053" y="732"/>
                    <a:pt x="2052" y="732"/>
                  </a:cubicBezTo>
                  <a:cubicBezTo>
                    <a:pt x="2050" y="732"/>
                    <a:pt x="2049" y="731"/>
                    <a:pt x="2047" y="730"/>
                  </a:cubicBezTo>
                  <a:cubicBezTo>
                    <a:pt x="2044" y="730"/>
                    <a:pt x="2047" y="727"/>
                    <a:pt x="2046" y="724"/>
                  </a:cubicBezTo>
                  <a:cubicBezTo>
                    <a:pt x="2045" y="723"/>
                    <a:pt x="2042" y="724"/>
                    <a:pt x="2043" y="723"/>
                  </a:cubicBezTo>
                  <a:cubicBezTo>
                    <a:pt x="2047" y="722"/>
                    <a:pt x="2050" y="722"/>
                    <a:pt x="2052" y="719"/>
                  </a:cubicBezTo>
                  <a:cubicBezTo>
                    <a:pt x="2046" y="719"/>
                    <a:pt x="2040" y="719"/>
                    <a:pt x="2033" y="719"/>
                  </a:cubicBezTo>
                  <a:cubicBezTo>
                    <a:pt x="2029" y="725"/>
                    <a:pt x="2022" y="723"/>
                    <a:pt x="2014" y="724"/>
                  </a:cubicBezTo>
                  <a:cubicBezTo>
                    <a:pt x="2012" y="725"/>
                    <a:pt x="2011" y="726"/>
                    <a:pt x="2009" y="726"/>
                  </a:cubicBezTo>
                  <a:cubicBezTo>
                    <a:pt x="2006" y="726"/>
                    <a:pt x="2005" y="725"/>
                    <a:pt x="2002" y="724"/>
                  </a:cubicBezTo>
                  <a:cubicBezTo>
                    <a:pt x="2000" y="724"/>
                    <a:pt x="1996" y="725"/>
                    <a:pt x="1996" y="723"/>
                  </a:cubicBezTo>
                  <a:cubicBezTo>
                    <a:pt x="1999" y="718"/>
                    <a:pt x="2012" y="721"/>
                    <a:pt x="2016" y="718"/>
                  </a:cubicBezTo>
                  <a:cubicBezTo>
                    <a:pt x="2005" y="715"/>
                    <a:pt x="1991" y="716"/>
                    <a:pt x="1979" y="715"/>
                  </a:cubicBezTo>
                  <a:cubicBezTo>
                    <a:pt x="1981" y="710"/>
                    <a:pt x="1980" y="710"/>
                    <a:pt x="1977" y="707"/>
                  </a:cubicBezTo>
                  <a:cubicBezTo>
                    <a:pt x="1984" y="705"/>
                    <a:pt x="1990" y="703"/>
                    <a:pt x="1997" y="702"/>
                  </a:cubicBezTo>
                  <a:cubicBezTo>
                    <a:pt x="1998" y="702"/>
                    <a:pt x="2000" y="702"/>
                    <a:pt x="2000" y="700"/>
                  </a:cubicBezTo>
                  <a:cubicBezTo>
                    <a:pt x="1989" y="703"/>
                    <a:pt x="1976" y="702"/>
                    <a:pt x="1965" y="704"/>
                  </a:cubicBezTo>
                  <a:cubicBezTo>
                    <a:pt x="1963" y="704"/>
                    <a:pt x="1963" y="705"/>
                    <a:pt x="1961" y="705"/>
                  </a:cubicBezTo>
                  <a:cubicBezTo>
                    <a:pt x="1958" y="706"/>
                    <a:pt x="1957" y="705"/>
                    <a:pt x="1955" y="707"/>
                  </a:cubicBezTo>
                  <a:cubicBezTo>
                    <a:pt x="1952" y="710"/>
                    <a:pt x="1939" y="705"/>
                    <a:pt x="1939" y="705"/>
                  </a:cubicBezTo>
                  <a:cubicBezTo>
                    <a:pt x="1936" y="705"/>
                    <a:pt x="1932" y="706"/>
                    <a:pt x="1929" y="704"/>
                  </a:cubicBezTo>
                  <a:cubicBezTo>
                    <a:pt x="1921" y="711"/>
                    <a:pt x="1908" y="704"/>
                    <a:pt x="1897" y="707"/>
                  </a:cubicBezTo>
                  <a:cubicBezTo>
                    <a:pt x="1897" y="705"/>
                    <a:pt x="1896" y="705"/>
                    <a:pt x="1894" y="705"/>
                  </a:cubicBezTo>
                  <a:cubicBezTo>
                    <a:pt x="1894" y="703"/>
                    <a:pt x="1894" y="701"/>
                    <a:pt x="1894" y="699"/>
                  </a:cubicBezTo>
                  <a:cubicBezTo>
                    <a:pt x="1892" y="699"/>
                    <a:pt x="1889" y="699"/>
                    <a:pt x="1889" y="697"/>
                  </a:cubicBezTo>
                  <a:cubicBezTo>
                    <a:pt x="1898" y="696"/>
                    <a:pt x="1899" y="702"/>
                    <a:pt x="1908" y="700"/>
                  </a:cubicBezTo>
                  <a:cubicBezTo>
                    <a:pt x="1909" y="698"/>
                    <a:pt x="1908" y="696"/>
                    <a:pt x="1910" y="696"/>
                  </a:cubicBezTo>
                  <a:cubicBezTo>
                    <a:pt x="1913" y="695"/>
                    <a:pt x="1914" y="697"/>
                    <a:pt x="1917" y="697"/>
                  </a:cubicBezTo>
                  <a:cubicBezTo>
                    <a:pt x="1917" y="697"/>
                    <a:pt x="1917" y="694"/>
                    <a:pt x="1918" y="694"/>
                  </a:cubicBezTo>
                  <a:cubicBezTo>
                    <a:pt x="1918" y="694"/>
                    <a:pt x="1919" y="695"/>
                    <a:pt x="1920" y="696"/>
                  </a:cubicBezTo>
                  <a:cubicBezTo>
                    <a:pt x="1924" y="697"/>
                    <a:pt x="1925" y="694"/>
                    <a:pt x="1928" y="694"/>
                  </a:cubicBezTo>
                  <a:cubicBezTo>
                    <a:pt x="1931" y="694"/>
                    <a:pt x="1935" y="696"/>
                    <a:pt x="1938" y="692"/>
                  </a:cubicBezTo>
                  <a:cubicBezTo>
                    <a:pt x="1937" y="692"/>
                    <a:pt x="1936" y="691"/>
                    <a:pt x="1936" y="689"/>
                  </a:cubicBezTo>
                  <a:cubicBezTo>
                    <a:pt x="1940" y="692"/>
                    <a:pt x="1942" y="688"/>
                    <a:pt x="1943" y="686"/>
                  </a:cubicBezTo>
                  <a:cubicBezTo>
                    <a:pt x="1945" y="682"/>
                    <a:pt x="1947" y="685"/>
                    <a:pt x="1949" y="683"/>
                  </a:cubicBezTo>
                  <a:cubicBezTo>
                    <a:pt x="1950" y="682"/>
                    <a:pt x="1949" y="679"/>
                    <a:pt x="1951" y="680"/>
                  </a:cubicBezTo>
                  <a:cubicBezTo>
                    <a:pt x="1957" y="680"/>
                    <a:pt x="1960" y="679"/>
                    <a:pt x="1964" y="678"/>
                  </a:cubicBezTo>
                  <a:cubicBezTo>
                    <a:pt x="1965" y="674"/>
                    <a:pt x="1962" y="673"/>
                    <a:pt x="1961" y="670"/>
                  </a:cubicBezTo>
                  <a:cubicBezTo>
                    <a:pt x="1974" y="667"/>
                    <a:pt x="1984" y="663"/>
                    <a:pt x="1999" y="662"/>
                  </a:cubicBezTo>
                  <a:cubicBezTo>
                    <a:pt x="1998" y="658"/>
                    <a:pt x="2005" y="661"/>
                    <a:pt x="2005" y="658"/>
                  </a:cubicBezTo>
                  <a:cubicBezTo>
                    <a:pt x="1998" y="659"/>
                    <a:pt x="1990" y="661"/>
                    <a:pt x="1983" y="661"/>
                  </a:cubicBezTo>
                  <a:cubicBezTo>
                    <a:pt x="1980" y="661"/>
                    <a:pt x="1976" y="662"/>
                    <a:pt x="1975" y="659"/>
                  </a:cubicBezTo>
                  <a:cubicBezTo>
                    <a:pt x="1979" y="654"/>
                    <a:pt x="1993" y="656"/>
                    <a:pt x="1996" y="653"/>
                  </a:cubicBezTo>
                  <a:cubicBezTo>
                    <a:pt x="1996" y="652"/>
                    <a:pt x="1999" y="653"/>
                    <a:pt x="1999" y="653"/>
                  </a:cubicBezTo>
                  <a:cubicBezTo>
                    <a:pt x="2003" y="652"/>
                    <a:pt x="2010" y="650"/>
                    <a:pt x="2012" y="650"/>
                  </a:cubicBezTo>
                  <a:cubicBezTo>
                    <a:pt x="2013" y="649"/>
                    <a:pt x="2015" y="650"/>
                    <a:pt x="2015" y="648"/>
                  </a:cubicBezTo>
                  <a:cubicBezTo>
                    <a:pt x="2012" y="647"/>
                    <a:pt x="2017" y="646"/>
                    <a:pt x="2017" y="645"/>
                  </a:cubicBezTo>
                  <a:cubicBezTo>
                    <a:pt x="2018" y="643"/>
                    <a:pt x="2016" y="641"/>
                    <a:pt x="2016" y="640"/>
                  </a:cubicBezTo>
                  <a:cubicBezTo>
                    <a:pt x="2016" y="640"/>
                    <a:pt x="2019" y="638"/>
                    <a:pt x="2018" y="635"/>
                  </a:cubicBezTo>
                  <a:cubicBezTo>
                    <a:pt x="2014" y="635"/>
                    <a:pt x="2014" y="637"/>
                    <a:pt x="2013" y="639"/>
                  </a:cubicBezTo>
                  <a:cubicBezTo>
                    <a:pt x="2008" y="635"/>
                    <a:pt x="1999" y="638"/>
                    <a:pt x="1996" y="639"/>
                  </a:cubicBezTo>
                  <a:cubicBezTo>
                    <a:pt x="1993" y="639"/>
                    <a:pt x="1992" y="638"/>
                    <a:pt x="1990" y="640"/>
                  </a:cubicBezTo>
                  <a:cubicBezTo>
                    <a:pt x="1988" y="642"/>
                    <a:pt x="1976" y="641"/>
                    <a:pt x="1977" y="637"/>
                  </a:cubicBezTo>
                  <a:cubicBezTo>
                    <a:pt x="1983" y="635"/>
                    <a:pt x="1998" y="634"/>
                    <a:pt x="2003" y="632"/>
                  </a:cubicBezTo>
                  <a:cubicBezTo>
                    <a:pt x="2007" y="631"/>
                    <a:pt x="2010" y="630"/>
                    <a:pt x="2013" y="629"/>
                  </a:cubicBezTo>
                  <a:cubicBezTo>
                    <a:pt x="2015" y="629"/>
                    <a:pt x="2015" y="631"/>
                    <a:pt x="2018" y="631"/>
                  </a:cubicBezTo>
                  <a:cubicBezTo>
                    <a:pt x="2018" y="631"/>
                    <a:pt x="2018" y="629"/>
                    <a:pt x="2019" y="629"/>
                  </a:cubicBezTo>
                  <a:cubicBezTo>
                    <a:pt x="2022" y="628"/>
                    <a:pt x="2023" y="628"/>
                    <a:pt x="2024" y="627"/>
                  </a:cubicBezTo>
                  <a:cubicBezTo>
                    <a:pt x="2027" y="626"/>
                    <a:pt x="2031" y="625"/>
                    <a:pt x="2033" y="624"/>
                  </a:cubicBezTo>
                  <a:cubicBezTo>
                    <a:pt x="2042" y="622"/>
                    <a:pt x="2034" y="625"/>
                    <a:pt x="2033" y="621"/>
                  </a:cubicBezTo>
                  <a:cubicBezTo>
                    <a:pt x="2043" y="625"/>
                    <a:pt x="2053" y="621"/>
                    <a:pt x="2065" y="621"/>
                  </a:cubicBezTo>
                  <a:cubicBezTo>
                    <a:pt x="2067" y="619"/>
                    <a:pt x="2071" y="618"/>
                    <a:pt x="2070" y="613"/>
                  </a:cubicBezTo>
                  <a:cubicBezTo>
                    <a:pt x="2050" y="617"/>
                    <a:pt x="2020" y="619"/>
                    <a:pt x="2004" y="623"/>
                  </a:cubicBezTo>
                  <a:cubicBezTo>
                    <a:pt x="2002" y="623"/>
                    <a:pt x="2000" y="622"/>
                    <a:pt x="1999" y="623"/>
                  </a:cubicBezTo>
                  <a:cubicBezTo>
                    <a:pt x="1996" y="623"/>
                    <a:pt x="1997" y="624"/>
                    <a:pt x="1996" y="623"/>
                  </a:cubicBezTo>
                  <a:cubicBezTo>
                    <a:pt x="1994" y="622"/>
                    <a:pt x="1990" y="624"/>
                    <a:pt x="1991" y="621"/>
                  </a:cubicBezTo>
                  <a:cubicBezTo>
                    <a:pt x="1991" y="616"/>
                    <a:pt x="1997" y="619"/>
                    <a:pt x="1999" y="618"/>
                  </a:cubicBezTo>
                  <a:cubicBezTo>
                    <a:pt x="1999" y="618"/>
                    <a:pt x="1999" y="616"/>
                    <a:pt x="1999" y="616"/>
                  </a:cubicBezTo>
                  <a:cubicBezTo>
                    <a:pt x="1999" y="616"/>
                    <a:pt x="2002" y="616"/>
                    <a:pt x="2002" y="616"/>
                  </a:cubicBezTo>
                  <a:cubicBezTo>
                    <a:pt x="2007" y="615"/>
                    <a:pt x="2015" y="615"/>
                    <a:pt x="2017" y="613"/>
                  </a:cubicBezTo>
                  <a:cubicBezTo>
                    <a:pt x="2021" y="611"/>
                    <a:pt x="2021" y="614"/>
                    <a:pt x="2023" y="613"/>
                  </a:cubicBezTo>
                  <a:cubicBezTo>
                    <a:pt x="2024" y="613"/>
                    <a:pt x="2025" y="610"/>
                    <a:pt x="2027" y="610"/>
                  </a:cubicBezTo>
                  <a:cubicBezTo>
                    <a:pt x="2032" y="609"/>
                    <a:pt x="2040" y="609"/>
                    <a:pt x="2042" y="607"/>
                  </a:cubicBezTo>
                  <a:cubicBezTo>
                    <a:pt x="2044" y="604"/>
                    <a:pt x="2054" y="609"/>
                    <a:pt x="2058" y="607"/>
                  </a:cubicBezTo>
                  <a:cubicBezTo>
                    <a:pt x="2058" y="604"/>
                    <a:pt x="2063" y="606"/>
                    <a:pt x="2063" y="602"/>
                  </a:cubicBezTo>
                  <a:cubicBezTo>
                    <a:pt x="2055" y="600"/>
                    <a:pt x="2047" y="605"/>
                    <a:pt x="2042" y="604"/>
                  </a:cubicBezTo>
                  <a:cubicBezTo>
                    <a:pt x="2038" y="603"/>
                    <a:pt x="2040" y="603"/>
                    <a:pt x="2037" y="604"/>
                  </a:cubicBezTo>
                  <a:cubicBezTo>
                    <a:pt x="2033" y="604"/>
                    <a:pt x="2035" y="602"/>
                    <a:pt x="2034" y="600"/>
                  </a:cubicBezTo>
                  <a:cubicBezTo>
                    <a:pt x="2033" y="600"/>
                    <a:pt x="2031" y="601"/>
                    <a:pt x="2030" y="600"/>
                  </a:cubicBezTo>
                  <a:cubicBezTo>
                    <a:pt x="2025" y="600"/>
                    <a:pt x="2025" y="603"/>
                    <a:pt x="2022" y="600"/>
                  </a:cubicBezTo>
                  <a:cubicBezTo>
                    <a:pt x="2022" y="600"/>
                    <a:pt x="2020" y="601"/>
                    <a:pt x="2019" y="600"/>
                  </a:cubicBezTo>
                  <a:cubicBezTo>
                    <a:pt x="2014" y="600"/>
                    <a:pt x="2013" y="599"/>
                    <a:pt x="2009" y="599"/>
                  </a:cubicBezTo>
                  <a:cubicBezTo>
                    <a:pt x="2003" y="598"/>
                    <a:pt x="1998" y="600"/>
                    <a:pt x="1995" y="600"/>
                  </a:cubicBezTo>
                  <a:cubicBezTo>
                    <a:pt x="1992" y="601"/>
                    <a:pt x="1988" y="602"/>
                    <a:pt x="1985" y="599"/>
                  </a:cubicBezTo>
                  <a:cubicBezTo>
                    <a:pt x="1987" y="596"/>
                    <a:pt x="1989" y="594"/>
                    <a:pt x="1992" y="593"/>
                  </a:cubicBezTo>
                  <a:cubicBezTo>
                    <a:pt x="1993" y="596"/>
                    <a:pt x="2000" y="593"/>
                    <a:pt x="2003" y="594"/>
                  </a:cubicBezTo>
                  <a:cubicBezTo>
                    <a:pt x="2006" y="590"/>
                    <a:pt x="1995" y="590"/>
                    <a:pt x="2000" y="588"/>
                  </a:cubicBezTo>
                  <a:cubicBezTo>
                    <a:pt x="2004" y="592"/>
                    <a:pt x="2008" y="587"/>
                    <a:pt x="2012" y="588"/>
                  </a:cubicBezTo>
                  <a:cubicBezTo>
                    <a:pt x="2012" y="588"/>
                    <a:pt x="2011" y="593"/>
                    <a:pt x="2015" y="591"/>
                  </a:cubicBezTo>
                  <a:cubicBezTo>
                    <a:pt x="2020" y="590"/>
                    <a:pt x="2015" y="587"/>
                    <a:pt x="2018" y="586"/>
                  </a:cubicBezTo>
                  <a:cubicBezTo>
                    <a:pt x="2032" y="587"/>
                    <a:pt x="2041" y="583"/>
                    <a:pt x="2052" y="581"/>
                  </a:cubicBezTo>
                  <a:cubicBezTo>
                    <a:pt x="2055" y="582"/>
                    <a:pt x="2059" y="581"/>
                    <a:pt x="2056" y="580"/>
                  </a:cubicBezTo>
                  <a:cubicBezTo>
                    <a:pt x="2045" y="579"/>
                    <a:pt x="2040" y="582"/>
                    <a:pt x="2033" y="583"/>
                  </a:cubicBezTo>
                  <a:cubicBezTo>
                    <a:pt x="2030" y="583"/>
                    <a:pt x="2027" y="583"/>
                    <a:pt x="2025" y="583"/>
                  </a:cubicBezTo>
                  <a:cubicBezTo>
                    <a:pt x="2023" y="583"/>
                    <a:pt x="2023" y="585"/>
                    <a:pt x="2021" y="585"/>
                  </a:cubicBezTo>
                  <a:cubicBezTo>
                    <a:pt x="2021" y="585"/>
                    <a:pt x="2021" y="583"/>
                    <a:pt x="2018" y="583"/>
                  </a:cubicBezTo>
                  <a:cubicBezTo>
                    <a:pt x="2018" y="583"/>
                    <a:pt x="2018" y="584"/>
                    <a:pt x="2018" y="585"/>
                  </a:cubicBezTo>
                  <a:cubicBezTo>
                    <a:pt x="2018" y="585"/>
                    <a:pt x="2016" y="584"/>
                    <a:pt x="2015" y="585"/>
                  </a:cubicBezTo>
                  <a:cubicBezTo>
                    <a:pt x="2010" y="586"/>
                    <a:pt x="2008" y="585"/>
                    <a:pt x="2007" y="586"/>
                  </a:cubicBezTo>
                  <a:cubicBezTo>
                    <a:pt x="2007" y="586"/>
                    <a:pt x="2004" y="586"/>
                    <a:pt x="2004" y="586"/>
                  </a:cubicBezTo>
                  <a:cubicBezTo>
                    <a:pt x="1997" y="587"/>
                    <a:pt x="1994" y="587"/>
                    <a:pt x="1991" y="588"/>
                  </a:cubicBezTo>
                  <a:cubicBezTo>
                    <a:pt x="1984" y="588"/>
                    <a:pt x="1978" y="589"/>
                    <a:pt x="1974" y="589"/>
                  </a:cubicBezTo>
                  <a:cubicBezTo>
                    <a:pt x="1972" y="590"/>
                    <a:pt x="1967" y="589"/>
                    <a:pt x="1965" y="589"/>
                  </a:cubicBezTo>
                  <a:cubicBezTo>
                    <a:pt x="1961" y="589"/>
                    <a:pt x="1957" y="591"/>
                    <a:pt x="1955" y="588"/>
                  </a:cubicBezTo>
                  <a:cubicBezTo>
                    <a:pt x="1958" y="584"/>
                    <a:pt x="1968" y="586"/>
                    <a:pt x="1971" y="581"/>
                  </a:cubicBezTo>
                  <a:cubicBezTo>
                    <a:pt x="1966" y="581"/>
                    <a:pt x="1957" y="584"/>
                    <a:pt x="1957" y="578"/>
                  </a:cubicBezTo>
                  <a:cubicBezTo>
                    <a:pt x="1962" y="577"/>
                    <a:pt x="1960" y="577"/>
                    <a:pt x="1963" y="580"/>
                  </a:cubicBezTo>
                  <a:cubicBezTo>
                    <a:pt x="1965" y="573"/>
                    <a:pt x="1956" y="576"/>
                    <a:pt x="1951" y="575"/>
                  </a:cubicBezTo>
                  <a:cubicBezTo>
                    <a:pt x="1947" y="577"/>
                    <a:pt x="1952" y="579"/>
                    <a:pt x="1949" y="580"/>
                  </a:cubicBezTo>
                  <a:cubicBezTo>
                    <a:pt x="1948" y="579"/>
                    <a:pt x="1947" y="579"/>
                    <a:pt x="1947" y="577"/>
                  </a:cubicBezTo>
                  <a:cubicBezTo>
                    <a:pt x="1945" y="576"/>
                    <a:pt x="1939" y="579"/>
                    <a:pt x="1939" y="575"/>
                  </a:cubicBezTo>
                  <a:cubicBezTo>
                    <a:pt x="1945" y="569"/>
                    <a:pt x="1955" y="572"/>
                    <a:pt x="1964" y="570"/>
                  </a:cubicBezTo>
                  <a:cubicBezTo>
                    <a:pt x="1967" y="570"/>
                    <a:pt x="1971" y="568"/>
                    <a:pt x="1975" y="567"/>
                  </a:cubicBezTo>
                  <a:cubicBezTo>
                    <a:pt x="1983" y="566"/>
                    <a:pt x="1991" y="567"/>
                    <a:pt x="1998" y="566"/>
                  </a:cubicBezTo>
                  <a:cubicBezTo>
                    <a:pt x="2001" y="563"/>
                    <a:pt x="2003" y="561"/>
                    <a:pt x="2006" y="559"/>
                  </a:cubicBezTo>
                  <a:cubicBezTo>
                    <a:pt x="2012" y="559"/>
                    <a:pt x="2021" y="553"/>
                    <a:pt x="2026" y="558"/>
                  </a:cubicBezTo>
                  <a:cubicBezTo>
                    <a:pt x="2025" y="558"/>
                    <a:pt x="2024" y="559"/>
                    <a:pt x="2026" y="559"/>
                  </a:cubicBezTo>
                  <a:cubicBezTo>
                    <a:pt x="2028" y="556"/>
                    <a:pt x="2025" y="555"/>
                    <a:pt x="2028" y="550"/>
                  </a:cubicBezTo>
                  <a:cubicBezTo>
                    <a:pt x="2035" y="547"/>
                    <a:pt x="2043" y="547"/>
                    <a:pt x="2051" y="547"/>
                  </a:cubicBezTo>
                  <a:cubicBezTo>
                    <a:pt x="2054" y="546"/>
                    <a:pt x="2061" y="544"/>
                    <a:pt x="2062" y="543"/>
                  </a:cubicBezTo>
                  <a:cubicBezTo>
                    <a:pt x="2065" y="543"/>
                    <a:pt x="2066" y="543"/>
                    <a:pt x="2067" y="542"/>
                  </a:cubicBezTo>
                  <a:cubicBezTo>
                    <a:pt x="2074" y="538"/>
                    <a:pt x="2084" y="540"/>
                    <a:pt x="2092" y="539"/>
                  </a:cubicBezTo>
                  <a:cubicBezTo>
                    <a:pt x="2095" y="538"/>
                    <a:pt x="2097" y="536"/>
                    <a:pt x="2100" y="535"/>
                  </a:cubicBezTo>
                  <a:cubicBezTo>
                    <a:pt x="2103" y="535"/>
                    <a:pt x="2108" y="536"/>
                    <a:pt x="2111" y="535"/>
                  </a:cubicBezTo>
                  <a:cubicBezTo>
                    <a:pt x="2112" y="535"/>
                    <a:pt x="2114" y="533"/>
                    <a:pt x="2115" y="532"/>
                  </a:cubicBezTo>
                  <a:cubicBezTo>
                    <a:pt x="2117" y="531"/>
                    <a:pt x="2119" y="532"/>
                    <a:pt x="2121" y="531"/>
                  </a:cubicBezTo>
                  <a:cubicBezTo>
                    <a:pt x="2122" y="531"/>
                    <a:pt x="2123" y="529"/>
                    <a:pt x="2121" y="529"/>
                  </a:cubicBezTo>
                  <a:cubicBezTo>
                    <a:pt x="2112" y="531"/>
                    <a:pt x="2097" y="533"/>
                    <a:pt x="2090" y="534"/>
                  </a:cubicBezTo>
                  <a:cubicBezTo>
                    <a:pt x="2084" y="535"/>
                    <a:pt x="2080" y="535"/>
                    <a:pt x="2077" y="535"/>
                  </a:cubicBezTo>
                  <a:cubicBezTo>
                    <a:pt x="2070" y="536"/>
                    <a:pt x="2062" y="535"/>
                    <a:pt x="2056" y="535"/>
                  </a:cubicBezTo>
                  <a:cubicBezTo>
                    <a:pt x="2053" y="536"/>
                    <a:pt x="2052" y="539"/>
                    <a:pt x="2050" y="535"/>
                  </a:cubicBezTo>
                  <a:cubicBezTo>
                    <a:pt x="2051" y="531"/>
                    <a:pt x="2062" y="530"/>
                    <a:pt x="2065" y="529"/>
                  </a:cubicBezTo>
                  <a:cubicBezTo>
                    <a:pt x="2069" y="527"/>
                    <a:pt x="2076" y="527"/>
                    <a:pt x="2079" y="526"/>
                  </a:cubicBezTo>
                  <a:cubicBezTo>
                    <a:pt x="2081" y="525"/>
                    <a:pt x="2084" y="525"/>
                    <a:pt x="2081" y="523"/>
                  </a:cubicBezTo>
                  <a:cubicBezTo>
                    <a:pt x="2079" y="526"/>
                    <a:pt x="2075" y="524"/>
                    <a:pt x="2071" y="524"/>
                  </a:cubicBezTo>
                  <a:cubicBezTo>
                    <a:pt x="2067" y="525"/>
                    <a:pt x="2061" y="529"/>
                    <a:pt x="2058" y="524"/>
                  </a:cubicBezTo>
                  <a:cubicBezTo>
                    <a:pt x="2061" y="519"/>
                    <a:pt x="2067" y="522"/>
                    <a:pt x="2071" y="521"/>
                  </a:cubicBezTo>
                  <a:cubicBezTo>
                    <a:pt x="2073" y="521"/>
                    <a:pt x="2074" y="520"/>
                    <a:pt x="2076" y="520"/>
                  </a:cubicBezTo>
                  <a:cubicBezTo>
                    <a:pt x="2083" y="518"/>
                    <a:pt x="2088" y="519"/>
                    <a:pt x="2094" y="518"/>
                  </a:cubicBezTo>
                  <a:cubicBezTo>
                    <a:pt x="2096" y="518"/>
                    <a:pt x="2097" y="517"/>
                    <a:pt x="2099" y="516"/>
                  </a:cubicBezTo>
                  <a:cubicBezTo>
                    <a:pt x="2106" y="516"/>
                    <a:pt x="2110" y="516"/>
                    <a:pt x="2114" y="515"/>
                  </a:cubicBezTo>
                  <a:cubicBezTo>
                    <a:pt x="2115" y="515"/>
                    <a:pt x="2117" y="515"/>
                    <a:pt x="2119" y="515"/>
                  </a:cubicBezTo>
                  <a:cubicBezTo>
                    <a:pt x="2120" y="515"/>
                    <a:pt x="2121" y="513"/>
                    <a:pt x="2122" y="513"/>
                  </a:cubicBezTo>
                  <a:cubicBezTo>
                    <a:pt x="2125" y="513"/>
                    <a:pt x="2124" y="516"/>
                    <a:pt x="2127" y="513"/>
                  </a:cubicBezTo>
                  <a:cubicBezTo>
                    <a:pt x="2127" y="513"/>
                    <a:pt x="2130" y="513"/>
                    <a:pt x="2130" y="513"/>
                  </a:cubicBezTo>
                  <a:cubicBezTo>
                    <a:pt x="2133" y="513"/>
                    <a:pt x="2134" y="513"/>
                    <a:pt x="2135" y="512"/>
                  </a:cubicBezTo>
                  <a:cubicBezTo>
                    <a:pt x="2136" y="511"/>
                    <a:pt x="2138" y="512"/>
                    <a:pt x="2138" y="512"/>
                  </a:cubicBezTo>
                  <a:cubicBezTo>
                    <a:pt x="2144" y="510"/>
                    <a:pt x="2151" y="511"/>
                    <a:pt x="2155" y="507"/>
                  </a:cubicBezTo>
                  <a:cubicBezTo>
                    <a:pt x="2138" y="509"/>
                    <a:pt x="2121" y="507"/>
                    <a:pt x="2104" y="508"/>
                  </a:cubicBezTo>
                  <a:cubicBezTo>
                    <a:pt x="2102" y="509"/>
                    <a:pt x="2101" y="510"/>
                    <a:pt x="2098" y="510"/>
                  </a:cubicBezTo>
                  <a:cubicBezTo>
                    <a:pt x="2095" y="510"/>
                    <a:pt x="2094" y="509"/>
                    <a:pt x="2091" y="508"/>
                  </a:cubicBezTo>
                  <a:cubicBezTo>
                    <a:pt x="2085" y="508"/>
                    <a:pt x="2080" y="510"/>
                    <a:pt x="2078" y="510"/>
                  </a:cubicBezTo>
                  <a:cubicBezTo>
                    <a:pt x="2076" y="510"/>
                    <a:pt x="2077" y="508"/>
                    <a:pt x="2075" y="510"/>
                  </a:cubicBezTo>
                  <a:cubicBezTo>
                    <a:pt x="2075" y="510"/>
                    <a:pt x="2072" y="510"/>
                    <a:pt x="2072" y="510"/>
                  </a:cubicBezTo>
                  <a:cubicBezTo>
                    <a:pt x="2065" y="510"/>
                    <a:pt x="2060" y="511"/>
                    <a:pt x="2057" y="512"/>
                  </a:cubicBezTo>
                  <a:cubicBezTo>
                    <a:pt x="2052" y="513"/>
                    <a:pt x="2048" y="513"/>
                    <a:pt x="2048" y="507"/>
                  </a:cubicBezTo>
                  <a:cubicBezTo>
                    <a:pt x="2056" y="503"/>
                    <a:pt x="2065" y="505"/>
                    <a:pt x="2074" y="504"/>
                  </a:cubicBezTo>
                  <a:cubicBezTo>
                    <a:pt x="2082" y="502"/>
                    <a:pt x="2089" y="498"/>
                    <a:pt x="2097" y="497"/>
                  </a:cubicBezTo>
                  <a:cubicBezTo>
                    <a:pt x="2097" y="488"/>
                    <a:pt x="2078" y="496"/>
                    <a:pt x="2073" y="491"/>
                  </a:cubicBezTo>
                  <a:cubicBezTo>
                    <a:pt x="2073" y="488"/>
                    <a:pt x="2077" y="489"/>
                    <a:pt x="2076" y="485"/>
                  </a:cubicBezTo>
                  <a:cubicBezTo>
                    <a:pt x="2072" y="483"/>
                    <a:pt x="2066" y="486"/>
                    <a:pt x="2062" y="486"/>
                  </a:cubicBezTo>
                  <a:cubicBezTo>
                    <a:pt x="2058" y="486"/>
                    <a:pt x="2050" y="489"/>
                    <a:pt x="2050" y="483"/>
                  </a:cubicBezTo>
                  <a:cubicBezTo>
                    <a:pt x="2051" y="481"/>
                    <a:pt x="2052" y="482"/>
                    <a:pt x="2054" y="482"/>
                  </a:cubicBezTo>
                  <a:cubicBezTo>
                    <a:pt x="2058" y="480"/>
                    <a:pt x="2062" y="479"/>
                    <a:pt x="2067" y="480"/>
                  </a:cubicBezTo>
                  <a:cubicBezTo>
                    <a:pt x="2068" y="474"/>
                    <a:pt x="2076" y="476"/>
                    <a:pt x="2080" y="475"/>
                  </a:cubicBezTo>
                  <a:cubicBezTo>
                    <a:pt x="2081" y="475"/>
                    <a:pt x="2082" y="472"/>
                    <a:pt x="2083" y="472"/>
                  </a:cubicBezTo>
                  <a:cubicBezTo>
                    <a:pt x="2086" y="471"/>
                    <a:pt x="2091" y="473"/>
                    <a:pt x="2090" y="469"/>
                  </a:cubicBezTo>
                  <a:cubicBezTo>
                    <a:pt x="2087" y="470"/>
                    <a:pt x="2080" y="471"/>
                    <a:pt x="2079" y="472"/>
                  </a:cubicBezTo>
                  <a:cubicBezTo>
                    <a:pt x="2074" y="476"/>
                    <a:pt x="2070" y="471"/>
                    <a:pt x="2067" y="474"/>
                  </a:cubicBezTo>
                  <a:cubicBezTo>
                    <a:pt x="2067" y="474"/>
                    <a:pt x="2064" y="473"/>
                    <a:pt x="2064" y="474"/>
                  </a:cubicBezTo>
                  <a:cubicBezTo>
                    <a:pt x="2059" y="475"/>
                    <a:pt x="2060" y="474"/>
                    <a:pt x="2057" y="474"/>
                  </a:cubicBezTo>
                  <a:cubicBezTo>
                    <a:pt x="2049" y="472"/>
                    <a:pt x="2037" y="475"/>
                    <a:pt x="2033" y="475"/>
                  </a:cubicBezTo>
                  <a:cubicBezTo>
                    <a:pt x="2030" y="476"/>
                    <a:pt x="2027" y="475"/>
                    <a:pt x="2025" y="475"/>
                  </a:cubicBezTo>
                  <a:cubicBezTo>
                    <a:pt x="2017" y="476"/>
                    <a:pt x="2004" y="480"/>
                    <a:pt x="2000" y="474"/>
                  </a:cubicBezTo>
                  <a:cubicBezTo>
                    <a:pt x="2005" y="474"/>
                    <a:pt x="2009" y="471"/>
                    <a:pt x="2013" y="470"/>
                  </a:cubicBezTo>
                  <a:cubicBezTo>
                    <a:pt x="2018" y="470"/>
                    <a:pt x="2022" y="471"/>
                    <a:pt x="2027" y="470"/>
                  </a:cubicBezTo>
                  <a:cubicBezTo>
                    <a:pt x="2028" y="470"/>
                    <a:pt x="2028" y="469"/>
                    <a:pt x="2030" y="469"/>
                  </a:cubicBezTo>
                  <a:cubicBezTo>
                    <a:pt x="2043" y="466"/>
                    <a:pt x="2058" y="468"/>
                    <a:pt x="2074" y="467"/>
                  </a:cubicBezTo>
                  <a:cubicBezTo>
                    <a:pt x="2074" y="464"/>
                    <a:pt x="2080" y="466"/>
                    <a:pt x="2081" y="462"/>
                  </a:cubicBezTo>
                  <a:cubicBezTo>
                    <a:pt x="2077" y="459"/>
                    <a:pt x="2066" y="463"/>
                    <a:pt x="2063" y="459"/>
                  </a:cubicBezTo>
                  <a:cubicBezTo>
                    <a:pt x="2063" y="455"/>
                    <a:pt x="2066" y="454"/>
                    <a:pt x="2068" y="451"/>
                  </a:cubicBezTo>
                  <a:cubicBezTo>
                    <a:pt x="2078" y="451"/>
                    <a:pt x="2091" y="453"/>
                    <a:pt x="2093" y="445"/>
                  </a:cubicBezTo>
                  <a:cubicBezTo>
                    <a:pt x="2084" y="445"/>
                    <a:pt x="2071" y="448"/>
                    <a:pt x="2065" y="448"/>
                  </a:cubicBezTo>
                  <a:cubicBezTo>
                    <a:pt x="2058" y="449"/>
                    <a:pt x="2051" y="448"/>
                    <a:pt x="2044" y="448"/>
                  </a:cubicBezTo>
                  <a:cubicBezTo>
                    <a:pt x="2042" y="448"/>
                    <a:pt x="2041" y="450"/>
                    <a:pt x="2039" y="450"/>
                  </a:cubicBezTo>
                  <a:cubicBezTo>
                    <a:pt x="2025" y="451"/>
                    <a:pt x="2011" y="450"/>
                    <a:pt x="2000" y="450"/>
                  </a:cubicBezTo>
                  <a:cubicBezTo>
                    <a:pt x="1997" y="450"/>
                    <a:pt x="1988" y="452"/>
                    <a:pt x="1988" y="447"/>
                  </a:cubicBezTo>
                  <a:cubicBezTo>
                    <a:pt x="1992" y="443"/>
                    <a:pt x="1999" y="445"/>
                    <a:pt x="2005" y="445"/>
                  </a:cubicBezTo>
                  <a:cubicBezTo>
                    <a:pt x="2011" y="445"/>
                    <a:pt x="2017" y="446"/>
                    <a:pt x="2020" y="442"/>
                  </a:cubicBezTo>
                  <a:cubicBezTo>
                    <a:pt x="2013" y="440"/>
                    <a:pt x="2007" y="440"/>
                    <a:pt x="2002" y="440"/>
                  </a:cubicBezTo>
                  <a:cubicBezTo>
                    <a:pt x="1995" y="441"/>
                    <a:pt x="1997" y="441"/>
                    <a:pt x="1994" y="440"/>
                  </a:cubicBezTo>
                  <a:cubicBezTo>
                    <a:pt x="1987" y="439"/>
                    <a:pt x="1980" y="441"/>
                    <a:pt x="1974" y="440"/>
                  </a:cubicBezTo>
                  <a:cubicBezTo>
                    <a:pt x="1972" y="440"/>
                    <a:pt x="1971" y="439"/>
                    <a:pt x="1968" y="439"/>
                  </a:cubicBezTo>
                  <a:cubicBezTo>
                    <a:pt x="1964" y="439"/>
                    <a:pt x="1962" y="440"/>
                    <a:pt x="1959" y="440"/>
                  </a:cubicBezTo>
                  <a:cubicBezTo>
                    <a:pt x="1953" y="441"/>
                    <a:pt x="1947" y="439"/>
                    <a:pt x="1940" y="439"/>
                  </a:cubicBezTo>
                  <a:cubicBezTo>
                    <a:pt x="1937" y="439"/>
                    <a:pt x="1935" y="440"/>
                    <a:pt x="1932" y="440"/>
                  </a:cubicBezTo>
                  <a:cubicBezTo>
                    <a:pt x="1929" y="440"/>
                    <a:pt x="1926" y="439"/>
                    <a:pt x="1924" y="439"/>
                  </a:cubicBezTo>
                  <a:cubicBezTo>
                    <a:pt x="1913" y="438"/>
                    <a:pt x="1900" y="438"/>
                    <a:pt x="1891" y="439"/>
                  </a:cubicBezTo>
                  <a:cubicBezTo>
                    <a:pt x="1888" y="439"/>
                    <a:pt x="1886" y="441"/>
                    <a:pt x="1883" y="440"/>
                  </a:cubicBezTo>
                  <a:cubicBezTo>
                    <a:pt x="1880" y="440"/>
                    <a:pt x="1876" y="439"/>
                    <a:pt x="1875" y="436"/>
                  </a:cubicBezTo>
                  <a:cubicBezTo>
                    <a:pt x="1876" y="435"/>
                    <a:pt x="1877" y="434"/>
                    <a:pt x="1876" y="432"/>
                  </a:cubicBezTo>
                  <a:cubicBezTo>
                    <a:pt x="1880" y="433"/>
                    <a:pt x="1885" y="434"/>
                    <a:pt x="1889" y="434"/>
                  </a:cubicBezTo>
                  <a:cubicBezTo>
                    <a:pt x="1893" y="434"/>
                    <a:pt x="1893" y="432"/>
                    <a:pt x="1894" y="434"/>
                  </a:cubicBezTo>
                  <a:cubicBezTo>
                    <a:pt x="1897" y="437"/>
                    <a:pt x="1909" y="432"/>
                    <a:pt x="1909" y="432"/>
                  </a:cubicBezTo>
                  <a:cubicBezTo>
                    <a:pt x="1914" y="432"/>
                    <a:pt x="1916" y="431"/>
                    <a:pt x="1917" y="431"/>
                  </a:cubicBezTo>
                  <a:cubicBezTo>
                    <a:pt x="1927" y="429"/>
                    <a:pt x="1936" y="429"/>
                    <a:pt x="1945" y="428"/>
                  </a:cubicBezTo>
                  <a:cubicBezTo>
                    <a:pt x="1948" y="421"/>
                    <a:pt x="1938" y="427"/>
                    <a:pt x="1939" y="423"/>
                  </a:cubicBezTo>
                  <a:cubicBezTo>
                    <a:pt x="1940" y="422"/>
                    <a:pt x="1942" y="423"/>
                    <a:pt x="1942" y="421"/>
                  </a:cubicBezTo>
                  <a:cubicBezTo>
                    <a:pt x="1940" y="421"/>
                    <a:pt x="1938" y="421"/>
                    <a:pt x="1939" y="418"/>
                  </a:cubicBezTo>
                  <a:cubicBezTo>
                    <a:pt x="1933" y="416"/>
                    <a:pt x="1938" y="423"/>
                    <a:pt x="1934" y="423"/>
                  </a:cubicBezTo>
                  <a:cubicBezTo>
                    <a:pt x="1932" y="419"/>
                    <a:pt x="1925" y="420"/>
                    <a:pt x="1926" y="413"/>
                  </a:cubicBezTo>
                  <a:cubicBezTo>
                    <a:pt x="1930" y="415"/>
                    <a:pt x="1935" y="412"/>
                    <a:pt x="1939" y="412"/>
                  </a:cubicBezTo>
                  <a:cubicBezTo>
                    <a:pt x="1946" y="411"/>
                    <a:pt x="1955" y="414"/>
                    <a:pt x="1957" y="409"/>
                  </a:cubicBezTo>
                  <a:cubicBezTo>
                    <a:pt x="1953" y="410"/>
                    <a:pt x="1949" y="408"/>
                    <a:pt x="1948" y="410"/>
                  </a:cubicBezTo>
                  <a:cubicBezTo>
                    <a:pt x="1947" y="411"/>
                    <a:pt x="1937" y="410"/>
                    <a:pt x="1939" y="409"/>
                  </a:cubicBezTo>
                  <a:cubicBezTo>
                    <a:pt x="1944" y="410"/>
                    <a:pt x="1952" y="407"/>
                    <a:pt x="1948" y="404"/>
                  </a:cubicBezTo>
                  <a:cubicBezTo>
                    <a:pt x="1946" y="410"/>
                    <a:pt x="1938" y="400"/>
                    <a:pt x="1936" y="405"/>
                  </a:cubicBezTo>
                  <a:cubicBezTo>
                    <a:pt x="1938" y="406"/>
                    <a:pt x="1940" y="406"/>
                    <a:pt x="1939" y="409"/>
                  </a:cubicBezTo>
                  <a:cubicBezTo>
                    <a:pt x="1936" y="413"/>
                    <a:pt x="1931" y="407"/>
                    <a:pt x="1931" y="410"/>
                  </a:cubicBezTo>
                  <a:cubicBezTo>
                    <a:pt x="1929" y="410"/>
                    <a:pt x="1929" y="408"/>
                    <a:pt x="1928" y="407"/>
                  </a:cubicBezTo>
                  <a:cubicBezTo>
                    <a:pt x="1930" y="407"/>
                    <a:pt x="1932" y="407"/>
                    <a:pt x="1931" y="404"/>
                  </a:cubicBezTo>
                  <a:cubicBezTo>
                    <a:pt x="1913" y="404"/>
                    <a:pt x="1895" y="404"/>
                    <a:pt x="1878" y="404"/>
                  </a:cubicBezTo>
                  <a:cubicBezTo>
                    <a:pt x="1876" y="404"/>
                    <a:pt x="1876" y="405"/>
                    <a:pt x="1874" y="405"/>
                  </a:cubicBezTo>
                  <a:cubicBezTo>
                    <a:pt x="1874" y="405"/>
                    <a:pt x="1874" y="404"/>
                    <a:pt x="1873" y="404"/>
                  </a:cubicBezTo>
                  <a:cubicBezTo>
                    <a:pt x="1871" y="404"/>
                    <a:pt x="1873" y="406"/>
                    <a:pt x="1871" y="404"/>
                  </a:cubicBezTo>
                  <a:cubicBezTo>
                    <a:pt x="1871" y="404"/>
                    <a:pt x="1868" y="404"/>
                    <a:pt x="1868" y="404"/>
                  </a:cubicBezTo>
                  <a:cubicBezTo>
                    <a:pt x="1858" y="404"/>
                    <a:pt x="1847" y="405"/>
                    <a:pt x="1842" y="405"/>
                  </a:cubicBezTo>
                  <a:cubicBezTo>
                    <a:pt x="1837" y="406"/>
                    <a:pt x="1820" y="406"/>
                    <a:pt x="1819" y="405"/>
                  </a:cubicBezTo>
                  <a:cubicBezTo>
                    <a:pt x="1816" y="403"/>
                    <a:pt x="1816" y="405"/>
                    <a:pt x="1812" y="405"/>
                  </a:cubicBezTo>
                  <a:cubicBezTo>
                    <a:pt x="1812" y="405"/>
                    <a:pt x="1811" y="404"/>
                    <a:pt x="1811" y="404"/>
                  </a:cubicBezTo>
                  <a:cubicBezTo>
                    <a:pt x="1808" y="404"/>
                    <a:pt x="1809" y="406"/>
                    <a:pt x="1807" y="404"/>
                  </a:cubicBezTo>
                  <a:cubicBezTo>
                    <a:pt x="1804" y="400"/>
                    <a:pt x="1794" y="408"/>
                    <a:pt x="1793" y="405"/>
                  </a:cubicBezTo>
                  <a:cubicBezTo>
                    <a:pt x="1792" y="403"/>
                    <a:pt x="1786" y="405"/>
                    <a:pt x="1786" y="402"/>
                  </a:cubicBezTo>
                  <a:cubicBezTo>
                    <a:pt x="1788" y="402"/>
                    <a:pt x="1788" y="399"/>
                    <a:pt x="1789" y="399"/>
                  </a:cubicBezTo>
                  <a:cubicBezTo>
                    <a:pt x="1798" y="400"/>
                    <a:pt x="1806" y="398"/>
                    <a:pt x="1814" y="399"/>
                  </a:cubicBezTo>
                  <a:cubicBezTo>
                    <a:pt x="1816" y="399"/>
                    <a:pt x="1816" y="400"/>
                    <a:pt x="1817" y="401"/>
                  </a:cubicBezTo>
                  <a:cubicBezTo>
                    <a:pt x="1817" y="401"/>
                    <a:pt x="1818" y="399"/>
                    <a:pt x="1819" y="399"/>
                  </a:cubicBezTo>
                  <a:cubicBezTo>
                    <a:pt x="1819" y="399"/>
                    <a:pt x="1819" y="401"/>
                    <a:pt x="1819" y="401"/>
                  </a:cubicBezTo>
                  <a:cubicBezTo>
                    <a:pt x="1820" y="402"/>
                    <a:pt x="1824" y="399"/>
                    <a:pt x="1824" y="399"/>
                  </a:cubicBezTo>
                  <a:cubicBezTo>
                    <a:pt x="1829" y="396"/>
                    <a:pt x="1828" y="400"/>
                    <a:pt x="1832" y="399"/>
                  </a:cubicBezTo>
                  <a:cubicBezTo>
                    <a:pt x="1831" y="399"/>
                    <a:pt x="1834" y="397"/>
                    <a:pt x="1834" y="397"/>
                  </a:cubicBezTo>
                  <a:cubicBezTo>
                    <a:pt x="1835" y="396"/>
                    <a:pt x="1834" y="396"/>
                    <a:pt x="1837" y="396"/>
                  </a:cubicBezTo>
                  <a:cubicBezTo>
                    <a:pt x="1851" y="394"/>
                    <a:pt x="1866" y="397"/>
                    <a:pt x="1879" y="396"/>
                  </a:cubicBezTo>
                  <a:cubicBezTo>
                    <a:pt x="1881" y="396"/>
                    <a:pt x="1882" y="395"/>
                    <a:pt x="1884" y="394"/>
                  </a:cubicBezTo>
                  <a:cubicBezTo>
                    <a:pt x="1910" y="392"/>
                    <a:pt x="1940" y="397"/>
                    <a:pt x="1963" y="394"/>
                  </a:cubicBezTo>
                  <a:cubicBezTo>
                    <a:pt x="1969" y="394"/>
                    <a:pt x="1966" y="393"/>
                    <a:pt x="1969" y="394"/>
                  </a:cubicBezTo>
                  <a:cubicBezTo>
                    <a:pt x="1974" y="395"/>
                    <a:pt x="1974" y="393"/>
                    <a:pt x="1978" y="393"/>
                  </a:cubicBezTo>
                  <a:cubicBezTo>
                    <a:pt x="1981" y="392"/>
                    <a:pt x="1992" y="393"/>
                    <a:pt x="1992" y="393"/>
                  </a:cubicBezTo>
                  <a:cubicBezTo>
                    <a:pt x="1995" y="395"/>
                    <a:pt x="1995" y="393"/>
                    <a:pt x="1999" y="393"/>
                  </a:cubicBezTo>
                  <a:cubicBezTo>
                    <a:pt x="2015" y="391"/>
                    <a:pt x="2034" y="393"/>
                    <a:pt x="2048" y="393"/>
                  </a:cubicBezTo>
                  <a:cubicBezTo>
                    <a:pt x="2055" y="393"/>
                    <a:pt x="2061" y="394"/>
                    <a:pt x="2064" y="391"/>
                  </a:cubicBezTo>
                  <a:cubicBezTo>
                    <a:pt x="2058" y="389"/>
                    <a:pt x="2052" y="391"/>
                    <a:pt x="2046" y="391"/>
                  </a:cubicBezTo>
                  <a:cubicBezTo>
                    <a:pt x="2046" y="391"/>
                    <a:pt x="2044" y="390"/>
                    <a:pt x="2045" y="390"/>
                  </a:cubicBezTo>
                  <a:cubicBezTo>
                    <a:pt x="2039" y="390"/>
                    <a:pt x="2035" y="392"/>
                    <a:pt x="2030" y="391"/>
                  </a:cubicBezTo>
                  <a:cubicBezTo>
                    <a:pt x="2028" y="391"/>
                    <a:pt x="2028" y="390"/>
                    <a:pt x="2025" y="390"/>
                  </a:cubicBezTo>
                  <a:cubicBezTo>
                    <a:pt x="2022" y="389"/>
                    <a:pt x="2022" y="391"/>
                    <a:pt x="2019" y="391"/>
                  </a:cubicBezTo>
                  <a:cubicBezTo>
                    <a:pt x="2016" y="391"/>
                    <a:pt x="2016" y="389"/>
                    <a:pt x="2012" y="390"/>
                  </a:cubicBezTo>
                  <a:cubicBezTo>
                    <a:pt x="2008" y="390"/>
                    <a:pt x="2003" y="391"/>
                    <a:pt x="1999" y="391"/>
                  </a:cubicBezTo>
                  <a:cubicBezTo>
                    <a:pt x="1994" y="391"/>
                    <a:pt x="1990" y="390"/>
                    <a:pt x="1986" y="390"/>
                  </a:cubicBezTo>
                  <a:cubicBezTo>
                    <a:pt x="1979" y="389"/>
                    <a:pt x="1973" y="391"/>
                    <a:pt x="1970" y="391"/>
                  </a:cubicBezTo>
                  <a:cubicBezTo>
                    <a:pt x="1966" y="391"/>
                    <a:pt x="1966" y="390"/>
                    <a:pt x="1963" y="390"/>
                  </a:cubicBezTo>
                  <a:cubicBezTo>
                    <a:pt x="1961" y="389"/>
                    <a:pt x="1961" y="391"/>
                    <a:pt x="1958" y="391"/>
                  </a:cubicBezTo>
                  <a:cubicBezTo>
                    <a:pt x="1958" y="391"/>
                    <a:pt x="1957" y="390"/>
                    <a:pt x="1957" y="390"/>
                  </a:cubicBezTo>
                  <a:cubicBezTo>
                    <a:pt x="1956" y="389"/>
                    <a:pt x="1954" y="389"/>
                    <a:pt x="1953" y="390"/>
                  </a:cubicBezTo>
                  <a:cubicBezTo>
                    <a:pt x="1948" y="390"/>
                    <a:pt x="1948" y="391"/>
                    <a:pt x="1945" y="390"/>
                  </a:cubicBezTo>
                  <a:cubicBezTo>
                    <a:pt x="1940" y="388"/>
                    <a:pt x="1937" y="391"/>
                    <a:pt x="1934" y="391"/>
                  </a:cubicBezTo>
                  <a:cubicBezTo>
                    <a:pt x="1932" y="391"/>
                    <a:pt x="1932" y="390"/>
                    <a:pt x="1930" y="390"/>
                  </a:cubicBezTo>
                  <a:cubicBezTo>
                    <a:pt x="1931" y="390"/>
                    <a:pt x="1929" y="391"/>
                    <a:pt x="1929" y="391"/>
                  </a:cubicBezTo>
                  <a:cubicBezTo>
                    <a:pt x="1924" y="392"/>
                    <a:pt x="1923" y="389"/>
                    <a:pt x="1921" y="390"/>
                  </a:cubicBezTo>
                  <a:cubicBezTo>
                    <a:pt x="1920" y="390"/>
                    <a:pt x="1918" y="393"/>
                    <a:pt x="1916" y="391"/>
                  </a:cubicBezTo>
                  <a:cubicBezTo>
                    <a:pt x="1919" y="388"/>
                    <a:pt x="1917" y="386"/>
                    <a:pt x="1919" y="385"/>
                  </a:cubicBezTo>
                  <a:cubicBezTo>
                    <a:pt x="1922" y="385"/>
                    <a:pt x="1922" y="387"/>
                    <a:pt x="1924" y="385"/>
                  </a:cubicBezTo>
                  <a:cubicBezTo>
                    <a:pt x="1924" y="384"/>
                    <a:pt x="1927" y="385"/>
                    <a:pt x="1927" y="385"/>
                  </a:cubicBezTo>
                  <a:cubicBezTo>
                    <a:pt x="1928" y="385"/>
                    <a:pt x="1927" y="383"/>
                    <a:pt x="1927" y="383"/>
                  </a:cubicBezTo>
                  <a:cubicBezTo>
                    <a:pt x="1929" y="381"/>
                    <a:pt x="1944" y="384"/>
                    <a:pt x="1947" y="383"/>
                  </a:cubicBezTo>
                  <a:cubicBezTo>
                    <a:pt x="1949" y="383"/>
                    <a:pt x="1949" y="382"/>
                    <a:pt x="1952" y="382"/>
                  </a:cubicBezTo>
                  <a:cubicBezTo>
                    <a:pt x="1955" y="382"/>
                    <a:pt x="1957" y="383"/>
                    <a:pt x="1960" y="383"/>
                  </a:cubicBezTo>
                  <a:cubicBezTo>
                    <a:pt x="1962" y="383"/>
                    <a:pt x="1963" y="381"/>
                    <a:pt x="1967" y="382"/>
                  </a:cubicBezTo>
                  <a:cubicBezTo>
                    <a:pt x="1968" y="382"/>
                    <a:pt x="1968" y="383"/>
                    <a:pt x="1968" y="383"/>
                  </a:cubicBezTo>
                  <a:cubicBezTo>
                    <a:pt x="1973" y="384"/>
                    <a:pt x="1972" y="380"/>
                    <a:pt x="1975" y="383"/>
                  </a:cubicBezTo>
                  <a:cubicBezTo>
                    <a:pt x="1976" y="385"/>
                    <a:pt x="1994" y="384"/>
                    <a:pt x="1991" y="380"/>
                  </a:cubicBezTo>
                  <a:cubicBezTo>
                    <a:pt x="1987" y="379"/>
                    <a:pt x="1980" y="382"/>
                    <a:pt x="1977" y="380"/>
                  </a:cubicBezTo>
                  <a:cubicBezTo>
                    <a:pt x="1976" y="380"/>
                    <a:pt x="1977" y="377"/>
                    <a:pt x="1977" y="377"/>
                  </a:cubicBezTo>
                  <a:cubicBezTo>
                    <a:pt x="1974" y="376"/>
                    <a:pt x="1970" y="379"/>
                    <a:pt x="1968" y="377"/>
                  </a:cubicBezTo>
                  <a:cubicBezTo>
                    <a:pt x="1972" y="374"/>
                    <a:pt x="1982" y="377"/>
                    <a:pt x="1985" y="374"/>
                  </a:cubicBezTo>
                  <a:cubicBezTo>
                    <a:pt x="1980" y="370"/>
                    <a:pt x="1976" y="374"/>
                    <a:pt x="1970" y="374"/>
                  </a:cubicBezTo>
                  <a:cubicBezTo>
                    <a:pt x="1964" y="374"/>
                    <a:pt x="1964" y="372"/>
                    <a:pt x="1962" y="374"/>
                  </a:cubicBezTo>
                  <a:cubicBezTo>
                    <a:pt x="1962" y="374"/>
                    <a:pt x="1959" y="374"/>
                    <a:pt x="1959" y="374"/>
                  </a:cubicBezTo>
                  <a:cubicBezTo>
                    <a:pt x="1950" y="375"/>
                    <a:pt x="1940" y="373"/>
                    <a:pt x="1936" y="372"/>
                  </a:cubicBezTo>
                  <a:cubicBezTo>
                    <a:pt x="1927" y="371"/>
                    <a:pt x="1922" y="374"/>
                    <a:pt x="1916" y="374"/>
                  </a:cubicBezTo>
                  <a:cubicBezTo>
                    <a:pt x="1914" y="373"/>
                    <a:pt x="1912" y="372"/>
                    <a:pt x="1911" y="372"/>
                  </a:cubicBezTo>
                  <a:cubicBezTo>
                    <a:pt x="1910" y="372"/>
                    <a:pt x="1910" y="374"/>
                    <a:pt x="1910" y="374"/>
                  </a:cubicBezTo>
                  <a:cubicBezTo>
                    <a:pt x="1906" y="374"/>
                    <a:pt x="1907" y="372"/>
                    <a:pt x="1905" y="374"/>
                  </a:cubicBezTo>
                  <a:cubicBezTo>
                    <a:pt x="1905" y="374"/>
                    <a:pt x="1902" y="374"/>
                    <a:pt x="1902" y="374"/>
                  </a:cubicBezTo>
                  <a:cubicBezTo>
                    <a:pt x="1896" y="375"/>
                    <a:pt x="1891" y="375"/>
                    <a:pt x="1890" y="374"/>
                  </a:cubicBezTo>
                  <a:cubicBezTo>
                    <a:pt x="1890" y="373"/>
                    <a:pt x="1887" y="374"/>
                    <a:pt x="1887" y="374"/>
                  </a:cubicBezTo>
                  <a:cubicBezTo>
                    <a:pt x="1871" y="373"/>
                    <a:pt x="1852" y="373"/>
                    <a:pt x="1834" y="374"/>
                  </a:cubicBezTo>
                  <a:cubicBezTo>
                    <a:pt x="1832" y="374"/>
                    <a:pt x="1832" y="375"/>
                    <a:pt x="1829" y="375"/>
                  </a:cubicBezTo>
                  <a:cubicBezTo>
                    <a:pt x="1826" y="376"/>
                    <a:pt x="1817" y="376"/>
                    <a:pt x="1816" y="375"/>
                  </a:cubicBezTo>
                  <a:cubicBezTo>
                    <a:pt x="1815" y="374"/>
                    <a:pt x="1814" y="374"/>
                    <a:pt x="1810" y="374"/>
                  </a:cubicBezTo>
                  <a:cubicBezTo>
                    <a:pt x="1809" y="374"/>
                    <a:pt x="1809" y="372"/>
                    <a:pt x="1808" y="372"/>
                  </a:cubicBezTo>
                  <a:cubicBezTo>
                    <a:pt x="1805" y="371"/>
                    <a:pt x="1798" y="374"/>
                    <a:pt x="1797" y="369"/>
                  </a:cubicBezTo>
                  <a:cubicBezTo>
                    <a:pt x="1795" y="364"/>
                    <a:pt x="1802" y="368"/>
                    <a:pt x="1800" y="363"/>
                  </a:cubicBezTo>
                  <a:cubicBezTo>
                    <a:pt x="1794" y="362"/>
                    <a:pt x="1795" y="368"/>
                    <a:pt x="1790" y="367"/>
                  </a:cubicBezTo>
                  <a:cubicBezTo>
                    <a:pt x="1785" y="363"/>
                    <a:pt x="1775" y="364"/>
                    <a:pt x="1768" y="364"/>
                  </a:cubicBezTo>
                  <a:cubicBezTo>
                    <a:pt x="1766" y="370"/>
                    <a:pt x="1761" y="371"/>
                    <a:pt x="1758" y="372"/>
                  </a:cubicBezTo>
                  <a:cubicBezTo>
                    <a:pt x="1751" y="375"/>
                    <a:pt x="1751" y="372"/>
                    <a:pt x="1745" y="371"/>
                  </a:cubicBezTo>
                  <a:cubicBezTo>
                    <a:pt x="1740" y="370"/>
                    <a:pt x="1737" y="371"/>
                    <a:pt x="1733" y="371"/>
                  </a:cubicBezTo>
                  <a:cubicBezTo>
                    <a:pt x="1734" y="369"/>
                    <a:pt x="1737" y="365"/>
                    <a:pt x="1732" y="366"/>
                  </a:cubicBezTo>
                  <a:cubicBezTo>
                    <a:pt x="1726" y="364"/>
                    <a:pt x="1730" y="373"/>
                    <a:pt x="1725" y="372"/>
                  </a:cubicBezTo>
                  <a:cubicBezTo>
                    <a:pt x="1720" y="374"/>
                    <a:pt x="1706" y="376"/>
                    <a:pt x="1704" y="371"/>
                  </a:cubicBezTo>
                  <a:cubicBezTo>
                    <a:pt x="1706" y="370"/>
                    <a:pt x="1706" y="367"/>
                    <a:pt x="1707" y="366"/>
                  </a:cubicBezTo>
                  <a:cubicBezTo>
                    <a:pt x="1704" y="366"/>
                    <a:pt x="1703" y="364"/>
                    <a:pt x="1704" y="361"/>
                  </a:cubicBezTo>
                  <a:cubicBezTo>
                    <a:pt x="1684" y="360"/>
                    <a:pt x="1656" y="363"/>
                    <a:pt x="1637" y="361"/>
                  </a:cubicBezTo>
                  <a:cubicBezTo>
                    <a:pt x="1637" y="361"/>
                    <a:pt x="1635" y="361"/>
                    <a:pt x="1635" y="361"/>
                  </a:cubicBezTo>
                  <a:cubicBezTo>
                    <a:pt x="1633" y="358"/>
                    <a:pt x="1631" y="361"/>
                    <a:pt x="1627" y="359"/>
                  </a:cubicBezTo>
                  <a:cubicBezTo>
                    <a:pt x="1627" y="359"/>
                    <a:pt x="1625" y="357"/>
                    <a:pt x="1624" y="356"/>
                  </a:cubicBezTo>
                  <a:cubicBezTo>
                    <a:pt x="1622" y="355"/>
                    <a:pt x="1620" y="356"/>
                    <a:pt x="1621" y="353"/>
                  </a:cubicBezTo>
                  <a:cubicBezTo>
                    <a:pt x="1627" y="354"/>
                    <a:pt x="1635" y="352"/>
                    <a:pt x="1639" y="355"/>
                  </a:cubicBezTo>
                  <a:cubicBezTo>
                    <a:pt x="1639" y="352"/>
                    <a:pt x="1645" y="352"/>
                    <a:pt x="1645" y="351"/>
                  </a:cubicBezTo>
                  <a:cubicBezTo>
                    <a:pt x="1646" y="351"/>
                    <a:pt x="1647" y="350"/>
                    <a:pt x="1647" y="350"/>
                  </a:cubicBezTo>
                  <a:cubicBezTo>
                    <a:pt x="1648" y="350"/>
                    <a:pt x="1649" y="352"/>
                    <a:pt x="1650" y="351"/>
                  </a:cubicBezTo>
                  <a:cubicBezTo>
                    <a:pt x="1651" y="351"/>
                    <a:pt x="1651" y="349"/>
                    <a:pt x="1652" y="348"/>
                  </a:cubicBezTo>
                  <a:cubicBezTo>
                    <a:pt x="1653" y="347"/>
                    <a:pt x="1656" y="348"/>
                    <a:pt x="1657" y="347"/>
                  </a:cubicBezTo>
                  <a:cubicBezTo>
                    <a:pt x="1661" y="347"/>
                    <a:pt x="1666" y="346"/>
                    <a:pt x="1668" y="348"/>
                  </a:cubicBezTo>
                  <a:cubicBezTo>
                    <a:pt x="1672" y="345"/>
                    <a:pt x="1684" y="344"/>
                    <a:pt x="1688" y="344"/>
                  </a:cubicBezTo>
                  <a:cubicBezTo>
                    <a:pt x="1691" y="343"/>
                    <a:pt x="1696" y="345"/>
                    <a:pt x="1696" y="342"/>
                  </a:cubicBezTo>
                  <a:cubicBezTo>
                    <a:pt x="1695" y="342"/>
                    <a:pt x="1694" y="341"/>
                    <a:pt x="1695" y="339"/>
                  </a:cubicBezTo>
                  <a:cubicBezTo>
                    <a:pt x="1698" y="342"/>
                    <a:pt x="1703" y="342"/>
                    <a:pt x="1709" y="342"/>
                  </a:cubicBezTo>
                  <a:cubicBezTo>
                    <a:pt x="1711" y="342"/>
                    <a:pt x="1712" y="339"/>
                    <a:pt x="1716" y="339"/>
                  </a:cubicBezTo>
                  <a:cubicBezTo>
                    <a:pt x="1719" y="338"/>
                    <a:pt x="1722" y="340"/>
                    <a:pt x="1724" y="339"/>
                  </a:cubicBezTo>
                  <a:cubicBezTo>
                    <a:pt x="1725" y="339"/>
                    <a:pt x="1727" y="336"/>
                    <a:pt x="1728" y="336"/>
                  </a:cubicBezTo>
                  <a:cubicBezTo>
                    <a:pt x="1729" y="335"/>
                    <a:pt x="1732" y="336"/>
                    <a:pt x="1733" y="334"/>
                  </a:cubicBezTo>
                  <a:cubicBezTo>
                    <a:pt x="1737" y="338"/>
                    <a:pt x="1745" y="337"/>
                    <a:pt x="1754" y="337"/>
                  </a:cubicBezTo>
                  <a:cubicBezTo>
                    <a:pt x="1756" y="332"/>
                    <a:pt x="1748" y="336"/>
                    <a:pt x="1749" y="332"/>
                  </a:cubicBezTo>
                  <a:cubicBezTo>
                    <a:pt x="1752" y="331"/>
                    <a:pt x="1759" y="330"/>
                    <a:pt x="1754" y="326"/>
                  </a:cubicBezTo>
                  <a:cubicBezTo>
                    <a:pt x="1761" y="327"/>
                    <a:pt x="1761" y="321"/>
                    <a:pt x="1766" y="320"/>
                  </a:cubicBezTo>
                  <a:cubicBezTo>
                    <a:pt x="1768" y="320"/>
                    <a:pt x="1769" y="322"/>
                    <a:pt x="1772" y="321"/>
                  </a:cubicBezTo>
                  <a:cubicBezTo>
                    <a:pt x="1774" y="317"/>
                    <a:pt x="1779" y="320"/>
                    <a:pt x="1779" y="317"/>
                  </a:cubicBezTo>
                  <a:cubicBezTo>
                    <a:pt x="1779" y="314"/>
                    <a:pt x="1783" y="316"/>
                    <a:pt x="1784" y="313"/>
                  </a:cubicBezTo>
                  <a:cubicBezTo>
                    <a:pt x="1780" y="310"/>
                    <a:pt x="1788" y="305"/>
                    <a:pt x="1784" y="301"/>
                  </a:cubicBezTo>
                  <a:cubicBezTo>
                    <a:pt x="1788" y="300"/>
                    <a:pt x="1786" y="293"/>
                    <a:pt x="1790" y="293"/>
                  </a:cubicBezTo>
                  <a:cubicBezTo>
                    <a:pt x="1792" y="294"/>
                    <a:pt x="1795" y="296"/>
                    <a:pt x="1794" y="301"/>
                  </a:cubicBezTo>
                  <a:cubicBezTo>
                    <a:pt x="1790" y="300"/>
                    <a:pt x="1787" y="297"/>
                    <a:pt x="1786" y="302"/>
                  </a:cubicBezTo>
                  <a:cubicBezTo>
                    <a:pt x="1788" y="303"/>
                    <a:pt x="1792" y="302"/>
                    <a:pt x="1793" y="304"/>
                  </a:cubicBezTo>
                  <a:cubicBezTo>
                    <a:pt x="1794" y="307"/>
                    <a:pt x="1789" y="307"/>
                    <a:pt x="1789" y="307"/>
                  </a:cubicBezTo>
                  <a:cubicBezTo>
                    <a:pt x="1788" y="309"/>
                    <a:pt x="1789" y="313"/>
                    <a:pt x="1791" y="313"/>
                  </a:cubicBezTo>
                  <a:cubicBezTo>
                    <a:pt x="1793" y="309"/>
                    <a:pt x="1795" y="314"/>
                    <a:pt x="1799" y="313"/>
                  </a:cubicBezTo>
                  <a:cubicBezTo>
                    <a:pt x="1799" y="313"/>
                    <a:pt x="1799" y="312"/>
                    <a:pt x="1799" y="312"/>
                  </a:cubicBezTo>
                  <a:cubicBezTo>
                    <a:pt x="1799" y="311"/>
                    <a:pt x="1802" y="312"/>
                    <a:pt x="1802" y="312"/>
                  </a:cubicBezTo>
                  <a:cubicBezTo>
                    <a:pt x="1803" y="311"/>
                    <a:pt x="1804" y="309"/>
                    <a:pt x="1806" y="309"/>
                  </a:cubicBezTo>
                  <a:cubicBezTo>
                    <a:pt x="1807" y="308"/>
                    <a:pt x="1809" y="309"/>
                    <a:pt x="1810" y="309"/>
                  </a:cubicBezTo>
                  <a:cubicBezTo>
                    <a:pt x="1812" y="308"/>
                    <a:pt x="1812" y="306"/>
                    <a:pt x="1814" y="305"/>
                  </a:cubicBezTo>
                  <a:cubicBezTo>
                    <a:pt x="1816" y="305"/>
                    <a:pt x="1819" y="306"/>
                    <a:pt x="1822" y="305"/>
                  </a:cubicBezTo>
                  <a:cubicBezTo>
                    <a:pt x="1819" y="296"/>
                    <a:pt x="1832" y="304"/>
                    <a:pt x="1834" y="299"/>
                  </a:cubicBezTo>
                  <a:cubicBezTo>
                    <a:pt x="1832" y="299"/>
                    <a:pt x="1833" y="297"/>
                    <a:pt x="1834" y="296"/>
                  </a:cubicBezTo>
                  <a:cubicBezTo>
                    <a:pt x="1831" y="296"/>
                    <a:pt x="1832" y="292"/>
                    <a:pt x="1832" y="290"/>
                  </a:cubicBezTo>
                  <a:cubicBezTo>
                    <a:pt x="1835" y="290"/>
                    <a:pt x="1834" y="287"/>
                    <a:pt x="1836" y="286"/>
                  </a:cubicBezTo>
                  <a:cubicBezTo>
                    <a:pt x="1840" y="284"/>
                    <a:pt x="1848" y="288"/>
                    <a:pt x="1852" y="283"/>
                  </a:cubicBezTo>
                  <a:cubicBezTo>
                    <a:pt x="1848" y="284"/>
                    <a:pt x="1846" y="282"/>
                    <a:pt x="1843" y="282"/>
                  </a:cubicBezTo>
                  <a:cubicBezTo>
                    <a:pt x="1843" y="282"/>
                    <a:pt x="1842" y="283"/>
                    <a:pt x="1841" y="283"/>
                  </a:cubicBezTo>
                  <a:cubicBezTo>
                    <a:pt x="1840" y="283"/>
                    <a:pt x="1840" y="281"/>
                    <a:pt x="1838" y="282"/>
                  </a:cubicBezTo>
                  <a:cubicBezTo>
                    <a:pt x="1837" y="282"/>
                    <a:pt x="1838" y="287"/>
                    <a:pt x="1834" y="285"/>
                  </a:cubicBezTo>
                  <a:cubicBezTo>
                    <a:pt x="1834" y="282"/>
                    <a:pt x="1834" y="282"/>
                    <a:pt x="1831" y="282"/>
                  </a:cubicBezTo>
                  <a:cubicBezTo>
                    <a:pt x="1824" y="281"/>
                    <a:pt x="1811" y="282"/>
                    <a:pt x="1803" y="282"/>
                  </a:cubicBezTo>
                  <a:cubicBezTo>
                    <a:pt x="1803" y="284"/>
                    <a:pt x="1803" y="286"/>
                    <a:pt x="1801" y="286"/>
                  </a:cubicBezTo>
                  <a:cubicBezTo>
                    <a:pt x="1799" y="283"/>
                    <a:pt x="1793" y="283"/>
                    <a:pt x="1792" y="279"/>
                  </a:cubicBezTo>
                  <a:cubicBezTo>
                    <a:pt x="1797" y="277"/>
                    <a:pt x="1799" y="280"/>
                    <a:pt x="1802" y="277"/>
                  </a:cubicBezTo>
                  <a:cubicBezTo>
                    <a:pt x="1797" y="273"/>
                    <a:pt x="1789" y="281"/>
                    <a:pt x="1787" y="274"/>
                  </a:cubicBezTo>
                  <a:cubicBezTo>
                    <a:pt x="1787" y="271"/>
                    <a:pt x="1792" y="273"/>
                    <a:pt x="1792" y="269"/>
                  </a:cubicBezTo>
                  <a:cubicBezTo>
                    <a:pt x="1791" y="269"/>
                    <a:pt x="1790" y="268"/>
                    <a:pt x="1792" y="267"/>
                  </a:cubicBezTo>
                  <a:cubicBezTo>
                    <a:pt x="1791" y="263"/>
                    <a:pt x="1791" y="264"/>
                    <a:pt x="1792" y="259"/>
                  </a:cubicBezTo>
                  <a:cubicBezTo>
                    <a:pt x="1799" y="261"/>
                    <a:pt x="1799" y="257"/>
                    <a:pt x="1801" y="256"/>
                  </a:cubicBezTo>
                  <a:cubicBezTo>
                    <a:pt x="1804" y="255"/>
                    <a:pt x="1808" y="257"/>
                    <a:pt x="1809" y="253"/>
                  </a:cubicBezTo>
                  <a:cubicBezTo>
                    <a:pt x="1804" y="254"/>
                    <a:pt x="1806" y="254"/>
                    <a:pt x="1801" y="253"/>
                  </a:cubicBezTo>
                  <a:cubicBezTo>
                    <a:pt x="1800" y="255"/>
                    <a:pt x="1798" y="255"/>
                    <a:pt x="1796" y="255"/>
                  </a:cubicBezTo>
                  <a:cubicBezTo>
                    <a:pt x="1796" y="256"/>
                    <a:pt x="1793" y="257"/>
                    <a:pt x="1792" y="255"/>
                  </a:cubicBezTo>
                  <a:cubicBezTo>
                    <a:pt x="1793" y="253"/>
                    <a:pt x="1795" y="253"/>
                    <a:pt x="1796" y="252"/>
                  </a:cubicBezTo>
                  <a:cubicBezTo>
                    <a:pt x="1793" y="252"/>
                    <a:pt x="1790" y="253"/>
                    <a:pt x="1789" y="255"/>
                  </a:cubicBezTo>
                  <a:cubicBezTo>
                    <a:pt x="1791" y="255"/>
                    <a:pt x="1793" y="257"/>
                    <a:pt x="1791" y="258"/>
                  </a:cubicBezTo>
                  <a:cubicBezTo>
                    <a:pt x="1788" y="258"/>
                    <a:pt x="1785" y="257"/>
                    <a:pt x="1784" y="255"/>
                  </a:cubicBezTo>
                  <a:cubicBezTo>
                    <a:pt x="1787" y="254"/>
                    <a:pt x="1788" y="252"/>
                    <a:pt x="1789" y="250"/>
                  </a:cubicBezTo>
                  <a:cubicBezTo>
                    <a:pt x="1787" y="250"/>
                    <a:pt x="1783" y="251"/>
                    <a:pt x="1783" y="248"/>
                  </a:cubicBezTo>
                  <a:cubicBezTo>
                    <a:pt x="1787" y="248"/>
                    <a:pt x="1791" y="245"/>
                    <a:pt x="1794" y="247"/>
                  </a:cubicBezTo>
                  <a:cubicBezTo>
                    <a:pt x="1795" y="247"/>
                    <a:pt x="1794" y="252"/>
                    <a:pt x="1798" y="250"/>
                  </a:cubicBezTo>
                  <a:cubicBezTo>
                    <a:pt x="1805" y="250"/>
                    <a:pt x="1807" y="246"/>
                    <a:pt x="1814" y="247"/>
                  </a:cubicBezTo>
                  <a:cubicBezTo>
                    <a:pt x="1814" y="249"/>
                    <a:pt x="1811" y="249"/>
                    <a:pt x="1811" y="252"/>
                  </a:cubicBezTo>
                  <a:cubicBezTo>
                    <a:pt x="1817" y="253"/>
                    <a:pt x="1814" y="246"/>
                    <a:pt x="1818" y="245"/>
                  </a:cubicBezTo>
                  <a:cubicBezTo>
                    <a:pt x="1817" y="249"/>
                    <a:pt x="1823" y="246"/>
                    <a:pt x="1826" y="247"/>
                  </a:cubicBezTo>
                  <a:cubicBezTo>
                    <a:pt x="1829" y="244"/>
                    <a:pt x="1837" y="246"/>
                    <a:pt x="1842" y="245"/>
                  </a:cubicBezTo>
                  <a:cubicBezTo>
                    <a:pt x="1842" y="248"/>
                    <a:pt x="1842" y="250"/>
                    <a:pt x="1844" y="252"/>
                  </a:cubicBezTo>
                  <a:cubicBezTo>
                    <a:pt x="1837" y="253"/>
                    <a:pt x="1843" y="257"/>
                    <a:pt x="1840" y="259"/>
                  </a:cubicBezTo>
                  <a:cubicBezTo>
                    <a:pt x="1841" y="261"/>
                    <a:pt x="1842" y="263"/>
                    <a:pt x="1843" y="264"/>
                  </a:cubicBezTo>
                  <a:cubicBezTo>
                    <a:pt x="1844" y="262"/>
                    <a:pt x="1843" y="258"/>
                    <a:pt x="1845" y="258"/>
                  </a:cubicBezTo>
                  <a:cubicBezTo>
                    <a:pt x="1848" y="258"/>
                    <a:pt x="1852" y="258"/>
                    <a:pt x="1855" y="258"/>
                  </a:cubicBezTo>
                  <a:cubicBezTo>
                    <a:pt x="1855" y="256"/>
                    <a:pt x="1854" y="256"/>
                    <a:pt x="1853" y="255"/>
                  </a:cubicBezTo>
                  <a:cubicBezTo>
                    <a:pt x="1854" y="255"/>
                    <a:pt x="1855" y="253"/>
                    <a:pt x="1853" y="253"/>
                  </a:cubicBezTo>
                  <a:cubicBezTo>
                    <a:pt x="1853" y="255"/>
                    <a:pt x="1845" y="259"/>
                    <a:pt x="1844" y="255"/>
                  </a:cubicBezTo>
                  <a:cubicBezTo>
                    <a:pt x="1850" y="255"/>
                    <a:pt x="1843" y="251"/>
                    <a:pt x="1845" y="247"/>
                  </a:cubicBezTo>
                  <a:cubicBezTo>
                    <a:pt x="1854" y="246"/>
                    <a:pt x="1859" y="246"/>
                    <a:pt x="1864" y="247"/>
                  </a:cubicBezTo>
                  <a:cubicBezTo>
                    <a:pt x="1864" y="247"/>
                    <a:pt x="1866" y="247"/>
                    <a:pt x="1867" y="247"/>
                  </a:cubicBezTo>
                  <a:cubicBezTo>
                    <a:pt x="1867" y="247"/>
                    <a:pt x="1869" y="245"/>
                    <a:pt x="1869" y="245"/>
                  </a:cubicBezTo>
                  <a:cubicBezTo>
                    <a:pt x="1871" y="245"/>
                    <a:pt x="1871" y="248"/>
                    <a:pt x="1873" y="247"/>
                  </a:cubicBezTo>
                  <a:cubicBezTo>
                    <a:pt x="1873" y="247"/>
                    <a:pt x="1875" y="245"/>
                    <a:pt x="1875" y="245"/>
                  </a:cubicBezTo>
                  <a:cubicBezTo>
                    <a:pt x="1877" y="244"/>
                    <a:pt x="1878" y="244"/>
                    <a:pt x="1879" y="242"/>
                  </a:cubicBezTo>
                  <a:cubicBezTo>
                    <a:pt x="1866" y="241"/>
                    <a:pt x="1852" y="245"/>
                    <a:pt x="1839" y="244"/>
                  </a:cubicBezTo>
                  <a:cubicBezTo>
                    <a:pt x="1833" y="243"/>
                    <a:pt x="1836" y="243"/>
                    <a:pt x="1832" y="244"/>
                  </a:cubicBezTo>
                  <a:cubicBezTo>
                    <a:pt x="1831" y="244"/>
                    <a:pt x="1830" y="244"/>
                    <a:pt x="1829" y="244"/>
                  </a:cubicBezTo>
                  <a:cubicBezTo>
                    <a:pt x="1817" y="244"/>
                    <a:pt x="1802" y="244"/>
                    <a:pt x="1794" y="245"/>
                  </a:cubicBezTo>
                  <a:cubicBezTo>
                    <a:pt x="1792" y="246"/>
                    <a:pt x="1790" y="245"/>
                    <a:pt x="1788" y="245"/>
                  </a:cubicBezTo>
                  <a:cubicBezTo>
                    <a:pt x="1782" y="246"/>
                    <a:pt x="1783" y="247"/>
                    <a:pt x="1781" y="245"/>
                  </a:cubicBezTo>
                  <a:cubicBezTo>
                    <a:pt x="1781" y="245"/>
                    <a:pt x="1778" y="245"/>
                    <a:pt x="1778" y="245"/>
                  </a:cubicBezTo>
                  <a:cubicBezTo>
                    <a:pt x="1769" y="244"/>
                    <a:pt x="1761" y="247"/>
                    <a:pt x="1757" y="247"/>
                  </a:cubicBezTo>
                  <a:cubicBezTo>
                    <a:pt x="1748" y="247"/>
                    <a:pt x="1739" y="246"/>
                    <a:pt x="1730" y="247"/>
                  </a:cubicBezTo>
                  <a:cubicBezTo>
                    <a:pt x="1728" y="247"/>
                    <a:pt x="1728" y="248"/>
                    <a:pt x="1725" y="248"/>
                  </a:cubicBezTo>
                  <a:cubicBezTo>
                    <a:pt x="1723" y="248"/>
                    <a:pt x="1723" y="247"/>
                    <a:pt x="1720" y="247"/>
                  </a:cubicBezTo>
                  <a:cubicBezTo>
                    <a:pt x="1718" y="247"/>
                    <a:pt x="1718" y="248"/>
                    <a:pt x="1715" y="248"/>
                  </a:cubicBezTo>
                  <a:cubicBezTo>
                    <a:pt x="1702" y="250"/>
                    <a:pt x="1684" y="249"/>
                    <a:pt x="1676" y="250"/>
                  </a:cubicBezTo>
                  <a:cubicBezTo>
                    <a:pt x="1673" y="250"/>
                    <a:pt x="1668" y="250"/>
                    <a:pt x="1666" y="250"/>
                  </a:cubicBezTo>
                  <a:cubicBezTo>
                    <a:pt x="1661" y="249"/>
                    <a:pt x="1663" y="249"/>
                    <a:pt x="1658" y="250"/>
                  </a:cubicBezTo>
                  <a:cubicBezTo>
                    <a:pt x="1653" y="250"/>
                    <a:pt x="1647" y="249"/>
                    <a:pt x="1643" y="250"/>
                  </a:cubicBezTo>
                  <a:cubicBezTo>
                    <a:pt x="1640" y="250"/>
                    <a:pt x="1639" y="251"/>
                    <a:pt x="1638" y="250"/>
                  </a:cubicBezTo>
                  <a:cubicBezTo>
                    <a:pt x="1636" y="248"/>
                    <a:pt x="1631" y="251"/>
                    <a:pt x="1630" y="252"/>
                  </a:cubicBezTo>
                  <a:cubicBezTo>
                    <a:pt x="1618" y="253"/>
                    <a:pt x="1604" y="251"/>
                    <a:pt x="1598" y="250"/>
                  </a:cubicBezTo>
                  <a:cubicBezTo>
                    <a:pt x="1590" y="249"/>
                    <a:pt x="1587" y="248"/>
                    <a:pt x="1582" y="250"/>
                  </a:cubicBezTo>
                  <a:cubicBezTo>
                    <a:pt x="1578" y="251"/>
                    <a:pt x="1564" y="254"/>
                    <a:pt x="1562" y="250"/>
                  </a:cubicBezTo>
                  <a:cubicBezTo>
                    <a:pt x="1562" y="248"/>
                    <a:pt x="1562" y="247"/>
                    <a:pt x="1562" y="245"/>
                  </a:cubicBezTo>
                  <a:cubicBezTo>
                    <a:pt x="1565" y="245"/>
                    <a:pt x="1567" y="245"/>
                    <a:pt x="1569" y="244"/>
                  </a:cubicBezTo>
                  <a:cubicBezTo>
                    <a:pt x="1573" y="242"/>
                    <a:pt x="1577" y="245"/>
                    <a:pt x="1580" y="245"/>
                  </a:cubicBezTo>
                  <a:cubicBezTo>
                    <a:pt x="1583" y="245"/>
                    <a:pt x="1585" y="243"/>
                    <a:pt x="1587" y="244"/>
                  </a:cubicBezTo>
                  <a:cubicBezTo>
                    <a:pt x="1588" y="244"/>
                    <a:pt x="1587" y="248"/>
                    <a:pt x="1589" y="247"/>
                  </a:cubicBezTo>
                  <a:cubicBezTo>
                    <a:pt x="1589" y="244"/>
                    <a:pt x="1593" y="245"/>
                    <a:pt x="1595" y="245"/>
                  </a:cubicBezTo>
                  <a:cubicBezTo>
                    <a:pt x="1602" y="245"/>
                    <a:pt x="1605" y="244"/>
                    <a:pt x="1608" y="244"/>
                  </a:cubicBezTo>
                  <a:cubicBezTo>
                    <a:pt x="1611" y="243"/>
                    <a:pt x="1614" y="244"/>
                    <a:pt x="1617" y="244"/>
                  </a:cubicBezTo>
                  <a:cubicBezTo>
                    <a:pt x="1620" y="243"/>
                    <a:pt x="1619" y="241"/>
                    <a:pt x="1623" y="240"/>
                  </a:cubicBezTo>
                  <a:cubicBezTo>
                    <a:pt x="1625" y="240"/>
                    <a:pt x="1627" y="242"/>
                    <a:pt x="1630" y="242"/>
                  </a:cubicBezTo>
                  <a:cubicBezTo>
                    <a:pt x="1630" y="242"/>
                    <a:pt x="1630" y="241"/>
                    <a:pt x="1630" y="240"/>
                  </a:cubicBezTo>
                  <a:cubicBezTo>
                    <a:pt x="1630" y="240"/>
                    <a:pt x="1633" y="241"/>
                    <a:pt x="1633" y="240"/>
                  </a:cubicBezTo>
                  <a:cubicBezTo>
                    <a:pt x="1636" y="239"/>
                    <a:pt x="1636" y="237"/>
                    <a:pt x="1640" y="237"/>
                  </a:cubicBezTo>
                  <a:cubicBezTo>
                    <a:pt x="1641" y="240"/>
                    <a:pt x="1646" y="240"/>
                    <a:pt x="1646" y="244"/>
                  </a:cubicBezTo>
                  <a:cubicBezTo>
                    <a:pt x="1652" y="242"/>
                    <a:pt x="1650" y="243"/>
                    <a:pt x="1656" y="244"/>
                  </a:cubicBezTo>
                  <a:cubicBezTo>
                    <a:pt x="1660" y="243"/>
                    <a:pt x="1660" y="238"/>
                    <a:pt x="1666" y="239"/>
                  </a:cubicBezTo>
                  <a:cubicBezTo>
                    <a:pt x="1666" y="237"/>
                    <a:pt x="1667" y="235"/>
                    <a:pt x="1670" y="236"/>
                  </a:cubicBezTo>
                  <a:cubicBezTo>
                    <a:pt x="1673" y="236"/>
                    <a:pt x="1672" y="241"/>
                    <a:pt x="1678" y="240"/>
                  </a:cubicBezTo>
                  <a:cubicBezTo>
                    <a:pt x="1683" y="235"/>
                    <a:pt x="1687" y="240"/>
                    <a:pt x="1696" y="239"/>
                  </a:cubicBezTo>
                  <a:cubicBezTo>
                    <a:pt x="1696" y="234"/>
                    <a:pt x="1701" y="235"/>
                    <a:pt x="1703" y="233"/>
                  </a:cubicBezTo>
                  <a:cubicBezTo>
                    <a:pt x="1706" y="233"/>
                    <a:pt x="1709" y="233"/>
                    <a:pt x="1712" y="233"/>
                  </a:cubicBezTo>
                  <a:cubicBezTo>
                    <a:pt x="1716" y="230"/>
                    <a:pt x="1709" y="228"/>
                    <a:pt x="1716" y="228"/>
                  </a:cubicBezTo>
                  <a:cubicBezTo>
                    <a:pt x="1718" y="231"/>
                    <a:pt x="1722" y="234"/>
                    <a:pt x="1729" y="233"/>
                  </a:cubicBezTo>
                  <a:cubicBezTo>
                    <a:pt x="1729" y="234"/>
                    <a:pt x="1728" y="234"/>
                    <a:pt x="1727" y="236"/>
                  </a:cubicBezTo>
                  <a:cubicBezTo>
                    <a:pt x="1729" y="236"/>
                    <a:pt x="1729" y="237"/>
                    <a:pt x="1730" y="237"/>
                  </a:cubicBezTo>
                  <a:cubicBezTo>
                    <a:pt x="1733" y="231"/>
                    <a:pt x="1741" y="236"/>
                    <a:pt x="1744" y="236"/>
                  </a:cubicBezTo>
                  <a:cubicBezTo>
                    <a:pt x="1746" y="235"/>
                    <a:pt x="1748" y="233"/>
                    <a:pt x="1750" y="233"/>
                  </a:cubicBezTo>
                  <a:cubicBezTo>
                    <a:pt x="1753" y="232"/>
                    <a:pt x="1756" y="233"/>
                    <a:pt x="1759" y="233"/>
                  </a:cubicBezTo>
                  <a:cubicBezTo>
                    <a:pt x="1759" y="233"/>
                    <a:pt x="1759" y="231"/>
                    <a:pt x="1760" y="231"/>
                  </a:cubicBezTo>
                  <a:cubicBezTo>
                    <a:pt x="1761" y="231"/>
                    <a:pt x="1763" y="231"/>
                    <a:pt x="1764" y="231"/>
                  </a:cubicBezTo>
                  <a:cubicBezTo>
                    <a:pt x="1769" y="230"/>
                    <a:pt x="1768" y="230"/>
                    <a:pt x="1770" y="233"/>
                  </a:cubicBezTo>
                  <a:cubicBezTo>
                    <a:pt x="1774" y="225"/>
                    <a:pt x="1789" y="228"/>
                    <a:pt x="1800" y="228"/>
                  </a:cubicBezTo>
                  <a:cubicBezTo>
                    <a:pt x="1800" y="230"/>
                    <a:pt x="1800" y="232"/>
                    <a:pt x="1803" y="231"/>
                  </a:cubicBezTo>
                  <a:cubicBezTo>
                    <a:pt x="1811" y="233"/>
                    <a:pt x="1810" y="226"/>
                    <a:pt x="1817" y="226"/>
                  </a:cubicBezTo>
                  <a:cubicBezTo>
                    <a:pt x="1824" y="228"/>
                    <a:pt x="1833" y="225"/>
                    <a:pt x="1840" y="225"/>
                  </a:cubicBezTo>
                  <a:cubicBezTo>
                    <a:pt x="1842" y="225"/>
                    <a:pt x="1842" y="226"/>
                    <a:pt x="1845" y="226"/>
                  </a:cubicBezTo>
                  <a:cubicBezTo>
                    <a:pt x="1854" y="227"/>
                    <a:pt x="1859" y="224"/>
                    <a:pt x="1866" y="223"/>
                  </a:cubicBezTo>
                  <a:cubicBezTo>
                    <a:pt x="1869" y="223"/>
                    <a:pt x="1871" y="223"/>
                    <a:pt x="1873" y="221"/>
                  </a:cubicBezTo>
                  <a:cubicBezTo>
                    <a:pt x="1873" y="221"/>
                    <a:pt x="1875" y="222"/>
                    <a:pt x="1876" y="221"/>
                  </a:cubicBezTo>
                  <a:cubicBezTo>
                    <a:pt x="1879" y="220"/>
                    <a:pt x="1881" y="220"/>
                    <a:pt x="1883" y="221"/>
                  </a:cubicBezTo>
                  <a:cubicBezTo>
                    <a:pt x="1884" y="216"/>
                    <a:pt x="1877" y="218"/>
                    <a:pt x="1874" y="218"/>
                  </a:cubicBezTo>
                  <a:cubicBezTo>
                    <a:pt x="1872" y="218"/>
                    <a:pt x="1865" y="218"/>
                    <a:pt x="1863" y="218"/>
                  </a:cubicBezTo>
                  <a:cubicBezTo>
                    <a:pt x="1858" y="220"/>
                    <a:pt x="1861" y="223"/>
                    <a:pt x="1858" y="220"/>
                  </a:cubicBezTo>
                  <a:cubicBezTo>
                    <a:pt x="1857" y="219"/>
                    <a:pt x="1855" y="219"/>
                    <a:pt x="1853" y="218"/>
                  </a:cubicBezTo>
                  <a:cubicBezTo>
                    <a:pt x="1850" y="218"/>
                    <a:pt x="1844" y="218"/>
                    <a:pt x="1840" y="218"/>
                  </a:cubicBezTo>
                  <a:cubicBezTo>
                    <a:pt x="1838" y="219"/>
                    <a:pt x="1838" y="220"/>
                    <a:pt x="1836" y="220"/>
                  </a:cubicBezTo>
                  <a:cubicBezTo>
                    <a:pt x="1834" y="220"/>
                    <a:pt x="1834" y="218"/>
                    <a:pt x="1830" y="218"/>
                  </a:cubicBezTo>
                  <a:cubicBezTo>
                    <a:pt x="1827" y="219"/>
                    <a:pt x="1825" y="222"/>
                    <a:pt x="1822" y="221"/>
                  </a:cubicBezTo>
                  <a:cubicBezTo>
                    <a:pt x="1820" y="219"/>
                    <a:pt x="1816" y="219"/>
                    <a:pt x="1813" y="218"/>
                  </a:cubicBezTo>
                  <a:cubicBezTo>
                    <a:pt x="1811" y="218"/>
                    <a:pt x="1812" y="220"/>
                    <a:pt x="1810" y="218"/>
                  </a:cubicBezTo>
                  <a:cubicBezTo>
                    <a:pt x="1810" y="218"/>
                    <a:pt x="1807" y="218"/>
                    <a:pt x="1807" y="218"/>
                  </a:cubicBezTo>
                  <a:cubicBezTo>
                    <a:pt x="1797" y="217"/>
                    <a:pt x="1788" y="220"/>
                    <a:pt x="1782" y="220"/>
                  </a:cubicBezTo>
                  <a:cubicBezTo>
                    <a:pt x="1783" y="217"/>
                    <a:pt x="1780" y="216"/>
                    <a:pt x="1781" y="214"/>
                  </a:cubicBezTo>
                  <a:cubicBezTo>
                    <a:pt x="1786" y="213"/>
                    <a:pt x="1787" y="209"/>
                    <a:pt x="1794" y="210"/>
                  </a:cubicBezTo>
                  <a:cubicBezTo>
                    <a:pt x="1796" y="210"/>
                    <a:pt x="1795" y="213"/>
                    <a:pt x="1797" y="214"/>
                  </a:cubicBezTo>
                  <a:cubicBezTo>
                    <a:pt x="1799" y="213"/>
                    <a:pt x="1801" y="212"/>
                    <a:pt x="1802" y="210"/>
                  </a:cubicBezTo>
                  <a:cubicBezTo>
                    <a:pt x="1793" y="211"/>
                    <a:pt x="1802" y="207"/>
                    <a:pt x="1802" y="204"/>
                  </a:cubicBezTo>
                  <a:cubicBezTo>
                    <a:pt x="1799" y="201"/>
                    <a:pt x="1790" y="204"/>
                    <a:pt x="1788" y="201"/>
                  </a:cubicBezTo>
                  <a:cubicBezTo>
                    <a:pt x="1788" y="199"/>
                    <a:pt x="1791" y="199"/>
                    <a:pt x="1793" y="198"/>
                  </a:cubicBezTo>
                  <a:cubicBezTo>
                    <a:pt x="1802" y="201"/>
                    <a:pt x="1808" y="197"/>
                    <a:pt x="1819" y="198"/>
                  </a:cubicBezTo>
                  <a:cubicBezTo>
                    <a:pt x="1819" y="201"/>
                    <a:pt x="1820" y="203"/>
                    <a:pt x="1824" y="202"/>
                  </a:cubicBezTo>
                  <a:cubicBezTo>
                    <a:pt x="1826" y="202"/>
                    <a:pt x="1826" y="200"/>
                    <a:pt x="1827" y="199"/>
                  </a:cubicBezTo>
                  <a:cubicBezTo>
                    <a:pt x="1833" y="197"/>
                    <a:pt x="1841" y="198"/>
                    <a:pt x="1849" y="198"/>
                  </a:cubicBezTo>
                  <a:cubicBezTo>
                    <a:pt x="1851" y="197"/>
                    <a:pt x="1852" y="196"/>
                    <a:pt x="1855" y="196"/>
                  </a:cubicBezTo>
                  <a:cubicBezTo>
                    <a:pt x="1859" y="196"/>
                    <a:pt x="1859" y="198"/>
                    <a:pt x="1862" y="198"/>
                  </a:cubicBezTo>
                  <a:cubicBezTo>
                    <a:pt x="1864" y="198"/>
                    <a:pt x="1865" y="196"/>
                    <a:pt x="1867" y="196"/>
                  </a:cubicBezTo>
                  <a:cubicBezTo>
                    <a:pt x="1871" y="196"/>
                    <a:pt x="1876" y="198"/>
                    <a:pt x="1879" y="194"/>
                  </a:cubicBezTo>
                  <a:cubicBezTo>
                    <a:pt x="1877" y="194"/>
                    <a:pt x="1875" y="192"/>
                    <a:pt x="1877" y="191"/>
                  </a:cubicBezTo>
                  <a:cubicBezTo>
                    <a:pt x="1878" y="191"/>
                    <a:pt x="1880" y="191"/>
                    <a:pt x="1880" y="190"/>
                  </a:cubicBezTo>
                  <a:cubicBezTo>
                    <a:pt x="1861" y="186"/>
                    <a:pt x="1827" y="190"/>
                    <a:pt x="1813" y="187"/>
                  </a:cubicBezTo>
                  <a:cubicBezTo>
                    <a:pt x="1811" y="191"/>
                    <a:pt x="1796" y="192"/>
                    <a:pt x="1795" y="187"/>
                  </a:cubicBezTo>
                  <a:cubicBezTo>
                    <a:pt x="1796" y="184"/>
                    <a:pt x="1798" y="182"/>
                    <a:pt x="1800" y="180"/>
                  </a:cubicBezTo>
                  <a:cubicBezTo>
                    <a:pt x="1808" y="177"/>
                    <a:pt x="1821" y="179"/>
                    <a:pt x="1825" y="180"/>
                  </a:cubicBezTo>
                  <a:cubicBezTo>
                    <a:pt x="1825" y="177"/>
                    <a:pt x="1823" y="177"/>
                    <a:pt x="1822" y="175"/>
                  </a:cubicBezTo>
                  <a:cubicBezTo>
                    <a:pt x="1826" y="177"/>
                    <a:pt x="1830" y="171"/>
                    <a:pt x="1831" y="175"/>
                  </a:cubicBezTo>
                  <a:cubicBezTo>
                    <a:pt x="1829" y="175"/>
                    <a:pt x="1827" y="177"/>
                    <a:pt x="1826" y="179"/>
                  </a:cubicBezTo>
                  <a:cubicBezTo>
                    <a:pt x="1830" y="180"/>
                    <a:pt x="1834" y="179"/>
                    <a:pt x="1838" y="179"/>
                  </a:cubicBezTo>
                  <a:cubicBezTo>
                    <a:pt x="1841" y="179"/>
                    <a:pt x="1841" y="180"/>
                    <a:pt x="1843" y="179"/>
                  </a:cubicBezTo>
                  <a:cubicBezTo>
                    <a:pt x="1843" y="178"/>
                    <a:pt x="1846" y="179"/>
                    <a:pt x="1846" y="179"/>
                  </a:cubicBezTo>
                  <a:cubicBezTo>
                    <a:pt x="1862" y="177"/>
                    <a:pt x="1877" y="180"/>
                    <a:pt x="1891" y="179"/>
                  </a:cubicBezTo>
                  <a:cubicBezTo>
                    <a:pt x="1892" y="178"/>
                    <a:pt x="1893" y="177"/>
                    <a:pt x="1894" y="177"/>
                  </a:cubicBezTo>
                  <a:cubicBezTo>
                    <a:pt x="1896" y="177"/>
                    <a:pt x="1897" y="179"/>
                    <a:pt x="1901" y="179"/>
                  </a:cubicBezTo>
                  <a:cubicBezTo>
                    <a:pt x="1903" y="179"/>
                    <a:pt x="1903" y="177"/>
                    <a:pt x="1906" y="177"/>
                  </a:cubicBezTo>
                  <a:cubicBezTo>
                    <a:pt x="1912" y="176"/>
                    <a:pt x="1920" y="178"/>
                    <a:pt x="1926" y="177"/>
                  </a:cubicBezTo>
                  <a:cubicBezTo>
                    <a:pt x="1928" y="171"/>
                    <a:pt x="1918" y="176"/>
                    <a:pt x="1919" y="172"/>
                  </a:cubicBezTo>
                  <a:cubicBezTo>
                    <a:pt x="1929" y="172"/>
                    <a:pt x="1913" y="167"/>
                    <a:pt x="1909" y="168"/>
                  </a:cubicBezTo>
                  <a:cubicBezTo>
                    <a:pt x="1907" y="168"/>
                    <a:pt x="1901" y="169"/>
                    <a:pt x="1903" y="172"/>
                  </a:cubicBezTo>
                  <a:cubicBezTo>
                    <a:pt x="1908" y="172"/>
                    <a:pt x="1914" y="172"/>
                    <a:pt x="1916" y="175"/>
                  </a:cubicBezTo>
                  <a:cubicBezTo>
                    <a:pt x="1903" y="175"/>
                    <a:pt x="1897" y="176"/>
                    <a:pt x="1883" y="175"/>
                  </a:cubicBezTo>
                  <a:cubicBezTo>
                    <a:pt x="1882" y="173"/>
                    <a:pt x="1879" y="174"/>
                    <a:pt x="1878" y="172"/>
                  </a:cubicBezTo>
                  <a:cubicBezTo>
                    <a:pt x="1877" y="175"/>
                    <a:pt x="1880" y="175"/>
                    <a:pt x="1881" y="177"/>
                  </a:cubicBezTo>
                  <a:cubicBezTo>
                    <a:pt x="1877" y="178"/>
                    <a:pt x="1876" y="175"/>
                    <a:pt x="1873" y="175"/>
                  </a:cubicBezTo>
                  <a:cubicBezTo>
                    <a:pt x="1870" y="176"/>
                    <a:pt x="1869" y="178"/>
                    <a:pt x="1866" y="177"/>
                  </a:cubicBezTo>
                  <a:cubicBezTo>
                    <a:pt x="1864" y="177"/>
                    <a:pt x="1865" y="173"/>
                    <a:pt x="1861" y="174"/>
                  </a:cubicBezTo>
                  <a:cubicBezTo>
                    <a:pt x="1861" y="174"/>
                    <a:pt x="1861" y="178"/>
                    <a:pt x="1859" y="177"/>
                  </a:cubicBezTo>
                  <a:cubicBezTo>
                    <a:pt x="1857" y="173"/>
                    <a:pt x="1864" y="171"/>
                    <a:pt x="1860" y="171"/>
                  </a:cubicBezTo>
                  <a:cubicBezTo>
                    <a:pt x="1860" y="173"/>
                    <a:pt x="1856" y="171"/>
                    <a:pt x="1853" y="171"/>
                  </a:cubicBezTo>
                  <a:cubicBezTo>
                    <a:pt x="1850" y="171"/>
                    <a:pt x="1846" y="171"/>
                    <a:pt x="1843" y="171"/>
                  </a:cubicBezTo>
                  <a:cubicBezTo>
                    <a:pt x="1844" y="167"/>
                    <a:pt x="1843" y="165"/>
                    <a:pt x="1840" y="164"/>
                  </a:cubicBezTo>
                  <a:cubicBezTo>
                    <a:pt x="1840" y="166"/>
                    <a:pt x="1837" y="166"/>
                    <a:pt x="1835" y="166"/>
                  </a:cubicBezTo>
                  <a:cubicBezTo>
                    <a:pt x="1835" y="169"/>
                    <a:pt x="1834" y="170"/>
                    <a:pt x="1832" y="171"/>
                  </a:cubicBezTo>
                  <a:cubicBezTo>
                    <a:pt x="1828" y="171"/>
                    <a:pt x="1825" y="173"/>
                    <a:pt x="1820" y="172"/>
                  </a:cubicBezTo>
                  <a:cubicBezTo>
                    <a:pt x="1819" y="169"/>
                    <a:pt x="1820" y="165"/>
                    <a:pt x="1815" y="166"/>
                  </a:cubicBezTo>
                  <a:cubicBezTo>
                    <a:pt x="1812" y="165"/>
                    <a:pt x="1812" y="168"/>
                    <a:pt x="1810" y="169"/>
                  </a:cubicBezTo>
                  <a:cubicBezTo>
                    <a:pt x="1813" y="160"/>
                    <a:pt x="1803" y="170"/>
                    <a:pt x="1802" y="163"/>
                  </a:cubicBezTo>
                  <a:cubicBezTo>
                    <a:pt x="1811" y="160"/>
                    <a:pt x="1820" y="165"/>
                    <a:pt x="1827" y="156"/>
                  </a:cubicBezTo>
                  <a:cubicBezTo>
                    <a:pt x="1821" y="157"/>
                    <a:pt x="1827" y="155"/>
                    <a:pt x="1826" y="152"/>
                  </a:cubicBezTo>
                  <a:cubicBezTo>
                    <a:pt x="1828" y="152"/>
                    <a:pt x="1831" y="152"/>
                    <a:pt x="1834" y="152"/>
                  </a:cubicBezTo>
                  <a:cubicBezTo>
                    <a:pt x="1832" y="157"/>
                    <a:pt x="1836" y="156"/>
                    <a:pt x="1837" y="158"/>
                  </a:cubicBezTo>
                  <a:cubicBezTo>
                    <a:pt x="1842" y="157"/>
                    <a:pt x="1848" y="157"/>
                    <a:pt x="1849" y="155"/>
                  </a:cubicBezTo>
                  <a:cubicBezTo>
                    <a:pt x="1849" y="151"/>
                    <a:pt x="1859" y="154"/>
                    <a:pt x="1859" y="150"/>
                  </a:cubicBezTo>
                  <a:cubicBezTo>
                    <a:pt x="1847" y="150"/>
                    <a:pt x="1834" y="150"/>
                    <a:pt x="1822" y="150"/>
                  </a:cubicBezTo>
                  <a:cubicBezTo>
                    <a:pt x="1822" y="148"/>
                    <a:pt x="1823" y="144"/>
                    <a:pt x="1821" y="144"/>
                  </a:cubicBezTo>
                  <a:cubicBezTo>
                    <a:pt x="1821" y="145"/>
                    <a:pt x="1821" y="147"/>
                    <a:pt x="1819" y="147"/>
                  </a:cubicBezTo>
                  <a:cubicBezTo>
                    <a:pt x="1813" y="149"/>
                    <a:pt x="1813" y="145"/>
                    <a:pt x="1811" y="144"/>
                  </a:cubicBezTo>
                  <a:cubicBezTo>
                    <a:pt x="1811" y="144"/>
                    <a:pt x="1809" y="146"/>
                    <a:pt x="1808" y="145"/>
                  </a:cubicBezTo>
                  <a:cubicBezTo>
                    <a:pt x="1806" y="145"/>
                    <a:pt x="1807" y="141"/>
                    <a:pt x="1804" y="144"/>
                  </a:cubicBezTo>
                  <a:cubicBezTo>
                    <a:pt x="1803" y="145"/>
                    <a:pt x="1802" y="142"/>
                    <a:pt x="1803" y="142"/>
                  </a:cubicBezTo>
                  <a:cubicBezTo>
                    <a:pt x="1799" y="142"/>
                    <a:pt x="1794" y="143"/>
                    <a:pt x="1796" y="139"/>
                  </a:cubicBezTo>
                  <a:cubicBezTo>
                    <a:pt x="1780" y="140"/>
                    <a:pt x="1774" y="137"/>
                    <a:pt x="1763" y="139"/>
                  </a:cubicBezTo>
                  <a:cubicBezTo>
                    <a:pt x="1764" y="137"/>
                    <a:pt x="1765" y="136"/>
                    <a:pt x="1763" y="134"/>
                  </a:cubicBezTo>
                  <a:cubicBezTo>
                    <a:pt x="1759" y="133"/>
                    <a:pt x="1757" y="135"/>
                    <a:pt x="1753" y="136"/>
                  </a:cubicBezTo>
                  <a:cubicBezTo>
                    <a:pt x="1744" y="137"/>
                    <a:pt x="1734" y="134"/>
                    <a:pt x="1730" y="134"/>
                  </a:cubicBezTo>
                  <a:cubicBezTo>
                    <a:pt x="1727" y="134"/>
                    <a:pt x="1725" y="134"/>
                    <a:pt x="1722" y="134"/>
                  </a:cubicBezTo>
                  <a:cubicBezTo>
                    <a:pt x="1716" y="135"/>
                    <a:pt x="1717" y="136"/>
                    <a:pt x="1715" y="134"/>
                  </a:cubicBezTo>
                  <a:cubicBezTo>
                    <a:pt x="1715" y="134"/>
                    <a:pt x="1713" y="134"/>
                    <a:pt x="1712" y="134"/>
                  </a:cubicBezTo>
                  <a:cubicBezTo>
                    <a:pt x="1712" y="134"/>
                    <a:pt x="1712" y="133"/>
                    <a:pt x="1712" y="133"/>
                  </a:cubicBezTo>
                  <a:cubicBezTo>
                    <a:pt x="1710" y="130"/>
                    <a:pt x="1696" y="134"/>
                    <a:pt x="1694" y="134"/>
                  </a:cubicBezTo>
                  <a:cubicBezTo>
                    <a:pt x="1692" y="134"/>
                    <a:pt x="1692" y="131"/>
                    <a:pt x="1691" y="131"/>
                  </a:cubicBezTo>
                  <a:cubicBezTo>
                    <a:pt x="1688" y="136"/>
                    <a:pt x="1677" y="134"/>
                    <a:pt x="1676" y="129"/>
                  </a:cubicBezTo>
                  <a:cubicBezTo>
                    <a:pt x="1681" y="128"/>
                    <a:pt x="1690" y="131"/>
                    <a:pt x="1692" y="128"/>
                  </a:cubicBezTo>
                  <a:cubicBezTo>
                    <a:pt x="1690" y="127"/>
                    <a:pt x="1689" y="126"/>
                    <a:pt x="1687" y="125"/>
                  </a:cubicBezTo>
                  <a:cubicBezTo>
                    <a:pt x="1697" y="120"/>
                    <a:pt x="1709" y="127"/>
                    <a:pt x="1717" y="120"/>
                  </a:cubicBezTo>
                  <a:cubicBezTo>
                    <a:pt x="1715" y="120"/>
                    <a:pt x="1712" y="120"/>
                    <a:pt x="1709" y="120"/>
                  </a:cubicBezTo>
                  <a:cubicBezTo>
                    <a:pt x="1711" y="115"/>
                    <a:pt x="1707" y="116"/>
                    <a:pt x="1706" y="114"/>
                  </a:cubicBezTo>
                  <a:cubicBezTo>
                    <a:pt x="1700" y="116"/>
                    <a:pt x="1695" y="113"/>
                    <a:pt x="1693" y="115"/>
                  </a:cubicBezTo>
                  <a:cubicBezTo>
                    <a:pt x="1691" y="117"/>
                    <a:pt x="1685" y="114"/>
                    <a:pt x="1684" y="114"/>
                  </a:cubicBezTo>
                  <a:cubicBezTo>
                    <a:pt x="1673" y="113"/>
                    <a:pt x="1656" y="114"/>
                    <a:pt x="1650" y="115"/>
                  </a:cubicBezTo>
                  <a:cubicBezTo>
                    <a:pt x="1645" y="116"/>
                    <a:pt x="1641" y="115"/>
                    <a:pt x="1638" y="112"/>
                  </a:cubicBezTo>
                  <a:cubicBezTo>
                    <a:pt x="1641" y="107"/>
                    <a:pt x="1651" y="109"/>
                    <a:pt x="1660" y="109"/>
                  </a:cubicBezTo>
                  <a:cubicBezTo>
                    <a:pt x="1672" y="109"/>
                    <a:pt x="1686" y="111"/>
                    <a:pt x="1690" y="106"/>
                  </a:cubicBezTo>
                  <a:cubicBezTo>
                    <a:pt x="1694" y="112"/>
                    <a:pt x="1710" y="107"/>
                    <a:pt x="1714" y="107"/>
                  </a:cubicBezTo>
                  <a:cubicBezTo>
                    <a:pt x="1719" y="107"/>
                    <a:pt x="1734" y="106"/>
                    <a:pt x="1734" y="107"/>
                  </a:cubicBezTo>
                  <a:cubicBezTo>
                    <a:pt x="1737" y="110"/>
                    <a:pt x="1737" y="108"/>
                    <a:pt x="1741" y="107"/>
                  </a:cubicBezTo>
                  <a:cubicBezTo>
                    <a:pt x="1747" y="107"/>
                    <a:pt x="1751" y="106"/>
                    <a:pt x="1754" y="106"/>
                  </a:cubicBezTo>
                  <a:cubicBezTo>
                    <a:pt x="1758" y="105"/>
                    <a:pt x="1762" y="106"/>
                    <a:pt x="1766" y="106"/>
                  </a:cubicBezTo>
                  <a:cubicBezTo>
                    <a:pt x="1767" y="104"/>
                    <a:pt x="1769" y="102"/>
                    <a:pt x="1771" y="101"/>
                  </a:cubicBezTo>
                  <a:cubicBezTo>
                    <a:pt x="1773" y="101"/>
                    <a:pt x="1775" y="100"/>
                    <a:pt x="1774" y="98"/>
                  </a:cubicBezTo>
                  <a:cubicBezTo>
                    <a:pt x="1769" y="100"/>
                    <a:pt x="1762" y="103"/>
                    <a:pt x="1761" y="95"/>
                  </a:cubicBezTo>
                  <a:cubicBezTo>
                    <a:pt x="1772" y="93"/>
                    <a:pt x="1788" y="93"/>
                    <a:pt x="1794" y="91"/>
                  </a:cubicBezTo>
                  <a:cubicBezTo>
                    <a:pt x="1802" y="90"/>
                    <a:pt x="1814" y="89"/>
                    <a:pt x="1819" y="88"/>
                  </a:cubicBezTo>
                  <a:cubicBezTo>
                    <a:pt x="1824" y="88"/>
                    <a:pt x="1830" y="90"/>
                    <a:pt x="1830" y="83"/>
                  </a:cubicBezTo>
                  <a:cubicBezTo>
                    <a:pt x="1824" y="83"/>
                    <a:pt x="1820" y="86"/>
                    <a:pt x="1815" y="87"/>
                  </a:cubicBezTo>
                  <a:cubicBezTo>
                    <a:pt x="1806" y="87"/>
                    <a:pt x="1801" y="85"/>
                    <a:pt x="1796" y="85"/>
                  </a:cubicBezTo>
                  <a:cubicBezTo>
                    <a:pt x="1794" y="85"/>
                    <a:pt x="1794" y="86"/>
                    <a:pt x="1791" y="87"/>
                  </a:cubicBezTo>
                  <a:cubicBezTo>
                    <a:pt x="1789" y="87"/>
                    <a:pt x="1788" y="87"/>
                    <a:pt x="1786" y="88"/>
                  </a:cubicBezTo>
                  <a:cubicBezTo>
                    <a:pt x="1786" y="89"/>
                    <a:pt x="1783" y="88"/>
                    <a:pt x="1783" y="88"/>
                  </a:cubicBezTo>
                  <a:cubicBezTo>
                    <a:pt x="1773" y="89"/>
                    <a:pt x="1761" y="87"/>
                    <a:pt x="1750" y="88"/>
                  </a:cubicBezTo>
                  <a:cubicBezTo>
                    <a:pt x="1748" y="88"/>
                    <a:pt x="1747" y="89"/>
                    <a:pt x="1745" y="90"/>
                  </a:cubicBezTo>
                  <a:cubicBezTo>
                    <a:pt x="1733" y="91"/>
                    <a:pt x="1720" y="90"/>
                    <a:pt x="1708" y="91"/>
                  </a:cubicBezTo>
                  <a:cubicBezTo>
                    <a:pt x="1706" y="92"/>
                    <a:pt x="1706" y="93"/>
                    <a:pt x="1703" y="93"/>
                  </a:cubicBezTo>
                  <a:cubicBezTo>
                    <a:pt x="1700" y="93"/>
                    <a:pt x="1700" y="91"/>
                    <a:pt x="1697" y="91"/>
                  </a:cubicBezTo>
                  <a:cubicBezTo>
                    <a:pt x="1695" y="91"/>
                    <a:pt x="1694" y="93"/>
                    <a:pt x="1692" y="93"/>
                  </a:cubicBezTo>
                  <a:cubicBezTo>
                    <a:pt x="1682" y="94"/>
                    <a:pt x="1673" y="93"/>
                    <a:pt x="1667" y="95"/>
                  </a:cubicBezTo>
                  <a:cubicBezTo>
                    <a:pt x="1664" y="95"/>
                    <a:pt x="1661" y="97"/>
                    <a:pt x="1658" y="96"/>
                  </a:cubicBezTo>
                  <a:cubicBezTo>
                    <a:pt x="1656" y="91"/>
                    <a:pt x="1654" y="86"/>
                    <a:pt x="1659" y="83"/>
                  </a:cubicBezTo>
                  <a:cubicBezTo>
                    <a:pt x="1651" y="82"/>
                    <a:pt x="1644" y="85"/>
                    <a:pt x="1640" y="85"/>
                  </a:cubicBezTo>
                  <a:cubicBezTo>
                    <a:pt x="1638" y="85"/>
                    <a:pt x="1638" y="84"/>
                    <a:pt x="1635" y="83"/>
                  </a:cubicBezTo>
                  <a:cubicBezTo>
                    <a:pt x="1631" y="83"/>
                    <a:pt x="1623" y="84"/>
                    <a:pt x="1619" y="83"/>
                  </a:cubicBezTo>
                  <a:cubicBezTo>
                    <a:pt x="1616" y="83"/>
                    <a:pt x="1616" y="81"/>
                    <a:pt x="1614" y="80"/>
                  </a:cubicBezTo>
                  <a:cubicBezTo>
                    <a:pt x="1614" y="82"/>
                    <a:pt x="1613" y="81"/>
                    <a:pt x="1612" y="82"/>
                  </a:cubicBezTo>
                  <a:cubicBezTo>
                    <a:pt x="1609" y="83"/>
                    <a:pt x="1605" y="84"/>
                    <a:pt x="1602" y="85"/>
                  </a:cubicBezTo>
                  <a:cubicBezTo>
                    <a:pt x="1600" y="86"/>
                    <a:pt x="1596" y="87"/>
                    <a:pt x="1595" y="87"/>
                  </a:cubicBezTo>
                  <a:cubicBezTo>
                    <a:pt x="1594" y="87"/>
                    <a:pt x="1594" y="85"/>
                    <a:pt x="1592" y="85"/>
                  </a:cubicBezTo>
                  <a:cubicBezTo>
                    <a:pt x="1591" y="85"/>
                    <a:pt x="1591" y="84"/>
                    <a:pt x="1591" y="83"/>
                  </a:cubicBezTo>
                  <a:cubicBezTo>
                    <a:pt x="1588" y="83"/>
                    <a:pt x="1586" y="86"/>
                    <a:pt x="1586" y="83"/>
                  </a:cubicBezTo>
                  <a:cubicBezTo>
                    <a:pt x="1586" y="81"/>
                    <a:pt x="1588" y="81"/>
                    <a:pt x="1587" y="79"/>
                  </a:cubicBezTo>
                  <a:cubicBezTo>
                    <a:pt x="1591" y="79"/>
                    <a:pt x="1595" y="79"/>
                    <a:pt x="1596" y="76"/>
                  </a:cubicBezTo>
                  <a:cubicBezTo>
                    <a:pt x="1584" y="75"/>
                    <a:pt x="1573" y="72"/>
                    <a:pt x="1563" y="74"/>
                  </a:cubicBezTo>
                  <a:cubicBezTo>
                    <a:pt x="1560" y="74"/>
                    <a:pt x="1560" y="76"/>
                    <a:pt x="1558" y="76"/>
                  </a:cubicBezTo>
                  <a:cubicBezTo>
                    <a:pt x="1554" y="76"/>
                    <a:pt x="1552" y="74"/>
                    <a:pt x="1549" y="74"/>
                  </a:cubicBezTo>
                  <a:cubicBezTo>
                    <a:pt x="1547" y="74"/>
                    <a:pt x="1547" y="75"/>
                    <a:pt x="1544" y="76"/>
                  </a:cubicBezTo>
                  <a:cubicBezTo>
                    <a:pt x="1543" y="76"/>
                    <a:pt x="1541" y="76"/>
                    <a:pt x="1539" y="76"/>
                  </a:cubicBezTo>
                  <a:cubicBezTo>
                    <a:pt x="1534" y="75"/>
                    <a:pt x="1536" y="75"/>
                    <a:pt x="1533" y="76"/>
                  </a:cubicBezTo>
                  <a:cubicBezTo>
                    <a:pt x="1532" y="76"/>
                    <a:pt x="1530" y="75"/>
                    <a:pt x="1529" y="76"/>
                  </a:cubicBezTo>
                  <a:cubicBezTo>
                    <a:pt x="1522" y="76"/>
                    <a:pt x="1516" y="77"/>
                    <a:pt x="1513" y="77"/>
                  </a:cubicBezTo>
                  <a:cubicBezTo>
                    <a:pt x="1510" y="77"/>
                    <a:pt x="1507" y="77"/>
                    <a:pt x="1504" y="77"/>
                  </a:cubicBezTo>
                  <a:cubicBezTo>
                    <a:pt x="1503" y="77"/>
                    <a:pt x="1502" y="76"/>
                    <a:pt x="1503" y="76"/>
                  </a:cubicBezTo>
                  <a:cubicBezTo>
                    <a:pt x="1500" y="76"/>
                    <a:pt x="1497" y="77"/>
                    <a:pt x="1494" y="77"/>
                  </a:cubicBezTo>
                  <a:cubicBezTo>
                    <a:pt x="1492" y="77"/>
                    <a:pt x="1491" y="76"/>
                    <a:pt x="1488" y="76"/>
                  </a:cubicBezTo>
                  <a:cubicBezTo>
                    <a:pt x="1485" y="76"/>
                    <a:pt x="1484" y="77"/>
                    <a:pt x="1481" y="77"/>
                  </a:cubicBezTo>
                  <a:cubicBezTo>
                    <a:pt x="1473" y="78"/>
                    <a:pt x="1465" y="76"/>
                    <a:pt x="1461" y="76"/>
                  </a:cubicBezTo>
                  <a:cubicBezTo>
                    <a:pt x="1452" y="75"/>
                    <a:pt x="1443" y="78"/>
                    <a:pt x="1433" y="77"/>
                  </a:cubicBezTo>
                  <a:cubicBezTo>
                    <a:pt x="1434" y="74"/>
                    <a:pt x="1431" y="74"/>
                    <a:pt x="1430" y="72"/>
                  </a:cubicBezTo>
                  <a:cubicBezTo>
                    <a:pt x="1412" y="72"/>
                    <a:pt x="1405" y="73"/>
                    <a:pt x="1390" y="74"/>
                  </a:cubicBezTo>
                  <a:cubicBezTo>
                    <a:pt x="1390" y="71"/>
                    <a:pt x="1385" y="72"/>
                    <a:pt x="1387" y="68"/>
                  </a:cubicBezTo>
                  <a:cubicBezTo>
                    <a:pt x="1388" y="65"/>
                    <a:pt x="1393" y="67"/>
                    <a:pt x="1393" y="64"/>
                  </a:cubicBezTo>
                  <a:cubicBezTo>
                    <a:pt x="1386" y="63"/>
                    <a:pt x="1387" y="68"/>
                    <a:pt x="1382" y="68"/>
                  </a:cubicBezTo>
                  <a:cubicBezTo>
                    <a:pt x="1380" y="63"/>
                    <a:pt x="1372" y="61"/>
                    <a:pt x="1368" y="64"/>
                  </a:cubicBezTo>
                  <a:cubicBezTo>
                    <a:pt x="1368" y="63"/>
                    <a:pt x="1369" y="60"/>
                    <a:pt x="1367" y="60"/>
                  </a:cubicBezTo>
                  <a:cubicBezTo>
                    <a:pt x="1365" y="60"/>
                    <a:pt x="1366" y="59"/>
                    <a:pt x="1365" y="58"/>
                  </a:cubicBezTo>
                  <a:cubicBezTo>
                    <a:pt x="1362" y="56"/>
                    <a:pt x="1356" y="54"/>
                    <a:pt x="1355" y="58"/>
                  </a:cubicBezTo>
                  <a:cubicBezTo>
                    <a:pt x="1358" y="58"/>
                    <a:pt x="1361" y="58"/>
                    <a:pt x="1362" y="60"/>
                  </a:cubicBezTo>
                  <a:cubicBezTo>
                    <a:pt x="1358" y="59"/>
                    <a:pt x="1360" y="62"/>
                    <a:pt x="1358" y="63"/>
                  </a:cubicBezTo>
                  <a:cubicBezTo>
                    <a:pt x="1358" y="63"/>
                    <a:pt x="1356" y="62"/>
                    <a:pt x="1355" y="63"/>
                  </a:cubicBezTo>
                  <a:cubicBezTo>
                    <a:pt x="1353" y="64"/>
                    <a:pt x="1353" y="68"/>
                    <a:pt x="1348" y="68"/>
                  </a:cubicBezTo>
                  <a:cubicBezTo>
                    <a:pt x="1349" y="65"/>
                    <a:pt x="1353" y="66"/>
                    <a:pt x="1352" y="63"/>
                  </a:cubicBezTo>
                  <a:cubicBezTo>
                    <a:pt x="1349" y="62"/>
                    <a:pt x="1343" y="64"/>
                    <a:pt x="1345" y="60"/>
                  </a:cubicBezTo>
                  <a:cubicBezTo>
                    <a:pt x="1338" y="60"/>
                    <a:pt x="1332" y="59"/>
                    <a:pt x="1327" y="61"/>
                  </a:cubicBezTo>
                  <a:cubicBezTo>
                    <a:pt x="1326" y="56"/>
                    <a:pt x="1318" y="57"/>
                    <a:pt x="1312" y="57"/>
                  </a:cubicBezTo>
                  <a:cubicBezTo>
                    <a:pt x="1311" y="62"/>
                    <a:pt x="1318" y="59"/>
                    <a:pt x="1314" y="63"/>
                  </a:cubicBezTo>
                  <a:cubicBezTo>
                    <a:pt x="1308" y="62"/>
                    <a:pt x="1309" y="55"/>
                    <a:pt x="1307" y="52"/>
                  </a:cubicBezTo>
                  <a:cubicBezTo>
                    <a:pt x="1313" y="51"/>
                    <a:pt x="1313" y="50"/>
                    <a:pt x="1319" y="52"/>
                  </a:cubicBezTo>
                  <a:cubicBezTo>
                    <a:pt x="1322" y="49"/>
                    <a:pt x="1332" y="49"/>
                    <a:pt x="1334" y="47"/>
                  </a:cubicBezTo>
                  <a:cubicBezTo>
                    <a:pt x="1336" y="45"/>
                    <a:pt x="1342" y="44"/>
                    <a:pt x="1344" y="49"/>
                  </a:cubicBezTo>
                  <a:cubicBezTo>
                    <a:pt x="1338" y="49"/>
                    <a:pt x="1337" y="46"/>
                    <a:pt x="1334" y="50"/>
                  </a:cubicBezTo>
                  <a:cubicBezTo>
                    <a:pt x="1344" y="51"/>
                    <a:pt x="1350" y="52"/>
                    <a:pt x="1359" y="49"/>
                  </a:cubicBezTo>
                  <a:cubicBezTo>
                    <a:pt x="1359" y="51"/>
                    <a:pt x="1359" y="52"/>
                    <a:pt x="1360" y="50"/>
                  </a:cubicBezTo>
                  <a:cubicBezTo>
                    <a:pt x="1361" y="49"/>
                    <a:pt x="1362" y="52"/>
                    <a:pt x="1362" y="52"/>
                  </a:cubicBezTo>
                  <a:cubicBezTo>
                    <a:pt x="1365" y="52"/>
                    <a:pt x="1367" y="52"/>
                    <a:pt x="1370" y="52"/>
                  </a:cubicBezTo>
                  <a:cubicBezTo>
                    <a:pt x="1371" y="46"/>
                    <a:pt x="1360" y="51"/>
                    <a:pt x="1364" y="42"/>
                  </a:cubicBezTo>
                  <a:cubicBezTo>
                    <a:pt x="1360" y="41"/>
                    <a:pt x="1360" y="45"/>
                    <a:pt x="1359" y="45"/>
                  </a:cubicBezTo>
                  <a:cubicBezTo>
                    <a:pt x="1354" y="47"/>
                    <a:pt x="1344" y="46"/>
                    <a:pt x="1344" y="44"/>
                  </a:cubicBezTo>
                  <a:cubicBezTo>
                    <a:pt x="1347" y="44"/>
                    <a:pt x="1345" y="39"/>
                    <a:pt x="1349" y="39"/>
                  </a:cubicBezTo>
                  <a:cubicBezTo>
                    <a:pt x="1352" y="39"/>
                    <a:pt x="1353" y="41"/>
                    <a:pt x="1357" y="41"/>
                  </a:cubicBezTo>
                  <a:cubicBezTo>
                    <a:pt x="1359" y="40"/>
                    <a:pt x="1359" y="39"/>
                    <a:pt x="1362" y="39"/>
                  </a:cubicBezTo>
                  <a:cubicBezTo>
                    <a:pt x="1365" y="39"/>
                    <a:pt x="1365" y="42"/>
                    <a:pt x="1369" y="42"/>
                  </a:cubicBezTo>
                  <a:cubicBezTo>
                    <a:pt x="1371" y="42"/>
                    <a:pt x="1372" y="42"/>
                    <a:pt x="1374" y="41"/>
                  </a:cubicBezTo>
                  <a:cubicBezTo>
                    <a:pt x="1374" y="44"/>
                    <a:pt x="1378" y="43"/>
                    <a:pt x="1377" y="47"/>
                  </a:cubicBezTo>
                  <a:cubicBezTo>
                    <a:pt x="1377" y="50"/>
                    <a:pt x="1371" y="48"/>
                    <a:pt x="1372" y="52"/>
                  </a:cubicBezTo>
                  <a:cubicBezTo>
                    <a:pt x="1376" y="51"/>
                    <a:pt x="1384" y="54"/>
                    <a:pt x="1385" y="50"/>
                  </a:cubicBezTo>
                  <a:cubicBezTo>
                    <a:pt x="1383" y="48"/>
                    <a:pt x="1380" y="46"/>
                    <a:pt x="1380" y="42"/>
                  </a:cubicBezTo>
                  <a:cubicBezTo>
                    <a:pt x="1385" y="40"/>
                    <a:pt x="1390" y="40"/>
                    <a:pt x="1394" y="41"/>
                  </a:cubicBezTo>
                  <a:cubicBezTo>
                    <a:pt x="1399" y="41"/>
                    <a:pt x="1396" y="42"/>
                    <a:pt x="1400" y="41"/>
                  </a:cubicBezTo>
                  <a:cubicBezTo>
                    <a:pt x="1405" y="39"/>
                    <a:pt x="1412" y="43"/>
                    <a:pt x="1415" y="39"/>
                  </a:cubicBezTo>
                  <a:cubicBezTo>
                    <a:pt x="1410" y="36"/>
                    <a:pt x="1403" y="39"/>
                    <a:pt x="1400" y="39"/>
                  </a:cubicBezTo>
                  <a:cubicBezTo>
                    <a:pt x="1400" y="39"/>
                    <a:pt x="1400" y="37"/>
                    <a:pt x="1399" y="37"/>
                  </a:cubicBezTo>
                  <a:cubicBezTo>
                    <a:pt x="1398" y="38"/>
                    <a:pt x="1399" y="39"/>
                    <a:pt x="1397" y="39"/>
                  </a:cubicBezTo>
                  <a:cubicBezTo>
                    <a:pt x="1395" y="39"/>
                    <a:pt x="1394" y="38"/>
                    <a:pt x="1392" y="37"/>
                  </a:cubicBezTo>
                  <a:cubicBezTo>
                    <a:pt x="1386" y="37"/>
                    <a:pt x="1378" y="37"/>
                    <a:pt x="1372" y="37"/>
                  </a:cubicBezTo>
                  <a:cubicBezTo>
                    <a:pt x="1370" y="38"/>
                    <a:pt x="1369" y="39"/>
                    <a:pt x="1365" y="39"/>
                  </a:cubicBezTo>
                  <a:cubicBezTo>
                    <a:pt x="1362" y="39"/>
                    <a:pt x="1358" y="36"/>
                    <a:pt x="1355" y="36"/>
                  </a:cubicBezTo>
                  <a:cubicBezTo>
                    <a:pt x="1353" y="36"/>
                    <a:pt x="1350" y="37"/>
                    <a:pt x="1347" y="37"/>
                  </a:cubicBezTo>
                  <a:cubicBezTo>
                    <a:pt x="1344" y="38"/>
                    <a:pt x="1343" y="36"/>
                    <a:pt x="1340" y="36"/>
                  </a:cubicBezTo>
                  <a:cubicBezTo>
                    <a:pt x="1338" y="36"/>
                    <a:pt x="1339" y="38"/>
                    <a:pt x="1337" y="36"/>
                  </a:cubicBezTo>
                  <a:cubicBezTo>
                    <a:pt x="1336" y="35"/>
                    <a:pt x="1322" y="36"/>
                    <a:pt x="1322" y="36"/>
                  </a:cubicBezTo>
                  <a:cubicBezTo>
                    <a:pt x="1319" y="36"/>
                    <a:pt x="1319" y="37"/>
                    <a:pt x="1317" y="36"/>
                  </a:cubicBezTo>
                  <a:cubicBezTo>
                    <a:pt x="1315" y="34"/>
                    <a:pt x="1302" y="36"/>
                    <a:pt x="1302" y="37"/>
                  </a:cubicBezTo>
                  <a:cubicBezTo>
                    <a:pt x="1306" y="38"/>
                    <a:pt x="1310" y="38"/>
                    <a:pt x="1312" y="41"/>
                  </a:cubicBezTo>
                  <a:cubicBezTo>
                    <a:pt x="1307" y="42"/>
                    <a:pt x="1305" y="40"/>
                    <a:pt x="1302" y="42"/>
                  </a:cubicBezTo>
                  <a:cubicBezTo>
                    <a:pt x="1298" y="45"/>
                    <a:pt x="1300" y="41"/>
                    <a:pt x="1295" y="42"/>
                  </a:cubicBezTo>
                  <a:cubicBezTo>
                    <a:pt x="1295" y="42"/>
                    <a:pt x="1296" y="44"/>
                    <a:pt x="1295" y="44"/>
                  </a:cubicBezTo>
                  <a:cubicBezTo>
                    <a:pt x="1295" y="44"/>
                    <a:pt x="1293" y="44"/>
                    <a:pt x="1292" y="44"/>
                  </a:cubicBezTo>
                  <a:cubicBezTo>
                    <a:pt x="1292" y="44"/>
                    <a:pt x="1292" y="45"/>
                    <a:pt x="1292" y="45"/>
                  </a:cubicBezTo>
                  <a:cubicBezTo>
                    <a:pt x="1289" y="49"/>
                    <a:pt x="1275" y="43"/>
                    <a:pt x="1269" y="45"/>
                  </a:cubicBezTo>
                  <a:cubicBezTo>
                    <a:pt x="1270" y="40"/>
                    <a:pt x="1263" y="43"/>
                    <a:pt x="1264" y="39"/>
                  </a:cubicBezTo>
                  <a:cubicBezTo>
                    <a:pt x="1266" y="37"/>
                    <a:pt x="1269" y="41"/>
                    <a:pt x="1272" y="41"/>
                  </a:cubicBezTo>
                  <a:cubicBezTo>
                    <a:pt x="1272" y="41"/>
                    <a:pt x="1272" y="39"/>
                    <a:pt x="1272" y="39"/>
                  </a:cubicBezTo>
                  <a:cubicBezTo>
                    <a:pt x="1274" y="37"/>
                    <a:pt x="1286" y="39"/>
                    <a:pt x="1287" y="39"/>
                  </a:cubicBezTo>
                  <a:cubicBezTo>
                    <a:pt x="1290" y="39"/>
                    <a:pt x="1290" y="37"/>
                    <a:pt x="1294" y="37"/>
                  </a:cubicBezTo>
                  <a:cubicBezTo>
                    <a:pt x="1296" y="38"/>
                    <a:pt x="1295" y="41"/>
                    <a:pt x="1299" y="41"/>
                  </a:cubicBezTo>
                  <a:cubicBezTo>
                    <a:pt x="1301" y="35"/>
                    <a:pt x="1293" y="38"/>
                    <a:pt x="1292" y="34"/>
                  </a:cubicBezTo>
                  <a:cubicBezTo>
                    <a:pt x="1288" y="33"/>
                    <a:pt x="1289" y="37"/>
                    <a:pt x="1286" y="37"/>
                  </a:cubicBezTo>
                  <a:cubicBezTo>
                    <a:pt x="1281" y="34"/>
                    <a:pt x="1278" y="39"/>
                    <a:pt x="1276" y="36"/>
                  </a:cubicBezTo>
                  <a:cubicBezTo>
                    <a:pt x="1274" y="34"/>
                    <a:pt x="1266" y="38"/>
                    <a:pt x="1264" y="36"/>
                  </a:cubicBezTo>
                  <a:cubicBezTo>
                    <a:pt x="1262" y="36"/>
                    <a:pt x="1262" y="34"/>
                    <a:pt x="1259" y="34"/>
                  </a:cubicBezTo>
                  <a:cubicBezTo>
                    <a:pt x="1259" y="37"/>
                    <a:pt x="1256" y="35"/>
                    <a:pt x="1254" y="36"/>
                  </a:cubicBezTo>
                  <a:cubicBezTo>
                    <a:pt x="1253" y="37"/>
                    <a:pt x="1252" y="40"/>
                    <a:pt x="1249" y="39"/>
                  </a:cubicBezTo>
                  <a:cubicBezTo>
                    <a:pt x="1251" y="34"/>
                    <a:pt x="1246" y="35"/>
                    <a:pt x="1246" y="33"/>
                  </a:cubicBezTo>
                  <a:cubicBezTo>
                    <a:pt x="1238" y="32"/>
                    <a:pt x="1236" y="37"/>
                    <a:pt x="1231" y="37"/>
                  </a:cubicBezTo>
                  <a:cubicBezTo>
                    <a:pt x="1219" y="36"/>
                    <a:pt x="1210" y="36"/>
                    <a:pt x="1199" y="39"/>
                  </a:cubicBezTo>
                  <a:cubicBezTo>
                    <a:pt x="1194" y="38"/>
                    <a:pt x="1191" y="35"/>
                    <a:pt x="1186" y="34"/>
                  </a:cubicBezTo>
                  <a:cubicBezTo>
                    <a:pt x="1187" y="41"/>
                    <a:pt x="1181" y="34"/>
                    <a:pt x="1176" y="36"/>
                  </a:cubicBezTo>
                  <a:cubicBezTo>
                    <a:pt x="1176" y="41"/>
                    <a:pt x="1176" y="45"/>
                    <a:pt x="1172" y="47"/>
                  </a:cubicBezTo>
                  <a:cubicBezTo>
                    <a:pt x="1170" y="46"/>
                    <a:pt x="1170" y="45"/>
                    <a:pt x="1167" y="47"/>
                  </a:cubicBezTo>
                  <a:cubicBezTo>
                    <a:pt x="1167" y="48"/>
                    <a:pt x="1167" y="50"/>
                    <a:pt x="1166" y="50"/>
                  </a:cubicBezTo>
                  <a:cubicBezTo>
                    <a:pt x="1165" y="53"/>
                    <a:pt x="1168" y="53"/>
                    <a:pt x="1169" y="55"/>
                  </a:cubicBezTo>
                  <a:cubicBezTo>
                    <a:pt x="1168" y="56"/>
                    <a:pt x="1160" y="58"/>
                    <a:pt x="1159" y="55"/>
                  </a:cubicBezTo>
                  <a:cubicBezTo>
                    <a:pt x="1160" y="50"/>
                    <a:pt x="1158" y="42"/>
                    <a:pt x="1161" y="39"/>
                  </a:cubicBezTo>
                  <a:cubicBezTo>
                    <a:pt x="1145" y="36"/>
                    <a:pt x="1124" y="39"/>
                    <a:pt x="1109" y="42"/>
                  </a:cubicBezTo>
                  <a:cubicBezTo>
                    <a:pt x="1104" y="44"/>
                    <a:pt x="1100" y="38"/>
                    <a:pt x="1098" y="42"/>
                  </a:cubicBezTo>
                  <a:cubicBezTo>
                    <a:pt x="1100" y="42"/>
                    <a:pt x="1100" y="51"/>
                    <a:pt x="1098" y="50"/>
                  </a:cubicBezTo>
                  <a:cubicBezTo>
                    <a:pt x="1094" y="54"/>
                    <a:pt x="1087" y="46"/>
                    <a:pt x="1091" y="42"/>
                  </a:cubicBezTo>
                  <a:cubicBezTo>
                    <a:pt x="1087" y="43"/>
                    <a:pt x="1083" y="41"/>
                    <a:pt x="1079" y="41"/>
                  </a:cubicBezTo>
                  <a:cubicBezTo>
                    <a:pt x="1074" y="40"/>
                    <a:pt x="1068" y="42"/>
                    <a:pt x="1064" y="39"/>
                  </a:cubicBezTo>
                  <a:cubicBezTo>
                    <a:pt x="1063" y="36"/>
                    <a:pt x="1067" y="36"/>
                    <a:pt x="1068" y="36"/>
                  </a:cubicBezTo>
                  <a:cubicBezTo>
                    <a:pt x="1069" y="34"/>
                    <a:pt x="1067" y="30"/>
                    <a:pt x="1068" y="28"/>
                  </a:cubicBezTo>
                  <a:cubicBezTo>
                    <a:pt x="1071" y="26"/>
                    <a:pt x="1075" y="26"/>
                    <a:pt x="1079" y="25"/>
                  </a:cubicBezTo>
                  <a:cubicBezTo>
                    <a:pt x="1077" y="29"/>
                    <a:pt x="1073" y="30"/>
                    <a:pt x="1073" y="36"/>
                  </a:cubicBezTo>
                  <a:cubicBezTo>
                    <a:pt x="1079" y="36"/>
                    <a:pt x="1084" y="34"/>
                    <a:pt x="1088" y="31"/>
                  </a:cubicBezTo>
                  <a:cubicBezTo>
                    <a:pt x="1085" y="30"/>
                    <a:pt x="1082" y="28"/>
                    <a:pt x="1083" y="23"/>
                  </a:cubicBezTo>
                  <a:cubicBezTo>
                    <a:pt x="1085" y="21"/>
                    <a:pt x="1088" y="21"/>
                    <a:pt x="1093" y="22"/>
                  </a:cubicBezTo>
                  <a:cubicBezTo>
                    <a:pt x="1094" y="31"/>
                    <a:pt x="1094" y="29"/>
                    <a:pt x="1089" y="33"/>
                  </a:cubicBezTo>
                  <a:cubicBezTo>
                    <a:pt x="1092" y="33"/>
                    <a:pt x="1095" y="33"/>
                    <a:pt x="1098" y="33"/>
                  </a:cubicBezTo>
                  <a:cubicBezTo>
                    <a:pt x="1096" y="25"/>
                    <a:pt x="1103" y="26"/>
                    <a:pt x="1101" y="18"/>
                  </a:cubicBezTo>
                  <a:cubicBezTo>
                    <a:pt x="1098" y="16"/>
                    <a:pt x="1090" y="17"/>
                    <a:pt x="1084" y="17"/>
                  </a:cubicBezTo>
                  <a:cubicBezTo>
                    <a:pt x="1084" y="14"/>
                    <a:pt x="1083" y="13"/>
                    <a:pt x="1081" y="12"/>
                  </a:cubicBezTo>
                  <a:cubicBezTo>
                    <a:pt x="1082" y="15"/>
                    <a:pt x="1079" y="15"/>
                    <a:pt x="1078" y="17"/>
                  </a:cubicBezTo>
                  <a:cubicBezTo>
                    <a:pt x="1076" y="18"/>
                    <a:pt x="1076" y="21"/>
                    <a:pt x="1074" y="22"/>
                  </a:cubicBezTo>
                  <a:cubicBezTo>
                    <a:pt x="1070" y="24"/>
                    <a:pt x="1063" y="23"/>
                    <a:pt x="1059" y="26"/>
                  </a:cubicBezTo>
                  <a:cubicBezTo>
                    <a:pt x="1064" y="22"/>
                    <a:pt x="1057" y="25"/>
                    <a:pt x="1058" y="20"/>
                  </a:cubicBezTo>
                  <a:cubicBezTo>
                    <a:pt x="1053" y="20"/>
                    <a:pt x="1050" y="18"/>
                    <a:pt x="1048" y="15"/>
                  </a:cubicBezTo>
                  <a:cubicBezTo>
                    <a:pt x="1047" y="17"/>
                    <a:pt x="1048" y="20"/>
                    <a:pt x="1046" y="20"/>
                  </a:cubicBezTo>
                  <a:cubicBezTo>
                    <a:pt x="1039" y="20"/>
                    <a:pt x="1032" y="20"/>
                    <a:pt x="1028" y="18"/>
                  </a:cubicBezTo>
                  <a:cubicBezTo>
                    <a:pt x="1025" y="21"/>
                    <a:pt x="1025" y="26"/>
                    <a:pt x="1023" y="28"/>
                  </a:cubicBezTo>
                  <a:cubicBezTo>
                    <a:pt x="1017" y="29"/>
                    <a:pt x="1018" y="25"/>
                    <a:pt x="1014" y="25"/>
                  </a:cubicBezTo>
                  <a:cubicBezTo>
                    <a:pt x="1016" y="30"/>
                    <a:pt x="1016" y="28"/>
                    <a:pt x="1014" y="33"/>
                  </a:cubicBezTo>
                  <a:cubicBezTo>
                    <a:pt x="1017" y="34"/>
                    <a:pt x="1021" y="28"/>
                    <a:pt x="1023" y="33"/>
                  </a:cubicBezTo>
                  <a:cubicBezTo>
                    <a:pt x="1021" y="35"/>
                    <a:pt x="1013" y="33"/>
                    <a:pt x="1013" y="37"/>
                  </a:cubicBezTo>
                  <a:cubicBezTo>
                    <a:pt x="1018" y="39"/>
                    <a:pt x="1019" y="36"/>
                    <a:pt x="1023" y="36"/>
                  </a:cubicBezTo>
                  <a:cubicBezTo>
                    <a:pt x="1023" y="37"/>
                    <a:pt x="1024" y="38"/>
                    <a:pt x="1024" y="36"/>
                  </a:cubicBezTo>
                  <a:cubicBezTo>
                    <a:pt x="1026" y="37"/>
                    <a:pt x="1028" y="38"/>
                    <a:pt x="1028" y="41"/>
                  </a:cubicBezTo>
                  <a:cubicBezTo>
                    <a:pt x="1022" y="39"/>
                    <a:pt x="1021" y="45"/>
                    <a:pt x="1018" y="45"/>
                  </a:cubicBezTo>
                  <a:cubicBezTo>
                    <a:pt x="1015" y="46"/>
                    <a:pt x="1013" y="42"/>
                    <a:pt x="1008" y="44"/>
                  </a:cubicBezTo>
                  <a:cubicBezTo>
                    <a:pt x="1007" y="41"/>
                    <a:pt x="1004" y="39"/>
                    <a:pt x="1004" y="34"/>
                  </a:cubicBezTo>
                  <a:cubicBezTo>
                    <a:pt x="1007" y="34"/>
                    <a:pt x="1013" y="36"/>
                    <a:pt x="1011" y="31"/>
                  </a:cubicBezTo>
                  <a:cubicBezTo>
                    <a:pt x="1008" y="28"/>
                    <a:pt x="1005" y="32"/>
                    <a:pt x="1003" y="34"/>
                  </a:cubicBezTo>
                  <a:cubicBezTo>
                    <a:pt x="1002" y="31"/>
                    <a:pt x="993" y="35"/>
                    <a:pt x="993" y="31"/>
                  </a:cubicBezTo>
                  <a:cubicBezTo>
                    <a:pt x="995" y="31"/>
                    <a:pt x="1002" y="29"/>
                    <a:pt x="998" y="28"/>
                  </a:cubicBezTo>
                  <a:cubicBezTo>
                    <a:pt x="993" y="29"/>
                    <a:pt x="993" y="34"/>
                    <a:pt x="986" y="33"/>
                  </a:cubicBezTo>
                  <a:cubicBezTo>
                    <a:pt x="986" y="34"/>
                    <a:pt x="986" y="36"/>
                    <a:pt x="984" y="36"/>
                  </a:cubicBezTo>
                  <a:cubicBezTo>
                    <a:pt x="983" y="42"/>
                    <a:pt x="989" y="40"/>
                    <a:pt x="988" y="45"/>
                  </a:cubicBezTo>
                  <a:cubicBezTo>
                    <a:pt x="988" y="48"/>
                    <a:pt x="984" y="48"/>
                    <a:pt x="985" y="50"/>
                  </a:cubicBezTo>
                  <a:cubicBezTo>
                    <a:pt x="985" y="51"/>
                    <a:pt x="987" y="50"/>
                    <a:pt x="986" y="52"/>
                  </a:cubicBezTo>
                  <a:cubicBezTo>
                    <a:pt x="986" y="52"/>
                    <a:pt x="983" y="51"/>
                    <a:pt x="983" y="52"/>
                  </a:cubicBezTo>
                  <a:cubicBezTo>
                    <a:pt x="982" y="54"/>
                    <a:pt x="984" y="58"/>
                    <a:pt x="981" y="58"/>
                  </a:cubicBezTo>
                  <a:cubicBezTo>
                    <a:pt x="976" y="58"/>
                    <a:pt x="975" y="54"/>
                    <a:pt x="975" y="49"/>
                  </a:cubicBezTo>
                  <a:cubicBezTo>
                    <a:pt x="970" y="49"/>
                    <a:pt x="966" y="49"/>
                    <a:pt x="961" y="49"/>
                  </a:cubicBezTo>
                  <a:cubicBezTo>
                    <a:pt x="961" y="43"/>
                    <a:pt x="955" y="43"/>
                    <a:pt x="955" y="37"/>
                  </a:cubicBezTo>
                  <a:cubicBezTo>
                    <a:pt x="956" y="33"/>
                    <a:pt x="952" y="33"/>
                    <a:pt x="953" y="30"/>
                  </a:cubicBezTo>
                  <a:cubicBezTo>
                    <a:pt x="954" y="30"/>
                    <a:pt x="955" y="27"/>
                    <a:pt x="953" y="26"/>
                  </a:cubicBezTo>
                  <a:cubicBezTo>
                    <a:pt x="953" y="36"/>
                    <a:pt x="944" y="25"/>
                    <a:pt x="941" y="30"/>
                  </a:cubicBezTo>
                  <a:cubicBezTo>
                    <a:pt x="942" y="33"/>
                    <a:pt x="939" y="33"/>
                    <a:pt x="940" y="36"/>
                  </a:cubicBezTo>
                  <a:cubicBezTo>
                    <a:pt x="942" y="36"/>
                    <a:pt x="944" y="36"/>
                    <a:pt x="945" y="37"/>
                  </a:cubicBezTo>
                  <a:cubicBezTo>
                    <a:pt x="942" y="37"/>
                    <a:pt x="939" y="37"/>
                    <a:pt x="936" y="37"/>
                  </a:cubicBezTo>
                  <a:cubicBezTo>
                    <a:pt x="937" y="31"/>
                    <a:pt x="927" y="36"/>
                    <a:pt x="925" y="36"/>
                  </a:cubicBezTo>
                  <a:cubicBezTo>
                    <a:pt x="923" y="36"/>
                    <a:pt x="921" y="36"/>
                    <a:pt x="920" y="36"/>
                  </a:cubicBezTo>
                  <a:cubicBezTo>
                    <a:pt x="918" y="36"/>
                    <a:pt x="915" y="37"/>
                    <a:pt x="918" y="37"/>
                  </a:cubicBezTo>
                  <a:cubicBezTo>
                    <a:pt x="922" y="38"/>
                    <a:pt x="928" y="37"/>
                    <a:pt x="928" y="41"/>
                  </a:cubicBezTo>
                  <a:cubicBezTo>
                    <a:pt x="926" y="39"/>
                    <a:pt x="920" y="40"/>
                    <a:pt x="918" y="42"/>
                  </a:cubicBezTo>
                  <a:cubicBezTo>
                    <a:pt x="920" y="43"/>
                    <a:pt x="920" y="45"/>
                    <a:pt x="920" y="47"/>
                  </a:cubicBezTo>
                  <a:cubicBezTo>
                    <a:pt x="917" y="51"/>
                    <a:pt x="913" y="45"/>
                    <a:pt x="913" y="49"/>
                  </a:cubicBezTo>
                  <a:cubicBezTo>
                    <a:pt x="917" y="49"/>
                    <a:pt x="915" y="57"/>
                    <a:pt x="911" y="57"/>
                  </a:cubicBezTo>
                  <a:cubicBezTo>
                    <a:pt x="903" y="57"/>
                    <a:pt x="901" y="54"/>
                    <a:pt x="893" y="57"/>
                  </a:cubicBezTo>
                  <a:cubicBezTo>
                    <a:pt x="890" y="54"/>
                    <a:pt x="892" y="49"/>
                    <a:pt x="890" y="45"/>
                  </a:cubicBezTo>
                  <a:cubicBezTo>
                    <a:pt x="889" y="44"/>
                    <a:pt x="886" y="44"/>
                    <a:pt x="886" y="41"/>
                  </a:cubicBezTo>
                  <a:cubicBezTo>
                    <a:pt x="886" y="38"/>
                    <a:pt x="891" y="38"/>
                    <a:pt x="888" y="36"/>
                  </a:cubicBezTo>
                  <a:cubicBezTo>
                    <a:pt x="887" y="38"/>
                    <a:pt x="886" y="39"/>
                    <a:pt x="883" y="39"/>
                  </a:cubicBezTo>
                  <a:cubicBezTo>
                    <a:pt x="881" y="42"/>
                    <a:pt x="888" y="44"/>
                    <a:pt x="883" y="45"/>
                  </a:cubicBezTo>
                  <a:cubicBezTo>
                    <a:pt x="881" y="46"/>
                    <a:pt x="881" y="44"/>
                    <a:pt x="880" y="44"/>
                  </a:cubicBezTo>
                  <a:cubicBezTo>
                    <a:pt x="878" y="43"/>
                    <a:pt x="879" y="43"/>
                    <a:pt x="876" y="42"/>
                  </a:cubicBezTo>
                  <a:cubicBezTo>
                    <a:pt x="873" y="42"/>
                    <a:pt x="869" y="43"/>
                    <a:pt x="865" y="42"/>
                  </a:cubicBezTo>
                  <a:cubicBezTo>
                    <a:pt x="863" y="45"/>
                    <a:pt x="860" y="46"/>
                    <a:pt x="862" y="52"/>
                  </a:cubicBezTo>
                  <a:cubicBezTo>
                    <a:pt x="857" y="56"/>
                    <a:pt x="853" y="54"/>
                    <a:pt x="845" y="53"/>
                  </a:cubicBezTo>
                  <a:cubicBezTo>
                    <a:pt x="845" y="55"/>
                    <a:pt x="844" y="55"/>
                    <a:pt x="842" y="55"/>
                  </a:cubicBezTo>
                  <a:cubicBezTo>
                    <a:pt x="840" y="57"/>
                    <a:pt x="840" y="61"/>
                    <a:pt x="837" y="63"/>
                  </a:cubicBezTo>
                  <a:cubicBezTo>
                    <a:pt x="833" y="64"/>
                    <a:pt x="829" y="66"/>
                    <a:pt x="824" y="66"/>
                  </a:cubicBezTo>
                  <a:cubicBezTo>
                    <a:pt x="823" y="64"/>
                    <a:pt x="821" y="65"/>
                    <a:pt x="820" y="63"/>
                  </a:cubicBezTo>
                  <a:cubicBezTo>
                    <a:pt x="821" y="59"/>
                    <a:pt x="823" y="57"/>
                    <a:pt x="822" y="52"/>
                  </a:cubicBezTo>
                  <a:cubicBezTo>
                    <a:pt x="817" y="51"/>
                    <a:pt x="817" y="54"/>
                    <a:pt x="812" y="53"/>
                  </a:cubicBezTo>
                  <a:cubicBezTo>
                    <a:pt x="811" y="51"/>
                    <a:pt x="809" y="51"/>
                    <a:pt x="808" y="49"/>
                  </a:cubicBezTo>
                  <a:cubicBezTo>
                    <a:pt x="808" y="47"/>
                    <a:pt x="809" y="44"/>
                    <a:pt x="807" y="44"/>
                  </a:cubicBezTo>
                  <a:cubicBezTo>
                    <a:pt x="801" y="48"/>
                    <a:pt x="813" y="55"/>
                    <a:pt x="805" y="57"/>
                  </a:cubicBezTo>
                  <a:cubicBezTo>
                    <a:pt x="805" y="54"/>
                    <a:pt x="803" y="53"/>
                    <a:pt x="800" y="53"/>
                  </a:cubicBezTo>
                  <a:cubicBezTo>
                    <a:pt x="797" y="56"/>
                    <a:pt x="795" y="59"/>
                    <a:pt x="790" y="60"/>
                  </a:cubicBezTo>
                  <a:cubicBezTo>
                    <a:pt x="790" y="58"/>
                    <a:pt x="790" y="56"/>
                    <a:pt x="787" y="57"/>
                  </a:cubicBezTo>
                  <a:cubicBezTo>
                    <a:pt x="782" y="58"/>
                    <a:pt x="775" y="58"/>
                    <a:pt x="770" y="60"/>
                  </a:cubicBezTo>
                  <a:cubicBezTo>
                    <a:pt x="768" y="57"/>
                    <a:pt x="769" y="51"/>
                    <a:pt x="763" y="52"/>
                  </a:cubicBezTo>
                  <a:cubicBezTo>
                    <a:pt x="758" y="53"/>
                    <a:pt x="760" y="62"/>
                    <a:pt x="750" y="60"/>
                  </a:cubicBezTo>
                  <a:cubicBezTo>
                    <a:pt x="749" y="55"/>
                    <a:pt x="753" y="56"/>
                    <a:pt x="752" y="52"/>
                  </a:cubicBezTo>
                  <a:cubicBezTo>
                    <a:pt x="748" y="52"/>
                    <a:pt x="745" y="51"/>
                    <a:pt x="744" y="50"/>
                  </a:cubicBezTo>
                  <a:cubicBezTo>
                    <a:pt x="746" y="61"/>
                    <a:pt x="732" y="57"/>
                    <a:pt x="724" y="58"/>
                  </a:cubicBezTo>
                  <a:cubicBezTo>
                    <a:pt x="724" y="62"/>
                    <a:pt x="724" y="66"/>
                    <a:pt x="721" y="66"/>
                  </a:cubicBezTo>
                  <a:cubicBezTo>
                    <a:pt x="720" y="65"/>
                    <a:pt x="720" y="61"/>
                    <a:pt x="719" y="61"/>
                  </a:cubicBezTo>
                  <a:cubicBezTo>
                    <a:pt x="718" y="61"/>
                    <a:pt x="719" y="66"/>
                    <a:pt x="719" y="66"/>
                  </a:cubicBezTo>
                  <a:cubicBezTo>
                    <a:pt x="718" y="67"/>
                    <a:pt x="714" y="66"/>
                    <a:pt x="712" y="66"/>
                  </a:cubicBezTo>
                  <a:cubicBezTo>
                    <a:pt x="711" y="67"/>
                    <a:pt x="710" y="72"/>
                    <a:pt x="706" y="69"/>
                  </a:cubicBezTo>
                  <a:cubicBezTo>
                    <a:pt x="702" y="69"/>
                    <a:pt x="704" y="63"/>
                    <a:pt x="699" y="64"/>
                  </a:cubicBezTo>
                  <a:cubicBezTo>
                    <a:pt x="697" y="65"/>
                    <a:pt x="697" y="66"/>
                    <a:pt x="694" y="66"/>
                  </a:cubicBezTo>
                  <a:cubicBezTo>
                    <a:pt x="693" y="69"/>
                    <a:pt x="690" y="73"/>
                    <a:pt x="689" y="76"/>
                  </a:cubicBezTo>
                  <a:cubicBezTo>
                    <a:pt x="688" y="80"/>
                    <a:pt x="685" y="79"/>
                    <a:pt x="681" y="79"/>
                  </a:cubicBezTo>
                  <a:cubicBezTo>
                    <a:pt x="680" y="74"/>
                    <a:pt x="679" y="69"/>
                    <a:pt x="676" y="66"/>
                  </a:cubicBezTo>
                  <a:cubicBezTo>
                    <a:pt x="679" y="66"/>
                    <a:pt x="680" y="65"/>
                    <a:pt x="681" y="63"/>
                  </a:cubicBezTo>
                  <a:cubicBezTo>
                    <a:pt x="676" y="61"/>
                    <a:pt x="675" y="66"/>
                    <a:pt x="672" y="68"/>
                  </a:cubicBezTo>
                  <a:cubicBezTo>
                    <a:pt x="671" y="69"/>
                    <a:pt x="669" y="68"/>
                    <a:pt x="667" y="69"/>
                  </a:cubicBezTo>
                  <a:cubicBezTo>
                    <a:pt x="666" y="70"/>
                    <a:pt x="666" y="75"/>
                    <a:pt x="663" y="74"/>
                  </a:cubicBezTo>
                  <a:cubicBezTo>
                    <a:pt x="660" y="75"/>
                    <a:pt x="662" y="71"/>
                    <a:pt x="661" y="71"/>
                  </a:cubicBezTo>
                  <a:cubicBezTo>
                    <a:pt x="660" y="70"/>
                    <a:pt x="656" y="72"/>
                    <a:pt x="656" y="69"/>
                  </a:cubicBezTo>
                  <a:cubicBezTo>
                    <a:pt x="649" y="70"/>
                    <a:pt x="648" y="77"/>
                    <a:pt x="641" y="77"/>
                  </a:cubicBezTo>
                  <a:cubicBezTo>
                    <a:pt x="635" y="78"/>
                    <a:pt x="632" y="75"/>
                    <a:pt x="629" y="72"/>
                  </a:cubicBezTo>
                  <a:cubicBezTo>
                    <a:pt x="629" y="75"/>
                    <a:pt x="627" y="75"/>
                    <a:pt x="626" y="77"/>
                  </a:cubicBezTo>
                  <a:cubicBezTo>
                    <a:pt x="629" y="77"/>
                    <a:pt x="631" y="79"/>
                    <a:pt x="628" y="80"/>
                  </a:cubicBezTo>
                  <a:cubicBezTo>
                    <a:pt x="624" y="80"/>
                    <a:pt x="623" y="77"/>
                    <a:pt x="621" y="76"/>
                  </a:cubicBezTo>
                  <a:cubicBezTo>
                    <a:pt x="618" y="79"/>
                    <a:pt x="614" y="80"/>
                    <a:pt x="608" y="80"/>
                  </a:cubicBezTo>
                  <a:cubicBezTo>
                    <a:pt x="603" y="81"/>
                    <a:pt x="605" y="76"/>
                    <a:pt x="600" y="77"/>
                  </a:cubicBezTo>
                  <a:cubicBezTo>
                    <a:pt x="598" y="79"/>
                    <a:pt x="592" y="79"/>
                    <a:pt x="591" y="80"/>
                  </a:cubicBezTo>
                  <a:cubicBezTo>
                    <a:pt x="588" y="83"/>
                    <a:pt x="584" y="81"/>
                    <a:pt x="580" y="82"/>
                  </a:cubicBezTo>
                  <a:cubicBezTo>
                    <a:pt x="576" y="83"/>
                    <a:pt x="576" y="85"/>
                    <a:pt x="573" y="85"/>
                  </a:cubicBezTo>
                  <a:cubicBezTo>
                    <a:pt x="571" y="85"/>
                    <a:pt x="570" y="82"/>
                    <a:pt x="567" y="83"/>
                  </a:cubicBezTo>
                  <a:cubicBezTo>
                    <a:pt x="563" y="84"/>
                    <a:pt x="566" y="89"/>
                    <a:pt x="562" y="88"/>
                  </a:cubicBezTo>
                  <a:cubicBezTo>
                    <a:pt x="561" y="86"/>
                    <a:pt x="559" y="84"/>
                    <a:pt x="557" y="83"/>
                  </a:cubicBezTo>
                  <a:cubicBezTo>
                    <a:pt x="555" y="85"/>
                    <a:pt x="553" y="86"/>
                    <a:pt x="550" y="87"/>
                  </a:cubicBezTo>
                  <a:cubicBezTo>
                    <a:pt x="548" y="87"/>
                    <a:pt x="544" y="88"/>
                    <a:pt x="542" y="88"/>
                  </a:cubicBezTo>
                  <a:cubicBezTo>
                    <a:pt x="533" y="90"/>
                    <a:pt x="521" y="88"/>
                    <a:pt x="512" y="90"/>
                  </a:cubicBezTo>
                  <a:cubicBezTo>
                    <a:pt x="509" y="90"/>
                    <a:pt x="508" y="93"/>
                    <a:pt x="505" y="93"/>
                  </a:cubicBezTo>
                  <a:cubicBezTo>
                    <a:pt x="500" y="93"/>
                    <a:pt x="494" y="93"/>
                    <a:pt x="489" y="93"/>
                  </a:cubicBezTo>
                  <a:cubicBezTo>
                    <a:pt x="486" y="93"/>
                    <a:pt x="487" y="91"/>
                    <a:pt x="486" y="93"/>
                  </a:cubicBezTo>
                  <a:cubicBezTo>
                    <a:pt x="485" y="94"/>
                    <a:pt x="483" y="91"/>
                    <a:pt x="484" y="91"/>
                  </a:cubicBezTo>
                  <a:cubicBezTo>
                    <a:pt x="481" y="91"/>
                    <a:pt x="480" y="93"/>
                    <a:pt x="477" y="93"/>
                  </a:cubicBezTo>
                  <a:cubicBezTo>
                    <a:pt x="479" y="93"/>
                    <a:pt x="471" y="91"/>
                    <a:pt x="472" y="95"/>
                  </a:cubicBezTo>
                  <a:cubicBezTo>
                    <a:pt x="477" y="96"/>
                    <a:pt x="485" y="93"/>
                    <a:pt x="487" y="96"/>
                  </a:cubicBezTo>
                  <a:cubicBezTo>
                    <a:pt x="482" y="96"/>
                    <a:pt x="479" y="98"/>
                    <a:pt x="479" y="102"/>
                  </a:cubicBezTo>
                  <a:cubicBezTo>
                    <a:pt x="480" y="107"/>
                    <a:pt x="484" y="109"/>
                    <a:pt x="486" y="112"/>
                  </a:cubicBezTo>
                  <a:cubicBezTo>
                    <a:pt x="486" y="115"/>
                    <a:pt x="488" y="115"/>
                    <a:pt x="490" y="117"/>
                  </a:cubicBezTo>
                  <a:cubicBezTo>
                    <a:pt x="483" y="119"/>
                    <a:pt x="480" y="121"/>
                    <a:pt x="471" y="118"/>
                  </a:cubicBezTo>
                  <a:cubicBezTo>
                    <a:pt x="471" y="122"/>
                    <a:pt x="472" y="124"/>
                    <a:pt x="473" y="126"/>
                  </a:cubicBezTo>
                  <a:cubicBezTo>
                    <a:pt x="467" y="127"/>
                    <a:pt x="473" y="131"/>
                    <a:pt x="470" y="136"/>
                  </a:cubicBezTo>
                  <a:cubicBezTo>
                    <a:pt x="474" y="136"/>
                    <a:pt x="475" y="133"/>
                    <a:pt x="480" y="134"/>
                  </a:cubicBezTo>
                  <a:cubicBezTo>
                    <a:pt x="481" y="127"/>
                    <a:pt x="475" y="135"/>
                    <a:pt x="475" y="131"/>
                  </a:cubicBezTo>
                  <a:cubicBezTo>
                    <a:pt x="476" y="130"/>
                    <a:pt x="476" y="128"/>
                    <a:pt x="477" y="126"/>
                  </a:cubicBezTo>
                  <a:cubicBezTo>
                    <a:pt x="477" y="126"/>
                    <a:pt x="480" y="127"/>
                    <a:pt x="480" y="126"/>
                  </a:cubicBezTo>
                  <a:cubicBezTo>
                    <a:pt x="481" y="125"/>
                    <a:pt x="478" y="124"/>
                    <a:pt x="478" y="123"/>
                  </a:cubicBezTo>
                  <a:cubicBezTo>
                    <a:pt x="479" y="122"/>
                    <a:pt x="483" y="123"/>
                    <a:pt x="483" y="122"/>
                  </a:cubicBezTo>
                  <a:cubicBezTo>
                    <a:pt x="479" y="126"/>
                    <a:pt x="486" y="124"/>
                    <a:pt x="487" y="128"/>
                  </a:cubicBezTo>
                  <a:cubicBezTo>
                    <a:pt x="485" y="129"/>
                    <a:pt x="485" y="132"/>
                    <a:pt x="484" y="134"/>
                  </a:cubicBezTo>
                  <a:cubicBezTo>
                    <a:pt x="483" y="136"/>
                    <a:pt x="476" y="139"/>
                    <a:pt x="482" y="141"/>
                  </a:cubicBezTo>
                  <a:cubicBezTo>
                    <a:pt x="482" y="138"/>
                    <a:pt x="485" y="137"/>
                    <a:pt x="489" y="137"/>
                  </a:cubicBezTo>
                  <a:cubicBezTo>
                    <a:pt x="489" y="139"/>
                    <a:pt x="487" y="139"/>
                    <a:pt x="487" y="141"/>
                  </a:cubicBezTo>
                  <a:cubicBezTo>
                    <a:pt x="494" y="140"/>
                    <a:pt x="494" y="144"/>
                    <a:pt x="496" y="148"/>
                  </a:cubicBezTo>
                  <a:cubicBezTo>
                    <a:pt x="492" y="149"/>
                    <a:pt x="491" y="152"/>
                    <a:pt x="489" y="152"/>
                  </a:cubicBezTo>
                  <a:cubicBezTo>
                    <a:pt x="488" y="151"/>
                    <a:pt x="489" y="147"/>
                    <a:pt x="486" y="148"/>
                  </a:cubicBezTo>
                  <a:cubicBezTo>
                    <a:pt x="485" y="153"/>
                    <a:pt x="483" y="156"/>
                    <a:pt x="478" y="156"/>
                  </a:cubicBezTo>
                  <a:cubicBezTo>
                    <a:pt x="471" y="156"/>
                    <a:pt x="469" y="150"/>
                    <a:pt x="459" y="152"/>
                  </a:cubicBezTo>
                  <a:cubicBezTo>
                    <a:pt x="460" y="147"/>
                    <a:pt x="455" y="146"/>
                    <a:pt x="454" y="150"/>
                  </a:cubicBezTo>
                  <a:cubicBezTo>
                    <a:pt x="456" y="150"/>
                    <a:pt x="458" y="150"/>
                    <a:pt x="458" y="152"/>
                  </a:cubicBezTo>
                  <a:cubicBezTo>
                    <a:pt x="455" y="154"/>
                    <a:pt x="447" y="154"/>
                    <a:pt x="444" y="152"/>
                  </a:cubicBezTo>
                  <a:cubicBezTo>
                    <a:pt x="445" y="158"/>
                    <a:pt x="443" y="161"/>
                    <a:pt x="440" y="164"/>
                  </a:cubicBezTo>
                  <a:cubicBezTo>
                    <a:pt x="431" y="167"/>
                    <a:pt x="424" y="156"/>
                    <a:pt x="420" y="164"/>
                  </a:cubicBezTo>
                  <a:cubicBezTo>
                    <a:pt x="421" y="165"/>
                    <a:pt x="423" y="164"/>
                    <a:pt x="423" y="166"/>
                  </a:cubicBezTo>
                  <a:cubicBezTo>
                    <a:pt x="416" y="167"/>
                    <a:pt x="418" y="175"/>
                    <a:pt x="419" y="180"/>
                  </a:cubicBezTo>
                  <a:cubicBezTo>
                    <a:pt x="416" y="183"/>
                    <a:pt x="416" y="187"/>
                    <a:pt x="411" y="188"/>
                  </a:cubicBezTo>
                  <a:cubicBezTo>
                    <a:pt x="409" y="189"/>
                    <a:pt x="406" y="188"/>
                    <a:pt x="404" y="188"/>
                  </a:cubicBezTo>
                  <a:cubicBezTo>
                    <a:pt x="403" y="188"/>
                    <a:pt x="402" y="187"/>
                    <a:pt x="403" y="187"/>
                  </a:cubicBezTo>
                  <a:cubicBezTo>
                    <a:pt x="400" y="186"/>
                    <a:pt x="397" y="188"/>
                    <a:pt x="396" y="187"/>
                  </a:cubicBezTo>
                  <a:cubicBezTo>
                    <a:pt x="392" y="179"/>
                    <a:pt x="401" y="178"/>
                    <a:pt x="402" y="171"/>
                  </a:cubicBezTo>
                  <a:cubicBezTo>
                    <a:pt x="399" y="167"/>
                    <a:pt x="392" y="166"/>
                    <a:pt x="392" y="160"/>
                  </a:cubicBezTo>
                  <a:cubicBezTo>
                    <a:pt x="390" y="159"/>
                    <a:pt x="389" y="160"/>
                    <a:pt x="388" y="161"/>
                  </a:cubicBezTo>
                  <a:cubicBezTo>
                    <a:pt x="385" y="164"/>
                    <a:pt x="384" y="168"/>
                    <a:pt x="379" y="169"/>
                  </a:cubicBezTo>
                  <a:cubicBezTo>
                    <a:pt x="377" y="166"/>
                    <a:pt x="374" y="165"/>
                    <a:pt x="374" y="163"/>
                  </a:cubicBezTo>
                  <a:cubicBezTo>
                    <a:pt x="373" y="162"/>
                    <a:pt x="374" y="160"/>
                    <a:pt x="372" y="160"/>
                  </a:cubicBezTo>
                  <a:cubicBezTo>
                    <a:pt x="368" y="163"/>
                    <a:pt x="373" y="165"/>
                    <a:pt x="372" y="171"/>
                  </a:cubicBezTo>
                  <a:cubicBezTo>
                    <a:pt x="371" y="171"/>
                    <a:pt x="370" y="172"/>
                    <a:pt x="371" y="174"/>
                  </a:cubicBezTo>
                  <a:cubicBezTo>
                    <a:pt x="367" y="174"/>
                    <a:pt x="366" y="177"/>
                    <a:pt x="364" y="179"/>
                  </a:cubicBezTo>
                  <a:cubicBezTo>
                    <a:pt x="364" y="176"/>
                    <a:pt x="362" y="180"/>
                    <a:pt x="361" y="177"/>
                  </a:cubicBezTo>
                  <a:cubicBezTo>
                    <a:pt x="361" y="175"/>
                    <a:pt x="368" y="174"/>
                    <a:pt x="362" y="172"/>
                  </a:cubicBezTo>
                  <a:cubicBezTo>
                    <a:pt x="362" y="175"/>
                    <a:pt x="358" y="174"/>
                    <a:pt x="356" y="174"/>
                  </a:cubicBezTo>
                  <a:cubicBezTo>
                    <a:pt x="356" y="172"/>
                    <a:pt x="357" y="170"/>
                    <a:pt x="357" y="169"/>
                  </a:cubicBezTo>
                  <a:cubicBezTo>
                    <a:pt x="352" y="169"/>
                    <a:pt x="350" y="165"/>
                    <a:pt x="344" y="164"/>
                  </a:cubicBezTo>
                  <a:cubicBezTo>
                    <a:pt x="344" y="168"/>
                    <a:pt x="341" y="170"/>
                    <a:pt x="339" y="172"/>
                  </a:cubicBezTo>
                  <a:cubicBezTo>
                    <a:pt x="331" y="175"/>
                    <a:pt x="334" y="166"/>
                    <a:pt x="326" y="168"/>
                  </a:cubicBezTo>
                  <a:cubicBezTo>
                    <a:pt x="323" y="168"/>
                    <a:pt x="325" y="173"/>
                    <a:pt x="321" y="172"/>
                  </a:cubicBezTo>
                  <a:cubicBezTo>
                    <a:pt x="316" y="171"/>
                    <a:pt x="318" y="171"/>
                    <a:pt x="313" y="172"/>
                  </a:cubicBezTo>
                  <a:cubicBezTo>
                    <a:pt x="311" y="170"/>
                    <a:pt x="311" y="166"/>
                    <a:pt x="308" y="166"/>
                  </a:cubicBezTo>
                  <a:cubicBezTo>
                    <a:pt x="308" y="168"/>
                    <a:pt x="306" y="168"/>
                    <a:pt x="304" y="169"/>
                  </a:cubicBezTo>
                  <a:cubicBezTo>
                    <a:pt x="303" y="170"/>
                    <a:pt x="302" y="171"/>
                    <a:pt x="301" y="172"/>
                  </a:cubicBezTo>
                  <a:cubicBezTo>
                    <a:pt x="300" y="172"/>
                    <a:pt x="299" y="174"/>
                    <a:pt x="298" y="174"/>
                  </a:cubicBezTo>
                  <a:cubicBezTo>
                    <a:pt x="291" y="174"/>
                    <a:pt x="284" y="174"/>
                    <a:pt x="277" y="174"/>
                  </a:cubicBezTo>
                  <a:cubicBezTo>
                    <a:pt x="276" y="176"/>
                    <a:pt x="275" y="177"/>
                    <a:pt x="272" y="177"/>
                  </a:cubicBezTo>
                  <a:cubicBezTo>
                    <a:pt x="270" y="179"/>
                    <a:pt x="271" y="184"/>
                    <a:pt x="265" y="183"/>
                  </a:cubicBezTo>
                  <a:cubicBezTo>
                    <a:pt x="259" y="175"/>
                    <a:pt x="247" y="181"/>
                    <a:pt x="241" y="187"/>
                  </a:cubicBezTo>
                  <a:cubicBezTo>
                    <a:pt x="241" y="184"/>
                    <a:pt x="241" y="182"/>
                    <a:pt x="240" y="180"/>
                  </a:cubicBezTo>
                  <a:cubicBezTo>
                    <a:pt x="231" y="183"/>
                    <a:pt x="218" y="185"/>
                    <a:pt x="204" y="187"/>
                  </a:cubicBezTo>
                  <a:cubicBezTo>
                    <a:pt x="200" y="187"/>
                    <a:pt x="196" y="186"/>
                    <a:pt x="191" y="187"/>
                  </a:cubicBezTo>
                  <a:cubicBezTo>
                    <a:pt x="190" y="187"/>
                    <a:pt x="189" y="188"/>
                    <a:pt x="188" y="188"/>
                  </a:cubicBezTo>
                  <a:cubicBezTo>
                    <a:pt x="185" y="189"/>
                    <a:pt x="183" y="188"/>
                    <a:pt x="181" y="190"/>
                  </a:cubicBezTo>
                  <a:cubicBezTo>
                    <a:pt x="180" y="192"/>
                    <a:pt x="168" y="189"/>
                    <a:pt x="165" y="190"/>
                  </a:cubicBezTo>
                  <a:cubicBezTo>
                    <a:pt x="163" y="190"/>
                    <a:pt x="163" y="191"/>
                    <a:pt x="162" y="191"/>
                  </a:cubicBezTo>
                  <a:cubicBezTo>
                    <a:pt x="157" y="192"/>
                    <a:pt x="155" y="193"/>
                    <a:pt x="154" y="193"/>
                  </a:cubicBezTo>
                  <a:cubicBezTo>
                    <a:pt x="148" y="194"/>
                    <a:pt x="148" y="192"/>
                    <a:pt x="150" y="196"/>
                  </a:cubicBezTo>
                  <a:cubicBezTo>
                    <a:pt x="151" y="199"/>
                    <a:pt x="152" y="195"/>
                    <a:pt x="154" y="194"/>
                  </a:cubicBezTo>
                  <a:cubicBezTo>
                    <a:pt x="156" y="193"/>
                    <a:pt x="158" y="194"/>
                    <a:pt x="159" y="194"/>
                  </a:cubicBezTo>
                  <a:cubicBezTo>
                    <a:pt x="161" y="197"/>
                    <a:pt x="170" y="188"/>
                    <a:pt x="170" y="194"/>
                  </a:cubicBezTo>
                  <a:cubicBezTo>
                    <a:pt x="159" y="193"/>
                    <a:pt x="163" y="205"/>
                    <a:pt x="156" y="207"/>
                  </a:cubicBezTo>
                  <a:cubicBezTo>
                    <a:pt x="151" y="207"/>
                    <a:pt x="152" y="210"/>
                    <a:pt x="148" y="210"/>
                  </a:cubicBezTo>
                  <a:cubicBezTo>
                    <a:pt x="144" y="211"/>
                    <a:pt x="137" y="205"/>
                    <a:pt x="136" y="212"/>
                  </a:cubicBezTo>
                  <a:cubicBezTo>
                    <a:pt x="139" y="213"/>
                    <a:pt x="142" y="207"/>
                    <a:pt x="143" y="212"/>
                  </a:cubicBezTo>
                  <a:cubicBezTo>
                    <a:pt x="142" y="214"/>
                    <a:pt x="141" y="216"/>
                    <a:pt x="140" y="217"/>
                  </a:cubicBezTo>
                  <a:cubicBezTo>
                    <a:pt x="138" y="212"/>
                    <a:pt x="119" y="212"/>
                    <a:pt x="118" y="217"/>
                  </a:cubicBezTo>
                  <a:cubicBezTo>
                    <a:pt x="124" y="216"/>
                    <a:pt x="130" y="213"/>
                    <a:pt x="133" y="218"/>
                  </a:cubicBezTo>
                  <a:cubicBezTo>
                    <a:pt x="129" y="217"/>
                    <a:pt x="122" y="221"/>
                    <a:pt x="127" y="223"/>
                  </a:cubicBezTo>
                  <a:cubicBezTo>
                    <a:pt x="128" y="218"/>
                    <a:pt x="131" y="222"/>
                    <a:pt x="132" y="221"/>
                  </a:cubicBezTo>
                  <a:cubicBezTo>
                    <a:pt x="133" y="221"/>
                    <a:pt x="137" y="213"/>
                    <a:pt x="140" y="218"/>
                  </a:cubicBezTo>
                  <a:cubicBezTo>
                    <a:pt x="140" y="225"/>
                    <a:pt x="135" y="219"/>
                    <a:pt x="135" y="223"/>
                  </a:cubicBezTo>
                  <a:cubicBezTo>
                    <a:pt x="135" y="226"/>
                    <a:pt x="129" y="227"/>
                    <a:pt x="134" y="228"/>
                  </a:cubicBezTo>
                  <a:cubicBezTo>
                    <a:pt x="134" y="226"/>
                    <a:pt x="136" y="225"/>
                    <a:pt x="139" y="225"/>
                  </a:cubicBezTo>
                  <a:cubicBezTo>
                    <a:pt x="139" y="226"/>
                    <a:pt x="136" y="227"/>
                    <a:pt x="139" y="228"/>
                  </a:cubicBezTo>
                  <a:cubicBezTo>
                    <a:pt x="141" y="228"/>
                    <a:pt x="141" y="230"/>
                    <a:pt x="142" y="231"/>
                  </a:cubicBezTo>
                  <a:cubicBezTo>
                    <a:pt x="137" y="231"/>
                    <a:pt x="143" y="234"/>
                    <a:pt x="142" y="237"/>
                  </a:cubicBezTo>
                  <a:cubicBezTo>
                    <a:pt x="142" y="240"/>
                    <a:pt x="140" y="240"/>
                    <a:pt x="143" y="242"/>
                  </a:cubicBezTo>
                  <a:cubicBezTo>
                    <a:pt x="143" y="242"/>
                    <a:pt x="142" y="245"/>
                    <a:pt x="143" y="245"/>
                  </a:cubicBezTo>
                  <a:cubicBezTo>
                    <a:pt x="144" y="246"/>
                    <a:pt x="146" y="245"/>
                    <a:pt x="146" y="247"/>
                  </a:cubicBezTo>
                  <a:cubicBezTo>
                    <a:pt x="144" y="247"/>
                    <a:pt x="142" y="247"/>
                    <a:pt x="141" y="248"/>
                  </a:cubicBezTo>
                  <a:cubicBezTo>
                    <a:pt x="148" y="252"/>
                    <a:pt x="152" y="248"/>
                    <a:pt x="160" y="248"/>
                  </a:cubicBezTo>
                  <a:cubicBezTo>
                    <a:pt x="160" y="243"/>
                    <a:pt x="153" y="246"/>
                    <a:pt x="153" y="242"/>
                  </a:cubicBezTo>
                  <a:cubicBezTo>
                    <a:pt x="155" y="242"/>
                    <a:pt x="156" y="240"/>
                    <a:pt x="159" y="240"/>
                  </a:cubicBezTo>
                  <a:cubicBezTo>
                    <a:pt x="157" y="246"/>
                    <a:pt x="165" y="241"/>
                    <a:pt x="164" y="245"/>
                  </a:cubicBezTo>
                  <a:cubicBezTo>
                    <a:pt x="156" y="246"/>
                    <a:pt x="165" y="249"/>
                    <a:pt x="166" y="250"/>
                  </a:cubicBezTo>
                  <a:cubicBezTo>
                    <a:pt x="165" y="250"/>
                    <a:pt x="164" y="251"/>
                    <a:pt x="165" y="253"/>
                  </a:cubicBezTo>
                  <a:cubicBezTo>
                    <a:pt x="160" y="249"/>
                    <a:pt x="153" y="257"/>
                    <a:pt x="148" y="253"/>
                  </a:cubicBezTo>
                  <a:cubicBezTo>
                    <a:pt x="149" y="260"/>
                    <a:pt x="154" y="253"/>
                    <a:pt x="158" y="255"/>
                  </a:cubicBezTo>
                  <a:cubicBezTo>
                    <a:pt x="160" y="260"/>
                    <a:pt x="160" y="258"/>
                    <a:pt x="157" y="261"/>
                  </a:cubicBezTo>
                  <a:cubicBezTo>
                    <a:pt x="159" y="261"/>
                    <a:pt x="161" y="262"/>
                    <a:pt x="160" y="264"/>
                  </a:cubicBezTo>
                  <a:cubicBezTo>
                    <a:pt x="162" y="264"/>
                    <a:pt x="162" y="267"/>
                    <a:pt x="160" y="267"/>
                  </a:cubicBezTo>
                  <a:cubicBezTo>
                    <a:pt x="160" y="267"/>
                    <a:pt x="160" y="264"/>
                    <a:pt x="159" y="264"/>
                  </a:cubicBezTo>
                  <a:cubicBezTo>
                    <a:pt x="159" y="264"/>
                    <a:pt x="157" y="270"/>
                    <a:pt x="157" y="269"/>
                  </a:cubicBezTo>
                  <a:cubicBezTo>
                    <a:pt x="157" y="271"/>
                    <a:pt x="159" y="271"/>
                    <a:pt x="159" y="274"/>
                  </a:cubicBezTo>
                  <a:cubicBezTo>
                    <a:pt x="156" y="273"/>
                    <a:pt x="156" y="276"/>
                    <a:pt x="153" y="275"/>
                  </a:cubicBezTo>
                  <a:cubicBezTo>
                    <a:pt x="152" y="273"/>
                    <a:pt x="153" y="270"/>
                    <a:pt x="154" y="269"/>
                  </a:cubicBezTo>
                  <a:cubicBezTo>
                    <a:pt x="151" y="269"/>
                    <a:pt x="148" y="268"/>
                    <a:pt x="147" y="271"/>
                  </a:cubicBezTo>
                  <a:cubicBezTo>
                    <a:pt x="149" y="271"/>
                    <a:pt x="151" y="271"/>
                    <a:pt x="151" y="274"/>
                  </a:cubicBezTo>
                  <a:cubicBezTo>
                    <a:pt x="144" y="272"/>
                    <a:pt x="147" y="278"/>
                    <a:pt x="143" y="279"/>
                  </a:cubicBezTo>
                  <a:cubicBezTo>
                    <a:pt x="142" y="279"/>
                    <a:pt x="140" y="279"/>
                    <a:pt x="140" y="280"/>
                  </a:cubicBezTo>
                  <a:cubicBezTo>
                    <a:pt x="142" y="280"/>
                    <a:pt x="144" y="281"/>
                    <a:pt x="143" y="283"/>
                  </a:cubicBezTo>
                  <a:cubicBezTo>
                    <a:pt x="143" y="285"/>
                    <a:pt x="146" y="285"/>
                    <a:pt x="147" y="286"/>
                  </a:cubicBezTo>
                  <a:cubicBezTo>
                    <a:pt x="144" y="285"/>
                    <a:pt x="144" y="291"/>
                    <a:pt x="143" y="291"/>
                  </a:cubicBezTo>
                  <a:cubicBezTo>
                    <a:pt x="143" y="292"/>
                    <a:pt x="140" y="289"/>
                    <a:pt x="140" y="290"/>
                  </a:cubicBezTo>
                  <a:cubicBezTo>
                    <a:pt x="139" y="291"/>
                    <a:pt x="139" y="294"/>
                    <a:pt x="139" y="296"/>
                  </a:cubicBezTo>
                  <a:cubicBezTo>
                    <a:pt x="139" y="296"/>
                    <a:pt x="138" y="296"/>
                    <a:pt x="137" y="298"/>
                  </a:cubicBezTo>
                  <a:cubicBezTo>
                    <a:pt x="137" y="299"/>
                    <a:pt x="138" y="301"/>
                    <a:pt x="137" y="302"/>
                  </a:cubicBezTo>
                  <a:cubicBezTo>
                    <a:pt x="139" y="305"/>
                    <a:pt x="144" y="303"/>
                    <a:pt x="144" y="305"/>
                  </a:cubicBezTo>
                  <a:cubicBezTo>
                    <a:pt x="141" y="305"/>
                    <a:pt x="141" y="308"/>
                    <a:pt x="139" y="309"/>
                  </a:cubicBezTo>
                  <a:cubicBezTo>
                    <a:pt x="139" y="306"/>
                    <a:pt x="135" y="308"/>
                    <a:pt x="134" y="305"/>
                  </a:cubicBezTo>
                  <a:cubicBezTo>
                    <a:pt x="134" y="304"/>
                    <a:pt x="137" y="303"/>
                    <a:pt x="134" y="302"/>
                  </a:cubicBezTo>
                  <a:cubicBezTo>
                    <a:pt x="132" y="307"/>
                    <a:pt x="124" y="299"/>
                    <a:pt x="129" y="296"/>
                  </a:cubicBezTo>
                  <a:cubicBezTo>
                    <a:pt x="124" y="296"/>
                    <a:pt x="123" y="300"/>
                    <a:pt x="123" y="304"/>
                  </a:cubicBezTo>
                  <a:cubicBezTo>
                    <a:pt x="125" y="304"/>
                    <a:pt x="125" y="306"/>
                    <a:pt x="125" y="309"/>
                  </a:cubicBezTo>
                  <a:cubicBezTo>
                    <a:pt x="129" y="308"/>
                    <a:pt x="129" y="313"/>
                    <a:pt x="132" y="315"/>
                  </a:cubicBezTo>
                  <a:cubicBezTo>
                    <a:pt x="127" y="316"/>
                    <a:pt x="130" y="325"/>
                    <a:pt x="127" y="328"/>
                  </a:cubicBezTo>
                  <a:cubicBezTo>
                    <a:pt x="132" y="330"/>
                    <a:pt x="131" y="319"/>
                    <a:pt x="134" y="325"/>
                  </a:cubicBezTo>
                  <a:cubicBezTo>
                    <a:pt x="134" y="330"/>
                    <a:pt x="129" y="328"/>
                    <a:pt x="132" y="331"/>
                  </a:cubicBezTo>
                  <a:cubicBezTo>
                    <a:pt x="133" y="332"/>
                    <a:pt x="129" y="335"/>
                    <a:pt x="129" y="336"/>
                  </a:cubicBezTo>
                  <a:cubicBezTo>
                    <a:pt x="131" y="335"/>
                    <a:pt x="132" y="338"/>
                    <a:pt x="133" y="336"/>
                  </a:cubicBezTo>
                  <a:cubicBezTo>
                    <a:pt x="135" y="336"/>
                    <a:pt x="134" y="340"/>
                    <a:pt x="138" y="339"/>
                  </a:cubicBezTo>
                  <a:cubicBezTo>
                    <a:pt x="138" y="337"/>
                    <a:pt x="137" y="336"/>
                    <a:pt x="137" y="334"/>
                  </a:cubicBezTo>
                  <a:cubicBezTo>
                    <a:pt x="137" y="333"/>
                    <a:pt x="139" y="333"/>
                    <a:pt x="139" y="332"/>
                  </a:cubicBezTo>
                  <a:cubicBezTo>
                    <a:pt x="139" y="329"/>
                    <a:pt x="137" y="324"/>
                    <a:pt x="140" y="323"/>
                  </a:cubicBezTo>
                  <a:cubicBezTo>
                    <a:pt x="144" y="323"/>
                    <a:pt x="147" y="325"/>
                    <a:pt x="149" y="328"/>
                  </a:cubicBezTo>
                  <a:cubicBezTo>
                    <a:pt x="149" y="328"/>
                    <a:pt x="148" y="330"/>
                    <a:pt x="149" y="331"/>
                  </a:cubicBezTo>
                  <a:cubicBezTo>
                    <a:pt x="149" y="332"/>
                    <a:pt x="152" y="331"/>
                    <a:pt x="152" y="332"/>
                  </a:cubicBezTo>
                  <a:cubicBezTo>
                    <a:pt x="150" y="333"/>
                    <a:pt x="148" y="334"/>
                    <a:pt x="147" y="336"/>
                  </a:cubicBezTo>
                  <a:cubicBezTo>
                    <a:pt x="147" y="338"/>
                    <a:pt x="152" y="341"/>
                    <a:pt x="152" y="337"/>
                  </a:cubicBezTo>
                  <a:cubicBezTo>
                    <a:pt x="151" y="337"/>
                    <a:pt x="149" y="337"/>
                    <a:pt x="149" y="336"/>
                  </a:cubicBezTo>
                  <a:cubicBezTo>
                    <a:pt x="154" y="335"/>
                    <a:pt x="154" y="339"/>
                    <a:pt x="154" y="344"/>
                  </a:cubicBezTo>
                  <a:cubicBezTo>
                    <a:pt x="159" y="345"/>
                    <a:pt x="160" y="342"/>
                    <a:pt x="164" y="342"/>
                  </a:cubicBezTo>
                  <a:cubicBezTo>
                    <a:pt x="164" y="346"/>
                    <a:pt x="169" y="344"/>
                    <a:pt x="169" y="347"/>
                  </a:cubicBezTo>
                  <a:cubicBezTo>
                    <a:pt x="173" y="344"/>
                    <a:pt x="175" y="347"/>
                    <a:pt x="177" y="347"/>
                  </a:cubicBezTo>
                  <a:cubicBezTo>
                    <a:pt x="178" y="347"/>
                    <a:pt x="179" y="345"/>
                    <a:pt x="179" y="345"/>
                  </a:cubicBezTo>
                  <a:cubicBezTo>
                    <a:pt x="181" y="345"/>
                    <a:pt x="181" y="347"/>
                    <a:pt x="184" y="347"/>
                  </a:cubicBezTo>
                  <a:cubicBezTo>
                    <a:pt x="186" y="347"/>
                    <a:pt x="188" y="345"/>
                    <a:pt x="190" y="345"/>
                  </a:cubicBezTo>
                  <a:cubicBezTo>
                    <a:pt x="192" y="345"/>
                    <a:pt x="192" y="347"/>
                    <a:pt x="194" y="347"/>
                  </a:cubicBezTo>
                  <a:cubicBezTo>
                    <a:pt x="194" y="347"/>
                    <a:pt x="194" y="345"/>
                    <a:pt x="195" y="345"/>
                  </a:cubicBezTo>
                  <a:cubicBezTo>
                    <a:pt x="202" y="343"/>
                    <a:pt x="215" y="343"/>
                    <a:pt x="215" y="350"/>
                  </a:cubicBezTo>
                  <a:cubicBezTo>
                    <a:pt x="208" y="348"/>
                    <a:pt x="206" y="353"/>
                    <a:pt x="204" y="353"/>
                  </a:cubicBezTo>
                  <a:cubicBezTo>
                    <a:pt x="204" y="353"/>
                    <a:pt x="204" y="350"/>
                    <a:pt x="204" y="350"/>
                  </a:cubicBezTo>
                  <a:cubicBezTo>
                    <a:pt x="203" y="349"/>
                    <a:pt x="198" y="350"/>
                    <a:pt x="197" y="350"/>
                  </a:cubicBezTo>
                  <a:cubicBezTo>
                    <a:pt x="197" y="350"/>
                    <a:pt x="195" y="351"/>
                    <a:pt x="196" y="351"/>
                  </a:cubicBezTo>
                  <a:cubicBezTo>
                    <a:pt x="193" y="352"/>
                    <a:pt x="193" y="349"/>
                    <a:pt x="191" y="351"/>
                  </a:cubicBezTo>
                  <a:cubicBezTo>
                    <a:pt x="190" y="352"/>
                    <a:pt x="185" y="353"/>
                    <a:pt x="184" y="353"/>
                  </a:cubicBezTo>
                  <a:cubicBezTo>
                    <a:pt x="182" y="353"/>
                    <a:pt x="179" y="353"/>
                    <a:pt x="176" y="351"/>
                  </a:cubicBezTo>
                  <a:cubicBezTo>
                    <a:pt x="174" y="353"/>
                    <a:pt x="173" y="355"/>
                    <a:pt x="171" y="356"/>
                  </a:cubicBezTo>
                  <a:cubicBezTo>
                    <a:pt x="169" y="356"/>
                    <a:pt x="168" y="353"/>
                    <a:pt x="165" y="353"/>
                  </a:cubicBezTo>
                  <a:cubicBezTo>
                    <a:pt x="163" y="353"/>
                    <a:pt x="162" y="355"/>
                    <a:pt x="160" y="355"/>
                  </a:cubicBezTo>
                  <a:cubicBezTo>
                    <a:pt x="151" y="355"/>
                    <a:pt x="137" y="353"/>
                    <a:pt x="134" y="358"/>
                  </a:cubicBezTo>
                  <a:cubicBezTo>
                    <a:pt x="141" y="362"/>
                    <a:pt x="125" y="365"/>
                    <a:pt x="131" y="367"/>
                  </a:cubicBezTo>
                  <a:cubicBezTo>
                    <a:pt x="131" y="365"/>
                    <a:pt x="133" y="367"/>
                    <a:pt x="134" y="366"/>
                  </a:cubicBezTo>
                  <a:cubicBezTo>
                    <a:pt x="136" y="365"/>
                    <a:pt x="134" y="364"/>
                    <a:pt x="135" y="363"/>
                  </a:cubicBezTo>
                  <a:cubicBezTo>
                    <a:pt x="136" y="362"/>
                    <a:pt x="138" y="362"/>
                    <a:pt x="139" y="361"/>
                  </a:cubicBezTo>
                  <a:cubicBezTo>
                    <a:pt x="140" y="360"/>
                    <a:pt x="138" y="357"/>
                    <a:pt x="142" y="358"/>
                  </a:cubicBezTo>
                  <a:cubicBezTo>
                    <a:pt x="143" y="360"/>
                    <a:pt x="136" y="362"/>
                    <a:pt x="140" y="363"/>
                  </a:cubicBezTo>
                  <a:cubicBezTo>
                    <a:pt x="142" y="360"/>
                    <a:pt x="146" y="362"/>
                    <a:pt x="147" y="363"/>
                  </a:cubicBezTo>
                  <a:cubicBezTo>
                    <a:pt x="145" y="368"/>
                    <a:pt x="150" y="366"/>
                    <a:pt x="151" y="369"/>
                  </a:cubicBezTo>
                  <a:cubicBezTo>
                    <a:pt x="143" y="367"/>
                    <a:pt x="142" y="372"/>
                    <a:pt x="139" y="372"/>
                  </a:cubicBezTo>
                  <a:cubicBezTo>
                    <a:pt x="140" y="372"/>
                    <a:pt x="138" y="371"/>
                    <a:pt x="138" y="371"/>
                  </a:cubicBezTo>
                  <a:cubicBezTo>
                    <a:pt x="132" y="369"/>
                    <a:pt x="132" y="369"/>
                    <a:pt x="129" y="371"/>
                  </a:cubicBezTo>
                  <a:cubicBezTo>
                    <a:pt x="128" y="378"/>
                    <a:pt x="137" y="370"/>
                    <a:pt x="136" y="374"/>
                  </a:cubicBezTo>
                  <a:cubicBezTo>
                    <a:pt x="137" y="380"/>
                    <a:pt x="128" y="377"/>
                    <a:pt x="128" y="382"/>
                  </a:cubicBezTo>
                  <a:cubicBezTo>
                    <a:pt x="134" y="379"/>
                    <a:pt x="128" y="393"/>
                    <a:pt x="133" y="388"/>
                  </a:cubicBezTo>
                  <a:cubicBezTo>
                    <a:pt x="129" y="384"/>
                    <a:pt x="143" y="378"/>
                    <a:pt x="145" y="385"/>
                  </a:cubicBezTo>
                  <a:cubicBezTo>
                    <a:pt x="139" y="387"/>
                    <a:pt x="146" y="391"/>
                    <a:pt x="140" y="393"/>
                  </a:cubicBezTo>
                  <a:cubicBezTo>
                    <a:pt x="140" y="391"/>
                    <a:pt x="140" y="389"/>
                    <a:pt x="137" y="390"/>
                  </a:cubicBezTo>
                  <a:cubicBezTo>
                    <a:pt x="137" y="395"/>
                    <a:pt x="136" y="399"/>
                    <a:pt x="129" y="397"/>
                  </a:cubicBezTo>
                  <a:cubicBezTo>
                    <a:pt x="127" y="402"/>
                    <a:pt x="132" y="401"/>
                    <a:pt x="133" y="404"/>
                  </a:cubicBezTo>
                  <a:cubicBezTo>
                    <a:pt x="131" y="404"/>
                    <a:pt x="128" y="404"/>
                    <a:pt x="128" y="405"/>
                  </a:cubicBezTo>
                  <a:cubicBezTo>
                    <a:pt x="131" y="407"/>
                    <a:pt x="139" y="404"/>
                    <a:pt x="146" y="405"/>
                  </a:cubicBezTo>
                  <a:cubicBezTo>
                    <a:pt x="146" y="408"/>
                    <a:pt x="146" y="411"/>
                    <a:pt x="146" y="413"/>
                  </a:cubicBezTo>
                  <a:cubicBezTo>
                    <a:pt x="152" y="416"/>
                    <a:pt x="147" y="408"/>
                    <a:pt x="151" y="409"/>
                  </a:cubicBezTo>
                  <a:cubicBezTo>
                    <a:pt x="151" y="410"/>
                    <a:pt x="151" y="413"/>
                    <a:pt x="149" y="413"/>
                  </a:cubicBezTo>
                  <a:cubicBezTo>
                    <a:pt x="149" y="416"/>
                    <a:pt x="152" y="417"/>
                    <a:pt x="150" y="418"/>
                  </a:cubicBezTo>
                  <a:cubicBezTo>
                    <a:pt x="146" y="414"/>
                    <a:pt x="140" y="421"/>
                    <a:pt x="136" y="415"/>
                  </a:cubicBezTo>
                  <a:cubicBezTo>
                    <a:pt x="141" y="415"/>
                    <a:pt x="142" y="411"/>
                    <a:pt x="144" y="409"/>
                  </a:cubicBezTo>
                  <a:cubicBezTo>
                    <a:pt x="141" y="411"/>
                    <a:pt x="133" y="409"/>
                    <a:pt x="131" y="412"/>
                  </a:cubicBezTo>
                  <a:cubicBezTo>
                    <a:pt x="134" y="414"/>
                    <a:pt x="133" y="420"/>
                    <a:pt x="135" y="423"/>
                  </a:cubicBezTo>
                  <a:cubicBezTo>
                    <a:pt x="133" y="423"/>
                    <a:pt x="131" y="420"/>
                    <a:pt x="130" y="423"/>
                  </a:cubicBezTo>
                  <a:cubicBezTo>
                    <a:pt x="131" y="425"/>
                    <a:pt x="137" y="423"/>
                    <a:pt x="137" y="426"/>
                  </a:cubicBezTo>
                  <a:cubicBezTo>
                    <a:pt x="138" y="429"/>
                    <a:pt x="135" y="429"/>
                    <a:pt x="134" y="431"/>
                  </a:cubicBezTo>
                  <a:cubicBezTo>
                    <a:pt x="139" y="429"/>
                    <a:pt x="140" y="429"/>
                    <a:pt x="142" y="432"/>
                  </a:cubicBezTo>
                  <a:cubicBezTo>
                    <a:pt x="143" y="433"/>
                    <a:pt x="145" y="432"/>
                    <a:pt x="145" y="432"/>
                  </a:cubicBezTo>
                  <a:cubicBezTo>
                    <a:pt x="149" y="435"/>
                    <a:pt x="148" y="438"/>
                    <a:pt x="151" y="439"/>
                  </a:cubicBezTo>
                  <a:cubicBezTo>
                    <a:pt x="150" y="438"/>
                    <a:pt x="152" y="436"/>
                    <a:pt x="152" y="436"/>
                  </a:cubicBezTo>
                  <a:cubicBezTo>
                    <a:pt x="157" y="434"/>
                    <a:pt x="159" y="440"/>
                    <a:pt x="160" y="436"/>
                  </a:cubicBezTo>
                  <a:cubicBezTo>
                    <a:pt x="158" y="435"/>
                    <a:pt x="158" y="434"/>
                    <a:pt x="157" y="432"/>
                  </a:cubicBezTo>
                  <a:cubicBezTo>
                    <a:pt x="158" y="433"/>
                    <a:pt x="163" y="436"/>
                    <a:pt x="163" y="432"/>
                  </a:cubicBezTo>
                  <a:cubicBezTo>
                    <a:pt x="160" y="432"/>
                    <a:pt x="165" y="427"/>
                    <a:pt x="168" y="428"/>
                  </a:cubicBezTo>
                  <a:cubicBezTo>
                    <a:pt x="169" y="428"/>
                    <a:pt x="170" y="429"/>
                    <a:pt x="170" y="431"/>
                  </a:cubicBezTo>
                  <a:cubicBezTo>
                    <a:pt x="173" y="431"/>
                    <a:pt x="174" y="428"/>
                    <a:pt x="178" y="428"/>
                  </a:cubicBezTo>
                  <a:cubicBezTo>
                    <a:pt x="183" y="426"/>
                    <a:pt x="191" y="427"/>
                    <a:pt x="197" y="426"/>
                  </a:cubicBezTo>
                  <a:cubicBezTo>
                    <a:pt x="200" y="426"/>
                    <a:pt x="200" y="429"/>
                    <a:pt x="202" y="429"/>
                  </a:cubicBezTo>
                  <a:cubicBezTo>
                    <a:pt x="208" y="430"/>
                    <a:pt x="205" y="432"/>
                    <a:pt x="209" y="434"/>
                  </a:cubicBezTo>
                  <a:cubicBezTo>
                    <a:pt x="206" y="428"/>
                    <a:pt x="215" y="425"/>
                    <a:pt x="217" y="429"/>
                  </a:cubicBezTo>
                  <a:cubicBezTo>
                    <a:pt x="218" y="433"/>
                    <a:pt x="211" y="430"/>
                    <a:pt x="212" y="436"/>
                  </a:cubicBezTo>
                  <a:cubicBezTo>
                    <a:pt x="214" y="435"/>
                    <a:pt x="216" y="435"/>
                    <a:pt x="216" y="432"/>
                  </a:cubicBezTo>
                  <a:cubicBezTo>
                    <a:pt x="219" y="433"/>
                    <a:pt x="219" y="430"/>
                    <a:pt x="220" y="429"/>
                  </a:cubicBezTo>
                  <a:cubicBezTo>
                    <a:pt x="224" y="431"/>
                    <a:pt x="227" y="428"/>
                    <a:pt x="230" y="428"/>
                  </a:cubicBezTo>
                  <a:cubicBezTo>
                    <a:pt x="238" y="427"/>
                    <a:pt x="249" y="427"/>
                    <a:pt x="259" y="428"/>
                  </a:cubicBezTo>
                  <a:cubicBezTo>
                    <a:pt x="265" y="428"/>
                    <a:pt x="262" y="429"/>
                    <a:pt x="266" y="428"/>
                  </a:cubicBezTo>
                  <a:cubicBezTo>
                    <a:pt x="273" y="426"/>
                    <a:pt x="286" y="427"/>
                    <a:pt x="292" y="428"/>
                  </a:cubicBezTo>
                  <a:cubicBezTo>
                    <a:pt x="294" y="428"/>
                    <a:pt x="294" y="429"/>
                    <a:pt x="297" y="429"/>
                  </a:cubicBezTo>
                  <a:cubicBezTo>
                    <a:pt x="299" y="429"/>
                    <a:pt x="300" y="427"/>
                    <a:pt x="304" y="428"/>
                  </a:cubicBezTo>
                  <a:cubicBezTo>
                    <a:pt x="305" y="428"/>
                    <a:pt x="305" y="429"/>
                    <a:pt x="305" y="429"/>
                  </a:cubicBezTo>
                  <a:cubicBezTo>
                    <a:pt x="308" y="430"/>
                    <a:pt x="309" y="427"/>
                    <a:pt x="312" y="428"/>
                  </a:cubicBezTo>
                  <a:cubicBezTo>
                    <a:pt x="315" y="428"/>
                    <a:pt x="318" y="431"/>
                    <a:pt x="322" y="429"/>
                  </a:cubicBezTo>
                  <a:cubicBezTo>
                    <a:pt x="324" y="426"/>
                    <a:pt x="332" y="429"/>
                    <a:pt x="334" y="426"/>
                  </a:cubicBezTo>
                  <a:cubicBezTo>
                    <a:pt x="335" y="428"/>
                    <a:pt x="337" y="430"/>
                    <a:pt x="338" y="432"/>
                  </a:cubicBezTo>
                  <a:cubicBezTo>
                    <a:pt x="335" y="432"/>
                    <a:pt x="333" y="437"/>
                    <a:pt x="338" y="436"/>
                  </a:cubicBezTo>
                  <a:cubicBezTo>
                    <a:pt x="337" y="432"/>
                    <a:pt x="340" y="432"/>
                    <a:pt x="341" y="431"/>
                  </a:cubicBezTo>
                  <a:cubicBezTo>
                    <a:pt x="339" y="431"/>
                    <a:pt x="337" y="430"/>
                    <a:pt x="338" y="428"/>
                  </a:cubicBezTo>
                  <a:cubicBezTo>
                    <a:pt x="345" y="425"/>
                    <a:pt x="343" y="432"/>
                    <a:pt x="349" y="431"/>
                  </a:cubicBezTo>
                  <a:cubicBezTo>
                    <a:pt x="351" y="429"/>
                    <a:pt x="352" y="426"/>
                    <a:pt x="356" y="426"/>
                  </a:cubicBezTo>
                  <a:cubicBezTo>
                    <a:pt x="356" y="428"/>
                    <a:pt x="355" y="429"/>
                    <a:pt x="354" y="431"/>
                  </a:cubicBezTo>
                  <a:cubicBezTo>
                    <a:pt x="358" y="431"/>
                    <a:pt x="358" y="428"/>
                    <a:pt x="362" y="429"/>
                  </a:cubicBezTo>
                  <a:cubicBezTo>
                    <a:pt x="362" y="424"/>
                    <a:pt x="360" y="420"/>
                    <a:pt x="359" y="417"/>
                  </a:cubicBezTo>
                  <a:cubicBezTo>
                    <a:pt x="361" y="419"/>
                    <a:pt x="366" y="413"/>
                    <a:pt x="372" y="415"/>
                  </a:cubicBezTo>
                  <a:cubicBezTo>
                    <a:pt x="375" y="416"/>
                    <a:pt x="373" y="417"/>
                    <a:pt x="377" y="420"/>
                  </a:cubicBezTo>
                  <a:cubicBezTo>
                    <a:pt x="377" y="417"/>
                    <a:pt x="379" y="416"/>
                    <a:pt x="383" y="417"/>
                  </a:cubicBezTo>
                  <a:cubicBezTo>
                    <a:pt x="383" y="421"/>
                    <a:pt x="375" y="424"/>
                    <a:pt x="382" y="426"/>
                  </a:cubicBezTo>
                  <a:cubicBezTo>
                    <a:pt x="382" y="424"/>
                    <a:pt x="382" y="422"/>
                    <a:pt x="385" y="423"/>
                  </a:cubicBezTo>
                  <a:cubicBezTo>
                    <a:pt x="384" y="418"/>
                    <a:pt x="386" y="411"/>
                    <a:pt x="383" y="409"/>
                  </a:cubicBezTo>
                  <a:cubicBezTo>
                    <a:pt x="386" y="409"/>
                    <a:pt x="385" y="413"/>
                    <a:pt x="389" y="412"/>
                  </a:cubicBezTo>
                  <a:cubicBezTo>
                    <a:pt x="389" y="409"/>
                    <a:pt x="389" y="408"/>
                    <a:pt x="391" y="407"/>
                  </a:cubicBezTo>
                  <a:cubicBezTo>
                    <a:pt x="393" y="406"/>
                    <a:pt x="407" y="406"/>
                    <a:pt x="404" y="410"/>
                  </a:cubicBezTo>
                  <a:cubicBezTo>
                    <a:pt x="400" y="414"/>
                    <a:pt x="397" y="412"/>
                    <a:pt x="391" y="412"/>
                  </a:cubicBezTo>
                  <a:cubicBezTo>
                    <a:pt x="390" y="418"/>
                    <a:pt x="402" y="412"/>
                    <a:pt x="399" y="420"/>
                  </a:cubicBezTo>
                  <a:cubicBezTo>
                    <a:pt x="399" y="424"/>
                    <a:pt x="391" y="419"/>
                    <a:pt x="393" y="423"/>
                  </a:cubicBezTo>
                  <a:cubicBezTo>
                    <a:pt x="394" y="424"/>
                    <a:pt x="400" y="422"/>
                    <a:pt x="400" y="424"/>
                  </a:cubicBezTo>
                  <a:cubicBezTo>
                    <a:pt x="395" y="426"/>
                    <a:pt x="393" y="424"/>
                    <a:pt x="388" y="428"/>
                  </a:cubicBezTo>
                  <a:cubicBezTo>
                    <a:pt x="393" y="429"/>
                    <a:pt x="402" y="426"/>
                    <a:pt x="405" y="429"/>
                  </a:cubicBezTo>
                  <a:cubicBezTo>
                    <a:pt x="403" y="432"/>
                    <a:pt x="399" y="433"/>
                    <a:pt x="395" y="434"/>
                  </a:cubicBezTo>
                  <a:cubicBezTo>
                    <a:pt x="394" y="436"/>
                    <a:pt x="394" y="438"/>
                    <a:pt x="392" y="439"/>
                  </a:cubicBezTo>
                  <a:cubicBezTo>
                    <a:pt x="387" y="441"/>
                    <a:pt x="384" y="434"/>
                    <a:pt x="382" y="439"/>
                  </a:cubicBezTo>
                  <a:cubicBezTo>
                    <a:pt x="389" y="438"/>
                    <a:pt x="382" y="441"/>
                    <a:pt x="384" y="445"/>
                  </a:cubicBezTo>
                  <a:cubicBezTo>
                    <a:pt x="386" y="445"/>
                    <a:pt x="388" y="446"/>
                    <a:pt x="387" y="448"/>
                  </a:cubicBezTo>
                  <a:cubicBezTo>
                    <a:pt x="386" y="447"/>
                    <a:pt x="384" y="448"/>
                    <a:pt x="383" y="447"/>
                  </a:cubicBezTo>
                  <a:cubicBezTo>
                    <a:pt x="381" y="446"/>
                    <a:pt x="381" y="445"/>
                    <a:pt x="379" y="443"/>
                  </a:cubicBezTo>
                  <a:cubicBezTo>
                    <a:pt x="379" y="449"/>
                    <a:pt x="371" y="446"/>
                    <a:pt x="371" y="451"/>
                  </a:cubicBezTo>
                  <a:cubicBezTo>
                    <a:pt x="377" y="452"/>
                    <a:pt x="377" y="448"/>
                    <a:pt x="383" y="448"/>
                  </a:cubicBezTo>
                  <a:cubicBezTo>
                    <a:pt x="383" y="450"/>
                    <a:pt x="383" y="451"/>
                    <a:pt x="383" y="453"/>
                  </a:cubicBezTo>
                  <a:cubicBezTo>
                    <a:pt x="388" y="455"/>
                    <a:pt x="389" y="451"/>
                    <a:pt x="392" y="450"/>
                  </a:cubicBezTo>
                  <a:cubicBezTo>
                    <a:pt x="393" y="449"/>
                    <a:pt x="395" y="450"/>
                    <a:pt x="396" y="450"/>
                  </a:cubicBezTo>
                  <a:cubicBezTo>
                    <a:pt x="398" y="449"/>
                    <a:pt x="403" y="447"/>
                    <a:pt x="404" y="447"/>
                  </a:cubicBezTo>
                  <a:cubicBezTo>
                    <a:pt x="404" y="447"/>
                    <a:pt x="405" y="450"/>
                    <a:pt x="407" y="450"/>
                  </a:cubicBezTo>
                  <a:cubicBezTo>
                    <a:pt x="406" y="450"/>
                    <a:pt x="409" y="448"/>
                    <a:pt x="409" y="448"/>
                  </a:cubicBezTo>
                  <a:cubicBezTo>
                    <a:pt x="413" y="444"/>
                    <a:pt x="421" y="445"/>
                    <a:pt x="427" y="445"/>
                  </a:cubicBezTo>
                  <a:cubicBezTo>
                    <a:pt x="427" y="448"/>
                    <a:pt x="430" y="449"/>
                    <a:pt x="432" y="451"/>
                  </a:cubicBezTo>
                  <a:cubicBezTo>
                    <a:pt x="426" y="451"/>
                    <a:pt x="427" y="458"/>
                    <a:pt x="422" y="458"/>
                  </a:cubicBezTo>
                  <a:cubicBezTo>
                    <a:pt x="421" y="454"/>
                    <a:pt x="414" y="457"/>
                    <a:pt x="411" y="456"/>
                  </a:cubicBezTo>
                  <a:cubicBezTo>
                    <a:pt x="410" y="461"/>
                    <a:pt x="407" y="463"/>
                    <a:pt x="403" y="464"/>
                  </a:cubicBezTo>
                  <a:cubicBezTo>
                    <a:pt x="398" y="460"/>
                    <a:pt x="392" y="466"/>
                    <a:pt x="385" y="464"/>
                  </a:cubicBezTo>
                  <a:cubicBezTo>
                    <a:pt x="385" y="462"/>
                    <a:pt x="382" y="463"/>
                    <a:pt x="381" y="461"/>
                  </a:cubicBezTo>
                  <a:cubicBezTo>
                    <a:pt x="382" y="457"/>
                    <a:pt x="380" y="454"/>
                    <a:pt x="378" y="453"/>
                  </a:cubicBezTo>
                  <a:cubicBezTo>
                    <a:pt x="376" y="459"/>
                    <a:pt x="383" y="465"/>
                    <a:pt x="378" y="469"/>
                  </a:cubicBezTo>
                  <a:cubicBezTo>
                    <a:pt x="373" y="470"/>
                    <a:pt x="373" y="466"/>
                    <a:pt x="372" y="464"/>
                  </a:cubicBezTo>
                  <a:cubicBezTo>
                    <a:pt x="367" y="465"/>
                    <a:pt x="369" y="465"/>
                    <a:pt x="364" y="464"/>
                  </a:cubicBezTo>
                  <a:cubicBezTo>
                    <a:pt x="363" y="467"/>
                    <a:pt x="366" y="468"/>
                    <a:pt x="366" y="470"/>
                  </a:cubicBezTo>
                  <a:cubicBezTo>
                    <a:pt x="360" y="469"/>
                    <a:pt x="363" y="476"/>
                    <a:pt x="359" y="475"/>
                  </a:cubicBezTo>
                  <a:cubicBezTo>
                    <a:pt x="358" y="475"/>
                    <a:pt x="356" y="475"/>
                    <a:pt x="354" y="475"/>
                  </a:cubicBezTo>
                  <a:cubicBezTo>
                    <a:pt x="355" y="478"/>
                    <a:pt x="349" y="481"/>
                    <a:pt x="350" y="483"/>
                  </a:cubicBezTo>
                  <a:cubicBezTo>
                    <a:pt x="350" y="484"/>
                    <a:pt x="354" y="483"/>
                    <a:pt x="353" y="485"/>
                  </a:cubicBezTo>
                  <a:cubicBezTo>
                    <a:pt x="349" y="485"/>
                    <a:pt x="345" y="485"/>
                    <a:pt x="345" y="482"/>
                  </a:cubicBezTo>
                  <a:cubicBezTo>
                    <a:pt x="347" y="478"/>
                    <a:pt x="349" y="475"/>
                    <a:pt x="349" y="470"/>
                  </a:cubicBezTo>
                  <a:cubicBezTo>
                    <a:pt x="351" y="470"/>
                    <a:pt x="359" y="467"/>
                    <a:pt x="354" y="464"/>
                  </a:cubicBezTo>
                  <a:cubicBezTo>
                    <a:pt x="353" y="467"/>
                    <a:pt x="345" y="468"/>
                    <a:pt x="343" y="466"/>
                  </a:cubicBezTo>
                  <a:cubicBezTo>
                    <a:pt x="342" y="467"/>
                    <a:pt x="343" y="468"/>
                    <a:pt x="343" y="469"/>
                  </a:cubicBezTo>
                  <a:cubicBezTo>
                    <a:pt x="342" y="471"/>
                    <a:pt x="340" y="469"/>
                    <a:pt x="339" y="470"/>
                  </a:cubicBezTo>
                  <a:cubicBezTo>
                    <a:pt x="338" y="473"/>
                    <a:pt x="338" y="478"/>
                    <a:pt x="340" y="478"/>
                  </a:cubicBezTo>
                  <a:cubicBezTo>
                    <a:pt x="340" y="477"/>
                    <a:pt x="341" y="476"/>
                    <a:pt x="343" y="475"/>
                  </a:cubicBezTo>
                  <a:cubicBezTo>
                    <a:pt x="341" y="477"/>
                    <a:pt x="341" y="481"/>
                    <a:pt x="342" y="485"/>
                  </a:cubicBezTo>
                  <a:cubicBezTo>
                    <a:pt x="339" y="483"/>
                    <a:pt x="336" y="489"/>
                    <a:pt x="335" y="485"/>
                  </a:cubicBezTo>
                  <a:cubicBezTo>
                    <a:pt x="334" y="479"/>
                    <a:pt x="338" y="482"/>
                    <a:pt x="340" y="483"/>
                  </a:cubicBezTo>
                  <a:cubicBezTo>
                    <a:pt x="339" y="479"/>
                    <a:pt x="335" y="478"/>
                    <a:pt x="332" y="477"/>
                  </a:cubicBezTo>
                  <a:cubicBezTo>
                    <a:pt x="329" y="477"/>
                    <a:pt x="330" y="480"/>
                    <a:pt x="328" y="480"/>
                  </a:cubicBezTo>
                  <a:cubicBezTo>
                    <a:pt x="326" y="475"/>
                    <a:pt x="322" y="480"/>
                    <a:pt x="320" y="477"/>
                  </a:cubicBezTo>
                  <a:cubicBezTo>
                    <a:pt x="319" y="471"/>
                    <a:pt x="326" y="473"/>
                    <a:pt x="326" y="469"/>
                  </a:cubicBezTo>
                  <a:cubicBezTo>
                    <a:pt x="325" y="468"/>
                    <a:pt x="324" y="470"/>
                    <a:pt x="323" y="470"/>
                  </a:cubicBezTo>
                  <a:cubicBezTo>
                    <a:pt x="323" y="471"/>
                    <a:pt x="319" y="471"/>
                    <a:pt x="318" y="472"/>
                  </a:cubicBezTo>
                  <a:cubicBezTo>
                    <a:pt x="317" y="473"/>
                    <a:pt x="319" y="477"/>
                    <a:pt x="317" y="477"/>
                  </a:cubicBezTo>
                  <a:cubicBezTo>
                    <a:pt x="317" y="475"/>
                    <a:pt x="314" y="475"/>
                    <a:pt x="314" y="474"/>
                  </a:cubicBezTo>
                  <a:cubicBezTo>
                    <a:pt x="315" y="474"/>
                    <a:pt x="315" y="471"/>
                    <a:pt x="313" y="470"/>
                  </a:cubicBezTo>
                  <a:cubicBezTo>
                    <a:pt x="312" y="473"/>
                    <a:pt x="311" y="475"/>
                    <a:pt x="309" y="477"/>
                  </a:cubicBezTo>
                  <a:cubicBezTo>
                    <a:pt x="304" y="475"/>
                    <a:pt x="298" y="479"/>
                    <a:pt x="297" y="477"/>
                  </a:cubicBezTo>
                  <a:cubicBezTo>
                    <a:pt x="297" y="475"/>
                    <a:pt x="299" y="475"/>
                    <a:pt x="301" y="474"/>
                  </a:cubicBezTo>
                  <a:cubicBezTo>
                    <a:pt x="302" y="473"/>
                    <a:pt x="303" y="472"/>
                    <a:pt x="304" y="470"/>
                  </a:cubicBezTo>
                  <a:cubicBezTo>
                    <a:pt x="303" y="465"/>
                    <a:pt x="299" y="468"/>
                    <a:pt x="298" y="464"/>
                  </a:cubicBezTo>
                  <a:cubicBezTo>
                    <a:pt x="299" y="464"/>
                    <a:pt x="302" y="463"/>
                    <a:pt x="302" y="462"/>
                  </a:cubicBezTo>
                  <a:cubicBezTo>
                    <a:pt x="303" y="460"/>
                    <a:pt x="299" y="459"/>
                    <a:pt x="300" y="456"/>
                  </a:cubicBezTo>
                  <a:cubicBezTo>
                    <a:pt x="302" y="452"/>
                    <a:pt x="306" y="459"/>
                    <a:pt x="308" y="455"/>
                  </a:cubicBezTo>
                  <a:cubicBezTo>
                    <a:pt x="303" y="456"/>
                    <a:pt x="304" y="452"/>
                    <a:pt x="300" y="453"/>
                  </a:cubicBezTo>
                  <a:cubicBezTo>
                    <a:pt x="297" y="457"/>
                    <a:pt x="296" y="456"/>
                    <a:pt x="298" y="461"/>
                  </a:cubicBezTo>
                  <a:cubicBezTo>
                    <a:pt x="297" y="461"/>
                    <a:pt x="296" y="460"/>
                    <a:pt x="295" y="459"/>
                  </a:cubicBezTo>
                  <a:cubicBezTo>
                    <a:pt x="294" y="466"/>
                    <a:pt x="301" y="465"/>
                    <a:pt x="300" y="470"/>
                  </a:cubicBezTo>
                  <a:cubicBezTo>
                    <a:pt x="298" y="472"/>
                    <a:pt x="298" y="474"/>
                    <a:pt x="294" y="475"/>
                  </a:cubicBezTo>
                  <a:cubicBezTo>
                    <a:pt x="291" y="476"/>
                    <a:pt x="288" y="474"/>
                    <a:pt x="284" y="474"/>
                  </a:cubicBezTo>
                  <a:cubicBezTo>
                    <a:pt x="284" y="475"/>
                    <a:pt x="285" y="478"/>
                    <a:pt x="283" y="478"/>
                  </a:cubicBezTo>
                  <a:cubicBezTo>
                    <a:pt x="283" y="477"/>
                    <a:pt x="283" y="475"/>
                    <a:pt x="283" y="474"/>
                  </a:cubicBezTo>
                  <a:cubicBezTo>
                    <a:pt x="279" y="474"/>
                    <a:pt x="278" y="476"/>
                    <a:pt x="273" y="475"/>
                  </a:cubicBezTo>
                  <a:cubicBezTo>
                    <a:pt x="273" y="484"/>
                    <a:pt x="269" y="477"/>
                    <a:pt x="266" y="477"/>
                  </a:cubicBezTo>
                  <a:cubicBezTo>
                    <a:pt x="267" y="477"/>
                    <a:pt x="265" y="478"/>
                    <a:pt x="265" y="478"/>
                  </a:cubicBezTo>
                  <a:cubicBezTo>
                    <a:pt x="263" y="479"/>
                    <a:pt x="262" y="481"/>
                    <a:pt x="260" y="482"/>
                  </a:cubicBezTo>
                  <a:cubicBezTo>
                    <a:pt x="259" y="482"/>
                    <a:pt x="257" y="481"/>
                    <a:pt x="255" y="482"/>
                  </a:cubicBezTo>
                  <a:cubicBezTo>
                    <a:pt x="256" y="477"/>
                    <a:pt x="253" y="476"/>
                    <a:pt x="253" y="472"/>
                  </a:cubicBezTo>
                  <a:cubicBezTo>
                    <a:pt x="259" y="471"/>
                    <a:pt x="264" y="468"/>
                    <a:pt x="271" y="467"/>
                  </a:cubicBezTo>
                  <a:cubicBezTo>
                    <a:pt x="274" y="467"/>
                    <a:pt x="272" y="472"/>
                    <a:pt x="276" y="472"/>
                  </a:cubicBezTo>
                  <a:cubicBezTo>
                    <a:pt x="275" y="466"/>
                    <a:pt x="277" y="463"/>
                    <a:pt x="277" y="458"/>
                  </a:cubicBezTo>
                  <a:cubicBezTo>
                    <a:pt x="279" y="458"/>
                    <a:pt x="281" y="457"/>
                    <a:pt x="282" y="456"/>
                  </a:cubicBezTo>
                  <a:cubicBezTo>
                    <a:pt x="284" y="457"/>
                    <a:pt x="292" y="456"/>
                    <a:pt x="287" y="455"/>
                  </a:cubicBezTo>
                  <a:cubicBezTo>
                    <a:pt x="278" y="456"/>
                    <a:pt x="275" y="452"/>
                    <a:pt x="270" y="451"/>
                  </a:cubicBezTo>
                  <a:cubicBezTo>
                    <a:pt x="271" y="451"/>
                    <a:pt x="268" y="453"/>
                    <a:pt x="267" y="453"/>
                  </a:cubicBezTo>
                  <a:cubicBezTo>
                    <a:pt x="260" y="454"/>
                    <a:pt x="258" y="452"/>
                    <a:pt x="256" y="450"/>
                  </a:cubicBezTo>
                  <a:cubicBezTo>
                    <a:pt x="254" y="452"/>
                    <a:pt x="255" y="457"/>
                    <a:pt x="251" y="458"/>
                  </a:cubicBezTo>
                  <a:cubicBezTo>
                    <a:pt x="246" y="458"/>
                    <a:pt x="249" y="464"/>
                    <a:pt x="245" y="464"/>
                  </a:cubicBezTo>
                  <a:cubicBezTo>
                    <a:pt x="244" y="462"/>
                    <a:pt x="238" y="457"/>
                    <a:pt x="236" y="461"/>
                  </a:cubicBezTo>
                  <a:cubicBezTo>
                    <a:pt x="239" y="461"/>
                    <a:pt x="237" y="463"/>
                    <a:pt x="238" y="464"/>
                  </a:cubicBezTo>
                  <a:cubicBezTo>
                    <a:pt x="239" y="465"/>
                    <a:pt x="241" y="464"/>
                    <a:pt x="241" y="464"/>
                  </a:cubicBezTo>
                  <a:cubicBezTo>
                    <a:pt x="243" y="465"/>
                    <a:pt x="247" y="469"/>
                    <a:pt x="243" y="469"/>
                  </a:cubicBezTo>
                  <a:cubicBezTo>
                    <a:pt x="241" y="469"/>
                    <a:pt x="242" y="466"/>
                    <a:pt x="240" y="466"/>
                  </a:cubicBezTo>
                  <a:cubicBezTo>
                    <a:pt x="240" y="466"/>
                    <a:pt x="238" y="469"/>
                    <a:pt x="237" y="469"/>
                  </a:cubicBezTo>
                  <a:cubicBezTo>
                    <a:pt x="239" y="467"/>
                    <a:pt x="239" y="463"/>
                    <a:pt x="235" y="462"/>
                  </a:cubicBezTo>
                  <a:cubicBezTo>
                    <a:pt x="234" y="464"/>
                    <a:pt x="230" y="464"/>
                    <a:pt x="227" y="462"/>
                  </a:cubicBezTo>
                  <a:cubicBezTo>
                    <a:pt x="226" y="464"/>
                    <a:pt x="227" y="466"/>
                    <a:pt x="225" y="466"/>
                  </a:cubicBezTo>
                  <a:cubicBezTo>
                    <a:pt x="222" y="465"/>
                    <a:pt x="222" y="461"/>
                    <a:pt x="217" y="462"/>
                  </a:cubicBezTo>
                  <a:cubicBezTo>
                    <a:pt x="217" y="465"/>
                    <a:pt x="217" y="467"/>
                    <a:pt x="217" y="469"/>
                  </a:cubicBezTo>
                  <a:cubicBezTo>
                    <a:pt x="220" y="469"/>
                    <a:pt x="220" y="467"/>
                    <a:pt x="222" y="466"/>
                  </a:cubicBezTo>
                  <a:cubicBezTo>
                    <a:pt x="221" y="472"/>
                    <a:pt x="228" y="469"/>
                    <a:pt x="229" y="472"/>
                  </a:cubicBezTo>
                  <a:cubicBezTo>
                    <a:pt x="226" y="472"/>
                    <a:pt x="225" y="473"/>
                    <a:pt x="224" y="475"/>
                  </a:cubicBezTo>
                  <a:cubicBezTo>
                    <a:pt x="226" y="475"/>
                    <a:pt x="228" y="476"/>
                    <a:pt x="227" y="478"/>
                  </a:cubicBezTo>
                  <a:cubicBezTo>
                    <a:pt x="225" y="480"/>
                    <a:pt x="215" y="482"/>
                    <a:pt x="213" y="478"/>
                  </a:cubicBezTo>
                  <a:cubicBezTo>
                    <a:pt x="212" y="473"/>
                    <a:pt x="220" y="477"/>
                    <a:pt x="221" y="474"/>
                  </a:cubicBezTo>
                  <a:cubicBezTo>
                    <a:pt x="217" y="474"/>
                    <a:pt x="214" y="474"/>
                    <a:pt x="211" y="474"/>
                  </a:cubicBezTo>
                  <a:cubicBezTo>
                    <a:pt x="212" y="480"/>
                    <a:pt x="208" y="473"/>
                    <a:pt x="206" y="477"/>
                  </a:cubicBezTo>
                  <a:cubicBezTo>
                    <a:pt x="206" y="479"/>
                    <a:pt x="207" y="483"/>
                    <a:pt x="205" y="483"/>
                  </a:cubicBezTo>
                  <a:cubicBezTo>
                    <a:pt x="198" y="480"/>
                    <a:pt x="188" y="486"/>
                    <a:pt x="177" y="485"/>
                  </a:cubicBezTo>
                  <a:cubicBezTo>
                    <a:pt x="177" y="491"/>
                    <a:pt x="184" y="483"/>
                    <a:pt x="186" y="489"/>
                  </a:cubicBezTo>
                  <a:cubicBezTo>
                    <a:pt x="180" y="488"/>
                    <a:pt x="180" y="492"/>
                    <a:pt x="179" y="494"/>
                  </a:cubicBezTo>
                  <a:cubicBezTo>
                    <a:pt x="179" y="495"/>
                    <a:pt x="176" y="497"/>
                    <a:pt x="180" y="497"/>
                  </a:cubicBezTo>
                  <a:cubicBezTo>
                    <a:pt x="180" y="496"/>
                    <a:pt x="184" y="490"/>
                    <a:pt x="186" y="494"/>
                  </a:cubicBezTo>
                  <a:cubicBezTo>
                    <a:pt x="185" y="499"/>
                    <a:pt x="181" y="501"/>
                    <a:pt x="173" y="501"/>
                  </a:cubicBezTo>
                  <a:cubicBezTo>
                    <a:pt x="173" y="508"/>
                    <a:pt x="178" y="501"/>
                    <a:pt x="180" y="505"/>
                  </a:cubicBezTo>
                  <a:cubicBezTo>
                    <a:pt x="178" y="506"/>
                    <a:pt x="179" y="507"/>
                    <a:pt x="180" y="508"/>
                  </a:cubicBezTo>
                  <a:cubicBezTo>
                    <a:pt x="172" y="506"/>
                    <a:pt x="175" y="514"/>
                    <a:pt x="171" y="515"/>
                  </a:cubicBezTo>
                  <a:cubicBezTo>
                    <a:pt x="165" y="515"/>
                    <a:pt x="159" y="515"/>
                    <a:pt x="153" y="515"/>
                  </a:cubicBezTo>
                  <a:cubicBezTo>
                    <a:pt x="153" y="518"/>
                    <a:pt x="155" y="519"/>
                    <a:pt x="158" y="518"/>
                  </a:cubicBezTo>
                  <a:cubicBezTo>
                    <a:pt x="158" y="521"/>
                    <a:pt x="160" y="521"/>
                    <a:pt x="160" y="524"/>
                  </a:cubicBezTo>
                  <a:cubicBezTo>
                    <a:pt x="158" y="524"/>
                    <a:pt x="157" y="523"/>
                    <a:pt x="156" y="521"/>
                  </a:cubicBezTo>
                  <a:cubicBezTo>
                    <a:pt x="154" y="521"/>
                    <a:pt x="150" y="522"/>
                    <a:pt x="150" y="520"/>
                  </a:cubicBezTo>
                  <a:cubicBezTo>
                    <a:pt x="152" y="519"/>
                    <a:pt x="151" y="517"/>
                    <a:pt x="151" y="515"/>
                  </a:cubicBezTo>
                  <a:cubicBezTo>
                    <a:pt x="148" y="514"/>
                    <a:pt x="148" y="517"/>
                    <a:pt x="146" y="518"/>
                  </a:cubicBezTo>
                  <a:cubicBezTo>
                    <a:pt x="140" y="514"/>
                    <a:pt x="134" y="517"/>
                    <a:pt x="130" y="518"/>
                  </a:cubicBezTo>
                  <a:cubicBezTo>
                    <a:pt x="126" y="519"/>
                    <a:pt x="122" y="519"/>
                    <a:pt x="119" y="520"/>
                  </a:cubicBezTo>
                  <a:cubicBezTo>
                    <a:pt x="118" y="526"/>
                    <a:pt x="121" y="528"/>
                    <a:pt x="119" y="529"/>
                  </a:cubicBezTo>
                  <a:cubicBezTo>
                    <a:pt x="119" y="529"/>
                    <a:pt x="120" y="532"/>
                    <a:pt x="119" y="532"/>
                  </a:cubicBezTo>
                  <a:cubicBezTo>
                    <a:pt x="118" y="537"/>
                    <a:pt x="120" y="533"/>
                    <a:pt x="121" y="537"/>
                  </a:cubicBezTo>
                  <a:cubicBezTo>
                    <a:pt x="119" y="537"/>
                    <a:pt x="120" y="541"/>
                    <a:pt x="122" y="542"/>
                  </a:cubicBezTo>
                  <a:cubicBezTo>
                    <a:pt x="121" y="537"/>
                    <a:pt x="125" y="537"/>
                    <a:pt x="128" y="535"/>
                  </a:cubicBezTo>
                  <a:cubicBezTo>
                    <a:pt x="128" y="537"/>
                    <a:pt x="130" y="538"/>
                    <a:pt x="130" y="540"/>
                  </a:cubicBezTo>
                  <a:cubicBezTo>
                    <a:pt x="129" y="544"/>
                    <a:pt x="121" y="542"/>
                    <a:pt x="120" y="545"/>
                  </a:cubicBezTo>
                  <a:cubicBezTo>
                    <a:pt x="125" y="547"/>
                    <a:pt x="130" y="545"/>
                    <a:pt x="135" y="545"/>
                  </a:cubicBezTo>
                  <a:cubicBezTo>
                    <a:pt x="137" y="545"/>
                    <a:pt x="138" y="543"/>
                    <a:pt x="140" y="543"/>
                  </a:cubicBezTo>
                  <a:cubicBezTo>
                    <a:pt x="142" y="543"/>
                    <a:pt x="143" y="545"/>
                    <a:pt x="146" y="545"/>
                  </a:cubicBezTo>
                  <a:cubicBezTo>
                    <a:pt x="148" y="545"/>
                    <a:pt x="148" y="544"/>
                    <a:pt x="149" y="543"/>
                  </a:cubicBezTo>
                  <a:cubicBezTo>
                    <a:pt x="152" y="543"/>
                    <a:pt x="154" y="544"/>
                    <a:pt x="156" y="542"/>
                  </a:cubicBezTo>
                  <a:cubicBezTo>
                    <a:pt x="156" y="541"/>
                    <a:pt x="158" y="542"/>
                    <a:pt x="159" y="542"/>
                  </a:cubicBezTo>
                  <a:cubicBezTo>
                    <a:pt x="163" y="540"/>
                    <a:pt x="162" y="541"/>
                    <a:pt x="167" y="542"/>
                  </a:cubicBezTo>
                  <a:cubicBezTo>
                    <a:pt x="175" y="542"/>
                    <a:pt x="190" y="540"/>
                    <a:pt x="193" y="543"/>
                  </a:cubicBezTo>
                  <a:cubicBezTo>
                    <a:pt x="191" y="543"/>
                    <a:pt x="192" y="546"/>
                    <a:pt x="190" y="547"/>
                  </a:cubicBezTo>
                  <a:cubicBezTo>
                    <a:pt x="186" y="547"/>
                    <a:pt x="171" y="545"/>
                    <a:pt x="175" y="548"/>
                  </a:cubicBezTo>
                  <a:cubicBezTo>
                    <a:pt x="178" y="548"/>
                    <a:pt x="183" y="547"/>
                    <a:pt x="182" y="551"/>
                  </a:cubicBezTo>
                  <a:cubicBezTo>
                    <a:pt x="180" y="549"/>
                    <a:pt x="175" y="550"/>
                    <a:pt x="171" y="550"/>
                  </a:cubicBezTo>
                  <a:cubicBezTo>
                    <a:pt x="169" y="555"/>
                    <a:pt x="176" y="551"/>
                    <a:pt x="174" y="556"/>
                  </a:cubicBezTo>
                  <a:cubicBezTo>
                    <a:pt x="170" y="551"/>
                    <a:pt x="165" y="555"/>
                    <a:pt x="163" y="559"/>
                  </a:cubicBezTo>
                  <a:cubicBezTo>
                    <a:pt x="167" y="562"/>
                    <a:pt x="162" y="563"/>
                    <a:pt x="165" y="567"/>
                  </a:cubicBezTo>
                  <a:cubicBezTo>
                    <a:pt x="161" y="566"/>
                    <a:pt x="159" y="564"/>
                    <a:pt x="159" y="570"/>
                  </a:cubicBezTo>
                  <a:cubicBezTo>
                    <a:pt x="159" y="576"/>
                    <a:pt x="165" y="566"/>
                    <a:pt x="165" y="572"/>
                  </a:cubicBezTo>
                  <a:cubicBezTo>
                    <a:pt x="159" y="574"/>
                    <a:pt x="165" y="580"/>
                    <a:pt x="159" y="581"/>
                  </a:cubicBezTo>
                  <a:cubicBezTo>
                    <a:pt x="153" y="581"/>
                    <a:pt x="159" y="575"/>
                    <a:pt x="156" y="575"/>
                  </a:cubicBezTo>
                  <a:cubicBezTo>
                    <a:pt x="155" y="579"/>
                    <a:pt x="149" y="579"/>
                    <a:pt x="146" y="581"/>
                  </a:cubicBezTo>
                  <a:cubicBezTo>
                    <a:pt x="146" y="579"/>
                    <a:pt x="148" y="579"/>
                    <a:pt x="148" y="577"/>
                  </a:cubicBezTo>
                  <a:cubicBezTo>
                    <a:pt x="143" y="576"/>
                    <a:pt x="145" y="582"/>
                    <a:pt x="138" y="580"/>
                  </a:cubicBezTo>
                  <a:cubicBezTo>
                    <a:pt x="137" y="586"/>
                    <a:pt x="141" y="588"/>
                    <a:pt x="139" y="591"/>
                  </a:cubicBezTo>
                  <a:cubicBezTo>
                    <a:pt x="144" y="590"/>
                    <a:pt x="141" y="596"/>
                    <a:pt x="145" y="596"/>
                  </a:cubicBezTo>
                  <a:cubicBezTo>
                    <a:pt x="146" y="594"/>
                    <a:pt x="147" y="593"/>
                    <a:pt x="148" y="593"/>
                  </a:cubicBezTo>
                  <a:cubicBezTo>
                    <a:pt x="148" y="596"/>
                    <a:pt x="152" y="596"/>
                    <a:pt x="150" y="600"/>
                  </a:cubicBezTo>
                  <a:cubicBezTo>
                    <a:pt x="152" y="603"/>
                    <a:pt x="157" y="601"/>
                    <a:pt x="157" y="604"/>
                  </a:cubicBezTo>
                  <a:cubicBezTo>
                    <a:pt x="158" y="611"/>
                    <a:pt x="158" y="602"/>
                    <a:pt x="160" y="602"/>
                  </a:cubicBezTo>
                  <a:cubicBezTo>
                    <a:pt x="159" y="607"/>
                    <a:pt x="166" y="604"/>
                    <a:pt x="165" y="608"/>
                  </a:cubicBezTo>
                  <a:cubicBezTo>
                    <a:pt x="165" y="612"/>
                    <a:pt x="161" y="612"/>
                    <a:pt x="159" y="615"/>
                  </a:cubicBezTo>
                  <a:cubicBezTo>
                    <a:pt x="163" y="615"/>
                    <a:pt x="163" y="619"/>
                    <a:pt x="161" y="621"/>
                  </a:cubicBezTo>
                  <a:cubicBezTo>
                    <a:pt x="158" y="620"/>
                    <a:pt x="156" y="617"/>
                    <a:pt x="151" y="618"/>
                  </a:cubicBezTo>
                  <a:cubicBezTo>
                    <a:pt x="149" y="620"/>
                    <a:pt x="151" y="625"/>
                    <a:pt x="149" y="627"/>
                  </a:cubicBezTo>
                  <a:cubicBezTo>
                    <a:pt x="145" y="626"/>
                    <a:pt x="142" y="630"/>
                    <a:pt x="139" y="631"/>
                  </a:cubicBezTo>
                  <a:cubicBezTo>
                    <a:pt x="133" y="632"/>
                    <a:pt x="134" y="631"/>
                    <a:pt x="131" y="634"/>
                  </a:cubicBezTo>
                  <a:cubicBezTo>
                    <a:pt x="131" y="634"/>
                    <a:pt x="128" y="633"/>
                    <a:pt x="128" y="634"/>
                  </a:cubicBezTo>
                  <a:cubicBezTo>
                    <a:pt x="126" y="635"/>
                    <a:pt x="125" y="636"/>
                    <a:pt x="123" y="637"/>
                  </a:cubicBezTo>
                  <a:cubicBezTo>
                    <a:pt x="121" y="638"/>
                    <a:pt x="119" y="636"/>
                    <a:pt x="117" y="637"/>
                  </a:cubicBezTo>
                  <a:cubicBezTo>
                    <a:pt x="116" y="637"/>
                    <a:pt x="116" y="638"/>
                    <a:pt x="115" y="639"/>
                  </a:cubicBezTo>
                  <a:cubicBezTo>
                    <a:pt x="111" y="640"/>
                    <a:pt x="112" y="641"/>
                    <a:pt x="109" y="642"/>
                  </a:cubicBezTo>
                  <a:cubicBezTo>
                    <a:pt x="107" y="642"/>
                    <a:pt x="104" y="641"/>
                    <a:pt x="102" y="642"/>
                  </a:cubicBezTo>
                  <a:cubicBezTo>
                    <a:pt x="102" y="642"/>
                    <a:pt x="100" y="645"/>
                    <a:pt x="99" y="645"/>
                  </a:cubicBezTo>
                  <a:cubicBezTo>
                    <a:pt x="97" y="645"/>
                    <a:pt x="95" y="644"/>
                    <a:pt x="93" y="645"/>
                  </a:cubicBezTo>
                  <a:cubicBezTo>
                    <a:pt x="93" y="649"/>
                    <a:pt x="88" y="649"/>
                    <a:pt x="87" y="650"/>
                  </a:cubicBezTo>
                  <a:cubicBezTo>
                    <a:pt x="83" y="651"/>
                    <a:pt x="80" y="652"/>
                    <a:pt x="75" y="651"/>
                  </a:cubicBezTo>
                  <a:cubicBezTo>
                    <a:pt x="71" y="657"/>
                    <a:pt x="62" y="658"/>
                    <a:pt x="55" y="661"/>
                  </a:cubicBezTo>
                  <a:cubicBezTo>
                    <a:pt x="47" y="664"/>
                    <a:pt x="41" y="666"/>
                    <a:pt x="36" y="672"/>
                  </a:cubicBezTo>
                  <a:cubicBezTo>
                    <a:pt x="38" y="673"/>
                    <a:pt x="40" y="674"/>
                    <a:pt x="41" y="675"/>
                  </a:cubicBezTo>
                  <a:cubicBezTo>
                    <a:pt x="37" y="676"/>
                    <a:pt x="41" y="681"/>
                    <a:pt x="42" y="681"/>
                  </a:cubicBezTo>
                  <a:cubicBezTo>
                    <a:pt x="44" y="684"/>
                    <a:pt x="43" y="690"/>
                    <a:pt x="45" y="691"/>
                  </a:cubicBezTo>
                  <a:cubicBezTo>
                    <a:pt x="46" y="689"/>
                    <a:pt x="48" y="687"/>
                    <a:pt x="48" y="689"/>
                  </a:cubicBezTo>
                  <a:cubicBezTo>
                    <a:pt x="50" y="694"/>
                    <a:pt x="45" y="692"/>
                    <a:pt x="46" y="696"/>
                  </a:cubicBezTo>
                  <a:cubicBezTo>
                    <a:pt x="51" y="696"/>
                    <a:pt x="52" y="692"/>
                    <a:pt x="54" y="697"/>
                  </a:cubicBezTo>
                  <a:cubicBezTo>
                    <a:pt x="50" y="700"/>
                    <a:pt x="47" y="697"/>
                    <a:pt x="46" y="699"/>
                  </a:cubicBezTo>
                  <a:cubicBezTo>
                    <a:pt x="48" y="700"/>
                    <a:pt x="52" y="700"/>
                    <a:pt x="52" y="704"/>
                  </a:cubicBezTo>
                  <a:cubicBezTo>
                    <a:pt x="45" y="704"/>
                    <a:pt x="54" y="706"/>
                    <a:pt x="54" y="708"/>
                  </a:cubicBezTo>
                  <a:cubicBezTo>
                    <a:pt x="51" y="708"/>
                    <a:pt x="48" y="709"/>
                    <a:pt x="48" y="711"/>
                  </a:cubicBezTo>
                  <a:cubicBezTo>
                    <a:pt x="50" y="712"/>
                    <a:pt x="53" y="711"/>
                    <a:pt x="53" y="713"/>
                  </a:cubicBezTo>
                  <a:cubicBezTo>
                    <a:pt x="53" y="715"/>
                    <a:pt x="51" y="715"/>
                    <a:pt x="52" y="718"/>
                  </a:cubicBezTo>
                  <a:cubicBezTo>
                    <a:pt x="50" y="720"/>
                    <a:pt x="48" y="717"/>
                    <a:pt x="45" y="718"/>
                  </a:cubicBezTo>
                  <a:cubicBezTo>
                    <a:pt x="45" y="718"/>
                    <a:pt x="41" y="725"/>
                    <a:pt x="40" y="719"/>
                  </a:cubicBezTo>
                  <a:cubicBezTo>
                    <a:pt x="40" y="717"/>
                    <a:pt x="43" y="718"/>
                    <a:pt x="44" y="716"/>
                  </a:cubicBezTo>
                  <a:cubicBezTo>
                    <a:pt x="38" y="715"/>
                    <a:pt x="36" y="718"/>
                    <a:pt x="32" y="719"/>
                  </a:cubicBezTo>
                  <a:cubicBezTo>
                    <a:pt x="31" y="720"/>
                    <a:pt x="29" y="719"/>
                    <a:pt x="29" y="721"/>
                  </a:cubicBezTo>
                  <a:cubicBezTo>
                    <a:pt x="35" y="722"/>
                    <a:pt x="39" y="716"/>
                    <a:pt x="41" y="723"/>
                  </a:cubicBezTo>
                  <a:cubicBezTo>
                    <a:pt x="34" y="723"/>
                    <a:pt x="41" y="724"/>
                    <a:pt x="41" y="726"/>
                  </a:cubicBezTo>
                  <a:cubicBezTo>
                    <a:pt x="41" y="728"/>
                    <a:pt x="36" y="730"/>
                    <a:pt x="39" y="730"/>
                  </a:cubicBezTo>
                  <a:cubicBezTo>
                    <a:pt x="40" y="728"/>
                    <a:pt x="41" y="727"/>
                    <a:pt x="43" y="729"/>
                  </a:cubicBezTo>
                  <a:cubicBezTo>
                    <a:pt x="43" y="729"/>
                    <a:pt x="49" y="726"/>
                    <a:pt x="49" y="726"/>
                  </a:cubicBezTo>
                  <a:cubicBezTo>
                    <a:pt x="50" y="726"/>
                    <a:pt x="51" y="728"/>
                    <a:pt x="52" y="727"/>
                  </a:cubicBezTo>
                  <a:cubicBezTo>
                    <a:pt x="53" y="727"/>
                    <a:pt x="52" y="722"/>
                    <a:pt x="55" y="724"/>
                  </a:cubicBezTo>
                  <a:cubicBezTo>
                    <a:pt x="58" y="724"/>
                    <a:pt x="56" y="729"/>
                    <a:pt x="59" y="729"/>
                  </a:cubicBezTo>
                  <a:cubicBezTo>
                    <a:pt x="61" y="725"/>
                    <a:pt x="62" y="724"/>
                    <a:pt x="60" y="719"/>
                  </a:cubicBezTo>
                  <a:cubicBezTo>
                    <a:pt x="56" y="718"/>
                    <a:pt x="53" y="726"/>
                    <a:pt x="50" y="721"/>
                  </a:cubicBezTo>
                  <a:cubicBezTo>
                    <a:pt x="55" y="719"/>
                    <a:pt x="57" y="715"/>
                    <a:pt x="63" y="718"/>
                  </a:cubicBezTo>
                  <a:cubicBezTo>
                    <a:pt x="63" y="721"/>
                    <a:pt x="63" y="724"/>
                    <a:pt x="65" y="726"/>
                  </a:cubicBezTo>
                  <a:cubicBezTo>
                    <a:pt x="71" y="727"/>
                    <a:pt x="66" y="719"/>
                    <a:pt x="71" y="719"/>
                  </a:cubicBezTo>
                  <a:cubicBezTo>
                    <a:pt x="73" y="723"/>
                    <a:pt x="73" y="727"/>
                    <a:pt x="78" y="727"/>
                  </a:cubicBezTo>
                  <a:cubicBezTo>
                    <a:pt x="78" y="726"/>
                    <a:pt x="78" y="724"/>
                    <a:pt x="79" y="724"/>
                  </a:cubicBezTo>
                  <a:cubicBezTo>
                    <a:pt x="80" y="724"/>
                    <a:pt x="79" y="727"/>
                    <a:pt x="79" y="727"/>
                  </a:cubicBezTo>
                  <a:cubicBezTo>
                    <a:pt x="82" y="728"/>
                    <a:pt x="91" y="727"/>
                    <a:pt x="88" y="730"/>
                  </a:cubicBezTo>
                  <a:cubicBezTo>
                    <a:pt x="86" y="733"/>
                    <a:pt x="81" y="733"/>
                    <a:pt x="85" y="737"/>
                  </a:cubicBezTo>
                  <a:cubicBezTo>
                    <a:pt x="80" y="737"/>
                    <a:pt x="80" y="741"/>
                    <a:pt x="77" y="742"/>
                  </a:cubicBezTo>
                  <a:cubicBezTo>
                    <a:pt x="75" y="742"/>
                    <a:pt x="74" y="739"/>
                    <a:pt x="74" y="742"/>
                  </a:cubicBezTo>
                  <a:cubicBezTo>
                    <a:pt x="76" y="742"/>
                    <a:pt x="74" y="744"/>
                    <a:pt x="72" y="745"/>
                  </a:cubicBezTo>
                  <a:cubicBezTo>
                    <a:pt x="67" y="743"/>
                    <a:pt x="68" y="747"/>
                    <a:pt x="65" y="748"/>
                  </a:cubicBezTo>
                  <a:cubicBezTo>
                    <a:pt x="65" y="745"/>
                    <a:pt x="66" y="743"/>
                    <a:pt x="64" y="742"/>
                  </a:cubicBezTo>
                  <a:cubicBezTo>
                    <a:pt x="64" y="743"/>
                    <a:pt x="63" y="743"/>
                    <a:pt x="61" y="743"/>
                  </a:cubicBezTo>
                  <a:cubicBezTo>
                    <a:pt x="63" y="749"/>
                    <a:pt x="59" y="748"/>
                    <a:pt x="56" y="748"/>
                  </a:cubicBezTo>
                  <a:cubicBezTo>
                    <a:pt x="47" y="748"/>
                    <a:pt x="60" y="749"/>
                    <a:pt x="60" y="751"/>
                  </a:cubicBezTo>
                  <a:cubicBezTo>
                    <a:pt x="60" y="751"/>
                    <a:pt x="55" y="752"/>
                    <a:pt x="55" y="753"/>
                  </a:cubicBezTo>
                  <a:cubicBezTo>
                    <a:pt x="54" y="754"/>
                    <a:pt x="57" y="764"/>
                    <a:pt x="52" y="762"/>
                  </a:cubicBezTo>
                  <a:cubicBezTo>
                    <a:pt x="51" y="762"/>
                    <a:pt x="50" y="762"/>
                    <a:pt x="49" y="762"/>
                  </a:cubicBezTo>
                  <a:cubicBezTo>
                    <a:pt x="49" y="762"/>
                    <a:pt x="47" y="761"/>
                    <a:pt x="48" y="761"/>
                  </a:cubicBezTo>
                  <a:cubicBezTo>
                    <a:pt x="46" y="761"/>
                    <a:pt x="43" y="762"/>
                    <a:pt x="43" y="762"/>
                  </a:cubicBezTo>
                  <a:cubicBezTo>
                    <a:pt x="42" y="762"/>
                    <a:pt x="41" y="758"/>
                    <a:pt x="38" y="759"/>
                  </a:cubicBezTo>
                  <a:cubicBezTo>
                    <a:pt x="38" y="760"/>
                    <a:pt x="38" y="762"/>
                    <a:pt x="36" y="762"/>
                  </a:cubicBezTo>
                  <a:lnTo>
                    <a:pt x="20" y="781"/>
                  </a:lnTo>
                  <a:close/>
                  <a:moveTo>
                    <a:pt x="73" y="659"/>
                  </a:moveTo>
                  <a:cubicBezTo>
                    <a:pt x="72" y="655"/>
                    <a:pt x="80" y="660"/>
                    <a:pt x="77" y="654"/>
                  </a:cubicBezTo>
                  <a:cubicBezTo>
                    <a:pt x="74" y="654"/>
                    <a:pt x="69" y="659"/>
                    <a:pt x="73" y="659"/>
                  </a:cubicBezTo>
                  <a:close/>
                  <a:moveTo>
                    <a:pt x="95" y="651"/>
                  </a:moveTo>
                  <a:cubicBezTo>
                    <a:pt x="95" y="649"/>
                    <a:pt x="97" y="649"/>
                    <a:pt x="98" y="646"/>
                  </a:cubicBezTo>
                  <a:cubicBezTo>
                    <a:pt x="94" y="645"/>
                    <a:pt x="91" y="651"/>
                    <a:pt x="95" y="651"/>
                  </a:cubicBezTo>
                  <a:close/>
                  <a:moveTo>
                    <a:pt x="145" y="432"/>
                  </a:moveTo>
                  <a:cubicBezTo>
                    <a:pt x="145" y="430"/>
                    <a:pt x="147" y="429"/>
                    <a:pt x="147" y="426"/>
                  </a:cubicBezTo>
                  <a:cubicBezTo>
                    <a:pt x="149" y="426"/>
                    <a:pt x="148" y="431"/>
                    <a:pt x="150" y="431"/>
                  </a:cubicBezTo>
                  <a:cubicBezTo>
                    <a:pt x="150" y="433"/>
                    <a:pt x="147" y="432"/>
                    <a:pt x="145" y="432"/>
                  </a:cubicBezTo>
                  <a:close/>
                  <a:moveTo>
                    <a:pt x="181" y="358"/>
                  </a:moveTo>
                  <a:cubicBezTo>
                    <a:pt x="181" y="362"/>
                    <a:pt x="176" y="358"/>
                    <a:pt x="175" y="358"/>
                  </a:cubicBezTo>
                  <a:cubicBezTo>
                    <a:pt x="174" y="359"/>
                    <a:pt x="175" y="359"/>
                    <a:pt x="176" y="359"/>
                  </a:cubicBezTo>
                  <a:cubicBezTo>
                    <a:pt x="176" y="361"/>
                    <a:pt x="174" y="361"/>
                    <a:pt x="173" y="361"/>
                  </a:cubicBezTo>
                  <a:cubicBezTo>
                    <a:pt x="173" y="360"/>
                    <a:pt x="172" y="359"/>
                    <a:pt x="171" y="359"/>
                  </a:cubicBezTo>
                  <a:cubicBezTo>
                    <a:pt x="171" y="355"/>
                    <a:pt x="179" y="356"/>
                    <a:pt x="181" y="358"/>
                  </a:cubicBezTo>
                  <a:close/>
                  <a:moveTo>
                    <a:pt x="143" y="214"/>
                  </a:moveTo>
                  <a:cubicBezTo>
                    <a:pt x="143" y="213"/>
                    <a:pt x="146" y="212"/>
                    <a:pt x="146" y="212"/>
                  </a:cubicBezTo>
                  <a:cubicBezTo>
                    <a:pt x="145" y="212"/>
                    <a:pt x="148" y="215"/>
                    <a:pt x="148" y="214"/>
                  </a:cubicBezTo>
                  <a:cubicBezTo>
                    <a:pt x="149" y="217"/>
                    <a:pt x="141" y="218"/>
                    <a:pt x="143" y="214"/>
                  </a:cubicBezTo>
                  <a:close/>
                  <a:moveTo>
                    <a:pt x="582" y="88"/>
                  </a:moveTo>
                  <a:cubicBezTo>
                    <a:pt x="582" y="85"/>
                    <a:pt x="580" y="84"/>
                    <a:pt x="578" y="83"/>
                  </a:cubicBezTo>
                  <a:cubicBezTo>
                    <a:pt x="578" y="86"/>
                    <a:pt x="580" y="88"/>
                    <a:pt x="582" y="88"/>
                  </a:cubicBezTo>
                  <a:close/>
                  <a:moveTo>
                    <a:pt x="702" y="66"/>
                  </a:moveTo>
                  <a:cubicBezTo>
                    <a:pt x="702" y="69"/>
                    <a:pt x="702" y="71"/>
                    <a:pt x="702" y="74"/>
                  </a:cubicBezTo>
                  <a:cubicBezTo>
                    <a:pt x="699" y="77"/>
                    <a:pt x="700" y="74"/>
                    <a:pt x="696" y="74"/>
                  </a:cubicBezTo>
                  <a:cubicBezTo>
                    <a:pt x="698" y="81"/>
                    <a:pt x="697" y="81"/>
                    <a:pt x="696" y="87"/>
                  </a:cubicBezTo>
                  <a:cubicBezTo>
                    <a:pt x="690" y="87"/>
                    <a:pt x="685" y="89"/>
                    <a:pt x="678" y="88"/>
                  </a:cubicBezTo>
                  <a:cubicBezTo>
                    <a:pt x="679" y="81"/>
                    <a:pt x="685" y="80"/>
                    <a:pt x="694" y="80"/>
                  </a:cubicBezTo>
                  <a:cubicBezTo>
                    <a:pt x="691" y="75"/>
                    <a:pt x="695" y="74"/>
                    <a:pt x="694" y="68"/>
                  </a:cubicBezTo>
                  <a:cubicBezTo>
                    <a:pt x="699" y="69"/>
                    <a:pt x="698" y="65"/>
                    <a:pt x="702" y="66"/>
                  </a:cubicBezTo>
                  <a:close/>
                  <a:moveTo>
                    <a:pt x="835" y="64"/>
                  </a:moveTo>
                  <a:cubicBezTo>
                    <a:pt x="836" y="64"/>
                    <a:pt x="837" y="64"/>
                    <a:pt x="838" y="64"/>
                  </a:cubicBezTo>
                  <a:cubicBezTo>
                    <a:pt x="838" y="65"/>
                    <a:pt x="839" y="67"/>
                    <a:pt x="839" y="68"/>
                  </a:cubicBezTo>
                  <a:cubicBezTo>
                    <a:pt x="837" y="68"/>
                    <a:pt x="836" y="68"/>
                    <a:pt x="835" y="68"/>
                  </a:cubicBezTo>
                  <a:cubicBezTo>
                    <a:pt x="835" y="67"/>
                    <a:pt x="835" y="65"/>
                    <a:pt x="835" y="64"/>
                  </a:cubicBezTo>
                  <a:close/>
                  <a:moveTo>
                    <a:pt x="1292" y="45"/>
                  </a:moveTo>
                  <a:cubicBezTo>
                    <a:pt x="1294" y="46"/>
                    <a:pt x="1294" y="48"/>
                    <a:pt x="1294" y="50"/>
                  </a:cubicBezTo>
                  <a:cubicBezTo>
                    <a:pt x="1290" y="51"/>
                    <a:pt x="1290" y="47"/>
                    <a:pt x="1285" y="49"/>
                  </a:cubicBezTo>
                  <a:cubicBezTo>
                    <a:pt x="1284" y="44"/>
                    <a:pt x="1293" y="50"/>
                    <a:pt x="1292" y="45"/>
                  </a:cubicBezTo>
                  <a:close/>
                  <a:moveTo>
                    <a:pt x="1344" y="37"/>
                  </a:moveTo>
                  <a:cubicBezTo>
                    <a:pt x="1344" y="40"/>
                    <a:pt x="1342" y="41"/>
                    <a:pt x="1342" y="44"/>
                  </a:cubicBezTo>
                  <a:cubicBezTo>
                    <a:pt x="1340" y="42"/>
                    <a:pt x="1334" y="41"/>
                    <a:pt x="1334" y="45"/>
                  </a:cubicBezTo>
                  <a:cubicBezTo>
                    <a:pt x="1330" y="46"/>
                    <a:pt x="1333" y="40"/>
                    <a:pt x="1332" y="37"/>
                  </a:cubicBezTo>
                  <a:cubicBezTo>
                    <a:pt x="1337" y="41"/>
                    <a:pt x="1338" y="39"/>
                    <a:pt x="1344" y="37"/>
                  </a:cubicBezTo>
                  <a:close/>
                  <a:moveTo>
                    <a:pt x="1842" y="153"/>
                  </a:moveTo>
                  <a:cubicBezTo>
                    <a:pt x="1839" y="153"/>
                    <a:pt x="1837" y="153"/>
                    <a:pt x="1836" y="152"/>
                  </a:cubicBezTo>
                  <a:cubicBezTo>
                    <a:pt x="1834" y="157"/>
                    <a:pt x="1842" y="158"/>
                    <a:pt x="1842" y="153"/>
                  </a:cubicBezTo>
                  <a:close/>
                  <a:moveTo>
                    <a:pt x="1805" y="161"/>
                  </a:moveTo>
                  <a:cubicBezTo>
                    <a:pt x="1803" y="160"/>
                    <a:pt x="1802" y="159"/>
                    <a:pt x="1802" y="156"/>
                  </a:cubicBezTo>
                  <a:cubicBezTo>
                    <a:pt x="1805" y="156"/>
                    <a:pt x="1805" y="158"/>
                    <a:pt x="1807" y="158"/>
                  </a:cubicBezTo>
                  <a:cubicBezTo>
                    <a:pt x="1807" y="159"/>
                    <a:pt x="1806" y="160"/>
                    <a:pt x="1805" y="161"/>
                  </a:cubicBezTo>
                  <a:close/>
                  <a:moveTo>
                    <a:pt x="1858" y="172"/>
                  </a:moveTo>
                  <a:cubicBezTo>
                    <a:pt x="1860" y="179"/>
                    <a:pt x="1849" y="172"/>
                    <a:pt x="1855" y="175"/>
                  </a:cubicBezTo>
                  <a:cubicBezTo>
                    <a:pt x="1854" y="179"/>
                    <a:pt x="1847" y="176"/>
                    <a:pt x="1848" y="172"/>
                  </a:cubicBezTo>
                  <a:cubicBezTo>
                    <a:pt x="1851" y="175"/>
                    <a:pt x="1852" y="171"/>
                    <a:pt x="1858" y="172"/>
                  </a:cubicBezTo>
                  <a:close/>
                  <a:moveTo>
                    <a:pt x="1773" y="252"/>
                  </a:moveTo>
                  <a:cubicBezTo>
                    <a:pt x="1770" y="255"/>
                    <a:pt x="1767" y="252"/>
                    <a:pt x="1769" y="258"/>
                  </a:cubicBezTo>
                  <a:cubicBezTo>
                    <a:pt x="1763" y="257"/>
                    <a:pt x="1761" y="255"/>
                    <a:pt x="1756" y="259"/>
                  </a:cubicBezTo>
                  <a:cubicBezTo>
                    <a:pt x="1754" y="259"/>
                    <a:pt x="1756" y="258"/>
                    <a:pt x="1758" y="258"/>
                  </a:cubicBezTo>
                  <a:cubicBezTo>
                    <a:pt x="1758" y="255"/>
                    <a:pt x="1753" y="257"/>
                    <a:pt x="1751" y="256"/>
                  </a:cubicBezTo>
                  <a:cubicBezTo>
                    <a:pt x="1751" y="256"/>
                    <a:pt x="1751" y="252"/>
                    <a:pt x="1748" y="253"/>
                  </a:cubicBezTo>
                  <a:cubicBezTo>
                    <a:pt x="1748" y="249"/>
                    <a:pt x="1753" y="251"/>
                    <a:pt x="1756" y="250"/>
                  </a:cubicBezTo>
                  <a:cubicBezTo>
                    <a:pt x="1757" y="250"/>
                    <a:pt x="1761" y="246"/>
                    <a:pt x="1761" y="247"/>
                  </a:cubicBezTo>
                  <a:cubicBezTo>
                    <a:pt x="1762" y="247"/>
                    <a:pt x="1761" y="248"/>
                    <a:pt x="1761" y="248"/>
                  </a:cubicBezTo>
                  <a:cubicBezTo>
                    <a:pt x="1765" y="249"/>
                    <a:pt x="1770" y="249"/>
                    <a:pt x="1773" y="252"/>
                  </a:cubicBezTo>
                  <a:close/>
                  <a:moveTo>
                    <a:pt x="1830" y="299"/>
                  </a:moveTo>
                  <a:cubicBezTo>
                    <a:pt x="1825" y="297"/>
                    <a:pt x="1825" y="299"/>
                    <a:pt x="1819" y="299"/>
                  </a:cubicBezTo>
                  <a:cubicBezTo>
                    <a:pt x="1821" y="294"/>
                    <a:pt x="1820" y="292"/>
                    <a:pt x="1819" y="286"/>
                  </a:cubicBezTo>
                  <a:cubicBezTo>
                    <a:pt x="1823" y="283"/>
                    <a:pt x="1826" y="289"/>
                    <a:pt x="1828" y="283"/>
                  </a:cubicBezTo>
                  <a:cubicBezTo>
                    <a:pt x="1829" y="284"/>
                    <a:pt x="1830" y="288"/>
                    <a:pt x="1831" y="285"/>
                  </a:cubicBezTo>
                  <a:cubicBezTo>
                    <a:pt x="1835" y="285"/>
                    <a:pt x="1832" y="292"/>
                    <a:pt x="1829" y="291"/>
                  </a:cubicBezTo>
                  <a:cubicBezTo>
                    <a:pt x="1830" y="293"/>
                    <a:pt x="1831" y="295"/>
                    <a:pt x="1830" y="299"/>
                  </a:cubicBezTo>
                  <a:close/>
                  <a:moveTo>
                    <a:pt x="2055" y="619"/>
                  </a:moveTo>
                  <a:cubicBezTo>
                    <a:pt x="2060" y="620"/>
                    <a:pt x="2064" y="619"/>
                    <a:pt x="2065" y="616"/>
                  </a:cubicBezTo>
                  <a:cubicBezTo>
                    <a:pt x="2062" y="617"/>
                    <a:pt x="2054" y="614"/>
                    <a:pt x="2055" y="619"/>
                  </a:cubicBezTo>
                  <a:close/>
                  <a:moveTo>
                    <a:pt x="1438" y="1419"/>
                  </a:moveTo>
                  <a:cubicBezTo>
                    <a:pt x="1438" y="1413"/>
                    <a:pt x="1439" y="1409"/>
                    <a:pt x="1443" y="1408"/>
                  </a:cubicBezTo>
                  <a:cubicBezTo>
                    <a:pt x="1450" y="1409"/>
                    <a:pt x="1453" y="1414"/>
                    <a:pt x="1452" y="1424"/>
                  </a:cubicBezTo>
                  <a:cubicBezTo>
                    <a:pt x="1448" y="1421"/>
                    <a:pt x="1442" y="1421"/>
                    <a:pt x="1438" y="1419"/>
                  </a:cubicBezTo>
                  <a:close/>
                  <a:moveTo>
                    <a:pt x="270" y="1244"/>
                  </a:moveTo>
                  <a:cubicBezTo>
                    <a:pt x="268" y="1237"/>
                    <a:pt x="277" y="1245"/>
                    <a:pt x="276" y="1241"/>
                  </a:cubicBezTo>
                  <a:cubicBezTo>
                    <a:pt x="281" y="1244"/>
                    <a:pt x="273" y="1245"/>
                    <a:pt x="270" y="1244"/>
                  </a:cubicBezTo>
                  <a:close/>
                  <a:moveTo>
                    <a:pt x="53" y="1203"/>
                  </a:moveTo>
                  <a:cubicBezTo>
                    <a:pt x="56" y="1202"/>
                    <a:pt x="59" y="1202"/>
                    <a:pt x="61" y="1200"/>
                  </a:cubicBezTo>
                  <a:cubicBezTo>
                    <a:pt x="57" y="1200"/>
                    <a:pt x="53" y="1200"/>
                    <a:pt x="53" y="1203"/>
                  </a:cubicBezTo>
                  <a:close/>
                  <a:moveTo>
                    <a:pt x="77" y="859"/>
                  </a:moveTo>
                  <a:cubicBezTo>
                    <a:pt x="78" y="857"/>
                    <a:pt x="80" y="856"/>
                    <a:pt x="83" y="856"/>
                  </a:cubicBezTo>
                  <a:cubicBezTo>
                    <a:pt x="83" y="857"/>
                    <a:pt x="83" y="857"/>
                    <a:pt x="82" y="857"/>
                  </a:cubicBezTo>
                  <a:cubicBezTo>
                    <a:pt x="83" y="859"/>
                    <a:pt x="85" y="860"/>
                    <a:pt x="88" y="861"/>
                  </a:cubicBezTo>
                  <a:cubicBezTo>
                    <a:pt x="87" y="867"/>
                    <a:pt x="81" y="860"/>
                    <a:pt x="77" y="859"/>
                  </a:cubicBezTo>
                  <a:close/>
                  <a:moveTo>
                    <a:pt x="1029" y="26"/>
                  </a:moveTo>
                  <a:cubicBezTo>
                    <a:pt x="1030" y="24"/>
                    <a:pt x="1032" y="24"/>
                    <a:pt x="1033" y="22"/>
                  </a:cubicBezTo>
                  <a:cubicBezTo>
                    <a:pt x="1029" y="20"/>
                    <a:pt x="1025" y="26"/>
                    <a:pt x="1029" y="26"/>
                  </a:cubicBezTo>
                  <a:close/>
                  <a:moveTo>
                    <a:pt x="944" y="31"/>
                  </a:moveTo>
                  <a:cubicBezTo>
                    <a:pt x="946" y="32"/>
                    <a:pt x="947" y="33"/>
                    <a:pt x="949" y="33"/>
                  </a:cubicBezTo>
                  <a:cubicBezTo>
                    <a:pt x="949" y="36"/>
                    <a:pt x="947" y="36"/>
                    <a:pt x="945" y="34"/>
                  </a:cubicBezTo>
                  <a:cubicBezTo>
                    <a:pt x="945" y="33"/>
                    <a:pt x="945" y="32"/>
                    <a:pt x="944" y="31"/>
                  </a:cubicBezTo>
                  <a:close/>
                  <a:moveTo>
                    <a:pt x="1056" y="36"/>
                  </a:moveTo>
                  <a:cubicBezTo>
                    <a:pt x="1056" y="39"/>
                    <a:pt x="1054" y="39"/>
                    <a:pt x="1054" y="42"/>
                  </a:cubicBezTo>
                  <a:cubicBezTo>
                    <a:pt x="1050" y="42"/>
                    <a:pt x="1047" y="42"/>
                    <a:pt x="1043" y="42"/>
                  </a:cubicBezTo>
                  <a:cubicBezTo>
                    <a:pt x="1040" y="33"/>
                    <a:pt x="1052" y="33"/>
                    <a:pt x="1056" y="36"/>
                  </a:cubicBezTo>
                  <a:close/>
                  <a:moveTo>
                    <a:pt x="1330" y="45"/>
                  </a:moveTo>
                  <a:cubicBezTo>
                    <a:pt x="1331" y="41"/>
                    <a:pt x="1330" y="39"/>
                    <a:pt x="1327" y="37"/>
                  </a:cubicBezTo>
                  <a:cubicBezTo>
                    <a:pt x="1325" y="40"/>
                    <a:pt x="1325" y="46"/>
                    <a:pt x="1330" y="45"/>
                  </a:cubicBezTo>
                  <a:close/>
                  <a:moveTo>
                    <a:pt x="1219" y="39"/>
                  </a:moveTo>
                  <a:cubicBezTo>
                    <a:pt x="1221" y="47"/>
                    <a:pt x="1213" y="45"/>
                    <a:pt x="1209" y="47"/>
                  </a:cubicBezTo>
                  <a:cubicBezTo>
                    <a:pt x="1208" y="47"/>
                    <a:pt x="1207" y="49"/>
                    <a:pt x="1206" y="49"/>
                  </a:cubicBezTo>
                  <a:cubicBezTo>
                    <a:pt x="1204" y="47"/>
                    <a:pt x="1203" y="44"/>
                    <a:pt x="1204" y="41"/>
                  </a:cubicBezTo>
                  <a:cubicBezTo>
                    <a:pt x="1210" y="41"/>
                    <a:pt x="1212" y="38"/>
                    <a:pt x="1219" y="39"/>
                  </a:cubicBezTo>
                  <a:close/>
                  <a:moveTo>
                    <a:pt x="1317" y="42"/>
                  </a:moveTo>
                  <a:cubicBezTo>
                    <a:pt x="1320" y="42"/>
                    <a:pt x="1321" y="41"/>
                    <a:pt x="1322" y="39"/>
                  </a:cubicBezTo>
                  <a:cubicBezTo>
                    <a:pt x="1320" y="39"/>
                    <a:pt x="1316" y="39"/>
                    <a:pt x="1317" y="42"/>
                  </a:cubicBezTo>
                  <a:close/>
                  <a:moveTo>
                    <a:pt x="1221" y="41"/>
                  </a:moveTo>
                  <a:cubicBezTo>
                    <a:pt x="1222" y="41"/>
                    <a:pt x="1224" y="41"/>
                    <a:pt x="1226" y="41"/>
                  </a:cubicBezTo>
                  <a:cubicBezTo>
                    <a:pt x="1223" y="42"/>
                    <a:pt x="1226" y="48"/>
                    <a:pt x="1221" y="47"/>
                  </a:cubicBezTo>
                  <a:cubicBezTo>
                    <a:pt x="1221" y="45"/>
                    <a:pt x="1221" y="43"/>
                    <a:pt x="1221" y="41"/>
                  </a:cubicBezTo>
                  <a:close/>
                  <a:moveTo>
                    <a:pt x="1044" y="55"/>
                  </a:moveTo>
                  <a:cubicBezTo>
                    <a:pt x="1049" y="55"/>
                    <a:pt x="1054" y="54"/>
                    <a:pt x="1053" y="49"/>
                  </a:cubicBezTo>
                  <a:cubicBezTo>
                    <a:pt x="1048" y="49"/>
                    <a:pt x="1043" y="49"/>
                    <a:pt x="1044" y="55"/>
                  </a:cubicBezTo>
                  <a:close/>
                  <a:moveTo>
                    <a:pt x="1272" y="57"/>
                  </a:moveTo>
                  <a:cubicBezTo>
                    <a:pt x="1276" y="58"/>
                    <a:pt x="1285" y="60"/>
                    <a:pt x="1285" y="53"/>
                  </a:cubicBezTo>
                  <a:cubicBezTo>
                    <a:pt x="1284" y="48"/>
                    <a:pt x="1272" y="51"/>
                    <a:pt x="1272" y="57"/>
                  </a:cubicBezTo>
                  <a:close/>
                  <a:moveTo>
                    <a:pt x="1217" y="52"/>
                  </a:moveTo>
                  <a:cubicBezTo>
                    <a:pt x="1214" y="57"/>
                    <a:pt x="1218" y="57"/>
                    <a:pt x="1219" y="63"/>
                  </a:cubicBezTo>
                  <a:cubicBezTo>
                    <a:pt x="1217" y="63"/>
                    <a:pt x="1215" y="63"/>
                    <a:pt x="1214" y="63"/>
                  </a:cubicBezTo>
                  <a:cubicBezTo>
                    <a:pt x="1213" y="63"/>
                    <a:pt x="1212" y="61"/>
                    <a:pt x="1212" y="61"/>
                  </a:cubicBezTo>
                  <a:cubicBezTo>
                    <a:pt x="1207" y="61"/>
                    <a:pt x="1206" y="64"/>
                    <a:pt x="1201" y="60"/>
                  </a:cubicBezTo>
                  <a:cubicBezTo>
                    <a:pt x="1199" y="58"/>
                    <a:pt x="1197" y="58"/>
                    <a:pt x="1197" y="55"/>
                  </a:cubicBezTo>
                  <a:cubicBezTo>
                    <a:pt x="1202" y="52"/>
                    <a:pt x="1212" y="54"/>
                    <a:pt x="1217" y="52"/>
                  </a:cubicBezTo>
                  <a:close/>
                  <a:moveTo>
                    <a:pt x="946" y="55"/>
                  </a:moveTo>
                  <a:cubicBezTo>
                    <a:pt x="952" y="56"/>
                    <a:pt x="958" y="57"/>
                    <a:pt x="963" y="58"/>
                  </a:cubicBezTo>
                  <a:cubicBezTo>
                    <a:pt x="960" y="61"/>
                    <a:pt x="954" y="62"/>
                    <a:pt x="948" y="61"/>
                  </a:cubicBezTo>
                  <a:cubicBezTo>
                    <a:pt x="947" y="60"/>
                    <a:pt x="946" y="58"/>
                    <a:pt x="946" y="55"/>
                  </a:cubicBezTo>
                  <a:close/>
                  <a:moveTo>
                    <a:pt x="1147" y="60"/>
                  </a:moveTo>
                  <a:cubicBezTo>
                    <a:pt x="1148" y="66"/>
                    <a:pt x="1131" y="62"/>
                    <a:pt x="1128" y="61"/>
                  </a:cubicBezTo>
                  <a:cubicBezTo>
                    <a:pt x="1128" y="60"/>
                    <a:pt x="1128" y="58"/>
                    <a:pt x="1128" y="57"/>
                  </a:cubicBezTo>
                  <a:cubicBezTo>
                    <a:pt x="1130" y="54"/>
                    <a:pt x="1137" y="55"/>
                    <a:pt x="1142" y="55"/>
                  </a:cubicBezTo>
                  <a:cubicBezTo>
                    <a:pt x="1140" y="61"/>
                    <a:pt x="1148" y="56"/>
                    <a:pt x="1147" y="60"/>
                  </a:cubicBezTo>
                  <a:close/>
                  <a:moveTo>
                    <a:pt x="1249" y="63"/>
                  </a:moveTo>
                  <a:cubicBezTo>
                    <a:pt x="1254" y="66"/>
                    <a:pt x="1266" y="59"/>
                    <a:pt x="1262" y="57"/>
                  </a:cubicBezTo>
                  <a:cubicBezTo>
                    <a:pt x="1259" y="60"/>
                    <a:pt x="1249" y="57"/>
                    <a:pt x="1249" y="63"/>
                  </a:cubicBezTo>
                  <a:close/>
                  <a:moveTo>
                    <a:pt x="775" y="72"/>
                  </a:moveTo>
                  <a:cubicBezTo>
                    <a:pt x="774" y="71"/>
                    <a:pt x="774" y="68"/>
                    <a:pt x="772" y="68"/>
                  </a:cubicBezTo>
                  <a:cubicBezTo>
                    <a:pt x="773" y="65"/>
                    <a:pt x="777" y="65"/>
                    <a:pt x="779" y="64"/>
                  </a:cubicBezTo>
                  <a:cubicBezTo>
                    <a:pt x="781" y="63"/>
                    <a:pt x="781" y="60"/>
                    <a:pt x="787" y="60"/>
                  </a:cubicBezTo>
                  <a:cubicBezTo>
                    <a:pt x="788" y="63"/>
                    <a:pt x="788" y="64"/>
                    <a:pt x="787" y="68"/>
                  </a:cubicBezTo>
                  <a:cubicBezTo>
                    <a:pt x="787" y="69"/>
                    <a:pt x="789" y="69"/>
                    <a:pt x="790" y="69"/>
                  </a:cubicBezTo>
                  <a:cubicBezTo>
                    <a:pt x="789" y="74"/>
                    <a:pt x="787" y="68"/>
                    <a:pt x="784" y="69"/>
                  </a:cubicBezTo>
                  <a:cubicBezTo>
                    <a:pt x="779" y="68"/>
                    <a:pt x="781" y="74"/>
                    <a:pt x="775" y="72"/>
                  </a:cubicBezTo>
                  <a:close/>
                  <a:moveTo>
                    <a:pt x="1033" y="60"/>
                  </a:moveTo>
                  <a:cubicBezTo>
                    <a:pt x="1032" y="61"/>
                    <a:pt x="1031" y="63"/>
                    <a:pt x="1031" y="66"/>
                  </a:cubicBezTo>
                  <a:cubicBezTo>
                    <a:pt x="1027" y="66"/>
                    <a:pt x="1022" y="66"/>
                    <a:pt x="1018" y="66"/>
                  </a:cubicBezTo>
                  <a:cubicBezTo>
                    <a:pt x="1018" y="64"/>
                    <a:pt x="1018" y="63"/>
                    <a:pt x="1018" y="61"/>
                  </a:cubicBezTo>
                  <a:cubicBezTo>
                    <a:pt x="1021" y="59"/>
                    <a:pt x="1028" y="60"/>
                    <a:pt x="1033" y="60"/>
                  </a:cubicBezTo>
                  <a:close/>
                  <a:moveTo>
                    <a:pt x="1116" y="69"/>
                  </a:moveTo>
                  <a:cubicBezTo>
                    <a:pt x="1118" y="74"/>
                    <a:pt x="1121" y="77"/>
                    <a:pt x="1126" y="79"/>
                  </a:cubicBezTo>
                  <a:cubicBezTo>
                    <a:pt x="1126" y="84"/>
                    <a:pt x="1121" y="83"/>
                    <a:pt x="1123" y="90"/>
                  </a:cubicBezTo>
                  <a:cubicBezTo>
                    <a:pt x="1116" y="89"/>
                    <a:pt x="1115" y="93"/>
                    <a:pt x="1109" y="91"/>
                  </a:cubicBezTo>
                  <a:cubicBezTo>
                    <a:pt x="1105" y="88"/>
                    <a:pt x="1108" y="87"/>
                    <a:pt x="1108" y="80"/>
                  </a:cubicBezTo>
                  <a:cubicBezTo>
                    <a:pt x="1112" y="81"/>
                    <a:pt x="1111" y="77"/>
                    <a:pt x="1116" y="79"/>
                  </a:cubicBezTo>
                  <a:cubicBezTo>
                    <a:pt x="1116" y="74"/>
                    <a:pt x="1106" y="78"/>
                    <a:pt x="1108" y="71"/>
                  </a:cubicBezTo>
                  <a:cubicBezTo>
                    <a:pt x="1110" y="69"/>
                    <a:pt x="1112" y="69"/>
                    <a:pt x="1116" y="69"/>
                  </a:cubicBezTo>
                  <a:close/>
                  <a:moveTo>
                    <a:pt x="1566" y="77"/>
                  </a:moveTo>
                  <a:cubicBezTo>
                    <a:pt x="1563" y="87"/>
                    <a:pt x="1553" y="87"/>
                    <a:pt x="1542" y="85"/>
                  </a:cubicBezTo>
                  <a:cubicBezTo>
                    <a:pt x="1542" y="77"/>
                    <a:pt x="1552" y="82"/>
                    <a:pt x="1557" y="80"/>
                  </a:cubicBezTo>
                  <a:cubicBezTo>
                    <a:pt x="1561" y="80"/>
                    <a:pt x="1563" y="76"/>
                    <a:pt x="1566" y="77"/>
                  </a:cubicBezTo>
                  <a:close/>
                  <a:moveTo>
                    <a:pt x="737" y="82"/>
                  </a:moveTo>
                  <a:cubicBezTo>
                    <a:pt x="739" y="88"/>
                    <a:pt x="736" y="91"/>
                    <a:pt x="734" y="95"/>
                  </a:cubicBezTo>
                  <a:cubicBezTo>
                    <a:pt x="732" y="92"/>
                    <a:pt x="727" y="94"/>
                    <a:pt x="724" y="91"/>
                  </a:cubicBezTo>
                  <a:cubicBezTo>
                    <a:pt x="724" y="84"/>
                    <a:pt x="729" y="81"/>
                    <a:pt x="737" y="82"/>
                  </a:cubicBezTo>
                  <a:close/>
                  <a:moveTo>
                    <a:pt x="1609" y="93"/>
                  </a:moveTo>
                  <a:cubicBezTo>
                    <a:pt x="1609" y="101"/>
                    <a:pt x="1596" y="96"/>
                    <a:pt x="1589" y="98"/>
                  </a:cubicBezTo>
                  <a:cubicBezTo>
                    <a:pt x="1588" y="94"/>
                    <a:pt x="1588" y="90"/>
                    <a:pt x="1592" y="90"/>
                  </a:cubicBezTo>
                  <a:cubicBezTo>
                    <a:pt x="1594" y="90"/>
                    <a:pt x="1594" y="89"/>
                    <a:pt x="1594" y="88"/>
                  </a:cubicBezTo>
                  <a:cubicBezTo>
                    <a:pt x="1597" y="88"/>
                    <a:pt x="1599" y="90"/>
                    <a:pt x="1599" y="93"/>
                  </a:cubicBezTo>
                  <a:cubicBezTo>
                    <a:pt x="1602" y="93"/>
                    <a:pt x="1605" y="93"/>
                    <a:pt x="1609" y="93"/>
                  </a:cubicBezTo>
                  <a:close/>
                  <a:moveTo>
                    <a:pt x="1625" y="95"/>
                  </a:moveTo>
                  <a:cubicBezTo>
                    <a:pt x="1631" y="94"/>
                    <a:pt x="1637" y="95"/>
                    <a:pt x="1637" y="90"/>
                  </a:cubicBezTo>
                  <a:cubicBezTo>
                    <a:pt x="1633" y="92"/>
                    <a:pt x="1626" y="90"/>
                    <a:pt x="1625" y="95"/>
                  </a:cubicBezTo>
                  <a:close/>
                  <a:moveTo>
                    <a:pt x="1640" y="90"/>
                  </a:moveTo>
                  <a:cubicBezTo>
                    <a:pt x="1644" y="90"/>
                    <a:pt x="1647" y="90"/>
                    <a:pt x="1650" y="90"/>
                  </a:cubicBezTo>
                  <a:cubicBezTo>
                    <a:pt x="1650" y="95"/>
                    <a:pt x="1646" y="97"/>
                    <a:pt x="1640" y="96"/>
                  </a:cubicBezTo>
                  <a:cubicBezTo>
                    <a:pt x="1640" y="94"/>
                    <a:pt x="1640" y="92"/>
                    <a:pt x="1640" y="90"/>
                  </a:cubicBezTo>
                  <a:close/>
                  <a:moveTo>
                    <a:pt x="862" y="93"/>
                  </a:moveTo>
                  <a:cubicBezTo>
                    <a:pt x="861" y="97"/>
                    <a:pt x="864" y="97"/>
                    <a:pt x="864" y="101"/>
                  </a:cubicBezTo>
                  <a:cubicBezTo>
                    <a:pt x="856" y="104"/>
                    <a:pt x="841" y="107"/>
                    <a:pt x="842" y="95"/>
                  </a:cubicBezTo>
                  <a:cubicBezTo>
                    <a:pt x="847" y="90"/>
                    <a:pt x="854" y="92"/>
                    <a:pt x="862" y="93"/>
                  </a:cubicBezTo>
                  <a:close/>
                  <a:moveTo>
                    <a:pt x="496" y="95"/>
                  </a:moveTo>
                  <a:cubicBezTo>
                    <a:pt x="493" y="95"/>
                    <a:pt x="489" y="94"/>
                    <a:pt x="489" y="96"/>
                  </a:cubicBezTo>
                  <a:cubicBezTo>
                    <a:pt x="491" y="98"/>
                    <a:pt x="495" y="98"/>
                    <a:pt x="496" y="95"/>
                  </a:cubicBezTo>
                  <a:close/>
                  <a:moveTo>
                    <a:pt x="507" y="95"/>
                  </a:moveTo>
                  <a:cubicBezTo>
                    <a:pt x="508" y="95"/>
                    <a:pt x="509" y="95"/>
                    <a:pt x="510" y="95"/>
                  </a:cubicBezTo>
                  <a:cubicBezTo>
                    <a:pt x="510" y="96"/>
                    <a:pt x="511" y="97"/>
                    <a:pt x="511" y="98"/>
                  </a:cubicBezTo>
                  <a:cubicBezTo>
                    <a:pt x="509" y="98"/>
                    <a:pt x="508" y="98"/>
                    <a:pt x="507" y="98"/>
                  </a:cubicBezTo>
                  <a:cubicBezTo>
                    <a:pt x="507" y="97"/>
                    <a:pt x="507" y="96"/>
                    <a:pt x="507" y="95"/>
                  </a:cubicBezTo>
                  <a:close/>
                  <a:moveTo>
                    <a:pt x="1517" y="96"/>
                  </a:moveTo>
                  <a:cubicBezTo>
                    <a:pt x="1524" y="96"/>
                    <a:pt x="1526" y="99"/>
                    <a:pt x="1534" y="98"/>
                  </a:cubicBezTo>
                  <a:cubicBezTo>
                    <a:pt x="1532" y="101"/>
                    <a:pt x="1529" y="101"/>
                    <a:pt x="1524" y="101"/>
                  </a:cubicBezTo>
                  <a:cubicBezTo>
                    <a:pt x="1523" y="98"/>
                    <a:pt x="1516" y="101"/>
                    <a:pt x="1517" y="96"/>
                  </a:cubicBezTo>
                  <a:close/>
                  <a:moveTo>
                    <a:pt x="493" y="106"/>
                  </a:moveTo>
                  <a:cubicBezTo>
                    <a:pt x="493" y="104"/>
                    <a:pt x="495" y="103"/>
                    <a:pt x="494" y="99"/>
                  </a:cubicBezTo>
                  <a:cubicBezTo>
                    <a:pt x="488" y="98"/>
                    <a:pt x="488" y="105"/>
                    <a:pt x="493" y="106"/>
                  </a:cubicBezTo>
                  <a:close/>
                  <a:moveTo>
                    <a:pt x="1456" y="101"/>
                  </a:moveTo>
                  <a:cubicBezTo>
                    <a:pt x="1454" y="100"/>
                    <a:pt x="1453" y="99"/>
                    <a:pt x="1449" y="99"/>
                  </a:cubicBezTo>
                  <a:cubicBezTo>
                    <a:pt x="1447" y="104"/>
                    <a:pt x="1456" y="104"/>
                    <a:pt x="1456" y="101"/>
                  </a:cubicBezTo>
                  <a:close/>
                  <a:moveTo>
                    <a:pt x="784" y="109"/>
                  </a:moveTo>
                  <a:cubicBezTo>
                    <a:pt x="785" y="114"/>
                    <a:pt x="781" y="114"/>
                    <a:pt x="776" y="114"/>
                  </a:cubicBezTo>
                  <a:cubicBezTo>
                    <a:pt x="776" y="112"/>
                    <a:pt x="776" y="111"/>
                    <a:pt x="774" y="110"/>
                  </a:cubicBezTo>
                  <a:cubicBezTo>
                    <a:pt x="774" y="106"/>
                    <a:pt x="782" y="107"/>
                    <a:pt x="784" y="109"/>
                  </a:cubicBezTo>
                  <a:close/>
                  <a:moveTo>
                    <a:pt x="1667" y="129"/>
                  </a:moveTo>
                  <a:cubicBezTo>
                    <a:pt x="1670" y="129"/>
                    <a:pt x="1672" y="129"/>
                    <a:pt x="1674" y="129"/>
                  </a:cubicBezTo>
                  <a:cubicBezTo>
                    <a:pt x="1674" y="131"/>
                    <a:pt x="1674" y="132"/>
                    <a:pt x="1674" y="133"/>
                  </a:cubicBezTo>
                  <a:cubicBezTo>
                    <a:pt x="1672" y="133"/>
                    <a:pt x="1670" y="133"/>
                    <a:pt x="1667" y="133"/>
                  </a:cubicBezTo>
                  <a:cubicBezTo>
                    <a:pt x="1667" y="132"/>
                    <a:pt x="1667" y="131"/>
                    <a:pt x="1667" y="129"/>
                  </a:cubicBezTo>
                  <a:close/>
                  <a:moveTo>
                    <a:pt x="1434" y="136"/>
                  </a:moveTo>
                  <a:cubicBezTo>
                    <a:pt x="1438" y="136"/>
                    <a:pt x="1442" y="136"/>
                    <a:pt x="1442" y="133"/>
                  </a:cubicBezTo>
                  <a:cubicBezTo>
                    <a:pt x="1439" y="133"/>
                    <a:pt x="1432" y="130"/>
                    <a:pt x="1434" y="136"/>
                  </a:cubicBezTo>
                  <a:close/>
                  <a:moveTo>
                    <a:pt x="853" y="136"/>
                  </a:moveTo>
                  <a:cubicBezTo>
                    <a:pt x="853" y="140"/>
                    <a:pt x="852" y="143"/>
                    <a:pt x="848" y="142"/>
                  </a:cubicBezTo>
                  <a:cubicBezTo>
                    <a:pt x="847" y="141"/>
                    <a:pt x="846" y="140"/>
                    <a:pt x="846" y="137"/>
                  </a:cubicBezTo>
                  <a:cubicBezTo>
                    <a:pt x="848" y="136"/>
                    <a:pt x="850" y="136"/>
                    <a:pt x="853" y="136"/>
                  </a:cubicBezTo>
                  <a:close/>
                  <a:moveTo>
                    <a:pt x="881" y="141"/>
                  </a:moveTo>
                  <a:cubicBezTo>
                    <a:pt x="880" y="145"/>
                    <a:pt x="874" y="148"/>
                    <a:pt x="869" y="148"/>
                  </a:cubicBezTo>
                  <a:cubicBezTo>
                    <a:pt x="867" y="144"/>
                    <a:pt x="868" y="142"/>
                    <a:pt x="871" y="139"/>
                  </a:cubicBezTo>
                  <a:cubicBezTo>
                    <a:pt x="875" y="139"/>
                    <a:pt x="879" y="139"/>
                    <a:pt x="881" y="141"/>
                  </a:cubicBezTo>
                  <a:close/>
                  <a:moveTo>
                    <a:pt x="1722" y="147"/>
                  </a:moveTo>
                  <a:cubicBezTo>
                    <a:pt x="1719" y="155"/>
                    <a:pt x="1725" y="156"/>
                    <a:pt x="1724" y="163"/>
                  </a:cubicBezTo>
                  <a:cubicBezTo>
                    <a:pt x="1729" y="161"/>
                    <a:pt x="1731" y="162"/>
                    <a:pt x="1734" y="164"/>
                  </a:cubicBezTo>
                  <a:cubicBezTo>
                    <a:pt x="1734" y="167"/>
                    <a:pt x="1729" y="165"/>
                    <a:pt x="1729" y="169"/>
                  </a:cubicBezTo>
                  <a:cubicBezTo>
                    <a:pt x="1728" y="169"/>
                    <a:pt x="1728" y="167"/>
                    <a:pt x="1728" y="166"/>
                  </a:cubicBezTo>
                  <a:cubicBezTo>
                    <a:pt x="1723" y="169"/>
                    <a:pt x="1725" y="169"/>
                    <a:pt x="1719" y="168"/>
                  </a:cubicBezTo>
                  <a:cubicBezTo>
                    <a:pt x="1714" y="166"/>
                    <a:pt x="1709" y="168"/>
                    <a:pt x="1704" y="169"/>
                  </a:cubicBezTo>
                  <a:cubicBezTo>
                    <a:pt x="1703" y="162"/>
                    <a:pt x="1711" y="165"/>
                    <a:pt x="1714" y="163"/>
                  </a:cubicBezTo>
                  <a:cubicBezTo>
                    <a:pt x="1715" y="159"/>
                    <a:pt x="1711" y="159"/>
                    <a:pt x="1708" y="158"/>
                  </a:cubicBezTo>
                  <a:cubicBezTo>
                    <a:pt x="1708" y="152"/>
                    <a:pt x="1715" y="153"/>
                    <a:pt x="1715" y="147"/>
                  </a:cubicBezTo>
                  <a:cubicBezTo>
                    <a:pt x="1717" y="147"/>
                    <a:pt x="1719" y="147"/>
                    <a:pt x="1722" y="147"/>
                  </a:cubicBezTo>
                  <a:close/>
                  <a:moveTo>
                    <a:pt x="540" y="155"/>
                  </a:moveTo>
                  <a:cubicBezTo>
                    <a:pt x="540" y="152"/>
                    <a:pt x="539" y="150"/>
                    <a:pt x="537" y="148"/>
                  </a:cubicBezTo>
                  <a:cubicBezTo>
                    <a:pt x="537" y="151"/>
                    <a:pt x="535" y="156"/>
                    <a:pt x="540" y="155"/>
                  </a:cubicBezTo>
                  <a:close/>
                  <a:moveTo>
                    <a:pt x="1821" y="150"/>
                  </a:moveTo>
                  <a:cubicBezTo>
                    <a:pt x="1819" y="155"/>
                    <a:pt x="1821" y="154"/>
                    <a:pt x="1819" y="158"/>
                  </a:cubicBezTo>
                  <a:cubicBezTo>
                    <a:pt x="1816" y="154"/>
                    <a:pt x="1804" y="160"/>
                    <a:pt x="1806" y="152"/>
                  </a:cubicBezTo>
                  <a:cubicBezTo>
                    <a:pt x="1813" y="154"/>
                    <a:pt x="1816" y="146"/>
                    <a:pt x="1821" y="150"/>
                  </a:cubicBezTo>
                  <a:close/>
                  <a:moveTo>
                    <a:pt x="1799" y="155"/>
                  </a:moveTo>
                  <a:cubicBezTo>
                    <a:pt x="1799" y="157"/>
                    <a:pt x="1799" y="158"/>
                    <a:pt x="1801" y="158"/>
                  </a:cubicBezTo>
                  <a:cubicBezTo>
                    <a:pt x="1799" y="164"/>
                    <a:pt x="1795" y="167"/>
                    <a:pt x="1789" y="169"/>
                  </a:cubicBezTo>
                  <a:cubicBezTo>
                    <a:pt x="1789" y="168"/>
                    <a:pt x="1790" y="168"/>
                    <a:pt x="1790" y="166"/>
                  </a:cubicBezTo>
                  <a:cubicBezTo>
                    <a:pt x="1785" y="165"/>
                    <a:pt x="1783" y="168"/>
                    <a:pt x="1780" y="169"/>
                  </a:cubicBezTo>
                  <a:cubicBezTo>
                    <a:pt x="1781" y="172"/>
                    <a:pt x="1780" y="174"/>
                    <a:pt x="1777" y="174"/>
                  </a:cubicBezTo>
                  <a:cubicBezTo>
                    <a:pt x="1777" y="172"/>
                    <a:pt x="1777" y="171"/>
                    <a:pt x="1779" y="171"/>
                  </a:cubicBezTo>
                  <a:cubicBezTo>
                    <a:pt x="1778" y="169"/>
                    <a:pt x="1775" y="168"/>
                    <a:pt x="1772" y="168"/>
                  </a:cubicBezTo>
                  <a:cubicBezTo>
                    <a:pt x="1772" y="165"/>
                    <a:pt x="1767" y="167"/>
                    <a:pt x="1767" y="164"/>
                  </a:cubicBezTo>
                  <a:cubicBezTo>
                    <a:pt x="1764" y="164"/>
                    <a:pt x="1762" y="167"/>
                    <a:pt x="1759" y="168"/>
                  </a:cubicBezTo>
                  <a:cubicBezTo>
                    <a:pt x="1755" y="168"/>
                    <a:pt x="1755" y="166"/>
                    <a:pt x="1752" y="166"/>
                  </a:cubicBezTo>
                  <a:cubicBezTo>
                    <a:pt x="1750" y="166"/>
                    <a:pt x="1749" y="168"/>
                    <a:pt x="1744" y="168"/>
                  </a:cubicBezTo>
                  <a:cubicBezTo>
                    <a:pt x="1745" y="168"/>
                    <a:pt x="1743" y="166"/>
                    <a:pt x="1742" y="166"/>
                  </a:cubicBezTo>
                  <a:cubicBezTo>
                    <a:pt x="1741" y="166"/>
                    <a:pt x="1740" y="166"/>
                    <a:pt x="1739" y="166"/>
                  </a:cubicBezTo>
                  <a:cubicBezTo>
                    <a:pt x="1739" y="163"/>
                    <a:pt x="1742" y="162"/>
                    <a:pt x="1739" y="161"/>
                  </a:cubicBezTo>
                  <a:cubicBezTo>
                    <a:pt x="1742" y="157"/>
                    <a:pt x="1743" y="162"/>
                    <a:pt x="1746" y="163"/>
                  </a:cubicBezTo>
                  <a:cubicBezTo>
                    <a:pt x="1754" y="165"/>
                    <a:pt x="1764" y="162"/>
                    <a:pt x="1772" y="161"/>
                  </a:cubicBezTo>
                  <a:cubicBezTo>
                    <a:pt x="1774" y="161"/>
                    <a:pt x="1774" y="158"/>
                    <a:pt x="1774" y="156"/>
                  </a:cubicBezTo>
                  <a:cubicBezTo>
                    <a:pt x="1783" y="158"/>
                    <a:pt x="1786" y="150"/>
                    <a:pt x="1791" y="156"/>
                  </a:cubicBezTo>
                  <a:cubicBezTo>
                    <a:pt x="1795" y="157"/>
                    <a:pt x="1794" y="154"/>
                    <a:pt x="1799" y="155"/>
                  </a:cubicBezTo>
                  <a:close/>
                  <a:moveTo>
                    <a:pt x="1807" y="172"/>
                  </a:moveTo>
                  <a:cubicBezTo>
                    <a:pt x="1808" y="172"/>
                    <a:pt x="1810" y="172"/>
                    <a:pt x="1812" y="172"/>
                  </a:cubicBezTo>
                  <a:cubicBezTo>
                    <a:pt x="1812" y="173"/>
                    <a:pt x="1812" y="174"/>
                    <a:pt x="1812" y="175"/>
                  </a:cubicBezTo>
                  <a:cubicBezTo>
                    <a:pt x="1810" y="175"/>
                    <a:pt x="1808" y="175"/>
                    <a:pt x="1807" y="175"/>
                  </a:cubicBezTo>
                  <a:cubicBezTo>
                    <a:pt x="1807" y="174"/>
                    <a:pt x="1807" y="173"/>
                    <a:pt x="1807" y="172"/>
                  </a:cubicBezTo>
                  <a:close/>
                  <a:moveTo>
                    <a:pt x="359" y="177"/>
                  </a:moveTo>
                  <a:cubicBezTo>
                    <a:pt x="354" y="172"/>
                    <a:pt x="355" y="183"/>
                    <a:pt x="359" y="177"/>
                  </a:cubicBezTo>
                  <a:close/>
                  <a:moveTo>
                    <a:pt x="1778" y="187"/>
                  </a:moveTo>
                  <a:cubicBezTo>
                    <a:pt x="1776" y="188"/>
                    <a:pt x="1770" y="188"/>
                    <a:pt x="1765" y="188"/>
                  </a:cubicBezTo>
                  <a:cubicBezTo>
                    <a:pt x="1761" y="188"/>
                    <a:pt x="1753" y="189"/>
                    <a:pt x="1752" y="187"/>
                  </a:cubicBezTo>
                  <a:cubicBezTo>
                    <a:pt x="1747" y="176"/>
                    <a:pt x="1767" y="183"/>
                    <a:pt x="1770" y="180"/>
                  </a:cubicBezTo>
                  <a:cubicBezTo>
                    <a:pt x="1771" y="179"/>
                    <a:pt x="1773" y="178"/>
                    <a:pt x="1773" y="180"/>
                  </a:cubicBezTo>
                  <a:cubicBezTo>
                    <a:pt x="1773" y="184"/>
                    <a:pt x="1780" y="181"/>
                    <a:pt x="1778" y="187"/>
                  </a:cubicBezTo>
                  <a:close/>
                  <a:moveTo>
                    <a:pt x="351" y="183"/>
                  </a:moveTo>
                  <a:cubicBezTo>
                    <a:pt x="353" y="191"/>
                    <a:pt x="346" y="191"/>
                    <a:pt x="342" y="194"/>
                  </a:cubicBezTo>
                  <a:cubicBezTo>
                    <a:pt x="338" y="194"/>
                    <a:pt x="336" y="191"/>
                    <a:pt x="333" y="190"/>
                  </a:cubicBezTo>
                  <a:cubicBezTo>
                    <a:pt x="331" y="188"/>
                    <a:pt x="329" y="187"/>
                    <a:pt x="327" y="185"/>
                  </a:cubicBezTo>
                  <a:cubicBezTo>
                    <a:pt x="328" y="175"/>
                    <a:pt x="345" y="183"/>
                    <a:pt x="351" y="183"/>
                  </a:cubicBezTo>
                  <a:close/>
                  <a:moveTo>
                    <a:pt x="361" y="180"/>
                  </a:moveTo>
                  <a:cubicBezTo>
                    <a:pt x="366" y="180"/>
                    <a:pt x="365" y="185"/>
                    <a:pt x="366" y="188"/>
                  </a:cubicBezTo>
                  <a:cubicBezTo>
                    <a:pt x="365" y="188"/>
                    <a:pt x="365" y="190"/>
                    <a:pt x="363" y="190"/>
                  </a:cubicBezTo>
                  <a:cubicBezTo>
                    <a:pt x="362" y="190"/>
                    <a:pt x="362" y="187"/>
                    <a:pt x="361" y="187"/>
                  </a:cubicBezTo>
                  <a:cubicBezTo>
                    <a:pt x="359" y="186"/>
                    <a:pt x="354" y="188"/>
                    <a:pt x="353" y="185"/>
                  </a:cubicBezTo>
                  <a:cubicBezTo>
                    <a:pt x="350" y="178"/>
                    <a:pt x="362" y="185"/>
                    <a:pt x="361" y="180"/>
                  </a:cubicBezTo>
                  <a:close/>
                  <a:moveTo>
                    <a:pt x="1641" y="182"/>
                  </a:moveTo>
                  <a:cubicBezTo>
                    <a:pt x="1643" y="182"/>
                    <a:pt x="1646" y="182"/>
                    <a:pt x="1648" y="182"/>
                  </a:cubicBezTo>
                  <a:cubicBezTo>
                    <a:pt x="1648" y="183"/>
                    <a:pt x="1648" y="184"/>
                    <a:pt x="1648" y="185"/>
                  </a:cubicBezTo>
                  <a:cubicBezTo>
                    <a:pt x="1646" y="185"/>
                    <a:pt x="1643" y="185"/>
                    <a:pt x="1641" y="185"/>
                  </a:cubicBezTo>
                  <a:cubicBezTo>
                    <a:pt x="1641" y="184"/>
                    <a:pt x="1641" y="183"/>
                    <a:pt x="1641" y="182"/>
                  </a:cubicBezTo>
                  <a:close/>
                  <a:moveTo>
                    <a:pt x="455" y="187"/>
                  </a:moveTo>
                  <a:cubicBezTo>
                    <a:pt x="456" y="189"/>
                    <a:pt x="456" y="191"/>
                    <a:pt x="456" y="193"/>
                  </a:cubicBezTo>
                  <a:cubicBezTo>
                    <a:pt x="450" y="192"/>
                    <a:pt x="448" y="196"/>
                    <a:pt x="444" y="193"/>
                  </a:cubicBezTo>
                  <a:cubicBezTo>
                    <a:pt x="445" y="188"/>
                    <a:pt x="449" y="186"/>
                    <a:pt x="455" y="187"/>
                  </a:cubicBezTo>
                  <a:close/>
                  <a:moveTo>
                    <a:pt x="182" y="194"/>
                  </a:moveTo>
                  <a:cubicBezTo>
                    <a:pt x="181" y="192"/>
                    <a:pt x="191" y="192"/>
                    <a:pt x="185" y="190"/>
                  </a:cubicBezTo>
                  <a:cubicBezTo>
                    <a:pt x="185" y="192"/>
                    <a:pt x="177" y="193"/>
                    <a:pt x="182" y="194"/>
                  </a:cubicBezTo>
                  <a:close/>
                  <a:moveTo>
                    <a:pt x="388" y="194"/>
                  </a:moveTo>
                  <a:cubicBezTo>
                    <a:pt x="388" y="200"/>
                    <a:pt x="382" y="199"/>
                    <a:pt x="377" y="199"/>
                  </a:cubicBezTo>
                  <a:cubicBezTo>
                    <a:pt x="377" y="196"/>
                    <a:pt x="375" y="196"/>
                    <a:pt x="375" y="193"/>
                  </a:cubicBezTo>
                  <a:cubicBezTo>
                    <a:pt x="376" y="192"/>
                    <a:pt x="378" y="191"/>
                    <a:pt x="378" y="193"/>
                  </a:cubicBezTo>
                  <a:cubicBezTo>
                    <a:pt x="381" y="194"/>
                    <a:pt x="388" y="191"/>
                    <a:pt x="388" y="194"/>
                  </a:cubicBezTo>
                  <a:close/>
                  <a:moveTo>
                    <a:pt x="1824" y="191"/>
                  </a:moveTo>
                  <a:cubicBezTo>
                    <a:pt x="1831" y="191"/>
                    <a:pt x="1838" y="191"/>
                    <a:pt x="1842" y="193"/>
                  </a:cubicBezTo>
                  <a:cubicBezTo>
                    <a:pt x="1842" y="195"/>
                    <a:pt x="1838" y="194"/>
                    <a:pt x="1836" y="194"/>
                  </a:cubicBezTo>
                  <a:cubicBezTo>
                    <a:pt x="1831" y="194"/>
                    <a:pt x="1832" y="199"/>
                    <a:pt x="1826" y="198"/>
                  </a:cubicBezTo>
                  <a:cubicBezTo>
                    <a:pt x="1824" y="196"/>
                    <a:pt x="1824" y="194"/>
                    <a:pt x="1824" y="191"/>
                  </a:cubicBezTo>
                  <a:close/>
                  <a:moveTo>
                    <a:pt x="244" y="194"/>
                  </a:moveTo>
                  <a:cubicBezTo>
                    <a:pt x="248" y="195"/>
                    <a:pt x="251" y="194"/>
                    <a:pt x="254" y="194"/>
                  </a:cubicBezTo>
                  <a:cubicBezTo>
                    <a:pt x="255" y="195"/>
                    <a:pt x="254" y="198"/>
                    <a:pt x="254" y="198"/>
                  </a:cubicBezTo>
                  <a:cubicBezTo>
                    <a:pt x="255" y="198"/>
                    <a:pt x="260" y="194"/>
                    <a:pt x="261" y="196"/>
                  </a:cubicBezTo>
                  <a:cubicBezTo>
                    <a:pt x="261" y="196"/>
                    <a:pt x="263" y="199"/>
                    <a:pt x="264" y="198"/>
                  </a:cubicBezTo>
                  <a:cubicBezTo>
                    <a:pt x="266" y="195"/>
                    <a:pt x="267" y="198"/>
                    <a:pt x="269" y="198"/>
                  </a:cubicBezTo>
                  <a:cubicBezTo>
                    <a:pt x="272" y="198"/>
                    <a:pt x="276" y="194"/>
                    <a:pt x="279" y="198"/>
                  </a:cubicBezTo>
                  <a:cubicBezTo>
                    <a:pt x="278" y="201"/>
                    <a:pt x="279" y="207"/>
                    <a:pt x="276" y="210"/>
                  </a:cubicBezTo>
                  <a:cubicBezTo>
                    <a:pt x="272" y="213"/>
                    <a:pt x="269" y="209"/>
                    <a:pt x="262" y="210"/>
                  </a:cubicBezTo>
                  <a:cubicBezTo>
                    <a:pt x="263" y="206"/>
                    <a:pt x="259" y="206"/>
                    <a:pt x="260" y="202"/>
                  </a:cubicBezTo>
                  <a:cubicBezTo>
                    <a:pt x="257" y="203"/>
                    <a:pt x="259" y="208"/>
                    <a:pt x="257" y="209"/>
                  </a:cubicBezTo>
                  <a:cubicBezTo>
                    <a:pt x="254" y="209"/>
                    <a:pt x="251" y="209"/>
                    <a:pt x="248" y="209"/>
                  </a:cubicBezTo>
                  <a:cubicBezTo>
                    <a:pt x="249" y="207"/>
                    <a:pt x="248" y="206"/>
                    <a:pt x="247" y="206"/>
                  </a:cubicBezTo>
                  <a:cubicBezTo>
                    <a:pt x="246" y="202"/>
                    <a:pt x="248" y="201"/>
                    <a:pt x="251" y="201"/>
                  </a:cubicBezTo>
                  <a:cubicBezTo>
                    <a:pt x="250" y="197"/>
                    <a:pt x="242" y="202"/>
                    <a:pt x="244" y="194"/>
                  </a:cubicBezTo>
                  <a:close/>
                  <a:moveTo>
                    <a:pt x="317" y="201"/>
                  </a:moveTo>
                  <a:cubicBezTo>
                    <a:pt x="319" y="196"/>
                    <a:pt x="315" y="196"/>
                    <a:pt x="311" y="196"/>
                  </a:cubicBezTo>
                  <a:cubicBezTo>
                    <a:pt x="310" y="200"/>
                    <a:pt x="313" y="201"/>
                    <a:pt x="317" y="201"/>
                  </a:cubicBezTo>
                  <a:close/>
                  <a:moveTo>
                    <a:pt x="1761" y="199"/>
                  </a:moveTo>
                  <a:cubicBezTo>
                    <a:pt x="1766" y="198"/>
                    <a:pt x="1766" y="202"/>
                    <a:pt x="1771" y="201"/>
                  </a:cubicBezTo>
                  <a:cubicBezTo>
                    <a:pt x="1770" y="206"/>
                    <a:pt x="1760" y="207"/>
                    <a:pt x="1761" y="199"/>
                  </a:cubicBezTo>
                  <a:close/>
                  <a:moveTo>
                    <a:pt x="1740" y="210"/>
                  </a:moveTo>
                  <a:cubicBezTo>
                    <a:pt x="1744" y="213"/>
                    <a:pt x="1750" y="207"/>
                    <a:pt x="1745" y="206"/>
                  </a:cubicBezTo>
                  <a:cubicBezTo>
                    <a:pt x="1744" y="209"/>
                    <a:pt x="1739" y="207"/>
                    <a:pt x="1740" y="210"/>
                  </a:cubicBezTo>
                  <a:close/>
                  <a:moveTo>
                    <a:pt x="435" y="212"/>
                  </a:moveTo>
                  <a:cubicBezTo>
                    <a:pt x="435" y="216"/>
                    <a:pt x="435" y="218"/>
                    <a:pt x="433" y="220"/>
                  </a:cubicBezTo>
                  <a:cubicBezTo>
                    <a:pt x="430" y="222"/>
                    <a:pt x="429" y="218"/>
                    <a:pt x="427" y="217"/>
                  </a:cubicBezTo>
                  <a:cubicBezTo>
                    <a:pt x="424" y="215"/>
                    <a:pt x="421" y="218"/>
                    <a:pt x="422" y="214"/>
                  </a:cubicBezTo>
                  <a:cubicBezTo>
                    <a:pt x="427" y="214"/>
                    <a:pt x="429" y="211"/>
                    <a:pt x="435" y="212"/>
                  </a:cubicBezTo>
                  <a:close/>
                  <a:moveTo>
                    <a:pt x="1754" y="215"/>
                  </a:moveTo>
                  <a:cubicBezTo>
                    <a:pt x="1752" y="221"/>
                    <a:pt x="1737" y="224"/>
                    <a:pt x="1733" y="218"/>
                  </a:cubicBezTo>
                  <a:cubicBezTo>
                    <a:pt x="1726" y="218"/>
                    <a:pt x="1726" y="220"/>
                    <a:pt x="1721" y="218"/>
                  </a:cubicBezTo>
                  <a:cubicBezTo>
                    <a:pt x="1720" y="213"/>
                    <a:pt x="1729" y="217"/>
                    <a:pt x="1731" y="215"/>
                  </a:cubicBezTo>
                  <a:cubicBezTo>
                    <a:pt x="1731" y="215"/>
                    <a:pt x="1731" y="214"/>
                    <a:pt x="1731" y="214"/>
                  </a:cubicBezTo>
                  <a:cubicBezTo>
                    <a:pt x="1739" y="212"/>
                    <a:pt x="1748" y="214"/>
                    <a:pt x="1754" y="215"/>
                  </a:cubicBezTo>
                  <a:close/>
                  <a:moveTo>
                    <a:pt x="1769" y="217"/>
                  </a:moveTo>
                  <a:cubicBezTo>
                    <a:pt x="1768" y="220"/>
                    <a:pt x="1760" y="217"/>
                    <a:pt x="1756" y="218"/>
                  </a:cubicBezTo>
                  <a:cubicBezTo>
                    <a:pt x="1755" y="214"/>
                    <a:pt x="1758" y="214"/>
                    <a:pt x="1761" y="214"/>
                  </a:cubicBezTo>
                  <a:cubicBezTo>
                    <a:pt x="1766" y="213"/>
                    <a:pt x="1767" y="214"/>
                    <a:pt x="1769" y="217"/>
                  </a:cubicBezTo>
                  <a:close/>
                  <a:moveTo>
                    <a:pt x="1695" y="215"/>
                  </a:moveTo>
                  <a:cubicBezTo>
                    <a:pt x="1699" y="215"/>
                    <a:pt x="1701" y="215"/>
                    <a:pt x="1703" y="217"/>
                  </a:cubicBezTo>
                  <a:cubicBezTo>
                    <a:pt x="1703" y="221"/>
                    <a:pt x="1692" y="222"/>
                    <a:pt x="1695" y="215"/>
                  </a:cubicBezTo>
                  <a:close/>
                  <a:moveTo>
                    <a:pt x="1710" y="220"/>
                  </a:moveTo>
                  <a:cubicBezTo>
                    <a:pt x="1708" y="216"/>
                    <a:pt x="1717" y="221"/>
                    <a:pt x="1716" y="217"/>
                  </a:cubicBezTo>
                  <a:cubicBezTo>
                    <a:pt x="1714" y="213"/>
                    <a:pt x="1704" y="217"/>
                    <a:pt x="1710" y="220"/>
                  </a:cubicBezTo>
                  <a:close/>
                  <a:moveTo>
                    <a:pt x="1663" y="220"/>
                  </a:moveTo>
                  <a:cubicBezTo>
                    <a:pt x="1668" y="219"/>
                    <a:pt x="1676" y="222"/>
                    <a:pt x="1677" y="217"/>
                  </a:cubicBezTo>
                  <a:cubicBezTo>
                    <a:pt x="1672" y="217"/>
                    <a:pt x="1664" y="215"/>
                    <a:pt x="1663" y="220"/>
                  </a:cubicBezTo>
                  <a:close/>
                  <a:moveTo>
                    <a:pt x="1553" y="221"/>
                  </a:moveTo>
                  <a:cubicBezTo>
                    <a:pt x="1555" y="221"/>
                    <a:pt x="1556" y="221"/>
                    <a:pt x="1558" y="221"/>
                  </a:cubicBezTo>
                  <a:cubicBezTo>
                    <a:pt x="1558" y="222"/>
                    <a:pt x="1558" y="224"/>
                    <a:pt x="1558" y="225"/>
                  </a:cubicBezTo>
                  <a:cubicBezTo>
                    <a:pt x="1556" y="225"/>
                    <a:pt x="1554" y="225"/>
                    <a:pt x="1553" y="225"/>
                  </a:cubicBezTo>
                  <a:cubicBezTo>
                    <a:pt x="1553" y="224"/>
                    <a:pt x="1553" y="222"/>
                    <a:pt x="1553" y="221"/>
                  </a:cubicBezTo>
                  <a:close/>
                  <a:moveTo>
                    <a:pt x="1831" y="221"/>
                  </a:moveTo>
                  <a:cubicBezTo>
                    <a:pt x="1833" y="221"/>
                    <a:pt x="1834" y="221"/>
                    <a:pt x="1835" y="221"/>
                  </a:cubicBezTo>
                  <a:cubicBezTo>
                    <a:pt x="1835" y="226"/>
                    <a:pt x="1822" y="221"/>
                    <a:pt x="1831" y="221"/>
                  </a:cubicBezTo>
                  <a:close/>
                  <a:moveTo>
                    <a:pt x="1647" y="226"/>
                  </a:moveTo>
                  <a:cubicBezTo>
                    <a:pt x="1647" y="228"/>
                    <a:pt x="1647" y="229"/>
                    <a:pt x="1647" y="231"/>
                  </a:cubicBezTo>
                  <a:cubicBezTo>
                    <a:pt x="1644" y="231"/>
                    <a:pt x="1638" y="233"/>
                    <a:pt x="1640" y="228"/>
                  </a:cubicBezTo>
                  <a:cubicBezTo>
                    <a:pt x="1642" y="227"/>
                    <a:pt x="1644" y="226"/>
                    <a:pt x="1647" y="226"/>
                  </a:cubicBezTo>
                  <a:close/>
                  <a:moveTo>
                    <a:pt x="181" y="250"/>
                  </a:moveTo>
                  <a:cubicBezTo>
                    <a:pt x="184" y="250"/>
                    <a:pt x="185" y="249"/>
                    <a:pt x="186" y="247"/>
                  </a:cubicBezTo>
                  <a:cubicBezTo>
                    <a:pt x="183" y="247"/>
                    <a:pt x="182" y="248"/>
                    <a:pt x="181" y="250"/>
                  </a:cubicBezTo>
                  <a:close/>
                  <a:moveTo>
                    <a:pt x="1516" y="252"/>
                  </a:moveTo>
                  <a:cubicBezTo>
                    <a:pt x="1515" y="257"/>
                    <a:pt x="1501" y="255"/>
                    <a:pt x="1498" y="253"/>
                  </a:cubicBezTo>
                  <a:cubicBezTo>
                    <a:pt x="1498" y="252"/>
                    <a:pt x="1498" y="250"/>
                    <a:pt x="1498" y="248"/>
                  </a:cubicBezTo>
                  <a:cubicBezTo>
                    <a:pt x="1504" y="244"/>
                    <a:pt x="1511" y="250"/>
                    <a:pt x="1516" y="252"/>
                  </a:cubicBezTo>
                  <a:close/>
                  <a:moveTo>
                    <a:pt x="1460" y="248"/>
                  </a:moveTo>
                  <a:cubicBezTo>
                    <a:pt x="1464" y="248"/>
                    <a:pt x="1464" y="249"/>
                    <a:pt x="1467" y="250"/>
                  </a:cubicBezTo>
                  <a:cubicBezTo>
                    <a:pt x="1467" y="252"/>
                    <a:pt x="1467" y="253"/>
                    <a:pt x="1467" y="255"/>
                  </a:cubicBezTo>
                  <a:cubicBezTo>
                    <a:pt x="1464" y="257"/>
                    <a:pt x="1461" y="257"/>
                    <a:pt x="1458" y="255"/>
                  </a:cubicBezTo>
                  <a:cubicBezTo>
                    <a:pt x="1458" y="252"/>
                    <a:pt x="1460" y="251"/>
                    <a:pt x="1460" y="248"/>
                  </a:cubicBezTo>
                  <a:close/>
                  <a:moveTo>
                    <a:pt x="413" y="255"/>
                  </a:moveTo>
                  <a:cubicBezTo>
                    <a:pt x="416" y="254"/>
                    <a:pt x="416" y="256"/>
                    <a:pt x="418" y="256"/>
                  </a:cubicBezTo>
                  <a:cubicBezTo>
                    <a:pt x="418" y="258"/>
                    <a:pt x="417" y="258"/>
                    <a:pt x="417" y="259"/>
                  </a:cubicBezTo>
                  <a:cubicBezTo>
                    <a:pt x="416" y="259"/>
                    <a:pt x="415" y="259"/>
                    <a:pt x="413" y="259"/>
                  </a:cubicBezTo>
                  <a:cubicBezTo>
                    <a:pt x="413" y="258"/>
                    <a:pt x="413" y="256"/>
                    <a:pt x="413" y="255"/>
                  </a:cubicBezTo>
                  <a:close/>
                  <a:moveTo>
                    <a:pt x="1768" y="263"/>
                  </a:moveTo>
                  <a:cubicBezTo>
                    <a:pt x="1768" y="269"/>
                    <a:pt x="1757" y="265"/>
                    <a:pt x="1753" y="267"/>
                  </a:cubicBezTo>
                  <a:cubicBezTo>
                    <a:pt x="1753" y="266"/>
                    <a:pt x="1752" y="265"/>
                    <a:pt x="1751" y="264"/>
                  </a:cubicBezTo>
                  <a:cubicBezTo>
                    <a:pt x="1752" y="261"/>
                    <a:pt x="1765" y="259"/>
                    <a:pt x="1768" y="263"/>
                  </a:cubicBezTo>
                  <a:close/>
                  <a:moveTo>
                    <a:pt x="1743" y="266"/>
                  </a:moveTo>
                  <a:cubicBezTo>
                    <a:pt x="1743" y="269"/>
                    <a:pt x="1737" y="266"/>
                    <a:pt x="1736" y="267"/>
                  </a:cubicBezTo>
                  <a:cubicBezTo>
                    <a:pt x="1736" y="268"/>
                    <a:pt x="1732" y="272"/>
                    <a:pt x="1728" y="271"/>
                  </a:cubicBezTo>
                  <a:cubicBezTo>
                    <a:pt x="1726" y="264"/>
                    <a:pt x="1733" y="267"/>
                    <a:pt x="1733" y="263"/>
                  </a:cubicBezTo>
                  <a:cubicBezTo>
                    <a:pt x="1735" y="263"/>
                    <a:pt x="1737" y="263"/>
                    <a:pt x="1740" y="263"/>
                  </a:cubicBezTo>
                  <a:cubicBezTo>
                    <a:pt x="1741" y="263"/>
                    <a:pt x="1741" y="266"/>
                    <a:pt x="1743" y="266"/>
                  </a:cubicBezTo>
                  <a:close/>
                  <a:moveTo>
                    <a:pt x="1692" y="264"/>
                  </a:moveTo>
                  <a:cubicBezTo>
                    <a:pt x="1692" y="266"/>
                    <a:pt x="1692" y="268"/>
                    <a:pt x="1692" y="271"/>
                  </a:cubicBezTo>
                  <a:cubicBezTo>
                    <a:pt x="1689" y="271"/>
                    <a:pt x="1687" y="271"/>
                    <a:pt x="1685" y="271"/>
                  </a:cubicBezTo>
                  <a:cubicBezTo>
                    <a:pt x="1685" y="267"/>
                    <a:pt x="1688" y="264"/>
                    <a:pt x="1692" y="264"/>
                  </a:cubicBezTo>
                  <a:close/>
                  <a:moveTo>
                    <a:pt x="1626" y="269"/>
                  </a:moveTo>
                  <a:cubicBezTo>
                    <a:pt x="1621" y="270"/>
                    <a:pt x="1627" y="272"/>
                    <a:pt x="1626" y="275"/>
                  </a:cubicBezTo>
                  <a:cubicBezTo>
                    <a:pt x="1621" y="279"/>
                    <a:pt x="1616" y="275"/>
                    <a:pt x="1609" y="275"/>
                  </a:cubicBezTo>
                  <a:cubicBezTo>
                    <a:pt x="1610" y="271"/>
                    <a:pt x="1616" y="272"/>
                    <a:pt x="1614" y="266"/>
                  </a:cubicBezTo>
                  <a:cubicBezTo>
                    <a:pt x="1620" y="268"/>
                    <a:pt x="1630" y="266"/>
                    <a:pt x="1629" y="274"/>
                  </a:cubicBezTo>
                  <a:cubicBezTo>
                    <a:pt x="1627" y="273"/>
                    <a:pt x="1626" y="272"/>
                    <a:pt x="1626" y="269"/>
                  </a:cubicBezTo>
                  <a:close/>
                  <a:moveTo>
                    <a:pt x="1734" y="274"/>
                  </a:moveTo>
                  <a:cubicBezTo>
                    <a:pt x="1737" y="273"/>
                    <a:pt x="1741" y="273"/>
                    <a:pt x="1743" y="271"/>
                  </a:cubicBezTo>
                  <a:cubicBezTo>
                    <a:pt x="1739" y="270"/>
                    <a:pt x="1735" y="270"/>
                    <a:pt x="1734" y="274"/>
                  </a:cubicBezTo>
                  <a:close/>
                  <a:moveTo>
                    <a:pt x="1399" y="274"/>
                  </a:moveTo>
                  <a:cubicBezTo>
                    <a:pt x="1397" y="280"/>
                    <a:pt x="1393" y="283"/>
                    <a:pt x="1386" y="283"/>
                  </a:cubicBezTo>
                  <a:cubicBezTo>
                    <a:pt x="1386" y="276"/>
                    <a:pt x="1392" y="269"/>
                    <a:pt x="1399" y="274"/>
                  </a:cubicBezTo>
                  <a:close/>
                  <a:moveTo>
                    <a:pt x="1754" y="275"/>
                  </a:moveTo>
                  <a:cubicBezTo>
                    <a:pt x="1753" y="281"/>
                    <a:pt x="1739" y="279"/>
                    <a:pt x="1736" y="277"/>
                  </a:cubicBezTo>
                  <a:cubicBezTo>
                    <a:pt x="1736" y="274"/>
                    <a:pt x="1741" y="277"/>
                    <a:pt x="1742" y="275"/>
                  </a:cubicBezTo>
                  <a:cubicBezTo>
                    <a:pt x="1743" y="275"/>
                    <a:pt x="1742" y="274"/>
                    <a:pt x="1743" y="274"/>
                  </a:cubicBezTo>
                  <a:cubicBezTo>
                    <a:pt x="1747" y="273"/>
                    <a:pt x="1751" y="274"/>
                    <a:pt x="1754" y="275"/>
                  </a:cubicBezTo>
                  <a:close/>
                  <a:moveTo>
                    <a:pt x="1670" y="275"/>
                  </a:moveTo>
                  <a:cubicBezTo>
                    <a:pt x="1674" y="274"/>
                    <a:pt x="1671" y="282"/>
                    <a:pt x="1675" y="282"/>
                  </a:cubicBezTo>
                  <a:cubicBezTo>
                    <a:pt x="1675" y="282"/>
                    <a:pt x="1675" y="279"/>
                    <a:pt x="1677" y="280"/>
                  </a:cubicBezTo>
                  <a:cubicBezTo>
                    <a:pt x="1677" y="281"/>
                    <a:pt x="1676" y="284"/>
                    <a:pt x="1678" y="283"/>
                  </a:cubicBezTo>
                  <a:cubicBezTo>
                    <a:pt x="1676" y="290"/>
                    <a:pt x="1664" y="288"/>
                    <a:pt x="1657" y="286"/>
                  </a:cubicBezTo>
                  <a:cubicBezTo>
                    <a:pt x="1657" y="284"/>
                    <a:pt x="1657" y="281"/>
                    <a:pt x="1657" y="279"/>
                  </a:cubicBezTo>
                  <a:cubicBezTo>
                    <a:pt x="1664" y="279"/>
                    <a:pt x="1667" y="281"/>
                    <a:pt x="1670" y="275"/>
                  </a:cubicBezTo>
                  <a:close/>
                  <a:moveTo>
                    <a:pt x="1374" y="282"/>
                  </a:moveTo>
                  <a:cubicBezTo>
                    <a:pt x="1376" y="287"/>
                    <a:pt x="1368" y="284"/>
                    <a:pt x="1364" y="285"/>
                  </a:cubicBezTo>
                  <a:cubicBezTo>
                    <a:pt x="1363" y="277"/>
                    <a:pt x="1371" y="278"/>
                    <a:pt x="1374" y="282"/>
                  </a:cubicBezTo>
                  <a:close/>
                  <a:moveTo>
                    <a:pt x="150" y="282"/>
                  </a:moveTo>
                  <a:cubicBezTo>
                    <a:pt x="144" y="277"/>
                    <a:pt x="145" y="288"/>
                    <a:pt x="150" y="282"/>
                  </a:cubicBezTo>
                  <a:close/>
                  <a:moveTo>
                    <a:pt x="1299" y="282"/>
                  </a:moveTo>
                  <a:cubicBezTo>
                    <a:pt x="1302" y="282"/>
                    <a:pt x="1306" y="282"/>
                    <a:pt x="1310" y="282"/>
                  </a:cubicBezTo>
                  <a:cubicBezTo>
                    <a:pt x="1311" y="285"/>
                    <a:pt x="1309" y="284"/>
                    <a:pt x="1307" y="285"/>
                  </a:cubicBezTo>
                  <a:cubicBezTo>
                    <a:pt x="1304" y="286"/>
                    <a:pt x="1298" y="288"/>
                    <a:pt x="1299" y="282"/>
                  </a:cubicBezTo>
                  <a:close/>
                  <a:moveTo>
                    <a:pt x="1328" y="282"/>
                  </a:moveTo>
                  <a:cubicBezTo>
                    <a:pt x="1331" y="282"/>
                    <a:pt x="1335" y="282"/>
                    <a:pt x="1338" y="282"/>
                  </a:cubicBezTo>
                  <a:cubicBezTo>
                    <a:pt x="1337" y="286"/>
                    <a:pt x="1327" y="289"/>
                    <a:pt x="1328" y="282"/>
                  </a:cubicBezTo>
                  <a:close/>
                  <a:moveTo>
                    <a:pt x="1607" y="286"/>
                  </a:moveTo>
                  <a:cubicBezTo>
                    <a:pt x="1604" y="292"/>
                    <a:pt x="1598" y="286"/>
                    <a:pt x="1593" y="285"/>
                  </a:cubicBezTo>
                  <a:cubicBezTo>
                    <a:pt x="1593" y="281"/>
                    <a:pt x="1598" y="281"/>
                    <a:pt x="1601" y="282"/>
                  </a:cubicBezTo>
                  <a:cubicBezTo>
                    <a:pt x="1606" y="282"/>
                    <a:pt x="1605" y="284"/>
                    <a:pt x="1607" y="286"/>
                  </a:cubicBezTo>
                  <a:close/>
                  <a:moveTo>
                    <a:pt x="1790" y="291"/>
                  </a:moveTo>
                  <a:cubicBezTo>
                    <a:pt x="1795" y="294"/>
                    <a:pt x="1794" y="283"/>
                    <a:pt x="1792" y="283"/>
                  </a:cubicBezTo>
                  <a:cubicBezTo>
                    <a:pt x="1788" y="287"/>
                    <a:pt x="1793" y="288"/>
                    <a:pt x="1790" y="291"/>
                  </a:cubicBezTo>
                  <a:close/>
                  <a:moveTo>
                    <a:pt x="306" y="290"/>
                  </a:moveTo>
                  <a:cubicBezTo>
                    <a:pt x="303" y="290"/>
                    <a:pt x="305" y="285"/>
                    <a:pt x="303" y="285"/>
                  </a:cubicBezTo>
                  <a:cubicBezTo>
                    <a:pt x="301" y="288"/>
                    <a:pt x="306" y="294"/>
                    <a:pt x="306" y="290"/>
                  </a:cubicBezTo>
                  <a:close/>
                  <a:moveTo>
                    <a:pt x="1233" y="285"/>
                  </a:moveTo>
                  <a:cubicBezTo>
                    <a:pt x="1232" y="287"/>
                    <a:pt x="1231" y="289"/>
                    <a:pt x="1228" y="290"/>
                  </a:cubicBezTo>
                  <a:cubicBezTo>
                    <a:pt x="1225" y="290"/>
                    <a:pt x="1220" y="291"/>
                    <a:pt x="1221" y="286"/>
                  </a:cubicBezTo>
                  <a:cubicBezTo>
                    <a:pt x="1223" y="284"/>
                    <a:pt x="1228" y="285"/>
                    <a:pt x="1233" y="285"/>
                  </a:cubicBezTo>
                  <a:close/>
                  <a:moveTo>
                    <a:pt x="263" y="288"/>
                  </a:moveTo>
                  <a:cubicBezTo>
                    <a:pt x="261" y="294"/>
                    <a:pt x="253" y="291"/>
                    <a:pt x="247" y="291"/>
                  </a:cubicBezTo>
                  <a:cubicBezTo>
                    <a:pt x="241" y="292"/>
                    <a:pt x="233" y="294"/>
                    <a:pt x="227" y="293"/>
                  </a:cubicBezTo>
                  <a:cubicBezTo>
                    <a:pt x="226" y="291"/>
                    <a:pt x="225" y="290"/>
                    <a:pt x="227" y="290"/>
                  </a:cubicBezTo>
                  <a:cubicBezTo>
                    <a:pt x="227" y="288"/>
                    <a:pt x="227" y="287"/>
                    <a:pt x="229" y="286"/>
                  </a:cubicBezTo>
                  <a:cubicBezTo>
                    <a:pt x="238" y="288"/>
                    <a:pt x="253" y="284"/>
                    <a:pt x="263" y="288"/>
                  </a:cubicBezTo>
                  <a:close/>
                  <a:moveTo>
                    <a:pt x="216" y="290"/>
                  </a:moveTo>
                  <a:cubicBezTo>
                    <a:pt x="217" y="294"/>
                    <a:pt x="210" y="293"/>
                    <a:pt x="208" y="294"/>
                  </a:cubicBezTo>
                  <a:cubicBezTo>
                    <a:pt x="207" y="293"/>
                    <a:pt x="206" y="292"/>
                    <a:pt x="206" y="290"/>
                  </a:cubicBezTo>
                  <a:cubicBezTo>
                    <a:pt x="207" y="288"/>
                    <a:pt x="215" y="286"/>
                    <a:pt x="216" y="290"/>
                  </a:cubicBezTo>
                  <a:close/>
                  <a:moveTo>
                    <a:pt x="195" y="294"/>
                  </a:moveTo>
                  <a:cubicBezTo>
                    <a:pt x="188" y="294"/>
                    <a:pt x="182" y="294"/>
                    <a:pt x="178" y="296"/>
                  </a:cubicBezTo>
                  <a:cubicBezTo>
                    <a:pt x="174" y="287"/>
                    <a:pt x="196" y="287"/>
                    <a:pt x="195" y="294"/>
                  </a:cubicBezTo>
                  <a:close/>
                  <a:moveTo>
                    <a:pt x="1712" y="296"/>
                  </a:moveTo>
                  <a:cubicBezTo>
                    <a:pt x="1717" y="295"/>
                    <a:pt x="1715" y="300"/>
                    <a:pt x="1720" y="299"/>
                  </a:cubicBezTo>
                  <a:cubicBezTo>
                    <a:pt x="1720" y="301"/>
                    <a:pt x="1718" y="303"/>
                    <a:pt x="1717" y="305"/>
                  </a:cubicBezTo>
                  <a:cubicBezTo>
                    <a:pt x="1713" y="305"/>
                    <a:pt x="1708" y="300"/>
                    <a:pt x="1712" y="296"/>
                  </a:cubicBezTo>
                  <a:close/>
                  <a:moveTo>
                    <a:pt x="1733" y="302"/>
                  </a:moveTo>
                  <a:cubicBezTo>
                    <a:pt x="1737" y="302"/>
                    <a:pt x="1741" y="301"/>
                    <a:pt x="1740" y="296"/>
                  </a:cubicBezTo>
                  <a:cubicBezTo>
                    <a:pt x="1735" y="295"/>
                    <a:pt x="1733" y="297"/>
                    <a:pt x="1733" y="302"/>
                  </a:cubicBezTo>
                  <a:close/>
                  <a:moveTo>
                    <a:pt x="379" y="304"/>
                  </a:moveTo>
                  <a:cubicBezTo>
                    <a:pt x="379" y="307"/>
                    <a:pt x="379" y="309"/>
                    <a:pt x="379" y="312"/>
                  </a:cubicBezTo>
                  <a:cubicBezTo>
                    <a:pt x="376" y="312"/>
                    <a:pt x="375" y="311"/>
                    <a:pt x="373" y="310"/>
                  </a:cubicBezTo>
                  <a:cubicBezTo>
                    <a:pt x="373" y="306"/>
                    <a:pt x="375" y="304"/>
                    <a:pt x="379" y="304"/>
                  </a:cubicBezTo>
                  <a:close/>
                  <a:moveTo>
                    <a:pt x="134" y="309"/>
                  </a:moveTo>
                  <a:cubicBezTo>
                    <a:pt x="135" y="308"/>
                    <a:pt x="140" y="315"/>
                    <a:pt x="140" y="315"/>
                  </a:cubicBezTo>
                  <a:cubicBezTo>
                    <a:pt x="136" y="318"/>
                    <a:pt x="143" y="314"/>
                    <a:pt x="142" y="321"/>
                  </a:cubicBezTo>
                  <a:cubicBezTo>
                    <a:pt x="138" y="318"/>
                    <a:pt x="134" y="316"/>
                    <a:pt x="134" y="309"/>
                  </a:cubicBezTo>
                  <a:close/>
                  <a:moveTo>
                    <a:pt x="1756" y="315"/>
                  </a:moveTo>
                  <a:cubicBezTo>
                    <a:pt x="1760" y="315"/>
                    <a:pt x="1765" y="315"/>
                    <a:pt x="1764" y="310"/>
                  </a:cubicBezTo>
                  <a:cubicBezTo>
                    <a:pt x="1760" y="310"/>
                    <a:pt x="1756" y="311"/>
                    <a:pt x="1756" y="315"/>
                  </a:cubicBezTo>
                  <a:close/>
                  <a:moveTo>
                    <a:pt x="266" y="321"/>
                  </a:moveTo>
                  <a:cubicBezTo>
                    <a:pt x="270" y="322"/>
                    <a:pt x="272" y="321"/>
                    <a:pt x="273" y="318"/>
                  </a:cubicBezTo>
                  <a:cubicBezTo>
                    <a:pt x="269" y="318"/>
                    <a:pt x="267" y="319"/>
                    <a:pt x="266" y="321"/>
                  </a:cubicBezTo>
                  <a:close/>
                  <a:moveTo>
                    <a:pt x="1693" y="326"/>
                  </a:moveTo>
                  <a:cubicBezTo>
                    <a:pt x="1693" y="333"/>
                    <a:pt x="1684" y="327"/>
                    <a:pt x="1680" y="328"/>
                  </a:cubicBezTo>
                  <a:cubicBezTo>
                    <a:pt x="1680" y="323"/>
                    <a:pt x="1692" y="323"/>
                    <a:pt x="1693" y="326"/>
                  </a:cubicBezTo>
                  <a:close/>
                  <a:moveTo>
                    <a:pt x="1621" y="339"/>
                  </a:moveTo>
                  <a:cubicBezTo>
                    <a:pt x="1616" y="334"/>
                    <a:pt x="1616" y="345"/>
                    <a:pt x="1621" y="339"/>
                  </a:cubicBezTo>
                  <a:close/>
                  <a:moveTo>
                    <a:pt x="186" y="358"/>
                  </a:moveTo>
                  <a:cubicBezTo>
                    <a:pt x="189" y="358"/>
                    <a:pt x="196" y="355"/>
                    <a:pt x="191" y="353"/>
                  </a:cubicBezTo>
                  <a:cubicBezTo>
                    <a:pt x="191" y="356"/>
                    <a:pt x="185" y="354"/>
                    <a:pt x="186" y="358"/>
                  </a:cubicBezTo>
                  <a:close/>
                  <a:moveTo>
                    <a:pt x="312" y="359"/>
                  </a:moveTo>
                  <a:cubicBezTo>
                    <a:pt x="313" y="362"/>
                    <a:pt x="326" y="363"/>
                    <a:pt x="324" y="358"/>
                  </a:cubicBezTo>
                  <a:cubicBezTo>
                    <a:pt x="322" y="354"/>
                    <a:pt x="312" y="353"/>
                    <a:pt x="312" y="359"/>
                  </a:cubicBezTo>
                  <a:close/>
                  <a:moveTo>
                    <a:pt x="166" y="359"/>
                  </a:moveTo>
                  <a:cubicBezTo>
                    <a:pt x="170" y="356"/>
                    <a:pt x="161" y="355"/>
                    <a:pt x="161" y="358"/>
                  </a:cubicBezTo>
                  <a:cubicBezTo>
                    <a:pt x="161" y="358"/>
                    <a:pt x="167" y="359"/>
                    <a:pt x="166" y="359"/>
                  </a:cubicBezTo>
                  <a:close/>
                  <a:moveTo>
                    <a:pt x="155" y="358"/>
                  </a:moveTo>
                  <a:cubicBezTo>
                    <a:pt x="158" y="359"/>
                    <a:pt x="156" y="361"/>
                    <a:pt x="153" y="361"/>
                  </a:cubicBezTo>
                  <a:cubicBezTo>
                    <a:pt x="154" y="364"/>
                    <a:pt x="152" y="364"/>
                    <a:pt x="150" y="364"/>
                  </a:cubicBezTo>
                  <a:cubicBezTo>
                    <a:pt x="151" y="361"/>
                    <a:pt x="155" y="361"/>
                    <a:pt x="155" y="358"/>
                  </a:cubicBezTo>
                  <a:close/>
                  <a:moveTo>
                    <a:pt x="258" y="358"/>
                  </a:moveTo>
                  <a:cubicBezTo>
                    <a:pt x="258" y="360"/>
                    <a:pt x="258" y="362"/>
                    <a:pt x="258" y="364"/>
                  </a:cubicBezTo>
                  <a:cubicBezTo>
                    <a:pt x="255" y="365"/>
                    <a:pt x="253" y="364"/>
                    <a:pt x="250" y="363"/>
                  </a:cubicBezTo>
                  <a:cubicBezTo>
                    <a:pt x="247" y="362"/>
                    <a:pt x="245" y="363"/>
                    <a:pt x="245" y="359"/>
                  </a:cubicBezTo>
                  <a:cubicBezTo>
                    <a:pt x="249" y="358"/>
                    <a:pt x="252" y="357"/>
                    <a:pt x="258" y="358"/>
                  </a:cubicBezTo>
                  <a:close/>
                  <a:moveTo>
                    <a:pt x="216" y="359"/>
                  </a:moveTo>
                  <a:cubicBezTo>
                    <a:pt x="217" y="359"/>
                    <a:pt x="218" y="359"/>
                    <a:pt x="219" y="359"/>
                  </a:cubicBezTo>
                  <a:cubicBezTo>
                    <a:pt x="219" y="360"/>
                    <a:pt x="219" y="362"/>
                    <a:pt x="219" y="363"/>
                  </a:cubicBezTo>
                  <a:cubicBezTo>
                    <a:pt x="218" y="363"/>
                    <a:pt x="217" y="363"/>
                    <a:pt x="216" y="363"/>
                  </a:cubicBezTo>
                  <a:cubicBezTo>
                    <a:pt x="216" y="362"/>
                    <a:pt x="216" y="360"/>
                    <a:pt x="216" y="359"/>
                  </a:cubicBezTo>
                  <a:close/>
                  <a:moveTo>
                    <a:pt x="163" y="364"/>
                  </a:moveTo>
                  <a:cubicBezTo>
                    <a:pt x="162" y="363"/>
                    <a:pt x="159" y="365"/>
                    <a:pt x="159" y="366"/>
                  </a:cubicBezTo>
                  <a:cubicBezTo>
                    <a:pt x="157" y="369"/>
                    <a:pt x="165" y="365"/>
                    <a:pt x="163" y="364"/>
                  </a:cubicBezTo>
                  <a:close/>
                  <a:moveTo>
                    <a:pt x="162" y="369"/>
                  </a:moveTo>
                  <a:cubicBezTo>
                    <a:pt x="164" y="369"/>
                    <a:pt x="165" y="369"/>
                    <a:pt x="167" y="369"/>
                  </a:cubicBezTo>
                  <a:cubicBezTo>
                    <a:pt x="166" y="372"/>
                    <a:pt x="165" y="375"/>
                    <a:pt x="159" y="374"/>
                  </a:cubicBezTo>
                  <a:cubicBezTo>
                    <a:pt x="160" y="372"/>
                    <a:pt x="163" y="372"/>
                    <a:pt x="162" y="369"/>
                  </a:cubicBezTo>
                  <a:close/>
                  <a:moveTo>
                    <a:pt x="143" y="380"/>
                  </a:moveTo>
                  <a:cubicBezTo>
                    <a:pt x="144" y="377"/>
                    <a:pt x="145" y="371"/>
                    <a:pt x="141" y="375"/>
                  </a:cubicBezTo>
                  <a:cubicBezTo>
                    <a:pt x="146" y="375"/>
                    <a:pt x="137" y="380"/>
                    <a:pt x="143" y="380"/>
                  </a:cubicBezTo>
                  <a:close/>
                  <a:moveTo>
                    <a:pt x="170" y="374"/>
                  </a:moveTo>
                  <a:cubicBezTo>
                    <a:pt x="173" y="373"/>
                    <a:pt x="174" y="375"/>
                    <a:pt x="174" y="377"/>
                  </a:cubicBezTo>
                  <a:cubicBezTo>
                    <a:pt x="172" y="377"/>
                    <a:pt x="172" y="377"/>
                    <a:pt x="172" y="378"/>
                  </a:cubicBezTo>
                  <a:cubicBezTo>
                    <a:pt x="170" y="378"/>
                    <a:pt x="171" y="376"/>
                    <a:pt x="170" y="374"/>
                  </a:cubicBezTo>
                  <a:close/>
                  <a:moveTo>
                    <a:pt x="301" y="377"/>
                  </a:moveTo>
                  <a:cubicBezTo>
                    <a:pt x="303" y="378"/>
                    <a:pt x="311" y="381"/>
                    <a:pt x="310" y="375"/>
                  </a:cubicBezTo>
                  <a:cubicBezTo>
                    <a:pt x="309" y="372"/>
                    <a:pt x="301" y="374"/>
                    <a:pt x="301" y="377"/>
                  </a:cubicBezTo>
                  <a:close/>
                  <a:moveTo>
                    <a:pt x="169" y="375"/>
                  </a:moveTo>
                  <a:cubicBezTo>
                    <a:pt x="173" y="384"/>
                    <a:pt x="156" y="384"/>
                    <a:pt x="157" y="377"/>
                  </a:cubicBezTo>
                  <a:cubicBezTo>
                    <a:pt x="161" y="374"/>
                    <a:pt x="164" y="378"/>
                    <a:pt x="169" y="375"/>
                  </a:cubicBezTo>
                  <a:close/>
                  <a:moveTo>
                    <a:pt x="1960" y="375"/>
                  </a:moveTo>
                  <a:cubicBezTo>
                    <a:pt x="1953" y="381"/>
                    <a:pt x="1963" y="374"/>
                    <a:pt x="1967" y="378"/>
                  </a:cubicBezTo>
                  <a:cubicBezTo>
                    <a:pt x="1966" y="382"/>
                    <a:pt x="1963" y="378"/>
                    <a:pt x="1964" y="378"/>
                  </a:cubicBezTo>
                  <a:cubicBezTo>
                    <a:pt x="1962" y="379"/>
                    <a:pt x="1961" y="380"/>
                    <a:pt x="1959" y="380"/>
                  </a:cubicBezTo>
                  <a:cubicBezTo>
                    <a:pt x="1956" y="380"/>
                    <a:pt x="1953" y="378"/>
                    <a:pt x="1950" y="378"/>
                  </a:cubicBezTo>
                  <a:cubicBezTo>
                    <a:pt x="1949" y="379"/>
                    <a:pt x="1944" y="379"/>
                    <a:pt x="1944" y="380"/>
                  </a:cubicBezTo>
                  <a:cubicBezTo>
                    <a:pt x="1942" y="382"/>
                    <a:pt x="1943" y="380"/>
                    <a:pt x="1941" y="380"/>
                  </a:cubicBezTo>
                  <a:cubicBezTo>
                    <a:pt x="1938" y="380"/>
                    <a:pt x="1938" y="381"/>
                    <a:pt x="1932" y="380"/>
                  </a:cubicBezTo>
                  <a:cubicBezTo>
                    <a:pt x="1933" y="376"/>
                    <a:pt x="1937" y="376"/>
                    <a:pt x="1939" y="378"/>
                  </a:cubicBezTo>
                  <a:cubicBezTo>
                    <a:pt x="1940" y="375"/>
                    <a:pt x="1943" y="379"/>
                    <a:pt x="1944" y="378"/>
                  </a:cubicBezTo>
                  <a:cubicBezTo>
                    <a:pt x="1945" y="377"/>
                    <a:pt x="1941" y="376"/>
                    <a:pt x="1946" y="375"/>
                  </a:cubicBezTo>
                  <a:cubicBezTo>
                    <a:pt x="1950" y="375"/>
                    <a:pt x="1953" y="376"/>
                    <a:pt x="1960" y="375"/>
                  </a:cubicBezTo>
                  <a:close/>
                  <a:moveTo>
                    <a:pt x="341" y="385"/>
                  </a:moveTo>
                  <a:cubicBezTo>
                    <a:pt x="343" y="387"/>
                    <a:pt x="348" y="386"/>
                    <a:pt x="353" y="386"/>
                  </a:cubicBezTo>
                  <a:cubicBezTo>
                    <a:pt x="354" y="380"/>
                    <a:pt x="341" y="380"/>
                    <a:pt x="341" y="385"/>
                  </a:cubicBezTo>
                  <a:close/>
                  <a:moveTo>
                    <a:pt x="405" y="382"/>
                  </a:moveTo>
                  <a:cubicBezTo>
                    <a:pt x="411" y="383"/>
                    <a:pt x="422" y="379"/>
                    <a:pt x="421" y="386"/>
                  </a:cubicBezTo>
                  <a:cubicBezTo>
                    <a:pt x="415" y="386"/>
                    <a:pt x="412" y="389"/>
                    <a:pt x="405" y="388"/>
                  </a:cubicBezTo>
                  <a:cubicBezTo>
                    <a:pt x="405" y="386"/>
                    <a:pt x="405" y="384"/>
                    <a:pt x="405" y="382"/>
                  </a:cubicBezTo>
                  <a:close/>
                  <a:moveTo>
                    <a:pt x="1891" y="391"/>
                  </a:moveTo>
                  <a:cubicBezTo>
                    <a:pt x="1892" y="387"/>
                    <a:pt x="1888" y="388"/>
                    <a:pt x="1890" y="383"/>
                  </a:cubicBezTo>
                  <a:cubicBezTo>
                    <a:pt x="1892" y="383"/>
                    <a:pt x="1895" y="383"/>
                    <a:pt x="1898" y="383"/>
                  </a:cubicBezTo>
                  <a:cubicBezTo>
                    <a:pt x="1898" y="385"/>
                    <a:pt x="1898" y="387"/>
                    <a:pt x="1898" y="390"/>
                  </a:cubicBezTo>
                  <a:cubicBezTo>
                    <a:pt x="1907" y="385"/>
                    <a:pt x="1898" y="393"/>
                    <a:pt x="1891" y="391"/>
                  </a:cubicBezTo>
                  <a:close/>
                  <a:moveTo>
                    <a:pt x="176" y="385"/>
                  </a:moveTo>
                  <a:cubicBezTo>
                    <a:pt x="177" y="385"/>
                    <a:pt x="179" y="385"/>
                    <a:pt x="181" y="385"/>
                  </a:cubicBezTo>
                  <a:cubicBezTo>
                    <a:pt x="178" y="386"/>
                    <a:pt x="181" y="393"/>
                    <a:pt x="176" y="391"/>
                  </a:cubicBezTo>
                  <a:cubicBezTo>
                    <a:pt x="176" y="389"/>
                    <a:pt x="176" y="387"/>
                    <a:pt x="176" y="385"/>
                  </a:cubicBezTo>
                  <a:close/>
                  <a:moveTo>
                    <a:pt x="1849" y="386"/>
                  </a:moveTo>
                  <a:cubicBezTo>
                    <a:pt x="1850" y="391"/>
                    <a:pt x="1846" y="390"/>
                    <a:pt x="1847" y="394"/>
                  </a:cubicBezTo>
                  <a:cubicBezTo>
                    <a:pt x="1844" y="393"/>
                    <a:pt x="1842" y="392"/>
                    <a:pt x="1842" y="388"/>
                  </a:cubicBezTo>
                  <a:cubicBezTo>
                    <a:pt x="1844" y="387"/>
                    <a:pt x="1846" y="386"/>
                    <a:pt x="1849" y="386"/>
                  </a:cubicBezTo>
                  <a:close/>
                  <a:moveTo>
                    <a:pt x="188" y="397"/>
                  </a:moveTo>
                  <a:cubicBezTo>
                    <a:pt x="188" y="397"/>
                    <a:pt x="190" y="388"/>
                    <a:pt x="186" y="388"/>
                  </a:cubicBezTo>
                  <a:cubicBezTo>
                    <a:pt x="186" y="394"/>
                    <a:pt x="186" y="401"/>
                    <a:pt x="188" y="397"/>
                  </a:cubicBezTo>
                  <a:close/>
                  <a:moveTo>
                    <a:pt x="1692" y="390"/>
                  </a:moveTo>
                  <a:cubicBezTo>
                    <a:pt x="1695" y="398"/>
                    <a:pt x="1678" y="398"/>
                    <a:pt x="1680" y="391"/>
                  </a:cubicBezTo>
                  <a:cubicBezTo>
                    <a:pt x="1682" y="389"/>
                    <a:pt x="1687" y="390"/>
                    <a:pt x="1692" y="390"/>
                  </a:cubicBezTo>
                  <a:close/>
                  <a:moveTo>
                    <a:pt x="142" y="397"/>
                  </a:moveTo>
                  <a:cubicBezTo>
                    <a:pt x="144" y="399"/>
                    <a:pt x="141" y="403"/>
                    <a:pt x="147" y="397"/>
                  </a:cubicBezTo>
                  <a:cubicBezTo>
                    <a:pt x="152" y="400"/>
                    <a:pt x="145" y="405"/>
                    <a:pt x="141" y="404"/>
                  </a:cubicBezTo>
                  <a:cubicBezTo>
                    <a:pt x="141" y="400"/>
                    <a:pt x="138" y="401"/>
                    <a:pt x="136" y="401"/>
                  </a:cubicBezTo>
                  <a:cubicBezTo>
                    <a:pt x="134" y="396"/>
                    <a:pt x="143" y="402"/>
                    <a:pt x="142" y="397"/>
                  </a:cubicBezTo>
                  <a:close/>
                  <a:moveTo>
                    <a:pt x="1742" y="404"/>
                  </a:moveTo>
                  <a:cubicBezTo>
                    <a:pt x="1739" y="406"/>
                    <a:pt x="1730" y="406"/>
                    <a:pt x="1727" y="404"/>
                  </a:cubicBezTo>
                  <a:cubicBezTo>
                    <a:pt x="1730" y="398"/>
                    <a:pt x="1741" y="395"/>
                    <a:pt x="1742" y="404"/>
                  </a:cubicBezTo>
                  <a:close/>
                  <a:moveTo>
                    <a:pt x="1611" y="399"/>
                  </a:moveTo>
                  <a:cubicBezTo>
                    <a:pt x="1613" y="400"/>
                    <a:pt x="1616" y="398"/>
                    <a:pt x="1618" y="399"/>
                  </a:cubicBezTo>
                  <a:cubicBezTo>
                    <a:pt x="1620" y="400"/>
                    <a:pt x="1619" y="402"/>
                    <a:pt x="1621" y="402"/>
                  </a:cubicBezTo>
                  <a:cubicBezTo>
                    <a:pt x="1619" y="406"/>
                    <a:pt x="1609" y="404"/>
                    <a:pt x="1611" y="399"/>
                  </a:cubicBezTo>
                  <a:close/>
                  <a:moveTo>
                    <a:pt x="215" y="409"/>
                  </a:moveTo>
                  <a:cubicBezTo>
                    <a:pt x="216" y="413"/>
                    <a:pt x="211" y="410"/>
                    <a:pt x="210" y="412"/>
                  </a:cubicBezTo>
                  <a:cubicBezTo>
                    <a:pt x="208" y="413"/>
                    <a:pt x="209" y="412"/>
                    <a:pt x="208" y="412"/>
                  </a:cubicBezTo>
                  <a:cubicBezTo>
                    <a:pt x="205" y="411"/>
                    <a:pt x="203" y="412"/>
                    <a:pt x="202" y="410"/>
                  </a:cubicBezTo>
                  <a:cubicBezTo>
                    <a:pt x="203" y="404"/>
                    <a:pt x="208" y="410"/>
                    <a:pt x="215" y="409"/>
                  </a:cubicBezTo>
                  <a:close/>
                  <a:moveTo>
                    <a:pt x="317" y="407"/>
                  </a:moveTo>
                  <a:cubicBezTo>
                    <a:pt x="323" y="407"/>
                    <a:pt x="328" y="407"/>
                    <a:pt x="334" y="407"/>
                  </a:cubicBezTo>
                  <a:cubicBezTo>
                    <a:pt x="334" y="410"/>
                    <a:pt x="336" y="410"/>
                    <a:pt x="336" y="413"/>
                  </a:cubicBezTo>
                  <a:cubicBezTo>
                    <a:pt x="333" y="413"/>
                    <a:pt x="330" y="413"/>
                    <a:pt x="327" y="413"/>
                  </a:cubicBezTo>
                  <a:cubicBezTo>
                    <a:pt x="328" y="417"/>
                    <a:pt x="335" y="414"/>
                    <a:pt x="336" y="417"/>
                  </a:cubicBezTo>
                  <a:cubicBezTo>
                    <a:pt x="336" y="423"/>
                    <a:pt x="330" y="415"/>
                    <a:pt x="328" y="420"/>
                  </a:cubicBezTo>
                  <a:cubicBezTo>
                    <a:pt x="326" y="420"/>
                    <a:pt x="327" y="417"/>
                    <a:pt x="326" y="417"/>
                  </a:cubicBezTo>
                  <a:cubicBezTo>
                    <a:pt x="323" y="413"/>
                    <a:pt x="318" y="412"/>
                    <a:pt x="317" y="407"/>
                  </a:cubicBezTo>
                  <a:close/>
                  <a:moveTo>
                    <a:pt x="1841" y="409"/>
                  </a:moveTo>
                  <a:cubicBezTo>
                    <a:pt x="1843" y="409"/>
                    <a:pt x="1845" y="409"/>
                    <a:pt x="1846" y="409"/>
                  </a:cubicBezTo>
                  <a:cubicBezTo>
                    <a:pt x="1846" y="410"/>
                    <a:pt x="1846" y="411"/>
                    <a:pt x="1846" y="412"/>
                  </a:cubicBezTo>
                  <a:cubicBezTo>
                    <a:pt x="1845" y="412"/>
                    <a:pt x="1843" y="412"/>
                    <a:pt x="1841" y="412"/>
                  </a:cubicBezTo>
                  <a:cubicBezTo>
                    <a:pt x="1841" y="411"/>
                    <a:pt x="1841" y="410"/>
                    <a:pt x="1841" y="409"/>
                  </a:cubicBezTo>
                  <a:close/>
                  <a:moveTo>
                    <a:pt x="1907" y="413"/>
                  </a:moveTo>
                  <a:cubicBezTo>
                    <a:pt x="1910" y="412"/>
                    <a:pt x="1912" y="415"/>
                    <a:pt x="1915" y="415"/>
                  </a:cubicBezTo>
                  <a:cubicBezTo>
                    <a:pt x="1918" y="415"/>
                    <a:pt x="1922" y="411"/>
                    <a:pt x="1924" y="415"/>
                  </a:cubicBezTo>
                  <a:cubicBezTo>
                    <a:pt x="1926" y="422"/>
                    <a:pt x="1912" y="415"/>
                    <a:pt x="1911" y="420"/>
                  </a:cubicBezTo>
                  <a:cubicBezTo>
                    <a:pt x="1910" y="418"/>
                    <a:pt x="1908" y="418"/>
                    <a:pt x="1905" y="418"/>
                  </a:cubicBezTo>
                  <a:cubicBezTo>
                    <a:pt x="1906" y="417"/>
                    <a:pt x="1907" y="416"/>
                    <a:pt x="1907" y="413"/>
                  </a:cubicBezTo>
                  <a:close/>
                  <a:moveTo>
                    <a:pt x="1839" y="420"/>
                  </a:moveTo>
                  <a:cubicBezTo>
                    <a:pt x="1844" y="424"/>
                    <a:pt x="1851" y="419"/>
                    <a:pt x="1853" y="415"/>
                  </a:cubicBezTo>
                  <a:cubicBezTo>
                    <a:pt x="1847" y="415"/>
                    <a:pt x="1840" y="414"/>
                    <a:pt x="1839" y="420"/>
                  </a:cubicBezTo>
                  <a:close/>
                  <a:moveTo>
                    <a:pt x="351" y="420"/>
                  </a:moveTo>
                  <a:cubicBezTo>
                    <a:pt x="353" y="420"/>
                    <a:pt x="354" y="422"/>
                    <a:pt x="354" y="424"/>
                  </a:cubicBezTo>
                  <a:cubicBezTo>
                    <a:pt x="349" y="426"/>
                    <a:pt x="350" y="425"/>
                    <a:pt x="344" y="424"/>
                  </a:cubicBezTo>
                  <a:cubicBezTo>
                    <a:pt x="344" y="423"/>
                    <a:pt x="347" y="423"/>
                    <a:pt x="349" y="423"/>
                  </a:cubicBezTo>
                  <a:cubicBezTo>
                    <a:pt x="351" y="423"/>
                    <a:pt x="350" y="421"/>
                    <a:pt x="351" y="420"/>
                  </a:cubicBezTo>
                  <a:close/>
                  <a:moveTo>
                    <a:pt x="142" y="423"/>
                  </a:moveTo>
                  <a:cubicBezTo>
                    <a:pt x="147" y="428"/>
                    <a:pt x="146" y="417"/>
                    <a:pt x="142" y="423"/>
                  </a:cubicBezTo>
                  <a:close/>
                  <a:moveTo>
                    <a:pt x="1919" y="421"/>
                  </a:moveTo>
                  <a:cubicBezTo>
                    <a:pt x="1918" y="423"/>
                    <a:pt x="1918" y="424"/>
                    <a:pt x="1918" y="426"/>
                  </a:cubicBezTo>
                  <a:cubicBezTo>
                    <a:pt x="1919" y="426"/>
                    <a:pt x="1920" y="426"/>
                    <a:pt x="1921" y="424"/>
                  </a:cubicBezTo>
                  <a:cubicBezTo>
                    <a:pt x="1922" y="422"/>
                    <a:pt x="1923" y="424"/>
                    <a:pt x="1922" y="426"/>
                  </a:cubicBezTo>
                  <a:cubicBezTo>
                    <a:pt x="1921" y="427"/>
                    <a:pt x="1920" y="428"/>
                    <a:pt x="1917" y="428"/>
                  </a:cubicBezTo>
                  <a:cubicBezTo>
                    <a:pt x="1915" y="425"/>
                    <a:pt x="1912" y="421"/>
                    <a:pt x="1919" y="421"/>
                  </a:cubicBezTo>
                  <a:close/>
                  <a:moveTo>
                    <a:pt x="1916" y="428"/>
                  </a:moveTo>
                  <a:cubicBezTo>
                    <a:pt x="1911" y="433"/>
                    <a:pt x="1904" y="426"/>
                    <a:pt x="1905" y="421"/>
                  </a:cubicBezTo>
                  <a:cubicBezTo>
                    <a:pt x="1908" y="421"/>
                    <a:pt x="1911" y="421"/>
                    <a:pt x="1914" y="421"/>
                  </a:cubicBezTo>
                  <a:cubicBezTo>
                    <a:pt x="1912" y="423"/>
                    <a:pt x="1913" y="426"/>
                    <a:pt x="1916" y="428"/>
                  </a:cubicBezTo>
                  <a:close/>
                  <a:moveTo>
                    <a:pt x="1887" y="426"/>
                  </a:moveTo>
                  <a:cubicBezTo>
                    <a:pt x="1889" y="426"/>
                    <a:pt x="1895" y="428"/>
                    <a:pt x="1893" y="423"/>
                  </a:cubicBezTo>
                  <a:cubicBezTo>
                    <a:pt x="1889" y="422"/>
                    <a:pt x="1887" y="423"/>
                    <a:pt x="1887" y="426"/>
                  </a:cubicBezTo>
                  <a:close/>
                  <a:moveTo>
                    <a:pt x="1926" y="428"/>
                  </a:moveTo>
                  <a:cubicBezTo>
                    <a:pt x="1930" y="428"/>
                    <a:pt x="1934" y="427"/>
                    <a:pt x="1936" y="424"/>
                  </a:cubicBezTo>
                  <a:cubicBezTo>
                    <a:pt x="1931" y="424"/>
                    <a:pt x="1927" y="425"/>
                    <a:pt x="1926" y="428"/>
                  </a:cubicBezTo>
                  <a:close/>
                  <a:moveTo>
                    <a:pt x="1974" y="447"/>
                  </a:moveTo>
                  <a:cubicBezTo>
                    <a:pt x="1973" y="452"/>
                    <a:pt x="1966" y="451"/>
                    <a:pt x="1961" y="451"/>
                  </a:cubicBezTo>
                  <a:cubicBezTo>
                    <a:pt x="1960" y="448"/>
                    <a:pt x="1963" y="448"/>
                    <a:pt x="1966" y="448"/>
                  </a:cubicBezTo>
                  <a:cubicBezTo>
                    <a:pt x="1968" y="448"/>
                    <a:pt x="1972" y="442"/>
                    <a:pt x="1974" y="447"/>
                  </a:cubicBezTo>
                  <a:close/>
                  <a:moveTo>
                    <a:pt x="1894" y="450"/>
                  </a:moveTo>
                  <a:cubicBezTo>
                    <a:pt x="1897" y="450"/>
                    <a:pt x="1898" y="449"/>
                    <a:pt x="1899" y="447"/>
                  </a:cubicBezTo>
                  <a:cubicBezTo>
                    <a:pt x="1896" y="447"/>
                    <a:pt x="1893" y="446"/>
                    <a:pt x="1894" y="450"/>
                  </a:cubicBezTo>
                  <a:close/>
                  <a:moveTo>
                    <a:pt x="262" y="458"/>
                  </a:moveTo>
                  <a:cubicBezTo>
                    <a:pt x="263" y="458"/>
                    <a:pt x="265" y="458"/>
                    <a:pt x="266" y="458"/>
                  </a:cubicBezTo>
                  <a:cubicBezTo>
                    <a:pt x="266" y="459"/>
                    <a:pt x="266" y="460"/>
                    <a:pt x="266" y="461"/>
                  </a:cubicBezTo>
                  <a:cubicBezTo>
                    <a:pt x="265" y="461"/>
                    <a:pt x="264" y="461"/>
                    <a:pt x="263" y="461"/>
                  </a:cubicBezTo>
                  <a:cubicBezTo>
                    <a:pt x="262" y="460"/>
                    <a:pt x="262" y="459"/>
                    <a:pt x="262" y="458"/>
                  </a:cubicBezTo>
                  <a:close/>
                  <a:moveTo>
                    <a:pt x="363" y="485"/>
                  </a:moveTo>
                  <a:cubicBezTo>
                    <a:pt x="366" y="484"/>
                    <a:pt x="365" y="492"/>
                    <a:pt x="361" y="489"/>
                  </a:cubicBezTo>
                  <a:cubicBezTo>
                    <a:pt x="361" y="488"/>
                    <a:pt x="361" y="487"/>
                    <a:pt x="361" y="486"/>
                  </a:cubicBezTo>
                  <a:cubicBezTo>
                    <a:pt x="363" y="487"/>
                    <a:pt x="363" y="486"/>
                    <a:pt x="363" y="485"/>
                  </a:cubicBezTo>
                  <a:close/>
                  <a:moveTo>
                    <a:pt x="1878" y="485"/>
                  </a:moveTo>
                  <a:cubicBezTo>
                    <a:pt x="1879" y="485"/>
                    <a:pt x="1880" y="485"/>
                    <a:pt x="1881" y="485"/>
                  </a:cubicBezTo>
                  <a:cubicBezTo>
                    <a:pt x="1881" y="486"/>
                    <a:pt x="1881" y="487"/>
                    <a:pt x="1881" y="488"/>
                  </a:cubicBezTo>
                  <a:cubicBezTo>
                    <a:pt x="1880" y="488"/>
                    <a:pt x="1879" y="488"/>
                    <a:pt x="1878" y="488"/>
                  </a:cubicBezTo>
                  <a:cubicBezTo>
                    <a:pt x="1878" y="487"/>
                    <a:pt x="1878" y="486"/>
                    <a:pt x="1878" y="485"/>
                  </a:cubicBezTo>
                  <a:close/>
                  <a:moveTo>
                    <a:pt x="269" y="493"/>
                  </a:moveTo>
                  <a:cubicBezTo>
                    <a:pt x="269" y="499"/>
                    <a:pt x="261" y="501"/>
                    <a:pt x="258" y="499"/>
                  </a:cubicBezTo>
                  <a:cubicBezTo>
                    <a:pt x="256" y="492"/>
                    <a:pt x="265" y="489"/>
                    <a:pt x="269" y="493"/>
                  </a:cubicBezTo>
                  <a:close/>
                  <a:moveTo>
                    <a:pt x="194" y="493"/>
                  </a:moveTo>
                  <a:cubicBezTo>
                    <a:pt x="198" y="492"/>
                    <a:pt x="198" y="496"/>
                    <a:pt x="202" y="494"/>
                  </a:cubicBezTo>
                  <a:cubicBezTo>
                    <a:pt x="202" y="496"/>
                    <a:pt x="200" y="495"/>
                    <a:pt x="199" y="496"/>
                  </a:cubicBezTo>
                  <a:cubicBezTo>
                    <a:pt x="200" y="499"/>
                    <a:pt x="199" y="501"/>
                    <a:pt x="196" y="501"/>
                  </a:cubicBezTo>
                  <a:cubicBezTo>
                    <a:pt x="197" y="496"/>
                    <a:pt x="193" y="496"/>
                    <a:pt x="194" y="493"/>
                  </a:cubicBezTo>
                  <a:close/>
                  <a:moveTo>
                    <a:pt x="218" y="494"/>
                  </a:moveTo>
                  <a:cubicBezTo>
                    <a:pt x="220" y="494"/>
                    <a:pt x="221" y="494"/>
                    <a:pt x="222" y="494"/>
                  </a:cubicBezTo>
                  <a:cubicBezTo>
                    <a:pt x="222" y="495"/>
                    <a:pt x="222" y="496"/>
                    <a:pt x="222" y="497"/>
                  </a:cubicBezTo>
                  <a:cubicBezTo>
                    <a:pt x="221" y="497"/>
                    <a:pt x="220" y="497"/>
                    <a:pt x="219" y="497"/>
                  </a:cubicBezTo>
                  <a:cubicBezTo>
                    <a:pt x="219" y="496"/>
                    <a:pt x="218" y="495"/>
                    <a:pt x="218" y="494"/>
                  </a:cubicBezTo>
                  <a:close/>
                  <a:moveTo>
                    <a:pt x="261" y="508"/>
                  </a:moveTo>
                  <a:cubicBezTo>
                    <a:pt x="261" y="504"/>
                    <a:pt x="262" y="502"/>
                    <a:pt x="266" y="502"/>
                  </a:cubicBezTo>
                  <a:cubicBezTo>
                    <a:pt x="265" y="507"/>
                    <a:pt x="263" y="509"/>
                    <a:pt x="269" y="507"/>
                  </a:cubicBezTo>
                  <a:cubicBezTo>
                    <a:pt x="268" y="512"/>
                    <a:pt x="265" y="509"/>
                    <a:pt x="261" y="508"/>
                  </a:cubicBezTo>
                  <a:close/>
                  <a:moveTo>
                    <a:pt x="315" y="508"/>
                  </a:moveTo>
                  <a:cubicBezTo>
                    <a:pt x="311" y="508"/>
                    <a:pt x="307" y="508"/>
                    <a:pt x="305" y="505"/>
                  </a:cubicBezTo>
                  <a:cubicBezTo>
                    <a:pt x="304" y="499"/>
                    <a:pt x="319" y="501"/>
                    <a:pt x="315" y="508"/>
                  </a:cubicBezTo>
                  <a:close/>
                  <a:moveTo>
                    <a:pt x="137" y="523"/>
                  </a:moveTo>
                  <a:cubicBezTo>
                    <a:pt x="137" y="521"/>
                    <a:pt x="135" y="522"/>
                    <a:pt x="134" y="521"/>
                  </a:cubicBezTo>
                  <a:cubicBezTo>
                    <a:pt x="134" y="519"/>
                    <a:pt x="136" y="520"/>
                    <a:pt x="138" y="520"/>
                  </a:cubicBezTo>
                  <a:cubicBezTo>
                    <a:pt x="140" y="525"/>
                    <a:pt x="130" y="527"/>
                    <a:pt x="137" y="529"/>
                  </a:cubicBezTo>
                  <a:cubicBezTo>
                    <a:pt x="136" y="534"/>
                    <a:pt x="133" y="527"/>
                    <a:pt x="131" y="528"/>
                  </a:cubicBezTo>
                  <a:cubicBezTo>
                    <a:pt x="132" y="525"/>
                    <a:pt x="133" y="522"/>
                    <a:pt x="137" y="523"/>
                  </a:cubicBezTo>
                  <a:close/>
                  <a:moveTo>
                    <a:pt x="124" y="521"/>
                  </a:moveTo>
                  <a:cubicBezTo>
                    <a:pt x="125" y="521"/>
                    <a:pt x="127" y="521"/>
                    <a:pt x="129" y="521"/>
                  </a:cubicBezTo>
                  <a:cubicBezTo>
                    <a:pt x="129" y="523"/>
                    <a:pt x="129" y="524"/>
                    <a:pt x="129" y="526"/>
                  </a:cubicBezTo>
                  <a:cubicBezTo>
                    <a:pt x="127" y="526"/>
                    <a:pt x="125" y="526"/>
                    <a:pt x="122" y="526"/>
                  </a:cubicBezTo>
                  <a:cubicBezTo>
                    <a:pt x="123" y="525"/>
                    <a:pt x="124" y="523"/>
                    <a:pt x="124" y="521"/>
                  </a:cubicBezTo>
                  <a:close/>
                  <a:moveTo>
                    <a:pt x="200" y="526"/>
                  </a:moveTo>
                  <a:cubicBezTo>
                    <a:pt x="200" y="526"/>
                    <a:pt x="200" y="524"/>
                    <a:pt x="200" y="524"/>
                  </a:cubicBezTo>
                  <a:cubicBezTo>
                    <a:pt x="205" y="528"/>
                    <a:pt x="197" y="528"/>
                    <a:pt x="196" y="528"/>
                  </a:cubicBezTo>
                  <a:cubicBezTo>
                    <a:pt x="196" y="528"/>
                    <a:pt x="197" y="524"/>
                    <a:pt x="197" y="524"/>
                  </a:cubicBezTo>
                  <a:cubicBezTo>
                    <a:pt x="198" y="524"/>
                    <a:pt x="199" y="526"/>
                    <a:pt x="200" y="526"/>
                  </a:cubicBezTo>
                  <a:close/>
                  <a:moveTo>
                    <a:pt x="215" y="526"/>
                  </a:moveTo>
                  <a:cubicBezTo>
                    <a:pt x="211" y="523"/>
                    <a:pt x="218" y="526"/>
                    <a:pt x="220" y="526"/>
                  </a:cubicBezTo>
                  <a:cubicBezTo>
                    <a:pt x="220" y="528"/>
                    <a:pt x="219" y="532"/>
                    <a:pt x="222" y="532"/>
                  </a:cubicBezTo>
                  <a:cubicBezTo>
                    <a:pt x="221" y="537"/>
                    <a:pt x="218" y="531"/>
                    <a:pt x="215" y="532"/>
                  </a:cubicBezTo>
                  <a:cubicBezTo>
                    <a:pt x="215" y="530"/>
                    <a:pt x="217" y="530"/>
                    <a:pt x="217" y="528"/>
                  </a:cubicBezTo>
                  <a:cubicBezTo>
                    <a:pt x="217" y="526"/>
                    <a:pt x="216" y="526"/>
                    <a:pt x="215" y="526"/>
                  </a:cubicBezTo>
                  <a:close/>
                  <a:moveTo>
                    <a:pt x="354" y="547"/>
                  </a:moveTo>
                  <a:cubicBezTo>
                    <a:pt x="355" y="551"/>
                    <a:pt x="357" y="545"/>
                    <a:pt x="360" y="547"/>
                  </a:cubicBezTo>
                  <a:cubicBezTo>
                    <a:pt x="363" y="552"/>
                    <a:pt x="361" y="554"/>
                    <a:pt x="361" y="559"/>
                  </a:cubicBezTo>
                  <a:cubicBezTo>
                    <a:pt x="360" y="565"/>
                    <a:pt x="357" y="553"/>
                    <a:pt x="361" y="554"/>
                  </a:cubicBezTo>
                  <a:cubicBezTo>
                    <a:pt x="359" y="552"/>
                    <a:pt x="355" y="552"/>
                    <a:pt x="352" y="550"/>
                  </a:cubicBezTo>
                  <a:cubicBezTo>
                    <a:pt x="350" y="548"/>
                    <a:pt x="349" y="548"/>
                    <a:pt x="344" y="550"/>
                  </a:cubicBezTo>
                  <a:cubicBezTo>
                    <a:pt x="342" y="550"/>
                    <a:pt x="343" y="553"/>
                    <a:pt x="343" y="554"/>
                  </a:cubicBezTo>
                  <a:cubicBezTo>
                    <a:pt x="341" y="555"/>
                    <a:pt x="338" y="548"/>
                    <a:pt x="336" y="553"/>
                  </a:cubicBezTo>
                  <a:cubicBezTo>
                    <a:pt x="334" y="552"/>
                    <a:pt x="334" y="550"/>
                    <a:pt x="336" y="550"/>
                  </a:cubicBezTo>
                  <a:cubicBezTo>
                    <a:pt x="334" y="549"/>
                    <a:pt x="336" y="546"/>
                    <a:pt x="336" y="547"/>
                  </a:cubicBezTo>
                  <a:cubicBezTo>
                    <a:pt x="335" y="545"/>
                    <a:pt x="334" y="545"/>
                    <a:pt x="333" y="543"/>
                  </a:cubicBezTo>
                  <a:cubicBezTo>
                    <a:pt x="332" y="543"/>
                    <a:pt x="333" y="541"/>
                    <a:pt x="332" y="540"/>
                  </a:cubicBezTo>
                  <a:cubicBezTo>
                    <a:pt x="331" y="539"/>
                    <a:pt x="331" y="537"/>
                    <a:pt x="329" y="534"/>
                  </a:cubicBezTo>
                  <a:cubicBezTo>
                    <a:pt x="328" y="534"/>
                    <a:pt x="327" y="534"/>
                    <a:pt x="327" y="535"/>
                  </a:cubicBezTo>
                  <a:cubicBezTo>
                    <a:pt x="323" y="533"/>
                    <a:pt x="333" y="531"/>
                    <a:pt x="337" y="532"/>
                  </a:cubicBezTo>
                  <a:cubicBezTo>
                    <a:pt x="337" y="535"/>
                    <a:pt x="339" y="540"/>
                    <a:pt x="334" y="539"/>
                  </a:cubicBezTo>
                  <a:cubicBezTo>
                    <a:pt x="337" y="542"/>
                    <a:pt x="338" y="537"/>
                    <a:pt x="342" y="540"/>
                  </a:cubicBezTo>
                  <a:cubicBezTo>
                    <a:pt x="342" y="539"/>
                    <a:pt x="340" y="539"/>
                    <a:pt x="339" y="539"/>
                  </a:cubicBezTo>
                  <a:cubicBezTo>
                    <a:pt x="342" y="536"/>
                    <a:pt x="339" y="533"/>
                    <a:pt x="339" y="529"/>
                  </a:cubicBezTo>
                  <a:cubicBezTo>
                    <a:pt x="342" y="527"/>
                    <a:pt x="341" y="532"/>
                    <a:pt x="342" y="532"/>
                  </a:cubicBezTo>
                  <a:cubicBezTo>
                    <a:pt x="344" y="534"/>
                    <a:pt x="347" y="532"/>
                    <a:pt x="348" y="534"/>
                  </a:cubicBezTo>
                  <a:cubicBezTo>
                    <a:pt x="349" y="537"/>
                    <a:pt x="347" y="537"/>
                    <a:pt x="347" y="540"/>
                  </a:cubicBezTo>
                  <a:cubicBezTo>
                    <a:pt x="348" y="542"/>
                    <a:pt x="351" y="542"/>
                    <a:pt x="351" y="545"/>
                  </a:cubicBezTo>
                  <a:cubicBezTo>
                    <a:pt x="354" y="546"/>
                    <a:pt x="354" y="542"/>
                    <a:pt x="359" y="543"/>
                  </a:cubicBezTo>
                  <a:cubicBezTo>
                    <a:pt x="358" y="545"/>
                    <a:pt x="357" y="547"/>
                    <a:pt x="354" y="547"/>
                  </a:cubicBezTo>
                  <a:close/>
                  <a:moveTo>
                    <a:pt x="131" y="532"/>
                  </a:moveTo>
                  <a:cubicBezTo>
                    <a:pt x="131" y="533"/>
                    <a:pt x="135" y="535"/>
                    <a:pt x="136" y="535"/>
                  </a:cubicBezTo>
                  <a:cubicBezTo>
                    <a:pt x="136" y="530"/>
                    <a:pt x="130" y="530"/>
                    <a:pt x="131" y="532"/>
                  </a:cubicBezTo>
                  <a:close/>
                  <a:moveTo>
                    <a:pt x="197" y="532"/>
                  </a:moveTo>
                  <a:cubicBezTo>
                    <a:pt x="199" y="532"/>
                    <a:pt x="201" y="532"/>
                    <a:pt x="202" y="532"/>
                  </a:cubicBezTo>
                  <a:cubicBezTo>
                    <a:pt x="202" y="533"/>
                    <a:pt x="202" y="534"/>
                    <a:pt x="202" y="535"/>
                  </a:cubicBezTo>
                  <a:cubicBezTo>
                    <a:pt x="201" y="535"/>
                    <a:pt x="199" y="535"/>
                    <a:pt x="198" y="535"/>
                  </a:cubicBezTo>
                  <a:cubicBezTo>
                    <a:pt x="198" y="534"/>
                    <a:pt x="197" y="533"/>
                    <a:pt x="197" y="532"/>
                  </a:cubicBezTo>
                  <a:close/>
                  <a:moveTo>
                    <a:pt x="287" y="539"/>
                  </a:moveTo>
                  <a:cubicBezTo>
                    <a:pt x="292" y="539"/>
                    <a:pt x="294" y="537"/>
                    <a:pt x="293" y="532"/>
                  </a:cubicBezTo>
                  <a:cubicBezTo>
                    <a:pt x="289" y="532"/>
                    <a:pt x="287" y="535"/>
                    <a:pt x="287" y="539"/>
                  </a:cubicBezTo>
                  <a:close/>
                  <a:moveTo>
                    <a:pt x="2043" y="534"/>
                  </a:moveTo>
                  <a:cubicBezTo>
                    <a:pt x="2044" y="534"/>
                    <a:pt x="2045" y="534"/>
                    <a:pt x="2046" y="534"/>
                  </a:cubicBezTo>
                  <a:cubicBezTo>
                    <a:pt x="2046" y="535"/>
                    <a:pt x="2046" y="536"/>
                    <a:pt x="2046" y="537"/>
                  </a:cubicBezTo>
                  <a:cubicBezTo>
                    <a:pt x="2045" y="537"/>
                    <a:pt x="2044" y="537"/>
                    <a:pt x="2043" y="537"/>
                  </a:cubicBezTo>
                  <a:cubicBezTo>
                    <a:pt x="2043" y="536"/>
                    <a:pt x="2043" y="535"/>
                    <a:pt x="2043" y="534"/>
                  </a:cubicBezTo>
                  <a:close/>
                  <a:moveTo>
                    <a:pt x="133" y="539"/>
                  </a:moveTo>
                  <a:cubicBezTo>
                    <a:pt x="134" y="539"/>
                    <a:pt x="135" y="539"/>
                    <a:pt x="136" y="539"/>
                  </a:cubicBezTo>
                  <a:cubicBezTo>
                    <a:pt x="137" y="542"/>
                    <a:pt x="134" y="542"/>
                    <a:pt x="131" y="542"/>
                  </a:cubicBezTo>
                  <a:cubicBezTo>
                    <a:pt x="132" y="540"/>
                    <a:pt x="133" y="540"/>
                    <a:pt x="133" y="539"/>
                  </a:cubicBezTo>
                  <a:close/>
                  <a:moveTo>
                    <a:pt x="271" y="540"/>
                  </a:moveTo>
                  <a:cubicBezTo>
                    <a:pt x="274" y="539"/>
                    <a:pt x="277" y="543"/>
                    <a:pt x="274" y="545"/>
                  </a:cubicBezTo>
                  <a:cubicBezTo>
                    <a:pt x="273" y="546"/>
                    <a:pt x="273" y="543"/>
                    <a:pt x="274" y="543"/>
                  </a:cubicBezTo>
                  <a:cubicBezTo>
                    <a:pt x="273" y="543"/>
                    <a:pt x="274" y="542"/>
                    <a:pt x="273" y="542"/>
                  </a:cubicBezTo>
                  <a:cubicBezTo>
                    <a:pt x="271" y="542"/>
                    <a:pt x="268" y="537"/>
                    <a:pt x="271" y="540"/>
                  </a:cubicBezTo>
                  <a:close/>
                  <a:moveTo>
                    <a:pt x="316" y="545"/>
                  </a:moveTo>
                  <a:cubicBezTo>
                    <a:pt x="316" y="542"/>
                    <a:pt x="318" y="537"/>
                    <a:pt x="313" y="539"/>
                  </a:cubicBezTo>
                  <a:cubicBezTo>
                    <a:pt x="313" y="542"/>
                    <a:pt x="314" y="544"/>
                    <a:pt x="316" y="545"/>
                  </a:cubicBezTo>
                  <a:close/>
                  <a:moveTo>
                    <a:pt x="206" y="543"/>
                  </a:moveTo>
                  <a:cubicBezTo>
                    <a:pt x="206" y="544"/>
                    <a:pt x="209" y="545"/>
                    <a:pt x="209" y="545"/>
                  </a:cubicBezTo>
                  <a:cubicBezTo>
                    <a:pt x="210" y="546"/>
                    <a:pt x="208" y="547"/>
                    <a:pt x="208" y="547"/>
                  </a:cubicBezTo>
                  <a:cubicBezTo>
                    <a:pt x="209" y="549"/>
                    <a:pt x="212" y="550"/>
                    <a:pt x="210" y="553"/>
                  </a:cubicBezTo>
                  <a:cubicBezTo>
                    <a:pt x="207" y="551"/>
                    <a:pt x="206" y="547"/>
                    <a:pt x="206" y="543"/>
                  </a:cubicBezTo>
                  <a:close/>
                  <a:moveTo>
                    <a:pt x="219" y="545"/>
                  </a:moveTo>
                  <a:cubicBezTo>
                    <a:pt x="219" y="543"/>
                    <a:pt x="223" y="544"/>
                    <a:pt x="226" y="543"/>
                  </a:cubicBezTo>
                  <a:cubicBezTo>
                    <a:pt x="226" y="544"/>
                    <a:pt x="226" y="545"/>
                    <a:pt x="226" y="547"/>
                  </a:cubicBezTo>
                  <a:cubicBezTo>
                    <a:pt x="224" y="546"/>
                    <a:pt x="224" y="547"/>
                    <a:pt x="224" y="548"/>
                  </a:cubicBezTo>
                  <a:cubicBezTo>
                    <a:pt x="222" y="547"/>
                    <a:pt x="222" y="544"/>
                    <a:pt x="219" y="545"/>
                  </a:cubicBezTo>
                  <a:close/>
                  <a:moveTo>
                    <a:pt x="260" y="561"/>
                  </a:moveTo>
                  <a:cubicBezTo>
                    <a:pt x="260" y="562"/>
                    <a:pt x="262" y="562"/>
                    <a:pt x="264" y="562"/>
                  </a:cubicBezTo>
                  <a:cubicBezTo>
                    <a:pt x="263" y="567"/>
                    <a:pt x="258" y="566"/>
                    <a:pt x="259" y="561"/>
                  </a:cubicBezTo>
                  <a:cubicBezTo>
                    <a:pt x="252" y="560"/>
                    <a:pt x="251" y="563"/>
                    <a:pt x="246" y="561"/>
                  </a:cubicBezTo>
                  <a:cubicBezTo>
                    <a:pt x="244" y="562"/>
                    <a:pt x="244" y="564"/>
                    <a:pt x="241" y="564"/>
                  </a:cubicBezTo>
                  <a:cubicBezTo>
                    <a:pt x="243" y="562"/>
                    <a:pt x="242" y="557"/>
                    <a:pt x="242" y="553"/>
                  </a:cubicBezTo>
                  <a:cubicBezTo>
                    <a:pt x="246" y="554"/>
                    <a:pt x="246" y="550"/>
                    <a:pt x="250" y="551"/>
                  </a:cubicBezTo>
                  <a:cubicBezTo>
                    <a:pt x="250" y="554"/>
                    <a:pt x="252" y="555"/>
                    <a:pt x="252" y="558"/>
                  </a:cubicBezTo>
                  <a:cubicBezTo>
                    <a:pt x="257" y="556"/>
                    <a:pt x="254" y="555"/>
                    <a:pt x="253" y="551"/>
                  </a:cubicBezTo>
                  <a:cubicBezTo>
                    <a:pt x="255" y="551"/>
                    <a:pt x="255" y="553"/>
                    <a:pt x="257" y="553"/>
                  </a:cubicBezTo>
                  <a:cubicBezTo>
                    <a:pt x="261" y="552"/>
                    <a:pt x="260" y="547"/>
                    <a:pt x="261" y="547"/>
                  </a:cubicBezTo>
                  <a:cubicBezTo>
                    <a:pt x="264" y="545"/>
                    <a:pt x="264" y="549"/>
                    <a:pt x="265" y="550"/>
                  </a:cubicBezTo>
                  <a:cubicBezTo>
                    <a:pt x="266" y="550"/>
                    <a:pt x="273" y="546"/>
                    <a:pt x="278" y="548"/>
                  </a:cubicBezTo>
                  <a:cubicBezTo>
                    <a:pt x="279" y="552"/>
                    <a:pt x="278" y="558"/>
                    <a:pt x="277" y="562"/>
                  </a:cubicBezTo>
                  <a:cubicBezTo>
                    <a:pt x="270" y="563"/>
                    <a:pt x="265" y="562"/>
                    <a:pt x="260" y="561"/>
                  </a:cubicBezTo>
                  <a:close/>
                  <a:moveTo>
                    <a:pt x="182" y="554"/>
                  </a:moveTo>
                  <a:cubicBezTo>
                    <a:pt x="184" y="552"/>
                    <a:pt x="184" y="549"/>
                    <a:pt x="188" y="550"/>
                  </a:cubicBezTo>
                  <a:cubicBezTo>
                    <a:pt x="187" y="551"/>
                    <a:pt x="186" y="554"/>
                    <a:pt x="189" y="554"/>
                  </a:cubicBezTo>
                  <a:cubicBezTo>
                    <a:pt x="190" y="557"/>
                    <a:pt x="185" y="557"/>
                    <a:pt x="184" y="559"/>
                  </a:cubicBezTo>
                  <a:cubicBezTo>
                    <a:pt x="183" y="561"/>
                    <a:pt x="185" y="564"/>
                    <a:pt x="183" y="564"/>
                  </a:cubicBezTo>
                  <a:cubicBezTo>
                    <a:pt x="182" y="564"/>
                    <a:pt x="181" y="564"/>
                    <a:pt x="179" y="564"/>
                  </a:cubicBezTo>
                  <a:cubicBezTo>
                    <a:pt x="179" y="562"/>
                    <a:pt x="179" y="560"/>
                    <a:pt x="179" y="558"/>
                  </a:cubicBezTo>
                  <a:cubicBezTo>
                    <a:pt x="183" y="561"/>
                    <a:pt x="184" y="557"/>
                    <a:pt x="187" y="556"/>
                  </a:cubicBezTo>
                  <a:cubicBezTo>
                    <a:pt x="187" y="554"/>
                    <a:pt x="184" y="555"/>
                    <a:pt x="182" y="554"/>
                  </a:cubicBezTo>
                  <a:close/>
                  <a:moveTo>
                    <a:pt x="208" y="559"/>
                  </a:moveTo>
                  <a:cubicBezTo>
                    <a:pt x="208" y="561"/>
                    <a:pt x="204" y="561"/>
                    <a:pt x="204" y="562"/>
                  </a:cubicBezTo>
                  <a:cubicBezTo>
                    <a:pt x="203" y="564"/>
                    <a:pt x="208" y="566"/>
                    <a:pt x="207" y="570"/>
                  </a:cubicBezTo>
                  <a:cubicBezTo>
                    <a:pt x="203" y="567"/>
                    <a:pt x="198" y="572"/>
                    <a:pt x="193" y="573"/>
                  </a:cubicBezTo>
                  <a:cubicBezTo>
                    <a:pt x="194" y="569"/>
                    <a:pt x="189" y="570"/>
                    <a:pt x="188" y="569"/>
                  </a:cubicBezTo>
                  <a:cubicBezTo>
                    <a:pt x="188" y="564"/>
                    <a:pt x="192" y="564"/>
                    <a:pt x="196" y="562"/>
                  </a:cubicBezTo>
                  <a:cubicBezTo>
                    <a:pt x="195" y="560"/>
                    <a:pt x="190" y="561"/>
                    <a:pt x="192" y="556"/>
                  </a:cubicBezTo>
                  <a:cubicBezTo>
                    <a:pt x="196" y="558"/>
                    <a:pt x="197" y="555"/>
                    <a:pt x="202" y="558"/>
                  </a:cubicBezTo>
                  <a:cubicBezTo>
                    <a:pt x="201" y="560"/>
                    <a:pt x="199" y="560"/>
                    <a:pt x="199" y="562"/>
                  </a:cubicBezTo>
                  <a:cubicBezTo>
                    <a:pt x="204" y="563"/>
                    <a:pt x="204" y="559"/>
                    <a:pt x="208" y="559"/>
                  </a:cubicBezTo>
                  <a:close/>
                  <a:moveTo>
                    <a:pt x="168" y="562"/>
                  </a:moveTo>
                  <a:cubicBezTo>
                    <a:pt x="170" y="564"/>
                    <a:pt x="173" y="565"/>
                    <a:pt x="173" y="569"/>
                  </a:cubicBezTo>
                  <a:cubicBezTo>
                    <a:pt x="171" y="569"/>
                    <a:pt x="169" y="569"/>
                    <a:pt x="167" y="569"/>
                  </a:cubicBezTo>
                  <a:cubicBezTo>
                    <a:pt x="168" y="567"/>
                    <a:pt x="168" y="565"/>
                    <a:pt x="168" y="562"/>
                  </a:cubicBezTo>
                  <a:close/>
                  <a:moveTo>
                    <a:pt x="279" y="570"/>
                  </a:moveTo>
                  <a:cubicBezTo>
                    <a:pt x="280" y="566"/>
                    <a:pt x="273" y="563"/>
                    <a:pt x="272" y="567"/>
                  </a:cubicBezTo>
                  <a:cubicBezTo>
                    <a:pt x="274" y="568"/>
                    <a:pt x="276" y="570"/>
                    <a:pt x="279" y="570"/>
                  </a:cubicBezTo>
                  <a:close/>
                  <a:moveTo>
                    <a:pt x="264" y="570"/>
                  </a:moveTo>
                  <a:cubicBezTo>
                    <a:pt x="267" y="570"/>
                    <a:pt x="267" y="578"/>
                    <a:pt x="263" y="575"/>
                  </a:cubicBezTo>
                  <a:cubicBezTo>
                    <a:pt x="263" y="574"/>
                    <a:pt x="262" y="573"/>
                    <a:pt x="262" y="572"/>
                  </a:cubicBezTo>
                  <a:cubicBezTo>
                    <a:pt x="264" y="572"/>
                    <a:pt x="264" y="571"/>
                    <a:pt x="264" y="570"/>
                  </a:cubicBezTo>
                  <a:close/>
                  <a:moveTo>
                    <a:pt x="188" y="583"/>
                  </a:moveTo>
                  <a:cubicBezTo>
                    <a:pt x="187" y="585"/>
                    <a:pt x="187" y="589"/>
                    <a:pt x="186" y="591"/>
                  </a:cubicBezTo>
                  <a:cubicBezTo>
                    <a:pt x="187" y="593"/>
                    <a:pt x="189" y="593"/>
                    <a:pt x="189" y="596"/>
                  </a:cubicBezTo>
                  <a:cubicBezTo>
                    <a:pt x="188" y="595"/>
                    <a:pt x="187" y="594"/>
                    <a:pt x="186" y="594"/>
                  </a:cubicBezTo>
                  <a:cubicBezTo>
                    <a:pt x="183" y="594"/>
                    <a:pt x="185" y="598"/>
                    <a:pt x="184" y="600"/>
                  </a:cubicBezTo>
                  <a:cubicBezTo>
                    <a:pt x="183" y="602"/>
                    <a:pt x="180" y="602"/>
                    <a:pt x="178" y="604"/>
                  </a:cubicBezTo>
                  <a:cubicBezTo>
                    <a:pt x="177" y="605"/>
                    <a:pt x="175" y="607"/>
                    <a:pt x="173" y="608"/>
                  </a:cubicBezTo>
                  <a:cubicBezTo>
                    <a:pt x="168" y="609"/>
                    <a:pt x="177" y="604"/>
                    <a:pt x="172" y="604"/>
                  </a:cubicBezTo>
                  <a:cubicBezTo>
                    <a:pt x="172" y="601"/>
                    <a:pt x="174" y="604"/>
                    <a:pt x="176" y="604"/>
                  </a:cubicBezTo>
                  <a:cubicBezTo>
                    <a:pt x="177" y="599"/>
                    <a:pt x="172" y="601"/>
                    <a:pt x="173" y="596"/>
                  </a:cubicBezTo>
                  <a:cubicBezTo>
                    <a:pt x="182" y="600"/>
                    <a:pt x="172" y="591"/>
                    <a:pt x="182" y="593"/>
                  </a:cubicBezTo>
                  <a:cubicBezTo>
                    <a:pt x="180" y="590"/>
                    <a:pt x="180" y="589"/>
                    <a:pt x="184" y="588"/>
                  </a:cubicBezTo>
                  <a:cubicBezTo>
                    <a:pt x="183" y="586"/>
                    <a:pt x="182" y="586"/>
                    <a:pt x="182" y="585"/>
                  </a:cubicBezTo>
                  <a:cubicBezTo>
                    <a:pt x="180" y="585"/>
                    <a:pt x="180" y="588"/>
                    <a:pt x="179" y="589"/>
                  </a:cubicBezTo>
                  <a:cubicBezTo>
                    <a:pt x="176" y="591"/>
                    <a:pt x="171" y="589"/>
                    <a:pt x="169" y="593"/>
                  </a:cubicBezTo>
                  <a:cubicBezTo>
                    <a:pt x="166" y="592"/>
                    <a:pt x="171" y="589"/>
                    <a:pt x="169" y="585"/>
                  </a:cubicBezTo>
                  <a:cubicBezTo>
                    <a:pt x="174" y="584"/>
                    <a:pt x="174" y="580"/>
                    <a:pt x="180" y="583"/>
                  </a:cubicBezTo>
                  <a:cubicBezTo>
                    <a:pt x="179" y="580"/>
                    <a:pt x="175" y="580"/>
                    <a:pt x="170" y="580"/>
                  </a:cubicBezTo>
                  <a:cubicBezTo>
                    <a:pt x="170" y="577"/>
                    <a:pt x="175" y="578"/>
                    <a:pt x="173" y="573"/>
                  </a:cubicBezTo>
                  <a:cubicBezTo>
                    <a:pt x="177" y="572"/>
                    <a:pt x="176" y="576"/>
                    <a:pt x="177" y="577"/>
                  </a:cubicBezTo>
                  <a:cubicBezTo>
                    <a:pt x="179" y="578"/>
                    <a:pt x="183" y="576"/>
                    <a:pt x="180" y="578"/>
                  </a:cubicBezTo>
                  <a:cubicBezTo>
                    <a:pt x="181" y="580"/>
                    <a:pt x="182" y="579"/>
                    <a:pt x="182" y="578"/>
                  </a:cubicBezTo>
                  <a:cubicBezTo>
                    <a:pt x="184" y="580"/>
                    <a:pt x="185" y="583"/>
                    <a:pt x="188" y="583"/>
                  </a:cubicBezTo>
                  <a:close/>
                  <a:moveTo>
                    <a:pt x="167" y="583"/>
                  </a:moveTo>
                  <a:cubicBezTo>
                    <a:pt x="169" y="583"/>
                    <a:pt x="168" y="574"/>
                    <a:pt x="166" y="580"/>
                  </a:cubicBezTo>
                  <a:cubicBezTo>
                    <a:pt x="165" y="581"/>
                    <a:pt x="166" y="583"/>
                    <a:pt x="167" y="583"/>
                  </a:cubicBezTo>
                  <a:close/>
                  <a:moveTo>
                    <a:pt x="1902" y="581"/>
                  </a:moveTo>
                  <a:cubicBezTo>
                    <a:pt x="1906" y="582"/>
                    <a:pt x="1910" y="582"/>
                    <a:pt x="1910" y="578"/>
                  </a:cubicBezTo>
                  <a:cubicBezTo>
                    <a:pt x="1907" y="579"/>
                    <a:pt x="1900" y="576"/>
                    <a:pt x="1902" y="581"/>
                  </a:cubicBezTo>
                  <a:close/>
                  <a:moveTo>
                    <a:pt x="153" y="586"/>
                  </a:moveTo>
                  <a:cubicBezTo>
                    <a:pt x="153" y="584"/>
                    <a:pt x="155" y="585"/>
                    <a:pt x="155" y="586"/>
                  </a:cubicBezTo>
                  <a:cubicBezTo>
                    <a:pt x="160" y="588"/>
                    <a:pt x="156" y="581"/>
                    <a:pt x="161" y="583"/>
                  </a:cubicBezTo>
                  <a:cubicBezTo>
                    <a:pt x="161" y="586"/>
                    <a:pt x="160" y="586"/>
                    <a:pt x="160" y="588"/>
                  </a:cubicBezTo>
                  <a:cubicBezTo>
                    <a:pt x="165" y="590"/>
                    <a:pt x="161" y="583"/>
                    <a:pt x="166" y="585"/>
                  </a:cubicBezTo>
                  <a:cubicBezTo>
                    <a:pt x="166" y="586"/>
                    <a:pt x="166" y="588"/>
                    <a:pt x="166" y="589"/>
                  </a:cubicBezTo>
                  <a:cubicBezTo>
                    <a:pt x="161" y="588"/>
                    <a:pt x="159" y="590"/>
                    <a:pt x="155" y="591"/>
                  </a:cubicBezTo>
                  <a:cubicBezTo>
                    <a:pt x="155" y="589"/>
                    <a:pt x="155" y="586"/>
                    <a:pt x="153" y="586"/>
                  </a:cubicBezTo>
                  <a:close/>
                  <a:moveTo>
                    <a:pt x="142" y="589"/>
                  </a:moveTo>
                  <a:cubicBezTo>
                    <a:pt x="143" y="591"/>
                    <a:pt x="151" y="589"/>
                    <a:pt x="145" y="586"/>
                  </a:cubicBezTo>
                  <a:cubicBezTo>
                    <a:pt x="146" y="587"/>
                    <a:pt x="141" y="589"/>
                    <a:pt x="142" y="589"/>
                  </a:cubicBezTo>
                  <a:close/>
                  <a:moveTo>
                    <a:pt x="154" y="599"/>
                  </a:moveTo>
                  <a:cubicBezTo>
                    <a:pt x="156" y="595"/>
                    <a:pt x="159" y="591"/>
                    <a:pt x="166" y="591"/>
                  </a:cubicBezTo>
                  <a:cubicBezTo>
                    <a:pt x="167" y="595"/>
                    <a:pt x="157" y="596"/>
                    <a:pt x="163" y="600"/>
                  </a:cubicBezTo>
                  <a:cubicBezTo>
                    <a:pt x="163" y="602"/>
                    <a:pt x="162" y="601"/>
                    <a:pt x="162" y="600"/>
                  </a:cubicBezTo>
                  <a:cubicBezTo>
                    <a:pt x="157" y="599"/>
                    <a:pt x="158" y="601"/>
                    <a:pt x="154" y="599"/>
                  </a:cubicBezTo>
                  <a:close/>
                  <a:moveTo>
                    <a:pt x="1974" y="607"/>
                  </a:moveTo>
                  <a:cubicBezTo>
                    <a:pt x="1976" y="609"/>
                    <a:pt x="1984" y="609"/>
                    <a:pt x="1983" y="604"/>
                  </a:cubicBezTo>
                  <a:cubicBezTo>
                    <a:pt x="1979" y="604"/>
                    <a:pt x="1974" y="603"/>
                    <a:pt x="1974" y="607"/>
                  </a:cubicBezTo>
                  <a:close/>
                  <a:moveTo>
                    <a:pt x="158" y="623"/>
                  </a:moveTo>
                  <a:cubicBezTo>
                    <a:pt x="159" y="623"/>
                    <a:pt x="160" y="623"/>
                    <a:pt x="161" y="623"/>
                  </a:cubicBezTo>
                  <a:cubicBezTo>
                    <a:pt x="161" y="624"/>
                    <a:pt x="161" y="625"/>
                    <a:pt x="161" y="626"/>
                  </a:cubicBezTo>
                  <a:cubicBezTo>
                    <a:pt x="160" y="626"/>
                    <a:pt x="159" y="626"/>
                    <a:pt x="158" y="626"/>
                  </a:cubicBezTo>
                  <a:cubicBezTo>
                    <a:pt x="158" y="625"/>
                    <a:pt x="158" y="624"/>
                    <a:pt x="158" y="623"/>
                  </a:cubicBezTo>
                  <a:close/>
                  <a:moveTo>
                    <a:pt x="1972" y="640"/>
                  </a:moveTo>
                  <a:cubicBezTo>
                    <a:pt x="1971" y="640"/>
                    <a:pt x="1970" y="639"/>
                    <a:pt x="1969" y="639"/>
                  </a:cubicBezTo>
                  <a:cubicBezTo>
                    <a:pt x="1964" y="642"/>
                    <a:pt x="1972" y="644"/>
                    <a:pt x="1972" y="640"/>
                  </a:cubicBezTo>
                  <a:close/>
                  <a:moveTo>
                    <a:pt x="46" y="677"/>
                  </a:moveTo>
                  <a:cubicBezTo>
                    <a:pt x="47" y="675"/>
                    <a:pt x="51" y="675"/>
                    <a:pt x="54" y="677"/>
                  </a:cubicBezTo>
                  <a:cubicBezTo>
                    <a:pt x="54" y="679"/>
                    <a:pt x="49" y="678"/>
                    <a:pt x="51" y="683"/>
                  </a:cubicBezTo>
                  <a:cubicBezTo>
                    <a:pt x="45" y="684"/>
                    <a:pt x="43" y="681"/>
                    <a:pt x="43" y="677"/>
                  </a:cubicBezTo>
                  <a:cubicBezTo>
                    <a:pt x="45" y="677"/>
                    <a:pt x="44" y="680"/>
                    <a:pt x="46" y="680"/>
                  </a:cubicBezTo>
                  <a:cubicBezTo>
                    <a:pt x="48" y="679"/>
                    <a:pt x="48" y="677"/>
                    <a:pt x="46" y="677"/>
                  </a:cubicBezTo>
                  <a:close/>
                  <a:moveTo>
                    <a:pt x="96" y="699"/>
                  </a:moveTo>
                  <a:cubicBezTo>
                    <a:pt x="95" y="697"/>
                    <a:pt x="94" y="695"/>
                    <a:pt x="92" y="694"/>
                  </a:cubicBezTo>
                  <a:cubicBezTo>
                    <a:pt x="92" y="696"/>
                    <a:pt x="95" y="703"/>
                    <a:pt x="96" y="699"/>
                  </a:cubicBezTo>
                  <a:close/>
                  <a:moveTo>
                    <a:pt x="61" y="715"/>
                  </a:moveTo>
                  <a:cubicBezTo>
                    <a:pt x="60" y="712"/>
                    <a:pt x="63" y="711"/>
                    <a:pt x="64" y="710"/>
                  </a:cubicBezTo>
                  <a:cubicBezTo>
                    <a:pt x="61" y="708"/>
                    <a:pt x="57" y="714"/>
                    <a:pt x="61" y="715"/>
                  </a:cubicBezTo>
                  <a:close/>
                  <a:moveTo>
                    <a:pt x="71" y="711"/>
                  </a:moveTo>
                  <a:cubicBezTo>
                    <a:pt x="72" y="711"/>
                    <a:pt x="73" y="711"/>
                    <a:pt x="74" y="711"/>
                  </a:cubicBezTo>
                  <a:cubicBezTo>
                    <a:pt x="74" y="713"/>
                    <a:pt x="74" y="714"/>
                    <a:pt x="74" y="715"/>
                  </a:cubicBezTo>
                  <a:cubicBezTo>
                    <a:pt x="73" y="715"/>
                    <a:pt x="72" y="715"/>
                    <a:pt x="71" y="715"/>
                  </a:cubicBezTo>
                  <a:cubicBezTo>
                    <a:pt x="71" y="714"/>
                    <a:pt x="71" y="713"/>
                    <a:pt x="71" y="711"/>
                  </a:cubicBezTo>
                  <a:close/>
                  <a:moveTo>
                    <a:pt x="1973" y="724"/>
                  </a:moveTo>
                  <a:cubicBezTo>
                    <a:pt x="1974" y="726"/>
                    <a:pt x="1969" y="729"/>
                    <a:pt x="1965" y="729"/>
                  </a:cubicBezTo>
                  <a:cubicBezTo>
                    <a:pt x="1963" y="729"/>
                    <a:pt x="1957" y="730"/>
                    <a:pt x="1959" y="726"/>
                  </a:cubicBezTo>
                  <a:cubicBezTo>
                    <a:pt x="1962" y="723"/>
                    <a:pt x="1968" y="724"/>
                    <a:pt x="1973" y="724"/>
                  </a:cubicBezTo>
                  <a:close/>
                  <a:moveTo>
                    <a:pt x="2034" y="727"/>
                  </a:moveTo>
                  <a:cubicBezTo>
                    <a:pt x="2034" y="724"/>
                    <a:pt x="2040" y="727"/>
                    <a:pt x="2043" y="726"/>
                  </a:cubicBezTo>
                  <a:cubicBezTo>
                    <a:pt x="2041" y="728"/>
                    <a:pt x="2041" y="730"/>
                    <a:pt x="2044" y="730"/>
                  </a:cubicBezTo>
                  <a:cubicBezTo>
                    <a:pt x="2041" y="735"/>
                    <a:pt x="2041" y="725"/>
                    <a:pt x="2034" y="727"/>
                  </a:cubicBezTo>
                  <a:close/>
                  <a:moveTo>
                    <a:pt x="294" y="735"/>
                  </a:moveTo>
                  <a:cubicBezTo>
                    <a:pt x="291" y="731"/>
                    <a:pt x="298" y="729"/>
                    <a:pt x="293" y="727"/>
                  </a:cubicBezTo>
                  <a:cubicBezTo>
                    <a:pt x="292" y="728"/>
                    <a:pt x="290" y="735"/>
                    <a:pt x="294" y="735"/>
                  </a:cubicBezTo>
                  <a:close/>
                  <a:moveTo>
                    <a:pt x="281" y="729"/>
                  </a:moveTo>
                  <a:cubicBezTo>
                    <a:pt x="282" y="729"/>
                    <a:pt x="284" y="729"/>
                    <a:pt x="285" y="729"/>
                  </a:cubicBezTo>
                  <a:cubicBezTo>
                    <a:pt x="285" y="730"/>
                    <a:pt x="285" y="731"/>
                    <a:pt x="285" y="732"/>
                  </a:cubicBezTo>
                  <a:cubicBezTo>
                    <a:pt x="284" y="732"/>
                    <a:pt x="282" y="732"/>
                    <a:pt x="281" y="732"/>
                  </a:cubicBezTo>
                  <a:cubicBezTo>
                    <a:pt x="281" y="731"/>
                    <a:pt x="281" y="730"/>
                    <a:pt x="281" y="729"/>
                  </a:cubicBezTo>
                  <a:close/>
                  <a:moveTo>
                    <a:pt x="99" y="730"/>
                  </a:moveTo>
                  <a:cubicBezTo>
                    <a:pt x="96" y="734"/>
                    <a:pt x="99" y="734"/>
                    <a:pt x="99" y="738"/>
                  </a:cubicBezTo>
                  <a:cubicBezTo>
                    <a:pt x="98" y="738"/>
                    <a:pt x="97" y="737"/>
                    <a:pt x="94" y="737"/>
                  </a:cubicBezTo>
                  <a:cubicBezTo>
                    <a:pt x="97" y="736"/>
                    <a:pt x="94" y="729"/>
                    <a:pt x="99" y="730"/>
                  </a:cubicBezTo>
                  <a:close/>
                  <a:moveTo>
                    <a:pt x="247" y="732"/>
                  </a:moveTo>
                  <a:cubicBezTo>
                    <a:pt x="248" y="732"/>
                    <a:pt x="250" y="732"/>
                    <a:pt x="252" y="732"/>
                  </a:cubicBezTo>
                  <a:cubicBezTo>
                    <a:pt x="252" y="733"/>
                    <a:pt x="252" y="734"/>
                    <a:pt x="252" y="735"/>
                  </a:cubicBezTo>
                  <a:cubicBezTo>
                    <a:pt x="250" y="735"/>
                    <a:pt x="249" y="735"/>
                    <a:pt x="247" y="735"/>
                  </a:cubicBezTo>
                  <a:cubicBezTo>
                    <a:pt x="247" y="734"/>
                    <a:pt x="247" y="733"/>
                    <a:pt x="247" y="732"/>
                  </a:cubicBezTo>
                  <a:close/>
                  <a:moveTo>
                    <a:pt x="295" y="740"/>
                  </a:moveTo>
                  <a:cubicBezTo>
                    <a:pt x="298" y="739"/>
                    <a:pt x="302" y="739"/>
                    <a:pt x="303" y="737"/>
                  </a:cubicBezTo>
                  <a:cubicBezTo>
                    <a:pt x="300" y="738"/>
                    <a:pt x="294" y="735"/>
                    <a:pt x="295" y="740"/>
                  </a:cubicBezTo>
                  <a:close/>
                  <a:moveTo>
                    <a:pt x="286" y="738"/>
                  </a:moveTo>
                  <a:cubicBezTo>
                    <a:pt x="287" y="738"/>
                    <a:pt x="287" y="739"/>
                    <a:pt x="287" y="740"/>
                  </a:cubicBezTo>
                  <a:cubicBezTo>
                    <a:pt x="287" y="744"/>
                    <a:pt x="294" y="741"/>
                    <a:pt x="293" y="746"/>
                  </a:cubicBezTo>
                  <a:cubicBezTo>
                    <a:pt x="287" y="747"/>
                    <a:pt x="288" y="741"/>
                    <a:pt x="284" y="745"/>
                  </a:cubicBezTo>
                  <a:cubicBezTo>
                    <a:pt x="280" y="743"/>
                    <a:pt x="289" y="743"/>
                    <a:pt x="286" y="738"/>
                  </a:cubicBezTo>
                  <a:close/>
                  <a:moveTo>
                    <a:pt x="120" y="757"/>
                  </a:moveTo>
                  <a:cubicBezTo>
                    <a:pt x="123" y="757"/>
                    <a:pt x="123" y="760"/>
                    <a:pt x="123" y="762"/>
                  </a:cubicBezTo>
                  <a:cubicBezTo>
                    <a:pt x="122" y="762"/>
                    <a:pt x="121" y="761"/>
                    <a:pt x="120" y="761"/>
                  </a:cubicBezTo>
                  <a:cubicBezTo>
                    <a:pt x="120" y="760"/>
                    <a:pt x="120" y="759"/>
                    <a:pt x="120" y="757"/>
                  </a:cubicBezTo>
                  <a:close/>
                  <a:moveTo>
                    <a:pt x="126" y="757"/>
                  </a:moveTo>
                  <a:cubicBezTo>
                    <a:pt x="129" y="757"/>
                    <a:pt x="129" y="765"/>
                    <a:pt x="125" y="762"/>
                  </a:cubicBezTo>
                  <a:cubicBezTo>
                    <a:pt x="125" y="761"/>
                    <a:pt x="125" y="760"/>
                    <a:pt x="125" y="759"/>
                  </a:cubicBezTo>
                  <a:cubicBezTo>
                    <a:pt x="126" y="759"/>
                    <a:pt x="126" y="758"/>
                    <a:pt x="126" y="757"/>
                  </a:cubicBezTo>
                  <a:close/>
                  <a:moveTo>
                    <a:pt x="2051" y="761"/>
                  </a:moveTo>
                  <a:cubicBezTo>
                    <a:pt x="2053" y="756"/>
                    <a:pt x="2041" y="757"/>
                    <a:pt x="2041" y="759"/>
                  </a:cubicBezTo>
                  <a:cubicBezTo>
                    <a:pt x="2043" y="761"/>
                    <a:pt x="2047" y="761"/>
                    <a:pt x="2051" y="761"/>
                  </a:cubicBezTo>
                  <a:close/>
                  <a:moveTo>
                    <a:pt x="75" y="794"/>
                  </a:moveTo>
                  <a:cubicBezTo>
                    <a:pt x="76" y="794"/>
                    <a:pt x="77" y="794"/>
                    <a:pt x="78" y="794"/>
                  </a:cubicBezTo>
                  <a:cubicBezTo>
                    <a:pt x="78" y="795"/>
                    <a:pt x="78" y="796"/>
                    <a:pt x="78" y="797"/>
                  </a:cubicBezTo>
                  <a:cubicBezTo>
                    <a:pt x="77" y="797"/>
                    <a:pt x="76" y="797"/>
                    <a:pt x="75" y="797"/>
                  </a:cubicBezTo>
                  <a:cubicBezTo>
                    <a:pt x="75" y="796"/>
                    <a:pt x="75" y="795"/>
                    <a:pt x="75" y="794"/>
                  </a:cubicBezTo>
                  <a:close/>
                  <a:moveTo>
                    <a:pt x="2157" y="805"/>
                  </a:moveTo>
                  <a:cubicBezTo>
                    <a:pt x="2160" y="800"/>
                    <a:pt x="2149" y="801"/>
                    <a:pt x="2149" y="803"/>
                  </a:cubicBezTo>
                  <a:cubicBezTo>
                    <a:pt x="2154" y="802"/>
                    <a:pt x="2154" y="806"/>
                    <a:pt x="2157" y="805"/>
                  </a:cubicBezTo>
                  <a:close/>
                  <a:moveTo>
                    <a:pt x="76" y="807"/>
                  </a:moveTo>
                  <a:cubicBezTo>
                    <a:pt x="77" y="808"/>
                    <a:pt x="84" y="806"/>
                    <a:pt x="79" y="803"/>
                  </a:cubicBezTo>
                  <a:cubicBezTo>
                    <a:pt x="80" y="805"/>
                    <a:pt x="75" y="806"/>
                    <a:pt x="76" y="807"/>
                  </a:cubicBezTo>
                  <a:close/>
                  <a:moveTo>
                    <a:pt x="2119" y="808"/>
                  </a:moveTo>
                  <a:cubicBezTo>
                    <a:pt x="2119" y="810"/>
                    <a:pt x="2119" y="811"/>
                    <a:pt x="2119" y="813"/>
                  </a:cubicBezTo>
                  <a:cubicBezTo>
                    <a:pt x="2115" y="816"/>
                    <a:pt x="2112" y="811"/>
                    <a:pt x="2109" y="815"/>
                  </a:cubicBezTo>
                  <a:cubicBezTo>
                    <a:pt x="2108" y="815"/>
                    <a:pt x="2107" y="814"/>
                    <a:pt x="2107" y="813"/>
                  </a:cubicBezTo>
                  <a:cubicBezTo>
                    <a:pt x="2108" y="812"/>
                    <a:pt x="2107" y="811"/>
                    <a:pt x="2106" y="811"/>
                  </a:cubicBezTo>
                  <a:cubicBezTo>
                    <a:pt x="2109" y="809"/>
                    <a:pt x="2113" y="808"/>
                    <a:pt x="2119" y="808"/>
                  </a:cubicBezTo>
                  <a:close/>
                  <a:moveTo>
                    <a:pt x="298" y="849"/>
                  </a:moveTo>
                  <a:cubicBezTo>
                    <a:pt x="308" y="848"/>
                    <a:pt x="311" y="853"/>
                    <a:pt x="310" y="862"/>
                  </a:cubicBezTo>
                  <a:cubicBezTo>
                    <a:pt x="305" y="861"/>
                    <a:pt x="307" y="866"/>
                    <a:pt x="302" y="865"/>
                  </a:cubicBezTo>
                  <a:cubicBezTo>
                    <a:pt x="297" y="862"/>
                    <a:pt x="297" y="856"/>
                    <a:pt x="298" y="849"/>
                  </a:cubicBezTo>
                  <a:close/>
                  <a:moveTo>
                    <a:pt x="245" y="859"/>
                  </a:moveTo>
                  <a:cubicBezTo>
                    <a:pt x="245" y="856"/>
                    <a:pt x="239" y="858"/>
                    <a:pt x="236" y="857"/>
                  </a:cubicBezTo>
                  <a:cubicBezTo>
                    <a:pt x="235" y="861"/>
                    <a:pt x="246" y="865"/>
                    <a:pt x="245" y="859"/>
                  </a:cubicBezTo>
                  <a:close/>
                  <a:moveTo>
                    <a:pt x="2037" y="883"/>
                  </a:moveTo>
                  <a:cubicBezTo>
                    <a:pt x="2039" y="885"/>
                    <a:pt x="2043" y="885"/>
                    <a:pt x="2043" y="881"/>
                  </a:cubicBezTo>
                  <a:cubicBezTo>
                    <a:pt x="2041" y="879"/>
                    <a:pt x="2038" y="879"/>
                    <a:pt x="2037" y="883"/>
                  </a:cubicBezTo>
                  <a:close/>
                  <a:moveTo>
                    <a:pt x="113" y="886"/>
                  </a:moveTo>
                  <a:cubicBezTo>
                    <a:pt x="111" y="890"/>
                    <a:pt x="118" y="892"/>
                    <a:pt x="114" y="892"/>
                  </a:cubicBezTo>
                  <a:cubicBezTo>
                    <a:pt x="110" y="892"/>
                    <a:pt x="112" y="891"/>
                    <a:pt x="112" y="889"/>
                  </a:cubicBezTo>
                  <a:cubicBezTo>
                    <a:pt x="106" y="888"/>
                    <a:pt x="103" y="890"/>
                    <a:pt x="99" y="891"/>
                  </a:cubicBezTo>
                  <a:cubicBezTo>
                    <a:pt x="96" y="883"/>
                    <a:pt x="103" y="888"/>
                    <a:pt x="105" y="886"/>
                  </a:cubicBezTo>
                  <a:cubicBezTo>
                    <a:pt x="107" y="884"/>
                    <a:pt x="109" y="886"/>
                    <a:pt x="113" y="886"/>
                  </a:cubicBezTo>
                  <a:close/>
                  <a:moveTo>
                    <a:pt x="117" y="886"/>
                  </a:moveTo>
                  <a:cubicBezTo>
                    <a:pt x="123" y="886"/>
                    <a:pt x="121" y="888"/>
                    <a:pt x="126" y="886"/>
                  </a:cubicBezTo>
                  <a:cubicBezTo>
                    <a:pt x="125" y="887"/>
                    <a:pt x="125" y="888"/>
                    <a:pt x="125" y="891"/>
                  </a:cubicBezTo>
                  <a:cubicBezTo>
                    <a:pt x="121" y="891"/>
                    <a:pt x="115" y="892"/>
                    <a:pt x="117" y="886"/>
                  </a:cubicBezTo>
                  <a:close/>
                  <a:moveTo>
                    <a:pt x="96" y="891"/>
                  </a:moveTo>
                  <a:cubicBezTo>
                    <a:pt x="98" y="892"/>
                    <a:pt x="100" y="893"/>
                    <a:pt x="104" y="892"/>
                  </a:cubicBezTo>
                  <a:cubicBezTo>
                    <a:pt x="103" y="894"/>
                    <a:pt x="94" y="899"/>
                    <a:pt x="96" y="891"/>
                  </a:cubicBezTo>
                  <a:close/>
                  <a:moveTo>
                    <a:pt x="160" y="891"/>
                  </a:moveTo>
                  <a:cubicBezTo>
                    <a:pt x="161" y="891"/>
                    <a:pt x="162" y="891"/>
                    <a:pt x="163" y="891"/>
                  </a:cubicBezTo>
                  <a:cubicBezTo>
                    <a:pt x="163" y="892"/>
                    <a:pt x="163" y="893"/>
                    <a:pt x="163" y="894"/>
                  </a:cubicBezTo>
                  <a:cubicBezTo>
                    <a:pt x="162" y="894"/>
                    <a:pt x="161" y="894"/>
                    <a:pt x="160" y="894"/>
                  </a:cubicBezTo>
                  <a:cubicBezTo>
                    <a:pt x="160" y="893"/>
                    <a:pt x="160" y="892"/>
                    <a:pt x="160" y="891"/>
                  </a:cubicBezTo>
                  <a:close/>
                  <a:moveTo>
                    <a:pt x="55" y="892"/>
                  </a:moveTo>
                  <a:cubicBezTo>
                    <a:pt x="56" y="892"/>
                    <a:pt x="57" y="892"/>
                    <a:pt x="58" y="892"/>
                  </a:cubicBezTo>
                  <a:cubicBezTo>
                    <a:pt x="58" y="893"/>
                    <a:pt x="58" y="894"/>
                    <a:pt x="58" y="895"/>
                  </a:cubicBezTo>
                  <a:cubicBezTo>
                    <a:pt x="57" y="895"/>
                    <a:pt x="56" y="895"/>
                    <a:pt x="55" y="895"/>
                  </a:cubicBezTo>
                  <a:cubicBezTo>
                    <a:pt x="55" y="894"/>
                    <a:pt x="55" y="893"/>
                    <a:pt x="55" y="892"/>
                  </a:cubicBezTo>
                  <a:close/>
                  <a:moveTo>
                    <a:pt x="109" y="894"/>
                  </a:moveTo>
                  <a:cubicBezTo>
                    <a:pt x="108" y="896"/>
                    <a:pt x="107" y="899"/>
                    <a:pt x="103" y="899"/>
                  </a:cubicBezTo>
                  <a:cubicBezTo>
                    <a:pt x="103" y="897"/>
                    <a:pt x="105" y="895"/>
                    <a:pt x="107" y="895"/>
                  </a:cubicBezTo>
                  <a:cubicBezTo>
                    <a:pt x="106" y="892"/>
                    <a:pt x="106" y="892"/>
                    <a:pt x="109" y="894"/>
                  </a:cubicBezTo>
                  <a:close/>
                  <a:moveTo>
                    <a:pt x="2057" y="903"/>
                  </a:moveTo>
                  <a:cubicBezTo>
                    <a:pt x="2059" y="908"/>
                    <a:pt x="2071" y="902"/>
                    <a:pt x="2066" y="900"/>
                  </a:cubicBezTo>
                  <a:cubicBezTo>
                    <a:pt x="2066" y="905"/>
                    <a:pt x="2057" y="899"/>
                    <a:pt x="2057" y="903"/>
                  </a:cubicBezTo>
                  <a:close/>
                  <a:moveTo>
                    <a:pt x="2002" y="995"/>
                  </a:moveTo>
                  <a:cubicBezTo>
                    <a:pt x="2000" y="1000"/>
                    <a:pt x="1995" y="998"/>
                    <a:pt x="1992" y="999"/>
                  </a:cubicBezTo>
                  <a:cubicBezTo>
                    <a:pt x="1985" y="1000"/>
                    <a:pt x="1976" y="1002"/>
                    <a:pt x="1968" y="1002"/>
                  </a:cubicBezTo>
                  <a:cubicBezTo>
                    <a:pt x="1969" y="998"/>
                    <a:pt x="1973" y="996"/>
                    <a:pt x="1979" y="997"/>
                  </a:cubicBezTo>
                  <a:cubicBezTo>
                    <a:pt x="1982" y="998"/>
                    <a:pt x="1982" y="993"/>
                    <a:pt x="1984" y="992"/>
                  </a:cubicBezTo>
                  <a:cubicBezTo>
                    <a:pt x="1990" y="990"/>
                    <a:pt x="1996" y="995"/>
                    <a:pt x="2002" y="995"/>
                  </a:cubicBezTo>
                  <a:close/>
                  <a:moveTo>
                    <a:pt x="96" y="1032"/>
                  </a:moveTo>
                  <a:cubicBezTo>
                    <a:pt x="98" y="1027"/>
                    <a:pt x="87" y="1028"/>
                    <a:pt x="88" y="1030"/>
                  </a:cubicBezTo>
                  <a:cubicBezTo>
                    <a:pt x="89" y="1032"/>
                    <a:pt x="92" y="1032"/>
                    <a:pt x="96" y="1032"/>
                  </a:cubicBezTo>
                  <a:close/>
                  <a:moveTo>
                    <a:pt x="85" y="1037"/>
                  </a:moveTo>
                  <a:cubicBezTo>
                    <a:pt x="80" y="1031"/>
                    <a:pt x="70" y="1039"/>
                    <a:pt x="67" y="1035"/>
                  </a:cubicBezTo>
                  <a:cubicBezTo>
                    <a:pt x="65" y="1031"/>
                    <a:pt x="73" y="1032"/>
                    <a:pt x="77" y="1032"/>
                  </a:cubicBezTo>
                  <a:cubicBezTo>
                    <a:pt x="81" y="1032"/>
                    <a:pt x="86" y="1032"/>
                    <a:pt x="85" y="1037"/>
                  </a:cubicBezTo>
                  <a:close/>
                  <a:moveTo>
                    <a:pt x="435" y="1052"/>
                  </a:moveTo>
                  <a:cubicBezTo>
                    <a:pt x="436" y="1052"/>
                    <a:pt x="437" y="1052"/>
                    <a:pt x="438" y="1052"/>
                  </a:cubicBezTo>
                  <a:cubicBezTo>
                    <a:pt x="438" y="1053"/>
                    <a:pt x="438" y="1055"/>
                    <a:pt x="438" y="1056"/>
                  </a:cubicBezTo>
                  <a:cubicBezTo>
                    <a:pt x="437" y="1056"/>
                    <a:pt x="436" y="1056"/>
                    <a:pt x="435" y="1056"/>
                  </a:cubicBezTo>
                  <a:cubicBezTo>
                    <a:pt x="435" y="1055"/>
                    <a:pt x="435" y="1053"/>
                    <a:pt x="435" y="1052"/>
                  </a:cubicBezTo>
                  <a:close/>
                  <a:moveTo>
                    <a:pt x="259" y="1065"/>
                  </a:moveTo>
                  <a:cubicBezTo>
                    <a:pt x="234" y="1067"/>
                    <a:pt x="210" y="1063"/>
                    <a:pt x="189" y="1065"/>
                  </a:cubicBezTo>
                  <a:cubicBezTo>
                    <a:pt x="189" y="1060"/>
                    <a:pt x="191" y="1058"/>
                    <a:pt x="192" y="1054"/>
                  </a:cubicBezTo>
                  <a:cubicBezTo>
                    <a:pt x="198" y="1053"/>
                    <a:pt x="209" y="1056"/>
                    <a:pt x="216" y="1057"/>
                  </a:cubicBezTo>
                  <a:cubicBezTo>
                    <a:pt x="219" y="1058"/>
                    <a:pt x="219" y="1057"/>
                    <a:pt x="220" y="1059"/>
                  </a:cubicBezTo>
                  <a:cubicBezTo>
                    <a:pt x="222" y="1060"/>
                    <a:pt x="225" y="1057"/>
                    <a:pt x="228" y="1057"/>
                  </a:cubicBezTo>
                  <a:cubicBezTo>
                    <a:pt x="231" y="1057"/>
                    <a:pt x="232" y="1059"/>
                    <a:pt x="235" y="1059"/>
                  </a:cubicBezTo>
                  <a:cubicBezTo>
                    <a:pt x="239" y="1059"/>
                    <a:pt x="241" y="1057"/>
                    <a:pt x="246" y="1057"/>
                  </a:cubicBezTo>
                  <a:cubicBezTo>
                    <a:pt x="249" y="1057"/>
                    <a:pt x="252" y="1059"/>
                    <a:pt x="255" y="1057"/>
                  </a:cubicBezTo>
                  <a:cubicBezTo>
                    <a:pt x="254" y="1062"/>
                    <a:pt x="260" y="1060"/>
                    <a:pt x="259" y="1065"/>
                  </a:cubicBezTo>
                  <a:close/>
                  <a:moveTo>
                    <a:pt x="274" y="1057"/>
                  </a:moveTo>
                  <a:cubicBezTo>
                    <a:pt x="275" y="1051"/>
                    <a:pt x="268" y="1055"/>
                    <a:pt x="264" y="1054"/>
                  </a:cubicBezTo>
                  <a:cubicBezTo>
                    <a:pt x="263" y="1060"/>
                    <a:pt x="271" y="1056"/>
                    <a:pt x="274" y="1057"/>
                  </a:cubicBezTo>
                  <a:close/>
                  <a:moveTo>
                    <a:pt x="183" y="1062"/>
                  </a:moveTo>
                  <a:cubicBezTo>
                    <a:pt x="184" y="1062"/>
                    <a:pt x="186" y="1062"/>
                    <a:pt x="187" y="1062"/>
                  </a:cubicBezTo>
                  <a:cubicBezTo>
                    <a:pt x="187" y="1063"/>
                    <a:pt x="187" y="1064"/>
                    <a:pt x="187" y="1065"/>
                  </a:cubicBezTo>
                  <a:cubicBezTo>
                    <a:pt x="186" y="1065"/>
                    <a:pt x="184" y="1065"/>
                    <a:pt x="183" y="1065"/>
                  </a:cubicBezTo>
                  <a:cubicBezTo>
                    <a:pt x="183" y="1064"/>
                    <a:pt x="183" y="1063"/>
                    <a:pt x="183" y="1062"/>
                  </a:cubicBezTo>
                  <a:close/>
                  <a:moveTo>
                    <a:pt x="312" y="1064"/>
                  </a:moveTo>
                  <a:cubicBezTo>
                    <a:pt x="313" y="1070"/>
                    <a:pt x="304" y="1065"/>
                    <a:pt x="300" y="1067"/>
                  </a:cubicBezTo>
                  <a:cubicBezTo>
                    <a:pt x="299" y="1065"/>
                    <a:pt x="297" y="1065"/>
                    <a:pt x="295" y="1065"/>
                  </a:cubicBezTo>
                  <a:cubicBezTo>
                    <a:pt x="296" y="1059"/>
                    <a:pt x="305" y="1066"/>
                    <a:pt x="312" y="1064"/>
                  </a:cubicBezTo>
                  <a:close/>
                  <a:moveTo>
                    <a:pt x="256" y="1079"/>
                  </a:moveTo>
                  <a:cubicBezTo>
                    <a:pt x="251" y="1075"/>
                    <a:pt x="252" y="1085"/>
                    <a:pt x="256" y="1079"/>
                  </a:cubicBezTo>
                  <a:close/>
                  <a:moveTo>
                    <a:pt x="110" y="1092"/>
                  </a:moveTo>
                  <a:cubicBezTo>
                    <a:pt x="114" y="1092"/>
                    <a:pt x="117" y="1092"/>
                    <a:pt x="121" y="1092"/>
                  </a:cubicBezTo>
                  <a:cubicBezTo>
                    <a:pt x="121" y="1095"/>
                    <a:pt x="123" y="1095"/>
                    <a:pt x="123" y="1098"/>
                  </a:cubicBezTo>
                  <a:cubicBezTo>
                    <a:pt x="121" y="1100"/>
                    <a:pt x="119" y="1100"/>
                    <a:pt x="117" y="1100"/>
                  </a:cubicBezTo>
                  <a:cubicBezTo>
                    <a:pt x="126" y="1092"/>
                    <a:pt x="109" y="1101"/>
                    <a:pt x="110" y="1092"/>
                  </a:cubicBezTo>
                  <a:close/>
                  <a:moveTo>
                    <a:pt x="112" y="1103"/>
                  </a:moveTo>
                  <a:cubicBezTo>
                    <a:pt x="110" y="1103"/>
                    <a:pt x="110" y="1101"/>
                    <a:pt x="107" y="1102"/>
                  </a:cubicBezTo>
                  <a:cubicBezTo>
                    <a:pt x="105" y="1105"/>
                    <a:pt x="113" y="1106"/>
                    <a:pt x="112" y="1103"/>
                  </a:cubicBezTo>
                  <a:close/>
                  <a:moveTo>
                    <a:pt x="1970" y="1102"/>
                  </a:moveTo>
                  <a:cubicBezTo>
                    <a:pt x="1972" y="1102"/>
                    <a:pt x="1973" y="1102"/>
                    <a:pt x="1975" y="1102"/>
                  </a:cubicBezTo>
                  <a:cubicBezTo>
                    <a:pt x="1975" y="1103"/>
                    <a:pt x="1975" y="1104"/>
                    <a:pt x="1975" y="1105"/>
                  </a:cubicBezTo>
                  <a:cubicBezTo>
                    <a:pt x="1973" y="1105"/>
                    <a:pt x="1972" y="1105"/>
                    <a:pt x="1970" y="1105"/>
                  </a:cubicBezTo>
                  <a:cubicBezTo>
                    <a:pt x="1970" y="1104"/>
                    <a:pt x="1970" y="1103"/>
                    <a:pt x="1970" y="1102"/>
                  </a:cubicBezTo>
                  <a:close/>
                  <a:moveTo>
                    <a:pt x="80" y="1124"/>
                  </a:moveTo>
                  <a:cubicBezTo>
                    <a:pt x="81" y="1124"/>
                    <a:pt x="82" y="1124"/>
                    <a:pt x="83" y="1124"/>
                  </a:cubicBezTo>
                  <a:cubicBezTo>
                    <a:pt x="83" y="1125"/>
                    <a:pt x="83" y="1126"/>
                    <a:pt x="83" y="1127"/>
                  </a:cubicBezTo>
                  <a:cubicBezTo>
                    <a:pt x="82" y="1127"/>
                    <a:pt x="81" y="1127"/>
                    <a:pt x="80" y="1127"/>
                  </a:cubicBezTo>
                  <a:cubicBezTo>
                    <a:pt x="80" y="1126"/>
                    <a:pt x="80" y="1125"/>
                    <a:pt x="80" y="1124"/>
                  </a:cubicBezTo>
                  <a:close/>
                  <a:moveTo>
                    <a:pt x="88" y="1132"/>
                  </a:moveTo>
                  <a:cubicBezTo>
                    <a:pt x="85" y="1132"/>
                    <a:pt x="85" y="1130"/>
                    <a:pt x="82" y="1130"/>
                  </a:cubicBezTo>
                  <a:cubicBezTo>
                    <a:pt x="80" y="1135"/>
                    <a:pt x="89" y="1135"/>
                    <a:pt x="88" y="1132"/>
                  </a:cubicBezTo>
                  <a:close/>
                  <a:moveTo>
                    <a:pt x="132" y="1163"/>
                  </a:moveTo>
                  <a:cubicBezTo>
                    <a:pt x="134" y="1168"/>
                    <a:pt x="130" y="1165"/>
                    <a:pt x="128" y="1167"/>
                  </a:cubicBezTo>
                  <a:cubicBezTo>
                    <a:pt x="127" y="1168"/>
                    <a:pt x="127" y="1169"/>
                    <a:pt x="125" y="1170"/>
                  </a:cubicBezTo>
                  <a:cubicBezTo>
                    <a:pt x="123" y="1170"/>
                    <a:pt x="119" y="1170"/>
                    <a:pt x="115" y="1170"/>
                  </a:cubicBezTo>
                  <a:cubicBezTo>
                    <a:pt x="114" y="1170"/>
                    <a:pt x="114" y="1168"/>
                    <a:pt x="112" y="1168"/>
                  </a:cubicBezTo>
                  <a:cubicBezTo>
                    <a:pt x="112" y="1168"/>
                    <a:pt x="112" y="1170"/>
                    <a:pt x="111" y="1170"/>
                  </a:cubicBezTo>
                  <a:cubicBezTo>
                    <a:pt x="105" y="1169"/>
                    <a:pt x="98" y="1168"/>
                    <a:pt x="95" y="1165"/>
                  </a:cubicBezTo>
                  <a:cubicBezTo>
                    <a:pt x="92" y="1165"/>
                    <a:pt x="92" y="1167"/>
                    <a:pt x="89" y="1167"/>
                  </a:cubicBezTo>
                  <a:cubicBezTo>
                    <a:pt x="87" y="1161"/>
                    <a:pt x="94" y="1164"/>
                    <a:pt x="95" y="1160"/>
                  </a:cubicBezTo>
                  <a:cubicBezTo>
                    <a:pt x="106" y="1163"/>
                    <a:pt x="121" y="1161"/>
                    <a:pt x="132" y="1163"/>
                  </a:cubicBezTo>
                  <a:close/>
                  <a:moveTo>
                    <a:pt x="238" y="1162"/>
                  </a:moveTo>
                  <a:cubicBezTo>
                    <a:pt x="243" y="1161"/>
                    <a:pt x="242" y="1167"/>
                    <a:pt x="247" y="1165"/>
                  </a:cubicBezTo>
                  <a:cubicBezTo>
                    <a:pt x="246" y="1166"/>
                    <a:pt x="238" y="1169"/>
                    <a:pt x="243" y="1171"/>
                  </a:cubicBezTo>
                  <a:cubicBezTo>
                    <a:pt x="243" y="1173"/>
                    <a:pt x="240" y="1173"/>
                    <a:pt x="240" y="1171"/>
                  </a:cubicBezTo>
                  <a:cubicBezTo>
                    <a:pt x="239" y="1170"/>
                    <a:pt x="237" y="1170"/>
                    <a:pt x="236" y="1168"/>
                  </a:cubicBezTo>
                  <a:cubicBezTo>
                    <a:pt x="234" y="1171"/>
                    <a:pt x="234" y="1175"/>
                    <a:pt x="234" y="1179"/>
                  </a:cubicBezTo>
                  <a:cubicBezTo>
                    <a:pt x="230" y="1182"/>
                    <a:pt x="229" y="1177"/>
                    <a:pt x="227" y="1176"/>
                  </a:cubicBezTo>
                  <a:cubicBezTo>
                    <a:pt x="225" y="1175"/>
                    <a:pt x="221" y="1177"/>
                    <a:pt x="221" y="1175"/>
                  </a:cubicBezTo>
                  <a:cubicBezTo>
                    <a:pt x="219" y="1173"/>
                    <a:pt x="218" y="1176"/>
                    <a:pt x="218" y="1176"/>
                  </a:cubicBezTo>
                  <a:cubicBezTo>
                    <a:pt x="218" y="1176"/>
                    <a:pt x="213" y="1173"/>
                    <a:pt x="212" y="1175"/>
                  </a:cubicBezTo>
                  <a:cubicBezTo>
                    <a:pt x="211" y="1176"/>
                    <a:pt x="211" y="1175"/>
                    <a:pt x="205" y="1175"/>
                  </a:cubicBezTo>
                  <a:cubicBezTo>
                    <a:pt x="203" y="1174"/>
                    <a:pt x="199" y="1175"/>
                    <a:pt x="199" y="1173"/>
                  </a:cubicBezTo>
                  <a:cubicBezTo>
                    <a:pt x="198" y="1167"/>
                    <a:pt x="205" y="1170"/>
                    <a:pt x="210" y="1170"/>
                  </a:cubicBezTo>
                  <a:cubicBezTo>
                    <a:pt x="217" y="1169"/>
                    <a:pt x="226" y="1170"/>
                    <a:pt x="232" y="1168"/>
                  </a:cubicBezTo>
                  <a:cubicBezTo>
                    <a:pt x="234" y="1167"/>
                    <a:pt x="236" y="1165"/>
                    <a:pt x="238" y="1162"/>
                  </a:cubicBezTo>
                  <a:close/>
                  <a:moveTo>
                    <a:pt x="1777" y="1170"/>
                  </a:moveTo>
                  <a:cubicBezTo>
                    <a:pt x="1772" y="1165"/>
                    <a:pt x="1772" y="1176"/>
                    <a:pt x="1777" y="1170"/>
                  </a:cubicBezTo>
                  <a:close/>
                  <a:moveTo>
                    <a:pt x="174" y="1170"/>
                  </a:moveTo>
                  <a:cubicBezTo>
                    <a:pt x="168" y="1171"/>
                    <a:pt x="159" y="1168"/>
                    <a:pt x="156" y="1171"/>
                  </a:cubicBezTo>
                  <a:cubicBezTo>
                    <a:pt x="160" y="1173"/>
                    <a:pt x="173" y="1175"/>
                    <a:pt x="174" y="1170"/>
                  </a:cubicBezTo>
                  <a:close/>
                  <a:moveTo>
                    <a:pt x="250" y="1181"/>
                  </a:moveTo>
                  <a:cubicBezTo>
                    <a:pt x="248" y="1181"/>
                    <a:pt x="247" y="1179"/>
                    <a:pt x="245" y="1179"/>
                  </a:cubicBezTo>
                  <a:cubicBezTo>
                    <a:pt x="243" y="1183"/>
                    <a:pt x="250" y="1184"/>
                    <a:pt x="250" y="1181"/>
                  </a:cubicBezTo>
                  <a:close/>
                  <a:moveTo>
                    <a:pt x="74" y="1194"/>
                  </a:moveTo>
                  <a:cubicBezTo>
                    <a:pt x="78" y="1194"/>
                    <a:pt x="82" y="1194"/>
                    <a:pt x="85" y="1194"/>
                  </a:cubicBezTo>
                  <a:cubicBezTo>
                    <a:pt x="86" y="1198"/>
                    <a:pt x="74" y="1201"/>
                    <a:pt x="74" y="1194"/>
                  </a:cubicBezTo>
                  <a:close/>
                  <a:moveTo>
                    <a:pt x="1754" y="1197"/>
                  </a:moveTo>
                  <a:cubicBezTo>
                    <a:pt x="1754" y="1194"/>
                    <a:pt x="1750" y="1195"/>
                    <a:pt x="1748" y="1195"/>
                  </a:cubicBezTo>
                  <a:cubicBezTo>
                    <a:pt x="1744" y="1201"/>
                    <a:pt x="1756" y="1202"/>
                    <a:pt x="1754" y="1197"/>
                  </a:cubicBezTo>
                  <a:close/>
                  <a:moveTo>
                    <a:pt x="142" y="1200"/>
                  </a:moveTo>
                  <a:cubicBezTo>
                    <a:pt x="145" y="1199"/>
                    <a:pt x="147" y="1201"/>
                    <a:pt x="150" y="1201"/>
                  </a:cubicBezTo>
                  <a:cubicBezTo>
                    <a:pt x="153" y="1202"/>
                    <a:pt x="156" y="1201"/>
                    <a:pt x="156" y="1203"/>
                  </a:cubicBezTo>
                  <a:cubicBezTo>
                    <a:pt x="157" y="1210"/>
                    <a:pt x="146" y="1205"/>
                    <a:pt x="144" y="1203"/>
                  </a:cubicBezTo>
                  <a:cubicBezTo>
                    <a:pt x="143" y="1202"/>
                    <a:pt x="142" y="1202"/>
                    <a:pt x="142" y="1200"/>
                  </a:cubicBezTo>
                  <a:close/>
                  <a:moveTo>
                    <a:pt x="218" y="1211"/>
                  </a:moveTo>
                  <a:cubicBezTo>
                    <a:pt x="212" y="1208"/>
                    <a:pt x="205" y="1210"/>
                    <a:pt x="199" y="1211"/>
                  </a:cubicBezTo>
                  <a:cubicBezTo>
                    <a:pt x="194" y="1212"/>
                    <a:pt x="194" y="1214"/>
                    <a:pt x="190" y="1214"/>
                  </a:cubicBezTo>
                  <a:cubicBezTo>
                    <a:pt x="183" y="1214"/>
                    <a:pt x="183" y="1207"/>
                    <a:pt x="177" y="1206"/>
                  </a:cubicBezTo>
                  <a:cubicBezTo>
                    <a:pt x="177" y="1205"/>
                    <a:pt x="177" y="1203"/>
                    <a:pt x="177" y="1201"/>
                  </a:cubicBezTo>
                  <a:cubicBezTo>
                    <a:pt x="181" y="1199"/>
                    <a:pt x="185" y="1202"/>
                    <a:pt x="191" y="1200"/>
                  </a:cubicBezTo>
                  <a:cubicBezTo>
                    <a:pt x="193" y="1202"/>
                    <a:pt x="197" y="1202"/>
                    <a:pt x="197" y="1206"/>
                  </a:cubicBezTo>
                  <a:cubicBezTo>
                    <a:pt x="204" y="1208"/>
                    <a:pt x="218" y="1202"/>
                    <a:pt x="218" y="1211"/>
                  </a:cubicBezTo>
                  <a:close/>
                  <a:moveTo>
                    <a:pt x="160" y="1203"/>
                  </a:moveTo>
                  <a:cubicBezTo>
                    <a:pt x="161" y="1198"/>
                    <a:pt x="165" y="1204"/>
                    <a:pt x="166" y="1205"/>
                  </a:cubicBezTo>
                  <a:cubicBezTo>
                    <a:pt x="168" y="1206"/>
                    <a:pt x="173" y="1206"/>
                    <a:pt x="171" y="1209"/>
                  </a:cubicBezTo>
                  <a:cubicBezTo>
                    <a:pt x="166" y="1211"/>
                    <a:pt x="165" y="1208"/>
                    <a:pt x="161" y="1208"/>
                  </a:cubicBezTo>
                  <a:cubicBezTo>
                    <a:pt x="161" y="1206"/>
                    <a:pt x="161" y="1203"/>
                    <a:pt x="160" y="1203"/>
                  </a:cubicBezTo>
                  <a:close/>
                  <a:moveTo>
                    <a:pt x="1616" y="1205"/>
                  </a:moveTo>
                  <a:cubicBezTo>
                    <a:pt x="1621" y="1206"/>
                    <a:pt x="1627" y="1205"/>
                    <a:pt x="1627" y="1211"/>
                  </a:cubicBezTo>
                  <a:cubicBezTo>
                    <a:pt x="1622" y="1213"/>
                    <a:pt x="1614" y="1213"/>
                    <a:pt x="1616" y="1205"/>
                  </a:cubicBezTo>
                  <a:close/>
                  <a:moveTo>
                    <a:pt x="1506" y="1206"/>
                  </a:moveTo>
                  <a:cubicBezTo>
                    <a:pt x="1511" y="1205"/>
                    <a:pt x="1512" y="1209"/>
                    <a:pt x="1515" y="1209"/>
                  </a:cubicBezTo>
                  <a:cubicBezTo>
                    <a:pt x="1514" y="1212"/>
                    <a:pt x="1514" y="1215"/>
                    <a:pt x="1512" y="1217"/>
                  </a:cubicBezTo>
                  <a:cubicBezTo>
                    <a:pt x="1508" y="1217"/>
                    <a:pt x="1506" y="1215"/>
                    <a:pt x="1503" y="1214"/>
                  </a:cubicBezTo>
                  <a:cubicBezTo>
                    <a:pt x="1502" y="1210"/>
                    <a:pt x="1505" y="1209"/>
                    <a:pt x="1506" y="1206"/>
                  </a:cubicBezTo>
                  <a:close/>
                  <a:moveTo>
                    <a:pt x="223" y="1208"/>
                  </a:moveTo>
                  <a:cubicBezTo>
                    <a:pt x="229" y="1208"/>
                    <a:pt x="238" y="1206"/>
                    <a:pt x="241" y="1209"/>
                  </a:cubicBezTo>
                  <a:cubicBezTo>
                    <a:pt x="240" y="1211"/>
                    <a:pt x="240" y="1213"/>
                    <a:pt x="240" y="1216"/>
                  </a:cubicBezTo>
                  <a:cubicBezTo>
                    <a:pt x="231" y="1216"/>
                    <a:pt x="224" y="1216"/>
                    <a:pt x="223" y="1208"/>
                  </a:cubicBezTo>
                  <a:close/>
                  <a:moveTo>
                    <a:pt x="1940" y="1224"/>
                  </a:moveTo>
                  <a:cubicBezTo>
                    <a:pt x="1942" y="1224"/>
                    <a:pt x="1945" y="1224"/>
                    <a:pt x="1948" y="1224"/>
                  </a:cubicBezTo>
                  <a:cubicBezTo>
                    <a:pt x="1947" y="1228"/>
                    <a:pt x="1939" y="1231"/>
                    <a:pt x="1940" y="1224"/>
                  </a:cubicBezTo>
                  <a:close/>
                  <a:moveTo>
                    <a:pt x="1794" y="1225"/>
                  </a:moveTo>
                  <a:cubicBezTo>
                    <a:pt x="1794" y="1227"/>
                    <a:pt x="1794" y="1228"/>
                    <a:pt x="1794" y="1230"/>
                  </a:cubicBezTo>
                  <a:cubicBezTo>
                    <a:pt x="1791" y="1230"/>
                    <a:pt x="1791" y="1228"/>
                    <a:pt x="1788" y="1228"/>
                  </a:cubicBezTo>
                  <a:cubicBezTo>
                    <a:pt x="1788" y="1226"/>
                    <a:pt x="1790" y="1225"/>
                    <a:pt x="1794" y="1225"/>
                  </a:cubicBezTo>
                  <a:close/>
                  <a:moveTo>
                    <a:pt x="252" y="1230"/>
                  </a:moveTo>
                  <a:cubicBezTo>
                    <a:pt x="255" y="1230"/>
                    <a:pt x="256" y="1229"/>
                    <a:pt x="256" y="1227"/>
                  </a:cubicBezTo>
                  <a:cubicBezTo>
                    <a:pt x="254" y="1227"/>
                    <a:pt x="252" y="1228"/>
                    <a:pt x="252" y="1230"/>
                  </a:cubicBezTo>
                  <a:close/>
                  <a:moveTo>
                    <a:pt x="1595" y="1233"/>
                  </a:moveTo>
                  <a:cubicBezTo>
                    <a:pt x="1600" y="1232"/>
                    <a:pt x="1599" y="1236"/>
                    <a:pt x="1602" y="1236"/>
                  </a:cubicBezTo>
                  <a:cubicBezTo>
                    <a:pt x="1602" y="1240"/>
                    <a:pt x="1598" y="1240"/>
                    <a:pt x="1595" y="1240"/>
                  </a:cubicBezTo>
                  <a:cubicBezTo>
                    <a:pt x="1595" y="1237"/>
                    <a:pt x="1595" y="1235"/>
                    <a:pt x="1595" y="1233"/>
                  </a:cubicBezTo>
                  <a:close/>
                  <a:moveTo>
                    <a:pt x="1933" y="1236"/>
                  </a:moveTo>
                  <a:cubicBezTo>
                    <a:pt x="1931" y="1246"/>
                    <a:pt x="1940" y="1237"/>
                    <a:pt x="1933" y="1236"/>
                  </a:cubicBezTo>
                  <a:close/>
                  <a:moveTo>
                    <a:pt x="1541" y="1240"/>
                  </a:moveTo>
                  <a:cubicBezTo>
                    <a:pt x="1541" y="1244"/>
                    <a:pt x="1537" y="1245"/>
                    <a:pt x="1533" y="1246"/>
                  </a:cubicBezTo>
                  <a:cubicBezTo>
                    <a:pt x="1532" y="1244"/>
                    <a:pt x="1530" y="1244"/>
                    <a:pt x="1530" y="1241"/>
                  </a:cubicBezTo>
                  <a:cubicBezTo>
                    <a:pt x="1534" y="1241"/>
                    <a:pt x="1536" y="1239"/>
                    <a:pt x="1541" y="1240"/>
                  </a:cubicBezTo>
                  <a:close/>
                  <a:moveTo>
                    <a:pt x="1150" y="1252"/>
                  </a:moveTo>
                  <a:cubicBezTo>
                    <a:pt x="1148" y="1252"/>
                    <a:pt x="1146" y="1252"/>
                    <a:pt x="1143" y="1252"/>
                  </a:cubicBezTo>
                  <a:cubicBezTo>
                    <a:pt x="1142" y="1245"/>
                    <a:pt x="1152" y="1244"/>
                    <a:pt x="1150" y="1252"/>
                  </a:cubicBezTo>
                  <a:close/>
                  <a:moveTo>
                    <a:pt x="1912" y="1246"/>
                  </a:moveTo>
                  <a:cubicBezTo>
                    <a:pt x="1917" y="1249"/>
                    <a:pt x="1903" y="1259"/>
                    <a:pt x="1904" y="1249"/>
                  </a:cubicBezTo>
                  <a:cubicBezTo>
                    <a:pt x="1908" y="1249"/>
                    <a:pt x="1911" y="1248"/>
                    <a:pt x="1912" y="1246"/>
                  </a:cubicBezTo>
                  <a:close/>
                  <a:moveTo>
                    <a:pt x="287" y="1255"/>
                  </a:moveTo>
                  <a:cubicBezTo>
                    <a:pt x="288" y="1251"/>
                    <a:pt x="282" y="1246"/>
                    <a:pt x="281" y="1249"/>
                  </a:cubicBezTo>
                  <a:cubicBezTo>
                    <a:pt x="285" y="1250"/>
                    <a:pt x="282" y="1257"/>
                    <a:pt x="287" y="1255"/>
                  </a:cubicBezTo>
                  <a:close/>
                  <a:moveTo>
                    <a:pt x="1417" y="1257"/>
                  </a:moveTo>
                  <a:cubicBezTo>
                    <a:pt x="1420" y="1260"/>
                    <a:pt x="1430" y="1260"/>
                    <a:pt x="1430" y="1254"/>
                  </a:cubicBezTo>
                  <a:cubicBezTo>
                    <a:pt x="1427" y="1251"/>
                    <a:pt x="1417" y="1251"/>
                    <a:pt x="1417" y="1257"/>
                  </a:cubicBezTo>
                  <a:close/>
                  <a:moveTo>
                    <a:pt x="1472" y="1259"/>
                  </a:moveTo>
                  <a:cubicBezTo>
                    <a:pt x="1473" y="1254"/>
                    <a:pt x="1471" y="1252"/>
                    <a:pt x="1466" y="1252"/>
                  </a:cubicBezTo>
                  <a:cubicBezTo>
                    <a:pt x="1466" y="1256"/>
                    <a:pt x="1467" y="1260"/>
                    <a:pt x="1472" y="1259"/>
                  </a:cubicBezTo>
                  <a:close/>
                  <a:moveTo>
                    <a:pt x="281" y="1255"/>
                  </a:moveTo>
                  <a:cubicBezTo>
                    <a:pt x="275" y="1250"/>
                    <a:pt x="278" y="1261"/>
                    <a:pt x="281" y="1255"/>
                  </a:cubicBezTo>
                  <a:close/>
                  <a:moveTo>
                    <a:pt x="286" y="1257"/>
                  </a:moveTo>
                  <a:cubicBezTo>
                    <a:pt x="291" y="1258"/>
                    <a:pt x="284" y="1261"/>
                    <a:pt x="286" y="1265"/>
                  </a:cubicBezTo>
                  <a:cubicBezTo>
                    <a:pt x="283" y="1266"/>
                    <a:pt x="281" y="1260"/>
                    <a:pt x="282" y="1267"/>
                  </a:cubicBezTo>
                  <a:cubicBezTo>
                    <a:pt x="277" y="1264"/>
                    <a:pt x="284" y="1259"/>
                    <a:pt x="286" y="1257"/>
                  </a:cubicBezTo>
                  <a:close/>
                  <a:moveTo>
                    <a:pt x="1358" y="1260"/>
                  </a:moveTo>
                  <a:cubicBezTo>
                    <a:pt x="1361" y="1261"/>
                    <a:pt x="1364" y="1260"/>
                    <a:pt x="1364" y="1257"/>
                  </a:cubicBezTo>
                  <a:cubicBezTo>
                    <a:pt x="1361" y="1257"/>
                    <a:pt x="1358" y="1257"/>
                    <a:pt x="1358" y="1260"/>
                  </a:cubicBezTo>
                  <a:close/>
                  <a:moveTo>
                    <a:pt x="332" y="1276"/>
                  </a:moveTo>
                  <a:cubicBezTo>
                    <a:pt x="330" y="1276"/>
                    <a:pt x="330" y="1274"/>
                    <a:pt x="327" y="1274"/>
                  </a:cubicBezTo>
                  <a:cubicBezTo>
                    <a:pt x="325" y="1278"/>
                    <a:pt x="333" y="1279"/>
                    <a:pt x="332" y="1276"/>
                  </a:cubicBezTo>
                  <a:close/>
                  <a:moveTo>
                    <a:pt x="335" y="1274"/>
                  </a:moveTo>
                  <a:cubicBezTo>
                    <a:pt x="336" y="1274"/>
                    <a:pt x="337" y="1274"/>
                    <a:pt x="338" y="1274"/>
                  </a:cubicBezTo>
                  <a:cubicBezTo>
                    <a:pt x="338" y="1277"/>
                    <a:pt x="338" y="1279"/>
                    <a:pt x="339" y="1281"/>
                  </a:cubicBezTo>
                  <a:cubicBezTo>
                    <a:pt x="337" y="1281"/>
                    <a:pt x="336" y="1281"/>
                    <a:pt x="335" y="1281"/>
                  </a:cubicBezTo>
                  <a:cubicBezTo>
                    <a:pt x="335" y="1279"/>
                    <a:pt x="335" y="1277"/>
                    <a:pt x="335" y="1274"/>
                  </a:cubicBezTo>
                  <a:close/>
                  <a:moveTo>
                    <a:pt x="296" y="1276"/>
                  </a:moveTo>
                  <a:cubicBezTo>
                    <a:pt x="300" y="1276"/>
                    <a:pt x="297" y="1281"/>
                    <a:pt x="296" y="1282"/>
                  </a:cubicBezTo>
                  <a:cubicBezTo>
                    <a:pt x="295" y="1282"/>
                    <a:pt x="295" y="1281"/>
                    <a:pt x="293" y="1281"/>
                  </a:cubicBezTo>
                  <a:cubicBezTo>
                    <a:pt x="293" y="1280"/>
                    <a:pt x="293" y="1279"/>
                    <a:pt x="293" y="1278"/>
                  </a:cubicBezTo>
                  <a:cubicBezTo>
                    <a:pt x="295" y="1278"/>
                    <a:pt x="296" y="1277"/>
                    <a:pt x="296" y="1276"/>
                  </a:cubicBezTo>
                  <a:close/>
                  <a:moveTo>
                    <a:pt x="1554" y="1282"/>
                  </a:moveTo>
                  <a:cubicBezTo>
                    <a:pt x="1556" y="1277"/>
                    <a:pt x="1552" y="1275"/>
                    <a:pt x="1547" y="1276"/>
                  </a:cubicBezTo>
                  <a:cubicBezTo>
                    <a:pt x="1546" y="1282"/>
                    <a:pt x="1552" y="1280"/>
                    <a:pt x="1554" y="1282"/>
                  </a:cubicBezTo>
                  <a:close/>
                  <a:moveTo>
                    <a:pt x="1517" y="1282"/>
                  </a:moveTo>
                  <a:cubicBezTo>
                    <a:pt x="1519" y="1277"/>
                    <a:pt x="1511" y="1280"/>
                    <a:pt x="1508" y="1279"/>
                  </a:cubicBezTo>
                  <a:cubicBezTo>
                    <a:pt x="1506" y="1285"/>
                    <a:pt x="1514" y="1281"/>
                    <a:pt x="1517" y="1282"/>
                  </a:cubicBezTo>
                  <a:close/>
                  <a:moveTo>
                    <a:pt x="245" y="1286"/>
                  </a:moveTo>
                  <a:cubicBezTo>
                    <a:pt x="243" y="1286"/>
                    <a:pt x="240" y="1279"/>
                    <a:pt x="239" y="1284"/>
                  </a:cubicBezTo>
                  <a:cubicBezTo>
                    <a:pt x="241" y="1284"/>
                    <a:pt x="245" y="1289"/>
                    <a:pt x="245" y="1286"/>
                  </a:cubicBezTo>
                  <a:close/>
                  <a:moveTo>
                    <a:pt x="1590" y="1284"/>
                  </a:moveTo>
                  <a:cubicBezTo>
                    <a:pt x="1594" y="1284"/>
                    <a:pt x="1595" y="1285"/>
                    <a:pt x="1595" y="1289"/>
                  </a:cubicBezTo>
                  <a:cubicBezTo>
                    <a:pt x="1593" y="1289"/>
                    <a:pt x="1592" y="1289"/>
                    <a:pt x="1590" y="1289"/>
                  </a:cubicBezTo>
                  <a:cubicBezTo>
                    <a:pt x="1590" y="1287"/>
                    <a:pt x="1590" y="1286"/>
                    <a:pt x="1590" y="1284"/>
                  </a:cubicBezTo>
                  <a:close/>
                  <a:moveTo>
                    <a:pt x="1790" y="1289"/>
                  </a:moveTo>
                  <a:cubicBezTo>
                    <a:pt x="1785" y="1284"/>
                    <a:pt x="1785" y="1295"/>
                    <a:pt x="1790" y="1289"/>
                  </a:cubicBezTo>
                  <a:close/>
                  <a:moveTo>
                    <a:pt x="248" y="1290"/>
                  </a:moveTo>
                  <a:cubicBezTo>
                    <a:pt x="247" y="1289"/>
                    <a:pt x="242" y="1291"/>
                    <a:pt x="242" y="1292"/>
                  </a:cubicBezTo>
                  <a:cubicBezTo>
                    <a:pt x="244" y="1295"/>
                    <a:pt x="249" y="1291"/>
                    <a:pt x="248" y="1290"/>
                  </a:cubicBezTo>
                  <a:close/>
                  <a:moveTo>
                    <a:pt x="1737" y="1295"/>
                  </a:moveTo>
                  <a:cubicBezTo>
                    <a:pt x="1740" y="1291"/>
                    <a:pt x="1730" y="1291"/>
                    <a:pt x="1731" y="1293"/>
                  </a:cubicBezTo>
                  <a:cubicBezTo>
                    <a:pt x="1733" y="1294"/>
                    <a:pt x="1734" y="1296"/>
                    <a:pt x="1737" y="1295"/>
                  </a:cubicBezTo>
                  <a:close/>
                  <a:moveTo>
                    <a:pt x="1526" y="1298"/>
                  </a:moveTo>
                  <a:cubicBezTo>
                    <a:pt x="1527" y="1294"/>
                    <a:pt x="1523" y="1294"/>
                    <a:pt x="1520" y="1293"/>
                  </a:cubicBezTo>
                  <a:cubicBezTo>
                    <a:pt x="1518" y="1299"/>
                    <a:pt x="1522" y="1299"/>
                    <a:pt x="1526" y="1298"/>
                  </a:cubicBezTo>
                  <a:close/>
                  <a:moveTo>
                    <a:pt x="1418" y="1301"/>
                  </a:moveTo>
                  <a:cubicBezTo>
                    <a:pt x="1424" y="1302"/>
                    <a:pt x="1430" y="1301"/>
                    <a:pt x="1432" y="1298"/>
                  </a:cubicBezTo>
                  <a:cubicBezTo>
                    <a:pt x="1428" y="1300"/>
                    <a:pt x="1418" y="1295"/>
                    <a:pt x="1418" y="1301"/>
                  </a:cubicBezTo>
                  <a:close/>
                  <a:moveTo>
                    <a:pt x="272" y="1306"/>
                  </a:moveTo>
                  <a:cubicBezTo>
                    <a:pt x="276" y="1307"/>
                    <a:pt x="279" y="1300"/>
                    <a:pt x="275" y="1300"/>
                  </a:cubicBezTo>
                  <a:cubicBezTo>
                    <a:pt x="275" y="1303"/>
                    <a:pt x="271" y="1302"/>
                    <a:pt x="272" y="1306"/>
                  </a:cubicBezTo>
                  <a:close/>
                  <a:moveTo>
                    <a:pt x="1807" y="1309"/>
                  </a:moveTo>
                  <a:cubicBezTo>
                    <a:pt x="1812" y="1308"/>
                    <a:pt x="1813" y="1311"/>
                    <a:pt x="1816" y="1313"/>
                  </a:cubicBezTo>
                  <a:cubicBezTo>
                    <a:pt x="1816" y="1317"/>
                    <a:pt x="1811" y="1316"/>
                    <a:pt x="1806" y="1316"/>
                  </a:cubicBezTo>
                  <a:cubicBezTo>
                    <a:pt x="1807" y="1314"/>
                    <a:pt x="1807" y="1311"/>
                    <a:pt x="1807" y="1309"/>
                  </a:cubicBezTo>
                  <a:close/>
                  <a:moveTo>
                    <a:pt x="1462" y="1314"/>
                  </a:moveTo>
                  <a:cubicBezTo>
                    <a:pt x="1464" y="1314"/>
                    <a:pt x="1464" y="1316"/>
                    <a:pt x="1466" y="1316"/>
                  </a:cubicBezTo>
                  <a:cubicBezTo>
                    <a:pt x="1466" y="1317"/>
                    <a:pt x="1465" y="1317"/>
                    <a:pt x="1465" y="1319"/>
                  </a:cubicBezTo>
                  <a:cubicBezTo>
                    <a:pt x="1464" y="1319"/>
                    <a:pt x="1463" y="1319"/>
                    <a:pt x="1462" y="1319"/>
                  </a:cubicBezTo>
                  <a:cubicBezTo>
                    <a:pt x="1462" y="1317"/>
                    <a:pt x="1462" y="1316"/>
                    <a:pt x="1462" y="1314"/>
                  </a:cubicBezTo>
                  <a:close/>
                  <a:moveTo>
                    <a:pt x="513" y="1320"/>
                  </a:moveTo>
                  <a:cubicBezTo>
                    <a:pt x="508" y="1320"/>
                    <a:pt x="505" y="1321"/>
                    <a:pt x="501" y="1322"/>
                  </a:cubicBezTo>
                  <a:cubicBezTo>
                    <a:pt x="500" y="1318"/>
                    <a:pt x="502" y="1318"/>
                    <a:pt x="505" y="1317"/>
                  </a:cubicBezTo>
                  <a:cubicBezTo>
                    <a:pt x="506" y="1317"/>
                    <a:pt x="514" y="1313"/>
                    <a:pt x="513" y="1320"/>
                  </a:cubicBezTo>
                  <a:close/>
                  <a:moveTo>
                    <a:pt x="1568" y="1316"/>
                  </a:moveTo>
                  <a:cubicBezTo>
                    <a:pt x="1569" y="1316"/>
                    <a:pt x="1570" y="1316"/>
                    <a:pt x="1571" y="1316"/>
                  </a:cubicBezTo>
                  <a:cubicBezTo>
                    <a:pt x="1571" y="1318"/>
                    <a:pt x="1569" y="1318"/>
                    <a:pt x="1569" y="1320"/>
                  </a:cubicBezTo>
                  <a:cubicBezTo>
                    <a:pt x="1568" y="1320"/>
                    <a:pt x="1567" y="1320"/>
                    <a:pt x="1566" y="1320"/>
                  </a:cubicBezTo>
                  <a:cubicBezTo>
                    <a:pt x="1566" y="1318"/>
                    <a:pt x="1568" y="1318"/>
                    <a:pt x="1568" y="1316"/>
                  </a:cubicBezTo>
                  <a:close/>
                  <a:moveTo>
                    <a:pt x="1641" y="1319"/>
                  </a:moveTo>
                  <a:cubicBezTo>
                    <a:pt x="1641" y="1315"/>
                    <a:pt x="1636" y="1318"/>
                    <a:pt x="1633" y="1317"/>
                  </a:cubicBezTo>
                  <a:cubicBezTo>
                    <a:pt x="1630" y="1324"/>
                    <a:pt x="1643" y="1324"/>
                    <a:pt x="1641" y="1319"/>
                  </a:cubicBezTo>
                  <a:close/>
                  <a:moveTo>
                    <a:pt x="612" y="1320"/>
                  </a:moveTo>
                  <a:cubicBezTo>
                    <a:pt x="612" y="1327"/>
                    <a:pt x="622" y="1322"/>
                    <a:pt x="622" y="1319"/>
                  </a:cubicBezTo>
                  <a:cubicBezTo>
                    <a:pt x="618" y="1319"/>
                    <a:pt x="614" y="1318"/>
                    <a:pt x="612" y="1320"/>
                  </a:cubicBezTo>
                  <a:close/>
                  <a:moveTo>
                    <a:pt x="903" y="1325"/>
                  </a:moveTo>
                  <a:cubicBezTo>
                    <a:pt x="901" y="1325"/>
                    <a:pt x="901" y="1323"/>
                    <a:pt x="899" y="1324"/>
                  </a:cubicBezTo>
                  <a:cubicBezTo>
                    <a:pt x="896" y="1328"/>
                    <a:pt x="904" y="1328"/>
                    <a:pt x="903" y="1325"/>
                  </a:cubicBezTo>
                  <a:close/>
                  <a:moveTo>
                    <a:pt x="730" y="1325"/>
                  </a:moveTo>
                  <a:cubicBezTo>
                    <a:pt x="728" y="1325"/>
                    <a:pt x="725" y="1325"/>
                    <a:pt x="722" y="1325"/>
                  </a:cubicBezTo>
                  <a:cubicBezTo>
                    <a:pt x="721" y="1332"/>
                    <a:pt x="732" y="1332"/>
                    <a:pt x="730" y="1325"/>
                  </a:cubicBezTo>
                  <a:close/>
                  <a:moveTo>
                    <a:pt x="1295" y="1330"/>
                  </a:moveTo>
                  <a:cubicBezTo>
                    <a:pt x="1297" y="1330"/>
                    <a:pt x="1298" y="1332"/>
                    <a:pt x="1301" y="1332"/>
                  </a:cubicBezTo>
                  <a:cubicBezTo>
                    <a:pt x="1302" y="1326"/>
                    <a:pt x="1295" y="1325"/>
                    <a:pt x="1295" y="1330"/>
                  </a:cubicBezTo>
                  <a:close/>
                  <a:moveTo>
                    <a:pt x="467" y="1328"/>
                  </a:moveTo>
                  <a:cubicBezTo>
                    <a:pt x="474" y="1327"/>
                    <a:pt x="472" y="1337"/>
                    <a:pt x="481" y="1335"/>
                  </a:cubicBezTo>
                  <a:cubicBezTo>
                    <a:pt x="483" y="1334"/>
                    <a:pt x="485" y="1332"/>
                    <a:pt x="482" y="1332"/>
                  </a:cubicBezTo>
                  <a:cubicBezTo>
                    <a:pt x="483" y="1330"/>
                    <a:pt x="486" y="1330"/>
                    <a:pt x="485" y="1328"/>
                  </a:cubicBezTo>
                  <a:cubicBezTo>
                    <a:pt x="488" y="1331"/>
                    <a:pt x="493" y="1336"/>
                    <a:pt x="489" y="1336"/>
                  </a:cubicBezTo>
                  <a:cubicBezTo>
                    <a:pt x="485" y="1336"/>
                    <a:pt x="491" y="1338"/>
                    <a:pt x="489" y="1344"/>
                  </a:cubicBezTo>
                  <a:cubicBezTo>
                    <a:pt x="482" y="1345"/>
                    <a:pt x="478" y="1341"/>
                    <a:pt x="470" y="1343"/>
                  </a:cubicBezTo>
                  <a:cubicBezTo>
                    <a:pt x="467" y="1336"/>
                    <a:pt x="468" y="1336"/>
                    <a:pt x="467" y="1328"/>
                  </a:cubicBezTo>
                  <a:close/>
                  <a:moveTo>
                    <a:pt x="492" y="1332"/>
                  </a:moveTo>
                  <a:cubicBezTo>
                    <a:pt x="493" y="1332"/>
                    <a:pt x="494" y="1332"/>
                    <a:pt x="495" y="1332"/>
                  </a:cubicBezTo>
                  <a:cubicBezTo>
                    <a:pt x="495" y="1333"/>
                    <a:pt x="495" y="1334"/>
                    <a:pt x="495" y="1335"/>
                  </a:cubicBezTo>
                  <a:cubicBezTo>
                    <a:pt x="494" y="1335"/>
                    <a:pt x="493" y="1335"/>
                    <a:pt x="492" y="1335"/>
                  </a:cubicBezTo>
                  <a:cubicBezTo>
                    <a:pt x="492" y="1334"/>
                    <a:pt x="492" y="1333"/>
                    <a:pt x="492" y="1332"/>
                  </a:cubicBezTo>
                  <a:close/>
                  <a:moveTo>
                    <a:pt x="665" y="1332"/>
                  </a:moveTo>
                  <a:cubicBezTo>
                    <a:pt x="665" y="1334"/>
                    <a:pt x="665" y="1336"/>
                    <a:pt x="663" y="1336"/>
                  </a:cubicBezTo>
                  <a:cubicBezTo>
                    <a:pt x="665" y="1338"/>
                    <a:pt x="668" y="1339"/>
                    <a:pt x="670" y="1341"/>
                  </a:cubicBezTo>
                  <a:cubicBezTo>
                    <a:pt x="668" y="1344"/>
                    <a:pt x="665" y="1346"/>
                    <a:pt x="661" y="1346"/>
                  </a:cubicBezTo>
                  <a:cubicBezTo>
                    <a:pt x="661" y="1349"/>
                    <a:pt x="667" y="1347"/>
                    <a:pt x="665" y="1352"/>
                  </a:cubicBezTo>
                  <a:cubicBezTo>
                    <a:pt x="659" y="1353"/>
                    <a:pt x="655" y="1351"/>
                    <a:pt x="651" y="1349"/>
                  </a:cubicBezTo>
                  <a:cubicBezTo>
                    <a:pt x="653" y="1344"/>
                    <a:pt x="653" y="1336"/>
                    <a:pt x="662" y="1338"/>
                  </a:cubicBezTo>
                  <a:cubicBezTo>
                    <a:pt x="662" y="1333"/>
                    <a:pt x="650" y="1340"/>
                    <a:pt x="652" y="1333"/>
                  </a:cubicBezTo>
                  <a:cubicBezTo>
                    <a:pt x="655" y="1331"/>
                    <a:pt x="660" y="1332"/>
                    <a:pt x="665" y="1332"/>
                  </a:cubicBezTo>
                  <a:close/>
                  <a:moveTo>
                    <a:pt x="553" y="1336"/>
                  </a:moveTo>
                  <a:cubicBezTo>
                    <a:pt x="553" y="1339"/>
                    <a:pt x="553" y="1342"/>
                    <a:pt x="553" y="1344"/>
                  </a:cubicBezTo>
                  <a:cubicBezTo>
                    <a:pt x="548" y="1344"/>
                    <a:pt x="544" y="1344"/>
                    <a:pt x="545" y="1338"/>
                  </a:cubicBezTo>
                  <a:cubicBezTo>
                    <a:pt x="547" y="1337"/>
                    <a:pt x="549" y="1336"/>
                    <a:pt x="553" y="1336"/>
                  </a:cubicBezTo>
                  <a:close/>
                  <a:moveTo>
                    <a:pt x="1514" y="1343"/>
                  </a:moveTo>
                  <a:cubicBezTo>
                    <a:pt x="1517" y="1338"/>
                    <a:pt x="1508" y="1338"/>
                    <a:pt x="1508" y="1341"/>
                  </a:cubicBezTo>
                  <a:cubicBezTo>
                    <a:pt x="1510" y="1342"/>
                    <a:pt x="1511" y="1343"/>
                    <a:pt x="1514" y="1343"/>
                  </a:cubicBezTo>
                  <a:close/>
                  <a:moveTo>
                    <a:pt x="636" y="1343"/>
                  </a:moveTo>
                  <a:cubicBezTo>
                    <a:pt x="640" y="1341"/>
                    <a:pt x="640" y="1345"/>
                    <a:pt x="643" y="1346"/>
                  </a:cubicBezTo>
                  <a:cubicBezTo>
                    <a:pt x="643" y="1352"/>
                    <a:pt x="640" y="1355"/>
                    <a:pt x="639" y="1360"/>
                  </a:cubicBezTo>
                  <a:cubicBezTo>
                    <a:pt x="638" y="1359"/>
                    <a:pt x="637" y="1358"/>
                    <a:pt x="634" y="1358"/>
                  </a:cubicBezTo>
                  <a:cubicBezTo>
                    <a:pt x="636" y="1352"/>
                    <a:pt x="633" y="1350"/>
                    <a:pt x="636" y="1343"/>
                  </a:cubicBezTo>
                  <a:close/>
                  <a:moveTo>
                    <a:pt x="466" y="1346"/>
                  </a:moveTo>
                  <a:cubicBezTo>
                    <a:pt x="465" y="1351"/>
                    <a:pt x="468" y="1352"/>
                    <a:pt x="468" y="1357"/>
                  </a:cubicBezTo>
                  <a:cubicBezTo>
                    <a:pt x="462" y="1356"/>
                    <a:pt x="460" y="1359"/>
                    <a:pt x="460" y="1363"/>
                  </a:cubicBezTo>
                  <a:cubicBezTo>
                    <a:pt x="459" y="1368"/>
                    <a:pt x="464" y="1367"/>
                    <a:pt x="465" y="1370"/>
                  </a:cubicBezTo>
                  <a:cubicBezTo>
                    <a:pt x="467" y="1374"/>
                    <a:pt x="463" y="1374"/>
                    <a:pt x="464" y="1378"/>
                  </a:cubicBezTo>
                  <a:cubicBezTo>
                    <a:pt x="459" y="1375"/>
                    <a:pt x="450" y="1376"/>
                    <a:pt x="449" y="1368"/>
                  </a:cubicBezTo>
                  <a:cubicBezTo>
                    <a:pt x="452" y="1368"/>
                    <a:pt x="453" y="1370"/>
                    <a:pt x="456" y="1370"/>
                  </a:cubicBezTo>
                  <a:cubicBezTo>
                    <a:pt x="456" y="1366"/>
                    <a:pt x="451" y="1368"/>
                    <a:pt x="451" y="1365"/>
                  </a:cubicBezTo>
                  <a:cubicBezTo>
                    <a:pt x="451" y="1362"/>
                    <a:pt x="451" y="1358"/>
                    <a:pt x="455" y="1358"/>
                  </a:cubicBezTo>
                  <a:cubicBezTo>
                    <a:pt x="456" y="1354"/>
                    <a:pt x="453" y="1354"/>
                    <a:pt x="453" y="1349"/>
                  </a:cubicBezTo>
                  <a:cubicBezTo>
                    <a:pt x="456" y="1350"/>
                    <a:pt x="456" y="1348"/>
                    <a:pt x="456" y="1346"/>
                  </a:cubicBezTo>
                  <a:cubicBezTo>
                    <a:pt x="460" y="1346"/>
                    <a:pt x="463" y="1346"/>
                    <a:pt x="466" y="1346"/>
                  </a:cubicBezTo>
                  <a:close/>
                  <a:moveTo>
                    <a:pt x="486" y="1346"/>
                  </a:moveTo>
                  <a:cubicBezTo>
                    <a:pt x="486" y="1349"/>
                    <a:pt x="484" y="1349"/>
                    <a:pt x="485" y="1352"/>
                  </a:cubicBezTo>
                  <a:cubicBezTo>
                    <a:pt x="479" y="1353"/>
                    <a:pt x="478" y="1350"/>
                    <a:pt x="475" y="1349"/>
                  </a:cubicBezTo>
                  <a:cubicBezTo>
                    <a:pt x="475" y="1344"/>
                    <a:pt x="482" y="1346"/>
                    <a:pt x="486" y="1346"/>
                  </a:cubicBezTo>
                  <a:close/>
                  <a:moveTo>
                    <a:pt x="528" y="1349"/>
                  </a:moveTo>
                  <a:cubicBezTo>
                    <a:pt x="526" y="1349"/>
                    <a:pt x="524" y="1349"/>
                    <a:pt x="522" y="1349"/>
                  </a:cubicBezTo>
                  <a:cubicBezTo>
                    <a:pt x="521" y="1355"/>
                    <a:pt x="530" y="1355"/>
                    <a:pt x="528" y="1349"/>
                  </a:cubicBezTo>
                  <a:close/>
                  <a:moveTo>
                    <a:pt x="1492" y="1357"/>
                  </a:moveTo>
                  <a:cubicBezTo>
                    <a:pt x="1491" y="1360"/>
                    <a:pt x="1488" y="1361"/>
                    <a:pt x="1486" y="1362"/>
                  </a:cubicBezTo>
                  <a:cubicBezTo>
                    <a:pt x="1482" y="1362"/>
                    <a:pt x="1480" y="1357"/>
                    <a:pt x="1477" y="1360"/>
                  </a:cubicBezTo>
                  <a:cubicBezTo>
                    <a:pt x="1475" y="1352"/>
                    <a:pt x="1483" y="1356"/>
                    <a:pt x="1486" y="1357"/>
                  </a:cubicBezTo>
                  <a:cubicBezTo>
                    <a:pt x="1488" y="1352"/>
                    <a:pt x="1481" y="1356"/>
                    <a:pt x="1483" y="1351"/>
                  </a:cubicBezTo>
                  <a:cubicBezTo>
                    <a:pt x="1489" y="1345"/>
                    <a:pt x="1489" y="1355"/>
                    <a:pt x="1492" y="1357"/>
                  </a:cubicBezTo>
                  <a:close/>
                  <a:moveTo>
                    <a:pt x="698" y="1351"/>
                  </a:moveTo>
                  <a:cubicBezTo>
                    <a:pt x="701" y="1349"/>
                    <a:pt x="700" y="1353"/>
                    <a:pt x="701" y="1354"/>
                  </a:cubicBezTo>
                  <a:cubicBezTo>
                    <a:pt x="703" y="1355"/>
                    <a:pt x="708" y="1357"/>
                    <a:pt x="708" y="1362"/>
                  </a:cubicBezTo>
                  <a:cubicBezTo>
                    <a:pt x="702" y="1365"/>
                    <a:pt x="701" y="1359"/>
                    <a:pt x="695" y="1358"/>
                  </a:cubicBezTo>
                  <a:cubicBezTo>
                    <a:pt x="695" y="1355"/>
                    <a:pt x="697" y="1354"/>
                    <a:pt x="698" y="1351"/>
                  </a:cubicBezTo>
                  <a:close/>
                  <a:moveTo>
                    <a:pt x="1382" y="1354"/>
                  </a:moveTo>
                  <a:cubicBezTo>
                    <a:pt x="1392" y="1356"/>
                    <a:pt x="1389" y="1367"/>
                    <a:pt x="1386" y="1374"/>
                  </a:cubicBezTo>
                  <a:cubicBezTo>
                    <a:pt x="1380" y="1375"/>
                    <a:pt x="1380" y="1370"/>
                    <a:pt x="1375" y="1370"/>
                  </a:cubicBezTo>
                  <a:cubicBezTo>
                    <a:pt x="1377" y="1364"/>
                    <a:pt x="1377" y="1357"/>
                    <a:pt x="1382" y="1354"/>
                  </a:cubicBezTo>
                  <a:close/>
                  <a:moveTo>
                    <a:pt x="1428" y="1373"/>
                  </a:moveTo>
                  <a:cubicBezTo>
                    <a:pt x="1423" y="1372"/>
                    <a:pt x="1421" y="1376"/>
                    <a:pt x="1416" y="1374"/>
                  </a:cubicBezTo>
                  <a:cubicBezTo>
                    <a:pt x="1411" y="1367"/>
                    <a:pt x="1413" y="1358"/>
                    <a:pt x="1424" y="1358"/>
                  </a:cubicBezTo>
                  <a:cubicBezTo>
                    <a:pt x="1425" y="1363"/>
                    <a:pt x="1430" y="1365"/>
                    <a:pt x="1428" y="1373"/>
                  </a:cubicBezTo>
                  <a:close/>
                  <a:moveTo>
                    <a:pt x="1343" y="1362"/>
                  </a:moveTo>
                  <a:cubicBezTo>
                    <a:pt x="1341" y="1360"/>
                    <a:pt x="1338" y="1363"/>
                    <a:pt x="1338" y="1363"/>
                  </a:cubicBezTo>
                  <a:cubicBezTo>
                    <a:pt x="1336" y="1368"/>
                    <a:pt x="1346" y="1365"/>
                    <a:pt x="1343" y="1362"/>
                  </a:cubicBezTo>
                  <a:close/>
                  <a:moveTo>
                    <a:pt x="566" y="1368"/>
                  </a:moveTo>
                  <a:cubicBezTo>
                    <a:pt x="566" y="1372"/>
                    <a:pt x="568" y="1373"/>
                    <a:pt x="573" y="1373"/>
                  </a:cubicBezTo>
                  <a:cubicBezTo>
                    <a:pt x="573" y="1366"/>
                    <a:pt x="570" y="1366"/>
                    <a:pt x="566" y="1368"/>
                  </a:cubicBezTo>
                  <a:close/>
                  <a:moveTo>
                    <a:pt x="1033" y="1366"/>
                  </a:moveTo>
                  <a:cubicBezTo>
                    <a:pt x="1036" y="1366"/>
                    <a:pt x="1038" y="1366"/>
                    <a:pt x="1041" y="1366"/>
                  </a:cubicBezTo>
                  <a:cubicBezTo>
                    <a:pt x="1043" y="1372"/>
                    <a:pt x="1030" y="1374"/>
                    <a:pt x="1033" y="1366"/>
                  </a:cubicBezTo>
                  <a:close/>
                  <a:moveTo>
                    <a:pt x="422" y="1374"/>
                  </a:moveTo>
                  <a:cubicBezTo>
                    <a:pt x="422" y="1372"/>
                    <a:pt x="424" y="1371"/>
                    <a:pt x="422" y="1370"/>
                  </a:cubicBezTo>
                  <a:cubicBezTo>
                    <a:pt x="421" y="1371"/>
                    <a:pt x="419" y="1373"/>
                    <a:pt x="422" y="1374"/>
                  </a:cubicBezTo>
                  <a:close/>
                  <a:moveTo>
                    <a:pt x="429" y="1370"/>
                  </a:moveTo>
                  <a:cubicBezTo>
                    <a:pt x="432" y="1368"/>
                    <a:pt x="433" y="1372"/>
                    <a:pt x="434" y="1373"/>
                  </a:cubicBezTo>
                  <a:cubicBezTo>
                    <a:pt x="436" y="1373"/>
                    <a:pt x="439" y="1372"/>
                    <a:pt x="440" y="1373"/>
                  </a:cubicBezTo>
                  <a:cubicBezTo>
                    <a:pt x="441" y="1373"/>
                    <a:pt x="440" y="1375"/>
                    <a:pt x="440" y="1376"/>
                  </a:cubicBezTo>
                  <a:cubicBezTo>
                    <a:pt x="441" y="1378"/>
                    <a:pt x="444" y="1377"/>
                    <a:pt x="444" y="1381"/>
                  </a:cubicBezTo>
                  <a:cubicBezTo>
                    <a:pt x="440" y="1376"/>
                    <a:pt x="428" y="1380"/>
                    <a:pt x="429" y="1370"/>
                  </a:cubicBezTo>
                  <a:close/>
                  <a:moveTo>
                    <a:pt x="1473" y="1376"/>
                  </a:moveTo>
                  <a:cubicBezTo>
                    <a:pt x="1469" y="1376"/>
                    <a:pt x="1466" y="1376"/>
                    <a:pt x="1464" y="1374"/>
                  </a:cubicBezTo>
                  <a:cubicBezTo>
                    <a:pt x="1466" y="1372"/>
                    <a:pt x="1474" y="1369"/>
                    <a:pt x="1473" y="1376"/>
                  </a:cubicBezTo>
                  <a:close/>
                  <a:moveTo>
                    <a:pt x="1145" y="1373"/>
                  </a:moveTo>
                  <a:cubicBezTo>
                    <a:pt x="1147" y="1373"/>
                    <a:pt x="1148" y="1373"/>
                    <a:pt x="1150" y="1373"/>
                  </a:cubicBezTo>
                  <a:cubicBezTo>
                    <a:pt x="1151" y="1376"/>
                    <a:pt x="1153" y="1379"/>
                    <a:pt x="1153" y="1384"/>
                  </a:cubicBezTo>
                  <a:cubicBezTo>
                    <a:pt x="1150" y="1386"/>
                    <a:pt x="1148" y="1388"/>
                    <a:pt x="1142" y="1387"/>
                  </a:cubicBezTo>
                  <a:cubicBezTo>
                    <a:pt x="1140" y="1380"/>
                    <a:pt x="1144" y="1377"/>
                    <a:pt x="1145" y="1373"/>
                  </a:cubicBezTo>
                  <a:close/>
                  <a:moveTo>
                    <a:pt x="519" y="1395"/>
                  </a:moveTo>
                  <a:cubicBezTo>
                    <a:pt x="517" y="1397"/>
                    <a:pt x="518" y="1401"/>
                    <a:pt x="514" y="1401"/>
                  </a:cubicBezTo>
                  <a:cubicBezTo>
                    <a:pt x="511" y="1403"/>
                    <a:pt x="512" y="1398"/>
                    <a:pt x="511" y="1398"/>
                  </a:cubicBezTo>
                  <a:cubicBezTo>
                    <a:pt x="507" y="1397"/>
                    <a:pt x="503" y="1398"/>
                    <a:pt x="500" y="1395"/>
                  </a:cubicBezTo>
                  <a:cubicBezTo>
                    <a:pt x="499" y="1394"/>
                    <a:pt x="498" y="1393"/>
                    <a:pt x="497" y="1392"/>
                  </a:cubicBezTo>
                  <a:cubicBezTo>
                    <a:pt x="496" y="1391"/>
                    <a:pt x="497" y="1388"/>
                    <a:pt x="497" y="1387"/>
                  </a:cubicBezTo>
                  <a:cubicBezTo>
                    <a:pt x="496" y="1386"/>
                    <a:pt x="491" y="1384"/>
                    <a:pt x="492" y="1379"/>
                  </a:cubicBezTo>
                  <a:cubicBezTo>
                    <a:pt x="494" y="1379"/>
                    <a:pt x="493" y="1376"/>
                    <a:pt x="493" y="1374"/>
                  </a:cubicBezTo>
                  <a:cubicBezTo>
                    <a:pt x="495" y="1375"/>
                    <a:pt x="498" y="1375"/>
                    <a:pt x="500" y="1376"/>
                  </a:cubicBezTo>
                  <a:cubicBezTo>
                    <a:pt x="500" y="1376"/>
                    <a:pt x="499" y="1377"/>
                    <a:pt x="500" y="1378"/>
                  </a:cubicBezTo>
                  <a:cubicBezTo>
                    <a:pt x="500" y="1378"/>
                    <a:pt x="505" y="1378"/>
                    <a:pt x="506" y="1379"/>
                  </a:cubicBezTo>
                  <a:cubicBezTo>
                    <a:pt x="506" y="1380"/>
                    <a:pt x="505" y="1382"/>
                    <a:pt x="506" y="1382"/>
                  </a:cubicBezTo>
                  <a:cubicBezTo>
                    <a:pt x="506" y="1383"/>
                    <a:pt x="509" y="1383"/>
                    <a:pt x="509" y="1384"/>
                  </a:cubicBezTo>
                  <a:cubicBezTo>
                    <a:pt x="510" y="1384"/>
                    <a:pt x="509" y="1387"/>
                    <a:pt x="509" y="1387"/>
                  </a:cubicBezTo>
                  <a:cubicBezTo>
                    <a:pt x="511" y="1388"/>
                    <a:pt x="514" y="1389"/>
                    <a:pt x="514" y="1393"/>
                  </a:cubicBezTo>
                  <a:cubicBezTo>
                    <a:pt x="514" y="1395"/>
                    <a:pt x="517" y="1395"/>
                    <a:pt x="519" y="1395"/>
                  </a:cubicBezTo>
                  <a:close/>
                  <a:moveTo>
                    <a:pt x="1350" y="1379"/>
                  </a:moveTo>
                  <a:cubicBezTo>
                    <a:pt x="1359" y="1381"/>
                    <a:pt x="1344" y="1387"/>
                    <a:pt x="1350" y="1379"/>
                  </a:cubicBezTo>
                  <a:close/>
                  <a:moveTo>
                    <a:pt x="445" y="1384"/>
                  </a:moveTo>
                  <a:cubicBezTo>
                    <a:pt x="447" y="1390"/>
                    <a:pt x="428" y="1387"/>
                    <a:pt x="430" y="1382"/>
                  </a:cubicBezTo>
                  <a:cubicBezTo>
                    <a:pt x="432" y="1384"/>
                    <a:pt x="432" y="1381"/>
                    <a:pt x="433" y="1381"/>
                  </a:cubicBezTo>
                  <a:cubicBezTo>
                    <a:pt x="434" y="1381"/>
                    <a:pt x="434" y="1382"/>
                    <a:pt x="434" y="1382"/>
                  </a:cubicBezTo>
                  <a:cubicBezTo>
                    <a:pt x="437" y="1382"/>
                    <a:pt x="443" y="1381"/>
                    <a:pt x="445" y="1384"/>
                  </a:cubicBezTo>
                  <a:close/>
                  <a:moveTo>
                    <a:pt x="1182" y="1389"/>
                  </a:moveTo>
                  <a:cubicBezTo>
                    <a:pt x="1186" y="1389"/>
                    <a:pt x="1187" y="1392"/>
                    <a:pt x="1188" y="1387"/>
                  </a:cubicBezTo>
                  <a:cubicBezTo>
                    <a:pt x="1186" y="1385"/>
                    <a:pt x="1183" y="1385"/>
                    <a:pt x="1182" y="1389"/>
                  </a:cubicBezTo>
                  <a:close/>
                  <a:moveTo>
                    <a:pt x="439" y="1389"/>
                  </a:moveTo>
                  <a:cubicBezTo>
                    <a:pt x="446" y="1388"/>
                    <a:pt x="446" y="1394"/>
                    <a:pt x="452" y="1395"/>
                  </a:cubicBezTo>
                  <a:cubicBezTo>
                    <a:pt x="455" y="1398"/>
                    <a:pt x="445" y="1400"/>
                    <a:pt x="449" y="1404"/>
                  </a:cubicBezTo>
                  <a:cubicBezTo>
                    <a:pt x="449" y="1405"/>
                    <a:pt x="452" y="1404"/>
                    <a:pt x="452" y="1404"/>
                  </a:cubicBezTo>
                  <a:cubicBezTo>
                    <a:pt x="452" y="1408"/>
                    <a:pt x="448" y="1409"/>
                    <a:pt x="451" y="1411"/>
                  </a:cubicBezTo>
                  <a:cubicBezTo>
                    <a:pt x="453" y="1415"/>
                    <a:pt x="441" y="1413"/>
                    <a:pt x="447" y="1416"/>
                  </a:cubicBezTo>
                  <a:cubicBezTo>
                    <a:pt x="442" y="1420"/>
                    <a:pt x="437" y="1413"/>
                    <a:pt x="438" y="1406"/>
                  </a:cubicBezTo>
                  <a:cubicBezTo>
                    <a:pt x="441" y="1405"/>
                    <a:pt x="442" y="1404"/>
                    <a:pt x="444" y="1403"/>
                  </a:cubicBezTo>
                  <a:cubicBezTo>
                    <a:pt x="443" y="1401"/>
                    <a:pt x="441" y="1401"/>
                    <a:pt x="441" y="1398"/>
                  </a:cubicBezTo>
                  <a:cubicBezTo>
                    <a:pt x="440" y="1398"/>
                    <a:pt x="438" y="1398"/>
                    <a:pt x="437" y="1398"/>
                  </a:cubicBezTo>
                  <a:cubicBezTo>
                    <a:pt x="436" y="1395"/>
                    <a:pt x="436" y="1393"/>
                    <a:pt x="436" y="1390"/>
                  </a:cubicBezTo>
                  <a:cubicBezTo>
                    <a:pt x="438" y="1390"/>
                    <a:pt x="439" y="1390"/>
                    <a:pt x="439" y="1389"/>
                  </a:cubicBezTo>
                  <a:close/>
                  <a:moveTo>
                    <a:pt x="918" y="1393"/>
                  </a:moveTo>
                  <a:cubicBezTo>
                    <a:pt x="920" y="1401"/>
                    <a:pt x="915" y="1403"/>
                    <a:pt x="914" y="1408"/>
                  </a:cubicBezTo>
                  <a:cubicBezTo>
                    <a:pt x="911" y="1405"/>
                    <a:pt x="906" y="1406"/>
                    <a:pt x="901" y="1406"/>
                  </a:cubicBezTo>
                  <a:cubicBezTo>
                    <a:pt x="900" y="1405"/>
                    <a:pt x="900" y="1402"/>
                    <a:pt x="898" y="1401"/>
                  </a:cubicBezTo>
                  <a:cubicBezTo>
                    <a:pt x="896" y="1391"/>
                    <a:pt x="904" y="1386"/>
                    <a:pt x="912" y="1389"/>
                  </a:cubicBezTo>
                  <a:cubicBezTo>
                    <a:pt x="912" y="1389"/>
                    <a:pt x="912" y="1392"/>
                    <a:pt x="912" y="1392"/>
                  </a:cubicBezTo>
                  <a:cubicBezTo>
                    <a:pt x="913" y="1393"/>
                    <a:pt x="916" y="1393"/>
                    <a:pt x="918" y="1393"/>
                  </a:cubicBezTo>
                  <a:close/>
                  <a:moveTo>
                    <a:pt x="1723" y="1390"/>
                  </a:moveTo>
                  <a:cubicBezTo>
                    <a:pt x="1728" y="1391"/>
                    <a:pt x="1733" y="1392"/>
                    <a:pt x="1734" y="1397"/>
                  </a:cubicBezTo>
                  <a:cubicBezTo>
                    <a:pt x="1730" y="1400"/>
                    <a:pt x="1724" y="1397"/>
                    <a:pt x="1721" y="1395"/>
                  </a:cubicBezTo>
                  <a:cubicBezTo>
                    <a:pt x="1722" y="1394"/>
                    <a:pt x="1723" y="1392"/>
                    <a:pt x="1723" y="1390"/>
                  </a:cubicBezTo>
                  <a:close/>
                  <a:moveTo>
                    <a:pt x="621" y="1395"/>
                  </a:moveTo>
                  <a:cubicBezTo>
                    <a:pt x="622" y="1400"/>
                    <a:pt x="617" y="1399"/>
                    <a:pt x="619" y="1406"/>
                  </a:cubicBezTo>
                  <a:cubicBezTo>
                    <a:pt x="615" y="1406"/>
                    <a:pt x="614" y="1404"/>
                    <a:pt x="611" y="1403"/>
                  </a:cubicBezTo>
                  <a:cubicBezTo>
                    <a:pt x="609" y="1394"/>
                    <a:pt x="617" y="1390"/>
                    <a:pt x="621" y="1395"/>
                  </a:cubicBezTo>
                  <a:close/>
                  <a:moveTo>
                    <a:pt x="1774" y="1393"/>
                  </a:moveTo>
                  <a:cubicBezTo>
                    <a:pt x="1774" y="1395"/>
                    <a:pt x="1773" y="1398"/>
                    <a:pt x="1773" y="1398"/>
                  </a:cubicBezTo>
                  <a:cubicBezTo>
                    <a:pt x="1772" y="1398"/>
                    <a:pt x="1770" y="1396"/>
                    <a:pt x="1768" y="1397"/>
                  </a:cubicBezTo>
                  <a:cubicBezTo>
                    <a:pt x="1765" y="1397"/>
                    <a:pt x="1761" y="1397"/>
                    <a:pt x="1755" y="1398"/>
                  </a:cubicBezTo>
                  <a:cubicBezTo>
                    <a:pt x="1755" y="1398"/>
                    <a:pt x="1750" y="1401"/>
                    <a:pt x="1749" y="1400"/>
                  </a:cubicBezTo>
                  <a:cubicBezTo>
                    <a:pt x="1749" y="1400"/>
                    <a:pt x="1749" y="1398"/>
                    <a:pt x="1749" y="1398"/>
                  </a:cubicBezTo>
                  <a:cubicBezTo>
                    <a:pt x="1747" y="1398"/>
                    <a:pt x="1746" y="1400"/>
                    <a:pt x="1746" y="1400"/>
                  </a:cubicBezTo>
                  <a:cubicBezTo>
                    <a:pt x="1743" y="1399"/>
                    <a:pt x="1741" y="1397"/>
                    <a:pt x="1738" y="1398"/>
                  </a:cubicBezTo>
                  <a:cubicBezTo>
                    <a:pt x="1738" y="1397"/>
                    <a:pt x="1738" y="1395"/>
                    <a:pt x="1739" y="1393"/>
                  </a:cubicBezTo>
                  <a:cubicBezTo>
                    <a:pt x="1753" y="1389"/>
                    <a:pt x="1759" y="1395"/>
                    <a:pt x="1774" y="1393"/>
                  </a:cubicBezTo>
                  <a:close/>
                  <a:moveTo>
                    <a:pt x="1291" y="1395"/>
                  </a:moveTo>
                  <a:cubicBezTo>
                    <a:pt x="1290" y="1401"/>
                    <a:pt x="1303" y="1399"/>
                    <a:pt x="1300" y="1393"/>
                  </a:cubicBezTo>
                  <a:cubicBezTo>
                    <a:pt x="1296" y="1393"/>
                    <a:pt x="1293" y="1393"/>
                    <a:pt x="1291" y="1395"/>
                  </a:cubicBezTo>
                  <a:close/>
                  <a:moveTo>
                    <a:pt x="1693" y="1398"/>
                  </a:moveTo>
                  <a:cubicBezTo>
                    <a:pt x="1688" y="1397"/>
                    <a:pt x="1687" y="1401"/>
                    <a:pt x="1681" y="1400"/>
                  </a:cubicBezTo>
                  <a:cubicBezTo>
                    <a:pt x="1681" y="1398"/>
                    <a:pt x="1681" y="1397"/>
                    <a:pt x="1681" y="1395"/>
                  </a:cubicBezTo>
                  <a:cubicBezTo>
                    <a:pt x="1684" y="1392"/>
                    <a:pt x="1694" y="1392"/>
                    <a:pt x="1693" y="1398"/>
                  </a:cubicBezTo>
                  <a:close/>
                  <a:moveTo>
                    <a:pt x="1797" y="1397"/>
                  </a:moveTo>
                  <a:cubicBezTo>
                    <a:pt x="1800" y="1391"/>
                    <a:pt x="1787" y="1393"/>
                    <a:pt x="1787" y="1395"/>
                  </a:cubicBezTo>
                  <a:cubicBezTo>
                    <a:pt x="1789" y="1397"/>
                    <a:pt x="1793" y="1397"/>
                    <a:pt x="1797" y="1397"/>
                  </a:cubicBezTo>
                  <a:close/>
                  <a:moveTo>
                    <a:pt x="651" y="1395"/>
                  </a:moveTo>
                  <a:cubicBezTo>
                    <a:pt x="653" y="1395"/>
                    <a:pt x="656" y="1395"/>
                    <a:pt x="659" y="1395"/>
                  </a:cubicBezTo>
                  <a:cubicBezTo>
                    <a:pt x="659" y="1401"/>
                    <a:pt x="664" y="1403"/>
                    <a:pt x="664" y="1409"/>
                  </a:cubicBezTo>
                  <a:cubicBezTo>
                    <a:pt x="661" y="1409"/>
                    <a:pt x="657" y="1409"/>
                    <a:pt x="654" y="1409"/>
                  </a:cubicBezTo>
                  <a:cubicBezTo>
                    <a:pt x="654" y="1407"/>
                    <a:pt x="655" y="1405"/>
                    <a:pt x="654" y="1403"/>
                  </a:cubicBezTo>
                  <a:cubicBezTo>
                    <a:pt x="653" y="1400"/>
                    <a:pt x="649" y="1401"/>
                    <a:pt x="651" y="1395"/>
                  </a:cubicBezTo>
                  <a:close/>
                  <a:moveTo>
                    <a:pt x="1027" y="1401"/>
                  </a:moveTo>
                  <a:cubicBezTo>
                    <a:pt x="1023" y="1405"/>
                    <a:pt x="1019" y="1401"/>
                    <a:pt x="1014" y="1401"/>
                  </a:cubicBezTo>
                  <a:cubicBezTo>
                    <a:pt x="1014" y="1393"/>
                    <a:pt x="1026" y="1394"/>
                    <a:pt x="1027" y="1401"/>
                  </a:cubicBezTo>
                  <a:close/>
                  <a:moveTo>
                    <a:pt x="1330" y="1395"/>
                  </a:moveTo>
                  <a:cubicBezTo>
                    <a:pt x="1333" y="1395"/>
                    <a:pt x="1336" y="1395"/>
                    <a:pt x="1339" y="1395"/>
                  </a:cubicBezTo>
                  <a:cubicBezTo>
                    <a:pt x="1340" y="1401"/>
                    <a:pt x="1337" y="1405"/>
                    <a:pt x="1331" y="1404"/>
                  </a:cubicBezTo>
                  <a:cubicBezTo>
                    <a:pt x="1329" y="1400"/>
                    <a:pt x="1332" y="1400"/>
                    <a:pt x="1330" y="1395"/>
                  </a:cubicBezTo>
                  <a:close/>
                  <a:moveTo>
                    <a:pt x="1852" y="1398"/>
                  </a:moveTo>
                  <a:cubicBezTo>
                    <a:pt x="1854" y="1399"/>
                    <a:pt x="1855" y="1400"/>
                    <a:pt x="1858" y="1400"/>
                  </a:cubicBezTo>
                  <a:cubicBezTo>
                    <a:pt x="1859" y="1394"/>
                    <a:pt x="1852" y="1394"/>
                    <a:pt x="1852" y="1398"/>
                  </a:cubicBezTo>
                  <a:close/>
                  <a:moveTo>
                    <a:pt x="962" y="1406"/>
                  </a:moveTo>
                  <a:cubicBezTo>
                    <a:pt x="955" y="1406"/>
                    <a:pt x="949" y="1406"/>
                    <a:pt x="945" y="1404"/>
                  </a:cubicBezTo>
                  <a:cubicBezTo>
                    <a:pt x="945" y="1403"/>
                    <a:pt x="945" y="1401"/>
                    <a:pt x="945" y="1400"/>
                  </a:cubicBezTo>
                  <a:cubicBezTo>
                    <a:pt x="949" y="1397"/>
                    <a:pt x="954" y="1398"/>
                    <a:pt x="959" y="1401"/>
                  </a:cubicBezTo>
                  <a:cubicBezTo>
                    <a:pt x="960" y="1402"/>
                    <a:pt x="962" y="1403"/>
                    <a:pt x="962" y="1406"/>
                  </a:cubicBezTo>
                  <a:close/>
                  <a:moveTo>
                    <a:pt x="1395" y="1401"/>
                  </a:moveTo>
                  <a:cubicBezTo>
                    <a:pt x="1398" y="1403"/>
                    <a:pt x="1400" y="1401"/>
                    <a:pt x="1404" y="1403"/>
                  </a:cubicBezTo>
                  <a:cubicBezTo>
                    <a:pt x="1405" y="1398"/>
                    <a:pt x="1395" y="1396"/>
                    <a:pt x="1395" y="1401"/>
                  </a:cubicBezTo>
                  <a:close/>
                  <a:moveTo>
                    <a:pt x="603" y="1412"/>
                  </a:moveTo>
                  <a:cubicBezTo>
                    <a:pt x="604" y="1414"/>
                    <a:pt x="606" y="1413"/>
                    <a:pt x="606" y="1416"/>
                  </a:cubicBezTo>
                  <a:cubicBezTo>
                    <a:pt x="608" y="1415"/>
                    <a:pt x="608" y="1412"/>
                    <a:pt x="611" y="1412"/>
                  </a:cubicBezTo>
                  <a:cubicBezTo>
                    <a:pt x="614" y="1415"/>
                    <a:pt x="611" y="1419"/>
                    <a:pt x="606" y="1419"/>
                  </a:cubicBezTo>
                  <a:cubicBezTo>
                    <a:pt x="607" y="1423"/>
                    <a:pt x="613" y="1426"/>
                    <a:pt x="605" y="1427"/>
                  </a:cubicBezTo>
                  <a:cubicBezTo>
                    <a:pt x="605" y="1423"/>
                    <a:pt x="608" y="1421"/>
                    <a:pt x="602" y="1422"/>
                  </a:cubicBezTo>
                  <a:cubicBezTo>
                    <a:pt x="602" y="1420"/>
                    <a:pt x="604" y="1421"/>
                    <a:pt x="605" y="1420"/>
                  </a:cubicBezTo>
                  <a:cubicBezTo>
                    <a:pt x="605" y="1419"/>
                    <a:pt x="603" y="1419"/>
                    <a:pt x="603" y="1417"/>
                  </a:cubicBezTo>
                  <a:cubicBezTo>
                    <a:pt x="600" y="1420"/>
                    <a:pt x="601" y="1421"/>
                    <a:pt x="602" y="1425"/>
                  </a:cubicBezTo>
                  <a:cubicBezTo>
                    <a:pt x="602" y="1429"/>
                    <a:pt x="608" y="1426"/>
                    <a:pt x="607" y="1431"/>
                  </a:cubicBezTo>
                  <a:cubicBezTo>
                    <a:pt x="600" y="1430"/>
                    <a:pt x="601" y="1433"/>
                    <a:pt x="602" y="1438"/>
                  </a:cubicBezTo>
                  <a:cubicBezTo>
                    <a:pt x="599" y="1438"/>
                    <a:pt x="598" y="1437"/>
                    <a:pt x="596" y="1436"/>
                  </a:cubicBezTo>
                  <a:cubicBezTo>
                    <a:pt x="595" y="1433"/>
                    <a:pt x="599" y="1434"/>
                    <a:pt x="599" y="1431"/>
                  </a:cubicBezTo>
                  <a:cubicBezTo>
                    <a:pt x="599" y="1428"/>
                    <a:pt x="595" y="1432"/>
                    <a:pt x="594" y="1431"/>
                  </a:cubicBezTo>
                  <a:cubicBezTo>
                    <a:pt x="593" y="1430"/>
                    <a:pt x="593" y="1432"/>
                    <a:pt x="590" y="1431"/>
                  </a:cubicBezTo>
                  <a:cubicBezTo>
                    <a:pt x="588" y="1431"/>
                    <a:pt x="587" y="1429"/>
                    <a:pt x="585" y="1430"/>
                  </a:cubicBezTo>
                  <a:cubicBezTo>
                    <a:pt x="585" y="1425"/>
                    <a:pt x="591" y="1427"/>
                    <a:pt x="596" y="1427"/>
                  </a:cubicBezTo>
                  <a:cubicBezTo>
                    <a:pt x="595" y="1425"/>
                    <a:pt x="592" y="1425"/>
                    <a:pt x="590" y="1425"/>
                  </a:cubicBezTo>
                  <a:cubicBezTo>
                    <a:pt x="589" y="1422"/>
                    <a:pt x="586" y="1421"/>
                    <a:pt x="586" y="1417"/>
                  </a:cubicBezTo>
                  <a:cubicBezTo>
                    <a:pt x="583" y="1417"/>
                    <a:pt x="581" y="1417"/>
                    <a:pt x="582" y="1420"/>
                  </a:cubicBezTo>
                  <a:cubicBezTo>
                    <a:pt x="578" y="1419"/>
                    <a:pt x="583" y="1413"/>
                    <a:pt x="583" y="1411"/>
                  </a:cubicBezTo>
                  <a:cubicBezTo>
                    <a:pt x="582" y="1408"/>
                    <a:pt x="579" y="1407"/>
                    <a:pt x="580" y="1403"/>
                  </a:cubicBezTo>
                  <a:cubicBezTo>
                    <a:pt x="582" y="1400"/>
                    <a:pt x="586" y="1399"/>
                    <a:pt x="592" y="1400"/>
                  </a:cubicBezTo>
                  <a:cubicBezTo>
                    <a:pt x="593" y="1405"/>
                    <a:pt x="603" y="1403"/>
                    <a:pt x="603" y="1409"/>
                  </a:cubicBezTo>
                  <a:cubicBezTo>
                    <a:pt x="605" y="1409"/>
                    <a:pt x="607" y="1410"/>
                    <a:pt x="608" y="1408"/>
                  </a:cubicBezTo>
                  <a:cubicBezTo>
                    <a:pt x="612" y="1412"/>
                    <a:pt x="605" y="1411"/>
                    <a:pt x="603" y="1412"/>
                  </a:cubicBezTo>
                  <a:close/>
                  <a:moveTo>
                    <a:pt x="842" y="1401"/>
                  </a:moveTo>
                  <a:cubicBezTo>
                    <a:pt x="842" y="1404"/>
                    <a:pt x="840" y="1405"/>
                    <a:pt x="841" y="1408"/>
                  </a:cubicBezTo>
                  <a:cubicBezTo>
                    <a:pt x="838" y="1408"/>
                    <a:pt x="835" y="1408"/>
                    <a:pt x="833" y="1408"/>
                  </a:cubicBezTo>
                  <a:cubicBezTo>
                    <a:pt x="833" y="1406"/>
                    <a:pt x="833" y="1403"/>
                    <a:pt x="833" y="1401"/>
                  </a:cubicBezTo>
                  <a:cubicBezTo>
                    <a:pt x="835" y="1399"/>
                    <a:pt x="840" y="1399"/>
                    <a:pt x="842" y="1401"/>
                  </a:cubicBezTo>
                  <a:close/>
                  <a:moveTo>
                    <a:pt x="1504" y="1403"/>
                  </a:moveTo>
                  <a:cubicBezTo>
                    <a:pt x="1506" y="1405"/>
                    <a:pt x="1511" y="1405"/>
                    <a:pt x="1511" y="1401"/>
                  </a:cubicBezTo>
                  <a:cubicBezTo>
                    <a:pt x="1510" y="1399"/>
                    <a:pt x="1504" y="1399"/>
                    <a:pt x="1504" y="1403"/>
                  </a:cubicBezTo>
                  <a:close/>
                  <a:moveTo>
                    <a:pt x="1616" y="1400"/>
                  </a:moveTo>
                  <a:cubicBezTo>
                    <a:pt x="1622" y="1399"/>
                    <a:pt x="1625" y="1402"/>
                    <a:pt x="1623" y="1409"/>
                  </a:cubicBezTo>
                  <a:cubicBezTo>
                    <a:pt x="1619" y="1409"/>
                    <a:pt x="1615" y="1409"/>
                    <a:pt x="1611" y="1409"/>
                  </a:cubicBezTo>
                  <a:cubicBezTo>
                    <a:pt x="1610" y="1404"/>
                    <a:pt x="1616" y="1406"/>
                    <a:pt x="1616" y="1400"/>
                  </a:cubicBezTo>
                  <a:close/>
                  <a:moveTo>
                    <a:pt x="1123" y="1403"/>
                  </a:moveTo>
                  <a:cubicBezTo>
                    <a:pt x="1129" y="1404"/>
                    <a:pt x="1124" y="1410"/>
                    <a:pt x="1119" y="1409"/>
                  </a:cubicBezTo>
                  <a:cubicBezTo>
                    <a:pt x="1119" y="1408"/>
                    <a:pt x="1119" y="1406"/>
                    <a:pt x="1119" y="1404"/>
                  </a:cubicBezTo>
                  <a:cubicBezTo>
                    <a:pt x="1121" y="1405"/>
                    <a:pt x="1123" y="1405"/>
                    <a:pt x="1123" y="1403"/>
                  </a:cubicBezTo>
                  <a:close/>
                  <a:moveTo>
                    <a:pt x="407" y="1404"/>
                  </a:moveTo>
                  <a:cubicBezTo>
                    <a:pt x="414" y="1406"/>
                    <a:pt x="406" y="1414"/>
                    <a:pt x="407" y="1404"/>
                  </a:cubicBezTo>
                  <a:close/>
                  <a:moveTo>
                    <a:pt x="704" y="1406"/>
                  </a:moveTo>
                  <a:cubicBezTo>
                    <a:pt x="702" y="1405"/>
                    <a:pt x="700" y="1404"/>
                    <a:pt x="696" y="1404"/>
                  </a:cubicBezTo>
                  <a:cubicBezTo>
                    <a:pt x="695" y="1410"/>
                    <a:pt x="704" y="1411"/>
                    <a:pt x="704" y="1406"/>
                  </a:cubicBezTo>
                  <a:close/>
                  <a:moveTo>
                    <a:pt x="876" y="1408"/>
                  </a:moveTo>
                  <a:cubicBezTo>
                    <a:pt x="878" y="1409"/>
                    <a:pt x="884" y="1409"/>
                    <a:pt x="884" y="1404"/>
                  </a:cubicBezTo>
                  <a:cubicBezTo>
                    <a:pt x="880" y="1404"/>
                    <a:pt x="876" y="1404"/>
                    <a:pt x="876" y="1408"/>
                  </a:cubicBezTo>
                  <a:close/>
                  <a:moveTo>
                    <a:pt x="1561" y="1409"/>
                  </a:moveTo>
                  <a:cubicBezTo>
                    <a:pt x="1561" y="1414"/>
                    <a:pt x="1552" y="1413"/>
                    <a:pt x="1550" y="1411"/>
                  </a:cubicBezTo>
                  <a:cubicBezTo>
                    <a:pt x="1549" y="1406"/>
                    <a:pt x="1553" y="1408"/>
                    <a:pt x="1553" y="1404"/>
                  </a:cubicBezTo>
                  <a:cubicBezTo>
                    <a:pt x="1559" y="1403"/>
                    <a:pt x="1558" y="1408"/>
                    <a:pt x="1561" y="1409"/>
                  </a:cubicBezTo>
                  <a:close/>
                  <a:moveTo>
                    <a:pt x="1589" y="1463"/>
                  </a:moveTo>
                  <a:cubicBezTo>
                    <a:pt x="1589" y="1465"/>
                    <a:pt x="1597" y="1463"/>
                    <a:pt x="1595" y="1471"/>
                  </a:cubicBezTo>
                  <a:cubicBezTo>
                    <a:pt x="1589" y="1472"/>
                    <a:pt x="1578" y="1474"/>
                    <a:pt x="1581" y="1465"/>
                  </a:cubicBezTo>
                  <a:cubicBezTo>
                    <a:pt x="1582" y="1464"/>
                    <a:pt x="1586" y="1465"/>
                    <a:pt x="1586" y="1465"/>
                  </a:cubicBezTo>
                  <a:cubicBezTo>
                    <a:pt x="1585" y="1461"/>
                    <a:pt x="1575" y="1463"/>
                    <a:pt x="1574" y="1465"/>
                  </a:cubicBezTo>
                  <a:cubicBezTo>
                    <a:pt x="1573" y="1466"/>
                    <a:pt x="1577" y="1467"/>
                    <a:pt x="1577" y="1468"/>
                  </a:cubicBezTo>
                  <a:cubicBezTo>
                    <a:pt x="1577" y="1470"/>
                    <a:pt x="1572" y="1471"/>
                    <a:pt x="1572" y="1474"/>
                  </a:cubicBezTo>
                  <a:cubicBezTo>
                    <a:pt x="1569" y="1474"/>
                    <a:pt x="1567" y="1474"/>
                    <a:pt x="1564" y="1474"/>
                  </a:cubicBezTo>
                  <a:cubicBezTo>
                    <a:pt x="1563" y="1472"/>
                    <a:pt x="1560" y="1457"/>
                    <a:pt x="1568" y="1460"/>
                  </a:cubicBezTo>
                  <a:cubicBezTo>
                    <a:pt x="1567" y="1457"/>
                    <a:pt x="1562" y="1459"/>
                    <a:pt x="1562" y="1457"/>
                  </a:cubicBezTo>
                  <a:cubicBezTo>
                    <a:pt x="1564" y="1451"/>
                    <a:pt x="1563" y="1442"/>
                    <a:pt x="1571" y="1443"/>
                  </a:cubicBezTo>
                  <a:cubicBezTo>
                    <a:pt x="1570" y="1439"/>
                    <a:pt x="1560" y="1443"/>
                    <a:pt x="1562" y="1436"/>
                  </a:cubicBezTo>
                  <a:cubicBezTo>
                    <a:pt x="1569" y="1437"/>
                    <a:pt x="1572" y="1429"/>
                    <a:pt x="1567" y="1427"/>
                  </a:cubicBezTo>
                  <a:cubicBezTo>
                    <a:pt x="1570" y="1424"/>
                    <a:pt x="1569" y="1425"/>
                    <a:pt x="1569" y="1419"/>
                  </a:cubicBezTo>
                  <a:cubicBezTo>
                    <a:pt x="1577" y="1420"/>
                    <a:pt x="1584" y="1416"/>
                    <a:pt x="1581" y="1409"/>
                  </a:cubicBezTo>
                  <a:cubicBezTo>
                    <a:pt x="1583" y="1408"/>
                    <a:pt x="1584" y="1407"/>
                    <a:pt x="1584" y="1409"/>
                  </a:cubicBezTo>
                  <a:cubicBezTo>
                    <a:pt x="1588" y="1408"/>
                    <a:pt x="1588" y="1403"/>
                    <a:pt x="1594" y="1404"/>
                  </a:cubicBezTo>
                  <a:cubicBezTo>
                    <a:pt x="1594" y="1407"/>
                    <a:pt x="1594" y="1409"/>
                    <a:pt x="1594" y="1411"/>
                  </a:cubicBezTo>
                  <a:cubicBezTo>
                    <a:pt x="1590" y="1411"/>
                    <a:pt x="1586" y="1412"/>
                    <a:pt x="1584" y="1414"/>
                  </a:cubicBezTo>
                  <a:cubicBezTo>
                    <a:pt x="1587" y="1418"/>
                    <a:pt x="1589" y="1413"/>
                    <a:pt x="1594" y="1414"/>
                  </a:cubicBezTo>
                  <a:cubicBezTo>
                    <a:pt x="1594" y="1414"/>
                    <a:pt x="1591" y="1417"/>
                    <a:pt x="1592" y="1417"/>
                  </a:cubicBezTo>
                  <a:cubicBezTo>
                    <a:pt x="1594" y="1418"/>
                    <a:pt x="1603" y="1418"/>
                    <a:pt x="1609" y="1419"/>
                  </a:cubicBezTo>
                  <a:cubicBezTo>
                    <a:pt x="1609" y="1420"/>
                    <a:pt x="1609" y="1421"/>
                    <a:pt x="1609" y="1422"/>
                  </a:cubicBezTo>
                  <a:cubicBezTo>
                    <a:pt x="1611" y="1422"/>
                    <a:pt x="1610" y="1419"/>
                    <a:pt x="1611" y="1417"/>
                  </a:cubicBezTo>
                  <a:cubicBezTo>
                    <a:pt x="1616" y="1418"/>
                    <a:pt x="1617" y="1415"/>
                    <a:pt x="1621" y="1416"/>
                  </a:cubicBezTo>
                  <a:cubicBezTo>
                    <a:pt x="1623" y="1422"/>
                    <a:pt x="1616" y="1423"/>
                    <a:pt x="1614" y="1420"/>
                  </a:cubicBezTo>
                  <a:cubicBezTo>
                    <a:pt x="1612" y="1424"/>
                    <a:pt x="1618" y="1425"/>
                    <a:pt x="1612" y="1425"/>
                  </a:cubicBezTo>
                  <a:cubicBezTo>
                    <a:pt x="1612" y="1430"/>
                    <a:pt x="1619" y="1427"/>
                    <a:pt x="1621" y="1430"/>
                  </a:cubicBezTo>
                  <a:cubicBezTo>
                    <a:pt x="1621" y="1433"/>
                    <a:pt x="1617" y="1431"/>
                    <a:pt x="1616" y="1435"/>
                  </a:cubicBezTo>
                  <a:cubicBezTo>
                    <a:pt x="1616" y="1436"/>
                    <a:pt x="1613" y="1437"/>
                    <a:pt x="1612" y="1438"/>
                  </a:cubicBezTo>
                  <a:cubicBezTo>
                    <a:pt x="1611" y="1443"/>
                    <a:pt x="1612" y="1445"/>
                    <a:pt x="1613" y="1449"/>
                  </a:cubicBezTo>
                  <a:cubicBezTo>
                    <a:pt x="1611" y="1448"/>
                    <a:pt x="1610" y="1447"/>
                    <a:pt x="1610" y="1449"/>
                  </a:cubicBezTo>
                  <a:cubicBezTo>
                    <a:pt x="1607" y="1448"/>
                    <a:pt x="1606" y="1446"/>
                    <a:pt x="1608" y="1444"/>
                  </a:cubicBezTo>
                  <a:cubicBezTo>
                    <a:pt x="1605" y="1443"/>
                    <a:pt x="1605" y="1446"/>
                    <a:pt x="1605" y="1449"/>
                  </a:cubicBezTo>
                  <a:cubicBezTo>
                    <a:pt x="1598" y="1448"/>
                    <a:pt x="1595" y="1452"/>
                    <a:pt x="1588" y="1450"/>
                  </a:cubicBezTo>
                  <a:cubicBezTo>
                    <a:pt x="1590" y="1446"/>
                    <a:pt x="1583" y="1441"/>
                    <a:pt x="1590" y="1441"/>
                  </a:cubicBezTo>
                  <a:cubicBezTo>
                    <a:pt x="1589" y="1439"/>
                    <a:pt x="1586" y="1440"/>
                    <a:pt x="1584" y="1439"/>
                  </a:cubicBezTo>
                  <a:cubicBezTo>
                    <a:pt x="1581" y="1438"/>
                    <a:pt x="1584" y="1432"/>
                    <a:pt x="1579" y="1433"/>
                  </a:cubicBezTo>
                  <a:cubicBezTo>
                    <a:pt x="1578" y="1429"/>
                    <a:pt x="1579" y="1423"/>
                    <a:pt x="1575" y="1424"/>
                  </a:cubicBezTo>
                  <a:cubicBezTo>
                    <a:pt x="1571" y="1425"/>
                    <a:pt x="1573" y="1433"/>
                    <a:pt x="1570" y="1435"/>
                  </a:cubicBezTo>
                  <a:cubicBezTo>
                    <a:pt x="1571" y="1437"/>
                    <a:pt x="1575" y="1438"/>
                    <a:pt x="1577" y="1439"/>
                  </a:cubicBezTo>
                  <a:cubicBezTo>
                    <a:pt x="1575" y="1442"/>
                    <a:pt x="1576" y="1443"/>
                    <a:pt x="1577" y="1447"/>
                  </a:cubicBezTo>
                  <a:cubicBezTo>
                    <a:pt x="1577" y="1448"/>
                    <a:pt x="1579" y="1449"/>
                    <a:pt x="1579" y="1449"/>
                  </a:cubicBezTo>
                  <a:cubicBezTo>
                    <a:pt x="1579" y="1450"/>
                    <a:pt x="1578" y="1451"/>
                    <a:pt x="1577" y="1450"/>
                  </a:cubicBezTo>
                  <a:cubicBezTo>
                    <a:pt x="1580" y="1456"/>
                    <a:pt x="1584" y="1457"/>
                    <a:pt x="1592" y="1457"/>
                  </a:cubicBezTo>
                  <a:cubicBezTo>
                    <a:pt x="1593" y="1460"/>
                    <a:pt x="1592" y="1463"/>
                    <a:pt x="1589" y="1463"/>
                  </a:cubicBezTo>
                  <a:close/>
                  <a:moveTo>
                    <a:pt x="1064" y="1408"/>
                  </a:moveTo>
                  <a:cubicBezTo>
                    <a:pt x="1064" y="1413"/>
                    <a:pt x="1063" y="1417"/>
                    <a:pt x="1056" y="1416"/>
                  </a:cubicBezTo>
                  <a:cubicBezTo>
                    <a:pt x="1056" y="1413"/>
                    <a:pt x="1056" y="1411"/>
                    <a:pt x="1056" y="1409"/>
                  </a:cubicBezTo>
                  <a:cubicBezTo>
                    <a:pt x="1058" y="1408"/>
                    <a:pt x="1061" y="1407"/>
                    <a:pt x="1064" y="1408"/>
                  </a:cubicBezTo>
                  <a:close/>
                  <a:moveTo>
                    <a:pt x="1514" y="1416"/>
                  </a:moveTo>
                  <a:cubicBezTo>
                    <a:pt x="1509" y="1416"/>
                    <a:pt x="1506" y="1415"/>
                    <a:pt x="1504" y="1412"/>
                  </a:cubicBezTo>
                  <a:cubicBezTo>
                    <a:pt x="1504" y="1406"/>
                    <a:pt x="1516" y="1411"/>
                    <a:pt x="1514" y="1416"/>
                  </a:cubicBezTo>
                  <a:close/>
                  <a:moveTo>
                    <a:pt x="574" y="1411"/>
                  </a:moveTo>
                  <a:cubicBezTo>
                    <a:pt x="575" y="1412"/>
                    <a:pt x="576" y="1412"/>
                    <a:pt x="578" y="1412"/>
                  </a:cubicBezTo>
                  <a:cubicBezTo>
                    <a:pt x="578" y="1416"/>
                    <a:pt x="576" y="1416"/>
                    <a:pt x="574" y="1414"/>
                  </a:cubicBezTo>
                  <a:cubicBezTo>
                    <a:pt x="574" y="1413"/>
                    <a:pt x="574" y="1412"/>
                    <a:pt x="574" y="1411"/>
                  </a:cubicBezTo>
                  <a:close/>
                  <a:moveTo>
                    <a:pt x="665" y="1412"/>
                  </a:moveTo>
                  <a:cubicBezTo>
                    <a:pt x="665" y="1411"/>
                    <a:pt x="661" y="1410"/>
                    <a:pt x="661" y="1412"/>
                  </a:cubicBezTo>
                  <a:cubicBezTo>
                    <a:pt x="660" y="1416"/>
                    <a:pt x="667" y="1416"/>
                    <a:pt x="665" y="1412"/>
                  </a:cubicBezTo>
                  <a:close/>
                  <a:moveTo>
                    <a:pt x="997" y="1411"/>
                  </a:moveTo>
                  <a:cubicBezTo>
                    <a:pt x="998" y="1414"/>
                    <a:pt x="1001" y="1415"/>
                    <a:pt x="1001" y="1420"/>
                  </a:cubicBezTo>
                  <a:cubicBezTo>
                    <a:pt x="996" y="1419"/>
                    <a:pt x="995" y="1422"/>
                    <a:pt x="991" y="1422"/>
                  </a:cubicBezTo>
                  <a:cubicBezTo>
                    <a:pt x="992" y="1417"/>
                    <a:pt x="987" y="1418"/>
                    <a:pt x="988" y="1412"/>
                  </a:cubicBezTo>
                  <a:cubicBezTo>
                    <a:pt x="990" y="1411"/>
                    <a:pt x="994" y="1411"/>
                    <a:pt x="997" y="1411"/>
                  </a:cubicBezTo>
                  <a:close/>
                  <a:moveTo>
                    <a:pt x="889" y="1412"/>
                  </a:moveTo>
                  <a:cubicBezTo>
                    <a:pt x="890" y="1417"/>
                    <a:pt x="886" y="1418"/>
                    <a:pt x="887" y="1424"/>
                  </a:cubicBezTo>
                  <a:cubicBezTo>
                    <a:pt x="885" y="1424"/>
                    <a:pt x="882" y="1424"/>
                    <a:pt x="880" y="1424"/>
                  </a:cubicBezTo>
                  <a:cubicBezTo>
                    <a:pt x="880" y="1420"/>
                    <a:pt x="880" y="1417"/>
                    <a:pt x="880" y="1414"/>
                  </a:cubicBezTo>
                  <a:cubicBezTo>
                    <a:pt x="884" y="1415"/>
                    <a:pt x="884" y="1411"/>
                    <a:pt x="889" y="1412"/>
                  </a:cubicBezTo>
                  <a:close/>
                  <a:moveTo>
                    <a:pt x="1345" y="1425"/>
                  </a:moveTo>
                  <a:cubicBezTo>
                    <a:pt x="1342" y="1425"/>
                    <a:pt x="1339" y="1425"/>
                    <a:pt x="1336" y="1425"/>
                  </a:cubicBezTo>
                  <a:cubicBezTo>
                    <a:pt x="1337" y="1420"/>
                    <a:pt x="1333" y="1420"/>
                    <a:pt x="1334" y="1416"/>
                  </a:cubicBezTo>
                  <a:cubicBezTo>
                    <a:pt x="1337" y="1414"/>
                    <a:pt x="1340" y="1411"/>
                    <a:pt x="1344" y="1414"/>
                  </a:cubicBezTo>
                  <a:cubicBezTo>
                    <a:pt x="1342" y="1420"/>
                    <a:pt x="1346" y="1420"/>
                    <a:pt x="1345" y="1425"/>
                  </a:cubicBezTo>
                  <a:close/>
                  <a:moveTo>
                    <a:pt x="923" y="1416"/>
                  </a:moveTo>
                  <a:cubicBezTo>
                    <a:pt x="930" y="1415"/>
                    <a:pt x="931" y="1420"/>
                    <a:pt x="931" y="1427"/>
                  </a:cubicBezTo>
                  <a:cubicBezTo>
                    <a:pt x="925" y="1425"/>
                    <a:pt x="923" y="1429"/>
                    <a:pt x="918" y="1428"/>
                  </a:cubicBezTo>
                  <a:cubicBezTo>
                    <a:pt x="918" y="1422"/>
                    <a:pt x="922" y="1420"/>
                    <a:pt x="923" y="1416"/>
                  </a:cubicBezTo>
                  <a:close/>
                  <a:moveTo>
                    <a:pt x="574" y="1417"/>
                  </a:moveTo>
                  <a:cubicBezTo>
                    <a:pt x="578" y="1417"/>
                    <a:pt x="577" y="1422"/>
                    <a:pt x="577" y="1427"/>
                  </a:cubicBezTo>
                  <a:cubicBezTo>
                    <a:pt x="576" y="1426"/>
                    <a:pt x="573" y="1424"/>
                    <a:pt x="573" y="1427"/>
                  </a:cubicBezTo>
                  <a:cubicBezTo>
                    <a:pt x="569" y="1427"/>
                    <a:pt x="572" y="1421"/>
                    <a:pt x="571" y="1419"/>
                  </a:cubicBezTo>
                  <a:cubicBezTo>
                    <a:pt x="573" y="1419"/>
                    <a:pt x="574" y="1418"/>
                    <a:pt x="574" y="1417"/>
                  </a:cubicBezTo>
                  <a:close/>
                  <a:moveTo>
                    <a:pt x="819" y="1417"/>
                  </a:moveTo>
                  <a:cubicBezTo>
                    <a:pt x="820" y="1418"/>
                    <a:pt x="823" y="1419"/>
                    <a:pt x="825" y="1419"/>
                  </a:cubicBezTo>
                  <a:cubicBezTo>
                    <a:pt x="825" y="1424"/>
                    <a:pt x="831" y="1428"/>
                    <a:pt x="827" y="1431"/>
                  </a:cubicBezTo>
                  <a:cubicBezTo>
                    <a:pt x="818" y="1433"/>
                    <a:pt x="813" y="1422"/>
                    <a:pt x="819" y="1417"/>
                  </a:cubicBezTo>
                  <a:close/>
                  <a:moveTo>
                    <a:pt x="1264" y="1419"/>
                  </a:moveTo>
                  <a:cubicBezTo>
                    <a:pt x="1263" y="1424"/>
                    <a:pt x="1271" y="1421"/>
                    <a:pt x="1274" y="1422"/>
                  </a:cubicBezTo>
                  <a:cubicBezTo>
                    <a:pt x="1275" y="1416"/>
                    <a:pt x="1267" y="1416"/>
                    <a:pt x="1264" y="1419"/>
                  </a:cubicBezTo>
                  <a:close/>
                  <a:moveTo>
                    <a:pt x="436" y="1419"/>
                  </a:moveTo>
                  <a:cubicBezTo>
                    <a:pt x="439" y="1419"/>
                    <a:pt x="443" y="1419"/>
                    <a:pt x="447" y="1419"/>
                  </a:cubicBezTo>
                  <a:cubicBezTo>
                    <a:pt x="446" y="1425"/>
                    <a:pt x="436" y="1427"/>
                    <a:pt x="436" y="1419"/>
                  </a:cubicBezTo>
                  <a:close/>
                  <a:moveTo>
                    <a:pt x="1379" y="1419"/>
                  </a:moveTo>
                  <a:cubicBezTo>
                    <a:pt x="1382" y="1419"/>
                    <a:pt x="1385" y="1419"/>
                    <a:pt x="1389" y="1419"/>
                  </a:cubicBezTo>
                  <a:cubicBezTo>
                    <a:pt x="1389" y="1426"/>
                    <a:pt x="1388" y="1432"/>
                    <a:pt x="1381" y="1431"/>
                  </a:cubicBezTo>
                  <a:cubicBezTo>
                    <a:pt x="1378" y="1426"/>
                    <a:pt x="1378" y="1425"/>
                    <a:pt x="1379" y="1419"/>
                  </a:cubicBezTo>
                  <a:close/>
                  <a:moveTo>
                    <a:pt x="1562" y="1425"/>
                  </a:moveTo>
                  <a:cubicBezTo>
                    <a:pt x="1561" y="1425"/>
                    <a:pt x="1559" y="1425"/>
                    <a:pt x="1558" y="1425"/>
                  </a:cubicBezTo>
                  <a:cubicBezTo>
                    <a:pt x="1557" y="1428"/>
                    <a:pt x="1559" y="1428"/>
                    <a:pt x="1559" y="1430"/>
                  </a:cubicBezTo>
                  <a:cubicBezTo>
                    <a:pt x="1559" y="1435"/>
                    <a:pt x="1554" y="1434"/>
                    <a:pt x="1556" y="1441"/>
                  </a:cubicBezTo>
                  <a:cubicBezTo>
                    <a:pt x="1552" y="1441"/>
                    <a:pt x="1547" y="1441"/>
                    <a:pt x="1543" y="1441"/>
                  </a:cubicBezTo>
                  <a:cubicBezTo>
                    <a:pt x="1542" y="1436"/>
                    <a:pt x="1548" y="1438"/>
                    <a:pt x="1547" y="1433"/>
                  </a:cubicBezTo>
                  <a:cubicBezTo>
                    <a:pt x="1546" y="1429"/>
                    <a:pt x="1542" y="1429"/>
                    <a:pt x="1540" y="1431"/>
                  </a:cubicBezTo>
                  <a:cubicBezTo>
                    <a:pt x="1538" y="1430"/>
                    <a:pt x="1542" y="1430"/>
                    <a:pt x="1542" y="1428"/>
                  </a:cubicBezTo>
                  <a:cubicBezTo>
                    <a:pt x="1542" y="1426"/>
                    <a:pt x="1544" y="1423"/>
                    <a:pt x="1545" y="1420"/>
                  </a:cubicBezTo>
                  <a:cubicBezTo>
                    <a:pt x="1550" y="1420"/>
                    <a:pt x="1561" y="1415"/>
                    <a:pt x="1562" y="1425"/>
                  </a:cubicBezTo>
                  <a:close/>
                  <a:moveTo>
                    <a:pt x="1038" y="1424"/>
                  </a:moveTo>
                  <a:cubicBezTo>
                    <a:pt x="1040" y="1426"/>
                    <a:pt x="1047" y="1426"/>
                    <a:pt x="1047" y="1422"/>
                  </a:cubicBezTo>
                  <a:cubicBezTo>
                    <a:pt x="1045" y="1420"/>
                    <a:pt x="1038" y="1419"/>
                    <a:pt x="1038" y="1424"/>
                  </a:cubicBezTo>
                  <a:close/>
                  <a:moveTo>
                    <a:pt x="566" y="1425"/>
                  </a:moveTo>
                  <a:cubicBezTo>
                    <a:pt x="568" y="1424"/>
                    <a:pt x="567" y="1425"/>
                    <a:pt x="565" y="1424"/>
                  </a:cubicBezTo>
                  <a:cubicBezTo>
                    <a:pt x="565" y="1423"/>
                    <a:pt x="563" y="1421"/>
                    <a:pt x="563" y="1424"/>
                  </a:cubicBezTo>
                  <a:cubicBezTo>
                    <a:pt x="563" y="1424"/>
                    <a:pt x="565" y="1423"/>
                    <a:pt x="565" y="1424"/>
                  </a:cubicBezTo>
                  <a:cubicBezTo>
                    <a:pt x="566" y="1425"/>
                    <a:pt x="564" y="1427"/>
                    <a:pt x="566" y="1425"/>
                  </a:cubicBezTo>
                  <a:close/>
                  <a:moveTo>
                    <a:pt x="1818" y="1428"/>
                  </a:moveTo>
                  <a:cubicBezTo>
                    <a:pt x="1812" y="1427"/>
                    <a:pt x="1805" y="1430"/>
                    <a:pt x="1803" y="1428"/>
                  </a:cubicBezTo>
                  <a:cubicBezTo>
                    <a:pt x="1800" y="1422"/>
                    <a:pt x="1810" y="1427"/>
                    <a:pt x="1812" y="1425"/>
                  </a:cubicBezTo>
                  <a:cubicBezTo>
                    <a:pt x="1812" y="1425"/>
                    <a:pt x="1812" y="1423"/>
                    <a:pt x="1812" y="1424"/>
                  </a:cubicBezTo>
                  <a:cubicBezTo>
                    <a:pt x="1815" y="1424"/>
                    <a:pt x="1819" y="1425"/>
                    <a:pt x="1818" y="1428"/>
                  </a:cubicBezTo>
                  <a:close/>
                  <a:moveTo>
                    <a:pt x="1312" y="1425"/>
                  </a:moveTo>
                  <a:cubicBezTo>
                    <a:pt x="1315" y="1425"/>
                    <a:pt x="1315" y="1427"/>
                    <a:pt x="1317" y="1427"/>
                  </a:cubicBezTo>
                  <a:cubicBezTo>
                    <a:pt x="1316" y="1429"/>
                    <a:pt x="1316" y="1433"/>
                    <a:pt x="1311" y="1431"/>
                  </a:cubicBezTo>
                  <a:cubicBezTo>
                    <a:pt x="1310" y="1428"/>
                    <a:pt x="1312" y="1427"/>
                    <a:pt x="1312" y="1425"/>
                  </a:cubicBezTo>
                  <a:close/>
                  <a:moveTo>
                    <a:pt x="1795" y="1427"/>
                  </a:moveTo>
                  <a:cubicBezTo>
                    <a:pt x="1795" y="1429"/>
                    <a:pt x="1795" y="1432"/>
                    <a:pt x="1795" y="1435"/>
                  </a:cubicBezTo>
                  <a:cubicBezTo>
                    <a:pt x="1791" y="1430"/>
                    <a:pt x="1788" y="1437"/>
                    <a:pt x="1793" y="1438"/>
                  </a:cubicBezTo>
                  <a:cubicBezTo>
                    <a:pt x="1790" y="1440"/>
                    <a:pt x="1788" y="1438"/>
                    <a:pt x="1785" y="1438"/>
                  </a:cubicBezTo>
                  <a:cubicBezTo>
                    <a:pt x="1786" y="1433"/>
                    <a:pt x="1784" y="1432"/>
                    <a:pt x="1784" y="1428"/>
                  </a:cubicBezTo>
                  <a:cubicBezTo>
                    <a:pt x="1786" y="1426"/>
                    <a:pt x="1791" y="1427"/>
                    <a:pt x="1795" y="1427"/>
                  </a:cubicBezTo>
                  <a:close/>
                  <a:moveTo>
                    <a:pt x="1782" y="1431"/>
                  </a:moveTo>
                  <a:cubicBezTo>
                    <a:pt x="1777" y="1438"/>
                    <a:pt x="1768" y="1435"/>
                    <a:pt x="1759" y="1435"/>
                  </a:cubicBezTo>
                  <a:cubicBezTo>
                    <a:pt x="1759" y="1433"/>
                    <a:pt x="1759" y="1431"/>
                    <a:pt x="1759" y="1430"/>
                  </a:cubicBezTo>
                  <a:cubicBezTo>
                    <a:pt x="1764" y="1427"/>
                    <a:pt x="1779" y="1427"/>
                    <a:pt x="1782" y="1431"/>
                  </a:cubicBezTo>
                  <a:close/>
                  <a:moveTo>
                    <a:pt x="1393" y="1433"/>
                  </a:moveTo>
                  <a:cubicBezTo>
                    <a:pt x="1391" y="1433"/>
                    <a:pt x="1391" y="1431"/>
                    <a:pt x="1388" y="1431"/>
                  </a:cubicBezTo>
                  <a:cubicBezTo>
                    <a:pt x="1386" y="1435"/>
                    <a:pt x="1394" y="1436"/>
                    <a:pt x="1393" y="1433"/>
                  </a:cubicBezTo>
                  <a:close/>
                  <a:moveTo>
                    <a:pt x="756" y="1441"/>
                  </a:moveTo>
                  <a:cubicBezTo>
                    <a:pt x="751" y="1440"/>
                    <a:pt x="742" y="1443"/>
                    <a:pt x="743" y="1436"/>
                  </a:cubicBezTo>
                  <a:cubicBezTo>
                    <a:pt x="747" y="1434"/>
                    <a:pt x="758" y="1433"/>
                    <a:pt x="756" y="1441"/>
                  </a:cubicBezTo>
                  <a:close/>
                  <a:moveTo>
                    <a:pt x="1844" y="1443"/>
                  </a:moveTo>
                  <a:cubicBezTo>
                    <a:pt x="1842" y="1447"/>
                    <a:pt x="1837" y="1442"/>
                    <a:pt x="1836" y="1439"/>
                  </a:cubicBezTo>
                  <a:cubicBezTo>
                    <a:pt x="1832" y="1439"/>
                    <a:pt x="1827" y="1440"/>
                    <a:pt x="1825" y="1438"/>
                  </a:cubicBezTo>
                  <a:cubicBezTo>
                    <a:pt x="1826" y="1432"/>
                    <a:pt x="1836" y="1435"/>
                    <a:pt x="1841" y="1435"/>
                  </a:cubicBezTo>
                  <a:cubicBezTo>
                    <a:pt x="1842" y="1436"/>
                    <a:pt x="1842" y="1437"/>
                    <a:pt x="1844" y="1438"/>
                  </a:cubicBezTo>
                  <a:cubicBezTo>
                    <a:pt x="1843" y="1439"/>
                    <a:pt x="1842" y="1442"/>
                    <a:pt x="1844" y="1443"/>
                  </a:cubicBezTo>
                  <a:close/>
                  <a:moveTo>
                    <a:pt x="497" y="1446"/>
                  </a:moveTo>
                  <a:cubicBezTo>
                    <a:pt x="496" y="1444"/>
                    <a:pt x="489" y="1446"/>
                    <a:pt x="494" y="1449"/>
                  </a:cubicBezTo>
                  <a:cubicBezTo>
                    <a:pt x="493" y="1448"/>
                    <a:pt x="498" y="1446"/>
                    <a:pt x="497" y="1446"/>
                  </a:cubicBezTo>
                  <a:close/>
                  <a:moveTo>
                    <a:pt x="1776" y="1447"/>
                  </a:moveTo>
                  <a:cubicBezTo>
                    <a:pt x="1774" y="1451"/>
                    <a:pt x="1770" y="1451"/>
                    <a:pt x="1769" y="1455"/>
                  </a:cubicBezTo>
                  <a:cubicBezTo>
                    <a:pt x="1768" y="1454"/>
                    <a:pt x="1762" y="1457"/>
                    <a:pt x="1761" y="1455"/>
                  </a:cubicBezTo>
                  <a:cubicBezTo>
                    <a:pt x="1760" y="1453"/>
                    <a:pt x="1760" y="1457"/>
                    <a:pt x="1757" y="1454"/>
                  </a:cubicBezTo>
                  <a:cubicBezTo>
                    <a:pt x="1754" y="1454"/>
                    <a:pt x="1756" y="1461"/>
                    <a:pt x="1753" y="1462"/>
                  </a:cubicBezTo>
                  <a:cubicBezTo>
                    <a:pt x="1750" y="1460"/>
                    <a:pt x="1743" y="1461"/>
                    <a:pt x="1740" y="1458"/>
                  </a:cubicBezTo>
                  <a:cubicBezTo>
                    <a:pt x="1740" y="1457"/>
                    <a:pt x="1739" y="1456"/>
                    <a:pt x="1738" y="1455"/>
                  </a:cubicBezTo>
                  <a:cubicBezTo>
                    <a:pt x="1739" y="1450"/>
                    <a:pt x="1749" y="1447"/>
                    <a:pt x="1755" y="1449"/>
                  </a:cubicBezTo>
                  <a:cubicBezTo>
                    <a:pt x="1758" y="1449"/>
                    <a:pt x="1758" y="1449"/>
                    <a:pt x="1758" y="1452"/>
                  </a:cubicBezTo>
                  <a:cubicBezTo>
                    <a:pt x="1765" y="1450"/>
                    <a:pt x="1769" y="1444"/>
                    <a:pt x="1776" y="1447"/>
                  </a:cubicBezTo>
                  <a:close/>
                  <a:moveTo>
                    <a:pt x="1653" y="1447"/>
                  </a:moveTo>
                  <a:cubicBezTo>
                    <a:pt x="1654" y="1448"/>
                    <a:pt x="1656" y="1449"/>
                    <a:pt x="1658" y="1449"/>
                  </a:cubicBezTo>
                  <a:cubicBezTo>
                    <a:pt x="1655" y="1451"/>
                    <a:pt x="1656" y="1455"/>
                    <a:pt x="1651" y="1455"/>
                  </a:cubicBezTo>
                  <a:cubicBezTo>
                    <a:pt x="1651" y="1452"/>
                    <a:pt x="1652" y="1449"/>
                    <a:pt x="1653" y="1447"/>
                  </a:cubicBezTo>
                  <a:close/>
                  <a:moveTo>
                    <a:pt x="1685" y="1454"/>
                  </a:moveTo>
                  <a:cubicBezTo>
                    <a:pt x="1684" y="1454"/>
                    <a:pt x="1684" y="1453"/>
                    <a:pt x="1684" y="1452"/>
                  </a:cubicBezTo>
                  <a:cubicBezTo>
                    <a:pt x="1681" y="1456"/>
                    <a:pt x="1676" y="1456"/>
                    <a:pt x="1672" y="1454"/>
                  </a:cubicBezTo>
                  <a:cubicBezTo>
                    <a:pt x="1672" y="1449"/>
                    <a:pt x="1679" y="1452"/>
                    <a:pt x="1679" y="1447"/>
                  </a:cubicBezTo>
                  <a:cubicBezTo>
                    <a:pt x="1681" y="1447"/>
                    <a:pt x="1683" y="1447"/>
                    <a:pt x="1684" y="1447"/>
                  </a:cubicBezTo>
                  <a:cubicBezTo>
                    <a:pt x="1684" y="1450"/>
                    <a:pt x="1686" y="1451"/>
                    <a:pt x="1685" y="1454"/>
                  </a:cubicBezTo>
                  <a:close/>
                  <a:moveTo>
                    <a:pt x="1714" y="1449"/>
                  </a:moveTo>
                  <a:cubicBezTo>
                    <a:pt x="1711" y="1456"/>
                    <a:pt x="1706" y="1451"/>
                    <a:pt x="1701" y="1454"/>
                  </a:cubicBezTo>
                  <a:cubicBezTo>
                    <a:pt x="1699" y="1445"/>
                    <a:pt x="1709" y="1447"/>
                    <a:pt x="1714" y="1449"/>
                  </a:cubicBezTo>
                  <a:close/>
                  <a:moveTo>
                    <a:pt x="1937" y="1449"/>
                  </a:moveTo>
                  <a:cubicBezTo>
                    <a:pt x="1934" y="1449"/>
                    <a:pt x="1931" y="1449"/>
                    <a:pt x="1929" y="1449"/>
                  </a:cubicBezTo>
                  <a:cubicBezTo>
                    <a:pt x="1926" y="1454"/>
                    <a:pt x="1939" y="1454"/>
                    <a:pt x="1937" y="1449"/>
                  </a:cubicBezTo>
                  <a:close/>
                  <a:moveTo>
                    <a:pt x="1729" y="1458"/>
                  </a:moveTo>
                  <a:cubicBezTo>
                    <a:pt x="1723" y="1457"/>
                    <a:pt x="1724" y="1463"/>
                    <a:pt x="1718" y="1462"/>
                  </a:cubicBezTo>
                  <a:cubicBezTo>
                    <a:pt x="1718" y="1459"/>
                    <a:pt x="1718" y="1457"/>
                    <a:pt x="1716" y="1457"/>
                  </a:cubicBezTo>
                  <a:cubicBezTo>
                    <a:pt x="1718" y="1453"/>
                    <a:pt x="1729" y="1452"/>
                    <a:pt x="1729" y="1458"/>
                  </a:cubicBezTo>
                  <a:close/>
                  <a:moveTo>
                    <a:pt x="1380" y="1463"/>
                  </a:moveTo>
                  <a:cubicBezTo>
                    <a:pt x="1381" y="1459"/>
                    <a:pt x="1378" y="1458"/>
                    <a:pt x="1374" y="1458"/>
                  </a:cubicBezTo>
                  <a:cubicBezTo>
                    <a:pt x="1374" y="1463"/>
                    <a:pt x="1376" y="1464"/>
                    <a:pt x="1380" y="1463"/>
                  </a:cubicBezTo>
                  <a:close/>
                  <a:moveTo>
                    <a:pt x="1572" y="1479"/>
                  </a:moveTo>
                  <a:cubicBezTo>
                    <a:pt x="1572" y="1483"/>
                    <a:pt x="1575" y="1486"/>
                    <a:pt x="1572" y="1489"/>
                  </a:cubicBezTo>
                  <a:cubicBezTo>
                    <a:pt x="1566" y="1489"/>
                    <a:pt x="1564" y="1486"/>
                    <a:pt x="1564" y="1481"/>
                  </a:cubicBezTo>
                  <a:cubicBezTo>
                    <a:pt x="1568" y="1481"/>
                    <a:pt x="1567" y="1478"/>
                    <a:pt x="1572" y="1479"/>
                  </a:cubicBezTo>
                  <a:close/>
                  <a:moveTo>
                    <a:pt x="104" y="1281"/>
                  </a:moveTo>
                  <a:cubicBezTo>
                    <a:pt x="107" y="1280"/>
                    <a:pt x="102" y="1271"/>
                    <a:pt x="101" y="1276"/>
                  </a:cubicBezTo>
                  <a:cubicBezTo>
                    <a:pt x="103" y="1276"/>
                    <a:pt x="102" y="1280"/>
                    <a:pt x="104" y="1281"/>
                  </a:cubicBezTo>
                  <a:close/>
                  <a:moveTo>
                    <a:pt x="149" y="1276"/>
                  </a:moveTo>
                  <a:cubicBezTo>
                    <a:pt x="153" y="1279"/>
                    <a:pt x="164" y="1272"/>
                    <a:pt x="164" y="1282"/>
                  </a:cubicBezTo>
                  <a:cubicBezTo>
                    <a:pt x="159" y="1280"/>
                    <a:pt x="157" y="1283"/>
                    <a:pt x="149" y="1282"/>
                  </a:cubicBezTo>
                  <a:cubicBezTo>
                    <a:pt x="149" y="1280"/>
                    <a:pt x="149" y="1278"/>
                    <a:pt x="149" y="1276"/>
                  </a:cubicBezTo>
                  <a:close/>
                  <a:moveTo>
                    <a:pt x="428" y="1422"/>
                  </a:moveTo>
                  <a:cubicBezTo>
                    <a:pt x="426" y="1424"/>
                    <a:pt x="423" y="1427"/>
                    <a:pt x="417" y="1427"/>
                  </a:cubicBezTo>
                  <a:cubicBezTo>
                    <a:pt x="418" y="1422"/>
                    <a:pt x="425" y="1424"/>
                    <a:pt x="428" y="1422"/>
                  </a:cubicBezTo>
                  <a:close/>
                  <a:moveTo>
                    <a:pt x="1352" y="57"/>
                  </a:moveTo>
                  <a:cubicBezTo>
                    <a:pt x="1350" y="59"/>
                    <a:pt x="1346" y="61"/>
                    <a:pt x="1344" y="58"/>
                  </a:cubicBezTo>
                  <a:cubicBezTo>
                    <a:pt x="1346" y="55"/>
                    <a:pt x="1348" y="59"/>
                    <a:pt x="1352" y="57"/>
                  </a:cubicBezTo>
                  <a:close/>
                  <a:moveTo>
                    <a:pt x="1011" y="20"/>
                  </a:moveTo>
                  <a:cubicBezTo>
                    <a:pt x="1015" y="23"/>
                    <a:pt x="1006" y="30"/>
                    <a:pt x="1001" y="31"/>
                  </a:cubicBezTo>
                  <a:cubicBezTo>
                    <a:pt x="1004" y="27"/>
                    <a:pt x="1010" y="26"/>
                    <a:pt x="1011" y="20"/>
                  </a:cubicBezTo>
                  <a:close/>
                  <a:moveTo>
                    <a:pt x="151" y="608"/>
                  </a:moveTo>
                  <a:cubicBezTo>
                    <a:pt x="147" y="605"/>
                    <a:pt x="150" y="604"/>
                    <a:pt x="152" y="602"/>
                  </a:cubicBezTo>
                  <a:cubicBezTo>
                    <a:pt x="145" y="598"/>
                    <a:pt x="147" y="604"/>
                    <a:pt x="146" y="608"/>
                  </a:cubicBezTo>
                  <a:cubicBezTo>
                    <a:pt x="149" y="608"/>
                    <a:pt x="149" y="611"/>
                    <a:pt x="151" y="612"/>
                  </a:cubicBezTo>
                  <a:cubicBezTo>
                    <a:pt x="150" y="607"/>
                    <a:pt x="157" y="610"/>
                    <a:pt x="156" y="605"/>
                  </a:cubicBezTo>
                  <a:cubicBezTo>
                    <a:pt x="152" y="605"/>
                    <a:pt x="152" y="607"/>
                    <a:pt x="151" y="608"/>
                  </a:cubicBezTo>
                  <a:close/>
                  <a:moveTo>
                    <a:pt x="1142" y="25"/>
                  </a:moveTo>
                  <a:cubicBezTo>
                    <a:pt x="1140" y="25"/>
                    <a:pt x="1138" y="26"/>
                    <a:pt x="1138" y="28"/>
                  </a:cubicBezTo>
                  <a:cubicBezTo>
                    <a:pt x="1139" y="28"/>
                    <a:pt x="1141" y="28"/>
                    <a:pt x="1141" y="30"/>
                  </a:cubicBezTo>
                  <a:cubicBezTo>
                    <a:pt x="1140" y="30"/>
                    <a:pt x="1138" y="30"/>
                    <a:pt x="1138" y="31"/>
                  </a:cubicBezTo>
                  <a:cubicBezTo>
                    <a:pt x="1144" y="31"/>
                    <a:pt x="1147" y="28"/>
                    <a:pt x="1148" y="22"/>
                  </a:cubicBezTo>
                  <a:cubicBezTo>
                    <a:pt x="1150" y="21"/>
                    <a:pt x="1151" y="19"/>
                    <a:pt x="1154" y="20"/>
                  </a:cubicBezTo>
                  <a:cubicBezTo>
                    <a:pt x="1153" y="15"/>
                    <a:pt x="1157" y="14"/>
                    <a:pt x="1156" y="9"/>
                  </a:cubicBezTo>
                  <a:cubicBezTo>
                    <a:pt x="1146" y="6"/>
                    <a:pt x="1150" y="17"/>
                    <a:pt x="1141" y="15"/>
                  </a:cubicBezTo>
                  <a:cubicBezTo>
                    <a:pt x="1140" y="20"/>
                    <a:pt x="1144" y="20"/>
                    <a:pt x="1142" y="25"/>
                  </a:cubicBezTo>
                  <a:close/>
                  <a:moveTo>
                    <a:pt x="1142" y="20"/>
                  </a:moveTo>
                  <a:cubicBezTo>
                    <a:pt x="1142" y="17"/>
                    <a:pt x="1144" y="17"/>
                    <a:pt x="1146" y="17"/>
                  </a:cubicBezTo>
                  <a:cubicBezTo>
                    <a:pt x="1146" y="18"/>
                    <a:pt x="1146" y="18"/>
                    <a:pt x="1148" y="18"/>
                  </a:cubicBezTo>
                  <a:cubicBezTo>
                    <a:pt x="1147" y="20"/>
                    <a:pt x="1144" y="20"/>
                    <a:pt x="1142" y="20"/>
                  </a:cubicBezTo>
                  <a:close/>
                  <a:moveTo>
                    <a:pt x="983" y="31"/>
                  </a:moveTo>
                  <a:cubicBezTo>
                    <a:pt x="986" y="31"/>
                    <a:pt x="988" y="30"/>
                    <a:pt x="989" y="28"/>
                  </a:cubicBezTo>
                  <a:cubicBezTo>
                    <a:pt x="985" y="30"/>
                    <a:pt x="980" y="25"/>
                    <a:pt x="979" y="28"/>
                  </a:cubicBezTo>
                  <a:cubicBezTo>
                    <a:pt x="981" y="28"/>
                    <a:pt x="982" y="30"/>
                    <a:pt x="983" y="31"/>
                  </a:cubicBezTo>
                  <a:close/>
                  <a:moveTo>
                    <a:pt x="1597" y="41"/>
                  </a:moveTo>
                  <a:cubicBezTo>
                    <a:pt x="1597" y="41"/>
                    <a:pt x="1600" y="38"/>
                    <a:pt x="1602" y="39"/>
                  </a:cubicBezTo>
                  <a:cubicBezTo>
                    <a:pt x="1602" y="40"/>
                    <a:pt x="1595" y="44"/>
                    <a:pt x="1593" y="41"/>
                  </a:cubicBezTo>
                  <a:cubicBezTo>
                    <a:pt x="1592" y="39"/>
                    <a:pt x="1597" y="39"/>
                    <a:pt x="1597" y="41"/>
                  </a:cubicBezTo>
                  <a:close/>
                  <a:moveTo>
                    <a:pt x="1407" y="63"/>
                  </a:moveTo>
                  <a:cubicBezTo>
                    <a:pt x="1407" y="61"/>
                    <a:pt x="1408" y="59"/>
                    <a:pt x="1410" y="58"/>
                  </a:cubicBezTo>
                  <a:cubicBezTo>
                    <a:pt x="1412" y="65"/>
                    <a:pt x="1421" y="56"/>
                    <a:pt x="1413" y="60"/>
                  </a:cubicBezTo>
                  <a:cubicBezTo>
                    <a:pt x="1413" y="58"/>
                    <a:pt x="1411" y="56"/>
                    <a:pt x="1408" y="57"/>
                  </a:cubicBezTo>
                  <a:cubicBezTo>
                    <a:pt x="1409" y="59"/>
                    <a:pt x="1402" y="61"/>
                    <a:pt x="1407" y="63"/>
                  </a:cubicBezTo>
                  <a:close/>
                  <a:moveTo>
                    <a:pt x="1814" y="141"/>
                  </a:moveTo>
                  <a:cubicBezTo>
                    <a:pt x="1810" y="140"/>
                    <a:pt x="1811" y="143"/>
                    <a:pt x="1808" y="141"/>
                  </a:cubicBezTo>
                  <a:cubicBezTo>
                    <a:pt x="1812" y="135"/>
                    <a:pt x="1817" y="143"/>
                    <a:pt x="1819" y="144"/>
                  </a:cubicBezTo>
                  <a:cubicBezTo>
                    <a:pt x="1818" y="148"/>
                    <a:pt x="1813" y="144"/>
                    <a:pt x="1814" y="141"/>
                  </a:cubicBezTo>
                  <a:close/>
                  <a:moveTo>
                    <a:pt x="2041" y="175"/>
                  </a:moveTo>
                  <a:cubicBezTo>
                    <a:pt x="2043" y="171"/>
                    <a:pt x="2033" y="177"/>
                    <a:pt x="2035" y="172"/>
                  </a:cubicBezTo>
                  <a:cubicBezTo>
                    <a:pt x="2036" y="172"/>
                    <a:pt x="2038" y="172"/>
                    <a:pt x="2038" y="171"/>
                  </a:cubicBezTo>
                  <a:cubicBezTo>
                    <a:pt x="2036" y="170"/>
                    <a:pt x="2035" y="172"/>
                    <a:pt x="2033" y="172"/>
                  </a:cubicBezTo>
                  <a:cubicBezTo>
                    <a:pt x="2029" y="173"/>
                    <a:pt x="2025" y="173"/>
                    <a:pt x="2017" y="174"/>
                  </a:cubicBezTo>
                  <a:cubicBezTo>
                    <a:pt x="2017" y="172"/>
                    <a:pt x="2019" y="171"/>
                    <a:pt x="2015" y="171"/>
                  </a:cubicBezTo>
                  <a:cubicBezTo>
                    <a:pt x="2012" y="171"/>
                    <a:pt x="2014" y="175"/>
                    <a:pt x="2010" y="174"/>
                  </a:cubicBezTo>
                  <a:cubicBezTo>
                    <a:pt x="2010" y="172"/>
                    <a:pt x="2013" y="171"/>
                    <a:pt x="2008" y="171"/>
                  </a:cubicBezTo>
                  <a:cubicBezTo>
                    <a:pt x="2006" y="171"/>
                    <a:pt x="2007" y="175"/>
                    <a:pt x="2003" y="174"/>
                  </a:cubicBezTo>
                  <a:cubicBezTo>
                    <a:pt x="1996" y="172"/>
                    <a:pt x="1986" y="168"/>
                    <a:pt x="1983" y="177"/>
                  </a:cubicBezTo>
                  <a:cubicBezTo>
                    <a:pt x="1995" y="176"/>
                    <a:pt x="2006" y="178"/>
                    <a:pt x="2016" y="177"/>
                  </a:cubicBezTo>
                  <a:cubicBezTo>
                    <a:pt x="2019" y="177"/>
                    <a:pt x="2020" y="175"/>
                    <a:pt x="2021" y="175"/>
                  </a:cubicBezTo>
                  <a:cubicBezTo>
                    <a:pt x="2024" y="175"/>
                    <a:pt x="2024" y="177"/>
                    <a:pt x="2028" y="177"/>
                  </a:cubicBezTo>
                  <a:cubicBezTo>
                    <a:pt x="2030" y="177"/>
                    <a:pt x="2031" y="175"/>
                    <a:pt x="2035" y="175"/>
                  </a:cubicBezTo>
                  <a:cubicBezTo>
                    <a:pt x="2037" y="175"/>
                    <a:pt x="2037" y="177"/>
                    <a:pt x="2040" y="177"/>
                  </a:cubicBezTo>
                  <a:cubicBezTo>
                    <a:pt x="2050" y="178"/>
                    <a:pt x="2062" y="177"/>
                    <a:pt x="2071" y="177"/>
                  </a:cubicBezTo>
                  <a:cubicBezTo>
                    <a:pt x="2074" y="177"/>
                    <a:pt x="2078" y="179"/>
                    <a:pt x="2081" y="175"/>
                  </a:cubicBezTo>
                  <a:cubicBezTo>
                    <a:pt x="2074" y="173"/>
                    <a:pt x="2069" y="175"/>
                    <a:pt x="2059" y="175"/>
                  </a:cubicBezTo>
                  <a:cubicBezTo>
                    <a:pt x="2057" y="176"/>
                    <a:pt x="2055" y="174"/>
                    <a:pt x="2055" y="172"/>
                  </a:cubicBezTo>
                  <a:cubicBezTo>
                    <a:pt x="2057" y="172"/>
                    <a:pt x="2059" y="173"/>
                    <a:pt x="2060" y="171"/>
                  </a:cubicBezTo>
                  <a:cubicBezTo>
                    <a:pt x="2051" y="169"/>
                    <a:pt x="2047" y="174"/>
                    <a:pt x="2041" y="175"/>
                  </a:cubicBezTo>
                  <a:close/>
                  <a:moveTo>
                    <a:pt x="2091" y="174"/>
                  </a:moveTo>
                  <a:cubicBezTo>
                    <a:pt x="2090" y="175"/>
                    <a:pt x="2088" y="176"/>
                    <a:pt x="2086" y="177"/>
                  </a:cubicBezTo>
                  <a:cubicBezTo>
                    <a:pt x="2082" y="176"/>
                    <a:pt x="2089" y="174"/>
                    <a:pt x="2091" y="174"/>
                  </a:cubicBezTo>
                  <a:close/>
                  <a:moveTo>
                    <a:pt x="1991" y="193"/>
                  </a:moveTo>
                  <a:cubicBezTo>
                    <a:pt x="1996" y="188"/>
                    <a:pt x="2003" y="194"/>
                    <a:pt x="2009" y="193"/>
                  </a:cubicBezTo>
                  <a:cubicBezTo>
                    <a:pt x="2015" y="194"/>
                    <a:pt x="2001" y="196"/>
                    <a:pt x="2003" y="193"/>
                  </a:cubicBezTo>
                  <a:cubicBezTo>
                    <a:pt x="1997" y="192"/>
                    <a:pt x="1994" y="197"/>
                    <a:pt x="1991" y="193"/>
                  </a:cubicBezTo>
                  <a:close/>
                  <a:moveTo>
                    <a:pt x="1867" y="209"/>
                  </a:moveTo>
                  <a:cubicBezTo>
                    <a:pt x="1861" y="211"/>
                    <a:pt x="1860" y="208"/>
                    <a:pt x="1857" y="210"/>
                  </a:cubicBezTo>
                  <a:cubicBezTo>
                    <a:pt x="1858" y="211"/>
                    <a:pt x="1860" y="210"/>
                    <a:pt x="1860" y="212"/>
                  </a:cubicBezTo>
                  <a:cubicBezTo>
                    <a:pt x="1863" y="209"/>
                    <a:pt x="1872" y="212"/>
                    <a:pt x="1875" y="209"/>
                  </a:cubicBezTo>
                  <a:cubicBezTo>
                    <a:pt x="1868" y="211"/>
                    <a:pt x="1867" y="199"/>
                    <a:pt x="1863" y="204"/>
                  </a:cubicBezTo>
                  <a:cubicBezTo>
                    <a:pt x="1865" y="205"/>
                    <a:pt x="1867" y="206"/>
                    <a:pt x="1867" y="209"/>
                  </a:cubicBezTo>
                  <a:close/>
                  <a:moveTo>
                    <a:pt x="1895" y="209"/>
                  </a:moveTo>
                  <a:cubicBezTo>
                    <a:pt x="1893" y="209"/>
                    <a:pt x="1890" y="209"/>
                    <a:pt x="1893" y="210"/>
                  </a:cubicBezTo>
                  <a:cubicBezTo>
                    <a:pt x="1896" y="207"/>
                    <a:pt x="1915" y="211"/>
                    <a:pt x="1911" y="207"/>
                  </a:cubicBezTo>
                  <a:cubicBezTo>
                    <a:pt x="1904" y="210"/>
                    <a:pt x="1906" y="203"/>
                    <a:pt x="1900" y="204"/>
                  </a:cubicBezTo>
                  <a:cubicBezTo>
                    <a:pt x="1897" y="204"/>
                    <a:pt x="1898" y="209"/>
                    <a:pt x="1895" y="209"/>
                  </a:cubicBezTo>
                  <a:close/>
                  <a:moveTo>
                    <a:pt x="2018" y="218"/>
                  </a:moveTo>
                  <a:cubicBezTo>
                    <a:pt x="2015" y="219"/>
                    <a:pt x="2015" y="220"/>
                    <a:pt x="2016" y="218"/>
                  </a:cubicBezTo>
                  <a:cubicBezTo>
                    <a:pt x="2018" y="216"/>
                    <a:pt x="2017" y="218"/>
                    <a:pt x="2018" y="218"/>
                  </a:cubicBezTo>
                  <a:close/>
                  <a:moveTo>
                    <a:pt x="124" y="226"/>
                  </a:moveTo>
                  <a:cubicBezTo>
                    <a:pt x="128" y="227"/>
                    <a:pt x="121" y="230"/>
                    <a:pt x="123" y="234"/>
                  </a:cubicBezTo>
                  <a:cubicBezTo>
                    <a:pt x="117" y="232"/>
                    <a:pt x="123" y="228"/>
                    <a:pt x="124" y="226"/>
                  </a:cubicBezTo>
                  <a:close/>
                  <a:moveTo>
                    <a:pt x="1881" y="255"/>
                  </a:moveTo>
                  <a:cubicBezTo>
                    <a:pt x="1881" y="256"/>
                    <a:pt x="1883" y="257"/>
                    <a:pt x="1883" y="255"/>
                  </a:cubicBezTo>
                  <a:cubicBezTo>
                    <a:pt x="1881" y="254"/>
                    <a:pt x="1877" y="252"/>
                    <a:pt x="1873" y="252"/>
                  </a:cubicBezTo>
                  <a:cubicBezTo>
                    <a:pt x="1869" y="251"/>
                    <a:pt x="1861" y="250"/>
                    <a:pt x="1862" y="255"/>
                  </a:cubicBezTo>
                  <a:cubicBezTo>
                    <a:pt x="1869" y="253"/>
                    <a:pt x="1873" y="253"/>
                    <a:pt x="1881" y="255"/>
                  </a:cubicBezTo>
                  <a:close/>
                  <a:moveTo>
                    <a:pt x="1820" y="264"/>
                  </a:moveTo>
                  <a:cubicBezTo>
                    <a:pt x="1819" y="265"/>
                    <a:pt x="1816" y="271"/>
                    <a:pt x="1818" y="271"/>
                  </a:cubicBezTo>
                  <a:cubicBezTo>
                    <a:pt x="1822" y="268"/>
                    <a:pt x="1821" y="262"/>
                    <a:pt x="1825" y="259"/>
                  </a:cubicBezTo>
                  <a:cubicBezTo>
                    <a:pt x="1828" y="260"/>
                    <a:pt x="1832" y="259"/>
                    <a:pt x="1829" y="258"/>
                  </a:cubicBezTo>
                  <a:cubicBezTo>
                    <a:pt x="1824" y="260"/>
                    <a:pt x="1817" y="255"/>
                    <a:pt x="1817" y="258"/>
                  </a:cubicBezTo>
                  <a:cubicBezTo>
                    <a:pt x="1820" y="258"/>
                    <a:pt x="1818" y="263"/>
                    <a:pt x="1820" y="264"/>
                  </a:cubicBezTo>
                  <a:close/>
                  <a:moveTo>
                    <a:pt x="1884" y="266"/>
                  </a:moveTo>
                  <a:cubicBezTo>
                    <a:pt x="1877" y="266"/>
                    <a:pt x="1869" y="266"/>
                    <a:pt x="1863" y="266"/>
                  </a:cubicBezTo>
                  <a:cubicBezTo>
                    <a:pt x="1863" y="266"/>
                    <a:pt x="1863" y="267"/>
                    <a:pt x="1863" y="267"/>
                  </a:cubicBezTo>
                  <a:cubicBezTo>
                    <a:pt x="1860" y="270"/>
                    <a:pt x="1851" y="262"/>
                    <a:pt x="1851" y="267"/>
                  </a:cubicBezTo>
                  <a:cubicBezTo>
                    <a:pt x="1853" y="268"/>
                    <a:pt x="1856" y="267"/>
                    <a:pt x="1856" y="269"/>
                  </a:cubicBezTo>
                  <a:cubicBezTo>
                    <a:pt x="1865" y="268"/>
                    <a:pt x="1876" y="268"/>
                    <a:pt x="1887" y="267"/>
                  </a:cubicBezTo>
                  <a:cubicBezTo>
                    <a:pt x="1892" y="267"/>
                    <a:pt x="1898" y="269"/>
                    <a:pt x="1901" y="266"/>
                  </a:cubicBezTo>
                  <a:cubicBezTo>
                    <a:pt x="1897" y="265"/>
                    <a:pt x="1891" y="266"/>
                    <a:pt x="1884" y="266"/>
                  </a:cubicBezTo>
                  <a:close/>
                  <a:moveTo>
                    <a:pt x="1885" y="283"/>
                  </a:moveTo>
                  <a:cubicBezTo>
                    <a:pt x="1892" y="285"/>
                    <a:pt x="1895" y="284"/>
                    <a:pt x="1902" y="283"/>
                  </a:cubicBezTo>
                  <a:cubicBezTo>
                    <a:pt x="1907" y="283"/>
                    <a:pt x="1914" y="283"/>
                    <a:pt x="1920" y="283"/>
                  </a:cubicBezTo>
                  <a:cubicBezTo>
                    <a:pt x="1925" y="283"/>
                    <a:pt x="1926" y="281"/>
                    <a:pt x="1928" y="283"/>
                  </a:cubicBezTo>
                  <a:cubicBezTo>
                    <a:pt x="1931" y="286"/>
                    <a:pt x="1941" y="281"/>
                    <a:pt x="1940" y="280"/>
                  </a:cubicBezTo>
                  <a:cubicBezTo>
                    <a:pt x="1933" y="282"/>
                    <a:pt x="1928" y="280"/>
                    <a:pt x="1923" y="280"/>
                  </a:cubicBezTo>
                  <a:cubicBezTo>
                    <a:pt x="1921" y="280"/>
                    <a:pt x="1920" y="282"/>
                    <a:pt x="1917" y="282"/>
                  </a:cubicBezTo>
                  <a:cubicBezTo>
                    <a:pt x="1911" y="282"/>
                    <a:pt x="1900" y="282"/>
                    <a:pt x="1899" y="280"/>
                  </a:cubicBezTo>
                  <a:cubicBezTo>
                    <a:pt x="1898" y="279"/>
                    <a:pt x="1896" y="282"/>
                    <a:pt x="1897" y="282"/>
                  </a:cubicBezTo>
                  <a:cubicBezTo>
                    <a:pt x="1889" y="282"/>
                    <a:pt x="1884" y="280"/>
                    <a:pt x="1879" y="280"/>
                  </a:cubicBezTo>
                  <a:cubicBezTo>
                    <a:pt x="1877" y="285"/>
                    <a:pt x="1883" y="283"/>
                    <a:pt x="1885" y="283"/>
                  </a:cubicBezTo>
                  <a:close/>
                  <a:moveTo>
                    <a:pt x="1898" y="298"/>
                  </a:moveTo>
                  <a:cubicBezTo>
                    <a:pt x="1892" y="299"/>
                    <a:pt x="1886" y="292"/>
                    <a:pt x="1883" y="298"/>
                  </a:cubicBezTo>
                  <a:cubicBezTo>
                    <a:pt x="1890" y="295"/>
                    <a:pt x="1888" y="301"/>
                    <a:pt x="1893" y="301"/>
                  </a:cubicBezTo>
                  <a:cubicBezTo>
                    <a:pt x="1897" y="300"/>
                    <a:pt x="1899" y="298"/>
                    <a:pt x="1901" y="298"/>
                  </a:cubicBezTo>
                  <a:cubicBezTo>
                    <a:pt x="1902" y="297"/>
                    <a:pt x="1904" y="298"/>
                    <a:pt x="1904" y="296"/>
                  </a:cubicBezTo>
                  <a:cubicBezTo>
                    <a:pt x="1903" y="293"/>
                    <a:pt x="1901" y="297"/>
                    <a:pt x="1898" y="298"/>
                  </a:cubicBezTo>
                  <a:close/>
                  <a:moveTo>
                    <a:pt x="1867" y="301"/>
                  </a:moveTo>
                  <a:cubicBezTo>
                    <a:pt x="1865" y="300"/>
                    <a:pt x="1866" y="299"/>
                    <a:pt x="1867" y="298"/>
                  </a:cubicBezTo>
                  <a:cubicBezTo>
                    <a:pt x="1864" y="298"/>
                    <a:pt x="1858" y="296"/>
                    <a:pt x="1858" y="299"/>
                  </a:cubicBezTo>
                  <a:cubicBezTo>
                    <a:pt x="1864" y="297"/>
                    <a:pt x="1865" y="305"/>
                    <a:pt x="1867" y="301"/>
                  </a:cubicBezTo>
                  <a:close/>
                  <a:moveTo>
                    <a:pt x="1865" y="304"/>
                  </a:moveTo>
                  <a:cubicBezTo>
                    <a:pt x="1864" y="306"/>
                    <a:pt x="1857" y="310"/>
                    <a:pt x="1858" y="304"/>
                  </a:cubicBezTo>
                  <a:cubicBezTo>
                    <a:pt x="1862" y="308"/>
                    <a:pt x="1861" y="300"/>
                    <a:pt x="1865" y="304"/>
                  </a:cubicBezTo>
                  <a:close/>
                  <a:moveTo>
                    <a:pt x="2047" y="409"/>
                  </a:moveTo>
                  <a:cubicBezTo>
                    <a:pt x="2048" y="409"/>
                    <a:pt x="2048" y="411"/>
                    <a:pt x="2050" y="410"/>
                  </a:cubicBezTo>
                  <a:cubicBezTo>
                    <a:pt x="2052" y="410"/>
                    <a:pt x="2053" y="408"/>
                    <a:pt x="2051" y="407"/>
                  </a:cubicBezTo>
                  <a:cubicBezTo>
                    <a:pt x="2049" y="410"/>
                    <a:pt x="2042" y="405"/>
                    <a:pt x="2036" y="407"/>
                  </a:cubicBezTo>
                  <a:cubicBezTo>
                    <a:pt x="2034" y="413"/>
                    <a:pt x="2044" y="409"/>
                    <a:pt x="2047" y="409"/>
                  </a:cubicBezTo>
                  <a:close/>
                  <a:moveTo>
                    <a:pt x="289" y="432"/>
                  </a:moveTo>
                  <a:cubicBezTo>
                    <a:pt x="285" y="430"/>
                    <a:pt x="277" y="434"/>
                    <a:pt x="274" y="434"/>
                  </a:cubicBezTo>
                  <a:cubicBezTo>
                    <a:pt x="274" y="434"/>
                    <a:pt x="273" y="432"/>
                    <a:pt x="271" y="432"/>
                  </a:cubicBezTo>
                  <a:cubicBezTo>
                    <a:pt x="269" y="433"/>
                    <a:pt x="269" y="434"/>
                    <a:pt x="266" y="434"/>
                  </a:cubicBezTo>
                  <a:cubicBezTo>
                    <a:pt x="264" y="434"/>
                    <a:pt x="263" y="432"/>
                    <a:pt x="260" y="432"/>
                  </a:cubicBezTo>
                  <a:cubicBezTo>
                    <a:pt x="260" y="432"/>
                    <a:pt x="260" y="434"/>
                    <a:pt x="260" y="434"/>
                  </a:cubicBezTo>
                  <a:cubicBezTo>
                    <a:pt x="258" y="436"/>
                    <a:pt x="251" y="432"/>
                    <a:pt x="250" y="432"/>
                  </a:cubicBezTo>
                  <a:cubicBezTo>
                    <a:pt x="247" y="432"/>
                    <a:pt x="245" y="434"/>
                    <a:pt x="243" y="434"/>
                  </a:cubicBezTo>
                  <a:cubicBezTo>
                    <a:pt x="244" y="434"/>
                    <a:pt x="242" y="432"/>
                    <a:pt x="242" y="432"/>
                  </a:cubicBezTo>
                  <a:cubicBezTo>
                    <a:pt x="237" y="431"/>
                    <a:pt x="232" y="434"/>
                    <a:pt x="230" y="431"/>
                  </a:cubicBezTo>
                  <a:cubicBezTo>
                    <a:pt x="232" y="436"/>
                    <a:pt x="225" y="433"/>
                    <a:pt x="226" y="437"/>
                  </a:cubicBezTo>
                  <a:cubicBezTo>
                    <a:pt x="228" y="437"/>
                    <a:pt x="230" y="437"/>
                    <a:pt x="232" y="437"/>
                  </a:cubicBezTo>
                  <a:cubicBezTo>
                    <a:pt x="232" y="435"/>
                    <a:pt x="232" y="433"/>
                    <a:pt x="235" y="434"/>
                  </a:cubicBezTo>
                  <a:cubicBezTo>
                    <a:pt x="239" y="436"/>
                    <a:pt x="245" y="435"/>
                    <a:pt x="248" y="437"/>
                  </a:cubicBezTo>
                  <a:cubicBezTo>
                    <a:pt x="249" y="435"/>
                    <a:pt x="249" y="433"/>
                    <a:pt x="252" y="434"/>
                  </a:cubicBezTo>
                  <a:cubicBezTo>
                    <a:pt x="248" y="441"/>
                    <a:pt x="260" y="434"/>
                    <a:pt x="263" y="434"/>
                  </a:cubicBezTo>
                  <a:cubicBezTo>
                    <a:pt x="264" y="433"/>
                    <a:pt x="265" y="437"/>
                    <a:pt x="265" y="437"/>
                  </a:cubicBezTo>
                  <a:cubicBezTo>
                    <a:pt x="266" y="437"/>
                    <a:pt x="270" y="436"/>
                    <a:pt x="273" y="436"/>
                  </a:cubicBezTo>
                  <a:cubicBezTo>
                    <a:pt x="278" y="435"/>
                    <a:pt x="283" y="436"/>
                    <a:pt x="288" y="436"/>
                  </a:cubicBezTo>
                  <a:cubicBezTo>
                    <a:pt x="289" y="435"/>
                    <a:pt x="290" y="438"/>
                    <a:pt x="291" y="436"/>
                  </a:cubicBezTo>
                  <a:cubicBezTo>
                    <a:pt x="289" y="436"/>
                    <a:pt x="290" y="433"/>
                    <a:pt x="289" y="432"/>
                  </a:cubicBezTo>
                  <a:close/>
                  <a:moveTo>
                    <a:pt x="175" y="434"/>
                  </a:moveTo>
                  <a:cubicBezTo>
                    <a:pt x="176" y="434"/>
                    <a:pt x="181" y="434"/>
                    <a:pt x="180" y="432"/>
                  </a:cubicBezTo>
                  <a:cubicBezTo>
                    <a:pt x="179" y="432"/>
                    <a:pt x="174" y="432"/>
                    <a:pt x="173" y="432"/>
                  </a:cubicBezTo>
                  <a:cubicBezTo>
                    <a:pt x="173" y="432"/>
                    <a:pt x="173" y="434"/>
                    <a:pt x="173" y="434"/>
                  </a:cubicBezTo>
                  <a:cubicBezTo>
                    <a:pt x="171" y="435"/>
                    <a:pt x="173" y="434"/>
                    <a:pt x="175" y="434"/>
                  </a:cubicBezTo>
                  <a:close/>
                  <a:moveTo>
                    <a:pt x="177" y="443"/>
                  </a:moveTo>
                  <a:cubicBezTo>
                    <a:pt x="177" y="441"/>
                    <a:pt x="181" y="443"/>
                    <a:pt x="182" y="440"/>
                  </a:cubicBezTo>
                  <a:cubicBezTo>
                    <a:pt x="180" y="440"/>
                    <a:pt x="180" y="438"/>
                    <a:pt x="178" y="437"/>
                  </a:cubicBezTo>
                  <a:cubicBezTo>
                    <a:pt x="179" y="439"/>
                    <a:pt x="173" y="443"/>
                    <a:pt x="177" y="443"/>
                  </a:cubicBezTo>
                  <a:close/>
                  <a:moveTo>
                    <a:pt x="243" y="456"/>
                  </a:moveTo>
                  <a:cubicBezTo>
                    <a:pt x="243" y="454"/>
                    <a:pt x="244" y="455"/>
                    <a:pt x="244" y="456"/>
                  </a:cubicBezTo>
                  <a:cubicBezTo>
                    <a:pt x="246" y="456"/>
                    <a:pt x="246" y="456"/>
                    <a:pt x="246" y="455"/>
                  </a:cubicBezTo>
                  <a:cubicBezTo>
                    <a:pt x="251" y="457"/>
                    <a:pt x="244" y="459"/>
                    <a:pt x="243" y="456"/>
                  </a:cubicBezTo>
                  <a:close/>
                  <a:moveTo>
                    <a:pt x="338" y="464"/>
                  </a:moveTo>
                  <a:cubicBezTo>
                    <a:pt x="336" y="466"/>
                    <a:pt x="335" y="466"/>
                    <a:pt x="333" y="467"/>
                  </a:cubicBezTo>
                  <a:cubicBezTo>
                    <a:pt x="329" y="467"/>
                    <a:pt x="335" y="464"/>
                    <a:pt x="338" y="464"/>
                  </a:cubicBezTo>
                  <a:close/>
                  <a:moveTo>
                    <a:pt x="260" y="553"/>
                  </a:moveTo>
                  <a:cubicBezTo>
                    <a:pt x="262" y="553"/>
                    <a:pt x="267" y="560"/>
                    <a:pt x="260" y="559"/>
                  </a:cubicBezTo>
                  <a:cubicBezTo>
                    <a:pt x="263" y="556"/>
                    <a:pt x="260" y="557"/>
                    <a:pt x="260" y="553"/>
                  </a:cubicBezTo>
                  <a:close/>
                  <a:moveTo>
                    <a:pt x="1991" y="570"/>
                  </a:moveTo>
                  <a:cubicBezTo>
                    <a:pt x="1988" y="571"/>
                    <a:pt x="1981" y="570"/>
                    <a:pt x="1988" y="572"/>
                  </a:cubicBezTo>
                  <a:cubicBezTo>
                    <a:pt x="1998" y="573"/>
                    <a:pt x="2004" y="570"/>
                    <a:pt x="2011" y="569"/>
                  </a:cubicBezTo>
                  <a:cubicBezTo>
                    <a:pt x="2012" y="569"/>
                    <a:pt x="2013" y="567"/>
                    <a:pt x="2011" y="567"/>
                  </a:cubicBezTo>
                  <a:cubicBezTo>
                    <a:pt x="2005" y="569"/>
                    <a:pt x="1999" y="569"/>
                    <a:pt x="1991" y="570"/>
                  </a:cubicBezTo>
                  <a:close/>
                  <a:moveTo>
                    <a:pt x="2007" y="659"/>
                  </a:moveTo>
                  <a:cubicBezTo>
                    <a:pt x="2014" y="660"/>
                    <a:pt x="2017" y="656"/>
                    <a:pt x="2025" y="658"/>
                  </a:cubicBezTo>
                  <a:cubicBezTo>
                    <a:pt x="2025" y="656"/>
                    <a:pt x="2027" y="654"/>
                    <a:pt x="2025" y="656"/>
                  </a:cubicBezTo>
                  <a:cubicBezTo>
                    <a:pt x="2018" y="656"/>
                    <a:pt x="2009" y="654"/>
                    <a:pt x="2007" y="659"/>
                  </a:cubicBezTo>
                  <a:close/>
                  <a:moveTo>
                    <a:pt x="1982" y="673"/>
                  </a:moveTo>
                  <a:cubicBezTo>
                    <a:pt x="1982" y="676"/>
                    <a:pt x="1977" y="674"/>
                    <a:pt x="1977" y="677"/>
                  </a:cubicBezTo>
                  <a:cubicBezTo>
                    <a:pt x="1973" y="676"/>
                    <a:pt x="1979" y="672"/>
                    <a:pt x="1982" y="673"/>
                  </a:cubicBezTo>
                  <a:close/>
                  <a:moveTo>
                    <a:pt x="1957" y="686"/>
                  </a:moveTo>
                  <a:cubicBezTo>
                    <a:pt x="1955" y="688"/>
                    <a:pt x="1949" y="693"/>
                    <a:pt x="1946" y="689"/>
                  </a:cubicBezTo>
                  <a:cubicBezTo>
                    <a:pt x="1948" y="686"/>
                    <a:pt x="1954" y="688"/>
                    <a:pt x="1957" y="686"/>
                  </a:cubicBezTo>
                  <a:close/>
                  <a:moveTo>
                    <a:pt x="39" y="753"/>
                  </a:moveTo>
                  <a:cubicBezTo>
                    <a:pt x="38" y="754"/>
                    <a:pt x="36" y="755"/>
                    <a:pt x="34" y="756"/>
                  </a:cubicBezTo>
                  <a:cubicBezTo>
                    <a:pt x="30" y="755"/>
                    <a:pt x="37" y="752"/>
                    <a:pt x="39" y="753"/>
                  </a:cubicBezTo>
                  <a:close/>
                  <a:moveTo>
                    <a:pt x="26" y="808"/>
                  </a:moveTo>
                  <a:cubicBezTo>
                    <a:pt x="26" y="810"/>
                    <a:pt x="21" y="809"/>
                    <a:pt x="21" y="811"/>
                  </a:cubicBezTo>
                  <a:cubicBezTo>
                    <a:pt x="17" y="811"/>
                    <a:pt x="23" y="807"/>
                    <a:pt x="26" y="808"/>
                  </a:cubicBezTo>
                  <a:close/>
                  <a:moveTo>
                    <a:pt x="2132" y="872"/>
                  </a:moveTo>
                  <a:cubicBezTo>
                    <a:pt x="2139" y="872"/>
                    <a:pt x="2140" y="869"/>
                    <a:pt x="2144" y="872"/>
                  </a:cubicBezTo>
                  <a:cubicBezTo>
                    <a:pt x="2145" y="869"/>
                    <a:pt x="2149" y="871"/>
                    <a:pt x="2149" y="868"/>
                  </a:cubicBezTo>
                  <a:cubicBezTo>
                    <a:pt x="2143" y="870"/>
                    <a:pt x="2137" y="867"/>
                    <a:pt x="2132" y="872"/>
                  </a:cubicBezTo>
                  <a:close/>
                  <a:moveTo>
                    <a:pt x="2170" y="872"/>
                  </a:moveTo>
                  <a:cubicBezTo>
                    <a:pt x="2170" y="871"/>
                    <a:pt x="2169" y="869"/>
                    <a:pt x="2168" y="868"/>
                  </a:cubicBezTo>
                  <a:cubicBezTo>
                    <a:pt x="2166" y="867"/>
                    <a:pt x="2163" y="869"/>
                    <a:pt x="2165" y="870"/>
                  </a:cubicBezTo>
                  <a:cubicBezTo>
                    <a:pt x="2166" y="870"/>
                    <a:pt x="2168" y="870"/>
                    <a:pt x="2168" y="870"/>
                  </a:cubicBezTo>
                  <a:cubicBezTo>
                    <a:pt x="2168" y="870"/>
                    <a:pt x="2169" y="873"/>
                    <a:pt x="2170" y="872"/>
                  </a:cubicBezTo>
                  <a:close/>
                  <a:moveTo>
                    <a:pt x="26" y="957"/>
                  </a:moveTo>
                  <a:cubicBezTo>
                    <a:pt x="27" y="960"/>
                    <a:pt x="27" y="963"/>
                    <a:pt x="27" y="965"/>
                  </a:cubicBezTo>
                  <a:cubicBezTo>
                    <a:pt x="32" y="967"/>
                    <a:pt x="30" y="962"/>
                    <a:pt x="30" y="959"/>
                  </a:cubicBezTo>
                  <a:cubicBezTo>
                    <a:pt x="31" y="958"/>
                    <a:pt x="33" y="956"/>
                    <a:pt x="31" y="956"/>
                  </a:cubicBezTo>
                  <a:cubicBezTo>
                    <a:pt x="31" y="958"/>
                    <a:pt x="29" y="957"/>
                    <a:pt x="26" y="957"/>
                  </a:cubicBezTo>
                  <a:close/>
                  <a:moveTo>
                    <a:pt x="95" y="1054"/>
                  </a:moveTo>
                  <a:cubicBezTo>
                    <a:pt x="94" y="1058"/>
                    <a:pt x="86" y="1055"/>
                    <a:pt x="84" y="1059"/>
                  </a:cubicBezTo>
                  <a:cubicBezTo>
                    <a:pt x="81" y="1056"/>
                    <a:pt x="90" y="1054"/>
                    <a:pt x="95" y="1054"/>
                  </a:cubicBezTo>
                  <a:close/>
                  <a:moveTo>
                    <a:pt x="57" y="1135"/>
                  </a:moveTo>
                  <a:cubicBezTo>
                    <a:pt x="56" y="1135"/>
                    <a:pt x="55" y="1135"/>
                    <a:pt x="55" y="1136"/>
                  </a:cubicBezTo>
                  <a:cubicBezTo>
                    <a:pt x="62" y="1136"/>
                    <a:pt x="63" y="1131"/>
                    <a:pt x="66" y="1129"/>
                  </a:cubicBezTo>
                  <a:cubicBezTo>
                    <a:pt x="61" y="1128"/>
                    <a:pt x="61" y="1134"/>
                    <a:pt x="57" y="1135"/>
                  </a:cubicBezTo>
                  <a:close/>
                  <a:moveTo>
                    <a:pt x="43" y="1197"/>
                  </a:moveTo>
                  <a:cubicBezTo>
                    <a:pt x="45" y="1197"/>
                    <a:pt x="44" y="1198"/>
                    <a:pt x="43" y="1198"/>
                  </a:cubicBezTo>
                  <a:cubicBezTo>
                    <a:pt x="44" y="1200"/>
                    <a:pt x="47" y="1200"/>
                    <a:pt x="47" y="1203"/>
                  </a:cubicBezTo>
                  <a:cubicBezTo>
                    <a:pt x="44" y="1202"/>
                    <a:pt x="40" y="1200"/>
                    <a:pt x="43" y="1197"/>
                  </a:cubicBezTo>
                  <a:close/>
                  <a:moveTo>
                    <a:pt x="1952" y="1235"/>
                  </a:moveTo>
                  <a:cubicBezTo>
                    <a:pt x="1951" y="1236"/>
                    <a:pt x="1949" y="1237"/>
                    <a:pt x="1947" y="1238"/>
                  </a:cubicBezTo>
                  <a:cubicBezTo>
                    <a:pt x="1943" y="1237"/>
                    <a:pt x="1950" y="1235"/>
                    <a:pt x="1952" y="1235"/>
                  </a:cubicBezTo>
                  <a:close/>
                  <a:moveTo>
                    <a:pt x="388" y="1343"/>
                  </a:moveTo>
                  <a:cubicBezTo>
                    <a:pt x="388" y="1339"/>
                    <a:pt x="392" y="1344"/>
                    <a:pt x="394" y="1344"/>
                  </a:cubicBezTo>
                  <a:cubicBezTo>
                    <a:pt x="393" y="1349"/>
                    <a:pt x="390" y="1342"/>
                    <a:pt x="388" y="1343"/>
                  </a:cubicBezTo>
                  <a:close/>
                  <a:moveTo>
                    <a:pt x="399" y="1343"/>
                  </a:moveTo>
                  <a:cubicBezTo>
                    <a:pt x="399" y="1345"/>
                    <a:pt x="399" y="1347"/>
                    <a:pt x="399" y="1349"/>
                  </a:cubicBezTo>
                  <a:cubicBezTo>
                    <a:pt x="402" y="1349"/>
                    <a:pt x="410" y="1346"/>
                    <a:pt x="407" y="1344"/>
                  </a:cubicBezTo>
                  <a:cubicBezTo>
                    <a:pt x="403" y="1348"/>
                    <a:pt x="405" y="1341"/>
                    <a:pt x="399" y="1343"/>
                  </a:cubicBezTo>
                  <a:close/>
                  <a:moveTo>
                    <a:pt x="379" y="1346"/>
                  </a:moveTo>
                  <a:cubicBezTo>
                    <a:pt x="378" y="1348"/>
                    <a:pt x="376" y="1350"/>
                    <a:pt x="374" y="1351"/>
                  </a:cubicBezTo>
                  <a:cubicBezTo>
                    <a:pt x="369" y="1352"/>
                    <a:pt x="371" y="1346"/>
                    <a:pt x="366" y="1347"/>
                  </a:cubicBezTo>
                  <a:cubicBezTo>
                    <a:pt x="366" y="1349"/>
                    <a:pt x="365" y="1349"/>
                    <a:pt x="363" y="1349"/>
                  </a:cubicBezTo>
                  <a:cubicBezTo>
                    <a:pt x="363" y="1353"/>
                    <a:pt x="369" y="1358"/>
                    <a:pt x="371" y="1354"/>
                  </a:cubicBezTo>
                  <a:cubicBezTo>
                    <a:pt x="369" y="1353"/>
                    <a:pt x="367" y="1351"/>
                    <a:pt x="369" y="1351"/>
                  </a:cubicBezTo>
                  <a:cubicBezTo>
                    <a:pt x="373" y="1355"/>
                    <a:pt x="379" y="1348"/>
                    <a:pt x="387" y="1351"/>
                  </a:cubicBezTo>
                  <a:cubicBezTo>
                    <a:pt x="386" y="1348"/>
                    <a:pt x="385" y="1345"/>
                    <a:pt x="383" y="1344"/>
                  </a:cubicBezTo>
                  <a:cubicBezTo>
                    <a:pt x="383" y="1346"/>
                    <a:pt x="381" y="1346"/>
                    <a:pt x="379" y="1346"/>
                  </a:cubicBezTo>
                  <a:close/>
                  <a:moveTo>
                    <a:pt x="264" y="1370"/>
                  </a:moveTo>
                  <a:cubicBezTo>
                    <a:pt x="265" y="1373"/>
                    <a:pt x="272" y="1363"/>
                    <a:pt x="275" y="1370"/>
                  </a:cubicBezTo>
                  <a:cubicBezTo>
                    <a:pt x="273" y="1371"/>
                    <a:pt x="271" y="1371"/>
                    <a:pt x="269" y="1370"/>
                  </a:cubicBezTo>
                  <a:cubicBezTo>
                    <a:pt x="267" y="1375"/>
                    <a:pt x="274" y="1371"/>
                    <a:pt x="274" y="1374"/>
                  </a:cubicBezTo>
                  <a:cubicBezTo>
                    <a:pt x="268" y="1373"/>
                    <a:pt x="268" y="1377"/>
                    <a:pt x="263" y="1376"/>
                  </a:cubicBezTo>
                  <a:cubicBezTo>
                    <a:pt x="265" y="1381"/>
                    <a:pt x="262" y="1383"/>
                    <a:pt x="262" y="1384"/>
                  </a:cubicBezTo>
                  <a:cubicBezTo>
                    <a:pt x="262" y="1387"/>
                    <a:pt x="265" y="1382"/>
                    <a:pt x="267" y="1384"/>
                  </a:cubicBezTo>
                  <a:cubicBezTo>
                    <a:pt x="267" y="1385"/>
                    <a:pt x="263" y="1390"/>
                    <a:pt x="264" y="1390"/>
                  </a:cubicBezTo>
                  <a:cubicBezTo>
                    <a:pt x="269" y="1391"/>
                    <a:pt x="266" y="1384"/>
                    <a:pt x="270" y="1384"/>
                  </a:cubicBezTo>
                  <a:cubicBezTo>
                    <a:pt x="270" y="1386"/>
                    <a:pt x="272" y="1386"/>
                    <a:pt x="273" y="1387"/>
                  </a:cubicBezTo>
                  <a:cubicBezTo>
                    <a:pt x="273" y="1385"/>
                    <a:pt x="275" y="1384"/>
                    <a:pt x="277" y="1384"/>
                  </a:cubicBezTo>
                  <a:cubicBezTo>
                    <a:pt x="278" y="1381"/>
                    <a:pt x="277" y="1378"/>
                    <a:pt x="279" y="1378"/>
                  </a:cubicBezTo>
                  <a:cubicBezTo>
                    <a:pt x="279" y="1380"/>
                    <a:pt x="282" y="1379"/>
                    <a:pt x="282" y="1381"/>
                  </a:cubicBezTo>
                  <a:cubicBezTo>
                    <a:pt x="279" y="1382"/>
                    <a:pt x="280" y="1388"/>
                    <a:pt x="278" y="1390"/>
                  </a:cubicBezTo>
                  <a:cubicBezTo>
                    <a:pt x="282" y="1389"/>
                    <a:pt x="281" y="1393"/>
                    <a:pt x="283" y="1395"/>
                  </a:cubicBezTo>
                  <a:cubicBezTo>
                    <a:pt x="280" y="1397"/>
                    <a:pt x="275" y="1397"/>
                    <a:pt x="275" y="1403"/>
                  </a:cubicBezTo>
                  <a:cubicBezTo>
                    <a:pt x="281" y="1403"/>
                    <a:pt x="275" y="1407"/>
                    <a:pt x="279" y="1411"/>
                  </a:cubicBezTo>
                  <a:cubicBezTo>
                    <a:pt x="275" y="1412"/>
                    <a:pt x="275" y="1415"/>
                    <a:pt x="273" y="1417"/>
                  </a:cubicBezTo>
                  <a:cubicBezTo>
                    <a:pt x="271" y="1418"/>
                    <a:pt x="268" y="1417"/>
                    <a:pt x="268" y="1420"/>
                  </a:cubicBezTo>
                  <a:cubicBezTo>
                    <a:pt x="271" y="1421"/>
                    <a:pt x="276" y="1418"/>
                    <a:pt x="276" y="1422"/>
                  </a:cubicBezTo>
                  <a:cubicBezTo>
                    <a:pt x="274" y="1422"/>
                    <a:pt x="274" y="1424"/>
                    <a:pt x="275" y="1427"/>
                  </a:cubicBezTo>
                  <a:cubicBezTo>
                    <a:pt x="277" y="1427"/>
                    <a:pt x="280" y="1426"/>
                    <a:pt x="280" y="1430"/>
                  </a:cubicBezTo>
                  <a:cubicBezTo>
                    <a:pt x="275" y="1427"/>
                    <a:pt x="274" y="1431"/>
                    <a:pt x="272" y="1431"/>
                  </a:cubicBezTo>
                  <a:cubicBezTo>
                    <a:pt x="272" y="1431"/>
                    <a:pt x="271" y="1428"/>
                    <a:pt x="270" y="1428"/>
                  </a:cubicBezTo>
                  <a:cubicBezTo>
                    <a:pt x="270" y="1428"/>
                    <a:pt x="269" y="1431"/>
                    <a:pt x="267" y="1430"/>
                  </a:cubicBezTo>
                  <a:cubicBezTo>
                    <a:pt x="266" y="1436"/>
                    <a:pt x="273" y="1432"/>
                    <a:pt x="277" y="1433"/>
                  </a:cubicBezTo>
                  <a:cubicBezTo>
                    <a:pt x="276" y="1431"/>
                    <a:pt x="278" y="1432"/>
                    <a:pt x="280" y="1431"/>
                  </a:cubicBezTo>
                  <a:cubicBezTo>
                    <a:pt x="280" y="1431"/>
                    <a:pt x="282" y="1429"/>
                    <a:pt x="283" y="1428"/>
                  </a:cubicBezTo>
                  <a:cubicBezTo>
                    <a:pt x="285" y="1427"/>
                    <a:pt x="287" y="1425"/>
                    <a:pt x="290" y="1425"/>
                  </a:cubicBezTo>
                  <a:cubicBezTo>
                    <a:pt x="290" y="1427"/>
                    <a:pt x="287" y="1427"/>
                    <a:pt x="287" y="1428"/>
                  </a:cubicBezTo>
                  <a:cubicBezTo>
                    <a:pt x="288" y="1430"/>
                    <a:pt x="291" y="1431"/>
                    <a:pt x="292" y="1433"/>
                  </a:cubicBezTo>
                  <a:cubicBezTo>
                    <a:pt x="293" y="1434"/>
                    <a:pt x="290" y="1435"/>
                    <a:pt x="291" y="1436"/>
                  </a:cubicBezTo>
                  <a:cubicBezTo>
                    <a:pt x="291" y="1436"/>
                    <a:pt x="294" y="1438"/>
                    <a:pt x="294" y="1438"/>
                  </a:cubicBezTo>
                  <a:cubicBezTo>
                    <a:pt x="295" y="1438"/>
                    <a:pt x="293" y="1440"/>
                    <a:pt x="292" y="1439"/>
                  </a:cubicBezTo>
                  <a:cubicBezTo>
                    <a:pt x="293" y="1441"/>
                    <a:pt x="295" y="1442"/>
                    <a:pt x="296" y="1444"/>
                  </a:cubicBezTo>
                  <a:cubicBezTo>
                    <a:pt x="296" y="1446"/>
                    <a:pt x="291" y="1449"/>
                    <a:pt x="296" y="1450"/>
                  </a:cubicBezTo>
                  <a:cubicBezTo>
                    <a:pt x="297" y="1447"/>
                    <a:pt x="305" y="1451"/>
                    <a:pt x="305" y="1454"/>
                  </a:cubicBezTo>
                  <a:cubicBezTo>
                    <a:pt x="305" y="1456"/>
                    <a:pt x="301" y="1455"/>
                    <a:pt x="302" y="1458"/>
                  </a:cubicBezTo>
                  <a:cubicBezTo>
                    <a:pt x="308" y="1460"/>
                    <a:pt x="310" y="1456"/>
                    <a:pt x="315" y="1457"/>
                  </a:cubicBezTo>
                  <a:cubicBezTo>
                    <a:pt x="325" y="1462"/>
                    <a:pt x="346" y="1455"/>
                    <a:pt x="360" y="1460"/>
                  </a:cubicBezTo>
                  <a:cubicBezTo>
                    <a:pt x="361" y="1453"/>
                    <a:pt x="357" y="1452"/>
                    <a:pt x="352" y="1452"/>
                  </a:cubicBezTo>
                  <a:cubicBezTo>
                    <a:pt x="352" y="1448"/>
                    <a:pt x="349" y="1447"/>
                    <a:pt x="347" y="1446"/>
                  </a:cubicBezTo>
                  <a:cubicBezTo>
                    <a:pt x="347" y="1449"/>
                    <a:pt x="347" y="1452"/>
                    <a:pt x="347" y="1455"/>
                  </a:cubicBezTo>
                  <a:cubicBezTo>
                    <a:pt x="340" y="1459"/>
                    <a:pt x="334" y="1454"/>
                    <a:pt x="326" y="1455"/>
                  </a:cubicBezTo>
                  <a:cubicBezTo>
                    <a:pt x="328" y="1450"/>
                    <a:pt x="325" y="1447"/>
                    <a:pt x="321" y="1446"/>
                  </a:cubicBezTo>
                  <a:cubicBezTo>
                    <a:pt x="321" y="1450"/>
                    <a:pt x="322" y="1455"/>
                    <a:pt x="318" y="1455"/>
                  </a:cubicBezTo>
                  <a:cubicBezTo>
                    <a:pt x="316" y="1455"/>
                    <a:pt x="312" y="1455"/>
                    <a:pt x="310" y="1454"/>
                  </a:cubicBezTo>
                  <a:cubicBezTo>
                    <a:pt x="309" y="1453"/>
                    <a:pt x="309" y="1450"/>
                    <a:pt x="308" y="1449"/>
                  </a:cubicBezTo>
                  <a:cubicBezTo>
                    <a:pt x="305" y="1446"/>
                    <a:pt x="299" y="1450"/>
                    <a:pt x="297" y="1444"/>
                  </a:cubicBezTo>
                  <a:cubicBezTo>
                    <a:pt x="303" y="1447"/>
                    <a:pt x="298" y="1439"/>
                    <a:pt x="302" y="1439"/>
                  </a:cubicBezTo>
                  <a:cubicBezTo>
                    <a:pt x="307" y="1441"/>
                    <a:pt x="314" y="1438"/>
                    <a:pt x="317" y="1438"/>
                  </a:cubicBezTo>
                  <a:cubicBezTo>
                    <a:pt x="323" y="1438"/>
                    <a:pt x="334" y="1441"/>
                    <a:pt x="332" y="1433"/>
                  </a:cubicBezTo>
                  <a:cubicBezTo>
                    <a:pt x="326" y="1436"/>
                    <a:pt x="323" y="1436"/>
                    <a:pt x="315" y="1435"/>
                  </a:cubicBezTo>
                  <a:cubicBezTo>
                    <a:pt x="314" y="1430"/>
                    <a:pt x="314" y="1430"/>
                    <a:pt x="315" y="1425"/>
                  </a:cubicBezTo>
                  <a:cubicBezTo>
                    <a:pt x="310" y="1428"/>
                    <a:pt x="311" y="1417"/>
                    <a:pt x="313" y="1417"/>
                  </a:cubicBezTo>
                  <a:cubicBezTo>
                    <a:pt x="318" y="1418"/>
                    <a:pt x="322" y="1418"/>
                    <a:pt x="324" y="1417"/>
                  </a:cubicBezTo>
                  <a:cubicBezTo>
                    <a:pt x="326" y="1417"/>
                    <a:pt x="329" y="1417"/>
                    <a:pt x="332" y="1417"/>
                  </a:cubicBezTo>
                  <a:cubicBezTo>
                    <a:pt x="333" y="1417"/>
                    <a:pt x="334" y="1419"/>
                    <a:pt x="333" y="1419"/>
                  </a:cubicBezTo>
                  <a:cubicBezTo>
                    <a:pt x="336" y="1419"/>
                    <a:pt x="337" y="1417"/>
                    <a:pt x="339" y="1417"/>
                  </a:cubicBezTo>
                  <a:cubicBezTo>
                    <a:pt x="349" y="1416"/>
                    <a:pt x="362" y="1419"/>
                    <a:pt x="367" y="1419"/>
                  </a:cubicBezTo>
                  <a:cubicBezTo>
                    <a:pt x="370" y="1419"/>
                    <a:pt x="372" y="1417"/>
                    <a:pt x="375" y="1417"/>
                  </a:cubicBezTo>
                  <a:cubicBezTo>
                    <a:pt x="379" y="1417"/>
                    <a:pt x="384" y="1420"/>
                    <a:pt x="388" y="1417"/>
                  </a:cubicBezTo>
                  <a:cubicBezTo>
                    <a:pt x="388" y="1418"/>
                    <a:pt x="389" y="1419"/>
                    <a:pt x="391" y="1419"/>
                  </a:cubicBezTo>
                  <a:cubicBezTo>
                    <a:pt x="392" y="1419"/>
                    <a:pt x="392" y="1417"/>
                    <a:pt x="389" y="1417"/>
                  </a:cubicBezTo>
                  <a:cubicBezTo>
                    <a:pt x="386" y="1414"/>
                    <a:pt x="379" y="1416"/>
                    <a:pt x="374" y="1416"/>
                  </a:cubicBezTo>
                  <a:cubicBezTo>
                    <a:pt x="373" y="1412"/>
                    <a:pt x="368" y="1414"/>
                    <a:pt x="367" y="1411"/>
                  </a:cubicBezTo>
                  <a:cubicBezTo>
                    <a:pt x="367" y="1408"/>
                    <a:pt x="367" y="1405"/>
                    <a:pt x="365" y="1404"/>
                  </a:cubicBezTo>
                  <a:cubicBezTo>
                    <a:pt x="362" y="1411"/>
                    <a:pt x="355" y="1404"/>
                    <a:pt x="347" y="1406"/>
                  </a:cubicBezTo>
                  <a:cubicBezTo>
                    <a:pt x="346" y="1408"/>
                    <a:pt x="345" y="1410"/>
                    <a:pt x="344" y="1411"/>
                  </a:cubicBezTo>
                  <a:cubicBezTo>
                    <a:pt x="341" y="1410"/>
                    <a:pt x="338" y="1412"/>
                    <a:pt x="335" y="1411"/>
                  </a:cubicBezTo>
                  <a:cubicBezTo>
                    <a:pt x="334" y="1411"/>
                    <a:pt x="332" y="1409"/>
                    <a:pt x="333" y="1409"/>
                  </a:cubicBezTo>
                  <a:cubicBezTo>
                    <a:pt x="328" y="1409"/>
                    <a:pt x="322" y="1412"/>
                    <a:pt x="318" y="1412"/>
                  </a:cubicBezTo>
                  <a:cubicBezTo>
                    <a:pt x="316" y="1412"/>
                    <a:pt x="312" y="1414"/>
                    <a:pt x="310" y="1411"/>
                  </a:cubicBezTo>
                  <a:cubicBezTo>
                    <a:pt x="313" y="1407"/>
                    <a:pt x="315" y="1405"/>
                    <a:pt x="319" y="1409"/>
                  </a:cubicBezTo>
                  <a:cubicBezTo>
                    <a:pt x="319" y="1407"/>
                    <a:pt x="318" y="1403"/>
                    <a:pt x="320" y="1403"/>
                  </a:cubicBezTo>
                  <a:cubicBezTo>
                    <a:pt x="323" y="1404"/>
                    <a:pt x="322" y="1405"/>
                    <a:pt x="323" y="1401"/>
                  </a:cubicBezTo>
                  <a:cubicBezTo>
                    <a:pt x="323" y="1401"/>
                    <a:pt x="326" y="1400"/>
                    <a:pt x="326" y="1400"/>
                  </a:cubicBezTo>
                  <a:cubicBezTo>
                    <a:pt x="327" y="1398"/>
                    <a:pt x="328" y="1396"/>
                    <a:pt x="329" y="1395"/>
                  </a:cubicBezTo>
                  <a:cubicBezTo>
                    <a:pt x="332" y="1393"/>
                    <a:pt x="336" y="1394"/>
                    <a:pt x="342" y="1392"/>
                  </a:cubicBezTo>
                  <a:cubicBezTo>
                    <a:pt x="342" y="1394"/>
                    <a:pt x="343" y="1393"/>
                    <a:pt x="345" y="1392"/>
                  </a:cubicBezTo>
                  <a:cubicBezTo>
                    <a:pt x="345" y="1393"/>
                    <a:pt x="345" y="1395"/>
                    <a:pt x="345" y="1397"/>
                  </a:cubicBezTo>
                  <a:cubicBezTo>
                    <a:pt x="348" y="1398"/>
                    <a:pt x="350" y="1392"/>
                    <a:pt x="350" y="1398"/>
                  </a:cubicBezTo>
                  <a:cubicBezTo>
                    <a:pt x="356" y="1397"/>
                    <a:pt x="356" y="1398"/>
                    <a:pt x="364" y="1398"/>
                  </a:cubicBezTo>
                  <a:cubicBezTo>
                    <a:pt x="364" y="1396"/>
                    <a:pt x="365" y="1395"/>
                    <a:pt x="366" y="1393"/>
                  </a:cubicBezTo>
                  <a:cubicBezTo>
                    <a:pt x="372" y="1395"/>
                    <a:pt x="375" y="1390"/>
                    <a:pt x="379" y="1390"/>
                  </a:cubicBezTo>
                  <a:cubicBezTo>
                    <a:pt x="382" y="1390"/>
                    <a:pt x="384" y="1394"/>
                    <a:pt x="387" y="1392"/>
                  </a:cubicBezTo>
                  <a:cubicBezTo>
                    <a:pt x="387" y="1396"/>
                    <a:pt x="389" y="1398"/>
                    <a:pt x="393" y="1398"/>
                  </a:cubicBezTo>
                  <a:cubicBezTo>
                    <a:pt x="392" y="1394"/>
                    <a:pt x="396" y="1395"/>
                    <a:pt x="394" y="1390"/>
                  </a:cubicBezTo>
                  <a:cubicBezTo>
                    <a:pt x="397" y="1390"/>
                    <a:pt x="400" y="1390"/>
                    <a:pt x="399" y="1387"/>
                  </a:cubicBezTo>
                  <a:cubicBezTo>
                    <a:pt x="398" y="1381"/>
                    <a:pt x="393" y="1391"/>
                    <a:pt x="393" y="1385"/>
                  </a:cubicBezTo>
                  <a:cubicBezTo>
                    <a:pt x="400" y="1386"/>
                    <a:pt x="391" y="1381"/>
                    <a:pt x="392" y="1378"/>
                  </a:cubicBezTo>
                  <a:cubicBezTo>
                    <a:pt x="390" y="1378"/>
                    <a:pt x="388" y="1378"/>
                    <a:pt x="386" y="1378"/>
                  </a:cubicBezTo>
                  <a:cubicBezTo>
                    <a:pt x="383" y="1382"/>
                    <a:pt x="388" y="1385"/>
                    <a:pt x="382" y="1387"/>
                  </a:cubicBezTo>
                  <a:cubicBezTo>
                    <a:pt x="378" y="1384"/>
                    <a:pt x="372" y="1386"/>
                    <a:pt x="368" y="1385"/>
                  </a:cubicBezTo>
                  <a:cubicBezTo>
                    <a:pt x="365" y="1385"/>
                    <a:pt x="365" y="1383"/>
                    <a:pt x="363" y="1385"/>
                  </a:cubicBezTo>
                  <a:cubicBezTo>
                    <a:pt x="361" y="1387"/>
                    <a:pt x="349" y="1385"/>
                    <a:pt x="349" y="1384"/>
                  </a:cubicBezTo>
                  <a:cubicBezTo>
                    <a:pt x="349" y="1380"/>
                    <a:pt x="350" y="1377"/>
                    <a:pt x="353" y="1376"/>
                  </a:cubicBezTo>
                  <a:cubicBezTo>
                    <a:pt x="359" y="1376"/>
                    <a:pt x="365" y="1376"/>
                    <a:pt x="370" y="1376"/>
                  </a:cubicBezTo>
                  <a:cubicBezTo>
                    <a:pt x="372" y="1374"/>
                    <a:pt x="371" y="1370"/>
                    <a:pt x="375" y="1371"/>
                  </a:cubicBezTo>
                  <a:cubicBezTo>
                    <a:pt x="381" y="1370"/>
                    <a:pt x="379" y="1377"/>
                    <a:pt x="383" y="1378"/>
                  </a:cubicBezTo>
                  <a:cubicBezTo>
                    <a:pt x="383" y="1375"/>
                    <a:pt x="383" y="1372"/>
                    <a:pt x="383" y="1370"/>
                  </a:cubicBezTo>
                  <a:cubicBezTo>
                    <a:pt x="384" y="1369"/>
                    <a:pt x="386" y="1368"/>
                    <a:pt x="387" y="1366"/>
                  </a:cubicBezTo>
                  <a:cubicBezTo>
                    <a:pt x="384" y="1366"/>
                    <a:pt x="384" y="1364"/>
                    <a:pt x="384" y="1360"/>
                  </a:cubicBezTo>
                  <a:cubicBezTo>
                    <a:pt x="378" y="1360"/>
                    <a:pt x="380" y="1366"/>
                    <a:pt x="375" y="1366"/>
                  </a:cubicBezTo>
                  <a:cubicBezTo>
                    <a:pt x="375" y="1364"/>
                    <a:pt x="373" y="1364"/>
                    <a:pt x="373" y="1362"/>
                  </a:cubicBezTo>
                  <a:cubicBezTo>
                    <a:pt x="369" y="1362"/>
                    <a:pt x="367" y="1364"/>
                    <a:pt x="362" y="1363"/>
                  </a:cubicBezTo>
                  <a:cubicBezTo>
                    <a:pt x="361" y="1365"/>
                    <a:pt x="361" y="1369"/>
                    <a:pt x="358" y="1370"/>
                  </a:cubicBezTo>
                  <a:cubicBezTo>
                    <a:pt x="346" y="1369"/>
                    <a:pt x="344" y="1367"/>
                    <a:pt x="336" y="1371"/>
                  </a:cubicBezTo>
                  <a:cubicBezTo>
                    <a:pt x="331" y="1370"/>
                    <a:pt x="328" y="1366"/>
                    <a:pt x="326" y="1362"/>
                  </a:cubicBezTo>
                  <a:cubicBezTo>
                    <a:pt x="330" y="1362"/>
                    <a:pt x="328" y="1357"/>
                    <a:pt x="329" y="1355"/>
                  </a:cubicBezTo>
                  <a:cubicBezTo>
                    <a:pt x="330" y="1353"/>
                    <a:pt x="334" y="1353"/>
                    <a:pt x="332" y="1349"/>
                  </a:cubicBezTo>
                  <a:cubicBezTo>
                    <a:pt x="329" y="1349"/>
                    <a:pt x="329" y="1351"/>
                    <a:pt x="327" y="1352"/>
                  </a:cubicBezTo>
                  <a:cubicBezTo>
                    <a:pt x="316" y="1352"/>
                    <a:pt x="307" y="1354"/>
                    <a:pt x="301" y="1358"/>
                  </a:cubicBezTo>
                  <a:cubicBezTo>
                    <a:pt x="295" y="1358"/>
                    <a:pt x="293" y="1361"/>
                    <a:pt x="287" y="1358"/>
                  </a:cubicBezTo>
                  <a:cubicBezTo>
                    <a:pt x="287" y="1361"/>
                    <a:pt x="290" y="1363"/>
                    <a:pt x="287" y="1363"/>
                  </a:cubicBezTo>
                  <a:cubicBezTo>
                    <a:pt x="285" y="1363"/>
                    <a:pt x="287" y="1368"/>
                    <a:pt x="285" y="1368"/>
                  </a:cubicBezTo>
                  <a:cubicBezTo>
                    <a:pt x="283" y="1366"/>
                    <a:pt x="283" y="1362"/>
                    <a:pt x="280" y="1362"/>
                  </a:cubicBezTo>
                  <a:cubicBezTo>
                    <a:pt x="281" y="1366"/>
                    <a:pt x="283" y="1371"/>
                    <a:pt x="277" y="1371"/>
                  </a:cubicBezTo>
                  <a:cubicBezTo>
                    <a:pt x="276" y="1369"/>
                    <a:pt x="283" y="1367"/>
                    <a:pt x="278" y="1366"/>
                  </a:cubicBezTo>
                  <a:cubicBezTo>
                    <a:pt x="278" y="1371"/>
                    <a:pt x="264" y="1361"/>
                    <a:pt x="264" y="1370"/>
                  </a:cubicBezTo>
                  <a:close/>
                  <a:moveTo>
                    <a:pt x="346" y="1379"/>
                  </a:moveTo>
                  <a:cubicBezTo>
                    <a:pt x="349" y="1386"/>
                    <a:pt x="340" y="1382"/>
                    <a:pt x="340" y="1385"/>
                  </a:cubicBezTo>
                  <a:cubicBezTo>
                    <a:pt x="333" y="1387"/>
                    <a:pt x="326" y="1384"/>
                    <a:pt x="320" y="1385"/>
                  </a:cubicBezTo>
                  <a:cubicBezTo>
                    <a:pt x="317" y="1386"/>
                    <a:pt x="318" y="1389"/>
                    <a:pt x="313" y="1389"/>
                  </a:cubicBezTo>
                  <a:cubicBezTo>
                    <a:pt x="312" y="1380"/>
                    <a:pt x="319" y="1380"/>
                    <a:pt x="327" y="1381"/>
                  </a:cubicBezTo>
                  <a:cubicBezTo>
                    <a:pt x="330" y="1378"/>
                    <a:pt x="331" y="1377"/>
                    <a:pt x="339" y="1378"/>
                  </a:cubicBezTo>
                  <a:cubicBezTo>
                    <a:pt x="342" y="1378"/>
                    <a:pt x="345" y="1377"/>
                    <a:pt x="346" y="1379"/>
                  </a:cubicBezTo>
                  <a:close/>
                  <a:moveTo>
                    <a:pt x="271" y="1379"/>
                  </a:moveTo>
                  <a:cubicBezTo>
                    <a:pt x="272" y="1379"/>
                    <a:pt x="273" y="1379"/>
                    <a:pt x="274" y="1379"/>
                  </a:cubicBezTo>
                  <a:cubicBezTo>
                    <a:pt x="273" y="1380"/>
                    <a:pt x="273" y="1382"/>
                    <a:pt x="273" y="1384"/>
                  </a:cubicBezTo>
                  <a:cubicBezTo>
                    <a:pt x="270" y="1383"/>
                    <a:pt x="269" y="1381"/>
                    <a:pt x="271" y="1379"/>
                  </a:cubicBezTo>
                  <a:close/>
                  <a:moveTo>
                    <a:pt x="307" y="1382"/>
                  </a:moveTo>
                  <a:cubicBezTo>
                    <a:pt x="308" y="1383"/>
                    <a:pt x="309" y="1384"/>
                    <a:pt x="310" y="1384"/>
                  </a:cubicBezTo>
                  <a:cubicBezTo>
                    <a:pt x="310" y="1385"/>
                    <a:pt x="310" y="1386"/>
                    <a:pt x="310" y="1387"/>
                  </a:cubicBezTo>
                  <a:cubicBezTo>
                    <a:pt x="308" y="1387"/>
                    <a:pt x="306" y="1387"/>
                    <a:pt x="306" y="1389"/>
                  </a:cubicBezTo>
                  <a:cubicBezTo>
                    <a:pt x="301" y="1387"/>
                    <a:pt x="306" y="1383"/>
                    <a:pt x="307" y="1382"/>
                  </a:cubicBezTo>
                  <a:close/>
                  <a:moveTo>
                    <a:pt x="371" y="1389"/>
                  </a:moveTo>
                  <a:cubicBezTo>
                    <a:pt x="372" y="1389"/>
                    <a:pt x="373" y="1389"/>
                    <a:pt x="374" y="1389"/>
                  </a:cubicBezTo>
                  <a:cubicBezTo>
                    <a:pt x="375" y="1393"/>
                    <a:pt x="362" y="1388"/>
                    <a:pt x="371" y="1389"/>
                  </a:cubicBezTo>
                  <a:close/>
                  <a:moveTo>
                    <a:pt x="277" y="1416"/>
                  </a:moveTo>
                  <a:cubicBezTo>
                    <a:pt x="280" y="1416"/>
                    <a:pt x="281" y="1414"/>
                    <a:pt x="282" y="1412"/>
                  </a:cubicBezTo>
                  <a:cubicBezTo>
                    <a:pt x="279" y="1412"/>
                    <a:pt x="278" y="1414"/>
                    <a:pt x="277" y="1416"/>
                  </a:cubicBezTo>
                  <a:close/>
                  <a:moveTo>
                    <a:pt x="253" y="1397"/>
                  </a:moveTo>
                  <a:cubicBezTo>
                    <a:pt x="253" y="1394"/>
                    <a:pt x="252" y="1393"/>
                    <a:pt x="250" y="1395"/>
                  </a:cubicBezTo>
                  <a:cubicBezTo>
                    <a:pt x="250" y="1392"/>
                    <a:pt x="245" y="1394"/>
                    <a:pt x="248" y="1395"/>
                  </a:cubicBezTo>
                  <a:cubicBezTo>
                    <a:pt x="250" y="1395"/>
                    <a:pt x="251" y="1397"/>
                    <a:pt x="253" y="1397"/>
                  </a:cubicBezTo>
                  <a:close/>
                  <a:moveTo>
                    <a:pt x="1906" y="1412"/>
                  </a:moveTo>
                  <a:cubicBezTo>
                    <a:pt x="1910" y="1411"/>
                    <a:pt x="1915" y="1409"/>
                    <a:pt x="1920" y="1411"/>
                  </a:cubicBezTo>
                  <a:cubicBezTo>
                    <a:pt x="1920" y="1409"/>
                    <a:pt x="1917" y="1409"/>
                    <a:pt x="1917" y="1408"/>
                  </a:cubicBezTo>
                  <a:cubicBezTo>
                    <a:pt x="1910" y="1407"/>
                    <a:pt x="1906" y="1409"/>
                    <a:pt x="1903" y="1409"/>
                  </a:cubicBezTo>
                  <a:cubicBezTo>
                    <a:pt x="1900" y="1410"/>
                    <a:pt x="1897" y="1409"/>
                    <a:pt x="1896" y="1411"/>
                  </a:cubicBezTo>
                  <a:cubicBezTo>
                    <a:pt x="1901" y="1410"/>
                    <a:pt x="1901" y="1414"/>
                    <a:pt x="1906" y="1412"/>
                  </a:cubicBezTo>
                  <a:close/>
                  <a:moveTo>
                    <a:pt x="270" y="1425"/>
                  </a:moveTo>
                  <a:cubicBezTo>
                    <a:pt x="267" y="1425"/>
                    <a:pt x="266" y="1423"/>
                    <a:pt x="264" y="1424"/>
                  </a:cubicBezTo>
                  <a:cubicBezTo>
                    <a:pt x="266" y="1428"/>
                    <a:pt x="257" y="1429"/>
                    <a:pt x="263" y="1431"/>
                  </a:cubicBezTo>
                  <a:cubicBezTo>
                    <a:pt x="263" y="1430"/>
                    <a:pt x="264" y="1430"/>
                    <a:pt x="266" y="1430"/>
                  </a:cubicBezTo>
                  <a:cubicBezTo>
                    <a:pt x="266" y="1428"/>
                    <a:pt x="265" y="1425"/>
                    <a:pt x="267" y="1425"/>
                  </a:cubicBezTo>
                  <a:cubicBezTo>
                    <a:pt x="267" y="1427"/>
                    <a:pt x="270" y="1427"/>
                    <a:pt x="270" y="1425"/>
                  </a:cubicBezTo>
                  <a:close/>
                  <a:moveTo>
                    <a:pt x="343" y="1428"/>
                  </a:moveTo>
                  <a:cubicBezTo>
                    <a:pt x="345" y="1423"/>
                    <a:pt x="347" y="1432"/>
                    <a:pt x="348" y="1435"/>
                  </a:cubicBezTo>
                  <a:cubicBezTo>
                    <a:pt x="346" y="1439"/>
                    <a:pt x="346" y="1428"/>
                    <a:pt x="343" y="1428"/>
                  </a:cubicBezTo>
                  <a:close/>
                  <a:moveTo>
                    <a:pt x="1413" y="1435"/>
                  </a:moveTo>
                  <a:cubicBezTo>
                    <a:pt x="1412" y="1434"/>
                    <a:pt x="1411" y="1433"/>
                    <a:pt x="1412" y="1431"/>
                  </a:cubicBezTo>
                  <a:cubicBezTo>
                    <a:pt x="1408" y="1431"/>
                    <a:pt x="1407" y="1433"/>
                    <a:pt x="1407" y="1436"/>
                  </a:cubicBezTo>
                  <a:cubicBezTo>
                    <a:pt x="1411" y="1434"/>
                    <a:pt x="1412" y="1437"/>
                    <a:pt x="1413" y="1435"/>
                  </a:cubicBezTo>
                  <a:close/>
                  <a:moveTo>
                    <a:pt x="351" y="1443"/>
                  </a:moveTo>
                  <a:cubicBezTo>
                    <a:pt x="351" y="1440"/>
                    <a:pt x="347" y="1442"/>
                    <a:pt x="347" y="1439"/>
                  </a:cubicBezTo>
                  <a:cubicBezTo>
                    <a:pt x="346" y="1438"/>
                    <a:pt x="345" y="1438"/>
                    <a:pt x="345" y="1441"/>
                  </a:cubicBezTo>
                  <a:cubicBezTo>
                    <a:pt x="347" y="1441"/>
                    <a:pt x="348" y="1443"/>
                    <a:pt x="351" y="1443"/>
                  </a:cubicBezTo>
                  <a:close/>
                  <a:moveTo>
                    <a:pt x="640" y="1443"/>
                  </a:moveTo>
                  <a:cubicBezTo>
                    <a:pt x="639" y="1444"/>
                    <a:pt x="640" y="1447"/>
                    <a:pt x="638" y="1447"/>
                  </a:cubicBezTo>
                  <a:cubicBezTo>
                    <a:pt x="638" y="1446"/>
                    <a:pt x="635" y="1445"/>
                    <a:pt x="635" y="1447"/>
                  </a:cubicBezTo>
                  <a:cubicBezTo>
                    <a:pt x="637" y="1447"/>
                    <a:pt x="639" y="1448"/>
                    <a:pt x="640" y="1449"/>
                  </a:cubicBezTo>
                  <a:cubicBezTo>
                    <a:pt x="639" y="1446"/>
                    <a:pt x="646" y="1442"/>
                    <a:pt x="643" y="1441"/>
                  </a:cubicBezTo>
                  <a:cubicBezTo>
                    <a:pt x="642" y="1442"/>
                    <a:pt x="641" y="1443"/>
                    <a:pt x="640" y="1443"/>
                  </a:cubicBezTo>
                  <a:close/>
                  <a:moveTo>
                    <a:pt x="1308" y="1455"/>
                  </a:moveTo>
                  <a:cubicBezTo>
                    <a:pt x="1307" y="1459"/>
                    <a:pt x="1312" y="1462"/>
                    <a:pt x="1307" y="1462"/>
                  </a:cubicBezTo>
                  <a:cubicBezTo>
                    <a:pt x="1303" y="1462"/>
                    <a:pt x="1309" y="1466"/>
                    <a:pt x="1307" y="1470"/>
                  </a:cubicBezTo>
                  <a:cubicBezTo>
                    <a:pt x="1305" y="1470"/>
                    <a:pt x="1305" y="1472"/>
                    <a:pt x="1303" y="1471"/>
                  </a:cubicBezTo>
                  <a:cubicBezTo>
                    <a:pt x="1305" y="1476"/>
                    <a:pt x="1301" y="1480"/>
                    <a:pt x="1298" y="1484"/>
                  </a:cubicBezTo>
                  <a:cubicBezTo>
                    <a:pt x="1300" y="1484"/>
                    <a:pt x="1302" y="1484"/>
                    <a:pt x="1301" y="1487"/>
                  </a:cubicBezTo>
                  <a:cubicBezTo>
                    <a:pt x="1306" y="1488"/>
                    <a:pt x="1304" y="1483"/>
                    <a:pt x="1307" y="1482"/>
                  </a:cubicBezTo>
                  <a:cubicBezTo>
                    <a:pt x="1312" y="1484"/>
                    <a:pt x="1315" y="1480"/>
                    <a:pt x="1318" y="1481"/>
                  </a:cubicBezTo>
                  <a:cubicBezTo>
                    <a:pt x="1318" y="1481"/>
                    <a:pt x="1319" y="1484"/>
                    <a:pt x="1320" y="1484"/>
                  </a:cubicBezTo>
                  <a:cubicBezTo>
                    <a:pt x="1322" y="1485"/>
                    <a:pt x="1329" y="1484"/>
                    <a:pt x="1329" y="1489"/>
                  </a:cubicBezTo>
                  <a:cubicBezTo>
                    <a:pt x="1326" y="1489"/>
                    <a:pt x="1324" y="1488"/>
                    <a:pt x="1324" y="1492"/>
                  </a:cubicBezTo>
                  <a:cubicBezTo>
                    <a:pt x="1328" y="1496"/>
                    <a:pt x="1325" y="1489"/>
                    <a:pt x="1330" y="1490"/>
                  </a:cubicBezTo>
                  <a:cubicBezTo>
                    <a:pt x="1329" y="1495"/>
                    <a:pt x="1333" y="1501"/>
                    <a:pt x="1335" y="1496"/>
                  </a:cubicBezTo>
                  <a:cubicBezTo>
                    <a:pt x="1330" y="1496"/>
                    <a:pt x="1333" y="1489"/>
                    <a:pt x="1332" y="1485"/>
                  </a:cubicBezTo>
                  <a:cubicBezTo>
                    <a:pt x="1332" y="1485"/>
                    <a:pt x="1329" y="1484"/>
                    <a:pt x="1329" y="1482"/>
                  </a:cubicBezTo>
                  <a:cubicBezTo>
                    <a:pt x="1329" y="1478"/>
                    <a:pt x="1328" y="1475"/>
                    <a:pt x="1329" y="1473"/>
                  </a:cubicBezTo>
                  <a:cubicBezTo>
                    <a:pt x="1330" y="1467"/>
                    <a:pt x="1329" y="1469"/>
                    <a:pt x="1328" y="1463"/>
                  </a:cubicBezTo>
                  <a:cubicBezTo>
                    <a:pt x="1328" y="1461"/>
                    <a:pt x="1330" y="1462"/>
                    <a:pt x="1331" y="1460"/>
                  </a:cubicBezTo>
                  <a:cubicBezTo>
                    <a:pt x="1328" y="1460"/>
                    <a:pt x="1330" y="1455"/>
                    <a:pt x="1328" y="1454"/>
                  </a:cubicBezTo>
                  <a:cubicBezTo>
                    <a:pt x="1323" y="1454"/>
                    <a:pt x="1319" y="1459"/>
                    <a:pt x="1315" y="1455"/>
                  </a:cubicBezTo>
                  <a:cubicBezTo>
                    <a:pt x="1316" y="1456"/>
                    <a:pt x="1317" y="1454"/>
                    <a:pt x="1315" y="1454"/>
                  </a:cubicBezTo>
                  <a:cubicBezTo>
                    <a:pt x="1316" y="1457"/>
                    <a:pt x="1310" y="1454"/>
                    <a:pt x="1308" y="1455"/>
                  </a:cubicBezTo>
                  <a:close/>
                  <a:moveTo>
                    <a:pt x="1311" y="1462"/>
                  </a:moveTo>
                  <a:cubicBezTo>
                    <a:pt x="1317" y="1460"/>
                    <a:pt x="1316" y="1474"/>
                    <a:pt x="1314" y="1476"/>
                  </a:cubicBezTo>
                  <a:cubicBezTo>
                    <a:pt x="1311" y="1477"/>
                    <a:pt x="1311" y="1474"/>
                    <a:pt x="1310" y="1473"/>
                  </a:cubicBezTo>
                  <a:cubicBezTo>
                    <a:pt x="1310" y="1471"/>
                    <a:pt x="1310" y="1467"/>
                    <a:pt x="1311" y="1462"/>
                  </a:cubicBezTo>
                  <a:close/>
                  <a:moveTo>
                    <a:pt x="1006" y="1474"/>
                  </a:moveTo>
                  <a:cubicBezTo>
                    <a:pt x="1007" y="1473"/>
                    <a:pt x="1009" y="1467"/>
                    <a:pt x="1006" y="1466"/>
                  </a:cubicBezTo>
                  <a:cubicBezTo>
                    <a:pt x="1004" y="1464"/>
                    <a:pt x="1004" y="1460"/>
                    <a:pt x="1001" y="1458"/>
                  </a:cubicBezTo>
                  <a:cubicBezTo>
                    <a:pt x="1004" y="1462"/>
                    <a:pt x="1000" y="1473"/>
                    <a:pt x="1006" y="1474"/>
                  </a:cubicBezTo>
                  <a:close/>
                  <a:moveTo>
                    <a:pt x="791" y="1476"/>
                  </a:moveTo>
                  <a:cubicBezTo>
                    <a:pt x="787" y="1475"/>
                    <a:pt x="785" y="1476"/>
                    <a:pt x="783" y="1477"/>
                  </a:cubicBezTo>
                  <a:cubicBezTo>
                    <a:pt x="783" y="1478"/>
                    <a:pt x="783" y="1480"/>
                    <a:pt x="783" y="1481"/>
                  </a:cubicBezTo>
                  <a:cubicBezTo>
                    <a:pt x="783" y="1481"/>
                    <a:pt x="785" y="1483"/>
                    <a:pt x="785" y="1482"/>
                  </a:cubicBezTo>
                  <a:cubicBezTo>
                    <a:pt x="785" y="1484"/>
                    <a:pt x="782" y="1484"/>
                    <a:pt x="783" y="1487"/>
                  </a:cubicBezTo>
                  <a:cubicBezTo>
                    <a:pt x="783" y="1487"/>
                    <a:pt x="786" y="1489"/>
                    <a:pt x="786" y="1490"/>
                  </a:cubicBezTo>
                  <a:cubicBezTo>
                    <a:pt x="787" y="1493"/>
                    <a:pt x="785" y="1496"/>
                    <a:pt x="788" y="1498"/>
                  </a:cubicBezTo>
                  <a:cubicBezTo>
                    <a:pt x="793" y="1498"/>
                    <a:pt x="795" y="1494"/>
                    <a:pt x="802" y="1495"/>
                  </a:cubicBezTo>
                  <a:cubicBezTo>
                    <a:pt x="802" y="1500"/>
                    <a:pt x="807" y="1500"/>
                    <a:pt x="811" y="1501"/>
                  </a:cubicBezTo>
                  <a:cubicBezTo>
                    <a:pt x="816" y="1497"/>
                    <a:pt x="806" y="1486"/>
                    <a:pt x="815" y="1485"/>
                  </a:cubicBezTo>
                  <a:cubicBezTo>
                    <a:pt x="817" y="1478"/>
                    <a:pt x="813" y="1476"/>
                    <a:pt x="812" y="1471"/>
                  </a:cubicBezTo>
                  <a:cubicBezTo>
                    <a:pt x="814" y="1470"/>
                    <a:pt x="818" y="1470"/>
                    <a:pt x="817" y="1465"/>
                  </a:cubicBezTo>
                  <a:cubicBezTo>
                    <a:pt x="814" y="1465"/>
                    <a:pt x="813" y="1467"/>
                    <a:pt x="812" y="1468"/>
                  </a:cubicBezTo>
                  <a:cubicBezTo>
                    <a:pt x="811" y="1469"/>
                    <a:pt x="808" y="1472"/>
                    <a:pt x="808" y="1473"/>
                  </a:cubicBezTo>
                  <a:cubicBezTo>
                    <a:pt x="807" y="1474"/>
                    <a:pt x="808" y="1477"/>
                    <a:pt x="806" y="1477"/>
                  </a:cubicBezTo>
                  <a:cubicBezTo>
                    <a:pt x="804" y="1475"/>
                    <a:pt x="795" y="1478"/>
                    <a:pt x="797" y="1471"/>
                  </a:cubicBezTo>
                  <a:cubicBezTo>
                    <a:pt x="791" y="1472"/>
                    <a:pt x="788" y="1471"/>
                    <a:pt x="789" y="1465"/>
                  </a:cubicBezTo>
                  <a:cubicBezTo>
                    <a:pt x="794" y="1465"/>
                    <a:pt x="801" y="1466"/>
                    <a:pt x="800" y="1460"/>
                  </a:cubicBezTo>
                  <a:cubicBezTo>
                    <a:pt x="783" y="1460"/>
                    <a:pt x="768" y="1460"/>
                    <a:pt x="753" y="1462"/>
                  </a:cubicBezTo>
                  <a:cubicBezTo>
                    <a:pt x="754" y="1466"/>
                    <a:pt x="756" y="1464"/>
                    <a:pt x="756" y="1468"/>
                  </a:cubicBezTo>
                  <a:cubicBezTo>
                    <a:pt x="757" y="1471"/>
                    <a:pt x="761" y="1470"/>
                    <a:pt x="760" y="1474"/>
                  </a:cubicBezTo>
                  <a:cubicBezTo>
                    <a:pt x="758" y="1474"/>
                    <a:pt x="758" y="1476"/>
                    <a:pt x="757" y="1476"/>
                  </a:cubicBezTo>
                  <a:cubicBezTo>
                    <a:pt x="755" y="1476"/>
                    <a:pt x="754" y="1473"/>
                    <a:pt x="753" y="1473"/>
                  </a:cubicBezTo>
                  <a:cubicBezTo>
                    <a:pt x="750" y="1471"/>
                    <a:pt x="745" y="1475"/>
                    <a:pt x="747" y="1470"/>
                  </a:cubicBezTo>
                  <a:cubicBezTo>
                    <a:pt x="742" y="1469"/>
                    <a:pt x="740" y="1473"/>
                    <a:pt x="738" y="1476"/>
                  </a:cubicBezTo>
                  <a:cubicBezTo>
                    <a:pt x="738" y="1474"/>
                    <a:pt x="736" y="1473"/>
                    <a:pt x="735" y="1473"/>
                  </a:cubicBezTo>
                  <a:cubicBezTo>
                    <a:pt x="734" y="1474"/>
                    <a:pt x="735" y="1476"/>
                    <a:pt x="733" y="1476"/>
                  </a:cubicBezTo>
                  <a:cubicBezTo>
                    <a:pt x="731" y="1476"/>
                    <a:pt x="732" y="1479"/>
                    <a:pt x="730" y="1479"/>
                  </a:cubicBezTo>
                  <a:cubicBezTo>
                    <a:pt x="729" y="1477"/>
                    <a:pt x="727" y="1476"/>
                    <a:pt x="726" y="1474"/>
                  </a:cubicBezTo>
                  <a:cubicBezTo>
                    <a:pt x="726" y="1477"/>
                    <a:pt x="726" y="1480"/>
                    <a:pt x="726" y="1482"/>
                  </a:cubicBezTo>
                  <a:cubicBezTo>
                    <a:pt x="722" y="1483"/>
                    <a:pt x="725" y="1490"/>
                    <a:pt x="720" y="1489"/>
                  </a:cubicBezTo>
                  <a:cubicBezTo>
                    <a:pt x="720" y="1490"/>
                    <a:pt x="720" y="1491"/>
                    <a:pt x="720" y="1492"/>
                  </a:cubicBezTo>
                  <a:cubicBezTo>
                    <a:pt x="720" y="1492"/>
                    <a:pt x="718" y="1494"/>
                    <a:pt x="718" y="1493"/>
                  </a:cubicBezTo>
                  <a:cubicBezTo>
                    <a:pt x="718" y="1496"/>
                    <a:pt x="720" y="1497"/>
                    <a:pt x="718" y="1498"/>
                  </a:cubicBezTo>
                  <a:cubicBezTo>
                    <a:pt x="717" y="1498"/>
                    <a:pt x="715" y="1498"/>
                    <a:pt x="715" y="1500"/>
                  </a:cubicBezTo>
                  <a:cubicBezTo>
                    <a:pt x="721" y="1501"/>
                    <a:pt x="726" y="1502"/>
                    <a:pt x="729" y="1498"/>
                  </a:cubicBezTo>
                  <a:cubicBezTo>
                    <a:pt x="723" y="1496"/>
                    <a:pt x="730" y="1485"/>
                    <a:pt x="738" y="1487"/>
                  </a:cubicBezTo>
                  <a:cubicBezTo>
                    <a:pt x="740" y="1495"/>
                    <a:pt x="739" y="1495"/>
                    <a:pt x="735" y="1500"/>
                  </a:cubicBezTo>
                  <a:cubicBezTo>
                    <a:pt x="740" y="1502"/>
                    <a:pt x="741" y="1499"/>
                    <a:pt x="748" y="1500"/>
                  </a:cubicBezTo>
                  <a:cubicBezTo>
                    <a:pt x="751" y="1498"/>
                    <a:pt x="744" y="1492"/>
                    <a:pt x="749" y="1490"/>
                  </a:cubicBezTo>
                  <a:cubicBezTo>
                    <a:pt x="753" y="1490"/>
                    <a:pt x="756" y="1491"/>
                    <a:pt x="758" y="1493"/>
                  </a:cubicBezTo>
                  <a:cubicBezTo>
                    <a:pt x="759" y="1497"/>
                    <a:pt x="751" y="1492"/>
                    <a:pt x="754" y="1498"/>
                  </a:cubicBezTo>
                  <a:cubicBezTo>
                    <a:pt x="755" y="1501"/>
                    <a:pt x="759" y="1499"/>
                    <a:pt x="762" y="1500"/>
                  </a:cubicBezTo>
                  <a:cubicBezTo>
                    <a:pt x="764" y="1500"/>
                    <a:pt x="764" y="1501"/>
                    <a:pt x="766" y="1501"/>
                  </a:cubicBezTo>
                  <a:cubicBezTo>
                    <a:pt x="772" y="1502"/>
                    <a:pt x="777" y="1500"/>
                    <a:pt x="779" y="1500"/>
                  </a:cubicBezTo>
                  <a:cubicBezTo>
                    <a:pt x="780" y="1499"/>
                    <a:pt x="782" y="1500"/>
                    <a:pt x="782" y="1498"/>
                  </a:cubicBezTo>
                  <a:cubicBezTo>
                    <a:pt x="784" y="1497"/>
                    <a:pt x="785" y="1496"/>
                    <a:pt x="785" y="1493"/>
                  </a:cubicBezTo>
                  <a:cubicBezTo>
                    <a:pt x="782" y="1493"/>
                    <a:pt x="780" y="1492"/>
                    <a:pt x="778" y="1490"/>
                  </a:cubicBezTo>
                  <a:cubicBezTo>
                    <a:pt x="780" y="1485"/>
                    <a:pt x="773" y="1488"/>
                    <a:pt x="774" y="1484"/>
                  </a:cubicBezTo>
                  <a:cubicBezTo>
                    <a:pt x="774" y="1482"/>
                    <a:pt x="774" y="1480"/>
                    <a:pt x="774" y="1477"/>
                  </a:cubicBezTo>
                  <a:cubicBezTo>
                    <a:pt x="768" y="1480"/>
                    <a:pt x="769" y="1474"/>
                    <a:pt x="767" y="1473"/>
                  </a:cubicBezTo>
                  <a:cubicBezTo>
                    <a:pt x="765" y="1471"/>
                    <a:pt x="761" y="1474"/>
                    <a:pt x="760" y="1470"/>
                  </a:cubicBezTo>
                  <a:cubicBezTo>
                    <a:pt x="759" y="1467"/>
                    <a:pt x="757" y="1467"/>
                    <a:pt x="758" y="1465"/>
                  </a:cubicBezTo>
                  <a:cubicBezTo>
                    <a:pt x="767" y="1462"/>
                    <a:pt x="775" y="1466"/>
                    <a:pt x="786" y="1463"/>
                  </a:cubicBezTo>
                  <a:cubicBezTo>
                    <a:pt x="783" y="1472"/>
                    <a:pt x="792" y="1469"/>
                    <a:pt x="791" y="1476"/>
                  </a:cubicBezTo>
                  <a:close/>
                  <a:moveTo>
                    <a:pt x="684" y="1470"/>
                  </a:moveTo>
                  <a:cubicBezTo>
                    <a:pt x="686" y="1477"/>
                    <a:pt x="678" y="1478"/>
                    <a:pt x="676" y="1476"/>
                  </a:cubicBezTo>
                  <a:cubicBezTo>
                    <a:pt x="674" y="1479"/>
                    <a:pt x="676" y="1485"/>
                    <a:pt x="673" y="1487"/>
                  </a:cubicBezTo>
                  <a:cubicBezTo>
                    <a:pt x="671" y="1487"/>
                    <a:pt x="668" y="1488"/>
                    <a:pt x="667" y="1485"/>
                  </a:cubicBezTo>
                  <a:cubicBezTo>
                    <a:pt x="666" y="1483"/>
                    <a:pt x="669" y="1481"/>
                    <a:pt x="667" y="1481"/>
                  </a:cubicBezTo>
                  <a:cubicBezTo>
                    <a:pt x="666" y="1485"/>
                    <a:pt x="664" y="1479"/>
                    <a:pt x="661" y="1481"/>
                  </a:cubicBezTo>
                  <a:cubicBezTo>
                    <a:pt x="660" y="1483"/>
                    <a:pt x="660" y="1487"/>
                    <a:pt x="658" y="1489"/>
                  </a:cubicBezTo>
                  <a:cubicBezTo>
                    <a:pt x="656" y="1489"/>
                    <a:pt x="655" y="1486"/>
                    <a:pt x="655" y="1489"/>
                  </a:cubicBezTo>
                  <a:cubicBezTo>
                    <a:pt x="660" y="1490"/>
                    <a:pt x="660" y="1496"/>
                    <a:pt x="658" y="1501"/>
                  </a:cubicBezTo>
                  <a:cubicBezTo>
                    <a:pt x="664" y="1499"/>
                    <a:pt x="667" y="1503"/>
                    <a:pt x="671" y="1503"/>
                  </a:cubicBezTo>
                  <a:cubicBezTo>
                    <a:pt x="672" y="1503"/>
                    <a:pt x="673" y="1497"/>
                    <a:pt x="677" y="1500"/>
                  </a:cubicBezTo>
                  <a:cubicBezTo>
                    <a:pt x="674" y="1496"/>
                    <a:pt x="679" y="1495"/>
                    <a:pt x="680" y="1493"/>
                  </a:cubicBezTo>
                  <a:cubicBezTo>
                    <a:pt x="681" y="1491"/>
                    <a:pt x="680" y="1488"/>
                    <a:pt x="683" y="1487"/>
                  </a:cubicBezTo>
                  <a:cubicBezTo>
                    <a:pt x="683" y="1485"/>
                    <a:pt x="686" y="1485"/>
                    <a:pt x="689" y="1485"/>
                  </a:cubicBezTo>
                  <a:cubicBezTo>
                    <a:pt x="691" y="1492"/>
                    <a:pt x="692" y="1499"/>
                    <a:pt x="697" y="1503"/>
                  </a:cubicBezTo>
                  <a:cubicBezTo>
                    <a:pt x="700" y="1502"/>
                    <a:pt x="706" y="1505"/>
                    <a:pt x="706" y="1501"/>
                  </a:cubicBezTo>
                  <a:cubicBezTo>
                    <a:pt x="703" y="1501"/>
                    <a:pt x="705" y="1496"/>
                    <a:pt x="704" y="1493"/>
                  </a:cubicBezTo>
                  <a:cubicBezTo>
                    <a:pt x="700" y="1492"/>
                    <a:pt x="699" y="1487"/>
                    <a:pt x="696" y="1484"/>
                  </a:cubicBezTo>
                  <a:cubicBezTo>
                    <a:pt x="699" y="1481"/>
                    <a:pt x="697" y="1478"/>
                    <a:pt x="696" y="1474"/>
                  </a:cubicBezTo>
                  <a:cubicBezTo>
                    <a:pt x="699" y="1473"/>
                    <a:pt x="702" y="1471"/>
                    <a:pt x="699" y="1468"/>
                  </a:cubicBezTo>
                  <a:cubicBezTo>
                    <a:pt x="692" y="1467"/>
                    <a:pt x="690" y="1471"/>
                    <a:pt x="684" y="1470"/>
                  </a:cubicBezTo>
                  <a:close/>
                  <a:moveTo>
                    <a:pt x="695" y="1471"/>
                  </a:moveTo>
                  <a:cubicBezTo>
                    <a:pt x="689" y="1466"/>
                    <a:pt x="690" y="1477"/>
                    <a:pt x="695" y="1471"/>
                  </a:cubicBezTo>
                  <a:close/>
                  <a:moveTo>
                    <a:pt x="828" y="1476"/>
                  </a:moveTo>
                  <a:cubicBezTo>
                    <a:pt x="829" y="1476"/>
                    <a:pt x="830" y="1477"/>
                    <a:pt x="831" y="1477"/>
                  </a:cubicBezTo>
                  <a:cubicBezTo>
                    <a:pt x="833" y="1483"/>
                    <a:pt x="824" y="1485"/>
                    <a:pt x="829" y="1489"/>
                  </a:cubicBezTo>
                  <a:cubicBezTo>
                    <a:pt x="830" y="1486"/>
                    <a:pt x="832" y="1485"/>
                    <a:pt x="836" y="1485"/>
                  </a:cubicBezTo>
                  <a:cubicBezTo>
                    <a:pt x="837" y="1491"/>
                    <a:pt x="833" y="1493"/>
                    <a:pt x="834" y="1500"/>
                  </a:cubicBezTo>
                  <a:cubicBezTo>
                    <a:pt x="840" y="1498"/>
                    <a:pt x="842" y="1502"/>
                    <a:pt x="847" y="1501"/>
                  </a:cubicBezTo>
                  <a:cubicBezTo>
                    <a:pt x="849" y="1500"/>
                    <a:pt x="846" y="1494"/>
                    <a:pt x="850" y="1493"/>
                  </a:cubicBezTo>
                  <a:cubicBezTo>
                    <a:pt x="854" y="1495"/>
                    <a:pt x="857" y="1489"/>
                    <a:pt x="862" y="1489"/>
                  </a:cubicBezTo>
                  <a:cubicBezTo>
                    <a:pt x="867" y="1488"/>
                    <a:pt x="875" y="1488"/>
                    <a:pt x="876" y="1490"/>
                  </a:cubicBezTo>
                  <a:cubicBezTo>
                    <a:pt x="876" y="1492"/>
                    <a:pt x="873" y="1492"/>
                    <a:pt x="873" y="1493"/>
                  </a:cubicBezTo>
                  <a:cubicBezTo>
                    <a:pt x="874" y="1495"/>
                    <a:pt x="877" y="1494"/>
                    <a:pt x="879" y="1495"/>
                  </a:cubicBezTo>
                  <a:cubicBezTo>
                    <a:pt x="881" y="1497"/>
                    <a:pt x="879" y="1500"/>
                    <a:pt x="882" y="1501"/>
                  </a:cubicBezTo>
                  <a:cubicBezTo>
                    <a:pt x="885" y="1497"/>
                    <a:pt x="895" y="1501"/>
                    <a:pt x="899" y="1500"/>
                  </a:cubicBezTo>
                  <a:cubicBezTo>
                    <a:pt x="900" y="1499"/>
                    <a:pt x="899" y="1496"/>
                    <a:pt x="901" y="1496"/>
                  </a:cubicBezTo>
                  <a:cubicBezTo>
                    <a:pt x="905" y="1500"/>
                    <a:pt x="904" y="1498"/>
                    <a:pt x="908" y="1498"/>
                  </a:cubicBezTo>
                  <a:cubicBezTo>
                    <a:pt x="911" y="1498"/>
                    <a:pt x="912" y="1499"/>
                    <a:pt x="913" y="1500"/>
                  </a:cubicBezTo>
                  <a:cubicBezTo>
                    <a:pt x="913" y="1498"/>
                    <a:pt x="913" y="1495"/>
                    <a:pt x="913" y="1493"/>
                  </a:cubicBezTo>
                  <a:cubicBezTo>
                    <a:pt x="916" y="1493"/>
                    <a:pt x="916" y="1490"/>
                    <a:pt x="918" y="1489"/>
                  </a:cubicBezTo>
                  <a:cubicBezTo>
                    <a:pt x="919" y="1487"/>
                    <a:pt x="921" y="1485"/>
                    <a:pt x="922" y="1482"/>
                  </a:cubicBezTo>
                  <a:cubicBezTo>
                    <a:pt x="922" y="1482"/>
                    <a:pt x="921" y="1482"/>
                    <a:pt x="921" y="1482"/>
                  </a:cubicBezTo>
                  <a:cubicBezTo>
                    <a:pt x="920" y="1481"/>
                    <a:pt x="929" y="1475"/>
                    <a:pt x="925" y="1471"/>
                  </a:cubicBezTo>
                  <a:cubicBezTo>
                    <a:pt x="921" y="1472"/>
                    <a:pt x="922" y="1468"/>
                    <a:pt x="919" y="1468"/>
                  </a:cubicBezTo>
                  <a:cubicBezTo>
                    <a:pt x="919" y="1472"/>
                    <a:pt x="922" y="1473"/>
                    <a:pt x="917" y="1474"/>
                  </a:cubicBezTo>
                  <a:cubicBezTo>
                    <a:pt x="917" y="1473"/>
                    <a:pt x="917" y="1472"/>
                    <a:pt x="917" y="1471"/>
                  </a:cubicBezTo>
                  <a:cubicBezTo>
                    <a:pt x="915" y="1471"/>
                    <a:pt x="909" y="1476"/>
                    <a:pt x="908" y="1477"/>
                  </a:cubicBezTo>
                  <a:cubicBezTo>
                    <a:pt x="907" y="1480"/>
                    <a:pt x="910" y="1484"/>
                    <a:pt x="907" y="1485"/>
                  </a:cubicBezTo>
                  <a:cubicBezTo>
                    <a:pt x="902" y="1486"/>
                    <a:pt x="899" y="1479"/>
                    <a:pt x="902" y="1476"/>
                  </a:cubicBezTo>
                  <a:cubicBezTo>
                    <a:pt x="896" y="1475"/>
                    <a:pt x="894" y="1474"/>
                    <a:pt x="890" y="1477"/>
                  </a:cubicBezTo>
                  <a:cubicBezTo>
                    <a:pt x="889" y="1482"/>
                    <a:pt x="891" y="1483"/>
                    <a:pt x="891" y="1487"/>
                  </a:cubicBezTo>
                  <a:cubicBezTo>
                    <a:pt x="889" y="1486"/>
                    <a:pt x="886" y="1489"/>
                    <a:pt x="885" y="1489"/>
                  </a:cubicBezTo>
                  <a:cubicBezTo>
                    <a:pt x="885" y="1489"/>
                    <a:pt x="884" y="1486"/>
                    <a:pt x="884" y="1485"/>
                  </a:cubicBezTo>
                  <a:cubicBezTo>
                    <a:pt x="882" y="1484"/>
                    <a:pt x="877" y="1487"/>
                    <a:pt x="876" y="1485"/>
                  </a:cubicBezTo>
                  <a:cubicBezTo>
                    <a:pt x="875" y="1485"/>
                    <a:pt x="876" y="1481"/>
                    <a:pt x="876" y="1481"/>
                  </a:cubicBezTo>
                  <a:cubicBezTo>
                    <a:pt x="873" y="1480"/>
                    <a:pt x="869" y="1481"/>
                    <a:pt x="865" y="1481"/>
                  </a:cubicBezTo>
                  <a:cubicBezTo>
                    <a:pt x="865" y="1479"/>
                    <a:pt x="865" y="1476"/>
                    <a:pt x="863" y="1476"/>
                  </a:cubicBezTo>
                  <a:cubicBezTo>
                    <a:pt x="859" y="1476"/>
                    <a:pt x="857" y="1467"/>
                    <a:pt x="854" y="1468"/>
                  </a:cubicBezTo>
                  <a:cubicBezTo>
                    <a:pt x="854" y="1471"/>
                    <a:pt x="858" y="1476"/>
                    <a:pt x="854" y="1477"/>
                  </a:cubicBezTo>
                  <a:cubicBezTo>
                    <a:pt x="852" y="1476"/>
                    <a:pt x="850" y="1475"/>
                    <a:pt x="846" y="1476"/>
                  </a:cubicBezTo>
                  <a:cubicBezTo>
                    <a:pt x="844" y="1478"/>
                    <a:pt x="837" y="1477"/>
                    <a:pt x="832" y="1477"/>
                  </a:cubicBezTo>
                  <a:cubicBezTo>
                    <a:pt x="831" y="1477"/>
                    <a:pt x="825" y="1469"/>
                    <a:pt x="826" y="1476"/>
                  </a:cubicBezTo>
                  <a:cubicBezTo>
                    <a:pt x="826" y="1477"/>
                    <a:pt x="827" y="1478"/>
                    <a:pt x="828" y="1476"/>
                  </a:cubicBezTo>
                  <a:close/>
                  <a:moveTo>
                    <a:pt x="588" y="1482"/>
                  </a:moveTo>
                  <a:cubicBezTo>
                    <a:pt x="586" y="1482"/>
                    <a:pt x="584" y="1479"/>
                    <a:pt x="583" y="1482"/>
                  </a:cubicBezTo>
                  <a:cubicBezTo>
                    <a:pt x="587" y="1485"/>
                    <a:pt x="590" y="1487"/>
                    <a:pt x="590" y="1493"/>
                  </a:cubicBezTo>
                  <a:cubicBezTo>
                    <a:pt x="591" y="1497"/>
                    <a:pt x="586" y="1495"/>
                    <a:pt x="585" y="1498"/>
                  </a:cubicBezTo>
                  <a:cubicBezTo>
                    <a:pt x="588" y="1500"/>
                    <a:pt x="589" y="1502"/>
                    <a:pt x="590" y="1504"/>
                  </a:cubicBezTo>
                  <a:cubicBezTo>
                    <a:pt x="597" y="1504"/>
                    <a:pt x="598" y="1499"/>
                    <a:pt x="604" y="1498"/>
                  </a:cubicBezTo>
                  <a:cubicBezTo>
                    <a:pt x="608" y="1503"/>
                    <a:pt x="609" y="1500"/>
                    <a:pt x="616" y="1501"/>
                  </a:cubicBezTo>
                  <a:cubicBezTo>
                    <a:pt x="617" y="1499"/>
                    <a:pt x="617" y="1497"/>
                    <a:pt x="619" y="1498"/>
                  </a:cubicBezTo>
                  <a:cubicBezTo>
                    <a:pt x="624" y="1498"/>
                    <a:pt x="629" y="1506"/>
                    <a:pt x="633" y="1501"/>
                  </a:cubicBezTo>
                  <a:cubicBezTo>
                    <a:pt x="631" y="1500"/>
                    <a:pt x="634" y="1490"/>
                    <a:pt x="636" y="1489"/>
                  </a:cubicBezTo>
                  <a:cubicBezTo>
                    <a:pt x="637" y="1485"/>
                    <a:pt x="633" y="1484"/>
                    <a:pt x="631" y="1482"/>
                  </a:cubicBezTo>
                  <a:cubicBezTo>
                    <a:pt x="630" y="1480"/>
                    <a:pt x="629" y="1478"/>
                    <a:pt x="627" y="1476"/>
                  </a:cubicBezTo>
                  <a:cubicBezTo>
                    <a:pt x="627" y="1478"/>
                    <a:pt x="627" y="1479"/>
                    <a:pt x="628" y="1481"/>
                  </a:cubicBezTo>
                  <a:cubicBezTo>
                    <a:pt x="622" y="1480"/>
                    <a:pt x="622" y="1487"/>
                    <a:pt x="618" y="1489"/>
                  </a:cubicBezTo>
                  <a:cubicBezTo>
                    <a:pt x="615" y="1489"/>
                    <a:pt x="616" y="1484"/>
                    <a:pt x="611" y="1485"/>
                  </a:cubicBezTo>
                  <a:cubicBezTo>
                    <a:pt x="610" y="1489"/>
                    <a:pt x="611" y="1494"/>
                    <a:pt x="607" y="1495"/>
                  </a:cubicBezTo>
                  <a:cubicBezTo>
                    <a:pt x="602" y="1497"/>
                    <a:pt x="600" y="1495"/>
                    <a:pt x="595" y="1495"/>
                  </a:cubicBezTo>
                  <a:cubicBezTo>
                    <a:pt x="596" y="1489"/>
                    <a:pt x="590" y="1490"/>
                    <a:pt x="590" y="1485"/>
                  </a:cubicBezTo>
                  <a:cubicBezTo>
                    <a:pt x="590" y="1482"/>
                    <a:pt x="592" y="1481"/>
                    <a:pt x="591" y="1476"/>
                  </a:cubicBezTo>
                  <a:cubicBezTo>
                    <a:pt x="586" y="1478"/>
                    <a:pt x="590" y="1470"/>
                    <a:pt x="586" y="1471"/>
                  </a:cubicBezTo>
                  <a:cubicBezTo>
                    <a:pt x="586" y="1476"/>
                    <a:pt x="589" y="1477"/>
                    <a:pt x="588" y="1482"/>
                  </a:cubicBezTo>
                  <a:close/>
                  <a:moveTo>
                    <a:pt x="546" y="1508"/>
                  </a:moveTo>
                  <a:cubicBezTo>
                    <a:pt x="546" y="1506"/>
                    <a:pt x="547" y="1505"/>
                    <a:pt x="549" y="1504"/>
                  </a:cubicBezTo>
                  <a:cubicBezTo>
                    <a:pt x="549" y="1502"/>
                    <a:pt x="548" y="1499"/>
                    <a:pt x="550" y="1498"/>
                  </a:cubicBezTo>
                  <a:cubicBezTo>
                    <a:pt x="551" y="1495"/>
                    <a:pt x="545" y="1493"/>
                    <a:pt x="551" y="1493"/>
                  </a:cubicBezTo>
                  <a:cubicBezTo>
                    <a:pt x="552" y="1495"/>
                    <a:pt x="552" y="1497"/>
                    <a:pt x="554" y="1496"/>
                  </a:cubicBezTo>
                  <a:cubicBezTo>
                    <a:pt x="555" y="1493"/>
                    <a:pt x="552" y="1493"/>
                    <a:pt x="551" y="1492"/>
                  </a:cubicBezTo>
                  <a:cubicBezTo>
                    <a:pt x="551" y="1490"/>
                    <a:pt x="551" y="1488"/>
                    <a:pt x="551" y="1487"/>
                  </a:cubicBezTo>
                  <a:cubicBezTo>
                    <a:pt x="551" y="1485"/>
                    <a:pt x="549" y="1484"/>
                    <a:pt x="548" y="1482"/>
                  </a:cubicBezTo>
                  <a:cubicBezTo>
                    <a:pt x="550" y="1482"/>
                    <a:pt x="550" y="1479"/>
                    <a:pt x="551" y="1477"/>
                  </a:cubicBezTo>
                  <a:cubicBezTo>
                    <a:pt x="553" y="1477"/>
                    <a:pt x="556" y="1478"/>
                    <a:pt x="555" y="1474"/>
                  </a:cubicBezTo>
                  <a:cubicBezTo>
                    <a:pt x="553" y="1471"/>
                    <a:pt x="551" y="1476"/>
                    <a:pt x="548" y="1473"/>
                  </a:cubicBezTo>
                  <a:cubicBezTo>
                    <a:pt x="546" y="1479"/>
                    <a:pt x="547" y="1479"/>
                    <a:pt x="546" y="1485"/>
                  </a:cubicBezTo>
                  <a:cubicBezTo>
                    <a:pt x="546" y="1487"/>
                    <a:pt x="549" y="1487"/>
                    <a:pt x="550" y="1489"/>
                  </a:cubicBezTo>
                  <a:cubicBezTo>
                    <a:pt x="548" y="1490"/>
                    <a:pt x="549" y="1492"/>
                    <a:pt x="548" y="1493"/>
                  </a:cubicBezTo>
                  <a:cubicBezTo>
                    <a:pt x="547" y="1494"/>
                    <a:pt x="544" y="1494"/>
                    <a:pt x="544" y="1495"/>
                  </a:cubicBezTo>
                  <a:cubicBezTo>
                    <a:pt x="543" y="1496"/>
                    <a:pt x="545" y="1500"/>
                    <a:pt x="542" y="1500"/>
                  </a:cubicBezTo>
                  <a:cubicBezTo>
                    <a:pt x="539" y="1499"/>
                    <a:pt x="536" y="1500"/>
                    <a:pt x="533" y="1500"/>
                  </a:cubicBezTo>
                  <a:cubicBezTo>
                    <a:pt x="530" y="1499"/>
                    <a:pt x="529" y="1495"/>
                    <a:pt x="528" y="1495"/>
                  </a:cubicBezTo>
                  <a:cubicBezTo>
                    <a:pt x="527" y="1495"/>
                    <a:pt x="524" y="1496"/>
                    <a:pt x="524" y="1496"/>
                  </a:cubicBezTo>
                  <a:cubicBezTo>
                    <a:pt x="523" y="1496"/>
                    <a:pt x="525" y="1495"/>
                    <a:pt x="525" y="1495"/>
                  </a:cubicBezTo>
                  <a:cubicBezTo>
                    <a:pt x="525" y="1493"/>
                    <a:pt x="521" y="1490"/>
                    <a:pt x="520" y="1489"/>
                  </a:cubicBezTo>
                  <a:cubicBezTo>
                    <a:pt x="520" y="1487"/>
                    <a:pt x="519" y="1483"/>
                    <a:pt x="518" y="1481"/>
                  </a:cubicBezTo>
                  <a:cubicBezTo>
                    <a:pt x="518" y="1480"/>
                    <a:pt x="517" y="1475"/>
                    <a:pt x="515" y="1477"/>
                  </a:cubicBezTo>
                  <a:cubicBezTo>
                    <a:pt x="516" y="1478"/>
                    <a:pt x="519" y="1484"/>
                    <a:pt x="515" y="1484"/>
                  </a:cubicBezTo>
                  <a:cubicBezTo>
                    <a:pt x="510" y="1479"/>
                    <a:pt x="502" y="1490"/>
                    <a:pt x="495" y="1484"/>
                  </a:cubicBezTo>
                  <a:cubicBezTo>
                    <a:pt x="496" y="1488"/>
                    <a:pt x="495" y="1491"/>
                    <a:pt x="491" y="1490"/>
                  </a:cubicBezTo>
                  <a:cubicBezTo>
                    <a:pt x="489" y="1496"/>
                    <a:pt x="495" y="1495"/>
                    <a:pt x="494" y="1500"/>
                  </a:cubicBezTo>
                  <a:cubicBezTo>
                    <a:pt x="493" y="1500"/>
                    <a:pt x="493" y="1501"/>
                    <a:pt x="493" y="1503"/>
                  </a:cubicBezTo>
                  <a:cubicBezTo>
                    <a:pt x="490" y="1503"/>
                    <a:pt x="488" y="1503"/>
                    <a:pt x="488" y="1506"/>
                  </a:cubicBezTo>
                  <a:cubicBezTo>
                    <a:pt x="491" y="1506"/>
                    <a:pt x="493" y="1506"/>
                    <a:pt x="496" y="1506"/>
                  </a:cubicBezTo>
                  <a:cubicBezTo>
                    <a:pt x="496" y="1504"/>
                    <a:pt x="496" y="1502"/>
                    <a:pt x="496" y="1500"/>
                  </a:cubicBezTo>
                  <a:cubicBezTo>
                    <a:pt x="504" y="1500"/>
                    <a:pt x="504" y="1491"/>
                    <a:pt x="511" y="1490"/>
                  </a:cubicBezTo>
                  <a:cubicBezTo>
                    <a:pt x="513" y="1493"/>
                    <a:pt x="516" y="1494"/>
                    <a:pt x="517" y="1496"/>
                  </a:cubicBezTo>
                  <a:cubicBezTo>
                    <a:pt x="517" y="1498"/>
                    <a:pt x="517" y="1499"/>
                    <a:pt x="517" y="1500"/>
                  </a:cubicBezTo>
                  <a:cubicBezTo>
                    <a:pt x="520" y="1500"/>
                    <a:pt x="523" y="1499"/>
                    <a:pt x="524" y="1501"/>
                  </a:cubicBezTo>
                  <a:cubicBezTo>
                    <a:pt x="525" y="1504"/>
                    <a:pt x="522" y="1509"/>
                    <a:pt x="526" y="1509"/>
                  </a:cubicBezTo>
                  <a:cubicBezTo>
                    <a:pt x="529" y="1505"/>
                    <a:pt x="539" y="1509"/>
                    <a:pt x="546" y="1508"/>
                  </a:cubicBezTo>
                  <a:close/>
                  <a:moveTo>
                    <a:pt x="497" y="1493"/>
                  </a:moveTo>
                  <a:cubicBezTo>
                    <a:pt x="503" y="1495"/>
                    <a:pt x="503" y="1486"/>
                    <a:pt x="497" y="1487"/>
                  </a:cubicBezTo>
                  <a:cubicBezTo>
                    <a:pt x="497" y="1489"/>
                    <a:pt x="497" y="1491"/>
                    <a:pt x="497" y="1493"/>
                  </a:cubicBezTo>
                  <a:close/>
                  <a:moveTo>
                    <a:pt x="414" y="1500"/>
                  </a:moveTo>
                  <a:cubicBezTo>
                    <a:pt x="415" y="1500"/>
                    <a:pt x="416" y="1499"/>
                    <a:pt x="417" y="1500"/>
                  </a:cubicBezTo>
                  <a:cubicBezTo>
                    <a:pt x="418" y="1500"/>
                    <a:pt x="418" y="1502"/>
                    <a:pt x="420" y="1503"/>
                  </a:cubicBezTo>
                  <a:cubicBezTo>
                    <a:pt x="420" y="1503"/>
                    <a:pt x="425" y="1500"/>
                    <a:pt x="426" y="1501"/>
                  </a:cubicBezTo>
                  <a:cubicBezTo>
                    <a:pt x="430" y="1505"/>
                    <a:pt x="429" y="1499"/>
                    <a:pt x="433" y="1503"/>
                  </a:cubicBezTo>
                  <a:cubicBezTo>
                    <a:pt x="434" y="1504"/>
                    <a:pt x="440" y="1501"/>
                    <a:pt x="442" y="1501"/>
                  </a:cubicBezTo>
                  <a:cubicBezTo>
                    <a:pt x="444" y="1501"/>
                    <a:pt x="445" y="1504"/>
                    <a:pt x="446" y="1501"/>
                  </a:cubicBezTo>
                  <a:cubicBezTo>
                    <a:pt x="447" y="1500"/>
                    <a:pt x="448" y="1503"/>
                    <a:pt x="448" y="1503"/>
                  </a:cubicBezTo>
                  <a:cubicBezTo>
                    <a:pt x="456" y="1503"/>
                    <a:pt x="458" y="1504"/>
                    <a:pt x="462" y="1504"/>
                  </a:cubicBezTo>
                  <a:cubicBezTo>
                    <a:pt x="466" y="1505"/>
                    <a:pt x="470" y="1503"/>
                    <a:pt x="474" y="1506"/>
                  </a:cubicBezTo>
                  <a:cubicBezTo>
                    <a:pt x="475" y="1500"/>
                    <a:pt x="466" y="1504"/>
                    <a:pt x="462" y="1503"/>
                  </a:cubicBezTo>
                  <a:cubicBezTo>
                    <a:pt x="460" y="1498"/>
                    <a:pt x="460" y="1496"/>
                    <a:pt x="459" y="1495"/>
                  </a:cubicBezTo>
                  <a:cubicBezTo>
                    <a:pt x="458" y="1495"/>
                    <a:pt x="457" y="1490"/>
                    <a:pt x="457" y="1490"/>
                  </a:cubicBezTo>
                  <a:cubicBezTo>
                    <a:pt x="457" y="1489"/>
                    <a:pt x="457" y="1487"/>
                    <a:pt x="455" y="1487"/>
                  </a:cubicBezTo>
                  <a:cubicBezTo>
                    <a:pt x="450" y="1487"/>
                    <a:pt x="454" y="1476"/>
                    <a:pt x="449" y="1477"/>
                  </a:cubicBezTo>
                  <a:cubicBezTo>
                    <a:pt x="442" y="1476"/>
                    <a:pt x="449" y="1488"/>
                    <a:pt x="441" y="1485"/>
                  </a:cubicBezTo>
                  <a:cubicBezTo>
                    <a:pt x="441" y="1483"/>
                    <a:pt x="443" y="1483"/>
                    <a:pt x="443" y="1481"/>
                  </a:cubicBezTo>
                  <a:cubicBezTo>
                    <a:pt x="436" y="1481"/>
                    <a:pt x="437" y="1488"/>
                    <a:pt x="438" y="1492"/>
                  </a:cubicBezTo>
                  <a:cubicBezTo>
                    <a:pt x="432" y="1492"/>
                    <a:pt x="421" y="1496"/>
                    <a:pt x="417" y="1490"/>
                  </a:cubicBezTo>
                  <a:cubicBezTo>
                    <a:pt x="416" y="1486"/>
                    <a:pt x="414" y="1484"/>
                    <a:pt x="413" y="1479"/>
                  </a:cubicBezTo>
                  <a:cubicBezTo>
                    <a:pt x="407" y="1481"/>
                    <a:pt x="413" y="1472"/>
                    <a:pt x="407" y="1474"/>
                  </a:cubicBezTo>
                  <a:cubicBezTo>
                    <a:pt x="406" y="1479"/>
                    <a:pt x="406" y="1477"/>
                    <a:pt x="407" y="1482"/>
                  </a:cubicBezTo>
                  <a:cubicBezTo>
                    <a:pt x="409" y="1486"/>
                    <a:pt x="411" y="1480"/>
                    <a:pt x="412" y="1484"/>
                  </a:cubicBezTo>
                  <a:cubicBezTo>
                    <a:pt x="411" y="1488"/>
                    <a:pt x="411" y="1490"/>
                    <a:pt x="411" y="1496"/>
                  </a:cubicBezTo>
                  <a:cubicBezTo>
                    <a:pt x="414" y="1495"/>
                    <a:pt x="413" y="1499"/>
                    <a:pt x="414" y="1500"/>
                  </a:cubicBezTo>
                  <a:close/>
                  <a:moveTo>
                    <a:pt x="414" y="1496"/>
                  </a:moveTo>
                  <a:cubicBezTo>
                    <a:pt x="414" y="1496"/>
                    <a:pt x="412" y="1494"/>
                    <a:pt x="412" y="1493"/>
                  </a:cubicBezTo>
                  <a:cubicBezTo>
                    <a:pt x="412" y="1494"/>
                    <a:pt x="415" y="1492"/>
                    <a:pt x="414" y="1492"/>
                  </a:cubicBezTo>
                  <a:cubicBezTo>
                    <a:pt x="417" y="1491"/>
                    <a:pt x="418" y="1498"/>
                    <a:pt x="414" y="1496"/>
                  </a:cubicBezTo>
                  <a:close/>
                  <a:moveTo>
                    <a:pt x="440" y="1487"/>
                  </a:moveTo>
                  <a:cubicBezTo>
                    <a:pt x="442" y="1490"/>
                    <a:pt x="449" y="1487"/>
                    <a:pt x="449" y="1492"/>
                  </a:cubicBezTo>
                  <a:cubicBezTo>
                    <a:pt x="450" y="1496"/>
                    <a:pt x="446" y="1496"/>
                    <a:pt x="442" y="1496"/>
                  </a:cubicBezTo>
                  <a:cubicBezTo>
                    <a:pt x="443" y="1492"/>
                    <a:pt x="439" y="1492"/>
                    <a:pt x="440" y="1487"/>
                  </a:cubicBezTo>
                  <a:close/>
                  <a:moveTo>
                    <a:pt x="719" y="1477"/>
                  </a:moveTo>
                  <a:cubicBezTo>
                    <a:pt x="720" y="1474"/>
                    <a:pt x="726" y="1480"/>
                    <a:pt x="723" y="1482"/>
                  </a:cubicBezTo>
                  <a:cubicBezTo>
                    <a:pt x="720" y="1482"/>
                    <a:pt x="722" y="1477"/>
                    <a:pt x="719" y="1477"/>
                  </a:cubicBezTo>
                  <a:close/>
                  <a:moveTo>
                    <a:pt x="370" y="1477"/>
                  </a:moveTo>
                  <a:cubicBezTo>
                    <a:pt x="373" y="1477"/>
                    <a:pt x="372" y="1481"/>
                    <a:pt x="373" y="1482"/>
                  </a:cubicBezTo>
                  <a:cubicBezTo>
                    <a:pt x="373" y="1482"/>
                    <a:pt x="376" y="1482"/>
                    <a:pt x="376" y="1482"/>
                  </a:cubicBezTo>
                  <a:cubicBezTo>
                    <a:pt x="377" y="1486"/>
                    <a:pt x="370" y="1483"/>
                    <a:pt x="370" y="1477"/>
                  </a:cubicBezTo>
                  <a:close/>
                  <a:moveTo>
                    <a:pt x="1392" y="1492"/>
                  </a:moveTo>
                  <a:cubicBezTo>
                    <a:pt x="1404" y="1491"/>
                    <a:pt x="1389" y="1480"/>
                    <a:pt x="1388" y="1484"/>
                  </a:cubicBezTo>
                  <a:cubicBezTo>
                    <a:pt x="1390" y="1485"/>
                    <a:pt x="1393" y="1487"/>
                    <a:pt x="1392" y="1492"/>
                  </a:cubicBezTo>
                  <a:close/>
                  <a:moveTo>
                    <a:pt x="1400" y="1493"/>
                  </a:moveTo>
                  <a:cubicBezTo>
                    <a:pt x="1400" y="1499"/>
                    <a:pt x="1404" y="1500"/>
                    <a:pt x="1408" y="1503"/>
                  </a:cubicBezTo>
                  <a:cubicBezTo>
                    <a:pt x="1410" y="1496"/>
                    <a:pt x="1402" y="1499"/>
                    <a:pt x="1403" y="1493"/>
                  </a:cubicBezTo>
                  <a:cubicBezTo>
                    <a:pt x="1406" y="1492"/>
                    <a:pt x="1411" y="1493"/>
                    <a:pt x="1411" y="1489"/>
                  </a:cubicBezTo>
                  <a:cubicBezTo>
                    <a:pt x="1404" y="1487"/>
                    <a:pt x="1406" y="1494"/>
                    <a:pt x="1400" y="1493"/>
                  </a:cubicBezTo>
                  <a:close/>
                  <a:moveTo>
                    <a:pt x="261" y="1503"/>
                  </a:moveTo>
                  <a:cubicBezTo>
                    <a:pt x="268" y="1503"/>
                    <a:pt x="265" y="1513"/>
                    <a:pt x="274" y="1511"/>
                  </a:cubicBezTo>
                  <a:cubicBezTo>
                    <a:pt x="275" y="1516"/>
                    <a:pt x="282" y="1515"/>
                    <a:pt x="288" y="1515"/>
                  </a:cubicBezTo>
                  <a:cubicBezTo>
                    <a:pt x="287" y="1509"/>
                    <a:pt x="288" y="1504"/>
                    <a:pt x="294" y="1504"/>
                  </a:cubicBezTo>
                  <a:cubicBezTo>
                    <a:pt x="297" y="1505"/>
                    <a:pt x="298" y="1508"/>
                    <a:pt x="301" y="1508"/>
                  </a:cubicBezTo>
                  <a:cubicBezTo>
                    <a:pt x="303" y="1506"/>
                    <a:pt x="311" y="1504"/>
                    <a:pt x="307" y="1503"/>
                  </a:cubicBezTo>
                  <a:cubicBezTo>
                    <a:pt x="302" y="1509"/>
                    <a:pt x="298" y="1501"/>
                    <a:pt x="290" y="1500"/>
                  </a:cubicBezTo>
                  <a:cubicBezTo>
                    <a:pt x="290" y="1501"/>
                    <a:pt x="290" y="1503"/>
                    <a:pt x="289" y="1503"/>
                  </a:cubicBezTo>
                  <a:cubicBezTo>
                    <a:pt x="283" y="1504"/>
                    <a:pt x="282" y="1500"/>
                    <a:pt x="277" y="1501"/>
                  </a:cubicBezTo>
                  <a:cubicBezTo>
                    <a:pt x="276" y="1500"/>
                    <a:pt x="276" y="1498"/>
                    <a:pt x="275" y="1498"/>
                  </a:cubicBezTo>
                  <a:cubicBezTo>
                    <a:pt x="275" y="1500"/>
                    <a:pt x="272" y="1501"/>
                    <a:pt x="272" y="1503"/>
                  </a:cubicBezTo>
                  <a:cubicBezTo>
                    <a:pt x="272" y="1505"/>
                    <a:pt x="277" y="1505"/>
                    <a:pt x="274" y="1506"/>
                  </a:cubicBezTo>
                  <a:cubicBezTo>
                    <a:pt x="269" y="1506"/>
                    <a:pt x="271" y="1498"/>
                    <a:pt x="266" y="1500"/>
                  </a:cubicBezTo>
                  <a:cubicBezTo>
                    <a:pt x="266" y="1502"/>
                    <a:pt x="261" y="1501"/>
                    <a:pt x="261" y="1503"/>
                  </a:cubicBezTo>
                  <a:close/>
                  <a:moveTo>
                    <a:pt x="266" y="1501"/>
                  </a:moveTo>
                  <a:cubicBezTo>
                    <a:pt x="267" y="1501"/>
                    <a:pt x="268" y="1501"/>
                    <a:pt x="269" y="1501"/>
                  </a:cubicBezTo>
                  <a:cubicBezTo>
                    <a:pt x="269" y="1502"/>
                    <a:pt x="269" y="1503"/>
                    <a:pt x="269" y="1504"/>
                  </a:cubicBezTo>
                  <a:cubicBezTo>
                    <a:pt x="268" y="1504"/>
                    <a:pt x="267" y="1504"/>
                    <a:pt x="266" y="1504"/>
                  </a:cubicBezTo>
                  <a:cubicBezTo>
                    <a:pt x="266" y="1503"/>
                    <a:pt x="266" y="1502"/>
                    <a:pt x="266" y="1501"/>
                  </a:cubicBezTo>
                  <a:close/>
                  <a:moveTo>
                    <a:pt x="259" y="1515"/>
                  </a:moveTo>
                  <a:cubicBezTo>
                    <a:pt x="257" y="1515"/>
                    <a:pt x="257" y="1516"/>
                    <a:pt x="257" y="1517"/>
                  </a:cubicBezTo>
                  <a:cubicBezTo>
                    <a:pt x="252" y="1515"/>
                    <a:pt x="259" y="1512"/>
                    <a:pt x="260" y="1515"/>
                  </a:cubicBezTo>
                  <a:cubicBezTo>
                    <a:pt x="260" y="1517"/>
                    <a:pt x="259" y="1516"/>
                    <a:pt x="259" y="1515"/>
                  </a:cubicBezTo>
                  <a:close/>
                  <a:moveTo>
                    <a:pt x="1784" y="1525"/>
                  </a:moveTo>
                  <a:cubicBezTo>
                    <a:pt x="1777" y="1525"/>
                    <a:pt x="1784" y="1518"/>
                    <a:pt x="1784" y="1515"/>
                  </a:cubicBezTo>
                  <a:cubicBezTo>
                    <a:pt x="1782" y="1515"/>
                    <a:pt x="1780" y="1515"/>
                    <a:pt x="1778" y="1515"/>
                  </a:cubicBezTo>
                  <a:cubicBezTo>
                    <a:pt x="1780" y="1522"/>
                    <a:pt x="1773" y="1521"/>
                    <a:pt x="1771" y="1523"/>
                  </a:cubicBezTo>
                  <a:cubicBezTo>
                    <a:pt x="1775" y="1524"/>
                    <a:pt x="1774" y="1528"/>
                    <a:pt x="1777" y="1528"/>
                  </a:cubicBezTo>
                  <a:cubicBezTo>
                    <a:pt x="1777" y="1522"/>
                    <a:pt x="1787" y="1529"/>
                    <a:pt x="1784" y="1525"/>
                  </a:cubicBezTo>
                  <a:close/>
                  <a:moveTo>
                    <a:pt x="299" y="1528"/>
                  </a:moveTo>
                  <a:cubicBezTo>
                    <a:pt x="299" y="1534"/>
                    <a:pt x="304" y="1530"/>
                    <a:pt x="307" y="1530"/>
                  </a:cubicBezTo>
                  <a:cubicBezTo>
                    <a:pt x="311" y="1530"/>
                    <a:pt x="314" y="1529"/>
                    <a:pt x="316" y="1531"/>
                  </a:cubicBezTo>
                  <a:cubicBezTo>
                    <a:pt x="317" y="1529"/>
                    <a:pt x="319" y="1529"/>
                    <a:pt x="319" y="1527"/>
                  </a:cubicBezTo>
                  <a:cubicBezTo>
                    <a:pt x="317" y="1526"/>
                    <a:pt x="318" y="1522"/>
                    <a:pt x="313" y="1523"/>
                  </a:cubicBezTo>
                  <a:cubicBezTo>
                    <a:pt x="313" y="1527"/>
                    <a:pt x="315" y="1527"/>
                    <a:pt x="316" y="1528"/>
                  </a:cubicBezTo>
                  <a:cubicBezTo>
                    <a:pt x="309" y="1525"/>
                    <a:pt x="306" y="1531"/>
                    <a:pt x="299" y="1528"/>
                  </a:cubicBezTo>
                  <a:close/>
                  <a:moveTo>
                    <a:pt x="404" y="1531"/>
                  </a:moveTo>
                  <a:cubicBezTo>
                    <a:pt x="406" y="1531"/>
                    <a:pt x="407" y="1531"/>
                    <a:pt x="407" y="1530"/>
                  </a:cubicBezTo>
                  <a:cubicBezTo>
                    <a:pt x="405" y="1529"/>
                    <a:pt x="404" y="1528"/>
                    <a:pt x="401" y="1528"/>
                  </a:cubicBezTo>
                  <a:cubicBezTo>
                    <a:pt x="401" y="1531"/>
                    <a:pt x="401" y="1533"/>
                    <a:pt x="401" y="1536"/>
                  </a:cubicBezTo>
                  <a:cubicBezTo>
                    <a:pt x="405" y="1536"/>
                    <a:pt x="408" y="1536"/>
                    <a:pt x="411" y="1536"/>
                  </a:cubicBezTo>
                  <a:cubicBezTo>
                    <a:pt x="410" y="1534"/>
                    <a:pt x="416" y="1530"/>
                    <a:pt x="412" y="1530"/>
                  </a:cubicBezTo>
                  <a:cubicBezTo>
                    <a:pt x="412" y="1532"/>
                    <a:pt x="405" y="1535"/>
                    <a:pt x="404" y="1531"/>
                  </a:cubicBezTo>
                  <a:close/>
                  <a:moveTo>
                    <a:pt x="440" y="1535"/>
                  </a:moveTo>
                  <a:cubicBezTo>
                    <a:pt x="434" y="1535"/>
                    <a:pt x="439" y="1533"/>
                    <a:pt x="438" y="1530"/>
                  </a:cubicBezTo>
                  <a:cubicBezTo>
                    <a:pt x="437" y="1530"/>
                    <a:pt x="436" y="1530"/>
                    <a:pt x="435" y="1530"/>
                  </a:cubicBezTo>
                  <a:cubicBezTo>
                    <a:pt x="435" y="1531"/>
                    <a:pt x="434" y="1532"/>
                    <a:pt x="434" y="1533"/>
                  </a:cubicBezTo>
                  <a:cubicBezTo>
                    <a:pt x="436" y="1533"/>
                    <a:pt x="439" y="1539"/>
                    <a:pt x="440" y="1535"/>
                  </a:cubicBezTo>
                  <a:close/>
                  <a:moveTo>
                    <a:pt x="812" y="1533"/>
                  </a:moveTo>
                  <a:cubicBezTo>
                    <a:pt x="816" y="1535"/>
                    <a:pt x="810" y="1538"/>
                    <a:pt x="807" y="1538"/>
                  </a:cubicBezTo>
                  <a:cubicBezTo>
                    <a:pt x="806" y="1531"/>
                    <a:pt x="811" y="1539"/>
                    <a:pt x="812" y="1533"/>
                  </a:cubicBezTo>
                  <a:close/>
                  <a:moveTo>
                    <a:pt x="545" y="1536"/>
                  </a:moveTo>
                  <a:cubicBezTo>
                    <a:pt x="547" y="1530"/>
                    <a:pt x="547" y="1540"/>
                    <a:pt x="551" y="1538"/>
                  </a:cubicBezTo>
                  <a:cubicBezTo>
                    <a:pt x="550" y="1543"/>
                    <a:pt x="547" y="1536"/>
                    <a:pt x="545" y="1536"/>
                  </a:cubicBezTo>
                  <a:close/>
                  <a:moveTo>
                    <a:pt x="633" y="1536"/>
                  </a:moveTo>
                  <a:cubicBezTo>
                    <a:pt x="633" y="1537"/>
                    <a:pt x="633" y="1538"/>
                    <a:pt x="633" y="1539"/>
                  </a:cubicBezTo>
                  <a:cubicBezTo>
                    <a:pt x="637" y="1541"/>
                    <a:pt x="642" y="1536"/>
                    <a:pt x="637" y="1535"/>
                  </a:cubicBezTo>
                  <a:cubicBezTo>
                    <a:pt x="638" y="1537"/>
                    <a:pt x="635" y="1539"/>
                    <a:pt x="634" y="1536"/>
                  </a:cubicBezTo>
                  <a:cubicBezTo>
                    <a:pt x="635" y="1536"/>
                    <a:pt x="636" y="1535"/>
                    <a:pt x="634" y="1535"/>
                  </a:cubicBezTo>
                  <a:cubicBezTo>
                    <a:pt x="634" y="1535"/>
                    <a:pt x="634" y="1536"/>
                    <a:pt x="633" y="1536"/>
                  </a:cubicBezTo>
                  <a:close/>
                  <a:moveTo>
                    <a:pt x="1532" y="1542"/>
                  </a:moveTo>
                  <a:cubicBezTo>
                    <a:pt x="1528" y="1543"/>
                    <a:pt x="1525" y="1544"/>
                    <a:pt x="1523" y="1546"/>
                  </a:cubicBezTo>
                  <a:cubicBezTo>
                    <a:pt x="1521" y="1544"/>
                    <a:pt x="1521" y="1541"/>
                    <a:pt x="1521" y="1538"/>
                  </a:cubicBezTo>
                  <a:cubicBezTo>
                    <a:pt x="1519" y="1538"/>
                    <a:pt x="1517" y="1538"/>
                    <a:pt x="1515" y="1538"/>
                  </a:cubicBezTo>
                  <a:cubicBezTo>
                    <a:pt x="1516" y="1542"/>
                    <a:pt x="1516" y="1548"/>
                    <a:pt x="1510" y="1549"/>
                  </a:cubicBezTo>
                  <a:cubicBezTo>
                    <a:pt x="1509" y="1552"/>
                    <a:pt x="1512" y="1560"/>
                    <a:pt x="1515" y="1555"/>
                  </a:cubicBezTo>
                  <a:cubicBezTo>
                    <a:pt x="1511" y="1554"/>
                    <a:pt x="1515" y="1551"/>
                    <a:pt x="1516" y="1550"/>
                  </a:cubicBezTo>
                  <a:cubicBezTo>
                    <a:pt x="1525" y="1548"/>
                    <a:pt x="1528" y="1549"/>
                    <a:pt x="1532" y="1552"/>
                  </a:cubicBezTo>
                  <a:cubicBezTo>
                    <a:pt x="1531" y="1546"/>
                    <a:pt x="1536" y="1546"/>
                    <a:pt x="1536" y="1541"/>
                  </a:cubicBezTo>
                  <a:cubicBezTo>
                    <a:pt x="1529" y="1544"/>
                    <a:pt x="1535" y="1535"/>
                    <a:pt x="1529" y="1536"/>
                  </a:cubicBezTo>
                  <a:cubicBezTo>
                    <a:pt x="1528" y="1540"/>
                    <a:pt x="1532" y="1539"/>
                    <a:pt x="1532" y="1542"/>
                  </a:cubicBezTo>
                  <a:close/>
                  <a:moveTo>
                    <a:pt x="281" y="1541"/>
                  </a:moveTo>
                  <a:cubicBezTo>
                    <a:pt x="283" y="1536"/>
                    <a:pt x="284" y="1543"/>
                    <a:pt x="286" y="1542"/>
                  </a:cubicBezTo>
                  <a:cubicBezTo>
                    <a:pt x="285" y="1547"/>
                    <a:pt x="284" y="1540"/>
                    <a:pt x="281" y="1541"/>
                  </a:cubicBezTo>
                  <a:close/>
                  <a:moveTo>
                    <a:pt x="311" y="1542"/>
                  </a:moveTo>
                  <a:cubicBezTo>
                    <a:pt x="308" y="1541"/>
                    <a:pt x="308" y="1545"/>
                    <a:pt x="308" y="1546"/>
                  </a:cubicBezTo>
                  <a:cubicBezTo>
                    <a:pt x="306" y="1546"/>
                    <a:pt x="303" y="1545"/>
                    <a:pt x="303" y="1544"/>
                  </a:cubicBezTo>
                  <a:cubicBezTo>
                    <a:pt x="303" y="1545"/>
                    <a:pt x="307" y="1542"/>
                    <a:pt x="306" y="1542"/>
                  </a:cubicBezTo>
                  <a:cubicBezTo>
                    <a:pt x="300" y="1544"/>
                    <a:pt x="297" y="1543"/>
                    <a:pt x="297" y="1546"/>
                  </a:cubicBezTo>
                  <a:cubicBezTo>
                    <a:pt x="297" y="1549"/>
                    <a:pt x="294" y="1546"/>
                    <a:pt x="292" y="1547"/>
                  </a:cubicBezTo>
                  <a:cubicBezTo>
                    <a:pt x="292" y="1548"/>
                    <a:pt x="293" y="1551"/>
                    <a:pt x="291" y="1550"/>
                  </a:cubicBezTo>
                  <a:cubicBezTo>
                    <a:pt x="289" y="1550"/>
                    <a:pt x="285" y="1551"/>
                    <a:pt x="288" y="1552"/>
                  </a:cubicBezTo>
                  <a:cubicBezTo>
                    <a:pt x="292" y="1553"/>
                    <a:pt x="293" y="1550"/>
                    <a:pt x="296" y="1550"/>
                  </a:cubicBezTo>
                  <a:cubicBezTo>
                    <a:pt x="301" y="1551"/>
                    <a:pt x="305" y="1557"/>
                    <a:pt x="310" y="1554"/>
                  </a:cubicBezTo>
                  <a:cubicBezTo>
                    <a:pt x="309" y="1558"/>
                    <a:pt x="313" y="1558"/>
                    <a:pt x="312" y="1563"/>
                  </a:cubicBezTo>
                  <a:cubicBezTo>
                    <a:pt x="315" y="1563"/>
                    <a:pt x="316" y="1561"/>
                    <a:pt x="319" y="1560"/>
                  </a:cubicBezTo>
                  <a:cubicBezTo>
                    <a:pt x="319" y="1555"/>
                    <a:pt x="316" y="1554"/>
                    <a:pt x="314" y="1552"/>
                  </a:cubicBezTo>
                  <a:cubicBezTo>
                    <a:pt x="320" y="1548"/>
                    <a:pt x="335" y="1553"/>
                    <a:pt x="339" y="1549"/>
                  </a:cubicBezTo>
                  <a:cubicBezTo>
                    <a:pt x="337" y="1551"/>
                    <a:pt x="333" y="1547"/>
                    <a:pt x="331" y="1547"/>
                  </a:cubicBezTo>
                  <a:cubicBezTo>
                    <a:pt x="331" y="1547"/>
                    <a:pt x="330" y="1549"/>
                    <a:pt x="329" y="1549"/>
                  </a:cubicBezTo>
                  <a:cubicBezTo>
                    <a:pt x="325" y="1550"/>
                    <a:pt x="321" y="1549"/>
                    <a:pt x="317" y="1549"/>
                  </a:cubicBezTo>
                  <a:cubicBezTo>
                    <a:pt x="312" y="1549"/>
                    <a:pt x="310" y="1551"/>
                    <a:pt x="309" y="1549"/>
                  </a:cubicBezTo>
                  <a:cubicBezTo>
                    <a:pt x="312" y="1549"/>
                    <a:pt x="311" y="1545"/>
                    <a:pt x="311" y="1542"/>
                  </a:cubicBezTo>
                  <a:close/>
                  <a:moveTo>
                    <a:pt x="298" y="1558"/>
                  </a:moveTo>
                  <a:cubicBezTo>
                    <a:pt x="300" y="1553"/>
                    <a:pt x="303" y="1562"/>
                    <a:pt x="305" y="1561"/>
                  </a:cubicBezTo>
                  <a:cubicBezTo>
                    <a:pt x="304" y="1565"/>
                    <a:pt x="301" y="1558"/>
                    <a:pt x="298" y="1558"/>
                  </a:cubicBezTo>
                  <a:close/>
                  <a:moveTo>
                    <a:pt x="1057" y="1558"/>
                  </a:moveTo>
                  <a:cubicBezTo>
                    <a:pt x="1052" y="1556"/>
                    <a:pt x="1066" y="1558"/>
                    <a:pt x="1060" y="1560"/>
                  </a:cubicBezTo>
                  <a:cubicBezTo>
                    <a:pt x="1058" y="1561"/>
                    <a:pt x="1058" y="1559"/>
                    <a:pt x="1057" y="1558"/>
                  </a:cubicBezTo>
                  <a:close/>
                  <a:moveTo>
                    <a:pt x="611" y="1592"/>
                  </a:moveTo>
                  <a:cubicBezTo>
                    <a:pt x="614" y="1591"/>
                    <a:pt x="615" y="1593"/>
                    <a:pt x="617" y="1593"/>
                  </a:cubicBezTo>
                  <a:cubicBezTo>
                    <a:pt x="616" y="1586"/>
                    <a:pt x="622" y="1587"/>
                    <a:pt x="623" y="1582"/>
                  </a:cubicBezTo>
                  <a:cubicBezTo>
                    <a:pt x="618" y="1581"/>
                    <a:pt x="615" y="1583"/>
                    <a:pt x="611" y="1584"/>
                  </a:cubicBezTo>
                  <a:cubicBezTo>
                    <a:pt x="611" y="1583"/>
                    <a:pt x="610" y="1582"/>
                    <a:pt x="609" y="1584"/>
                  </a:cubicBezTo>
                  <a:cubicBezTo>
                    <a:pt x="613" y="1583"/>
                    <a:pt x="610" y="1589"/>
                    <a:pt x="611" y="1592"/>
                  </a:cubicBezTo>
                  <a:close/>
                  <a:moveTo>
                    <a:pt x="634" y="1598"/>
                  </a:moveTo>
                  <a:cubicBezTo>
                    <a:pt x="633" y="1603"/>
                    <a:pt x="637" y="1603"/>
                    <a:pt x="639" y="1604"/>
                  </a:cubicBezTo>
                  <a:cubicBezTo>
                    <a:pt x="638" y="1600"/>
                    <a:pt x="642" y="1601"/>
                    <a:pt x="641" y="1596"/>
                  </a:cubicBezTo>
                  <a:cubicBezTo>
                    <a:pt x="638" y="1596"/>
                    <a:pt x="636" y="1597"/>
                    <a:pt x="634" y="1598"/>
                  </a:cubicBezTo>
                  <a:close/>
                  <a:moveTo>
                    <a:pt x="1282" y="7"/>
                  </a:moveTo>
                  <a:cubicBezTo>
                    <a:pt x="1282" y="15"/>
                    <a:pt x="1280" y="16"/>
                    <a:pt x="1282" y="23"/>
                  </a:cubicBezTo>
                  <a:cubicBezTo>
                    <a:pt x="1285" y="23"/>
                    <a:pt x="1287" y="23"/>
                    <a:pt x="1289" y="23"/>
                  </a:cubicBezTo>
                  <a:cubicBezTo>
                    <a:pt x="1292" y="20"/>
                    <a:pt x="1288" y="19"/>
                    <a:pt x="1289" y="14"/>
                  </a:cubicBezTo>
                  <a:cubicBezTo>
                    <a:pt x="1291" y="12"/>
                    <a:pt x="1292" y="9"/>
                    <a:pt x="1294" y="7"/>
                  </a:cubicBezTo>
                  <a:cubicBezTo>
                    <a:pt x="1288" y="7"/>
                    <a:pt x="1288" y="5"/>
                    <a:pt x="1282" y="7"/>
                  </a:cubicBezTo>
                  <a:close/>
                  <a:moveTo>
                    <a:pt x="1217" y="14"/>
                  </a:moveTo>
                  <a:cubicBezTo>
                    <a:pt x="1213" y="9"/>
                    <a:pt x="1211" y="16"/>
                    <a:pt x="1204" y="15"/>
                  </a:cubicBezTo>
                  <a:cubicBezTo>
                    <a:pt x="1204" y="17"/>
                    <a:pt x="1204" y="20"/>
                    <a:pt x="1204" y="22"/>
                  </a:cubicBezTo>
                  <a:cubicBezTo>
                    <a:pt x="1211" y="23"/>
                    <a:pt x="1211" y="22"/>
                    <a:pt x="1219" y="22"/>
                  </a:cubicBezTo>
                  <a:cubicBezTo>
                    <a:pt x="1219" y="16"/>
                    <a:pt x="1225" y="16"/>
                    <a:pt x="1224" y="11"/>
                  </a:cubicBezTo>
                  <a:cubicBezTo>
                    <a:pt x="1222" y="10"/>
                    <a:pt x="1222" y="8"/>
                    <a:pt x="1219" y="9"/>
                  </a:cubicBezTo>
                  <a:cubicBezTo>
                    <a:pt x="1219" y="11"/>
                    <a:pt x="1218" y="12"/>
                    <a:pt x="1217" y="14"/>
                  </a:cubicBezTo>
                  <a:close/>
                  <a:moveTo>
                    <a:pt x="1261" y="14"/>
                  </a:moveTo>
                  <a:cubicBezTo>
                    <a:pt x="1259" y="16"/>
                    <a:pt x="1253" y="17"/>
                    <a:pt x="1256" y="22"/>
                  </a:cubicBezTo>
                  <a:cubicBezTo>
                    <a:pt x="1261" y="21"/>
                    <a:pt x="1262" y="24"/>
                    <a:pt x="1267" y="23"/>
                  </a:cubicBezTo>
                  <a:cubicBezTo>
                    <a:pt x="1269" y="21"/>
                    <a:pt x="1273" y="19"/>
                    <a:pt x="1272" y="15"/>
                  </a:cubicBezTo>
                  <a:cubicBezTo>
                    <a:pt x="1272" y="15"/>
                    <a:pt x="1269" y="13"/>
                    <a:pt x="1269" y="12"/>
                  </a:cubicBezTo>
                  <a:cubicBezTo>
                    <a:pt x="1270" y="13"/>
                    <a:pt x="1266" y="14"/>
                    <a:pt x="1266" y="12"/>
                  </a:cubicBezTo>
                  <a:cubicBezTo>
                    <a:pt x="1265" y="10"/>
                    <a:pt x="1267" y="8"/>
                    <a:pt x="1267" y="7"/>
                  </a:cubicBezTo>
                  <a:cubicBezTo>
                    <a:pt x="1261" y="5"/>
                    <a:pt x="1262" y="12"/>
                    <a:pt x="1261" y="14"/>
                  </a:cubicBezTo>
                  <a:close/>
                  <a:moveTo>
                    <a:pt x="1890" y="193"/>
                  </a:moveTo>
                  <a:cubicBezTo>
                    <a:pt x="1888" y="192"/>
                    <a:pt x="1880" y="193"/>
                    <a:pt x="1885" y="194"/>
                  </a:cubicBezTo>
                  <a:cubicBezTo>
                    <a:pt x="1892" y="194"/>
                    <a:pt x="1900" y="194"/>
                    <a:pt x="1907" y="194"/>
                  </a:cubicBezTo>
                  <a:cubicBezTo>
                    <a:pt x="1908" y="187"/>
                    <a:pt x="1899" y="197"/>
                    <a:pt x="1899" y="190"/>
                  </a:cubicBezTo>
                  <a:cubicBezTo>
                    <a:pt x="1901" y="190"/>
                    <a:pt x="1911" y="190"/>
                    <a:pt x="1905" y="188"/>
                  </a:cubicBezTo>
                  <a:cubicBezTo>
                    <a:pt x="1900" y="189"/>
                    <a:pt x="1890" y="186"/>
                    <a:pt x="1887" y="190"/>
                  </a:cubicBezTo>
                  <a:cubicBezTo>
                    <a:pt x="1889" y="190"/>
                    <a:pt x="1890" y="191"/>
                    <a:pt x="1890" y="193"/>
                  </a:cubicBezTo>
                  <a:close/>
                  <a:moveTo>
                    <a:pt x="1838" y="210"/>
                  </a:moveTo>
                  <a:cubicBezTo>
                    <a:pt x="1837" y="210"/>
                    <a:pt x="1849" y="215"/>
                    <a:pt x="1847" y="210"/>
                  </a:cubicBezTo>
                  <a:cubicBezTo>
                    <a:pt x="1838" y="207"/>
                    <a:pt x="1851" y="208"/>
                    <a:pt x="1850" y="202"/>
                  </a:cubicBezTo>
                  <a:cubicBezTo>
                    <a:pt x="1844" y="201"/>
                    <a:pt x="1837" y="201"/>
                    <a:pt x="1830" y="202"/>
                  </a:cubicBezTo>
                  <a:cubicBezTo>
                    <a:pt x="1832" y="211"/>
                    <a:pt x="1820" y="206"/>
                    <a:pt x="1819" y="210"/>
                  </a:cubicBezTo>
                  <a:cubicBezTo>
                    <a:pt x="1824" y="210"/>
                    <a:pt x="1828" y="211"/>
                    <a:pt x="1832" y="212"/>
                  </a:cubicBezTo>
                  <a:cubicBezTo>
                    <a:pt x="1831" y="209"/>
                    <a:pt x="1835" y="205"/>
                    <a:pt x="1835" y="209"/>
                  </a:cubicBezTo>
                  <a:cubicBezTo>
                    <a:pt x="1830" y="213"/>
                    <a:pt x="1838" y="210"/>
                    <a:pt x="1838" y="210"/>
                  </a:cubicBezTo>
                  <a:close/>
                  <a:moveTo>
                    <a:pt x="2018" y="372"/>
                  </a:moveTo>
                  <a:cubicBezTo>
                    <a:pt x="2011" y="371"/>
                    <a:pt x="2004" y="373"/>
                    <a:pt x="1998" y="374"/>
                  </a:cubicBezTo>
                  <a:cubicBezTo>
                    <a:pt x="1994" y="374"/>
                    <a:pt x="1989" y="372"/>
                    <a:pt x="1987" y="375"/>
                  </a:cubicBezTo>
                  <a:cubicBezTo>
                    <a:pt x="1992" y="379"/>
                    <a:pt x="2007" y="370"/>
                    <a:pt x="2011" y="377"/>
                  </a:cubicBezTo>
                  <a:cubicBezTo>
                    <a:pt x="2009" y="377"/>
                    <a:pt x="2008" y="379"/>
                    <a:pt x="2008" y="380"/>
                  </a:cubicBezTo>
                  <a:cubicBezTo>
                    <a:pt x="2013" y="379"/>
                    <a:pt x="2014" y="381"/>
                    <a:pt x="2016" y="383"/>
                  </a:cubicBezTo>
                  <a:cubicBezTo>
                    <a:pt x="2017" y="377"/>
                    <a:pt x="2024" y="381"/>
                    <a:pt x="2029" y="380"/>
                  </a:cubicBezTo>
                  <a:cubicBezTo>
                    <a:pt x="2031" y="379"/>
                    <a:pt x="2032" y="378"/>
                    <a:pt x="2034" y="377"/>
                  </a:cubicBezTo>
                  <a:cubicBezTo>
                    <a:pt x="2036" y="376"/>
                    <a:pt x="2038" y="375"/>
                    <a:pt x="2039" y="374"/>
                  </a:cubicBezTo>
                  <a:cubicBezTo>
                    <a:pt x="2031" y="375"/>
                    <a:pt x="2021" y="371"/>
                    <a:pt x="2016" y="378"/>
                  </a:cubicBezTo>
                  <a:cubicBezTo>
                    <a:pt x="2016" y="376"/>
                    <a:pt x="2013" y="377"/>
                    <a:pt x="2013" y="375"/>
                  </a:cubicBezTo>
                  <a:cubicBezTo>
                    <a:pt x="2015" y="375"/>
                    <a:pt x="2018" y="375"/>
                    <a:pt x="2018" y="372"/>
                  </a:cubicBezTo>
                  <a:close/>
                  <a:moveTo>
                    <a:pt x="182" y="472"/>
                  </a:moveTo>
                  <a:cubicBezTo>
                    <a:pt x="177" y="472"/>
                    <a:pt x="173" y="471"/>
                    <a:pt x="169" y="472"/>
                  </a:cubicBezTo>
                  <a:cubicBezTo>
                    <a:pt x="167" y="472"/>
                    <a:pt x="168" y="473"/>
                    <a:pt x="167" y="474"/>
                  </a:cubicBezTo>
                  <a:cubicBezTo>
                    <a:pt x="163" y="475"/>
                    <a:pt x="157" y="471"/>
                    <a:pt x="157" y="477"/>
                  </a:cubicBezTo>
                  <a:cubicBezTo>
                    <a:pt x="165" y="476"/>
                    <a:pt x="164" y="478"/>
                    <a:pt x="161" y="482"/>
                  </a:cubicBezTo>
                  <a:cubicBezTo>
                    <a:pt x="171" y="482"/>
                    <a:pt x="181" y="478"/>
                    <a:pt x="190" y="477"/>
                  </a:cubicBezTo>
                  <a:cubicBezTo>
                    <a:pt x="195" y="476"/>
                    <a:pt x="199" y="479"/>
                    <a:pt x="203" y="475"/>
                  </a:cubicBezTo>
                  <a:cubicBezTo>
                    <a:pt x="200" y="476"/>
                    <a:pt x="196" y="472"/>
                    <a:pt x="199" y="472"/>
                  </a:cubicBezTo>
                  <a:cubicBezTo>
                    <a:pt x="206" y="473"/>
                    <a:pt x="205" y="473"/>
                    <a:pt x="208" y="472"/>
                  </a:cubicBezTo>
                  <a:cubicBezTo>
                    <a:pt x="211" y="471"/>
                    <a:pt x="217" y="474"/>
                    <a:pt x="217" y="470"/>
                  </a:cubicBezTo>
                  <a:cubicBezTo>
                    <a:pt x="207" y="467"/>
                    <a:pt x="194" y="471"/>
                    <a:pt x="182" y="472"/>
                  </a:cubicBezTo>
                  <a:close/>
                  <a:moveTo>
                    <a:pt x="180" y="475"/>
                  </a:moveTo>
                  <a:cubicBezTo>
                    <a:pt x="178" y="480"/>
                    <a:pt x="173" y="476"/>
                    <a:pt x="166" y="478"/>
                  </a:cubicBezTo>
                  <a:cubicBezTo>
                    <a:pt x="169" y="473"/>
                    <a:pt x="173" y="475"/>
                    <a:pt x="180" y="475"/>
                  </a:cubicBezTo>
                  <a:close/>
                  <a:moveTo>
                    <a:pt x="53" y="781"/>
                  </a:moveTo>
                  <a:cubicBezTo>
                    <a:pt x="56" y="786"/>
                    <a:pt x="50" y="788"/>
                    <a:pt x="49" y="784"/>
                  </a:cubicBezTo>
                  <a:cubicBezTo>
                    <a:pt x="50" y="784"/>
                    <a:pt x="52" y="784"/>
                    <a:pt x="52" y="783"/>
                  </a:cubicBezTo>
                  <a:cubicBezTo>
                    <a:pt x="47" y="783"/>
                    <a:pt x="42" y="784"/>
                    <a:pt x="43" y="789"/>
                  </a:cubicBezTo>
                  <a:cubicBezTo>
                    <a:pt x="47" y="788"/>
                    <a:pt x="52" y="789"/>
                    <a:pt x="57" y="791"/>
                  </a:cubicBezTo>
                  <a:cubicBezTo>
                    <a:pt x="57" y="788"/>
                    <a:pt x="57" y="785"/>
                    <a:pt x="60" y="786"/>
                  </a:cubicBezTo>
                  <a:cubicBezTo>
                    <a:pt x="58" y="791"/>
                    <a:pt x="61" y="792"/>
                    <a:pt x="67" y="792"/>
                  </a:cubicBezTo>
                  <a:cubicBezTo>
                    <a:pt x="69" y="787"/>
                    <a:pt x="61" y="791"/>
                    <a:pt x="62" y="788"/>
                  </a:cubicBezTo>
                  <a:cubicBezTo>
                    <a:pt x="66" y="785"/>
                    <a:pt x="64" y="780"/>
                    <a:pt x="60" y="778"/>
                  </a:cubicBezTo>
                  <a:cubicBezTo>
                    <a:pt x="59" y="780"/>
                    <a:pt x="56" y="781"/>
                    <a:pt x="53" y="781"/>
                  </a:cubicBezTo>
                  <a:close/>
                  <a:moveTo>
                    <a:pt x="396" y="1433"/>
                  </a:moveTo>
                  <a:cubicBezTo>
                    <a:pt x="390" y="1435"/>
                    <a:pt x="389" y="1422"/>
                    <a:pt x="385" y="1427"/>
                  </a:cubicBezTo>
                  <a:cubicBezTo>
                    <a:pt x="386" y="1426"/>
                    <a:pt x="386" y="1429"/>
                    <a:pt x="385" y="1428"/>
                  </a:cubicBezTo>
                  <a:cubicBezTo>
                    <a:pt x="384" y="1428"/>
                    <a:pt x="384" y="1425"/>
                    <a:pt x="383" y="1425"/>
                  </a:cubicBezTo>
                  <a:cubicBezTo>
                    <a:pt x="381" y="1424"/>
                    <a:pt x="380" y="1427"/>
                    <a:pt x="377" y="1427"/>
                  </a:cubicBezTo>
                  <a:cubicBezTo>
                    <a:pt x="377" y="1429"/>
                    <a:pt x="377" y="1432"/>
                    <a:pt x="377" y="1435"/>
                  </a:cubicBezTo>
                  <a:cubicBezTo>
                    <a:pt x="375" y="1433"/>
                    <a:pt x="372" y="1433"/>
                    <a:pt x="371" y="1436"/>
                  </a:cubicBezTo>
                  <a:cubicBezTo>
                    <a:pt x="375" y="1436"/>
                    <a:pt x="378" y="1437"/>
                    <a:pt x="379" y="1439"/>
                  </a:cubicBezTo>
                  <a:cubicBezTo>
                    <a:pt x="379" y="1441"/>
                    <a:pt x="376" y="1441"/>
                    <a:pt x="376" y="1443"/>
                  </a:cubicBezTo>
                  <a:cubicBezTo>
                    <a:pt x="377" y="1443"/>
                    <a:pt x="378" y="1444"/>
                    <a:pt x="376" y="1444"/>
                  </a:cubicBezTo>
                  <a:cubicBezTo>
                    <a:pt x="372" y="1441"/>
                    <a:pt x="369" y="1446"/>
                    <a:pt x="365" y="1441"/>
                  </a:cubicBezTo>
                  <a:cubicBezTo>
                    <a:pt x="366" y="1444"/>
                    <a:pt x="364" y="1445"/>
                    <a:pt x="361" y="1444"/>
                  </a:cubicBezTo>
                  <a:cubicBezTo>
                    <a:pt x="358" y="1440"/>
                    <a:pt x="361" y="1442"/>
                    <a:pt x="362" y="1439"/>
                  </a:cubicBezTo>
                  <a:cubicBezTo>
                    <a:pt x="358" y="1439"/>
                    <a:pt x="355" y="1436"/>
                    <a:pt x="354" y="1441"/>
                  </a:cubicBezTo>
                  <a:cubicBezTo>
                    <a:pt x="362" y="1442"/>
                    <a:pt x="351" y="1443"/>
                    <a:pt x="352" y="1446"/>
                  </a:cubicBezTo>
                  <a:cubicBezTo>
                    <a:pt x="358" y="1446"/>
                    <a:pt x="365" y="1445"/>
                    <a:pt x="369" y="1449"/>
                  </a:cubicBezTo>
                  <a:cubicBezTo>
                    <a:pt x="366" y="1449"/>
                    <a:pt x="365" y="1452"/>
                    <a:pt x="366" y="1455"/>
                  </a:cubicBezTo>
                  <a:cubicBezTo>
                    <a:pt x="367" y="1456"/>
                    <a:pt x="368" y="1457"/>
                    <a:pt x="368" y="1458"/>
                  </a:cubicBezTo>
                  <a:cubicBezTo>
                    <a:pt x="370" y="1458"/>
                    <a:pt x="373" y="1458"/>
                    <a:pt x="375" y="1458"/>
                  </a:cubicBezTo>
                  <a:cubicBezTo>
                    <a:pt x="377" y="1453"/>
                    <a:pt x="375" y="1454"/>
                    <a:pt x="375" y="1447"/>
                  </a:cubicBezTo>
                  <a:cubicBezTo>
                    <a:pt x="379" y="1447"/>
                    <a:pt x="385" y="1446"/>
                    <a:pt x="387" y="1449"/>
                  </a:cubicBezTo>
                  <a:cubicBezTo>
                    <a:pt x="388" y="1447"/>
                    <a:pt x="390" y="1446"/>
                    <a:pt x="393" y="1446"/>
                  </a:cubicBezTo>
                  <a:cubicBezTo>
                    <a:pt x="391" y="1439"/>
                    <a:pt x="393" y="1438"/>
                    <a:pt x="398" y="1441"/>
                  </a:cubicBezTo>
                  <a:cubicBezTo>
                    <a:pt x="398" y="1437"/>
                    <a:pt x="395" y="1438"/>
                    <a:pt x="396" y="1433"/>
                  </a:cubicBezTo>
                  <a:close/>
                  <a:moveTo>
                    <a:pt x="1510" y="1454"/>
                  </a:moveTo>
                  <a:cubicBezTo>
                    <a:pt x="1512" y="1454"/>
                    <a:pt x="1512" y="1454"/>
                    <a:pt x="1512" y="1455"/>
                  </a:cubicBezTo>
                  <a:cubicBezTo>
                    <a:pt x="1513" y="1459"/>
                    <a:pt x="1514" y="1462"/>
                    <a:pt x="1515" y="1465"/>
                  </a:cubicBezTo>
                  <a:cubicBezTo>
                    <a:pt x="1512" y="1472"/>
                    <a:pt x="1512" y="1486"/>
                    <a:pt x="1521" y="1487"/>
                  </a:cubicBezTo>
                  <a:cubicBezTo>
                    <a:pt x="1523" y="1482"/>
                    <a:pt x="1521" y="1475"/>
                    <a:pt x="1521" y="1465"/>
                  </a:cubicBezTo>
                  <a:cubicBezTo>
                    <a:pt x="1524" y="1465"/>
                    <a:pt x="1526" y="1464"/>
                    <a:pt x="1527" y="1462"/>
                  </a:cubicBezTo>
                  <a:cubicBezTo>
                    <a:pt x="1523" y="1462"/>
                    <a:pt x="1525" y="1457"/>
                    <a:pt x="1524" y="1455"/>
                  </a:cubicBezTo>
                  <a:cubicBezTo>
                    <a:pt x="1523" y="1454"/>
                    <a:pt x="1519" y="1451"/>
                    <a:pt x="1518" y="1450"/>
                  </a:cubicBezTo>
                  <a:cubicBezTo>
                    <a:pt x="1518" y="1450"/>
                    <a:pt x="1519" y="1448"/>
                    <a:pt x="1518" y="1447"/>
                  </a:cubicBezTo>
                  <a:cubicBezTo>
                    <a:pt x="1517" y="1446"/>
                    <a:pt x="1516" y="1445"/>
                    <a:pt x="1515" y="1444"/>
                  </a:cubicBezTo>
                  <a:cubicBezTo>
                    <a:pt x="1514" y="1436"/>
                    <a:pt x="1520" y="1430"/>
                    <a:pt x="1513" y="1428"/>
                  </a:cubicBezTo>
                  <a:cubicBezTo>
                    <a:pt x="1514" y="1434"/>
                    <a:pt x="1512" y="1446"/>
                    <a:pt x="1510" y="1454"/>
                  </a:cubicBezTo>
                  <a:close/>
                  <a:moveTo>
                    <a:pt x="655" y="1485"/>
                  </a:moveTo>
                  <a:cubicBezTo>
                    <a:pt x="654" y="1480"/>
                    <a:pt x="659" y="1474"/>
                    <a:pt x="656" y="1471"/>
                  </a:cubicBezTo>
                  <a:cubicBezTo>
                    <a:pt x="654" y="1471"/>
                    <a:pt x="652" y="1471"/>
                    <a:pt x="650" y="1471"/>
                  </a:cubicBezTo>
                  <a:cubicBezTo>
                    <a:pt x="650" y="1478"/>
                    <a:pt x="649" y="1484"/>
                    <a:pt x="655" y="1485"/>
                  </a:cubicBezTo>
                  <a:close/>
                  <a:moveTo>
                    <a:pt x="305" y="1482"/>
                  </a:moveTo>
                  <a:cubicBezTo>
                    <a:pt x="302" y="1479"/>
                    <a:pt x="298" y="1482"/>
                    <a:pt x="296" y="1482"/>
                  </a:cubicBezTo>
                  <a:cubicBezTo>
                    <a:pt x="296" y="1482"/>
                    <a:pt x="295" y="1479"/>
                    <a:pt x="294" y="1479"/>
                  </a:cubicBezTo>
                  <a:cubicBezTo>
                    <a:pt x="292" y="1479"/>
                    <a:pt x="292" y="1481"/>
                    <a:pt x="291" y="1482"/>
                  </a:cubicBezTo>
                  <a:cubicBezTo>
                    <a:pt x="293" y="1482"/>
                    <a:pt x="295" y="1483"/>
                    <a:pt x="294" y="1485"/>
                  </a:cubicBezTo>
                  <a:cubicBezTo>
                    <a:pt x="298" y="1485"/>
                    <a:pt x="299" y="1483"/>
                    <a:pt x="304" y="1484"/>
                  </a:cubicBezTo>
                  <a:cubicBezTo>
                    <a:pt x="305" y="1487"/>
                    <a:pt x="306" y="1490"/>
                    <a:pt x="307" y="1493"/>
                  </a:cubicBezTo>
                  <a:cubicBezTo>
                    <a:pt x="310" y="1493"/>
                    <a:pt x="312" y="1493"/>
                    <a:pt x="315" y="1493"/>
                  </a:cubicBezTo>
                  <a:cubicBezTo>
                    <a:pt x="316" y="1488"/>
                    <a:pt x="310" y="1490"/>
                    <a:pt x="311" y="1485"/>
                  </a:cubicBezTo>
                  <a:cubicBezTo>
                    <a:pt x="315" y="1480"/>
                    <a:pt x="323" y="1485"/>
                    <a:pt x="330" y="1485"/>
                  </a:cubicBezTo>
                  <a:cubicBezTo>
                    <a:pt x="330" y="1480"/>
                    <a:pt x="321" y="1483"/>
                    <a:pt x="326" y="1477"/>
                  </a:cubicBezTo>
                  <a:cubicBezTo>
                    <a:pt x="321" y="1475"/>
                    <a:pt x="310" y="1482"/>
                    <a:pt x="314" y="1476"/>
                  </a:cubicBezTo>
                  <a:cubicBezTo>
                    <a:pt x="311" y="1476"/>
                    <a:pt x="308" y="1476"/>
                    <a:pt x="305" y="1476"/>
                  </a:cubicBezTo>
                  <a:cubicBezTo>
                    <a:pt x="305" y="1478"/>
                    <a:pt x="305" y="1480"/>
                    <a:pt x="305" y="1482"/>
                  </a:cubicBezTo>
                  <a:close/>
                  <a:moveTo>
                    <a:pt x="471" y="1485"/>
                  </a:moveTo>
                  <a:cubicBezTo>
                    <a:pt x="471" y="1492"/>
                    <a:pt x="472" y="1501"/>
                    <a:pt x="476" y="1501"/>
                  </a:cubicBezTo>
                  <a:cubicBezTo>
                    <a:pt x="478" y="1501"/>
                    <a:pt x="477" y="1502"/>
                    <a:pt x="477" y="1503"/>
                  </a:cubicBezTo>
                  <a:cubicBezTo>
                    <a:pt x="480" y="1504"/>
                    <a:pt x="482" y="1507"/>
                    <a:pt x="484" y="1506"/>
                  </a:cubicBezTo>
                  <a:cubicBezTo>
                    <a:pt x="484" y="1502"/>
                    <a:pt x="481" y="1501"/>
                    <a:pt x="482" y="1496"/>
                  </a:cubicBezTo>
                  <a:cubicBezTo>
                    <a:pt x="482" y="1493"/>
                    <a:pt x="486" y="1494"/>
                    <a:pt x="485" y="1490"/>
                  </a:cubicBezTo>
                  <a:cubicBezTo>
                    <a:pt x="481" y="1489"/>
                    <a:pt x="482" y="1480"/>
                    <a:pt x="477" y="1481"/>
                  </a:cubicBezTo>
                  <a:cubicBezTo>
                    <a:pt x="478" y="1486"/>
                    <a:pt x="475" y="1486"/>
                    <a:pt x="471" y="1485"/>
                  </a:cubicBezTo>
                  <a:close/>
                  <a:moveTo>
                    <a:pt x="377" y="1533"/>
                  </a:moveTo>
                  <a:cubicBezTo>
                    <a:pt x="375" y="1529"/>
                    <a:pt x="380" y="1530"/>
                    <a:pt x="379" y="1527"/>
                  </a:cubicBezTo>
                  <a:cubicBezTo>
                    <a:pt x="375" y="1527"/>
                    <a:pt x="371" y="1527"/>
                    <a:pt x="367" y="1527"/>
                  </a:cubicBezTo>
                  <a:cubicBezTo>
                    <a:pt x="366" y="1533"/>
                    <a:pt x="371" y="1533"/>
                    <a:pt x="377" y="1533"/>
                  </a:cubicBezTo>
                  <a:close/>
                  <a:moveTo>
                    <a:pt x="1878" y="1527"/>
                  </a:moveTo>
                  <a:cubicBezTo>
                    <a:pt x="1875" y="1531"/>
                    <a:pt x="1872" y="1536"/>
                    <a:pt x="1864" y="1535"/>
                  </a:cubicBezTo>
                  <a:cubicBezTo>
                    <a:pt x="1864" y="1537"/>
                    <a:pt x="1863" y="1539"/>
                    <a:pt x="1863" y="1541"/>
                  </a:cubicBezTo>
                  <a:cubicBezTo>
                    <a:pt x="1867" y="1541"/>
                    <a:pt x="1871" y="1541"/>
                    <a:pt x="1873" y="1539"/>
                  </a:cubicBezTo>
                  <a:cubicBezTo>
                    <a:pt x="1875" y="1539"/>
                    <a:pt x="1877" y="1540"/>
                    <a:pt x="1877" y="1538"/>
                  </a:cubicBezTo>
                  <a:cubicBezTo>
                    <a:pt x="1875" y="1538"/>
                    <a:pt x="1873" y="1536"/>
                    <a:pt x="1873" y="1535"/>
                  </a:cubicBezTo>
                  <a:cubicBezTo>
                    <a:pt x="1875" y="1532"/>
                    <a:pt x="1880" y="1533"/>
                    <a:pt x="1884" y="1533"/>
                  </a:cubicBezTo>
                  <a:cubicBezTo>
                    <a:pt x="1884" y="1529"/>
                    <a:pt x="1882" y="1527"/>
                    <a:pt x="1878" y="1527"/>
                  </a:cubicBezTo>
                  <a:close/>
                  <a:moveTo>
                    <a:pt x="460" y="1581"/>
                  </a:moveTo>
                  <a:cubicBezTo>
                    <a:pt x="465" y="1582"/>
                    <a:pt x="463" y="1576"/>
                    <a:pt x="466" y="1576"/>
                  </a:cubicBezTo>
                  <a:cubicBezTo>
                    <a:pt x="467" y="1575"/>
                    <a:pt x="469" y="1576"/>
                    <a:pt x="469" y="1574"/>
                  </a:cubicBezTo>
                  <a:cubicBezTo>
                    <a:pt x="467" y="1574"/>
                    <a:pt x="465" y="1574"/>
                    <a:pt x="466" y="1571"/>
                  </a:cubicBezTo>
                  <a:cubicBezTo>
                    <a:pt x="461" y="1572"/>
                    <a:pt x="460" y="1569"/>
                    <a:pt x="457" y="1569"/>
                  </a:cubicBezTo>
                  <a:cubicBezTo>
                    <a:pt x="457" y="1574"/>
                    <a:pt x="459" y="1577"/>
                    <a:pt x="460" y="1581"/>
                  </a:cubicBezTo>
                  <a:close/>
                  <a:moveTo>
                    <a:pt x="891" y="1574"/>
                  </a:moveTo>
                  <a:cubicBezTo>
                    <a:pt x="889" y="1572"/>
                    <a:pt x="887" y="1570"/>
                    <a:pt x="883" y="1569"/>
                  </a:cubicBezTo>
                  <a:cubicBezTo>
                    <a:pt x="881" y="1570"/>
                    <a:pt x="880" y="1572"/>
                    <a:pt x="877" y="1571"/>
                  </a:cubicBezTo>
                  <a:cubicBezTo>
                    <a:pt x="877" y="1573"/>
                    <a:pt x="875" y="1573"/>
                    <a:pt x="875" y="1576"/>
                  </a:cubicBezTo>
                  <a:cubicBezTo>
                    <a:pt x="873" y="1575"/>
                    <a:pt x="873" y="1583"/>
                    <a:pt x="876" y="1582"/>
                  </a:cubicBezTo>
                  <a:cubicBezTo>
                    <a:pt x="877" y="1580"/>
                    <a:pt x="877" y="1575"/>
                    <a:pt x="882" y="1576"/>
                  </a:cubicBezTo>
                  <a:cubicBezTo>
                    <a:pt x="886" y="1576"/>
                    <a:pt x="885" y="1581"/>
                    <a:pt x="885" y="1585"/>
                  </a:cubicBezTo>
                  <a:cubicBezTo>
                    <a:pt x="883" y="1586"/>
                    <a:pt x="873" y="1587"/>
                    <a:pt x="877" y="1588"/>
                  </a:cubicBezTo>
                  <a:cubicBezTo>
                    <a:pt x="883" y="1587"/>
                    <a:pt x="884" y="1591"/>
                    <a:pt x="890" y="1590"/>
                  </a:cubicBezTo>
                  <a:cubicBezTo>
                    <a:pt x="889" y="1588"/>
                    <a:pt x="892" y="1589"/>
                    <a:pt x="893" y="1588"/>
                  </a:cubicBezTo>
                  <a:cubicBezTo>
                    <a:pt x="893" y="1588"/>
                    <a:pt x="892" y="1586"/>
                    <a:pt x="893" y="1585"/>
                  </a:cubicBezTo>
                  <a:cubicBezTo>
                    <a:pt x="893" y="1582"/>
                    <a:pt x="897" y="1582"/>
                    <a:pt x="899" y="1581"/>
                  </a:cubicBezTo>
                  <a:cubicBezTo>
                    <a:pt x="899" y="1582"/>
                    <a:pt x="899" y="1584"/>
                    <a:pt x="902" y="1584"/>
                  </a:cubicBezTo>
                  <a:cubicBezTo>
                    <a:pt x="905" y="1578"/>
                    <a:pt x="901" y="1575"/>
                    <a:pt x="898" y="1571"/>
                  </a:cubicBezTo>
                  <a:cubicBezTo>
                    <a:pt x="894" y="1570"/>
                    <a:pt x="896" y="1575"/>
                    <a:pt x="891" y="1574"/>
                  </a:cubicBezTo>
                  <a:close/>
                  <a:moveTo>
                    <a:pt x="768" y="1574"/>
                  </a:moveTo>
                  <a:cubicBezTo>
                    <a:pt x="763" y="1578"/>
                    <a:pt x="766" y="1589"/>
                    <a:pt x="756" y="1587"/>
                  </a:cubicBezTo>
                  <a:cubicBezTo>
                    <a:pt x="754" y="1588"/>
                    <a:pt x="756" y="1593"/>
                    <a:pt x="753" y="1593"/>
                  </a:cubicBezTo>
                  <a:cubicBezTo>
                    <a:pt x="751" y="1593"/>
                    <a:pt x="750" y="1593"/>
                    <a:pt x="748" y="1593"/>
                  </a:cubicBezTo>
                  <a:cubicBezTo>
                    <a:pt x="746" y="1593"/>
                    <a:pt x="744" y="1594"/>
                    <a:pt x="747" y="1595"/>
                  </a:cubicBezTo>
                  <a:cubicBezTo>
                    <a:pt x="758" y="1595"/>
                    <a:pt x="762" y="1594"/>
                    <a:pt x="771" y="1595"/>
                  </a:cubicBezTo>
                  <a:cubicBezTo>
                    <a:pt x="773" y="1592"/>
                    <a:pt x="775" y="1590"/>
                    <a:pt x="776" y="1587"/>
                  </a:cubicBezTo>
                  <a:cubicBezTo>
                    <a:pt x="773" y="1587"/>
                    <a:pt x="772" y="1585"/>
                    <a:pt x="772" y="1582"/>
                  </a:cubicBezTo>
                  <a:cubicBezTo>
                    <a:pt x="773" y="1578"/>
                    <a:pt x="778" y="1580"/>
                    <a:pt x="779" y="1576"/>
                  </a:cubicBezTo>
                  <a:cubicBezTo>
                    <a:pt x="774" y="1577"/>
                    <a:pt x="773" y="1573"/>
                    <a:pt x="768" y="1574"/>
                  </a:cubicBezTo>
                  <a:close/>
                  <a:moveTo>
                    <a:pt x="1033" y="1606"/>
                  </a:moveTo>
                  <a:cubicBezTo>
                    <a:pt x="1036" y="1606"/>
                    <a:pt x="1039" y="1606"/>
                    <a:pt x="1040" y="1604"/>
                  </a:cubicBezTo>
                  <a:cubicBezTo>
                    <a:pt x="1040" y="1606"/>
                    <a:pt x="1045" y="1606"/>
                    <a:pt x="1045" y="1604"/>
                  </a:cubicBezTo>
                  <a:cubicBezTo>
                    <a:pt x="1037" y="1605"/>
                    <a:pt x="1042" y="1592"/>
                    <a:pt x="1034" y="1592"/>
                  </a:cubicBezTo>
                  <a:cubicBezTo>
                    <a:pt x="1032" y="1594"/>
                    <a:pt x="1033" y="1601"/>
                    <a:pt x="1033" y="160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24" name="Freeform 8"/>
            <p:cNvSpPr>
              <a:spLocks noEditPoints="1" noChangeArrowheads="1"/>
            </p:cNvSpPr>
            <p:nvPr/>
          </p:nvSpPr>
          <p:spPr bwMode="auto">
            <a:xfrm rot="16128532" flipH="1">
              <a:off x="-104944" y="3623404"/>
              <a:ext cx="2896633" cy="230837"/>
            </a:xfrm>
            <a:custGeom>
              <a:avLst/>
              <a:gdLst>
                <a:gd name="T0" fmla="*/ 1789 w 2270"/>
                <a:gd name="T1" fmla="*/ 99 h 1630"/>
                <a:gd name="T2" fmla="*/ 1899 w 2270"/>
                <a:gd name="T3" fmla="*/ 223 h 1630"/>
                <a:gd name="T4" fmla="*/ 2001 w 2270"/>
                <a:gd name="T5" fmla="*/ 410 h 1630"/>
                <a:gd name="T6" fmla="*/ 2135 w 2270"/>
                <a:gd name="T7" fmla="*/ 493 h 1630"/>
                <a:gd name="T8" fmla="*/ 2163 w 2270"/>
                <a:gd name="T9" fmla="*/ 848 h 1630"/>
                <a:gd name="T10" fmla="*/ 1905 w 2270"/>
                <a:gd name="T11" fmla="*/ 1194 h 1630"/>
                <a:gd name="T12" fmla="*/ 468 w 2270"/>
                <a:gd name="T13" fmla="*/ 1406 h 1630"/>
                <a:gd name="T14" fmla="*/ 291 w 2270"/>
                <a:gd name="T15" fmla="*/ 1441 h 1630"/>
                <a:gd name="T16" fmla="*/ 1137 w 2270"/>
                <a:gd name="T17" fmla="*/ 1476 h 1630"/>
                <a:gd name="T18" fmla="*/ 1010 w 2270"/>
                <a:gd name="T19" fmla="*/ 1479 h 1630"/>
                <a:gd name="T20" fmla="*/ 1995 w 2270"/>
                <a:gd name="T21" fmla="*/ 1498 h 1630"/>
                <a:gd name="T22" fmla="*/ 1649 w 2270"/>
                <a:gd name="T23" fmla="*/ 1530 h 1630"/>
                <a:gd name="T24" fmla="*/ 1597 w 2270"/>
                <a:gd name="T25" fmla="*/ 1546 h 1630"/>
                <a:gd name="T26" fmla="*/ 404 w 2270"/>
                <a:gd name="T27" fmla="*/ 1573 h 1630"/>
                <a:gd name="T28" fmla="*/ 302 w 2270"/>
                <a:gd name="T29" fmla="*/ 1588 h 1630"/>
                <a:gd name="T30" fmla="*/ 729 w 2270"/>
                <a:gd name="T31" fmla="*/ 1585 h 1630"/>
                <a:gd name="T32" fmla="*/ 1111 w 2270"/>
                <a:gd name="T33" fmla="*/ 1604 h 1630"/>
                <a:gd name="T34" fmla="*/ 40 w 2270"/>
                <a:gd name="T35" fmla="*/ 1008 h 1630"/>
                <a:gd name="T36" fmla="*/ 59 w 2270"/>
                <a:gd name="T37" fmla="*/ 1197 h 1630"/>
                <a:gd name="T38" fmla="*/ 189 w 2270"/>
                <a:gd name="T39" fmla="*/ 1290 h 1630"/>
                <a:gd name="T40" fmla="*/ 457 w 2270"/>
                <a:gd name="T41" fmla="*/ 1454 h 1630"/>
                <a:gd name="T42" fmla="*/ 908 w 2270"/>
                <a:gd name="T43" fmla="*/ 1435 h 1630"/>
                <a:gd name="T44" fmla="*/ 1534 w 2270"/>
                <a:gd name="T45" fmla="*/ 1424 h 1630"/>
                <a:gd name="T46" fmla="*/ 1968 w 2270"/>
                <a:gd name="T47" fmla="*/ 1430 h 1630"/>
                <a:gd name="T48" fmla="*/ 1958 w 2270"/>
                <a:gd name="T49" fmla="*/ 1373 h 1630"/>
                <a:gd name="T50" fmla="*/ 1894 w 2270"/>
                <a:gd name="T51" fmla="*/ 1197 h 1630"/>
                <a:gd name="T52" fmla="*/ 2072 w 2270"/>
                <a:gd name="T53" fmla="*/ 1010 h 1630"/>
                <a:gd name="T54" fmla="*/ 2113 w 2270"/>
                <a:gd name="T55" fmla="*/ 822 h 1630"/>
                <a:gd name="T56" fmla="*/ 1977 w 2270"/>
                <a:gd name="T57" fmla="*/ 707 h 1630"/>
                <a:gd name="T58" fmla="*/ 2121 w 2270"/>
                <a:gd name="T59" fmla="*/ 529 h 1630"/>
                <a:gd name="T60" fmla="*/ 1832 w 2270"/>
                <a:gd name="T61" fmla="*/ 399 h 1630"/>
                <a:gd name="T62" fmla="*/ 1814 w 2270"/>
                <a:gd name="T63" fmla="*/ 305 h 1630"/>
                <a:gd name="T64" fmla="*/ 1883 w 2270"/>
                <a:gd name="T65" fmla="*/ 221 h 1630"/>
                <a:gd name="T66" fmla="*/ 1815 w 2270"/>
                <a:gd name="T67" fmla="*/ 87 h 1630"/>
                <a:gd name="T68" fmla="*/ 1259 w 2270"/>
                <a:gd name="T69" fmla="*/ 34 h 1630"/>
                <a:gd name="T70" fmla="*/ 694 w 2270"/>
                <a:gd name="T71" fmla="*/ 66 h 1630"/>
                <a:gd name="T72" fmla="*/ 140 w 2270"/>
                <a:gd name="T73" fmla="*/ 218 h 1630"/>
                <a:gd name="T74" fmla="*/ 134 w 2270"/>
                <a:gd name="T75" fmla="*/ 431 h 1630"/>
                <a:gd name="T76" fmla="*/ 295 w 2270"/>
                <a:gd name="T77" fmla="*/ 459 h 1630"/>
                <a:gd name="T78" fmla="*/ 36 w 2270"/>
                <a:gd name="T79" fmla="*/ 672 h 1630"/>
                <a:gd name="T80" fmla="*/ 1748 w 2270"/>
                <a:gd name="T81" fmla="*/ 253 h 1630"/>
                <a:gd name="T82" fmla="*/ 1594 w 2270"/>
                <a:gd name="T83" fmla="*/ 88 h 1630"/>
                <a:gd name="T84" fmla="*/ 361 w 2270"/>
                <a:gd name="T85" fmla="*/ 180 h 1630"/>
                <a:gd name="T86" fmla="*/ 1692 w 2270"/>
                <a:gd name="T87" fmla="*/ 264 h 1630"/>
                <a:gd name="T88" fmla="*/ 163 w 2270"/>
                <a:gd name="T89" fmla="*/ 364 h 1630"/>
                <a:gd name="T90" fmla="*/ 1916 w 2270"/>
                <a:gd name="T91" fmla="*/ 428 h 1630"/>
                <a:gd name="T92" fmla="*/ 131 w 2270"/>
                <a:gd name="T93" fmla="*/ 542 h 1630"/>
                <a:gd name="T94" fmla="*/ 158 w 2270"/>
                <a:gd name="T95" fmla="*/ 623 h 1630"/>
                <a:gd name="T96" fmla="*/ 160 w 2270"/>
                <a:gd name="T97" fmla="*/ 891 h 1630"/>
                <a:gd name="T98" fmla="*/ 1748 w 2270"/>
                <a:gd name="T99" fmla="*/ 1195 h 1630"/>
                <a:gd name="T100" fmla="*/ 1418 w 2270"/>
                <a:gd name="T101" fmla="*/ 1301 h 1630"/>
                <a:gd name="T102" fmla="*/ 1343 w 2270"/>
                <a:gd name="T103" fmla="*/ 1362 h 1630"/>
                <a:gd name="T104" fmla="*/ 962 w 2270"/>
                <a:gd name="T105" fmla="*/ 1406 h 1630"/>
                <a:gd name="T106" fmla="*/ 1504 w 2270"/>
                <a:gd name="T107" fmla="*/ 1412 h 1630"/>
                <a:gd name="T108" fmla="*/ 1685 w 2270"/>
                <a:gd name="T109" fmla="*/ 1454 h 1630"/>
                <a:gd name="T110" fmla="*/ 1895 w 2270"/>
                <a:gd name="T111" fmla="*/ 209 h 1630"/>
                <a:gd name="T112" fmla="*/ 26 w 2270"/>
                <a:gd name="T113" fmla="*/ 808 h 1630"/>
                <a:gd name="T114" fmla="*/ 365 w 2270"/>
                <a:gd name="T115" fmla="*/ 1404 h 1630"/>
                <a:gd name="T116" fmla="*/ 1298 w 2270"/>
                <a:gd name="T117" fmla="*/ 1484 h 1630"/>
                <a:gd name="T118" fmla="*/ 873 w 2270"/>
                <a:gd name="T119" fmla="*/ 1493 h 1630"/>
                <a:gd name="T120" fmla="*/ 407 w 2270"/>
                <a:gd name="T121" fmla="*/ 1474 h 1630"/>
                <a:gd name="T122" fmla="*/ 319 w 2270"/>
                <a:gd name="T123" fmla="*/ 1560 h 1630"/>
                <a:gd name="T124" fmla="*/ 368 w 2270"/>
                <a:gd name="T125" fmla="*/ 1458 h 163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270"/>
                <a:gd name="T190" fmla="*/ 0 h 1630"/>
                <a:gd name="T191" fmla="*/ 2270 w 2270"/>
                <a:gd name="T192" fmla="*/ 1630 h 163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270" h="1630">
                  <a:moveTo>
                    <a:pt x="1191" y="3"/>
                  </a:moveTo>
                  <a:cubicBezTo>
                    <a:pt x="1190" y="1"/>
                    <a:pt x="1196" y="0"/>
                    <a:pt x="1197" y="1"/>
                  </a:cubicBezTo>
                  <a:cubicBezTo>
                    <a:pt x="1198" y="2"/>
                    <a:pt x="1193" y="6"/>
                    <a:pt x="1191" y="3"/>
                  </a:cubicBezTo>
                  <a:close/>
                  <a:moveTo>
                    <a:pt x="1234" y="23"/>
                  </a:moveTo>
                  <a:cubicBezTo>
                    <a:pt x="1240" y="23"/>
                    <a:pt x="1247" y="23"/>
                    <a:pt x="1247" y="17"/>
                  </a:cubicBezTo>
                  <a:cubicBezTo>
                    <a:pt x="1245" y="17"/>
                    <a:pt x="1242" y="17"/>
                    <a:pt x="1239" y="17"/>
                  </a:cubicBezTo>
                  <a:cubicBezTo>
                    <a:pt x="1239" y="19"/>
                    <a:pt x="1239" y="21"/>
                    <a:pt x="1236" y="20"/>
                  </a:cubicBezTo>
                  <a:cubicBezTo>
                    <a:pt x="1238" y="16"/>
                    <a:pt x="1240" y="14"/>
                    <a:pt x="1236" y="11"/>
                  </a:cubicBezTo>
                  <a:cubicBezTo>
                    <a:pt x="1238" y="10"/>
                    <a:pt x="1240" y="9"/>
                    <a:pt x="1241" y="7"/>
                  </a:cubicBezTo>
                  <a:cubicBezTo>
                    <a:pt x="1237" y="8"/>
                    <a:pt x="1229" y="5"/>
                    <a:pt x="1227" y="9"/>
                  </a:cubicBezTo>
                  <a:cubicBezTo>
                    <a:pt x="1233" y="11"/>
                    <a:pt x="1230" y="20"/>
                    <a:pt x="1234" y="23"/>
                  </a:cubicBezTo>
                  <a:close/>
                  <a:moveTo>
                    <a:pt x="1172" y="15"/>
                  </a:moveTo>
                  <a:cubicBezTo>
                    <a:pt x="1170" y="15"/>
                    <a:pt x="1170" y="14"/>
                    <a:pt x="1167" y="14"/>
                  </a:cubicBezTo>
                  <a:cubicBezTo>
                    <a:pt x="1164" y="13"/>
                    <a:pt x="1156" y="13"/>
                    <a:pt x="1159" y="15"/>
                  </a:cubicBezTo>
                  <a:cubicBezTo>
                    <a:pt x="1167" y="13"/>
                    <a:pt x="1166" y="19"/>
                    <a:pt x="1166" y="25"/>
                  </a:cubicBezTo>
                  <a:cubicBezTo>
                    <a:pt x="1174" y="25"/>
                    <a:pt x="1175" y="20"/>
                    <a:pt x="1181" y="18"/>
                  </a:cubicBezTo>
                  <a:cubicBezTo>
                    <a:pt x="1187" y="17"/>
                    <a:pt x="1191" y="21"/>
                    <a:pt x="1194" y="18"/>
                  </a:cubicBezTo>
                  <a:cubicBezTo>
                    <a:pt x="1198" y="13"/>
                    <a:pt x="1191" y="13"/>
                    <a:pt x="1194" y="9"/>
                  </a:cubicBezTo>
                  <a:cubicBezTo>
                    <a:pt x="1187" y="9"/>
                    <a:pt x="1192" y="17"/>
                    <a:pt x="1189" y="17"/>
                  </a:cubicBezTo>
                  <a:cubicBezTo>
                    <a:pt x="1186" y="14"/>
                    <a:pt x="1178" y="16"/>
                    <a:pt x="1172" y="15"/>
                  </a:cubicBezTo>
                  <a:close/>
                  <a:moveTo>
                    <a:pt x="1384" y="18"/>
                  </a:moveTo>
                  <a:cubicBezTo>
                    <a:pt x="1380" y="18"/>
                    <a:pt x="1376" y="18"/>
                    <a:pt x="1376" y="22"/>
                  </a:cubicBezTo>
                  <a:cubicBezTo>
                    <a:pt x="1380" y="23"/>
                    <a:pt x="1380" y="19"/>
                    <a:pt x="1384" y="20"/>
                  </a:cubicBezTo>
                  <a:cubicBezTo>
                    <a:pt x="1385" y="23"/>
                    <a:pt x="1379" y="25"/>
                    <a:pt x="1385" y="25"/>
                  </a:cubicBezTo>
                  <a:cubicBezTo>
                    <a:pt x="1389" y="24"/>
                    <a:pt x="1386" y="19"/>
                    <a:pt x="1387" y="17"/>
                  </a:cubicBezTo>
                  <a:cubicBezTo>
                    <a:pt x="1388" y="16"/>
                    <a:pt x="1392" y="15"/>
                    <a:pt x="1391" y="12"/>
                  </a:cubicBezTo>
                  <a:cubicBezTo>
                    <a:pt x="1387" y="12"/>
                    <a:pt x="1386" y="10"/>
                    <a:pt x="1382" y="9"/>
                  </a:cubicBezTo>
                  <a:cubicBezTo>
                    <a:pt x="1384" y="15"/>
                    <a:pt x="1383" y="13"/>
                    <a:pt x="1384" y="18"/>
                  </a:cubicBezTo>
                  <a:close/>
                  <a:moveTo>
                    <a:pt x="1116" y="18"/>
                  </a:moveTo>
                  <a:cubicBezTo>
                    <a:pt x="1121" y="20"/>
                    <a:pt x="1120" y="16"/>
                    <a:pt x="1124" y="17"/>
                  </a:cubicBezTo>
                  <a:cubicBezTo>
                    <a:pt x="1122" y="19"/>
                    <a:pt x="1121" y="28"/>
                    <a:pt x="1126" y="28"/>
                  </a:cubicBezTo>
                  <a:cubicBezTo>
                    <a:pt x="1126" y="23"/>
                    <a:pt x="1125" y="18"/>
                    <a:pt x="1128" y="15"/>
                  </a:cubicBezTo>
                  <a:cubicBezTo>
                    <a:pt x="1123" y="15"/>
                    <a:pt x="1122" y="11"/>
                    <a:pt x="1118" y="11"/>
                  </a:cubicBezTo>
                  <a:cubicBezTo>
                    <a:pt x="1119" y="15"/>
                    <a:pt x="1115" y="15"/>
                    <a:pt x="1116" y="18"/>
                  </a:cubicBezTo>
                  <a:close/>
                  <a:moveTo>
                    <a:pt x="1334" y="20"/>
                  </a:moveTo>
                  <a:cubicBezTo>
                    <a:pt x="1333" y="20"/>
                    <a:pt x="1332" y="21"/>
                    <a:pt x="1332" y="23"/>
                  </a:cubicBezTo>
                  <a:cubicBezTo>
                    <a:pt x="1335" y="23"/>
                    <a:pt x="1337" y="23"/>
                    <a:pt x="1339" y="22"/>
                  </a:cubicBezTo>
                  <a:cubicBezTo>
                    <a:pt x="1339" y="16"/>
                    <a:pt x="1337" y="16"/>
                    <a:pt x="1339" y="11"/>
                  </a:cubicBezTo>
                  <a:cubicBezTo>
                    <a:pt x="1336" y="10"/>
                    <a:pt x="1336" y="13"/>
                    <a:pt x="1334" y="14"/>
                  </a:cubicBezTo>
                  <a:cubicBezTo>
                    <a:pt x="1331" y="16"/>
                    <a:pt x="1323" y="18"/>
                    <a:pt x="1327" y="22"/>
                  </a:cubicBezTo>
                  <a:cubicBezTo>
                    <a:pt x="1328" y="20"/>
                    <a:pt x="1335" y="17"/>
                    <a:pt x="1334" y="20"/>
                  </a:cubicBezTo>
                  <a:close/>
                  <a:moveTo>
                    <a:pt x="1431" y="12"/>
                  </a:moveTo>
                  <a:cubicBezTo>
                    <a:pt x="1430" y="12"/>
                    <a:pt x="1428" y="12"/>
                    <a:pt x="1427" y="12"/>
                  </a:cubicBezTo>
                  <a:cubicBezTo>
                    <a:pt x="1418" y="12"/>
                    <a:pt x="1431" y="17"/>
                    <a:pt x="1431" y="12"/>
                  </a:cubicBezTo>
                  <a:close/>
                  <a:moveTo>
                    <a:pt x="1316" y="23"/>
                  </a:moveTo>
                  <a:cubicBezTo>
                    <a:pt x="1314" y="19"/>
                    <a:pt x="1319" y="20"/>
                    <a:pt x="1319" y="17"/>
                  </a:cubicBezTo>
                  <a:cubicBezTo>
                    <a:pt x="1316" y="16"/>
                    <a:pt x="1314" y="13"/>
                    <a:pt x="1309" y="14"/>
                  </a:cubicBezTo>
                  <a:cubicBezTo>
                    <a:pt x="1311" y="17"/>
                    <a:pt x="1309" y="24"/>
                    <a:pt x="1316" y="23"/>
                  </a:cubicBezTo>
                  <a:close/>
                  <a:moveTo>
                    <a:pt x="1351" y="23"/>
                  </a:moveTo>
                  <a:cubicBezTo>
                    <a:pt x="1356" y="23"/>
                    <a:pt x="1363" y="25"/>
                    <a:pt x="1362" y="18"/>
                  </a:cubicBezTo>
                  <a:cubicBezTo>
                    <a:pt x="1357" y="17"/>
                    <a:pt x="1356" y="20"/>
                    <a:pt x="1352" y="20"/>
                  </a:cubicBezTo>
                  <a:cubicBezTo>
                    <a:pt x="1352" y="18"/>
                    <a:pt x="1353" y="16"/>
                    <a:pt x="1351" y="15"/>
                  </a:cubicBezTo>
                  <a:cubicBezTo>
                    <a:pt x="1347" y="18"/>
                    <a:pt x="1352" y="18"/>
                    <a:pt x="1351" y="23"/>
                  </a:cubicBezTo>
                  <a:close/>
                  <a:moveTo>
                    <a:pt x="1421" y="18"/>
                  </a:moveTo>
                  <a:cubicBezTo>
                    <a:pt x="1426" y="18"/>
                    <a:pt x="1428" y="21"/>
                    <a:pt x="1434" y="20"/>
                  </a:cubicBezTo>
                  <a:cubicBezTo>
                    <a:pt x="1433" y="22"/>
                    <a:pt x="1419" y="24"/>
                    <a:pt x="1421" y="18"/>
                  </a:cubicBezTo>
                  <a:close/>
                  <a:moveTo>
                    <a:pt x="1452" y="25"/>
                  </a:moveTo>
                  <a:cubicBezTo>
                    <a:pt x="1456" y="25"/>
                    <a:pt x="1458" y="24"/>
                    <a:pt x="1459" y="22"/>
                  </a:cubicBezTo>
                  <a:cubicBezTo>
                    <a:pt x="1456" y="22"/>
                    <a:pt x="1454" y="21"/>
                    <a:pt x="1452" y="20"/>
                  </a:cubicBezTo>
                  <a:cubicBezTo>
                    <a:pt x="1452" y="22"/>
                    <a:pt x="1452" y="23"/>
                    <a:pt x="1452" y="25"/>
                  </a:cubicBezTo>
                  <a:close/>
                  <a:moveTo>
                    <a:pt x="1434" y="39"/>
                  </a:moveTo>
                  <a:cubicBezTo>
                    <a:pt x="1433" y="43"/>
                    <a:pt x="1428" y="42"/>
                    <a:pt x="1424" y="42"/>
                  </a:cubicBezTo>
                  <a:cubicBezTo>
                    <a:pt x="1425" y="39"/>
                    <a:pt x="1429" y="39"/>
                    <a:pt x="1434" y="39"/>
                  </a:cubicBezTo>
                  <a:close/>
                  <a:moveTo>
                    <a:pt x="1439" y="39"/>
                  </a:moveTo>
                  <a:cubicBezTo>
                    <a:pt x="1443" y="41"/>
                    <a:pt x="1444" y="38"/>
                    <a:pt x="1449" y="41"/>
                  </a:cubicBezTo>
                  <a:cubicBezTo>
                    <a:pt x="1448" y="43"/>
                    <a:pt x="1436" y="44"/>
                    <a:pt x="1439" y="39"/>
                  </a:cubicBezTo>
                  <a:close/>
                  <a:moveTo>
                    <a:pt x="1570" y="39"/>
                  </a:moveTo>
                  <a:cubicBezTo>
                    <a:pt x="1569" y="44"/>
                    <a:pt x="1560" y="42"/>
                    <a:pt x="1555" y="42"/>
                  </a:cubicBezTo>
                  <a:cubicBezTo>
                    <a:pt x="1556" y="37"/>
                    <a:pt x="1565" y="40"/>
                    <a:pt x="1570" y="39"/>
                  </a:cubicBezTo>
                  <a:close/>
                  <a:moveTo>
                    <a:pt x="1573" y="41"/>
                  </a:moveTo>
                  <a:cubicBezTo>
                    <a:pt x="1575" y="37"/>
                    <a:pt x="1583" y="40"/>
                    <a:pt x="1587" y="39"/>
                  </a:cubicBezTo>
                  <a:cubicBezTo>
                    <a:pt x="1585" y="45"/>
                    <a:pt x="1580" y="39"/>
                    <a:pt x="1573" y="41"/>
                  </a:cubicBezTo>
                  <a:close/>
                  <a:moveTo>
                    <a:pt x="1618" y="41"/>
                  </a:moveTo>
                  <a:cubicBezTo>
                    <a:pt x="1621" y="37"/>
                    <a:pt x="1631" y="40"/>
                    <a:pt x="1636" y="39"/>
                  </a:cubicBezTo>
                  <a:cubicBezTo>
                    <a:pt x="1634" y="43"/>
                    <a:pt x="1624" y="40"/>
                    <a:pt x="1618" y="41"/>
                  </a:cubicBezTo>
                  <a:close/>
                  <a:moveTo>
                    <a:pt x="1470" y="42"/>
                  </a:moveTo>
                  <a:cubicBezTo>
                    <a:pt x="1470" y="42"/>
                    <a:pt x="1470" y="44"/>
                    <a:pt x="1470" y="44"/>
                  </a:cubicBezTo>
                  <a:cubicBezTo>
                    <a:pt x="1472" y="46"/>
                    <a:pt x="1479" y="42"/>
                    <a:pt x="1480" y="42"/>
                  </a:cubicBezTo>
                  <a:cubicBezTo>
                    <a:pt x="1482" y="42"/>
                    <a:pt x="1482" y="44"/>
                    <a:pt x="1485" y="44"/>
                  </a:cubicBezTo>
                  <a:cubicBezTo>
                    <a:pt x="1487" y="44"/>
                    <a:pt x="1488" y="43"/>
                    <a:pt x="1490" y="42"/>
                  </a:cubicBezTo>
                  <a:cubicBezTo>
                    <a:pt x="1492" y="42"/>
                    <a:pt x="1495" y="43"/>
                    <a:pt x="1495" y="41"/>
                  </a:cubicBezTo>
                  <a:cubicBezTo>
                    <a:pt x="1486" y="41"/>
                    <a:pt x="1476" y="41"/>
                    <a:pt x="1467" y="41"/>
                  </a:cubicBezTo>
                  <a:cubicBezTo>
                    <a:pt x="1466" y="41"/>
                    <a:pt x="1464" y="41"/>
                    <a:pt x="1463" y="42"/>
                  </a:cubicBezTo>
                  <a:cubicBezTo>
                    <a:pt x="1466" y="46"/>
                    <a:pt x="1468" y="42"/>
                    <a:pt x="1470" y="42"/>
                  </a:cubicBezTo>
                  <a:close/>
                  <a:moveTo>
                    <a:pt x="1523" y="41"/>
                  </a:moveTo>
                  <a:cubicBezTo>
                    <a:pt x="1522" y="41"/>
                    <a:pt x="1520" y="41"/>
                    <a:pt x="1518" y="41"/>
                  </a:cubicBezTo>
                  <a:cubicBezTo>
                    <a:pt x="1517" y="41"/>
                    <a:pt x="1515" y="41"/>
                    <a:pt x="1515" y="42"/>
                  </a:cubicBezTo>
                  <a:cubicBezTo>
                    <a:pt x="1517" y="41"/>
                    <a:pt x="1524" y="44"/>
                    <a:pt x="1523" y="41"/>
                  </a:cubicBezTo>
                  <a:close/>
                  <a:moveTo>
                    <a:pt x="1418" y="47"/>
                  </a:moveTo>
                  <a:cubicBezTo>
                    <a:pt x="1417" y="47"/>
                    <a:pt x="1415" y="47"/>
                    <a:pt x="1413" y="47"/>
                  </a:cubicBezTo>
                  <a:cubicBezTo>
                    <a:pt x="1412" y="47"/>
                    <a:pt x="1409" y="47"/>
                    <a:pt x="1409" y="49"/>
                  </a:cubicBezTo>
                  <a:cubicBezTo>
                    <a:pt x="1411" y="48"/>
                    <a:pt x="1418" y="51"/>
                    <a:pt x="1418" y="47"/>
                  </a:cubicBezTo>
                  <a:close/>
                  <a:moveTo>
                    <a:pt x="1430" y="57"/>
                  </a:moveTo>
                  <a:cubicBezTo>
                    <a:pt x="1429" y="57"/>
                    <a:pt x="1428" y="57"/>
                    <a:pt x="1427" y="57"/>
                  </a:cubicBezTo>
                  <a:cubicBezTo>
                    <a:pt x="1418" y="56"/>
                    <a:pt x="1430" y="61"/>
                    <a:pt x="1430" y="57"/>
                  </a:cubicBezTo>
                  <a:close/>
                  <a:moveTo>
                    <a:pt x="1373" y="60"/>
                  </a:moveTo>
                  <a:cubicBezTo>
                    <a:pt x="1373" y="57"/>
                    <a:pt x="1384" y="56"/>
                    <a:pt x="1382" y="61"/>
                  </a:cubicBezTo>
                  <a:cubicBezTo>
                    <a:pt x="1378" y="62"/>
                    <a:pt x="1378" y="58"/>
                    <a:pt x="1373" y="60"/>
                  </a:cubicBezTo>
                  <a:close/>
                  <a:moveTo>
                    <a:pt x="1420" y="63"/>
                  </a:moveTo>
                  <a:cubicBezTo>
                    <a:pt x="1425" y="67"/>
                    <a:pt x="1412" y="68"/>
                    <a:pt x="1407" y="68"/>
                  </a:cubicBezTo>
                  <a:cubicBezTo>
                    <a:pt x="1408" y="62"/>
                    <a:pt x="1416" y="68"/>
                    <a:pt x="1420" y="63"/>
                  </a:cubicBezTo>
                  <a:close/>
                  <a:moveTo>
                    <a:pt x="1433" y="64"/>
                  </a:moveTo>
                  <a:cubicBezTo>
                    <a:pt x="1434" y="64"/>
                    <a:pt x="1441" y="64"/>
                    <a:pt x="1440" y="63"/>
                  </a:cubicBezTo>
                  <a:cubicBezTo>
                    <a:pt x="1438" y="60"/>
                    <a:pt x="1437" y="64"/>
                    <a:pt x="1430" y="63"/>
                  </a:cubicBezTo>
                  <a:cubicBezTo>
                    <a:pt x="1427" y="66"/>
                    <a:pt x="1425" y="61"/>
                    <a:pt x="1423" y="66"/>
                  </a:cubicBezTo>
                  <a:cubicBezTo>
                    <a:pt x="1426" y="67"/>
                    <a:pt x="1430" y="65"/>
                    <a:pt x="1433" y="64"/>
                  </a:cubicBezTo>
                  <a:close/>
                  <a:moveTo>
                    <a:pt x="1694" y="82"/>
                  </a:moveTo>
                  <a:cubicBezTo>
                    <a:pt x="1692" y="82"/>
                    <a:pt x="1682" y="80"/>
                    <a:pt x="1682" y="85"/>
                  </a:cubicBezTo>
                  <a:cubicBezTo>
                    <a:pt x="1688" y="84"/>
                    <a:pt x="1705" y="83"/>
                    <a:pt x="1694" y="82"/>
                  </a:cubicBezTo>
                  <a:close/>
                  <a:moveTo>
                    <a:pt x="1794" y="102"/>
                  </a:moveTo>
                  <a:cubicBezTo>
                    <a:pt x="1798" y="102"/>
                    <a:pt x="1805" y="104"/>
                    <a:pt x="1806" y="101"/>
                  </a:cubicBezTo>
                  <a:cubicBezTo>
                    <a:pt x="1801" y="101"/>
                    <a:pt x="1798" y="101"/>
                    <a:pt x="1794" y="101"/>
                  </a:cubicBezTo>
                  <a:cubicBezTo>
                    <a:pt x="1792" y="101"/>
                    <a:pt x="1790" y="99"/>
                    <a:pt x="1789" y="99"/>
                  </a:cubicBezTo>
                  <a:cubicBezTo>
                    <a:pt x="1790" y="99"/>
                    <a:pt x="1788" y="101"/>
                    <a:pt x="1788" y="101"/>
                  </a:cubicBezTo>
                  <a:cubicBezTo>
                    <a:pt x="1782" y="102"/>
                    <a:pt x="1783" y="98"/>
                    <a:pt x="1779" y="99"/>
                  </a:cubicBezTo>
                  <a:cubicBezTo>
                    <a:pt x="1779" y="103"/>
                    <a:pt x="1773" y="101"/>
                    <a:pt x="1773" y="104"/>
                  </a:cubicBezTo>
                  <a:cubicBezTo>
                    <a:pt x="1780" y="104"/>
                    <a:pt x="1785" y="102"/>
                    <a:pt x="1794" y="102"/>
                  </a:cubicBezTo>
                  <a:close/>
                  <a:moveTo>
                    <a:pt x="1807" y="106"/>
                  </a:moveTo>
                  <a:cubicBezTo>
                    <a:pt x="1814" y="106"/>
                    <a:pt x="1818" y="105"/>
                    <a:pt x="1819" y="101"/>
                  </a:cubicBezTo>
                  <a:cubicBezTo>
                    <a:pt x="1816" y="102"/>
                    <a:pt x="1809" y="99"/>
                    <a:pt x="1809" y="102"/>
                  </a:cubicBezTo>
                  <a:cubicBezTo>
                    <a:pt x="1812" y="103"/>
                    <a:pt x="1808" y="104"/>
                    <a:pt x="1807" y="106"/>
                  </a:cubicBezTo>
                  <a:close/>
                  <a:moveTo>
                    <a:pt x="1837" y="101"/>
                  </a:moveTo>
                  <a:cubicBezTo>
                    <a:pt x="1836" y="101"/>
                    <a:pt x="1835" y="101"/>
                    <a:pt x="1834" y="101"/>
                  </a:cubicBezTo>
                  <a:cubicBezTo>
                    <a:pt x="1833" y="101"/>
                    <a:pt x="1831" y="101"/>
                    <a:pt x="1831" y="102"/>
                  </a:cubicBezTo>
                  <a:cubicBezTo>
                    <a:pt x="1833" y="102"/>
                    <a:pt x="1837" y="103"/>
                    <a:pt x="1837" y="101"/>
                  </a:cubicBezTo>
                  <a:close/>
                  <a:moveTo>
                    <a:pt x="1846" y="102"/>
                  </a:moveTo>
                  <a:cubicBezTo>
                    <a:pt x="1844" y="102"/>
                    <a:pt x="1843" y="102"/>
                    <a:pt x="1842" y="102"/>
                  </a:cubicBezTo>
                  <a:cubicBezTo>
                    <a:pt x="1833" y="102"/>
                    <a:pt x="1846" y="107"/>
                    <a:pt x="1846" y="102"/>
                  </a:cubicBezTo>
                  <a:close/>
                  <a:moveTo>
                    <a:pt x="478" y="109"/>
                  </a:moveTo>
                  <a:cubicBezTo>
                    <a:pt x="481" y="110"/>
                    <a:pt x="478" y="112"/>
                    <a:pt x="478" y="114"/>
                  </a:cubicBezTo>
                  <a:cubicBezTo>
                    <a:pt x="475" y="112"/>
                    <a:pt x="478" y="111"/>
                    <a:pt x="478" y="109"/>
                  </a:cubicBezTo>
                  <a:close/>
                  <a:moveTo>
                    <a:pt x="1775" y="117"/>
                  </a:moveTo>
                  <a:cubicBezTo>
                    <a:pt x="1774" y="118"/>
                    <a:pt x="1768" y="115"/>
                    <a:pt x="1769" y="118"/>
                  </a:cubicBezTo>
                  <a:cubicBezTo>
                    <a:pt x="1771" y="121"/>
                    <a:pt x="1770" y="122"/>
                    <a:pt x="1775" y="122"/>
                  </a:cubicBezTo>
                  <a:cubicBezTo>
                    <a:pt x="1779" y="121"/>
                    <a:pt x="1781" y="119"/>
                    <a:pt x="1782" y="117"/>
                  </a:cubicBezTo>
                  <a:cubicBezTo>
                    <a:pt x="1779" y="114"/>
                    <a:pt x="1776" y="116"/>
                    <a:pt x="1775" y="117"/>
                  </a:cubicBezTo>
                  <a:close/>
                  <a:moveTo>
                    <a:pt x="1797" y="118"/>
                  </a:moveTo>
                  <a:cubicBezTo>
                    <a:pt x="1797" y="119"/>
                    <a:pt x="1797" y="120"/>
                    <a:pt x="1799" y="120"/>
                  </a:cubicBezTo>
                  <a:cubicBezTo>
                    <a:pt x="1798" y="115"/>
                    <a:pt x="1803" y="124"/>
                    <a:pt x="1804" y="118"/>
                  </a:cubicBezTo>
                  <a:cubicBezTo>
                    <a:pt x="1801" y="118"/>
                    <a:pt x="1799" y="116"/>
                    <a:pt x="1797" y="115"/>
                  </a:cubicBezTo>
                  <a:cubicBezTo>
                    <a:pt x="1797" y="116"/>
                    <a:pt x="1797" y="117"/>
                    <a:pt x="1797" y="118"/>
                  </a:cubicBezTo>
                  <a:close/>
                  <a:moveTo>
                    <a:pt x="1726" y="122"/>
                  </a:moveTo>
                  <a:cubicBezTo>
                    <a:pt x="1734" y="123"/>
                    <a:pt x="1749" y="122"/>
                    <a:pt x="1752" y="122"/>
                  </a:cubicBezTo>
                  <a:cubicBezTo>
                    <a:pt x="1754" y="121"/>
                    <a:pt x="1757" y="122"/>
                    <a:pt x="1757" y="120"/>
                  </a:cubicBezTo>
                  <a:cubicBezTo>
                    <a:pt x="1752" y="119"/>
                    <a:pt x="1751" y="115"/>
                    <a:pt x="1744" y="117"/>
                  </a:cubicBezTo>
                  <a:cubicBezTo>
                    <a:pt x="1741" y="117"/>
                    <a:pt x="1743" y="121"/>
                    <a:pt x="1739" y="120"/>
                  </a:cubicBezTo>
                  <a:cubicBezTo>
                    <a:pt x="1737" y="120"/>
                    <a:pt x="1738" y="119"/>
                    <a:pt x="1737" y="118"/>
                  </a:cubicBezTo>
                  <a:cubicBezTo>
                    <a:pt x="1734" y="114"/>
                    <a:pt x="1726" y="120"/>
                    <a:pt x="1721" y="117"/>
                  </a:cubicBezTo>
                  <a:cubicBezTo>
                    <a:pt x="1720" y="120"/>
                    <a:pt x="1722" y="121"/>
                    <a:pt x="1726" y="122"/>
                  </a:cubicBezTo>
                  <a:close/>
                  <a:moveTo>
                    <a:pt x="1719" y="126"/>
                  </a:moveTo>
                  <a:cubicBezTo>
                    <a:pt x="1718" y="126"/>
                    <a:pt x="1717" y="126"/>
                    <a:pt x="1716" y="126"/>
                  </a:cubicBezTo>
                  <a:cubicBezTo>
                    <a:pt x="1706" y="126"/>
                    <a:pt x="1719" y="131"/>
                    <a:pt x="1719" y="126"/>
                  </a:cubicBezTo>
                  <a:close/>
                  <a:moveTo>
                    <a:pt x="1745" y="126"/>
                  </a:moveTo>
                  <a:cubicBezTo>
                    <a:pt x="1752" y="128"/>
                    <a:pt x="1754" y="127"/>
                    <a:pt x="1762" y="128"/>
                  </a:cubicBezTo>
                  <a:cubicBezTo>
                    <a:pt x="1762" y="130"/>
                    <a:pt x="1744" y="132"/>
                    <a:pt x="1745" y="126"/>
                  </a:cubicBezTo>
                  <a:close/>
                  <a:moveTo>
                    <a:pt x="413" y="164"/>
                  </a:moveTo>
                  <a:cubicBezTo>
                    <a:pt x="421" y="165"/>
                    <a:pt x="412" y="174"/>
                    <a:pt x="413" y="164"/>
                  </a:cubicBezTo>
                  <a:close/>
                  <a:moveTo>
                    <a:pt x="1873" y="168"/>
                  </a:moveTo>
                  <a:cubicBezTo>
                    <a:pt x="1878" y="162"/>
                    <a:pt x="1878" y="172"/>
                    <a:pt x="1873" y="168"/>
                  </a:cubicBezTo>
                  <a:close/>
                  <a:moveTo>
                    <a:pt x="1876" y="171"/>
                  </a:moveTo>
                  <a:cubicBezTo>
                    <a:pt x="1876" y="174"/>
                    <a:pt x="1869" y="172"/>
                    <a:pt x="1868" y="175"/>
                  </a:cubicBezTo>
                  <a:cubicBezTo>
                    <a:pt x="1863" y="172"/>
                    <a:pt x="1871" y="169"/>
                    <a:pt x="1876" y="171"/>
                  </a:cubicBezTo>
                  <a:close/>
                  <a:moveTo>
                    <a:pt x="1884" y="171"/>
                  </a:moveTo>
                  <a:cubicBezTo>
                    <a:pt x="1891" y="170"/>
                    <a:pt x="1891" y="173"/>
                    <a:pt x="1898" y="172"/>
                  </a:cubicBezTo>
                  <a:cubicBezTo>
                    <a:pt x="1897" y="174"/>
                    <a:pt x="1883" y="176"/>
                    <a:pt x="1884" y="171"/>
                  </a:cubicBezTo>
                  <a:close/>
                  <a:moveTo>
                    <a:pt x="1947" y="172"/>
                  </a:moveTo>
                  <a:cubicBezTo>
                    <a:pt x="1940" y="174"/>
                    <a:pt x="1939" y="170"/>
                    <a:pt x="1932" y="171"/>
                  </a:cubicBezTo>
                  <a:cubicBezTo>
                    <a:pt x="1934" y="177"/>
                    <a:pt x="1926" y="173"/>
                    <a:pt x="1927" y="179"/>
                  </a:cubicBezTo>
                  <a:cubicBezTo>
                    <a:pt x="1932" y="179"/>
                    <a:pt x="1936" y="176"/>
                    <a:pt x="1940" y="175"/>
                  </a:cubicBezTo>
                  <a:cubicBezTo>
                    <a:pt x="1943" y="175"/>
                    <a:pt x="1944" y="177"/>
                    <a:pt x="1947" y="177"/>
                  </a:cubicBezTo>
                  <a:cubicBezTo>
                    <a:pt x="1951" y="178"/>
                    <a:pt x="1956" y="177"/>
                    <a:pt x="1960" y="179"/>
                  </a:cubicBezTo>
                  <a:cubicBezTo>
                    <a:pt x="1962" y="174"/>
                    <a:pt x="1957" y="177"/>
                    <a:pt x="1955" y="175"/>
                  </a:cubicBezTo>
                  <a:cubicBezTo>
                    <a:pt x="1954" y="175"/>
                    <a:pt x="1956" y="171"/>
                    <a:pt x="1952" y="172"/>
                  </a:cubicBezTo>
                  <a:cubicBezTo>
                    <a:pt x="1947" y="170"/>
                    <a:pt x="1951" y="177"/>
                    <a:pt x="1945" y="175"/>
                  </a:cubicBezTo>
                  <a:cubicBezTo>
                    <a:pt x="1945" y="174"/>
                    <a:pt x="1947" y="174"/>
                    <a:pt x="1947" y="172"/>
                  </a:cubicBezTo>
                  <a:close/>
                  <a:moveTo>
                    <a:pt x="2111" y="171"/>
                  </a:moveTo>
                  <a:cubicBezTo>
                    <a:pt x="2110" y="171"/>
                    <a:pt x="2109" y="171"/>
                    <a:pt x="2108" y="171"/>
                  </a:cubicBezTo>
                  <a:cubicBezTo>
                    <a:pt x="2099" y="170"/>
                    <a:pt x="2111" y="175"/>
                    <a:pt x="2111" y="171"/>
                  </a:cubicBezTo>
                  <a:close/>
                  <a:moveTo>
                    <a:pt x="1964" y="172"/>
                  </a:moveTo>
                  <a:cubicBezTo>
                    <a:pt x="1963" y="172"/>
                    <a:pt x="1962" y="172"/>
                    <a:pt x="1960" y="172"/>
                  </a:cubicBezTo>
                  <a:cubicBezTo>
                    <a:pt x="1959" y="173"/>
                    <a:pt x="1957" y="172"/>
                    <a:pt x="1957" y="174"/>
                  </a:cubicBezTo>
                  <a:cubicBezTo>
                    <a:pt x="1960" y="174"/>
                    <a:pt x="1963" y="174"/>
                    <a:pt x="1964" y="172"/>
                  </a:cubicBezTo>
                  <a:close/>
                  <a:moveTo>
                    <a:pt x="1962" y="177"/>
                  </a:moveTo>
                  <a:cubicBezTo>
                    <a:pt x="1966" y="177"/>
                    <a:pt x="1969" y="176"/>
                    <a:pt x="1970" y="174"/>
                  </a:cubicBezTo>
                  <a:cubicBezTo>
                    <a:pt x="1968" y="174"/>
                    <a:pt x="1967" y="173"/>
                    <a:pt x="1965" y="172"/>
                  </a:cubicBezTo>
                  <a:cubicBezTo>
                    <a:pt x="1966" y="175"/>
                    <a:pt x="1963" y="175"/>
                    <a:pt x="1962" y="177"/>
                  </a:cubicBezTo>
                  <a:close/>
                  <a:moveTo>
                    <a:pt x="2167" y="175"/>
                  </a:moveTo>
                  <a:cubicBezTo>
                    <a:pt x="2168" y="173"/>
                    <a:pt x="2175" y="176"/>
                    <a:pt x="2175" y="172"/>
                  </a:cubicBezTo>
                  <a:cubicBezTo>
                    <a:pt x="2170" y="173"/>
                    <a:pt x="2161" y="170"/>
                    <a:pt x="2159" y="174"/>
                  </a:cubicBezTo>
                  <a:cubicBezTo>
                    <a:pt x="2163" y="173"/>
                    <a:pt x="2163" y="176"/>
                    <a:pt x="2167" y="175"/>
                  </a:cubicBezTo>
                  <a:close/>
                  <a:moveTo>
                    <a:pt x="2117" y="177"/>
                  </a:moveTo>
                  <a:cubicBezTo>
                    <a:pt x="2118" y="177"/>
                    <a:pt x="2119" y="177"/>
                    <a:pt x="2120" y="177"/>
                  </a:cubicBezTo>
                  <a:cubicBezTo>
                    <a:pt x="2121" y="176"/>
                    <a:pt x="2121" y="175"/>
                    <a:pt x="2121" y="174"/>
                  </a:cubicBezTo>
                  <a:cubicBezTo>
                    <a:pt x="2120" y="174"/>
                    <a:pt x="2118" y="174"/>
                    <a:pt x="2117" y="174"/>
                  </a:cubicBezTo>
                  <a:cubicBezTo>
                    <a:pt x="2117" y="175"/>
                    <a:pt x="2117" y="176"/>
                    <a:pt x="2117" y="177"/>
                  </a:cubicBezTo>
                  <a:close/>
                  <a:moveTo>
                    <a:pt x="1971" y="193"/>
                  </a:moveTo>
                  <a:cubicBezTo>
                    <a:pt x="1970" y="194"/>
                    <a:pt x="1969" y="191"/>
                    <a:pt x="1970" y="191"/>
                  </a:cubicBezTo>
                  <a:cubicBezTo>
                    <a:pt x="1965" y="191"/>
                    <a:pt x="1957" y="191"/>
                    <a:pt x="1951" y="191"/>
                  </a:cubicBezTo>
                  <a:cubicBezTo>
                    <a:pt x="1946" y="192"/>
                    <a:pt x="1947" y="192"/>
                    <a:pt x="1943" y="191"/>
                  </a:cubicBezTo>
                  <a:cubicBezTo>
                    <a:pt x="1942" y="191"/>
                    <a:pt x="1940" y="192"/>
                    <a:pt x="1938" y="191"/>
                  </a:cubicBezTo>
                  <a:cubicBezTo>
                    <a:pt x="1937" y="189"/>
                    <a:pt x="1931" y="192"/>
                    <a:pt x="1935" y="190"/>
                  </a:cubicBezTo>
                  <a:cubicBezTo>
                    <a:pt x="1935" y="189"/>
                    <a:pt x="1935" y="189"/>
                    <a:pt x="1935" y="188"/>
                  </a:cubicBezTo>
                  <a:cubicBezTo>
                    <a:pt x="1927" y="189"/>
                    <a:pt x="1914" y="186"/>
                    <a:pt x="1910" y="190"/>
                  </a:cubicBezTo>
                  <a:cubicBezTo>
                    <a:pt x="1913" y="191"/>
                    <a:pt x="1919" y="188"/>
                    <a:pt x="1918" y="191"/>
                  </a:cubicBezTo>
                  <a:cubicBezTo>
                    <a:pt x="1914" y="191"/>
                    <a:pt x="1909" y="190"/>
                    <a:pt x="1908" y="194"/>
                  </a:cubicBezTo>
                  <a:cubicBezTo>
                    <a:pt x="1913" y="195"/>
                    <a:pt x="1918" y="194"/>
                    <a:pt x="1923" y="194"/>
                  </a:cubicBezTo>
                  <a:cubicBezTo>
                    <a:pt x="1930" y="195"/>
                    <a:pt x="1931" y="195"/>
                    <a:pt x="1936" y="194"/>
                  </a:cubicBezTo>
                  <a:cubicBezTo>
                    <a:pt x="1943" y="194"/>
                    <a:pt x="1950" y="195"/>
                    <a:pt x="1955" y="194"/>
                  </a:cubicBezTo>
                  <a:cubicBezTo>
                    <a:pt x="1960" y="194"/>
                    <a:pt x="1958" y="193"/>
                    <a:pt x="1961" y="194"/>
                  </a:cubicBezTo>
                  <a:cubicBezTo>
                    <a:pt x="1966" y="196"/>
                    <a:pt x="1972" y="195"/>
                    <a:pt x="1974" y="193"/>
                  </a:cubicBezTo>
                  <a:cubicBezTo>
                    <a:pt x="1972" y="193"/>
                    <a:pt x="1973" y="191"/>
                    <a:pt x="1971" y="193"/>
                  </a:cubicBezTo>
                  <a:close/>
                  <a:moveTo>
                    <a:pt x="1930" y="191"/>
                  </a:moveTo>
                  <a:cubicBezTo>
                    <a:pt x="1925" y="197"/>
                    <a:pt x="1919" y="188"/>
                    <a:pt x="1930" y="191"/>
                  </a:cubicBezTo>
                  <a:close/>
                  <a:moveTo>
                    <a:pt x="1989" y="193"/>
                  </a:moveTo>
                  <a:cubicBezTo>
                    <a:pt x="1988" y="196"/>
                    <a:pt x="1980" y="194"/>
                    <a:pt x="1976" y="194"/>
                  </a:cubicBezTo>
                  <a:cubicBezTo>
                    <a:pt x="1978" y="188"/>
                    <a:pt x="1984" y="193"/>
                    <a:pt x="1989" y="193"/>
                  </a:cubicBezTo>
                  <a:close/>
                  <a:moveTo>
                    <a:pt x="2014" y="193"/>
                  </a:moveTo>
                  <a:cubicBezTo>
                    <a:pt x="2017" y="196"/>
                    <a:pt x="2022" y="193"/>
                    <a:pt x="2026" y="193"/>
                  </a:cubicBezTo>
                  <a:cubicBezTo>
                    <a:pt x="2028" y="195"/>
                    <a:pt x="2039" y="196"/>
                    <a:pt x="2040" y="193"/>
                  </a:cubicBezTo>
                  <a:cubicBezTo>
                    <a:pt x="2039" y="193"/>
                    <a:pt x="2036" y="193"/>
                    <a:pt x="2036" y="191"/>
                  </a:cubicBezTo>
                  <a:cubicBezTo>
                    <a:pt x="2026" y="193"/>
                    <a:pt x="2010" y="188"/>
                    <a:pt x="2014" y="193"/>
                  </a:cubicBezTo>
                  <a:close/>
                  <a:moveTo>
                    <a:pt x="123" y="218"/>
                  </a:moveTo>
                  <a:cubicBezTo>
                    <a:pt x="125" y="224"/>
                    <a:pt x="118" y="221"/>
                    <a:pt x="115" y="221"/>
                  </a:cubicBezTo>
                  <a:cubicBezTo>
                    <a:pt x="117" y="219"/>
                    <a:pt x="119" y="218"/>
                    <a:pt x="123" y="218"/>
                  </a:cubicBezTo>
                  <a:close/>
                  <a:moveTo>
                    <a:pt x="1897" y="221"/>
                  </a:moveTo>
                  <a:cubicBezTo>
                    <a:pt x="1898" y="221"/>
                    <a:pt x="1899" y="223"/>
                    <a:pt x="1899" y="223"/>
                  </a:cubicBezTo>
                  <a:cubicBezTo>
                    <a:pt x="1902" y="223"/>
                    <a:pt x="1903" y="222"/>
                    <a:pt x="1906" y="221"/>
                  </a:cubicBezTo>
                  <a:cubicBezTo>
                    <a:pt x="1908" y="221"/>
                    <a:pt x="1912" y="222"/>
                    <a:pt x="1912" y="220"/>
                  </a:cubicBezTo>
                  <a:cubicBezTo>
                    <a:pt x="1907" y="220"/>
                    <a:pt x="1901" y="218"/>
                    <a:pt x="1896" y="218"/>
                  </a:cubicBezTo>
                  <a:cubicBezTo>
                    <a:pt x="1893" y="218"/>
                    <a:pt x="1889" y="217"/>
                    <a:pt x="1886" y="220"/>
                  </a:cubicBezTo>
                  <a:cubicBezTo>
                    <a:pt x="1889" y="222"/>
                    <a:pt x="1894" y="221"/>
                    <a:pt x="1897" y="221"/>
                  </a:cubicBezTo>
                  <a:close/>
                  <a:moveTo>
                    <a:pt x="1929" y="218"/>
                  </a:moveTo>
                  <a:cubicBezTo>
                    <a:pt x="1924" y="218"/>
                    <a:pt x="1909" y="216"/>
                    <a:pt x="1916" y="221"/>
                  </a:cubicBezTo>
                  <a:cubicBezTo>
                    <a:pt x="1920" y="217"/>
                    <a:pt x="1929" y="222"/>
                    <a:pt x="1935" y="221"/>
                  </a:cubicBezTo>
                  <a:cubicBezTo>
                    <a:pt x="1939" y="221"/>
                    <a:pt x="1940" y="220"/>
                    <a:pt x="1942" y="220"/>
                  </a:cubicBezTo>
                  <a:cubicBezTo>
                    <a:pt x="1944" y="219"/>
                    <a:pt x="1948" y="221"/>
                    <a:pt x="1949" y="218"/>
                  </a:cubicBezTo>
                  <a:cubicBezTo>
                    <a:pt x="1944" y="219"/>
                    <a:pt x="1936" y="218"/>
                    <a:pt x="1929" y="218"/>
                  </a:cubicBezTo>
                  <a:close/>
                  <a:moveTo>
                    <a:pt x="1957" y="221"/>
                  </a:moveTo>
                  <a:cubicBezTo>
                    <a:pt x="1962" y="220"/>
                    <a:pt x="1970" y="221"/>
                    <a:pt x="1972" y="218"/>
                  </a:cubicBezTo>
                  <a:cubicBezTo>
                    <a:pt x="1966" y="219"/>
                    <a:pt x="1955" y="216"/>
                    <a:pt x="1952" y="220"/>
                  </a:cubicBezTo>
                  <a:cubicBezTo>
                    <a:pt x="1954" y="220"/>
                    <a:pt x="1957" y="220"/>
                    <a:pt x="1957" y="221"/>
                  </a:cubicBezTo>
                  <a:close/>
                  <a:moveTo>
                    <a:pt x="1985" y="218"/>
                  </a:moveTo>
                  <a:cubicBezTo>
                    <a:pt x="1984" y="218"/>
                    <a:pt x="1983" y="218"/>
                    <a:pt x="1982" y="218"/>
                  </a:cubicBezTo>
                  <a:cubicBezTo>
                    <a:pt x="1973" y="218"/>
                    <a:pt x="1985" y="223"/>
                    <a:pt x="1985" y="218"/>
                  </a:cubicBezTo>
                  <a:close/>
                  <a:moveTo>
                    <a:pt x="2028" y="220"/>
                  </a:moveTo>
                  <a:cubicBezTo>
                    <a:pt x="2029" y="216"/>
                    <a:pt x="2037" y="219"/>
                    <a:pt x="2041" y="218"/>
                  </a:cubicBezTo>
                  <a:cubicBezTo>
                    <a:pt x="2040" y="222"/>
                    <a:pt x="2032" y="219"/>
                    <a:pt x="2028" y="220"/>
                  </a:cubicBezTo>
                  <a:close/>
                  <a:moveTo>
                    <a:pt x="2071" y="218"/>
                  </a:moveTo>
                  <a:cubicBezTo>
                    <a:pt x="2070" y="218"/>
                    <a:pt x="2068" y="218"/>
                    <a:pt x="2067" y="218"/>
                  </a:cubicBezTo>
                  <a:cubicBezTo>
                    <a:pt x="2058" y="218"/>
                    <a:pt x="2071" y="223"/>
                    <a:pt x="2071" y="218"/>
                  </a:cubicBezTo>
                  <a:close/>
                  <a:moveTo>
                    <a:pt x="1892" y="242"/>
                  </a:moveTo>
                  <a:cubicBezTo>
                    <a:pt x="1891" y="246"/>
                    <a:pt x="1886" y="245"/>
                    <a:pt x="1882" y="245"/>
                  </a:cubicBezTo>
                  <a:cubicBezTo>
                    <a:pt x="1884" y="241"/>
                    <a:pt x="1885" y="244"/>
                    <a:pt x="1892" y="242"/>
                  </a:cubicBezTo>
                  <a:close/>
                  <a:moveTo>
                    <a:pt x="132" y="248"/>
                  </a:moveTo>
                  <a:cubicBezTo>
                    <a:pt x="122" y="248"/>
                    <a:pt x="113" y="245"/>
                    <a:pt x="107" y="250"/>
                  </a:cubicBezTo>
                  <a:cubicBezTo>
                    <a:pt x="110" y="254"/>
                    <a:pt x="115" y="250"/>
                    <a:pt x="120" y="250"/>
                  </a:cubicBezTo>
                  <a:cubicBezTo>
                    <a:pt x="127" y="250"/>
                    <a:pt x="135" y="252"/>
                    <a:pt x="138" y="248"/>
                  </a:cubicBezTo>
                  <a:cubicBezTo>
                    <a:pt x="134" y="248"/>
                    <a:pt x="134" y="243"/>
                    <a:pt x="130" y="244"/>
                  </a:cubicBezTo>
                  <a:cubicBezTo>
                    <a:pt x="130" y="246"/>
                    <a:pt x="131" y="247"/>
                    <a:pt x="132" y="248"/>
                  </a:cubicBezTo>
                  <a:close/>
                  <a:moveTo>
                    <a:pt x="1926" y="253"/>
                  </a:moveTo>
                  <a:cubicBezTo>
                    <a:pt x="1923" y="256"/>
                    <a:pt x="1919" y="253"/>
                    <a:pt x="1916" y="253"/>
                  </a:cubicBezTo>
                  <a:cubicBezTo>
                    <a:pt x="1913" y="253"/>
                    <a:pt x="1910" y="253"/>
                    <a:pt x="1908" y="253"/>
                  </a:cubicBezTo>
                  <a:cubicBezTo>
                    <a:pt x="1903" y="251"/>
                    <a:pt x="1924" y="251"/>
                    <a:pt x="1926" y="253"/>
                  </a:cubicBezTo>
                  <a:close/>
                  <a:moveTo>
                    <a:pt x="1933" y="252"/>
                  </a:moveTo>
                  <a:cubicBezTo>
                    <a:pt x="1932" y="254"/>
                    <a:pt x="1930" y="255"/>
                    <a:pt x="1927" y="255"/>
                  </a:cubicBezTo>
                  <a:cubicBezTo>
                    <a:pt x="1927" y="251"/>
                    <a:pt x="1930" y="252"/>
                    <a:pt x="1933" y="252"/>
                  </a:cubicBezTo>
                  <a:close/>
                  <a:moveTo>
                    <a:pt x="1820" y="256"/>
                  </a:moveTo>
                  <a:cubicBezTo>
                    <a:pt x="1822" y="256"/>
                    <a:pt x="1823" y="256"/>
                    <a:pt x="1824" y="256"/>
                  </a:cubicBezTo>
                  <a:cubicBezTo>
                    <a:pt x="1824" y="255"/>
                    <a:pt x="1824" y="254"/>
                    <a:pt x="1824" y="253"/>
                  </a:cubicBezTo>
                  <a:cubicBezTo>
                    <a:pt x="1823" y="253"/>
                    <a:pt x="1822" y="253"/>
                    <a:pt x="1821" y="253"/>
                  </a:cubicBezTo>
                  <a:cubicBezTo>
                    <a:pt x="1821" y="254"/>
                    <a:pt x="1820" y="255"/>
                    <a:pt x="1820" y="256"/>
                  </a:cubicBezTo>
                  <a:close/>
                  <a:moveTo>
                    <a:pt x="1862" y="258"/>
                  </a:moveTo>
                  <a:cubicBezTo>
                    <a:pt x="1867" y="256"/>
                    <a:pt x="1864" y="261"/>
                    <a:pt x="1865" y="264"/>
                  </a:cubicBezTo>
                  <a:cubicBezTo>
                    <a:pt x="1862" y="264"/>
                    <a:pt x="1861" y="262"/>
                    <a:pt x="1862" y="258"/>
                  </a:cubicBezTo>
                  <a:close/>
                  <a:moveTo>
                    <a:pt x="1965" y="264"/>
                  </a:moveTo>
                  <a:cubicBezTo>
                    <a:pt x="1966" y="260"/>
                    <a:pt x="1968" y="266"/>
                    <a:pt x="1971" y="264"/>
                  </a:cubicBezTo>
                  <a:cubicBezTo>
                    <a:pt x="1971" y="268"/>
                    <a:pt x="1966" y="265"/>
                    <a:pt x="1965" y="264"/>
                  </a:cubicBezTo>
                  <a:close/>
                  <a:moveTo>
                    <a:pt x="1848" y="266"/>
                  </a:moveTo>
                  <a:cubicBezTo>
                    <a:pt x="1846" y="270"/>
                    <a:pt x="1838" y="269"/>
                    <a:pt x="1832" y="269"/>
                  </a:cubicBezTo>
                  <a:cubicBezTo>
                    <a:pt x="1834" y="265"/>
                    <a:pt x="1842" y="266"/>
                    <a:pt x="1848" y="266"/>
                  </a:cubicBezTo>
                  <a:close/>
                  <a:moveTo>
                    <a:pt x="1794" y="271"/>
                  </a:moveTo>
                  <a:cubicBezTo>
                    <a:pt x="1797" y="267"/>
                    <a:pt x="1807" y="270"/>
                    <a:pt x="1813" y="269"/>
                  </a:cubicBezTo>
                  <a:cubicBezTo>
                    <a:pt x="1810" y="273"/>
                    <a:pt x="1800" y="270"/>
                    <a:pt x="1794" y="271"/>
                  </a:cubicBezTo>
                  <a:close/>
                  <a:moveTo>
                    <a:pt x="1857" y="286"/>
                  </a:moveTo>
                  <a:cubicBezTo>
                    <a:pt x="1860" y="286"/>
                    <a:pt x="1863" y="287"/>
                    <a:pt x="1864" y="285"/>
                  </a:cubicBezTo>
                  <a:cubicBezTo>
                    <a:pt x="1855" y="284"/>
                    <a:pt x="1868" y="283"/>
                    <a:pt x="1869" y="282"/>
                  </a:cubicBezTo>
                  <a:cubicBezTo>
                    <a:pt x="1866" y="286"/>
                    <a:pt x="1876" y="286"/>
                    <a:pt x="1875" y="283"/>
                  </a:cubicBezTo>
                  <a:cubicBezTo>
                    <a:pt x="1873" y="283"/>
                    <a:pt x="1871" y="284"/>
                    <a:pt x="1871" y="282"/>
                  </a:cubicBezTo>
                  <a:cubicBezTo>
                    <a:pt x="1872" y="281"/>
                    <a:pt x="1874" y="282"/>
                    <a:pt x="1874" y="280"/>
                  </a:cubicBezTo>
                  <a:cubicBezTo>
                    <a:pt x="1868" y="280"/>
                    <a:pt x="1863" y="280"/>
                    <a:pt x="1857" y="280"/>
                  </a:cubicBezTo>
                  <a:cubicBezTo>
                    <a:pt x="1857" y="282"/>
                    <a:pt x="1857" y="284"/>
                    <a:pt x="1857" y="286"/>
                  </a:cubicBezTo>
                  <a:close/>
                  <a:moveTo>
                    <a:pt x="1951" y="282"/>
                  </a:moveTo>
                  <a:cubicBezTo>
                    <a:pt x="1949" y="282"/>
                    <a:pt x="1948" y="282"/>
                    <a:pt x="1946" y="282"/>
                  </a:cubicBezTo>
                  <a:cubicBezTo>
                    <a:pt x="1945" y="282"/>
                    <a:pt x="1943" y="282"/>
                    <a:pt x="1943" y="283"/>
                  </a:cubicBezTo>
                  <a:cubicBezTo>
                    <a:pt x="1945" y="282"/>
                    <a:pt x="1951" y="285"/>
                    <a:pt x="1951" y="282"/>
                  </a:cubicBezTo>
                  <a:close/>
                  <a:moveTo>
                    <a:pt x="1879" y="285"/>
                  </a:moveTo>
                  <a:cubicBezTo>
                    <a:pt x="1886" y="286"/>
                    <a:pt x="1877" y="294"/>
                    <a:pt x="1879" y="285"/>
                  </a:cubicBezTo>
                  <a:close/>
                  <a:moveTo>
                    <a:pt x="1862" y="291"/>
                  </a:moveTo>
                  <a:cubicBezTo>
                    <a:pt x="1865" y="290"/>
                    <a:pt x="1872" y="293"/>
                    <a:pt x="1872" y="290"/>
                  </a:cubicBezTo>
                  <a:cubicBezTo>
                    <a:pt x="1867" y="291"/>
                    <a:pt x="1868" y="287"/>
                    <a:pt x="1865" y="286"/>
                  </a:cubicBezTo>
                  <a:cubicBezTo>
                    <a:pt x="1865" y="289"/>
                    <a:pt x="1863" y="289"/>
                    <a:pt x="1862" y="291"/>
                  </a:cubicBezTo>
                  <a:close/>
                  <a:moveTo>
                    <a:pt x="115" y="288"/>
                  </a:moveTo>
                  <a:cubicBezTo>
                    <a:pt x="114" y="290"/>
                    <a:pt x="112" y="291"/>
                    <a:pt x="109" y="291"/>
                  </a:cubicBezTo>
                  <a:cubicBezTo>
                    <a:pt x="109" y="288"/>
                    <a:pt x="112" y="288"/>
                    <a:pt x="115" y="288"/>
                  </a:cubicBezTo>
                  <a:close/>
                  <a:moveTo>
                    <a:pt x="1937" y="294"/>
                  </a:moveTo>
                  <a:cubicBezTo>
                    <a:pt x="1938" y="299"/>
                    <a:pt x="1930" y="293"/>
                    <a:pt x="1931" y="298"/>
                  </a:cubicBezTo>
                  <a:cubicBezTo>
                    <a:pt x="1925" y="295"/>
                    <a:pt x="1934" y="293"/>
                    <a:pt x="1937" y="294"/>
                  </a:cubicBezTo>
                  <a:close/>
                  <a:moveTo>
                    <a:pt x="1888" y="299"/>
                  </a:moveTo>
                  <a:cubicBezTo>
                    <a:pt x="1886" y="299"/>
                    <a:pt x="1885" y="299"/>
                    <a:pt x="1883" y="299"/>
                  </a:cubicBezTo>
                  <a:cubicBezTo>
                    <a:pt x="1873" y="299"/>
                    <a:pt x="1888" y="303"/>
                    <a:pt x="1888" y="299"/>
                  </a:cubicBezTo>
                  <a:close/>
                  <a:moveTo>
                    <a:pt x="123" y="313"/>
                  </a:moveTo>
                  <a:cubicBezTo>
                    <a:pt x="129" y="314"/>
                    <a:pt x="119" y="319"/>
                    <a:pt x="125" y="320"/>
                  </a:cubicBezTo>
                  <a:cubicBezTo>
                    <a:pt x="122" y="326"/>
                    <a:pt x="120" y="314"/>
                    <a:pt x="123" y="313"/>
                  </a:cubicBezTo>
                  <a:close/>
                  <a:moveTo>
                    <a:pt x="1794" y="315"/>
                  </a:moveTo>
                  <a:cubicBezTo>
                    <a:pt x="1797" y="315"/>
                    <a:pt x="1797" y="317"/>
                    <a:pt x="1799" y="317"/>
                  </a:cubicBezTo>
                  <a:cubicBezTo>
                    <a:pt x="1799" y="320"/>
                    <a:pt x="1791" y="319"/>
                    <a:pt x="1794" y="315"/>
                  </a:cubicBezTo>
                  <a:close/>
                  <a:moveTo>
                    <a:pt x="1780" y="325"/>
                  </a:moveTo>
                  <a:cubicBezTo>
                    <a:pt x="1780" y="326"/>
                    <a:pt x="1778" y="328"/>
                    <a:pt x="1775" y="328"/>
                  </a:cubicBezTo>
                  <a:cubicBezTo>
                    <a:pt x="1775" y="324"/>
                    <a:pt x="1778" y="325"/>
                    <a:pt x="1780" y="325"/>
                  </a:cubicBezTo>
                  <a:close/>
                  <a:moveTo>
                    <a:pt x="1803" y="325"/>
                  </a:moveTo>
                  <a:cubicBezTo>
                    <a:pt x="1799" y="325"/>
                    <a:pt x="1791" y="322"/>
                    <a:pt x="1792" y="328"/>
                  </a:cubicBezTo>
                  <a:cubicBezTo>
                    <a:pt x="1796" y="327"/>
                    <a:pt x="1801" y="326"/>
                    <a:pt x="1807" y="326"/>
                  </a:cubicBezTo>
                  <a:cubicBezTo>
                    <a:pt x="1810" y="326"/>
                    <a:pt x="1815" y="329"/>
                    <a:pt x="1816" y="325"/>
                  </a:cubicBezTo>
                  <a:cubicBezTo>
                    <a:pt x="1813" y="325"/>
                    <a:pt x="1808" y="324"/>
                    <a:pt x="1803" y="325"/>
                  </a:cubicBezTo>
                  <a:close/>
                  <a:moveTo>
                    <a:pt x="1769" y="331"/>
                  </a:moveTo>
                  <a:cubicBezTo>
                    <a:pt x="1767" y="331"/>
                    <a:pt x="1765" y="331"/>
                    <a:pt x="1764" y="331"/>
                  </a:cubicBezTo>
                  <a:cubicBezTo>
                    <a:pt x="1762" y="331"/>
                    <a:pt x="1759" y="331"/>
                    <a:pt x="1759" y="332"/>
                  </a:cubicBezTo>
                  <a:cubicBezTo>
                    <a:pt x="1762" y="332"/>
                    <a:pt x="1768" y="334"/>
                    <a:pt x="1769" y="331"/>
                  </a:cubicBezTo>
                  <a:close/>
                  <a:moveTo>
                    <a:pt x="139" y="339"/>
                  </a:moveTo>
                  <a:cubicBezTo>
                    <a:pt x="144" y="333"/>
                    <a:pt x="145" y="344"/>
                    <a:pt x="139" y="339"/>
                  </a:cubicBezTo>
                  <a:close/>
                  <a:moveTo>
                    <a:pt x="2069" y="393"/>
                  </a:moveTo>
                  <a:cubicBezTo>
                    <a:pt x="2070" y="389"/>
                    <a:pt x="2077" y="392"/>
                    <a:pt x="2081" y="391"/>
                  </a:cubicBezTo>
                  <a:cubicBezTo>
                    <a:pt x="2080" y="395"/>
                    <a:pt x="2073" y="392"/>
                    <a:pt x="2069" y="393"/>
                  </a:cubicBezTo>
                  <a:close/>
                  <a:moveTo>
                    <a:pt x="2092" y="391"/>
                  </a:moveTo>
                  <a:cubicBezTo>
                    <a:pt x="2091" y="391"/>
                    <a:pt x="2090" y="391"/>
                    <a:pt x="2089" y="391"/>
                  </a:cubicBezTo>
                  <a:cubicBezTo>
                    <a:pt x="2080" y="391"/>
                    <a:pt x="2092" y="396"/>
                    <a:pt x="2092" y="391"/>
                  </a:cubicBezTo>
                  <a:close/>
                  <a:moveTo>
                    <a:pt x="2011" y="409"/>
                  </a:moveTo>
                  <a:cubicBezTo>
                    <a:pt x="2011" y="409"/>
                    <a:pt x="2011" y="406"/>
                    <a:pt x="2010" y="407"/>
                  </a:cubicBezTo>
                  <a:cubicBezTo>
                    <a:pt x="2011" y="411"/>
                    <a:pt x="1996" y="407"/>
                    <a:pt x="2001" y="410"/>
                  </a:cubicBezTo>
                  <a:cubicBezTo>
                    <a:pt x="2007" y="410"/>
                    <a:pt x="2012" y="410"/>
                    <a:pt x="2018" y="410"/>
                  </a:cubicBezTo>
                  <a:cubicBezTo>
                    <a:pt x="2019" y="404"/>
                    <a:pt x="2014" y="409"/>
                    <a:pt x="2011" y="409"/>
                  </a:cubicBezTo>
                  <a:close/>
                  <a:moveTo>
                    <a:pt x="2096" y="407"/>
                  </a:moveTo>
                  <a:cubicBezTo>
                    <a:pt x="2078" y="408"/>
                    <a:pt x="2105" y="410"/>
                    <a:pt x="2104" y="407"/>
                  </a:cubicBezTo>
                  <a:cubicBezTo>
                    <a:pt x="2102" y="407"/>
                    <a:pt x="2099" y="407"/>
                    <a:pt x="2096" y="407"/>
                  </a:cubicBezTo>
                  <a:close/>
                  <a:moveTo>
                    <a:pt x="2114" y="407"/>
                  </a:moveTo>
                  <a:cubicBezTo>
                    <a:pt x="2113" y="407"/>
                    <a:pt x="2112" y="407"/>
                    <a:pt x="2111" y="407"/>
                  </a:cubicBezTo>
                  <a:cubicBezTo>
                    <a:pt x="2102" y="407"/>
                    <a:pt x="2114" y="411"/>
                    <a:pt x="2114" y="407"/>
                  </a:cubicBezTo>
                  <a:close/>
                  <a:moveTo>
                    <a:pt x="1997" y="409"/>
                  </a:moveTo>
                  <a:cubicBezTo>
                    <a:pt x="1996" y="412"/>
                    <a:pt x="1992" y="412"/>
                    <a:pt x="1988" y="412"/>
                  </a:cubicBezTo>
                  <a:cubicBezTo>
                    <a:pt x="1989" y="408"/>
                    <a:pt x="1993" y="408"/>
                    <a:pt x="1997" y="409"/>
                  </a:cubicBezTo>
                  <a:close/>
                  <a:moveTo>
                    <a:pt x="1952" y="420"/>
                  </a:moveTo>
                  <a:cubicBezTo>
                    <a:pt x="1950" y="420"/>
                    <a:pt x="1949" y="420"/>
                    <a:pt x="1947" y="420"/>
                  </a:cubicBezTo>
                  <a:cubicBezTo>
                    <a:pt x="1946" y="420"/>
                    <a:pt x="1944" y="420"/>
                    <a:pt x="1944" y="421"/>
                  </a:cubicBezTo>
                  <a:cubicBezTo>
                    <a:pt x="1946" y="420"/>
                    <a:pt x="1952" y="423"/>
                    <a:pt x="1952" y="420"/>
                  </a:cubicBezTo>
                  <a:close/>
                  <a:moveTo>
                    <a:pt x="1978" y="426"/>
                  </a:moveTo>
                  <a:cubicBezTo>
                    <a:pt x="1975" y="429"/>
                    <a:pt x="1971" y="429"/>
                    <a:pt x="1970" y="428"/>
                  </a:cubicBezTo>
                  <a:cubicBezTo>
                    <a:pt x="1969" y="427"/>
                    <a:pt x="1976" y="423"/>
                    <a:pt x="1978" y="426"/>
                  </a:cubicBezTo>
                  <a:close/>
                  <a:moveTo>
                    <a:pt x="182" y="437"/>
                  </a:moveTo>
                  <a:cubicBezTo>
                    <a:pt x="185" y="437"/>
                    <a:pt x="188" y="435"/>
                    <a:pt x="191" y="434"/>
                  </a:cubicBezTo>
                  <a:cubicBezTo>
                    <a:pt x="194" y="433"/>
                    <a:pt x="197" y="435"/>
                    <a:pt x="198" y="432"/>
                  </a:cubicBezTo>
                  <a:cubicBezTo>
                    <a:pt x="193" y="430"/>
                    <a:pt x="179" y="429"/>
                    <a:pt x="182" y="437"/>
                  </a:cubicBezTo>
                  <a:close/>
                  <a:moveTo>
                    <a:pt x="203" y="442"/>
                  </a:moveTo>
                  <a:cubicBezTo>
                    <a:pt x="205" y="442"/>
                    <a:pt x="206" y="442"/>
                    <a:pt x="208" y="442"/>
                  </a:cubicBezTo>
                  <a:cubicBezTo>
                    <a:pt x="208" y="440"/>
                    <a:pt x="208" y="437"/>
                    <a:pt x="206" y="437"/>
                  </a:cubicBezTo>
                  <a:cubicBezTo>
                    <a:pt x="206" y="439"/>
                    <a:pt x="203" y="440"/>
                    <a:pt x="203" y="442"/>
                  </a:cubicBezTo>
                  <a:close/>
                  <a:moveTo>
                    <a:pt x="2145" y="437"/>
                  </a:moveTo>
                  <a:cubicBezTo>
                    <a:pt x="2145" y="441"/>
                    <a:pt x="2141" y="441"/>
                    <a:pt x="2137" y="440"/>
                  </a:cubicBezTo>
                  <a:cubicBezTo>
                    <a:pt x="2139" y="438"/>
                    <a:pt x="2142" y="438"/>
                    <a:pt x="2145" y="437"/>
                  </a:cubicBezTo>
                  <a:close/>
                  <a:moveTo>
                    <a:pt x="151" y="440"/>
                  </a:moveTo>
                  <a:cubicBezTo>
                    <a:pt x="150" y="443"/>
                    <a:pt x="147" y="442"/>
                    <a:pt x="146" y="443"/>
                  </a:cubicBezTo>
                  <a:cubicBezTo>
                    <a:pt x="143" y="444"/>
                    <a:pt x="135" y="441"/>
                    <a:pt x="135" y="445"/>
                  </a:cubicBezTo>
                  <a:cubicBezTo>
                    <a:pt x="145" y="446"/>
                    <a:pt x="150" y="443"/>
                    <a:pt x="159" y="443"/>
                  </a:cubicBezTo>
                  <a:cubicBezTo>
                    <a:pt x="160" y="438"/>
                    <a:pt x="154" y="441"/>
                    <a:pt x="151" y="440"/>
                  </a:cubicBezTo>
                  <a:close/>
                  <a:moveTo>
                    <a:pt x="167" y="440"/>
                  </a:moveTo>
                  <a:cubicBezTo>
                    <a:pt x="166" y="440"/>
                    <a:pt x="165" y="440"/>
                    <a:pt x="164" y="440"/>
                  </a:cubicBezTo>
                  <a:cubicBezTo>
                    <a:pt x="155" y="440"/>
                    <a:pt x="168" y="445"/>
                    <a:pt x="167" y="440"/>
                  </a:cubicBezTo>
                  <a:close/>
                  <a:moveTo>
                    <a:pt x="324" y="450"/>
                  </a:moveTo>
                  <a:cubicBezTo>
                    <a:pt x="324" y="450"/>
                    <a:pt x="323" y="449"/>
                    <a:pt x="322" y="448"/>
                  </a:cubicBezTo>
                  <a:cubicBezTo>
                    <a:pt x="319" y="438"/>
                    <a:pt x="322" y="446"/>
                    <a:pt x="325" y="442"/>
                  </a:cubicBezTo>
                  <a:cubicBezTo>
                    <a:pt x="319" y="437"/>
                    <a:pt x="318" y="445"/>
                    <a:pt x="312" y="445"/>
                  </a:cubicBezTo>
                  <a:cubicBezTo>
                    <a:pt x="314" y="450"/>
                    <a:pt x="310" y="449"/>
                    <a:pt x="311" y="453"/>
                  </a:cubicBezTo>
                  <a:cubicBezTo>
                    <a:pt x="317" y="453"/>
                    <a:pt x="313" y="445"/>
                    <a:pt x="319" y="445"/>
                  </a:cubicBezTo>
                  <a:cubicBezTo>
                    <a:pt x="319" y="449"/>
                    <a:pt x="319" y="451"/>
                    <a:pt x="321" y="453"/>
                  </a:cubicBezTo>
                  <a:cubicBezTo>
                    <a:pt x="315" y="451"/>
                    <a:pt x="320" y="458"/>
                    <a:pt x="314" y="456"/>
                  </a:cubicBezTo>
                  <a:cubicBezTo>
                    <a:pt x="314" y="458"/>
                    <a:pt x="315" y="460"/>
                    <a:pt x="316" y="461"/>
                  </a:cubicBezTo>
                  <a:cubicBezTo>
                    <a:pt x="313" y="460"/>
                    <a:pt x="316" y="473"/>
                    <a:pt x="317" y="467"/>
                  </a:cubicBezTo>
                  <a:cubicBezTo>
                    <a:pt x="315" y="461"/>
                    <a:pt x="321" y="462"/>
                    <a:pt x="319" y="456"/>
                  </a:cubicBezTo>
                  <a:cubicBezTo>
                    <a:pt x="321" y="456"/>
                    <a:pt x="324" y="456"/>
                    <a:pt x="324" y="455"/>
                  </a:cubicBezTo>
                  <a:cubicBezTo>
                    <a:pt x="321" y="454"/>
                    <a:pt x="324" y="451"/>
                    <a:pt x="324" y="450"/>
                  </a:cubicBezTo>
                  <a:close/>
                  <a:moveTo>
                    <a:pt x="2042" y="443"/>
                  </a:moveTo>
                  <a:cubicBezTo>
                    <a:pt x="2042" y="441"/>
                    <a:pt x="2038" y="442"/>
                    <a:pt x="2036" y="442"/>
                  </a:cubicBezTo>
                  <a:cubicBezTo>
                    <a:pt x="2032" y="441"/>
                    <a:pt x="2026" y="439"/>
                    <a:pt x="2023" y="443"/>
                  </a:cubicBezTo>
                  <a:cubicBezTo>
                    <a:pt x="2029" y="443"/>
                    <a:pt x="2036" y="443"/>
                    <a:pt x="2042" y="443"/>
                  </a:cubicBezTo>
                  <a:close/>
                  <a:moveTo>
                    <a:pt x="2051" y="442"/>
                  </a:moveTo>
                  <a:cubicBezTo>
                    <a:pt x="2047" y="447"/>
                    <a:pt x="2044" y="436"/>
                    <a:pt x="2051" y="442"/>
                  </a:cubicBezTo>
                  <a:close/>
                  <a:moveTo>
                    <a:pt x="2127" y="442"/>
                  </a:moveTo>
                  <a:cubicBezTo>
                    <a:pt x="2130" y="442"/>
                    <a:pt x="2131" y="440"/>
                    <a:pt x="2127" y="440"/>
                  </a:cubicBezTo>
                  <a:cubicBezTo>
                    <a:pt x="2122" y="440"/>
                    <a:pt x="2116" y="440"/>
                    <a:pt x="2111" y="440"/>
                  </a:cubicBezTo>
                  <a:cubicBezTo>
                    <a:pt x="2111" y="443"/>
                    <a:pt x="2106" y="441"/>
                    <a:pt x="2106" y="443"/>
                  </a:cubicBezTo>
                  <a:cubicBezTo>
                    <a:pt x="2115" y="444"/>
                    <a:pt x="2118" y="441"/>
                    <a:pt x="2127" y="442"/>
                  </a:cubicBezTo>
                  <a:close/>
                  <a:moveTo>
                    <a:pt x="275" y="442"/>
                  </a:moveTo>
                  <a:cubicBezTo>
                    <a:pt x="274" y="442"/>
                    <a:pt x="273" y="442"/>
                    <a:pt x="271" y="442"/>
                  </a:cubicBezTo>
                  <a:cubicBezTo>
                    <a:pt x="263" y="441"/>
                    <a:pt x="275" y="446"/>
                    <a:pt x="275" y="442"/>
                  </a:cubicBezTo>
                  <a:close/>
                  <a:moveTo>
                    <a:pt x="296" y="447"/>
                  </a:moveTo>
                  <a:cubicBezTo>
                    <a:pt x="297" y="444"/>
                    <a:pt x="298" y="448"/>
                    <a:pt x="298" y="450"/>
                  </a:cubicBezTo>
                  <a:cubicBezTo>
                    <a:pt x="297" y="453"/>
                    <a:pt x="296" y="449"/>
                    <a:pt x="296" y="447"/>
                  </a:cubicBezTo>
                  <a:close/>
                  <a:moveTo>
                    <a:pt x="334" y="447"/>
                  </a:moveTo>
                  <a:cubicBezTo>
                    <a:pt x="336" y="441"/>
                    <a:pt x="338" y="449"/>
                    <a:pt x="337" y="450"/>
                  </a:cubicBezTo>
                  <a:cubicBezTo>
                    <a:pt x="336" y="450"/>
                    <a:pt x="335" y="446"/>
                    <a:pt x="334" y="447"/>
                  </a:cubicBezTo>
                  <a:close/>
                  <a:moveTo>
                    <a:pt x="233" y="456"/>
                  </a:moveTo>
                  <a:cubicBezTo>
                    <a:pt x="237" y="450"/>
                    <a:pt x="244" y="460"/>
                    <a:pt x="233" y="456"/>
                  </a:cubicBezTo>
                  <a:close/>
                  <a:moveTo>
                    <a:pt x="290" y="458"/>
                  </a:moveTo>
                  <a:cubicBezTo>
                    <a:pt x="291" y="458"/>
                    <a:pt x="292" y="458"/>
                    <a:pt x="293" y="458"/>
                  </a:cubicBezTo>
                  <a:cubicBezTo>
                    <a:pt x="293" y="457"/>
                    <a:pt x="293" y="456"/>
                    <a:pt x="293" y="455"/>
                  </a:cubicBezTo>
                  <a:cubicBezTo>
                    <a:pt x="292" y="455"/>
                    <a:pt x="291" y="455"/>
                    <a:pt x="290" y="455"/>
                  </a:cubicBezTo>
                  <a:cubicBezTo>
                    <a:pt x="290" y="456"/>
                    <a:pt x="290" y="457"/>
                    <a:pt x="290" y="458"/>
                  </a:cubicBezTo>
                  <a:close/>
                  <a:moveTo>
                    <a:pt x="2153" y="458"/>
                  </a:moveTo>
                  <a:cubicBezTo>
                    <a:pt x="2151" y="458"/>
                    <a:pt x="2150" y="458"/>
                    <a:pt x="2149" y="458"/>
                  </a:cubicBezTo>
                  <a:cubicBezTo>
                    <a:pt x="2140" y="457"/>
                    <a:pt x="2153" y="462"/>
                    <a:pt x="2153" y="458"/>
                  </a:cubicBezTo>
                  <a:close/>
                  <a:moveTo>
                    <a:pt x="189" y="461"/>
                  </a:moveTo>
                  <a:cubicBezTo>
                    <a:pt x="188" y="464"/>
                    <a:pt x="184" y="464"/>
                    <a:pt x="180" y="464"/>
                  </a:cubicBezTo>
                  <a:cubicBezTo>
                    <a:pt x="181" y="462"/>
                    <a:pt x="185" y="461"/>
                    <a:pt x="189" y="461"/>
                  </a:cubicBezTo>
                  <a:close/>
                  <a:moveTo>
                    <a:pt x="2120" y="462"/>
                  </a:moveTo>
                  <a:cubicBezTo>
                    <a:pt x="2117" y="463"/>
                    <a:pt x="2114" y="462"/>
                    <a:pt x="2113" y="464"/>
                  </a:cubicBezTo>
                  <a:cubicBezTo>
                    <a:pt x="2120" y="464"/>
                    <a:pt x="2130" y="466"/>
                    <a:pt x="2133" y="461"/>
                  </a:cubicBezTo>
                  <a:cubicBezTo>
                    <a:pt x="2128" y="460"/>
                    <a:pt x="2123" y="462"/>
                    <a:pt x="2120" y="462"/>
                  </a:cubicBezTo>
                  <a:close/>
                  <a:moveTo>
                    <a:pt x="281" y="470"/>
                  </a:moveTo>
                  <a:cubicBezTo>
                    <a:pt x="282" y="467"/>
                    <a:pt x="291" y="470"/>
                    <a:pt x="295" y="469"/>
                  </a:cubicBezTo>
                  <a:cubicBezTo>
                    <a:pt x="293" y="474"/>
                    <a:pt x="286" y="473"/>
                    <a:pt x="281" y="470"/>
                  </a:cubicBezTo>
                  <a:close/>
                  <a:moveTo>
                    <a:pt x="353" y="477"/>
                  </a:moveTo>
                  <a:cubicBezTo>
                    <a:pt x="346" y="476"/>
                    <a:pt x="353" y="468"/>
                    <a:pt x="356" y="472"/>
                  </a:cubicBezTo>
                  <a:cubicBezTo>
                    <a:pt x="355" y="474"/>
                    <a:pt x="353" y="474"/>
                    <a:pt x="353" y="477"/>
                  </a:cubicBezTo>
                  <a:close/>
                  <a:moveTo>
                    <a:pt x="166" y="486"/>
                  </a:moveTo>
                  <a:cubicBezTo>
                    <a:pt x="165" y="489"/>
                    <a:pt x="163" y="492"/>
                    <a:pt x="160" y="489"/>
                  </a:cubicBezTo>
                  <a:cubicBezTo>
                    <a:pt x="161" y="487"/>
                    <a:pt x="163" y="486"/>
                    <a:pt x="166" y="486"/>
                  </a:cubicBezTo>
                  <a:close/>
                  <a:moveTo>
                    <a:pt x="168" y="488"/>
                  </a:moveTo>
                  <a:cubicBezTo>
                    <a:pt x="167" y="485"/>
                    <a:pt x="177" y="485"/>
                    <a:pt x="174" y="489"/>
                  </a:cubicBezTo>
                  <a:cubicBezTo>
                    <a:pt x="173" y="488"/>
                    <a:pt x="171" y="488"/>
                    <a:pt x="168" y="488"/>
                  </a:cubicBezTo>
                  <a:close/>
                  <a:moveTo>
                    <a:pt x="145" y="489"/>
                  </a:moveTo>
                  <a:cubicBezTo>
                    <a:pt x="145" y="486"/>
                    <a:pt x="150" y="489"/>
                    <a:pt x="151" y="489"/>
                  </a:cubicBezTo>
                  <a:cubicBezTo>
                    <a:pt x="151" y="494"/>
                    <a:pt x="148" y="488"/>
                    <a:pt x="145" y="489"/>
                  </a:cubicBezTo>
                  <a:close/>
                  <a:moveTo>
                    <a:pt x="2146" y="494"/>
                  </a:moveTo>
                  <a:cubicBezTo>
                    <a:pt x="2150" y="494"/>
                    <a:pt x="2157" y="496"/>
                    <a:pt x="2156" y="491"/>
                  </a:cubicBezTo>
                  <a:cubicBezTo>
                    <a:pt x="2149" y="491"/>
                    <a:pt x="2141" y="495"/>
                    <a:pt x="2136" y="491"/>
                  </a:cubicBezTo>
                  <a:cubicBezTo>
                    <a:pt x="2134" y="496"/>
                    <a:pt x="2142" y="494"/>
                    <a:pt x="2146" y="494"/>
                  </a:cubicBezTo>
                  <a:close/>
                  <a:moveTo>
                    <a:pt x="2107" y="494"/>
                  </a:moveTo>
                  <a:cubicBezTo>
                    <a:pt x="2107" y="494"/>
                    <a:pt x="2106" y="492"/>
                    <a:pt x="2105" y="493"/>
                  </a:cubicBezTo>
                  <a:cubicBezTo>
                    <a:pt x="2105" y="493"/>
                    <a:pt x="2104" y="496"/>
                    <a:pt x="2103" y="496"/>
                  </a:cubicBezTo>
                  <a:cubicBezTo>
                    <a:pt x="2108" y="494"/>
                    <a:pt x="2119" y="499"/>
                    <a:pt x="2118" y="493"/>
                  </a:cubicBezTo>
                  <a:cubicBezTo>
                    <a:pt x="2113" y="492"/>
                    <a:pt x="2110" y="493"/>
                    <a:pt x="2107" y="494"/>
                  </a:cubicBezTo>
                  <a:close/>
                  <a:moveTo>
                    <a:pt x="2123" y="494"/>
                  </a:moveTo>
                  <a:cubicBezTo>
                    <a:pt x="2124" y="491"/>
                    <a:pt x="2131" y="494"/>
                    <a:pt x="2135" y="493"/>
                  </a:cubicBezTo>
                  <a:cubicBezTo>
                    <a:pt x="2134" y="496"/>
                    <a:pt x="2126" y="493"/>
                    <a:pt x="2123" y="494"/>
                  </a:cubicBezTo>
                  <a:close/>
                  <a:moveTo>
                    <a:pt x="172" y="507"/>
                  </a:moveTo>
                  <a:cubicBezTo>
                    <a:pt x="168" y="507"/>
                    <a:pt x="166" y="507"/>
                    <a:pt x="164" y="505"/>
                  </a:cubicBezTo>
                  <a:cubicBezTo>
                    <a:pt x="165" y="502"/>
                    <a:pt x="172" y="500"/>
                    <a:pt x="172" y="507"/>
                  </a:cubicBezTo>
                  <a:close/>
                  <a:moveTo>
                    <a:pt x="138" y="508"/>
                  </a:moveTo>
                  <a:cubicBezTo>
                    <a:pt x="138" y="508"/>
                    <a:pt x="141" y="506"/>
                    <a:pt x="143" y="507"/>
                  </a:cubicBezTo>
                  <a:cubicBezTo>
                    <a:pt x="144" y="508"/>
                    <a:pt x="136" y="512"/>
                    <a:pt x="138" y="508"/>
                  </a:cubicBezTo>
                  <a:close/>
                  <a:moveTo>
                    <a:pt x="2084" y="524"/>
                  </a:moveTo>
                  <a:cubicBezTo>
                    <a:pt x="2082" y="523"/>
                    <a:pt x="2098" y="521"/>
                    <a:pt x="2092" y="524"/>
                  </a:cubicBezTo>
                  <a:cubicBezTo>
                    <a:pt x="2090" y="526"/>
                    <a:pt x="2090" y="525"/>
                    <a:pt x="2084" y="524"/>
                  </a:cubicBezTo>
                  <a:close/>
                  <a:moveTo>
                    <a:pt x="267" y="556"/>
                  </a:moveTo>
                  <a:cubicBezTo>
                    <a:pt x="270" y="557"/>
                    <a:pt x="267" y="559"/>
                    <a:pt x="267" y="561"/>
                  </a:cubicBezTo>
                  <a:cubicBezTo>
                    <a:pt x="264" y="560"/>
                    <a:pt x="266" y="558"/>
                    <a:pt x="267" y="556"/>
                  </a:cubicBezTo>
                  <a:close/>
                  <a:moveTo>
                    <a:pt x="139" y="570"/>
                  </a:moveTo>
                  <a:cubicBezTo>
                    <a:pt x="141" y="571"/>
                    <a:pt x="140" y="573"/>
                    <a:pt x="143" y="573"/>
                  </a:cubicBezTo>
                  <a:cubicBezTo>
                    <a:pt x="142" y="578"/>
                    <a:pt x="138" y="574"/>
                    <a:pt x="139" y="570"/>
                  </a:cubicBezTo>
                  <a:close/>
                  <a:moveTo>
                    <a:pt x="1973" y="573"/>
                  </a:moveTo>
                  <a:cubicBezTo>
                    <a:pt x="1972" y="573"/>
                    <a:pt x="1971" y="573"/>
                    <a:pt x="1970" y="573"/>
                  </a:cubicBezTo>
                  <a:cubicBezTo>
                    <a:pt x="1961" y="573"/>
                    <a:pt x="1973" y="578"/>
                    <a:pt x="1973" y="573"/>
                  </a:cubicBezTo>
                  <a:close/>
                  <a:moveTo>
                    <a:pt x="2072" y="578"/>
                  </a:moveTo>
                  <a:cubicBezTo>
                    <a:pt x="2071" y="581"/>
                    <a:pt x="2064" y="581"/>
                    <a:pt x="2059" y="581"/>
                  </a:cubicBezTo>
                  <a:cubicBezTo>
                    <a:pt x="2061" y="578"/>
                    <a:pt x="2066" y="578"/>
                    <a:pt x="2072" y="578"/>
                  </a:cubicBezTo>
                  <a:close/>
                  <a:moveTo>
                    <a:pt x="139" y="600"/>
                  </a:moveTo>
                  <a:cubicBezTo>
                    <a:pt x="141" y="600"/>
                    <a:pt x="141" y="602"/>
                    <a:pt x="142" y="602"/>
                  </a:cubicBezTo>
                  <a:cubicBezTo>
                    <a:pt x="142" y="600"/>
                    <a:pt x="142" y="597"/>
                    <a:pt x="139" y="597"/>
                  </a:cubicBezTo>
                  <a:cubicBezTo>
                    <a:pt x="139" y="598"/>
                    <a:pt x="139" y="599"/>
                    <a:pt x="139" y="600"/>
                  </a:cubicBezTo>
                  <a:close/>
                  <a:moveTo>
                    <a:pt x="2086" y="599"/>
                  </a:moveTo>
                  <a:cubicBezTo>
                    <a:pt x="2084" y="599"/>
                    <a:pt x="2082" y="599"/>
                    <a:pt x="2081" y="599"/>
                  </a:cubicBezTo>
                  <a:cubicBezTo>
                    <a:pt x="2071" y="599"/>
                    <a:pt x="2086" y="603"/>
                    <a:pt x="2086" y="599"/>
                  </a:cubicBezTo>
                  <a:close/>
                  <a:moveTo>
                    <a:pt x="124" y="618"/>
                  </a:moveTo>
                  <a:cubicBezTo>
                    <a:pt x="129" y="621"/>
                    <a:pt x="122" y="622"/>
                    <a:pt x="121" y="621"/>
                  </a:cubicBezTo>
                  <a:cubicBezTo>
                    <a:pt x="120" y="620"/>
                    <a:pt x="125" y="619"/>
                    <a:pt x="124" y="618"/>
                  </a:cubicBezTo>
                  <a:close/>
                  <a:moveTo>
                    <a:pt x="132" y="623"/>
                  </a:moveTo>
                  <a:cubicBezTo>
                    <a:pt x="132" y="623"/>
                    <a:pt x="139" y="622"/>
                    <a:pt x="137" y="621"/>
                  </a:cubicBezTo>
                  <a:cubicBezTo>
                    <a:pt x="135" y="620"/>
                    <a:pt x="126" y="621"/>
                    <a:pt x="127" y="623"/>
                  </a:cubicBezTo>
                  <a:cubicBezTo>
                    <a:pt x="131" y="623"/>
                    <a:pt x="131" y="624"/>
                    <a:pt x="132" y="623"/>
                  </a:cubicBezTo>
                  <a:close/>
                  <a:moveTo>
                    <a:pt x="2042" y="640"/>
                  </a:moveTo>
                  <a:cubicBezTo>
                    <a:pt x="2041" y="645"/>
                    <a:pt x="2032" y="644"/>
                    <a:pt x="2030" y="642"/>
                  </a:cubicBezTo>
                  <a:cubicBezTo>
                    <a:pt x="2034" y="639"/>
                    <a:pt x="2038" y="639"/>
                    <a:pt x="2042" y="640"/>
                  </a:cubicBezTo>
                  <a:close/>
                  <a:moveTo>
                    <a:pt x="2047" y="653"/>
                  </a:moveTo>
                  <a:cubicBezTo>
                    <a:pt x="2046" y="653"/>
                    <a:pt x="2044" y="653"/>
                    <a:pt x="2043" y="653"/>
                  </a:cubicBezTo>
                  <a:cubicBezTo>
                    <a:pt x="2041" y="653"/>
                    <a:pt x="2038" y="653"/>
                    <a:pt x="2038" y="654"/>
                  </a:cubicBezTo>
                  <a:cubicBezTo>
                    <a:pt x="2041" y="653"/>
                    <a:pt x="2047" y="656"/>
                    <a:pt x="2047" y="653"/>
                  </a:cubicBezTo>
                  <a:close/>
                  <a:moveTo>
                    <a:pt x="1988" y="673"/>
                  </a:moveTo>
                  <a:cubicBezTo>
                    <a:pt x="1994" y="668"/>
                    <a:pt x="1994" y="678"/>
                    <a:pt x="1988" y="673"/>
                  </a:cubicBezTo>
                  <a:close/>
                  <a:moveTo>
                    <a:pt x="35" y="678"/>
                  </a:moveTo>
                  <a:cubicBezTo>
                    <a:pt x="36" y="678"/>
                    <a:pt x="37" y="678"/>
                    <a:pt x="38" y="678"/>
                  </a:cubicBezTo>
                  <a:cubicBezTo>
                    <a:pt x="38" y="677"/>
                    <a:pt x="38" y="676"/>
                    <a:pt x="38" y="675"/>
                  </a:cubicBezTo>
                  <a:cubicBezTo>
                    <a:pt x="37" y="675"/>
                    <a:pt x="36" y="675"/>
                    <a:pt x="35" y="675"/>
                  </a:cubicBezTo>
                  <a:cubicBezTo>
                    <a:pt x="35" y="676"/>
                    <a:pt x="35" y="677"/>
                    <a:pt x="35" y="678"/>
                  </a:cubicBezTo>
                  <a:close/>
                  <a:moveTo>
                    <a:pt x="42" y="686"/>
                  </a:moveTo>
                  <a:cubicBezTo>
                    <a:pt x="42" y="689"/>
                    <a:pt x="39" y="690"/>
                    <a:pt x="36" y="689"/>
                  </a:cubicBezTo>
                  <a:cubicBezTo>
                    <a:pt x="37" y="687"/>
                    <a:pt x="39" y="686"/>
                    <a:pt x="42" y="686"/>
                  </a:cubicBezTo>
                  <a:close/>
                  <a:moveTo>
                    <a:pt x="39" y="694"/>
                  </a:moveTo>
                  <a:cubicBezTo>
                    <a:pt x="43" y="694"/>
                    <a:pt x="44" y="695"/>
                    <a:pt x="44" y="699"/>
                  </a:cubicBezTo>
                  <a:cubicBezTo>
                    <a:pt x="41" y="699"/>
                    <a:pt x="39" y="697"/>
                    <a:pt x="39" y="694"/>
                  </a:cubicBezTo>
                  <a:close/>
                  <a:moveTo>
                    <a:pt x="39" y="700"/>
                  </a:moveTo>
                  <a:cubicBezTo>
                    <a:pt x="44" y="699"/>
                    <a:pt x="44" y="703"/>
                    <a:pt x="48" y="702"/>
                  </a:cubicBezTo>
                  <a:cubicBezTo>
                    <a:pt x="48" y="705"/>
                    <a:pt x="37" y="705"/>
                    <a:pt x="39" y="700"/>
                  </a:cubicBezTo>
                  <a:close/>
                  <a:moveTo>
                    <a:pt x="39" y="715"/>
                  </a:moveTo>
                  <a:cubicBezTo>
                    <a:pt x="43" y="715"/>
                    <a:pt x="43" y="711"/>
                    <a:pt x="43" y="707"/>
                  </a:cubicBezTo>
                  <a:cubicBezTo>
                    <a:pt x="41" y="707"/>
                    <a:pt x="40" y="707"/>
                    <a:pt x="38" y="707"/>
                  </a:cubicBezTo>
                  <a:cubicBezTo>
                    <a:pt x="40" y="712"/>
                    <a:pt x="39" y="710"/>
                    <a:pt x="39" y="715"/>
                  </a:cubicBezTo>
                  <a:close/>
                  <a:moveTo>
                    <a:pt x="1990" y="711"/>
                  </a:moveTo>
                  <a:cubicBezTo>
                    <a:pt x="1991" y="708"/>
                    <a:pt x="1999" y="711"/>
                    <a:pt x="2003" y="710"/>
                  </a:cubicBezTo>
                  <a:cubicBezTo>
                    <a:pt x="2002" y="713"/>
                    <a:pt x="1994" y="710"/>
                    <a:pt x="1990" y="711"/>
                  </a:cubicBezTo>
                  <a:close/>
                  <a:moveTo>
                    <a:pt x="51" y="729"/>
                  </a:moveTo>
                  <a:cubicBezTo>
                    <a:pt x="51" y="732"/>
                    <a:pt x="47" y="732"/>
                    <a:pt x="43" y="732"/>
                  </a:cubicBezTo>
                  <a:cubicBezTo>
                    <a:pt x="44" y="729"/>
                    <a:pt x="48" y="726"/>
                    <a:pt x="51" y="729"/>
                  </a:cubicBezTo>
                  <a:close/>
                  <a:moveTo>
                    <a:pt x="60" y="730"/>
                  </a:moveTo>
                  <a:cubicBezTo>
                    <a:pt x="61" y="730"/>
                    <a:pt x="64" y="728"/>
                    <a:pt x="65" y="729"/>
                  </a:cubicBezTo>
                  <a:cubicBezTo>
                    <a:pt x="69" y="732"/>
                    <a:pt x="59" y="736"/>
                    <a:pt x="60" y="730"/>
                  </a:cubicBezTo>
                  <a:close/>
                  <a:moveTo>
                    <a:pt x="73" y="732"/>
                  </a:moveTo>
                  <a:cubicBezTo>
                    <a:pt x="76" y="732"/>
                    <a:pt x="79" y="732"/>
                    <a:pt x="78" y="729"/>
                  </a:cubicBezTo>
                  <a:cubicBezTo>
                    <a:pt x="77" y="729"/>
                    <a:pt x="76" y="729"/>
                    <a:pt x="75" y="729"/>
                  </a:cubicBezTo>
                  <a:cubicBezTo>
                    <a:pt x="75" y="731"/>
                    <a:pt x="74" y="731"/>
                    <a:pt x="73" y="732"/>
                  </a:cubicBezTo>
                  <a:close/>
                  <a:moveTo>
                    <a:pt x="0" y="738"/>
                  </a:moveTo>
                  <a:cubicBezTo>
                    <a:pt x="1" y="738"/>
                    <a:pt x="2" y="740"/>
                    <a:pt x="3" y="740"/>
                  </a:cubicBezTo>
                  <a:cubicBezTo>
                    <a:pt x="3" y="738"/>
                    <a:pt x="3" y="735"/>
                    <a:pt x="0" y="735"/>
                  </a:cubicBezTo>
                  <a:cubicBezTo>
                    <a:pt x="0" y="736"/>
                    <a:pt x="0" y="737"/>
                    <a:pt x="0" y="738"/>
                  </a:cubicBezTo>
                  <a:close/>
                  <a:moveTo>
                    <a:pt x="47" y="757"/>
                  </a:moveTo>
                  <a:cubicBezTo>
                    <a:pt x="48" y="756"/>
                    <a:pt x="47" y="754"/>
                    <a:pt x="49" y="754"/>
                  </a:cubicBezTo>
                  <a:cubicBezTo>
                    <a:pt x="50" y="757"/>
                    <a:pt x="51" y="757"/>
                    <a:pt x="49" y="759"/>
                  </a:cubicBezTo>
                  <a:cubicBezTo>
                    <a:pt x="51" y="759"/>
                    <a:pt x="52" y="759"/>
                    <a:pt x="54" y="759"/>
                  </a:cubicBezTo>
                  <a:cubicBezTo>
                    <a:pt x="53" y="755"/>
                    <a:pt x="51" y="752"/>
                    <a:pt x="46" y="753"/>
                  </a:cubicBezTo>
                  <a:cubicBezTo>
                    <a:pt x="46" y="755"/>
                    <a:pt x="45" y="757"/>
                    <a:pt x="47" y="757"/>
                  </a:cubicBezTo>
                  <a:close/>
                  <a:moveTo>
                    <a:pt x="2232" y="753"/>
                  </a:moveTo>
                  <a:cubicBezTo>
                    <a:pt x="2221" y="753"/>
                    <a:pt x="2233" y="754"/>
                    <a:pt x="2239" y="754"/>
                  </a:cubicBezTo>
                  <a:cubicBezTo>
                    <a:pt x="2243" y="754"/>
                    <a:pt x="2247" y="756"/>
                    <a:pt x="2250" y="753"/>
                  </a:cubicBezTo>
                  <a:cubicBezTo>
                    <a:pt x="2244" y="753"/>
                    <a:pt x="2237" y="752"/>
                    <a:pt x="2232" y="753"/>
                  </a:cubicBezTo>
                  <a:close/>
                  <a:moveTo>
                    <a:pt x="2166" y="791"/>
                  </a:moveTo>
                  <a:cubicBezTo>
                    <a:pt x="2174" y="790"/>
                    <a:pt x="2185" y="793"/>
                    <a:pt x="2189" y="788"/>
                  </a:cubicBezTo>
                  <a:cubicBezTo>
                    <a:pt x="2181" y="789"/>
                    <a:pt x="2169" y="785"/>
                    <a:pt x="2166" y="791"/>
                  </a:cubicBezTo>
                  <a:close/>
                  <a:moveTo>
                    <a:pt x="60" y="792"/>
                  </a:moveTo>
                  <a:cubicBezTo>
                    <a:pt x="60" y="795"/>
                    <a:pt x="56" y="797"/>
                    <a:pt x="53" y="797"/>
                  </a:cubicBezTo>
                  <a:cubicBezTo>
                    <a:pt x="52" y="792"/>
                    <a:pt x="56" y="792"/>
                    <a:pt x="60" y="792"/>
                  </a:cubicBezTo>
                  <a:close/>
                  <a:moveTo>
                    <a:pt x="61" y="802"/>
                  </a:moveTo>
                  <a:cubicBezTo>
                    <a:pt x="56" y="808"/>
                    <a:pt x="55" y="797"/>
                    <a:pt x="61" y="802"/>
                  </a:cubicBezTo>
                  <a:close/>
                  <a:moveTo>
                    <a:pt x="2161" y="819"/>
                  </a:moveTo>
                  <a:cubicBezTo>
                    <a:pt x="2157" y="817"/>
                    <a:pt x="2157" y="820"/>
                    <a:pt x="2150" y="819"/>
                  </a:cubicBezTo>
                  <a:cubicBezTo>
                    <a:pt x="2150" y="815"/>
                    <a:pt x="2163" y="814"/>
                    <a:pt x="2161" y="819"/>
                  </a:cubicBezTo>
                  <a:close/>
                  <a:moveTo>
                    <a:pt x="43" y="827"/>
                  </a:moveTo>
                  <a:cubicBezTo>
                    <a:pt x="47" y="828"/>
                    <a:pt x="50" y="825"/>
                    <a:pt x="53" y="824"/>
                  </a:cubicBezTo>
                  <a:cubicBezTo>
                    <a:pt x="55" y="823"/>
                    <a:pt x="58" y="825"/>
                    <a:pt x="57" y="821"/>
                  </a:cubicBezTo>
                  <a:cubicBezTo>
                    <a:pt x="52" y="823"/>
                    <a:pt x="45" y="823"/>
                    <a:pt x="43" y="827"/>
                  </a:cubicBezTo>
                  <a:close/>
                  <a:moveTo>
                    <a:pt x="76" y="843"/>
                  </a:moveTo>
                  <a:cubicBezTo>
                    <a:pt x="76" y="842"/>
                    <a:pt x="76" y="841"/>
                    <a:pt x="76" y="840"/>
                  </a:cubicBezTo>
                  <a:cubicBezTo>
                    <a:pt x="73" y="835"/>
                    <a:pt x="68" y="845"/>
                    <a:pt x="76" y="843"/>
                  </a:cubicBezTo>
                  <a:close/>
                  <a:moveTo>
                    <a:pt x="2184" y="851"/>
                  </a:moveTo>
                  <a:cubicBezTo>
                    <a:pt x="2184" y="849"/>
                    <a:pt x="2184" y="848"/>
                    <a:pt x="2182" y="848"/>
                  </a:cubicBezTo>
                  <a:cubicBezTo>
                    <a:pt x="2181" y="847"/>
                    <a:pt x="2181" y="849"/>
                    <a:pt x="2181" y="849"/>
                  </a:cubicBezTo>
                  <a:cubicBezTo>
                    <a:pt x="2179" y="850"/>
                    <a:pt x="2179" y="848"/>
                    <a:pt x="2179" y="848"/>
                  </a:cubicBezTo>
                  <a:cubicBezTo>
                    <a:pt x="2175" y="847"/>
                    <a:pt x="2169" y="848"/>
                    <a:pt x="2163" y="848"/>
                  </a:cubicBezTo>
                  <a:cubicBezTo>
                    <a:pt x="2157" y="848"/>
                    <a:pt x="2150" y="847"/>
                    <a:pt x="2147" y="849"/>
                  </a:cubicBezTo>
                  <a:cubicBezTo>
                    <a:pt x="2160" y="849"/>
                    <a:pt x="2173" y="849"/>
                    <a:pt x="2184" y="851"/>
                  </a:cubicBezTo>
                  <a:close/>
                  <a:moveTo>
                    <a:pt x="2080" y="880"/>
                  </a:moveTo>
                  <a:cubicBezTo>
                    <a:pt x="2081" y="880"/>
                    <a:pt x="2082" y="880"/>
                    <a:pt x="2083" y="880"/>
                  </a:cubicBezTo>
                  <a:cubicBezTo>
                    <a:pt x="2083" y="879"/>
                    <a:pt x="2083" y="877"/>
                    <a:pt x="2084" y="876"/>
                  </a:cubicBezTo>
                  <a:cubicBezTo>
                    <a:pt x="2082" y="876"/>
                    <a:pt x="2081" y="876"/>
                    <a:pt x="2080" y="876"/>
                  </a:cubicBezTo>
                  <a:cubicBezTo>
                    <a:pt x="2080" y="877"/>
                    <a:pt x="2080" y="879"/>
                    <a:pt x="2080" y="880"/>
                  </a:cubicBezTo>
                  <a:close/>
                  <a:moveTo>
                    <a:pt x="51" y="881"/>
                  </a:moveTo>
                  <a:cubicBezTo>
                    <a:pt x="56" y="883"/>
                    <a:pt x="51" y="889"/>
                    <a:pt x="50" y="891"/>
                  </a:cubicBezTo>
                  <a:cubicBezTo>
                    <a:pt x="45" y="888"/>
                    <a:pt x="52" y="885"/>
                    <a:pt x="51" y="881"/>
                  </a:cubicBezTo>
                  <a:close/>
                  <a:moveTo>
                    <a:pt x="2110" y="881"/>
                  </a:moveTo>
                  <a:cubicBezTo>
                    <a:pt x="2111" y="885"/>
                    <a:pt x="2103" y="880"/>
                    <a:pt x="2104" y="884"/>
                  </a:cubicBezTo>
                  <a:cubicBezTo>
                    <a:pt x="2109" y="883"/>
                    <a:pt x="2117" y="886"/>
                    <a:pt x="2120" y="883"/>
                  </a:cubicBezTo>
                  <a:cubicBezTo>
                    <a:pt x="2115" y="884"/>
                    <a:pt x="2115" y="880"/>
                    <a:pt x="2110" y="881"/>
                  </a:cubicBezTo>
                  <a:close/>
                  <a:moveTo>
                    <a:pt x="2145" y="883"/>
                  </a:moveTo>
                  <a:cubicBezTo>
                    <a:pt x="2144" y="883"/>
                    <a:pt x="2142" y="883"/>
                    <a:pt x="2141" y="883"/>
                  </a:cubicBezTo>
                  <a:cubicBezTo>
                    <a:pt x="2139" y="883"/>
                    <a:pt x="2136" y="882"/>
                    <a:pt x="2136" y="884"/>
                  </a:cubicBezTo>
                  <a:cubicBezTo>
                    <a:pt x="2139" y="883"/>
                    <a:pt x="2145" y="886"/>
                    <a:pt x="2145" y="883"/>
                  </a:cubicBezTo>
                  <a:close/>
                  <a:moveTo>
                    <a:pt x="2172" y="892"/>
                  </a:moveTo>
                  <a:cubicBezTo>
                    <a:pt x="2169" y="892"/>
                    <a:pt x="2167" y="891"/>
                    <a:pt x="2164" y="891"/>
                  </a:cubicBezTo>
                  <a:cubicBezTo>
                    <a:pt x="2162" y="891"/>
                    <a:pt x="2161" y="892"/>
                    <a:pt x="2159" y="892"/>
                  </a:cubicBezTo>
                  <a:cubicBezTo>
                    <a:pt x="2155" y="893"/>
                    <a:pt x="2148" y="891"/>
                    <a:pt x="2148" y="895"/>
                  </a:cubicBezTo>
                  <a:cubicBezTo>
                    <a:pt x="2163" y="896"/>
                    <a:pt x="2169" y="892"/>
                    <a:pt x="2183" y="895"/>
                  </a:cubicBezTo>
                  <a:cubicBezTo>
                    <a:pt x="2184" y="890"/>
                    <a:pt x="2176" y="893"/>
                    <a:pt x="2172" y="892"/>
                  </a:cubicBezTo>
                  <a:close/>
                  <a:moveTo>
                    <a:pt x="16" y="905"/>
                  </a:moveTo>
                  <a:cubicBezTo>
                    <a:pt x="15" y="907"/>
                    <a:pt x="14" y="908"/>
                    <a:pt x="11" y="908"/>
                  </a:cubicBezTo>
                  <a:cubicBezTo>
                    <a:pt x="12" y="906"/>
                    <a:pt x="13" y="905"/>
                    <a:pt x="16" y="905"/>
                  </a:cubicBezTo>
                  <a:close/>
                  <a:moveTo>
                    <a:pt x="2077" y="945"/>
                  </a:moveTo>
                  <a:cubicBezTo>
                    <a:pt x="2071" y="946"/>
                    <a:pt x="2077" y="946"/>
                    <a:pt x="2082" y="946"/>
                  </a:cubicBezTo>
                  <a:cubicBezTo>
                    <a:pt x="2084" y="946"/>
                    <a:pt x="2087" y="950"/>
                    <a:pt x="2088" y="945"/>
                  </a:cubicBezTo>
                  <a:cubicBezTo>
                    <a:pt x="2083" y="945"/>
                    <a:pt x="2079" y="944"/>
                    <a:pt x="2077" y="945"/>
                  </a:cubicBezTo>
                  <a:close/>
                  <a:moveTo>
                    <a:pt x="50" y="948"/>
                  </a:moveTo>
                  <a:cubicBezTo>
                    <a:pt x="51" y="953"/>
                    <a:pt x="43" y="950"/>
                    <a:pt x="41" y="953"/>
                  </a:cubicBezTo>
                  <a:cubicBezTo>
                    <a:pt x="41" y="949"/>
                    <a:pt x="46" y="949"/>
                    <a:pt x="50" y="948"/>
                  </a:cubicBezTo>
                  <a:close/>
                  <a:moveTo>
                    <a:pt x="2023" y="970"/>
                  </a:moveTo>
                  <a:cubicBezTo>
                    <a:pt x="2023" y="967"/>
                    <a:pt x="2032" y="967"/>
                    <a:pt x="2030" y="972"/>
                  </a:cubicBezTo>
                  <a:cubicBezTo>
                    <a:pt x="2026" y="972"/>
                    <a:pt x="2026" y="970"/>
                    <a:pt x="2023" y="970"/>
                  </a:cubicBezTo>
                  <a:close/>
                  <a:moveTo>
                    <a:pt x="26" y="976"/>
                  </a:moveTo>
                  <a:cubicBezTo>
                    <a:pt x="20" y="975"/>
                    <a:pt x="22" y="976"/>
                    <a:pt x="16" y="975"/>
                  </a:cubicBezTo>
                  <a:cubicBezTo>
                    <a:pt x="15" y="983"/>
                    <a:pt x="26" y="979"/>
                    <a:pt x="26" y="976"/>
                  </a:cubicBezTo>
                  <a:close/>
                  <a:moveTo>
                    <a:pt x="2064" y="983"/>
                  </a:moveTo>
                  <a:cubicBezTo>
                    <a:pt x="2047" y="983"/>
                    <a:pt x="2073" y="986"/>
                    <a:pt x="2072" y="983"/>
                  </a:cubicBezTo>
                  <a:cubicBezTo>
                    <a:pt x="2069" y="983"/>
                    <a:pt x="2067" y="983"/>
                    <a:pt x="2064" y="983"/>
                  </a:cubicBezTo>
                  <a:close/>
                  <a:moveTo>
                    <a:pt x="2049" y="1024"/>
                  </a:moveTo>
                  <a:cubicBezTo>
                    <a:pt x="2048" y="1024"/>
                    <a:pt x="2046" y="1024"/>
                    <a:pt x="2045" y="1024"/>
                  </a:cubicBezTo>
                  <a:cubicBezTo>
                    <a:pt x="2043" y="1024"/>
                    <a:pt x="2040" y="1024"/>
                    <a:pt x="2040" y="1025"/>
                  </a:cubicBezTo>
                  <a:cubicBezTo>
                    <a:pt x="2043" y="1025"/>
                    <a:pt x="2049" y="1027"/>
                    <a:pt x="2049" y="1024"/>
                  </a:cubicBezTo>
                  <a:close/>
                  <a:moveTo>
                    <a:pt x="2050" y="1038"/>
                  </a:moveTo>
                  <a:cubicBezTo>
                    <a:pt x="2049" y="1038"/>
                    <a:pt x="2048" y="1038"/>
                    <a:pt x="2047" y="1038"/>
                  </a:cubicBezTo>
                  <a:cubicBezTo>
                    <a:pt x="2039" y="1038"/>
                    <a:pt x="2051" y="1043"/>
                    <a:pt x="2050" y="1038"/>
                  </a:cubicBezTo>
                  <a:close/>
                  <a:moveTo>
                    <a:pt x="2059" y="1049"/>
                  </a:moveTo>
                  <a:cubicBezTo>
                    <a:pt x="2063" y="1049"/>
                    <a:pt x="2065" y="1050"/>
                    <a:pt x="2067" y="1051"/>
                  </a:cubicBezTo>
                  <a:cubicBezTo>
                    <a:pt x="2067" y="1053"/>
                    <a:pt x="2057" y="1054"/>
                    <a:pt x="2059" y="1049"/>
                  </a:cubicBezTo>
                  <a:close/>
                  <a:moveTo>
                    <a:pt x="75" y="1059"/>
                  </a:moveTo>
                  <a:cubicBezTo>
                    <a:pt x="85" y="1062"/>
                    <a:pt x="79" y="1053"/>
                    <a:pt x="75" y="1059"/>
                  </a:cubicBezTo>
                  <a:close/>
                  <a:moveTo>
                    <a:pt x="10" y="1060"/>
                  </a:moveTo>
                  <a:cubicBezTo>
                    <a:pt x="14" y="1061"/>
                    <a:pt x="14" y="1066"/>
                    <a:pt x="12" y="1068"/>
                  </a:cubicBezTo>
                  <a:cubicBezTo>
                    <a:pt x="9" y="1069"/>
                    <a:pt x="11" y="1063"/>
                    <a:pt x="10" y="1060"/>
                  </a:cubicBezTo>
                  <a:close/>
                  <a:moveTo>
                    <a:pt x="62" y="1084"/>
                  </a:moveTo>
                  <a:cubicBezTo>
                    <a:pt x="59" y="1086"/>
                    <a:pt x="64" y="1088"/>
                    <a:pt x="61" y="1089"/>
                  </a:cubicBezTo>
                  <a:cubicBezTo>
                    <a:pt x="56" y="1090"/>
                    <a:pt x="54" y="1087"/>
                    <a:pt x="51" y="1086"/>
                  </a:cubicBezTo>
                  <a:cubicBezTo>
                    <a:pt x="52" y="1090"/>
                    <a:pt x="48" y="1089"/>
                    <a:pt x="48" y="1092"/>
                  </a:cubicBezTo>
                  <a:cubicBezTo>
                    <a:pt x="59" y="1090"/>
                    <a:pt x="61" y="1091"/>
                    <a:pt x="75" y="1090"/>
                  </a:cubicBezTo>
                  <a:cubicBezTo>
                    <a:pt x="75" y="1088"/>
                    <a:pt x="76" y="1087"/>
                    <a:pt x="76" y="1086"/>
                  </a:cubicBezTo>
                  <a:cubicBezTo>
                    <a:pt x="73" y="1086"/>
                    <a:pt x="65" y="1090"/>
                    <a:pt x="64" y="1087"/>
                  </a:cubicBezTo>
                  <a:cubicBezTo>
                    <a:pt x="63" y="1083"/>
                    <a:pt x="73" y="1089"/>
                    <a:pt x="70" y="1083"/>
                  </a:cubicBezTo>
                  <a:cubicBezTo>
                    <a:pt x="66" y="1082"/>
                    <a:pt x="67" y="1085"/>
                    <a:pt x="62" y="1084"/>
                  </a:cubicBezTo>
                  <a:close/>
                  <a:moveTo>
                    <a:pt x="45" y="1089"/>
                  </a:moveTo>
                  <a:cubicBezTo>
                    <a:pt x="49" y="1090"/>
                    <a:pt x="45" y="1095"/>
                    <a:pt x="40" y="1094"/>
                  </a:cubicBezTo>
                  <a:cubicBezTo>
                    <a:pt x="40" y="1091"/>
                    <a:pt x="46" y="1093"/>
                    <a:pt x="45" y="1089"/>
                  </a:cubicBezTo>
                  <a:close/>
                  <a:moveTo>
                    <a:pt x="73" y="1105"/>
                  </a:moveTo>
                  <a:cubicBezTo>
                    <a:pt x="79" y="1107"/>
                    <a:pt x="69" y="1107"/>
                    <a:pt x="70" y="1110"/>
                  </a:cubicBezTo>
                  <a:cubicBezTo>
                    <a:pt x="64" y="1107"/>
                    <a:pt x="73" y="1107"/>
                    <a:pt x="73" y="1105"/>
                  </a:cubicBezTo>
                  <a:close/>
                  <a:moveTo>
                    <a:pt x="37" y="1148"/>
                  </a:moveTo>
                  <a:cubicBezTo>
                    <a:pt x="43" y="1152"/>
                    <a:pt x="33" y="1153"/>
                    <a:pt x="37" y="1148"/>
                  </a:cubicBezTo>
                  <a:close/>
                  <a:moveTo>
                    <a:pt x="1982" y="1154"/>
                  </a:moveTo>
                  <a:cubicBezTo>
                    <a:pt x="1985" y="1155"/>
                    <a:pt x="1987" y="1153"/>
                    <a:pt x="1988" y="1152"/>
                  </a:cubicBezTo>
                  <a:cubicBezTo>
                    <a:pt x="1992" y="1152"/>
                    <a:pt x="1996" y="1154"/>
                    <a:pt x="1998" y="1151"/>
                  </a:cubicBezTo>
                  <a:cubicBezTo>
                    <a:pt x="1994" y="1151"/>
                    <a:pt x="1990" y="1151"/>
                    <a:pt x="1985" y="1151"/>
                  </a:cubicBezTo>
                  <a:cubicBezTo>
                    <a:pt x="1985" y="1153"/>
                    <a:pt x="1983" y="1152"/>
                    <a:pt x="1982" y="1154"/>
                  </a:cubicBezTo>
                  <a:close/>
                  <a:moveTo>
                    <a:pt x="1999" y="1152"/>
                  </a:moveTo>
                  <a:cubicBezTo>
                    <a:pt x="2002" y="1149"/>
                    <a:pt x="2010" y="1152"/>
                    <a:pt x="2015" y="1151"/>
                  </a:cubicBezTo>
                  <a:cubicBezTo>
                    <a:pt x="2013" y="1154"/>
                    <a:pt x="2004" y="1151"/>
                    <a:pt x="1999" y="1152"/>
                  </a:cubicBezTo>
                  <a:close/>
                  <a:moveTo>
                    <a:pt x="71" y="1160"/>
                  </a:moveTo>
                  <a:cubicBezTo>
                    <a:pt x="71" y="1164"/>
                    <a:pt x="65" y="1161"/>
                    <a:pt x="63" y="1162"/>
                  </a:cubicBezTo>
                  <a:cubicBezTo>
                    <a:pt x="64" y="1157"/>
                    <a:pt x="67" y="1160"/>
                    <a:pt x="71" y="1160"/>
                  </a:cubicBezTo>
                  <a:close/>
                  <a:moveTo>
                    <a:pt x="1910" y="1173"/>
                  </a:moveTo>
                  <a:cubicBezTo>
                    <a:pt x="1911" y="1173"/>
                    <a:pt x="1913" y="1171"/>
                    <a:pt x="1912" y="1171"/>
                  </a:cubicBezTo>
                  <a:cubicBezTo>
                    <a:pt x="1914" y="1171"/>
                    <a:pt x="1915" y="1173"/>
                    <a:pt x="1918" y="1173"/>
                  </a:cubicBezTo>
                  <a:cubicBezTo>
                    <a:pt x="1921" y="1173"/>
                    <a:pt x="1921" y="1172"/>
                    <a:pt x="1925" y="1171"/>
                  </a:cubicBezTo>
                  <a:cubicBezTo>
                    <a:pt x="1929" y="1171"/>
                    <a:pt x="1935" y="1172"/>
                    <a:pt x="1939" y="1171"/>
                  </a:cubicBezTo>
                  <a:cubicBezTo>
                    <a:pt x="1949" y="1170"/>
                    <a:pt x="1943" y="1170"/>
                    <a:pt x="1937" y="1170"/>
                  </a:cubicBezTo>
                  <a:cubicBezTo>
                    <a:pt x="1934" y="1170"/>
                    <a:pt x="1930" y="1170"/>
                    <a:pt x="1926" y="1170"/>
                  </a:cubicBezTo>
                  <a:cubicBezTo>
                    <a:pt x="1926" y="1168"/>
                    <a:pt x="1926" y="1169"/>
                    <a:pt x="1925" y="1170"/>
                  </a:cubicBezTo>
                  <a:cubicBezTo>
                    <a:pt x="1922" y="1173"/>
                    <a:pt x="1903" y="1165"/>
                    <a:pt x="1907" y="1173"/>
                  </a:cubicBezTo>
                  <a:cubicBezTo>
                    <a:pt x="1908" y="1173"/>
                    <a:pt x="1909" y="1173"/>
                    <a:pt x="1910" y="1173"/>
                  </a:cubicBezTo>
                  <a:close/>
                  <a:moveTo>
                    <a:pt x="1943" y="1178"/>
                  </a:moveTo>
                  <a:cubicBezTo>
                    <a:pt x="1943" y="1178"/>
                    <a:pt x="1943" y="1179"/>
                    <a:pt x="1943" y="1179"/>
                  </a:cubicBezTo>
                  <a:cubicBezTo>
                    <a:pt x="1941" y="1181"/>
                    <a:pt x="1935" y="1177"/>
                    <a:pt x="1935" y="1181"/>
                  </a:cubicBezTo>
                  <a:cubicBezTo>
                    <a:pt x="1940" y="1183"/>
                    <a:pt x="1953" y="1178"/>
                    <a:pt x="1959" y="1182"/>
                  </a:cubicBezTo>
                  <a:cubicBezTo>
                    <a:pt x="1960" y="1176"/>
                    <a:pt x="1949" y="1177"/>
                    <a:pt x="1943" y="1178"/>
                  </a:cubicBezTo>
                  <a:close/>
                  <a:moveTo>
                    <a:pt x="1964" y="1179"/>
                  </a:moveTo>
                  <a:cubicBezTo>
                    <a:pt x="1963" y="1177"/>
                    <a:pt x="1974" y="1176"/>
                    <a:pt x="1971" y="1181"/>
                  </a:cubicBezTo>
                  <a:cubicBezTo>
                    <a:pt x="1968" y="1182"/>
                    <a:pt x="1968" y="1178"/>
                    <a:pt x="1964" y="1179"/>
                  </a:cubicBezTo>
                  <a:close/>
                  <a:moveTo>
                    <a:pt x="1979" y="1178"/>
                  </a:moveTo>
                  <a:cubicBezTo>
                    <a:pt x="1978" y="1178"/>
                    <a:pt x="1977" y="1178"/>
                    <a:pt x="1976" y="1178"/>
                  </a:cubicBezTo>
                  <a:cubicBezTo>
                    <a:pt x="1968" y="1177"/>
                    <a:pt x="1980" y="1182"/>
                    <a:pt x="1979" y="1178"/>
                  </a:cubicBezTo>
                  <a:close/>
                  <a:moveTo>
                    <a:pt x="59" y="1195"/>
                  </a:moveTo>
                  <a:cubicBezTo>
                    <a:pt x="56" y="1193"/>
                    <a:pt x="52" y="1197"/>
                    <a:pt x="46" y="1195"/>
                  </a:cubicBezTo>
                  <a:cubicBezTo>
                    <a:pt x="46" y="1192"/>
                    <a:pt x="59" y="1189"/>
                    <a:pt x="59" y="1195"/>
                  </a:cubicBezTo>
                  <a:close/>
                  <a:moveTo>
                    <a:pt x="1905" y="1194"/>
                  </a:moveTo>
                  <a:cubicBezTo>
                    <a:pt x="1906" y="1191"/>
                    <a:pt x="1909" y="1192"/>
                    <a:pt x="1911" y="1192"/>
                  </a:cubicBezTo>
                  <a:cubicBezTo>
                    <a:pt x="1911" y="1196"/>
                    <a:pt x="1907" y="1196"/>
                    <a:pt x="1905" y="1194"/>
                  </a:cubicBezTo>
                  <a:close/>
                  <a:moveTo>
                    <a:pt x="1894" y="1201"/>
                  </a:moveTo>
                  <a:cubicBezTo>
                    <a:pt x="1889" y="1201"/>
                    <a:pt x="1884" y="1201"/>
                    <a:pt x="1880" y="1201"/>
                  </a:cubicBezTo>
                  <a:cubicBezTo>
                    <a:pt x="1880" y="1209"/>
                    <a:pt x="1891" y="1205"/>
                    <a:pt x="1894" y="1201"/>
                  </a:cubicBezTo>
                  <a:close/>
                  <a:moveTo>
                    <a:pt x="2058" y="1208"/>
                  </a:moveTo>
                  <a:cubicBezTo>
                    <a:pt x="2057" y="1210"/>
                    <a:pt x="2056" y="1211"/>
                    <a:pt x="2053" y="1211"/>
                  </a:cubicBezTo>
                  <a:cubicBezTo>
                    <a:pt x="2053" y="1208"/>
                    <a:pt x="2056" y="1208"/>
                    <a:pt x="2058" y="1208"/>
                  </a:cubicBezTo>
                  <a:close/>
                  <a:moveTo>
                    <a:pt x="216" y="1232"/>
                  </a:moveTo>
                  <a:cubicBezTo>
                    <a:pt x="211" y="1232"/>
                    <a:pt x="206" y="1231"/>
                    <a:pt x="203" y="1230"/>
                  </a:cubicBezTo>
                  <a:cubicBezTo>
                    <a:pt x="203" y="1230"/>
                    <a:pt x="201" y="1228"/>
                    <a:pt x="202" y="1228"/>
                  </a:cubicBezTo>
                  <a:cubicBezTo>
                    <a:pt x="200" y="1228"/>
                    <a:pt x="200" y="1230"/>
                    <a:pt x="197" y="1230"/>
                  </a:cubicBezTo>
                  <a:cubicBezTo>
                    <a:pt x="197" y="1230"/>
                    <a:pt x="196" y="1229"/>
                    <a:pt x="195" y="1228"/>
                  </a:cubicBezTo>
                  <a:cubicBezTo>
                    <a:pt x="194" y="1228"/>
                    <a:pt x="192" y="1229"/>
                    <a:pt x="192" y="1230"/>
                  </a:cubicBezTo>
                  <a:cubicBezTo>
                    <a:pt x="197" y="1233"/>
                    <a:pt x="212" y="1238"/>
                    <a:pt x="216" y="1232"/>
                  </a:cubicBezTo>
                  <a:close/>
                  <a:moveTo>
                    <a:pt x="227" y="1238"/>
                  </a:moveTo>
                  <a:cubicBezTo>
                    <a:pt x="228" y="1236"/>
                    <a:pt x="231" y="1237"/>
                    <a:pt x="233" y="1236"/>
                  </a:cubicBezTo>
                  <a:cubicBezTo>
                    <a:pt x="233" y="1240"/>
                    <a:pt x="229" y="1240"/>
                    <a:pt x="227" y="1238"/>
                  </a:cubicBezTo>
                  <a:close/>
                  <a:moveTo>
                    <a:pt x="152" y="1243"/>
                  </a:moveTo>
                  <a:cubicBezTo>
                    <a:pt x="149" y="1247"/>
                    <a:pt x="143" y="1241"/>
                    <a:pt x="137" y="1243"/>
                  </a:cubicBezTo>
                  <a:cubicBezTo>
                    <a:pt x="139" y="1237"/>
                    <a:pt x="147" y="1241"/>
                    <a:pt x="152" y="1243"/>
                  </a:cubicBezTo>
                  <a:close/>
                  <a:moveTo>
                    <a:pt x="156" y="1255"/>
                  </a:moveTo>
                  <a:cubicBezTo>
                    <a:pt x="156" y="1252"/>
                    <a:pt x="164" y="1254"/>
                    <a:pt x="159" y="1257"/>
                  </a:cubicBezTo>
                  <a:cubicBezTo>
                    <a:pt x="158" y="1257"/>
                    <a:pt x="158" y="1255"/>
                    <a:pt x="156" y="1255"/>
                  </a:cubicBezTo>
                  <a:close/>
                  <a:moveTo>
                    <a:pt x="258" y="1255"/>
                  </a:moveTo>
                  <a:cubicBezTo>
                    <a:pt x="258" y="1251"/>
                    <a:pt x="261" y="1257"/>
                    <a:pt x="264" y="1255"/>
                  </a:cubicBezTo>
                  <a:cubicBezTo>
                    <a:pt x="264" y="1259"/>
                    <a:pt x="259" y="1256"/>
                    <a:pt x="258" y="1255"/>
                  </a:cubicBezTo>
                  <a:close/>
                  <a:moveTo>
                    <a:pt x="114" y="1259"/>
                  </a:moveTo>
                  <a:cubicBezTo>
                    <a:pt x="115" y="1259"/>
                    <a:pt x="120" y="1260"/>
                    <a:pt x="120" y="1260"/>
                  </a:cubicBezTo>
                  <a:cubicBezTo>
                    <a:pt x="120" y="1260"/>
                    <a:pt x="120" y="1259"/>
                    <a:pt x="120" y="1259"/>
                  </a:cubicBezTo>
                  <a:cubicBezTo>
                    <a:pt x="123" y="1255"/>
                    <a:pt x="133" y="1261"/>
                    <a:pt x="134" y="1260"/>
                  </a:cubicBezTo>
                  <a:cubicBezTo>
                    <a:pt x="135" y="1255"/>
                    <a:pt x="128" y="1257"/>
                    <a:pt x="125" y="1257"/>
                  </a:cubicBezTo>
                  <a:cubicBezTo>
                    <a:pt x="120" y="1257"/>
                    <a:pt x="115" y="1257"/>
                    <a:pt x="112" y="1257"/>
                  </a:cubicBezTo>
                  <a:cubicBezTo>
                    <a:pt x="112" y="1256"/>
                    <a:pt x="112" y="1255"/>
                    <a:pt x="111" y="1255"/>
                  </a:cubicBezTo>
                  <a:cubicBezTo>
                    <a:pt x="111" y="1258"/>
                    <a:pt x="112" y="1258"/>
                    <a:pt x="114" y="1259"/>
                  </a:cubicBezTo>
                  <a:close/>
                  <a:moveTo>
                    <a:pt x="163" y="1262"/>
                  </a:moveTo>
                  <a:cubicBezTo>
                    <a:pt x="161" y="1262"/>
                    <a:pt x="159" y="1262"/>
                    <a:pt x="158" y="1262"/>
                  </a:cubicBezTo>
                  <a:cubicBezTo>
                    <a:pt x="157" y="1262"/>
                    <a:pt x="155" y="1262"/>
                    <a:pt x="155" y="1263"/>
                  </a:cubicBezTo>
                  <a:cubicBezTo>
                    <a:pt x="157" y="1262"/>
                    <a:pt x="163" y="1265"/>
                    <a:pt x="163" y="1262"/>
                  </a:cubicBezTo>
                  <a:close/>
                  <a:moveTo>
                    <a:pt x="174" y="1265"/>
                  </a:moveTo>
                  <a:cubicBezTo>
                    <a:pt x="173" y="1262"/>
                    <a:pt x="182" y="1263"/>
                    <a:pt x="178" y="1267"/>
                  </a:cubicBezTo>
                  <a:cubicBezTo>
                    <a:pt x="179" y="1266"/>
                    <a:pt x="174" y="1265"/>
                    <a:pt x="174" y="1265"/>
                  </a:cubicBezTo>
                  <a:close/>
                  <a:moveTo>
                    <a:pt x="232" y="1267"/>
                  </a:moveTo>
                  <a:cubicBezTo>
                    <a:pt x="231" y="1267"/>
                    <a:pt x="229" y="1267"/>
                    <a:pt x="228" y="1267"/>
                  </a:cubicBezTo>
                  <a:cubicBezTo>
                    <a:pt x="220" y="1266"/>
                    <a:pt x="232" y="1271"/>
                    <a:pt x="232" y="1267"/>
                  </a:cubicBezTo>
                  <a:close/>
                  <a:moveTo>
                    <a:pt x="202" y="1268"/>
                  </a:moveTo>
                  <a:cubicBezTo>
                    <a:pt x="205" y="1268"/>
                    <a:pt x="205" y="1270"/>
                    <a:pt x="208" y="1270"/>
                  </a:cubicBezTo>
                  <a:cubicBezTo>
                    <a:pt x="209" y="1272"/>
                    <a:pt x="200" y="1273"/>
                    <a:pt x="202" y="1268"/>
                  </a:cubicBezTo>
                  <a:close/>
                  <a:moveTo>
                    <a:pt x="85" y="1276"/>
                  </a:moveTo>
                  <a:cubicBezTo>
                    <a:pt x="85" y="1276"/>
                    <a:pt x="85" y="1274"/>
                    <a:pt x="83" y="1274"/>
                  </a:cubicBezTo>
                  <a:cubicBezTo>
                    <a:pt x="83" y="1274"/>
                    <a:pt x="83" y="1278"/>
                    <a:pt x="82" y="1278"/>
                  </a:cubicBezTo>
                  <a:cubicBezTo>
                    <a:pt x="86" y="1277"/>
                    <a:pt x="93" y="1280"/>
                    <a:pt x="94" y="1276"/>
                  </a:cubicBezTo>
                  <a:cubicBezTo>
                    <a:pt x="93" y="1275"/>
                    <a:pt x="88" y="1276"/>
                    <a:pt x="85" y="1276"/>
                  </a:cubicBezTo>
                  <a:close/>
                  <a:moveTo>
                    <a:pt x="230" y="1308"/>
                  </a:moveTo>
                  <a:cubicBezTo>
                    <a:pt x="229" y="1308"/>
                    <a:pt x="227" y="1308"/>
                    <a:pt x="227" y="1309"/>
                  </a:cubicBezTo>
                  <a:cubicBezTo>
                    <a:pt x="230" y="1308"/>
                    <a:pt x="235" y="1311"/>
                    <a:pt x="235" y="1308"/>
                  </a:cubicBezTo>
                  <a:cubicBezTo>
                    <a:pt x="231" y="1307"/>
                    <a:pt x="231" y="1302"/>
                    <a:pt x="225" y="1303"/>
                  </a:cubicBezTo>
                  <a:cubicBezTo>
                    <a:pt x="223" y="1309"/>
                    <a:pt x="231" y="1304"/>
                    <a:pt x="230" y="1308"/>
                  </a:cubicBezTo>
                  <a:close/>
                  <a:moveTo>
                    <a:pt x="265" y="1319"/>
                  </a:moveTo>
                  <a:cubicBezTo>
                    <a:pt x="265" y="1321"/>
                    <a:pt x="263" y="1322"/>
                    <a:pt x="261" y="1322"/>
                  </a:cubicBezTo>
                  <a:cubicBezTo>
                    <a:pt x="261" y="1320"/>
                    <a:pt x="263" y="1319"/>
                    <a:pt x="265" y="1319"/>
                  </a:cubicBezTo>
                  <a:close/>
                  <a:moveTo>
                    <a:pt x="297" y="1324"/>
                  </a:moveTo>
                  <a:cubicBezTo>
                    <a:pt x="293" y="1324"/>
                    <a:pt x="291" y="1323"/>
                    <a:pt x="289" y="1322"/>
                  </a:cubicBezTo>
                  <a:cubicBezTo>
                    <a:pt x="292" y="1328"/>
                    <a:pt x="289" y="1325"/>
                    <a:pt x="286" y="1328"/>
                  </a:cubicBezTo>
                  <a:cubicBezTo>
                    <a:pt x="288" y="1332"/>
                    <a:pt x="290" y="1326"/>
                    <a:pt x="291" y="1330"/>
                  </a:cubicBezTo>
                  <a:cubicBezTo>
                    <a:pt x="288" y="1332"/>
                    <a:pt x="283" y="1331"/>
                    <a:pt x="282" y="1335"/>
                  </a:cubicBezTo>
                  <a:cubicBezTo>
                    <a:pt x="285" y="1335"/>
                    <a:pt x="288" y="1335"/>
                    <a:pt x="291" y="1335"/>
                  </a:cubicBezTo>
                  <a:cubicBezTo>
                    <a:pt x="291" y="1333"/>
                    <a:pt x="291" y="1332"/>
                    <a:pt x="292" y="1332"/>
                  </a:cubicBezTo>
                  <a:cubicBezTo>
                    <a:pt x="295" y="1330"/>
                    <a:pt x="300" y="1330"/>
                    <a:pt x="301" y="1327"/>
                  </a:cubicBezTo>
                  <a:cubicBezTo>
                    <a:pt x="305" y="1326"/>
                    <a:pt x="312" y="1329"/>
                    <a:pt x="312" y="1325"/>
                  </a:cubicBezTo>
                  <a:cubicBezTo>
                    <a:pt x="309" y="1323"/>
                    <a:pt x="301" y="1325"/>
                    <a:pt x="298" y="1322"/>
                  </a:cubicBezTo>
                  <a:cubicBezTo>
                    <a:pt x="300" y="1326"/>
                    <a:pt x="294" y="1330"/>
                    <a:pt x="294" y="1327"/>
                  </a:cubicBezTo>
                  <a:cubicBezTo>
                    <a:pt x="295" y="1326"/>
                    <a:pt x="296" y="1325"/>
                    <a:pt x="297" y="1324"/>
                  </a:cubicBezTo>
                  <a:close/>
                  <a:moveTo>
                    <a:pt x="280" y="1330"/>
                  </a:moveTo>
                  <a:cubicBezTo>
                    <a:pt x="281" y="1330"/>
                    <a:pt x="282" y="1330"/>
                    <a:pt x="283" y="1330"/>
                  </a:cubicBezTo>
                  <a:cubicBezTo>
                    <a:pt x="283" y="1329"/>
                    <a:pt x="283" y="1328"/>
                    <a:pt x="283" y="1327"/>
                  </a:cubicBezTo>
                  <a:cubicBezTo>
                    <a:pt x="282" y="1327"/>
                    <a:pt x="281" y="1327"/>
                    <a:pt x="280" y="1327"/>
                  </a:cubicBezTo>
                  <a:cubicBezTo>
                    <a:pt x="280" y="1328"/>
                    <a:pt x="280" y="1329"/>
                    <a:pt x="280" y="1330"/>
                  </a:cubicBezTo>
                  <a:close/>
                  <a:moveTo>
                    <a:pt x="381" y="1333"/>
                  </a:moveTo>
                  <a:cubicBezTo>
                    <a:pt x="382" y="1330"/>
                    <a:pt x="390" y="1332"/>
                    <a:pt x="389" y="1336"/>
                  </a:cubicBezTo>
                  <a:cubicBezTo>
                    <a:pt x="384" y="1337"/>
                    <a:pt x="386" y="1332"/>
                    <a:pt x="381" y="1333"/>
                  </a:cubicBezTo>
                  <a:close/>
                  <a:moveTo>
                    <a:pt x="427" y="1338"/>
                  </a:moveTo>
                  <a:cubicBezTo>
                    <a:pt x="425" y="1338"/>
                    <a:pt x="424" y="1338"/>
                    <a:pt x="424" y="1339"/>
                  </a:cubicBezTo>
                  <a:cubicBezTo>
                    <a:pt x="430" y="1341"/>
                    <a:pt x="429" y="1336"/>
                    <a:pt x="431" y="1333"/>
                  </a:cubicBezTo>
                  <a:cubicBezTo>
                    <a:pt x="428" y="1333"/>
                    <a:pt x="426" y="1333"/>
                    <a:pt x="425" y="1332"/>
                  </a:cubicBezTo>
                  <a:cubicBezTo>
                    <a:pt x="425" y="1335"/>
                    <a:pt x="427" y="1335"/>
                    <a:pt x="427" y="1338"/>
                  </a:cubicBezTo>
                  <a:close/>
                  <a:moveTo>
                    <a:pt x="402" y="1338"/>
                  </a:moveTo>
                  <a:cubicBezTo>
                    <a:pt x="408" y="1340"/>
                    <a:pt x="419" y="1341"/>
                    <a:pt x="422" y="1336"/>
                  </a:cubicBezTo>
                  <a:cubicBezTo>
                    <a:pt x="414" y="1338"/>
                    <a:pt x="405" y="1336"/>
                    <a:pt x="397" y="1335"/>
                  </a:cubicBezTo>
                  <a:cubicBezTo>
                    <a:pt x="396" y="1339"/>
                    <a:pt x="399" y="1337"/>
                    <a:pt x="402" y="1338"/>
                  </a:cubicBezTo>
                  <a:close/>
                  <a:moveTo>
                    <a:pt x="358" y="1343"/>
                  </a:moveTo>
                  <a:cubicBezTo>
                    <a:pt x="360" y="1342"/>
                    <a:pt x="366" y="1344"/>
                    <a:pt x="366" y="1341"/>
                  </a:cubicBezTo>
                  <a:cubicBezTo>
                    <a:pt x="365" y="1341"/>
                    <a:pt x="364" y="1340"/>
                    <a:pt x="364" y="1338"/>
                  </a:cubicBezTo>
                  <a:cubicBezTo>
                    <a:pt x="362" y="1338"/>
                    <a:pt x="358" y="1337"/>
                    <a:pt x="358" y="1339"/>
                  </a:cubicBezTo>
                  <a:cubicBezTo>
                    <a:pt x="360" y="1340"/>
                    <a:pt x="359" y="1341"/>
                    <a:pt x="358" y="1343"/>
                  </a:cubicBezTo>
                  <a:close/>
                  <a:moveTo>
                    <a:pt x="2044" y="1346"/>
                  </a:moveTo>
                  <a:cubicBezTo>
                    <a:pt x="2042" y="1348"/>
                    <a:pt x="2038" y="1349"/>
                    <a:pt x="2034" y="1349"/>
                  </a:cubicBezTo>
                  <a:cubicBezTo>
                    <a:pt x="2033" y="1343"/>
                    <a:pt x="2041" y="1347"/>
                    <a:pt x="2044" y="1346"/>
                  </a:cubicBezTo>
                  <a:close/>
                  <a:moveTo>
                    <a:pt x="401" y="1363"/>
                  </a:moveTo>
                  <a:cubicBezTo>
                    <a:pt x="399" y="1365"/>
                    <a:pt x="401" y="1369"/>
                    <a:pt x="397" y="1368"/>
                  </a:cubicBezTo>
                  <a:cubicBezTo>
                    <a:pt x="396" y="1365"/>
                    <a:pt x="398" y="1363"/>
                    <a:pt x="401" y="1363"/>
                  </a:cubicBezTo>
                  <a:close/>
                  <a:moveTo>
                    <a:pt x="2019" y="1366"/>
                  </a:moveTo>
                  <a:cubicBezTo>
                    <a:pt x="2018" y="1366"/>
                    <a:pt x="2017" y="1366"/>
                    <a:pt x="2016" y="1366"/>
                  </a:cubicBezTo>
                  <a:cubicBezTo>
                    <a:pt x="2008" y="1366"/>
                    <a:pt x="2020" y="1371"/>
                    <a:pt x="2019" y="1366"/>
                  </a:cubicBezTo>
                  <a:close/>
                  <a:moveTo>
                    <a:pt x="401" y="1368"/>
                  </a:moveTo>
                  <a:cubicBezTo>
                    <a:pt x="404" y="1368"/>
                    <a:pt x="404" y="1370"/>
                    <a:pt x="406" y="1370"/>
                  </a:cubicBezTo>
                  <a:cubicBezTo>
                    <a:pt x="407" y="1373"/>
                    <a:pt x="399" y="1372"/>
                    <a:pt x="401" y="1368"/>
                  </a:cubicBezTo>
                  <a:close/>
                  <a:moveTo>
                    <a:pt x="909" y="1401"/>
                  </a:moveTo>
                  <a:cubicBezTo>
                    <a:pt x="909" y="1400"/>
                    <a:pt x="909" y="1399"/>
                    <a:pt x="909" y="1398"/>
                  </a:cubicBezTo>
                  <a:cubicBezTo>
                    <a:pt x="906" y="1393"/>
                    <a:pt x="901" y="1403"/>
                    <a:pt x="909" y="1401"/>
                  </a:cubicBezTo>
                  <a:close/>
                  <a:moveTo>
                    <a:pt x="486" y="1401"/>
                  </a:moveTo>
                  <a:cubicBezTo>
                    <a:pt x="486" y="1405"/>
                    <a:pt x="481" y="1404"/>
                    <a:pt x="477" y="1404"/>
                  </a:cubicBezTo>
                  <a:cubicBezTo>
                    <a:pt x="477" y="1400"/>
                    <a:pt x="482" y="1401"/>
                    <a:pt x="486" y="1401"/>
                  </a:cubicBezTo>
                  <a:close/>
                  <a:moveTo>
                    <a:pt x="476" y="1414"/>
                  </a:moveTo>
                  <a:cubicBezTo>
                    <a:pt x="473" y="1412"/>
                    <a:pt x="472" y="1407"/>
                    <a:pt x="468" y="1406"/>
                  </a:cubicBezTo>
                  <a:cubicBezTo>
                    <a:pt x="466" y="1413"/>
                    <a:pt x="473" y="1418"/>
                    <a:pt x="476" y="1414"/>
                  </a:cubicBezTo>
                  <a:close/>
                  <a:moveTo>
                    <a:pt x="262" y="1412"/>
                  </a:moveTo>
                  <a:cubicBezTo>
                    <a:pt x="265" y="1414"/>
                    <a:pt x="266" y="1420"/>
                    <a:pt x="260" y="1420"/>
                  </a:cubicBezTo>
                  <a:cubicBezTo>
                    <a:pt x="260" y="1417"/>
                    <a:pt x="260" y="1414"/>
                    <a:pt x="262" y="1412"/>
                  </a:cubicBezTo>
                  <a:close/>
                  <a:moveTo>
                    <a:pt x="1955" y="1416"/>
                  </a:moveTo>
                  <a:cubicBezTo>
                    <a:pt x="1960" y="1418"/>
                    <a:pt x="1953" y="1420"/>
                    <a:pt x="1952" y="1419"/>
                  </a:cubicBezTo>
                  <a:cubicBezTo>
                    <a:pt x="1951" y="1418"/>
                    <a:pt x="1956" y="1417"/>
                    <a:pt x="1955" y="1416"/>
                  </a:cubicBezTo>
                  <a:close/>
                  <a:moveTo>
                    <a:pt x="1706" y="1425"/>
                  </a:moveTo>
                  <a:cubicBezTo>
                    <a:pt x="1713" y="1423"/>
                    <a:pt x="1715" y="1426"/>
                    <a:pt x="1717" y="1424"/>
                  </a:cubicBezTo>
                  <a:cubicBezTo>
                    <a:pt x="1714" y="1422"/>
                    <a:pt x="1707" y="1418"/>
                    <a:pt x="1706" y="1425"/>
                  </a:cubicBezTo>
                  <a:close/>
                  <a:moveTo>
                    <a:pt x="1727" y="1425"/>
                  </a:moveTo>
                  <a:cubicBezTo>
                    <a:pt x="1728" y="1425"/>
                    <a:pt x="1729" y="1425"/>
                    <a:pt x="1730" y="1425"/>
                  </a:cubicBezTo>
                  <a:cubicBezTo>
                    <a:pt x="1730" y="1424"/>
                    <a:pt x="1730" y="1423"/>
                    <a:pt x="1730" y="1422"/>
                  </a:cubicBezTo>
                  <a:cubicBezTo>
                    <a:pt x="1729" y="1422"/>
                    <a:pt x="1728" y="1422"/>
                    <a:pt x="1727" y="1422"/>
                  </a:cubicBezTo>
                  <a:cubicBezTo>
                    <a:pt x="1727" y="1423"/>
                    <a:pt x="1727" y="1424"/>
                    <a:pt x="1727" y="1425"/>
                  </a:cubicBezTo>
                  <a:close/>
                  <a:moveTo>
                    <a:pt x="1644" y="1424"/>
                  </a:moveTo>
                  <a:cubicBezTo>
                    <a:pt x="1648" y="1423"/>
                    <a:pt x="1649" y="1425"/>
                    <a:pt x="1649" y="1428"/>
                  </a:cubicBezTo>
                  <a:cubicBezTo>
                    <a:pt x="1646" y="1429"/>
                    <a:pt x="1644" y="1427"/>
                    <a:pt x="1644" y="1424"/>
                  </a:cubicBezTo>
                  <a:close/>
                  <a:moveTo>
                    <a:pt x="1694" y="1425"/>
                  </a:moveTo>
                  <a:cubicBezTo>
                    <a:pt x="1696" y="1425"/>
                    <a:pt x="1700" y="1425"/>
                    <a:pt x="1697" y="1424"/>
                  </a:cubicBezTo>
                  <a:cubicBezTo>
                    <a:pt x="1690" y="1425"/>
                    <a:pt x="1678" y="1420"/>
                    <a:pt x="1675" y="1427"/>
                  </a:cubicBezTo>
                  <a:cubicBezTo>
                    <a:pt x="1683" y="1425"/>
                    <a:pt x="1685" y="1427"/>
                    <a:pt x="1694" y="1425"/>
                  </a:cubicBezTo>
                  <a:close/>
                  <a:moveTo>
                    <a:pt x="542" y="1436"/>
                  </a:moveTo>
                  <a:cubicBezTo>
                    <a:pt x="540" y="1436"/>
                    <a:pt x="532" y="1436"/>
                    <a:pt x="537" y="1438"/>
                  </a:cubicBezTo>
                  <a:cubicBezTo>
                    <a:pt x="543" y="1437"/>
                    <a:pt x="546" y="1441"/>
                    <a:pt x="553" y="1439"/>
                  </a:cubicBezTo>
                  <a:cubicBezTo>
                    <a:pt x="555" y="1433"/>
                    <a:pt x="546" y="1439"/>
                    <a:pt x="546" y="1435"/>
                  </a:cubicBezTo>
                  <a:cubicBezTo>
                    <a:pt x="544" y="1432"/>
                    <a:pt x="548" y="1429"/>
                    <a:pt x="543" y="1427"/>
                  </a:cubicBezTo>
                  <a:cubicBezTo>
                    <a:pt x="541" y="1429"/>
                    <a:pt x="541" y="1432"/>
                    <a:pt x="542" y="1436"/>
                  </a:cubicBezTo>
                  <a:close/>
                  <a:moveTo>
                    <a:pt x="1444" y="1449"/>
                  </a:moveTo>
                  <a:cubicBezTo>
                    <a:pt x="1441" y="1449"/>
                    <a:pt x="1439" y="1448"/>
                    <a:pt x="1438" y="1446"/>
                  </a:cubicBezTo>
                  <a:cubicBezTo>
                    <a:pt x="1442" y="1442"/>
                    <a:pt x="1437" y="1437"/>
                    <a:pt x="1435" y="1435"/>
                  </a:cubicBezTo>
                  <a:cubicBezTo>
                    <a:pt x="1438" y="1442"/>
                    <a:pt x="1430" y="1445"/>
                    <a:pt x="1436" y="1450"/>
                  </a:cubicBezTo>
                  <a:cubicBezTo>
                    <a:pt x="1433" y="1450"/>
                    <a:pt x="1432" y="1452"/>
                    <a:pt x="1431" y="1454"/>
                  </a:cubicBezTo>
                  <a:cubicBezTo>
                    <a:pt x="1430" y="1454"/>
                    <a:pt x="1428" y="1455"/>
                    <a:pt x="1427" y="1457"/>
                  </a:cubicBezTo>
                  <a:cubicBezTo>
                    <a:pt x="1429" y="1457"/>
                    <a:pt x="1428" y="1459"/>
                    <a:pt x="1428" y="1462"/>
                  </a:cubicBezTo>
                  <a:cubicBezTo>
                    <a:pt x="1426" y="1461"/>
                    <a:pt x="1421" y="1463"/>
                    <a:pt x="1419" y="1462"/>
                  </a:cubicBezTo>
                  <a:cubicBezTo>
                    <a:pt x="1418" y="1461"/>
                    <a:pt x="1419" y="1458"/>
                    <a:pt x="1417" y="1458"/>
                  </a:cubicBezTo>
                  <a:cubicBezTo>
                    <a:pt x="1416" y="1461"/>
                    <a:pt x="1413" y="1462"/>
                    <a:pt x="1413" y="1465"/>
                  </a:cubicBezTo>
                  <a:cubicBezTo>
                    <a:pt x="1424" y="1463"/>
                    <a:pt x="1412" y="1477"/>
                    <a:pt x="1417" y="1479"/>
                  </a:cubicBezTo>
                  <a:cubicBezTo>
                    <a:pt x="1418" y="1478"/>
                    <a:pt x="1418" y="1476"/>
                    <a:pt x="1419" y="1474"/>
                  </a:cubicBezTo>
                  <a:cubicBezTo>
                    <a:pt x="1419" y="1474"/>
                    <a:pt x="1420" y="1474"/>
                    <a:pt x="1420" y="1474"/>
                  </a:cubicBezTo>
                  <a:cubicBezTo>
                    <a:pt x="1421" y="1472"/>
                    <a:pt x="1419" y="1466"/>
                    <a:pt x="1422" y="1465"/>
                  </a:cubicBezTo>
                  <a:cubicBezTo>
                    <a:pt x="1425" y="1465"/>
                    <a:pt x="1426" y="1466"/>
                    <a:pt x="1427" y="1468"/>
                  </a:cubicBezTo>
                  <a:cubicBezTo>
                    <a:pt x="1427" y="1472"/>
                    <a:pt x="1424" y="1473"/>
                    <a:pt x="1423" y="1476"/>
                  </a:cubicBezTo>
                  <a:cubicBezTo>
                    <a:pt x="1427" y="1477"/>
                    <a:pt x="1427" y="1481"/>
                    <a:pt x="1429" y="1484"/>
                  </a:cubicBezTo>
                  <a:cubicBezTo>
                    <a:pt x="1426" y="1484"/>
                    <a:pt x="1428" y="1491"/>
                    <a:pt x="1431" y="1490"/>
                  </a:cubicBezTo>
                  <a:cubicBezTo>
                    <a:pt x="1432" y="1485"/>
                    <a:pt x="1429" y="1475"/>
                    <a:pt x="1436" y="1476"/>
                  </a:cubicBezTo>
                  <a:cubicBezTo>
                    <a:pt x="1436" y="1472"/>
                    <a:pt x="1433" y="1472"/>
                    <a:pt x="1434" y="1468"/>
                  </a:cubicBezTo>
                  <a:cubicBezTo>
                    <a:pt x="1438" y="1467"/>
                    <a:pt x="1439" y="1463"/>
                    <a:pt x="1444" y="1463"/>
                  </a:cubicBezTo>
                  <a:cubicBezTo>
                    <a:pt x="1448" y="1465"/>
                    <a:pt x="1451" y="1469"/>
                    <a:pt x="1450" y="1477"/>
                  </a:cubicBezTo>
                  <a:cubicBezTo>
                    <a:pt x="1458" y="1475"/>
                    <a:pt x="1463" y="1474"/>
                    <a:pt x="1471" y="1476"/>
                  </a:cubicBezTo>
                  <a:cubicBezTo>
                    <a:pt x="1473" y="1473"/>
                    <a:pt x="1473" y="1469"/>
                    <a:pt x="1478" y="1470"/>
                  </a:cubicBezTo>
                  <a:cubicBezTo>
                    <a:pt x="1480" y="1471"/>
                    <a:pt x="1484" y="1471"/>
                    <a:pt x="1485" y="1474"/>
                  </a:cubicBezTo>
                  <a:cubicBezTo>
                    <a:pt x="1488" y="1477"/>
                    <a:pt x="1486" y="1484"/>
                    <a:pt x="1490" y="1485"/>
                  </a:cubicBezTo>
                  <a:cubicBezTo>
                    <a:pt x="1491" y="1483"/>
                    <a:pt x="1491" y="1482"/>
                    <a:pt x="1493" y="1481"/>
                  </a:cubicBezTo>
                  <a:cubicBezTo>
                    <a:pt x="1492" y="1489"/>
                    <a:pt x="1498" y="1481"/>
                    <a:pt x="1499" y="1487"/>
                  </a:cubicBezTo>
                  <a:cubicBezTo>
                    <a:pt x="1497" y="1487"/>
                    <a:pt x="1495" y="1487"/>
                    <a:pt x="1494" y="1489"/>
                  </a:cubicBezTo>
                  <a:cubicBezTo>
                    <a:pt x="1499" y="1489"/>
                    <a:pt x="1492" y="1491"/>
                    <a:pt x="1493" y="1493"/>
                  </a:cubicBezTo>
                  <a:cubicBezTo>
                    <a:pt x="1499" y="1493"/>
                    <a:pt x="1494" y="1497"/>
                    <a:pt x="1494" y="1498"/>
                  </a:cubicBezTo>
                  <a:cubicBezTo>
                    <a:pt x="1494" y="1497"/>
                    <a:pt x="1496" y="1501"/>
                    <a:pt x="1496" y="1501"/>
                  </a:cubicBezTo>
                  <a:cubicBezTo>
                    <a:pt x="1496" y="1503"/>
                    <a:pt x="1497" y="1504"/>
                    <a:pt x="1499" y="1504"/>
                  </a:cubicBezTo>
                  <a:cubicBezTo>
                    <a:pt x="1499" y="1499"/>
                    <a:pt x="1499" y="1494"/>
                    <a:pt x="1497" y="1490"/>
                  </a:cubicBezTo>
                  <a:cubicBezTo>
                    <a:pt x="1499" y="1490"/>
                    <a:pt x="1501" y="1489"/>
                    <a:pt x="1502" y="1489"/>
                  </a:cubicBezTo>
                  <a:cubicBezTo>
                    <a:pt x="1502" y="1495"/>
                    <a:pt x="1507" y="1498"/>
                    <a:pt x="1513" y="1495"/>
                  </a:cubicBezTo>
                  <a:cubicBezTo>
                    <a:pt x="1512" y="1499"/>
                    <a:pt x="1506" y="1498"/>
                    <a:pt x="1506" y="1503"/>
                  </a:cubicBezTo>
                  <a:cubicBezTo>
                    <a:pt x="1510" y="1503"/>
                    <a:pt x="1511" y="1506"/>
                    <a:pt x="1516" y="1504"/>
                  </a:cubicBezTo>
                  <a:cubicBezTo>
                    <a:pt x="1517" y="1500"/>
                    <a:pt x="1514" y="1499"/>
                    <a:pt x="1514" y="1495"/>
                  </a:cubicBezTo>
                  <a:cubicBezTo>
                    <a:pt x="1518" y="1495"/>
                    <a:pt x="1519" y="1494"/>
                    <a:pt x="1519" y="1490"/>
                  </a:cubicBezTo>
                  <a:cubicBezTo>
                    <a:pt x="1515" y="1489"/>
                    <a:pt x="1516" y="1490"/>
                    <a:pt x="1510" y="1489"/>
                  </a:cubicBezTo>
                  <a:cubicBezTo>
                    <a:pt x="1509" y="1490"/>
                    <a:pt x="1510" y="1493"/>
                    <a:pt x="1508" y="1493"/>
                  </a:cubicBezTo>
                  <a:cubicBezTo>
                    <a:pt x="1504" y="1491"/>
                    <a:pt x="1503" y="1487"/>
                    <a:pt x="1502" y="1482"/>
                  </a:cubicBezTo>
                  <a:cubicBezTo>
                    <a:pt x="1500" y="1482"/>
                    <a:pt x="1498" y="1481"/>
                    <a:pt x="1498" y="1479"/>
                  </a:cubicBezTo>
                  <a:cubicBezTo>
                    <a:pt x="1499" y="1479"/>
                    <a:pt x="1499" y="1478"/>
                    <a:pt x="1499" y="1476"/>
                  </a:cubicBezTo>
                  <a:cubicBezTo>
                    <a:pt x="1497" y="1476"/>
                    <a:pt x="1495" y="1476"/>
                    <a:pt x="1495" y="1474"/>
                  </a:cubicBezTo>
                  <a:cubicBezTo>
                    <a:pt x="1498" y="1475"/>
                    <a:pt x="1495" y="1469"/>
                    <a:pt x="1496" y="1466"/>
                  </a:cubicBezTo>
                  <a:cubicBezTo>
                    <a:pt x="1499" y="1466"/>
                    <a:pt x="1501" y="1465"/>
                    <a:pt x="1503" y="1463"/>
                  </a:cubicBezTo>
                  <a:cubicBezTo>
                    <a:pt x="1493" y="1463"/>
                    <a:pt x="1497" y="1449"/>
                    <a:pt x="1495" y="1446"/>
                  </a:cubicBezTo>
                  <a:cubicBezTo>
                    <a:pt x="1489" y="1445"/>
                    <a:pt x="1490" y="1451"/>
                    <a:pt x="1483" y="1449"/>
                  </a:cubicBezTo>
                  <a:cubicBezTo>
                    <a:pt x="1482" y="1442"/>
                    <a:pt x="1475" y="1441"/>
                    <a:pt x="1478" y="1435"/>
                  </a:cubicBezTo>
                  <a:cubicBezTo>
                    <a:pt x="1476" y="1435"/>
                    <a:pt x="1473" y="1435"/>
                    <a:pt x="1471" y="1435"/>
                  </a:cubicBezTo>
                  <a:cubicBezTo>
                    <a:pt x="1469" y="1439"/>
                    <a:pt x="1473" y="1439"/>
                    <a:pt x="1472" y="1444"/>
                  </a:cubicBezTo>
                  <a:cubicBezTo>
                    <a:pt x="1474" y="1444"/>
                    <a:pt x="1476" y="1444"/>
                    <a:pt x="1477" y="1446"/>
                  </a:cubicBezTo>
                  <a:cubicBezTo>
                    <a:pt x="1477" y="1449"/>
                    <a:pt x="1475" y="1451"/>
                    <a:pt x="1475" y="1454"/>
                  </a:cubicBezTo>
                  <a:cubicBezTo>
                    <a:pt x="1474" y="1458"/>
                    <a:pt x="1477" y="1463"/>
                    <a:pt x="1473" y="1466"/>
                  </a:cubicBezTo>
                  <a:cubicBezTo>
                    <a:pt x="1468" y="1465"/>
                    <a:pt x="1467" y="1469"/>
                    <a:pt x="1462" y="1468"/>
                  </a:cubicBezTo>
                  <a:cubicBezTo>
                    <a:pt x="1462" y="1466"/>
                    <a:pt x="1464" y="1466"/>
                    <a:pt x="1464" y="1463"/>
                  </a:cubicBezTo>
                  <a:cubicBezTo>
                    <a:pt x="1459" y="1460"/>
                    <a:pt x="1456" y="1456"/>
                    <a:pt x="1453" y="1450"/>
                  </a:cubicBezTo>
                  <a:cubicBezTo>
                    <a:pt x="1452" y="1449"/>
                    <a:pt x="1454" y="1446"/>
                    <a:pt x="1453" y="1444"/>
                  </a:cubicBezTo>
                  <a:cubicBezTo>
                    <a:pt x="1453" y="1444"/>
                    <a:pt x="1452" y="1444"/>
                    <a:pt x="1452" y="1443"/>
                  </a:cubicBezTo>
                  <a:cubicBezTo>
                    <a:pt x="1452" y="1442"/>
                    <a:pt x="1452" y="1440"/>
                    <a:pt x="1452" y="1439"/>
                  </a:cubicBezTo>
                  <a:cubicBezTo>
                    <a:pt x="1451" y="1439"/>
                    <a:pt x="1448" y="1440"/>
                    <a:pt x="1449" y="1438"/>
                  </a:cubicBezTo>
                  <a:cubicBezTo>
                    <a:pt x="1451" y="1438"/>
                    <a:pt x="1454" y="1432"/>
                    <a:pt x="1449" y="1433"/>
                  </a:cubicBezTo>
                  <a:cubicBezTo>
                    <a:pt x="1446" y="1437"/>
                    <a:pt x="1450" y="1448"/>
                    <a:pt x="1444" y="1449"/>
                  </a:cubicBezTo>
                  <a:close/>
                  <a:moveTo>
                    <a:pt x="1481" y="1455"/>
                  </a:moveTo>
                  <a:cubicBezTo>
                    <a:pt x="1482" y="1456"/>
                    <a:pt x="1483" y="1457"/>
                    <a:pt x="1484" y="1457"/>
                  </a:cubicBezTo>
                  <a:cubicBezTo>
                    <a:pt x="1484" y="1458"/>
                    <a:pt x="1482" y="1458"/>
                    <a:pt x="1482" y="1460"/>
                  </a:cubicBezTo>
                  <a:cubicBezTo>
                    <a:pt x="1481" y="1460"/>
                    <a:pt x="1481" y="1458"/>
                    <a:pt x="1479" y="1458"/>
                  </a:cubicBezTo>
                  <a:cubicBezTo>
                    <a:pt x="1480" y="1457"/>
                    <a:pt x="1481" y="1457"/>
                    <a:pt x="1481" y="1455"/>
                  </a:cubicBezTo>
                  <a:close/>
                  <a:moveTo>
                    <a:pt x="1482" y="1462"/>
                  </a:moveTo>
                  <a:cubicBezTo>
                    <a:pt x="1484" y="1462"/>
                    <a:pt x="1487" y="1462"/>
                    <a:pt x="1489" y="1462"/>
                  </a:cubicBezTo>
                  <a:cubicBezTo>
                    <a:pt x="1489" y="1463"/>
                    <a:pt x="1489" y="1464"/>
                    <a:pt x="1489" y="1465"/>
                  </a:cubicBezTo>
                  <a:cubicBezTo>
                    <a:pt x="1487" y="1465"/>
                    <a:pt x="1484" y="1465"/>
                    <a:pt x="1482" y="1465"/>
                  </a:cubicBezTo>
                  <a:cubicBezTo>
                    <a:pt x="1482" y="1464"/>
                    <a:pt x="1482" y="1463"/>
                    <a:pt x="1482" y="1462"/>
                  </a:cubicBezTo>
                  <a:close/>
                  <a:moveTo>
                    <a:pt x="1612" y="1435"/>
                  </a:moveTo>
                  <a:cubicBezTo>
                    <a:pt x="1610" y="1435"/>
                    <a:pt x="1609" y="1435"/>
                    <a:pt x="1607" y="1435"/>
                  </a:cubicBezTo>
                  <a:cubicBezTo>
                    <a:pt x="1606" y="1435"/>
                    <a:pt x="1604" y="1435"/>
                    <a:pt x="1604" y="1436"/>
                  </a:cubicBezTo>
                  <a:cubicBezTo>
                    <a:pt x="1606" y="1435"/>
                    <a:pt x="1612" y="1438"/>
                    <a:pt x="1612" y="1435"/>
                  </a:cubicBezTo>
                  <a:close/>
                  <a:moveTo>
                    <a:pt x="567" y="1439"/>
                  </a:moveTo>
                  <a:cubicBezTo>
                    <a:pt x="568" y="1439"/>
                    <a:pt x="570" y="1439"/>
                    <a:pt x="571" y="1439"/>
                  </a:cubicBezTo>
                  <a:cubicBezTo>
                    <a:pt x="574" y="1438"/>
                    <a:pt x="579" y="1439"/>
                    <a:pt x="581" y="1436"/>
                  </a:cubicBezTo>
                  <a:cubicBezTo>
                    <a:pt x="576" y="1438"/>
                    <a:pt x="566" y="1433"/>
                    <a:pt x="567" y="1439"/>
                  </a:cubicBezTo>
                  <a:close/>
                  <a:moveTo>
                    <a:pt x="288" y="1441"/>
                  </a:moveTo>
                  <a:cubicBezTo>
                    <a:pt x="289" y="1441"/>
                    <a:pt x="290" y="1441"/>
                    <a:pt x="291" y="1441"/>
                  </a:cubicBezTo>
                  <a:cubicBezTo>
                    <a:pt x="291" y="1440"/>
                    <a:pt x="291" y="1439"/>
                    <a:pt x="291" y="1438"/>
                  </a:cubicBezTo>
                  <a:cubicBezTo>
                    <a:pt x="290" y="1438"/>
                    <a:pt x="289" y="1438"/>
                    <a:pt x="288" y="1438"/>
                  </a:cubicBezTo>
                  <a:cubicBezTo>
                    <a:pt x="288" y="1439"/>
                    <a:pt x="288" y="1440"/>
                    <a:pt x="288" y="1441"/>
                  </a:cubicBezTo>
                  <a:close/>
                  <a:moveTo>
                    <a:pt x="697" y="1449"/>
                  </a:moveTo>
                  <a:cubicBezTo>
                    <a:pt x="701" y="1450"/>
                    <a:pt x="709" y="1447"/>
                    <a:pt x="705" y="1444"/>
                  </a:cubicBezTo>
                  <a:cubicBezTo>
                    <a:pt x="705" y="1446"/>
                    <a:pt x="702" y="1446"/>
                    <a:pt x="700" y="1446"/>
                  </a:cubicBezTo>
                  <a:cubicBezTo>
                    <a:pt x="700" y="1445"/>
                    <a:pt x="700" y="1444"/>
                    <a:pt x="699" y="1444"/>
                  </a:cubicBezTo>
                  <a:cubicBezTo>
                    <a:pt x="699" y="1446"/>
                    <a:pt x="698" y="1448"/>
                    <a:pt x="697" y="1449"/>
                  </a:cubicBezTo>
                  <a:close/>
                  <a:moveTo>
                    <a:pt x="988" y="1446"/>
                  </a:moveTo>
                  <a:cubicBezTo>
                    <a:pt x="990" y="1445"/>
                    <a:pt x="991" y="1451"/>
                    <a:pt x="990" y="1452"/>
                  </a:cubicBezTo>
                  <a:cubicBezTo>
                    <a:pt x="989" y="1453"/>
                    <a:pt x="985" y="1448"/>
                    <a:pt x="988" y="1446"/>
                  </a:cubicBezTo>
                  <a:close/>
                  <a:moveTo>
                    <a:pt x="1170" y="1446"/>
                  </a:moveTo>
                  <a:cubicBezTo>
                    <a:pt x="1177" y="1447"/>
                    <a:pt x="1168" y="1455"/>
                    <a:pt x="1170" y="1446"/>
                  </a:cubicBezTo>
                  <a:close/>
                  <a:moveTo>
                    <a:pt x="1261" y="1446"/>
                  </a:moveTo>
                  <a:cubicBezTo>
                    <a:pt x="1264" y="1448"/>
                    <a:pt x="1264" y="1452"/>
                    <a:pt x="1264" y="1457"/>
                  </a:cubicBezTo>
                  <a:cubicBezTo>
                    <a:pt x="1262" y="1454"/>
                    <a:pt x="1257" y="1450"/>
                    <a:pt x="1261" y="1446"/>
                  </a:cubicBezTo>
                  <a:close/>
                  <a:moveTo>
                    <a:pt x="568" y="1447"/>
                  </a:moveTo>
                  <a:cubicBezTo>
                    <a:pt x="571" y="1447"/>
                    <a:pt x="572" y="1456"/>
                    <a:pt x="567" y="1454"/>
                  </a:cubicBezTo>
                  <a:cubicBezTo>
                    <a:pt x="568" y="1452"/>
                    <a:pt x="569" y="1450"/>
                    <a:pt x="568" y="1447"/>
                  </a:cubicBezTo>
                  <a:close/>
                  <a:moveTo>
                    <a:pt x="287" y="1449"/>
                  </a:moveTo>
                  <a:cubicBezTo>
                    <a:pt x="296" y="1451"/>
                    <a:pt x="281" y="1456"/>
                    <a:pt x="287" y="1449"/>
                  </a:cubicBezTo>
                  <a:close/>
                  <a:moveTo>
                    <a:pt x="598" y="1452"/>
                  </a:moveTo>
                  <a:cubicBezTo>
                    <a:pt x="599" y="1452"/>
                    <a:pt x="600" y="1452"/>
                    <a:pt x="601" y="1452"/>
                  </a:cubicBezTo>
                  <a:cubicBezTo>
                    <a:pt x="601" y="1451"/>
                    <a:pt x="601" y="1450"/>
                    <a:pt x="601" y="1449"/>
                  </a:cubicBezTo>
                  <a:cubicBezTo>
                    <a:pt x="600" y="1449"/>
                    <a:pt x="599" y="1449"/>
                    <a:pt x="598" y="1449"/>
                  </a:cubicBezTo>
                  <a:cubicBezTo>
                    <a:pt x="598" y="1450"/>
                    <a:pt x="598" y="1451"/>
                    <a:pt x="598" y="1452"/>
                  </a:cubicBezTo>
                  <a:close/>
                  <a:moveTo>
                    <a:pt x="1067" y="1452"/>
                  </a:moveTo>
                  <a:cubicBezTo>
                    <a:pt x="1068" y="1448"/>
                    <a:pt x="1074" y="1451"/>
                    <a:pt x="1075" y="1452"/>
                  </a:cubicBezTo>
                  <a:cubicBezTo>
                    <a:pt x="1075" y="1456"/>
                    <a:pt x="1068" y="1453"/>
                    <a:pt x="1067" y="1452"/>
                  </a:cubicBezTo>
                  <a:close/>
                  <a:moveTo>
                    <a:pt x="1275" y="1463"/>
                  </a:moveTo>
                  <a:cubicBezTo>
                    <a:pt x="1274" y="1464"/>
                    <a:pt x="1265" y="1462"/>
                    <a:pt x="1270" y="1465"/>
                  </a:cubicBezTo>
                  <a:cubicBezTo>
                    <a:pt x="1277" y="1464"/>
                    <a:pt x="1274" y="1470"/>
                    <a:pt x="1280" y="1466"/>
                  </a:cubicBezTo>
                  <a:cubicBezTo>
                    <a:pt x="1280" y="1468"/>
                    <a:pt x="1281" y="1468"/>
                    <a:pt x="1281" y="1470"/>
                  </a:cubicBezTo>
                  <a:cubicBezTo>
                    <a:pt x="1281" y="1472"/>
                    <a:pt x="1279" y="1473"/>
                    <a:pt x="1279" y="1476"/>
                  </a:cubicBezTo>
                  <a:cubicBezTo>
                    <a:pt x="1281" y="1476"/>
                    <a:pt x="1284" y="1476"/>
                    <a:pt x="1284" y="1477"/>
                  </a:cubicBezTo>
                  <a:cubicBezTo>
                    <a:pt x="1287" y="1481"/>
                    <a:pt x="1284" y="1484"/>
                    <a:pt x="1284" y="1485"/>
                  </a:cubicBezTo>
                  <a:cubicBezTo>
                    <a:pt x="1284" y="1486"/>
                    <a:pt x="1287" y="1488"/>
                    <a:pt x="1287" y="1489"/>
                  </a:cubicBezTo>
                  <a:cubicBezTo>
                    <a:pt x="1288" y="1491"/>
                    <a:pt x="1287" y="1493"/>
                    <a:pt x="1290" y="1493"/>
                  </a:cubicBezTo>
                  <a:cubicBezTo>
                    <a:pt x="1287" y="1487"/>
                    <a:pt x="1292" y="1486"/>
                    <a:pt x="1293" y="1481"/>
                  </a:cubicBezTo>
                  <a:cubicBezTo>
                    <a:pt x="1291" y="1481"/>
                    <a:pt x="1289" y="1479"/>
                    <a:pt x="1289" y="1477"/>
                  </a:cubicBezTo>
                  <a:cubicBezTo>
                    <a:pt x="1293" y="1473"/>
                    <a:pt x="1293" y="1473"/>
                    <a:pt x="1292" y="1465"/>
                  </a:cubicBezTo>
                  <a:cubicBezTo>
                    <a:pt x="1288" y="1462"/>
                    <a:pt x="1280" y="1458"/>
                    <a:pt x="1277" y="1455"/>
                  </a:cubicBezTo>
                  <a:cubicBezTo>
                    <a:pt x="1276" y="1454"/>
                    <a:pt x="1277" y="1450"/>
                    <a:pt x="1275" y="1454"/>
                  </a:cubicBezTo>
                  <a:cubicBezTo>
                    <a:pt x="1274" y="1458"/>
                    <a:pt x="1277" y="1460"/>
                    <a:pt x="1275" y="1463"/>
                  </a:cubicBezTo>
                  <a:close/>
                  <a:moveTo>
                    <a:pt x="288" y="1457"/>
                  </a:moveTo>
                  <a:cubicBezTo>
                    <a:pt x="288" y="1456"/>
                    <a:pt x="294" y="1454"/>
                    <a:pt x="295" y="1455"/>
                  </a:cubicBezTo>
                  <a:cubicBezTo>
                    <a:pt x="295" y="1456"/>
                    <a:pt x="291" y="1460"/>
                    <a:pt x="288" y="1457"/>
                  </a:cubicBezTo>
                  <a:close/>
                  <a:moveTo>
                    <a:pt x="1215" y="1468"/>
                  </a:moveTo>
                  <a:cubicBezTo>
                    <a:pt x="1213" y="1469"/>
                    <a:pt x="1211" y="1470"/>
                    <a:pt x="1210" y="1471"/>
                  </a:cubicBezTo>
                  <a:cubicBezTo>
                    <a:pt x="1216" y="1470"/>
                    <a:pt x="1215" y="1478"/>
                    <a:pt x="1219" y="1479"/>
                  </a:cubicBezTo>
                  <a:cubicBezTo>
                    <a:pt x="1220" y="1475"/>
                    <a:pt x="1219" y="1473"/>
                    <a:pt x="1218" y="1471"/>
                  </a:cubicBezTo>
                  <a:cubicBezTo>
                    <a:pt x="1219" y="1468"/>
                    <a:pt x="1225" y="1471"/>
                    <a:pt x="1225" y="1468"/>
                  </a:cubicBezTo>
                  <a:cubicBezTo>
                    <a:pt x="1215" y="1471"/>
                    <a:pt x="1223" y="1455"/>
                    <a:pt x="1216" y="1455"/>
                  </a:cubicBezTo>
                  <a:cubicBezTo>
                    <a:pt x="1216" y="1460"/>
                    <a:pt x="1213" y="1462"/>
                    <a:pt x="1215" y="1468"/>
                  </a:cubicBezTo>
                  <a:close/>
                  <a:moveTo>
                    <a:pt x="1074" y="1489"/>
                  </a:moveTo>
                  <a:cubicBezTo>
                    <a:pt x="1071" y="1489"/>
                    <a:pt x="1073" y="1493"/>
                    <a:pt x="1071" y="1493"/>
                  </a:cubicBezTo>
                  <a:cubicBezTo>
                    <a:pt x="1067" y="1493"/>
                    <a:pt x="1066" y="1491"/>
                    <a:pt x="1061" y="1492"/>
                  </a:cubicBezTo>
                  <a:cubicBezTo>
                    <a:pt x="1061" y="1490"/>
                    <a:pt x="1059" y="1489"/>
                    <a:pt x="1058" y="1487"/>
                  </a:cubicBezTo>
                  <a:cubicBezTo>
                    <a:pt x="1057" y="1486"/>
                    <a:pt x="1058" y="1483"/>
                    <a:pt x="1057" y="1482"/>
                  </a:cubicBezTo>
                  <a:cubicBezTo>
                    <a:pt x="1056" y="1482"/>
                    <a:pt x="1054" y="1483"/>
                    <a:pt x="1054" y="1482"/>
                  </a:cubicBezTo>
                  <a:cubicBezTo>
                    <a:pt x="1051" y="1479"/>
                    <a:pt x="1050" y="1474"/>
                    <a:pt x="1046" y="1471"/>
                  </a:cubicBezTo>
                  <a:cubicBezTo>
                    <a:pt x="1047" y="1474"/>
                    <a:pt x="1044" y="1476"/>
                    <a:pt x="1044" y="1477"/>
                  </a:cubicBezTo>
                  <a:cubicBezTo>
                    <a:pt x="1044" y="1479"/>
                    <a:pt x="1046" y="1479"/>
                    <a:pt x="1046" y="1479"/>
                  </a:cubicBezTo>
                  <a:cubicBezTo>
                    <a:pt x="1046" y="1482"/>
                    <a:pt x="1047" y="1488"/>
                    <a:pt x="1047" y="1490"/>
                  </a:cubicBezTo>
                  <a:cubicBezTo>
                    <a:pt x="1049" y="1493"/>
                    <a:pt x="1054" y="1493"/>
                    <a:pt x="1052" y="1496"/>
                  </a:cubicBezTo>
                  <a:cubicBezTo>
                    <a:pt x="1057" y="1496"/>
                    <a:pt x="1065" y="1498"/>
                    <a:pt x="1068" y="1495"/>
                  </a:cubicBezTo>
                  <a:cubicBezTo>
                    <a:pt x="1071" y="1499"/>
                    <a:pt x="1081" y="1496"/>
                    <a:pt x="1083" y="1493"/>
                  </a:cubicBezTo>
                  <a:cubicBezTo>
                    <a:pt x="1083" y="1486"/>
                    <a:pt x="1079" y="1476"/>
                    <a:pt x="1083" y="1470"/>
                  </a:cubicBezTo>
                  <a:cubicBezTo>
                    <a:pt x="1081" y="1468"/>
                    <a:pt x="1078" y="1467"/>
                    <a:pt x="1077" y="1465"/>
                  </a:cubicBezTo>
                  <a:cubicBezTo>
                    <a:pt x="1078" y="1460"/>
                    <a:pt x="1073" y="1462"/>
                    <a:pt x="1074" y="1457"/>
                  </a:cubicBezTo>
                  <a:cubicBezTo>
                    <a:pt x="1072" y="1457"/>
                    <a:pt x="1071" y="1457"/>
                    <a:pt x="1069" y="1457"/>
                  </a:cubicBezTo>
                  <a:cubicBezTo>
                    <a:pt x="1070" y="1468"/>
                    <a:pt x="1074" y="1476"/>
                    <a:pt x="1074" y="1489"/>
                  </a:cubicBezTo>
                  <a:close/>
                  <a:moveTo>
                    <a:pt x="1170" y="1463"/>
                  </a:moveTo>
                  <a:cubicBezTo>
                    <a:pt x="1170" y="1465"/>
                    <a:pt x="1171" y="1464"/>
                    <a:pt x="1171" y="1465"/>
                  </a:cubicBezTo>
                  <a:cubicBezTo>
                    <a:pt x="1173" y="1467"/>
                    <a:pt x="1172" y="1468"/>
                    <a:pt x="1173" y="1471"/>
                  </a:cubicBezTo>
                  <a:cubicBezTo>
                    <a:pt x="1173" y="1474"/>
                    <a:pt x="1176" y="1475"/>
                    <a:pt x="1176" y="1477"/>
                  </a:cubicBezTo>
                  <a:cubicBezTo>
                    <a:pt x="1176" y="1478"/>
                    <a:pt x="1174" y="1478"/>
                    <a:pt x="1174" y="1481"/>
                  </a:cubicBezTo>
                  <a:cubicBezTo>
                    <a:pt x="1174" y="1481"/>
                    <a:pt x="1177" y="1483"/>
                    <a:pt x="1177" y="1484"/>
                  </a:cubicBezTo>
                  <a:cubicBezTo>
                    <a:pt x="1178" y="1486"/>
                    <a:pt x="1177" y="1491"/>
                    <a:pt x="1180" y="1492"/>
                  </a:cubicBezTo>
                  <a:cubicBezTo>
                    <a:pt x="1183" y="1487"/>
                    <a:pt x="1191" y="1488"/>
                    <a:pt x="1197" y="1487"/>
                  </a:cubicBezTo>
                  <a:cubicBezTo>
                    <a:pt x="1196" y="1476"/>
                    <a:pt x="1206" y="1478"/>
                    <a:pt x="1207" y="1470"/>
                  </a:cubicBezTo>
                  <a:cubicBezTo>
                    <a:pt x="1207" y="1466"/>
                    <a:pt x="1204" y="1466"/>
                    <a:pt x="1205" y="1462"/>
                  </a:cubicBezTo>
                  <a:cubicBezTo>
                    <a:pt x="1203" y="1461"/>
                    <a:pt x="1201" y="1462"/>
                    <a:pt x="1199" y="1463"/>
                  </a:cubicBezTo>
                  <a:cubicBezTo>
                    <a:pt x="1198" y="1464"/>
                    <a:pt x="1199" y="1467"/>
                    <a:pt x="1198" y="1468"/>
                  </a:cubicBezTo>
                  <a:cubicBezTo>
                    <a:pt x="1197" y="1468"/>
                    <a:pt x="1195" y="1467"/>
                    <a:pt x="1194" y="1468"/>
                  </a:cubicBezTo>
                  <a:cubicBezTo>
                    <a:pt x="1193" y="1470"/>
                    <a:pt x="1195" y="1475"/>
                    <a:pt x="1191" y="1474"/>
                  </a:cubicBezTo>
                  <a:cubicBezTo>
                    <a:pt x="1189" y="1470"/>
                    <a:pt x="1186" y="1468"/>
                    <a:pt x="1180" y="1468"/>
                  </a:cubicBezTo>
                  <a:cubicBezTo>
                    <a:pt x="1182" y="1462"/>
                    <a:pt x="1176" y="1465"/>
                    <a:pt x="1174" y="1463"/>
                  </a:cubicBezTo>
                  <a:cubicBezTo>
                    <a:pt x="1173" y="1462"/>
                    <a:pt x="1174" y="1459"/>
                    <a:pt x="1173" y="1458"/>
                  </a:cubicBezTo>
                  <a:cubicBezTo>
                    <a:pt x="1172" y="1458"/>
                    <a:pt x="1170" y="1459"/>
                    <a:pt x="1170" y="1458"/>
                  </a:cubicBezTo>
                  <a:cubicBezTo>
                    <a:pt x="1169" y="1458"/>
                    <a:pt x="1167" y="1455"/>
                    <a:pt x="1167" y="1458"/>
                  </a:cubicBezTo>
                  <a:cubicBezTo>
                    <a:pt x="1169" y="1459"/>
                    <a:pt x="1170" y="1460"/>
                    <a:pt x="1170" y="1463"/>
                  </a:cubicBezTo>
                  <a:close/>
                  <a:moveTo>
                    <a:pt x="1092" y="1474"/>
                  </a:moveTo>
                  <a:cubicBezTo>
                    <a:pt x="1092" y="1474"/>
                    <a:pt x="1090" y="1470"/>
                    <a:pt x="1088" y="1471"/>
                  </a:cubicBezTo>
                  <a:cubicBezTo>
                    <a:pt x="1088" y="1472"/>
                    <a:pt x="1088" y="1473"/>
                    <a:pt x="1088" y="1474"/>
                  </a:cubicBezTo>
                  <a:cubicBezTo>
                    <a:pt x="1087" y="1474"/>
                    <a:pt x="1086" y="1474"/>
                    <a:pt x="1086" y="1476"/>
                  </a:cubicBezTo>
                  <a:cubicBezTo>
                    <a:pt x="1091" y="1481"/>
                    <a:pt x="1096" y="1473"/>
                    <a:pt x="1102" y="1473"/>
                  </a:cubicBezTo>
                  <a:cubicBezTo>
                    <a:pt x="1107" y="1473"/>
                    <a:pt x="1110" y="1473"/>
                    <a:pt x="1114" y="1477"/>
                  </a:cubicBezTo>
                  <a:cubicBezTo>
                    <a:pt x="1114" y="1480"/>
                    <a:pt x="1111" y="1479"/>
                    <a:pt x="1111" y="1481"/>
                  </a:cubicBezTo>
                  <a:cubicBezTo>
                    <a:pt x="1114" y="1483"/>
                    <a:pt x="1114" y="1488"/>
                    <a:pt x="1115" y="1492"/>
                  </a:cubicBezTo>
                  <a:cubicBezTo>
                    <a:pt x="1123" y="1490"/>
                    <a:pt x="1122" y="1481"/>
                    <a:pt x="1120" y="1474"/>
                  </a:cubicBezTo>
                  <a:cubicBezTo>
                    <a:pt x="1120" y="1474"/>
                    <a:pt x="1117" y="1471"/>
                    <a:pt x="1117" y="1471"/>
                  </a:cubicBezTo>
                  <a:cubicBezTo>
                    <a:pt x="1115" y="1468"/>
                    <a:pt x="1113" y="1466"/>
                    <a:pt x="1114" y="1462"/>
                  </a:cubicBezTo>
                  <a:cubicBezTo>
                    <a:pt x="1108" y="1462"/>
                    <a:pt x="1110" y="1470"/>
                    <a:pt x="1103" y="1470"/>
                  </a:cubicBezTo>
                  <a:cubicBezTo>
                    <a:pt x="1099" y="1470"/>
                    <a:pt x="1100" y="1457"/>
                    <a:pt x="1095" y="1463"/>
                  </a:cubicBezTo>
                  <a:cubicBezTo>
                    <a:pt x="1100" y="1467"/>
                    <a:pt x="1096" y="1474"/>
                    <a:pt x="1092" y="1474"/>
                  </a:cubicBezTo>
                  <a:close/>
                  <a:moveTo>
                    <a:pt x="1137" y="1476"/>
                  </a:moveTo>
                  <a:cubicBezTo>
                    <a:pt x="1137" y="1478"/>
                    <a:pt x="1134" y="1482"/>
                    <a:pt x="1139" y="1481"/>
                  </a:cubicBezTo>
                  <a:cubicBezTo>
                    <a:pt x="1142" y="1481"/>
                    <a:pt x="1139" y="1476"/>
                    <a:pt x="1140" y="1474"/>
                  </a:cubicBezTo>
                  <a:cubicBezTo>
                    <a:pt x="1141" y="1473"/>
                    <a:pt x="1144" y="1475"/>
                    <a:pt x="1143" y="1473"/>
                  </a:cubicBezTo>
                  <a:cubicBezTo>
                    <a:pt x="1142" y="1472"/>
                    <a:pt x="1141" y="1471"/>
                    <a:pt x="1140" y="1470"/>
                  </a:cubicBezTo>
                  <a:cubicBezTo>
                    <a:pt x="1137" y="1466"/>
                    <a:pt x="1143" y="1462"/>
                    <a:pt x="1137" y="1462"/>
                  </a:cubicBezTo>
                  <a:cubicBezTo>
                    <a:pt x="1137" y="1465"/>
                    <a:pt x="1137" y="1471"/>
                    <a:pt x="1137" y="1476"/>
                  </a:cubicBezTo>
                  <a:close/>
                  <a:moveTo>
                    <a:pt x="1241" y="1476"/>
                  </a:moveTo>
                  <a:cubicBezTo>
                    <a:pt x="1243" y="1476"/>
                    <a:pt x="1245" y="1477"/>
                    <a:pt x="1245" y="1479"/>
                  </a:cubicBezTo>
                  <a:cubicBezTo>
                    <a:pt x="1244" y="1482"/>
                    <a:pt x="1236" y="1478"/>
                    <a:pt x="1235" y="1482"/>
                  </a:cubicBezTo>
                  <a:cubicBezTo>
                    <a:pt x="1237" y="1482"/>
                    <a:pt x="1236" y="1486"/>
                    <a:pt x="1236" y="1489"/>
                  </a:cubicBezTo>
                  <a:cubicBezTo>
                    <a:pt x="1246" y="1490"/>
                    <a:pt x="1250" y="1486"/>
                    <a:pt x="1252" y="1479"/>
                  </a:cubicBezTo>
                  <a:cubicBezTo>
                    <a:pt x="1243" y="1478"/>
                    <a:pt x="1249" y="1472"/>
                    <a:pt x="1249" y="1468"/>
                  </a:cubicBezTo>
                  <a:cubicBezTo>
                    <a:pt x="1248" y="1466"/>
                    <a:pt x="1246" y="1464"/>
                    <a:pt x="1246" y="1463"/>
                  </a:cubicBezTo>
                  <a:cubicBezTo>
                    <a:pt x="1245" y="1462"/>
                    <a:pt x="1245" y="1461"/>
                    <a:pt x="1242" y="1462"/>
                  </a:cubicBezTo>
                  <a:cubicBezTo>
                    <a:pt x="1242" y="1470"/>
                    <a:pt x="1242" y="1470"/>
                    <a:pt x="1241" y="1476"/>
                  </a:cubicBezTo>
                  <a:close/>
                  <a:moveTo>
                    <a:pt x="1252" y="1471"/>
                  </a:moveTo>
                  <a:cubicBezTo>
                    <a:pt x="1253" y="1477"/>
                    <a:pt x="1257" y="1483"/>
                    <a:pt x="1252" y="1487"/>
                  </a:cubicBezTo>
                  <a:cubicBezTo>
                    <a:pt x="1256" y="1488"/>
                    <a:pt x="1256" y="1493"/>
                    <a:pt x="1262" y="1492"/>
                  </a:cubicBezTo>
                  <a:cubicBezTo>
                    <a:pt x="1263" y="1487"/>
                    <a:pt x="1262" y="1481"/>
                    <a:pt x="1269" y="1482"/>
                  </a:cubicBezTo>
                  <a:cubicBezTo>
                    <a:pt x="1269" y="1476"/>
                    <a:pt x="1261" y="1479"/>
                    <a:pt x="1261" y="1474"/>
                  </a:cubicBezTo>
                  <a:cubicBezTo>
                    <a:pt x="1260" y="1471"/>
                    <a:pt x="1261" y="1468"/>
                    <a:pt x="1263" y="1466"/>
                  </a:cubicBezTo>
                  <a:cubicBezTo>
                    <a:pt x="1265" y="1467"/>
                    <a:pt x="1263" y="1460"/>
                    <a:pt x="1259" y="1462"/>
                  </a:cubicBezTo>
                  <a:cubicBezTo>
                    <a:pt x="1257" y="1465"/>
                    <a:pt x="1253" y="1469"/>
                    <a:pt x="1252" y="1471"/>
                  </a:cubicBezTo>
                  <a:close/>
                  <a:moveTo>
                    <a:pt x="865" y="1465"/>
                  </a:moveTo>
                  <a:cubicBezTo>
                    <a:pt x="870" y="1466"/>
                    <a:pt x="866" y="1471"/>
                    <a:pt x="862" y="1471"/>
                  </a:cubicBezTo>
                  <a:cubicBezTo>
                    <a:pt x="862" y="1469"/>
                    <a:pt x="864" y="1467"/>
                    <a:pt x="865" y="1465"/>
                  </a:cubicBezTo>
                  <a:close/>
                  <a:moveTo>
                    <a:pt x="979" y="1476"/>
                  </a:moveTo>
                  <a:cubicBezTo>
                    <a:pt x="978" y="1476"/>
                    <a:pt x="975" y="1476"/>
                    <a:pt x="975" y="1477"/>
                  </a:cubicBezTo>
                  <a:cubicBezTo>
                    <a:pt x="978" y="1478"/>
                    <a:pt x="975" y="1483"/>
                    <a:pt x="973" y="1482"/>
                  </a:cubicBezTo>
                  <a:cubicBezTo>
                    <a:pt x="971" y="1482"/>
                    <a:pt x="967" y="1483"/>
                    <a:pt x="967" y="1481"/>
                  </a:cubicBezTo>
                  <a:cubicBezTo>
                    <a:pt x="968" y="1478"/>
                    <a:pt x="972" y="1476"/>
                    <a:pt x="967" y="1474"/>
                  </a:cubicBezTo>
                  <a:cubicBezTo>
                    <a:pt x="965" y="1478"/>
                    <a:pt x="962" y="1479"/>
                    <a:pt x="962" y="1485"/>
                  </a:cubicBezTo>
                  <a:cubicBezTo>
                    <a:pt x="960" y="1488"/>
                    <a:pt x="955" y="1489"/>
                    <a:pt x="953" y="1492"/>
                  </a:cubicBezTo>
                  <a:cubicBezTo>
                    <a:pt x="956" y="1493"/>
                    <a:pt x="959" y="1495"/>
                    <a:pt x="958" y="1500"/>
                  </a:cubicBezTo>
                  <a:cubicBezTo>
                    <a:pt x="961" y="1500"/>
                    <a:pt x="962" y="1496"/>
                    <a:pt x="964" y="1495"/>
                  </a:cubicBezTo>
                  <a:cubicBezTo>
                    <a:pt x="966" y="1494"/>
                    <a:pt x="968" y="1494"/>
                    <a:pt x="970" y="1493"/>
                  </a:cubicBezTo>
                  <a:cubicBezTo>
                    <a:pt x="970" y="1493"/>
                    <a:pt x="970" y="1492"/>
                    <a:pt x="970" y="1492"/>
                  </a:cubicBezTo>
                  <a:cubicBezTo>
                    <a:pt x="971" y="1490"/>
                    <a:pt x="975" y="1491"/>
                    <a:pt x="976" y="1490"/>
                  </a:cubicBezTo>
                  <a:cubicBezTo>
                    <a:pt x="979" y="1490"/>
                    <a:pt x="978" y="1494"/>
                    <a:pt x="979" y="1495"/>
                  </a:cubicBezTo>
                  <a:cubicBezTo>
                    <a:pt x="980" y="1495"/>
                    <a:pt x="982" y="1495"/>
                    <a:pt x="983" y="1495"/>
                  </a:cubicBezTo>
                  <a:cubicBezTo>
                    <a:pt x="983" y="1495"/>
                    <a:pt x="983" y="1498"/>
                    <a:pt x="984" y="1498"/>
                  </a:cubicBezTo>
                  <a:cubicBezTo>
                    <a:pt x="986" y="1499"/>
                    <a:pt x="988" y="1499"/>
                    <a:pt x="990" y="1500"/>
                  </a:cubicBezTo>
                  <a:cubicBezTo>
                    <a:pt x="992" y="1496"/>
                    <a:pt x="993" y="1493"/>
                    <a:pt x="995" y="1490"/>
                  </a:cubicBezTo>
                  <a:cubicBezTo>
                    <a:pt x="989" y="1491"/>
                    <a:pt x="994" y="1487"/>
                    <a:pt x="993" y="1484"/>
                  </a:cubicBezTo>
                  <a:cubicBezTo>
                    <a:pt x="991" y="1482"/>
                    <a:pt x="989" y="1482"/>
                    <a:pt x="987" y="1479"/>
                  </a:cubicBezTo>
                  <a:cubicBezTo>
                    <a:pt x="988" y="1480"/>
                    <a:pt x="989" y="1477"/>
                    <a:pt x="989" y="1476"/>
                  </a:cubicBezTo>
                  <a:cubicBezTo>
                    <a:pt x="989" y="1476"/>
                    <a:pt x="986" y="1474"/>
                    <a:pt x="986" y="1474"/>
                  </a:cubicBezTo>
                  <a:cubicBezTo>
                    <a:pt x="985" y="1474"/>
                    <a:pt x="984" y="1472"/>
                    <a:pt x="982" y="1471"/>
                  </a:cubicBezTo>
                  <a:cubicBezTo>
                    <a:pt x="986" y="1471"/>
                    <a:pt x="983" y="1464"/>
                    <a:pt x="981" y="1465"/>
                  </a:cubicBezTo>
                  <a:cubicBezTo>
                    <a:pt x="982" y="1470"/>
                    <a:pt x="979" y="1471"/>
                    <a:pt x="979" y="1476"/>
                  </a:cubicBezTo>
                  <a:close/>
                  <a:moveTo>
                    <a:pt x="1030" y="1466"/>
                  </a:moveTo>
                  <a:cubicBezTo>
                    <a:pt x="1030" y="1469"/>
                    <a:pt x="1032" y="1470"/>
                    <a:pt x="1032" y="1473"/>
                  </a:cubicBezTo>
                  <a:cubicBezTo>
                    <a:pt x="1029" y="1475"/>
                    <a:pt x="1030" y="1473"/>
                    <a:pt x="1026" y="1473"/>
                  </a:cubicBezTo>
                  <a:cubicBezTo>
                    <a:pt x="1024" y="1475"/>
                    <a:pt x="1023" y="1479"/>
                    <a:pt x="1021" y="1482"/>
                  </a:cubicBezTo>
                  <a:cubicBezTo>
                    <a:pt x="1027" y="1481"/>
                    <a:pt x="1031" y="1477"/>
                    <a:pt x="1035" y="1482"/>
                  </a:cubicBezTo>
                  <a:cubicBezTo>
                    <a:pt x="1031" y="1474"/>
                    <a:pt x="1038" y="1474"/>
                    <a:pt x="1038" y="1466"/>
                  </a:cubicBezTo>
                  <a:cubicBezTo>
                    <a:pt x="1036" y="1464"/>
                    <a:pt x="1032" y="1464"/>
                    <a:pt x="1030" y="1466"/>
                  </a:cubicBezTo>
                  <a:close/>
                  <a:moveTo>
                    <a:pt x="739" y="1473"/>
                  </a:moveTo>
                  <a:cubicBezTo>
                    <a:pt x="739" y="1471"/>
                    <a:pt x="746" y="1468"/>
                    <a:pt x="741" y="1466"/>
                  </a:cubicBezTo>
                  <a:cubicBezTo>
                    <a:pt x="742" y="1472"/>
                    <a:pt x="732" y="1467"/>
                    <a:pt x="732" y="1471"/>
                  </a:cubicBezTo>
                  <a:cubicBezTo>
                    <a:pt x="736" y="1470"/>
                    <a:pt x="736" y="1473"/>
                    <a:pt x="739" y="1473"/>
                  </a:cubicBezTo>
                  <a:close/>
                  <a:moveTo>
                    <a:pt x="1154" y="1485"/>
                  </a:moveTo>
                  <a:cubicBezTo>
                    <a:pt x="1153" y="1485"/>
                    <a:pt x="1152" y="1485"/>
                    <a:pt x="1151" y="1485"/>
                  </a:cubicBezTo>
                  <a:cubicBezTo>
                    <a:pt x="1152" y="1489"/>
                    <a:pt x="1152" y="1494"/>
                    <a:pt x="1157" y="1493"/>
                  </a:cubicBezTo>
                  <a:cubicBezTo>
                    <a:pt x="1156" y="1489"/>
                    <a:pt x="1160" y="1490"/>
                    <a:pt x="1162" y="1489"/>
                  </a:cubicBezTo>
                  <a:cubicBezTo>
                    <a:pt x="1162" y="1479"/>
                    <a:pt x="1155" y="1478"/>
                    <a:pt x="1159" y="1470"/>
                  </a:cubicBezTo>
                  <a:cubicBezTo>
                    <a:pt x="1156" y="1470"/>
                    <a:pt x="1156" y="1467"/>
                    <a:pt x="1154" y="1466"/>
                  </a:cubicBezTo>
                  <a:cubicBezTo>
                    <a:pt x="1153" y="1473"/>
                    <a:pt x="1152" y="1478"/>
                    <a:pt x="1154" y="1485"/>
                  </a:cubicBezTo>
                  <a:close/>
                  <a:moveTo>
                    <a:pt x="509" y="1470"/>
                  </a:moveTo>
                  <a:cubicBezTo>
                    <a:pt x="509" y="1473"/>
                    <a:pt x="503" y="1468"/>
                    <a:pt x="501" y="1468"/>
                  </a:cubicBezTo>
                  <a:cubicBezTo>
                    <a:pt x="500" y="1475"/>
                    <a:pt x="515" y="1475"/>
                    <a:pt x="509" y="1470"/>
                  </a:cubicBezTo>
                  <a:close/>
                  <a:moveTo>
                    <a:pt x="893" y="1468"/>
                  </a:moveTo>
                  <a:cubicBezTo>
                    <a:pt x="895" y="1469"/>
                    <a:pt x="896" y="1470"/>
                    <a:pt x="896" y="1473"/>
                  </a:cubicBezTo>
                  <a:cubicBezTo>
                    <a:pt x="894" y="1472"/>
                    <a:pt x="893" y="1471"/>
                    <a:pt x="893" y="1468"/>
                  </a:cubicBezTo>
                  <a:close/>
                  <a:moveTo>
                    <a:pt x="569" y="1471"/>
                  </a:moveTo>
                  <a:cubicBezTo>
                    <a:pt x="573" y="1471"/>
                    <a:pt x="573" y="1477"/>
                    <a:pt x="571" y="1479"/>
                  </a:cubicBezTo>
                  <a:cubicBezTo>
                    <a:pt x="569" y="1477"/>
                    <a:pt x="567" y="1473"/>
                    <a:pt x="569" y="1471"/>
                  </a:cubicBezTo>
                  <a:close/>
                  <a:moveTo>
                    <a:pt x="295" y="1473"/>
                  </a:moveTo>
                  <a:cubicBezTo>
                    <a:pt x="298" y="1473"/>
                    <a:pt x="300" y="1473"/>
                    <a:pt x="303" y="1473"/>
                  </a:cubicBezTo>
                  <a:cubicBezTo>
                    <a:pt x="306" y="1478"/>
                    <a:pt x="293" y="1478"/>
                    <a:pt x="295" y="1473"/>
                  </a:cubicBezTo>
                  <a:close/>
                  <a:moveTo>
                    <a:pt x="453" y="1474"/>
                  </a:moveTo>
                  <a:cubicBezTo>
                    <a:pt x="455" y="1469"/>
                    <a:pt x="458" y="1475"/>
                    <a:pt x="459" y="1476"/>
                  </a:cubicBezTo>
                  <a:cubicBezTo>
                    <a:pt x="458" y="1481"/>
                    <a:pt x="454" y="1475"/>
                    <a:pt x="453" y="1474"/>
                  </a:cubicBezTo>
                  <a:close/>
                  <a:moveTo>
                    <a:pt x="938" y="1482"/>
                  </a:moveTo>
                  <a:cubicBezTo>
                    <a:pt x="939" y="1483"/>
                    <a:pt x="936" y="1489"/>
                    <a:pt x="939" y="1489"/>
                  </a:cubicBezTo>
                  <a:cubicBezTo>
                    <a:pt x="943" y="1486"/>
                    <a:pt x="943" y="1481"/>
                    <a:pt x="944" y="1476"/>
                  </a:cubicBezTo>
                  <a:cubicBezTo>
                    <a:pt x="941" y="1476"/>
                    <a:pt x="940" y="1474"/>
                    <a:pt x="938" y="1474"/>
                  </a:cubicBezTo>
                  <a:cubicBezTo>
                    <a:pt x="936" y="1479"/>
                    <a:pt x="936" y="1481"/>
                    <a:pt x="938" y="1482"/>
                  </a:cubicBezTo>
                  <a:close/>
                  <a:moveTo>
                    <a:pt x="393" y="1482"/>
                  </a:moveTo>
                  <a:cubicBezTo>
                    <a:pt x="393" y="1480"/>
                    <a:pt x="393" y="1478"/>
                    <a:pt x="390" y="1479"/>
                  </a:cubicBezTo>
                  <a:cubicBezTo>
                    <a:pt x="389" y="1483"/>
                    <a:pt x="393" y="1482"/>
                    <a:pt x="393" y="1485"/>
                  </a:cubicBezTo>
                  <a:cubicBezTo>
                    <a:pt x="393" y="1487"/>
                    <a:pt x="389" y="1486"/>
                    <a:pt x="387" y="1487"/>
                  </a:cubicBezTo>
                  <a:cubicBezTo>
                    <a:pt x="386" y="1488"/>
                    <a:pt x="388" y="1492"/>
                    <a:pt x="387" y="1493"/>
                  </a:cubicBezTo>
                  <a:cubicBezTo>
                    <a:pt x="387" y="1495"/>
                    <a:pt x="381" y="1492"/>
                    <a:pt x="383" y="1496"/>
                  </a:cubicBezTo>
                  <a:cubicBezTo>
                    <a:pt x="390" y="1499"/>
                    <a:pt x="390" y="1496"/>
                    <a:pt x="397" y="1495"/>
                  </a:cubicBezTo>
                  <a:cubicBezTo>
                    <a:pt x="397" y="1491"/>
                    <a:pt x="394" y="1491"/>
                    <a:pt x="395" y="1487"/>
                  </a:cubicBezTo>
                  <a:cubicBezTo>
                    <a:pt x="396" y="1487"/>
                    <a:pt x="397" y="1486"/>
                    <a:pt x="398" y="1485"/>
                  </a:cubicBezTo>
                  <a:cubicBezTo>
                    <a:pt x="403" y="1484"/>
                    <a:pt x="401" y="1490"/>
                    <a:pt x="406" y="1489"/>
                  </a:cubicBezTo>
                  <a:cubicBezTo>
                    <a:pt x="406" y="1483"/>
                    <a:pt x="398" y="1486"/>
                    <a:pt x="398" y="1481"/>
                  </a:cubicBezTo>
                  <a:cubicBezTo>
                    <a:pt x="398" y="1478"/>
                    <a:pt x="398" y="1475"/>
                    <a:pt x="395" y="1476"/>
                  </a:cubicBezTo>
                  <a:cubicBezTo>
                    <a:pt x="389" y="1476"/>
                    <a:pt x="399" y="1482"/>
                    <a:pt x="393" y="1482"/>
                  </a:cubicBezTo>
                  <a:close/>
                  <a:moveTo>
                    <a:pt x="1528" y="1484"/>
                  </a:moveTo>
                  <a:cubicBezTo>
                    <a:pt x="1534" y="1482"/>
                    <a:pt x="1531" y="1488"/>
                    <a:pt x="1531" y="1490"/>
                  </a:cubicBezTo>
                  <a:cubicBezTo>
                    <a:pt x="1532" y="1491"/>
                    <a:pt x="1534" y="1491"/>
                    <a:pt x="1534" y="1492"/>
                  </a:cubicBezTo>
                  <a:cubicBezTo>
                    <a:pt x="1535" y="1493"/>
                    <a:pt x="1534" y="1495"/>
                    <a:pt x="1534" y="1496"/>
                  </a:cubicBezTo>
                  <a:cubicBezTo>
                    <a:pt x="1535" y="1498"/>
                    <a:pt x="1538" y="1497"/>
                    <a:pt x="1539" y="1498"/>
                  </a:cubicBezTo>
                  <a:cubicBezTo>
                    <a:pt x="1540" y="1499"/>
                    <a:pt x="1539" y="1503"/>
                    <a:pt x="1542" y="1501"/>
                  </a:cubicBezTo>
                  <a:cubicBezTo>
                    <a:pt x="1545" y="1498"/>
                    <a:pt x="1543" y="1495"/>
                    <a:pt x="1542" y="1492"/>
                  </a:cubicBezTo>
                  <a:cubicBezTo>
                    <a:pt x="1540" y="1491"/>
                    <a:pt x="1539" y="1490"/>
                    <a:pt x="1538" y="1489"/>
                  </a:cubicBezTo>
                  <a:cubicBezTo>
                    <a:pt x="1539" y="1483"/>
                    <a:pt x="1535" y="1482"/>
                    <a:pt x="1536" y="1477"/>
                  </a:cubicBezTo>
                  <a:cubicBezTo>
                    <a:pt x="1536" y="1476"/>
                    <a:pt x="1536" y="1476"/>
                    <a:pt x="1535" y="1476"/>
                  </a:cubicBezTo>
                  <a:cubicBezTo>
                    <a:pt x="1534" y="1479"/>
                    <a:pt x="1529" y="1479"/>
                    <a:pt x="1528" y="1484"/>
                  </a:cubicBezTo>
                  <a:close/>
                  <a:moveTo>
                    <a:pt x="342" y="1485"/>
                  </a:moveTo>
                  <a:cubicBezTo>
                    <a:pt x="351" y="1486"/>
                    <a:pt x="342" y="1496"/>
                    <a:pt x="350" y="1496"/>
                  </a:cubicBezTo>
                  <a:cubicBezTo>
                    <a:pt x="349" y="1491"/>
                    <a:pt x="353" y="1492"/>
                    <a:pt x="353" y="1489"/>
                  </a:cubicBezTo>
                  <a:cubicBezTo>
                    <a:pt x="346" y="1487"/>
                    <a:pt x="350" y="1484"/>
                    <a:pt x="350" y="1477"/>
                  </a:cubicBezTo>
                  <a:cubicBezTo>
                    <a:pt x="348" y="1477"/>
                    <a:pt x="347" y="1477"/>
                    <a:pt x="345" y="1477"/>
                  </a:cubicBezTo>
                  <a:cubicBezTo>
                    <a:pt x="347" y="1482"/>
                    <a:pt x="344" y="1483"/>
                    <a:pt x="342" y="1485"/>
                  </a:cubicBezTo>
                  <a:close/>
                  <a:moveTo>
                    <a:pt x="1010" y="1479"/>
                  </a:moveTo>
                  <a:cubicBezTo>
                    <a:pt x="1009" y="1488"/>
                    <a:pt x="1017" y="1480"/>
                    <a:pt x="1010" y="1479"/>
                  </a:cubicBezTo>
                  <a:close/>
                  <a:moveTo>
                    <a:pt x="1224" y="1489"/>
                  </a:moveTo>
                  <a:cubicBezTo>
                    <a:pt x="1225" y="1486"/>
                    <a:pt x="1227" y="1484"/>
                    <a:pt x="1228" y="1481"/>
                  </a:cubicBezTo>
                  <a:cubicBezTo>
                    <a:pt x="1225" y="1481"/>
                    <a:pt x="1225" y="1479"/>
                    <a:pt x="1222" y="1479"/>
                  </a:cubicBezTo>
                  <a:cubicBezTo>
                    <a:pt x="1220" y="1481"/>
                    <a:pt x="1219" y="1489"/>
                    <a:pt x="1224" y="1489"/>
                  </a:cubicBezTo>
                  <a:close/>
                  <a:moveTo>
                    <a:pt x="1366" y="1492"/>
                  </a:moveTo>
                  <a:cubicBezTo>
                    <a:pt x="1366" y="1495"/>
                    <a:pt x="1362" y="1494"/>
                    <a:pt x="1363" y="1498"/>
                  </a:cubicBezTo>
                  <a:cubicBezTo>
                    <a:pt x="1366" y="1499"/>
                    <a:pt x="1366" y="1503"/>
                    <a:pt x="1370" y="1501"/>
                  </a:cubicBezTo>
                  <a:cubicBezTo>
                    <a:pt x="1369" y="1496"/>
                    <a:pt x="1373" y="1497"/>
                    <a:pt x="1372" y="1492"/>
                  </a:cubicBezTo>
                  <a:cubicBezTo>
                    <a:pt x="1370" y="1489"/>
                    <a:pt x="1368" y="1487"/>
                    <a:pt x="1366" y="1485"/>
                  </a:cubicBezTo>
                  <a:cubicBezTo>
                    <a:pt x="1366" y="1482"/>
                    <a:pt x="1366" y="1479"/>
                    <a:pt x="1363" y="1479"/>
                  </a:cubicBezTo>
                  <a:cubicBezTo>
                    <a:pt x="1365" y="1485"/>
                    <a:pt x="1361" y="1488"/>
                    <a:pt x="1366" y="1492"/>
                  </a:cubicBezTo>
                  <a:close/>
                  <a:moveTo>
                    <a:pt x="1450" y="1479"/>
                  </a:moveTo>
                  <a:cubicBezTo>
                    <a:pt x="1454" y="1477"/>
                    <a:pt x="1454" y="1486"/>
                    <a:pt x="1450" y="1484"/>
                  </a:cubicBezTo>
                  <a:cubicBezTo>
                    <a:pt x="1450" y="1482"/>
                    <a:pt x="1450" y="1481"/>
                    <a:pt x="1450" y="1479"/>
                  </a:cubicBezTo>
                  <a:close/>
                  <a:moveTo>
                    <a:pt x="1460" y="1485"/>
                  </a:moveTo>
                  <a:cubicBezTo>
                    <a:pt x="1465" y="1484"/>
                    <a:pt x="1465" y="1484"/>
                    <a:pt x="1470" y="1485"/>
                  </a:cubicBezTo>
                  <a:cubicBezTo>
                    <a:pt x="1472" y="1474"/>
                    <a:pt x="1462" y="1484"/>
                    <a:pt x="1457" y="1479"/>
                  </a:cubicBezTo>
                  <a:cubicBezTo>
                    <a:pt x="1455" y="1484"/>
                    <a:pt x="1462" y="1480"/>
                    <a:pt x="1460" y="1485"/>
                  </a:cubicBezTo>
                  <a:close/>
                  <a:moveTo>
                    <a:pt x="1737" y="1484"/>
                  </a:moveTo>
                  <a:cubicBezTo>
                    <a:pt x="1737" y="1483"/>
                    <a:pt x="1737" y="1482"/>
                    <a:pt x="1739" y="1482"/>
                  </a:cubicBezTo>
                  <a:cubicBezTo>
                    <a:pt x="1739" y="1480"/>
                    <a:pt x="1738" y="1478"/>
                    <a:pt x="1736" y="1479"/>
                  </a:cubicBezTo>
                  <a:cubicBezTo>
                    <a:pt x="1736" y="1481"/>
                    <a:pt x="1735" y="1484"/>
                    <a:pt x="1737" y="1484"/>
                  </a:cubicBezTo>
                  <a:close/>
                  <a:moveTo>
                    <a:pt x="561" y="1492"/>
                  </a:moveTo>
                  <a:cubicBezTo>
                    <a:pt x="560" y="1494"/>
                    <a:pt x="557" y="1495"/>
                    <a:pt x="558" y="1496"/>
                  </a:cubicBezTo>
                  <a:cubicBezTo>
                    <a:pt x="558" y="1497"/>
                    <a:pt x="561" y="1498"/>
                    <a:pt x="561" y="1498"/>
                  </a:cubicBezTo>
                  <a:cubicBezTo>
                    <a:pt x="561" y="1499"/>
                    <a:pt x="562" y="1503"/>
                    <a:pt x="562" y="1503"/>
                  </a:cubicBezTo>
                  <a:cubicBezTo>
                    <a:pt x="563" y="1504"/>
                    <a:pt x="562" y="1506"/>
                    <a:pt x="563" y="1508"/>
                  </a:cubicBezTo>
                  <a:cubicBezTo>
                    <a:pt x="565" y="1507"/>
                    <a:pt x="571" y="1509"/>
                    <a:pt x="570" y="1506"/>
                  </a:cubicBezTo>
                  <a:cubicBezTo>
                    <a:pt x="562" y="1508"/>
                    <a:pt x="567" y="1500"/>
                    <a:pt x="568" y="1498"/>
                  </a:cubicBezTo>
                  <a:cubicBezTo>
                    <a:pt x="565" y="1498"/>
                    <a:pt x="563" y="1497"/>
                    <a:pt x="564" y="1493"/>
                  </a:cubicBezTo>
                  <a:cubicBezTo>
                    <a:pt x="563" y="1489"/>
                    <a:pt x="571" y="1485"/>
                    <a:pt x="566" y="1482"/>
                  </a:cubicBezTo>
                  <a:cubicBezTo>
                    <a:pt x="565" y="1487"/>
                    <a:pt x="562" y="1480"/>
                    <a:pt x="560" y="1481"/>
                  </a:cubicBezTo>
                  <a:cubicBezTo>
                    <a:pt x="556" y="1484"/>
                    <a:pt x="561" y="1488"/>
                    <a:pt x="561" y="1492"/>
                  </a:cubicBezTo>
                  <a:close/>
                  <a:moveTo>
                    <a:pt x="1088" y="1495"/>
                  </a:moveTo>
                  <a:cubicBezTo>
                    <a:pt x="1093" y="1497"/>
                    <a:pt x="1089" y="1489"/>
                    <a:pt x="1092" y="1490"/>
                  </a:cubicBezTo>
                  <a:cubicBezTo>
                    <a:pt x="1095" y="1493"/>
                    <a:pt x="1099" y="1492"/>
                    <a:pt x="1098" y="1487"/>
                  </a:cubicBezTo>
                  <a:cubicBezTo>
                    <a:pt x="1091" y="1489"/>
                    <a:pt x="1092" y="1483"/>
                    <a:pt x="1089" y="1481"/>
                  </a:cubicBezTo>
                  <a:cubicBezTo>
                    <a:pt x="1090" y="1487"/>
                    <a:pt x="1084" y="1491"/>
                    <a:pt x="1088" y="1495"/>
                  </a:cubicBezTo>
                  <a:close/>
                  <a:moveTo>
                    <a:pt x="1170" y="1484"/>
                  </a:moveTo>
                  <a:cubicBezTo>
                    <a:pt x="1170" y="1484"/>
                    <a:pt x="1170" y="1482"/>
                    <a:pt x="1170" y="1482"/>
                  </a:cubicBezTo>
                  <a:cubicBezTo>
                    <a:pt x="1175" y="1483"/>
                    <a:pt x="1167" y="1487"/>
                    <a:pt x="1165" y="1485"/>
                  </a:cubicBezTo>
                  <a:cubicBezTo>
                    <a:pt x="1164" y="1484"/>
                    <a:pt x="1169" y="1484"/>
                    <a:pt x="1170" y="1484"/>
                  </a:cubicBezTo>
                  <a:close/>
                  <a:moveTo>
                    <a:pt x="1618" y="1492"/>
                  </a:moveTo>
                  <a:cubicBezTo>
                    <a:pt x="1615" y="1491"/>
                    <a:pt x="1613" y="1492"/>
                    <a:pt x="1612" y="1493"/>
                  </a:cubicBezTo>
                  <a:cubicBezTo>
                    <a:pt x="1611" y="1495"/>
                    <a:pt x="1605" y="1492"/>
                    <a:pt x="1605" y="1495"/>
                  </a:cubicBezTo>
                  <a:cubicBezTo>
                    <a:pt x="1608" y="1497"/>
                    <a:pt x="1615" y="1494"/>
                    <a:pt x="1621" y="1495"/>
                  </a:cubicBezTo>
                  <a:cubicBezTo>
                    <a:pt x="1621" y="1494"/>
                    <a:pt x="1621" y="1492"/>
                    <a:pt x="1623" y="1492"/>
                  </a:cubicBezTo>
                  <a:cubicBezTo>
                    <a:pt x="1622" y="1488"/>
                    <a:pt x="1619" y="1487"/>
                    <a:pt x="1618" y="1485"/>
                  </a:cubicBezTo>
                  <a:cubicBezTo>
                    <a:pt x="1617" y="1484"/>
                    <a:pt x="1621" y="1482"/>
                    <a:pt x="1617" y="1482"/>
                  </a:cubicBezTo>
                  <a:cubicBezTo>
                    <a:pt x="1612" y="1486"/>
                    <a:pt x="1618" y="1487"/>
                    <a:pt x="1618" y="1492"/>
                  </a:cubicBezTo>
                  <a:close/>
                  <a:moveTo>
                    <a:pt x="381" y="1490"/>
                  </a:moveTo>
                  <a:cubicBezTo>
                    <a:pt x="379" y="1490"/>
                    <a:pt x="380" y="1487"/>
                    <a:pt x="381" y="1485"/>
                  </a:cubicBezTo>
                  <a:cubicBezTo>
                    <a:pt x="374" y="1483"/>
                    <a:pt x="379" y="1497"/>
                    <a:pt x="381" y="1490"/>
                  </a:cubicBezTo>
                  <a:close/>
                  <a:moveTo>
                    <a:pt x="1137" y="1490"/>
                  </a:moveTo>
                  <a:cubicBezTo>
                    <a:pt x="1139" y="1491"/>
                    <a:pt x="1143" y="1490"/>
                    <a:pt x="1142" y="1487"/>
                  </a:cubicBezTo>
                  <a:cubicBezTo>
                    <a:pt x="1142" y="1484"/>
                    <a:pt x="1132" y="1484"/>
                    <a:pt x="1133" y="1487"/>
                  </a:cubicBezTo>
                  <a:cubicBezTo>
                    <a:pt x="1136" y="1486"/>
                    <a:pt x="1135" y="1490"/>
                    <a:pt x="1137" y="1490"/>
                  </a:cubicBezTo>
                  <a:close/>
                  <a:moveTo>
                    <a:pt x="1456" y="1485"/>
                  </a:moveTo>
                  <a:cubicBezTo>
                    <a:pt x="1459" y="1486"/>
                    <a:pt x="1457" y="1491"/>
                    <a:pt x="1460" y="1490"/>
                  </a:cubicBezTo>
                  <a:cubicBezTo>
                    <a:pt x="1458" y="1495"/>
                    <a:pt x="1454" y="1490"/>
                    <a:pt x="1456" y="1485"/>
                  </a:cubicBezTo>
                  <a:close/>
                  <a:moveTo>
                    <a:pt x="1021" y="1489"/>
                  </a:moveTo>
                  <a:cubicBezTo>
                    <a:pt x="1023" y="1493"/>
                    <a:pt x="1018" y="1491"/>
                    <a:pt x="1015" y="1492"/>
                  </a:cubicBezTo>
                  <a:cubicBezTo>
                    <a:pt x="1016" y="1490"/>
                    <a:pt x="1018" y="1489"/>
                    <a:pt x="1021" y="1489"/>
                  </a:cubicBezTo>
                  <a:close/>
                  <a:moveTo>
                    <a:pt x="370" y="1490"/>
                  </a:moveTo>
                  <a:cubicBezTo>
                    <a:pt x="370" y="1494"/>
                    <a:pt x="365" y="1493"/>
                    <a:pt x="361" y="1493"/>
                  </a:cubicBezTo>
                  <a:cubicBezTo>
                    <a:pt x="361" y="1489"/>
                    <a:pt x="366" y="1490"/>
                    <a:pt x="370" y="1490"/>
                  </a:cubicBezTo>
                  <a:close/>
                  <a:moveTo>
                    <a:pt x="950" y="1490"/>
                  </a:moveTo>
                  <a:cubicBezTo>
                    <a:pt x="948" y="1492"/>
                    <a:pt x="944" y="1497"/>
                    <a:pt x="941" y="1493"/>
                  </a:cubicBezTo>
                  <a:cubicBezTo>
                    <a:pt x="943" y="1491"/>
                    <a:pt x="946" y="1490"/>
                    <a:pt x="950" y="1490"/>
                  </a:cubicBezTo>
                  <a:close/>
                  <a:moveTo>
                    <a:pt x="1301" y="1492"/>
                  </a:moveTo>
                  <a:cubicBezTo>
                    <a:pt x="1302" y="1489"/>
                    <a:pt x="1303" y="1493"/>
                    <a:pt x="1303" y="1495"/>
                  </a:cubicBezTo>
                  <a:cubicBezTo>
                    <a:pt x="1302" y="1498"/>
                    <a:pt x="1301" y="1494"/>
                    <a:pt x="1301" y="1492"/>
                  </a:cubicBezTo>
                  <a:close/>
                  <a:moveTo>
                    <a:pt x="326" y="1495"/>
                  </a:moveTo>
                  <a:cubicBezTo>
                    <a:pt x="327" y="1495"/>
                    <a:pt x="328" y="1495"/>
                    <a:pt x="329" y="1495"/>
                  </a:cubicBezTo>
                  <a:cubicBezTo>
                    <a:pt x="329" y="1494"/>
                    <a:pt x="329" y="1493"/>
                    <a:pt x="329" y="1492"/>
                  </a:cubicBezTo>
                  <a:cubicBezTo>
                    <a:pt x="328" y="1492"/>
                    <a:pt x="327" y="1492"/>
                    <a:pt x="326" y="1492"/>
                  </a:cubicBezTo>
                  <a:cubicBezTo>
                    <a:pt x="326" y="1493"/>
                    <a:pt x="326" y="1494"/>
                    <a:pt x="326" y="1495"/>
                  </a:cubicBezTo>
                  <a:close/>
                  <a:moveTo>
                    <a:pt x="1262" y="1496"/>
                  </a:moveTo>
                  <a:cubicBezTo>
                    <a:pt x="1263" y="1496"/>
                    <a:pt x="1264" y="1496"/>
                    <a:pt x="1265" y="1496"/>
                  </a:cubicBezTo>
                  <a:cubicBezTo>
                    <a:pt x="1265" y="1495"/>
                    <a:pt x="1265" y="1494"/>
                    <a:pt x="1265" y="1493"/>
                  </a:cubicBezTo>
                  <a:cubicBezTo>
                    <a:pt x="1264" y="1493"/>
                    <a:pt x="1263" y="1493"/>
                    <a:pt x="1262" y="1493"/>
                  </a:cubicBezTo>
                  <a:cubicBezTo>
                    <a:pt x="1262" y="1494"/>
                    <a:pt x="1262" y="1495"/>
                    <a:pt x="1262" y="1496"/>
                  </a:cubicBezTo>
                  <a:close/>
                  <a:moveTo>
                    <a:pt x="1432" y="1500"/>
                  </a:moveTo>
                  <a:cubicBezTo>
                    <a:pt x="1433" y="1500"/>
                    <a:pt x="1434" y="1500"/>
                    <a:pt x="1435" y="1500"/>
                  </a:cubicBezTo>
                  <a:cubicBezTo>
                    <a:pt x="1435" y="1498"/>
                    <a:pt x="1437" y="1498"/>
                    <a:pt x="1437" y="1496"/>
                  </a:cubicBezTo>
                  <a:cubicBezTo>
                    <a:pt x="1435" y="1496"/>
                    <a:pt x="1435" y="1494"/>
                    <a:pt x="1432" y="1495"/>
                  </a:cubicBezTo>
                  <a:cubicBezTo>
                    <a:pt x="1432" y="1496"/>
                    <a:pt x="1432" y="1498"/>
                    <a:pt x="1432" y="1500"/>
                  </a:cubicBezTo>
                  <a:close/>
                  <a:moveTo>
                    <a:pt x="316" y="1496"/>
                  </a:moveTo>
                  <a:cubicBezTo>
                    <a:pt x="315" y="1496"/>
                    <a:pt x="313" y="1496"/>
                    <a:pt x="312" y="1496"/>
                  </a:cubicBezTo>
                  <a:cubicBezTo>
                    <a:pt x="310" y="1497"/>
                    <a:pt x="307" y="1496"/>
                    <a:pt x="307" y="1498"/>
                  </a:cubicBezTo>
                  <a:cubicBezTo>
                    <a:pt x="310" y="1497"/>
                    <a:pt x="316" y="1500"/>
                    <a:pt x="316" y="1496"/>
                  </a:cubicBezTo>
                  <a:close/>
                  <a:moveTo>
                    <a:pt x="1456" y="1496"/>
                  </a:moveTo>
                  <a:cubicBezTo>
                    <a:pt x="1455" y="1500"/>
                    <a:pt x="1452" y="1500"/>
                    <a:pt x="1448" y="1500"/>
                  </a:cubicBezTo>
                  <a:cubicBezTo>
                    <a:pt x="1446" y="1494"/>
                    <a:pt x="1453" y="1497"/>
                    <a:pt x="1456" y="1496"/>
                  </a:cubicBezTo>
                  <a:close/>
                  <a:moveTo>
                    <a:pt x="2004" y="1496"/>
                  </a:moveTo>
                  <a:cubicBezTo>
                    <a:pt x="2011" y="1496"/>
                    <a:pt x="2010" y="1499"/>
                    <a:pt x="2015" y="1496"/>
                  </a:cubicBezTo>
                  <a:cubicBezTo>
                    <a:pt x="2017" y="1501"/>
                    <a:pt x="2002" y="1501"/>
                    <a:pt x="2004" y="1496"/>
                  </a:cubicBezTo>
                  <a:close/>
                  <a:moveTo>
                    <a:pt x="2027" y="1496"/>
                  </a:moveTo>
                  <a:cubicBezTo>
                    <a:pt x="2026" y="1496"/>
                    <a:pt x="2024" y="1496"/>
                    <a:pt x="2023" y="1496"/>
                  </a:cubicBezTo>
                  <a:cubicBezTo>
                    <a:pt x="2021" y="1497"/>
                    <a:pt x="2018" y="1496"/>
                    <a:pt x="2018" y="1498"/>
                  </a:cubicBezTo>
                  <a:cubicBezTo>
                    <a:pt x="2021" y="1497"/>
                    <a:pt x="2027" y="1500"/>
                    <a:pt x="2027" y="1496"/>
                  </a:cubicBezTo>
                  <a:close/>
                  <a:moveTo>
                    <a:pt x="1967" y="1498"/>
                  </a:moveTo>
                  <a:cubicBezTo>
                    <a:pt x="1960" y="1499"/>
                    <a:pt x="1960" y="1499"/>
                    <a:pt x="1956" y="1498"/>
                  </a:cubicBezTo>
                  <a:cubicBezTo>
                    <a:pt x="1951" y="1497"/>
                    <a:pt x="1948" y="1499"/>
                    <a:pt x="1945" y="1500"/>
                  </a:cubicBezTo>
                  <a:cubicBezTo>
                    <a:pt x="1943" y="1500"/>
                    <a:pt x="1939" y="1499"/>
                    <a:pt x="1939" y="1503"/>
                  </a:cubicBezTo>
                  <a:cubicBezTo>
                    <a:pt x="1946" y="1506"/>
                    <a:pt x="1953" y="1502"/>
                    <a:pt x="1959" y="1503"/>
                  </a:cubicBezTo>
                  <a:cubicBezTo>
                    <a:pt x="1964" y="1503"/>
                    <a:pt x="1962" y="1504"/>
                    <a:pt x="1965" y="1503"/>
                  </a:cubicBezTo>
                  <a:cubicBezTo>
                    <a:pt x="1966" y="1503"/>
                    <a:pt x="1967" y="1503"/>
                    <a:pt x="1968" y="1503"/>
                  </a:cubicBezTo>
                  <a:cubicBezTo>
                    <a:pt x="1974" y="1502"/>
                    <a:pt x="1976" y="1502"/>
                    <a:pt x="1979" y="1501"/>
                  </a:cubicBezTo>
                  <a:cubicBezTo>
                    <a:pt x="1981" y="1501"/>
                    <a:pt x="1980" y="1503"/>
                    <a:pt x="1981" y="1503"/>
                  </a:cubicBezTo>
                  <a:cubicBezTo>
                    <a:pt x="1982" y="1503"/>
                    <a:pt x="1983" y="1501"/>
                    <a:pt x="1984" y="1501"/>
                  </a:cubicBezTo>
                  <a:cubicBezTo>
                    <a:pt x="1988" y="1501"/>
                    <a:pt x="1992" y="1501"/>
                    <a:pt x="1995" y="1498"/>
                  </a:cubicBezTo>
                  <a:cubicBezTo>
                    <a:pt x="1985" y="1498"/>
                    <a:pt x="1974" y="1498"/>
                    <a:pt x="1967" y="1498"/>
                  </a:cubicBezTo>
                  <a:close/>
                  <a:moveTo>
                    <a:pt x="2003" y="1498"/>
                  </a:moveTo>
                  <a:cubicBezTo>
                    <a:pt x="2002" y="1498"/>
                    <a:pt x="2000" y="1498"/>
                    <a:pt x="1999" y="1498"/>
                  </a:cubicBezTo>
                  <a:cubicBezTo>
                    <a:pt x="1991" y="1498"/>
                    <a:pt x="2003" y="1503"/>
                    <a:pt x="2003" y="1498"/>
                  </a:cubicBezTo>
                  <a:close/>
                  <a:moveTo>
                    <a:pt x="1457" y="1501"/>
                  </a:moveTo>
                  <a:cubicBezTo>
                    <a:pt x="1455" y="1505"/>
                    <a:pt x="1449" y="1509"/>
                    <a:pt x="1446" y="1506"/>
                  </a:cubicBezTo>
                  <a:cubicBezTo>
                    <a:pt x="1449" y="1500"/>
                    <a:pt x="1452" y="1503"/>
                    <a:pt x="1457" y="1501"/>
                  </a:cubicBezTo>
                  <a:close/>
                  <a:moveTo>
                    <a:pt x="1411" y="1508"/>
                  </a:moveTo>
                  <a:cubicBezTo>
                    <a:pt x="1410" y="1510"/>
                    <a:pt x="1407" y="1509"/>
                    <a:pt x="1404" y="1509"/>
                  </a:cubicBezTo>
                  <a:cubicBezTo>
                    <a:pt x="1405" y="1505"/>
                    <a:pt x="1409" y="1505"/>
                    <a:pt x="1411" y="1508"/>
                  </a:cubicBezTo>
                  <a:close/>
                  <a:moveTo>
                    <a:pt x="1889" y="1506"/>
                  </a:moveTo>
                  <a:cubicBezTo>
                    <a:pt x="1888" y="1506"/>
                    <a:pt x="1887" y="1506"/>
                    <a:pt x="1886" y="1506"/>
                  </a:cubicBezTo>
                  <a:cubicBezTo>
                    <a:pt x="1878" y="1506"/>
                    <a:pt x="1890" y="1510"/>
                    <a:pt x="1889" y="1506"/>
                  </a:cubicBezTo>
                  <a:close/>
                  <a:moveTo>
                    <a:pt x="1381" y="1509"/>
                  </a:moveTo>
                  <a:cubicBezTo>
                    <a:pt x="1381" y="1516"/>
                    <a:pt x="1386" y="1512"/>
                    <a:pt x="1389" y="1511"/>
                  </a:cubicBezTo>
                  <a:cubicBezTo>
                    <a:pt x="1391" y="1510"/>
                    <a:pt x="1393" y="1510"/>
                    <a:pt x="1394" y="1508"/>
                  </a:cubicBezTo>
                  <a:cubicBezTo>
                    <a:pt x="1386" y="1508"/>
                    <a:pt x="1388" y="1509"/>
                    <a:pt x="1381" y="1509"/>
                  </a:cubicBezTo>
                  <a:close/>
                  <a:moveTo>
                    <a:pt x="327" y="1515"/>
                  </a:moveTo>
                  <a:cubicBezTo>
                    <a:pt x="328" y="1515"/>
                    <a:pt x="329" y="1515"/>
                    <a:pt x="330" y="1515"/>
                  </a:cubicBezTo>
                  <a:cubicBezTo>
                    <a:pt x="331" y="1515"/>
                    <a:pt x="331" y="1515"/>
                    <a:pt x="331" y="1514"/>
                  </a:cubicBezTo>
                  <a:cubicBezTo>
                    <a:pt x="329" y="1514"/>
                    <a:pt x="330" y="1511"/>
                    <a:pt x="328" y="1511"/>
                  </a:cubicBezTo>
                  <a:cubicBezTo>
                    <a:pt x="328" y="1513"/>
                    <a:pt x="326" y="1513"/>
                    <a:pt x="327" y="1515"/>
                  </a:cubicBezTo>
                  <a:close/>
                  <a:moveTo>
                    <a:pt x="356" y="1514"/>
                  </a:moveTo>
                  <a:cubicBezTo>
                    <a:pt x="358" y="1514"/>
                    <a:pt x="360" y="1514"/>
                    <a:pt x="361" y="1515"/>
                  </a:cubicBezTo>
                  <a:cubicBezTo>
                    <a:pt x="363" y="1514"/>
                    <a:pt x="368" y="1515"/>
                    <a:pt x="370" y="1512"/>
                  </a:cubicBezTo>
                  <a:cubicBezTo>
                    <a:pt x="364" y="1511"/>
                    <a:pt x="359" y="1510"/>
                    <a:pt x="356" y="1514"/>
                  </a:cubicBezTo>
                  <a:close/>
                  <a:moveTo>
                    <a:pt x="399" y="1512"/>
                  </a:moveTo>
                  <a:cubicBezTo>
                    <a:pt x="399" y="1516"/>
                    <a:pt x="392" y="1513"/>
                    <a:pt x="390" y="1514"/>
                  </a:cubicBezTo>
                  <a:cubicBezTo>
                    <a:pt x="390" y="1510"/>
                    <a:pt x="397" y="1510"/>
                    <a:pt x="399" y="1512"/>
                  </a:cubicBezTo>
                  <a:close/>
                  <a:moveTo>
                    <a:pt x="1336" y="1512"/>
                  </a:moveTo>
                  <a:cubicBezTo>
                    <a:pt x="1334" y="1513"/>
                    <a:pt x="1327" y="1511"/>
                    <a:pt x="1329" y="1515"/>
                  </a:cubicBezTo>
                  <a:cubicBezTo>
                    <a:pt x="1336" y="1516"/>
                    <a:pt x="1338" y="1513"/>
                    <a:pt x="1342" y="1515"/>
                  </a:cubicBezTo>
                  <a:cubicBezTo>
                    <a:pt x="1343" y="1508"/>
                    <a:pt x="1338" y="1512"/>
                    <a:pt x="1336" y="1512"/>
                  </a:cubicBezTo>
                  <a:close/>
                  <a:moveTo>
                    <a:pt x="303" y="1515"/>
                  </a:moveTo>
                  <a:cubicBezTo>
                    <a:pt x="306" y="1515"/>
                    <a:pt x="311" y="1517"/>
                    <a:pt x="309" y="1512"/>
                  </a:cubicBezTo>
                  <a:cubicBezTo>
                    <a:pt x="306" y="1512"/>
                    <a:pt x="303" y="1512"/>
                    <a:pt x="300" y="1512"/>
                  </a:cubicBezTo>
                  <a:cubicBezTo>
                    <a:pt x="299" y="1515"/>
                    <a:pt x="304" y="1519"/>
                    <a:pt x="303" y="1515"/>
                  </a:cubicBezTo>
                  <a:close/>
                  <a:moveTo>
                    <a:pt x="1278" y="1515"/>
                  </a:moveTo>
                  <a:cubicBezTo>
                    <a:pt x="1277" y="1521"/>
                    <a:pt x="1271" y="1520"/>
                    <a:pt x="1265" y="1520"/>
                  </a:cubicBezTo>
                  <a:cubicBezTo>
                    <a:pt x="1267" y="1517"/>
                    <a:pt x="1274" y="1517"/>
                    <a:pt x="1278" y="1515"/>
                  </a:cubicBezTo>
                  <a:close/>
                  <a:moveTo>
                    <a:pt x="1757" y="1527"/>
                  </a:moveTo>
                  <a:cubicBezTo>
                    <a:pt x="1757" y="1527"/>
                    <a:pt x="1755" y="1526"/>
                    <a:pt x="1754" y="1527"/>
                  </a:cubicBezTo>
                  <a:cubicBezTo>
                    <a:pt x="1751" y="1530"/>
                    <a:pt x="1758" y="1534"/>
                    <a:pt x="1756" y="1538"/>
                  </a:cubicBezTo>
                  <a:cubicBezTo>
                    <a:pt x="1761" y="1541"/>
                    <a:pt x="1759" y="1531"/>
                    <a:pt x="1760" y="1528"/>
                  </a:cubicBezTo>
                  <a:cubicBezTo>
                    <a:pt x="1761" y="1528"/>
                    <a:pt x="1763" y="1529"/>
                    <a:pt x="1764" y="1528"/>
                  </a:cubicBezTo>
                  <a:cubicBezTo>
                    <a:pt x="1767" y="1525"/>
                    <a:pt x="1761" y="1516"/>
                    <a:pt x="1759" y="1517"/>
                  </a:cubicBezTo>
                  <a:cubicBezTo>
                    <a:pt x="1758" y="1520"/>
                    <a:pt x="1759" y="1524"/>
                    <a:pt x="1757" y="1527"/>
                  </a:cubicBezTo>
                  <a:close/>
                  <a:moveTo>
                    <a:pt x="1864" y="1517"/>
                  </a:moveTo>
                  <a:cubicBezTo>
                    <a:pt x="1870" y="1520"/>
                    <a:pt x="1861" y="1520"/>
                    <a:pt x="1861" y="1522"/>
                  </a:cubicBezTo>
                  <a:cubicBezTo>
                    <a:pt x="1855" y="1519"/>
                    <a:pt x="1864" y="1519"/>
                    <a:pt x="1864" y="1517"/>
                  </a:cubicBezTo>
                  <a:close/>
                  <a:moveTo>
                    <a:pt x="1840" y="1519"/>
                  </a:moveTo>
                  <a:cubicBezTo>
                    <a:pt x="1841" y="1524"/>
                    <a:pt x="1835" y="1521"/>
                    <a:pt x="1832" y="1522"/>
                  </a:cubicBezTo>
                  <a:cubicBezTo>
                    <a:pt x="1833" y="1519"/>
                    <a:pt x="1837" y="1520"/>
                    <a:pt x="1840" y="1519"/>
                  </a:cubicBezTo>
                  <a:close/>
                  <a:moveTo>
                    <a:pt x="1245" y="1520"/>
                  </a:moveTo>
                  <a:cubicBezTo>
                    <a:pt x="1245" y="1523"/>
                    <a:pt x="1243" y="1524"/>
                    <a:pt x="1239" y="1523"/>
                  </a:cubicBezTo>
                  <a:cubicBezTo>
                    <a:pt x="1237" y="1519"/>
                    <a:pt x="1242" y="1521"/>
                    <a:pt x="1245" y="1520"/>
                  </a:cubicBezTo>
                  <a:close/>
                  <a:moveTo>
                    <a:pt x="1795" y="1523"/>
                  </a:moveTo>
                  <a:cubicBezTo>
                    <a:pt x="1792" y="1524"/>
                    <a:pt x="1787" y="1522"/>
                    <a:pt x="1787" y="1525"/>
                  </a:cubicBezTo>
                  <a:cubicBezTo>
                    <a:pt x="1791" y="1527"/>
                    <a:pt x="1793" y="1527"/>
                    <a:pt x="1798" y="1525"/>
                  </a:cubicBezTo>
                  <a:cubicBezTo>
                    <a:pt x="1798" y="1527"/>
                    <a:pt x="1798" y="1529"/>
                    <a:pt x="1801" y="1528"/>
                  </a:cubicBezTo>
                  <a:cubicBezTo>
                    <a:pt x="1800" y="1524"/>
                    <a:pt x="1799" y="1521"/>
                    <a:pt x="1796" y="1520"/>
                  </a:cubicBezTo>
                  <a:cubicBezTo>
                    <a:pt x="1796" y="1521"/>
                    <a:pt x="1796" y="1523"/>
                    <a:pt x="1795" y="1523"/>
                  </a:cubicBezTo>
                  <a:close/>
                  <a:moveTo>
                    <a:pt x="612" y="1525"/>
                  </a:moveTo>
                  <a:cubicBezTo>
                    <a:pt x="613" y="1525"/>
                    <a:pt x="614" y="1525"/>
                    <a:pt x="616" y="1525"/>
                  </a:cubicBezTo>
                  <a:cubicBezTo>
                    <a:pt x="615" y="1524"/>
                    <a:pt x="615" y="1523"/>
                    <a:pt x="615" y="1522"/>
                  </a:cubicBezTo>
                  <a:cubicBezTo>
                    <a:pt x="614" y="1522"/>
                    <a:pt x="613" y="1522"/>
                    <a:pt x="612" y="1522"/>
                  </a:cubicBezTo>
                  <a:cubicBezTo>
                    <a:pt x="612" y="1523"/>
                    <a:pt x="612" y="1524"/>
                    <a:pt x="612" y="1525"/>
                  </a:cubicBezTo>
                  <a:close/>
                  <a:moveTo>
                    <a:pt x="1179" y="1523"/>
                  </a:moveTo>
                  <a:cubicBezTo>
                    <a:pt x="1178" y="1529"/>
                    <a:pt x="1171" y="1526"/>
                    <a:pt x="1168" y="1525"/>
                  </a:cubicBezTo>
                  <a:cubicBezTo>
                    <a:pt x="1169" y="1523"/>
                    <a:pt x="1176" y="1521"/>
                    <a:pt x="1179" y="1523"/>
                  </a:cubicBezTo>
                  <a:close/>
                  <a:moveTo>
                    <a:pt x="1706" y="1528"/>
                  </a:moveTo>
                  <a:cubicBezTo>
                    <a:pt x="1703" y="1532"/>
                    <a:pt x="1702" y="1526"/>
                    <a:pt x="1700" y="1525"/>
                  </a:cubicBezTo>
                  <a:cubicBezTo>
                    <a:pt x="1696" y="1524"/>
                    <a:pt x="1695" y="1524"/>
                    <a:pt x="1691" y="1525"/>
                  </a:cubicBezTo>
                  <a:cubicBezTo>
                    <a:pt x="1690" y="1533"/>
                    <a:pt x="1693" y="1537"/>
                    <a:pt x="1694" y="1542"/>
                  </a:cubicBezTo>
                  <a:cubicBezTo>
                    <a:pt x="1699" y="1543"/>
                    <a:pt x="1697" y="1535"/>
                    <a:pt x="1702" y="1535"/>
                  </a:cubicBezTo>
                  <a:cubicBezTo>
                    <a:pt x="1707" y="1536"/>
                    <a:pt x="1708" y="1532"/>
                    <a:pt x="1713" y="1533"/>
                  </a:cubicBezTo>
                  <a:cubicBezTo>
                    <a:pt x="1713" y="1532"/>
                    <a:pt x="1714" y="1531"/>
                    <a:pt x="1716" y="1531"/>
                  </a:cubicBezTo>
                  <a:cubicBezTo>
                    <a:pt x="1716" y="1529"/>
                    <a:pt x="1717" y="1528"/>
                    <a:pt x="1719" y="1527"/>
                  </a:cubicBezTo>
                  <a:cubicBezTo>
                    <a:pt x="1722" y="1527"/>
                    <a:pt x="1722" y="1525"/>
                    <a:pt x="1725" y="1525"/>
                  </a:cubicBezTo>
                  <a:cubicBezTo>
                    <a:pt x="1730" y="1528"/>
                    <a:pt x="1726" y="1540"/>
                    <a:pt x="1734" y="1539"/>
                  </a:cubicBezTo>
                  <a:cubicBezTo>
                    <a:pt x="1736" y="1536"/>
                    <a:pt x="1736" y="1530"/>
                    <a:pt x="1739" y="1528"/>
                  </a:cubicBezTo>
                  <a:cubicBezTo>
                    <a:pt x="1736" y="1528"/>
                    <a:pt x="1734" y="1528"/>
                    <a:pt x="1731" y="1528"/>
                  </a:cubicBezTo>
                  <a:cubicBezTo>
                    <a:pt x="1732" y="1524"/>
                    <a:pt x="1728" y="1525"/>
                    <a:pt x="1725" y="1523"/>
                  </a:cubicBezTo>
                  <a:cubicBezTo>
                    <a:pt x="1722" y="1521"/>
                    <a:pt x="1714" y="1522"/>
                    <a:pt x="1708" y="1522"/>
                  </a:cubicBezTo>
                  <a:cubicBezTo>
                    <a:pt x="1708" y="1524"/>
                    <a:pt x="1709" y="1528"/>
                    <a:pt x="1706" y="1528"/>
                  </a:cubicBezTo>
                  <a:close/>
                  <a:moveTo>
                    <a:pt x="290" y="1528"/>
                  </a:moveTo>
                  <a:cubicBezTo>
                    <a:pt x="291" y="1528"/>
                    <a:pt x="292" y="1528"/>
                    <a:pt x="293" y="1528"/>
                  </a:cubicBezTo>
                  <a:cubicBezTo>
                    <a:pt x="295" y="1524"/>
                    <a:pt x="288" y="1524"/>
                    <a:pt x="288" y="1527"/>
                  </a:cubicBezTo>
                  <a:cubicBezTo>
                    <a:pt x="289" y="1527"/>
                    <a:pt x="290" y="1527"/>
                    <a:pt x="290" y="1528"/>
                  </a:cubicBezTo>
                  <a:close/>
                  <a:moveTo>
                    <a:pt x="329" y="1530"/>
                  </a:moveTo>
                  <a:cubicBezTo>
                    <a:pt x="331" y="1532"/>
                    <a:pt x="336" y="1532"/>
                    <a:pt x="336" y="1528"/>
                  </a:cubicBezTo>
                  <a:cubicBezTo>
                    <a:pt x="335" y="1528"/>
                    <a:pt x="332" y="1528"/>
                    <a:pt x="332" y="1527"/>
                  </a:cubicBezTo>
                  <a:cubicBezTo>
                    <a:pt x="333" y="1527"/>
                    <a:pt x="333" y="1525"/>
                    <a:pt x="330" y="1525"/>
                  </a:cubicBezTo>
                  <a:cubicBezTo>
                    <a:pt x="330" y="1527"/>
                    <a:pt x="329" y="1528"/>
                    <a:pt x="329" y="1530"/>
                  </a:cubicBezTo>
                  <a:close/>
                  <a:moveTo>
                    <a:pt x="1116" y="1528"/>
                  </a:moveTo>
                  <a:cubicBezTo>
                    <a:pt x="1110" y="1527"/>
                    <a:pt x="1107" y="1531"/>
                    <a:pt x="1105" y="1528"/>
                  </a:cubicBezTo>
                  <a:cubicBezTo>
                    <a:pt x="1106" y="1527"/>
                    <a:pt x="1116" y="1521"/>
                    <a:pt x="1116" y="1528"/>
                  </a:cubicBezTo>
                  <a:close/>
                  <a:moveTo>
                    <a:pt x="1773" y="1525"/>
                  </a:moveTo>
                  <a:cubicBezTo>
                    <a:pt x="1773" y="1529"/>
                    <a:pt x="1770" y="1530"/>
                    <a:pt x="1771" y="1535"/>
                  </a:cubicBezTo>
                  <a:cubicBezTo>
                    <a:pt x="1768" y="1533"/>
                    <a:pt x="1767" y="1525"/>
                    <a:pt x="1773" y="1525"/>
                  </a:cubicBezTo>
                  <a:close/>
                  <a:moveTo>
                    <a:pt x="1898" y="1531"/>
                  </a:moveTo>
                  <a:cubicBezTo>
                    <a:pt x="1902" y="1532"/>
                    <a:pt x="1905" y="1532"/>
                    <a:pt x="1906" y="1528"/>
                  </a:cubicBezTo>
                  <a:cubicBezTo>
                    <a:pt x="1900" y="1530"/>
                    <a:pt x="1905" y="1523"/>
                    <a:pt x="1899" y="1525"/>
                  </a:cubicBezTo>
                  <a:cubicBezTo>
                    <a:pt x="1900" y="1528"/>
                    <a:pt x="1898" y="1529"/>
                    <a:pt x="1898" y="1531"/>
                  </a:cubicBezTo>
                  <a:close/>
                  <a:moveTo>
                    <a:pt x="350" y="1533"/>
                  </a:moveTo>
                  <a:cubicBezTo>
                    <a:pt x="354" y="1533"/>
                    <a:pt x="355" y="1530"/>
                    <a:pt x="358" y="1533"/>
                  </a:cubicBezTo>
                  <a:cubicBezTo>
                    <a:pt x="358" y="1530"/>
                    <a:pt x="360" y="1529"/>
                    <a:pt x="359" y="1527"/>
                  </a:cubicBezTo>
                  <a:cubicBezTo>
                    <a:pt x="358" y="1527"/>
                    <a:pt x="355" y="1526"/>
                    <a:pt x="355" y="1528"/>
                  </a:cubicBezTo>
                  <a:cubicBezTo>
                    <a:pt x="359" y="1530"/>
                    <a:pt x="350" y="1527"/>
                    <a:pt x="350" y="1533"/>
                  </a:cubicBezTo>
                  <a:close/>
                  <a:moveTo>
                    <a:pt x="1097" y="1527"/>
                  </a:moveTo>
                  <a:cubicBezTo>
                    <a:pt x="1100" y="1526"/>
                    <a:pt x="1100" y="1528"/>
                    <a:pt x="1102" y="1528"/>
                  </a:cubicBezTo>
                  <a:cubicBezTo>
                    <a:pt x="1102" y="1531"/>
                    <a:pt x="1095" y="1530"/>
                    <a:pt x="1097" y="1527"/>
                  </a:cubicBezTo>
                  <a:close/>
                  <a:moveTo>
                    <a:pt x="1649" y="1530"/>
                  </a:moveTo>
                  <a:cubicBezTo>
                    <a:pt x="1650" y="1530"/>
                    <a:pt x="1651" y="1530"/>
                    <a:pt x="1652" y="1530"/>
                  </a:cubicBezTo>
                  <a:cubicBezTo>
                    <a:pt x="1655" y="1526"/>
                    <a:pt x="1647" y="1525"/>
                    <a:pt x="1648" y="1528"/>
                  </a:cubicBezTo>
                  <a:cubicBezTo>
                    <a:pt x="1649" y="1528"/>
                    <a:pt x="1650" y="1528"/>
                    <a:pt x="1649" y="1530"/>
                  </a:cubicBezTo>
                  <a:close/>
                  <a:moveTo>
                    <a:pt x="1660" y="1536"/>
                  </a:moveTo>
                  <a:cubicBezTo>
                    <a:pt x="1660" y="1535"/>
                    <a:pt x="1663" y="1539"/>
                    <a:pt x="1663" y="1539"/>
                  </a:cubicBezTo>
                  <a:cubicBezTo>
                    <a:pt x="1665" y="1542"/>
                    <a:pt x="1666" y="1545"/>
                    <a:pt x="1669" y="1546"/>
                  </a:cubicBezTo>
                  <a:cubicBezTo>
                    <a:pt x="1671" y="1546"/>
                    <a:pt x="1673" y="1545"/>
                    <a:pt x="1674" y="1544"/>
                  </a:cubicBezTo>
                  <a:cubicBezTo>
                    <a:pt x="1672" y="1543"/>
                    <a:pt x="1670" y="1542"/>
                    <a:pt x="1669" y="1541"/>
                  </a:cubicBezTo>
                  <a:cubicBezTo>
                    <a:pt x="1670" y="1535"/>
                    <a:pt x="1670" y="1536"/>
                    <a:pt x="1669" y="1533"/>
                  </a:cubicBezTo>
                  <a:cubicBezTo>
                    <a:pt x="1669" y="1529"/>
                    <a:pt x="1671" y="1525"/>
                    <a:pt x="1666" y="1527"/>
                  </a:cubicBezTo>
                  <a:cubicBezTo>
                    <a:pt x="1666" y="1531"/>
                    <a:pt x="1660" y="1533"/>
                    <a:pt x="1660" y="1536"/>
                  </a:cubicBezTo>
                  <a:close/>
                  <a:moveTo>
                    <a:pt x="1913" y="1530"/>
                  </a:moveTo>
                  <a:cubicBezTo>
                    <a:pt x="1916" y="1530"/>
                    <a:pt x="1919" y="1530"/>
                    <a:pt x="1918" y="1527"/>
                  </a:cubicBezTo>
                  <a:cubicBezTo>
                    <a:pt x="1917" y="1527"/>
                    <a:pt x="1916" y="1527"/>
                    <a:pt x="1915" y="1527"/>
                  </a:cubicBezTo>
                  <a:cubicBezTo>
                    <a:pt x="1915" y="1528"/>
                    <a:pt x="1914" y="1528"/>
                    <a:pt x="1913" y="1530"/>
                  </a:cubicBezTo>
                  <a:close/>
                  <a:moveTo>
                    <a:pt x="1034" y="1533"/>
                  </a:moveTo>
                  <a:cubicBezTo>
                    <a:pt x="1035" y="1533"/>
                    <a:pt x="1037" y="1533"/>
                    <a:pt x="1038" y="1533"/>
                  </a:cubicBezTo>
                  <a:cubicBezTo>
                    <a:pt x="1038" y="1531"/>
                    <a:pt x="1038" y="1530"/>
                    <a:pt x="1038" y="1528"/>
                  </a:cubicBezTo>
                  <a:cubicBezTo>
                    <a:pt x="1037" y="1528"/>
                    <a:pt x="1035" y="1528"/>
                    <a:pt x="1034" y="1528"/>
                  </a:cubicBezTo>
                  <a:cubicBezTo>
                    <a:pt x="1034" y="1530"/>
                    <a:pt x="1034" y="1531"/>
                    <a:pt x="1034" y="1533"/>
                  </a:cubicBezTo>
                  <a:close/>
                  <a:moveTo>
                    <a:pt x="1635" y="1530"/>
                  </a:moveTo>
                  <a:cubicBezTo>
                    <a:pt x="1634" y="1533"/>
                    <a:pt x="1638" y="1534"/>
                    <a:pt x="1638" y="1536"/>
                  </a:cubicBezTo>
                  <a:cubicBezTo>
                    <a:pt x="1638" y="1536"/>
                    <a:pt x="1635" y="1538"/>
                    <a:pt x="1635" y="1539"/>
                  </a:cubicBezTo>
                  <a:cubicBezTo>
                    <a:pt x="1635" y="1540"/>
                    <a:pt x="1638" y="1541"/>
                    <a:pt x="1638" y="1542"/>
                  </a:cubicBezTo>
                  <a:cubicBezTo>
                    <a:pt x="1638" y="1544"/>
                    <a:pt x="1634" y="1548"/>
                    <a:pt x="1638" y="1550"/>
                  </a:cubicBezTo>
                  <a:cubicBezTo>
                    <a:pt x="1640" y="1544"/>
                    <a:pt x="1645" y="1535"/>
                    <a:pt x="1642" y="1528"/>
                  </a:cubicBezTo>
                  <a:cubicBezTo>
                    <a:pt x="1639" y="1528"/>
                    <a:pt x="1637" y="1529"/>
                    <a:pt x="1635" y="1530"/>
                  </a:cubicBezTo>
                  <a:close/>
                  <a:moveTo>
                    <a:pt x="482" y="1536"/>
                  </a:moveTo>
                  <a:cubicBezTo>
                    <a:pt x="482" y="1537"/>
                    <a:pt x="481" y="1540"/>
                    <a:pt x="483" y="1539"/>
                  </a:cubicBezTo>
                  <a:cubicBezTo>
                    <a:pt x="483" y="1537"/>
                    <a:pt x="487" y="1538"/>
                    <a:pt x="486" y="1535"/>
                  </a:cubicBezTo>
                  <a:cubicBezTo>
                    <a:pt x="480" y="1537"/>
                    <a:pt x="481" y="1531"/>
                    <a:pt x="477" y="1531"/>
                  </a:cubicBezTo>
                  <a:cubicBezTo>
                    <a:pt x="476" y="1536"/>
                    <a:pt x="480" y="1535"/>
                    <a:pt x="482" y="1536"/>
                  </a:cubicBezTo>
                  <a:close/>
                  <a:moveTo>
                    <a:pt x="758" y="1533"/>
                  </a:moveTo>
                  <a:cubicBezTo>
                    <a:pt x="756" y="1538"/>
                    <a:pt x="761" y="1536"/>
                    <a:pt x="764" y="1536"/>
                  </a:cubicBezTo>
                  <a:cubicBezTo>
                    <a:pt x="764" y="1535"/>
                    <a:pt x="764" y="1533"/>
                    <a:pt x="764" y="1531"/>
                  </a:cubicBezTo>
                  <a:cubicBezTo>
                    <a:pt x="761" y="1531"/>
                    <a:pt x="760" y="1533"/>
                    <a:pt x="758" y="1533"/>
                  </a:cubicBezTo>
                  <a:close/>
                  <a:moveTo>
                    <a:pt x="824" y="1533"/>
                  </a:moveTo>
                  <a:cubicBezTo>
                    <a:pt x="823" y="1534"/>
                    <a:pt x="818" y="1532"/>
                    <a:pt x="819" y="1536"/>
                  </a:cubicBezTo>
                  <a:cubicBezTo>
                    <a:pt x="826" y="1535"/>
                    <a:pt x="829" y="1540"/>
                    <a:pt x="832" y="1535"/>
                  </a:cubicBezTo>
                  <a:cubicBezTo>
                    <a:pt x="828" y="1533"/>
                    <a:pt x="825" y="1531"/>
                    <a:pt x="824" y="1533"/>
                  </a:cubicBezTo>
                  <a:close/>
                  <a:moveTo>
                    <a:pt x="859" y="1531"/>
                  </a:moveTo>
                  <a:cubicBezTo>
                    <a:pt x="859" y="1534"/>
                    <a:pt x="854" y="1532"/>
                    <a:pt x="855" y="1536"/>
                  </a:cubicBezTo>
                  <a:cubicBezTo>
                    <a:pt x="851" y="1535"/>
                    <a:pt x="856" y="1530"/>
                    <a:pt x="859" y="1531"/>
                  </a:cubicBezTo>
                  <a:close/>
                  <a:moveTo>
                    <a:pt x="869" y="1533"/>
                  </a:moveTo>
                  <a:cubicBezTo>
                    <a:pt x="868" y="1530"/>
                    <a:pt x="877" y="1530"/>
                    <a:pt x="875" y="1535"/>
                  </a:cubicBezTo>
                  <a:cubicBezTo>
                    <a:pt x="872" y="1535"/>
                    <a:pt x="871" y="1533"/>
                    <a:pt x="869" y="1533"/>
                  </a:cubicBezTo>
                  <a:close/>
                  <a:moveTo>
                    <a:pt x="900" y="1531"/>
                  </a:moveTo>
                  <a:cubicBezTo>
                    <a:pt x="899" y="1534"/>
                    <a:pt x="897" y="1535"/>
                    <a:pt x="893" y="1535"/>
                  </a:cubicBezTo>
                  <a:cubicBezTo>
                    <a:pt x="892" y="1530"/>
                    <a:pt x="897" y="1532"/>
                    <a:pt x="900" y="1531"/>
                  </a:cubicBezTo>
                  <a:close/>
                  <a:moveTo>
                    <a:pt x="934" y="1535"/>
                  </a:moveTo>
                  <a:cubicBezTo>
                    <a:pt x="935" y="1535"/>
                    <a:pt x="936" y="1535"/>
                    <a:pt x="937" y="1535"/>
                  </a:cubicBezTo>
                  <a:cubicBezTo>
                    <a:pt x="939" y="1531"/>
                    <a:pt x="931" y="1530"/>
                    <a:pt x="932" y="1533"/>
                  </a:cubicBezTo>
                  <a:cubicBezTo>
                    <a:pt x="933" y="1533"/>
                    <a:pt x="934" y="1533"/>
                    <a:pt x="934" y="1535"/>
                  </a:cubicBezTo>
                  <a:close/>
                  <a:moveTo>
                    <a:pt x="1578" y="1539"/>
                  </a:moveTo>
                  <a:cubicBezTo>
                    <a:pt x="1583" y="1543"/>
                    <a:pt x="1573" y="1544"/>
                    <a:pt x="1575" y="1549"/>
                  </a:cubicBezTo>
                  <a:cubicBezTo>
                    <a:pt x="1579" y="1549"/>
                    <a:pt x="1580" y="1546"/>
                    <a:pt x="1581" y="1544"/>
                  </a:cubicBezTo>
                  <a:cubicBezTo>
                    <a:pt x="1582" y="1544"/>
                    <a:pt x="1584" y="1545"/>
                    <a:pt x="1584" y="1544"/>
                  </a:cubicBezTo>
                  <a:cubicBezTo>
                    <a:pt x="1585" y="1542"/>
                    <a:pt x="1583" y="1538"/>
                    <a:pt x="1586" y="1538"/>
                  </a:cubicBezTo>
                  <a:cubicBezTo>
                    <a:pt x="1591" y="1536"/>
                    <a:pt x="1588" y="1543"/>
                    <a:pt x="1592" y="1542"/>
                  </a:cubicBezTo>
                  <a:cubicBezTo>
                    <a:pt x="1591" y="1537"/>
                    <a:pt x="1594" y="1535"/>
                    <a:pt x="1595" y="1531"/>
                  </a:cubicBezTo>
                  <a:cubicBezTo>
                    <a:pt x="1589" y="1534"/>
                    <a:pt x="1582" y="1535"/>
                    <a:pt x="1578" y="1539"/>
                  </a:cubicBezTo>
                  <a:close/>
                  <a:moveTo>
                    <a:pt x="789" y="1536"/>
                  </a:moveTo>
                  <a:cubicBezTo>
                    <a:pt x="790" y="1536"/>
                    <a:pt x="790" y="1537"/>
                    <a:pt x="792" y="1538"/>
                  </a:cubicBezTo>
                  <a:cubicBezTo>
                    <a:pt x="791" y="1535"/>
                    <a:pt x="792" y="1532"/>
                    <a:pt x="789" y="1533"/>
                  </a:cubicBezTo>
                  <a:cubicBezTo>
                    <a:pt x="789" y="1534"/>
                    <a:pt x="789" y="1535"/>
                    <a:pt x="789" y="1536"/>
                  </a:cubicBezTo>
                  <a:close/>
                  <a:moveTo>
                    <a:pt x="1629" y="1536"/>
                  </a:moveTo>
                  <a:cubicBezTo>
                    <a:pt x="1630" y="1536"/>
                    <a:pt x="1631" y="1536"/>
                    <a:pt x="1632" y="1536"/>
                  </a:cubicBezTo>
                  <a:cubicBezTo>
                    <a:pt x="1632" y="1535"/>
                    <a:pt x="1632" y="1534"/>
                    <a:pt x="1632" y="1533"/>
                  </a:cubicBezTo>
                  <a:cubicBezTo>
                    <a:pt x="1631" y="1533"/>
                    <a:pt x="1630" y="1533"/>
                    <a:pt x="1629" y="1533"/>
                  </a:cubicBezTo>
                  <a:cubicBezTo>
                    <a:pt x="1629" y="1534"/>
                    <a:pt x="1629" y="1535"/>
                    <a:pt x="1629" y="1536"/>
                  </a:cubicBezTo>
                  <a:close/>
                  <a:moveTo>
                    <a:pt x="468" y="1535"/>
                  </a:moveTo>
                  <a:cubicBezTo>
                    <a:pt x="470" y="1535"/>
                    <a:pt x="471" y="1537"/>
                    <a:pt x="471" y="1539"/>
                  </a:cubicBezTo>
                  <a:cubicBezTo>
                    <a:pt x="469" y="1539"/>
                    <a:pt x="468" y="1537"/>
                    <a:pt x="468" y="1535"/>
                  </a:cubicBezTo>
                  <a:close/>
                  <a:moveTo>
                    <a:pt x="504" y="1544"/>
                  </a:moveTo>
                  <a:cubicBezTo>
                    <a:pt x="511" y="1544"/>
                    <a:pt x="506" y="1537"/>
                    <a:pt x="503" y="1535"/>
                  </a:cubicBezTo>
                  <a:cubicBezTo>
                    <a:pt x="503" y="1538"/>
                    <a:pt x="503" y="1541"/>
                    <a:pt x="504" y="1544"/>
                  </a:cubicBezTo>
                  <a:close/>
                  <a:moveTo>
                    <a:pt x="610" y="1536"/>
                  </a:moveTo>
                  <a:cubicBezTo>
                    <a:pt x="609" y="1540"/>
                    <a:pt x="613" y="1540"/>
                    <a:pt x="616" y="1541"/>
                  </a:cubicBezTo>
                  <a:cubicBezTo>
                    <a:pt x="616" y="1538"/>
                    <a:pt x="616" y="1535"/>
                    <a:pt x="614" y="1535"/>
                  </a:cubicBezTo>
                  <a:cubicBezTo>
                    <a:pt x="614" y="1536"/>
                    <a:pt x="612" y="1536"/>
                    <a:pt x="610" y="1536"/>
                  </a:cubicBezTo>
                  <a:close/>
                  <a:moveTo>
                    <a:pt x="690" y="1536"/>
                  </a:moveTo>
                  <a:cubicBezTo>
                    <a:pt x="689" y="1540"/>
                    <a:pt x="682" y="1537"/>
                    <a:pt x="679" y="1538"/>
                  </a:cubicBezTo>
                  <a:cubicBezTo>
                    <a:pt x="680" y="1532"/>
                    <a:pt x="685" y="1537"/>
                    <a:pt x="690" y="1536"/>
                  </a:cubicBezTo>
                  <a:close/>
                  <a:moveTo>
                    <a:pt x="1831" y="1538"/>
                  </a:moveTo>
                  <a:cubicBezTo>
                    <a:pt x="1833" y="1538"/>
                    <a:pt x="1832" y="1540"/>
                    <a:pt x="1834" y="1541"/>
                  </a:cubicBezTo>
                  <a:cubicBezTo>
                    <a:pt x="1835" y="1539"/>
                    <a:pt x="1837" y="1538"/>
                    <a:pt x="1837" y="1536"/>
                  </a:cubicBezTo>
                  <a:cubicBezTo>
                    <a:pt x="1835" y="1536"/>
                    <a:pt x="1834" y="1535"/>
                    <a:pt x="1833" y="1535"/>
                  </a:cubicBezTo>
                  <a:cubicBezTo>
                    <a:pt x="1833" y="1536"/>
                    <a:pt x="1831" y="1536"/>
                    <a:pt x="1831" y="1538"/>
                  </a:cubicBezTo>
                  <a:close/>
                  <a:moveTo>
                    <a:pt x="567" y="1539"/>
                  </a:moveTo>
                  <a:cubicBezTo>
                    <a:pt x="568" y="1539"/>
                    <a:pt x="569" y="1539"/>
                    <a:pt x="570" y="1539"/>
                  </a:cubicBezTo>
                  <a:cubicBezTo>
                    <a:pt x="570" y="1538"/>
                    <a:pt x="570" y="1537"/>
                    <a:pt x="570" y="1536"/>
                  </a:cubicBezTo>
                  <a:cubicBezTo>
                    <a:pt x="569" y="1536"/>
                    <a:pt x="568" y="1536"/>
                    <a:pt x="566" y="1536"/>
                  </a:cubicBezTo>
                  <a:cubicBezTo>
                    <a:pt x="567" y="1537"/>
                    <a:pt x="567" y="1538"/>
                    <a:pt x="567" y="1539"/>
                  </a:cubicBezTo>
                  <a:close/>
                  <a:moveTo>
                    <a:pt x="583" y="1536"/>
                  </a:moveTo>
                  <a:cubicBezTo>
                    <a:pt x="587" y="1540"/>
                    <a:pt x="590" y="1535"/>
                    <a:pt x="593" y="1538"/>
                  </a:cubicBezTo>
                  <a:cubicBezTo>
                    <a:pt x="593" y="1543"/>
                    <a:pt x="583" y="1541"/>
                    <a:pt x="583" y="1536"/>
                  </a:cubicBezTo>
                  <a:close/>
                  <a:moveTo>
                    <a:pt x="1559" y="1547"/>
                  </a:moveTo>
                  <a:cubicBezTo>
                    <a:pt x="1560" y="1549"/>
                    <a:pt x="1559" y="1551"/>
                    <a:pt x="1562" y="1550"/>
                  </a:cubicBezTo>
                  <a:cubicBezTo>
                    <a:pt x="1565" y="1551"/>
                    <a:pt x="1563" y="1547"/>
                    <a:pt x="1564" y="1546"/>
                  </a:cubicBezTo>
                  <a:cubicBezTo>
                    <a:pt x="1565" y="1544"/>
                    <a:pt x="1568" y="1544"/>
                    <a:pt x="1569" y="1542"/>
                  </a:cubicBezTo>
                  <a:cubicBezTo>
                    <a:pt x="1563" y="1543"/>
                    <a:pt x="1564" y="1537"/>
                    <a:pt x="1560" y="1536"/>
                  </a:cubicBezTo>
                  <a:cubicBezTo>
                    <a:pt x="1558" y="1541"/>
                    <a:pt x="1558" y="1544"/>
                    <a:pt x="1559" y="1547"/>
                  </a:cubicBezTo>
                  <a:close/>
                  <a:moveTo>
                    <a:pt x="1472" y="1541"/>
                  </a:moveTo>
                  <a:cubicBezTo>
                    <a:pt x="1471" y="1544"/>
                    <a:pt x="1468" y="1546"/>
                    <a:pt x="1467" y="1549"/>
                  </a:cubicBezTo>
                  <a:cubicBezTo>
                    <a:pt x="1473" y="1548"/>
                    <a:pt x="1474" y="1556"/>
                    <a:pt x="1478" y="1552"/>
                  </a:cubicBezTo>
                  <a:cubicBezTo>
                    <a:pt x="1478" y="1548"/>
                    <a:pt x="1477" y="1543"/>
                    <a:pt x="1481" y="1542"/>
                  </a:cubicBezTo>
                  <a:cubicBezTo>
                    <a:pt x="1492" y="1541"/>
                    <a:pt x="1494" y="1548"/>
                    <a:pt x="1499" y="1552"/>
                  </a:cubicBezTo>
                  <a:cubicBezTo>
                    <a:pt x="1502" y="1549"/>
                    <a:pt x="1498" y="1543"/>
                    <a:pt x="1496" y="1539"/>
                  </a:cubicBezTo>
                  <a:cubicBezTo>
                    <a:pt x="1485" y="1540"/>
                    <a:pt x="1483" y="1541"/>
                    <a:pt x="1472" y="1541"/>
                  </a:cubicBezTo>
                  <a:close/>
                  <a:moveTo>
                    <a:pt x="1597" y="1546"/>
                  </a:moveTo>
                  <a:cubicBezTo>
                    <a:pt x="1598" y="1546"/>
                    <a:pt x="1600" y="1546"/>
                    <a:pt x="1601" y="1546"/>
                  </a:cubicBezTo>
                  <a:cubicBezTo>
                    <a:pt x="1601" y="1542"/>
                    <a:pt x="1599" y="1541"/>
                    <a:pt x="1597" y="1539"/>
                  </a:cubicBezTo>
                  <a:cubicBezTo>
                    <a:pt x="1597" y="1541"/>
                    <a:pt x="1597" y="1544"/>
                    <a:pt x="1597" y="1546"/>
                  </a:cubicBezTo>
                  <a:close/>
                  <a:moveTo>
                    <a:pt x="1624" y="1550"/>
                  </a:moveTo>
                  <a:cubicBezTo>
                    <a:pt x="1628" y="1547"/>
                    <a:pt x="1622" y="1543"/>
                    <a:pt x="1626" y="1539"/>
                  </a:cubicBezTo>
                  <a:cubicBezTo>
                    <a:pt x="1624" y="1539"/>
                    <a:pt x="1622" y="1539"/>
                    <a:pt x="1620" y="1539"/>
                  </a:cubicBezTo>
                  <a:cubicBezTo>
                    <a:pt x="1621" y="1543"/>
                    <a:pt x="1620" y="1550"/>
                    <a:pt x="1624" y="1550"/>
                  </a:cubicBezTo>
                  <a:close/>
                  <a:moveTo>
                    <a:pt x="1809" y="1542"/>
                  </a:moveTo>
                  <a:cubicBezTo>
                    <a:pt x="1801" y="1543"/>
                    <a:pt x="1808" y="1543"/>
                    <a:pt x="1808" y="1547"/>
                  </a:cubicBezTo>
                  <a:cubicBezTo>
                    <a:pt x="1806" y="1545"/>
                    <a:pt x="1800" y="1545"/>
                    <a:pt x="1800" y="1549"/>
                  </a:cubicBezTo>
                  <a:cubicBezTo>
                    <a:pt x="1805" y="1548"/>
                    <a:pt x="1805" y="1552"/>
                    <a:pt x="1811" y="1550"/>
                  </a:cubicBezTo>
                  <a:cubicBezTo>
                    <a:pt x="1811" y="1549"/>
                    <a:pt x="1811" y="1548"/>
                    <a:pt x="1812" y="1547"/>
                  </a:cubicBezTo>
                  <a:cubicBezTo>
                    <a:pt x="1816" y="1545"/>
                    <a:pt x="1820" y="1544"/>
                    <a:pt x="1822" y="1539"/>
                  </a:cubicBezTo>
                  <a:cubicBezTo>
                    <a:pt x="1816" y="1539"/>
                    <a:pt x="1812" y="1540"/>
                    <a:pt x="1809" y="1542"/>
                  </a:cubicBezTo>
                  <a:close/>
                  <a:moveTo>
                    <a:pt x="1455" y="1555"/>
                  </a:moveTo>
                  <a:cubicBezTo>
                    <a:pt x="1456" y="1553"/>
                    <a:pt x="1456" y="1549"/>
                    <a:pt x="1461" y="1550"/>
                  </a:cubicBezTo>
                  <a:cubicBezTo>
                    <a:pt x="1462" y="1546"/>
                    <a:pt x="1459" y="1546"/>
                    <a:pt x="1459" y="1542"/>
                  </a:cubicBezTo>
                  <a:cubicBezTo>
                    <a:pt x="1454" y="1542"/>
                    <a:pt x="1455" y="1545"/>
                    <a:pt x="1452" y="1542"/>
                  </a:cubicBezTo>
                  <a:cubicBezTo>
                    <a:pt x="1452" y="1547"/>
                    <a:pt x="1452" y="1554"/>
                    <a:pt x="1455" y="1555"/>
                  </a:cubicBezTo>
                  <a:close/>
                  <a:moveTo>
                    <a:pt x="281" y="1544"/>
                  </a:moveTo>
                  <a:cubicBezTo>
                    <a:pt x="287" y="1549"/>
                    <a:pt x="277" y="1549"/>
                    <a:pt x="281" y="1544"/>
                  </a:cubicBezTo>
                  <a:close/>
                  <a:moveTo>
                    <a:pt x="1430" y="1554"/>
                  </a:moveTo>
                  <a:cubicBezTo>
                    <a:pt x="1431" y="1555"/>
                    <a:pt x="1430" y="1557"/>
                    <a:pt x="1431" y="1558"/>
                  </a:cubicBezTo>
                  <a:cubicBezTo>
                    <a:pt x="1433" y="1560"/>
                    <a:pt x="1435" y="1560"/>
                    <a:pt x="1438" y="1560"/>
                  </a:cubicBezTo>
                  <a:cubicBezTo>
                    <a:pt x="1443" y="1551"/>
                    <a:pt x="1429" y="1555"/>
                    <a:pt x="1432" y="1544"/>
                  </a:cubicBezTo>
                  <a:cubicBezTo>
                    <a:pt x="1430" y="1544"/>
                    <a:pt x="1427" y="1544"/>
                    <a:pt x="1425" y="1544"/>
                  </a:cubicBezTo>
                  <a:cubicBezTo>
                    <a:pt x="1424" y="1548"/>
                    <a:pt x="1428" y="1551"/>
                    <a:pt x="1430" y="1554"/>
                  </a:cubicBezTo>
                  <a:close/>
                  <a:moveTo>
                    <a:pt x="1405" y="1547"/>
                  </a:moveTo>
                  <a:cubicBezTo>
                    <a:pt x="1404" y="1547"/>
                    <a:pt x="1402" y="1547"/>
                    <a:pt x="1401" y="1547"/>
                  </a:cubicBezTo>
                  <a:cubicBezTo>
                    <a:pt x="1389" y="1547"/>
                    <a:pt x="1404" y="1552"/>
                    <a:pt x="1405" y="1547"/>
                  </a:cubicBezTo>
                  <a:close/>
                  <a:moveTo>
                    <a:pt x="1356" y="1558"/>
                  </a:moveTo>
                  <a:cubicBezTo>
                    <a:pt x="1356" y="1559"/>
                    <a:pt x="1353" y="1558"/>
                    <a:pt x="1353" y="1558"/>
                  </a:cubicBezTo>
                  <a:cubicBezTo>
                    <a:pt x="1352" y="1559"/>
                    <a:pt x="1353" y="1562"/>
                    <a:pt x="1354" y="1561"/>
                  </a:cubicBezTo>
                  <a:cubicBezTo>
                    <a:pt x="1355" y="1560"/>
                    <a:pt x="1357" y="1560"/>
                    <a:pt x="1359" y="1560"/>
                  </a:cubicBezTo>
                  <a:cubicBezTo>
                    <a:pt x="1359" y="1561"/>
                    <a:pt x="1359" y="1562"/>
                    <a:pt x="1359" y="1563"/>
                  </a:cubicBezTo>
                  <a:cubicBezTo>
                    <a:pt x="1362" y="1565"/>
                    <a:pt x="1364" y="1563"/>
                    <a:pt x="1365" y="1563"/>
                  </a:cubicBezTo>
                  <a:cubicBezTo>
                    <a:pt x="1367" y="1564"/>
                    <a:pt x="1367" y="1568"/>
                    <a:pt x="1370" y="1565"/>
                  </a:cubicBezTo>
                  <a:cubicBezTo>
                    <a:pt x="1370" y="1558"/>
                    <a:pt x="1367" y="1554"/>
                    <a:pt x="1365" y="1552"/>
                  </a:cubicBezTo>
                  <a:cubicBezTo>
                    <a:pt x="1364" y="1551"/>
                    <a:pt x="1365" y="1548"/>
                    <a:pt x="1362" y="1549"/>
                  </a:cubicBezTo>
                  <a:cubicBezTo>
                    <a:pt x="1360" y="1551"/>
                    <a:pt x="1358" y="1555"/>
                    <a:pt x="1356" y="1558"/>
                  </a:cubicBezTo>
                  <a:close/>
                  <a:moveTo>
                    <a:pt x="1767" y="1557"/>
                  </a:moveTo>
                  <a:cubicBezTo>
                    <a:pt x="1773" y="1555"/>
                    <a:pt x="1773" y="1561"/>
                    <a:pt x="1776" y="1561"/>
                  </a:cubicBezTo>
                  <a:cubicBezTo>
                    <a:pt x="1777" y="1555"/>
                    <a:pt x="1774" y="1553"/>
                    <a:pt x="1778" y="1549"/>
                  </a:cubicBezTo>
                  <a:cubicBezTo>
                    <a:pt x="1773" y="1550"/>
                    <a:pt x="1770" y="1553"/>
                    <a:pt x="1767" y="1557"/>
                  </a:cubicBezTo>
                  <a:close/>
                  <a:moveTo>
                    <a:pt x="1399" y="1558"/>
                  </a:moveTo>
                  <a:cubicBezTo>
                    <a:pt x="1401" y="1558"/>
                    <a:pt x="1403" y="1558"/>
                    <a:pt x="1405" y="1558"/>
                  </a:cubicBezTo>
                  <a:cubicBezTo>
                    <a:pt x="1403" y="1554"/>
                    <a:pt x="1410" y="1552"/>
                    <a:pt x="1405" y="1550"/>
                  </a:cubicBezTo>
                  <a:cubicBezTo>
                    <a:pt x="1403" y="1553"/>
                    <a:pt x="1400" y="1554"/>
                    <a:pt x="1399" y="1558"/>
                  </a:cubicBezTo>
                  <a:close/>
                  <a:moveTo>
                    <a:pt x="1320" y="1563"/>
                  </a:moveTo>
                  <a:cubicBezTo>
                    <a:pt x="1325" y="1563"/>
                    <a:pt x="1325" y="1568"/>
                    <a:pt x="1331" y="1566"/>
                  </a:cubicBezTo>
                  <a:cubicBezTo>
                    <a:pt x="1333" y="1563"/>
                    <a:pt x="1330" y="1560"/>
                    <a:pt x="1334" y="1557"/>
                  </a:cubicBezTo>
                  <a:cubicBezTo>
                    <a:pt x="1329" y="1557"/>
                    <a:pt x="1325" y="1548"/>
                    <a:pt x="1319" y="1554"/>
                  </a:cubicBezTo>
                  <a:cubicBezTo>
                    <a:pt x="1322" y="1554"/>
                    <a:pt x="1320" y="1560"/>
                    <a:pt x="1320" y="1563"/>
                  </a:cubicBezTo>
                  <a:close/>
                  <a:moveTo>
                    <a:pt x="1299" y="1555"/>
                  </a:moveTo>
                  <a:cubicBezTo>
                    <a:pt x="1299" y="1553"/>
                    <a:pt x="1307" y="1553"/>
                    <a:pt x="1304" y="1557"/>
                  </a:cubicBezTo>
                  <a:cubicBezTo>
                    <a:pt x="1304" y="1556"/>
                    <a:pt x="1299" y="1555"/>
                    <a:pt x="1299" y="1555"/>
                  </a:cubicBezTo>
                  <a:close/>
                  <a:moveTo>
                    <a:pt x="1345" y="1557"/>
                  </a:moveTo>
                  <a:cubicBezTo>
                    <a:pt x="1346" y="1557"/>
                    <a:pt x="1347" y="1557"/>
                    <a:pt x="1348" y="1557"/>
                  </a:cubicBezTo>
                  <a:cubicBezTo>
                    <a:pt x="1348" y="1556"/>
                    <a:pt x="1348" y="1555"/>
                    <a:pt x="1348" y="1554"/>
                  </a:cubicBezTo>
                  <a:cubicBezTo>
                    <a:pt x="1347" y="1554"/>
                    <a:pt x="1346" y="1554"/>
                    <a:pt x="1345" y="1554"/>
                  </a:cubicBezTo>
                  <a:cubicBezTo>
                    <a:pt x="1345" y="1555"/>
                    <a:pt x="1345" y="1556"/>
                    <a:pt x="1345" y="1557"/>
                  </a:cubicBezTo>
                  <a:close/>
                  <a:moveTo>
                    <a:pt x="1394" y="1554"/>
                  </a:moveTo>
                  <a:cubicBezTo>
                    <a:pt x="1393" y="1554"/>
                    <a:pt x="1391" y="1554"/>
                    <a:pt x="1390" y="1554"/>
                  </a:cubicBezTo>
                  <a:cubicBezTo>
                    <a:pt x="1378" y="1553"/>
                    <a:pt x="1394" y="1558"/>
                    <a:pt x="1394" y="1554"/>
                  </a:cubicBezTo>
                  <a:close/>
                  <a:moveTo>
                    <a:pt x="1448" y="1558"/>
                  </a:moveTo>
                  <a:cubicBezTo>
                    <a:pt x="1448" y="1557"/>
                    <a:pt x="1448" y="1556"/>
                    <a:pt x="1448" y="1555"/>
                  </a:cubicBezTo>
                  <a:cubicBezTo>
                    <a:pt x="1446" y="1550"/>
                    <a:pt x="1441" y="1560"/>
                    <a:pt x="1448" y="1558"/>
                  </a:cubicBezTo>
                  <a:close/>
                  <a:moveTo>
                    <a:pt x="1744" y="1557"/>
                  </a:moveTo>
                  <a:cubicBezTo>
                    <a:pt x="1749" y="1555"/>
                    <a:pt x="1746" y="1562"/>
                    <a:pt x="1750" y="1561"/>
                  </a:cubicBezTo>
                  <a:cubicBezTo>
                    <a:pt x="1749" y="1557"/>
                    <a:pt x="1752" y="1557"/>
                    <a:pt x="1752" y="1554"/>
                  </a:cubicBezTo>
                  <a:cubicBezTo>
                    <a:pt x="1748" y="1553"/>
                    <a:pt x="1744" y="1553"/>
                    <a:pt x="1744" y="1557"/>
                  </a:cubicBezTo>
                  <a:close/>
                  <a:moveTo>
                    <a:pt x="1260" y="1573"/>
                  </a:moveTo>
                  <a:cubicBezTo>
                    <a:pt x="1263" y="1570"/>
                    <a:pt x="1265" y="1566"/>
                    <a:pt x="1265" y="1560"/>
                  </a:cubicBezTo>
                  <a:cubicBezTo>
                    <a:pt x="1262" y="1558"/>
                    <a:pt x="1261" y="1556"/>
                    <a:pt x="1257" y="1555"/>
                  </a:cubicBezTo>
                  <a:cubicBezTo>
                    <a:pt x="1255" y="1561"/>
                    <a:pt x="1255" y="1571"/>
                    <a:pt x="1260" y="1573"/>
                  </a:cubicBezTo>
                  <a:close/>
                  <a:moveTo>
                    <a:pt x="1285" y="1560"/>
                  </a:moveTo>
                  <a:cubicBezTo>
                    <a:pt x="1289" y="1563"/>
                    <a:pt x="1294" y="1564"/>
                    <a:pt x="1297" y="1568"/>
                  </a:cubicBezTo>
                  <a:cubicBezTo>
                    <a:pt x="1297" y="1564"/>
                    <a:pt x="1298" y="1562"/>
                    <a:pt x="1299" y="1560"/>
                  </a:cubicBezTo>
                  <a:cubicBezTo>
                    <a:pt x="1293" y="1561"/>
                    <a:pt x="1294" y="1555"/>
                    <a:pt x="1290" y="1555"/>
                  </a:cubicBezTo>
                  <a:cubicBezTo>
                    <a:pt x="1291" y="1564"/>
                    <a:pt x="1286" y="1556"/>
                    <a:pt x="1285" y="1560"/>
                  </a:cubicBezTo>
                  <a:close/>
                  <a:moveTo>
                    <a:pt x="1234" y="1569"/>
                  </a:moveTo>
                  <a:cubicBezTo>
                    <a:pt x="1236" y="1569"/>
                    <a:pt x="1237" y="1570"/>
                    <a:pt x="1239" y="1571"/>
                  </a:cubicBezTo>
                  <a:cubicBezTo>
                    <a:pt x="1240" y="1568"/>
                    <a:pt x="1242" y="1566"/>
                    <a:pt x="1243" y="1563"/>
                  </a:cubicBezTo>
                  <a:cubicBezTo>
                    <a:pt x="1238" y="1564"/>
                    <a:pt x="1239" y="1558"/>
                    <a:pt x="1236" y="1557"/>
                  </a:cubicBezTo>
                  <a:cubicBezTo>
                    <a:pt x="1236" y="1562"/>
                    <a:pt x="1233" y="1563"/>
                    <a:pt x="1234" y="1569"/>
                  </a:cubicBezTo>
                  <a:close/>
                  <a:moveTo>
                    <a:pt x="1498" y="1558"/>
                  </a:moveTo>
                  <a:cubicBezTo>
                    <a:pt x="1499" y="1554"/>
                    <a:pt x="1499" y="1562"/>
                    <a:pt x="1499" y="1563"/>
                  </a:cubicBezTo>
                  <a:cubicBezTo>
                    <a:pt x="1498" y="1566"/>
                    <a:pt x="1496" y="1564"/>
                    <a:pt x="1498" y="1558"/>
                  </a:cubicBezTo>
                  <a:close/>
                  <a:moveTo>
                    <a:pt x="1732" y="1558"/>
                  </a:moveTo>
                  <a:cubicBezTo>
                    <a:pt x="1732" y="1553"/>
                    <a:pt x="1737" y="1562"/>
                    <a:pt x="1736" y="1557"/>
                  </a:cubicBezTo>
                  <a:cubicBezTo>
                    <a:pt x="1742" y="1559"/>
                    <a:pt x="1733" y="1561"/>
                    <a:pt x="1732" y="1558"/>
                  </a:cubicBezTo>
                  <a:close/>
                  <a:moveTo>
                    <a:pt x="1686" y="1558"/>
                  </a:moveTo>
                  <a:cubicBezTo>
                    <a:pt x="1690" y="1559"/>
                    <a:pt x="1688" y="1566"/>
                    <a:pt x="1682" y="1565"/>
                  </a:cubicBezTo>
                  <a:cubicBezTo>
                    <a:pt x="1683" y="1562"/>
                    <a:pt x="1685" y="1561"/>
                    <a:pt x="1686" y="1558"/>
                  </a:cubicBezTo>
                  <a:close/>
                  <a:moveTo>
                    <a:pt x="293" y="1563"/>
                  </a:moveTo>
                  <a:cubicBezTo>
                    <a:pt x="294" y="1563"/>
                    <a:pt x="295" y="1563"/>
                    <a:pt x="296" y="1563"/>
                  </a:cubicBezTo>
                  <a:cubicBezTo>
                    <a:pt x="296" y="1562"/>
                    <a:pt x="296" y="1561"/>
                    <a:pt x="296" y="1560"/>
                  </a:cubicBezTo>
                  <a:cubicBezTo>
                    <a:pt x="295" y="1560"/>
                    <a:pt x="294" y="1560"/>
                    <a:pt x="293" y="1560"/>
                  </a:cubicBezTo>
                  <a:cubicBezTo>
                    <a:pt x="293" y="1561"/>
                    <a:pt x="293" y="1562"/>
                    <a:pt x="293" y="1563"/>
                  </a:cubicBezTo>
                  <a:close/>
                  <a:moveTo>
                    <a:pt x="1183" y="1565"/>
                  </a:moveTo>
                  <a:cubicBezTo>
                    <a:pt x="1183" y="1570"/>
                    <a:pt x="1188" y="1571"/>
                    <a:pt x="1191" y="1573"/>
                  </a:cubicBezTo>
                  <a:cubicBezTo>
                    <a:pt x="1193" y="1575"/>
                    <a:pt x="1194" y="1577"/>
                    <a:pt x="1196" y="1579"/>
                  </a:cubicBezTo>
                  <a:cubicBezTo>
                    <a:pt x="1198" y="1575"/>
                    <a:pt x="1199" y="1576"/>
                    <a:pt x="1197" y="1571"/>
                  </a:cubicBezTo>
                  <a:cubicBezTo>
                    <a:pt x="1202" y="1570"/>
                    <a:pt x="1206" y="1568"/>
                    <a:pt x="1208" y="1565"/>
                  </a:cubicBezTo>
                  <a:cubicBezTo>
                    <a:pt x="1204" y="1563"/>
                    <a:pt x="1200" y="1563"/>
                    <a:pt x="1196" y="1565"/>
                  </a:cubicBezTo>
                  <a:cubicBezTo>
                    <a:pt x="1196" y="1562"/>
                    <a:pt x="1194" y="1561"/>
                    <a:pt x="1193" y="1560"/>
                  </a:cubicBezTo>
                  <a:cubicBezTo>
                    <a:pt x="1190" y="1562"/>
                    <a:pt x="1185" y="1562"/>
                    <a:pt x="1183" y="1565"/>
                  </a:cubicBezTo>
                  <a:close/>
                  <a:moveTo>
                    <a:pt x="1350" y="1561"/>
                  </a:moveTo>
                  <a:cubicBezTo>
                    <a:pt x="1348" y="1564"/>
                    <a:pt x="1345" y="1564"/>
                    <a:pt x="1342" y="1565"/>
                  </a:cubicBezTo>
                  <a:cubicBezTo>
                    <a:pt x="1343" y="1559"/>
                    <a:pt x="1346" y="1561"/>
                    <a:pt x="1350" y="1561"/>
                  </a:cubicBezTo>
                  <a:close/>
                  <a:moveTo>
                    <a:pt x="1713" y="1560"/>
                  </a:moveTo>
                  <a:cubicBezTo>
                    <a:pt x="1718" y="1562"/>
                    <a:pt x="1713" y="1567"/>
                    <a:pt x="1708" y="1565"/>
                  </a:cubicBezTo>
                  <a:cubicBezTo>
                    <a:pt x="1708" y="1561"/>
                    <a:pt x="1713" y="1563"/>
                    <a:pt x="1713" y="1560"/>
                  </a:cubicBezTo>
                  <a:close/>
                  <a:moveTo>
                    <a:pt x="395" y="1568"/>
                  </a:moveTo>
                  <a:cubicBezTo>
                    <a:pt x="393" y="1569"/>
                    <a:pt x="392" y="1571"/>
                    <a:pt x="392" y="1574"/>
                  </a:cubicBezTo>
                  <a:cubicBezTo>
                    <a:pt x="397" y="1575"/>
                    <a:pt x="401" y="1574"/>
                    <a:pt x="404" y="1573"/>
                  </a:cubicBezTo>
                  <a:cubicBezTo>
                    <a:pt x="407" y="1573"/>
                    <a:pt x="410" y="1572"/>
                    <a:pt x="407" y="1571"/>
                  </a:cubicBezTo>
                  <a:cubicBezTo>
                    <a:pt x="404" y="1571"/>
                    <a:pt x="400" y="1571"/>
                    <a:pt x="397" y="1571"/>
                  </a:cubicBezTo>
                  <a:cubicBezTo>
                    <a:pt x="396" y="1568"/>
                    <a:pt x="399" y="1560"/>
                    <a:pt x="393" y="1561"/>
                  </a:cubicBezTo>
                  <a:cubicBezTo>
                    <a:pt x="390" y="1562"/>
                    <a:pt x="395" y="1566"/>
                    <a:pt x="395" y="1568"/>
                  </a:cubicBezTo>
                  <a:close/>
                  <a:moveTo>
                    <a:pt x="1220" y="1563"/>
                  </a:moveTo>
                  <a:cubicBezTo>
                    <a:pt x="1221" y="1566"/>
                    <a:pt x="1221" y="1570"/>
                    <a:pt x="1223" y="1571"/>
                  </a:cubicBezTo>
                  <a:cubicBezTo>
                    <a:pt x="1226" y="1569"/>
                    <a:pt x="1230" y="1569"/>
                    <a:pt x="1230" y="1563"/>
                  </a:cubicBezTo>
                  <a:cubicBezTo>
                    <a:pt x="1226" y="1563"/>
                    <a:pt x="1223" y="1560"/>
                    <a:pt x="1220" y="1563"/>
                  </a:cubicBezTo>
                  <a:close/>
                  <a:moveTo>
                    <a:pt x="1467" y="1561"/>
                  </a:moveTo>
                  <a:cubicBezTo>
                    <a:pt x="1471" y="1561"/>
                    <a:pt x="1474" y="1561"/>
                    <a:pt x="1473" y="1566"/>
                  </a:cubicBezTo>
                  <a:cubicBezTo>
                    <a:pt x="1470" y="1566"/>
                    <a:pt x="1466" y="1566"/>
                    <a:pt x="1467" y="1561"/>
                  </a:cubicBezTo>
                  <a:close/>
                  <a:moveTo>
                    <a:pt x="344" y="1566"/>
                  </a:moveTo>
                  <a:cubicBezTo>
                    <a:pt x="344" y="1566"/>
                    <a:pt x="343" y="1563"/>
                    <a:pt x="342" y="1563"/>
                  </a:cubicBezTo>
                  <a:cubicBezTo>
                    <a:pt x="340" y="1562"/>
                    <a:pt x="339" y="1565"/>
                    <a:pt x="336" y="1565"/>
                  </a:cubicBezTo>
                  <a:cubicBezTo>
                    <a:pt x="335" y="1564"/>
                    <a:pt x="336" y="1563"/>
                    <a:pt x="333" y="1563"/>
                  </a:cubicBezTo>
                  <a:cubicBezTo>
                    <a:pt x="333" y="1563"/>
                    <a:pt x="332" y="1564"/>
                    <a:pt x="332" y="1565"/>
                  </a:cubicBezTo>
                  <a:cubicBezTo>
                    <a:pt x="331" y="1565"/>
                    <a:pt x="329" y="1565"/>
                    <a:pt x="329" y="1566"/>
                  </a:cubicBezTo>
                  <a:cubicBezTo>
                    <a:pt x="331" y="1569"/>
                    <a:pt x="335" y="1566"/>
                    <a:pt x="338" y="1566"/>
                  </a:cubicBezTo>
                  <a:cubicBezTo>
                    <a:pt x="339" y="1566"/>
                    <a:pt x="340" y="1568"/>
                    <a:pt x="341" y="1568"/>
                  </a:cubicBezTo>
                  <a:cubicBezTo>
                    <a:pt x="347" y="1569"/>
                    <a:pt x="349" y="1566"/>
                    <a:pt x="350" y="1563"/>
                  </a:cubicBezTo>
                  <a:cubicBezTo>
                    <a:pt x="347" y="1561"/>
                    <a:pt x="347" y="1566"/>
                    <a:pt x="344" y="1566"/>
                  </a:cubicBezTo>
                  <a:close/>
                  <a:moveTo>
                    <a:pt x="701" y="1563"/>
                  </a:moveTo>
                  <a:cubicBezTo>
                    <a:pt x="704" y="1563"/>
                    <a:pt x="705" y="1565"/>
                    <a:pt x="707" y="1565"/>
                  </a:cubicBezTo>
                  <a:cubicBezTo>
                    <a:pt x="708" y="1567"/>
                    <a:pt x="699" y="1567"/>
                    <a:pt x="701" y="1563"/>
                  </a:cubicBezTo>
                  <a:close/>
                  <a:moveTo>
                    <a:pt x="1154" y="1568"/>
                  </a:moveTo>
                  <a:cubicBezTo>
                    <a:pt x="1160" y="1570"/>
                    <a:pt x="1160" y="1568"/>
                    <a:pt x="1166" y="1569"/>
                  </a:cubicBezTo>
                  <a:cubicBezTo>
                    <a:pt x="1167" y="1567"/>
                    <a:pt x="1172" y="1569"/>
                    <a:pt x="1173" y="1566"/>
                  </a:cubicBezTo>
                  <a:cubicBezTo>
                    <a:pt x="1168" y="1567"/>
                    <a:pt x="1169" y="1561"/>
                    <a:pt x="1163" y="1563"/>
                  </a:cubicBezTo>
                  <a:cubicBezTo>
                    <a:pt x="1163" y="1565"/>
                    <a:pt x="1163" y="1567"/>
                    <a:pt x="1160" y="1566"/>
                  </a:cubicBezTo>
                  <a:cubicBezTo>
                    <a:pt x="1158" y="1566"/>
                    <a:pt x="1159" y="1562"/>
                    <a:pt x="1156" y="1563"/>
                  </a:cubicBezTo>
                  <a:cubicBezTo>
                    <a:pt x="1156" y="1565"/>
                    <a:pt x="1155" y="1567"/>
                    <a:pt x="1154" y="1568"/>
                  </a:cubicBezTo>
                  <a:close/>
                  <a:moveTo>
                    <a:pt x="1450" y="1563"/>
                  </a:moveTo>
                  <a:cubicBezTo>
                    <a:pt x="1450" y="1566"/>
                    <a:pt x="1446" y="1565"/>
                    <a:pt x="1447" y="1569"/>
                  </a:cubicBezTo>
                  <a:cubicBezTo>
                    <a:pt x="1442" y="1569"/>
                    <a:pt x="1444" y="1562"/>
                    <a:pt x="1450" y="1563"/>
                  </a:cubicBezTo>
                  <a:close/>
                  <a:moveTo>
                    <a:pt x="1675" y="1566"/>
                  </a:moveTo>
                  <a:cubicBezTo>
                    <a:pt x="1678" y="1564"/>
                    <a:pt x="1681" y="1571"/>
                    <a:pt x="1682" y="1566"/>
                  </a:cubicBezTo>
                  <a:cubicBezTo>
                    <a:pt x="1680" y="1566"/>
                    <a:pt x="1680" y="1564"/>
                    <a:pt x="1678" y="1563"/>
                  </a:cubicBezTo>
                  <a:cubicBezTo>
                    <a:pt x="1679" y="1566"/>
                    <a:pt x="1669" y="1564"/>
                    <a:pt x="1675" y="1566"/>
                  </a:cubicBezTo>
                  <a:close/>
                  <a:moveTo>
                    <a:pt x="360" y="1571"/>
                  </a:moveTo>
                  <a:cubicBezTo>
                    <a:pt x="361" y="1571"/>
                    <a:pt x="365" y="1570"/>
                    <a:pt x="364" y="1566"/>
                  </a:cubicBezTo>
                  <a:cubicBezTo>
                    <a:pt x="360" y="1565"/>
                    <a:pt x="360" y="1568"/>
                    <a:pt x="356" y="1568"/>
                  </a:cubicBezTo>
                  <a:cubicBezTo>
                    <a:pt x="359" y="1564"/>
                    <a:pt x="351" y="1563"/>
                    <a:pt x="352" y="1566"/>
                  </a:cubicBezTo>
                  <a:cubicBezTo>
                    <a:pt x="354" y="1568"/>
                    <a:pt x="356" y="1571"/>
                    <a:pt x="360" y="1571"/>
                  </a:cubicBezTo>
                  <a:close/>
                  <a:moveTo>
                    <a:pt x="424" y="1565"/>
                  </a:moveTo>
                  <a:cubicBezTo>
                    <a:pt x="419" y="1563"/>
                    <a:pt x="422" y="1570"/>
                    <a:pt x="421" y="1573"/>
                  </a:cubicBezTo>
                  <a:cubicBezTo>
                    <a:pt x="419" y="1573"/>
                    <a:pt x="413" y="1571"/>
                    <a:pt x="414" y="1574"/>
                  </a:cubicBezTo>
                  <a:cubicBezTo>
                    <a:pt x="415" y="1576"/>
                    <a:pt x="430" y="1581"/>
                    <a:pt x="429" y="1574"/>
                  </a:cubicBezTo>
                  <a:cubicBezTo>
                    <a:pt x="427" y="1568"/>
                    <a:pt x="424" y="1579"/>
                    <a:pt x="423" y="1574"/>
                  </a:cubicBezTo>
                  <a:cubicBezTo>
                    <a:pt x="426" y="1574"/>
                    <a:pt x="423" y="1567"/>
                    <a:pt x="424" y="1565"/>
                  </a:cubicBezTo>
                  <a:close/>
                  <a:moveTo>
                    <a:pt x="1051" y="1573"/>
                  </a:moveTo>
                  <a:cubicBezTo>
                    <a:pt x="1053" y="1574"/>
                    <a:pt x="1057" y="1574"/>
                    <a:pt x="1056" y="1579"/>
                  </a:cubicBezTo>
                  <a:cubicBezTo>
                    <a:pt x="1055" y="1581"/>
                    <a:pt x="1054" y="1581"/>
                    <a:pt x="1052" y="1582"/>
                  </a:cubicBezTo>
                  <a:cubicBezTo>
                    <a:pt x="1045" y="1579"/>
                    <a:pt x="1039" y="1582"/>
                    <a:pt x="1036" y="1588"/>
                  </a:cubicBezTo>
                  <a:cubicBezTo>
                    <a:pt x="1038" y="1591"/>
                    <a:pt x="1043" y="1589"/>
                    <a:pt x="1043" y="1593"/>
                  </a:cubicBezTo>
                  <a:cubicBezTo>
                    <a:pt x="1045" y="1596"/>
                    <a:pt x="1043" y="1602"/>
                    <a:pt x="1048" y="1601"/>
                  </a:cubicBezTo>
                  <a:cubicBezTo>
                    <a:pt x="1053" y="1600"/>
                    <a:pt x="1046" y="1592"/>
                    <a:pt x="1049" y="1593"/>
                  </a:cubicBezTo>
                  <a:cubicBezTo>
                    <a:pt x="1056" y="1593"/>
                    <a:pt x="1059" y="1589"/>
                    <a:pt x="1060" y="1584"/>
                  </a:cubicBezTo>
                  <a:cubicBezTo>
                    <a:pt x="1055" y="1579"/>
                    <a:pt x="1061" y="1571"/>
                    <a:pt x="1056" y="1565"/>
                  </a:cubicBezTo>
                  <a:cubicBezTo>
                    <a:pt x="1054" y="1567"/>
                    <a:pt x="1052" y="1569"/>
                    <a:pt x="1051" y="1573"/>
                  </a:cubicBezTo>
                  <a:close/>
                  <a:moveTo>
                    <a:pt x="1043" y="1585"/>
                  </a:moveTo>
                  <a:cubicBezTo>
                    <a:pt x="1048" y="1590"/>
                    <a:pt x="1048" y="1579"/>
                    <a:pt x="1043" y="1585"/>
                  </a:cubicBezTo>
                  <a:close/>
                  <a:moveTo>
                    <a:pt x="1068" y="1568"/>
                  </a:moveTo>
                  <a:cubicBezTo>
                    <a:pt x="1066" y="1575"/>
                    <a:pt x="1067" y="1581"/>
                    <a:pt x="1068" y="1588"/>
                  </a:cubicBezTo>
                  <a:cubicBezTo>
                    <a:pt x="1074" y="1591"/>
                    <a:pt x="1071" y="1582"/>
                    <a:pt x="1072" y="1579"/>
                  </a:cubicBezTo>
                  <a:cubicBezTo>
                    <a:pt x="1073" y="1579"/>
                    <a:pt x="1074" y="1579"/>
                    <a:pt x="1074" y="1579"/>
                  </a:cubicBezTo>
                  <a:cubicBezTo>
                    <a:pt x="1075" y="1578"/>
                    <a:pt x="1076" y="1574"/>
                    <a:pt x="1076" y="1573"/>
                  </a:cubicBezTo>
                  <a:cubicBezTo>
                    <a:pt x="1076" y="1571"/>
                    <a:pt x="1074" y="1571"/>
                    <a:pt x="1074" y="1569"/>
                  </a:cubicBezTo>
                  <a:cubicBezTo>
                    <a:pt x="1073" y="1568"/>
                    <a:pt x="1074" y="1565"/>
                    <a:pt x="1072" y="1565"/>
                  </a:cubicBezTo>
                  <a:cubicBezTo>
                    <a:pt x="1072" y="1567"/>
                    <a:pt x="1070" y="1568"/>
                    <a:pt x="1068" y="1568"/>
                  </a:cubicBezTo>
                  <a:close/>
                  <a:moveTo>
                    <a:pt x="1131" y="1573"/>
                  </a:moveTo>
                  <a:cubicBezTo>
                    <a:pt x="1134" y="1573"/>
                    <a:pt x="1134" y="1570"/>
                    <a:pt x="1136" y="1569"/>
                  </a:cubicBezTo>
                  <a:cubicBezTo>
                    <a:pt x="1138" y="1569"/>
                    <a:pt x="1143" y="1571"/>
                    <a:pt x="1142" y="1566"/>
                  </a:cubicBezTo>
                  <a:cubicBezTo>
                    <a:pt x="1138" y="1566"/>
                    <a:pt x="1133" y="1567"/>
                    <a:pt x="1131" y="1565"/>
                  </a:cubicBezTo>
                  <a:cubicBezTo>
                    <a:pt x="1130" y="1570"/>
                    <a:pt x="1130" y="1568"/>
                    <a:pt x="1131" y="1573"/>
                  </a:cubicBezTo>
                  <a:close/>
                  <a:moveTo>
                    <a:pt x="438" y="1576"/>
                  </a:moveTo>
                  <a:cubicBezTo>
                    <a:pt x="440" y="1573"/>
                    <a:pt x="445" y="1574"/>
                    <a:pt x="443" y="1568"/>
                  </a:cubicBezTo>
                  <a:cubicBezTo>
                    <a:pt x="440" y="1568"/>
                    <a:pt x="437" y="1567"/>
                    <a:pt x="437" y="1569"/>
                  </a:cubicBezTo>
                  <a:cubicBezTo>
                    <a:pt x="442" y="1570"/>
                    <a:pt x="433" y="1575"/>
                    <a:pt x="438" y="1576"/>
                  </a:cubicBezTo>
                  <a:close/>
                  <a:moveTo>
                    <a:pt x="1005" y="1579"/>
                  </a:moveTo>
                  <a:cubicBezTo>
                    <a:pt x="1011" y="1578"/>
                    <a:pt x="1015" y="1575"/>
                    <a:pt x="1020" y="1574"/>
                  </a:cubicBezTo>
                  <a:cubicBezTo>
                    <a:pt x="1022" y="1576"/>
                    <a:pt x="1024" y="1577"/>
                    <a:pt x="1026" y="1577"/>
                  </a:cubicBezTo>
                  <a:cubicBezTo>
                    <a:pt x="1028" y="1578"/>
                    <a:pt x="1031" y="1580"/>
                    <a:pt x="1034" y="1579"/>
                  </a:cubicBezTo>
                  <a:cubicBezTo>
                    <a:pt x="1032" y="1573"/>
                    <a:pt x="1038" y="1576"/>
                    <a:pt x="1039" y="1573"/>
                  </a:cubicBezTo>
                  <a:cubicBezTo>
                    <a:pt x="1033" y="1568"/>
                    <a:pt x="1022" y="1567"/>
                    <a:pt x="1012" y="1568"/>
                  </a:cubicBezTo>
                  <a:cubicBezTo>
                    <a:pt x="1007" y="1568"/>
                    <a:pt x="1002" y="1574"/>
                    <a:pt x="999" y="1569"/>
                  </a:cubicBezTo>
                  <a:cubicBezTo>
                    <a:pt x="999" y="1571"/>
                    <a:pt x="999" y="1573"/>
                    <a:pt x="999" y="1574"/>
                  </a:cubicBezTo>
                  <a:cubicBezTo>
                    <a:pt x="1003" y="1574"/>
                    <a:pt x="1006" y="1574"/>
                    <a:pt x="1005" y="1579"/>
                  </a:cubicBezTo>
                  <a:close/>
                  <a:moveTo>
                    <a:pt x="1106" y="1568"/>
                  </a:moveTo>
                  <a:cubicBezTo>
                    <a:pt x="1103" y="1571"/>
                    <a:pt x="1100" y="1571"/>
                    <a:pt x="1096" y="1569"/>
                  </a:cubicBezTo>
                  <a:cubicBezTo>
                    <a:pt x="1093" y="1572"/>
                    <a:pt x="1097" y="1576"/>
                    <a:pt x="1097" y="1581"/>
                  </a:cubicBezTo>
                  <a:cubicBezTo>
                    <a:pt x="1104" y="1581"/>
                    <a:pt x="1101" y="1572"/>
                    <a:pt x="1106" y="1571"/>
                  </a:cubicBezTo>
                  <a:cubicBezTo>
                    <a:pt x="1108" y="1572"/>
                    <a:pt x="1106" y="1575"/>
                    <a:pt x="1106" y="1577"/>
                  </a:cubicBezTo>
                  <a:cubicBezTo>
                    <a:pt x="1107" y="1579"/>
                    <a:pt x="1108" y="1579"/>
                    <a:pt x="1108" y="1581"/>
                  </a:cubicBezTo>
                  <a:cubicBezTo>
                    <a:pt x="1108" y="1581"/>
                    <a:pt x="1106" y="1582"/>
                    <a:pt x="1106" y="1584"/>
                  </a:cubicBezTo>
                  <a:cubicBezTo>
                    <a:pt x="1107" y="1585"/>
                    <a:pt x="1108" y="1586"/>
                    <a:pt x="1109" y="1587"/>
                  </a:cubicBezTo>
                  <a:cubicBezTo>
                    <a:pt x="1112" y="1584"/>
                    <a:pt x="1112" y="1578"/>
                    <a:pt x="1114" y="1574"/>
                  </a:cubicBezTo>
                  <a:cubicBezTo>
                    <a:pt x="1110" y="1573"/>
                    <a:pt x="1110" y="1569"/>
                    <a:pt x="1106" y="1568"/>
                  </a:cubicBezTo>
                  <a:close/>
                  <a:moveTo>
                    <a:pt x="1116" y="1571"/>
                  </a:moveTo>
                  <a:cubicBezTo>
                    <a:pt x="1117" y="1571"/>
                    <a:pt x="1118" y="1571"/>
                    <a:pt x="1119" y="1571"/>
                  </a:cubicBezTo>
                  <a:cubicBezTo>
                    <a:pt x="1119" y="1570"/>
                    <a:pt x="1119" y="1569"/>
                    <a:pt x="1119" y="1568"/>
                  </a:cubicBezTo>
                  <a:cubicBezTo>
                    <a:pt x="1118" y="1568"/>
                    <a:pt x="1117" y="1568"/>
                    <a:pt x="1116" y="1568"/>
                  </a:cubicBezTo>
                  <a:cubicBezTo>
                    <a:pt x="1116" y="1569"/>
                    <a:pt x="1116" y="1570"/>
                    <a:pt x="1116" y="1571"/>
                  </a:cubicBezTo>
                  <a:close/>
                  <a:moveTo>
                    <a:pt x="1268" y="1571"/>
                  </a:moveTo>
                  <a:cubicBezTo>
                    <a:pt x="1269" y="1571"/>
                    <a:pt x="1270" y="1571"/>
                    <a:pt x="1271" y="1571"/>
                  </a:cubicBezTo>
                  <a:cubicBezTo>
                    <a:pt x="1271" y="1570"/>
                    <a:pt x="1271" y="1569"/>
                    <a:pt x="1271" y="1568"/>
                  </a:cubicBezTo>
                  <a:cubicBezTo>
                    <a:pt x="1270" y="1568"/>
                    <a:pt x="1269" y="1568"/>
                    <a:pt x="1268" y="1568"/>
                  </a:cubicBezTo>
                  <a:cubicBezTo>
                    <a:pt x="1268" y="1569"/>
                    <a:pt x="1268" y="1570"/>
                    <a:pt x="1268" y="1571"/>
                  </a:cubicBezTo>
                  <a:close/>
                  <a:moveTo>
                    <a:pt x="296" y="1569"/>
                  </a:moveTo>
                  <a:cubicBezTo>
                    <a:pt x="298" y="1574"/>
                    <a:pt x="294" y="1573"/>
                    <a:pt x="294" y="1576"/>
                  </a:cubicBezTo>
                  <a:cubicBezTo>
                    <a:pt x="295" y="1576"/>
                    <a:pt x="296" y="1578"/>
                    <a:pt x="297" y="1579"/>
                  </a:cubicBezTo>
                  <a:cubicBezTo>
                    <a:pt x="298" y="1580"/>
                    <a:pt x="301" y="1580"/>
                    <a:pt x="300" y="1584"/>
                  </a:cubicBezTo>
                  <a:cubicBezTo>
                    <a:pt x="298" y="1584"/>
                    <a:pt x="295" y="1584"/>
                    <a:pt x="293" y="1584"/>
                  </a:cubicBezTo>
                  <a:cubicBezTo>
                    <a:pt x="292" y="1589"/>
                    <a:pt x="297" y="1589"/>
                    <a:pt x="302" y="1588"/>
                  </a:cubicBezTo>
                  <a:cubicBezTo>
                    <a:pt x="302" y="1583"/>
                    <a:pt x="310" y="1585"/>
                    <a:pt x="311" y="1581"/>
                  </a:cubicBezTo>
                  <a:cubicBezTo>
                    <a:pt x="309" y="1579"/>
                    <a:pt x="308" y="1576"/>
                    <a:pt x="306" y="1574"/>
                  </a:cubicBezTo>
                  <a:cubicBezTo>
                    <a:pt x="304" y="1574"/>
                    <a:pt x="302" y="1574"/>
                    <a:pt x="300" y="1574"/>
                  </a:cubicBezTo>
                  <a:cubicBezTo>
                    <a:pt x="298" y="1574"/>
                    <a:pt x="297" y="1576"/>
                    <a:pt x="297" y="1574"/>
                  </a:cubicBezTo>
                  <a:cubicBezTo>
                    <a:pt x="300" y="1574"/>
                    <a:pt x="300" y="1570"/>
                    <a:pt x="296" y="1569"/>
                  </a:cubicBezTo>
                  <a:close/>
                  <a:moveTo>
                    <a:pt x="380" y="1573"/>
                  </a:moveTo>
                  <a:cubicBezTo>
                    <a:pt x="383" y="1573"/>
                    <a:pt x="387" y="1573"/>
                    <a:pt x="391" y="1573"/>
                  </a:cubicBezTo>
                  <a:cubicBezTo>
                    <a:pt x="390" y="1572"/>
                    <a:pt x="390" y="1570"/>
                    <a:pt x="390" y="1569"/>
                  </a:cubicBezTo>
                  <a:cubicBezTo>
                    <a:pt x="387" y="1569"/>
                    <a:pt x="383" y="1569"/>
                    <a:pt x="380" y="1569"/>
                  </a:cubicBezTo>
                  <a:cubicBezTo>
                    <a:pt x="380" y="1570"/>
                    <a:pt x="380" y="1572"/>
                    <a:pt x="380" y="1573"/>
                  </a:cubicBezTo>
                  <a:close/>
                  <a:moveTo>
                    <a:pt x="712" y="1571"/>
                  </a:moveTo>
                  <a:cubicBezTo>
                    <a:pt x="712" y="1575"/>
                    <a:pt x="713" y="1573"/>
                    <a:pt x="715" y="1573"/>
                  </a:cubicBezTo>
                  <a:cubicBezTo>
                    <a:pt x="718" y="1573"/>
                    <a:pt x="723" y="1574"/>
                    <a:pt x="723" y="1571"/>
                  </a:cubicBezTo>
                  <a:cubicBezTo>
                    <a:pt x="720" y="1568"/>
                    <a:pt x="716" y="1570"/>
                    <a:pt x="712" y="1571"/>
                  </a:cubicBezTo>
                  <a:close/>
                  <a:moveTo>
                    <a:pt x="831" y="1584"/>
                  </a:moveTo>
                  <a:cubicBezTo>
                    <a:pt x="836" y="1583"/>
                    <a:pt x="836" y="1578"/>
                    <a:pt x="839" y="1574"/>
                  </a:cubicBezTo>
                  <a:cubicBezTo>
                    <a:pt x="834" y="1575"/>
                    <a:pt x="837" y="1568"/>
                    <a:pt x="832" y="1569"/>
                  </a:cubicBezTo>
                  <a:cubicBezTo>
                    <a:pt x="829" y="1574"/>
                    <a:pt x="827" y="1579"/>
                    <a:pt x="831" y="1584"/>
                  </a:cubicBezTo>
                  <a:close/>
                  <a:moveTo>
                    <a:pt x="846" y="1577"/>
                  </a:moveTo>
                  <a:cubicBezTo>
                    <a:pt x="847" y="1574"/>
                    <a:pt x="852" y="1576"/>
                    <a:pt x="851" y="1571"/>
                  </a:cubicBezTo>
                  <a:cubicBezTo>
                    <a:pt x="849" y="1571"/>
                    <a:pt x="849" y="1569"/>
                    <a:pt x="846" y="1569"/>
                  </a:cubicBezTo>
                  <a:cubicBezTo>
                    <a:pt x="848" y="1573"/>
                    <a:pt x="842" y="1576"/>
                    <a:pt x="846" y="1577"/>
                  </a:cubicBezTo>
                  <a:close/>
                  <a:moveTo>
                    <a:pt x="940" y="1571"/>
                  </a:moveTo>
                  <a:cubicBezTo>
                    <a:pt x="943" y="1577"/>
                    <a:pt x="933" y="1572"/>
                    <a:pt x="934" y="1576"/>
                  </a:cubicBezTo>
                  <a:cubicBezTo>
                    <a:pt x="937" y="1577"/>
                    <a:pt x="932" y="1578"/>
                    <a:pt x="936" y="1581"/>
                  </a:cubicBezTo>
                  <a:cubicBezTo>
                    <a:pt x="934" y="1582"/>
                    <a:pt x="930" y="1582"/>
                    <a:pt x="928" y="1584"/>
                  </a:cubicBezTo>
                  <a:cubicBezTo>
                    <a:pt x="926" y="1580"/>
                    <a:pt x="928" y="1572"/>
                    <a:pt x="923" y="1571"/>
                  </a:cubicBezTo>
                  <a:cubicBezTo>
                    <a:pt x="923" y="1574"/>
                    <a:pt x="918" y="1572"/>
                    <a:pt x="919" y="1576"/>
                  </a:cubicBezTo>
                  <a:cubicBezTo>
                    <a:pt x="923" y="1574"/>
                    <a:pt x="920" y="1579"/>
                    <a:pt x="922" y="1581"/>
                  </a:cubicBezTo>
                  <a:cubicBezTo>
                    <a:pt x="924" y="1584"/>
                    <a:pt x="930" y="1586"/>
                    <a:pt x="931" y="1592"/>
                  </a:cubicBezTo>
                  <a:cubicBezTo>
                    <a:pt x="939" y="1596"/>
                    <a:pt x="944" y="1589"/>
                    <a:pt x="951" y="1587"/>
                  </a:cubicBezTo>
                  <a:cubicBezTo>
                    <a:pt x="954" y="1580"/>
                    <a:pt x="948" y="1579"/>
                    <a:pt x="951" y="1574"/>
                  </a:cubicBezTo>
                  <a:cubicBezTo>
                    <a:pt x="955" y="1575"/>
                    <a:pt x="954" y="1580"/>
                    <a:pt x="960" y="1579"/>
                  </a:cubicBezTo>
                  <a:cubicBezTo>
                    <a:pt x="961" y="1581"/>
                    <a:pt x="962" y="1583"/>
                    <a:pt x="963" y="1584"/>
                  </a:cubicBezTo>
                  <a:cubicBezTo>
                    <a:pt x="965" y="1579"/>
                    <a:pt x="966" y="1575"/>
                    <a:pt x="966" y="1569"/>
                  </a:cubicBezTo>
                  <a:cubicBezTo>
                    <a:pt x="960" y="1568"/>
                    <a:pt x="955" y="1571"/>
                    <a:pt x="954" y="1571"/>
                  </a:cubicBezTo>
                  <a:cubicBezTo>
                    <a:pt x="952" y="1572"/>
                    <a:pt x="952" y="1571"/>
                    <a:pt x="951" y="1573"/>
                  </a:cubicBezTo>
                  <a:cubicBezTo>
                    <a:pt x="947" y="1576"/>
                    <a:pt x="946" y="1569"/>
                    <a:pt x="945" y="1569"/>
                  </a:cubicBezTo>
                  <a:cubicBezTo>
                    <a:pt x="944" y="1571"/>
                    <a:pt x="942" y="1571"/>
                    <a:pt x="940" y="1571"/>
                  </a:cubicBezTo>
                  <a:close/>
                  <a:moveTo>
                    <a:pt x="1333" y="1574"/>
                  </a:moveTo>
                  <a:cubicBezTo>
                    <a:pt x="1334" y="1574"/>
                    <a:pt x="1337" y="1574"/>
                    <a:pt x="1337" y="1576"/>
                  </a:cubicBezTo>
                  <a:cubicBezTo>
                    <a:pt x="1342" y="1574"/>
                    <a:pt x="1346" y="1572"/>
                    <a:pt x="1350" y="1569"/>
                  </a:cubicBezTo>
                  <a:cubicBezTo>
                    <a:pt x="1342" y="1569"/>
                    <a:pt x="1336" y="1570"/>
                    <a:pt x="1333" y="1574"/>
                  </a:cubicBezTo>
                  <a:close/>
                  <a:moveTo>
                    <a:pt x="1176" y="1590"/>
                  </a:moveTo>
                  <a:cubicBezTo>
                    <a:pt x="1176" y="1583"/>
                    <a:pt x="1183" y="1584"/>
                    <a:pt x="1185" y="1579"/>
                  </a:cubicBezTo>
                  <a:cubicBezTo>
                    <a:pt x="1180" y="1580"/>
                    <a:pt x="1184" y="1572"/>
                    <a:pt x="1180" y="1571"/>
                  </a:cubicBezTo>
                  <a:cubicBezTo>
                    <a:pt x="1180" y="1575"/>
                    <a:pt x="1178" y="1569"/>
                    <a:pt x="1174" y="1571"/>
                  </a:cubicBezTo>
                  <a:cubicBezTo>
                    <a:pt x="1175" y="1577"/>
                    <a:pt x="1172" y="1587"/>
                    <a:pt x="1176" y="1590"/>
                  </a:cubicBezTo>
                  <a:close/>
                  <a:moveTo>
                    <a:pt x="1604" y="1571"/>
                  </a:moveTo>
                  <a:cubicBezTo>
                    <a:pt x="1607" y="1571"/>
                    <a:pt x="1604" y="1578"/>
                    <a:pt x="1603" y="1579"/>
                  </a:cubicBezTo>
                  <a:cubicBezTo>
                    <a:pt x="1599" y="1578"/>
                    <a:pt x="1605" y="1575"/>
                    <a:pt x="1604" y="1571"/>
                  </a:cubicBezTo>
                  <a:close/>
                  <a:moveTo>
                    <a:pt x="488" y="1573"/>
                  </a:moveTo>
                  <a:cubicBezTo>
                    <a:pt x="495" y="1574"/>
                    <a:pt x="487" y="1582"/>
                    <a:pt x="488" y="1573"/>
                  </a:cubicBezTo>
                  <a:close/>
                  <a:moveTo>
                    <a:pt x="505" y="1582"/>
                  </a:moveTo>
                  <a:cubicBezTo>
                    <a:pt x="506" y="1578"/>
                    <a:pt x="516" y="1583"/>
                    <a:pt x="514" y="1576"/>
                  </a:cubicBezTo>
                  <a:cubicBezTo>
                    <a:pt x="507" y="1579"/>
                    <a:pt x="501" y="1571"/>
                    <a:pt x="498" y="1574"/>
                  </a:cubicBezTo>
                  <a:cubicBezTo>
                    <a:pt x="500" y="1574"/>
                    <a:pt x="500" y="1577"/>
                    <a:pt x="500" y="1579"/>
                  </a:cubicBezTo>
                  <a:cubicBezTo>
                    <a:pt x="508" y="1576"/>
                    <a:pt x="501" y="1579"/>
                    <a:pt x="505" y="1582"/>
                  </a:cubicBezTo>
                  <a:close/>
                  <a:moveTo>
                    <a:pt x="534" y="1576"/>
                  </a:moveTo>
                  <a:cubicBezTo>
                    <a:pt x="530" y="1576"/>
                    <a:pt x="526" y="1575"/>
                    <a:pt x="526" y="1579"/>
                  </a:cubicBezTo>
                  <a:cubicBezTo>
                    <a:pt x="528" y="1580"/>
                    <a:pt x="529" y="1582"/>
                    <a:pt x="529" y="1585"/>
                  </a:cubicBezTo>
                  <a:cubicBezTo>
                    <a:pt x="535" y="1585"/>
                    <a:pt x="537" y="1588"/>
                    <a:pt x="543" y="1587"/>
                  </a:cubicBezTo>
                  <a:cubicBezTo>
                    <a:pt x="542" y="1582"/>
                    <a:pt x="545" y="1581"/>
                    <a:pt x="546" y="1579"/>
                  </a:cubicBezTo>
                  <a:cubicBezTo>
                    <a:pt x="544" y="1579"/>
                    <a:pt x="545" y="1575"/>
                    <a:pt x="544" y="1573"/>
                  </a:cubicBezTo>
                  <a:cubicBezTo>
                    <a:pt x="540" y="1572"/>
                    <a:pt x="537" y="1575"/>
                    <a:pt x="534" y="1576"/>
                  </a:cubicBezTo>
                  <a:close/>
                  <a:moveTo>
                    <a:pt x="997" y="1579"/>
                  </a:moveTo>
                  <a:cubicBezTo>
                    <a:pt x="994" y="1578"/>
                    <a:pt x="996" y="1573"/>
                    <a:pt x="991" y="1574"/>
                  </a:cubicBezTo>
                  <a:cubicBezTo>
                    <a:pt x="993" y="1569"/>
                    <a:pt x="1002" y="1575"/>
                    <a:pt x="997" y="1579"/>
                  </a:cubicBezTo>
                  <a:close/>
                  <a:moveTo>
                    <a:pt x="651" y="1579"/>
                  </a:moveTo>
                  <a:cubicBezTo>
                    <a:pt x="652" y="1582"/>
                    <a:pt x="652" y="1588"/>
                    <a:pt x="656" y="1588"/>
                  </a:cubicBezTo>
                  <a:cubicBezTo>
                    <a:pt x="659" y="1584"/>
                    <a:pt x="662" y="1577"/>
                    <a:pt x="655" y="1574"/>
                  </a:cubicBezTo>
                  <a:cubicBezTo>
                    <a:pt x="656" y="1578"/>
                    <a:pt x="654" y="1579"/>
                    <a:pt x="651" y="1579"/>
                  </a:cubicBezTo>
                  <a:close/>
                  <a:moveTo>
                    <a:pt x="785" y="1576"/>
                  </a:moveTo>
                  <a:cubicBezTo>
                    <a:pt x="787" y="1581"/>
                    <a:pt x="784" y="1592"/>
                    <a:pt x="791" y="1593"/>
                  </a:cubicBezTo>
                  <a:cubicBezTo>
                    <a:pt x="796" y="1595"/>
                    <a:pt x="793" y="1588"/>
                    <a:pt x="797" y="1588"/>
                  </a:cubicBezTo>
                  <a:cubicBezTo>
                    <a:pt x="797" y="1582"/>
                    <a:pt x="794" y="1580"/>
                    <a:pt x="799" y="1576"/>
                  </a:cubicBezTo>
                  <a:cubicBezTo>
                    <a:pt x="793" y="1577"/>
                    <a:pt x="789" y="1572"/>
                    <a:pt x="785" y="1576"/>
                  </a:cubicBezTo>
                  <a:close/>
                  <a:moveTo>
                    <a:pt x="817" y="1577"/>
                  </a:moveTo>
                  <a:cubicBezTo>
                    <a:pt x="817" y="1579"/>
                    <a:pt x="817" y="1582"/>
                    <a:pt x="817" y="1584"/>
                  </a:cubicBezTo>
                  <a:cubicBezTo>
                    <a:pt x="817" y="1586"/>
                    <a:pt x="813" y="1585"/>
                    <a:pt x="814" y="1588"/>
                  </a:cubicBezTo>
                  <a:cubicBezTo>
                    <a:pt x="816" y="1591"/>
                    <a:pt x="819" y="1592"/>
                    <a:pt x="823" y="1592"/>
                  </a:cubicBezTo>
                  <a:cubicBezTo>
                    <a:pt x="827" y="1585"/>
                    <a:pt x="823" y="1580"/>
                    <a:pt x="822" y="1574"/>
                  </a:cubicBezTo>
                  <a:cubicBezTo>
                    <a:pt x="819" y="1575"/>
                    <a:pt x="814" y="1572"/>
                    <a:pt x="814" y="1576"/>
                  </a:cubicBezTo>
                  <a:cubicBezTo>
                    <a:pt x="815" y="1576"/>
                    <a:pt x="817" y="1576"/>
                    <a:pt x="817" y="1577"/>
                  </a:cubicBezTo>
                  <a:close/>
                  <a:moveTo>
                    <a:pt x="1136" y="1587"/>
                  </a:moveTo>
                  <a:cubicBezTo>
                    <a:pt x="1138" y="1587"/>
                    <a:pt x="1140" y="1587"/>
                    <a:pt x="1142" y="1587"/>
                  </a:cubicBezTo>
                  <a:cubicBezTo>
                    <a:pt x="1142" y="1585"/>
                    <a:pt x="1142" y="1584"/>
                    <a:pt x="1142" y="1582"/>
                  </a:cubicBezTo>
                  <a:cubicBezTo>
                    <a:pt x="1142" y="1581"/>
                    <a:pt x="1140" y="1581"/>
                    <a:pt x="1140" y="1581"/>
                  </a:cubicBezTo>
                  <a:cubicBezTo>
                    <a:pt x="1140" y="1578"/>
                    <a:pt x="1142" y="1573"/>
                    <a:pt x="1137" y="1574"/>
                  </a:cubicBezTo>
                  <a:cubicBezTo>
                    <a:pt x="1134" y="1579"/>
                    <a:pt x="1138" y="1581"/>
                    <a:pt x="1136" y="1587"/>
                  </a:cubicBezTo>
                  <a:close/>
                  <a:moveTo>
                    <a:pt x="1157" y="1577"/>
                  </a:moveTo>
                  <a:cubicBezTo>
                    <a:pt x="1159" y="1580"/>
                    <a:pt x="1157" y="1587"/>
                    <a:pt x="1160" y="1588"/>
                  </a:cubicBezTo>
                  <a:cubicBezTo>
                    <a:pt x="1160" y="1584"/>
                    <a:pt x="1163" y="1583"/>
                    <a:pt x="1163" y="1581"/>
                  </a:cubicBezTo>
                  <a:cubicBezTo>
                    <a:pt x="1163" y="1581"/>
                    <a:pt x="1162" y="1579"/>
                    <a:pt x="1162" y="1577"/>
                  </a:cubicBezTo>
                  <a:cubicBezTo>
                    <a:pt x="1162" y="1576"/>
                    <a:pt x="1163" y="1575"/>
                    <a:pt x="1163" y="1574"/>
                  </a:cubicBezTo>
                  <a:cubicBezTo>
                    <a:pt x="1159" y="1573"/>
                    <a:pt x="1160" y="1577"/>
                    <a:pt x="1157" y="1577"/>
                  </a:cubicBezTo>
                  <a:close/>
                  <a:moveTo>
                    <a:pt x="1223" y="1574"/>
                  </a:moveTo>
                  <a:cubicBezTo>
                    <a:pt x="1229" y="1575"/>
                    <a:pt x="1225" y="1584"/>
                    <a:pt x="1220" y="1584"/>
                  </a:cubicBezTo>
                  <a:cubicBezTo>
                    <a:pt x="1219" y="1579"/>
                    <a:pt x="1225" y="1580"/>
                    <a:pt x="1223" y="1574"/>
                  </a:cubicBezTo>
                  <a:close/>
                  <a:moveTo>
                    <a:pt x="640" y="1584"/>
                  </a:moveTo>
                  <a:cubicBezTo>
                    <a:pt x="635" y="1582"/>
                    <a:pt x="632" y="1588"/>
                    <a:pt x="637" y="1588"/>
                  </a:cubicBezTo>
                  <a:cubicBezTo>
                    <a:pt x="636" y="1580"/>
                    <a:pt x="644" y="1589"/>
                    <a:pt x="645" y="1588"/>
                  </a:cubicBezTo>
                  <a:cubicBezTo>
                    <a:pt x="649" y="1586"/>
                    <a:pt x="643" y="1584"/>
                    <a:pt x="643" y="1582"/>
                  </a:cubicBezTo>
                  <a:cubicBezTo>
                    <a:pt x="645" y="1582"/>
                    <a:pt x="648" y="1582"/>
                    <a:pt x="648" y="1581"/>
                  </a:cubicBezTo>
                  <a:cubicBezTo>
                    <a:pt x="644" y="1581"/>
                    <a:pt x="646" y="1576"/>
                    <a:pt x="643" y="1576"/>
                  </a:cubicBezTo>
                  <a:cubicBezTo>
                    <a:pt x="642" y="1579"/>
                    <a:pt x="639" y="1579"/>
                    <a:pt x="640" y="1584"/>
                  </a:cubicBezTo>
                  <a:close/>
                  <a:moveTo>
                    <a:pt x="700" y="1590"/>
                  </a:moveTo>
                  <a:cubicBezTo>
                    <a:pt x="702" y="1591"/>
                    <a:pt x="707" y="1589"/>
                    <a:pt x="708" y="1590"/>
                  </a:cubicBezTo>
                  <a:cubicBezTo>
                    <a:pt x="708" y="1590"/>
                    <a:pt x="708" y="1593"/>
                    <a:pt x="708" y="1593"/>
                  </a:cubicBezTo>
                  <a:cubicBezTo>
                    <a:pt x="714" y="1595"/>
                    <a:pt x="722" y="1594"/>
                    <a:pt x="728" y="1595"/>
                  </a:cubicBezTo>
                  <a:cubicBezTo>
                    <a:pt x="732" y="1595"/>
                    <a:pt x="734" y="1598"/>
                    <a:pt x="737" y="1596"/>
                  </a:cubicBezTo>
                  <a:cubicBezTo>
                    <a:pt x="737" y="1594"/>
                    <a:pt x="737" y="1591"/>
                    <a:pt x="737" y="1588"/>
                  </a:cubicBezTo>
                  <a:cubicBezTo>
                    <a:pt x="732" y="1590"/>
                    <a:pt x="731" y="1587"/>
                    <a:pt x="729" y="1585"/>
                  </a:cubicBezTo>
                  <a:cubicBezTo>
                    <a:pt x="729" y="1585"/>
                    <a:pt x="727" y="1586"/>
                    <a:pt x="726" y="1585"/>
                  </a:cubicBezTo>
                  <a:cubicBezTo>
                    <a:pt x="723" y="1582"/>
                    <a:pt x="722" y="1577"/>
                    <a:pt x="720" y="1576"/>
                  </a:cubicBezTo>
                  <a:cubicBezTo>
                    <a:pt x="719" y="1578"/>
                    <a:pt x="718" y="1575"/>
                    <a:pt x="715" y="1576"/>
                  </a:cubicBezTo>
                  <a:cubicBezTo>
                    <a:pt x="713" y="1577"/>
                    <a:pt x="715" y="1582"/>
                    <a:pt x="712" y="1582"/>
                  </a:cubicBezTo>
                  <a:cubicBezTo>
                    <a:pt x="710" y="1582"/>
                    <a:pt x="707" y="1583"/>
                    <a:pt x="706" y="1585"/>
                  </a:cubicBezTo>
                  <a:cubicBezTo>
                    <a:pt x="708" y="1586"/>
                    <a:pt x="709" y="1585"/>
                    <a:pt x="710" y="1587"/>
                  </a:cubicBezTo>
                  <a:cubicBezTo>
                    <a:pt x="705" y="1585"/>
                    <a:pt x="702" y="1585"/>
                    <a:pt x="700" y="1590"/>
                  </a:cubicBezTo>
                  <a:close/>
                  <a:moveTo>
                    <a:pt x="713" y="1590"/>
                  </a:moveTo>
                  <a:cubicBezTo>
                    <a:pt x="718" y="1591"/>
                    <a:pt x="719" y="1584"/>
                    <a:pt x="714" y="1584"/>
                  </a:cubicBezTo>
                  <a:cubicBezTo>
                    <a:pt x="714" y="1586"/>
                    <a:pt x="712" y="1587"/>
                    <a:pt x="713" y="1590"/>
                  </a:cubicBezTo>
                  <a:close/>
                  <a:moveTo>
                    <a:pt x="750" y="1588"/>
                  </a:moveTo>
                  <a:cubicBezTo>
                    <a:pt x="747" y="1582"/>
                    <a:pt x="753" y="1583"/>
                    <a:pt x="754" y="1579"/>
                  </a:cubicBezTo>
                  <a:cubicBezTo>
                    <a:pt x="751" y="1578"/>
                    <a:pt x="744" y="1574"/>
                    <a:pt x="743" y="1577"/>
                  </a:cubicBezTo>
                  <a:cubicBezTo>
                    <a:pt x="747" y="1579"/>
                    <a:pt x="745" y="1587"/>
                    <a:pt x="750" y="1588"/>
                  </a:cubicBezTo>
                  <a:close/>
                  <a:moveTo>
                    <a:pt x="574" y="1577"/>
                  </a:moveTo>
                  <a:cubicBezTo>
                    <a:pt x="573" y="1581"/>
                    <a:pt x="565" y="1577"/>
                    <a:pt x="566" y="1582"/>
                  </a:cubicBezTo>
                  <a:cubicBezTo>
                    <a:pt x="573" y="1582"/>
                    <a:pt x="574" y="1581"/>
                    <a:pt x="577" y="1585"/>
                  </a:cubicBezTo>
                  <a:cubicBezTo>
                    <a:pt x="577" y="1584"/>
                    <a:pt x="575" y="1590"/>
                    <a:pt x="579" y="1588"/>
                  </a:cubicBezTo>
                  <a:cubicBezTo>
                    <a:pt x="581" y="1588"/>
                    <a:pt x="580" y="1584"/>
                    <a:pt x="582" y="1584"/>
                  </a:cubicBezTo>
                  <a:cubicBezTo>
                    <a:pt x="584" y="1584"/>
                    <a:pt x="586" y="1584"/>
                    <a:pt x="588" y="1584"/>
                  </a:cubicBezTo>
                  <a:cubicBezTo>
                    <a:pt x="586" y="1586"/>
                    <a:pt x="586" y="1588"/>
                    <a:pt x="588" y="1590"/>
                  </a:cubicBezTo>
                  <a:cubicBezTo>
                    <a:pt x="594" y="1592"/>
                    <a:pt x="594" y="1588"/>
                    <a:pt x="596" y="1587"/>
                  </a:cubicBezTo>
                  <a:cubicBezTo>
                    <a:pt x="597" y="1586"/>
                    <a:pt x="603" y="1586"/>
                    <a:pt x="602" y="1582"/>
                  </a:cubicBezTo>
                  <a:cubicBezTo>
                    <a:pt x="595" y="1578"/>
                    <a:pt x="579" y="1584"/>
                    <a:pt x="574" y="1577"/>
                  </a:cubicBezTo>
                  <a:close/>
                  <a:moveTo>
                    <a:pt x="676" y="1585"/>
                  </a:moveTo>
                  <a:cubicBezTo>
                    <a:pt x="676" y="1585"/>
                    <a:pt x="679" y="1588"/>
                    <a:pt x="679" y="1588"/>
                  </a:cubicBezTo>
                  <a:cubicBezTo>
                    <a:pt x="680" y="1590"/>
                    <a:pt x="682" y="1590"/>
                    <a:pt x="683" y="1592"/>
                  </a:cubicBezTo>
                  <a:cubicBezTo>
                    <a:pt x="682" y="1588"/>
                    <a:pt x="680" y="1582"/>
                    <a:pt x="683" y="1579"/>
                  </a:cubicBezTo>
                  <a:cubicBezTo>
                    <a:pt x="680" y="1579"/>
                    <a:pt x="677" y="1579"/>
                    <a:pt x="675" y="1577"/>
                  </a:cubicBezTo>
                  <a:cubicBezTo>
                    <a:pt x="678" y="1581"/>
                    <a:pt x="675" y="1584"/>
                    <a:pt x="676" y="1585"/>
                  </a:cubicBezTo>
                  <a:close/>
                  <a:moveTo>
                    <a:pt x="852" y="1582"/>
                  </a:moveTo>
                  <a:cubicBezTo>
                    <a:pt x="854" y="1582"/>
                    <a:pt x="855" y="1582"/>
                    <a:pt x="856" y="1582"/>
                  </a:cubicBezTo>
                  <a:cubicBezTo>
                    <a:pt x="856" y="1581"/>
                    <a:pt x="856" y="1580"/>
                    <a:pt x="856" y="1579"/>
                  </a:cubicBezTo>
                  <a:cubicBezTo>
                    <a:pt x="854" y="1579"/>
                    <a:pt x="853" y="1579"/>
                    <a:pt x="852" y="1579"/>
                  </a:cubicBezTo>
                  <a:cubicBezTo>
                    <a:pt x="852" y="1580"/>
                    <a:pt x="852" y="1581"/>
                    <a:pt x="852" y="1582"/>
                  </a:cubicBezTo>
                  <a:close/>
                  <a:moveTo>
                    <a:pt x="1580" y="1584"/>
                  </a:moveTo>
                  <a:cubicBezTo>
                    <a:pt x="1581" y="1584"/>
                    <a:pt x="1582" y="1584"/>
                    <a:pt x="1583" y="1584"/>
                  </a:cubicBezTo>
                  <a:cubicBezTo>
                    <a:pt x="1583" y="1583"/>
                    <a:pt x="1583" y="1582"/>
                    <a:pt x="1583" y="1581"/>
                  </a:cubicBezTo>
                  <a:cubicBezTo>
                    <a:pt x="1582" y="1581"/>
                    <a:pt x="1581" y="1581"/>
                    <a:pt x="1580" y="1581"/>
                  </a:cubicBezTo>
                  <a:cubicBezTo>
                    <a:pt x="1580" y="1582"/>
                    <a:pt x="1580" y="1583"/>
                    <a:pt x="1580" y="1584"/>
                  </a:cubicBezTo>
                  <a:close/>
                  <a:moveTo>
                    <a:pt x="312" y="1582"/>
                  </a:moveTo>
                  <a:cubicBezTo>
                    <a:pt x="315" y="1588"/>
                    <a:pt x="308" y="1585"/>
                    <a:pt x="310" y="1590"/>
                  </a:cubicBezTo>
                  <a:cubicBezTo>
                    <a:pt x="315" y="1592"/>
                    <a:pt x="318" y="1591"/>
                    <a:pt x="324" y="1592"/>
                  </a:cubicBezTo>
                  <a:cubicBezTo>
                    <a:pt x="326" y="1592"/>
                    <a:pt x="337" y="1597"/>
                    <a:pt x="336" y="1590"/>
                  </a:cubicBezTo>
                  <a:cubicBezTo>
                    <a:pt x="327" y="1590"/>
                    <a:pt x="325" y="1589"/>
                    <a:pt x="317" y="1590"/>
                  </a:cubicBezTo>
                  <a:cubicBezTo>
                    <a:pt x="317" y="1588"/>
                    <a:pt x="316" y="1588"/>
                    <a:pt x="316" y="1587"/>
                  </a:cubicBezTo>
                  <a:cubicBezTo>
                    <a:pt x="315" y="1584"/>
                    <a:pt x="318" y="1584"/>
                    <a:pt x="319" y="1582"/>
                  </a:cubicBezTo>
                  <a:cubicBezTo>
                    <a:pt x="317" y="1582"/>
                    <a:pt x="314" y="1582"/>
                    <a:pt x="312" y="1582"/>
                  </a:cubicBezTo>
                  <a:close/>
                  <a:moveTo>
                    <a:pt x="1346" y="1593"/>
                  </a:moveTo>
                  <a:cubicBezTo>
                    <a:pt x="1347" y="1591"/>
                    <a:pt x="1345" y="1591"/>
                    <a:pt x="1345" y="1590"/>
                  </a:cubicBezTo>
                  <a:cubicBezTo>
                    <a:pt x="1344" y="1588"/>
                    <a:pt x="1343" y="1579"/>
                    <a:pt x="1342" y="1584"/>
                  </a:cubicBezTo>
                  <a:cubicBezTo>
                    <a:pt x="1342" y="1590"/>
                    <a:pt x="1338" y="1594"/>
                    <a:pt x="1346" y="1593"/>
                  </a:cubicBezTo>
                  <a:close/>
                  <a:moveTo>
                    <a:pt x="1445" y="1584"/>
                  </a:moveTo>
                  <a:cubicBezTo>
                    <a:pt x="1446" y="1584"/>
                    <a:pt x="1446" y="1587"/>
                    <a:pt x="1448" y="1587"/>
                  </a:cubicBezTo>
                  <a:cubicBezTo>
                    <a:pt x="1447" y="1591"/>
                    <a:pt x="1443" y="1587"/>
                    <a:pt x="1445" y="1584"/>
                  </a:cubicBezTo>
                  <a:close/>
                  <a:moveTo>
                    <a:pt x="810" y="1590"/>
                  </a:moveTo>
                  <a:cubicBezTo>
                    <a:pt x="809" y="1592"/>
                    <a:pt x="808" y="1593"/>
                    <a:pt x="805" y="1593"/>
                  </a:cubicBezTo>
                  <a:cubicBezTo>
                    <a:pt x="804" y="1590"/>
                    <a:pt x="807" y="1590"/>
                    <a:pt x="810" y="1590"/>
                  </a:cubicBezTo>
                  <a:close/>
                  <a:moveTo>
                    <a:pt x="1532" y="1593"/>
                  </a:moveTo>
                  <a:cubicBezTo>
                    <a:pt x="1533" y="1593"/>
                    <a:pt x="1534" y="1593"/>
                    <a:pt x="1535" y="1593"/>
                  </a:cubicBezTo>
                  <a:cubicBezTo>
                    <a:pt x="1535" y="1592"/>
                    <a:pt x="1535" y="1591"/>
                    <a:pt x="1535" y="1590"/>
                  </a:cubicBezTo>
                  <a:cubicBezTo>
                    <a:pt x="1534" y="1590"/>
                    <a:pt x="1533" y="1590"/>
                    <a:pt x="1532" y="1590"/>
                  </a:cubicBezTo>
                  <a:cubicBezTo>
                    <a:pt x="1532" y="1591"/>
                    <a:pt x="1532" y="1592"/>
                    <a:pt x="1532" y="1593"/>
                  </a:cubicBezTo>
                  <a:close/>
                  <a:moveTo>
                    <a:pt x="358" y="1598"/>
                  </a:moveTo>
                  <a:cubicBezTo>
                    <a:pt x="359" y="1598"/>
                    <a:pt x="360" y="1598"/>
                    <a:pt x="361" y="1598"/>
                  </a:cubicBezTo>
                  <a:cubicBezTo>
                    <a:pt x="361" y="1597"/>
                    <a:pt x="361" y="1596"/>
                    <a:pt x="361" y="1595"/>
                  </a:cubicBezTo>
                  <a:cubicBezTo>
                    <a:pt x="360" y="1595"/>
                    <a:pt x="359" y="1595"/>
                    <a:pt x="358" y="1595"/>
                  </a:cubicBezTo>
                  <a:cubicBezTo>
                    <a:pt x="358" y="1596"/>
                    <a:pt x="358" y="1597"/>
                    <a:pt x="358" y="1598"/>
                  </a:cubicBezTo>
                  <a:close/>
                  <a:moveTo>
                    <a:pt x="368" y="1595"/>
                  </a:moveTo>
                  <a:cubicBezTo>
                    <a:pt x="371" y="1595"/>
                    <a:pt x="372" y="1598"/>
                    <a:pt x="372" y="1601"/>
                  </a:cubicBezTo>
                  <a:cubicBezTo>
                    <a:pt x="369" y="1601"/>
                    <a:pt x="368" y="1598"/>
                    <a:pt x="368" y="1595"/>
                  </a:cubicBezTo>
                  <a:close/>
                  <a:moveTo>
                    <a:pt x="415" y="1598"/>
                  </a:moveTo>
                  <a:cubicBezTo>
                    <a:pt x="416" y="1598"/>
                    <a:pt x="417" y="1598"/>
                    <a:pt x="418" y="1598"/>
                  </a:cubicBezTo>
                  <a:cubicBezTo>
                    <a:pt x="418" y="1597"/>
                    <a:pt x="418" y="1596"/>
                    <a:pt x="418" y="1595"/>
                  </a:cubicBezTo>
                  <a:cubicBezTo>
                    <a:pt x="417" y="1595"/>
                    <a:pt x="415" y="1595"/>
                    <a:pt x="414" y="1595"/>
                  </a:cubicBezTo>
                  <a:cubicBezTo>
                    <a:pt x="414" y="1596"/>
                    <a:pt x="415" y="1597"/>
                    <a:pt x="415" y="1598"/>
                  </a:cubicBezTo>
                  <a:close/>
                  <a:moveTo>
                    <a:pt x="916" y="1607"/>
                  </a:moveTo>
                  <a:cubicBezTo>
                    <a:pt x="923" y="1610"/>
                    <a:pt x="924" y="1604"/>
                    <a:pt x="931" y="1607"/>
                  </a:cubicBezTo>
                  <a:cubicBezTo>
                    <a:pt x="932" y="1602"/>
                    <a:pt x="928" y="1600"/>
                    <a:pt x="931" y="1596"/>
                  </a:cubicBezTo>
                  <a:cubicBezTo>
                    <a:pt x="930" y="1596"/>
                    <a:pt x="929" y="1596"/>
                    <a:pt x="928" y="1596"/>
                  </a:cubicBezTo>
                  <a:cubicBezTo>
                    <a:pt x="927" y="1596"/>
                    <a:pt x="926" y="1597"/>
                    <a:pt x="927" y="1598"/>
                  </a:cubicBezTo>
                  <a:cubicBezTo>
                    <a:pt x="932" y="1603"/>
                    <a:pt x="912" y="1598"/>
                    <a:pt x="916" y="1607"/>
                  </a:cubicBezTo>
                  <a:close/>
                  <a:moveTo>
                    <a:pt x="748" y="1601"/>
                  </a:moveTo>
                  <a:cubicBezTo>
                    <a:pt x="749" y="1601"/>
                    <a:pt x="750" y="1601"/>
                    <a:pt x="751" y="1601"/>
                  </a:cubicBezTo>
                  <a:cubicBezTo>
                    <a:pt x="751" y="1600"/>
                    <a:pt x="751" y="1599"/>
                    <a:pt x="751" y="1598"/>
                  </a:cubicBezTo>
                  <a:cubicBezTo>
                    <a:pt x="750" y="1598"/>
                    <a:pt x="749" y="1598"/>
                    <a:pt x="748" y="1598"/>
                  </a:cubicBezTo>
                  <a:cubicBezTo>
                    <a:pt x="748" y="1599"/>
                    <a:pt x="748" y="1600"/>
                    <a:pt x="748" y="1601"/>
                  </a:cubicBezTo>
                  <a:close/>
                  <a:moveTo>
                    <a:pt x="1176" y="1601"/>
                  </a:moveTo>
                  <a:cubicBezTo>
                    <a:pt x="1177" y="1601"/>
                    <a:pt x="1177" y="1602"/>
                    <a:pt x="1179" y="1603"/>
                  </a:cubicBezTo>
                  <a:cubicBezTo>
                    <a:pt x="1178" y="1600"/>
                    <a:pt x="1179" y="1597"/>
                    <a:pt x="1176" y="1598"/>
                  </a:cubicBezTo>
                  <a:cubicBezTo>
                    <a:pt x="1176" y="1599"/>
                    <a:pt x="1176" y="1600"/>
                    <a:pt x="1176" y="1601"/>
                  </a:cubicBezTo>
                  <a:close/>
                  <a:moveTo>
                    <a:pt x="505" y="1603"/>
                  </a:moveTo>
                  <a:cubicBezTo>
                    <a:pt x="506" y="1603"/>
                    <a:pt x="507" y="1603"/>
                    <a:pt x="509" y="1603"/>
                  </a:cubicBezTo>
                  <a:cubicBezTo>
                    <a:pt x="511" y="1599"/>
                    <a:pt x="503" y="1598"/>
                    <a:pt x="504" y="1601"/>
                  </a:cubicBezTo>
                  <a:cubicBezTo>
                    <a:pt x="505" y="1601"/>
                    <a:pt x="506" y="1601"/>
                    <a:pt x="505" y="1603"/>
                  </a:cubicBezTo>
                  <a:close/>
                  <a:moveTo>
                    <a:pt x="653" y="1601"/>
                  </a:moveTo>
                  <a:cubicBezTo>
                    <a:pt x="654" y="1597"/>
                    <a:pt x="659" y="1602"/>
                    <a:pt x="658" y="1606"/>
                  </a:cubicBezTo>
                  <a:cubicBezTo>
                    <a:pt x="655" y="1606"/>
                    <a:pt x="656" y="1601"/>
                    <a:pt x="653" y="1601"/>
                  </a:cubicBezTo>
                  <a:close/>
                  <a:moveTo>
                    <a:pt x="691" y="1601"/>
                  </a:moveTo>
                  <a:cubicBezTo>
                    <a:pt x="694" y="1596"/>
                    <a:pt x="696" y="1603"/>
                    <a:pt x="695" y="1604"/>
                  </a:cubicBezTo>
                  <a:cubicBezTo>
                    <a:pt x="694" y="1605"/>
                    <a:pt x="693" y="1600"/>
                    <a:pt x="691" y="1601"/>
                  </a:cubicBezTo>
                  <a:close/>
                  <a:moveTo>
                    <a:pt x="830" y="1607"/>
                  </a:moveTo>
                  <a:cubicBezTo>
                    <a:pt x="833" y="1607"/>
                    <a:pt x="840" y="1609"/>
                    <a:pt x="841" y="1606"/>
                  </a:cubicBezTo>
                  <a:cubicBezTo>
                    <a:pt x="835" y="1606"/>
                    <a:pt x="835" y="1601"/>
                    <a:pt x="831" y="1600"/>
                  </a:cubicBezTo>
                  <a:cubicBezTo>
                    <a:pt x="834" y="1605"/>
                    <a:pt x="830" y="1602"/>
                    <a:pt x="830" y="1607"/>
                  </a:cubicBezTo>
                  <a:close/>
                  <a:moveTo>
                    <a:pt x="1011" y="1600"/>
                  </a:moveTo>
                  <a:cubicBezTo>
                    <a:pt x="1014" y="1600"/>
                    <a:pt x="1014" y="1604"/>
                    <a:pt x="1014" y="1607"/>
                  </a:cubicBezTo>
                  <a:cubicBezTo>
                    <a:pt x="1009" y="1609"/>
                    <a:pt x="1012" y="1603"/>
                    <a:pt x="1011" y="1600"/>
                  </a:cubicBezTo>
                  <a:close/>
                  <a:moveTo>
                    <a:pt x="1100" y="1603"/>
                  </a:moveTo>
                  <a:cubicBezTo>
                    <a:pt x="1100" y="1605"/>
                    <a:pt x="1096" y="1604"/>
                    <a:pt x="1094" y="1604"/>
                  </a:cubicBezTo>
                  <a:cubicBezTo>
                    <a:pt x="1095" y="1601"/>
                    <a:pt x="1098" y="1601"/>
                    <a:pt x="1100" y="1603"/>
                  </a:cubicBezTo>
                  <a:close/>
                  <a:moveTo>
                    <a:pt x="1108" y="1604"/>
                  </a:moveTo>
                  <a:cubicBezTo>
                    <a:pt x="1109" y="1604"/>
                    <a:pt x="1110" y="1604"/>
                    <a:pt x="1111" y="1604"/>
                  </a:cubicBezTo>
                  <a:cubicBezTo>
                    <a:pt x="1111" y="1603"/>
                    <a:pt x="1111" y="1602"/>
                    <a:pt x="1111" y="1601"/>
                  </a:cubicBezTo>
                  <a:cubicBezTo>
                    <a:pt x="1110" y="1601"/>
                    <a:pt x="1109" y="1601"/>
                    <a:pt x="1108" y="1601"/>
                  </a:cubicBezTo>
                  <a:cubicBezTo>
                    <a:pt x="1108" y="1602"/>
                    <a:pt x="1108" y="1603"/>
                    <a:pt x="1108" y="1604"/>
                  </a:cubicBezTo>
                  <a:close/>
                  <a:moveTo>
                    <a:pt x="547" y="1603"/>
                  </a:moveTo>
                  <a:cubicBezTo>
                    <a:pt x="548" y="1604"/>
                    <a:pt x="550" y="1604"/>
                    <a:pt x="553" y="1604"/>
                  </a:cubicBezTo>
                  <a:cubicBezTo>
                    <a:pt x="554" y="1607"/>
                    <a:pt x="545" y="1607"/>
                    <a:pt x="547" y="1603"/>
                  </a:cubicBezTo>
                  <a:close/>
                  <a:moveTo>
                    <a:pt x="810" y="1603"/>
                  </a:moveTo>
                  <a:cubicBezTo>
                    <a:pt x="814" y="1600"/>
                    <a:pt x="814" y="1610"/>
                    <a:pt x="810" y="1607"/>
                  </a:cubicBezTo>
                  <a:cubicBezTo>
                    <a:pt x="810" y="1606"/>
                    <a:pt x="810" y="1604"/>
                    <a:pt x="810" y="1603"/>
                  </a:cubicBezTo>
                  <a:close/>
                  <a:moveTo>
                    <a:pt x="976" y="1604"/>
                  </a:moveTo>
                  <a:cubicBezTo>
                    <a:pt x="976" y="1605"/>
                    <a:pt x="976" y="1606"/>
                    <a:pt x="976" y="1607"/>
                  </a:cubicBezTo>
                  <a:cubicBezTo>
                    <a:pt x="980" y="1610"/>
                    <a:pt x="980" y="1602"/>
                    <a:pt x="977" y="1603"/>
                  </a:cubicBezTo>
                  <a:cubicBezTo>
                    <a:pt x="977" y="1604"/>
                    <a:pt x="977" y="1605"/>
                    <a:pt x="976" y="1604"/>
                  </a:cubicBezTo>
                  <a:close/>
                  <a:moveTo>
                    <a:pt x="456" y="1607"/>
                  </a:moveTo>
                  <a:cubicBezTo>
                    <a:pt x="460" y="1612"/>
                    <a:pt x="459" y="1605"/>
                    <a:pt x="458" y="1604"/>
                  </a:cubicBezTo>
                  <a:cubicBezTo>
                    <a:pt x="457" y="1604"/>
                    <a:pt x="455" y="1605"/>
                    <a:pt x="455" y="1606"/>
                  </a:cubicBezTo>
                  <a:cubicBezTo>
                    <a:pt x="455" y="1605"/>
                    <a:pt x="457" y="1608"/>
                    <a:pt x="456" y="1607"/>
                  </a:cubicBezTo>
                  <a:close/>
                  <a:moveTo>
                    <a:pt x="936" y="1607"/>
                  </a:moveTo>
                  <a:cubicBezTo>
                    <a:pt x="938" y="1607"/>
                    <a:pt x="941" y="1608"/>
                    <a:pt x="940" y="1604"/>
                  </a:cubicBezTo>
                  <a:cubicBezTo>
                    <a:pt x="939" y="1604"/>
                    <a:pt x="938" y="1604"/>
                    <a:pt x="937" y="1604"/>
                  </a:cubicBezTo>
                  <a:cubicBezTo>
                    <a:pt x="937" y="1606"/>
                    <a:pt x="936" y="1606"/>
                    <a:pt x="936" y="1607"/>
                  </a:cubicBezTo>
                  <a:close/>
                  <a:moveTo>
                    <a:pt x="573" y="1606"/>
                  </a:moveTo>
                  <a:cubicBezTo>
                    <a:pt x="572" y="1606"/>
                    <a:pt x="571" y="1606"/>
                    <a:pt x="570" y="1606"/>
                  </a:cubicBezTo>
                  <a:cubicBezTo>
                    <a:pt x="562" y="1605"/>
                    <a:pt x="574" y="1610"/>
                    <a:pt x="573" y="1606"/>
                  </a:cubicBezTo>
                  <a:close/>
                  <a:moveTo>
                    <a:pt x="572" y="1623"/>
                  </a:moveTo>
                  <a:cubicBezTo>
                    <a:pt x="566" y="1624"/>
                    <a:pt x="565" y="1621"/>
                    <a:pt x="558" y="1622"/>
                  </a:cubicBezTo>
                  <a:cubicBezTo>
                    <a:pt x="552" y="1621"/>
                    <a:pt x="574" y="1617"/>
                    <a:pt x="572" y="1623"/>
                  </a:cubicBezTo>
                  <a:close/>
                  <a:moveTo>
                    <a:pt x="615" y="1628"/>
                  </a:moveTo>
                  <a:cubicBezTo>
                    <a:pt x="617" y="1624"/>
                    <a:pt x="625" y="1627"/>
                    <a:pt x="629" y="1626"/>
                  </a:cubicBezTo>
                  <a:cubicBezTo>
                    <a:pt x="627" y="1630"/>
                    <a:pt x="619" y="1627"/>
                    <a:pt x="615" y="1628"/>
                  </a:cubicBezTo>
                  <a:close/>
                  <a:moveTo>
                    <a:pt x="20" y="781"/>
                  </a:moveTo>
                  <a:cubicBezTo>
                    <a:pt x="22" y="781"/>
                    <a:pt x="20" y="783"/>
                    <a:pt x="22" y="783"/>
                  </a:cubicBezTo>
                  <a:cubicBezTo>
                    <a:pt x="27" y="782"/>
                    <a:pt x="35" y="780"/>
                    <a:pt x="36" y="780"/>
                  </a:cubicBezTo>
                  <a:cubicBezTo>
                    <a:pt x="36" y="780"/>
                    <a:pt x="38" y="776"/>
                    <a:pt x="39" y="780"/>
                  </a:cubicBezTo>
                  <a:cubicBezTo>
                    <a:pt x="37" y="781"/>
                    <a:pt x="33" y="781"/>
                    <a:pt x="29" y="781"/>
                  </a:cubicBezTo>
                  <a:cubicBezTo>
                    <a:pt x="29" y="784"/>
                    <a:pt x="27" y="785"/>
                    <a:pt x="25" y="786"/>
                  </a:cubicBezTo>
                  <a:cubicBezTo>
                    <a:pt x="21" y="788"/>
                    <a:pt x="13" y="785"/>
                    <a:pt x="14" y="791"/>
                  </a:cubicBezTo>
                  <a:cubicBezTo>
                    <a:pt x="18" y="790"/>
                    <a:pt x="20" y="788"/>
                    <a:pt x="25" y="789"/>
                  </a:cubicBezTo>
                  <a:cubicBezTo>
                    <a:pt x="27" y="788"/>
                    <a:pt x="28" y="786"/>
                    <a:pt x="30" y="784"/>
                  </a:cubicBezTo>
                  <a:cubicBezTo>
                    <a:pt x="33" y="783"/>
                    <a:pt x="36" y="784"/>
                    <a:pt x="39" y="783"/>
                  </a:cubicBezTo>
                  <a:cubicBezTo>
                    <a:pt x="40" y="783"/>
                    <a:pt x="41" y="780"/>
                    <a:pt x="42" y="780"/>
                  </a:cubicBezTo>
                  <a:cubicBezTo>
                    <a:pt x="47" y="778"/>
                    <a:pt x="52" y="780"/>
                    <a:pt x="55" y="776"/>
                  </a:cubicBezTo>
                  <a:cubicBezTo>
                    <a:pt x="55" y="776"/>
                    <a:pt x="57" y="777"/>
                    <a:pt x="58" y="776"/>
                  </a:cubicBezTo>
                  <a:cubicBezTo>
                    <a:pt x="58" y="776"/>
                    <a:pt x="58" y="775"/>
                    <a:pt x="58" y="775"/>
                  </a:cubicBezTo>
                  <a:cubicBezTo>
                    <a:pt x="59" y="773"/>
                    <a:pt x="66" y="776"/>
                    <a:pt x="68" y="775"/>
                  </a:cubicBezTo>
                  <a:cubicBezTo>
                    <a:pt x="67" y="779"/>
                    <a:pt x="71" y="778"/>
                    <a:pt x="71" y="781"/>
                  </a:cubicBezTo>
                  <a:cubicBezTo>
                    <a:pt x="67" y="781"/>
                    <a:pt x="66" y="778"/>
                    <a:pt x="66" y="784"/>
                  </a:cubicBezTo>
                  <a:cubicBezTo>
                    <a:pt x="68" y="788"/>
                    <a:pt x="73" y="782"/>
                    <a:pt x="75" y="788"/>
                  </a:cubicBezTo>
                  <a:cubicBezTo>
                    <a:pt x="76" y="794"/>
                    <a:pt x="71" y="796"/>
                    <a:pt x="66" y="797"/>
                  </a:cubicBezTo>
                  <a:cubicBezTo>
                    <a:pt x="67" y="801"/>
                    <a:pt x="63" y="800"/>
                    <a:pt x="63" y="803"/>
                  </a:cubicBezTo>
                  <a:cubicBezTo>
                    <a:pt x="65" y="804"/>
                    <a:pt x="66" y="804"/>
                    <a:pt x="66" y="807"/>
                  </a:cubicBezTo>
                  <a:cubicBezTo>
                    <a:pt x="63" y="808"/>
                    <a:pt x="57" y="805"/>
                    <a:pt x="57" y="808"/>
                  </a:cubicBezTo>
                  <a:cubicBezTo>
                    <a:pt x="63" y="810"/>
                    <a:pt x="65" y="807"/>
                    <a:pt x="70" y="811"/>
                  </a:cubicBezTo>
                  <a:cubicBezTo>
                    <a:pt x="63" y="811"/>
                    <a:pt x="69" y="815"/>
                    <a:pt x="68" y="818"/>
                  </a:cubicBezTo>
                  <a:cubicBezTo>
                    <a:pt x="61" y="817"/>
                    <a:pt x="65" y="827"/>
                    <a:pt x="63" y="830"/>
                  </a:cubicBezTo>
                  <a:cubicBezTo>
                    <a:pt x="71" y="828"/>
                    <a:pt x="67" y="838"/>
                    <a:pt x="73" y="838"/>
                  </a:cubicBezTo>
                  <a:cubicBezTo>
                    <a:pt x="73" y="835"/>
                    <a:pt x="79" y="838"/>
                    <a:pt x="79" y="840"/>
                  </a:cubicBezTo>
                  <a:cubicBezTo>
                    <a:pt x="76" y="844"/>
                    <a:pt x="80" y="842"/>
                    <a:pt x="81" y="845"/>
                  </a:cubicBezTo>
                  <a:cubicBezTo>
                    <a:pt x="80" y="845"/>
                    <a:pt x="78" y="845"/>
                    <a:pt x="78" y="846"/>
                  </a:cubicBezTo>
                  <a:cubicBezTo>
                    <a:pt x="78" y="848"/>
                    <a:pt x="75" y="848"/>
                    <a:pt x="75" y="849"/>
                  </a:cubicBezTo>
                  <a:cubicBezTo>
                    <a:pt x="79" y="851"/>
                    <a:pt x="82" y="846"/>
                    <a:pt x="83" y="849"/>
                  </a:cubicBezTo>
                  <a:cubicBezTo>
                    <a:pt x="83" y="855"/>
                    <a:pt x="77" y="853"/>
                    <a:pt x="75" y="856"/>
                  </a:cubicBezTo>
                  <a:cubicBezTo>
                    <a:pt x="74" y="855"/>
                    <a:pt x="66" y="852"/>
                    <a:pt x="66" y="856"/>
                  </a:cubicBezTo>
                  <a:cubicBezTo>
                    <a:pt x="71" y="858"/>
                    <a:pt x="78" y="857"/>
                    <a:pt x="79" y="864"/>
                  </a:cubicBezTo>
                  <a:cubicBezTo>
                    <a:pt x="75" y="863"/>
                    <a:pt x="73" y="864"/>
                    <a:pt x="72" y="867"/>
                  </a:cubicBezTo>
                  <a:cubicBezTo>
                    <a:pt x="75" y="867"/>
                    <a:pt x="76" y="865"/>
                    <a:pt x="77" y="867"/>
                  </a:cubicBezTo>
                  <a:cubicBezTo>
                    <a:pt x="75" y="869"/>
                    <a:pt x="74" y="870"/>
                    <a:pt x="73" y="873"/>
                  </a:cubicBezTo>
                  <a:cubicBezTo>
                    <a:pt x="72" y="874"/>
                    <a:pt x="73" y="876"/>
                    <a:pt x="71" y="876"/>
                  </a:cubicBezTo>
                  <a:cubicBezTo>
                    <a:pt x="69" y="874"/>
                    <a:pt x="68" y="870"/>
                    <a:pt x="62" y="872"/>
                  </a:cubicBezTo>
                  <a:cubicBezTo>
                    <a:pt x="60" y="876"/>
                    <a:pt x="63" y="877"/>
                    <a:pt x="60" y="878"/>
                  </a:cubicBezTo>
                  <a:cubicBezTo>
                    <a:pt x="59" y="878"/>
                    <a:pt x="58" y="877"/>
                    <a:pt x="57" y="876"/>
                  </a:cubicBezTo>
                  <a:cubicBezTo>
                    <a:pt x="55" y="884"/>
                    <a:pt x="68" y="876"/>
                    <a:pt x="68" y="881"/>
                  </a:cubicBezTo>
                  <a:cubicBezTo>
                    <a:pt x="65" y="885"/>
                    <a:pt x="62" y="880"/>
                    <a:pt x="59" y="881"/>
                  </a:cubicBezTo>
                  <a:cubicBezTo>
                    <a:pt x="58" y="882"/>
                    <a:pt x="60" y="885"/>
                    <a:pt x="57" y="884"/>
                  </a:cubicBezTo>
                  <a:cubicBezTo>
                    <a:pt x="57" y="884"/>
                    <a:pt x="56" y="881"/>
                    <a:pt x="54" y="881"/>
                  </a:cubicBezTo>
                  <a:cubicBezTo>
                    <a:pt x="57" y="887"/>
                    <a:pt x="53" y="889"/>
                    <a:pt x="53" y="895"/>
                  </a:cubicBezTo>
                  <a:cubicBezTo>
                    <a:pt x="52" y="896"/>
                    <a:pt x="50" y="895"/>
                    <a:pt x="50" y="897"/>
                  </a:cubicBezTo>
                  <a:cubicBezTo>
                    <a:pt x="52" y="897"/>
                    <a:pt x="54" y="897"/>
                    <a:pt x="54" y="900"/>
                  </a:cubicBezTo>
                  <a:cubicBezTo>
                    <a:pt x="56" y="900"/>
                    <a:pt x="59" y="900"/>
                    <a:pt x="59" y="903"/>
                  </a:cubicBezTo>
                  <a:cubicBezTo>
                    <a:pt x="67" y="902"/>
                    <a:pt x="77" y="901"/>
                    <a:pt x="82" y="902"/>
                  </a:cubicBezTo>
                  <a:cubicBezTo>
                    <a:pt x="84" y="902"/>
                    <a:pt x="87" y="901"/>
                    <a:pt x="87" y="903"/>
                  </a:cubicBezTo>
                  <a:cubicBezTo>
                    <a:pt x="77" y="907"/>
                    <a:pt x="68" y="904"/>
                    <a:pt x="59" y="908"/>
                  </a:cubicBezTo>
                  <a:cubicBezTo>
                    <a:pt x="59" y="915"/>
                    <a:pt x="65" y="910"/>
                    <a:pt x="65" y="913"/>
                  </a:cubicBezTo>
                  <a:cubicBezTo>
                    <a:pt x="63" y="916"/>
                    <a:pt x="64" y="922"/>
                    <a:pt x="61" y="924"/>
                  </a:cubicBezTo>
                  <a:cubicBezTo>
                    <a:pt x="59" y="923"/>
                    <a:pt x="58" y="925"/>
                    <a:pt x="57" y="926"/>
                  </a:cubicBezTo>
                  <a:cubicBezTo>
                    <a:pt x="55" y="926"/>
                    <a:pt x="55" y="924"/>
                    <a:pt x="55" y="924"/>
                  </a:cubicBezTo>
                  <a:cubicBezTo>
                    <a:pt x="53" y="924"/>
                    <a:pt x="54" y="926"/>
                    <a:pt x="53" y="926"/>
                  </a:cubicBezTo>
                  <a:cubicBezTo>
                    <a:pt x="51" y="926"/>
                    <a:pt x="47" y="925"/>
                    <a:pt x="47" y="927"/>
                  </a:cubicBezTo>
                  <a:cubicBezTo>
                    <a:pt x="53" y="927"/>
                    <a:pt x="59" y="927"/>
                    <a:pt x="65" y="927"/>
                  </a:cubicBezTo>
                  <a:cubicBezTo>
                    <a:pt x="65" y="929"/>
                    <a:pt x="66" y="931"/>
                    <a:pt x="66" y="932"/>
                  </a:cubicBezTo>
                  <a:cubicBezTo>
                    <a:pt x="72" y="931"/>
                    <a:pt x="70" y="936"/>
                    <a:pt x="71" y="937"/>
                  </a:cubicBezTo>
                  <a:cubicBezTo>
                    <a:pt x="72" y="937"/>
                    <a:pt x="74" y="936"/>
                    <a:pt x="75" y="937"/>
                  </a:cubicBezTo>
                  <a:cubicBezTo>
                    <a:pt x="76" y="938"/>
                    <a:pt x="75" y="941"/>
                    <a:pt x="76" y="941"/>
                  </a:cubicBezTo>
                  <a:cubicBezTo>
                    <a:pt x="72" y="938"/>
                    <a:pt x="70" y="943"/>
                    <a:pt x="66" y="945"/>
                  </a:cubicBezTo>
                  <a:cubicBezTo>
                    <a:pt x="68" y="944"/>
                    <a:pt x="57" y="944"/>
                    <a:pt x="59" y="946"/>
                  </a:cubicBezTo>
                  <a:cubicBezTo>
                    <a:pt x="64" y="948"/>
                    <a:pt x="57" y="950"/>
                    <a:pt x="60" y="954"/>
                  </a:cubicBezTo>
                  <a:cubicBezTo>
                    <a:pt x="54" y="955"/>
                    <a:pt x="51" y="957"/>
                    <a:pt x="49" y="959"/>
                  </a:cubicBezTo>
                  <a:cubicBezTo>
                    <a:pt x="47" y="960"/>
                    <a:pt x="45" y="959"/>
                    <a:pt x="43" y="960"/>
                  </a:cubicBezTo>
                  <a:cubicBezTo>
                    <a:pt x="42" y="961"/>
                    <a:pt x="40" y="963"/>
                    <a:pt x="40" y="964"/>
                  </a:cubicBezTo>
                  <a:cubicBezTo>
                    <a:pt x="38" y="965"/>
                    <a:pt x="35" y="964"/>
                    <a:pt x="35" y="967"/>
                  </a:cubicBezTo>
                  <a:cubicBezTo>
                    <a:pt x="36" y="967"/>
                    <a:pt x="38" y="967"/>
                    <a:pt x="38" y="968"/>
                  </a:cubicBezTo>
                  <a:cubicBezTo>
                    <a:pt x="37" y="970"/>
                    <a:pt x="27" y="972"/>
                    <a:pt x="32" y="975"/>
                  </a:cubicBezTo>
                  <a:cubicBezTo>
                    <a:pt x="32" y="972"/>
                    <a:pt x="35" y="974"/>
                    <a:pt x="37" y="973"/>
                  </a:cubicBezTo>
                  <a:cubicBezTo>
                    <a:pt x="38" y="972"/>
                    <a:pt x="38" y="971"/>
                    <a:pt x="40" y="970"/>
                  </a:cubicBezTo>
                  <a:cubicBezTo>
                    <a:pt x="42" y="969"/>
                    <a:pt x="48" y="968"/>
                    <a:pt x="49" y="970"/>
                  </a:cubicBezTo>
                  <a:cubicBezTo>
                    <a:pt x="48" y="972"/>
                    <a:pt x="48" y="976"/>
                    <a:pt x="45" y="976"/>
                  </a:cubicBezTo>
                  <a:cubicBezTo>
                    <a:pt x="48" y="982"/>
                    <a:pt x="42" y="983"/>
                    <a:pt x="42" y="984"/>
                  </a:cubicBezTo>
                  <a:cubicBezTo>
                    <a:pt x="42" y="985"/>
                    <a:pt x="44" y="987"/>
                    <a:pt x="44" y="987"/>
                  </a:cubicBezTo>
                  <a:cubicBezTo>
                    <a:pt x="43" y="988"/>
                    <a:pt x="42" y="986"/>
                    <a:pt x="41" y="986"/>
                  </a:cubicBezTo>
                  <a:cubicBezTo>
                    <a:pt x="39" y="991"/>
                    <a:pt x="40" y="990"/>
                    <a:pt x="43" y="994"/>
                  </a:cubicBezTo>
                  <a:cubicBezTo>
                    <a:pt x="41" y="994"/>
                    <a:pt x="39" y="994"/>
                    <a:pt x="36" y="994"/>
                  </a:cubicBezTo>
                  <a:cubicBezTo>
                    <a:pt x="39" y="998"/>
                    <a:pt x="34" y="1003"/>
                    <a:pt x="37" y="1003"/>
                  </a:cubicBezTo>
                  <a:cubicBezTo>
                    <a:pt x="39" y="998"/>
                    <a:pt x="39" y="1007"/>
                    <a:pt x="40" y="1008"/>
                  </a:cubicBezTo>
                  <a:cubicBezTo>
                    <a:pt x="42" y="1009"/>
                    <a:pt x="47" y="1007"/>
                    <a:pt x="47" y="1010"/>
                  </a:cubicBezTo>
                  <a:cubicBezTo>
                    <a:pt x="44" y="1013"/>
                    <a:pt x="35" y="1011"/>
                    <a:pt x="35" y="1018"/>
                  </a:cubicBezTo>
                  <a:cubicBezTo>
                    <a:pt x="37" y="1018"/>
                    <a:pt x="36" y="1020"/>
                    <a:pt x="38" y="1021"/>
                  </a:cubicBezTo>
                  <a:cubicBezTo>
                    <a:pt x="38" y="1017"/>
                    <a:pt x="44" y="1020"/>
                    <a:pt x="46" y="1019"/>
                  </a:cubicBezTo>
                  <a:cubicBezTo>
                    <a:pt x="48" y="1022"/>
                    <a:pt x="53" y="1023"/>
                    <a:pt x="54" y="1027"/>
                  </a:cubicBezTo>
                  <a:cubicBezTo>
                    <a:pt x="59" y="1027"/>
                    <a:pt x="62" y="1030"/>
                    <a:pt x="64" y="1032"/>
                  </a:cubicBezTo>
                  <a:cubicBezTo>
                    <a:pt x="64" y="1031"/>
                    <a:pt x="62" y="1034"/>
                    <a:pt x="63" y="1035"/>
                  </a:cubicBezTo>
                  <a:cubicBezTo>
                    <a:pt x="63" y="1036"/>
                    <a:pt x="66" y="1035"/>
                    <a:pt x="66" y="1037"/>
                  </a:cubicBezTo>
                  <a:cubicBezTo>
                    <a:pt x="60" y="1033"/>
                    <a:pt x="59" y="1038"/>
                    <a:pt x="56" y="1038"/>
                  </a:cubicBezTo>
                  <a:cubicBezTo>
                    <a:pt x="57" y="1038"/>
                    <a:pt x="55" y="1036"/>
                    <a:pt x="53" y="1037"/>
                  </a:cubicBezTo>
                  <a:cubicBezTo>
                    <a:pt x="51" y="1037"/>
                    <a:pt x="51" y="1038"/>
                    <a:pt x="50" y="1040"/>
                  </a:cubicBezTo>
                  <a:cubicBezTo>
                    <a:pt x="57" y="1040"/>
                    <a:pt x="64" y="1040"/>
                    <a:pt x="71" y="1040"/>
                  </a:cubicBezTo>
                  <a:cubicBezTo>
                    <a:pt x="68" y="1046"/>
                    <a:pt x="71" y="1043"/>
                    <a:pt x="74" y="1046"/>
                  </a:cubicBezTo>
                  <a:cubicBezTo>
                    <a:pt x="72" y="1046"/>
                    <a:pt x="73" y="1049"/>
                    <a:pt x="73" y="1051"/>
                  </a:cubicBezTo>
                  <a:cubicBezTo>
                    <a:pt x="70" y="1048"/>
                    <a:pt x="66" y="1050"/>
                    <a:pt x="65" y="1052"/>
                  </a:cubicBezTo>
                  <a:cubicBezTo>
                    <a:pt x="72" y="1051"/>
                    <a:pt x="73" y="1053"/>
                    <a:pt x="79" y="1051"/>
                  </a:cubicBezTo>
                  <a:cubicBezTo>
                    <a:pt x="81" y="1045"/>
                    <a:pt x="75" y="1048"/>
                    <a:pt x="76" y="1043"/>
                  </a:cubicBezTo>
                  <a:cubicBezTo>
                    <a:pt x="81" y="1044"/>
                    <a:pt x="85" y="1050"/>
                    <a:pt x="88" y="1044"/>
                  </a:cubicBezTo>
                  <a:cubicBezTo>
                    <a:pt x="92" y="1048"/>
                    <a:pt x="98" y="1050"/>
                    <a:pt x="102" y="1054"/>
                  </a:cubicBezTo>
                  <a:cubicBezTo>
                    <a:pt x="103" y="1054"/>
                    <a:pt x="105" y="1057"/>
                    <a:pt x="106" y="1054"/>
                  </a:cubicBezTo>
                  <a:cubicBezTo>
                    <a:pt x="105" y="1054"/>
                    <a:pt x="104" y="1053"/>
                    <a:pt x="105" y="1051"/>
                  </a:cubicBezTo>
                  <a:cubicBezTo>
                    <a:pt x="103" y="1051"/>
                    <a:pt x="101" y="1050"/>
                    <a:pt x="101" y="1048"/>
                  </a:cubicBezTo>
                  <a:cubicBezTo>
                    <a:pt x="104" y="1049"/>
                    <a:pt x="110" y="1049"/>
                    <a:pt x="108" y="1056"/>
                  </a:cubicBezTo>
                  <a:cubicBezTo>
                    <a:pt x="113" y="1058"/>
                    <a:pt x="114" y="1049"/>
                    <a:pt x="117" y="1054"/>
                  </a:cubicBezTo>
                  <a:cubicBezTo>
                    <a:pt x="117" y="1057"/>
                    <a:pt x="110" y="1054"/>
                    <a:pt x="111" y="1059"/>
                  </a:cubicBezTo>
                  <a:cubicBezTo>
                    <a:pt x="115" y="1057"/>
                    <a:pt x="122" y="1058"/>
                    <a:pt x="127" y="1057"/>
                  </a:cubicBezTo>
                  <a:cubicBezTo>
                    <a:pt x="130" y="1057"/>
                    <a:pt x="134" y="1053"/>
                    <a:pt x="135" y="1057"/>
                  </a:cubicBezTo>
                  <a:cubicBezTo>
                    <a:pt x="135" y="1063"/>
                    <a:pt x="127" y="1060"/>
                    <a:pt x="124" y="1060"/>
                  </a:cubicBezTo>
                  <a:cubicBezTo>
                    <a:pt x="117" y="1062"/>
                    <a:pt x="111" y="1065"/>
                    <a:pt x="104" y="1065"/>
                  </a:cubicBezTo>
                  <a:cubicBezTo>
                    <a:pt x="102" y="1067"/>
                    <a:pt x="102" y="1070"/>
                    <a:pt x="98" y="1070"/>
                  </a:cubicBezTo>
                  <a:cubicBezTo>
                    <a:pt x="85" y="1069"/>
                    <a:pt x="80" y="1074"/>
                    <a:pt x="69" y="1071"/>
                  </a:cubicBezTo>
                  <a:cubicBezTo>
                    <a:pt x="70" y="1074"/>
                    <a:pt x="67" y="1071"/>
                    <a:pt x="66" y="1071"/>
                  </a:cubicBezTo>
                  <a:cubicBezTo>
                    <a:pt x="64" y="1072"/>
                    <a:pt x="65" y="1076"/>
                    <a:pt x="62" y="1076"/>
                  </a:cubicBezTo>
                  <a:cubicBezTo>
                    <a:pt x="57" y="1075"/>
                    <a:pt x="56" y="1078"/>
                    <a:pt x="52" y="1078"/>
                  </a:cubicBezTo>
                  <a:cubicBezTo>
                    <a:pt x="51" y="1078"/>
                    <a:pt x="49" y="1078"/>
                    <a:pt x="49" y="1079"/>
                  </a:cubicBezTo>
                  <a:cubicBezTo>
                    <a:pt x="57" y="1079"/>
                    <a:pt x="67" y="1080"/>
                    <a:pt x="73" y="1078"/>
                  </a:cubicBezTo>
                  <a:cubicBezTo>
                    <a:pt x="75" y="1079"/>
                    <a:pt x="74" y="1081"/>
                    <a:pt x="78" y="1081"/>
                  </a:cubicBezTo>
                  <a:cubicBezTo>
                    <a:pt x="80" y="1081"/>
                    <a:pt x="80" y="1078"/>
                    <a:pt x="82" y="1078"/>
                  </a:cubicBezTo>
                  <a:cubicBezTo>
                    <a:pt x="82" y="1078"/>
                    <a:pt x="84" y="1081"/>
                    <a:pt x="86" y="1081"/>
                  </a:cubicBezTo>
                  <a:cubicBezTo>
                    <a:pt x="85" y="1081"/>
                    <a:pt x="87" y="1079"/>
                    <a:pt x="87" y="1079"/>
                  </a:cubicBezTo>
                  <a:cubicBezTo>
                    <a:pt x="91" y="1078"/>
                    <a:pt x="95" y="1080"/>
                    <a:pt x="98" y="1079"/>
                  </a:cubicBezTo>
                  <a:cubicBezTo>
                    <a:pt x="100" y="1079"/>
                    <a:pt x="100" y="1078"/>
                    <a:pt x="101" y="1078"/>
                  </a:cubicBezTo>
                  <a:cubicBezTo>
                    <a:pt x="103" y="1078"/>
                    <a:pt x="103" y="1080"/>
                    <a:pt x="106" y="1079"/>
                  </a:cubicBezTo>
                  <a:cubicBezTo>
                    <a:pt x="106" y="1079"/>
                    <a:pt x="107" y="1078"/>
                    <a:pt x="108" y="1078"/>
                  </a:cubicBezTo>
                  <a:cubicBezTo>
                    <a:pt x="109" y="1077"/>
                    <a:pt x="111" y="1078"/>
                    <a:pt x="112" y="1078"/>
                  </a:cubicBezTo>
                  <a:cubicBezTo>
                    <a:pt x="113" y="1078"/>
                    <a:pt x="114" y="1079"/>
                    <a:pt x="114" y="1079"/>
                  </a:cubicBezTo>
                  <a:cubicBezTo>
                    <a:pt x="116" y="1080"/>
                    <a:pt x="119" y="1076"/>
                    <a:pt x="120" y="1079"/>
                  </a:cubicBezTo>
                  <a:cubicBezTo>
                    <a:pt x="120" y="1081"/>
                    <a:pt x="119" y="1083"/>
                    <a:pt x="117" y="1084"/>
                  </a:cubicBezTo>
                  <a:cubicBezTo>
                    <a:pt x="108" y="1083"/>
                    <a:pt x="97" y="1086"/>
                    <a:pt x="92" y="1084"/>
                  </a:cubicBezTo>
                  <a:cubicBezTo>
                    <a:pt x="90" y="1088"/>
                    <a:pt x="84" y="1087"/>
                    <a:pt x="80" y="1089"/>
                  </a:cubicBezTo>
                  <a:cubicBezTo>
                    <a:pt x="77" y="1089"/>
                    <a:pt x="76" y="1091"/>
                    <a:pt x="80" y="1090"/>
                  </a:cubicBezTo>
                  <a:cubicBezTo>
                    <a:pt x="84" y="1092"/>
                    <a:pt x="84" y="1088"/>
                    <a:pt x="88" y="1089"/>
                  </a:cubicBezTo>
                  <a:cubicBezTo>
                    <a:pt x="88" y="1092"/>
                    <a:pt x="93" y="1090"/>
                    <a:pt x="93" y="1094"/>
                  </a:cubicBezTo>
                  <a:cubicBezTo>
                    <a:pt x="87" y="1093"/>
                    <a:pt x="81" y="1094"/>
                    <a:pt x="79" y="1097"/>
                  </a:cubicBezTo>
                  <a:cubicBezTo>
                    <a:pt x="83" y="1097"/>
                    <a:pt x="90" y="1096"/>
                    <a:pt x="93" y="1098"/>
                  </a:cubicBezTo>
                  <a:cubicBezTo>
                    <a:pt x="93" y="1096"/>
                    <a:pt x="95" y="1098"/>
                    <a:pt x="96" y="1097"/>
                  </a:cubicBezTo>
                  <a:cubicBezTo>
                    <a:pt x="97" y="1096"/>
                    <a:pt x="98" y="1095"/>
                    <a:pt x="99" y="1094"/>
                  </a:cubicBezTo>
                  <a:cubicBezTo>
                    <a:pt x="100" y="1097"/>
                    <a:pt x="103" y="1099"/>
                    <a:pt x="104" y="1102"/>
                  </a:cubicBezTo>
                  <a:cubicBezTo>
                    <a:pt x="104" y="1101"/>
                    <a:pt x="102" y="1102"/>
                    <a:pt x="103" y="1103"/>
                  </a:cubicBezTo>
                  <a:cubicBezTo>
                    <a:pt x="103" y="1106"/>
                    <a:pt x="105" y="1102"/>
                    <a:pt x="106" y="1105"/>
                  </a:cubicBezTo>
                  <a:cubicBezTo>
                    <a:pt x="105" y="1106"/>
                    <a:pt x="104" y="1108"/>
                    <a:pt x="103" y="1108"/>
                  </a:cubicBezTo>
                  <a:cubicBezTo>
                    <a:pt x="97" y="1109"/>
                    <a:pt x="99" y="1105"/>
                    <a:pt x="96" y="1108"/>
                  </a:cubicBezTo>
                  <a:cubicBezTo>
                    <a:pt x="94" y="1111"/>
                    <a:pt x="80" y="1106"/>
                    <a:pt x="81" y="1105"/>
                  </a:cubicBezTo>
                  <a:cubicBezTo>
                    <a:pt x="81" y="1103"/>
                    <a:pt x="87" y="1105"/>
                    <a:pt x="87" y="1102"/>
                  </a:cubicBezTo>
                  <a:cubicBezTo>
                    <a:pt x="84" y="1102"/>
                    <a:pt x="81" y="1102"/>
                    <a:pt x="79" y="1102"/>
                  </a:cubicBezTo>
                  <a:cubicBezTo>
                    <a:pt x="79" y="1105"/>
                    <a:pt x="79" y="1108"/>
                    <a:pt x="76" y="1108"/>
                  </a:cubicBezTo>
                  <a:cubicBezTo>
                    <a:pt x="76" y="1112"/>
                    <a:pt x="79" y="1113"/>
                    <a:pt x="80" y="1116"/>
                  </a:cubicBezTo>
                  <a:cubicBezTo>
                    <a:pt x="77" y="1116"/>
                    <a:pt x="76" y="1118"/>
                    <a:pt x="73" y="1117"/>
                  </a:cubicBezTo>
                  <a:cubicBezTo>
                    <a:pt x="73" y="1113"/>
                    <a:pt x="71" y="1114"/>
                    <a:pt x="73" y="1111"/>
                  </a:cubicBezTo>
                  <a:cubicBezTo>
                    <a:pt x="68" y="1110"/>
                    <a:pt x="67" y="1113"/>
                    <a:pt x="64" y="1114"/>
                  </a:cubicBezTo>
                  <a:cubicBezTo>
                    <a:pt x="62" y="1115"/>
                    <a:pt x="59" y="1114"/>
                    <a:pt x="59" y="1116"/>
                  </a:cubicBezTo>
                  <a:cubicBezTo>
                    <a:pt x="62" y="1116"/>
                    <a:pt x="64" y="1116"/>
                    <a:pt x="65" y="1117"/>
                  </a:cubicBezTo>
                  <a:cubicBezTo>
                    <a:pt x="66" y="1116"/>
                    <a:pt x="66" y="1114"/>
                    <a:pt x="68" y="1114"/>
                  </a:cubicBezTo>
                  <a:cubicBezTo>
                    <a:pt x="69" y="1117"/>
                    <a:pt x="64" y="1116"/>
                    <a:pt x="66" y="1121"/>
                  </a:cubicBezTo>
                  <a:cubicBezTo>
                    <a:pt x="69" y="1120"/>
                    <a:pt x="72" y="1121"/>
                    <a:pt x="72" y="1124"/>
                  </a:cubicBezTo>
                  <a:cubicBezTo>
                    <a:pt x="70" y="1124"/>
                    <a:pt x="70" y="1121"/>
                    <a:pt x="69" y="1124"/>
                  </a:cubicBezTo>
                  <a:cubicBezTo>
                    <a:pt x="71" y="1124"/>
                    <a:pt x="71" y="1126"/>
                    <a:pt x="74" y="1125"/>
                  </a:cubicBezTo>
                  <a:cubicBezTo>
                    <a:pt x="74" y="1124"/>
                    <a:pt x="76" y="1123"/>
                    <a:pt x="77" y="1125"/>
                  </a:cubicBezTo>
                  <a:cubicBezTo>
                    <a:pt x="75" y="1129"/>
                    <a:pt x="67" y="1127"/>
                    <a:pt x="68" y="1133"/>
                  </a:cubicBezTo>
                  <a:cubicBezTo>
                    <a:pt x="80" y="1136"/>
                    <a:pt x="99" y="1138"/>
                    <a:pt x="112" y="1135"/>
                  </a:cubicBezTo>
                  <a:cubicBezTo>
                    <a:pt x="112" y="1137"/>
                    <a:pt x="116" y="1136"/>
                    <a:pt x="115" y="1140"/>
                  </a:cubicBezTo>
                  <a:cubicBezTo>
                    <a:pt x="109" y="1139"/>
                    <a:pt x="105" y="1141"/>
                    <a:pt x="103" y="1144"/>
                  </a:cubicBezTo>
                  <a:cubicBezTo>
                    <a:pt x="96" y="1144"/>
                    <a:pt x="89" y="1144"/>
                    <a:pt x="83" y="1144"/>
                  </a:cubicBezTo>
                  <a:cubicBezTo>
                    <a:pt x="80" y="1145"/>
                    <a:pt x="82" y="1148"/>
                    <a:pt x="78" y="1148"/>
                  </a:cubicBezTo>
                  <a:cubicBezTo>
                    <a:pt x="78" y="1145"/>
                    <a:pt x="77" y="1145"/>
                    <a:pt x="75" y="1144"/>
                  </a:cubicBezTo>
                  <a:cubicBezTo>
                    <a:pt x="69" y="1143"/>
                    <a:pt x="58" y="1145"/>
                    <a:pt x="51" y="1144"/>
                  </a:cubicBezTo>
                  <a:cubicBezTo>
                    <a:pt x="49" y="1151"/>
                    <a:pt x="58" y="1145"/>
                    <a:pt x="58" y="1149"/>
                  </a:cubicBezTo>
                  <a:cubicBezTo>
                    <a:pt x="54" y="1152"/>
                    <a:pt x="52" y="1147"/>
                    <a:pt x="52" y="1152"/>
                  </a:cubicBezTo>
                  <a:cubicBezTo>
                    <a:pt x="56" y="1151"/>
                    <a:pt x="58" y="1155"/>
                    <a:pt x="63" y="1156"/>
                  </a:cubicBezTo>
                  <a:cubicBezTo>
                    <a:pt x="67" y="1156"/>
                    <a:pt x="71" y="1155"/>
                    <a:pt x="75" y="1156"/>
                  </a:cubicBezTo>
                  <a:cubicBezTo>
                    <a:pt x="79" y="1156"/>
                    <a:pt x="86" y="1153"/>
                    <a:pt x="87" y="1159"/>
                  </a:cubicBezTo>
                  <a:cubicBezTo>
                    <a:pt x="82" y="1159"/>
                    <a:pt x="73" y="1157"/>
                    <a:pt x="73" y="1162"/>
                  </a:cubicBezTo>
                  <a:cubicBezTo>
                    <a:pt x="74" y="1162"/>
                    <a:pt x="76" y="1162"/>
                    <a:pt x="76" y="1163"/>
                  </a:cubicBezTo>
                  <a:cubicBezTo>
                    <a:pt x="71" y="1163"/>
                    <a:pt x="66" y="1163"/>
                    <a:pt x="62" y="1163"/>
                  </a:cubicBezTo>
                  <a:cubicBezTo>
                    <a:pt x="62" y="1161"/>
                    <a:pt x="61" y="1160"/>
                    <a:pt x="60" y="1159"/>
                  </a:cubicBezTo>
                  <a:cubicBezTo>
                    <a:pt x="54" y="1157"/>
                    <a:pt x="53" y="1162"/>
                    <a:pt x="50" y="1159"/>
                  </a:cubicBezTo>
                  <a:cubicBezTo>
                    <a:pt x="50" y="1167"/>
                    <a:pt x="55" y="1160"/>
                    <a:pt x="57" y="1163"/>
                  </a:cubicBezTo>
                  <a:cubicBezTo>
                    <a:pt x="57" y="1165"/>
                    <a:pt x="58" y="1165"/>
                    <a:pt x="59" y="1167"/>
                  </a:cubicBezTo>
                  <a:cubicBezTo>
                    <a:pt x="56" y="1167"/>
                    <a:pt x="54" y="1171"/>
                    <a:pt x="59" y="1170"/>
                  </a:cubicBezTo>
                  <a:cubicBezTo>
                    <a:pt x="61" y="1170"/>
                    <a:pt x="60" y="1166"/>
                    <a:pt x="63" y="1167"/>
                  </a:cubicBezTo>
                  <a:cubicBezTo>
                    <a:pt x="63" y="1170"/>
                    <a:pt x="60" y="1171"/>
                    <a:pt x="61" y="1175"/>
                  </a:cubicBezTo>
                  <a:cubicBezTo>
                    <a:pt x="66" y="1175"/>
                    <a:pt x="62" y="1179"/>
                    <a:pt x="63" y="1179"/>
                  </a:cubicBezTo>
                  <a:cubicBezTo>
                    <a:pt x="63" y="1180"/>
                    <a:pt x="66" y="1179"/>
                    <a:pt x="66" y="1181"/>
                  </a:cubicBezTo>
                  <a:cubicBezTo>
                    <a:pt x="61" y="1181"/>
                    <a:pt x="55" y="1180"/>
                    <a:pt x="55" y="1184"/>
                  </a:cubicBezTo>
                  <a:cubicBezTo>
                    <a:pt x="61" y="1185"/>
                    <a:pt x="62" y="1181"/>
                    <a:pt x="67" y="1182"/>
                  </a:cubicBezTo>
                  <a:cubicBezTo>
                    <a:pt x="67" y="1187"/>
                    <a:pt x="75" y="1187"/>
                    <a:pt x="79" y="1187"/>
                  </a:cubicBezTo>
                  <a:cubicBezTo>
                    <a:pt x="86" y="1188"/>
                    <a:pt x="89" y="1188"/>
                    <a:pt x="93" y="1189"/>
                  </a:cubicBezTo>
                  <a:cubicBezTo>
                    <a:pt x="95" y="1189"/>
                    <a:pt x="97" y="1188"/>
                    <a:pt x="98" y="1190"/>
                  </a:cubicBezTo>
                  <a:cubicBezTo>
                    <a:pt x="92" y="1195"/>
                    <a:pt x="81" y="1190"/>
                    <a:pt x="77" y="1190"/>
                  </a:cubicBezTo>
                  <a:cubicBezTo>
                    <a:pt x="75" y="1191"/>
                    <a:pt x="75" y="1192"/>
                    <a:pt x="73" y="1192"/>
                  </a:cubicBezTo>
                  <a:cubicBezTo>
                    <a:pt x="68" y="1193"/>
                    <a:pt x="65" y="1193"/>
                    <a:pt x="63" y="1194"/>
                  </a:cubicBezTo>
                  <a:cubicBezTo>
                    <a:pt x="63" y="1194"/>
                    <a:pt x="61" y="1193"/>
                    <a:pt x="60" y="1194"/>
                  </a:cubicBezTo>
                  <a:cubicBezTo>
                    <a:pt x="59" y="1194"/>
                    <a:pt x="61" y="1197"/>
                    <a:pt x="59" y="1197"/>
                  </a:cubicBezTo>
                  <a:cubicBezTo>
                    <a:pt x="54" y="1197"/>
                    <a:pt x="54" y="1201"/>
                    <a:pt x="50" y="1201"/>
                  </a:cubicBezTo>
                  <a:cubicBezTo>
                    <a:pt x="50" y="1205"/>
                    <a:pt x="53" y="1208"/>
                    <a:pt x="50" y="1211"/>
                  </a:cubicBezTo>
                  <a:cubicBezTo>
                    <a:pt x="58" y="1211"/>
                    <a:pt x="66" y="1215"/>
                    <a:pt x="74" y="1214"/>
                  </a:cubicBezTo>
                  <a:cubicBezTo>
                    <a:pt x="76" y="1214"/>
                    <a:pt x="76" y="1213"/>
                    <a:pt x="79" y="1213"/>
                  </a:cubicBezTo>
                  <a:cubicBezTo>
                    <a:pt x="81" y="1212"/>
                    <a:pt x="84" y="1212"/>
                    <a:pt x="86" y="1213"/>
                  </a:cubicBezTo>
                  <a:cubicBezTo>
                    <a:pt x="89" y="1213"/>
                    <a:pt x="88" y="1215"/>
                    <a:pt x="90" y="1216"/>
                  </a:cubicBezTo>
                  <a:cubicBezTo>
                    <a:pt x="93" y="1217"/>
                    <a:pt x="97" y="1213"/>
                    <a:pt x="98" y="1217"/>
                  </a:cubicBezTo>
                  <a:cubicBezTo>
                    <a:pt x="98" y="1220"/>
                    <a:pt x="94" y="1219"/>
                    <a:pt x="95" y="1222"/>
                  </a:cubicBezTo>
                  <a:cubicBezTo>
                    <a:pt x="98" y="1222"/>
                    <a:pt x="101" y="1220"/>
                    <a:pt x="104" y="1219"/>
                  </a:cubicBezTo>
                  <a:cubicBezTo>
                    <a:pt x="113" y="1224"/>
                    <a:pt x="122" y="1217"/>
                    <a:pt x="131" y="1219"/>
                  </a:cubicBezTo>
                  <a:cubicBezTo>
                    <a:pt x="134" y="1220"/>
                    <a:pt x="133" y="1222"/>
                    <a:pt x="137" y="1222"/>
                  </a:cubicBezTo>
                  <a:cubicBezTo>
                    <a:pt x="143" y="1223"/>
                    <a:pt x="148" y="1223"/>
                    <a:pt x="151" y="1224"/>
                  </a:cubicBezTo>
                  <a:cubicBezTo>
                    <a:pt x="154" y="1224"/>
                    <a:pt x="156" y="1223"/>
                    <a:pt x="158" y="1225"/>
                  </a:cubicBezTo>
                  <a:cubicBezTo>
                    <a:pt x="158" y="1226"/>
                    <a:pt x="162" y="1225"/>
                    <a:pt x="162" y="1225"/>
                  </a:cubicBezTo>
                  <a:cubicBezTo>
                    <a:pt x="164" y="1225"/>
                    <a:pt x="164" y="1227"/>
                    <a:pt x="164" y="1227"/>
                  </a:cubicBezTo>
                  <a:cubicBezTo>
                    <a:pt x="166" y="1227"/>
                    <a:pt x="169" y="1226"/>
                    <a:pt x="172" y="1227"/>
                  </a:cubicBezTo>
                  <a:cubicBezTo>
                    <a:pt x="174" y="1228"/>
                    <a:pt x="177" y="1230"/>
                    <a:pt x="180" y="1230"/>
                  </a:cubicBezTo>
                  <a:cubicBezTo>
                    <a:pt x="180" y="1229"/>
                    <a:pt x="181" y="1228"/>
                    <a:pt x="183" y="1228"/>
                  </a:cubicBezTo>
                  <a:cubicBezTo>
                    <a:pt x="184" y="1222"/>
                    <a:pt x="175" y="1231"/>
                    <a:pt x="175" y="1224"/>
                  </a:cubicBezTo>
                  <a:cubicBezTo>
                    <a:pt x="181" y="1220"/>
                    <a:pt x="192" y="1223"/>
                    <a:pt x="195" y="1224"/>
                  </a:cubicBezTo>
                  <a:cubicBezTo>
                    <a:pt x="200" y="1225"/>
                    <a:pt x="206" y="1224"/>
                    <a:pt x="208" y="1227"/>
                  </a:cubicBezTo>
                  <a:cubicBezTo>
                    <a:pt x="208" y="1227"/>
                    <a:pt x="212" y="1227"/>
                    <a:pt x="213" y="1227"/>
                  </a:cubicBezTo>
                  <a:cubicBezTo>
                    <a:pt x="214" y="1227"/>
                    <a:pt x="214" y="1228"/>
                    <a:pt x="214" y="1228"/>
                  </a:cubicBezTo>
                  <a:cubicBezTo>
                    <a:pt x="220" y="1230"/>
                    <a:pt x="225" y="1229"/>
                    <a:pt x="230" y="1230"/>
                  </a:cubicBezTo>
                  <a:cubicBezTo>
                    <a:pt x="233" y="1230"/>
                    <a:pt x="238" y="1233"/>
                    <a:pt x="239" y="1233"/>
                  </a:cubicBezTo>
                  <a:cubicBezTo>
                    <a:pt x="243" y="1234"/>
                    <a:pt x="242" y="1235"/>
                    <a:pt x="244" y="1236"/>
                  </a:cubicBezTo>
                  <a:cubicBezTo>
                    <a:pt x="246" y="1237"/>
                    <a:pt x="248" y="1237"/>
                    <a:pt x="249" y="1238"/>
                  </a:cubicBezTo>
                  <a:cubicBezTo>
                    <a:pt x="250" y="1239"/>
                    <a:pt x="251" y="1240"/>
                    <a:pt x="252" y="1241"/>
                  </a:cubicBezTo>
                  <a:cubicBezTo>
                    <a:pt x="254" y="1242"/>
                    <a:pt x="255" y="1242"/>
                    <a:pt x="256" y="1244"/>
                  </a:cubicBezTo>
                  <a:cubicBezTo>
                    <a:pt x="254" y="1244"/>
                    <a:pt x="254" y="1246"/>
                    <a:pt x="257" y="1246"/>
                  </a:cubicBezTo>
                  <a:cubicBezTo>
                    <a:pt x="260" y="1246"/>
                    <a:pt x="256" y="1243"/>
                    <a:pt x="259" y="1243"/>
                  </a:cubicBezTo>
                  <a:cubicBezTo>
                    <a:pt x="261" y="1242"/>
                    <a:pt x="262" y="1240"/>
                    <a:pt x="265" y="1241"/>
                  </a:cubicBezTo>
                  <a:cubicBezTo>
                    <a:pt x="261" y="1246"/>
                    <a:pt x="267" y="1243"/>
                    <a:pt x="270" y="1244"/>
                  </a:cubicBezTo>
                  <a:cubicBezTo>
                    <a:pt x="272" y="1245"/>
                    <a:pt x="272" y="1250"/>
                    <a:pt x="273" y="1251"/>
                  </a:cubicBezTo>
                  <a:cubicBezTo>
                    <a:pt x="274" y="1252"/>
                    <a:pt x="278" y="1250"/>
                    <a:pt x="278" y="1252"/>
                  </a:cubicBezTo>
                  <a:cubicBezTo>
                    <a:pt x="271" y="1252"/>
                    <a:pt x="277" y="1259"/>
                    <a:pt x="277" y="1262"/>
                  </a:cubicBezTo>
                  <a:cubicBezTo>
                    <a:pt x="272" y="1258"/>
                    <a:pt x="276" y="1264"/>
                    <a:pt x="271" y="1263"/>
                  </a:cubicBezTo>
                  <a:cubicBezTo>
                    <a:pt x="272" y="1258"/>
                    <a:pt x="272" y="1260"/>
                    <a:pt x="269" y="1257"/>
                  </a:cubicBezTo>
                  <a:cubicBezTo>
                    <a:pt x="271" y="1257"/>
                    <a:pt x="274" y="1253"/>
                    <a:pt x="269" y="1254"/>
                  </a:cubicBezTo>
                  <a:cubicBezTo>
                    <a:pt x="264" y="1253"/>
                    <a:pt x="270" y="1261"/>
                    <a:pt x="266" y="1260"/>
                  </a:cubicBezTo>
                  <a:cubicBezTo>
                    <a:pt x="265" y="1257"/>
                    <a:pt x="261" y="1259"/>
                    <a:pt x="258" y="1259"/>
                  </a:cubicBezTo>
                  <a:cubicBezTo>
                    <a:pt x="256" y="1258"/>
                    <a:pt x="255" y="1257"/>
                    <a:pt x="251" y="1257"/>
                  </a:cubicBezTo>
                  <a:cubicBezTo>
                    <a:pt x="249" y="1257"/>
                    <a:pt x="246" y="1258"/>
                    <a:pt x="247" y="1262"/>
                  </a:cubicBezTo>
                  <a:cubicBezTo>
                    <a:pt x="249" y="1267"/>
                    <a:pt x="259" y="1267"/>
                    <a:pt x="260" y="1263"/>
                  </a:cubicBezTo>
                  <a:cubicBezTo>
                    <a:pt x="260" y="1263"/>
                    <a:pt x="256" y="1263"/>
                    <a:pt x="256" y="1262"/>
                  </a:cubicBezTo>
                  <a:cubicBezTo>
                    <a:pt x="260" y="1263"/>
                    <a:pt x="264" y="1257"/>
                    <a:pt x="266" y="1262"/>
                  </a:cubicBezTo>
                  <a:cubicBezTo>
                    <a:pt x="267" y="1264"/>
                    <a:pt x="261" y="1263"/>
                    <a:pt x="261" y="1265"/>
                  </a:cubicBezTo>
                  <a:cubicBezTo>
                    <a:pt x="261" y="1265"/>
                    <a:pt x="267" y="1265"/>
                    <a:pt x="267" y="1265"/>
                  </a:cubicBezTo>
                  <a:cubicBezTo>
                    <a:pt x="269" y="1266"/>
                    <a:pt x="269" y="1269"/>
                    <a:pt x="271" y="1270"/>
                  </a:cubicBezTo>
                  <a:cubicBezTo>
                    <a:pt x="271" y="1268"/>
                    <a:pt x="273" y="1266"/>
                    <a:pt x="275" y="1267"/>
                  </a:cubicBezTo>
                  <a:cubicBezTo>
                    <a:pt x="277" y="1270"/>
                    <a:pt x="275" y="1271"/>
                    <a:pt x="280" y="1273"/>
                  </a:cubicBezTo>
                  <a:cubicBezTo>
                    <a:pt x="282" y="1271"/>
                    <a:pt x="281" y="1266"/>
                    <a:pt x="286" y="1267"/>
                  </a:cubicBezTo>
                  <a:cubicBezTo>
                    <a:pt x="286" y="1268"/>
                    <a:pt x="288" y="1271"/>
                    <a:pt x="288" y="1268"/>
                  </a:cubicBezTo>
                  <a:cubicBezTo>
                    <a:pt x="288" y="1266"/>
                    <a:pt x="294" y="1265"/>
                    <a:pt x="296" y="1265"/>
                  </a:cubicBezTo>
                  <a:cubicBezTo>
                    <a:pt x="299" y="1264"/>
                    <a:pt x="299" y="1267"/>
                    <a:pt x="302" y="1267"/>
                  </a:cubicBezTo>
                  <a:cubicBezTo>
                    <a:pt x="304" y="1266"/>
                    <a:pt x="304" y="1265"/>
                    <a:pt x="307" y="1265"/>
                  </a:cubicBezTo>
                  <a:cubicBezTo>
                    <a:pt x="310" y="1265"/>
                    <a:pt x="313" y="1268"/>
                    <a:pt x="316" y="1268"/>
                  </a:cubicBezTo>
                  <a:cubicBezTo>
                    <a:pt x="322" y="1269"/>
                    <a:pt x="320" y="1266"/>
                    <a:pt x="322" y="1268"/>
                  </a:cubicBezTo>
                  <a:cubicBezTo>
                    <a:pt x="323" y="1268"/>
                    <a:pt x="325" y="1268"/>
                    <a:pt x="325" y="1268"/>
                  </a:cubicBezTo>
                  <a:cubicBezTo>
                    <a:pt x="331" y="1269"/>
                    <a:pt x="335" y="1268"/>
                    <a:pt x="337" y="1271"/>
                  </a:cubicBezTo>
                  <a:cubicBezTo>
                    <a:pt x="333" y="1271"/>
                    <a:pt x="332" y="1274"/>
                    <a:pt x="329" y="1273"/>
                  </a:cubicBezTo>
                  <a:cubicBezTo>
                    <a:pt x="328" y="1273"/>
                    <a:pt x="326" y="1271"/>
                    <a:pt x="327" y="1271"/>
                  </a:cubicBezTo>
                  <a:cubicBezTo>
                    <a:pt x="322" y="1271"/>
                    <a:pt x="323" y="1274"/>
                    <a:pt x="321" y="1271"/>
                  </a:cubicBezTo>
                  <a:cubicBezTo>
                    <a:pt x="320" y="1270"/>
                    <a:pt x="308" y="1272"/>
                    <a:pt x="305" y="1271"/>
                  </a:cubicBezTo>
                  <a:cubicBezTo>
                    <a:pt x="303" y="1271"/>
                    <a:pt x="301" y="1269"/>
                    <a:pt x="299" y="1270"/>
                  </a:cubicBezTo>
                  <a:cubicBezTo>
                    <a:pt x="298" y="1270"/>
                    <a:pt x="299" y="1275"/>
                    <a:pt x="296" y="1273"/>
                  </a:cubicBezTo>
                  <a:cubicBezTo>
                    <a:pt x="295" y="1272"/>
                    <a:pt x="291" y="1266"/>
                    <a:pt x="290" y="1271"/>
                  </a:cubicBezTo>
                  <a:cubicBezTo>
                    <a:pt x="293" y="1272"/>
                    <a:pt x="289" y="1272"/>
                    <a:pt x="288" y="1273"/>
                  </a:cubicBezTo>
                  <a:cubicBezTo>
                    <a:pt x="287" y="1274"/>
                    <a:pt x="289" y="1278"/>
                    <a:pt x="287" y="1278"/>
                  </a:cubicBezTo>
                  <a:cubicBezTo>
                    <a:pt x="281" y="1275"/>
                    <a:pt x="280" y="1278"/>
                    <a:pt x="274" y="1279"/>
                  </a:cubicBezTo>
                  <a:cubicBezTo>
                    <a:pt x="274" y="1278"/>
                    <a:pt x="273" y="1277"/>
                    <a:pt x="273" y="1276"/>
                  </a:cubicBezTo>
                  <a:cubicBezTo>
                    <a:pt x="274" y="1276"/>
                    <a:pt x="276" y="1276"/>
                    <a:pt x="276" y="1274"/>
                  </a:cubicBezTo>
                  <a:cubicBezTo>
                    <a:pt x="269" y="1273"/>
                    <a:pt x="272" y="1281"/>
                    <a:pt x="267" y="1281"/>
                  </a:cubicBezTo>
                  <a:cubicBezTo>
                    <a:pt x="262" y="1279"/>
                    <a:pt x="257" y="1279"/>
                    <a:pt x="252" y="1278"/>
                  </a:cubicBezTo>
                  <a:cubicBezTo>
                    <a:pt x="252" y="1279"/>
                    <a:pt x="253" y="1280"/>
                    <a:pt x="253" y="1281"/>
                  </a:cubicBezTo>
                  <a:cubicBezTo>
                    <a:pt x="252" y="1283"/>
                    <a:pt x="250" y="1281"/>
                    <a:pt x="250" y="1282"/>
                  </a:cubicBezTo>
                  <a:cubicBezTo>
                    <a:pt x="249" y="1284"/>
                    <a:pt x="251" y="1288"/>
                    <a:pt x="248" y="1289"/>
                  </a:cubicBezTo>
                  <a:cubicBezTo>
                    <a:pt x="248" y="1287"/>
                    <a:pt x="247" y="1285"/>
                    <a:pt x="246" y="1284"/>
                  </a:cubicBezTo>
                  <a:cubicBezTo>
                    <a:pt x="246" y="1281"/>
                    <a:pt x="250" y="1283"/>
                    <a:pt x="249" y="1279"/>
                  </a:cubicBezTo>
                  <a:cubicBezTo>
                    <a:pt x="245" y="1279"/>
                    <a:pt x="240" y="1279"/>
                    <a:pt x="238" y="1281"/>
                  </a:cubicBezTo>
                  <a:cubicBezTo>
                    <a:pt x="236" y="1276"/>
                    <a:pt x="226" y="1278"/>
                    <a:pt x="220" y="1278"/>
                  </a:cubicBezTo>
                  <a:cubicBezTo>
                    <a:pt x="218" y="1278"/>
                    <a:pt x="218" y="1280"/>
                    <a:pt x="217" y="1281"/>
                  </a:cubicBezTo>
                  <a:cubicBezTo>
                    <a:pt x="212" y="1279"/>
                    <a:pt x="210" y="1276"/>
                    <a:pt x="205" y="1274"/>
                  </a:cubicBezTo>
                  <a:cubicBezTo>
                    <a:pt x="204" y="1278"/>
                    <a:pt x="196" y="1275"/>
                    <a:pt x="191" y="1276"/>
                  </a:cubicBezTo>
                  <a:cubicBezTo>
                    <a:pt x="194" y="1281"/>
                    <a:pt x="192" y="1281"/>
                    <a:pt x="187" y="1282"/>
                  </a:cubicBezTo>
                  <a:cubicBezTo>
                    <a:pt x="187" y="1277"/>
                    <a:pt x="185" y="1276"/>
                    <a:pt x="182" y="1274"/>
                  </a:cubicBezTo>
                  <a:cubicBezTo>
                    <a:pt x="181" y="1277"/>
                    <a:pt x="177" y="1275"/>
                    <a:pt x="176" y="1274"/>
                  </a:cubicBezTo>
                  <a:cubicBezTo>
                    <a:pt x="173" y="1274"/>
                    <a:pt x="170" y="1275"/>
                    <a:pt x="168" y="1274"/>
                  </a:cubicBezTo>
                  <a:cubicBezTo>
                    <a:pt x="166" y="1274"/>
                    <a:pt x="166" y="1273"/>
                    <a:pt x="165" y="1273"/>
                  </a:cubicBezTo>
                  <a:cubicBezTo>
                    <a:pt x="163" y="1273"/>
                    <a:pt x="163" y="1271"/>
                    <a:pt x="163" y="1271"/>
                  </a:cubicBezTo>
                  <a:cubicBezTo>
                    <a:pt x="161" y="1271"/>
                    <a:pt x="157" y="1272"/>
                    <a:pt x="154" y="1271"/>
                  </a:cubicBezTo>
                  <a:cubicBezTo>
                    <a:pt x="151" y="1271"/>
                    <a:pt x="151" y="1269"/>
                    <a:pt x="147" y="1270"/>
                  </a:cubicBezTo>
                  <a:cubicBezTo>
                    <a:pt x="146" y="1270"/>
                    <a:pt x="146" y="1271"/>
                    <a:pt x="144" y="1271"/>
                  </a:cubicBezTo>
                  <a:cubicBezTo>
                    <a:pt x="139" y="1272"/>
                    <a:pt x="137" y="1270"/>
                    <a:pt x="133" y="1270"/>
                  </a:cubicBezTo>
                  <a:cubicBezTo>
                    <a:pt x="126" y="1269"/>
                    <a:pt x="119" y="1270"/>
                    <a:pt x="111" y="1270"/>
                  </a:cubicBezTo>
                  <a:cubicBezTo>
                    <a:pt x="110" y="1271"/>
                    <a:pt x="111" y="1276"/>
                    <a:pt x="107" y="1274"/>
                  </a:cubicBezTo>
                  <a:cubicBezTo>
                    <a:pt x="105" y="1272"/>
                    <a:pt x="103" y="1270"/>
                    <a:pt x="99" y="1271"/>
                  </a:cubicBezTo>
                  <a:cubicBezTo>
                    <a:pt x="98" y="1271"/>
                    <a:pt x="97" y="1273"/>
                    <a:pt x="97" y="1273"/>
                  </a:cubicBezTo>
                  <a:cubicBezTo>
                    <a:pt x="96" y="1273"/>
                    <a:pt x="94" y="1270"/>
                    <a:pt x="93" y="1273"/>
                  </a:cubicBezTo>
                  <a:cubicBezTo>
                    <a:pt x="98" y="1274"/>
                    <a:pt x="95" y="1279"/>
                    <a:pt x="95" y="1282"/>
                  </a:cubicBezTo>
                  <a:cubicBezTo>
                    <a:pt x="98" y="1281"/>
                    <a:pt x="101" y="1285"/>
                    <a:pt x="104" y="1286"/>
                  </a:cubicBezTo>
                  <a:cubicBezTo>
                    <a:pt x="106" y="1286"/>
                    <a:pt x="107" y="1284"/>
                    <a:pt x="111" y="1284"/>
                  </a:cubicBezTo>
                  <a:cubicBezTo>
                    <a:pt x="111" y="1284"/>
                    <a:pt x="110" y="1285"/>
                    <a:pt x="111" y="1286"/>
                  </a:cubicBezTo>
                  <a:cubicBezTo>
                    <a:pt x="111" y="1286"/>
                    <a:pt x="113" y="1286"/>
                    <a:pt x="114" y="1286"/>
                  </a:cubicBezTo>
                  <a:cubicBezTo>
                    <a:pt x="116" y="1286"/>
                    <a:pt x="115" y="1289"/>
                    <a:pt x="114" y="1290"/>
                  </a:cubicBezTo>
                  <a:cubicBezTo>
                    <a:pt x="120" y="1292"/>
                    <a:pt x="115" y="1283"/>
                    <a:pt x="120" y="1284"/>
                  </a:cubicBezTo>
                  <a:cubicBezTo>
                    <a:pt x="123" y="1283"/>
                    <a:pt x="132" y="1280"/>
                    <a:pt x="136" y="1284"/>
                  </a:cubicBezTo>
                  <a:cubicBezTo>
                    <a:pt x="138" y="1290"/>
                    <a:pt x="131" y="1287"/>
                    <a:pt x="133" y="1292"/>
                  </a:cubicBezTo>
                  <a:cubicBezTo>
                    <a:pt x="138" y="1291"/>
                    <a:pt x="138" y="1295"/>
                    <a:pt x="144" y="1293"/>
                  </a:cubicBezTo>
                  <a:cubicBezTo>
                    <a:pt x="146" y="1292"/>
                    <a:pt x="148" y="1290"/>
                    <a:pt x="151" y="1289"/>
                  </a:cubicBezTo>
                  <a:cubicBezTo>
                    <a:pt x="158" y="1286"/>
                    <a:pt x="163" y="1288"/>
                    <a:pt x="166" y="1290"/>
                  </a:cubicBezTo>
                  <a:cubicBezTo>
                    <a:pt x="166" y="1291"/>
                    <a:pt x="168" y="1290"/>
                    <a:pt x="169" y="1290"/>
                  </a:cubicBezTo>
                  <a:cubicBezTo>
                    <a:pt x="176" y="1291"/>
                    <a:pt x="184" y="1287"/>
                    <a:pt x="189" y="1290"/>
                  </a:cubicBezTo>
                  <a:cubicBezTo>
                    <a:pt x="192" y="1289"/>
                    <a:pt x="188" y="1283"/>
                    <a:pt x="192" y="1282"/>
                  </a:cubicBezTo>
                  <a:cubicBezTo>
                    <a:pt x="195" y="1283"/>
                    <a:pt x="198" y="1282"/>
                    <a:pt x="200" y="1284"/>
                  </a:cubicBezTo>
                  <a:cubicBezTo>
                    <a:pt x="201" y="1285"/>
                    <a:pt x="200" y="1289"/>
                    <a:pt x="201" y="1290"/>
                  </a:cubicBezTo>
                  <a:cubicBezTo>
                    <a:pt x="202" y="1291"/>
                    <a:pt x="205" y="1290"/>
                    <a:pt x="205" y="1292"/>
                  </a:cubicBezTo>
                  <a:cubicBezTo>
                    <a:pt x="213" y="1293"/>
                    <a:pt x="218" y="1289"/>
                    <a:pt x="222" y="1293"/>
                  </a:cubicBezTo>
                  <a:cubicBezTo>
                    <a:pt x="224" y="1291"/>
                    <a:pt x="222" y="1286"/>
                    <a:pt x="226" y="1286"/>
                  </a:cubicBezTo>
                  <a:cubicBezTo>
                    <a:pt x="231" y="1287"/>
                    <a:pt x="234" y="1287"/>
                    <a:pt x="239" y="1286"/>
                  </a:cubicBezTo>
                  <a:cubicBezTo>
                    <a:pt x="239" y="1287"/>
                    <a:pt x="240" y="1287"/>
                    <a:pt x="240" y="1289"/>
                  </a:cubicBezTo>
                  <a:cubicBezTo>
                    <a:pt x="241" y="1292"/>
                    <a:pt x="238" y="1292"/>
                    <a:pt x="238" y="1293"/>
                  </a:cubicBezTo>
                  <a:cubicBezTo>
                    <a:pt x="243" y="1295"/>
                    <a:pt x="251" y="1297"/>
                    <a:pt x="256" y="1297"/>
                  </a:cubicBezTo>
                  <a:cubicBezTo>
                    <a:pt x="266" y="1296"/>
                    <a:pt x="255" y="1294"/>
                    <a:pt x="263" y="1293"/>
                  </a:cubicBezTo>
                  <a:cubicBezTo>
                    <a:pt x="265" y="1302"/>
                    <a:pt x="257" y="1298"/>
                    <a:pt x="256" y="1298"/>
                  </a:cubicBezTo>
                  <a:cubicBezTo>
                    <a:pt x="256" y="1298"/>
                    <a:pt x="257" y="1302"/>
                    <a:pt x="255" y="1301"/>
                  </a:cubicBezTo>
                  <a:cubicBezTo>
                    <a:pt x="253" y="1302"/>
                    <a:pt x="251" y="1301"/>
                    <a:pt x="250" y="1303"/>
                  </a:cubicBezTo>
                  <a:cubicBezTo>
                    <a:pt x="255" y="1303"/>
                    <a:pt x="259" y="1304"/>
                    <a:pt x="261" y="1301"/>
                  </a:cubicBezTo>
                  <a:cubicBezTo>
                    <a:pt x="261" y="1306"/>
                    <a:pt x="269" y="1303"/>
                    <a:pt x="269" y="1308"/>
                  </a:cubicBezTo>
                  <a:cubicBezTo>
                    <a:pt x="267" y="1308"/>
                    <a:pt x="262" y="1306"/>
                    <a:pt x="263" y="1311"/>
                  </a:cubicBezTo>
                  <a:cubicBezTo>
                    <a:pt x="270" y="1308"/>
                    <a:pt x="267" y="1314"/>
                    <a:pt x="267" y="1314"/>
                  </a:cubicBezTo>
                  <a:cubicBezTo>
                    <a:pt x="268" y="1315"/>
                    <a:pt x="271" y="1313"/>
                    <a:pt x="273" y="1314"/>
                  </a:cubicBezTo>
                  <a:cubicBezTo>
                    <a:pt x="272" y="1317"/>
                    <a:pt x="278" y="1320"/>
                    <a:pt x="278" y="1317"/>
                  </a:cubicBezTo>
                  <a:cubicBezTo>
                    <a:pt x="275" y="1318"/>
                    <a:pt x="275" y="1310"/>
                    <a:pt x="277" y="1311"/>
                  </a:cubicBezTo>
                  <a:cubicBezTo>
                    <a:pt x="279" y="1311"/>
                    <a:pt x="279" y="1313"/>
                    <a:pt x="281" y="1314"/>
                  </a:cubicBezTo>
                  <a:cubicBezTo>
                    <a:pt x="282" y="1315"/>
                    <a:pt x="284" y="1315"/>
                    <a:pt x="284" y="1317"/>
                  </a:cubicBezTo>
                  <a:cubicBezTo>
                    <a:pt x="289" y="1315"/>
                    <a:pt x="294" y="1316"/>
                    <a:pt x="299" y="1317"/>
                  </a:cubicBezTo>
                  <a:cubicBezTo>
                    <a:pt x="303" y="1317"/>
                    <a:pt x="304" y="1313"/>
                    <a:pt x="309" y="1313"/>
                  </a:cubicBezTo>
                  <a:cubicBezTo>
                    <a:pt x="308" y="1317"/>
                    <a:pt x="316" y="1311"/>
                    <a:pt x="315" y="1316"/>
                  </a:cubicBezTo>
                  <a:cubicBezTo>
                    <a:pt x="313" y="1316"/>
                    <a:pt x="313" y="1318"/>
                    <a:pt x="315" y="1319"/>
                  </a:cubicBezTo>
                  <a:cubicBezTo>
                    <a:pt x="315" y="1318"/>
                    <a:pt x="315" y="1316"/>
                    <a:pt x="317" y="1316"/>
                  </a:cubicBezTo>
                  <a:cubicBezTo>
                    <a:pt x="318" y="1316"/>
                    <a:pt x="319" y="1317"/>
                    <a:pt x="320" y="1317"/>
                  </a:cubicBezTo>
                  <a:cubicBezTo>
                    <a:pt x="326" y="1320"/>
                    <a:pt x="322" y="1316"/>
                    <a:pt x="327" y="1316"/>
                  </a:cubicBezTo>
                  <a:cubicBezTo>
                    <a:pt x="331" y="1316"/>
                    <a:pt x="330" y="1320"/>
                    <a:pt x="334" y="1319"/>
                  </a:cubicBezTo>
                  <a:cubicBezTo>
                    <a:pt x="336" y="1319"/>
                    <a:pt x="335" y="1316"/>
                    <a:pt x="337" y="1316"/>
                  </a:cubicBezTo>
                  <a:cubicBezTo>
                    <a:pt x="337" y="1319"/>
                    <a:pt x="338" y="1319"/>
                    <a:pt x="340" y="1317"/>
                  </a:cubicBezTo>
                  <a:cubicBezTo>
                    <a:pt x="343" y="1322"/>
                    <a:pt x="338" y="1324"/>
                    <a:pt x="345" y="1325"/>
                  </a:cubicBezTo>
                  <a:cubicBezTo>
                    <a:pt x="348" y="1324"/>
                    <a:pt x="347" y="1319"/>
                    <a:pt x="351" y="1319"/>
                  </a:cubicBezTo>
                  <a:cubicBezTo>
                    <a:pt x="354" y="1319"/>
                    <a:pt x="356" y="1319"/>
                    <a:pt x="359" y="1319"/>
                  </a:cubicBezTo>
                  <a:cubicBezTo>
                    <a:pt x="359" y="1321"/>
                    <a:pt x="359" y="1324"/>
                    <a:pt x="359" y="1327"/>
                  </a:cubicBezTo>
                  <a:cubicBezTo>
                    <a:pt x="358" y="1326"/>
                    <a:pt x="350" y="1323"/>
                    <a:pt x="350" y="1327"/>
                  </a:cubicBezTo>
                  <a:cubicBezTo>
                    <a:pt x="353" y="1328"/>
                    <a:pt x="358" y="1328"/>
                    <a:pt x="361" y="1330"/>
                  </a:cubicBezTo>
                  <a:cubicBezTo>
                    <a:pt x="360" y="1326"/>
                    <a:pt x="361" y="1324"/>
                    <a:pt x="364" y="1324"/>
                  </a:cubicBezTo>
                  <a:cubicBezTo>
                    <a:pt x="364" y="1326"/>
                    <a:pt x="368" y="1325"/>
                    <a:pt x="370" y="1325"/>
                  </a:cubicBezTo>
                  <a:cubicBezTo>
                    <a:pt x="376" y="1325"/>
                    <a:pt x="379" y="1327"/>
                    <a:pt x="383" y="1327"/>
                  </a:cubicBezTo>
                  <a:cubicBezTo>
                    <a:pt x="388" y="1327"/>
                    <a:pt x="388" y="1324"/>
                    <a:pt x="390" y="1327"/>
                  </a:cubicBezTo>
                  <a:cubicBezTo>
                    <a:pt x="391" y="1327"/>
                    <a:pt x="393" y="1327"/>
                    <a:pt x="393" y="1327"/>
                  </a:cubicBezTo>
                  <a:cubicBezTo>
                    <a:pt x="398" y="1327"/>
                    <a:pt x="400" y="1328"/>
                    <a:pt x="401" y="1328"/>
                  </a:cubicBezTo>
                  <a:cubicBezTo>
                    <a:pt x="406" y="1330"/>
                    <a:pt x="406" y="1329"/>
                    <a:pt x="409" y="1330"/>
                  </a:cubicBezTo>
                  <a:cubicBezTo>
                    <a:pt x="412" y="1330"/>
                    <a:pt x="411" y="1326"/>
                    <a:pt x="415" y="1327"/>
                  </a:cubicBezTo>
                  <a:cubicBezTo>
                    <a:pt x="420" y="1326"/>
                    <a:pt x="420" y="1330"/>
                    <a:pt x="425" y="1330"/>
                  </a:cubicBezTo>
                  <a:cubicBezTo>
                    <a:pt x="424" y="1326"/>
                    <a:pt x="426" y="1325"/>
                    <a:pt x="429" y="1325"/>
                  </a:cubicBezTo>
                  <a:cubicBezTo>
                    <a:pt x="431" y="1326"/>
                    <a:pt x="430" y="1331"/>
                    <a:pt x="433" y="1332"/>
                  </a:cubicBezTo>
                  <a:cubicBezTo>
                    <a:pt x="433" y="1329"/>
                    <a:pt x="432" y="1326"/>
                    <a:pt x="434" y="1325"/>
                  </a:cubicBezTo>
                  <a:cubicBezTo>
                    <a:pt x="439" y="1325"/>
                    <a:pt x="444" y="1324"/>
                    <a:pt x="443" y="1330"/>
                  </a:cubicBezTo>
                  <a:cubicBezTo>
                    <a:pt x="445" y="1330"/>
                    <a:pt x="446" y="1329"/>
                    <a:pt x="446" y="1328"/>
                  </a:cubicBezTo>
                  <a:cubicBezTo>
                    <a:pt x="447" y="1327"/>
                    <a:pt x="449" y="1330"/>
                    <a:pt x="448" y="1330"/>
                  </a:cubicBezTo>
                  <a:cubicBezTo>
                    <a:pt x="451" y="1330"/>
                    <a:pt x="452" y="1328"/>
                    <a:pt x="453" y="1330"/>
                  </a:cubicBezTo>
                  <a:cubicBezTo>
                    <a:pt x="454" y="1334"/>
                    <a:pt x="450" y="1333"/>
                    <a:pt x="450" y="1336"/>
                  </a:cubicBezTo>
                  <a:cubicBezTo>
                    <a:pt x="454" y="1336"/>
                    <a:pt x="461" y="1329"/>
                    <a:pt x="464" y="1336"/>
                  </a:cubicBezTo>
                  <a:cubicBezTo>
                    <a:pt x="461" y="1338"/>
                    <a:pt x="456" y="1339"/>
                    <a:pt x="452" y="1339"/>
                  </a:cubicBezTo>
                  <a:cubicBezTo>
                    <a:pt x="449" y="1340"/>
                    <a:pt x="449" y="1337"/>
                    <a:pt x="447" y="1339"/>
                  </a:cubicBezTo>
                  <a:cubicBezTo>
                    <a:pt x="444" y="1343"/>
                    <a:pt x="426" y="1334"/>
                    <a:pt x="428" y="1344"/>
                  </a:cubicBezTo>
                  <a:cubicBezTo>
                    <a:pt x="433" y="1343"/>
                    <a:pt x="435" y="1340"/>
                    <a:pt x="438" y="1346"/>
                  </a:cubicBezTo>
                  <a:cubicBezTo>
                    <a:pt x="436" y="1345"/>
                    <a:pt x="432" y="1342"/>
                    <a:pt x="433" y="1347"/>
                  </a:cubicBezTo>
                  <a:cubicBezTo>
                    <a:pt x="438" y="1347"/>
                    <a:pt x="441" y="1349"/>
                    <a:pt x="443" y="1352"/>
                  </a:cubicBezTo>
                  <a:cubicBezTo>
                    <a:pt x="435" y="1352"/>
                    <a:pt x="431" y="1355"/>
                    <a:pt x="422" y="1354"/>
                  </a:cubicBezTo>
                  <a:cubicBezTo>
                    <a:pt x="422" y="1356"/>
                    <a:pt x="425" y="1358"/>
                    <a:pt x="423" y="1358"/>
                  </a:cubicBezTo>
                  <a:cubicBezTo>
                    <a:pt x="421" y="1356"/>
                    <a:pt x="418" y="1359"/>
                    <a:pt x="415" y="1358"/>
                  </a:cubicBezTo>
                  <a:cubicBezTo>
                    <a:pt x="413" y="1358"/>
                    <a:pt x="412" y="1356"/>
                    <a:pt x="410" y="1355"/>
                  </a:cubicBezTo>
                  <a:cubicBezTo>
                    <a:pt x="409" y="1358"/>
                    <a:pt x="398" y="1360"/>
                    <a:pt x="404" y="1365"/>
                  </a:cubicBezTo>
                  <a:cubicBezTo>
                    <a:pt x="406" y="1362"/>
                    <a:pt x="405" y="1358"/>
                    <a:pt x="410" y="1358"/>
                  </a:cubicBezTo>
                  <a:cubicBezTo>
                    <a:pt x="414" y="1359"/>
                    <a:pt x="416" y="1361"/>
                    <a:pt x="418" y="1363"/>
                  </a:cubicBezTo>
                  <a:cubicBezTo>
                    <a:pt x="413" y="1365"/>
                    <a:pt x="413" y="1361"/>
                    <a:pt x="410" y="1360"/>
                  </a:cubicBezTo>
                  <a:cubicBezTo>
                    <a:pt x="409" y="1363"/>
                    <a:pt x="405" y="1363"/>
                    <a:pt x="404" y="1366"/>
                  </a:cubicBezTo>
                  <a:cubicBezTo>
                    <a:pt x="407" y="1367"/>
                    <a:pt x="409" y="1366"/>
                    <a:pt x="410" y="1365"/>
                  </a:cubicBezTo>
                  <a:cubicBezTo>
                    <a:pt x="405" y="1368"/>
                    <a:pt x="416" y="1373"/>
                    <a:pt x="411" y="1376"/>
                  </a:cubicBezTo>
                  <a:cubicBezTo>
                    <a:pt x="413" y="1372"/>
                    <a:pt x="405" y="1371"/>
                    <a:pt x="406" y="1374"/>
                  </a:cubicBezTo>
                  <a:cubicBezTo>
                    <a:pt x="410" y="1375"/>
                    <a:pt x="407" y="1381"/>
                    <a:pt x="406" y="1382"/>
                  </a:cubicBezTo>
                  <a:cubicBezTo>
                    <a:pt x="408" y="1383"/>
                    <a:pt x="410" y="1382"/>
                    <a:pt x="410" y="1384"/>
                  </a:cubicBezTo>
                  <a:cubicBezTo>
                    <a:pt x="405" y="1384"/>
                    <a:pt x="402" y="1384"/>
                    <a:pt x="400" y="1387"/>
                  </a:cubicBezTo>
                  <a:cubicBezTo>
                    <a:pt x="403" y="1388"/>
                    <a:pt x="409" y="1385"/>
                    <a:pt x="410" y="1389"/>
                  </a:cubicBezTo>
                  <a:cubicBezTo>
                    <a:pt x="407" y="1392"/>
                    <a:pt x="405" y="1387"/>
                    <a:pt x="402" y="1390"/>
                  </a:cubicBezTo>
                  <a:cubicBezTo>
                    <a:pt x="402" y="1393"/>
                    <a:pt x="402" y="1395"/>
                    <a:pt x="402" y="1398"/>
                  </a:cubicBezTo>
                  <a:cubicBezTo>
                    <a:pt x="400" y="1398"/>
                    <a:pt x="398" y="1398"/>
                    <a:pt x="396" y="1400"/>
                  </a:cubicBezTo>
                  <a:cubicBezTo>
                    <a:pt x="395" y="1406"/>
                    <a:pt x="404" y="1408"/>
                    <a:pt x="395" y="1406"/>
                  </a:cubicBezTo>
                  <a:cubicBezTo>
                    <a:pt x="393" y="1410"/>
                    <a:pt x="399" y="1408"/>
                    <a:pt x="400" y="1409"/>
                  </a:cubicBezTo>
                  <a:cubicBezTo>
                    <a:pt x="400" y="1410"/>
                    <a:pt x="398" y="1412"/>
                    <a:pt x="398" y="1412"/>
                  </a:cubicBezTo>
                  <a:cubicBezTo>
                    <a:pt x="400" y="1413"/>
                    <a:pt x="403" y="1412"/>
                    <a:pt x="404" y="1412"/>
                  </a:cubicBezTo>
                  <a:cubicBezTo>
                    <a:pt x="404" y="1414"/>
                    <a:pt x="406" y="1414"/>
                    <a:pt x="406" y="1416"/>
                  </a:cubicBezTo>
                  <a:cubicBezTo>
                    <a:pt x="406" y="1418"/>
                    <a:pt x="409" y="1418"/>
                    <a:pt x="409" y="1419"/>
                  </a:cubicBezTo>
                  <a:cubicBezTo>
                    <a:pt x="410" y="1420"/>
                    <a:pt x="408" y="1422"/>
                    <a:pt x="408" y="1422"/>
                  </a:cubicBezTo>
                  <a:cubicBezTo>
                    <a:pt x="409" y="1423"/>
                    <a:pt x="414" y="1420"/>
                    <a:pt x="414" y="1425"/>
                  </a:cubicBezTo>
                  <a:cubicBezTo>
                    <a:pt x="413" y="1427"/>
                    <a:pt x="413" y="1429"/>
                    <a:pt x="416" y="1430"/>
                  </a:cubicBezTo>
                  <a:cubicBezTo>
                    <a:pt x="414" y="1425"/>
                    <a:pt x="417" y="1424"/>
                    <a:pt x="419" y="1422"/>
                  </a:cubicBezTo>
                  <a:cubicBezTo>
                    <a:pt x="416" y="1422"/>
                    <a:pt x="413" y="1422"/>
                    <a:pt x="413" y="1420"/>
                  </a:cubicBezTo>
                  <a:cubicBezTo>
                    <a:pt x="411" y="1415"/>
                    <a:pt x="413" y="1413"/>
                    <a:pt x="414" y="1409"/>
                  </a:cubicBezTo>
                  <a:cubicBezTo>
                    <a:pt x="412" y="1409"/>
                    <a:pt x="412" y="1408"/>
                    <a:pt x="412" y="1406"/>
                  </a:cubicBezTo>
                  <a:cubicBezTo>
                    <a:pt x="411" y="1402"/>
                    <a:pt x="406" y="1403"/>
                    <a:pt x="407" y="1398"/>
                  </a:cubicBezTo>
                  <a:cubicBezTo>
                    <a:pt x="410" y="1398"/>
                    <a:pt x="408" y="1393"/>
                    <a:pt x="412" y="1393"/>
                  </a:cubicBezTo>
                  <a:cubicBezTo>
                    <a:pt x="416" y="1393"/>
                    <a:pt x="421" y="1393"/>
                    <a:pt x="423" y="1397"/>
                  </a:cubicBezTo>
                  <a:cubicBezTo>
                    <a:pt x="422" y="1407"/>
                    <a:pt x="431" y="1408"/>
                    <a:pt x="436" y="1412"/>
                  </a:cubicBezTo>
                  <a:cubicBezTo>
                    <a:pt x="435" y="1414"/>
                    <a:pt x="434" y="1416"/>
                    <a:pt x="433" y="1417"/>
                  </a:cubicBezTo>
                  <a:cubicBezTo>
                    <a:pt x="431" y="1416"/>
                    <a:pt x="428" y="1415"/>
                    <a:pt x="425" y="1416"/>
                  </a:cubicBezTo>
                  <a:cubicBezTo>
                    <a:pt x="424" y="1423"/>
                    <a:pt x="432" y="1413"/>
                    <a:pt x="433" y="1420"/>
                  </a:cubicBezTo>
                  <a:cubicBezTo>
                    <a:pt x="428" y="1420"/>
                    <a:pt x="428" y="1425"/>
                    <a:pt x="428" y="1430"/>
                  </a:cubicBezTo>
                  <a:cubicBezTo>
                    <a:pt x="424" y="1429"/>
                    <a:pt x="424" y="1433"/>
                    <a:pt x="419" y="1433"/>
                  </a:cubicBezTo>
                  <a:cubicBezTo>
                    <a:pt x="420" y="1438"/>
                    <a:pt x="420" y="1443"/>
                    <a:pt x="424" y="1443"/>
                  </a:cubicBezTo>
                  <a:cubicBezTo>
                    <a:pt x="424" y="1443"/>
                    <a:pt x="425" y="1437"/>
                    <a:pt x="426" y="1441"/>
                  </a:cubicBezTo>
                  <a:cubicBezTo>
                    <a:pt x="428" y="1447"/>
                    <a:pt x="419" y="1441"/>
                    <a:pt x="421" y="1447"/>
                  </a:cubicBezTo>
                  <a:cubicBezTo>
                    <a:pt x="431" y="1443"/>
                    <a:pt x="424" y="1456"/>
                    <a:pt x="431" y="1455"/>
                  </a:cubicBezTo>
                  <a:cubicBezTo>
                    <a:pt x="435" y="1454"/>
                    <a:pt x="429" y="1451"/>
                    <a:pt x="431" y="1447"/>
                  </a:cubicBezTo>
                  <a:cubicBezTo>
                    <a:pt x="438" y="1448"/>
                    <a:pt x="435" y="1437"/>
                    <a:pt x="443" y="1438"/>
                  </a:cubicBezTo>
                  <a:cubicBezTo>
                    <a:pt x="446" y="1439"/>
                    <a:pt x="446" y="1444"/>
                    <a:pt x="448" y="1447"/>
                  </a:cubicBezTo>
                  <a:cubicBezTo>
                    <a:pt x="449" y="1449"/>
                    <a:pt x="452" y="1448"/>
                    <a:pt x="454" y="1449"/>
                  </a:cubicBezTo>
                  <a:cubicBezTo>
                    <a:pt x="456" y="1450"/>
                    <a:pt x="454" y="1453"/>
                    <a:pt x="457" y="1454"/>
                  </a:cubicBezTo>
                  <a:cubicBezTo>
                    <a:pt x="460" y="1454"/>
                    <a:pt x="461" y="1452"/>
                    <a:pt x="462" y="1450"/>
                  </a:cubicBezTo>
                  <a:cubicBezTo>
                    <a:pt x="453" y="1449"/>
                    <a:pt x="464" y="1446"/>
                    <a:pt x="463" y="1443"/>
                  </a:cubicBezTo>
                  <a:cubicBezTo>
                    <a:pt x="456" y="1444"/>
                    <a:pt x="459" y="1437"/>
                    <a:pt x="458" y="1435"/>
                  </a:cubicBezTo>
                  <a:cubicBezTo>
                    <a:pt x="457" y="1433"/>
                    <a:pt x="454" y="1433"/>
                    <a:pt x="453" y="1431"/>
                  </a:cubicBezTo>
                  <a:cubicBezTo>
                    <a:pt x="452" y="1430"/>
                    <a:pt x="453" y="1427"/>
                    <a:pt x="451" y="1425"/>
                  </a:cubicBezTo>
                  <a:cubicBezTo>
                    <a:pt x="454" y="1425"/>
                    <a:pt x="453" y="1422"/>
                    <a:pt x="454" y="1422"/>
                  </a:cubicBezTo>
                  <a:cubicBezTo>
                    <a:pt x="456" y="1422"/>
                    <a:pt x="457" y="1420"/>
                    <a:pt x="457" y="1419"/>
                  </a:cubicBezTo>
                  <a:cubicBezTo>
                    <a:pt x="455" y="1419"/>
                    <a:pt x="454" y="1417"/>
                    <a:pt x="454" y="1414"/>
                  </a:cubicBezTo>
                  <a:cubicBezTo>
                    <a:pt x="456" y="1414"/>
                    <a:pt x="458" y="1414"/>
                    <a:pt x="460" y="1414"/>
                  </a:cubicBezTo>
                  <a:cubicBezTo>
                    <a:pt x="463" y="1408"/>
                    <a:pt x="461" y="1400"/>
                    <a:pt x="457" y="1397"/>
                  </a:cubicBezTo>
                  <a:cubicBezTo>
                    <a:pt x="459" y="1392"/>
                    <a:pt x="471" y="1392"/>
                    <a:pt x="474" y="1397"/>
                  </a:cubicBezTo>
                  <a:cubicBezTo>
                    <a:pt x="476" y="1391"/>
                    <a:pt x="481" y="1396"/>
                    <a:pt x="486" y="1393"/>
                  </a:cubicBezTo>
                  <a:cubicBezTo>
                    <a:pt x="487" y="1394"/>
                    <a:pt x="487" y="1398"/>
                    <a:pt x="488" y="1398"/>
                  </a:cubicBezTo>
                  <a:cubicBezTo>
                    <a:pt x="489" y="1399"/>
                    <a:pt x="492" y="1397"/>
                    <a:pt x="492" y="1398"/>
                  </a:cubicBezTo>
                  <a:cubicBezTo>
                    <a:pt x="494" y="1399"/>
                    <a:pt x="493" y="1402"/>
                    <a:pt x="494" y="1403"/>
                  </a:cubicBezTo>
                  <a:cubicBezTo>
                    <a:pt x="495" y="1404"/>
                    <a:pt x="498" y="1404"/>
                    <a:pt x="499" y="1406"/>
                  </a:cubicBezTo>
                  <a:cubicBezTo>
                    <a:pt x="499" y="1408"/>
                    <a:pt x="499" y="1409"/>
                    <a:pt x="499" y="1411"/>
                  </a:cubicBezTo>
                  <a:cubicBezTo>
                    <a:pt x="499" y="1413"/>
                    <a:pt x="497" y="1413"/>
                    <a:pt x="496" y="1414"/>
                  </a:cubicBezTo>
                  <a:cubicBezTo>
                    <a:pt x="495" y="1415"/>
                    <a:pt x="494" y="1416"/>
                    <a:pt x="493" y="1417"/>
                  </a:cubicBezTo>
                  <a:cubicBezTo>
                    <a:pt x="491" y="1417"/>
                    <a:pt x="489" y="1417"/>
                    <a:pt x="489" y="1419"/>
                  </a:cubicBezTo>
                  <a:cubicBezTo>
                    <a:pt x="491" y="1419"/>
                    <a:pt x="494" y="1419"/>
                    <a:pt x="493" y="1422"/>
                  </a:cubicBezTo>
                  <a:cubicBezTo>
                    <a:pt x="490" y="1419"/>
                    <a:pt x="491" y="1422"/>
                    <a:pt x="487" y="1422"/>
                  </a:cubicBezTo>
                  <a:cubicBezTo>
                    <a:pt x="487" y="1420"/>
                    <a:pt x="487" y="1417"/>
                    <a:pt x="485" y="1417"/>
                  </a:cubicBezTo>
                  <a:cubicBezTo>
                    <a:pt x="483" y="1424"/>
                    <a:pt x="483" y="1426"/>
                    <a:pt x="483" y="1436"/>
                  </a:cubicBezTo>
                  <a:cubicBezTo>
                    <a:pt x="480" y="1440"/>
                    <a:pt x="480" y="1447"/>
                    <a:pt x="482" y="1449"/>
                  </a:cubicBezTo>
                  <a:cubicBezTo>
                    <a:pt x="488" y="1443"/>
                    <a:pt x="490" y="1455"/>
                    <a:pt x="497" y="1452"/>
                  </a:cubicBezTo>
                  <a:cubicBezTo>
                    <a:pt x="497" y="1447"/>
                    <a:pt x="501" y="1447"/>
                    <a:pt x="500" y="1443"/>
                  </a:cubicBezTo>
                  <a:cubicBezTo>
                    <a:pt x="496" y="1443"/>
                    <a:pt x="495" y="1442"/>
                    <a:pt x="495" y="1438"/>
                  </a:cubicBezTo>
                  <a:cubicBezTo>
                    <a:pt x="496" y="1435"/>
                    <a:pt x="502" y="1437"/>
                    <a:pt x="501" y="1433"/>
                  </a:cubicBezTo>
                  <a:cubicBezTo>
                    <a:pt x="495" y="1434"/>
                    <a:pt x="493" y="1431"/>
                    <a:pt x="493" y="1425"/>
                  </a:cubicBezTo>
                  <a:cubicBezTo>
                    <a:pt x="498" y="1423"/>
                    <a:pt x="504" y="1426"/>
                    <a:pt x="510" y="1424"/>
                  </a:cubicBezTo>
                  <a:cubicBezTo>
                    <a:pt x="512" y="1425"/>
                    <a:pt x="511" y="1427"/>
                    <a:pt x="512" y="1428"/>
                  </a:cubicBezTo>
                  <a:cubicBezTo>
                    <a:pt x="513" y="1430"/>
                    <a:pt x="515" y="1430"/>
                    <a:pt x="515" y="1431"/>
                  </a:cubicBezTo>
                  <a:cubicBezTo>
                    <a:pt x="516" y="1433"/>
                    <a:pt x="515" y="1436"/>
                    <a:pt x="515" y="1438"/>
                  </a:cubicBezTo>
                  <a:cubicBezTo>
                    <a:pt x="519" y="1437"/>
                    <a:pt x="521" y="1438"/>
                    <a:pt x="522" y="1441"/>
                  </a:cubicBezTo>
                  <a:cubicBezTo>
                    <a:pt x="521" y="1443"/>
                    <a:pt x="520" y="1445"/>
                    <a:pt x="521" y="1449"/>
                  </a:cubicBezTo>
                  <a:cubicBezTo>
                    <a:pt x="527" y="1447"/>
                    <a:pt x="524" y="1454"/>
                    <a:pt x="528" y="1454"/>
                  </a:cubicBezTo>
                  <a:cubicBezTo>
                    <a:pt x="528" y="1453"/>
                    <a:pt x="529" y="1452"/>
                    <a:pt x="530" y="1452"/>
                  </a:cubicBezTo>
                  <a:cubicBezTo>
                    <a:pt x="531" y="1452"/>
                    <a:pt x="537" y="1448"/>
                    <a:pt x="533" y="1447"/>
                  </a:cubicBezTo>
                  <a:cubicBezTo>
                    <a:pt x="532" y="1451"/>
                    <a:pt x="528" y="1446"/>
                    <a:pt x="528" y="1446"/>
                  </a:cubicBezTo>
                  <a:cubicBezTo>
                    <a:pt x="528" y="1443"/>
                    <a:pt x="524" y="1445"/>
                    <a:pt x="523" y="1443"/>
                  </a:cubicBezTo>
                  <a:cubicBezTo>
                    <a:pt x="522" y="1438"/>
                    <a:pt x="525" y="1438"/>
                    <a:pt x="525" y="1435"/>
                  </a:cubicBezTo>
                  <a:cubicBezTo>
                    <a:pt x="523" y="1434"/>
                    <a:pt x="521" y="1433"/>
                    <a:pt x="521" y="1430"/>
                  </a:cubicBezTo>
                  <a:cubicBezTo>
                    <a:pt x="525" y="1425"/>
                    <a:pt x="523" y="1419"/>
                    <a:pt x="521" y="1414"/>
                  </a:cubicBezTo>
                  <a:cubicBezTo>
                    <a:pt x="515" y="1410"/>
                    <a:pt x="510" y="1420"/>
                    <a:pt x="505" y="1412"/>
                  </a:cubicBezTo>
                  <a:cubicBezTo>
                    <a:pt x="506" y="1411"/>
                    <a:pt x="509" y="1412"/>
                    <a:pt x="510" y="1411"/>
                  </a:cubicBezTo>
                  <a:cubicBezTo>
                    <a:pt x="511" y="1409"/>
                    <a:pt x="509" y="1404"/>
                    <a:pt x="511" y="1404"/>
                  </a:cubicBezTo>
                  <a:cubicBezTo>
                    <a:pt x="514" y="1405"/>
                    <a:pt x="516" y="1404"/>
                    <a:pt x="517" y="1403"/>
                  </a:cubicBezTo>
                  <a:cubicBezTo>
                    <a:pt x="517" y="1406"/>
                    <a:pt x="518" y="1408"/>
                    <a:pt x="519" y="1409"/>
                  </a:cubicBezTo>
                  <a:cubicBezTo>
                    <a:pt x="524" y="1410"/>
                    <a:pt x="526" y="1408"/>
                    <a:pt x="530" y="1408"/>
                  </a:cubicBezTo>
                  <a:cubicBezTo>
                    <a:pt x="528" y="1403"/>
                    <a:pt x="528" y="1397"/>
                    <a:pt x="534" y="1397"/>
                  </a:cubicBezTo>
                  <a:cubicBezTo>
                    <a:pt x="536" y="1397"/>
                    <a:pt x="538" y="1399"/>
                    <a:pt x="538" y="1401"/>
                  </a:cubicBezTo>
                  <a:cubicBezTo>
                    <a:pt x="538" y="1404"/>
                    <a:pt x="541" y="1403"/>
                    <a:pt x="542" y="1404"/>
                  </a:cubicBezTo>
                  <a:cubicBezTo>
                    <a:pt x="543" y="1403"/>
                    <a:pt x="544" y="1403"/>
                    <a:pt x="545" y="1403"/>
                  </a:cubicBezTo>
                  <a:cubicBezTo>
                    <a:pt x="545" y="1398"/>
                    <a:pt x="545" y="1393"/>
                    <a:pt x="548" y="1392"/>
                  </a:cubicBezTo>
                  <a:cubicBezTo>
                    <a:pt x="553" y="1394"/>
                    <a:pt x="559" y="1399"/>
                    <a:pt x="562" y="1400"/>
                  </a:cubicBezTo>
                  <a:cubicBezTo>
                    <a:pt x="567" y="1401"/>
                    <a:pt x="567" y="1401"/>
                    <a:pt x="569" y="1403"/>
                  </a:cubicBezTo>
                  <a:cubicBezTo>
                    <a:pt x="570" y="1404"/>
                    <a:pt x="572" y="1405"/>
                    <a:pt x="573" y="1406"/>
                  </a:cubicBezTo>
                  <a:cubicBezTo>
                    <a:pt x="573" y="1406"/>
                    <a:pt x="575" y="1404"/>
                    <a:pt x="577" y="1404"/>
                  </a:cubicBezTo>
                  <a:cubicBezTo>
                    <a:pt x="577" y="1405"/>
                    <a:pt x="578" y="1408"/>
                    <a:pt x="578" y="1409"/>
                  </a:cubicBezTo>
                  <a:cubicBezTo>
                    <a:pt x="576" y="1409"/>
                    <a:pt x="577" y="1406"/>
                    <a:pt x="575" y="1406"/>
                  </a:cubicBezTo>
                  <a:cubicBezTo>
                    <a:pt x="574" y="1409"/>
                    <a:pt x="572" y="1412"/>
                    <a:pt x="567" y="1411"/>
                  </a:cubicBezTo>
                  <a:cubicBezTo>
                    <a:pt x="566" y="1413"/>
                    <a:pt x="565" y="1416"/>
                    <a:pt x="561" y="1416"/>
                  </a:cubicBezTo>
                  <a:cubicBezTo>
                    <a:pt x="561" y="1417"/>
                    <a:pt x="561" y="1419"/>
                    <a:pt x="561" y="1420"/>
                  </a:cubicBezTo>
                  <a:cubicBezTo>
                    <a:pt x="556" y="1420"/>
                    <a:pt x="555" y="1425"/>
                    <a:pt x="551" y="1427"/>
                  </a:cubicBezTo>
                  <a:cubicBezTo>
                    <a:pt x="550" y="1427"/>
                    <a:pt x="548" y="1427"/>
                    <a:pt x="548" y="1428"/>
                  </a:cubicBezTo>
                  <a:cubicBezTo>
                    <a:pt x="551" y="1429"/>
                    <a:pt x="560" y="1425"/>
                    <a:pt x="559" y="1431"/>
                  </a:cubicBezTo>
                  <a:cubicBezTo>
                    <a:pt x="562" y="1432"/>
                    <a:pt x="562" y="1429"/>
                    <a:pt x="563" y="1428"/>
                  </a:cubicBezTo>
                  <a:cubicBezTo>
                    <a:pt x="569" y="1429"/>
                    <a:pt x="579" y="1431"/>
                    <a:pt x="582" y="1431"/>
                  </a:cubicBezTo>
                  <a:cubicBezTo>
                    <a:pt x="584" y="1432"/>
                    <a:pt x="583" y="1433"/>
                    <a:pt x="584" y="1433"/>
                  </a:cubicBezTo>
                  <a:cubicBezTo>
                    <a:pt x="589" y="1435"/>
                    <a:pt x="590" y="1432"/>
                    <a:pt x="591" y="1436"/>
                  </a:cubicBezTo>
                  <a:cubicBezTo>
                    <a:pt x="591" y="1436"/>
                    <a:pt x="588" y="1438"/>
                    <a:pt x="588" y="1439"/>
                  </a:cubicBezTo>
                  <a:cubicBezTo>
                    <a:pt x="600" y="1442"/>
                    <a:pt x="616" y="1441"/>
                    <a:pt x="627" y="1439"/>
                  </a:cubicBezTo>
                  <a:cubicBezTo>
                    <a:pt x="630" y="1434"/>
                    <a:pt x="621" y="1433"/>
                    <a:pt x="625" y="1431"/>
                  </a:cubicBezTo>
                  <a:cubicBezTo>
                    <a:pt x="626" y="1433"/>
                    <a:pt x="628" y="1433"/>
                    <a:pt x="630" y="1433"/>
                  </a:cubicBezTo>
                  <a:cubicBezTo>
                    <a:pt x="630" y="1434"/>
                    <a:pt x="631" y="1435"/>
                    <a:pt x="633" y="1435"/>
                  </a:cubicBezTo>
                  <a:cubicBezTo>
                    <a:pt x="631" y="1440"/>
                    <a:pt x="641" y="1444"/>
                    <a:pt x="637" y="1441"/>
                  </a:cubicBezTo>
                  <a:cubicBezTo>
                    <a:pt x="633" y="1438"/>
                    <a:pt x="636" y="1435"/>
                    <a:pt x="636" y="1431"/>
                  </a:cubicBezTo>
                  <a:cubicBezTo>
                    <a:pt x="639" y="1432"/>
                    <a:pt x="639" y="1429"/>
                    <a:pt x="641" y="1428"/>
                  </a:cubicBezTo>
                  <a:cubicBezTo>
                    <a:pt x="643" y="1427"/>
                    <a:pt x="644" y="1426"/>
                    <a:pt x="647" y="1427"/>
                  </a:cubicBezTo>
                  <a:cubicBezTo>
                    <a:pt x="648" y="1431"/>
                    <a:pt x="653" y="1431"/>
                    <a:pt x="653" y="1436"/>
                  </a:cubicBezTo>
                  <a:cubicBezTo>
                    <a:pt x="656" y="1436"/>
                    <a:pt x="658" y="1436"/>
                    <a:pt x="660" y="1436"/>
                  </a:cubicBezTo>
                  <a:cubicBezTo>
                    <a:pt x="660" y="1440"/>
                    <a:pt x="662" y="1441"/>
                    <a:pt x="661" y="1446"/>
                  </a:cubicBezTo>
                  <a:cubicBezTo>
                    <a:pt x="663" y="1446"/>
                    <a:pt x="666" y="1446"/>
                    <a:pt x="668" y="1446"/>
                  </a:cubicBezTo>
                  <a:cubicBezTo>
                    <a:pt x="670" y="1446"/>
                    <a:pt x="669" y="1442"/>
                    <a:pt x="672" y="1443"/>
                  </a:cubicBezTo>
                  <a:cubicBezTo>
                    <a:pt x="669" y="1449"/>
                    <a:pt x="677" y="1445"/>
                    <a:pt x="683" y="1446"/>
                  </a:cubicBezTo>
                  <a:cubicBezTo>
                    <a:pt x="682" y="1440"/>
                    <a:pt x="685" y="1438"/>
                    <a:pt x="689" y="1438"/>
                  </a:cubicBezTo>
                  <a:cubicBezTo>
                    <a:pt x="692" y="1438"/>
                    <a:pt x="690" y="1443"/>
                    <a:pt x="694" y="1443"/>
                  </a:cubicBezTo>
                  <a:cubicBezTo>
                    <a:pt x="694" y="1441"/>
                    <a:pt x="694" y="1438"/>
                    <a:pt x="695" y="1438"/>
                  </a:cubicBezTo>
                  <a:cubicBezTo>
                    <a:pt x="697" y="1438"/>
                    <a:pt x="697" y="1441"/>
                    <a:pt x="699" y="1441"/>
                  </a:cubicBezTo>
                  <a:cubicBezTo>
                    <a:pt x="698" y="1435"/>
                    <a:pt x="699" y="1431"/>
                    <a:pt x="703" y="1430"/>
                  </a:cubicBezTo>
                  <a:cubicBezTo>
                    <a:pt x="707" y="1430"/>
                    <a:pt x="710" y="1430"/>
                    <a:pt x="714" y="1430"/>
                  </a:cubicBezTo>
                  <a:cubicBezTo>
                    <a:pt x="716" y="1433"/>
                    <a:pt x="714" y="1440"/>
                    <a:pt x="719" y="1441"/>
                  </a:cubicBezTo>
                  <a:cubicBezTo>
                    <a:pt x="718" y="1436"/>
                    <a:pt x="720" y="1439"/>
                    <a:pt x="723" y="1439"/>
                  </a:cubicBezTo>
                  <a:cubicBezTo>
                    <a:pt x="723" y="1439"/>
                    <a:pt x="724" y="1437"/>
                    <a:pt x="725" y="1439"/>
                  </a:cubicBezTo>
                  <a:cubicBezTo>
                    <a:pt x="725" y="1441"/>
                    <a:pt x="725" y="1443"/>
                    <a:pt x="725" y="1444"/>
                  </a:cubicBezTo>
                  <a:cubicBezTo>
                    <a:pt x="721" y="1445"/>
                    <a:pt x="714" y="1442"/>
                    <a:pt x="713" y="1446"/>
                  </a:cubicBezTo>
                  <a:cubicBezTo>
                    <a:pt x="721" y="1447"/>
                    <a:pt x="725" y="1446"/>
                    <a:pt x="733" y="1447"/>
                  </a:cubicBezTo>
                  <a:cubicBezTo>
                    <a:pt x="736" y="1445"/>
                    <a:pt x="731" y="1443"/>
                    <a:pt x="734" y="1443"/>
                  </a:cubicBezTo>
                  <a:cubicBezTo>
                    <a:pt x="738" y="1442"/>
                    <a:pt x="736" y="1449"/>
                    <a:pt x="740" y="1447"/>
                  </a:cubicBezTo>
                  <a:cubicBezTo>
                    <a:pt x="747" y="1447"/>
                    <a:pt x="752" y="1445"/>
                    <a:pt x="756" y="1443"/>
                  </a:cubicBezTo>
                  <a:cubicBezTo>
                    <a:pt x="756" y="1446"/>
                    <a:pt x="762" y="1444"/>
                    <a:pt x="762" y="1447"/>
                  </a:cubicBezTo>
                  <a:cubicBezTo>
                    <a:pt x="775" y="1446"/>
                    <a:pt x="792" y="1450"/>
                    <a:pt x="799" y="1444"/>
                  </a:cubicBezTo>
                  <a:cubicBezTo>
                    <a:pt x="801" y="1447"/>
                    <a:pt x="806" y="1445"/>
                    <a:pt x="809" y="1446"/>
                  </a:cubicBezTo>
                  <a:cubicBezTo>
                    <a:pt x="811" y="1446"/>
                    <a:pt x="811" y="1447"/>
                    <a:pt x="813" y="1447"/>
                  </a:cubicBezTo>
                  <a:cubicBezTo>
                    <a:pt x="819" y="1448"/>
                    <a:pt x="821" y="1446"/>
                    <a:pt x="824" y="1446"/>
                  </a:cubicBezTo>
                  <a:cubicBezTo>
                    <a:pt x="841" y="1446"/>
                    <a:pt x="859" y="1449"/>
                    <a:pt x="874" y="1444"/>
                  </a:cubicBezTo>
                  <a:cubicBezTo>
                    <a:pt x="875" y="1446"/>
                    <a:pt x="879" y="1446"/>
                    <a:pt x="881" y="1447"/>
                  </a:cubicBezTo>
                  <a:cubicBezTo>
                    <a:pt x="881" y="1445"/>
                    <a:pt x="884" y="1447"/>
                    <a:pt x="886" y="1446"/>
                  </a:cubicBezTo>
                  <a:cubicBezTo>
                    <a:pt x="887" y="1445"/>
                    <a:pt x="887" y="1443"/>
                    <a:pt x="889" y="1443"/>
                  </a:cubicBezTo>
                  <a:cubicBezTo>
                    <a:pt x="891" y="1442"/>
                    <a:pt x="893" y="1443"/>
                    <a:pt x="895" y="1443"/>
                  </a:cubicBezTo>
                  <a:cubicBezTo>
                    <a:pt x="896" y="1440"/>
                    <a:pt x="893" y="1434"/>
                    <a:pt x="897" y="1435"/>
                  </a:cubicBezTo>
                  <a:cubicBezTo>
                    <a:pt x="900" y="1435"/>
                    <a:pt x="904" y="1435"/>
                    <a:pt x="908" y="1435"/>
                  </a:cubicBezTo>
                  <a:cubicBezTo>
                    <a:pt x="909" y="1437"/>
                    <a:pt x="911" y="1440"/>
                    <a:pt x="915" y="1439"/>
                  </a:cubicBezTo>
                  <a:cubicBezTo>
                    <a:pt x="917" y="1443"/>
                    <a:pt x="920" y="1445"/>
                    <a:pt x="923" y="1447"/>
                  </a:cubicBezTo>
                  <a:cubicBezTo>
                    <a:pt x="923" y="1445"/>
                    <a:pt x="924" y="1444"/>
                    <a:pt x="926" y="1444"/>
                  </a:cubicBezTo>
                  <a:cubicBezTo>
                    <a:pt x="930" y="1447"/>
                    <a:pt x="938" y="1445"/>
                    <a:pt x="943" y="1446"/>
                  </a:cubicBezTo>
                  <a:cubicBezTo>
                    <a:pt x="945" y="1441"/>
                    <a:pt x="947" y="1441"/>
                    <a:pt x="950" y="1439"/>
                  </a:cubicBezTo>
                  <a:cubicBezTo>
                    <a:pt x="951" y="1439"/>
                    <a:pt x="951" y="1435"/>
                    <a:pt x="953" y="1435"/>
                  </a:cubicBezTo>
                  <a:cubicBezTo>
                    <a:pt x="954" y="1434"/>
                    <a:pt x="956" y="1435"/>
                    <a:pt x="957" y="1435"/>
                  </a:cubicBezTo>
                  <a:cubicBezTo>
                    <a:pt x="958" y="1439"/>
                    <a:pt x="956" y="1447"/>
                    <a:pt x="961" y="1447"/>
                  </a:cubicBezTo>
                  <a:cubicBezTo>
                    <a:pt x="963" y="1444"/>
                    <a:pt x="960" y="1444"/>
                    <a:pt x="960" y="1439"/>
                  </a:cubicBezTo>
                  <a:cubicBezTo>
                    <a:pt x="966" y="1437"/>
                    <a:pt x="969" y="1434"/>
                    <a:pt x="974" y="1435"/>
                  </a:cubicBezTo>
                  <a:cubicBezTo>
                    <a:pt x="979" y="1435"/>
                    <a:pt x="982" y="1439"/>
                    <a:pt x="987" y="1443"/>
                  </a:cubicBezTo>
                  <a:cubicBezTo>
                    <a:pt x="987" y="1443"/>
                    <a:pt x="987" y="1441"/>
                    <a:pt x="987" y="1441"/>
                  </a:cubicBezTo>
                  <a:cubicBezTo>
                    <a:pt x="988" y="1440"/>
                    <a:pt x="989" y="1446"/>
                    <a:pt x="991" y="1444"/>
                  </a:cubicBezTo>
                  <a:cubicBezTo>
                    <a:pt x="992" y="1439"/>
                    <a:pt x="995" y="1436"/>
                    <a:pt x="998" y="1433"/>
                  </a:cubicBezTo>
                  <a:cubicBezTo>
                    <a:pt x="1002" y="1434"/>
                    <a:pt x="1010" y="1431"/>
                    <a:pt x="1010" y="1436"/>
                  </a:cubicBezTo>
                  <a:cubicBezTo>
                    <a:pt x="1012" y="1439"/>
                    <a:pt x="1005" y="1441"/>
                    <a:pt x="1010" y="1443"/>
                  </a:cubicBezTo>
                  <a:cubicBezTo>
                    <a:pt x="1013" y="1441"/>
                    <a:pt x="1010" y="1435"/>
                    <a:pt x="1015" y="1436"/>
                  </a:cubicBezTo>
                  <a:cubicBezTo>
                    <a:pt x="1018" y="1438"/>
                    <a:pt x="1020" y="1441"/>
                    <a:pt x="1021" y="1446"/>
                  </a:cubicBezTo>
                  <a:cubicBezTo>
                    <a:pt x="1024" y="1446"/>
                    <a:pt x="1024" y="1444"/>
                    <a:pt x="1026" y="1443"/>
                  </a:cubicBezTo>
                  <a:cubicBezTo>
                    <a:pt x="1029" y="1442"/>
                    <a:pt x="1027" y="1447"/>
                    <a:pt x="1030" y="1447"/>
                  </a:cubicBezTo>
                  <a:cubicBezTo>
                    <a:pt x="1030" y="1443"/>
                    <a:pt x="1035" y="1443"/>
                    <a:pt x="1036" y="1441"/>
                  </a:cubicBezTo>
                  <a:cubicBezTo>
                    <a:pt x="1031" y="1438"/>
                    <a:pt x="1035" y="1436"/>
                    <a:pt x="1033" y="1430"/>
                  </a:cubicBezTo>
                  <a:cubicBezTo>
                    <a:pt x="1037" y="1428"/>
                    <a:pt x="1040" y="1426"/>
                    <a:pt x="1046" y="1427"/>
                  </a:cubicBezTo>
                  <a:cubicBezTo>
                    <a:pt x="1049" y="1430"/>
                    <a:pt x="1056" y="1435"/>
                    <a:pt x="1057" y="1438"/>
                  </a:cubicBezTo>
                  <a:cubicBezTo>
                    <a:pt x="1057" y="1437"/>
                    <a:pt x="1049" y="1443"/>
                    <a:pt x="1055" y="1443"/>
                  </a:cubicBezTo>
                  <a:cubicBezTo>
                    <a:pt x="1055" y="1440"/>
                    <a:pt x="1058" y="1439"/>
                    <a:pt x="1061" y="1439"/>
                  </a:cubicBezTo>
                  <a:cubicBezTo>
                    <a:pt x="1064" y="1444"/>
                    <a:pt x="1075" y="1442"/>
                    <a:pt x="1078" y="1446"/>
                  </a:cubicBezTo>
                  <a:cubicBezTo>
                    <a:pt x="1081" y="1442"/>
                    <a:pt x="1090" y="1442"/>
                    <a:pt x="1095" y="1444"/>
                  </a:cubicBezTo>
                  <a:cubicBezTo>
                    <a:pt x="1099" y="1445"/>
                    <a:pt x="1097" y="1438"/>
                    <a:pt x="1102" y="1439"/>
                  </a:cubicBezTo>
                  <a:cubicBezTo>
                    <a:pt x="1104" y="1439"/>
                    <a:pt x="1103" y="1443"/>
                    <a:pt x="1105" y="1444"/>
                  </a:cubicBezTo>
                  <a:cubicBezTo>
                    <a:pt x="1105" y="1445"/>
                    <a:pt x="1108" y="1443"/>
                    <a:pt x="1109" y="1444"/>
                  </a:cubicBezTo>
                  <a:cubicBezTo>
                    <a:pt x="1110" y="1445"/>
                    <a:pt x="1109" y="1448"/>
                    <a:pt x="1111" y="1447"/>
                  </a:cubicBezTo>
                  <a:cubicBezTo>
                    <a:pt x="1111" y="1446"/>
                    <a:pt x="1112" y="1444"/>
                    <a:pt x="1112" y="1444"/>
                  </a:cubicBezTo>
                  <a:cubicBezTo>
                    <a:pt x="1114" y="1443"/>
                    <a:pt x="1114" y="1446"/>
                    <a:pt x="1114" y="1446"/>
                  </a:cubicBezTo>
                  <a:cubicBezTo>
                    <a:pt x="1116" y="1446"/>
                    <a:pt x="1115" y="1444"/>
                    <a:pt x="1115" y="1444"/>
                  </a:cubicBezTo>
                  <a:cubicBezTo>
                    <a:pt x="1121" y="1443"/>
                    <a:pt x="1128" y="1443"/>
                    <a:pt x="1134" y="1443"/>
                  </a:cubicBezTo>
                  <a:cubicBezTo>
                    <a:pt x="1135" y="1437"/>
                    <a:pt x="1139" y="1435"/>
                    <a:pt x="1142" y="1431"/>
                  </a:cubicBezTo>
                  <a:cubicBezTo>
                    <a:pt x="1148" y="1434"/>
                    <a:pt x="1157" y="1433"/>
                    <a:pt x="1157" y="1441"/>
                  </a:cubicBezTo>
                  <a:cubicBezTo>
                    <a:pt x="1168" y="1444"/>
                    <a:pt x="1177" y="1440"/>
                    <a:pt x="1188" y="1439"/>
                  </a:cubicBezTo>
                  <a:cubicBezTo>
                    <a:pt x="1192" y="1441"/>
                    <a:pt x="1193" y="1444"/>
                    <a:pt x="1198" y="1444"/>
                  </a:cubicBezTo>
                  <a:cubicBezTo>
                    <a:pt x="1199" y="1436"/>
                    <a:pt x="1202" y="1429"/>
                    <a:pt x="1207" y="1424"/>
                  </a:cubicBezTo>
                  <a:cubicBezTo>
                    <a:pt x="1209" y="1421"/>
                    <a:pt x="1216" y="1424"/>
                    <a:pt x="1218" y="1427"/>
                  </a:cubicBezTo>
                  <a:cubicBezTo>
                    <a:pt x="1216" y="1434"/>
                    <a:pt x="1222" y="1432"/>
                    <a:pt x="1221" y="1438"/>
                  </a:cubicBezTo>
                  <a:cubicBezTo>
                    <a:pt x="1224" y="1439"/>
                    <a:pt x="1230" y="1438"/>
                    <a:pt x="1233" y="1439"/>
                  </a:cubicBezTo>
                  <a:cubicBezTo>
                    <a:pt x="1235" y="1440"/>
                    <a:pt x="1235" y="1442"/>
                    <a:pt x="1236" y="1443"/>
                  </a:cubicBezTo>
                  <a:cubicBezTo>
                    <a:pt x="1237" y="1441"/>
                    <a:pt x="1238" y="1439"/>
                    <a:pt x="1241" y="1439"/>
                  </a:cubicBezTo>
                  <a:cubicBezTo>
                    <a:pt x="1244" y="1437"/>
                    <a:pt x="1244" y="1432"/>
                    <a:pt x="1249" y="1431"/>
                  </a:cubicBezTo>
                  <a:cubicBezTo>
                    <a:pt x="1252" y="1433"/>
                    <a:pt x="1254" y="1435"/>
                    <a:pt x="1257" y="1438"/>
                  </a:cubicBezTo>
                  <a:cubicBezTo>
                    <a:pt x="1259" y="1438"/>
                    <a:pt x="1262" y="1438"/>
                    <a:pt x="1264" y="1438"/>
                  </a:cubicBezTo>
                  <a:cubicBezTo>
                    <a:pt x="1265" y="1440"/>
                    <a:pt x="1264" y="1444"/>
                    <a:pt x="1266" y="1444"/>
                  </a:cubicBezTo>
                  <a:cubicBezTo>
                    <a:pt x="1266" y="1441"/>
                    <a:pt x="1267" y="1439"/>
                    <a:pt x="1270" y="1439"/>
                  </a:cubicBezTo>
                  <a:cubicBezTo>
                    <a:pt x="1273" y="1439"/>
                    <a:pt x="1272" y="1442"/>
                    <a:pt x="1274" y="1443"/>
                  </a:cubicBezTo>
                  <a:cubicBezTo>
                    <a:pt x="1274" y="1440"/>
                    <a:pt x="1278" y="1441"/>
                    <a:pt x="1278" y="1443"/>
                  </a:cubicBezTo>
                  <a:cubicBezTo>
                    <a:pt x="1276" y="1442"/>
                    <a:pt x="1274" y="1445"/>
                    <a:pt x="1277" y="1446"/>
                  </a:cubicBezTo>
                  <a:cubicBezTo>
                    <a:pt x="1277" y="1443"/>
                    <a:pt x="1278" y="1446"/>
                    <a:pt x="1280" y="1446"/>
                  </a:cubicBezTo>
                  <a:cubicBezTo>
                    <a:pt x="1286" y="1446"/>
                    <a:pt x="1289" y="1447"/>
                    <a:pt x="1292" y="1447"/>
                  </a:cubicBezTo>
                  <a:cubicBezTo>
                    <a:pt x="1297" y="1448"/>
                    <a:pt x="1301" y="1447"/>
                    <a:pt x="1304" y="1449"/>
                  </a:cubicBezTo>
                  <a:cubicBezTo>
                    <a:pt x="1306" y="1443"/>
                    <a:pt x="1303" y="1442"/>
                    <a:pt x="1301" y="1439"/>
                  </a:cubicBezTo>
                  <a:cubicBezTo>
                    <a:pt x="1308" y="1437"/>
                    <a:pt x="1314" y="1434"/>
                    <a:pt x="1323" y="1435"/>
                  </a:cubicBezTo>
                  <a:cubicBezTo>
                    <a:pt x="1324" y="1437"/>
                    <a:pt x="1326" y="1437"/>
                    <a:pt x="1326" y="1439"/>
                  </a:cubicBezTo>
                  <a:cubicBezTo>
                    <a:pt x="1323" y="1438"/>
                    <a:pt x="1319" y="1442"/>
                    <a:pt x="1325" y="1441"/>
                  </a:cubicBezTo>
                  <a:cubicBezTo>
                    <a:pt x="1326" y="1441"/>
                    <a:pt x="1327" y="1439"/>
                    <a:pt x="1328" y="1438"/>
                  </a:cubicBezTo>
                  <a:cubicBezTo>
                    <a:pt x="1330" y="1438"/>
                    <a:pt x="1329" y="1433"/>
                    <a:pt x="1331" y="1433"/>
                  </a:cubicBezTo>
                  <a:cubicBezTo>
                    <a:pt x="1332" y="1436"/>
                    <a:pt x="1341" y="1432"/>
                    <a:pt x="1342" y="1436"/>
                  </a:cubicBezTo>
                  <a:cubicBezTo>
                    <a:pt x="1342" y="1437"/>
                    <a:pt x="1342" y="1439"/>
                    <a:pt x="1343" y="1439"/>
                  </a:cubicBezTo>
                  <a:cubicBezTo>
                    <a:pt x="1344" y="1437"/>
                    <a:pt x="1342" y="1431"/>
                    <a:pt x="1345" y="1431"/>
                  </a:cubicBezTo>
                  <a:cubicBezTo>
                    <a:pt x="1349" y="1436"/>
                    <a:pt x="1355" y="1431"/>
                    <a:pt x="1360" y="1431"/>
                  </a:cubicBezTo>
                  <a:cubicBezTo>
                    <a:pt x="1364" y="1431"/>
                    <a:pt x="1362" y="1436"/>
                    <a:pt x="1365" y="1436"/>
                  </a:cubicBezTo>
                  <a:cubicBezTo>
                    <a:pt x="1365" y="1434"/>
                    <a:pt x="1369" y="1435"/>
                    <a:pt x="1371" y="1435"/>
                  </a:cubicBezTo>
                  <a:cubicBezTo>
                    <a:pt x="1376" y="1434"/>
                    <a:pt x="1379" y="1432"/>
                    <a:pt x="1377" y="1436"/>
                  </a:cubicBezTo>
                  <a:cubicBezTo>
                    <a:pt x="1381" y="1437"/>
                    <a:pt x="1386" y="1431"/>
                    <a:pt x="1387" y="1435"/>
                  </a:cubicBezTo>
                  <a:cubicBezTo>
                    <a:pt x="1384" y="1438"/>
                    <a:pt x="1380" y="1436"/>
                    <a:pt x="1385" y="1439"/>
                  </a:cubicBezTo>
                  <a:cubicBezTo>
                    <a:pt x="1380" y="1438"/>
                    <a:pt x="1378" y="1443"/>
                    <a:pt x="1374" y="1439"/>
                  </a:cubicBezTo>
                  <a:cubicBezTo>
                    <a:pt x="1373" y="1445"/>
                    <a:pt x="1379" y="1442"/>
                    <a:pt x="1382" y="1443"/>
                  </a:cubicBezTo>
                  <a:cubicBezTo>
                    <a:pt x="1381" y="1446"/>
                    <a:pt x="1385" y="1446"/>
                    <a:pt x="1383" y="1450"/>
                  </a:cubicBezTo>
                  <a:cubicBezTo>
                    <a:pt x="1380" y="1452"/>
                    <a:pt x="1376" y="1453"/>
                    <a:pt x="1374" y="1449"/>
                  </a:cubicBezTo>
                  <a:cubicBezTo>
                    <a:pt x="1375" y="1445"/>
                    <a:pt x="1377" y="1443"/>
                    <a:pt x="1371" y="1443"/>
                  </a:cubicBezTo>
                  <a:cubicBezTo>
                    <a:pt x="1369" y="1443"/>
                    <a:pt x="1370" y="1444"/>
                    <a:pt x="1371" y="1446"/>
                  </a:cubicBezTo>
                  <a:cubicBezTo>
                    <a:pt x="1373" y="1446"/>
                    <a:pt x="1373" y="1448"/>
                    <a:pt x="1373" y="1450"/>
                  </a:cubicBezTo>
                  <a:cubicBezTo>
                    <a:pt x="1372" y="1460"/>
                    <a:pt x="1368" y="1472"/>
                    <a:pt x="1361" y="1476"/>
                  </a:cubicBezTo>
                  <a:cubicBezTo>
                    <a:pt x="1358" y="1472"/>
                    <a:pt x="1346" y="1469"/>
                    <a:pt x="1351" y="1462"/>
                  </a:cubicBezTo>
                  <a:cubicBezTo>
                    <a:pt x="1345" y="1463"/>
                    <a:pt x="1345" y="1458"/>
                    <a:pt x="1342" y="1457"/>
                  </a:cubicBezTo>
                  <a:cubicBezTo>
                    <a:pt x="1342" y="1465"/>
                    <a:pt x="1345" y="1471"/>
                    <a:pt x="1348" y="1477"/>
                  </a:cubicBezTo>
                  <a:cubicBezTo>
                    <a:pt x="1353" y="1479"/>
                    <a:pt x="1349" y="1472"/>
                    <a:pt x="1354" y="1474"/>
                  </a:cubicBezTo>
                  <a:cubicBezTo>
                    <a:pt x="1355" y="1474"/>
                    <a:pt x="1355" y="1475"/>
                    <a:pt x="1355" y="1476"/>
                  </a:cubicBezTo>
                  <a:cubicBezTo>
                    <a:pt x="1359" y="1480"/>
                    <a:pt x="1372" y="1476"/>
                    <a:pt x="1377" y="1476"/>
                  </a:cubicBezTo>
                  <a:cubicBezTo>
                    <a:pt x="1381" y="1480"/>
                    <a:pt x="1394" y="1484"/>
                    <a:pt x="1397" y="1476"/>
                  </a:cubicBezTo>
                  <a:cubicBezTo>
                    <a:pt x="1391" y="1477"/>
                    <a:pt x="1392" y="1471"/>
                    <a:pt x="1391" y="1468"/>
                  </a:cubicBezTo>
                  <a:cubicBezTo>
                    <a:pt x="1391" y="1462"/>
                    <a:pt x="1395" y="1460"/>
                    <a:pt x="1394" y="1454"/>
                  </a:cubicBezTo>
                  <a:cubicBezTo>
                    <a:pt x="1392" y="1454"/>
                    <a:pt x="1394" y="1451"/>
                    <a:pt x="1393" y="1450"/>
                  </a:cubicBezTo>
                  <a:cubicBezTo>
                    <a:pt x="1392" y="1450"/>
                    <a:pt x="1390" y="1451"/>
                    <a:pt x="1390" y="1450"/>
                  </a:cubicBezTo>
                  <a:cubicBezTo>
                    <a:pt x="1389" y="1449"/>
                    <a:pt x="1390" y="1444"/>
                    <a:pt x="1387" y="1444"/>
                  </a:cubicBezTo>
                  <a:cubicBezTo>
                    <a:pt x="1387" y="1445"/>
                    <a:pt x="1385" y="1446"/>
                    <a:pt x="1385" y="1444"/>
                  </a:cubicBezTo>
                  <a:cubicBezTo>
                    <a:pt x="1386" y="1442"/>
                    <a:pt x="1389" y="1441"/>
                    <a:pt x="1393" y="1441"/>
                  </a:cubicBezTo>
                  <a:cubicBezTo>
                    <a:pt x="1395" y="1434"/>
                    <a:pt x="1396" y="1435"/>
                    <a:pt x="1395" y="1427"/>
                  </a:cubicBezTo>
                  <a:cubicBezTo>
                    <a:pt x="1401" y="1428"/>
                    <a:pt x="1403" y="1424"/>
                    <a:pt x="1406" y="1422"/>
                  </a:cubicBezTo>
                  <a:cubicBezTo>
                    <a:pt x="1403" y="1422"/>
                    <a:pt x="1405" y="1419"/>
                    <a:pt x="1407" y="1419"/>
                  </a:cubicBezTo>
                  <a:cubicBezTo>
                    <a:pt x="1411" y="1415"/>
                    <a:pt x="1411" y="1422"/>
                    <a:pt x="1416" y="1419"/>
                  </a:cubicBezTo>
                  <a:cubicBezTo>
                    <a:pt x="1415" y="1424"/>
                    <a:pt x="1419" y="1423"/>
                    <a:pt x="1419" y="1425"/>
                  </a:cubicBezTo>
                  <a:cubicBezTo>
                    <a:pt x="1428" y="1425"/>
                    <a:pt x="1434" y="1427"/>
                    <a:pt x="1441" y="1428"/>
                  </a:cubicBezTo>
                  <a:cubicBezTo>
                    <a:pt x="1442" y="1425"/>
                    <a:pt x="1444" y="1422"/>
                    <a:pt x="1449" y="1424"/>
                  </a:cubicBezTo>
                  <a:cubicBezTo>
                    <a:pt x="1453" y="1423"/>
                    <a:pt x="1450" y="1429"/>
                    <a:pt x="1454" y="1430"/>
                  </a:cubicBezTo>
                  <a:cubicBezTo>
                    <a:pt x="1454" y="1427"/>
                    <a:pt x="1458" y="1429"/>
                    <a:pt x="1458" y="1427"/>
                  </a:cubicBezTo>
                  <a:cubicBezTo>
                    <a:pt x="1458" y="1424"/>
                    <a:pt x="1460" y="1423"/>
                    <a:pt x="1461" y="1422"/>
                  </a:cubicBezTo>
                  <a:cubicBezTo>
                    <a:pt x="1462" y="1425"/>
                    <a:pt x="1463" y="1422"/>
                    <a:pt x="1466" y="1422"/>
                  </a:cubicBezTo>
                  <a:cubicBezTo>
                    <a:pt x="1468" y="1422"/>
                    <a:pt x="1468" y="1425"/>
                    <a:pt x="1469" y="1427"/>
                  </a:cubicBezTo>
                  <a:cubicBezTo>
                    <a:pt x="1478" y="1424"/>
                    <a:pt x="1481" y="1415"/>
                    <a:pt x="1493" y="1416"/>
                  </a:cubicBezTo>
                  <a:cubicBezTo>
                    <a:pt x="1496" y="1417"/>
                    <a:pt x="1498" y="1422"/>
                    <a:pt x="1503" y="1422"/>
                  </a:cubicBezTo>
                  <a:cubicBezTo>
                    <a:pt x="1505" y="1422"/>
                    <a:pt x="1505" y="1419"/>
                    <a:pt x="1506" y="1419"/>
                  </a:cubicBezTo>
                  <a:cubicBezTo>
                    <a:pt x="1509" y="1419"/>
                    <a:pt x="1509" y="1423"/>
                    <a:pt x="1514" y="1422"/>
                  </a:cubicBezTo>
                  <a:cubicBezTo>
                    <a:pt x="1514" y="1425"/>
                    <a:pt x="1515" y="1427"/>
                    <a:pt x="1517" y="1428"/>
                  </a:cubicBezTo>
                  <a:cubicBezTo>
                    <a:pt x="1520" y="1426"/>
                    <a:pt x="1517" y="1419"/>
                    <a:pt x="1522" y="1419"/>
                  </a:cubicBezTo>
                  <a:cubicBezTo>
                    <a:pt x="1529" y="1418"/>
                    <a:pt x="1532" y="1421"/>
                    <a:pt x="1534" y="1424"/>
                  </a:cubicBezTo>
                  <a:cubicBezTo>
                    <a:pt x="1533" y="1428"/>
                    <a:pt x="1537" y="1427"/>
                    <a:pt x="1537" y="1430"/>
                  </a:cubicBezTo>
                  <a:cubicBezTo>
                    <a:pt x="1537" y="1432"/>
                    <a:pt x="1534" y="1433"/>
                    <a:pt x="1537" y="1435"/>
                  </a:cubicBezTo>
                  <a:cubicBezTo>
                    <a:pt x="1537" y="1433"/>
                    <a:pt x="1540" y="1433"/>
                    <a:pt x="1540" y="1435"/>
                  </a:cubicBezTo>
                  <a:cubicBezTo>
                    <a:pt x="1540" y="1437"/>
                    <a:pt x="1540" y="1439"/>
                    <a:pt x="1540" y="1441"/>
                  </a:cubicBezTo>
                  <a:cubicBezTo>
                    <a:pt x="1535" y="1447"/>
                    <a:pt x="1536" y="1458"/>
                    <a:pt x="1530" y="1463"/>
                  </a:cubicBezTo>
                  <a:cubicBezTo>
                    <a:pt x="1538" y="1461"/>
                    <a:pt x="1528" y="1469"/>
                    <a:pt x="1533" y="1470"/>
                  </a:cubicBezTo>
                  <a:cubicBezTo>
                    <a:pt x="1535" y="1467"/>
                    <a:pt x="1540" y="1468"/>
                    <a:pt x="1543" y="1466"/>
                  </a:cubicBezTo>
                  <a:cubicBezTo>
                    <a:pt x="1545" y="1461"/>
                    <a:pt x="1543" y="1461"/>
                    <a:pt x="1543" y="1455"/>
                  </a:cubicBezTo>
                  <a:cubicBezTo>
                    <a:pt x="1546" y="1455"/>
                    <a:pt x="1548" y="1455"/>
                    <a:pt x="1549" y="1454"/>
                  </a:cubicBezTo>
                  <a:cubicBezTo>
                    <a:pt x="1553" y="1459"/>
                    <a:pt x="1558" y="1464"/>
                    <a:pt x="1560" y="1471"/>
                  </a:cubicBezTo>
                  <a:cubicBezTo>
                    <a:pt x="1558" y="1472"/>
                    <a:pt x="1556" y="1473"/>
                    <a:pt x="1555" y="1474"/>
                  </a:cubicBezTo>
                  <a:cubicBezTo>
                    <a:pt x="1557" y="1477"/>
                    <a:pt x="1559" y="1478"/>
                    <a:pt x="1559" y="1482"/>
                  </a:cubicBezTo>
                  <a:cubicBezTo>
                    <a:pt x="1557" y="1483"/>
                    <a:pt x="1560" y="1490"/>
                    <a:pt x="1555" y="1489"/>
                  </a:cubicBezTo>
                  <a:cubicBezTo>
                    <a:pt x="1550" y="1484"/>
                    <a:pt x="1559" y="1485"/>
                    <a:pt x="1558" y="1479"/>
                  </a:cubicBezTo>
                  <a:cubicBezTo>
                    <a:pt x="1555" y="1479"/>
                    <a:pt x="1555" y="1475"/>
                    <a:pt x="1552" y="1474"/>
                  </a:cubicBezTo>
                  <a:cubicBezTo>
                    <a:pt x="1551" y="1477"/>
                    <a:pt x="1554" y="1477"/>
                    <a:pt x="1555" y="1479"/>
                  </a:cubicBezTo>
                  <a:cubicBezTo>
                    <a:pt x="1555" y="1483"/>
                    <a:pt x="1552" y="1484"/>
                    <a:pt x="1552" y="1487"/>
                  </a:cubicBezTo>
                  <a:cubicBezTo>
                    <a:pt x="1553" y="1488"/>
                    <a:pt x="1555" y="1491"/>
                    <a:pt x="1556" y="1493"/>
                  </a:cubicBezTo>
                  <a:cubicBezTo>
                    <a:pt x="1557" y="1495"/>
                    <a:pt x="1555" y="1500"/>
                    <a:pt x="1559" y="1500"/>
                  </a:cubicBezTo>
                  <a:cubicBezTo>
                    <a:pt x="1561" y="1496"/>
                    <a:pt x="1569" y="1499"/>
                    <a:pt x="1573" y="1498"/>
                  </a:cubicBezTo>
                  <a:cubicBezTo>
                    <a:pt x="1575" y="1496"/>
                    <a:pt x="1575" y="1492"/>
                    <a:pt x="1575" y="1489"/>
                  </a:cubicBezTo>
                  <a:cubicBezTo>
                    <a:pt x="1578" y="1489"/>
                    <a:pt x="1581" y="1488"/>
                    <a:pt x="1582" y="1487"/>
                  </a:cubicBezTo>
                  <a:cubicBezTo>
                    <a:pt x="1584" y="1480"/>
                    <a:pt x="1585" y="1473"/>
                    <a:pt x="1594" y="1474"/>
                  </a:cubicBezTo>
                  <a:cubicBezTo>
                    <a:pt x="1592" y="1482"/>
                    <a:pt x="1600" y="1480"/>
                    <a:pt x="1598" y="1489"/>
                  </a:cubicBezTo>
                  <a:cubicBezTo>
                    <a:pt x="1603" y="1489"/>
                    <a:pt x="1606" y="1488"/>
                    <a:pt x="1607" y="1487"/>
                  </a:cubicBezTo>
                  <a:cubicBezTo>
                    <a:pt x="1609" y="1485"/>
                    <a:pt x="1616" y="1490"/>
                    <a:pt x="1613" y="1484"/>
                  </a:cubicBezTo>
                  <a:cubicBezTo>
                    <a:pt x="1609" y="1482"/>
                    <a:pt x="1609" y="1486"/>
                    <a:pt x="1606" y="1485"/>
                  </a:cubicBezTo>
                  <a:cubicBezTo>
                    <a:pt x="1606" y="1483"/>
                    <a:pt x="1602" y="1482"/>
                    <a:pt x="1603" y="1481"/>
                  </a:cubicBezTo>
                  <a:cubicBezTo>
                    <a:pt x="1603" y="1480"/>
                    <a:pt x="1605" y="1481"/>
                    <a:pt x="1604" y="1479"/>
                  </a:cubicBezTo>
                  <a:cubicBezTo>
                    <a:pt x="1603" y="1476"/>
                    <a:pt x="1598" y="1477"/>
                    <a:pt x="1601" y="1474"/>
                  </a:cubicBezTo>
                  <a:cubicBezTo>
                    <a:pt x="1602" y="1473"/>
                    <a:pt x="1600" y="1473"/>
                    <a:pt x="1600" y="1473"/>
                  </a:cubicBezTo>
                  <a:cubicBezTo>
                    <a:pt x="1597" y="1467"/>
                    <a:pt x="1599" y="1464"/>
                    <a:pt x="1597" y="1457"/>
                  </a:cubicBezTo>
                  <a:cubicBezTo>
                    <a:pt x="1600" y="1457"/>
                    <a:pt x="1603" y="1457"/>
                    <a:pt x="1606" y="1457"/>
                  </a:cubicBezTo>
                  <a:cubicBezTo>
                    <a:pt x="1608" y="1454"/>
                    <a:pt x="1608" y="1449"/>
                    <a:pt x="1614" y="1450"/>
                  </a:cubicBezTo>
                  <a:cubicBezTo>
                    <a:pt x="1615" y="1455"/>
                    <a:pt x="1609" y="1459"/>
                    <a:pt x="1614" y="1462"/>
                  </a:cubicBezTo>
                  <a:cubicBezTo>
                    <a:pt x="1613" y="1456"/>
                    <a:pt x="1620" y="1460"/>
                    <a:pt x="1619" y="1463"/>
                  </a:cubicBezTo>
                  <a:cubicBezTo>
                    <a:pt x="1618" y="1465"/>
                    <a:pt x="1617" y="1464"/>
                    <a:pt x="1616" y="1463"/>
                  </a:cubicBezTo>
                  <a:cubicBezTo>
                    <a:pt x="1615" y="1468"/>
                    <a:pt x="1621" y="1469"/>
                    <a:pt x="1617" y="1473"/>
                  </a:cubicBezTo>
                  <a:cubicBezTo>
                    <a:pt x="1625" y="1471"/>
                    <a:pt x="1623" y="1478"/>
                    <a:pt x="1620" y="1481"/>
                  </a:cubicBezTo>
                  <a:cubicBezTo>
                    <a:pt x="1625" y="1482"/>
                    <a:pt x="1631" y="1483"/>
                    <a:pt x="1637" y="1484"/>
                  </a:cubicBezTo>
                  <a:cubicBezTo>
                    <a:pt x="1639" y="1486"/>
                    <a:pt x="1637" y="1491"/>
                    <a:pt x="1640" y="1493"/>
                  </a:cubicBezTo>
                  <a:cubicBezTo>
                    <a:pt x="1643" y="1494"/>
                    <a:pt x="1647" y="1494"/>
                    <a:pt x="1647" y="1490"/>
                  </a:cubicBezTo>
                  <a:cubicBezTo>
                    <a:pt x="1644" y="1490"/>
                    <a:pt x="1644" y="1489"/>
                    <a:pt x="1644" y="1485"/>
                  </a:cubicBezTo>
                  <a:cubicBezTo>
                    <a:pt x="1644" y="1481"/>
                    <a:pt x="1648" y="1474"/>
                    <a:pt x="1649" y="1473"/>
                  </a:cubicBezTo>
                  <a:cubicBezTo>
                    <a:pt x="1651" y="1471"/>
                    <a:pt x="1649" y="1466"/>
                    <a:pt x="1654" y="1468"/>
                  </a:cubicBezTo>
                  <a:cubicBezTo>
                    <a:pt x="1657" y="1470"/>
                    <a:pt x="1660" y="1472"/>
                    <a:pt x="1662" y="1474"/>
                  </a:cubicBezTo>
                  <a:cubicBezTo>
                    <a:pt x="1663" y="1475"/>
                    <a:pt x="1662" y="1478"/>
                    <a:pt x="1663" y="1479"/>
                  </a:cubicBezTo>
                  <a:cubicBezTo>
                    <a:pt x="1664" y="1479"/>
                    <a:pt x="1666" y="1479"/>
                    <a:pt x="1666" y="1479"/>
                  </a:cubicBezTo>
                  <a:cubicBezTo>
                    <a:pt x="1667" y="1480"/>
                    <a:pt x="1668" y="1483"/>
                    <a:pt x="1668" y="1485"/>
                  </a:cubicBezTo>
                  <a:cubicBezTo>
                    <a:pt x="1674" y="1483"/>
                    <a:pt x="1671" y="1491"/>
                    <a:pt x="1677" y="1490"/>
                  </a:cubicBezTo>
                  <a:cubicBezTo>
                    <a:pt x="1678" y="1485"/>
                    <a:pt x="1672" y="1488"/>
                    <a:pt x="1672" y="1484"/>
                  </a:cubicBezTo>
                  <a:cubicBezTo>
                    <a:pt x="1673" y="1481"/>
                    <a:pt x="1677" y="1481"/>
                    <a:pt x="1677" y="1477"/>
                  </a:cubicBezTo>
                  <a:cubicBezTo>
                    <a:pt x="1673" y="1478"/>
                    <a:pt x="1670" y="1477"/>
                    <a:pt x="1671" y="1473"/>
                  </a:cubicBezTo>
                  <a:cubicBezTo>
                    <a:pt x="1679" y="1475"/>
                    <a:pt x="1672" y="1469"/>
                    <a:pt x="1674" y="1468"/>
                  </a:cubicBezTo>
                  <a:cubicBezTo>
                    <a:pt x="1677" y="1466"/>
                    <a:pt x="1688" y="1470"/>
                    <a:pt x="1682" y="1466"/>
                  </a:cubicBezTo>
                  <a:cubicBezTo>
                    <a:pt x="1680" y="1466"/>
                    <a:pt x="1676" y="1467"/>
                    <a:pt x="1676" y="1465"/>
                  </a:cubicBezTo>
                  <a:cubicBezTo>
                    <a:pt x="1674" y="1464"/>
                    <a:pt x="1668" y="1467"/>
                    <a:pt x="1668" y="1463"/>
                  </a:cubicBezTo>
                  <a:cubicBezTo>
                    <a:pt x="1668" y="1457"/>
                    <a:pt x="1674" y="1458"/>
                    <a:pt x="1679" y="1458"/>
                  </a:cubicBezTo>
                  <a:cubicBezTo>
                    <a:pt x="1681" y="1459"/>
                    <a:pt x="1681" y="1461"/>
                    <a:pt x="1682" y="1462"/>
                  </a:cubicBezTo>
                  <a:cubicBezTo>
                    <a:pt x="1684" y="1463"/>
                    <a:pt x="1688" y="1460"/>
                    <a:pt x="1688" y="1463"/>
                  </a:cubicBezTo>
                  <a:cubicBezTo>
                    <a:pt x="1689" y="1466"/>
                    <a:pt x="1686" y="1466"/>
                    <a:pt x="1685" y="1468"/>
                  </a:cubicBezTo>
                  <a:cubicBezTo>
                    <a:pt x="1687" y="1468"/>
                    <a:pt x="1689" y="1468"/>
                    <a:pt x="1690" y="1470"/>
                  </a:cubicBezTo>
                  <a:cubicBezTo>
                    <a:pt x="1692" y="1474"/>
                    <a:pt x="1690" y="1484"/>
                    <a:pt x="1689" y="1487"/>
                  </a:cubicBezTo>
                  <a:cubicBezTo>
                    <a:pt x="1696" y="1486"/>
                    <a:pt x="1695" y="1485"/>
                    <a:pt x="1694" y="1479"/>
                  </a:cubicBezTo>
                  <a:cubicBezTo>
                    <a:pt x="1696" y="1478"/>
                    <a:pt x="1698" y="1477"/>
                    <a:pt x="1702" y="1477"/>
                  </a:cubicBezTo>
                  <a:cubicBezTo>
                    <a:pt x="1702" y="1480"/>
                    <a:pt x="1700" y="1481"/>
                    <a:pt x="1700" y="1484"/>
                  </a:cubicBezTo>
                  <a:cubicBezTo>
                    <a:pt x="1702" y="1483"/>
                    <a:pt x="1708" y="1486"/>
                    <a:pt x="1708" y="1482"/>
                  </a:cubicBezTo>
                  <a:cubicBezTo>
                    <a:pt x="1711" y="1480"/>
                    <a:pt x="1713" y="1482"/>
                    <a:pt x="1714" y="1479"/>
                  </a:cubicBezTo>
                  <a:cubicBezTo>
                    <a:pt x="1714" y="1480"/>
                    <a:pt x="1713" y="1478"/>
                    <a:pt x="1713" y="1477"/>
                  </a:cubicBezTo>
                  <a:cubicBezTo>
                    <a:pt x="1713" y="1476"/>
                    <a:pt x="1714" y="1476"/>
                    <a:pt x="1714" y="1474"/>
                  </a:cubicBezTo>
                  <a:cubicBezTo>
                    <a:pt x="1715" y="1475"/>
                    <a:pt x="1722" y="1478"/>
                    <a:pt x="1721" y="1473"/>
                  </a:cubicBezTo>
                  <a:cubicBezTo>
                    <a:pt x="1716" y="1471"/>
                    <a:pt x="1711" y="1478"/>
                    <a:pt x="1708" y="1473"/>
                  </a:cubicBezTo>
                  <a:cubicBezTo>
                    <a:pt x="1709" y="1468"/>
                    <a:pt x="1715" y="1471"/>
                    <a:pt x="1719" y="1470"/>
                  </a:cubicBezTo>
                  <a:cubicBezTo>
                    <a:pt x="1721" y="1469"/>
                    <a:pt x="1723" y="1465"/>
                    <a:pt x="1725" y="1466"/>
                  </a:cubicBezTo>
                  <a:cubicBezTo>
                    <a:pt x="1728" y="1469"/>
                    <a:pt x="1732" y="1470"/>
                    <a:pt x="1734" y="1473"/>
                  </a:cubicBezTo>
                  <a:cubicBezTo>
                    <a:pt x="1735" y="1474"/>
                    <a:pt x="1732" y="1475"/>
                    <a:pt x="1734" y="1476"/>
                  </a:cubicBezTo>
                  <a:cubicBezTo>
                    <a:pt x="1734" y="1474"/>
                    <a:pt x="1736" y="1475"/>
                    <a:pt x="1738" y="1474"/>
                  </a:cubicBezTo>
                  <a:cubicBezTo>
                    <a:pt x="1741" y="1472"/>
                    <a:pt x="1738" y="1465"/>
                    <a:pt x="1744" y="1466"/>
                  </a:cubicBezTo>
                  <a:cubicBezTo>
                    <a:pt x="1746" y="1466"/>
                    <a:pt x="1749" y="1468"/>
                    <a:pt x="1748" y="1470"/>
                  </a:cubicBezTo>
                  <a:cubicBezTo>
                    <a:pt x="1748" y="1472"/>
                    <a:pt x="1746" y="1472"/>
                    <a:pt x="1750" y="1473"/>
                  </a:cubicBezTo>
                  <a:cubicBezTo>
                    <a:pt x="1754" y="1474"/>
                    <a:pt x="1753" y="1482"/>
                    <a:pt x="1757" y="1481"/>
                  </a:cubicBezTo>
                  <a:cubicBezTo>
                    <a:pt x="1760" y="1481"/>
                    <a:pt x="1758" y="1476"/>
                    <a:pt x="1761" y="1476"/>
                  </a:cubicBezTo>
                  <a:cubicBezTo>
                    <a:pt x="1765" y="1477"/>
                    <a:pt x="1767" y="1477"/>
                    <a:pt x="1772" y="1476"/>
                  </a:cubicBezTo>
                  <a:cubicBezTo>
                    <a:pt x="1770" y="1481"/>
                    <a:pt x="1775" y="1479"/>
                    <a:pt x="1778" y="1479"/>
                  </a:cubicBezTo>
                  <a:cubicBezTo>
                    <a:pt x="1781" y="1476"/>
                    <a:pt x="1777" y="1476"/>
                    <a:pt x="1778" y="1471"/>
                  </a:cubicBezTo>
                  <a:cubicBezTo>
                    <a:pt x="1781" y="1468"/>
                    <a:pt x="1783" y="1468"/>
                    <a:pt x="1781" y="1463"/>
                  </a:cubicBezTo>
                  <a:cubicBezTo>
                    <a:pt x="1789" y="1461"/>
                    <a:pt x="1796" y="1463"/>
                    <a:pt x="1801" y="1466"/>
                  </a:cubicBezTo>
                  <a:cubicBezTo>
                    <a:pt x="1802" y="1465"/>
                    <a:pt x="1801" y="1463"/>
                    <a:pt x="1803" y="1463"/>
                  </a:cubicBezTo>
                  <a:cubicBezTo>
                    <a:pt x="1806" y="1468"/>
                    <a:pt x="1807" y="1464"/>
                    <a:pt x="1811" y="1465"/>
                  </a:cubicBezTo>
                  <a:cubicBezTo>
                    <a:pt x="1811" y="1465"/>
                    <a:pt x="1810" y="1466"/>
                    <a:pt x="1811" y="1466"/>
                  </a:cubicBezTo>
                  <a:cubicBezTo>
                    <a:pt x="1811" y="1467"/>
                    <a:pt x="1813" y="1466"/>
                    <a:pt x="1814" y="1466"/>
                  </a:cubicBezTo>
                  <a:cubicBezTo>
                    <a:pt x="1823" y="1467"/>
                    <a:pt x="1835" y="1466"/>
                    <a:pt x="1845" y="1466"/>
                  </a:cubicBezTo>
                  <a:cubicBezTo>
                    <a:pt x="1845" y="1464"/>
                    <a:pt x="1846" y="1463"/>
                    <a:pt x="1848" y="1462"/>
                  </a:cubicBezTo>
                  <a:cubicBezTo>
                    <a:pt x="1852" y="1464"/>
                    <a:pt x="1860" y="1463"/>
                    <a:pt x="1866" y="1463"/>
                  </a:cubicBezTo>
                  <a:cubicBezTo>
                    <a:pt x="1865" y="1458"/>
                    <a:pt x="1871" y="1460"/>
                    <a:pt x="1873" y="1460"/>
                  </a:cubicBezTo>
                  <a:cubicBezTo>
                    <a:pt x="1876" y="1460"/>
                    <a:pt x="1876" y="1459"/>
                    <a:pt x="1877" y="1460"/>
                  </a:cubicBezTo>
                  <a:cubicBezTo>
                    <a:pt x="1879" y="1463"/>
                    <a:pt x="1890" y="1458"/>
                    <a:pt x="1890" y="1458"/>
                  </a:cubicBezTo>
                  <a:cubicBezTo>
                    <a:pt x="1895" y="1457"/>
                    <a:pt x="1897" y="1457"/>
                    <a:pt x="1898" y="1458"/>
                  </a:cubicBezTo>
                  <a:cubicBezTo>
                    <a:pt x="1899" y="1460"/>
                    <a:pt x="1903" y="1457"/>
                    <a:pt x="1904" y="1457"/>
                  </a:cubicBezTo>
                  <a:cubicBezTo>
                    <a:pt x="1907" y="1456"/>
                    <a:pt x="1908" y="1457"/>
                    <a:pt x="1910" y="1455"/>
                  </a:cubicBezTo>
                  <a:cubicBezTo>
                    <a:pt x="1910" y="1455"/>
                    <a:pt x="1913" y="1455"/>
                    <a:pt x="1913" y="1455"/>
                  </a:cubicBezTo>
                  <a:cubicBezTo>
                    <a:pt x="1924" y="1454"/>
                    <a:pt x="1938" y="1456"/>
                    <a:pt x="1946" y="1454"/>
                  </a:cubicBezTo>
                  <a:cubicBezTo>
                    <a:pt x="1949" y="1456"/>
                    <a:pt x="1956" y="1456"/>
                    <a:pt x="1959" y="1458"/>
                  </a:cubicBezTo>
                  <a:cubicBezTo>
                    <a:pt x="1959" y="1456"/>
                    <a:pt x="1962" y="1458"/>
                    <a:pt x="1963" y="1457"/>
                  </a:cubicBezTo>
                  <a:cubicBezTo>
                    <a:pt x="1963" y="1456"/>
                    <a:pt x="1962" y="1454"/>
                    <a:pt x="1963" y="1454"/>
                  </a:cubicBezTo>
                  <a:cubicBezTo>
                    <a:pt x="1964" y="1452"/>
                    <a:pt x="1966" y="1452"/>
                    <a:pt x="1968" y="1450"/>
                  </a:cubicBezTo>
                  <a:cubicBezTo>
                    <a:pt x="1975" y="1449"/>
                    <a:pt x="1981" y="1447"/>
                    <a:pt x="1985" y="1443"/>
                  </a:cubicBezTo>
                  <a:cubicBezTo>
                    <a:pt x="1983" y="1442"/>
                    <a:pt x="1981" y="1442"/>
                    <a:pt x="1982" y="1439"/>
                  </a:cubicBezTo>
                  <a:cubicBezTo>
                    <a:pt x="1988" y="1439"/>
                    <a:pt x="1990" y="1436"/>
                    <a:pt x="1993" y="1433"/>
                  </a:cubicBezTo>
                  <a:cubicBezTo>
                    <a:pt x="1988" y="1433"/>
                    <a:pt x="1984" y="1433"/>
                    <a:pt x="1979" y="1433"/>
                  </a:cubicBezTo>
                  <a:cubicBezTo>
                    <a:pt x="1977" y="1433"/>
                    <a:pt x="1976" y="1431"/>
                    <a:pt x="1973" y="1430"/>
                  </a:cubicBezTo>
                  <a:cubicBezTo>
                    <a:pt x="1974" y="1430"/>
                    <a:pt x="1972" y="1431"/>
                    <a:pt x="1971" y="1431"/>
                  </a:cubicBezTo>
                  <a:cubicBezTo>
                    <a:pt x="1971" y="1431"/>
                    <a:pt x="1971" y="1430"/>
                    <a:pt x="1968" y="1430"/>
                  </a:cubicBezTo>
                  <a:cubicBezTo>
                    <a:pt x="1966" y="1430"/>
                    <a:pt x="1966" y="1432"/>
                    <a:pt x="1964" y="1430"/>
                  </a:cubicBezTo>
                  <a:cubicBezTo>
                    <a:pt x="1962" y="1427"/>
                    <a:pt x="1950" y="1431"/>
                    <a:pt x="1950" y="1431"/>
                  </a:cubicBezTo>
                  <a:cubicBezTo>
                    <a:pt x="1941" y="1432"/>
                    <a:pt x="1929" y="1431"/>
                    <a:pt x="1923" y="1433"/>
                  </a:cubicBezTo>
                  <a:cubicBezTo>
                    <a:pt x="1919" y="1434"/>
                    <a:pt x="1914" y="1434"/>
                    <a:pt x="1909" y="1435"/>
                  </a:cubicBezTo>
                  <a:cubicBezTo>
                    <a:pt x="1907" y="1435"/>
                    <a:pt x="1907" y="1436"/>
                    <a:pt x="1905" y="1436"/>
                  </a:cubicBezTo>
                  <a:cubicBezTo>
                    <a:pt x="1896" y="1437"/>
                    <a:pt x="1890" y="1437"/>
                    <a:pt x="1886" y="1438"/>
                  </a:cubicBezTo>
                  <a:cubicBezTo>
                    <a:pt x="1882" y="1438"/>
                    <a:pt x="1876" y="1439"/>
                    <a:pt x="1874" y="1438"/>
                  </a:cubicBezTo>
                  <a:cubicBezTo>
                    <a:pt x="1873" y="1438"/>
                    <a:pt x="1874" y="1435"/>
                    <a:pt x="1874" y="1435"/>
                  </a:cubicBezTo>
                  <a:cubicBezTo>
                    <a:pt x="1873" y="1434"/>
                    <a:pt x="1871" y="1435"/>
                    <a:pt x="1871" y="1435"/>
                  </a:cubicBezTo>
                  <a:cubicBezTo>
                    <a:pt x="1867" y="1434"/>
                    <a:pt x="1862" y="1438"/>
                    <a:pt x="1860" y="1433"/>
                  </a:cubicBezTo>
                  <a:cubicBezTo>
                    <a:pt x="1864" y="1431"/>
                    <a:pt x="1869" y="1432"/>
                    <a:pt x="1871" y="1430"/>
                  </a:cubicBezTo>
                  <a:cubicBezTo>
                    <a:pt x="1871" y="1429"/>
                    <a:pt x="1873" y="1430"/>
                    <a:pt x="1874" y="1430"/>
                  </a:cubicBezTo>
                  <a:cubicBezTo>
                    <a:pt x="1877" y="1429"/>
                    <a:pt x="1880" y="1427"/>
                    <a:pt x="1882" y="1430"/>
                  </a:cubicBezTo>
                  <a:cubicBezTo>
                    <a:pt x="1880" y="1425"/>
                    <a:pt x="1884" y="1426"/>
                    <a:pt x="1883" y="1422"/>
                  </a:cubicBezTo>
                  <a:cubicBezTo>
                    <a:pt x="1880" y="1421"/>
                    <a:pt x="1878" y="1419"/>
                    <a:pt x="1873" y="1420"/>
                  </a:cubicBezTo>
                  <a:cubicBezTo>
                    <a:pt x="1870" y="1423"/>
                    <a:pt x="1864" y="1423"/>
                    <a:pt x="1865" y="1417"/>
                  </a:cubicBezTo>
                  <a:cubicBezTo>
                    <a:pt x="1872" y="1417"/>
                    <a:pt x="1881" y="1419"/>
                    <a:pt x="1882" y="1412"/>
                  </a:cubicBezTo>
                  <a:cubicBezTo>
                    <a:pt x="1879" y="1410"/>
                    <a:pt x="1875" y="1416"/>
                    <a:pt x="1875" y="1412"/>
                  </a:cubicBezTo>
                  <a:cubicBezTo>
                    <a:pt x="1876" y="1412"/>
                    <a:pt x="1878" y="1410"/>
                    <a:pt x="1876" y="1409"/>
                  </a:cubicBezTo>
                  <a:cubicBezTo>
                    <a:pt x="1875" y="1412"/>
                    <a:pt x="1874" y="1412"/>
                    <a:pt x="1871" y="1414"/>
                  </a:cubicBezTo>
                  <a:cubicBezTo>
                    <a:pt x="1872" y="1414"/>
                    <a:pt x="1871" y="1412"/>
                    <a:pt x="1870" y="1412"/>
                  </a:cubicBezTo>
                  <a:cubicBezTo>
                    <a:pt x="1869" y="1413"/>
                    <a:pt x="1868" y="1415"/>
                    <a:pt x="1867" y="1416"/>
                  </a:cubicBezTo>
                  <a:cubicBezTo>
                    <a:pt x="1865" y="1416"/>
                    <a:pt x="1863" y="1415"/>
                    <a:pt x="1862" y="1416"/>
                  </a:cubicBezTo>
                  <a:cubicBezTo>
                    <a:pt x="1864" y="1423"/>
                    <a:pt x="1855" y="1426"/>
                    <a:pt x="1852" y="1422"/>
                  </a:cubicBezTo>
                  <a:cubicBezTo>
                    <a:pt x="1853" y="1420"/>
                    <a:pt x="1855" y="1419"/>
                    <a:pt x="1856" y="1417"/>
                  </a:cubicBezTo>
                  <a:cubicBezTo>
                    <a:pt x="1844" y="1414"/>
                    <a:pt x="1829" y="1418"/>
                    <a:pt x="1817" y="1419"/>
                  </a:cubicBezTo>
                  <a:cubicBezTo>
                    <a:pt x="1814" y="1419"/>
                    <a:pt x="1814" y="1417"/>
                    <a:pt x="1812" y="1419"/>
                  </a:cubicBezTo>
                  <a:cubicBezTo>
                    <a:pt x="1810" y="1421"/>
                    <a:pt x="1806" y="1418"/>
                    <a:pt x="1804" y="1420"/>
                  </a:cubicBezTo>
                  <a:cubicBezTo>
                    <a:pt x="1804" y="1421"/>
                    <a:pt x="1802" y="1419"/>
                    <a:pt x="1803" y="1419"/>
                  </a:cubicBezTo>
                  <a:cubicBezTo>
                    <a:pt x="1801" y="1419"/>
                    <a:pt x="1801" y="1421"/>
                    <a:pt x="1798" y="1420"/>
                  </a:cubicBezTo>
                  <a:cubicBezTo>
                    <a:pt x="1796" y="1419"/>
                    <a:pt x="1794" y="1419"/>
                    <a:pt x="1793" y="1422"/>
                  </a:cubicBezTo>
                  <a:cubicBezTo>
                    <a:pt x="1795" y="1422"/>
                    <a:pt x="1798" y="1422"/>
                    <a:pt x="1798" y="1424"/>
                  </a:cubicBezTo>
                  <a:cubicBezTo>
                    <a:pt x="1793" y="1423"/>
                    <a:pt x="1789" y="1421"/>
                    <a:pt x="1784" y="1420"/>
                  </a:cubicBezTo>
                  <a:cubicBezTo>
                    <a:pt x="1784" y="1425"/>
                    <a:pt x="1780" y="1421"/>
                    <a:pt x="1778" y="1424"/>
                  </a:cubicBezTo>
                  <a:cubicBezTo>
                    <a:pt x="1773" y="1428"/>
                    <a:pt x="1761" y="1423"/>
                    <a:pt x="1755" y="1424"/>
                  </a:cubicBezTo>
                  <a:cubicBezTo>
                    <a:pt x="1755" y="1422"/>
                    <a:pt x="1756" y="1422"/>
                    <a:pt x="1756" y="1420"/>
                  </a:cubicBezTo>
                  <a:cubicBezTo>
                    <a:pt x="1752" y="1420"/>
                    <a:pt x="1748" y="1421"/>
                    <a:pt x="1747" y="1424"/>
                  </a:cubicBezTo>
                  <a:cubicBezTo>
                    <a:pt x="1750" y="1423"/>
                    <a:pt x="1752" y="1425"/>
                    <a:pt x="1751" y="1428"/>
                  </a:cubicBezTo>
                  <a:cubicBezTo>
                    <a:pt x="1743" y="1426"/>
                    <a:pt x="1750" y="1437"/>
                    <a:pt x="1746" y="1438"/>
                  </a:cubicBezTo>
                  <a:cubicBezTo>
                    <a:pt x="1745" y="1438"/>
                    <a:pt x="1743" y="1438"/>
                    <a:pt x="1742" y="1438"/>
                  </a:cubicBezTo>
                  <a:cubicBezTo>
                    <a:pt x="1739" y="1434"/>
                    <a:pt x="1744" y="1431"/>
                    <a:pt x="1741" y="1428"/>
                  </a:cubicBezTo>
                  <a:cubicBezTo>
                    <a:pt x="1740" y="1431"/>
                    <a:pt x="1737" y="1429"/>
                    <a:pt x="1736" y="1428"/>
                  </a:cubicBezTo>
                  <a:cubicBezTo>
                    <a:pt x="1735" y="1433"/>
                    <a:pt x="1734" y="1438"/>
                    <a:pt x="1729" y="1438"/>
                  </a:cubicBezTo>
                  <a:cubicBezTo>
                    <a:pt x="1731" y="1431"/>
                    <a:pt x="1724" y="1433"/>
                    <a:pt x="1723" y="1428"/>
                  </a:cubicBezTo>
                  <a:cubicBezTo>
                    <a:pt x="1720" y="1428"/>
                    <a:pt x="1717" y="1428"/>
                    <a:pt x="1714" y="1428"/>
                  </a:cubicBezTo>
                  <a:cubicBezTo>
                    <a:pt x="1714" y="1430"/>
                    <a:pt x="1714" y="1433"/>
                    <a:pt x="1712" y="1433"/>
                  </a:cubicBezTo>
                  <a:cubicBezTo>
                    <a:pt x="1711" y="1436"/>
                    <a:pt x="1717" y="1440"/>
                    <a:pt x="1712" y="1441"/>
                  </a:cubicBezTo>
                  <a:cubicBezTo>
                    <a:pt x="1709" y="1440"/>
                    <a:pt x="1705" y="1439"/>
                    <a:pt x="1700" y="1439"/>
                  </a:cubicBezTo>
                  <a:cubicBezTo>
                    <a:pt x="1698" y="1438"/>
                    <a:pt x="1698" y="1434"/>
                    <a:pt x="1699" y="1430"/>
                  </a:cubicBezTo>
                  <a:cubicBezTo>
                    <a:pt x="1689" y="1430"/>
                    <a:pt x="1680" y="1430"/>
                    <a:pt x="1671" y="1430"/>
                  </a:cubicBezTo>
                  <a:cubicBezTo>
                    <a:pt x="1668" y="1434"/>
                    <a:pt x="1667" y="1440"/>
                    <a:pt x="1664" y="1444"/>
                  </a:cubicBezTo>
                  <a:cubicBezTo>
                    <a:pt x="1656" y="1445"/>
                    <a:pt x="1658" y="1440"/>
                    <a:pt x="1657" y="1436"/>
                  </a:cubicBezTo>
                  <a:cubicBezTo>
                    <a:pt x="1654" y="1437"/>
                    <a:pt x="1653" y="1434"/>
                    <a:pt x="1650" y="1435"/>
                  </a:cubicBezTo>
                  <a:cubicBezTo>
                    <a:pt x="1652" y="1432"/>
                    <a:pt x="1643" y="1432"/>
                    <a:pt x="1644" y="1435"/>
                  </a:cubicBezTo>
                  <a:cubicBezTo>
                    <a:pt x="1650" y="1433"/>
                    <a:pt x="1646" y="1439"/>
                    <a:pt x="1647" y="1441"/>
                  </a:cubicBezTo>
                  <a:cubicBezTo>
                    <a:pt x="1648" y="1442"/>
                    <a:pt x="1651" y="1441"/>
                    <a:pt x="1650" y="1443"/>
                  </a:cubicBezTo>
                  <a:cubicBezTo>
                    <a:pt x="1648" y="1443"/>
                    <a:pt x="1649" y="1446"/>
                    <a:pt x="1650" y="1447"/>
                  </a:cubicBezTo>
                  <a:cubicBezTo>
                    <a:pt x="1648" y="1447"/>
                    <a:pt x="1648" y="1445"/>
                    <a:pt x="1645" y="1446"/>
                  </a:cubicBezTo>
                  <a:cubicBezTo>
                    <a:pt x="1646" y="1449"/>
                    <a:pt x="1648" y="1452"/>
                    <a:pt x="1647" y="1457"/>
                  </a:cubicBezTo>
                  <a:cubicBezTo>
                    <a:pt x="1643" y="1456"/>
                    <a:pt x="1638" y="1463"/>
                    <a:pt x="1634" y="1458"/>
                  </a:cubicBezTo>
                  <a:cubicBezTo>
                    <a:pt x="1636" y="1455"/>
                    <a:pt x="1641" y="1455"/>
                    <a:pt x="1644" y="1452"/>
                  </a:cubicBezTo>
                  <a:cubicBezTo>
                    <a:pt x="1639" y="1451"/>
                    <a:pt x="1629" y="1455"/>
                    <a:pt x="1630" y="1449"/>
                  </a:cubicBezTo>
                  <a:cubicBezTo>
                    <a:pt x="1632" y="1444"/>
                    <a:pt x="1644" y="1451"/>
                    <a:pt x="1644" y="1444"/>
                  </a:cubicBezTo>
                  <a:cubicBezTo>
                    <a:pt x="1638" y="1444"/>
                    <a:pt x="1629" y="1449"/>
                    <a:pt x="1624" y="1444"/>
                  </a:cubicBezTo>
                  <a:cubicBezTo>
                    <a:pt x="1621" y="1436"/>
                    <a:pt x="1631" y="1440"/>
                    <a:pt x="1633" y="1436"/>
                  </a:cubicBezTo>
                  <a:cubicBezTo>
                    <a:pt x="1629" y="1433"/>
                    <a:pt x="1628" y="1438"/>
                    <a:pt x="1626" y="1435"/>
                  </a:cubicBezTo>
                  <a:cubicBezTo>
                    <a:pt x="1623" y="1431"/>
                    <a:pt x="1626" y="1433"/>
                    <a:pt x="1626" y="1428"/>
                  </a:cubicBezTo>
                  <a:cubicBezTo>
                    <a:pt x="1623" y="1428"/>
                    <a:pt x="1622" y="1426"/>
                    <a:pt x="1623" y="1422"/>
                  </a:cubicBezTo>
                  <a:cubicBezTo>
                    <a:pt x="1626" y="1422"/>
                    <a:pt x="1626" y="1420"/>
                    <a:pt x="1629" y="1420"/>
                  </a:cubicBezTo>
                  <a:cubicBezTo>
                    <a:pt x="1629" y="1417"/>
                    <a:pt x="1630" y="1414"/>
                    <a:pt x="1632" y="1414"/>
                  </a:cubicBezTo>
                  <a:cubicBezTo>
                    <a:pt x="1635" y="1415"/>
                    <a:pt x="1636" y="1412"/>
                    <a:pt x="1639" y="1412"/>
                  </a:cubicBezTo>
                  <a:cubicBezTo>
                    <a:pt x="1643" y="1413"/>
                    <a:pt x="1640" y="1417"/>
                    <a:pt x="1643" y="1414"/>
                  </a:cubicBezTo>
                  <a:cubicBezTo>
                    <a:pt x="1648" y="1410"/>
                    <a:pt x="1657" y="1413"/>
                    <a:pt x="1663" y="1414"/>
                  </a:cubicBezTo>
                  <a:cubicBezTo>
                    <a:pt x="1666" y="1414"/>
                    <a:pt x="1669" y="1413"/>
                    <a:pt x="1671" y="1414"/>
                  </a:cubicBezTo>
                  <a:cubicBezTo>
                    <a:pt x="1675" y="1415"/>
                    <a:pt x="1679" y="1416"/>
                    <a:pt x="1680" y="1419"/>
                  </a:cubicBezTo>
                  <a:cubicBezTo>
                    <a:pt x="1682" y="1415"/>
                    <a:pt x="1688" y="1415"/>
                    <a:pt x="1691" y="1414"/>
                  </a:cubicBezTo>
                  <a:cubicBezTo>
                    <a:pt x="1712" y="1411"/>
                    <a:pt x="1741" y="1415"/>
                    <a:pt x="1763" y="1412"/>
                  </a:cubicBezTo>
                  <a:cubicBezTo>
                    <a:pt x="1765" y="1412"/>
                    <a:pt x="1768" y="1409"/>
                    <a:pt x="1771" y="1411"/>
                  </a:cubicBezTo>
                  <a:cubicBezTo>
                    <a:pt x="1774" y="1412"/>
                    <a:pt x="1775" y="1416"/>
                    <a:pt x="1780" y="1416"/>
                  </a:cubicBezTo>
                  <a:cubicBezTo>
                    <a:pt x="1780" y="1413"/>
                    <a:pt x="1781" y="1412"/>
                    <a:pt x="1783" y="1411"/>
                  </a:cubicBezTo>
                  <a:cubicBezTo>
                    <a:pt x="1789" y="1412"/>
                    <a:pt x="1797" y="1409"/>
                    <a:pt x="1799" y="1409"/>
                  </a:cubicBezTo>
                  <a:cubicBezTo>
                    <a:pt x="1801" y="1409"/>
                    <a:pt x="1801" y="1411"/>
                    <a:pt x="1803" y="1411"/>
                  </a:cubicBezTo>
                  <a:cubicBezTo>
                    <a:pt x="1805" y="1411"/>
                    <a:pt x="1806" y="1408"/>
                    <a:pt x="1808" y="1408"/>
                  </a:cubicBezTo>
                  <a:cubicBezTo>
                    <a:pt x="1807" y="1408"/>
                    <a:pt x="1810" y="1409"/>
                    <a:pt x="1811" y="1409"/>
                  </a:cubicBezTo>
                  <a:cubicBezTo>
                    <a:pt x="1816" y="1410"/>
                    <a:pt x="1817" y="1408"/>
                    <a:pt x="1820" y="1408"/>
                  </a:cubicBezTo>
                  <a:cubicBezTo>
                    <a:pt x="1824" y="1407"/>
                    <a:pt x="1829" y="1408"/>
                    <a:pt x="1833" y="1406"/>
                  </a:cubicBezTo>
                  <a:cubicBezTo>
                    <a:pt x="1834" y="1409"/>
                    <a:pt x="1837" y="1410"/>
                    <a:pt x="1839" y="1408"/>
                  </a:cubicBezTo>
                  <a:cubicBezTo>
                    <a:pt x="1839" y="1409"/>
                    <a:pt x="1839" y="1411"/>
                    <a:pt x="1840" y="1411"/>
                  </a:cubicBezTo>
                  <a:cubicBezTo>
                    <a:pt x="1841" y="1409"/>
                    <a:pt x="1840" y="1406"/>
                    <a:pt x="1842" y="1406"/>
                  </a:cubicBezTo>
                  <a:cubicBezTo>
                    <a:pt x="1864" y="1406"/>
                    <a:pt x="1880" y="1400"/>
                    <a:pt x="1901" y="1400"/>
                  </a:cubicBezTo>
                  <a:cubicBezTo>
                    <a:pt x="1904" y="1397"/>
                    <a:pt x="1909" y="1397"/>
                    <a:pt x="1912" y="1397"/>
                  </a:cubicBezTo>
                  <a:cubicBezTo>
                    <a:pt x="1915" y="1396"/>
                    <a:pt x="1914" y="1395"/>
                    <a:pt x="1916" y="1397"/>
                  </a:cubicBezTo>
                  <a:cubicBezTo>
                    <a:pt x="1916" y="1397"/>
                    <a:pt x="1918" y="1397"/>
                    <a:pt x="1919" y="1397"/>
                  </a:cubicBezTo>
                  <a:cubicBezTo>
                    <a:pt x="1921" y="1397"/>
                    <a:pt x="1922" y="1397"/>
                    <a:pt x="1923" y="1398"/>
                  </a:cubicBezTo>
                  <a:cubicBezTo>
                    <a:pt x="1924" y="1399"/>
                    <a:pt x="1928" y="1398"/>
                    <a:pt x="1929" y="1398"/>
                  </a:cubicBezTo>
                  <a:cubicBezTo>
                    <a:pt x="1930" y="1398"/>
                    <a:pt x="1929" y="1401"/>
                    <a:pt x="1929" y="1401"/>
                  </a:cubicBezTo>
                  <a:cubicBezTo>
                    <a:pt x="1930" y="1402"/>
                    <a:pt x="1932" y="1401"/>
                    <a:pt x="1932" y="1401"/>
                  </a:cubicBezTo>
                  <a:cubicBezTo>
                    <a:pt x="1934" y="1402"/>
                    <a:pt x="1934" y="1402"/>
                    <a:pt x="1935" y="1403"/>
                  </a:cubicBezTo>
                  <a:cubicBezTo>
                    <a:pt x="1935" y="1406"/>
                    <a:pt x="1940" y="1404"/>
                    <a:pt x="1940" y="1406"/>
                  </a:cubicBezTo>
                  <a:cubicBezTo>
                    <a:pt x="1938" y="1407"/>
                    <a:pt x="1932" y="1404"/>
                    <a:pt x="1932" y="1408"/>
                  </a:cubicBezTo>
                  <a:cubicBezTo>
                    <a:pt x="1938" y="1408"/>
                    <a:pt x="1929" y="1413"/>
                    <a:pt x="1933" y="1412"/>
                  </a:cubicBezTo>
                  <a:cubicBezTo>
                    <a:pt x="1934" y="1408"/>
                    <a:pt x="1941" y="1408"/>
                    <a:pt x="1941" y="1412"/>
                  </a:cubicBezTo>
                  <a:cubicBezTo>
                    <a:pt x="1938" y="1413"/>
                    <a:pt x="1937" y="1408"/>
                    <a:pt x="1937" y="1414"/>
                  </a:cubicBezTo>
                  <a:cubicBezTo>
                    <a:pt x="1941" y="1414"/>
                    <a:pt x="1945" y="1414"/>
                    <a:pt x="1949" y="1414"/>
                  </a:cubicBezTo>
                  <a:cubicBezTo>
                    <a:pt x="1949" y="1413"/>
                    <a:pt x="1950" y="1412"/>
                    <a:pt x="1952" y="1412"/>
                  </a:cubicBezTo>
                  <a:cubicBezTo>
                    <a:pt x="1954" y="1410"/>
                    <a:pt x="1955" y="1408"/>
                    <a:pt x="1957" y="1406"/>
                  </a:cubicBezTo>
                  <a:cubicBezTo>
                    <a:pt x="1958" y="1403"/>
                    <a:pt x="1964" y="1406"/>
                    <a:pt x="1965" y="1403"/>
                  </a:cubicBezTo>
                  <a:cubicBezTo>
                    <a:pt x="1961" y="1402"/>
                    <a:pt x="1955" y="1400"/>
                    <a:pt x="1950" y="1400"/>
                  </a:cubicBezTo>
                  <a:cubicBezTo>
                    <a:pt x="1943" y="1399"/>
                    <a:pt x="1936" y="1402"/>
                    <a:pt x="1933" y="1398"/>
                  </a:cubicBezTo>
                  <a:cubicBezTo>
                    <a:pt x="1938" y="1388"/>
                    <a:pt x="1954" y="1397"/>
                    <a:pt x="1959" y="1389"/>
                  </a:cubicBezTo>
                  <a:cubicBezTo>
                    <a:pt x="1955" y="1388"/>
                    <a:pt x="1957" y="1381"/>
                    <a:pt x="1954" y="1379"/>
                  </a:cubicBezTo>
                  <a:cubicBezTo>
                    <a:pt x="1955" y="1379"/>
                    <a:pt x="1955" y="1377"/>
                    <a:pt x="1955" y="1374"/>
                  </a:cubicBezTo>
                  <a:cubicBezTo>
                    <a:pt x="1957" y="1374"/>
                    <a:pt x="1957" y="1373"/>
                    <a:pt x="1958" y="1373"/>
                  </a:cubicBezTo>
                  <a:cubicBezTo>
                    <a:pt x="1971" y="1373"/>
                    <a:pt x="1982" y="1372"/>
                    <a:pt x="1993" y="1370"/>
                  </a:cubicBezTo>
                  <a:cubicBezTo>
                    <a:pt x="1995" y="1370"/>
                    <a:pt x="2002" y="1369"/>
                    <a:pt x="1998" y="1368"/>
                  </a:cubicBezTo>
                  <a:cubicBezTo>
                    <a:pt x="1991" y="1368"/>
                    <a:pt x="1985" y="1367"/>
                    <a:pt x="1980" y="1368"/>
                  </a:cubicBezTo>
                  <a:cubicBezTo>
                    <a:pt x="1977" y="1368"/>
                    <a:pt x="1977" y="1369"/>
                    <a:pt x="1976" y="1368"/>
                  </a:cubicBezTo>
                  <a:cubicBezTo>
                    <a:pt x="1976" y="1368"/>
                    <a:pt x="1973" y="1368"/>
                    <a:pt x="1973" y="1368"/>
                  </a:cubicBezTo>
                  <a:cubicBezTo>
                    <a:pt x="1970" y="1368"/>
                    <a:pt x="1969" y="1368"/>
                    <a:pt x="1968" y="1366"/>
                  </a:cubicBezTo>
                  <a:cubicBezTo>
                    <a:pt x="1967" y="1365"/>
                    <a:pt x="1961" y="1368"/>
                    <a:pt x="1962" y="1365"/>
                  </a:cubicBezTo>
                  <a:cubicBezTo>
                    <a:pt x="1965" y="1362"/>
                    <a:pt x="1969" y="1361"/>
                    <a:pt x="1975" y="1362"/>
                  </a:cubicBezTo>
                  <a:cubicBezTo>
                    <a:pt x="1975" y="1359"/>
                    <a:pt x="1975" y="1356"/>
                    <a:pt x="1975" y="1354"/>
                  </a:cubicBezTo>
                  <a:cubicBezTo>
                    <a:pt x="1977" y="1354"/>
                    <a:pt x="1978" y="1353"/>
                    <a:pt x="1980" y="1352"/>
                  </a:cubicBezTo>
                  <a:cubicBezTo>
                    <a:pt x="1992" y="1353"/>
                    <a:pt x="2006" y="1350"/>
                    <a:pt x="2017" y="1349"/>
                  </a:cubicBezTo>
                  <a:cubicBezTo>
                    <a:pt x="2018" y="1349"/>
                    <a:pt x="2021" y="1349"/>
                    <a:pt x="2022" y="1349"/>
                  </a:cubicBezTo>
                  <a:cubicBezTo>
                    <a:pt x="2025" y="1350"/>
                    <a:pt x="2023" y="1350"/>
                    <a:pt x="2026" y="1349"/>
                  </a:cubicBezTo>
                  <a:cubicBezTo>
                    <a:pt x="2030" y="1348"/>
                    <a:pt x="2034" y="1351"/>
                    <a:pt x="2033" y="1346"/>
                  </a:cubicBezTo>
                  <a:cubicBezTo>
                    <a:pt x="2026" y="1350"/>
                    <a:pt x="2018" y="1346"/>
                    <a:pt x="2014" y="1346"/>
                  </a:cubicBezTo>
                  <a:cubicBezTo>
                    <a:pt x="2009" y="1346"/>
                    <a:pt x="2010" y="1349"/>
                    <a:pt x="2008" y="1346"/>
                  </a:cubicBezTo>
                  <a:cubicBezTo>
                    <a:pt x="2008" y="1346"/>
                    <a:pt x="2005" y="1346"/>
                    <a:pt x="2005" y="1346"/>
                  </a:cubicBezTo>
                  <a:cubicBezTo>
                    <a:pt x="1996" y="1345"/>
                    <a:pt x="1986" y="1345"/>
                    <a:pt x="1977" y="1346"/>
                  </a:cubicBezTo>
                  <a:cubicBezTo>
                    <a:pt x="1974" y="1346"/>
                    <a:pt x="1967" y="1350"/>
                    <a:pt x="1964" y="1346"/>
                  </a:cubicBezTo>
                  <a:cubicBezTo>
                    <a:pt x="1964" y="1340"/>
                    <a:pt x="1973" y="1342"/>
                    <a:pt x="1973" y="1336"/>
                  </a:cubicBezTo>
                  <a:cubicBezTo>
                    <a:pt x="1970" y="1336"/>
                    <a:pt x="1967" y="1337"/>
                    <a:pt x="1968" y="1333"/>
                  </a:cubicBezTo>
                  <a:cubicBezTo>
                    <a:pt x="1962" y="1333"/>
                    <a:pt x="1955" y="1334"/>
                    <a:pt x="1956" y="1328"/>
                  </a:cubicBezTo>
                  <a:cubicBezTo>
                    <a:pt x="1959" y="1328"/>
                    <a:pt x="1962" y="1328"/>
                    <a:pt x="1965" y="1328"/>
                  </a:cubicBezTo>
                  <a:cubicBezTo>
                    <a:pt x="1968" y="1327"/>
                    <a:pt x="1969" y="1325"/>
                    <a:pt x="1973" y="1324"/>
                  </a:cubicBezTo>
                  <a:cubicBezTo>
                    <a:pt x="1975" y="1323"/>
                    <a:pt x="1975" y="1325"/>
                    <a:pt x="1976" y="1325"/>
                  </a:cubicBezTo>
                  <a:cubicBezTo>
                    <a:pt x="1976" y="1325"/>
                    <a:pt x="1977" y="1324"/>
                    <a:pt x="1978" y="1324"/>
                  </a:cubicBezTo>
                  <a:cubicBezTo>
                    <a:pt x="1983" y="1322"/>
                    <a:pt x="1988" y="1324"/>
                    <a:pt x="1992" y="1324"/>
                  </a:cubicBezTo>
                  <a:cubicBezTo>
                    <a:pt x="1993" y="1323"/>
                    <a:pt x="1994" y="1322"/>
                    <a:pt x="1995" y="1322"/>
                  </a:cubicBezTo>
                  <a:cubicBezTo>
                    <a:pt x="1997" y="1322"/>
                    <a:pt x="1996" y="1323"/>
                    <a:pt x="1996" y="1324"/>
                  </a:cubicBezTo>
                  <a:cubicBezTo>
                    <a:pt x="1998" y="1324"/>
                    <a:pt x="1999" y="1322"/>
                    <a:pt x="2000" y="1322"/>
                  </a:cubicBezTo>
                  <a:cubicBezTo>
                    <a:pt x="2007" y="1322"/>
                    <a:pt x="2012" y="1322"/>
                    <a:pt x="2015" y="1319"/>
                  </a:cubicBezTo>
                  <a:cubicBezTo>
                    <a:pt x="2002" y="1321"/>
                    <a:pt x="1986" y="1319"/>
                    <a:pt x="1973" y="1320"/>
                  </a:cubicBezTo>
                  <a:cubicBezTo>
                    <a:pt x="1971" y="1321"/>
                    <a:pt x="1971" y="1322"/>
                    <a:pt x="1968" y="1322"/>
                  </a:cubicBezTo>
                  <a:cubicBezTo>
                    <a:pt x="1966" y="1322"/>
                    <a:pt x="1965" y="1321"/>
                    <a:pt x="1962" y="1320"/>
                  </a:cubicBezTo>
                  <a:cubicBezTo>
                    <a:pt x="1960" y="1320"/>
                    <a:pt x="1960" y="1322"/>
                    <a:pt x="1958" y="1322"/>
                  </a:cubicBezTo>
                  <a:cubicBezTo>
                    <a:pt x="1958" y="1322"/>
                    <a:pt x="1957" y="1321"/>
                    <a:pt x="1956" y="1320"/>
                  </a:cubicBezTo>
                  <a:cubicBezTo>
                    <a:pt x="1952" y="1319"/>
                    <a:pt x="1950" y="1322"/>
                    <a:pt x="1948" y="1322"/>
                  </a:cubicBezTo>
                  <a:cubicBezTo>
                    <a:pt x="1946" y="1322"/>
                    <a:pt x="1947" y="1321"/>
                    <a:pt x="1947" y="1320"/>
                  </a:cubicBezTo>
                  <a:cubicBezTo>
                    <a:pt x="1946" y="1320"/>
                    <a:pt x="1943" y="1322"/>
                    <a:pt x="1944" y="1322"/>
                  </a:cubicBezTo>
                  <a:cubicBezTo>
                    <a:pt x="1940" y="1321"/>
                    <a:pt x="1938" y="1321"/>
                    <a:pt x="1939" y="1317"/>
                  </a:cubicBezTo>
                  <a:cubicBezTo>
                    <a:pt x="1944" y="1315"/>
                    <a:pt x="1945" y="1318"/>
                    <a:pt x="1952" y="1317"/>
                  </a:cubicBezTo>
                  <a:cubicBezTo>
                    <a:pt x="1953" y="1317"/>
                    <a:pt x="1955" y="1315"/>
                    <a:pt x="1958" y="1314"/>
                  </a:cubicBezTo>
                  <a:cubicBezTo>
                    <a:pt x="1958" y="1314"/>
                    <a:pt x="1960" y="1316"/>
                    <a:pt x="1961" y="1316"/>
                  </a:cubicBezTo>
                  <a:cubicBezTo>
                    <a:pt x="1963" y="1316"/>
                    <a:pt x="1963" y="1314"/>
                    <a:pt x="1966" y="1314"/>
                  </a:cubicBezTo>
                  <a:cubicBezTo>
                    <a:pt x="1970" y="1314"/>
                    <a:pt x="1976" y="1316"/>
                    <a:pt x="1978" y="1311"/>
                  </a:cubicBezTo>
                  <a:cubicBezTo>
                    <a:pt x="1974" y="1305"/>
                    <a:pt x="1963" y="1305"/>
                    <a:pt x="1954" y="1305"/>
                  </a:cubicBezTo>
                  <a:cubicBezTo>
                    <a:pt x="1954" y="1302"/>
                    <a:pt x="1954" y="1301"/>
                    <a:pt x="1955" y="1300"/>
                  </a:cubicBezTo>
                  <a:cubicBezTo>
                    <a:pt x="1953" y="1300"/>
                    <a:pt x="1950" y="1300"/>
                    <a:pt x="1949" y="1298"/>
                  </a:cubicBezTo>
                  <a:cubicBezTo>
                    <a:pt x="1944" y="1298"/>
                    <a:pt x="1937" y="1299"/>
                    <a:pt x="1932" y="1298"/>
                  </a:cubicBezTo>
                  <a:cubicBezTo>
                    <a:pt x="1931" y="1298"/>
                    <a:pt x="1930" y="1297"/>
                    <a:pt x="1931" y="1297"/>
                  </a:cubicBezTo>
                  <a:cubicBezTo>
                    <a:pt x="1927" y="1296"/>
                    <a:pt x="1921" y="1298"/>
                    <a:pt x="1921" y="1293"/>
                  </a:cubicBezTo>
                  <a:cubicBezTo>
                    <a:pt x="1928" y="1290"/>
                    <a:pt x="1941" y="1292"/>
                    <a:pt x="1947" y="1287"/>
                  </a:cubicBezTo>
                  <a:cubicBezTo>
                    <a:pt x="1939" y="1284"/>
                    <a:pt x="1931" y="1284"/>
                    <a:pt x="1922" y="1286"/>
                  </a:cubicBezTo>
                  <a:cubicBezTo>
                    <a:pt x="1920" y="1284"/>
                    <a:pt x="1917" y="1283"/>
                    <a:pt x="1919" y="1278"/>
                  </a:cubicBezTo>
                  <a:cubicBezTo>
                    <a:pt x="1915" y="1278"/>
                    <a:pt x="1916" y="1275"/>
                    <a:pt x="1911" y="1276"/>
                  </a:cubicBezTo>
                  <a:cubicBezTo>
                    <a:pt x="1915" y="1273"/>
                    <a:pt x="1909" y="1272"/>
                    <a:pt x="1908" y="1270"/>
                  </a:cubicBezTo>
                  <a:cubicBezTo>
                    <a:pt x="1908" y="1266"/>
                    <a:pt x="1912" y="1263"/>
                    <a:pt x="1909" y="1260"/>
                  </a:cubicBezTo>
                  <a:cubicBezTo>
                    <a:pt x="1911" y="1260"/>
                    <a:pt x="1911" y="1258"/>
                    <a:pt x="1913" y="1257"/>
                  </a:cubicBezTo>
                  <a:cubicBezTo>
                    <a:pt x="1920" y="1258"/>
                    <a:pt x="1928" y="1256"/>
                    <a:pt x="1931" y="1255"/>
                  </a:cubicBezTo>
                  <a:cubicBezTo>
                    <a:pt x="1938" y="1254"/>
                    <a:pt x="1948" y="1254"/>
                    <a:pt x="1956" y="1254"/>
                  </a:cubicBezTo>
                  <a:cubicBezTo>
                    <a:pt x="1957" y="1254"/>
                    <a:pt x="1958" y="1252"/>
                    <a:pt x="1959" y="1252"/>
                  </a:cubicBezTo>
                  <a:cubicBezTo>
                    <a:pt x="1960" y="1252"/>
                    <a:pt x="1960" y="1254"/>
                    <a:pt x="1962" y="1254"/>
                  </a:cubicBezTo>
                  <a:cubicBezTo>
                    <a:pt x="1963" y="1254"/>
                    <a:pt x="1963" y="1251"/>
                    <a:pt x="1965" y="1252"/>
                  </a:cubicBezTo>
                  <a:cubicBezTo>
                    <a:pt x="1967" y="1252"/>
                    <a:pt x="1971" y="1252"/>
                    <a:pt x="1968" y="1251"/>
                  </a:cubicBezTo>
                  <a:cubicBezTo>
                    <a:pt x="1958" y="1250"/>
                    <a:pt x="1945" y="1252"/>
                    <a:pt x="1940" y="1252"/>
                  </a:cubicBezTo>
                  <a:cubicBezTo>
                    <a:pt x="1935" y="1253"/>
                    <a:pt x="1931" y="1250"/>
                    <a:pt x="1928" y="1251"/>
                  </a:cubicBezTo>
                  <a:cubicBezTo>
                    <a:pt x="1924" y="1251"/>
                    <a:pt x="1923" y="1256"/>
                    <a:pt x="1920" y="1254"/>
                  </a:cubicBezTo>
                  <a:cubicBezTo>
                    <a:pt x="1921" y="1249"/>
                    <a:pt x="1916" y="1251"/>
                    <a:pt x="1917" y="1246"/>
                  </a:cubicBezTo>
                  <a:cubicBezTo>
                    <a:pt x="1925" y="1245"/>
                    <a:pt x="1934" y="1243"/>
                    <a:pt x="1942" y="1243"/>
                  </a:cubicBezTo>
                  <a:cubicBezTo>
                    <a:pt x="1944" y="1243"/>
                    <a:pt x="1945" y="1244"/>
                    <a:pt x="1947" y="1244"/>
                  </a:cubicBezTo>
                  <a:cubicBezTo>
                    <a:pt x="1950" y="1245"/>
                    <a:pt x="1955" y="1246"/>
                    <a:pt x="1956" y="1241"/>
                  </a:cubicBezTo>
                  <a:cubicBezTo>
                    <a:pt x="1950" y="1243"/>
                    <a:pt x="1942" y="1243"/>
                    <a:pt x="1938" y="1240"/>
                  </a:cubicBezTo>
                  <a:cubicBezTo>
                    <a:pt x="1935" y="1228"/>
                    <a:pt x="1947" y="1232"/>
                    <a:pt x="1955" y="1232"/>
                  </a:cubicBezTo>
                  <a:cubicBezTo>
                    <a:pt x="1959" y="1229"/>
                    <a:pt x="1953" y="1228"/>
                    <a:pt x="1957" y="1227"/>
                  </a:cubicBezTo>
                  <a:cubicBezTo>
                    <a:pt x="1963" y="1226"/>
                    <a:pt x="1971" y="1225"/>
                    <a:pt x="1977" y="1225"/>
                  </a:cubicBezTo>
                  <a:cubicBezTo>
                    <a:pt x="1981" y="1225"/>
                    <a:pt x="1986" y="1227"/>
                    <a:pt x="1988" y="1224"/>
                  </a:cubicBezTo>
                  <a:cubicBezTo>
                    <a:pt x="1986" y="1224"/>
                    <a:pt x="1985" y="1223"/>
                    <a:pt x="1985" y="1221"/>
                  </a:cubicBezTo>
                  <a:cubicBezTo>
                    <a:pt x="1989" y="1222"/>
                    <a:pt x="1993" y="1222"/>
                    <a:pt x="1995" y="1221"/>
                  </a:cubicBezTo>
                  <a:cubicBezTo>
                    <a:pt x="1998" y="1219"/>
                    <a:pt x="2001" y="1220"/>
                    <a:pt x="2004" y="1219"/>
                  </a:cubicBezTo>
                  <a:cubicBezTo>
                    <a:pt x="2005" y="1218"/>
                    <a:pt x="2004" y="1214"/>
                    <a:pt x="2008" y="1216"/>
                  </a:cubicBezTo>
                  <a:cubicBezTo>
                    <a:pt x="2011" y="1215"/>
                    <a:pt x="2011" y="1219"/>
                    <a:pt x="2015" y="1217"/>
                  </a:cubicBezTo>
                  <a:cubicBezTo>
                    <a:pt x="2018" y="1214"/>
                    <a:pt x="2023" y="1214"/>
                    <a:pt x="2028" y="1213"/>
                  </a:cubicBezTo>
                  <a:cubicBezTo>
                    <a:pt x="2034" y="1214"/>
                    <a:pt x="2036" y="1218"/>
                    <a:pt x="2039" y="1211"/>
                  </a:cubicBezTo>
                  <a:cubicBezTo>
                    <a:pt x="2038" y="1209"/>
                    <a:pt x="2035" y="1211"/>
                    <a:pt x="2033" y="1211"/>
                  </a:cubicBezTo>
                  <a:cubicBezTo>
                    <a:pt x="2021" y="1212"/>
                    <a:pt x="2006" y="1212"/>
                    <a:pt x="1998" y="1213"/>
                  </a:cubicBezTo>
                  <a:cubicBezTo>
                    <a:pt x="1993" y="1213"/>
                    <a:pt x="1987" y="1212"/>
                    <a:pt x="1986" y="1211"/>
                  </a:cubicBezTo>
                  <a:cubicBezTo>
                    <a:pt x="1984" y="1210"/>
                    <a:pt x="1983" y="1210"/>
                    <a:pt x="1983" y="1208"/>
                  </a:cubicBezTo>
                  <a:cubicBezTo>
                    <a:pt x="1983" y="1205"/>
                    <a:pt x="1997" y="1208"/>
                    <a:pt x="1992" y="1205"/>
                  </a:cubicBezTo>
                  <a:cubicBezTo>
                    <a:pt x="1988" y="1205"/>
                    <a:pt x="1984" y="1205"/>
                    <a:pt x="1980" y="1205"/>
                  </a:cubicBezTo>
                  <a:cubicBezTo>
                    <a:pt x="1980" y="1212"/>
                    <a:pt x="1971" y="1211"/>
                    <a:pt x="1964" y="1211"/>
                  </a:cubicBezTo>
                  <a:cubicBezTo>
                    <a:pt x="1965" y="1208"/>
                    <a:pt x="1966" y="1209"/>
                    <a:pt x="1962" y="1208"/>
                  </a:cubicBezTo>
                  <a:cubicBezTo>
                    <a:pt x="1959" y="1207"/>
                    <a:pt x="1953" y="1205"/>
                    <a:pt x="1948" y="1206"/>
                  </a:cubicBezTo>
                  <a:cubicBezTo>
                    <a:pt x="1948" y="1208"/>
                    <a:pt x="1948" y="1211"/>
                    <a:pt x="1947" y="1211"/>
                  </a:cubicBezTo>
                  <a:cubicBezTo>
                    <a:pt x="1944" y="1207"/>
                    <a:pt x="1932" y="1212"/>
                    <a:pt x="1929" y="1208"/>
                  </a:cubicBezTo>
                  <a:cubicBezTo>
                    <a:pt x="1928" y="1210"/>
                    <a:pt x="1928" y="1215"/>
                    <a:pt x="1923" y="1214"/>
                  </a:cubicBezTo>
                  <a:cubicBezTo>
                    <a:pt x="1918" y="1214"/>
                    <a:pt x="1917" y="1209"/>
                    <a:pt x="1912" y="1208"/>
                  </a:cubicBezTo>
                  <a:cubicBezTo>
                    <a:pt x="1908" y="1211"/>
                    <a:pt x="1902" y="1209"/>
                    <a:pt x="1898" y="1209"/>
                  </a:cubicBezTo>
                  <a:cubicBezTo>
                    <a:pt x="1896" y="1210"/>
                    <a:pt x="1896" y="1211"/>
                    <a:pt x="1893" y="1211"/>
                  </a:cubicBezTo>
                  <a:cubicBezTo>
                    <a:pt x="1890" y="1211"/>
                    <a:pt x="1889" y="1209"/>
                    <a:pt x="1887" y="1209"/>
                  </a:cubicBezTo>
                  <a:cubicBezTo>
                    <a:pt x="1888" y="1209"/>
                    <a:pt x="1886" y="1211"/>
                    <a:pt x="1885" y="1211"/>
                  </a:cubicBezTo>
                  <a:cubicBezTo>
                    <a:pt x="1882" y="1212"/>
                    <a:pt x="1879" y="1211"/>
                    <a:pt x="1876" y="1211"/>
                  </a:cubicBezTo>
                  <a:cubicBezTo>
                    <a:pt x="1875" y="1211"/>
                    <a:pt x="1874" y="1213"/>
                    <a:pt x="1873" y="1213"/>
                  </a:cubicBezTo>
                  <a:cubicBezTo>
                    <a:pt x="1871" y="1213"/>
                    <a:pt x="1870" y="1211"/>
                    <a:pt x="1868" y="1211"/>
                  </a:cubicBezTo>
                  <a:cubicBezTo>
                    <a:pt x="1865" y="1211"/>
                    <a:pt x="1859" y="1212"/>
                    <a:pt x="1857" y="1208"/>
                  </a:cubicBezTo>
                  <a:cubicBezTo>
                    <a:pt x="1859" y="1208"/>
                    <a:pt x="1862" y="1208"/>
                    <a:pt x="1864" y="1208"/>
                  </a:cubicBezTo>
                  <a:cubicBezTo>
                    <a:pt x="1865" y="1208"/>
                    <a:pt x="1865" y="1206"/>
                    <a:pt x="1865" y="1206"/>
                  </a:cubicBezTo>
                  <a:cubicBezTo>
                    <a:pt x="1867" y="1206"/>
                    <a:pt x="1872" y="1211"/>
                    <a:pt x="1872" y="1205"/>
                  </a:cubicBezTo>
                  <a:cubicBezTo>
                    <a:pt x="1869" y="1202"/>
                    <a:pt x="1863" y="1203"/>
                    <a:pt x="1857" y="1203"/>
                  </a:cubicBezTo>
                  <a:cubicBezTo>
                    <a:pt x="1852" y="1203"/>
                    <a:pt x="1846" y="1205"/>
                    <a:pt x="1843" y="1201"/>
                  </a:cubicBezTo>
                  <a:cubicBezTo>
                    <a:pt x="1845" y="1200"/>
                    <a:pt x="1850" y="1199"/>
                    <a:pt x="1853" y="1198"/>
                  </a:cubicBezTo>
                  <a:cubicBezTo>
                    <a:pt x="1860" y="1198"/>
                    <a:pt x="1869" y="1199"/>
                    <a:pt x="1877" y="1198"/>
                  </a:cubicBezTo>
                  <a:cubicBezTo>
                    <a:pt x="1879" y="1198"/>
                    <a:pt x="1879" y="1197"/>
                    <a:pt x="1881" y="1197"/>
                  </a:cubicBezTo>
                  <a:cubicBezTo>
                    <a:pt x="1886" y="1196"/>
                    <a:pt x="1890" y="1197"/>
                    <a:pt x="1894" y="1197"/>
                  </a:cubicBezTo>
                  <a:cubicBezTo>
                    <a:pt x="1892" y="1191"/>
                    <a:pt x="1901" y="1196"/>
                    <a:pt x="1900" y="1192"/>
                  </a:cubicBezTo>
                  <a:cubicBezTo>
                    <a:pt x="1898" y="1192"/>
                    <a:pt x="1897" y="1192"/>
                    <a:pt x="1897" y="1189"/>
                  </a:cubicBezTo>
                  <a:cubicBezTo>
                    <a:pt x="1900" y="1186"/>
                    <a:pt x="1908" y="1188"/>
                    <a:pt x="1913" y="1187"/>
                  </a:cubicBezTo>
                  <a:cubicBezTo>
                    <a:pt x="1914" y="1185"/>
                    <a:pt x="1915" y="1184"/>
                    <a:pt x="1916" y="1182"/>
                  </a:cubicBezTo>
                  <a:cubicBezTo>
                    <a:pt x="1919" y="1186"/>
                    <a:pt x="1924" y="1186"/>
                    <a:pt x="1930" y="1186"/>
                  </a:cubicBezTo>
                  <a:cubicBezTo>
                    <a:pt x="1930" y="1184"/>
                    <a:pt x="1931" y="1181"/>
                    <a:pt x="1931" y="1179"/>
                  </a:cubicBezTo>
                  <a:cubicBezTo>
                    <a:pt x="1922" y="1177"/>
                    <a:pt x="1909" y="1179"/>
                    <a:pt x="1901" y="1176"/>
                  </a:cubicBezTo>
                  <a:cubicBezTo>
                    <a:pt x="1902" y="1174"/>
                    <a:pt x="1903" y="1173"/>
                    <a:pt x="1903" y="1170"/>
                  </a:cubicBezTo>
                  <a:cubicBezTo>
                    <a:pt x="1898" y="1170"/>
                    <a:pt x="1894" y="1169"/>
                    <a:pt x="1892" y="1167"/>
                  </a:cubicBezTo>
                  <a:cubicBezTo>
                    <a:pt x="1900" y="1164"/>
                    <a:pt x="1910" y="1156"/>
                    <a:pt x="1920" y="1160"/>
                  </a:cubicBezTo>
                  <a:cubicBezTo>
                    <a:pt x="1922" y="1158"/>
                    <a:pt x="1924" y="1158"/>
                    <a:pt x="1927" y="1157"/>
                  </a:cubicBezTo>
                  <a:cubicBezTo>
                    <a:pt x="1936" y="1155"/>
                    <a:pt x="1950" y="1157"/>
                    <a:pt x="1958" y="1154"/>
                  </a:cubicBezTo>
                  <a:cubicBezTo>
                    <a:pt x="1960" y="1154"/>
                    <a:pt x="1963" y="1154"/>
                    <a:pt x="1963" y="1152"/>
                  </a:cubicBezTo>
                  <a:cubicBezTo>
                    <a:pt x="1961" y="1152"/>
                    <a:pt x="1959" y="1152"/>
                    <a:pt x="1957" y="1152"/>
                  </a:cubicBezTo>
                  <a:cubicBezTo>
                    <a:pt x="1949" y="1153"/>
                    <a:pt x="1942" y="1151"/>
                    <a:pt x="1938" y="1151"/>
                  </a:cubicBezTo>
                  <a:cubicBezTo>
                    <a:pt x="1933" y="1150"/>
                    <a:pt x="1926" y="1150"/>
                    <a:pt x="1922" y="1151"/>
                  </a:cubicBezTo>
                  <a:cubicBezTo>
                    <a:pt x="1920" y="1151"/>
                    <a:pt x="1919" y="1153"/>
                    <a:pt x="1918" y="1151"/>
                  </a:cubicBezTo>
                  <a:cubicBezTo>
                    <a:pt x="1917" y="1150"/>
                    <a:pt x="1916" y="1152"/>
                    <a:pt x="1916" y="1152"/>
                  </a:cubicBezTo>
                  <a:cubicBezTo>
                    <a:pt x="1914" y="1152"/>
                    <a:pt x="1914" y="1151"/>
                    <a:pt x="1911" y="1151"/>
                  </a:cubicBezTo>
                  <a:cubicBezTo>
                    <a:pt x="1909" y="1150"/>
                    <a:pt x="1905" y="1152"/>
                    <a:pt x="1904" y="1149"/>
                  </a:cubicBezTo>
                  <a:cubicBezTo>
                    <a:pt x="1904" y="1147"/>
                    <a:pt x="1906" y="1148"/>
                    <a:pt x="1908" y="1148"/>
                  </a:cubicBezTo>
                  <a:cubicBezTo>
                    <a:pt x="1913" y="1147"/>
                    <a:pt x="1917" y="1146"/>
                    <a:pt x="1923" y="1146"/>
                  </a:cubicBezTo>
                  <a:cubicBezTo>
                    <a:pt x="1924" y="1146"/>
                    <a:pt x="1925" y="1144"/>
                    <a:pt x="1926" y="1144"/>
                  </a:cubicBezTo>
                  <a:cubicBezTo>
                    <a:pt x="1927" y="1144"/>
                    <a:pt x="1926" y="1146"/>
                    <a:pt x="1929" y="1146"/>
                  </a:cubicBezTo>
                  <a:cubicBezTo>
                    <a:pt x="1929" y="1146"/>
                    <a:pt x="1929" y="1145"/>
                    <a:pt x="1929" y="1144"/>
                  </a:cubicBezTo>
                  <a:cubicBezTo>
                    <a:pt x="1930" y="1144"/>
                    <a:pt x="1934" y="1143"/>
                    <a:pt x="1935" y="1143"/>
                  </a:cubicBezTo>
                  <a:cubicBezTo>
                    <a:pt x="1939" y="1143"/>
                    <a:pt x="1943" y="1146"/>
                    <a:pt x="1948" y="1144"/>
                  </a:cubicBezTo>
                  <a:cubicBezTo>
                    <a:pt x="1953" y="1142"/>
                    <a:pt x="1960" y="1139"/>
                    <a:pt x="1969" y="1138"/>
                  </a:cubicBezTo>
                  <a:cubicBezTo>
                    <a:pt x="1971" y="1138"/>
                    <a:pt x="1975" y="1139"/>
                    <a:pt x="1978" y="1138"/>
                  </a:cubicBezTo>
                  <a:cubicBezTo>
                    <a:pt x="1980" y="1138"/>
                    <a:pt x="1980" y="1137"/>
                    <a:pt x="1983" y="1136"/>
                  </a:cubicBezTo>
                  <a:cubicBezTo>
                    <a:pt x="1989" y="1136"/>
                    <a:pt x="1997" y="1137"/>
                    <a:pt x="2003" y="1136"/>
                  </a:cubicBezTo>
                  <a:cubicBezTo>
                    <a:pt x="2005" y="1136"/>
                    <a:pt x="2005" y="1135"/>
                    <a:pt x="2006" y="1135"/>
                  </a:cubicBezTo>
                  <a:cubicBezTo>
                    <a:pt x="2008" y="1134"/>
                    <a:pt x="2011" y="1136"/>
                    <a:pt x="2013" y="1135"/>
                  </a:cubicBezTo>
                  <a:cubicBezTo>
                    <a:pt x="2014" y="1134"/>
                    <a:pt x="2014" y="1130"/>
                    <a:pt x="2016" y="1130"/>
                  </a:cubicBezTo>
                  <a:cubicBezTo>
                    <a:pt x="2019" y="1130"/>
                    <a:pt x="2024" y="1132"/>
                    <a:pt x="2023" y="1127"/>
                  </a:cubicBezTo>
                  <a:cubicBezTo>
                    <a:pt x="2013" y="1126"/>
                    <a:pt x="2000" y="1127"/>
                    <a:pt x="1994" y="1129"/>
                  </a:cubicBezTo>
                  <a:cubicBezTo>
                    <a:pt x="1993" y="1129"/>
                    <a:pt x="1993" y="1130"/>
                    <a:pt x="1993" y="1130"/>
                  </a:cubicBezTo>
                  <a:cubicBezTo>
                    <a:pt x="1991" y="1131"/>
                    <a:pt x="1990" y="1129"/>
                    <a:pt x="1989" y="1129"/>
                  </a:cubicBezTo>
                  <a:cubicBezTo>
                    <a:pt x="1991" y="1129"/>
                    <a:pt x="1993" y="1128"/>
                    <a:pt x="1993" y="1127"/>
                  </a:cubicBezTo>
                  <a:cubicBezTo>
                    <a:pt x="1989" y="1127"/>
                    <a:pt x="1985" y="1127"/>
                    <a:pt x="1982" y="1127"/>
                  </a:cubicBezTo>
                  <a:cubicBezTo>
                    <a:pt x="1981" y="1126"/>
                    <a:pt x="1980" y="1125"/>
                    <a:pt x="1979" y="1125"/>
                  </a:cubicBezTo>
                  <a:cubicBezTo>
                    <a:pt x="1977" y="1123"/>
                    <a:pt x="1977" y="1119"/>
                    <a:pt x="1974" y="1119"/>
                  </a:cubicBezTo>
                  <a:cubicBezTo>
                    <a:pt x="1972" y="1121"/>
                    <a:pt x="1963" y="1124"/>
                    <a:pt x="1960" y="1121"/>
                  </a:cubicBezTo>
                  <a:cubicBezTo>
                    <a:pt x="1970" y="1113"/>
                    <a:pt x="1989" y="1117"/>
                    <a:pt x="2006" y="1116"/>
                  </a:cubicBezTo>
                  <a:cubicBezTo>
                    <a:pt x="2007" y="1116"/>
                    <a:pt x="2008" y="1114"/>
                    <a:pt x="2009" y="1114"/>
                  </a:cubicBezTo>
                  <a:cubicBezTo>
                    <a:pt x="2011" y="1114"/>
                    <a:pt x="2011" y="1116"/>
                    <a:pt x="2012" y="1116"/>
                  </a:cubicBezTo>
                  <a:cubicBezTo>
                    <a:pt x="2012" y="1116"/>
                    <a:pt x="2013" y="1114"/>
                    <a:pt x="2014" y="1114"/>
                  </a:cubicBezTo>
                  <a:cubicBezTo>
                    <a:pt x="2021" y="1113"/>
                    <a:pt x="2020" y="1118"/>
                    <a:pt x="2023" y="1114"/>
                  </a:cubicBezTo>
                  <a:cubicBezTo>
                    <a:pt x="2026" y="1111"/>
                    <a:pt x="2046" y="1115"/>
                    <a:pt x="2050" y="1114"/>
                  </a:cubicBezTo>
                  <a:cubicBezTo>
                    <a:pt x="2051" y="1114"/>
                    <a:pt x="2051" y="1113"/>
                    <a:pt x="2052" y="1113"/>
                  </a:cubicBezTo>
                  <a:cubicBezTo>
                    <a:pt x="2053" y="1112"/>
                    <a:pt x="2053" y="1114"/>
                    <a:pt x="2055" y="1114"/>
                  </a:cubicBezTo>
                  <a:cubicBezTo>
                    <a:pt x="2055" y="1114"/>
                    <a:pt x="2055" y="1113"/>
                    <a:pt x="2055" y="1113"/>
                  </a:cubicBezTo>
                  <a:cubicBezTo>
                    <a:pt x="2057" y="1111"/>
                    <a:pt x="2061" y="1113"/>
                    <a:pt x="2063" y="1111"/>
                  </a:cubicBezTo>
                  <a:cubicBezTo>
                    <a:pt x="2068" y="1106"/>
                    <a:pt x="2082" y="1112"/>
                    <a:pt x="2090" y="1110"/>
                  </a:cubicBezTo>
                  <a:cubicBezTo>
                    <a:pt x="2091" y="1105"/>
                    <a:pt x="2085" y="1107"/>
                    <a:pt x="2083" y="1106"/>
                  </a:cubicBezTo>
                  <a:cubicBezTo>
                    <a:pt x="2078" y="1106"/>
                    <a:pt x="2072" y="1108"/>
                    <a:pt x="2071" y="1108"/>
                  </a:cubicBezTo>
                  <a:cubicBezTo>
                    <a:pt x="2071" y="1108"/>
                    <a:pt x="2071" y="1106"/>
                    <a:pt x="2069" y="1106"/>
                  </a:cubicBezTo>
                  <a:cubicBezTo>
                    <a:pt x="2069" y="1106"/>
                    <a:pt x="2069" y="1108"/>
                    <a:pt x="2068" y="1108"/>
                  </a:cubicBezTo>
                  <a:cubicBezTo>
                    <a:pt x="2066" y="1108"/>
                    <a:pt x="2065" y="1107"/>
                    <a:pt x="2063" y="1106"/>
                  </a:cubicBezTo>
                  <a:cubicBezTo>
                    <a:pt x="2057" y="1106"/>
                    <a:pt x="2055" y="1105"/>
                    <a:pt x="2052" y="1105"/>
                  </a:cubicBezTo>
                  <a:cubicBezTo>
                    <a:pt x="2046" y="1104"/>
                    <a:pt x="2047" y="1107"/>
                    <a:pt x="2046" y="1105"/>
                  </a:cubicBezTo>
                  <a:cubicBezTo>
                    <a:pt x="2045" y="1104"/>
                    <a:pt x="2039" y="1105"/>
                    <a:pt x="2038" y="1105"/>
                  </a:cubicBezTo>
                  <a:cubicBezTo>
                    <a:pt x="2033" y="1105"/>
                    <a:pt x="2033" y="1106"/>
                    <a:pt x="2030" y="1105"/>
                  </a:cubicBezTo>
                  <a:cubicBezTo>
                    <a:pt x="2024" y="1103"/>
                    <a:pt x="2020" y="1104"/>
                    <a:pt x="2019" y="1105"/>
                  </a:cubicBezTo>
                  <a:cubicBezTo>
                    <a:pt x="2018" y="1105"/>
                    <a:pt x="2017" y="1105"/>
                    <a:pt x="2016" y="1105"/>
                  </a:cubicBezTo>
                  <a:cubicBezTo>
                    <a:pt x="2010" y="1105"/>
                    <a:pt x="2006" y="1107"/>
                    <a:pt x="2005" y="1105"/>
                  </a:cubicBezTo>
                  <a:cubicBezTo>
                    <a:pt x="2004" y="1103"/>
                    <a:pt x="1992" y="1105"/>
                    <a:pt x="1990" y="1105"/>
                  </a:cubicBezTo>
                  <a:cubicBezTo>
                    <a:pt x="1987" y="1105"/>
                    <a:pt x="1984" y="1106"/>
                    <a:pt x="1981" y="1105"/>
                  </a:cubicBezTo>
                  <a:cubicBezTo>
                    <a:pt x="1983" y="1104"/>
                    <a:pt x="1982" y="1099"/>
                    <a:pt x="1984" y="1098"/>
                  </a:cubicBezTo>
                  <a:cubicBezTo>
                    <a:pt x="1992" y="1097"/>
                    <a:pt x="1992" y="1101"/>
                    <a:pt x="1997" y="1102"/>
                  </a:cubicBezTo>
                  <a:cubicBezTo>
                    <a:pt x="2001" y="1102"/>
                    <a:pt x="1999" y="1097"/>
                    <a:pt x="2002" y="1097"/>
                  </a:cubicBezTo>
                  <a:cubicBezTo>
                    <a:pt x="2005" y="1097"/>
                    <a:pt x="2005" y="1095"/>
                    <a:pt x="2008" y="1095"/>
                  </a:cubicBezTo>
                  <a:cubicBezTo>
                    <a:pt x="2014" y="1098"/>
                    <a:pt x="2019" y="1096"/>
                    <a:pt x="2024" y="1095"/>
                  </a:cubicBezTo>
                  <a:cubicBezTo>
                    <a:pt x="2030" y="1095"/>
                    <a:pt x="2037" y="1096"/>
                    <a:pt x="2041" y="1095"/>
                  </a:cubicBezTo>
                  <a:cubicBezTo>
                    <a:pt x="2044" y="1095"/>
                    <a:pt x="2044" y="1092"/>
                    <a:pt x="2046" y="1092"/>
                  </a:cubicBezTo>
                  <a:cubicBezTo>
                    <a:pt x="2046" y="1092"/>
                    <a:pt x="2049" y="1095"/>
                    <a:pt x="2051" y="1094"/>
                  </a:cubicBezTo>
                  <a:cubicBezTo>
                    <a:pt x="2051" y="1088"/>
                    <a:pt x="2045" y="1090"/>
                    <a:pt x="2042" y="1090"/>
                  </a:cubicBezTo>
                  <a:cubicBezTo>
                    <a:pt x="2036" y="1092"/>
                    <a:pt x="2026" y="1093"/>
                    <a:pt x="2018" y="1092"/>
                  </a:cubicBezTo>
                  <a:cubicBezTo>
                    <a:pt x="2016" y="1092"/>
                    <a:pt x="2016" y="1090"/>
                    <a:pt x="2013" y="1090"/>
                  </a:cubicBezTo>
                  <a:cubicBezTo>
                    <a:pt x="2011" y="1090"/>
                    <a:pt x="2011" y="1092"/>
                    <a:pt x="2008" y="1092"/>
                  </a:cubicBezTo>
                  <a:cubicBezTo>
                    <a:pt x="2005" y="1093"/>
                    <a:pt x="2001" y="1092"/>
                    <a:pt x="1997" y="1092"/>
                  </a:cubicBezTo>
                  <a:cubicBezTo>
                    <a:pt x="1995" y="1092"/>
                    <a:pt x="1988" y="1094"/>
                    <a:pt x="1990" y="1089"/>
                  </a:cubicBezTo>
                  <a:cubicBezTo>
                    <a:pt x="1992" y="1085"/>
                    <a:pt x="1997" y="1088"/>
                    <a:pt x="2001" y="1087"/>
                  </a:cubicBezTo>
                  <a:cubicBezTo>
                    <a:pt x="2003" y="1087"/>
                    <a:pt x="2003" y="1086"/>
                    <a:pt x="2006" y="1086"/>
                  </a:cubicBezTo>
                  <a:cubicBezTo>
                    <a:pt x="2014" y="1085"/>
                    <a:pt x="2022" y="1085"/>
                    <a:pt x="2026" y="1084"/>
                  </a:cubicBezTo>
                  <a:cubicBezTo>
                    <a:pt x="2032" y="1083"/>
                    <a:pt x="2038" y="1084"/>
                    <a:pt x="2042" y="1083"/>
                  </a:cubicBezTo>
                  <a:cubicBezTo>
                    <a:pt x="2043" y="1082"/>
                    <a:pt x="2045" y="1080"/>
                    <a:pt x="2045" y="1079"/>
                  </a:cubicBezTo>
                  <a:cubicBezTo>
                    <a:pt x="2047" y="1079"/>
                    <a:pt x="2050" y="1080"/>
                    <a:pt x="2050" y="1078"/>
                  </a:cubicBezTo>
                  <a:cubicBezTo>
                    <a:pt x="2047" y="1075"/>
                    <a:pt x="2040" y="1077"/>
                    <a:pt x="2034" y="1076"/>
                  </a:cubicBezTo>
                  <a:cubicBezTo>
                    <a:pt x="2031" y="1076"/>
                    <a:pt x="2032" y="1071"/>
                    <a:pt x="2027" y="1071"/>
                  </a:cubicBezTo>
                  <a:cubicBezTo>
                    <a:pt x="2019" y="1075"/>
                    <a:pt x="2008" y="1072"/>
                    <a:pt x="1998" y="1071"/>
                  </a:cubicBezTo>
                  <a:cubicBezTo>
                    <a:pt x="1993" y="1071"/>
                    <a:pt x="1984" y="1074"/>
                    <a:pt x="1981" y="1068"/>
                  </a:cubicBezTo>
                  <a:cubicBezTo>
                    <a:pt x="1986" y="1067"/>
                    <a:pt x="1992" y="1064"/>
                    <a:pt x="1999" y="1064"/>
                  </a:cubicBezTo>
                  <a:cubicBezTo>
                    <a:pt x="2009" y="1062"/>
                    <a:pt x="2019" y="1064"/>
                    <a:pt x="2026" y="1062"/>
                  </a:cubicBezTo>
                  <a:cubicBezTo>
                    <a:pt x="2029" y="1061"/>
                    <a:pt x="2034" y="1058"/>
                    <a:pt x="2038" y="1059"/>
                  </a:cubicBezTo>
                  <a:cubicBezTo>
                    <a:pt x="2039" y="1052"/>
                    <a:pt x="2050" y="1055"/>
                    <a:pt x="2051" y="1049"/>
                  </a:cubicBezTo>
                  <a:cubicBezTo>
                    <a:pt x="2044" y="1049"/>
                    <a:pt x="2035" y="1052"/>
                    <a:pt x="2029" y="1049"/>
                  </a:cubicBezTo>
                  <a:cubicBezTo>
                    <a:pt x="2028" y="1049"/>
                    <a:pt x="2030" y="1044"/>
                    <a:pt x="2026" y="1046"/>
                  </a:cubicBezTo>
                  <a:cubicBezTo>
                    <a:pt x="2015" y="1048"/>
                    <a:pt x="1994" y="1048"/>
                    <a:pt x="1982" y="1048"/>
                  </a:cubicBezTo>
                  <a:cubicBezTo>
                    <a:pt x="1979" y="1047"/>
                    <a:pt x="1972" y="1050"/>
                    <a:pt x="1973" y="1044"/>
                  </a:cubicBezTo>
                  <a:cubicBezTo>
                    <a:pt x="1981" y="1043"/>
                    <a:pt x="1991" y="1044"/>
                    <a:pt x="2001" y="1043"/>
                  </a:cubicBezTo>
                  <a:cubicBezTo>
                    <a:pt x="2003" y="1043"/>
                    <a:pt x="2003" y="1041"/>
                    <a:pt x="2006" y="1041"/>
                  </a:cubicBezTo>
                  <a:cubicBezTo>
                    <a:pt x="2018" y="1041"/>
                    <a:pt x="2031" y="1043"/>
                    <a:pt x="2036" y="1038"/>
                  </a:cubicBezTo>
                  <a:cubicBezTo>
                    <a:pt x="2031" y="1035"/>
                    <a:pt x="2030" y="1039"/>
                    <a:pt x="2025" y="1040"/>
                  </a:cubicBezTo>
                  <a:cubicBezTo>
                    <a:pt x="2025" y="1038"/>
                    <a:pt x="2025" y="1037"/>
                    <a:pt x="2025" y="1035"/>
                  </a:cubicBezTo>
                  <a:cubicBezTo>
                    <a:pt x="2018" y="1034"/>
                    <a:pt x="2004" y="1038"/>
                    <a:pt x="2002" y="1032"/>
                  </a:cubicBezTo>
                  <a:cubicBezTo>
                    <a:pt x="2012" y="1029"/>
                    <a:pt x="2026" y="1029"/>
                    <a:pt x="2038" y="1027"/>
                  </a:cubicBezTo>
                  <a:cubicBezTo>
                    <a:pt x="2040" y="1022"/>
                    <a:pt x="2032" y="1025"/>
                    <a:pt x="2034" y="1019"/>
                  </a:cubicBezTo>
                  <a:cubicBezTo>
                    <a:pt x="2040" y="1018"/>
                    <a:pt x="2040" y="1018"/>
                    <a:pt x="2047" y="1019"/>
                  </a:cubicBezTo>
                  <a:cubicBezTo>
                    <a:pt x="2049" y="1017"/>
                    <a:pt x="2053" y="1016"/>
                    <a:pt x="2056" y="1014"/>
                  </a:cubicBezTo>
                  <a:cubicBezTo>
                    <a:pt x="2069" y="1014"/>
                    <a:pt x="2086" y="1016"/>
                    <a:pt x="2091" y="1011"/>
                  </a:cubicBezTo>
                  <a:cubicBezTo>
                    <a:pt x="2086" y="1012"/>
                    <a:pt x="2082" y="1010"/>
                    <a:pt x="2077" y="1010"/>
                  </a:cubicBezTo>
                  <a:cubicBezTo>
                    <a:pt x="2074" y="1009"/>
                    <a:pt x="2074" y="1011"/>
                    <a:pt x="2072" y="1010"/>
                  </a:cubicBezTo>
                  <a:cubicBezTo>
                    <a:pt x="2072" y="1009"/>
                    <a:pt x="2067" y="1010"/>
                    <a:pt x="2066" y="1010"/>
                  </a:cubicBezTo>
                  <a:cubicBezTo>
                    <a:pt x="2058" y="1008"/>
                    <a:pt x="2049" y="1008"/>
                    <a:pt x="2039" y="1006"/>
                  </a:cubicBezTo>
                  <a:cubicBezTo>
                    <a:pt x="2042" y="999"/>
                    <a:pt x="2035" y="1000"/>
                    <a:pt x="2035" y="995"/>
                  </a:cubicBezTo>
                  <a:cubicBezTo>
                    <a:pt x="2027" y="992"/>
                    <a:pt x="2023" y="1002"/>
                    <a:pt x="2017" y="997"/>
                  </a:cubicBezTo>
                  <a:cubicBezTo>
                    <a:pt x="2021" y="992"/>
                    <a:pt x="2026" y="989"/>
                    <a:pt x="2034" y="989"/>
                  </a:cubicBezTo>
                  <a:cubicBezTo>
                    <a:pt x="2034" y="986"/>
                    <a:pt x="2034" y="983"/>
                    <a:pt x="2037" y="984"/>
                  </a:cubicBezTo>
                  <a:cubicBezTo>
                    <a:pt x="2041" y="984"/>
                    <a:pt x="2038" y="990"/>
                    <a:pt x="2042" y="991"/>
                  </a:cubicBezTo>
                  <a:cubicBezTo>
                    <a:pt x="2044" y="988"/>
                    <a:pt x="2048" y="986"/>
                    <a:pt x="2051" y="984"/>
                  </a:cubicBezTo>
                  <a:cubicBezTo>
                    <a:pt x="2053" y="984"/>
                    <a:pt x="2054" y="984"/>
                    <a:pt x="2055" y="983"/>
                  </a:cubicBezTo>
                  <a:cubicBezTo>
                    <a:pt x="2046" y="982"/>
                    <a:pt x="2033" y="984"/>
                    <a:pt x="2031" y="981"/>
                  </a:cubicBezTo>
                  <a:cubicBezTo>
                    <a:pt x="2030" y="980"/>
                    <a:pt x="2026" y="980"/>
                    <a:pt x="2025" y="979"/>
                  </a:cubicBezTo>
                  <a:cubicBezTo>
                    <a:pt x="2019" y="979"/>
                    <a:pt x="2010" y="984"/>
                    <a:pt x="2007" y="978"/>
                  </a:cubicBezTo>
                  <a:cubicBezTo>
                    <a:pt x="2011" y="978"/>
                    <a:pt x="2011" y="973"/>
                    <a:pt x="2014" y="972"/>
                  </a:cubicBezTo>
                  <a:cubicBezTo>
                    <a:pt x="2012" y="978"/>
                    <a:pt x="2021" y="974"/>
                    <a:pt x="2025" y="975"/>
                  </a:cubicBezTo>
                  <a:cubicBezTo>
                    <a:pt x="2025" y="967"/>
                    <a:pt x="2017" y="977"/>
                    <a:pt x="2017" y="970"/>
                  </a:cubicBezTo>
                  <a:cubicBezTo>
                    <a:pt x="2020" y="968"/>
                    <a:pt x="2019" y="962"/>
                    <a:pt x="2024" y="962"/>
                  </a:cubicBezTo>
                  <a:cubicBezTo>
                    <a:pt x="2029" y="966"/>
                    <a:pt x="2034" y="960"/>
                    <a:pt x="2040" y="959"/>
                  </a:cubicBezTo>
                  <a:cubicBezTo>
                    <a:pt x="2046" y="959"/>
                    <a:pt x="2052" y="959"/>
                    <a:pt x="2056" y="957"/>
                  </a:cubicBezTo>
                  <a:cubicBezTo>
                    <a:pt x="2067" y="956"/>
                    <a:pt x="2054" y="957"/>
                    <a:pt x="2053" y="954"/>
                  </a:cubicBezTo>
                  <a:cubicBezTo>
                    <a:pt x="2053" y="952"/>
                    <a:pt x="2055" y="952"/>
                    <a:pt x="2058" y="953"/>
                  </a:cubicBezTo>
                  <a:cubicBezTo>
                    <a:pt x="2056" y="943"/>
                    <a:pt x="2072" y="953"/>
                    <a:pt x="2072" y="945"/>
                  </a:cubicBezTo>
                  <a:cubicBezTo>
                    <a:pt x="2064" y="945"/>
                    <a:pt x="2064" y="945"/>
                    <a:pt x="2058" y="946"/>
                  </a:cubicBezTo>
                  <a:cubicBezTo>
                    <a:pt x="2056" y="946"/>
                    <a:pt x="2055" y="944"/>
                    <a:pt x="2055" y="941"/>
                  </a:cubicBezTo>
                  <a:cubicBezTo>
                    <a:pt x="2057" y="941"/>
                    <a:pt x="2058" y="941"/>
                    <a:pt x="2060" y="940"/>
                  </a:cubicBezTo>
                  <a:cubicBezTo>
                    <a:pt x="2065" y="941"/>
                    <a:pt x="2070" y="939"/>
                    <a:pt x="2071" y="938"/>
                  </a:cubicBezTo>
                  <a:cubicBezTo>
                    <a:pt x="2073" y="938"/>
                    <a:pt x="2074" y="938"/>
                    <a:pt x="2076" y="937"/>
                  </a:cubicBezTo>
                  <a:cubicBezTo>
                    <a:pt x="2079" y="934"/>
                    <a:pt x="2082" y="936"/>
                    <a:pt x="2085" y="935"/>
                  </a:cubicBezTo>
                  <a:cubicBezTo>
                    <a:pt x="2088" y="935"/>
                    <a:pt x="2088" y="934"/>
                    <a:pt x="2090" y="933"/>
                  </a:cubicBezTo>
                  <a:cubicBezTo>
                    <a:pt x="2092" y="933"/>
                    <a:pt x="2093" y="935"/>
                    <a:pt x="2095" y="935"/>
                  </a:cubicBezTo>
                  <a:cubicBezTo>
                    <a:pt x="2102" y="936"/>
                    <a:pt x="2110" y="934"/>
                    <a:pt x="2113" y="933"/>
                  </a:cubicBezTo>
                  <a:cubicBezTo>
                    <a:pt x="2118" y="932"/>
                    <a:pt x="2117" y="933"/>
                    <a:pt x="2119" y="930"/>
                  </a:cubicBezTo>
                  <a:cubicBezTo>
                    <a:pt x="2126" y="931"/>
                    <a:pt x="2134" y="935"/>
                    <a:pt x="2137" y="927"/>
                  </a:cubicBezTo>
                  <a:cubicBezTo>
                    <a:pt x="2131" y="926"/>
                    <a:pt x="2121" y="933"/>
                    <a:pt x="2121" y="924"/>
                  </a:cubicBezTo>
                  <a:cubicBezTo>
                    <a:pt x="2123" y="922"/>
                    <a:pt x="2129" y="923"/>
                    <a:pt x="2134" y="922"/>
                  </a:cubicBezTo>
                  <a:cubicBezTo>
                    <a:pt x="2143" y="923"/>
                    <a:pt x="2136" y="920"/>
                    <a:pt x="2131" y="921"/>
                  </a:cubicBezTo>
                  <a:cubicBezTo>
                    <a:pt x="2128" y="917"/>
                    <a:pt x="2124" y="921"/>
                    <a:pt x="2123" y="921"/>
                  </a:cubicBezTo>
                  <a:cubicBezTo>
                    <a:pt x="2123" y="921"/>
                    <a:pt x="2122" y="919"/>
                    <a:pt x="2121" y="919"/>
                  </a:cubicBezTo>
                  <a:cubicBezTo>
                    <a:pt x="2114" y="917"/>
                    <a:pt x="2107" y="921"/>
                    <a:pt x="2104" y="921"/>
                  </a:cubicBezTo>
                  <a:cubicBezTo>
                    <a:pt x="2099" y="921"/>
                    <a:pt x="2094" y="921"/>
                    <a:pt x="2089" y="921"/>
                  </a:cubicBezTo>
                  <a:cubicBezTo>
                    <a:pt x="2086" y="920"/>
                    <a:pt x="2079" y="922"/>
                    <a:pt x="2080" y="916"/>
                  </a:cubicBezTo>
                  <a:cubicBezTo>
                    <a:pt x="2088" y="915"/>
                    <a:pt x="2089" y="919"/>
                    <a:pt x="2093" y="916"/>
                  </a:cubicBezTo>
                  <a:cubicBezTo>
                    <a:pt x="2097" y="912"/>
                    <a:pt x="2102" y="916"/>
                    <a:pt x="2105" y="916"/>
                  </a:cubicBezTo>
                  <a:cubicBezTo>
                    <a:pt x="2111" y="916"/>
                    <a:pt x="2117" y="915"/>
                    <a:pt x="2120" y="911"/>
                  </a:cubicBezTo>
                  <a:cubicBezTo>
                    <a:pt x="2120" y="912"/>
                    <a:pt x="2118" y="910"/>
                    <a:pt x="2120" y="910"/>
                  </a:cubicBezTo>
                  <a:cubicBezTo>
                    <a:pt x="2127" y="906"/>
                    <a:pt x="2135" y="914"/>
                    <a:pt x="2139" y="907"/>
                  </a:cubicBezTo>
                  <a:cubicBezTo>
                    <a:pt x="2129" y="905"/>
                    <a:pt x="2117" y="904"/>
                    <a:pt x="2106" y="905"/>
                  </a:cubicBezTo>
                  <a:cubicBezTo>
                    <a:pt x="2104" y="905"/>
                    <a:pt x="2103" y="907"/>
                    <a:pt x="2100" y="907"/>
                  </a:cubicBezTo>
                  <a:cubicBezTo>
                    <a:pt x="2097" y="906"/>
                    <a:pt x="2096" y="905"/>
                    <a:pt x="2093" y="905"/>
                  </a:cubicBezTo>
                  <a:cubicBezTo>
                    <a:pt x="2090" y="905"/>
                    <a:pt x="2086" y="905"/>
                    <a:pt x="2082" y="905"/>
                  </a:cubicBezTo>
                  <a:cubicBezTo>
                    <a:pt x="2081" y="905"/>
                    <a:pt x="2080" y="903"/>
                    <a:pt x="2081" y="903"/>
                  </a:cubicBezTo>
                  <a:cubicBezTo>
                    <a:pt x="2077" y="903"/>
                    <a:pt x="2070" y="905"/>
                    <a:pt x="2071" y="899"/>
                  </a:cubicBezTo>
                  <a:cubicBezTo>
                    <a:pt x="2085" y="897"/>
                    <a:pt x="2100" y="898"/>
                    <a:pt x="2114" y="897"/>
                  </a:cubicBezTo>
                  <a:cubicBezTo>
                    <a:pt x="2116" y="897"/>
                    <a:pt x="2117" y="896"/>
                    <a:pt x="2119" y="895"/>
                  </a:cubicBezTo>
                  <a:cubicBezTo>
                    <a:pt x="2123" y="895"/>
                    <a:pt x="2127" y="896"/>
                    <a:pt x="2130" y="895"/>
                  </a:cubicBezTo>
                  <a:cubicBezTo>
                    <a:pt x="2134" y="895"/>
                    <a:pt x="2138" y="897"/>
                    <a:pt x="2140" y="894"/>
                  </a:cubicBezTo>
                  <a:cubicBezTo>
                    <a:pt x="2134" y="895"/>
                    <a:pt x="2131" y="890"/>
                    <a:pt x="2124" y="889"/>
                  </a:cubicBezTo>
                  <a:cubicBezTo>
                    <a:pt x="2121" y="889"/>
                    <a:pt x="2118" y="890"/>
                    <a:pt x="2115" y="891"/>
                  </a:cubicBezTo>
                  <a:cubicBezTo>
                    <a:pt x="2111" y="891"/>
                    <a:pt x="2099" y="892"/>
                    <a:pt x="2099" y="892"/>
                  </a:cubicBezTo>
                  <a:cubicBezTo>
                    <a:pt x="2097" y="890"/>
                    <a:pt x="2095" y="891"/>
                    <a:pt x="2092" y="889"/>
                  </a:cubicBezTo>
                  <a:cubicBezTo>
                    <a:pt x="2089" y="887"/>
                    <a:pt x="2084" y="889"/>
                    <a:pt x="2081" y="886"/>
                  </a:cubicBezTo>
                  <a:cubicBezTo>
                    <a:pt x="2083" y="881"/>
                    <a:pt x="2095" y="887"/>
                    <a:pt x="2096" y="883"/>
                  </a:cubicBezTo>
                  <a:cubicBezTo>
                    <a:pt x="2089" y="880"/>
                    <a:pt x="2085" y="883"/>
                    <a:pt x="2077" y="883"/>
                  </a:cubicBezTo>
                  <a:cubicBezTo>
                    <a:pt x="2077" y="881"/>
                    <a:pt x="2078" y="881"/>
                    <a:pt x="2079" y="880"/>
                  </a:cubicBezTo>
                  <a:cubicBezTo>
                    <a:pt x="2076" y="881"/>
                    <a:pt x="2062" y="885"/>
                    <a:pt x="2062" y="883"/>
                  </a:cubicBezTo>
                  <a:cubicBezTo>
                    <a:pt x="2063" y="881"/>
                    <a:pt x="2063" y="880"/>
                    <a:pt x="2063" y="878"/>
                  </a:cubicBezTo>
                  <a:cubicBezTo>
                    <a:pt x="2068" y="878"/>
                    <a:pt x="2073" y="878"/>
                    <a:pt x="2079" y="878"/>
                  </a:cubicBezTo>
                  <a:cubicBezTo>
                    <a:pt x="2079" y="876"/>
                    <a:pt x="2079" y="875"/>
                    <a:pt x="2080" y="875"/>
                  </a:cubicBezTo>
                  <a:cubicBezTo>
                    <a:pt x="2086" y="872"/>
                    <a:pt x="2097" y="872"/>
                    <a:pt x="2108" y="872"/>
                  </a:cubicBezTo>
                  <a:cubicBezTo>
                    <a:pt x="2110" y="872"/>
                    <a:pt x="2115" y="875"/>
                    <a:pt x="2116" y="870"/>
                  </a:cubicBezTo>
                  <a:cubicBezTo>
                    <a:pt x="2106" y="868"/>
                    <a:pt x="2096" y="867"/>
                    <a:pt x="2087" y="868"/>
                  </a:cubicBezTo>
                  <a:cubicBezTo>
                    <a:pt x="2085" y="869"/>
                    <a:pt x="2085" y="870"/>
                    <a:pt x="2082" y="870"/>
                  </a:cubicBezTo>
                  <a:cubicBezTo>
                    <a:pt x="2083" y="870"/>
                    <a:pt x="2081" y="869"/>
                    <a:pt x="2081" y="868"/>
                  </a:cubicBezTo>
                  <a:cubicBezTo>
                    <a:pt x="2073" y="866"/>
                    <a:pt x="2071" y="868"/>
                    <a:pt x="2066" y="868"/>
                  </a:cubicBezTo>
                  <a:cubicBezTo>
                    <a:pt x="2061" y="869"/>
                    <a:pt x="2051" y="869"/>
                    <a:pt x="2050" y="867"/>
                  </a:cubicBezTo>
                  <a:cubicBezTo>
                    <a:pt x="2046" y="867"/>
                    <a:pt x="2046" y="872"/>
                    <a:pt x="2039" y="870"/>
                  </a:cubicBezTo>
                  <a:cubicBezTo>
                    <a:pt x="2041" y="868"/>
                    <a:pt x="2041" y="863"/>
                    <a:pt x="2041" y="859"/>
                  </a:cubicBezTo>
                  <a:cubicBezTo>
                    <a:pt x="2046" y="855"/>
                    <a:pt x="2050" y="857"/>
                    <a:pt x="2054" y="857"/>
                  </a:cubicBezTo>
                  <a:cubicBezTo>
                    <a:pt x="2057" y="858"/>
                    <a:pt x="2063" y="858"/>
                    <a:pt x="2067" y="857"/>
                  </a:cubicBezTo>
                  <a:cubicBezTo>
                    <a:pt x="2071" y="856"/>
                    <a:pt x="2070" y="857"/>
                    <a:pt x="2073" y="857"/>
                  </a:cubicBezTo>
                  <a:cubicBezTo>
                    <a:pt x="2081" y="859"/>
                    <a:pt x="2084" y="855"/>
                    <a:pt x="2089" y="854"/>
                  </a:cubicBezTo>
                  <a:cubicBezTo>
                    <a:pt x="2095" y="853"/>
                    <a:pt x="2102" y="855"/>
                    <a:pt x="2109" y="854"/>
                  </a:cubicBezTo>
                  <a:cubicBezTo>
                    <a:pt x="2113" y="854"/>
                    <a:pt x="2116" y="851"/>
                    <a:pt x="2120" y="851"/>
                  </a:cubicBezTo>
                  <a:cubicBezTo>
                    <a:pt x="2127" y="850"/>
                    <a:pt x="2132" y="850"/>
                    <a:pt x="2136" y="849"/>
                  </a:cubicBezTo>
                  <a:cubicBezTo>
                    <a:pt x="2139" y="849"/>
                    <a:pt x="2142" y="851"/>
                    <a:pt x="2144" y="848"/>
                  </a:cubicBezTo>
                  <a:cubicBezTo>
                    <a:pt x="2140" y="847"/>
                    <a:pt x="2132" y="848"/>
                    <a:pt x="2130" y="848"/>
                  </a:cubicBezTo>
                  <a:cubicBezTo>
                    <a:pt x="2129" y="848"/>
                    <a:pt x="2128" y="846"/>
                    <a:pt x="2128" y="846"/>
                  </a:cubicBezTo>
                  <a:cubicBezTo>
                    <a:pt x="2126" y="846"/>
                    <a:pt x="2123" y="848"/>
                    <a:pt x="2120" y="848"/>
                  </a:cubicBezTo>
                  <a:cubicBezTo>
                    <a:pt x="2118" y="848"/>
                    <a:pt x="2118" y="846"/>
                    <a:pt x="2115" y="846"/>
                  </a:cubicBezTo>
                  <a:cubicBezTo>
                    <a:pt x="2113" y="846"/>
                    <a:pt x="2112" y="848"/>
                    <a:pt x="2110" y="848"/>
                  </a:cubicBezTo>
                  <a:cubicBezTo>
                    <a:pt x="2111" y="848"/>
                    <a:pt x="2110" y="846"/>
                    <a:pt x="2109" y="846"/>
                  </a:cubicBezTo>
                  <a:cubicBezTo>
                    <a:pt x="2108" y="846"/>
                    <a:pt x="2107" y="846"/>
                    <a:pt x="2106" y="846"/>
                  </a:cubicBezTo>
                  <a:cubicBezTo>
                    <a:pt x="2097" y="846"/>
                    <a:pt x="2089" y="845"/>
                    <a:pt x="2085" y="845"/>
                  </a:cubicBezTo>
                  <a:cubicBezTo>
                    <a:pt x="2082" y="844"/>
                    <a:pt x="2077" y="845"/>
                    <a:pt x="2076" y="842"/>
                  </a:cubicBezTo>
                  <a:cubicBezTo>
                    <a:pt x="2077" y="834"/>
                    <a:pt x="2083" y="843"/>
                    <a:pt x="2085" y="838"/>
                  </a:cubicBezTo>
                  <a:cubicBezTo>
                    <a:pt x="2082" y="838"/>
                    <a:pt x="2082" y="834"/>
                    <a:pt x="2083" y="830"/>
                  </a:cubicBezTo>
                  <a:cubicBezTo>
                    <a:pt x="2086" y="830"/>
                    <a:pt x="2090" y="830"/>
                    <a:pt x="2094" y="830"/>
                  </a:cubicBezTo>
                  <a:cubicBezTo>
                    <a:pt x="2093" y="833"/>
                    <a:pt x="2090" y="834"/>
                    <a:pt x="2090" y="838"/>
                  </a:cubicBezTo>
                  <a:cubicBezTo>
                    <a:pt x="2095" y="837"/>
                    <a:pt x="2093" y="842"/>
                    <a:pt x="2096" y="843"/>
                  </a:cubicBezTo>
                  <a:cubicBezTo>
                    <a:pt x="2096" y="838"/>
                    <a:pt x="2113" y="842"/>
                    <a:pt x="2109" y="838"/>
                  </a:cubicBezTo>
                  <a:cubicBezTo>
                    <a:pt x="2103" y="839"/>
                    <a:pt x="2102" y="836"/>
                    <a:pt x="2103" y="830"/>
                  </a:cubicBezTo>
                  <a:cubicBezTo>
                    <a:pt x="2113" y="827"/>
                    <a:pt x="2135" y="831"/>
                    <a:pt x="2147" y="826"/>
                  </a:cubicBezTo>
                  <a:cubicBezTo>
                    <a:pt x="2147" y="826"/>
                    <a:pt x="2145" y="829"/>
                    <a:pt x="2145" y="829"/>
                  </a:cubicBezTo>
                  <a:cubicBezTo>
                    <a:pt x="2150" y="831"/>
                    <a:pt x="2159" y="829"/>
                    <a:pt x="2159" y="829"/>
                  </a:cubicBezTo>
                  <a:cubicBezTo>
                    <a:pt x="2161" y="828"/>
                    <a:pt x="2163" y="829"/>
                    <a:pt x="2164" y="829"/>
                  </a:cubicBezTo>
                  <a:cubicBezTo>
                    <a:pt x="2168" y="828"/>
                    <a:pt x="2171" y="827"/>
                    <a:pt x="2175" y="827"/>
                  </a:cubicBezTo>
                  <a:cubicBezTo>
                    <a:pt x="2181" y="828"/>
                    <a:pt x="2180" y="829"/>
                    <a:pt x="2182" y="827"/>
                  </a:cubicBezTo>
                  <a:cubicBezTo>
                    <a:pt x="2182" y="827"/>
                    <a:pt x="2185" y="827"/>
                    <a:pt x="2185" y="827"/>
                  </a:cubicBezTo>
                  <a:cubicBezTo>
                    <a:pt x="2191" y="827"/>
                    <a:pt x="2191" y="826"/>
                    <a:pt x="2196" y="826"/>
                  </a:cubicBezTo>
                  <a:cubicBezTo>
                    <a:pt x="2203" y="825"/>
                    <a:pt x="2207" y="831"/>
                    <a:pt x="2211" y="824"/>
                  </a:cubicBezTo>
                  <a:cubicBezTo>
                    <a:pt x="2195" y="825"/>
                    <a:pt x="2175" y="824"/>
                    <a:pt x="2165" y="822"/>
                  </a:cubicBezTo>
                  <a:cubicBezTo>
                    <a:pt x="2159" y="822"/>
                    <a:pt x="2156" y="824"/>
                    <a:pt x="2150" y="824"/>
                  </a:cubicBezTo>
                  <a:cubicBezTo>
                    <a:pt x="2141" y="825"/>
                    <a:pt x="2130" y="825"/>
                    <a:pt x="2121" y="824"/>
                  </a:cubicBezTo>
                  <a:cubicBezTo>
                    <a:pt x="2118" y="824"/>
                    <a:pt x="2116" y="822"/>
                    <a:pt x="2113" y="822"/>
                  </a:cubicBezTo>
                  <a:cubicBezTo>
                    <a:pt x="2110" y="823"/>
                    <a:pt x="2108" y="824"/>
                    <a:pt x="2105" y="824"/>
                  </a:cubicBezTo>
                  <a:cubicBezTo>
                    <a:pt x="2103" y="824"/>
                    <a:pt x="2100" y="823"/>
                    <a:pt x="2097" y="822"/>
                  </a:cubicBezTo>
                  <a:cubicBezTo>
                    <a:pt x="2094" y="822"/>
                    <a:pt x="2090" y="823"/>
                    <a:pt x="2086" y="822"/>
                  </a:cubicBezTo>
                  <a:cubicBezTo>
                    <a:pt x="2085" y="822"/>
                    <a:pt x="2077" y="825"/>
                    <a:pt x="2078" y="819"/>
                  </a:cubicBezTo>
                  <a:cubicBezTo>
                    <a:pt x="2092" y="817"/>
                    <a:pt x="2113" y="818"/>
                    <a:pt x="2126" y="818"/>
                  </a:cubicBezTo>
                  <a:cubicBezTo>
                    <a:pt x="2130" y="818"/>
                    <a:pt x="2134" y="819"/>
                    <a:pt x="2136" y="816"/>
                  </a:cubicBezTo>
                  <a:cubicBezTo>
                    <a:pt x="2135" y="816"/>
                    <a:pt x="2134" y="815"/>
                    <a:pt x="2135" y="813"/>
                  </a:cubicBezTo>
                  <a:cubicBezTo>
                    <a:pt x="2131" y="811"/>
                    <a:pt x="2130" y="816"/>
                    <a:pt x="2128" y="816"/>
                  </a:cubicBezTo>
                  <a:cubicBezTo>
                    <a:pt x="2126" y="817"/>
                    <a:pt x="2125" y="815"/>
                    <a:pt x="2123" y="815"/>
                  </a:cubicBezTo>
                  <a:cubicBezTo>
                    <a:pt x="2122" y="814"/>
                    <a:pt x="2121" y="817"/>
                    <a:pt x="2120" y="815"/>
                  </a:cubicBezTo>
                  <a:cubicBezTo>
                    <a:pt x="2124" y="815"/>
                    <a:pt x="2122" y="810"/>
                    <a:pt x="2125" y="810"/>
                  </a:cubicBezTo>
                  <a:cubicBezTo>
                    <a:pt x="2130" y="808"/>
                    <a:pt x="2135" y="808"/>
                    <a:pt x="2140" y="810"/>
                  </a:cubicBezTo>
                  <a:cubicBezTo>
                    <a:pt x="2140" y="808"/>
                    <a:pt x="2141" y="808"/>
                    <a:pt x="2143" y="808"/>
                  </a:cubicBezTo>
                  <a:cubicBezTo>
                    <a:pt x="2150" y="807"/>
                    <a:pt x="2152" y="808"/>
                    <a:pt x="2154" y="808"/>
                  </a:cubicBezTo>
                  <a:cubicBezTo>
                    <a:pt x="2161" y="810"/>
                    <a:pt x="2174" y="809"/>
                    <a:pt x="2181" y="808"/>
                  </a:cubicBezTo>
                  <a:cubicBezTo>
                    <a:pt x="2183" y="808"/>
                    <a:pt x="2183" y="807"/>
                    <a:pt x="2185" y="807"/>
                  </a:cubicBezTo>
                  <a:cubicBezTo>
                    <a:pt x="2186" y="807"/>
                    <a:pt x="2187" y="808"/>
                    <a:pt x="2189" y="808"/>
                  </a:cubicBezTo>
                  <a:cubicBezTo>
                    <a:pt x="2202" y="809"/>
                    <a:pt x="2218" y="809"/>
                    <a:pt x="2229" y="808"/>
                  </a:cubicBezTo>
                  <a:cubicBezTo>
                    <a:pt x="2231" y="808"/>
                    <a:pt x="2233" y="807"/>
                    <a:pt x="2234" y="807"/>
                  </a:cubicBezTo>
                  <a:cubicBezTo>
                    <a:pt x="2236" y="807"/>
                    <a:pt x="2236" y="808"/>
                    <a:pt x="2239" y="808"/>
                  </a:cubicBezTo>
                  <a:cubicBezTo>
                    <a:pt x="2247" y="809"/>
                    <a:pt x="2240" y="806"/>
                    <a:pt x="2244" y="805"/>
                  </a:cubicBezTo>
                  <a:cubicBezTo>
                    <a:pt x="2248" y="809"/>
                    <a:pt x="2258" y="808"/>
                    <a:pt x="2266" y="808"/>
                  </a:cubicBezTo>
                  <a:cubicBezTo>
                    <a:pt x="2266" y="805"/>
                    <a:pt x="2268" y="805"/>
                    <a:pt x="2270" y="803"/>
                  </a:cubicBezTo>
                  <a:cubicBezTo>
                    <a:pt x="2263" y="805"/>
                    <a:pt x="2259" y="802"/>
                    <a:pt x="2254" y="802"/>
                  </a:cubicBezTo>
                  <a:cubicBezTo>
                    <a:pt x="2254" y="802"/>
                    <a:pt x="2254" y="803"/>
                    <a:pt x="2254" y="803"/>
                  </a:cubicBezTo>
                  <a:cubicBezTo>
                    <a:pt x="2253" y="804"/>
                    <a:pt x="2252" y="802"/>
                    <a:pt x="2252" y="802"/>
                  </a:cubicBezTo>
                  <a:cubicBezTo>
                    <a:pt x="2251" y="802"/>
                    <a:pt x="2250" y="804"/>
                    <a:pt x="2249" y="803"/>
                  </a:cubicBezTo>
                  <a:cubicBezTo>
                    <a:pt x="2246" y="803"/>
                    <a:pt x="2247" y="802"/>
                    <a:pt x="2246" y="803"/>
                  </a:cubicBezTo>
                  <a:cubicBezTo>
                    <a:pt x="2243" y="806"/>
                    <a:pt x="2231" y="802"/>
                    <a:pt x="2231" y="802"/>
                  </a:cubicBezTo>
                  <a:cubicBezTo>
                    <a:pt x="2229" y="801"/>
                    <a:pt x="2223" y="801"/>
                    <a:pt x="2220" y="802"/>
                  </a:cubicBezTo>
                  <a:cubicBezTo>
                    <a:pt x="2219" y="802"/>
                    <a:pt x="2220" y="806"/>
                    <a:pt x="2218" y="805"/>
                  </a:cubicBezTo>
                  <a:cubicBezTo>
                    <a:pt x="2221" y="800"/>
                    <a:pt x="2216" y="804"/>
                    <a:pt x="2214" y="803"/>
                  </a:cubicBezTo>
                  <a:cubicBezTo>
                    <a:pt x="2210" y="803"/>
                    <a:pt x="2207" y="801"/>
                    <a:pt x="2202" y="802"/>
                  </a:cubicBezTo>
                  <a:cubicBezTo>
                    <a:pt x="2199" y="802"/>
                    <a:pt x="2197" y="806"/>
                    <a:pt x="2194" y="805"/>
                  </a:cubicBezTo>
                  <a:cubicBezTo>
                    <a:pt x="2191" y="803"/>
                    <a:pt x="2188" y="800"/>
                    <a:pt x="2185" y="800"/>
                  </a:cubicBezTo>
                  <a:cubicBezTo>
                    <a:pt x="2184" y="800"/>
                    <a:pt x="2184" y="799"/>
                    <a:pt x="2183" y="799"/>
                  </a:cubicBezTo>
                  <a:cubicBezTo>
                    <a:pt x="2177" y="797"/>
                    <a:pt x="2171" y="800"/>
                    <a:pt x="2166" y="800"/>
                  </a:cubicBezTo>
                  <a:cubicBezTo>
                    <a:pt x="2163" y="800"/>
                    <a:pt x="2162" y="799"/>
                    <a:pt x="2159" y="799"/>
                  </a:cubicBezTo>
                  <a:cubicBezTo>
                    <a:pt x="2154" y="798"/>
                    <a:pt x="2148" y="799"/>
                    <a:pt x="2142" y="799"/>
                  </a:cubicBezTo>
                  <a:cubicBezTo>
                    <a:pt x="2139" y="798"/>
                    <a:pt x="2138" y="797"/>
                    <a:pt x="2137" y="799"/>
                  </a:cubicBezTo>
                  <a:cubicBezTo>
                    <a:pt x="2136" y="800"/>
                    <a:pt x="2131" y="797"/>
                    <a:pt x="2131" y="797"/>
                  </a:cubicBezTo>
                  <a:cubicBezTo>
                    <a:pt x="2131" y="797"/>
                    <a:pt x="2130" y="798"/>
                    <a:pt x="2129" y="799"/>
                  </a:cubicBezTo>
                  <a:cubicBezTo>
                    <a:pt x="2124" y="800"/>
                    <a:pt x="2123" y="797"/>
                    <a:pt x="2121" y="797"/>
                  </a:cubicBezTo>
                  <a:cubicBezTo>
                    <a:pt x="2121" y="797"/>
                    <a:pt x="2120" y="799"/>
                    <a:pt x="2119" y="799"/>
                  </a:cubicBezTo>
                  <a:cubicBezTo>
                    <a:pt x="2113" y="801"/>
                    <a:pt x="2105" y="797"/>
                    <a:pt x="2103" y="797"/>
                  </a:cubicBezTo>
                  <a:cubicBezTo>
                    <a:pt x="2098" y="796"/>
                    <a:pt x="2095" y="798"/>
                    <a:pt x="2092" y="799"/>
                  </a:cubicBezTo>
                  <a:cubicBezTo>
                    <a:pt x="2084" y="800"/>
                    <a:pt x="2072" y="798"/>
                    <a:pt x="2068" y="797"/>
                  </a:cubicBezTo>
                  <a:cubicBezTo>
                    <a:pt x="2066" y="797"/>
                    <a:pt x="2060" y="799"/>
                    <a:pt x="2062" y="794"/>
                  </a:cubicBezTo>
                  <a:cubicBezTo>
                    <a:pt x="2065" y="790"/>
                    <a:pt x="2071" y="794"/>
                    <a:pt x="2075" y="794"/>
                  </a:cubicBezTo>
                  <a:cubicBezTo>
                    <a:pt x="2078" y="794"/>
                    <a:pt x="2081" y="794"/>
                    <a:pt x="2084" y="794"/>
                  </a:cubicBezTo>
                  <a:cubicBezTo>
                    <a:pt x="2085" y="791"/>
                    <a:pt x="2082" y="790"/>
                    <a:pt x="2085" y="789"/>
                  </a:cubicBezTo>
                  <a:cubicBezTo>
                    <a:pt x="2085" y="791"/>
                    <a:pt x="2087" y="790"/>
                    <a:pt x="2089" y="791"/>
                  </a:cubicBezTo>
                  <a:cubicBezTo>
                    <a:pt x="2096" y="792"/>
                    <a:pt x="2095" y="791"/>
                    <a:pt x="2100" y="791"/>
                  </a:cubicBezTo>
                  <a:cubicBezTo>
                    <a:pt x="2110" y="790"/>
                    <a:pt x="2125" y="791"/>
                    <a:pt x="2129" y="792"/>
                  </a:cubicBezTo>
                  <a:cubicBezTo>
                    <a:pt x="2136" y="794"/>
                    <a:pt x="2138" y="789"/>
                    <a:pt x="2142" y="789"/>
                  </a:cubicBezTo>
                  <a:cubicBezTo>
                    <a:pt x="2142" y="789"/>
                    <a:pt x="2144" y="791"/>
                    <a:pt x="2145" y="791"/>
                  </a:cubicBezTo>
                  <a:cubicBezTo>
                    <a:pt x="2152" y="792"/>
                    <a:pt x="2159" y="790"/>
                    <a:pt x="2165" y="791"/>
                  </a:cubicBezTo>
                  <a:cubicBezTo>
                    <a:pt x="2165" y="785"/>
                    <a:pt x="2158" y="788"/>
                    <a:pt x="2155" y="788"/>
                  </a:cubicBezTo>
                  <a:cubicBezTo>
                    <a:pt x="2147" y="787"/>
                    <a:pt x="2140" y="787"/>
                    <a:pt x="2136" y="786"/>
                  </a:cubicBezTo>
                  <a:cubicBezTo>
                    <a:pt x="2129" y="785"/>
                    <a:pt x="2126" y="788"/>
                    <a:pt x="2121" y="788"/>
                  </a:cubicBezTo>
                  <a:cubicBezTo>
                    <a:pt x="2118" y="788"/>
                    <a:pt x="2118" y="786"/>
                    <a:pt x="2115" y="786"/>
                  </a:cubicBezTo>
                  <a:cubicBezTo>
                    <a:pt x="2110" y="785"/>
                    <a:pt x="2103" y="785"/>
                    <a:pt x="2097" y="786"/>
                  </a:cubicBezTo>
                  <a:cubicBezTo>
                    <a:pt x="2095" y="786"/>
                    <a:pt x="2095" y="788"/>
                    <a:pt x="2093" y="788"/>
                  </a:cubicBezTo>
                  <a:cubicBezTo>
                    <a:pt x="2087" y="787"/>
                    <a:pt x="2082" y="785"/>
                    <a:pt x="2077" y="784"/>
                  </a:cubicBezTo>
                  <a:cubicBezTo>
                    <a:pt x="2073" y="784"/>
                    <a:pt x="2068" y="784"/>
                    <a:pt x="2064" y="784"/>
                  </a:cubicBezTo>
                  <a:cubicBezTo>
                    <a:pt x="2062" y="784"/>
                    <a:pt x="2054" y="787"/>
                    <a:pt x="2056" y="781"/>
                  </a:cubicBezTo>
                  <a:cubicBezTo>
                    <a:pt x="2066" y="779"/>
                    <a:pt x="2078" y="781"/>
                    <a:pt x="2082" y="776"/>
                  </a:cubicBezTo>
                  <a:cubicBezTo>
                    <a:pt x="2075" y="775"/>
                    <a:pt x="2065" y="779"/>
                    <a:pt x="2061" y="775"/>
                  </a:cubicBezTo>
                  <a:cubicBezTo>
                    <a:pt x="2062" y="773"/>
                    <a:pt x="2065" y="773"/>
                    <a:pt x="2066" y="772"/>
                  </a:cubicBezTo>
                  <a:cubicBezTo>
                    <a:pt x="2089" y="770"/>
                    <a:pt x="2099" y="771"/>
                    <a:pt x="2121" y="770"/>
                  </a:cubicBezTo>
                  <a:cubicBezTo>
                    <a:pt x="2121" y="765"/>
                    <a:pt x="2114" y="767"/>
                    <a:pt x="2111" y="767"/>
                  </a:cubicBezTo>
                  <a:cubicBezTo>
                    <a:pt x="2106" y="767"/>
                    <a:pt x="2102" y="767"/>
                    <a:pt x="2097" y="767"/>
                  </a:cubicBezTo>
                  <a:cubicBezTo>
                    <a:pt x="2095" y="767"/>
                    <a:pt x="2095" y="766"/>
                    <a:pt x="2092" y="765"/>
                  </a:cubicBezTo>
                  <a:cubicBezTo>
                    <a:pt x="2085" y="765"/>
                    <a:pt x="2072" y="766"/>
                    <a:pt x="2071" y="759"/>
                  </a:cubicBezTo>
                  <a:cubicBezTo>
                    <a:pt x="2094" y="756"/>
                    <a:pt x="2126" y="757"/>
                    <a:pt x="2149" y="759"/>
                  </a:cubicBezTo>
                  <a:cubicBezTo>
                    <a:pt x="2150" y="757"/>
                    <a:pt x="2152" y="756"/>
                    <a:pt x="2154" y="754"/>
                  </a:cubicBezTo>
                  <a:cubicBezTo>
                    <a:pt x="2180" y="754"/>
                    <a:pt x="2198" y="757"/>
                    <a:pt x="2221" y="754"/>
                  </a:cubicBezTo>
                  <a:cubicBezTo>
                    <a:pt x="2223" y="754"/>
                    <a:pt x="2226" y="755"/>
                    <a:pt x="2226" y="753"/>
                  </a:cubicBezTo>
                  <a:cubicBezTo>
                    <a:pt x="2214" y="752"/>
                    <a:pt x="2201" y="754"/>
                    <a:pt x="2189" y="753"/>
                  </a:cubicBezTo>
                  <a:cubicBezTo>
                    <a:pt x="2183" y="752"/>
                    <a:pt x="2186" y="752"/>
                    <a:pt x="2183" y="753"/>
                  </a:cubicBezTo>
                  <a:cubicBezTo>
                    <a:pt x="2172" y="755"/>
                    <a:pt x="2158" y="752"/>
                    <a:pt x="2152" y="751"/>
                  </a:cubicBezTo>
                  <a:cubicBezTo>
                    <a:pt x="2144" y="750"/>
                    <a:pt x="2136" y="751"/>
                    <a:pt x="2128" y="751"/>
                  </a:cubicBezTo>
                  <a:cubicBezTo>
                    <a:pt x="2126" y="751"/>
                    <a:pt x="2126" y="750"/>
                    <a:pt x="2123" y="750"/>
                  </a:cubicBezTo>
                  <a:cubicBezTo>
                    <a:pt x="2116" y="748"/>
                    <a:pt x="2113" y="752"/>
                    <a:pt x="2110" y="750"/>
                  </a:cubicBezTo>
                  <a:cubicBezTo>
                    <a:pt x="2108" y="746"/>
                    <a:pt x="2097" y="753"/>
                    <a:pt x="2101" y="745"/>
                  </a:cubicBezTo>
                  <a:cubicBezTo>
                    <a:pt x="2109" y="745"/>
                    <a:pt x="2117" y="745"/>
                    <a:pt x="2125" y="745"/>
                  </a:cubicBezTo>
                  <a:cubicBezTo>
                    <a:pt x="2127" y="745"/>
                    <a:pt x="2131" y="744"/>
                    <a:pt x="2128" y="743"/>
                  </a:cubicBezTo>
                  <a:cubicBezTo>
                    <a:pt x="2126" y="743"/>
                    <a:pt x="2124" y="743"/>
                    <a:pt x="2122" y="743"/>
                  </a:cubicBezTo>
                  <a:cubicBezTo>
                    <a:pt x="2122" y="740"/>
                    <a:pt x="2121" y="741"/>
                    <a:pt x="2119" y="740"/>
                  </a:cubicBezTo>
                  <a:cubicBezTo>
                    <a:pt x="2115" y="739"/>
                    <a:pt x="2110" y="739"/>
                    <a:pt x="2105" y="738"/>
                  </a:cubicBezTo>
                  <a:cubicBezTo>
                    <a:pt x="2102" y="738"/>
                    <a:pt x="2102" y="737"/>
                    <a:pt x="2098" y="737"/>
                  </a:cubicBezTo>
                  <a:cubicBezTo>
                    <a:pt x="2095" y="737"/>
                    <a:pt x="2091" y="739"/>
                    <a:pt x="2089" y="738"/>
                  </a:cubicBezTo>
                  <a:cubicBezTo>
                    <a:pt x="2087" y="738"/>
                    <a:pt x="2086" y="737"/>
                    <a:pt x="2084" y="737"/>
                  </a:cubicBezTo>
                  <a:cubicBezTo>
                    <a:pt x="2081" y="736"/>
                    <a:pt x="2078" y="735"/>
                    <a:pt x="2076" y="735"/>
                  </a:cubicBezTo>
                  <a:cubicBezTo>
                    <a:pt x="2074" y="735"/>
                    <a:pt x="2072" y="737"/>
                    <a:pt x="2071" y="737"/>
                  </a:cubicBezTo>
                  <a:cubicBezTo>
                    <a:pt x="2071" y="737"/>
                    <a:pt x="2069" y="734"/>
                    <a:pt x="2066" y="735"/>
                  </a:cubicBezTo>
                  <a:cubicBezTo>
                    <a:pt x="2065" y="739"/>
                    <a:pt x="2071" y="740"/>
                    <a:pt x="2064" y="740"/>
                  </a:cubicBezTo>
                  <a:cubicBezTo>
                    <a:pt x="2062" y="741"/>
                    <a:pt x="2065" y="737"/>
                    <a:pt x="2065" y="737"/>
                  </a:cubicBezTo>
                  <a:cubicBezTo>
                    <a:pt x="2062" y="735"/>
                    <a:pt x="2058" y="737"/>
                    <a:pt x="2055" y="735"/>
                  </a:cubicBezTo>
                  <a:cubicBezTo>
                    <a:pt x="2055" y="735"/>
                    <a:pt x="2055" y="732"/>
                    <a:pt x="2055" y="732"/>
                  </a:cubicBezTo>
                  <a:cubicBezTo>
                    <a:pt x="2055" y="732"/>
                    <a:pt x="2053" y="732"/>
                    <a:pt x="2052" y="732"/>
                  </a:cubicBezTo>
                  <a:cubicBezTo>
                    <a:pt x="2050" y="732"/>
                    <a:pt x="2049" y="731"/>
                    <a:pt x="2047" y="730"/>
                  </a:cubicBezTo>
                  <a:cubicBezTo>
                    <a:pt x="2044" y="730"/>
                    <a:pt x="2047" y="727"/>
                    <a:pt x="2046" y="724"/>
                  </a:cubicBezTo>
                  <a:cubicBezTo>
                    <a:pt x="2045" y="723"/>
                    <a:pt x="2042" y="724"/>
                    <a:pt x="2043" y="723"/>
                  </a:cubicBezTo>
                  <a:cubicBezTo>
                    <a:pt x="2047" y="722"/>
                    <a:pt x="2050" y="722"/>
                    <a:pt x="2052" y="719"/>
                  </a:cubicBezTo>
                  <a:cubicBezTo>
                    <a:pt x="2046" y="719"/>
                    <a:pt x="2040" y="719"/>
                    <a:pt x="2033" y="719"/>
                  </a:cubicBezTo>
                  <a:cubicBezTo>
                    <a:pt x="2029" y="725"/>
                    <a:pt x="2022" y="723"/>
                    <a:pt x="2014" y="724"/>
                  </a:cubicBezTo>
                  <a:cubicBezTo>
                    <a:pt x="2012" y="725"/>
                    <a:pt x="2011" y="726"/>
                    <a:pt x="2009" y="726"/>
                  </a:cubicBezTo>
                  <a:cubicBezTo>
                    <a:pt x="2006" y="726"/>
                    <a:pt x="2005" y="725"/>
                    <a:pt x="2002" y="724"/>
                  </a:cubicBezTo>
                  <a:cubicBezTo>
                    <a:pt x="2000" y="724"/>
                    <a:pt x="1996" y="725"/>
                    <a:pt x="1996" y="723"/>
                  </a:cubicBezTo>
                  <a:cubicBezTo>
                    <a:pt x="1999" y="718"/>
                    <a:pt x="2012" y="721"/>
                    <a:pt x="2016" y="718"/>
                  </a:cubicBezTo>
                  <a:cubicBezTo>
                    <a:pt x="2005" y="715"/>
                    <a:pt x="1991" y="716"/>
                    <a:pt x="1979" y="715"/>
                  </a:cubicBezTo>
                  <a:cubicBezTo>
                    <a:pt x="1981" y="710"/>
                    <a:pt x="1980" y="710"/>
                    <a:pt x="1977" y="707"/>
                  </a:cubicBezTo>
                  <a:cubicBezTo>
                    <a:pt x="1984" y="705"/>
                    <a:pt x="1990" y="703"/>
                    <a:pt x="1997" y="702"/>
                  </a:cubicBezTo>
                  <a:cubicBezTo>
                    <a:pt x="1998" y="702"/>
                    <a:pt x="2000" y="702"/>
                    <a:pt x="2000" y="700"/>
                  </a:cubicBezTo>
                  <a:cubicBezTo>
                    <a:pt x="1989" y="703"/>
                    <a:pt x="1976" y="702"/>
                    <a:pt x="1965" y="704"/>
                  </a:cubicBezTo>
                  <a:cubicBezTo>
                    <a:pt x="1963" y="704"/>
                    <a:pt x="1963" y="705"/>
                    <a:pt x="1961" y="705"/>
                  </a:cubicBezTo>
                  <a:cubicBezTo>
                    <a:pt x="1958" y="706"/>
                    <a:pt x="1957" y="705"/>
                    <a:pt x="1955" y="707"/>
                  </a:cubicBezTo>
                  <a:cubicBezTo>
                    <a:pt x="1952" y="710"/>
                    <a:pt x="1939" y="705"/>
                    <a:pt x="1939" y="705"/>
                  </a:cubicBezTo>
                  <a:cubicBezTo>
                    <a:pt x="1936" y="705"/>
                    <a:pt x="1932" y="706"/>
                    <a:pt x="1929" y="704"/>
                  </a:cubicBezTo>
                  <a:cubicBezTo>
                    <a:pt x="1921" y="711"/>
                    <a:pt x="1908" y="704"/>
                    <a:pt x="1897" y="707"/>
                  </a:cubicBezTo>
                  <a:cubicBezTo>
                    <a:pt x="1897" y="705"/>
                    <a:pt x="1896" y="705"/>
                    <a:pt x="1894" y="705"/>
                  </a:cubicBezTo>
                  <a:cubicBezTo>
                    <a:pt x="1894" y="703"/>
                    <a:pt x="1894" y="701"/>
                    <a:pt x="1894" y="699"/>
                  </a:cubicBezTo>
                  <a:cubicBezTo>
                    <a:pt x="1892" y="699"/>
                    <a:pt x="1889" y="699"/>
                    <a:pt x="1889" y="697"/>
                  </a:cubicBezTo>
                  <a:cubicBezTo>
                    <a:pt x="1898" y="696"/>
                    <a:pt x="1899" y="702"/>
                    <a:pt x="1908" y="700"/>
                  </a:cubicBezTo>
                  <a:cubicBezTo>
                    <a:pt x="1909" y="698"/>
                    <a:pt x="1908" y="696"/>
                    <a:pt x="1910" y="696"/>
                  </a:cubicBezTo>
                  <a:cubicBezTo>
                    <a:pt x="1913" y="695"/>
                    <a:pt x="1914" y="697"/>
                    <a:pt x="1917" y="697"/>
                  </a:cubicBezTo>
                  <a:cubicBezTo>
                    <a:pt x="1917" y="697"/>
                    <a:pt x="1917" y="694"/>
                    <a:pt x="1918" y="694"/>
                  </a:cubicBezTo>
                  <a:cubicBezTo>
                    <a:pt x="1918" y="694"/>
                    <a:pt x="1919" y="695"/>
                    <a:pt x="1920" y="696"/>
                  </a:cubicBezTo>
                  <a:cubicBezTo>
                    <a:pt x="1924" y="697"/>
                    <a:pt x="1925" y="694"/>
                    <a:pt x="1928" y="694"/>
                  </a:cubicBezTo>
                  <a:cubicBezTo>
                    <a:pt x="1931" y="694"/>
                    <a:pt x="1935" y="696"/>
                    <a:pt x="1938" y="692"/>
                  </a:cubicBezTo>
                  <a:cubicBezTo>
                    <a:pt x="1937" y="692"/>
                    <a:pt x="1936" y="691"/>
                    <a:pt x="1936" y="689"/>
                  </a:cubicBezTo>
                  <a:cubicBezTo>
                    <a:pt x="1940" y="692"/>
                    <a:pt x="1942" y="688"/>
                    <a:pt x="1943" y="686"/>
                  </a:cubicBezTo>
                  <a:cubicBezTo>
                    <a:pt x="1945" y="682"/>
                    <a:pt x="1947" y="685"/>
                    <a:pt x="1949" y="683"/>
                  </a:cubicBezTo>
                  <a:cubicBezTo>
                    <a:pt x="1950" y="682"/>
                    <a:pt x="1949" y="679"/>
                    <a:pt x="1951" y="680"/>
                  </a:cubicBezTo>
                  <a:cubicBezTo>
                    <a:pt x="1957" y="680"/>
                    <a:pt x="1960" y="679"/>
                    <a:pt x="1964" y="678"/>
                  </a:cubicBezTo>
                  <a:cubicBezTo>
                    <a:pt x="1965" y="674"/>
                    <a:pt x="1962" y="673"/>
                    <a:pt x="1961" y="670"/>
                  </a:cubicBezTo>
                  <a:cubicBezTo>
                    <a:pt x="1974" y="667"/>
                    <a:pt x="1984" y="663"/>
                    <a:pt x="1999" y="662"/>
                  </a:cubicBezTo>
                  <a:cubicBezTo>
                    <a:pt x="1998" y="658"/>
                    <a:pt x="2005" y="661"/>
                    <a:pt x="2005" y="658"/>
                  </a:cubicBezTo>
                  <a:cubicBezTo>
                    <a:pt x="1998" y="659"/>
                    <a:pt x="1990" y="661"/>
                    <a:pt x="1983" y="661"/>
                  </a:cubicBezTo>
                  <a:cubicBezTo>
                    <a:pt x="1980" y="661"/>
                    <a:pt x="1976" y="662"/>
                    <a:pt x="1975" y="659"/>
                  </a:cubicBezTo>
                  <a:cubicBezTo>
                    <a:pt x="1979" y="654"/>
                    <a:pt x="1993" y="656"/>
                    <a:pt x="1996" y="653"/>
                  </a:cubicBezTo>
                  <a:cubicBezTo>
                    <a:pt x="1996" y="652"/>
                    <a:pt x="1999" y="653"/>
                    <a:pt x="1999" y="653"/>
                  </a:cubicBezTo>
                  <a:cubicBezTo>
                    <a:pt x="2003" y="652"/>
                    <a:pt x="2010" y="650"/>
                    <a:pt x="2012" y="650"/>
                  </a:cubicBezTo>
                  <a:cubicBezTo>
                    <a:pt x="2013" y="649"/>
                    <a:pt x="2015" y="650"/>
                    <a:pt x="2015" y="648"/>
                  </a:cubicBezTo>
                  <a:cubicBezTo>
                    <a:pt x="2012" y="647"/>
                    <a:pt x="2017" y="646"/>
                    <a:pt x="2017" y="645"/>
                  </a:cubicBezTo>
                  <a:cubicBezTo>
                    <a:pt x="2018" y="643"/>
                    <a:pt x="2016" y="641"/>
                    <a:pt x="2016" y="640"/>
                  </a:cubicBezTo>
                  <a:cubicBezTo>
                    <a:pt x="2016" y="640"/>
                    <a:pt x="2019" y="638"/>
                    <a:pt x="2018" y="635"/>
                  </a:cubicBezTo>
                  <a:cubicBezTo>
                    <a:pt x="2014" y="635"/>
                    <a:pt x="2014" y="637"/>
                    <a:pt x="2013" y="639"/>
                  </a:cubicBezTo>
                  <a:cubicBezTo>
                    <a:pt x="2008" y="635"/>
                    <a:pt x="1999" y="638"/>
                    <a:pt x="1996" y="639"/>
                  </a:cubicBezTo>
                  <a:cubicBezTo>
                    <a:pt x="1993" y="639"/>
                    <a:pt x="1992" y="638"/>
                    <a:pt x="1990" y="640"/>
                  </a:cubicBezTo>
                  <a:cubicBezTo>
                    <a:pt x="1988" y="642"/>
                    <a:pt x="1976" y="641"/>
                    <a:pt x="1977" y="637"/>
                  </a:cubicBezTo>
                  <a:cubicBezTo>
                    <a:pt x="1983" y="635"/>
                    <a:pt x="1998" y="634"/>
                    <a:pt x="2003" y="632"/>
                  </a:cubicBezTo>
                  <a:cubicBezTo>
                    <a:pt x="2007" y="631"/>
                    <a:pt x="2010" y="630"/>
                    <a:pt x="2013" y="629"/>
                  </a:cubicBezTo>
                  <a:cubicBezTo>
                    <a:pt x="2015" y="629"/>
                    <a:pt x="2015" y="631"/>
                    <a:pt x="2018" y="631"/>
                  </a:cubicBezTo>
                  <a:cubicBezTo>
                    <a:pt x="2018" y="631"/>
                    <a:pt x="2018" y="629"/>
                    <a:pt x="2019" y="629"/>
                  </a:cubicBezTo>
                  <a:cubicBezTo>
                    <a:pt x="2022" y="628"/>
                    <a:pt x="2023" y="628"/>
                    <a:pt x="2024" y="627"/>
                  </a:cubicBezTo>
                  <a:cubicBezTo>
                    <a:pt x="2027" y="626"/>
                    <a:pt x="2031" y="625"/>
                    <a:pt x="2033" y="624"/>
                  </a:cubicBezTo>
                  <a:cubicBezTo>
                    <a:pt x="2042" y="622"/>
                    <a:pt x="2034" y="625"/>
                    <a:pt x="2033" y="621"/>
                  </a:cubicBezTo>
                  <a:cubicBezTo>
                    <a:pt x="2043" y="625"/>
                    <a:pt x="2053" y="621"/>
                    <a:pt x="2065" y="621"/>
                  </a:cubicBezTo>
                  <a:cubicBezTo>
                    <a:pt x="2067" y="619"/>
                    <a:pt x="2071" y="618"/>
                    <a:pt x="2070" y="613"/>
                  </a:cubicBezTo>
                  <a:cubicBezTo>
                    <a:pt x="2050" y="617"/>
                    <a:pt x="2020" y="619"/>
                    <a:pt x="2004" y="623"/>
                  </a:cubicBezTo>
                  <a:cubicBezTo>
                    <a:pt x="2002" y="623"/>
                    <a:pt x="2000" y="622"/>
                    <a:pt x="1999" y="623"/>
                  </a:cubicBezTo>
                  <a:cubicBezTo>
                    <a:pt x="1996" y="623"/>
                    <a:pt x="1997" y="624"/>
                    <a:pt x="1996" y="623"/>
                  </a:cubicBezTo>
                  <a:cubicBezTo>
                    <a:pt x="1994" y="622"/>
                    <a:pt x="1990" y="624"/>
                    <a:pt x="1991" y="621"/>
                  </a:cubicBezTo>
                  <a:cubicBezTo>
                    <a:pt x="1991" y="616"/>
                    <a:pt x="1997" y="619"/>
                    <a:pt x="1999" y="618"/>
                  </a:cubicBezTo>
                  <a:cubicBezTo>
                    <a:pt x="1999" y="618"/>
                    <a:pt x="1999" y="616"/>
                    <a:pt x="1999" y="616"/>
                  </a:cubicBezTo>
                  <a:cubicBezTo>
                    <a:pt x="1999" y="616"/>
                    <a:pt x="2002" y="616"/>
                    <a:pt x="2002" y="616"/>
                  </a:cubicBezTo>
                  <a:cubicBezTo>
                    <a:pt x="2007" y="615"/>
                    <a:pt x="2015" y="615"/>
                    <a:pt x="2017" y="613"/>
                  </a:cubicBezTo>
                  <a:cubicBezTo>
                    <a:pt x="2021" y="611"/>
                    <a:pt x="2021" y="614"/>
                    <a:pt x="2023" y="613"/>
                  </a:cubicBezTo>
                  <a:cubicBezTo>
                    <a:pt x="2024" y="613"/>
                    <a:pt x="2025" y="610"/>
                    <a:pt x="2027" y="610"/>
                  </a:cubicBezTo>
                  <a:cubicBezTo>
                    <a:pt x="2032" y="609"/>
                    <a:pt x="2040" y="609"/>
                    <a:pt x="2042" y="607"/>
                  </a:cubicBezTo>
                  <a:cubicBezTo>
                    <a:pt x="2044" y="604"/>
                    <a:pt x="2054" y="609"/>
                    <a:pt x="2058" y="607"/>
                  </a:cubicBezTo>
                  <a:cubicBezTo>
                    <a:pt x="2058" y="604"/>
                    <a:pt x="2063" y="606"/>
                    <a:pt x="2063" y="602"/>
                  </a:cubicBezTo>
                  <a:cubicBezTo>
                    <a:pt x="2055" y="600"/>
                    <a:pt x="2047" y="605"/>
                    <a:pt x="2042" y="604"/>
                  </a:cubicBezTo>
                  <a:cubicBezTo>
                    <a:pt x="2038" y="603"/>
                    <a:pt x="2040" y="603"/>
                    <a:pt x="2037" y="604"/>
                  </a:cubicBezTo>
                  <a:cubicBezTo>
                    <a:pt x="2033" y="604"/>
                    <a:pt x="2035" y="602"/>
                    <a:pt x="2034" y="600"/>
                  </a:cubicBezTo>
                  <a:cubicBezTo>
                    <a:pt x="2033" y="600"/>
                    <a:pt x="2031" y="601"/>
                    <a:pt x="2030" y="600"/>
                  </a:cubicBezTo>
                  <a:cubicBezTo>
                    <a:pt x="2025" y="600"/>
                    <a:pt x="2025" y="603"/>
                    <a:pt x="2022" y="600"/>
                  </a:cubicBezTo>
                  <a:cubicBezTo>
                    <a:pt x="2022" y="600"/>
                    <a:pt x="2020" y="601"/>
                    <a:pt x="2019" y="600"/>
                  </a:cubicBezTo>
                  <a:cubicBezTo>
                    <a:pt x="2014" y="600"/>
                    <a:pt x="2013" y="599"/>
                    <a:pt x="2009" y="599"/>
                  </a:cubicBezTo>
                  <a:cubicBezTo>
                    <a:pt x="2003" y="598"/>
                    <a:pt x="1998" y="600"/>
                    <a:pt x="1995" y="600"/>
                  </a:cubicBezTo>
                  <a:cubicBezTo>
                    <a:pt x="1992" y="601"/>
                    <a:pt x="1988" y="602"/>
                    <a:pt x="1985" y="599"/>
                  </a:cubicBezTo>
                  <a:cubicBezTo>
                    <a:pt x="1987" y="596"/>
                    <a:pt x="1989" y="594"/>
                    <a:pt x="1992" y="593"/>
                  </a:cubicBezTo>
                  <a:cubicBezTo>
                    <a:pt x="1993" y="596"/>
                    <a:pt x="2000" y="593"/>
                    <a:pt x="2003" y="594"/>
                  </a:cubicBezTo>
                  <a:cubicBezTo>
                    <a:pt x="2006" y="590"/>
                    <a:pt x="1995" y="590"/>
                    <a:pt x="2000" y="588"/>
                  </a:cubicBezTo>
                  <a:cubicBezTo>
                    <a:pt x="2004" y="592"/>
                    <a:pt x="2008" y="587"/>
                    <a:pt x="2012" y="588"/>
                  </a:cubicBezTo>
                  <a:cubicBezTo>
                    <a:pt x="2012" y="588"/>
                    <a:pt x="2011" y="593"/>
                    <a:pt x="2015" y="591"/>
                  </a:cubicBezTo>
                  <a:cubicBezTo>
                    <a:pt x="2020" y="590"/>
                    <a:pt x="2015" y="587"/>
                    <a:pt x="2018" y="586"/>
                  </a:cubicBezTo>
                  <a:cubicBezTo>
                    <a:pt x="2032" y="587"/>
                    <a:pt x="2041" y="583"/>
                    <a:pt x="2052" y="581"/>
                  </a:cubicBezTo>
                  <a:cubicBezTo>
                    <a:pt x="2055" y="582"/>
                    <a:pt x="2059" y="581"/>
                    <a:pt x="2056" y="580"/>
                  </a:cubicBezTo>
                  <a:cubicBezTo>
                    <a:pt x="2045" y="579"/>
                    <a:pt x="2040" y="582"/>
                    <a:pt x="2033" y="583"/>
                  </a:cubicBezTo>
                  <a:cubicBezTo>
                    <a:pt x="2030" y="583"/>
                    <a:pt x="2027" y="583"/>
                    <a:pt x="2025" y="583"/>
                  </a:cubicBezTo>
                  <a:cubicBezTo>
                    <a:pt x="2023" y="583"/>
                    <a:pt x="2023" y="585"/>
                    <a:pt x="2021" y="585"/>
                  </a:cubicBezTo>
                  <a:cubicBezTo>
                    <a:pt x="2021" y="585"/>
                    <a:pt x="2021" y="583"/>
                    <a:pt x="2018" y="583"/>
                  </a:cubicBezTo>
                  <a:cubicBezTo>
                    <a:pt x="2018" y="583"/>
                    <a:pt x="2018" y="584"/>
                    <a:pt x="2018" y="585"/>
                  </a:cubicBezTo>
                  <a:cubicBezTo>
                    <a:pt x="2018" y="585"/>
                    <a:pt x="2016" y="584"/>
                    <a:pt x="2015" y="585"/>
                  </a:cubicBezTo>
                  <a:cubicBezTo>
                    <a:pt x="2010" y="586"/>
                    <a:pt x="2008" y="585"/>
                    <a:pt x="2007" y="586"/>
                  </a:cubicBezTo>
                  <a:cubicBezTo>
                    <a:pt x="2007" y="586"/>
                    <a:pt x="2004" y="586"/>
                    <a:pt x="2004" y="586"/>
                  </a:cubicBezTo>
                  <a:cubicBezTo>
                    <a:pt x="1997" y="587"/>
                    <a:pt x="1994" y="587"/>
                    <a:pt x="1991" y="588"/>
                  </a:cubicBezTo>
                  <a:cubicBezTo>
                    <a:pt x="1984" y="588"/>
                    <a:pt x="1978" y="589"/>
                    <a:pt x="1974" y="589"/>
                  </a:cubicBezTo>
                  <a:cubicBezTo>
                    <a:pt x="1972" y="590"/>
                    <a:pt x="1967" y="589"/>
                    <a:pt x="1965" y="589"/>
                  </a:cubicBezTo>
                  <a:cubicBezTo>
                    <a:pt x="1961" y="589"/>
                    <a:pt x="1957" y="591"/>
                    <a:pt x="1955" y="588"/>
                  </a:cubicBezTo>
                  <a:cubicBezTo>
                    <a:pt x="1958" y="584"/>
                    <a:pt x="1968" y="586"/>
                    <a:pt x="1971" y="581"/>
                  </a:cubicBezTo>
                  <a:cubicBezTo>
                    <a:pt x="1966" y="581"/>
                    <a:pt x="1957" y="584"/>
                    <a:pt x="1957" y="578"/>
                  </a:cubicBezTo>
                  <a:cubicBezTo>
                    <a:pt x="1962" y="577"/>
                    <a:pt x="1960" y="577"/>
                    <a:pt x="1963" y="580"/>
                  </a:cubicBezTo>
                  <a:cubicBezTo>
                    <a:pt x="1965" y="573"/>
                    <a:pt x="1956" y="576"/>
                    <a:pt x="1951" y="575"/>
                  </a:cubicBezTo>
                  <a:cubicBezTo>
                    <a:pt x="1947" y="577"/>
                    <a:pt x="1952" y="579"/>
                    <a:pt x="1949" y="580"/>
                  </a:cubicBezTo>
                  <a:cubicBezTo>
                    <a:pt x="1948" y="579"/>
                    <a:pt x="1947" y="579"/>
                    <a:pt x="1947" y="577"/>
                  </a:cubicBezTo>
                  <a:cubicBezTo>
                    <a:pt x="1945" y="576"/>
                    <a:pt x="1939" y="579"/>
                    <a:pt x="1939" y="575"/>
                  </a:cubicBezTo>
                  <a:cubicBezTo>
                    <a:pt x="1945" y="569"/>
                    <a:pt x="1955" y="572"/>
                    <a:pt x="1964" y="570"/>
                  </a:cubicBezTo>
                  <a:cubicBezTo>
                    <a:pt x="1967" y="570"/>
                    <a:pt x="1971" y="568"/>
                    <a:pt x="1975" y="567"/>
                  </a:cubicBezTo>
                  <a:cubicBezTo>
                    <a:pt x="1983" y="566"/>
                    <a:pt x="1991" y="567"/>
                    <a:pt x="1998" y="566"/>
                  </a:cubicBezTo>
                  <a:cubicBezTo>
                    <a:pt x="2001" y="563"/>
                    <a:pt x="2003" y="561"/>
                    <a:pt x="2006" y="559"/>
                  </a:cubicBezTo>
                  <a:cubicBezTo>
                    <a:pt x="2012" y="559"/>
                    <a:pt x="2021" y="553"/>
                    <a:pt x="2026" y="558"/>
                  </a:cubicBezTo>
                  <a:cubicBezTo>
                    <a:pt x="2025" y="558"/>
                    <a:pt x="2024" y="559"/>
                    <a:pt x="2026" y="559"/>
                  </a:cubicBezTo>
                  <a:cubicBezTo>
                    <a:pt x="2028" y="556"/>
                    <a:pt x="2025" y="555"/>
                    <a:pt x="2028" y="550"/>
                  </a:cubicBezTo>
                  <a:cubicBezTo>
                    <a:pt x="2035" y="547"/>
                    <a:pt x="2043" y="547"/>
                    <a:pt x="2051" y="547"/>
                  </a:cubicBezTo>
                  <a:cubicBezTo>
                    <a:pt x="2054" y="546"/>
                    <a:pt x="2061" y="544"/>
                    <a:pt x="2062" y="543"/>
                  </a:cubicBezTo>
                  <a:cubicBezTo>
                    <a:pt x="2065" y="543"/>
                    <a:pt x="2066" y="543"/>
                    <a:pt x="2067" y="542"/>
                  </a:cubicBezTo>
                  <a:cubicBezTo>
                    <a:pt x="2074" y="538"/>
                    <a:pt x="2084" y="540"/>
                    <a:pt x="2092" y="539"/>
                  </a:cubicBezTo>
                  <a:cubicBezTo>
                    <a:pt x="2095" y="538"/>
                    <a:pt x="2097" y="536"/>
                    <a:pt x="2100" y="535"/>
                  </a:cubicBezTo>
                  <a:cubicBezTo>
                    <a:pt x="2103" y="535"/>
                    <a:pt x="2108" y="536"/>
                    <a:pt x="2111" y="535"/>
                  </a:cubicBezTo>
                  <a:cubicBezTo>
                    <a:pt x="2112" y="535"/>
                    <a:pt x="2114" y="533"/>
                    <a:pt x="2115" y="532"/>
                  </a:cubicBezTo>
                  <a:cubicBezTo>
                    <a:pt x="2117" y="531"/>
                    <a:pt x="2119" y="532"/>
                    <a:pt x="2121" y="531"/>
                  </a:cubicBezTo>
                  <a:cubicBezTo>
                    <a:pt x="2122" y="531"/>
                    <a:pt x="2123" y="529"/>
                    <a:pt x="2121" y="529"/>
                  </a:cubicBezTo>
                  <a:cubicBezTo>
                    <a:pt x="2112" y="531"/>
                    <a:pt x="2097" y="533"/>
                    <a:pt x="2090" y="534"/>
                  </a:cubicBezTo>
                  <a:cubicBezTo>
                    <a:pt x="2084" y="535"/>
                    <a:pt x="2080" y="535"/>
                    <a:pt x="2077" y="535"/>
                  </a:cubicBezTo>
                  <a:cubicBezTo>
                    <a:pt x="2070" y="536"/>
                    <a:pt x="2062" y="535"/>
                    <a:pt x="2056" y="535"/>
                  </a:cubicBezTo>
                  <a:cubicBezTo>
                    <a:pt x="2053" y="536"/>
                    <a:pt x="2052" y="539"/>
                    <a:pt x="2050" y="535"/>
                  </a:cubicBezTo>
                  <a:cubicBezTo>
                    <a:pt x="2051" y="531"/>
                    <a:pt x="2062" y="530"/>
                    <a:pt x="2065" y="529"/>
                  </a:cubicBezTo>
                  <a:cubicBezTo>
                    <a:pt x="2069" y="527"/>
                    <a:pt x="2076" y="527"/>
                    <a:pt x="2079" y="526"/>
                  </a:cubicBezTo>
                  <a:cubicBezTo>
                    <a:pt x="2081" y="525"/>
                    <a:pt x="2084" y="525"/>
                    <a:pt x="2081" y="523"/>
                  </a:cubicBezTo>
                  <a:cubicBezTo>
                    <a:pt x="2079" y="526"/>
                    <a:pt x="2075" y="524"/>
                    <a:pt x="2071" y="524"/>
                  </a:cubicBezTo>
                  <a:cubicBezTo>
                    <a:pt x="2067" y="525"/>
                    <a:pt x="2061" y="529"/>
                    <a:pt x="2058" y="524"/>
                  </a:cubicBezTo>
                  <a:cubicBezTo>
                    <a:pt x="2061" y="519"/>
                    <a:pt x="2067" y="522"/>
                    <a:pt x="2071" y="521"/>
                  </a:cubicBezTo>
                  <a:cubicBezTo>
                    <a:pt x="2073" y="521"/>
                    <a:pt x="2074" y="520"/>
                    <a:pt x="2076" y="520"/>
                  </a:cubicBezTo>
                  <a:cubicBezTo>
                    <a:pt x="2083" y="518"/>
                    <a:pt x="2088" y="519"/>
                    <a:pt x="2094" y="518"/>
                  </a:cubicBezTo>
                  <a:cubicBezTo>
                    <a:pt x="2096" y="518"/>
                    <a:pt x="2097" y="517"/>
                    <a:pt x="2099" y="516"/>
                  </a:cubicBezTo>
                  <a:cubicBezTo>
                    <a:pt x="2106" y="516"/>
                    <a:pt x="2110" y="516"/>
                    <a:pt x="2114" y="515"/>
                  </a:cubicBezTo>
                  <a:cubicBezTo>
                    <a:pt x="2115" y="515"/>
                    <a:pt x="2117" y="515"/>
                    <a:pt x="2119" y="515"/>
                  </a:cubicBezTo>
                  <a:cubicBezTo>
                    <a:pt x="2120" y="515"/>
                    <a:pt x="2121" y="513"/>
                    <a:pt x="2122" y="513"/>
                  </a:cubicBezTo>
                  <a:cubicBezTo>
                    <a:pt x="2125" y="513"/>
                    <a:pt x="2124" y="516"/>
                    <a:pt x="2127" y="513"/>
                  </a:cubicBezTo>
                  <a:cubicBezTo>
                    <a:pt x="2127" y="513"/>
                    <a:pt x="2130" y="513"/>
                    <a:pt x="2130" y="513"/>
                  </a:cubicBezTo>
                  <a:cubicBezTo>
                    <a:pt x="2133" y="513"/>
                    <a:pt x="2134" y="513"/>
                    <a:pt x="2135" y="512"/>
                  </a:cubicBezTo>
                  <a:cubicBezTo>
                    <a:pt x="2136" y="511"/>
                    <a:pt x="2138" y="512"/>
                    <a:pt x="2138" y="512"/>
                  </a:cubicBezTo>
                  <a:cubicBezTo>
                    <a:pt x="2144" y="510"/>
                    <a:pt x="2151" y="511"/>
                    <a:pt x="2155" y="507"/>
                  </a:cubicBezTo>
                  <a:cubicBezTo>
                    <a:pt x="2138" y="509"/>
                    <a:pt x="2121" y="507"/>
                    <a:pt x="2104" y="508"/>
                  </a:cubicBezTo>
                  <a:cubicBezTo>
                    <a:pt x="2102" y="509"/>
                    <a:pt x="2101" y="510"/>
                    <a:pt x="2098" y="510"/>
                  </a:cubicBezTo>
                  <a:cubicBezTo>
                    <a:pt x="2095" y="510"/>
                    <a:pt x="2094" y="509"/>
                    <a:pt x="2091" y="508"/>
                  </a:cubicBezTo>
                  <a:cubicBezTo>
                    <a:pt x="2085" y="508"/>
                    <a:pt x="2080" y="510"/>
                    <a:pt x="2078" y="510"/>
                  </a:cubicBezTo>
                  <a:cubicBezTo>
                    <a:pt x="2076" y="510"/>
                    <a:pt x="2077" y="508"/>
                    <a:pt x="2075" y="510"/>
                  </a:cubicBezTo>
                  <a:cubicBezTo>
                    <a:pt x="2075" y="510"/>
                    <a:pt x="2072" y="510"/>
                    <a:pt x="2072" y="510"/>
                  </a:cubicBezTo>
                  <a:cubicBezTo>
                    <a:pt x="2065" y="510"/>
                    <a:pt x="2060" y="511"/>
                    <a:pt x="2057" y="512"/>
                  </a:cubicBezTo>
                  <a:cubicBezTo>
                    <a:pt x="2052" y="513"/>
                    <a:pt x="2048" y="513"/>
                    <a:pt x="2048" y="507"/>
                  </a:cubicBezTo>
                  <a:cubicBezTo>
                    <a:pt x="2056" y="503"/>
                    <a:pt x="2065" y="505"/>
                    <a:pt x="2074" y="504"/>
                  </a:cubicBezTo>
                  <a:cubicBezTo>
                    <a:pt x="2082" y="502"/>
                    <a:pt x="2089" y="498"/>
                    <a:pt x="2097" y="497"/>
                  </a:cubicBezTo>
                  <a:cubicBezTo>
                    <a:pt x="2097" y="488"/>
                    <a:pt x="2078" y="496"/>
                    <a:pt x="2073" y="491"/>
                  </a:cubicBezTo>
                  <a:cubicBezTo>
                    <a:pt x="2073" y="488"/>
                    <a:pt x="2077" y="489"/>
                    <a:pt x="2076" y="485"/>
                  </a:cubicBezTo>
                  <a:cubicBezTo>
                    <a:pt x="2072" y="483"/>
                    <a:pt x="2066" y="486"/>
                    <a:pt x="2062" y="486"/>
                  </a:cubicBezTo>
                  <a:cubicBezTo>
                    <a:pt x="2058" y="486"/>
                    <a:pt x="2050" y="489"/>
                    <a:pt x="2050" y="483"/>
                  </a:cubicBezTo>
                  <a:cubicBezTo>
                    <a:pt x="2051" y="481"/>
                    <a:pt x="2052" y="482"/>
                    <a:pt x="2054" y="482"/>
                  </a:cubicBezTo>
                  <a:cubicBezTo>
                    <a:pt x="2058" y="480"/>
                    <a:pt x="2062" y="479"/>
                    <a:pt x="2067" y="480"/>
                  </a:cubicBezTo>
                  <a:cubicBezTo>
                    <a:pt x="2068" y="474"/>
                    <a:pt x="2076" y="476"/>
                    <a:pt x="2080" y="475"/>
                  </a:cubicBezTo>
                  <a:cubicBezTo>
                    <a:pt x="2081" y="475"/>
                    <a:pt x="2082" y="472"/>
                    <a:pt x="2083" y="472"/>
                  </a:cubicBezTo>
                  <a:cubicBezTo>
                    <a:pt x="2086" y="471"/>
                    <a:pt x="2091" y="473"/>
                    <a:pt x="2090" y="469"/>
                  </a:cubicBezTo>
                  <a:cubicBezTo>
                    <a:pt x="2087" y="470"/>
                    <a:pt x="2080" y="471"/>
                    <a:pt x="2079" y="472"/>
                  </a:cubicBezTo>
                  <a:cubicBezTo>
                    <a:pt x="2074" y="476"/>
                    <a:pt x="2070" y="471"/>
                    <a:pt x="2067" y="474"/>
                  </a:cubicBezTo>
                  <a:cubicBezTo>
                    <a:pt x="2067" y="474"/>
                    <a:pt x="2064" y="473"/>
                    <a:pt x="2064" y="474"/>
                  </a:cubicBezTo>
                  <a:cubicBezTo>
                    <a:pt x="2059" y="475"/>
                    <a:pt x="2060" y="474"/>
                    <a:pt x="2057" y="474"/>
                  </a:cubicBezTo>
                  <a:cubicBezTo>
                    <a:pt x="2049" y="472"/>
                    <a:pt x="2037" y="475"/>
                    <a:pt x="2033" y="475"/>
                  </a:cubicBezTo>
                  <a:cubicBezTo>
                    <a:pt x="2030" y="476"/>
                    <a:pt x="2027" y="475"/>
                    <a:pt x="2025" y="475"/>
                  </a:cubicBezTo>
                  <a:cubicBezTo>
                    <a:pt x="2017" y="476"/>
                    <a:pt x="2004" y="480"/>
                    <a:pt x="2000" y="474"/>
                  </a:cubicBezTo>
                  <a:cubicBezTo>
                    <a:pt x="2005" y="474"/>
                    <a:pt x="2009" y="471"/>
                    <a:pt x="2013" y="470"/>
                  </a:cubicBezTo>
                  <a:cubicBezTo>
                    <a:pt x="2018" y="470"/>
                    <a:pt x="2022" y="471"/>
                    <a:pt x="2027" y="470"/>
                  </a:cubicBezTo>
                  <a:cubicBezTo>
                    <a:pt x="2028" y="470"/>
                    <a:pt x="2028" y="469"/>
                    <a:pt x="2030" y="469"/>
                  </a:cubicBezTo>
                  <a:cubicBezTo>
                    <a:pt x="2043" y="466"/>
                    <a:pt x="2058" y="468"/>
                    <a:pt x="2074" y="467"/>
                  </a:cubicBezTo>
                  <a:cubicBezTo>
                    <a:pt x="2074" y="464"/>
                    <a:pt x="2080" y="466"/>
                    <a:pt x="2081" y="462"/>
                  </a:cubicBezTo>
                  <a:cubicBezTo>
                    <a:pt x="2077" y="459"/>
                    <a:pt x="2066" y="463"/>
                    <a:pt x="2063" y="459"/>
                  </a:cubicBezTo>
                  <a:cubicBezTo>
                    <a:pt x="2063" y="455"/>
                    <a:pt x="2066" y="454"/>
                    <a:pt x="2068" y="451"/>
                  </a:cubicBezTo>
                  <a:cubicBezTo>
                    <a:pt x="2078" y="451"/>
                    <a:pt x="2091" y="453"/>
                    <a:pt x="2093" y="445"/>
                  </a:cubicBezTo>
                  <a:cubicBezTo>
                    <a:pt x="2084" y="445"/>
                    <a:pt x="2071" y="448"/>
                    <a:pt x="2065" y="448"/>
                  </a:cubicBezTo>
                  <a:cubicBezTo>
                    <a:pt x="2058" y="449"/>
                    <a:pt x="2051" y="448"/>
                    <a:pt x="2044" y="448"/>
                  </a:cubicBezTo>
                  <a:cubicBezTo>
                    <a:pt x="2042" y="448"/>
                    <a:pt x="2041" y="450"/>
                    <a:pt x="2039" y="450"/>
                  </a:cubicBezTo>
                  <a:cubicBezTo>
                    <a:pt x="2025" y="451"/>
                    <a:pt x="2011" y="450"/>
                    <a:pt x="2000" y="450"/>
                  </a:cubicBezTo>
                  <a:cubicBezTo>
                    <a:pt x="1997" y="450"/>
                    <a:pt x="1988" y="452"/>
                    <a:pt x="1988" y="447"/>
                  </a:cubicBezTo>
                  <a:cubicBezTo>
                    <a:pt x="1992" y="443"/>
                    <a:pt x="1999" y="445"/>
                    <a:pt x="2005" y="445"/>
                  </a:cubicBezTo>
                  <a:cubicBezTo>
                    <a:pt x="2011" y="445"/>
                    <a:pt x="2017" y="446"/>
                    <a:pt x="2020" y="442"/>
                  </a:cubicBezTo>
                  <a:cubicBezTo>
                    <a:pt x="2013" y="440"/>
                    <a:pt x="2007" y="440"/>
                    <a:pt x="2002" y="440"/>
                  </a:cubicBezTo>
                  <a:cubicBezTo>
                    <a:pt x="1995" y="441"/>
                    <a:pt x="1997" y="441"/>
                    <a:pt x="1994" y="440"/>
                  </a:cubicBezTo>
                  <a:cubicBezTo>
                    <a:pt x="1987" y="439"/>
                    <a:pt x="1980" y="441"/>
                    <a:pt x="1974" y="440"/>
                  </a:cubicBezTo>
                  <a:cubicBezTo>
                    <a:pt x="1972" y="440"/>
                    <a:pt x="1971" y="439"/>
                    <a:pt x="1968" y="439"/>
                  </a:cubicBezTo>
                  <a:cubicBezTo>
                    <a:pt x="1964" y="439"/>
                    <a:pt x="1962" y="440"/>
                    <a:pt x="1959" y="440"/>
                  </a:cubicBezTo>
                  <a:cubicBezTo>
                    <a:pt x="1953" y="441"/>
                    <a:pt x="1947" y="439"/>
                    <a:pt x="1940" y="439"/>
                  </a:cubicBezTo>
                  <a:cubicBezTo>
                    <a:pt x="1937" y="439"/>
                    <a:pt x="1935" y="440"/>
                    <a:pt x="1932" y="440"/>
                  </a:cubicBezTo>
                  <a:cubicBezTo>
                    <a:pt x="1929" y="440"/>
                    <a:pt x="1926" y="439"/>
                    <a:pt x="1924" y="439"/>
                  </a:cubicBezTo>
                  <a:cubicBezTo>
                    <a:pt x="1913" y="438"/>
                    <a:pt x="1900" y="438"/>
                    <a:pt x="1891" y="439"/>
                  </a:cubicBezTo>
                  <a:cubicBezTo>
                    <a:pt x="1888" y="439"/>
                    <a:pt x="1886" y="441"/>
                    <a:pt x="1883" y="440"/>
                  </a:cubicBezTo>
                  <a:cubicBezTo>
                    <a:pt x="1880" y="440"/>
                    <a:pt x="1876" y="439"/>
                    <a:pt x="1875" y="436"/>
                  </a:cubicBezTo>
                  <a:cubicBezTo>
                    <a:pt x="1876" y="435"/>
                    <a:pt x="1877" y="434"/>
                    <a:pt x="1876" y="432"/>
                  </a:cubicBezTo>
                  <a:cubicBezTo>
                    <a:pt x="1880" y="433"/>
                    <a:pt x="1885" y="434"/>
                    <a:pt x="1889" y="434"/>
                  </a:cubicBezTo>
                  <a:cubicBezTo>
                    <a:pt x="1893" y="434"/>
                    <a:pt x="1893" y="432"/>
                    <a:pt x="1894" y="434"/>
                  </a:cubicBezTo>
                  <a:cubicBezTo>
                    <a:pt x="1897" y="437"/>
                    <a:pt x="1909" y="432"/>
                    <a:pt x="1909" y="432"/>
                  </a:cubicBezTo>
                  <a:cubicBezTo>
                    <a:pt x="1914" y="432"/>
                    <a:pt x="1916" y="431"/>
                    <a:pt x="1917" y="431"/>
                  </a:cubicBezTo>
                  <a:cubicBezTo>
                    <a:pt x="1927" y="429"/>
                    <a:pt x="1936" y="429"/>
                    <a:pt x="1945" y="428"/>
                  </a:cubicBezTo>
                  <a:cubicBezTo>
                    <a:pt x="1948" y="421"/>
                    <a:pt x="1938" y="427"/>
                    <a:pt x="1939" y="423"/>
                  </a:cubicBezTo>
                  <a:cubicBezTo>
                    <a:pt x="1940" y="422"/>
                    <a:pt x="1942" y="423"/>
                    <a:pt x="1942" y="421"/>
                  </a:cubicBezTo>
                  <a:cubicBezTo>
                    <a:pt x="1940" y="421"/>
                    <a:pt x="1938" y="421"/>
                    <a:pt x="1939" y="418"/>
                  </a:cubicBezTo>
                  <a:cubicBezTo>
                    <a:pt x="1933" y="416"/>
                    <a:pt x="1938" y="423"/>
                    <a:pt x="1934" y="423"/>
                  </a:cubicBezTo>
                  <a:cubicBezTo>
                    <a:pt x="1932" y="419"/>
                    <a:pt x="1925" y="420"/>
                    <a:pt x="1926" y="413"/>
                  </a:cubicBezTo>
                  <a:cubicBezTo>
                    <a:pt x="1930" y="415"/>
                    <a:pt x="1935" y="412"/>
                    <a:pt x="1939" y="412"/>
                  </a:cubicBezTo>
                  <a:cubicBezTo>
                    <a:pt x="1946" y="411"/>
                    <a:pt x="1955" y="414"/>
                    <a:pt x="1957" y="409"/>
                  </a:cubicBezTo>
                  <a:cubicBezTo>
                    <a:pt x="1953" y="410"/>
                    <a:pt x="1949" y="408"/>
                    <a:pt x="1948" y="410"/>
                  </a:cubicBezTo>
                  <a:cubicBezTo>
                    <a:pt x="1947" y="411"/>
                    <a:pt x="1937" y="410"/>
                    <a:pt x="1939" y="409"/>
                  </a:cubicBezTo>
                  <a:cubicBezTo>
                    <a:pt x="1944" y="410"/>
                    <a:pt x="1952" y="407"/>
                    <a:pt x="1948" y="404"/>
                  </a:cubicBezTo>
                  <a:cubicBezTo>
                    <a:pt x="1946" y="410"/>
                    <a:pt x="1938" y="400"/>
                    <a:pt x="1936" y="405"/>
                  </a:cubicBezTo>
                  <a:cubicBezTo>
                    <a:pt x="1938" y="406"/>
                    <a:pt x="1940" y="406"/>
                    <a:pt x="1939" y="409"/>
                  </a:cubicBezTo>
                  <a:cubicBezTo>
                    <a:pt x="1936" y="413"/>
                    <a:pt x="1931" y="407"/>
                    <a:pt x="1931" y="410"/>
                  </a:cubicBezTo>
                  <a:cubicBezTo>
                    <a:pt x="1929" y="410"/>
                    <a:pt x="1929" y="408"/>
                    <a:pt x="1928" y="407"/>
                  </a:cubicBezTo>
                  <a:cubicBezTo>
                    <a:pt x="1930" y="407"/>
                    <a:pt x="1932" y="407"/>
                    <a:pt x="1931" y="404"/>
                  </a:cubicBezTo>
                  <a:cubicBezTo>
                    <a:pt x="1913" y="404"/>
                    <a:pt x="1895" y="404"/>
                    <a:pt x="1878" y="404"/>
                  </a:cubicBezTo>
                  <a:cubicBezTo>
                    <a:pt x="1876" y="404"/>
                    <a:pt x="1876" y="405"/>
                    <a:pt x="1874" y="405"/>
                  </a:cubicBezTo>
                  <a:cubicBezTo>
                    <a:pt x="1874" y="405"/>
                    <a:pt x="1874" y="404"/>
                    <a:pt x="1873" y="404"/>
                  </a:cubicBezTo>
                  <a:cubicBezTo>
                    <a:pt x="1871" y="404"/>
                    <a:pt x="1873" y="406"/>
                    <a:pt x="1871" y="404"/>
                  </a:cubicBezTo>
                  <a:cubicBezTo>
                    <a:pt x="1871" y="404"/>
                    <a:pt x="1868" y="404"/>
                    <a:pt x="1868" y="404"/>
                  </a:cubicBezTo>
                  <a:cubicBezTo>
                    <a:pt x="1858" y="404"/>
                    <a:pt x="1847" y="405"/>
                    <a:pt x="1842" y="405"/>
                  </a:cubicBezTo>
                  <a:cubicBezTo>
                    <a:pt x="1837" y="406"/>
                    <a:pt x="1820" y="406"/>
                    <a:pt x="1819" y="405"/>
                  </a:cubicBezTo>
                  <a:cubicBezTo>
                    <a:pt x="1816" y="403"/>
                    <a:pt x="1816" y="405"/>
                    <a:pt x="1812" y="405"/>
                  </a:cubicBezTo>
                  <a:cubicBezTo>
                    <a:pt x="1812" y="405"/>
                    <a:pt x="1811" y="404"/>
                    <a:pt x="1811" y="404"/>
                  </a:cubicBezTo>
                  <a:cubicBezTo>
                    <a:pt x="1808" y="404"/>
                    <a:pt x="1809" y="406"/>
                    <a:pt x="1807" y="404"/>
                  </a:cubicBezTo>
                  <a:cubicBezTo>
                    <a:pt x="1804" y="400"/>
                    <a:pt x="1794" y="408"/>
                    <a:pt x="1793" y="405"/>
                  </a:cubicBezTo>
                  <a:cubicBezTo>
                    <a:pt x="1792" y="403"/>
                    <a:pt x="1786" y="405"/>
                    <a:pt x="1786" y="402"/>
                  </a:cubicBezTo>
                  <a:cubicBezTo>
                    <a:pt x="1788" y="402"/>
                    <a:pt x="1788" y="399"/>
                    <a:pt x="1789" y="399"/>
                  </a:cubicBezTo>
                  <a:cubicBezTo>
                    <a:pt x="1798" y="400"/>
                    <a:pt x="1806" y="398"/>
                    <a:pt x="1814" y="399"/>
                  </a:cubicBezTo>
                  <a:cubicBezTo>
                    <a:pt x="1816" y="399"/>
                    <a:pt x="1816" y="400"/>
                    <a:pt x="1817" y="401"/>
                  </a:cubicBezTo>
                  <a:cubicBezTo>
                    <a:pt x="1817" y="401"/>
                    <a:pt x="1818" y="399"/>
                    <a:pt x="1819" y="399"/>
                  </a:cubicBezTo>
                  <a:cubicBezTo>
                    <a:pt x="1819" y="399"/>
                    <a:pt x="1819" y="401"/>
                    <a:pt x="1819" y="401"/>
                  </a:cubicBezTo>
                  <a:cubicBezTo>
                    <a:pt x="1820" y="402"/>
                    <a:pt x="1824" y="399"/>
                    <a:pt x="1824" y="399"/>
                  </a:cubicBezTo>
                  <a:cubicBezTo>
                    <a:pt x="1829" y="396"/>
                    <a:pt x="1828" y="400"/>
                    <a:pt x="1832" y="399"/>
                  </a:cubicBezTo>
                  <a:cubicBezTo>
                    <a:pt x="1831" y="399"/>
                    <a:pt x="1834" y="397"/>
                    <a:pt x="1834" y="397"/>
                  </a:cubicBezTo>
                  <a:cubicBezTo>
                    <a:pt x="1835" y="396"/>
                    <a:pt x="1834" y="396"/>
                    <a:pt x="1837" y="396"/>
                  </a:cubicBezTo>
                  <a:cubicBezTo>
                    <a:pt x="1851" y="394"/>
                    <a:pt x="1866" y="397"/>
                    <a:pt x="1879" y="396"/>
                  </a:cubicBezTo>
                  <a:cubicBezTo>
                    <a:pt x="1881" y="396"/>
                    <a:pt x="1882" y="395"/>
                    <a:pt x="1884" y="394"/>
                  </a:cubicBezTo>
                  <a:cubicBezTo>
                    <a:pt x="1910" y="392"/>
                    <a:pt x="1940" y="397"/>
                    <a:pt x="1963" y="394"/>
                  </a:cubicBezTo>
                  <a:cubicBezTo>
                    <a:pt x="1969" y="394"/>
                    <a:pt x="1966" y="393"/>
                    <a:pt x="1969" y="394"/>
                  </a:cubicBezTo>
                  <a:cubicBezTo>
                    <a:pt x="1974" y="395"/>
                    <a:pt x="1974" y="393"/>
                    <a:pt x="1978" y="393"/>
                  </a:cubicBezTo>
                  <a:cubicBezTo>
                    <a:pt x="1981" y="392"/>
                    <a:pt x="1992" y="393"/>
                    <a:pt x="1992" y="393"/>
                  </a:cubicBezTo>
                  <a:cubicBezTo>
                    <a:pt x="1995" y="395"/>
                    <a:pt x="1995" y="393"/>
                    <a:pt x="1999" y="393"/>
                  </a:cubicBezTo>
                  <a:cubicBezTo>
                    <a:pt x="2015" y="391"/>
                    <a:pt x="2034" y="393"/>
                    <a:pt x="2048" y="393"/>
                  </a:cubicBezTo>
                  <a:cubicBezTo>
                    <a:pt x="2055" y="393"/>
                    <a:pt x="2061" y="394"/>
                    <a:pt x="2064" y="391"/>
                  </a:cubicBezTo>
                  <a:cubicBezTo>
                    <a:pt x="2058" y="389"/>
                    <a:pt x="2052" y="391"/>
                    <a:pt x="2046" y="391"/>
                  </a:cubicBezTo>
                  <a:cubicBezTo>
                    <a:pt x="2046" y="391"/>
                    <a:pt x="2044" y="390"/>
                    <a:pt x="2045" y="390"/>
                  </a:cubicBezTo>
                  <a:cubicBezTo>
                    <a:pt x="2039" y="390"/>
                    <a:pt x="2035" y="392"/>
                    <a:pt x="2030" y="391"/>
                  </a:cubicBezTo>
                  <a:cubicBezTo>
                    <a:pt x="2028" y="391"/>
                    <a:pt x="2028" y="390"/>
                    <a:pt x="2025" y="390"/>
                  </a:cubicBezTo>
                  <a:cubicBezTo>
                    <a:pt x="2022" y="389"/>
                    <a:pt x="2022" y="391"/>
                    <a:pt x="2019" y="391"/>
                  </a:cubicBezTo>
                  <a:cubicBezTo>
                    <a:pt x="2016" y="391"/>
                    <a:pt x="2016" y="389"/>
                    <a:pt x="2012" y="390"/>
                  </a:cubicBezTo>
                  <a:cubicBezTo>
                    <a:pt x="2008" y="390"/>
                    <a:pt x="2003" y="391"/>
                    <a:pt x="1999" y="391"/>
                  </a:cubicBezTo>
                  <a:cubicBezTo>
                    <a:pt x="1994" y="391"/>
                    <a:pt x="1990" y="390"/>
                    <a:pt x="1986" y="390"/>
                  </a:cubicBezTo>
                  <a:cubicBezTo>
                    <a:pt x="1979" y="389"/>
                    <a:pt x="1973" y="391"/>
                    <a:pt x="1970" y="391"/>
                  </a:cubicBezTo>
                  <a:cubicBezTo>
                    <a:pt x="1966" y="391"/>
                    <a:pt x="1966" y="390"/>
                    <a:pt x="1963" y="390"/>
                  </a:cubicBezTo>
                  <a:cubicBezTo>
                    <a:pt x="1961" y="389"/>
                    <a:pt x="1961" y="391"/>
                    <a:pt x="1958" y="391"/>
                  </a:cubicBezTo>
                  <a:cubicBezTo>
                    <a:pt x="1958" y="391"/>
                    <a:pt x="1957" y="390"/>
                    <a:pt x="1957" y="390"/>
                  </a:cubicBezTo>
                  <a:cubicBezTo>
                    <a:pt x="1956" y="389"/>
                    <a:pt x="1954" y="389"/>
                    <a:pt x="1953" y="390"/>
                  </a:cubicBezTo>
                  <a:cubicBezTo>
                    <a:pt x="1948" y="390"/>
                    <a:pt x="1948" y="391"/>
                    <a:pt x="1945" y="390"/>
                  </a:cubicBezTo>
                  <a:cubicBezTo>
                    <a:pt x="1940" y="388"/>
                    <a:pt x="1937" y="391"/>
                    <a:pt x="1934" y="391"/>
                  </a:cubicBezTo>
                  <a:cubicBezTo>
                    <a:pt x="1932" y="391"/>
                    <a:pt x="1932" y="390"/>
                    <a:pt x="1930" y="390"/>
                  </a:cubicBezTo>
                  <a:cubicBezTo>
                    <a:pt x="1931" y="390"/>
                    <a:pt x="1929" y="391"/>
                    <a:pt x="1929" y="391"/>
                  </a:cubicBezTo>
                  <a:cubicBezTo>
                    <a:pt x="1924" y="392"/>
                    <a:pt x="1923" y="389"/>
                    <a:pt x="1921" y="390"/>
                  </a:cubicBezTo>
                  <a:cubicBezTo>
                    <a:pt x="1920" y="390"/>
                    <a:pt x="1918" y="393"/>
                    <a:pt x="1916" y="391"/>
                  </a:cubicBezTo>
                  <a:cubicBezTo>
                    <a:pt x="1919" y="388"/>
                    <a:pt x="1917" y="386"/>
                    <a:pt x="1919" y="385"/>
                  </a:cubicBezTo>
                  <a:cubicBezTo>
                    <a:pt x="1922" y="385"/>
                    <a:pt x="1922" y="387"/>
                    <a:pt x="1924" y="385"/>
                  </a:cubicBezTo>
                  <a:cubicBezTo>
                    <a:pt x="1924" y="384"/>
                    <a:pt x="1927" y="385"/>
                    <a:pt x="1927" y="385"/>
                  </a:cubicBezTo>
                  <a:cubicBezTo>
                    <a:pt x="1928" y="385"/>
                    <a:pt x="1927" y="383"/>
                    <a:pt x="1927" y="383"/>
                  </a:cubicBezTo>
                  <a:cubicBezTo>
                    <a:pt x="1929" y="381"/>
                    <a:pt x="1944" y="384"/>
                    <a:pt x="1947" y="383"/>
                  </a:cubicBezTo>
                  <a:cubicBezTo>
                    <a:pt x="1949" y="383"/>
                    <a:pt x="1949" y="382"/>
                    <a:pt x="1952" y="382"/>
                  </a:cubicBezTo>
                  <a:cubicBezTo>
                    <a:pt x="1955" y="382"/>
                    <a:pt x="1957" y="383"/>
                    <a:pt x="1960" y="383"/>
                  </a:cubicBezTo>
                  <a:cubicBezTo>
                    <a:pt x="1962" y="383"/>
                    <a:pt x="1963" y="381"/>
                    <a:pt x="1967" y="382"/>
                  </a:cubicBezTo>
                  <a:cubicBezTo>
                    <a:pt x="1968" y="382"/>
                    <a:pt x="1968" y="383"/>
                    <a:pt x="1968" y="383"/>
                  </a:cubicBezTo>
                  <a:cubicBezTo>
                    <a:pt x="1973" y="384"/>
                    <a:pt x="1972" y="380"/>
                    <a:pt x="1975" y="383"/>
                  </a:cubicBezTo>
                  <a:cubicBezTo>
                    <a:pt x="1976" y="385"/>
                    <a:pt x="1994" y="384"/>
                    <a:pt x="1991" y="380"/>
                  </a:cubicBezTo>
                  <a:cubicBezTo>
                    <a:pt x="1987" y="379"/>
                    <a:pt x="1980" y="382"/>
                    <a:pt x="1977" y="380"/>
                  </a:cubicBezTo>
                  <a:cubicBezTo>
                    <a:pt x="1976" y="380"/>
                    <a:pt x="1977" y="377"/>
                    <a:pt x="1977" y="377"/>
                  </a:cubicBezTo>
                  <a:cubicBezTo>
                    <a:pt x="1974" y="376"/>
                    <a:pt x="1970" y="379"/>
                    <a:pt x="1968" y="377"/>
                  </a:cubicBezTo>
                  <a:cubicBezTo>
                    <a:pt x="1972" y="374"/>
                    <a:pt x="1982" y="377"/>
                    <a:pt x="1985" y="374"/>
                  </a:cubicBezTo>
                  <a:cubicBezTo>
                    <a:pt x="1980" y="370"/>
                    <a:pt x="1976" y="374"/>
                    <a:pt x="1970" y="374"/>
                  </a:cubicBezTo>
                  <a:cubicBezTo>
                    <a:pt x="1964" y="374"/>
                    <a:pt x="1964" y="372"/>
                    <a:pt x="1962" y="374"/>
                  </a:cubicBezTo>
                  <a:cubicBezTo>
                    <a:pt x="1962" y="374"/>
                    <a:pt x="1959" y="374"/>
                    <a:pt x="1959" y="374"/>
                  </a:cubicBezTo>
                  <a:cubicBezTo>
                    <a:pt x="1950" y="375"/>
                    <a:pt x="1940" y="373"/>
                    <a:pt x="1936" y="372"/>
                  </a:cubicBezTo>
                  <a:cubicBezTo>
                    <a:pt x="1927" y="371"/>
                    <a:pt x="1922" y="374"/>
                    <a:pt x="1916" y="374"/>
                  </a:cubicBezTo>
                  <a:cubicBezTo>
                    <a:pt x="1914" y="373"/>
                    <a:pt x="1912" y="372"/>
                    <a:pt x="1911" y="372"/>
                  </a:cubicBezTo>
                  <a:cubicBezTo>
                    <a:pt x="1910" y="372"/>
                    <a:pt x="1910" y="374"/>
                    <a:pt x="1910" y="374"/>
                  </a:cubicBezTo>
                  <a:cubicBezTo>
                    <a:pt x="1906" y="374"/>
                    <a:pt x="1907" y="372"/>
                    <a:pt x="1905" y="374"/>
                  </a:cubicBezTo>
                  <a:cubicBezTo>
                    <a:pt x="1905" y="374"/>
                    <a:pt x="1902" y="374"/>
                    <a:pt x="1902" y="374"/>
                  </a:cubicBezTo>
                  <a:cubicBezTo>
                    <a:pt x="1896" y="375"/>
                    <a:pt x="1891" y="375"/>
                    <a:pt x="1890" y="374"/>
                  </a:cubicBezTo>
                  <a:cubicBezTo>
                    <a:pt x="1890" y="373"/>
                    <a:pt x="1887" y="374"/>
                    <a:pt x="1887" y="374"/>
                  </a:cubicBezTo>
                  <a:cubicBezTo>
                    <a:pt x="1871" y="373"/>
                    <a:pt x="1852" y="373"/>
                    <a:pt x="1834" y="374"/>
                  </a:cubicBezTo>
                  <a:cubicBezTo>
                    <a:pt x="1832" y="374"/>
                    <a:pt x="1832" y="375"/>
                    <a:pt x="1829" y="375"/>
                  </a:cubicBezTo>
                  <a:cubicBezTo>
                    <a:pt x="1826" y="376"/>
                    <a:pt x="1817" y="376"/>
                    <a:pt x="1816" y="375"/>
                  </a:cubicBezTo>
                  <a:cubicBezTo>
                    <a:pt x="1815" y="374"/>
                    <a:pt x="1814" y="374"/>
                    <a:pt x="1810" y="374"/>
                  </a:cubicBezTo>
                  <a:cubicBezTo>
                    <a:pt x="1809" y="374"/>
                    <a:pt x="1809" y="372"/>
                    <a:pt x="1808" y="372"/>
                  </a:cubicBezTo>
                  <a:cubicBezTo>
                    <a:pt x="1805" y="371"/>
                    <a:pt x="1798" y="374"/>
                    <a:pt x="1797" y="369"/>
                  </a:cubicBezTo>
                  <a:cubicBezTo>
                    <a:pt x="1795" y="364"/>
                    <a:pt x="1802" y="368"/>
                    <a:pt x="1800" y="363"/>
                  </a:cubicBezTo>
                  <a:cubicBezTo>
                    <a:pt x="1794" y="362"/>
                    <a:pt x="1795" y="368"/>
                    <a:pt x="1790" y="367"/>
                  </a:cubicBezTo>
                  <a:cubicBezTo>
                    <a:pt x="1785" y="363"/>
                    <a:pt x="1775" y="364"/>
                    <a:pt x="1768" y="364"/>
                  </a:cubicBezTo>
                  <a:cubicBezTo>
                    <a:pt x="1766" y="370"/>
                    <a:pt x="1761" y="371"/>
                    <a:pt x="1758" y="372"/>
                  </a:cubicBezTo>
                  <a:cubicBezTo>
                    <a:pt x="1751" y="375"/>
                    <a:pt x="1751" y="372"/>
                    <a:pt x="1745" y="371"/>
                  </a:cubicBezTo>
                  <a:cubicBezTo>
                    <a:pt x="1740" y="370"/>
                    <a:pt x="1737" y="371"/>
                    <a:pt x="1733" y="371"/>
                  </a:cubicBezTo>
                  <a:cubicBezTo>
                    <a:pt x="1734" y="369"/>
                    <a:pt x="1737" y="365"/>
                    <a:pt x="1732" y="366"/>
                  </a:cubicBezTo>
                  <a:cubicBezTo>
                    <a:pt x="1726" y="364"/>
                    <a:pt x="1730" y="373"/>
                    <a:pt x="1725" y="372"/>
                  </a:cubicBezTo>
                  <a:cubicBezTo>
                    <a:pt x="1720" y="374"/>
                    <a:pt x="1706" y="376"/>
                    <a:pt x="1704" y="371"/>
                  </a:cubicBezTo>
                  <a:cubicBezTo>
                    <a:pt x="1706" y="370"/>
                    <a:pt x="1706" y="367"/>
                    <a:pt x="1707" y="366"/>
                  </a:cubicBezTo>
                  <a:cubicBezTo>
                    <a:pt x="1704" y="366"/>
                    <a:pt x="1703" y="364"/>
                    <a:pt x="1704" y="361"/>
                  </a:cubicBezTo>
                  <a:cubicBezTo>
                    <a:pt x="1684" y="360"/>
                    <a:pt x="1656" y="363"/>
                    <a:pt x="1637" y="361"/>
                  </a:cubicBezTo>
                  <a:cubicBezTo>
                    <a:pt x="1637" y="361"/>
                    <a:pt x="1635" y="361"/>
                    <a:pt x="1635" y="361"/>
                  </a:cubicBezTo>
                  <a:cubicBezTo>
                    <a:pt x="1633" y="358"/>
                    <a:pt x="1631" y="361"/>
                    <a:pt x="1627" y="359"/>
                  </a:cubicBezTo>
                  <a:cubicBezTo>
                    <a:pt x="1627" y="359"/>
                    <a:pt x="1625" y="357"/>
                    <a:pt x="1624" y="356"/>
                  </a:cubicBezTo>
                  <a:cubicBezTo>
                    <a:pt x="1622" y="355"/>
                    <a:pt x="1620" y="356"/>
                    <a:pt x="1621" y="353"/>
                  </a:cubicBezTo>
                  <a:cubicBezTo>
                    <a:pt x="1627" y="354"/>
                    <a:pt x="1635" y="352"/>
                    <a:pt x="1639" y="355"/>
                  </a:cubicBezTo>
                  <a:cubicBezTo>
                    <a:pt x="1639" y="352"/>
                    <a:pt x="1645" y="352"/>
                    <a:pt x="1645" y="351"/>
                  </a:cubicBezTo>
                  <a:cubicBezTo>
                    <a:pt x="1646" y="351"/>
                    <a:pt x="1647" y="350"/>
                    <a:pt x="1647" y="350"/>
                  </a:cubicBezTo>
                  <a:cubicBezTo>
                    <a:pt x="1648" y="350"/>
                    <a:pt x="1649" y="352"/>
                    <a:pt x="1650" y="351"/>
                  </a:cubicBezTo>
                  <a:cubicBezTo>
                    <a:pt x="1651" y="351"/>
                    <a:pt x="1651" y="349"/>
                    <a:pt x="1652" y="348"/>
                  </a:cubicBezTo>
                  <a:cubicBezTo>
                    <a:pt x="1653" y="347"/>
                    <a:pt x="1656" y="348"/>
                    <a:pt x="1657" y="347"/>
                  </a:cubicBezTo>
                  <a:cubicBezTo>
                    <a:pt x="1661" y="347"/>
                    <a:pt x="1666" y="346"/>
                    <a:pt x="1668" y="348"/>
                  </a:cubicBezTo>
                  <a:cubicBezTo>
                    <a:pt x="1672" y="345"/>
                    <a:pt x="1684" y="344"/>
                    <a:pt x="1688" y="344"/>
                  </a:cubicBezTo>
                  <a:cubicBezTo>
                    <a:pt x="1691" y="343"/>
                    <a:pt x="1696" y="345"/>
                    <a:pt x="1696" y="342"/>
                  </a:cubicBezTo>
                  <a:cubicBezTo>
                    <a:pt x="1695" y="342"/>
                    <a:pt x="1694" y="341"/>
                    <a:pt x="1695" y="339"/>
                  </a:cubicBezTo>
                  <a:cubicBezTo>
                    <a:pt x="1698" y="342"/>
                    <a:pt x="1703" y="342"/>
                    <a:pt x="1709" y="342"/>
                  </a:cubicBezTo>
                  <a:cubicBezTo>
                    <a:pt x="1711" y="342"/>
                    <a:pt x="1712" y="339"/>
                    <a:pt x="1716" y="339"/>
                  </a:cubicBezTo>
                  <a:cubicBezTo>
                    <a:pt x="1719" y="338"/>
                    <a:pt x="1722" y="340"/>
                    <a:pt x="1724" y="339"/>
                  </a:cubicBezTo>
                  <a:cubicBezTo>
                    <a:pt x="1725" y="339"/>
                    <a:pt x="1727" y="336"/>
                    <a:pt x="1728" y="336"/>
                  </a:cubicBezTo>
                  <a:cubicBezTo>
                    <a:pt x="1729" y="335"/>
                    <a:pt x="1732" y="336"/>
                    <a:pt x="1733" y="334"/>
                  </a:cubicBezTo>
                  <a:cubicBezTo>
                    <a:pt x="1737" y="338"/>
                    <a:pt x="1745" y="337"/>
                    <a:pt x="1754" y="337"/>
                  </a:cubicBezTo>
                  <a:cubicBezTo>
                    <a:pt x="1756" y="332"/>
                    <a:pt x="1748" y="336"/>
                    <a:pt x="1749" y="332"/>
                  </a:cubicBezTo>
                  <a:cubicBezTo>
                    <a:pt x="1752" y="331"/>
                    <a:pt x="1759" y="330"/>
                    <a:pt x="1754" y="326"/>
                  </a:cubicBezTo>
                  <a:cubicBezTo>
                    <a:pt x="1761" y="327"/>
                    <a:pt x="1761" y="321"/>
                    <a:pt x="1766" y="320"/>
                  </a:cubicBezTo>
                  <a:cubicBezTo>
                    <a:pt x="1768" y="320"/>
                    <a:pt x="1769" y="322"/>
                    <a:pt x="1772" y="321"/>
                  </a:cubicBezTo>
                  <a:cubicBezTo>
                    <a:pt x="1774" y="317"/>
                    <a:pt x="1779" y="320"/>
                    <a:pt x="1779" y="317"/>
                  </a:cubicBezTo>
                  <a:cubicBezTo>
                    <a:pt x="1779" y="314"/>
                    <a:pt x="1783" y="316"/>
                    <a:pt x="1784" y="313"/>
                  </a:cubicBezTo>
                  <a:cubicBezTo>
                    <a:pt x="1780" y="310"/>
                    <a:pt x="1788" y="305"/>
                    <a:pt x="1784" y="301"/>
                  </a:cubicBezTo>
                  <a:cubicBezTo>
                    <a:pt x="1788" y="300"/>
                    <a:pt x="1786" y="293"/>
                    <a:pt x="1790" y="293"/>
                  </a:cubicBezTo>
                  <a:cubicBezTo>
                    <a:pt x="1792" y="294"/>
                    <a:pt x="1795" y="296"/>
                    <a:pt x="1794" y="301"/>
                  </a:cubicBezTo>
                  <a:cubicBezTo>
                    <a:pt x="1790" y="300"/>
                    <a:pt x="1787" y="297"/>
                    <a:pt x="1786" y="302"/>
                  </a:cubicBezTo>
                  <a:cubicBezTo>
                    <a:pt x="1788" y="303"/>
                    <a:pt x="1792" y="302"/>
                    <a:pt x="1793" y="304"/>
                  </a:cubicBezTo>
                  <a:cubicBezTo>
                    <a:pt x="1794" y="307"/>
                    <a:pt x="1789" y="307"/>
                    <a:pt x="1789" y="307"/>
                  </a:cubicBezTo>
                  <a:cubicBezTo>
                    <a:pt x="1788" y="309"/>
                    <a:pt x="1789" y="313"/>
                    <a:pt x="1791" y="313"/>
                  </a:cubicBezTo>
                  <a:cubicBezTo>
                    <a:pt x="1793" y="309"/>
                    <a:pt x="1795" y="314"/>
                    <a:pt x="1799" y="313"/>
                  </a:cubicBezTo>
                  <a:cubicBezTo>
                    <a:pt x="1799" y="313"/>
                    <a:pt x="1799" y="312"/>
                    <a:pt x="1799" y="312"/>
                  </a:cubicBezTo>
                  <a:cubicBezTo>
                    <a:pt x="1799" y="311"/>
                    <a:pt x="1802" y="312"/>
                    <a:pt x="1802" y="312"/>
                  </a:cubicBezTo>
                  <a:cubicBezTo>
                    <a:pt x="1803" y="311"/>
                    <a:pt x="1804" y="309"/>
                    <a:pt x="1806" y="309"/>
                  </a:cubicBezTo>
                  <a:cubicBezTo>
                    <a:pt x="1807" y="308"/>
                    <a:pt x="1809" y="309"/>
                    <a:pt x="1810" y="309"/>
                  </a:cubicBezTo>
                  <a:cubicBezTo>
                    <a:pt x="1812" y="308"/>
                    <a:pt x="1812" y="306"/>
                    <a:pt x="1814" y="305"/>
                  </a:cubicBezTo>
                  <a:cubicBezTo>
                    <a:pt x="1816" y="305"/>
                    <a:pt x="1819" y="306"/>
                    <a:pt x="1822" y="305"/>
                  </a:cubicBezTo>
                  <a:cubicBezTo>
                    <a:pt x="1819" y="296"/>
                    <a:pt x="1832" y="304"/>
                    <a:pt x="1834" y="299"/>
                  </a:cubicBezTo>
                  <a:cubicBezTo>
                    <a:pt x="1832" y="299"/>
                    <a:pt x="1833" y="297"/>
                    <a:pt x="1834" y="296"/>
                  </a:cubicBezTo>
                  <a:cubicBezTo>
                    <a:pt x="1831" y="296"/>
                    <a:pt x="1832" y="292"/>
                    <a:pt x="1832" y="290"/>
                  </a:cubicBezTo>
                  <a:cubicBezTo>
                    <a:pt x="1835" y="290"/>
                    <a:pt x="1834" y="287"/>
                    <a:pt x="1836" y="286"/>
                  </a:cubicBezTo>
                  <a:cubicBezTo>
                    <a:pt x="1840" y="284"/>
                    <a:pt x="1848" y="288"/>
                    <a:pt x="1852" y="283"/>
                  </a:cubicBezTo>
                  <a:cubicBezTo>
                    <a:pt x="1848" y="284"/>
                    <a:pt x="1846" y="282"/>
                    <a:pt x="1843" y="282"/>
                  </a:cubicBezTo>
                  <a:cubicBezTo>
                    <a:pt x="1843" y="282"/>
                    <a:pt x="1842" y="283"/>
                    <a:pt x="1841" y="283"/>
                  </a:cubicBezTo>
                  <a:cubicBezTo>
                    <a:pt x="1840" y="283"/>
                    <a:pt x="1840" y="281"/>
                    <a:pt x="1838" y="282"/>
                  </a:cubicBezTo>
                  <a:cubicBezTo>
                    <a:pt x="1837" y="282"/>
                    <a:pt x="1838" y="287"/>
                    <a:pt x="1834" y="285"/>
                  </a:cubicBezTo>
                  <a:cubicBezTo>
                    <a:pt x="1834" y="282"/>
                    <a:pt x="1834" y="282"/>
                    <a:pt x="1831" y="282"/>
                  </a:cubicBezTo>
                  <a:cubicBezTo>
                    <a:pt x="1824" y="281"/>
                    <a:pt x="1811" y="282"/>
                    <a:pt x="1803" y="282"/>
                  </a:cubicBezTo>
                  <a:cubicBezTo>
                    <a:pt x="1803" y="284"/>
                    <a:pt x="1803" y="286"/>
                    <a:pt x="1801" y="286"/>
                  </a:cubicBezTo>
                  <a:cubicBezTo>
                    <a:pt x="1799" y="283"/>
                    <a:pt x="1793" y="283"/>
                    <a:pt x="1792" y="279"/>
                  </a:cubicBezTo>
                  <a:cubicBezTo>
                    <a:pt x="1797" y="277"/>
                    <a:pt x="1799" y="280"/>
                    <a:pt x="1802" y="277"/>
                  </a:cubicBezTo>
                  <a:cubicBezTo>
                    <a:pt x="1797" y="273"/>
                    <a:pt x="1789" y="281"/>
                    <a:pt x="1787" y="274"/>
                  </a:cubicBezTo>
                  <a:cubicBezTo>
                    <a:pt x="1787" y="271"/>
                    <a:pt x="1792" y="273"/>
                    <a:pt x="1792" y="269"/>
                  </a:cubicBezTo>
                  <a:cubicBezTo>
                    <a:pt x="1791" y="269"/>
                    <a:pt x="1790" y="268"/>
                    <a:pt x="1792" y="267"/>
                  </a:cubicBezTo>
                  <a:cubicBezTo>
                    <a:pt x="1791" y="263"/>
                    <a:pt x="1791" y="264"/>
                    <a:pt x="1792" y="259"/>
                  </a:cubicBezTo>
                  <a:cubicBezTo>
                    <a:pt x="1799" y="261"/>
                    <a:pt x="1799" y="257"/>
                    <a:pt x="1801" y="256"/>
                  </a:cubicBezTo>
                  <a:cubicBezTo>
                    <a:pt x="1804" y="255"/>
                    <a:pt x="1808" y="257"/>
                    <a:pt x="1809" y="253"/>
                  </a:cubicBezTo>
                  <a:cubicBezTo>
                    <a:pt x="1804" y="254"/>
                    <a:pt x="1806" y="254"/>
                    <a:pt x="1801" y="253"/>
                  </a:cubicBezTo>
                  <a:cubicBezTo>
                    <a:pt x="1800" y="255"/>
                    <a:pt x="1798" y="255"/>
                    <a:pt x="1796" y="255"/>
                  </a:cubicBezTo>
                  <a:cubicBezTo>
                    <a:pt x="1796" y="256"/>
                    <a:pt x="1793" y="257"/>
                    <a:pt x="1792" y="255"/>
                  </a:cubicBezTo>
                  <a:cubicBezTo>
                    <a:pt x="1793" y="253"/>
                    <a:pt x="1795" y="253"/>
                    <a:pt x="1796" y="252"/>
                  </a:cubicBezTo>
                  <a:cubicBezTo>
                    <a:pt x="1793" y="252"/>
                    <a:pt x="1790" y="253"/>
                    <a:pt x="1789" y="255"/>
                  </a:cubicBezTo>
                  <a:cubicBezTo>
                    <a:pt x="1791" y="255"/>
                    <a:pt x="1793" y="257"/>
                    <a:pt x="1791" y="258"/>
                  </a:cubicBezTo>
                  <a:cubicBezTo>
                    <a:pt x="1788" y="258"/>
                    <a:pt x="1785" y="257"/>
                    <a:pt x="1784" y="255"/>
                  </a:cubicBezTo>
                  <a:cubicBezTo>
                    <a:pt x="1787" y="254"/>
                    <a:pt x="1788" y="252"/>
                    <a:pt x="1789" y="250"/>
                  </a:cubicBezTo>
                  <a:cubicBezTo>
                    <a:pt x="1787" y="250"/>
                    <a:pt x="1783" y="251"/>
                    <a:pt x="1783" y="248"/>
                  </a:cubicBezTo>
                  <a:cubicBezTo>
                    <a:pt x="1787" y="248"/>
                    <a:pt x="1791" y="245"/>
                    <a:pt x="1794" y="247"/>
                  </a:cubicBezTo>
                  <a:cubicBezTo>
                    <a:pt x="1795" y="247"/>
                    <a:pt x="1794" y="252"/>
                    <a:pt x="1798" y="250"/>
                  </a:cubicBezTo>
                  <a:cubicBezTo>
                    <a:pt x="1805" y="250"/>
                    <a:pt x="1807" y="246"/>
                    <a:pt x="1814" y="247"/>
                  </a:cubicBezTo>
                  <a:cubicBezTo>
                    <a:pt x="1814" y="249"/>
                    <a:pt x="1811" y="249"/>
                    <a:pt x="1811" y="252"/>
                  </a:cubicBezTo>
                  <a:cubicBezTo>
                    <a:pt x="1817" y="253"/>
                    <a:pt x="1814" y="246"/>
                    <a:pt x="1818" y="245"/>
                  </a:cubicBezTo>
                  <a:cubicBezTo>
                    <a:pt x="1817" y="249"/>
                    <a:pt x="1823" y="246"/>
                    <a:pt x="1826" y="247"/>
                  </a:cubicBezTo>
                  <a:cubicBezTo>
                    <a:pt x="1829" y="244"/>
                    <a:pt x="1837" y="246"/>
                    <a:pt x="1842" y="245"/>
                  </a:cubicBezTo>
                  <a:cubicBezTo>
                    <a:pt x="1842" y="248"/>
                    <a:pt x="1842" y="250"/>
                    <a:pt x="1844" y="252"/>
                  </a:cubicBezTo>
                  <a:cubicBezTo>
                    <a:pt x="1837" y="253"/>
                    <a:pt x="1843" y="257"/>
                    <a:pt x="1840" y="259"/>
                  </a:cubicBezTo>
                  <a:cubicBezTo>
                    <a:pt x="1841" y="261"/>
                    <a:pt x="1842" y="263"/>
                    <a:pt x="1843" y="264"/>
                  </a:cubicBezTo>
                  <a:cubicBezTo>
                    <a:pt x="1844" y="262"/>
                    <a:pt x="1843" y="258"/>
                    <a:pt x="1845" y="258"/>
                  </a:cubicBezTo>
                  <a:cubicBezTo>
                    <a:pt x="1848" y="258"/>
                    <a:pt x="1852" y="258"/>
                    <a:pt x="1855" y="258"/>
                  </a:cubicBezTo>
                  <a:cubicBezTo>
                    <a:pt x="1855" y="256"/>
                    <a:pt x="1854" y="256"/>
                    <a:pt x="1853" y="255"/>
                  </a:cubicBezTo>
                  <a:cubicBezTo>
                    <a:pt x="1854" y="255"/>
                    <a:pt x="1855" y="253"/>
                    <a:pt x="1853" y="253"/>
                  </a:cubicBezTo>
                  <a:cubicBezTo>
                    <a:pt x="1853" y="255"/>
                    <a:pt x="1845" y="259"/>
                    <a:pt x="1844" y="255"/>
                  </a:cubicBezTo>
                  <a:cubicBezTo>
                    <a:pt x="1850" y="255"/>
                    <a:pt x="1843" y="251"/>
                    <a:pt x="1845" y="247"/>
                  </a:cubicBezTo>
                  <a:cubicBezTo>
                    <a:pt x="1854" y="246"/>
                    <a:pt x="1859" y="246"/>
                    <a:pt x="1864" y="247"/>
                  </a:cubicBezTo>
                  <a:cubicBezTo>
                    <a:pt x="1864" y="247"/>
                    <a:pt x="1866" y="247"/>
                    <a:pt x="1867" y="247"/>
                  </a:cubicBezTo>
                  <a:cubicBezTo>
                    <a:pt x="1867" y="247"/>
                    <a:pt x="1869" y="245"/>
                    <a:pt x="1869" y="245"/>
                  </a:cubicBezTo>
                  <a:cubicBezTo>
                    <a:pt x="1871" y="245"/>
                    <a:pt x="1871" y="248"/>
                    <a:pt x="1873" y="247"/>
                  </a:cubicBezTo>
                  <a:cubicBezTo>
                    <a:pt x="1873" y="247"/>
                    <a:pt x="1875" y="245"/>
                    <a:pt x="1875" y="245"/>
                  </a:cubicBezTo>
                  <a:cubicBezTo>
                    <a:pt x="1877" y="244"/>
                    <a:pt x="1878" y="244"/>
                    <a:pt x="1879" y="242"/>
                  </a:cubicBezTo>
                  <a:cubicBezTo>
                    <a:pt x="1866" y="241"/>
                    <a:pt x="1852" y="245"/>
                    <a:pt x="1839" y="244"/>
                  </a:cubicBezTo>
                  <a:cubicBezTo>
                    <a:pt x="1833" y="243"/>
                    <a:pt x="1836" y="243"/>
                    <a:pt x="1832" y="244"/>
                  </a:cubicBezTo>
                  <a:cubicBezTo>
                    <a:pt x="1831" y="244"/>
                    <a:pt x="1830" y="244"/>
                    <a:pt x="1829" y="244"/>
                  </a:cubicBezTo>
                  <a:cubicBezTo>
                    <a:pt x="1817" y="244"/>
                    <a:pt x="1802" y="244"/>
                    <a:pt x="1794" y="245"/>
                  </a:cubicBezTo>
                  <a:cubicBezTo>
                    <a:pt x="1792" y="246"/>
                    <a:pt x="1790" y="245"/>
                    <a:pt x="1788" y="245"/>
                  </a:cubicBezTo>
                  <a:cubicBezTo>
                    <a:pt x="1782" y="246"/>
                    <a:pt x="1783" y="247"/>
                    <a:pt x="1781" y="245"/>
                  </a:cubicBezTo>
                  <a:cubicBezTo>
                    <a:pt x="1781" y="245"/>
                    <a:pt x="1778" y="245"/>
                    <a:pt x="1778" y="245"/>
                  </a:cubicBezTo>
                  <a:cubicBezTo>
                    <a:pt x="1769" y="244"/>
                    <a:pt x="1761" y="247"/>
                    <a:pt x="1757" y="247"/>
                  </a:cubicBezTo>
                  <a:cubicBezTo>
                    <a:pt x="1748" y="247"/>
                    <a:pt x="1739" y="246"/>
                    <a:pt x="1730" y="247"/>
                  </a:cubicBezTo>
                  <a:cubicBezTo>
                    <a:pt x="1728" y="247"/>
                    <a:pt x="1728" y="248"/>
                    <a:pt x="1725" y="248"/>
                  </a:cubicBezTo>
                  <a:cubicBezTo>
                    <a:pt x="1723" y="248"/>
                    <a:pt x="1723" y="247"/>
                    <a:pt x="1720" y="247"/>
                  </a:cubicBezTo>
                  <a:cubicBezTo>
                    <a:pt x="1718" y="247"/>
                    <a:pt x="1718" y="248"/>
                    <a:pt x="1715" y="248"/>
                  </a:cubicBezTo>
                  <a:cubicBezTo>
                    <a:pt x="1702" y="250"/>
                    <a:pt x="1684" y="249"/>
                    <a:pt x="1676" y="250"/>
                  </a:cubicBezTo>
                  <a:cubicBezTo>
                    <a:pt x="1673" y="250"/>
                    <a:pt x="1668" y="250"/>
                    <a:pt x="1666" y="250"/>
                  </a:cubicBezTo>
                  <a:cubicBezTo>
                    <a:pt x="1661" y="249"/>
                    <a:pt x="1663" y="249"/>
                    <a:pt x="1658" y="250"/>
                  </a:cubicBezTo>
                  <a:cubicBezTo>
                    <a:pt x="1653" y="250"/>
                    <a:pt x="1647" y="249"/>
                    <a:pt x="1643" y="250"/>
                  </a:cubicBezTo>
                  <a:cubicBezTo>
                    <a:pt x="1640" y="250"/>
                    <a:pt x="1639" y="251"/>
                    <a:pt x="1638" y="250"/>
                  </a:cubicBezTo>
                  <a:cubicBezTo>
                    <a:pt x="1636" y="248"/>
                    <a:pt x="1631" y="251"/>
                    <a:pt x="1630" y="252"/>
                  </a:cubicBezTo>
                  <a:cubicBezTo>
                    <a:pt x="1618" y="253"/>
                    <a:pt x="1604" y="251"/>
                    <a:pt x="1598" y="250"/>
                  </a:cubicBezTo>
                  <a:cubicBezTo>
                    <a:pt x="1590" y="249"/>
                    <a:pt x="1587" y="248"/>
                    <a:pt x="1582" y="250"/>
                  </a:cubicBezTo>
                  <a:cubicBezTo>
                    <a:pt x="1578" y="251"/>
                    <a:pt x="1564" y="254"/>
                    <a:pt x="1562" y="250"/>
                  </a:cubicBezTo>
                  <a:cubicBezTo>
                    <a:pt x="1562" y="248"/>
                    <a:pt x="1562" y="247"/>
                    <a:pt x="1562" y="245"/>
                  </a:cubicBezTo>
                  <a:cubicBezTo>
                    <a:pt x="1565" y="245"/>
                    <a:pt x="1567" y="245"/>
                    <a:pt x="1569" y="244"/>
                  </a:cubicBezTo>
                  <a:cubicBezTo>
                    <a:pt x="1573" y="242"/>
                    <a:pt x="1577" y="245"/>
                    <a:pt x="1580" y="245"/>
                  </a:cubicBezTo>
                  <a:cubicBezTo>
                    <a:pt x="1583" y="245"/>
                    <a:pt x="1585" y="243"/>
                    <a:pt x="1587" y="244"/>
                  </a:cubicBezTo>
                  <a:cubicBezTo>
                    <a:pt x="1588" y="244"/>
                    <a:pt x="1587" y="248"/>
                    <a:pt x="1589" y="247"/>
                  </a:cubicBezTo>
                  <a:cubicBezTo>
                    <a:pt x="1589" y="244"/>
                    <a:pt x="1593" y="245"/>
                    <a:pt x="1595" y="245"/>
                  </a:cubicBezTo>
                  <a:cubicBezTo>
                    <a:pt x="1602" y="245"/>
                    <a:pt x="1605" y="244"/>
                    <a:pt x="1608" y="244"/>
                  </a:cubicBezTo>
                  <a:cubicBezTo>
                    <a:pt x="1611" y="243"/>
                    <a:pt x="1614" y="244"/>
                    <a:pt x="1617" y="244"/>
                  </a:cubicBezTo>
                  <a:cubicBezTo>
                    <a:pt x="1620" y="243"/>
                    <a:pt x="1619" y="241"/>
                    <a:pt x="1623" y="240"/>
                  </a:cubicBezTo>
                  <a:cubicBezTo>
                    <a:pt x="1625" y="240"/>
                    <a:pt x="1627" y="242"/>
                    <a:pt x="1630" y="242"/>
                  </a:cubicBezTo>
                  <a:cubicBezTo>
                    <a:pt x="1630" y="242"/>
                    <a:pt x="1630" y="241"/>
                    <a:pt x="1630" y="240"/>
                  </a:cubicBezTo>
                  <a:cubicBezTo>
                    <a:pt x="1630" y="240"/>
                    <a:pt x="1633" y="241"/>
                    <a:pt x="1633" y="240"/>
                  </a:cubicBezTo>
                  <a:cubicBezTo>
                    <a:pt x="1636" y="239"/>
                    <a:pt x="1636" y="237"/>
                    <a:pt x="1640" y="237"/>
                  </a:cubicBezTo>
                  <a:cubicBezTo>
                    <a:pt x="1641" y="240"/>
                    <a:pt x="1646" y="240"/>
                    <a:pt x="1646" y="244"/>
                  </a:cubicBezTo>
                  <a:cubicBezTo>
                    <a:pt x="1652" y="242"/>
                    <a:pt x="1650" y="243"/>
                    <a:pt x="1656" y="244"/>
                  </a:cubicBezTo>
                  <a:cubicBezTo>
                    <a:pt x="1660" y="243"/>
                    <a:pt x="1660" y="238"/>
                    <a:pt x="1666" y="239"/>
                  </a:cubicBezTo>
                  <a:cubicBezTo>
                    <a:pt x="1666" y="237"/>
                    <a:pt x="1667" y="235"/>
                    <a:pt x="1670" y="236"/>
                  </a:cubicBezTo>
                  <a:cubicBezTo>
                    <a:pt x="1673" y="236"/>
                    <a:pt x="1672" y="241"/>
                    <a:pt x="1678" y="240"/>
                  </a:cubicBezTo>
                  <a:cubicBezTo>
                    <a:pt x="1683" y="235"/>
                    <a:pt x="1687" y="240"/>
                    <a:pt x="1696" y="239"/>
                  </a:cubicBezTo>
                  <a:cubicBezTo>
                    <a:pt x="1696" y="234"/>
                    <a:pt x="1701" y="235"/>
                    <a:pt x="1703" y="233"/>
                  </a:cubicBezTo>
                  <a:cubicBezTo>
                    <a:pt x="1706" y="233"/>
                    <a:pt x="1709" y="233"/>
                    <a:pt x="1712" y="233"/>
                  </a:cubicBezTo>
                  <a:cubicBezTo>
                    <a:pt x="1716" y="230"/>
                    <a:pt x="1709" y="228"/>
                    <a:pt x="1716" y="228"/>
                  </a:cubicBezTo>
                  <a:cubicBezTo>
                    <a:pt x="1718" y="231"/>
                    <a:pt x="1722" y="234"/>
                    <a:pt x="1729" y="233"/>
                  </a:cubicBezTo>
                  <a:cubicBezTo>
                    <a:pt x="1729" y="234"/>
                    <a:pt x="1728" y="234"/>
                    <a:pt x="1727" y="236"/>
                  </a:cubicBezTo>
                  <a:cubicBezTo>
                    <a:pt x="1729" y="236"/>
                    <a:pt x="1729" y="237"/>
                    <a:pt x="1730" y="237"/>
                  </a:cubicBezTo>
                  <a:cubicBezTo>
                    <a:pt x="1733" y="231"/>
                    <a:pt x="1741" y="236"/>
                    <a:pt x="1744" y="236"/>
                  </a:cubicBezTo>
                  <a:cubicBezTo>
                    <a:pt x="1746" y="235"/>
                    <a:pt x="1748" y="233"/>
                    <a:pt x="1750" y="233"/>
                  </a:cubicBezTo>
                  <a:cubicBezTo>
                    <a:pt x="1753" y="232"/>
                    <a:pt x="1756" y="233"/>
                    <a:pt x="1759" y="233"/>
                  </a:cubicBezTo>
                  <a:cubicBezTo>
                    <a:pt x="1759" y="233"/>
                    <a:pt x="1759" y="231"/>
                    <a:pt x="1760" y="231"/>
                  </a:cubicBezTo>
                  <a:cubicBezTo>
                    <a:pt x="1761" y="231"/>
                    <a:pt x="1763" y="231"/>
                    <a:pt x="1764" y="231"/>
                  </a:cubicBezTo>
                  <a:cubicBezTo>
                    <a:pt x="1769" y="230"/>
                    <a:pt x="1768" y="230"/>
                    <a:pt x="1770" y="233"/>
                  </a:cubicBezTo>
                  <a:cubicBezTo>
                    <a:pt x="1774" y="225"/>
                    <a:pt x="1789" y="228"/>
                    <a:pt x="1800" y="228"/>
                  </a:cubicBezTo>
                  <a:cubicBezTo>
                    <a:pt x="1800" y="230"/>
                    <a:pt x="1800" y="232"/>
                    <a:pt x="1803" y="231"/>
                  </a:cubicBezTo>
                  <a:cubicBezTo>
                    <a:pt x="1811" y="233"/>
                    <a:pt x="1810" y="226"/>
                    <a:pt x="1817" y="226"/>
                  </a:cubicBezTo>
                  <a:cubicBezTo>
                    <a:pt x="1824" y="228"/>
                    <a:pt x="1833" y="225"/>
                    <a:pt x="1840" y="225"/>
                  </a:cubicBezTo>
                  <a:cubicBezTo>
                    <a:pt x="1842" y="225"/>
                    <a:pt x="1842" y="226"/>
                    <a:pt x="1845" y="226"/>
                  </a:cubicBezTo>
                  <a:cubicBezTo>
                    <a:pt x="1854" y="227"/>
                    <a:pt x="1859" y="224"/>
                    <a:pt x="1866" y="223"/>
                  </a:cubicBezTo>
                  <a:cubicBezTo>
                    <a:pt x="1869" y="223"/>
                    <a:pt x="1871" y="223"/>
                    <a:pt x="1873" y="221"/>
                  </a:cubicBezTo>
                  <a:cubicBezTo>
                    <a:pt x="1873" y="221"/>
                    <a:pt x="1875" y="222"/>
                    <a:pt x="1876" y="221"/>
                  </a:cubicBezTo>
                  <a:cubicBezTo>
                    <a:pt x="1879" y="220"/>
                    <a:pt x="1881" y="220"/>
                    <a:pt x="1883" y="221"/>
                  </a:cubicBezTo>
                  <a:cubicBezTo>
                    <a:pt x="1884" y="216"/>
                    <a:pt x="1877" y="218"/>
                    <a:pt x="1874" y="218"/>
                  </a:cubicBezTo>
                  <a:cubicBezTo>
                    <a:pt x="1872" y="218"/>
                    <a:pt x="1865" y="218"/>
                    <a:pt x="1863" y="218"/>
                  </a:cubicBezTo>
                  <a:cubicBezTo>
                    <a:pt x="1858" y="220"/>
                    <a:pt x="1861" y="223"/>
                    <a:pt x="1858" y="220"/>
                  </a:cubicBezTo>
                  <a:cubicBezTo>
                    <a:pt x="1857" y="219"/>
                    <a:pt x="1855" y="219"/>
                    <a:pt x="1853" y="218"/>
                  </a:cubicBezTo>
                  <a:cubicBezTo>
                    <a:pt x="1850" y="218"/>
                    <a:pt x="1844" y="218"/>
                    <a:pt x="1840" y="218"/>
                  </a:cubicBezTo>
                  <a:cubicBezTo>
                    <a:pt x="1838" y="219"/>
                    <a:pt x="1838" y="220"/>
                    <a:pt x="1836" y="220"/>
                  </a:cubicBezTo>
                  <a:cubicBezTo>
                    <a:pt x="1834" y="220"/>
                    <a:pt x="1834" y="218"/>
                    <a:pt x="1830" y="218"/>
                  </a:cubicBezTo>
                  <a:cubicBezTo>
                    <a:pt x="1827" y="219"/>
                    <a:pt x="1825" y="222"/>
                    <a:pt x="1822" y="221"/>
                  </a:cubicBezTo>
                  <a:cubicBezTo>
                    <a:pt x="1820" y="219"/>
                    <a:pt x="1816" y="219"/>
                    <a:pt x="1813" y="218"/>
                  </a:cubicBezTo>
                  <a:cubicBezTo>
                    <a:pt x="1811" y="218"/>
                    <a:pt x="1812" y="220"/>
                    <a:pt x="1810" y="218"/>
                  </a:cubicBezTo>
                  <a:cubicBezTo>
                    <a:pt x="1810" y="218"/>
                    <a:pt x="1807" y="218"/>
                    <a:pt x="1807" y="218"/>
                  </a:cubicBezTo>
                  <a:cubicBezTo>
                    <a:pt x="1797" y="217"/>
                    <a:pt x="1788" y="220"/>
                    <a:pt x="1782" y="220"/>
                  </a:cubicBezTo>
                  <a:cubicBezTo>
                    <a:pt x="1783" y="217"/>
                    <a:pt x="1780" y="216"/>
                    <a:pt x="1781" y="214"/>
                  </a:cubicBezTo>
                  <a:cubicBezTo>
                    <a:pt x="1786" y="213"/>
                    <a:pt x="1787" y="209"/>
                    <a:pt x="1794" y="210"/>
                  </a:cubicBezTo>
                  <a:cubicBezTo>
                    <a:pt x="1796" y="210"/>
                    <a:pt x="1795" y="213"/>
                    <a:pt x="1797" y="214"/>
                  </a:cubicBezTo>
                  <a:cubicBezTo>
                    <a:pt x="1799" y="213"/>
                    <a:pt x="1801" y="212"/>
                    <a:pt x="1802" y="210"/>
                  </a:cubicBezTo>
                  <a:cubicBezTo>
                    <a:pt x="1793" y="211"/>
                    <a:pt x="1802" y="207"/>
                    <a:pt x="1802" y="204"/>
                  </a:cubicBezTo>
                  <a:cubicBezTo>
                    <a:pt x="1799" y="201"/>
                    <a:pt x="1790" y="204"/>
                    <a:pt x="1788" y="201"/>
                  </a:cubicBezTo>
                  <a:cubicBezTo>
                    <a:pt x="1788" y="199"/>
                    <a:pt x="1791" y="199"/>
                    <a:pt x="1793" y="198"/>
                  </a:cubicBezTo>
                  <a:cubicBezTo>
                    <a:pt x="1802" y="201"/>
                    <a:pt x="1808" y="197"/>
                    <a:pt x="1819" y="198"/>
                  </a:cubicBezTo>
                  <a:cubicBezTo>
                    <a:pt x="1819" y="201"/>
                    <a:pt x="1820" y="203"/>
                    <a:pt x="1824" y="202"/>
                  </a:cubicBezTo>
                  <a:cubicBezTo>
                    <a:pt x="1826" y="202"/>
                    <a:pt x="1826" y="200"/>
                    <a:pt x="1827" y="199"/>
                  </a:cubicBezTo>
                  <a:cubicBezTo>
                    <a:pt x="1833" y="197"/>
                    <a:pt x="1841" y="198"/>
                    <a:pt x="1849" y="198"/>
                  </a:cubicBezTo>
                  <a:cubicBezTo>
                    <a:pt x="1851" y="197"/>
                    <a:pt x="1852" y="196"/>
                    <a:pt x="1855" y="196"/>
                  </a:cubicBezTo>
                  <a:cubicBezTo>
                    <a:pt x="1859" y="196"/>
                    <a:pt x="1859" y="198"/>
                    <a:pt x="1862" y="198"/>
                  </a:cubicBezTo>
                  <a:cubicBezTo>
                    <a:pt x="1864" y="198"/>
                    <a:pt x="1865" y="196"/>
                    <a:pt x="1867" y="196"/>
                  </a:cubicBezTo>
                  <a:cubicBezTo>
                    <a:pt x="1871" y="196"/>
                    <a:pt x="1876" y="198"/>
                    <a:pt x="1879" y="194"/>
                  </a:cubicBezTo>
                  <a:cubicBezTo>
                    <a:pt x="1877" y="194"/>
                    <a:pt x="1875" y="192"/>
                    <a:pt x="1877" y="191"/>
                  </a:cubicBezTo>
                  <a:cubicBezTo>
                    <a:pt x="1878" y="191"/>
                    <a:pt x="1880" y="191"/>
                    <a:pt x="1880" y="190"/>
                  </a:cubicBezTo>
                  <a:cubicBezTo>
                    <a:pt x="1861" y="186"/>
                    <a:pt x="1827" y="190"/>
                    <a:pt x="1813" y="187"/>
                  </a:cubicBezTo>
                  <a:cubicBezTo>
                    <a:pt x="1811" y="191"/>
                    <a:pt x="1796" y="192"/>
                    <a:pt x="1795" y="187"/>
                  </a:cubicBezTo>
                  <a:cubicBezTo>
                    <a:pt x="1796" y="184"/>
                    <a:pt x="1798" y="182"/>
                    <a:pt x="1800" y="180"/>
                  </a:cubicBezTo>
                  <a:cubicBezTo>
                    <a:pt x="1808" y="177"/>
                    <a:pt x="1821" y="179"/>
                    <a:pt x="1825" y="180"/>
                  </a:cubicBezTo>
                  <a:cubicBezTo>
                    <a:pt x="1825" y="177"/>
                    <a:pt x="1823" y="177"/>
                    <a:pt x="1822" y="175"/>
                  </a:cubicBezTo>
                  <a:cubicBezTo>
                    <a:pt x="1826" y="177"/>
                    <a:pt x="1830" y="171"/>
                    <a:pt x="1831" y="175"/>
                  </a:cubicBezTo>
                  <a:cubicBezTo>
                    <a:pt x="1829" y="175"/>
                    <a:pt x="1827" y="177"/>
                    <a:pt x="1826" y="179"/>
                  </a:cubicBezTo>
                  <a:cubicBezTo>
                    <a:pt x="1830" y="180"/>
                    <a:pt x="1834" y="179"/>
                    <a:pt x="1838" y="179"/>
                  </a:cubicBezTo>
                  <a:cubicBezTo>
                    <a:pt x="1841" y="179"/>
                    <a:pt x="1841" y="180"/>
                    <a:pt x="1843" y="179"/>
                  </a:cubicBezTo>
                  <a:cubicBezTo>
                    <a:pt x="1843" y="178"/>
                    <a:pt x="1846" y="179"/>
                    <a:pt x="1846" y="179"/>
                  </a:cubicBezTo>
                  <a:cubicBezTo>
                    <a:pt x="1862" y="177"/>
                    <a:pt x="1877" y="180"/>
                    <a:pt x="1891" y="179"/>
                  </a:cubicBezTo>
                  <a:cubicBezTo>
                    <a:pt x="1892" y="178"/>
                    <a:pt x="1893" y="177"/>
                    <a:pt x="1894" y="177"/>
                  </a:cubicBezTo>
                  <a:cubicBezTo>
                    <a:pt x="1896" y="177"/>
                    <a:pt x="1897" y="179"/>
                    <a:pt x="1901" y="179"/>
                  </a:cubicBezTo>
                  <a:cubicBezTo>
                    <a:pt x="1903" y="179"/>
                    <a:pt x="1903" y="177"/>
                    <a:pt x="1906" y="177"/>
                  </a:cubicBezTo>
                  <a:cubicBezTo>
                    <a:pt x="1912" y="176"/>
                    <a:pt x="1920" y="178"/>
                    <a:pt x="1926" y="177"/>
                  </a:cubicBezTo>
                  <a:cubicBezTo>
                    <a:pt x="1928" y="171"/>
                    <a:pt x="1918" y="176"/>
                    <a:pt x="1919" y="172"/>
                  </a:cubicBezTo>
                  <a:cubicBezTo>
                    <a:pt x="1929" y="172"/>
                    <a:pt x="1913" y="167"/>
                    <a:pt x="1909" y="168"/>
                  </a:cubicBezTo>
                  <a:cubicBezTo>
                    <a:pt x="1907" y="168"/>
                    <a:pt x="1901" y="169"/>
                    <a:pt x="1903" y="172"/>
                  </a:cubicBezTo>
                  <a:cubicBezTo>
                    <a:pt x="1908" y="172"/>
                    <a:pt x="1914" y="172"/>
                    <a:pt x="1916" y="175"/>
                  </a:cubicBezTo>
                  <a:cubicBezTo>
                    <a:pt x="1903" y="175"/>
                    <a:pt x="1897" y="176"/>
                    <a:pt x="1883" y="175"/>
                  </a:cubicBezTo>
                  <a:cubicBezTo>
                    <a:pt x="1882" y="173"/>
                    <a:pt x="1879" y="174"/>
                    <a:pt x="1878" y="172"/>
                  </a:cubicBezTo>
                  <a:cubicBezTo>
                    <a:pt x="1877" y="175"/>
                    <a:pt x="1880" y="175"/>
                    <a:pt x="1881" y="177"/>
                  </a:cubicBezTo>
                  <a:cubicBezTo>
                    <a:pt x="1877" y="178"/>
                    <a:pt x="1876" y="175"/>
                    <a:pt x="1873" y="175"/>
                  </a:cubicBezTo>
                  <a:cubicBezTo>
                    <a:pt x="1870" y="176"/>
                    <a:pt x="1869" y="178"/>
                    <a:pt x="1866" y="177"/>
                  </a:cubicBezTo>
                  <a:cubicBezTo>
                    <a:pt x="1864" y="177"/>
                    <a:pt x="1865" y="173"/>
                    <a:pt x="1861" y="174"/>
                  </a:cubicBezTo>
                  <a:cubicBezTo>
                    <a:pt x="1861" y="174"/>
                    <a:pt x="1861" y="178"/>
                    <a:pt x="1859" y="177"/>
                  </a:cubicBezTo>
                  <a:cubicBezTo>
                    <a:pt x="1857" y="173"/>
                    <a:pt x="1864" y="171"/>
                    <a:pt x="1860" y="171"/>
                  </a:cubicBezTo>
                  <a:cubicBezTo>
                    <a:pt x="1860" y="173"/>
                    <a:pt x="1856" y="171"/>
                    <a:pt x="1853" y="171"/>
                  </a:cubicBezTo>
                  <a:cubicBezTo>
                    <a:pt x="1850" y="171"/>
                    <a:pt x="1846" y="171"/>
                    <a:pt x="1843" y="171"/>
                  </a:cubicBezTo>
                  <a:cubicBezTo>
                    <a:pt x="1844" y="167"/>
                    <a:pt x="1843" y="165"/>
                    <a:pt x="1840" y="164"/>
                  </a:cubicBezTo>
                  <a:cubicBezTo>
                    <a:pt x="1840" y="166"/>
                    <a:pt x="1837" y="166"/>
                    <a:pt x="1835" y="166"/>
                  </a:cubicBezTo>
                  <a:cubicBezTo>
                    <a:pt x="1835" y="169"/>
                    <a:pt x="1834" y="170"/>
                    <a:pt x="1832" y="171"/>
                  </a:cubicBezTo>
                  <a:cubicBezTo>
                    <a:pt x="1828" y="171"/>
                    <a:pt x="1825" y="173"/>
                    <a:pt x="1820" y="172"/>
                  </a:cubicBezTo>
                  <a:cubicBezTo>
                    <a:pt x="1819" y="169"/>
                    <a:pt x="1820" y="165"/>
                    <a:pt x="1815" y="166"/>
                  </a:cubicBezTo>
                  <a:cubicBezTo>
                    <a:pt x="1812" y="165"/>
                    <a:pt x="1812" y="168"/>
                    <a:pt x="1810" y="169"/>
                  </a:cubicBezTo>
                  <a:cubicBezTo>
                    <a:pt x="1813" y="160"/>
                    <a:pt x="1803" y="170"/>
                    <a:pt x="1802" y="163"/>
                  </a:cubicBezTo>
                  <a:cubicBezTo>
                    <a:pt x="1811" y="160"/>
                    <a:pt x="1820" y="165"/>
                    <a:pt x="1827" y="156"/>
                  </a:cubicBezTo>
                  <a:cubicBezTo>
                    <a:pt x="1821" y="157"/>
                    <a:pt x="1827" y="155"/>
                    <a:pt x="1826" y="152"/>
                  </a:cubicBezTo>
                  <a:cubicBezTo>
                    <a:pt x="1828" y="152"/>
                    <a:pt x="1831" y="152"/>
                    <a:pt x="1834" y="152"/>
                  </a:cubicBezTo>
                  <a:cubicBezTo>
                    <a:pt x="1832" y="157"/>
                    <a:pt x="1836" y="156"/>
                    <a:pt x="1837" y="158"/>
                  </a:cubicBezTo>
                  <a:cubicBezTo>
                    <a:pt x="1842" y="157"/>
                    <a:pt x="1848" y="157"/>
                    <a:pt x="1849" y="155"/>
                  </a:cubicBezTo>
                  <a:cubicBezTo>
                    <a:pt x="1849" y="151"/>
                    <a:pt x="1859" y="154"/>
                    <a:pt x="1859" y="150"/>
                  </a:cubicBezTo>
                  <a:cubicBezTo>
                    <a:pt x="1847" y="150"/>
                    <a:pt x="1834" y="150"/>
                    <a:pt x="1822" y="150"/>
                  </a:cubicBezTo>
                  <a:cubicBezTo>
                    <a:pt x="1822" y="148"/>
                    <a:pt x="1823" y="144"/>
                    <a:pt x="1821" y="144"/>
                  </a:cubicBezTo>
                  <a:cubicBezTo>
                    <a:pt x="1821" y="145"/>
                    <a:pt x="1821" y="147"/>
                    <a:pt x="1819" y="147"/>
                  </a:cubicBezTo>
                  <a:cubicBezTo>
                    <a:pt x="1813" y="149"/>
                    <a:pt x="1813" y="145"/>
                    <a:pt x="1811" y="144"/>
                  </a:cubicBezTo>
                  <a:cubicBezTo>
                    <a:pt x="1811" y="144"/>
                    <a:pt x="1809" y="146"/>
                    <a:pt x="1808" y="145"/>
                  </a:cubicBezTo>
                  <a:cubicBezTo>
                    <a:pt x="1806" y="145"/>
                    <a:pt x="1807" y="141"/>
                    <a:pt x="1804" y="144"/>
                  </a:cubicBezTo>
                  <a:cubicBezTo>
                    <a:pt x="1803" y="145"/>
                    <a:pt x="1802" y="142"/>
                    <a:pt x="1803" y="142"/>
                  </a:cubicBezTo>
                  <a:cubicBezTo>
                    <a:pt x="1799" y="142"/>
                    <a:pt x="1794" y="143"/>
                    <a:pt x="1796" y="139"/>
                  </a:cubicBezTo>
                  <a:cubicBezTo>
                    <a:pt x="1780" y="140"/>
                    <a:pt x="1774" y="137"/>
                    <a:pt x="1763" y="139"/>
                  </a:cubicBezTo>
                  <a:cubicBezTo>
                    <a:pt x="1764" y="137"/>
                    <a:pt x="1765" y="136"/>
                    <a:pt x="1763" y="134"/>
                  </a:cubicBezTo>
                  <a:cubicBezTo>
                    <a:pt x="1759" y="133"/>
                    <a:pt x="1757" y="135"/>
                    <a:pt x="1753" y="136"/>
                  </a:cubicBezTo>
                  <a:cubicBezTo>
                    <a:pt x="1744" y="137"/>
                    <a:pt x="1734" y="134"/>
                    <a:pt x="1730" y="134"/>
                  </a:cubicBezTo>
                  <a:cubicBezTo>
                    <a:pt x="1727" y="134"/>
                    <a:pt x="1725" y="134"/>
                    <a:pt x="1722" y="134"/>
                  </a:cubicBezTo>
                  <a:cubicBezTo>
                    <a:pt x="1716" y="135"/>
                    <a:pt x="1717" y="136"/>
                    <a:pt x="1715" y="134"/>
                  </a:cubicBezTo>
                  <a:cubicBezTo>
                    <a:pt x="1715" y="134"/>
                    <a:pt x="1713" y="134"/>
                    <a:pt x="1712" y="134"/>
                  </a:cubicBezTo>
                  <a:cubicBezTo>
                    <a:pt x="1712" y="134"/>
                    <a:pt x="1712" y="133"/>
                    <a:pt x="1712" y="133"/>
                  </a:cubicBezTo>
                  <a:cubicBezTo>
                    <a:pt x="1710" y="130"/>
                    <a:pt x="1696" y="134"/>
                    <a:pt x="1694" y="134"/>
                  </a:cubicBezTo>
                  <a:cubicBezTo>
                    <a:pt x="1692" y="134"/>
                    <a:pt x="1692" y="131"/>
                    <a:pt x="1691" y="131"/>
                  </a:cubicBezTo>
                  <a:cubicBezTo>
                    <a:pt x="1688" y="136"/>
                    <a:pt x="1677" y="134"/>
                    <a:pt x="1676" y="129"/>
                  </a:cubicBezTo>
                  <a:cubicBezTo>
                    <a:pt x="1681" y="128"/>
                    <a:pt x="1690" y="131"/>
                    <a:pt x="1692" y="128"/>
                  </a:cubicBezTo>
                  <a:cubicBezTo>
                    <a:pt x="1690" y="127"/>
                    <a:pt x="1689" y="126"/>
                    <a:pt x="1687" y="125"/>
                  </a:cubicBezTo>
                  <a:cubicBezTo>
                    <a:pt x="1697" y="120"/>
                    <a:pt x="1709" y="127"/>
                    <a:pt x="1717" y="120"/>
                  </a:cubicBezTo>
                  <a:cubicBezTo>
                    <a:pt x="1715" y="120"/>
                    <a:pt x="1712" y="120"/>
                    <a:pt x="1709" y="120"/>
                  </a:cubicBezTo>
                  <a:cubicBezTo>
                    <a:pt x="1711" y="115"/>
                    <a:pt x="1707" y="116"/>
                    <a:pt x="1706" y="114"/>
                  </a:cubicBezTo>
                  <a:cubicBezTo>
                    <a:pt x="1700" y="116"/>
                    <a:pt x="1695" y="113"/>
                    <a:pt x="1693" y="115"/>
                  </a:cubicBezTo>
                  <a:cubicBezTo>
                    <a:pt x="1691" y="117"/>
                    <a:pt x="1685" y="114"/>
                    <a:pt x="1684" y="114"/>
                  </a:cubicBezTo>
                  <a:cubicBezTo>
                    <a:pt x="1673" y="113"/>
                    <a:pt x="1656" y="114"/>
                    <a:pt x="1650" y="115"/>
                  </a:cubicBezTo>
                  <a:cubicBezTo>
                    <a:pt x="1645" y="116"/>
                    <a:pt x="1641" y="115"/>
                    <a:pt x="1638" y="112"/>
                  </a:cubicBezTo>
                  <a:cubicBezTo>
                    <a:pt x="1641" y="107"/>
                    <a:pt x="1651" y="109"/>
                    <a:pt x="1660" y="109"/>
                  </a:cubicBezTo>
                  <a:cubicBezTo>
                    <a:pt x="1672" y="109"/>
                    <a:pt x="1686" y="111"/>
                    <a:pt x="1690" y="106"/>
                  </a:cubicBezTo>
                  <a:cubicBezTo>
                    <a:pt x="1694" y="112"/>
                    <a:pt x="1710" y="107"/>
                    <a:pt x="1714" y="107"/>
                  </a:cubicBezTo>
                  <a:cubicBezTo>
                    <a:pt x="1719" y="107"/>
                    <a:pt x="1734" y="106"/>
                    <a:pt x="1734" y="107"/>
                  </a:cubicBezTo>
                  <a:cubicBezTo>
                    <a:pt x="1737" y="110"/>
                    <a:pt x="1737" y="108"/>
                    <a:pt x="1741" y="107"/>
                  </a:cubicBezTo>
                  <a:cubicBezTo>
                    <a:pt x="1747" y="107"/>
                    <a:pt x="1751" y="106"/>
                    <a:pt x="1754" y="106"/>
                  </a:cubicBezTo>
                  <a:cubicBezTo>
                    <a:pt x="1758" y="105"/>
                    <a:pt x="1762" y="106"/>
                    <a:pt x="1766" y="106"/>
                  </a:cubicBezTo>
                  <a:cubicBezTo>
                    <a:pt x="1767" y="104"/>
                    <a:pt x="1769" y="102"/>
                    <a:pt x="1771" y="101"/>
                  </a:cubicBezTo>
                  <a:cubicBezTo>
                    <a:pt x="1773" y="101"/>
                    <a:pt x="1775" y="100"/>
                    <a:pt x="1774" y="98"/>
                  </a:cubicBezTo>
                  <a:cubicBezTo>
                    <a:pt x="1769" y="100"/>
                    <a:pt x="1762" y="103"/>
                    <a:pt x="1761" y="95"/>
                  </a:cubicBezTo>
                  <a:cubicBezTo>
                    <a:pt x="1772" y="93"/>
                    <a:pt x="1788" y="93"/>
                    <a:pt x="1794" y="91"/>
                  </a:cubicBezTo>
                  <a:cubicBezTo>
                    <a:pt x="1802" y="90"/>
                    <a:pt x="1814" y="89"/>
                    <a:pt x="1819" y="88"/>
                  </a:cubicBezTo>
                  <a:cubicBezTo>
                    <a:pt x="1824" y="88"/>
                    <a:pt x="1830" y="90"/>
                    <a:pt x="1830" y="83"/>
                  </a:cubicBezTo>
                  <a:cubicBezTo>
                    <a:pt x="1824" y="83"/>
                    <a:pt x="1820" y="86"/>
                    <a:pt x="1815" y="87"/>
                  </a:cubicBezTo>
                  <a:cubicBezTo>
                    <a:pt x="1806" y="87"/>
                    <a:pt x="1801" y="85"/>
                    <a:pt x="1796" y="85"/>
                  </a:cubicBezTo>
                  <a:cubicBezTo>
                    <a:pt x="1794" y="85"/>
                    <a:pt x="1794" y="86"/>
                    <a:pt x="1791" y="87"/>
                  </a:cubicBezTo>
                  <a:cubicBezTo>
                    <a:pt x="1789" y="87"/>
                    <a:pt x="1788" y="87"/>
                    <a:pt x="1786" y="88"/>
                  </a:cubicBezTo>
                  <a:cubicBezTo>
                    <a:pt x="1786" y="89"/>
                    <a:pt x="1783" y="88"/>
                    <a:pt x="1783" y="88"/>
                  </a:cubicBezTo>
                  <a:cubicBezTo>
                    <a:pt x="1773" y="89"/>
                    <a:pt x="1761" y="87"/>
                    <a:pt x="1750" y="88"/>
                  </a:cubicBezTo>
                  <a:cubicBezTo>
                    <a:pt x="1748" y="88"/>
                    <a:pt x="1747" y="89"/>
                    <a:pt x="1745" y="90"/>
                  </a:cubicBezTo>
                  <a:cubicBezTo>
                    <a:pt x="1733" y="91"/>
                    <a:pt x="1720" y="90"/>
                    <a:pt x="1708" y="91"/>
                  </a:cubicBezTo>
                  <a:cubicBezTo>
                    <a:pt x="1706" y="92"/>
                    <a:pt x="1706" y="93"/>
                    <a:pt x="1703" y="93"/>
                  </a:cubicBezTo>
                  <a:cubicBezTo>
                    <a:pt x="1700" y="93"/>
                    <a:pt x="1700" y="91"/>
                    <a:pt x="1697" y="91"/>
                  </a:cubicBezTo>
                  <a:cubicBezTo>
                    <a:pt x="1695" y="91"/>
                    <a:pt x="1694" y="93"/>
                    <a:pt x="1692" y="93"/>
                  </a:cubicBezTo>
                  <a:cubicBezTo>
                    <a:pt x="1682" y="94"/>
                    <a:pt x="1673" y="93"/>
                    <a:pt x="1667" y="95"/>
                  </a:cubicBezTo>
                  <a:cubicBezTo>
                    <a:pt x="1664" y="95"/>
                    <a:pt x="1661" y="97"/>
                    <a:pt x="1658" y="96"/>
                  </a:cubicBezTo>
                  <a:cubicBezTo>
                    <a:pt x="1656" y="91"/>
                    <a:pt x="1654" y="86"/>
                    <a:pt x="1659" y="83"/>
                  </a:cubicBezTo>
                  <a:cubicBezTo>
                    <a:pt x="1651" y="82"/>
                    <a:pt x="1644" y="85"/>
                    <a:pt x="1640" y="85"/>
                  </a:cubicBezTo>
                  <a:cubicBezTo>
                    <a:pt x="1638" y="85"/>
                    <a:pt x="1638" y="84"/>
                    <a:pt x="1635" y="83"/>
                  </a:cubicBezTo>
                  <a:cubicBezTo>
                    <a:pt x="1631" y="83"/>
                    <a:pt x="1623" y="84"/>
                    <a:pt x="1619" y="83"/>
                  </a:cubicBezTo>
                  <a:cubicBezTo>
                    <a:pt x="1616" y="83"/>
                    <a:pt x="1616" y="81"/>
                    <a:pt x="1614" y="80"/>
                  </a:cubicBezTo>
                  <a:cubicBezTo>
                    <a:pt x="1614" y="82"/>
                    <a:pt x="1613" y="81"/>
                    <a:pt x="1612" y="82"/>
                  </a:cubicBezTo>
                  <a:cubicBezTo>
                    <a:pt x="1609" y="83"/>
                    <a:pt x="1605" y="84"/>
                    <a:pt x="1602" y="85"/>
                  </a:cubicBezTo>
                  <a:cubicBezTo>
                    <a:pt x="1600" y="86"/>
                    <a:pt x="1596" y="87"/>
                    <a:pt x="1595" y="87"/>
                  </a:cubicBezTo>
                  <a:cubicBezTo>
                    <a:pt x="1594" y="87"/>
                    <a:pt x="1594" y="85"/>
                    <a:pt x="1592" y="85"/>
                  </a:cubicBezTo>
                  <a:cubicBezTo>
                    <a:pt x="1591" y="85"/>
                    <a:pt x="1591" y="84"/>
                    <a:pt x="1591" y="83"/>
                  </a:cubicBezTo>
                  <a:cubicBezTo>
                    <a:pt x="1588" y="83"/>
                    <a:pt x="1586" y="86"/>
                    <a:pt x="1586" y="83"/>
                  </a:cubicBezTo>
                  <a:cubicBezTo>
                    <a:pt x="1586" y="81"/>
                    <a:pt x="1588" y="81"/>
                    <a:pt x="1587" y="79"/>
                  </a:cubicBezTo>
                  <a:cubicBezTo>
                    <a:pt x="1591" y="79"/>
                    <a:pt x="1595" y="79"/>
                    <a:pt x="1596" y="76"/>
                  </a:cubicBezTo>
                  <a:cubicBezTo>
                    <a:pt x="1584" y="75"/>
                    <a:pt x="1573" y="72"/>
                    <a:pt x="1563" y="74"/>
                  </a:cubicBezTo>
                  <a:cubicBezTo>
                    <a:pt x="1560" y="74"/>
                    <a:pt x="1560" y="76"/>
                    <a:pt x="1558" y="76"/>
                  </a:cubicBezTo>
                  <a:cubicBezTo>
                    <a:pt x="1554" y="76"/>
                    <a:pt x="1552" y="74"/>
                    <a:pt x="1549" y="74"/>
                  </a:cubicBezTo>
                  <a:cubicBezTo>
                    <a:pt x="1547" y="74"/>
                    <a:pt x="1547" y="75"/>
                    <a:pt x="1544" y="76"/>
                  </a:cubicBezTo>
                  <a:cubicBezTo>
                    <a:pt x="1543" y="76"/>
                    <a:pt x="1541" y="76"/>
                    <a:pt x="1539" y="76"/>
                  </a:cubicBezTo>
                  <a:cubicBezTo>
                    <a:pt x="1534" y="75"/>
                    <a:pt x="1536" y="75"/>
                    <a:pt x="1533" y="76"/>
                  </a:cubicBezTo>
                  <a:cubicBezTo>
                    <a:pt x="1532" y="76"/>
                    <a:pt x="1530" y="75"/>
                    <a:pt x="1529" y="76"/>
                  </a:cubicBezTo>
                  <a:cubicBezTo>
                    <a:pt x="1522" y="76"/>
                    <a:pt x="1516" y="77"/>
                    <a:pt x="1513" y="77"/>
                  </a:cubicBezTo>
                  <a:cubicBezTo>
                    <a:pt x="1510" y="77"/>
                    <a:pt x="1507" y="77"/>
                    <a:pt x="1504" y="77"/>
                  </a:cubicBezTo>
                  <a:cubicBezTo>
                    <a:pt x="1503" y="77"/>
                    <a:pt x="1502" y="76"/>
                    <a:pt x="1503" y="76"/>
                  </a:cubicBezTo>
                  <a:cubicBezTo>
                    <a:pt x="1500" y="76"/>
                    <a:pt x="1497" y="77"/>
                    <a:pt x="1494" y="77"/>
                  </a:cubicBezTo>
                  <a:cubicBezTo>
                    <a:pt x="1492" y="77"/>
                    <a:pt x="1491" y="76"/>
                    <a:pt x="1488" y="76"/>
                  </a:cubicBezTo>
                  <a:cubicBezTo>
                    <a:pt x="1485" y="76"/>
                    <a:pt x="1484" y="77"/>
                    <a:pt x="1481" y="77"/>
                  </a:cubicBezTo>
                  <a:cubicBezTo>
                    <a:pt x="1473" y="78"/>
                    <a:pt x="1465" y="76"/>
                    <a:pt x="1461" y="76"/>
                  </a:cubicBezTo>
                  <a:cubicBezTo>
                    <a:pt x="1452" y="75"/>
                    <a:pt x="1443" y="78"/>
                    <a:pt x="1433" y="77"/>
                  </a:cubicBezTo>
                  <a:cubicBezTo>
                    <a:pt x="1434" y="74"/>
                    <a:pt x="1431" y="74"/>
                    <a:pt x="1430" y="72"/>
                  </a:cubicBezTo>
                  <a:cubicBezTo>
                    <a:pt x="1412" y="72"/>
                    <a:pt x="1405" y="73"/>
                    <a:pt x="1390" y="74"/>
                  </a:cubicBezTo>
                  <a:cubicBezTo>
                    <a:pt x="1390" y="71"/>
                    <a:pt x="1385" y="72"/>
                    <a:pt x="1387" y="68"/>
                  </a:cubicBezTo>
                  <a:cubicBezTo>
                    <a:pt x="1388" y="65"/>
                    <a:pt x="1393" y="67"/>
                    <a:pt x="1393" y="64"/>
                  </a:cubicBezTo>
                  <a:cubicBezTo>
                    <a:pt x="1386" y="63"/>
                    <a:pt x="1387" y="68"/>
                    <a:pt x="1382" y="68"/>
                  </a:cubicBezTo>
                  <a:cubicBezTo>
                    <a:pt x="1380" y="63"/>
                    <a:pt x="1372" y="61"/>
                    <a:pt x="1368" y="64"/>
                  </a:cubicBezTo>
                  <a:cubicBezTo>
                    <a:pt x="1368" y="63"/>
                    <a:pt x="1369" y="60"/>
                    <a:pt x="1367" y="60"/>
                  </a:cubicBezTo>
                  <a:cubicBezTo>
                    <a:pt x="1365" y="60"/>
                    <a:pt x="1366" y="59"/>
                    <a:pt x="1365" y="58"/>
                  </a:cubicBezTo>
                  <a:cubicBezTo>
                    <a:pt x="1362" y="56"/>
                    <a:pt x="1356" y="54"/>
                    <a:pt x="1355" y="58"/>
                  </a:cubicBezTo>
                  <a:cubicBezTo>
                    <a:pt x="1358" y="58"/>
                    <a:pt x="1361" y="58"/>
                    <a:pt x="1362" y="60"/>
                  </a:cubicBezTo>
                  <a:cubicBezTo>
                    <a:pt x="1358" y="59"/>
                    <a:pt x="1360" y="62"/>
                    <a:pt x="1358" y="63"/>
                  </a:cubicBezTo>
                  <a:cubicBezTo>
                    <a:pt x="1358" y="63"/>
                    <a:pt x="1356" y="62"/>
                    <a:pt x="1355" y="63"/>
                  </a:cubicBezTo>
                  <a:cubicBezTo>
                    <a:pt x="1353" y="64"/>
                    <a:pt x="1353" y="68"/>
                    <a:pt x="1348" y="68"/>
                  </a:cubicBezTo>
                  <a:cubicBezTo>
                    <a:pt x="1349" y="65"/>
                    <a:pt x="1353" y="66"/>
                    <a:pt x="1352" y="63"/>
                  </a:cubicBezTo>
                  <a:cubicBezTo>
                    <a:pt x="1349" y="62"/>
                    <a:pt x="1343" y="64"/>
                    <a:pt x="1345" y="60"/>
                  </a:cubicBezTo>
                  <a:cubicBezTo>
                    <a:pt x="1338" y="60"/>
                    <a:pt x="1332" y="59"/>
                    <a:pt x="1327" y="61"/>
                  </a:cubicBezTo>
                  <a:cubicBezTo>
                    <a:pt x="1326" y="56"/>
                    <a:pt x="1318" y="57"/>
                    <a:pt x="1312" y="57"/>
                  </a:cubicBezTo>
                  <a:cubicBezTo>
                    <a:pt x="1311" y="62"/>
                    <a:pt x="1318" y="59"/>
                    <a:pt x="1314" y="63"/>
                  </a:cubicBezTo>
                  <a:cubicBezTo>
                    <a:pt x="1308" y="62"/>
                    <a:pt x="1309" y="55"/>
                    <a:pt x="1307" y="52"/>
                  </a:cubicBezTo>
                  <a:cubicBezTo>
                    <a:pt x="1313" y="51"/>
                    <a:pt x="1313" y="50"/>
                    <a:pt x="1319" y="52"/>
                  </a:cubicBezTo>
                  <a:cubicBezTo>
                    <a:pt x="1322" y="49"/>
                    <a:pt x="1332" y="49"/>
                    <a:pt x="1334" y="47"/>
                  </a:cubicBezTo>
                  <a:cubicBezTo>
                    <a:pt x="1336" y="45"/>
                    <a:pt x="1342" y="44"/>
                    <a:pt x="1344" y="49"/>
                  </a:cubicBezTo>
                  <a:cubicBezTo>
                    <a:pt x="1338" y="49"/>
                    <a:pt x="1337" y="46"/>
                    <a:pt x="1334" y="50"/>
                  </a:cubicBezTo>
                  <a:cubicBezTo>
                    <a:pt x="1344" y="51"/>
                    <a:pt x="1350" y="52"/>
                    <a:pt x="1359" y="49"/>
                  </a:cubicBezTo>
                  <a:cubicBezTo>
                    <a:pt x="1359" y="51"/>
                    <a:pt x="1359" y="52"/>
                    <a:pt x="1360" y="50"/>
                  </a:cubicBezTo>
                  <a:cubicBezTo>
                    <a:pt x="1361" y="49"/>
                    <a:pt x="1362" y="52"/>
                    <a:pt x="1362" y="52"/>
                  </a:cubicBezTo>
                  <a:cubicBezTo>
                    <a:pt x="1365" y="52"/>
                    <a:pt x="1367" y="52"/>
                    <a:pt x="1370" y="52"/>
                  </a:cubicBezTo>
                  <a:cubicBezTo>
                    <a:pt x="1371" y="46"/>
                    <a:pt x="1360" y="51"/>
                    <a:pt x="1364" y="42"/>
                  </a:cubicBezTo>
                  <a:cubicBezTo>
                    <a:pt x="1360" y="41"/>
                    <a:pt x="1360" y="45"/>
                    <a:pt x="1359" y="45"/>
                  </a:cubicBezTo>
                  <a:cubicBezTo>
                    <a:pt x="1354" y="47"/>
                    <a:pt x="1344" y="46"/>
                    <a:pt x="1344" y="44"/>
                  </a:cubicBezTo>
                  <a:cubicBezTo>
                    <a:pt x="1347" y="44"/>
                    <a:pt x="1345" y="39"/>
                    <a:pt x="1349" y="39"/>
                  </a:cubicBezTo>
                  <a:cubicBezTo>
                    <a:pt x="1352" y="39"/>
                    <a:pt x="1353" y="41"/>
                    <a:pt x="1357" y="41"/>
                  </a:cubicBezTo>
                  <a:cubicBezTo>
                    <a:pt x="1359" y="40"/>
                    <a:pt x="1359" y="39"/>
                    <a:pt x="1362" y="39"/>
                  </a:cubicBezTo>
                  <a:cubicBezTo>
                    <a:pt x="1365" y="39"/>
                    <a:pt x="1365" y="42"/>
                    <a:pt x="1369" y="42"/>
                  </a:cubicBezTo>
                  <a:cubicBezTo>
                    <a:pt x="1371" y="42"/>
                    <a:pt x="1372" y="42"/>
                    <a:pt x="1374" y="41"/>
                  </a:cubicBezTo>
                  <a:cubicBezTo>
                    <a:pt x="1374" y="44"/>
                    <a:pt x="1378" y="43"/>
                    <a:pt x="1377" y="47"/>
                  </a:cubicBezTo>
                  <a:cubicBezTo>
                    <a:pt x="1377" y="50"/>
                    <a:pt x="1371" y="48"/>
                    <a:pt x="1372" y="52"/>
                  </a:cubicBezTo>
                  <a:cubicBezTo>
                    <a:pt x="1376" y="51"/>
                    <a:pt x="1384" y="54"/>
                    <a:pt x="1385" y="50"/>
                  </a:cubicBezTo>
                  <a:cubicBezTo>
                    <a:pt x="1383" y="48"/>
                    <a:pt x="1380" y="46"/>
                    <a:pt x="1380" y="42"/>
                  </a:cubicBezTo>
                  <a:cubicBezTo>
                    <a:pt x="1385" y="40"/>
                    <a:pt x="1390" y="40"/>
                    <a:pt x="1394" y="41"/>
                  </a:cubicBezTo>
                  <a:cubicBezTo>
                    <a:pt x="1399" y="41"/>
                    <a:pt x="1396" y="42"/>
                    <a:pt x="1400" y="41"/>
                  </a:cubicBezTo>
                  <a:cubicBezTo>
                    <a:pt x="1405" y="39"/>
                    <a:pt x="1412" y="43"/>
                    <a:pt x="1415" y="39"/>
                  </a:cubicBezTo>
                  <a:cubicBezTo>
                    <a:pt x="1410" y="36"/>
                    <a:pt x="1403" y="39"/>
                    <a:pt x="1400" y="39"/>
                  </a:cubicBezTo>
                  <a:cubicBezTo>
                    <a:pt x="1400" y="39"/>
                    <a:pt x="1400" y="37"/>
                    <a:pt x="1399" y="37"/>
                  </a:cubicBezTo>
                  <a:cubicBezTo>
                    <a:pt x="1398" y="38"/>
                    <a:pt x="1399" y="39"/>
                    <a:pt x="1397" y="39"/>
                  </a:cubicBezTo>
                  <a:cubicBezTo>
                    <a:pt x="1395" y="39"/>
                    <a:pt x="1394" y="38"/>
                    <a:pt x="1392" y="37"/>
                  </a:cubicBezTo>
                  <a:cubicBezTo>
                    <a:pt x="1386" y="37"/>
                    <a:pt x="1378" y="37"/>
                    <a:pt x="1372" y="37"/>
                  </a:cubicBezTo>
                  <a:cubicBezTo>
                    <a:pt x="1370" y="38"/>
                    <a:pt x="1369" y="39"/>
                    <a:pt x="1365" y="39"/>
                  </a:cubicBezTo>
                  <a:cubicBezTo>
                    <a:pt x="1362" y="39"/>
                    <a:pt x="1358" y="36"/>
                    <a:pt x="1355" y="36"/>
                  </a:cubicBezTo>
                  <a:cubicBezTo>
                    <a:pt x="1353" y="36"/>
                    <a:pt x="1350" y="37"/>
                    <a:pt x="1347" y="37"/>
                  </a:cubicBezTo>
                  <a:cubicBezTo>
                    <a:pt x="1344" y="38"/>
                    <a:pt x="1343" y="36"/>
                    <a:pt x="1340" y="36"/>
                  </a:cubicBezTo>
                  <a:cubicBezTo>
                    <a:pt x="1338" y="36"/>
                    <a:pt x="1339" y="38"/>
                    <a:pt x="1337" y="36"/>
                  </a:cubicBezTo>
                  <a:cubicBezTo>
                    <a:pt x="1336" y="35"/>
                    <a:pt x="1322" y="36"/>
                    <a:pt x="1322" y="36"/>
                  </a:cubicBezTo>
                  <a:cubicBezTo>
                    <a:pt x="1319" y="36"/>
                    <a:pt x="1319" y="37"/>
                    <a:pt x="1317" y="36"/>
                  </a:cubicBezTo>
                  <a:cubicBezTo>
                    <a:pt x="1315" y="34"/>
                    <a:pt x="1302" y="36"/>
                    <a:pt x="1302" y="37"/>
                  </a:cubicBezTo>
                  <a:cubicBezTo>
                    <a:pt x="1306" y="38"/>
                    <a:pt x="1310" y="38"/>
                    <a:pt x="1312" y="41"/>
                  </a:cubicBezTo>
                  <a:cubicBezTo>
                    <a:pt x="1307" y="42"/>
                    <a:pt x="1305" y="40"/>
                    <a:pt x="1302" y="42"/>
                  </a:cubicBezTo>
                  <a:cubicBezTo>
                    <a:pt x="1298" y="45"/>
                    <a:pt x="1300" y="41"/>
                    <a:pt x="1295" y="42"/>
                  </a:cubicBezTo>
                  <a:cubicBezTo>
                    <a:pt x="1295" y="42"/>
                    <a:pt x="1296" y="44"/>
                    <a:pt x="1295" y="44"/>
                  </a:cubicBezTo>
                  <a:cubicBezTo>
                    <a:pt x="1295" y="44"/>
                    <a:pt x="1293" y="44"/>
                    <a:pt x="1292" y="44"/>
                  </a:cubicBezTo>
                  <a:cubicBezTo>
                    <a:pt x="1292" y="44"/>
                    <a:pt x="1292" y="45"/>
                    <a:pt x="1292" y="45"/>
                  </a:cubicBezTo>
                  <a:cubicBezTo>
                    <a:pt x="1289" y="49"/>
                    <a:pt x="1275" y="43"/>
                    <a:pt x="1269" y="45"/>
                  </a:cubicBezTo>
                  <a:cubicBezTo>
                    <a:pt x="1270" y="40"/>
                    <a:pt x="1263" y="43"/>
                    <a:pt x="1264" y="39"/>
                  </a:cubicBezTo>
                  <a:cubicBezTo>
                    <a:pt x="1266" y="37"/>
                    <a:pt x="1269" y="41"/>
                    <a:pt x="1272" y="41"/>
                  </a:cubicBezTo>
                  <a:cubicBezTo>
                    <a:pt x="1272" y="41"/>
                    <a:pt x="1272" y="39"/>
                    <a:pt x="1272" y="39"/>
                  </a:cubicBezTo>
                  <a:cubicBezTo>
                    <a:pt x="1274" y="37"/>
                    <a:pt x="1286" y="39"/>
                    <a:pt x="1287" y="39"/>
                  </a:cubicBezTo>
                  <a:cubicBezTo>
                    <a:pt x="1290" y="39"/>
                    <a:pt x="1290" y="37"/>
                    <a:pt x="1294" y="37"/>
                  </a:cubicBezTo>
                  <a:cubicBezTo>
                    <a:pt x="1296" y="38"/>
                    <a:pt x="1295" y="41"/>
                    <a:pt x="1299" y="41"/>
                  </a:cubicBezTo>
                  <a:cubicBezTo>
                    <a:pt x="1301" y="35"/>
                    <a:pt x="1293" y="38"/>
                    <a:pt x="1292" y="34"/>
                  </a:cubicBezTo>
                  <a:cubicBezTo>
                    <a:pt x="1288" y="33"/>
                    <a:pt x="1289" y="37"/>
                    <a:pt x="1286" y="37"/>
                  </a:cubicBezTo>
                  <a:cubicBezTo>
                    <a:pt x="1281" y="34"/>
                    <a:pt x="1278" y="39"/>
                    <a:pt x="1276" y="36"/>
                  </a:cubicBezTo>
                  <a:cubicBezTo>
                    <a:pt x="1274" y="34"/>
                    <a:pt x="1266" y="38"/>
                    <a:pt x="1264" y="36"/>
                  </a:cubicBezTo>
                  <a:cubicBezTo>
                    <a:pt x="1262" y="36"/>
                    <a:pt x="1262" y="34"/>
                    <a:pt x="1259" y="34"/>
                  </a:cubicBezTo>
                  <a:cubicBezTo>
                    <a:pt x="1259" y="37"/>
                    <a:pt x="1256" y="35"/>
                    <a:pt x="1254" y="36"/>
                  </a:cubicBezTo>
                  <a:cubicBezTo>
                    <a:pt x="1253" y="37"/>
                    <a:pt x="1252" y="40"/>
                    <a:pt x="1249" y="39"/>
                  </a:cubicBezTo>
                  <a:cubicBezTo>
                    <a:pt x="1251" y="34"/>
                    <a:pt x="1246" y="35"/>
                    <a:pt x="1246" y="33"/>
                  </a:cubicBezTo>
                  <a:cubicBezTo>
                    <a:pt x="1238" y="32"/>
                    <a:pt x="1236" y="37"/>
                    <a:pt x="1231" y="37"/>
                  </a:cubicBezTo>
                  <a:cubicBezTo>
                    <a:pt x="1219" y="36"/>
                    <a:pt x="1210" y="36"/>
                    <a:pt x="1199" y="39"/>
                  </a:cubicBezTo>
                  <a:cubicBezTo>
                    <a:pt x="1194" y="38"/>
                    <a:pt x="1191" y="35"/>
                    <a:pt x="1186" y="34"/>
                  </a:cubicBezTo>
                  <a:cubicBezTo>
                    <a:pt x="1187" y="41"/>
                    <a:pt x="1181" y="34"/>
                    <a:pt x="1176" y="36"/>
                  </a:cubicBezTo>
                  <a:cubicBezTo>
                    <a:pt x="1176" y="41"/>
                    <a:pt x="1176" y="45"/>
                    <a:pt x="1172" y="47"/>
                  </a:cubicBezTo>
                  <a:cubicBezTo>
                    <a:pt x="1170" y="46"/>
                    <a:pt x="1170" y="45"/>
                    <a:pt x="1167" y="47"/>
                  </a:cubicBezTo>
                  <a:cubicBezTo>
                    <a:pt x="1167" y="48"/>
                    <a:pt x="1167" y="50"/>
                    <a:pt x="1166" y="50"/>
                  </a:cubicBezTo>
                  <a:cubicBezTo>
                    <a:pt x="1165" y="53"/>
                    <a:pt x="1168" y="53"/>
                    <a:pt x="1169" y="55"/>
                  </a:cubicBezTo>
                  <a:cubicBezTo>
                    <a:pt x="1168" y="56"/>
                    <a:pt x="1160" y="58"/>
                    <a:pt x="1159" y="55"/>
                  </a:cubicBezTo>
                  <a:cubicBezTo>
                    <a:pt x="1160" y="50"/>
                    <a:pt x="1158" y="42"/>
                    <a:pt x="1161" y="39"/>
                  </a:cubicBezTo>
                  <a:cubicBezTo>
                    <a:pt x="1145" y="36"/>
                    <a:pt x="1124" y="39"/>
                    <a:pt x="1109" y="42"/>
                  </a:cubicBezTo>
                  <a:cubicBezTo>
                    <a:pt x="1104" y="44"/>
                    <a:pt x="1100" y="38"/>
                    <a:pt x="1098" y="42"/>
                  </a:cubicBezTo>
                  <a:cubicBezTo>
                    <a:pt x="1100" y="42"/>
                    <a:pt x="1100" y="51"/>
                    <a:pt x="1098" y="50"/>
                  </a:cubicBezTo>
                  <a:cubicBezTo>
                    <a:pt x="1094" y="54"/>
                    <a:pt x="1087" y="46"/>
                    <a:pt x="1091" y="42"/>
                  </a:cubicBezTo>
                  <a:cubicBezTo>
                    <a:pt x="1087" y="43"/>
                    <a:pt x="1083" y="41"/>
                    <a:pt x="1079" y="41"/>
                  </a:cubicBezTo>
                  <a:cubicBezTo>
                    <a:pt x="1074" y="40"/>
                    <a:pt x="1068" y="42"/>
                    <a:pt x="1064" y="39"/>
                  </a:cubicBezTo>
                  <a:cubicBezTo>
                    <a:pt x="1063" y="36"/>
                    <a:pt x="1067" y="36"/>
                    <a:pt x="1068" y="36"/>
                  </a:cubicBezTo>
                  <a:cubicBezTo>
                    <a:pt x="1069" y="34"/>
                    <a:pt x="1067" y="30"/>
                    <a:pt x="1068" y="28"/>
                  </a:cubicBezTo>
                  <a:cubicBezTo>
                    <a:pt x="1071" y="26"/>
                    <a:pt x="1075" y="26"/>
                    <a:pt x="1079" y="25"/>
                  </a:cubicBezTo>
                  <a:cubicBezTo>
                    <a:pt x="1077" y="29"/>
                    <a:pt x="1073" y="30"/>
                    <a:pt x="1073" y="36"/>
                  </a:cubicBezTo>
                  <a:cubicBezTo>
                    <a:pt x="1079" y="36"/>
                    <a:pt x="1084" y="34"/>
                    <a:pt x="1088" y="31"/>
                  </a:cubicBezTo>
                  <a:cubicBezTo>
                    <a:pt x="1085" y="30"/>
                    <a:pt x="1082" y="28"/>
                    <a:pt x="1083" y="23"/>
                  </a:cubicBezTo>
                  <a:cubicBezTo>
                    <a:pt x="1085" y="21"/>
                    <a:pt x="1088" y="21"/>
                    <a:pt x="1093" y="22"/>
                  </a:cubicBezTo>
                  <a:cubicBezTo>
                    <a:pt x="1094" y="31"/>
                    <a:pt x="1094" y="29"/>
                    <a:pt x="1089" y="33"/>
                  </a:cubicBezTo>
                  <a:cubicBezTo>
                    <a:pt x="1092" y="33"/>
                    <a:pt x="1095" y="33"/>
                    <a:pt x="1098" y="33"/>
                  </a:cubicBezTo>
                  <a:cubicBezTo>
                    <a:pt x="1096" y="25"/>
                    <a:pt x="1103" y="26"/>
                    <a:pt x="1101" y="18"/>
                  </a:cubicBezTo>
                  <a:cubicBezTo>
                    <a:pt x="1098" y="16"/>
                    <a:pt x="1090" y="17"/>
                    <a:pt x="1084" y="17"/>
                  </a:cubicBezTo>
                  <a:cubicBezTo>
                    <a:pt x="1084" y="14"/>
                    <a:pt x="1083" y="13"/>
                    <a:pt x="1081" y="12"/>
                  </a:cubicBezTo>
                  <a:cubicBezTo>
                    <a:pt x="1082" y="15"/>
                    <a:pt x="1079" y="15"/>
                    <a:pt x="1078" y="17"/>
                  </a:cubicBezTo>
                  <a:cubicBezTo>
                    <a:pt x="1076" y="18"/>
                    <a:pt x="1076" y="21"/>
                    <a:pt x="1074" y="22"/>
                  </a:cubicBezTo>
                  <a:cubicBezTo>
                    <a:pt x="1070" y="24"/>
                    <a:pt x="1063" y="23"/>
                    <a:pt x="1059" y="26"/>
                  </a:cubicBezTo>
                  <a:cubicBezTo>
                    <a:pt x="1064" y="22"/>
                    <a:pt x="1057" y="25"/>
                    <a:pt x="1058" y="20"/>
                  </a:cubicBezTo>
                  <a:cubicBezTo>
                    <a:pt x="1053" y="20"/>
                    <a:pt x="1050" y="18"/>
                    <a:pt x="1048" y="15"/>
                  </a:cubicBezTo>
                  <a:cubicBezTo>
                    <a:pt x="1047" y="17"/>
                    <a:pt x="1048" y="20"/>
                    <a:pt x="1046" y="20"/>
                  </a:cubicBezTo>
                  <a:cubicBezTo>
                    <a:pt x="1039" y="20"/>
                    <a:pt x="1032" y="20"/>
                    <a:pt x="1028" y="18"/>
                  </a:cubicBezTo>
                  <a:cubicBezTo>
                    <a:pt x="1025" y="21"/>
                    <a:pt x="1025" y="26"/>
                    <a:pt x="1023" y="28"/>
                  </a:cubicBezTo>
                  <a:cubicBezTo>
                    <a:pt x="1017" y="29"/>
                    <a:pt x="1018" y="25"/>
                    <a:pt x="1014" y="25"/>
                  </a:cubicBezTo>
                  <a:cubicBezTo>
                    <a:pt x="1016" y="30"/>
                    <a:pt x="1016" y="28"/>
                    <a:pt x="1014" y="33"/>
                  </a:cubicBezTo>
                  <a:cubicBezTo>
                    <a:pt x="1017" y="34"/>
                    <a:pt x="1021" y="28"/>
                    <a:pt x="1023" y="33"/>
                  </a:cubicBezTo>
                  <a:cubicBezTo>
                    <a:pt x="1021" y="35"/>
                    <a:pt x="1013" y="33"/>
                    <a:pt x="1013" y="37"/>
                  </a:cubicBezTo>
                  <a:cubicBezTo>
                    <a:pt x="1018" y="39"/>
                    <a:pt x="1019" y="36"/>
                    <a:pt x="1023" y="36"/>
                  </a:cubicBezTo>
                  <a:cubicBezTo>
                    <a:pt x="1023" y="37"/>
                    <a:pt x="1024" y="38"/>
                    <a:pt x="1024" y="36"/>
                  </a:cubicBezTo>
                  <a:cubicBezTo>
                    <a:pt x="1026" y="37"/>
                    <a:pt x="1028" y="38"/>
                    <a:pt x="1028" y="41"/>
                  </a:cubicBezTo>
                  <a:cubicBezTo>
                    <a:pt x="1022" y="39"/>
                    <a:pt x="1021" y="45"/>
                    <a:pt x="1018" y="45"/>
                  </a:cubicBezTo>
                  <a:cubicBezTo>
                    <a:pt x="1015" y="46"/>
                    <a:pt x="1013" y="42"/>
                    <a:pt x="1008" y="44"/>
                  </a:cubicBezTo>
                  <a:cubicBezTo>
                    <a:pt x="1007" y="41"/>
                    <a:pt x="1004" y="39"/>
                    <a:pt x="1004" y="34"/>
                  </a:cubicBezTo>
                  <a:cubicBezTo>
                    <a:pt x="1007" y="34"/>
                    <a:pt x="1013" y="36"/>
                    <a:pt x="1011" y="31"/>
                  </a:cubicBezTo>
                  <a:cubicBezTo>
                    <a:pt x="1008" y="28"/>
                    <a:pt x="1005" y="32"/>
                    <a:pt x="1003" y="34"/>
                  </a:cubicBezTo>
                  <a:cubicBezTo>
                    <a:pt x="1002" y="31"/>
                    <a:pt x="993" y="35"/>
                    <a:pt x="993" y="31"/>
                  </a:cubicBezTo>
                  <a:cubicBezTo>
                    <a:pt x="995" y="31"/>
                    <a:pt x="1002" y="29"/>
                    <a:pt x="998" y="28"/>
                  </a:cubicBezTo>
                  <a:cubicBezTo>
                    <a:pt x="993" y="29"/>
                    <a:pt x="993" y="34"/>
                    <a:pt x="986" y="33"/>
                  </a:cubicBezTo>
                  <a:cubicBezTo>
                    <a:pt x="986" y="34"/>
                    <a:pt x="986" y="36"/>
                    <a:pt x="984" y="36"/>
                  </a:cubicBezTo>
                  <a:cubicBezTo>
                    <a:pt x="983" y="42"/>
                    <a:pt x="989" y="40"/>
                    <a:pt x="988" y="45"/>
                  </a:cubicBezTo>
                  <a:cubicBezTo>
                    <a:pt x="988" y="48"/>
                    <a:pt x="984" y="48"/>
                    <a:pt x="985" y="50"/>
                  </a:cubicBezTo>
                  <a:cubicBezTo>
                    <a:pt x="985" y="51"/>
                    <a:pt x="987" y="50"/>
                    <a:pt x="986" y="52"/>
                  </a:cubicBezTo>
                  <a:cubicBezTo>
                    <a:pt x="986" y="52"/>
                    <a:pt x="983" y="51"/>
                    <a:pt x="983" y="52"/>
                  </a:cubicBezTo>
                  <a:cubicBezTo>
                    <a:pt x="982" y="54"/>
                    <a:pt x="984" y="58"/>
                    <a:pt x="981" y="58"/>
                  </a:cubicBezTo>
                  <a:cubicBezTo>
                    <a:pt x="976" y="58"/>
                    <a:pt x="975" y="54"/>
                    <a:pt x="975" y="49"/>
                  </a:cubicBezTo>
                  <a:cubicBezTo>
                    <a:pt x="970" y="49"/>
                    <a:pt x="966" y="49"/>
                    <a:pt x="961" y="49"/>
                  </a:cubicBezTo>
                  <a:cubicBezTo>
                    <a:pt x="961" y="43"/>
                    <a:pt x="955" y="43"/>
                    <a:pt x="955" y="37"/>
                  </a:cubicBezTo>
                  <a:cubicBezTo>
                    <a:pt x="956" y="33"/>
                    <a:pt x="952" y="33"/>
                    <a:pt x="953" y="30"/>
                  </a:cubicBezTo>
                  <a:cubicBezTo>
                    <a:pt x="954" y="30"/>
                    <a:pt x="955" y="27"/>
                    <a:pt x="953" y="26"/>
                  </a:cubicBezTo>
                  <a:cubicBezTo>
                    <a:pt x="953" y="36"/>
                    <a:pt x="944" y="25"/>
                    <a:pt x="941" y="30"/>
                  </a:cubicBezTo>
                  <a:cubicBezTo>
                    <a:pt x="942" y="33"/>
                    <a:pt x="939" y="33"/>
                    <a:pt x="940" y="36"/>
                  </a:cubicBezTo>
                  <a:cubicBezTo>
                    <a:pt x="942" y="36"/>
                    <a:pt x="944" y="36"/>
                    <a:pt x="945" y="37"/>
                  </a:cubicBezTo>
                  <a:cubicBezTo>
                    <a:pt x="942" y="37"/>
                    <a:pt x="939" y="37"/>
                    <a:pt x="936" y="37"/>
                  </a:cubicBezTo>
                  <a:cubicBezTo>
                    <a:pt x="937" y="31"/>
                    <a:pt x="927" y="36"/>
                    <a:pt x="925" y="36"/>
                  </a:cubicBezTo>
                  <a:cubicBezTo>
                    <a:pt x="923" y="36"/>
                    <a:pt x="921" y="36"/>
                    <a:pt x="920" y="36"/>
                  </a:cubicBezTo>
                  <a:cubicBezTo>
                    <a:pt x="918" y="36"/>
                    <a:pt x="915" y="37"/>
                    <a:pt x="918" y="37"/>
                  </a:cubicBezTo>
                  <a:cubicBezTo>
                    <a:pt x="922" y="38"/>
                    <a:pt x="928" y="37"/>
                    <a:pt x="928" y="41"/>
                  </a:cubicBezTo>
                  <a:cubicBezTo>
                    <a:pt x="926" y="39"/>
                    <a:pt x="920" y="40"/>
                    <a:pt x="918" y="42"/>
                  </a:cubicBezTo>
                  <a:cubicBezTo>
                    <a:pt x="920" y="43"/>
                    <a:pt x="920" y="45"/>
                    <a:pt x="920" y="47"/>
                  </a:cubicBezTo>
                  <a:cubicBezTo>
                    <a:pt x="917" y="51"/>
                    <a:pt x="913" y="45"/>
                    <a:pt x="913" y="49"/>
                  </a:cubicBezTo>
                  <a:cubicBezTo>
                    <a:pt x="917" y="49"/>
                    <a:pt x="915" y="57"/>
                    <a:pt x="911" y="57"/>
                  </a:cubicBezTo>
                  <a:cubicBezTo>
                    <a:pt x="903" y="57"/>
                    <a:pt x="901" y="54"/>
                    <a:pt x="893" y="57"/>
                  </a:cubicBezTo>
                  <a:cubicBezTo>
                    <a:pt x="890" y="54"/>
                    <a:pt x="892" y="49"/>
                    <a:pt x="890" y="45"/>
                  </a:cubicBezTo>
                  <a:cubicBezTo>
                    <a:pt x="889" y="44"/>
                    <a:pt x="886" y="44"/>
                    <a:pt x="886" y="41"/>
                  </a:cubicBezTo>
                  <a:cubicBezTo>
                    <a:pt x="886" y="38"/>
                    <a:pt x="891" y="38"/>
                    <a:pt x="888" y="36"/>
                  </a:cubicBezTo>
                  <a:cubicBezTo>
                    <a:pt x="887" y="38"/>
                    <a:pt x="886" y="39"/>
                    <a:pt x="883" y="39"/>
                  </a:cubicBezTo>
                  <a:cubicBezTo>
                    <a:pt x="881" y="42"/>
                    <a:pt x="888" y="44"/>
                    <a:pt x="883" y="45"/>
                  </a:cubicBezTo>
                  <a:cubicBezTo>
                    <a:pt x="881" y="46"/>
                    <a:pt x="881" y="44"/>
                    <a:pt x="880" y="44"/>
                  </a:cubicBezTo>
                  <a:cubicBezTo>
                    <a:pt x="878" y="43"/>
                    <a:pt x="879" y="43"/>
                    <a:pt x="876" y="42"/>
                  </a:cubicBezTo>
                  <a:cubicBezTo>
                    <a:pt x="873" y="42"/>
                    <a:pt x="869" y="43"/>
                    <a:pt x="865" y="42"/>
                  </a:cubicBezTo>
                  <a:cubicBezTo>
                    <a:pt x="863" y="45"/>
                    <a:pt x="860" y="46"/>
                    <a:pt x="862" y="52"/>
                  </a:cubicBezTo>
                  <a:cubicBezTo>
                    <a:pt x="857" y="56"/>
                    <a:pt x="853" y="54"/>
                    <a:pt x="845" y="53"/>
                  </a:cubicBezTo>
                  <a:cubicBezTo>
                    <a:pt x="845" y="55"/>
                    <a:pt x="844" y="55"/>
                    <a:pt x="842" y="55"/>
                  </a:cubicBezTo>
                  <a:cubicBezTo>
                    <a:pt x="840" y="57"/>
                    <a:pt x="840" y="61"/>
                    <a:pt x="837" y="63"/>
                  </a:cubicBezTo>
                  <a:cubicBezTo>
                    <a:pt x="833" y="64"/>
                    <a:pt x="829" y="66"/>
                    <a:pt x="824" y="66"/>
                  </a:cubicBezTo>
                  <a:cubicBezTo>
                    <a:pt x="823" y="64"/>
                    <a:pt x="821" y="65"/>
                    <a:pt x="820" y="63"/>
                  </a:cubicBezTo>
                  <a:cubicBezTo>
                    <a:pt x="821" y="59"/>
                    <a:pt x="823" y="57"/>
                    <a:pt x="822" y="52"/>
                  </a:cubicBezTo>
                  <a:cubicBezTo>
                    <a:pt x="817" y="51"/>
                    <a:pt x="817" y="54"/>
                    <a:pt x="812" y="53"/>
                  </a:cubicBezTo>
                  <a:cubicBezTo>
                    <a:pt x="811" y="51"/>
                    <a:pt x="809" y="51"/>
                    <a:pt x="808" y="49"/>
                  </a:cubicBezTo>
                  <a:cubicBezTo>
                    <a:pt x="808" y="47"/>
                    <a:pt x="809" y="44"/>
                    <a:pt x="807" y="44"/>
                  </a:cubicBezTo>
                  <a:cubicBezTo>
                    <a:pt x="801" y="48"/>
                    <a:pt x="813" y="55"/>
                    <a:pt x="805" y="57"/>
                  </a:cubicBezTo>
                  <a:cubicBezTo>
                    <a:pt x="805" y="54"/>
                    <a:pt x="803" y="53"/>
                    <a:pt x="800" y="53"/>
                  </a:cubicBezTo>
                  <a:cubicBezTo>
                    <a:pt x="797" y="56"/>
                    <a:pt x="795" y="59"/>
                    <a:pt x="790" y="60"/>
                  </a:cubicBezTo>
                  <a:cubicBezTo>
                    <a:pt x="790" y="58"/>
                    <a:pt x="790" y="56"/>
                    <a:pt x="787" y="57"/>
                  </a:cubicBezTo>
                  <a:cubicBezTo>
                    <a:pt x="782" y="58"/>
                    <a:pt x="775" y="58"/>
                    <a:pt x="770" y="60"/>
                  </a:cubicBezTo>
                  <a:cubicBezTo>
                    <a:pt x="768" y="57"/>
                    <a:pt x="769" y="51"/>
                    <a:pt x="763" y="52"/>
                  </a:cubicBezTo>
                  <a:cubicBezTo>
                    <a:pt x="758" y="53"/>
                    <a:pt x="760" y="62"/>
                    <a:pt x="750" y="60"/>
                  </a:cubicBezTo>
                  <a:cubicBezTo>
                    <a:pt x="749" y="55"/>
                    <a:pt x="753" y="56"/>
                    <a:pt x="752" y="52"/>
                  </a:cubicBezTo>
                  <a:cubicBezTo>
                    <a:pt x="748" y="52"/>
                    <a:pt x="745" y="51"/>
                    <a:pt x="744" y="50"/>
                  </a:cubicBezTo>
                  <a:cubicBezTo>
                    <a:pt x="746" y="61"/>
                    <a:pt x="732" y="57"/>
                    <a:pt x="724" y="58"/>
                  </a:cubicBezTo>
                  <a:cubicBezTo>
                    <a:pt x="724" y="62"/>
                    <a:pt x="724" y="66"/>
                    <a:pt x="721" y="66"/>
                  </a:cubicBezTo>
                  <a:cubicBezTo>
                    <a:pt x="720" y="65"/>
                    <a:pt x="720" y="61"/>
                    <a:pt x="719" y="61"/>
                  </a:cubicBezTo>
                  <a:cubicBezTo>
                    <a:pt x="718" y="61"/>
                    <a:pt x="719" y="66"/>
                    <a:pt x="719" y="66"/>
                  </a:cubicBezTo>
                  <a:cubicBezTo>
                    <a:pt x="718" y="67"/>
                    <a:pt x="714" y="66"/>
                    <a:pt x="712" y="66"/>
                  </a:cubicBezTo>
                  <a:cubicBezTo>
                    <a:pt x="711" y="67"/>
                    <a:pt x="710" y="72"/>
                    <a:pt x="706" y="69"/>
                  </a:cubicBezTo>
                  <a:cubicBezTo>
                    <a:pt x="702" y="69"/>
                    <a:pt x="704" y="63"/>
                    <a:pt x="699" y="64"/>
                  </a:cubicBezTo>
                  <a:cubicBezTo>
                    <a:pt x="697" y="65"/>
                    <a:pt x="697" y="66"/>
                    <a:pt x="694" y="66"/>
                  </a:cubicBezTo>
                  <a:cubicBezTo>
                    <a:pt x="693" y="69"/>
                    <a:pt x="690" y="73"/>
                    <a:pt x="689" y="76"/>
                  </a:cubicBezTo>
                  <a:cubicBezTo>
                    <a:pt x="688" y="80"/>
                    <a:pt x="685" y="79"/>
                    <a:pt x="681" y="79"/>
                  </a:cubicBezTo>
                  <a:cubicBezTo>
                    <a:pt x="680" y="74"/>
                    <a:pt x="679" y="69"/>
                    <a:pt x="676" y="66"/>
                  </a:cubicBezTo>
                  <a:cubicBezTo>
                    <a:pt x="679" y="66"/>
                    <a:pt x="680" y="65"/>
                    <a:pt x="681" y="63"/>
                  </a:cubicBezTo>
                  <a:cubicBezTo>
                    <a:pt x="676" y="61"/>
                    <a:pt x="675" y="66"/>
                    <a:pt x="672" y="68"/>
                  </a:cubicBezTo>
                  <a:cubicBezTo>
                    <a:pt x="671" y="69"/>
                    <a:pt x="669" y="68"/>
                    <a:pt x="667" y="69"/>
                  </a:cubicBezTo>
                  <a:cubicBezTo>
                    <a:pt x="666" y="70"/>
                    <a:pt x="666" y="75"/>
                    <a:pt x="663" y="74"/>
                  </a:cubicBezTo>
                  <a:cubicBezTo>
                    <a:pt x="660" y="75"/>
                    <a:pt x="662" y="71"/>
                    <a:pt x="661" y="71"/>
                  </a:cubicBezTo>
                  <a:cubicBezTo>
                    <a:pt x="660" y="70"/>
                    <a:pt x="656" y="72"/>
                    <a:pt x="656" y="69"/>
                  </a:cubicBezTo>
                  <a:cubicBezTo>
                    <a:pt x="649" y="70"/>
                    <a:pt x="648" y="77"/>
                    <a:pt x="641" y="77"/>
                  </a:cubicBezTo>
                  <a:cubicBezTo>
                    <a:pt x="635" y="78"/>
                    <a:pt x="632" y="75"/>
                    <a:pt x="629" y="72"/>
                  </a:cubicBezTo>
                  <a:cubicBezTo>
                    <a:pt x="629" y="75"/>
                    <a:pt x="627" y="75"/>
                    <a:pt x="626" y="77"/>
                  </a:cubicBezTo>
                  <a:cubicBezTo>
                    <a:pt x="629" y="77"/>
                    <a:pt x="631" y="79"/>
                    <a:pt x="628" y="80"/>
                  </a:cubicBezTo>
                  <a:cubicBezTo>
                    <a:pt x="624" y="80"/>
                    <a:pt x="623" y="77"/>
                    <a:pt x="621" y="76"/>
                  </a:cubicBezTo>
                  <a:cubicBezTo>
                    <a:pt x="618" y="79"/>
                    <a:pt x="614" y="80"/>
                    <a:pt x="608" y="80"/>
                  </a:cubicBezTo>
                  <a:cubicBezTo>
                    <a:pt x="603" y="81"/>
                    <a:pt x="605" y="76"/>
                    <a:pt x="600" y="77"/>
                  </a:cubicBezTo>
                  <a:cubicBezTo>
                    <a:pt x="598" y="79"/>
                    <a:pt x="592" y="79"/>
                    <a:pt x="591" y="80"/>
                  </a:cubicBezTo>
                  <a:cubicBezTo>
                    <a:pt x="588" y="83"/>
                    <a:pt x="584" y="81"/>
                    <a:pt x="580" y="82"/>
                  </a:cubicBezTo>
                  <a:cubicBezTo>
                    <a:pt x="576" y="83"/>
                    <a:pt x="576" y="85"/>
                    <a:pt x="573" y="85"/>
                  </a:cubicBezTo>
                  <a:cubicBezTo>
                    <a:pt x="571" y="85"/>
                    <a:pt x="570" y="82"/>
                    <a:pt x="567" y="83"/>
                  </a:cubicBezTo>
                  <a:cubicBezTo>
                    <a:pt x="563" y="84"/>
                    <a:pt x="566" y="89"/>
                    <a:pt x="562" y="88"/>
                  </a:cubicBezTo>
                  <a:cubicBezTo>
                    <a:pt x="561" y="86"/>
                    <a:pt x="559" y="84"/>
                    <a:pt x="557" y="83"/>
                  </a:cubicBezTo>
                  <a:cubicBezTo>
                    <a:pt x="555" y="85"/>
                    <a:pt x="553" y="86"/>
                    <a:pt x="550" y="87"/>
                  </a:cubicBezTo>
                  <a:cubicBezTo>
                    <a:pt x="548" y="87"/>
                    <a:pt x="544" y="88"/>
                    <a:pt x="542" y="88"/>
                  </a:cubicBezTo>
                  <a:cubicBezTo>
                    <a:pt x="533" y="90"/>
                    <a:pt x="521" y="88"/>
                    <a:pt x="512" y="90"/>
                  </a:cubicBezTo>
                  <a:cubicBezTo>
                    <a:pt x="509" y="90"/>
                    <a:pt x="508" y="93"/>
                    <a:pt x="505" y="93"/>
                  </a:cubicBezTo>
                  <a:cubicBezTo>
                    <a:pt x="500" y="93"/>
                    <a:pt x="494" y="93"/>
                    <a:pt x="489" y="93"/>
                  </a:cubicBezTo>
                  <a:cubicBezTo>
                    <a:pt x="486" y="93"/>
                    <a:pt x="487" y="91"/>
                    <a:pt x="486" y="93"/>
                  </a:cubicBezTo>
                  <a:cubicBezTo>
                    <a:pt x="485" y="94"/>
                    <a:pt x="483" y="91"/>
                    <a:pt x="484" y="91"/>
                  </a:cubicBezTo>
                  <a:cubicBezTo>
                    <a:pt x="481" y="91"/>
                    <a:pt x="480" y="93"/>
                    <a:pt x="477" y="93"/>
                  </a:cubicBezTo>
                  <a:cubicBezTo>
                    <a:pt x="479" y="93"/>
                    <a:pt x="471" y="91"/>
                    <a:pt x="472" y="95"/>
                  </a:cubicBezTo>
                  <a:cubicBezTo>
                    <a:pt x="477" y="96"/>
                    <a:pt x="485" y="93"/>
                    <a:pt x="487" y="96"/>
                  </a:cubicBezTo>
                  <a:cubicBezTo>
                    <a:pt x="482" y="96"/>
                    <a:pt x="479" y="98"/>
                    <a:pt x="479" y="102"/>
                  </a:cubicBezTo>
                  <a:cubicBezTo>
                    <a:pt x="480" y="107"/>
                    <a:pt x="484" y="109"/>
                    <a:pt x="486" y="112"/>
                  </a:cubicBezTo>
                  <a:cubicBezTo>
                    <a:pt x="486" y="115"/>
                    <a:pt x="488" y="115"/>
                    <a:pt x="490" y="117"/>
                  </a:cubicBezTo>
                  <a:cubicBezTo>
                    <a:pt x="483" y="119"/>
                    <a:pt x="480" y="121"/>
                    <a:pt x="471" y="118"/>
                  </a:cubicBezTo>
                  <a:cubicBezTo>
                    <a:pt x="471" y="122"/>
                    <a:pt x="472" y="124"/>
                    <a:pt x="473" y="126"/>
                  </a:cubicBezTo>
                  <a:cubicBezTo>
                    <a:pt x="467" y="127"/>
                    <a:pt x="473" y="131"/>
                    <a:pt x="470" y="136"/>
                  </a:cubicBezTo>
                  <a:cubicBezTo>
                    <a:pt x="474" y="136"/>
                    <a:pt x="475" y="133"/>
                    <a:pt x="480" y="134"/>
                  </a:cubicBezTo>
                  <a:cubicBezTo>
                    <a:pt x="481" y="127"/>
                    <a:pt x="475" y="135"/>
                    <a:pt x="475" y="131"/>
                  </a:cubicBezTo>
                  <a:cubicBezTo>
                    <a:pt x="476" y="130"/>
                    <a:pt x="476" y="128"/>
                    <a:pt x="477" y="126"/>
                  </a:cubicBezTo>
                  <a:cubicBezTo>
                    <a:pt x="477" y="126"/>
                    <a:pt x="480" y="127"/>
                    <a:pt x="480" y="126"/>
                  </a:cubicBezTo>
                  <a:cubicBezTo>
                    <a:pt x="481" y="125"/>
                    <a:pt x="478" y="124"/>
                    <a:pt x="478" y="123"/>
                  </a:cubicBezTo>
                  <a:cubicBezTo>
                    <a:pt x="479" y="122"/>
                    <a:pt x="483" y="123"/>
                    <a:pt x="483" y="122"/>
                  </a:cubicBezTo>
                  <a:cubicBezTo>
                    <a:pt x="479" y="126"/>
                    <a:pt x="486" y="124"/>
                    <a:pt x="487" y="128"/>
                  </a:cubicBezTo>
                  <a:cubicBezTo>
                    <a:pt x="485" y="129"/>
                    <a:pt x="485" y="132"/>
                    <a:pt x="484" y="134"/>
                  </a:cubicBezTo>
                  <a:cubicBezTo>
                    <a:pt x="483" y="136"/>
                    <a:pt x="476" y="139"/>
                    <a:pt x="482" y="141"/>
                  </a:cubicBezTo>
                  <a:cubicBezTo>
                    <a:pt x="482" y="138"/>
                    <a:pt x="485" y="137"/>
                    <a:pt x="489" y="137"/>
                  </a:cubicBezTo>
                  <a:cubicBezTo>
                    <a:pt x="489" y="139"/>
                    <a:pt x="487" y="139"/>
                    <a:pt x="487" y="141"/>
                  </a:cubicBezTo>
                  <a:cubicBezTo>
                    <a:pt x="494" y="140"/>
                    <a:pt x="494" y="144"/>
                    <a:pt x="496" y="148"/>
                  </a:cubicBezTo>
                  <a:cubicBezTo>
                    <a:pt x="492" y="149"/>
                    <a:pt x="491" y="152"/>
                    <a:pt x="489" y="152"/>
                  </a:cubicBezTo>
                  <a:cubicBezTo>
                    <a:pt x="488" y="151"/>
                    <a:pt x="489" y="147"/>
                    <a:pt x="486" y="148"/>
                  </a:cubicBezTo>
                  <a:cubicBezTo>
                    <a:pt x="485" y="153"/>
                    <a:pt x="483" y="156"/>
                    <a:pt x="478" y="156"/>
                  </a:cubicBezTo>
                  <a:cubicBezTo>
                    <a:pt x="471" y="156"/>
                    <a:pt x="469" y="150"/>
                    <a:pt x="459" y="152"/>
                  </a:cubicBezTo>
                  <a:cubicBezTo>
                    <a:pt x="460" y="147"/>
                    <a:pt x="455" y="146"/>
                    <a:pt x="454" y="150"/>
                  </a:cubicBezTo>
                  <a:cubicBezTo>
                    <a:pt x="456" y="150"/>
                    <a:pt x="458" y="150"/>
                    <a:pt x="458" y="152"/>
                  </a:cubicBezTo>
                  <a:cubicBezTo>
                    <a:pt x="455" y="154"/>
                    <a:pt x="447" y="154"/>
                    <a:pt x="444" y="152"/>
                  </a:cubicBezTo>
                  <a:cubicBezTo>
                    <a:pt x="445" y="158"/>
                    <a:pt x="443" y="161"/>
                    <a:pt x="440" y="164"/>
                  </a:cubicBezTo>
                  <a:cubicBezTo>
                    <a:pt x="431" y="167"/>
                    <a:pt x="424" y="156"/>
                    <a:pt x="420" y="164"/>
                  </a:cubicBezTo>
                  <a:cubicBezTo>
                    <a:pt x="421" y="165"/>
                    <a:pt x="423" y="164"/>
                    <a:pt x="423" y="166"/>
                  </a:cubicBezTo>
                  <a:cubicBezTo>
                    <a:pt x="416" y="167"/>
                    <a:pt x="418" y="175"/>
                    <a:pt x="419" y="180"/>
                  </a:cubicBezTo>
                  <a:cubicBezTo>
                    <a:pt x="416" y="183"/>
                    <a:pt x="416" y="187"/>
                    <a:pt x="411" y="188"/>
                  </a:cubicBezTo>
                  <a:cubicBezTo>
                    <a:pt x="409" y="189"/>
                    <a:pt x="406" y="188"/>
                    <a:pt x="404" y="188"/>
                  </a:cubicBezTo>
                  <a:cubicBezTo>
                    <a:pt x="403" y="188"/>
                    <a:pt x="402" y="187"/>
                    <a:pt x="403" y="187"/>
                  </a:cubicBezTo>
                  <a:cubicBezTo>
                    <a:pt x="400" y="186"/>
                    <a:pt x="397" y="188"/>
                    <a:pt x="396" y="187"/>
                  </a:cubicBezTo>
                  <a:cubicBezTo>
                    <a:pt x="392" y="179"/>
                    <a:pt x="401" y="178"/>
                    <a:pt x="402" y="171"/>
                  </a:cubicBezTo>
                  <a:cubicBezTo>
                    <a:pt x="399" y="167"/>
                    <a:pt x="392" y="166"/>
                    <a:pt x="392" y="160"/>
                  </a:cubicBezTo>
                  <a:cubicBezTo>
                    <a:pt x="390" y="159"/>
                    <a:pt x="389" y="160"/>
                    <a:pt x="388" y="161"/>
                  </a:cubicBezTo>
                  <a:cubicBezTo>
                    <a:pt x="385" y="164"/>
                    <a:pt x="384" y="168"/>
                    <a:pt x="379" y="169"/>
                  </a:cubicBezTo>
                  <a:cubicBezTo>
                    <a:pt x="377" y="166"/>
                    <a:pt x="374" y="165"/>
                    <a:pt x="374" y="163"/>
                  </a:cubicBezTo>
                  <a:cubicBezTo>
                    <a:pt x="373" y="162"/>
                    <a:pt x="374" y="160"/>
                    <a:pt x="372" y="160"/>
                  </a:cubicBezTo>
                  <a:cubicBezTo>
                    <a:pt x="368" y="163"/>
                    <a:pt x="373" y="165"/>
                    <a:pt x="372" y="171"/>
                  </a:cubicBezTo>
                  <a:cubicBezTo>
                    <a:pt x="371" y="171"/>
                    <a:pt x="370" y="172"/>
                    <a:pt x="371" y="174"/>
                  </a:cubicBezTo>
                  <a:cubicBezTo>
                    <a:pt x="367" y="174"/>
                    <a:pt x="366" y="177"/>
                    <a:pt x="364" y="179"/>
                  </a:cubicBezTo>
                  <a:cubicBezTo>
                    <a:pt x="364" y="176"/>
                    <a:pt x="362" y="180"/>
                    <a:pt x="361" y="177"/>
                  </a:cubicBezTo>
                  <a:cubicBezTo>
                    <a:pt x="361" y="175"/>
                    <a:pt x="368" y="174"/>
                    <a:pt x="362" y="172"/>
                  </a:cubicBezTo>
                  <a:cubicBezTo>
                    <a:pt x="362" y="175"/>
                    <a:pt x="358" y="174"/>
                    <a:pt x="356" y="174"/>
                  </a:cubicBezTo>
                  <a:cubicBezTo>
                    <a:pt x="356" y="172"/>
                    <a:pt x="357" y="170"/>
                    <a:pt x="357" y="169"/>
                  </a:cubicBezTo>
                  <a:cubicBezTo>
                    <a:pt x="352" y="169"/>
                    <a:pt x="350" y="165"/>
                    <a:pt x="344" y="164"/>
                  </a:cubicBezTo>
                  <a:cubicBezTo>
                    <a:pt x="344" y="168"/>
                    <a:pt x="341" y="170"/>
                    <a:pt x="339" y="172"/>
                  </a:cubicBezTo>
                  <a:cubicBezTo>
                    <a:pt x="331" y="175"/>
                    <a:pt x="334" y="166"/>
                    <a:pt x="326" y="168"/>
                  </a:cubicBezTo>
                  <a:cubicBezTo>
                    <a:pt x="323" y="168"/>
                    <a:pt x="325" y="173"/>
                    <a:pt x="321" y="172"/>
                  </a:cubicBezTo>
                  <a:cubicBezTo>
                    <a:pt x="316" y="171"/>
                    <a:pt x="318" y="171"/>
                    <a:pt x="313" y="172"/>
                  </a:cubicBezTo>
                  <a:cubicBezTo>
                    <a:pt x="311" y="170"/>
                    <a:pt x="311" y="166"/>
                    <a:pt x="308" y="166"/>
                  </a:cubicBezTo>
                  <a:cubicBezTo>
                    <a:pt x="308" y="168"/>
                    <a:pt x="306" y="168"/>
                    <a:pt x="304" y="169"/>
                  </a:cubicBezTo>
                  <a:cubicBezTo>
                    <a:pt x="303" y="170"/>
                    <a:pt x="302" y="171"/>
                    <a:pt x="301" y="172"/>
                  </a:cubicBezTo>
                  <a:cubicBezTo>
                    <a:pt x="300" y="172"/>
                    <a:pt x="299" y="174"/>
                    <a:pt x="298" y="174"/>
                  </a:cubicBezTo>
                  <a:cubicBezTo>
                    <a:pt x="291" y="174"/>
                    <a:pt x="284" y="174"/>
                    <a:pt x="277" y="174"/>
                  </a:cubicBezTo>
                  <a:cubicBezTo>
                    <a:pt x="276" y="176"/>
                    <a:pt x="275" y="177"/>
                    <a:pt x="272" y="177"/>
                  </a:cubicBezTo>
                  <a:cubicBezTo>
                    <a:pt x="270" y="179"/>
                    <a:pt x="271" y="184"/>
                    <a:pt x="265" y="183"/>
                  </a:cubicBezTo>
                  <a:cubicBezTo>
                    <a:pt x="259" y="175"/>
                    <a:pt x="247" y="181"/>
                    <a:pt x="241" y="187"/>
                  </a:cubicBezTo>
                  <a:cubicBezTo>
                    <a:pt x="241" y="184"/>
                    <a:pt x="241" y="182"/>
                    <a:pt x="240" y="180"/>
                  </a:cubicBezTo>
                  <a:cubicBezTo>
                    <a:pt x="231" y="183"/>
                    <a:pt x="218" y="185"/>
                    <a:pt x="204" y="187"/>
                  </a:cubicBezTo>
                  <a:cubicBezTo>
                    <a:pt x="200" y="187"/>
                    <a:pt x="196" y="186"/>
                    <a:pt x="191" y="187"/>
                  </a:cubicBezTo>
                  <a:cubicBezTo>
                    <a:pt x="190" y="187"/>
                    <a:pt x="189" y="188"/>
                    <a:pt x="188" y="188"/>
                  </a:cubicBezTo>
                  <a:cubicBezTo>
                    <a:pt x="185" y="189"/>
                    <a:pt x="183" y="188"/>
                    <a:pt x="181" y="190"/>
                  </a:cubicBezTo>
                  <a:cubicBezTo>
                    <a:pt x="180" y="192"/>
                    <a:pt x="168" y="189"/>
                    <a:pt x="165" y="190"/>
                  </a:cubicBezTo>
                  <a:cubicBezTo>
                    <a:pt x="163" y="190"/>
                    <a:pt x="163" y="191"/>
                    <a:pt x="162" y="191"/>
                  </a:cubicBezTo>
                  <a:cubicBezTo>
                    <a:pt x="157" y="192"/>
                    <a:pt x="155" y="193"/>
                    <a:pt x="154" y="193"/>
                  </a:cubicBezTo>
                  <a:cubicBezTo>
                    <a:pt x="148" y="194"/>
                    <a:pt x="148" y="192"/>
                    <a:pt x="150" y="196"/>
                  </a:cubicBezTo>
                  <a:cubicBezTo>
                    <a:pt x="151" y="199"/>
                    <a:pt x="152" y="195"/>
                    <a:pt x="154" y="194"/>
                  </a:cubicBezTo>
                  <a:cubicBezTo>
                    <a:pt x="156" y="193"/>
                    <a:pt x="158" y="194"/>
                    <a:pt x="159" y="194"/>
                  </a:cubicBezTo>
                  <a:cubicBezTo>
                    <a:pt x="161" y="197"/>
                    <a:pt x="170" y="188"/>
                    <a:pt x="170" y="194"/>
                  </a:cubicBezTo>
                  <a:cubicBezTo>
                    <a:pt x="159" y="193"/>
                    <a:pt x="163" y="205"/>
                    <a:pt x="156" y="207"/>
                  </a:cubicBezTo>
                  <a:cubicBezTo>
                    <a:pt x="151" y="207"/>
                    <a:pt x="152" y="210"/>
                    <a:pt x="148" y="210"/>
                  </a:cubicBezTo>
                  <a:cubicBezTo>
                    <a:pt x="144" y="211"/>
                    <a:pt x="137" y="205"/>
                    <a:pt x="136" y="212"/>
                  </a:cubicBezTo>
                  <a:cubicBezTo>
                    <a:pt x="139" y="213"/>
                    <a:pt x="142" y="207"/>
                    <a:pt x="143" y="212"/>
                  </a:cubicBezTo>
                  <a:cubicBezTo>
                    <a:pt x="142" y="214"/>
                    <a:pt x="141" y="216"/>
                    <a:pt x="140" y="217"/>
                  </a:cubicBezTo>
                  <a:cubicBezTo>
                    <a:pt x="138" y="212"/>
                    <a:pt x="119" y="212"/>
                    <a:pt x="118" y="217"/>
                  </a:cubicBezTo>
                  <a:cubicBezTo>
                    <a:pt x="124" y="216"/>
                    <a:pt x="130" y="213"/>
                    <a:pt x="133" y="218"/>
                  </a:cubicBezTo>
                  <a:cubicBezTo>
                    <a:pt x="129" y="217"/>
                    <a:pt x="122" y="221"/>
                    <a:pt x="127" y="223"/>
                  </a:cubicBezTo>
                  <a:cubicBezTo>
                    <a:pt x="128" y="218"/>
                    <a:pt x="131" y="222"/>
                    <a:pt x="132" y="221"/>
                  </a:cubicBezTo>
                  <a:cubicBezTo>
                    <a:pt x="133" y="221"/>
                    <a:pt x="137" y="213"/>
                    <a:pt x="140" y="218"/>
                  </a:cubicBezTo>
                  <a:cubicBezTo>
                    <a:pt x="140" y="225"/>
                    <a:pt x="135" y="219"/>
                    <a:pt x="135" y="223"/>
                  </a:cubicBezTo>
                  <a:cubicBezTo>
                    <a:pt x="135" y="226"/>
                    <a:pt x="129" y="227"/>
                    <a:pt x="134" y="228"/>
                  </a:cubicBezTo>
                  <a:cubicBezTo>
                    <a:pt x="134" y="226"/>
                    <a:pt x="136" y="225"/>
                    <a:pt x="139" y="225"/>
                  </a:cubicBezTo>
                  <a:cubicBezTo>
                    <a:pt x="139" y="226"/>
                    <a:pt x="136" y="227"/>
                    <a:pt x="139" y="228"/>
                  </a:cubicBezTo>
                  <a:cubicBezTo>
                    <a:pt x="141" y="228"/>
                    <a:pt x="141" y="230"/>
                    <a:pt x="142" y="231"/>
                  </a:cubicBezTo>
                  <a:cubicBezTo>
                    <a:pt x="137" y="231"/>
                    <a:pt x="143" y="234"/>
                    <a:pt x="142" y="237"/>
                  </a:cubicBezTo>
                  <a:cubicBezTo>
                    <a:pt x="142" y="240"/>
                    <a:pt x="140" y="240"/>
                    <a:pt x="143" y="242"/>
                  </a:cubicBezTo>
                  <a:cubicBezTo>
                    <a:pt x="143" y="242"/>
                    <a:pt x="142" y="245"/>
                    <a:pt x="143" y="245"/>
                  </a:cubicBezTo>
                  <a:cubicBezTo>
                    <a:pt x="144" y="246"/>
                    <a:pt x="146" y="245"/>
                    <a:pt x="146" y="247"/>
                  </a:cubicBezTo>
                  <a:cubicBezTo>
                    <a:pt x="144" y="247"/>
                    <a:pt x="142" y="247"/>
                    <a:pt x="141" y="248"/>
                  </a:cubicBezTo>
                  <a:cubicBezTo>
                    <a:pt x="148" y="252"/>
                    <a:pt x="152" y="248"/>
                    <a:pt x="160" y="248"/>
                  </a:cubicBezTo>
                  <a:cubicBezTo>
                    <a:pt x="160" y="243"/>
                    <a:pt x="153" y="246"/>
                    <a:pt x="153" y="242"/>
                  </a:cubicBezTo>
                  <a:cubicBezTo>
                    <a:pt x="155" y="242"/>
                    <a:pt x="156" y="240"/>
                    <a:pt x="159" y="240"/>
                  </a:cubicBezTo>
                  <a:cubicBezTo>
                    <a:pt x="157" y="246"/>
                    <a:pt x="165" y="241"/>
                    <a:pt x="164" y="245"/>
                  </a:cubicBezTo>
                  <a:cubicBezTo>
                    <a:pt x="156" y="246"/>
                    <a:pt x="165" y="249"/>
                    <a:pt x="166" y="250"/>
                  </a:cubicBezTo>
                  <a:cubicBezTo>
                    <a:pt x="165" y="250"/>
                    <a:pt x="164" y="251"/>
                    <a:pt x="165" y="253"/>
                  </a:cubicBezTo>
                  <a:cubicBezTo>
                    <a:pt x="160" y="249"/>
                    <a:pt x="153" y="257"/>
                    <a:pt x="148" y="253"/>
                  </a:cubicBezTo>
                  <a:cubicBezTo>
                    <a:pt x="149" y="260"/>
                    <a:pt x="154" y="253"/>
                    <a:pt x="158" y="255"/>
                  </a:cubicBezTo>
                  <a:cubicBezTo>
                    <a:pt x="160" y="260"/>
                    <a:pt x="160" y="258"/>
                    <a:pt x="157" y="261"/>
                  </a:cubicBezTo>
                  <a:cubicBezTo>
                    <a:pt x="159" y="261"/>
                    <a:pt x="161" y="262"/>
                    <a:pt x="160" y="264"/>
                  </a:cubicBezTo>
                  <a:cubicBezTo>
                    <a:pt x="162" y="264"/>
                    <a:pt x="162" y="267"/>
                    <a:pt x="160" y="267"/>
                  </a:cubicBezTo>
                  <a:cubicBezTo>
                    <a:pt x="160" y="267"/>
                    <a:pt x="160" y="264"/>
                    <a:pt x="159" y="264"/>
                  </a:cubicBezTo>
                  <a:cubicBezTo>
                    <a:pt x="159" y="264"/>
                    <a:pt x="157" y="270"/>
                    <a:pt x="157" y="269"/>
                  </a:cubicBezTo>
                  <a:cubicBezTo>
                    <a:pt x="157" y="271"/>
                    <a:pt x="159" y="271"/>
                    <a:pt x="159" y="274"/>
                  </a:cubicBezTo>
                  <a:cubicBezTo>
                    <a:pt x="156" y="273"/>
                    <a:pt x="156" y="276"/>
                    <a:pt x="153" y="275"/>
                  </a:cubicBezTo>
                  <a:cubicBezTo>
                    <a:pt x="152" y="273"/>
                    <a:pt x="153" y="270"/>
                    <a:pt x="154" y="269"/>
                  </a:cubicBezTo>
                  <a:cubicBezTo>
                    <a:pt x="151" y="269"/>
                    <a:pt x="148" y="268"/>
                    <a:pt x="147" y="271"/>
                  </a:cubicBezTo>
                  <a:cubicBezTo>
                    <a:pt x="149" y="271"/>
                    <a:pt x="151" y="271"/>
                    <a:pt x="151" y="274"/>
                  </a:cubicBezTo>
                  <a:cubicBezTo>
                    <a:pt x="144" y="272"/>
                    <a:pt x="147" y="278"/>
                    <a:pt x="143" y="279"/>
                  </a:cubicBezTo>
                  <a:cubicBezTo>
                    <a:pt x="142" y="279"/>
                    <a:pt x="140" y="279"/>
                    <a:pt x="140" y="280"/>
                  </a:cubicBezTo>
                  <a:cubicBezTo>
                    <a:pt x="142" y="280"/>
                    <a:pt x="144" y="281"/>
                    <a:pt x="143" y="283"/>
                  </a:cubicBezTo>
                  <a:cubicBezTo>
                    <a:pt x="143" y="285"/>
                    <a:pt x="146" y="285"/>
                    <a:pt x="147" y="286"/>
                  </a:cubicBezTo>
                  <a:cubicBezTo>
                    <a:pt x="144" y="285"/>
                    <a:pt x="144" y="291"/>
                    <a:pt x="143" y="291"/>
                  </a:cubicBezTo>
                  <a:cubicBezTo>
                    <a:pt x="143" y="292"/>
                    <a:pt x="140" y="289"/>
                    <a:pt x="140" y="290"/>
                  </a:cubicBezTo>
                  <a:cubicBezTo>
                    <a:pt x="139" y="291"/>
                    <a:pt x="139" y="294"/>
                    <a:pt x="139" y="296"/>
                  </a:cubicBezTo>
                  <a:cubicBezTo>
                    <a:pt x="139" y="296"/>
                    <a:pt x="138" y="296"/>
                    <a:pt x="137" y="298"/>
                  </a:cubicBezTo>
                  <a:cubicBezTo>
                    <a:pt x="137" y="299"/>
                    <a:pt x="138" y="301"/>
                    <a:pt x="137" y="302"/>
                  </a:cubicBezTo>
                  <a:cubicBezTo>
                    <a:pt x="139" y="305"/>
                    <a:pt x="144" y="303"/>
                    <a:pt x="144" y="305"/>
                  </a:cubicBezTo>
                  <a:cubicBezTo>
                    <a:pt x="141" y="305"/>
                    <a:pt x="141" y="308"/>
                    <a:pt x="139" y="309"/>
                  </a:cubicBezTo>
                  <a:cubicBezTo>
                    <a:pt x="139" y="306"/>
                    <a:pt x="135" y="308"/>
                    <a:pt x="134" y="305"/>
                  </a:cubicBezTo>
                  <a:cubicBezTo>
                    <a:pt x="134" y="304"/>
                    <a:pt x="137" y="303"/>
                    <a:pt x="134" y="302"/>
                  </a:cubicBezTo>
                  <a:cubicBezTo>
                    <a:pt x="132" y="307"/>
                    <a:pt x="124" y="299"/>
                    <a:pt x="129" y="296"/>
                  </a:cubicBezTo>
                  <a:cubicBezTo>
                    <a:pt x="124" y="296"/>
                    <a:pt x="123" y="300"/>
                    <a:pt x="123" y="304"/>
                  </a:cubicBezTo>
                  <a:cubicBezTo>
                    <a:pt x="125" y="304"/>
                    <a:pt x="125" y="306"/>
                    <a:pt x="125" y="309"/>
                  </a:cubicBezTo>
                  <a:cubicBezTo>
                    <a:pt x="129" y="308"/>
                    <a:pt x="129" y="313"/>
                    <a:pt x="132" y="315"/>
                  </a:cubicBezTo>
                  <a:cubicBezTo>
                    <a:pt x="127" y="316"/>
                    <a:pt x="130" y="325"/>
                    <a:pt x="127" y="328"/>
                  </a:cubicBezTo>
                  <a:cubicBezTo>
                    <a:pt x="132" y="330"/>
                    <a:pt x="131" y="319"/>
                    <a:pt x="134" y="325"/>
                  </a:cubicBezTo>
                  <a:cubicBezTo>
                    <a:pt x="134" y="330"/>
                    <a:pt x="129" y="328"/>
                    <a:pt x="132" y="331"/>
                  </a:cubicBezTo>
                  <a:cubicBezTo>
                    <a:pt x="133" y="332"/>
                    <a:pt x="129" y="335"/>
                    <a:pt x="129" y="336"/>
                  </a:cubicBezTo>
                  <a:cubicBezTo>
                    <a:pt x="131" y="335"/>
                    <a:pt x="132" y="338"/>
                    <a:pt x="133" y="336"/>
                  </a:cubicBezTo>
                  <a:cubicBezTo>
                    <a:pt x="135" y="336"/>
                    <a:pt x="134" y="340"/>
                    <a:pt x="138" y="339"/>
                  </a:cubicBezTo>
                  <a:cubicBezTo>
                    <a:pt x="138" y="337"/>
                    <a:pt x="137" y="336"/>
                    <a:pt x="137" y="334"/>
                  </a:cubicBezTo>
                  <a:cubicBezTo>
                    <a:pt x="137" y="333"/>
                    <a:pt x="139" y="333"/>
                    <a:pt x="139" y="332"/>
                  </a:cubicBezTo>
                  <a:cubicBezTo>
                    <a:pt x="139" y="329"/>
                    <a:pt x="137" y="324"/>
                    <a:pt x="140" y="323"/>
                  </a:cubicBezTo>
                  <a:cubicBezTo>
                    <a:pt x="144" y="323"/>
                    <a:pt x="147" y="325"/>
                    <a:pt x="149" y="328"/>
                  </a:cubicBezTo>
                  <a:cubicBezTo>
                    <a:pt x="149" y="328"/>
                    <a:pt x="148" y="330"/>
                    <a:pt x="149" y="331"/>
                  </a:cubicBezTo>
                  <a:cubicBezTo>
                    <a:pt x="149" y="332"/>
                    <a:pt x="152" y="331"/>
                    <a:pt x="152" y="332"/>
                  </a:cubicBezTo>
                  <a:cubicBezTo>
                    <a:pt x="150" y="333"/>
                    <a:pt x="148" y="334"/>
                    <a:pt x="147" y="336"/>
                  </a:cubicBezTo>
                  <a:cubicBezTo>
                    <a:pt x="147" y="338"/>
                    <a:pt x="152" y="341"/>
                    <a:pt x="152" y="337"/>
                  </a:cubicBezTo>
                  <a:cubicBezTo>
                    <a:pt x="151" y="337"/>
                    <a:pt x="149" y="337"/>
                    <a:pt x="149" y="336"/>
                  </a:cubicBezTo>
                  <a:cubicBezTo>
                    <a:pt x="154" y="335"/>
                    <a:pt x="154" y="339"/>
                    <a:pt x="154" y="344"/>
                  </a:cubicBezTo>
                  <a:cubicBezTo>
                    <a:pt x="159" y="345"/>
                    <a:pt x="160" y="342"/>
                    <a:pt x="164" y="342"/>
                  </a:cubicBezTo>
                  <a:cubicBezTo>
                    <a:pt x="164" y="346"/>
                    <a:pt x="169" y="344"/>
                    <a:pt x="169" y="347"/>
                  </a:cubicBezTo>
                  <a:cubicBezTo>
                    <a:pt x="173" y="344"/>
                    <a:pt x="175" y="347"/>
                    <a:pt x="177" y="347"/>
                  </a:cubicBezTo>
                  <a:cubicBezTo>
                    <a:pt x="178" y="347"/>
                    <a:pt x="179" y="345"/>
                    <a:pt x="179" y="345"/>
                  </a:cubicBezTo>
                  <a:cubicBezTo>
                    <a:pt x="181" y="345"/>
                    <a:pt x="181" y="347"/>
                    <a:pt x="184" y="347"/>
                  </a:cubicBezTo>
                  <a:cubicBezTo>
                    <a:pt x="186" y="347"/>
                    <a:pt x="188" y="345"/>
                    <a:pt x="190" y="345"/>
                  </a:cubicBezTo>
                  <a:cubicBezTo>
                    <a:pt x="192" y="345"/>
                    <a:pt x="192" y="347"/>
                    <a:pt x="194" y="347"/>
                  </a:cubicBezTo>
                  <a:cubicBezTo>
                    <a:pt x="194" y="347"/>
                    <a:pt x="194" y="345"/>
                    <a:pt x="195" y="345"/>
                  </a:cubicBezTo>
                  <a:cubicBezTo>
                    <a:pt x="202" y="343"/>
                    <a:pt x="215" y="343"/>
                    <a:pt x="215" y="350"/>
                  </a:cubicBezTo>
                  <a:cubicBezTo>
                    <a:pt x="208" y="348"/>
                    <a:pt x="206" y="353"/>
                    <a:pt x="204" y="353"/>
                  </a:cubicBezTo>
                  <a:cubicBezTo>
                    <a:pt x="204" y="353"/>
                    <a:pt x="204" y="350"/>
                    <a:pt x="204" y="350"/>
                  </a:cubicBezTo>
                  <a:cubicBezTo>
                    <a:pt x="203" y="349"/>
                    <a:pt x="198" y="350"/>
                    <a:pt x="197" y="350"/>
                  </a:cubicBezTo>
                  <a:cubicBezTo>
                    <a:pt x="197" y="350"/>
                    <a:pt x="195" y="351"/>
                    <a:pt x="196" y="351"/>
                  </a:cubicBezTo>
                  <a:cubicBezTo>
                    <a:pt x="193" y="352"/>
                    <a:pt x="193" y="349"/>
                    <a:pt x="191" y="351"/>
                  </a:cubicBezTo>
                  <a:cubicBezTo>
                    <a:pt x="190" y="352"/>
                    <a:pt x="185" y="353"/>
                    <a:pt x="184" y="353"/>
                  </a:cubicBezTo>
                  <a:cubicBezTo>
                    <a:pt x="182" y="353"/>
                    <a:pt x="179" y="353"/>
                    <a:pt x="176" y="351"/>
                  </a:cubicBezTo>
                  <a:cubicBezTo>
                    <a:pt x="174" y="353"/>
                    <a:pt x="173" y="355"/>
                    <a:pt x="171" y="356"/>
                  </a:cubicBezTo>
                  <a:cubicBezTo>
                    <a:pt x="169" y="356"/>
                    <a:pt x="168" y="353"/>
                    <a:pt x="165" y="353"/>
                  </a:cubicBezTo>
                  <a:cubicBezTo>
                    <a:pt x="163" y="353"/>
                    <a:pt x="162" y="355"/>
                    <a:pt x="160" y="355"/>
                  </a:cubicBezTo>
                  <a:cubicBezTo>
                    <a:pt x="151" y="355"/>
                    <a:pt x="137" y="353"/>
                    <a:pt x="134" y="358"/>
                  </a:cubicBezTo>
                  <a:cubicBezTo>
                    <a:pt x="141" y="362"/>
                    <a:pt x="125" y="365"/>
                    <a:pt x="131" y="367"/>
                  </a:cubicBezTo>
                  <a:cubicBezTo>
                    <a:pt x="131" y="365"/>
                    <a:pt x="133" y="367"/>
                    <a:pt x="134" y="366"/>
                  </a:cubicBezTo>
                  <a:cubicBezTo>
                    <a:pt x="136" y="365"/>
                    <a:pt x="134" y="364"/>
                    <a:pt x="135" y="363"/>
                  </a:cubicBezTo>
                  <a:cubicBezTo>
                    <a:pt x="136" y="362"/>
                    <a:pt x="138" y="362"/>
                    <a:pt x="139" y="361"/>
                  </a:cubicBezTo>
                  <a:cubicBezTo>
                    <a:pt x="140" y="360"/>
                    <a:pt x="138" y="357"/>
                    <a:pt x="142" y="358"/>
                  </a:cubicBezTo>
                  <a:cubicBezTo>
                    <a:pt x="143" y="360"/>
                    <a:pt x="136" y="362"/>
                    <a:pt x="140" y="363"/>
                  </a:cubicBezTo>
                  <a:cubicBezTo>
                    <a:pt x="142" y="360"/>
                    <a:pt x="146" y="362"/>
                    <a:pt x="147" y="363"/>
                  </a:cubicBezTo>
                  <a:cubicBezTo>
                    <a:pt x="145" y="368"/>
                    <a:pt x="150" y="366"/>
                    <a:pt x="151" y="369"/>
                  </a:cubicBezTo>
                  <a:cubicBezTo>
                    <a:pt x="143" y="367"/>
                    <a:pt x="142" y="372"/>
                    <a:pt x="139" y="372"/>
                  </a:cubicBezTo>
                  <a:cubicBezTo>
                    <a:pt x="140" y="372"/>
                    <a:pt x="138" y="371"/>
                    <a:pt x="138" y="371"/>
                  </a:cubicBezTo>
                  <a:cubicBezTo>
                    <a:pt x="132" y="369"/>
                    <a:pt x="132" y="369"/>
                    <a:pt x="129" y="371"/>
                  </a:cubicBezTo>
                  <a:cubicBezTo>
                    <a:pt x="128" y="378"/>
                    <a:pt x="137" y="370"/>
                    <a:pt x="136" y="374"/>
                  </a:cubicBezTo>
                  <a:cubicBezTo>
                    <a:pt x="137" y="380"/>
                    <a:pt x="128" y="377"/>
                    <a:pt x="128" y="382"/>
                  </a:cubicBezTo>
                  <a:cubicBezTo>
                    <a:pt x="134" y="379"/>
                    <a:pt x="128" y="393"/>
                    <a:pt x="133" y="388"/>
                  </a:cubicBezTo>
                  <a:cubicBezTo>
                    <a:pt x="129" y="384"/>
                    <a:pt x="143" y="378"/>
                    <a:pt x="145" y="385"/>
                  </a:cubicBezTo>
                  <a:cubicBezTo>
                    <a:pt x="139" y="387"/>
                    <a:pt x="146" y="391"/>
                    <a:pt x="140" y="393"/>
                  </a:cubicBezTo>
                  <a:cubicBezTo>
                    <a:pt x="140" y="391"/>
                    <a:pt x="140" y="389"/>
                    <a:pt x="137" y="390"/>
                  </a:cubicBezTo>
                  <a:cubicBezTo>
                    <a:pt x="137" y="395"/>
                    <a:pt x="136" y="399"/>
                    <a:pt x="129" y="397"/>
                  </a:cubicBezTo>
                  <a:cubicBezTo>
                    <a:pt x="127" y="402"/>
                    <a:pt x="132" y="401"/>
                    <a:pt x="133" y="404"/>
                  </a:cubicBezTo>
                  <a:cubicBezTo>
                    <a:pt x="131" y="404"/>
                    <a:pt x="128" y="404"/>
                    <a:pt x="128" y="405"/>
                  </a:cubicBezTo>
                  <a:cubicBezTo>
                    <a:pt x="131" y="407"/>
                    <a:pt x="139" y="404"/>
                    <a:pt x="146" y="405"/>
                  </a:cubicBezTo>
                  <a:cubicBezTo>
                    <a:pt x="146" y="408"/>
                    <a:pt x="146" y="411"/>
                    <a:pt x="146" y="413"/>
                  </a:cubicBezTo>
                  <a:cubicBezTo>
                    <a:pt x="152" y="416"/>
                    <a:pt x="147" y="408"/>
                    <a:pt x="151" y="409"/>
                  </a:cubicBezTo>
                  <a:cubicBezTo>
                    <a:pt x="151" y="410"/>
                    <a:pt x="151" y="413"/>
                    <a:pt x="149" y="413"/>
                  </a:cubicBezTo>
                  <a:cubicBezTo>
                    <a:pt x="149" y="416"/>
                    <a:pt x="152" y="417"/>
                    <a:pt x="150" y="418"/>
                  </a:cubicBezTo>
                  <a:cubicBezTo>
                    <a:pt x="146" y="414"/>
                    <a:pt x="140" y="421"/>
                    <a:pt x="136" y="415"/>
                  </a:cubicBezTo>
                  <a:cubicBezTo>
                    <a:pt x="141" y="415"/>
                    <a:pt x="142" y="411"/>
                    <a:pt x="144" y="409"/>
                  </a:cubicBezTo>
                  <a:cubicBezTo>
                    <a:pt x="141" y="411"/>
                    <a:pt x="133" y="409"/>
                    <a:pt x="131" y="412"/>
                  </a:cubicBezTo>
                  <a:cubicBezTo>
                    <a:pt x="134" y="414"/>
                    <a:pt x="133" y="420"/>
                    <a:pt x="135" y="423"/>
                  </a:cubicBezTo>
                  <a:cubicBezTo>
                    <a:pt x="133" y="423"/>
                    <a:pt x="131" y="420"/>
                    <a:pt x="130" y="423"/>
                  </a:cubicBezTo>
                  <a:cubicBezTo>
                    <a:pt x="131" y="425"/>
                    <a:pt x="137" y="423"/>
                    <a:pt x="137" y="426"/>
                  </a:cubicBezTo>
                  <a:cubicBezTo>
                    <a:pt x="138" y="429"/>
                    <a:pt x="135" y="429"/>
                    <a:pt x="134" y="431"/>
                  </a:cubicBezTo>
                  <a:cubicBezTo>
                    <a:pt x="139" y="429"/>
                    <a:pt x="140" y="429"/>
                    <a:pt x="142" y="432"/>
                  </a:cubicBezTo>
                  <a:cubicBezTo>
                    <a:pt x="143" y="433"/>
                    <a:pt x="145" y="432"/>
                    <a:pt x="145" y="432"/>
                  </a:cubicBezTo>
                  <a:cubicBezTo>
                    <a:pt x="149" y="435"/>
                    <a:pt x="148" y="438"/>
                    <a:pt x="151" y="439"/>
                  </a:cubicBezTo>
                  <a:cubicBezTo>
                    <a:pt x="150" y="438"/>
                    <a:pt x="152" y="436"/>
                    <a:pt x="152" y="436"/>
                  </a:cubicBezTo>
                  <a:cubicBezTo>
                    <a:pt x="157" y="434"/>
                    <a:pt x="159" y="440"/>
                    <a:pt x="160" y="436"/>
                  </a:cubicBezTo>
                  <a:cubicBezTo>
                    <a:pt x="158" y="435"/>
                    <a:pt x="158" y="434"/>
                    <a:pt x="157" y="432"/>
                  </a:cubicBezTo>
                  <a:cubicBezTo>
                    <a:pt x="158" y="433"/>
                    <a:pt x="163" y="436"/>
                    <a:pt x="163" y="432"/>
                  </a:cubicBezTo>
                  <a:cubicBezTo>
                    <a:pt x="160" y="432"/>
                    <a:pt x="165" y="427"/>
                    <a:pt x="168" y="428"/>
                  </a:cubicBezTo>
                  <a:cubicBezTo>
                    <a:pt x="169" y="428"/>
                    <a:pt x="170" y="429"/>
                    <a:pt x="170" y="431"/>
                  </a:cubicBezTo>
                  <a:cubicBezTo>
                    <a:pt x="173" y="431"/>
                    <a:pt x="174" y="428"/>
                    <a:pt x="178" y="428"/>
                  </a:cubicBezTo>
                  <a:cubicBezTo>
                    <a:pt x="183" y="426"/>
                    <a:pt x="191" y="427"/>
                    <a:pt x="197" y="426"/>
                  </a:cubicBezTo>
                  <a:cubicBezTo>
                    <a:pt x="200" y="426"/>
                    <a:pt x="200" y="429"/>
                    <a:pt x="202" y="429"/>
                  </a:cubicBezTo>
                  <a:cubicBezTo>
                    <a:pt x="208" y="430"/>
                    <a:pt x="205" y="432"/>
                    <a:pt x="209" y="434"/>
                  </a:cubicBezTo>
                  <a:cubicBezTo>
                    <a:pt x="206" y="428"/>
                    <a:pt x="215" y="425"/>
                    <a:pt x="217" y="429"/>
                  </a:cubicBezTo>
                  <a:cubicBezTo>
                    <a:pt x="218" y="433"/>
                    <a:pt x="211" y="430"/>
                    <a:pt x="212" y="436"/>
                  </a:cubicBezTo>
                  <a:cubicBezTo>
                    <a:pt x="214" y="435"/>
                    <a:pt x="216" y="435"/>
                    <a:pt x="216" y="432"/>
                  </a:cubicBezTo>
                  <a:cubicBezTo>
                    <a:pt x="219" y="433"/>
                    <a:pt x="219" y="430"/>
                    <a:pt x="220" y="429"/>
                  </a:cubicBezTo>
                  <a:cubicBezTo>
                    <a:pt x="224" y="431"/>
                    <a:pt x="227" y="428"/>
                    <a:pt x="230" y="428"/>
                  </a:cubicBezTo>
                  <a:cubicBezTo>
                    <a:pt x="238" y="427"/>
                    <a:pt x="249" y="427"/>
                    <a:pt x="259" y="428"/>
                  </a:cubicBezTo>
                  <a:cubicBezTo>
                    <a:pt x="265" y="428"/>
                    <a:pt x="262" y="429"/>
                    <a:pt x="266" y="428"/>
                  </a:cubicBezTo>
                  <a:cubicBezTo>
                    <a:pt x="273" y="426"/>
                    <a:pt x="286" y="427"/>
                    <a:pt x="292" y="428"/>
                  </a:cubicBezTo>
                  <a:cubicBezTo>
                    <a:pt x="294" y="428"/>
                    <a:pt x="294" y="429"/>
                    <a:pt x="297" y="429"/>
                  </a:cubicBezTo>
                  <a:cubicBezTo>
                    <a:pt x="299" y="429"/>
                    <a:pt x="300" y="427"/>
                    <a:pt x="304" y="428"/>
                  </a:cubicBezTo>
                  <a:cubicBezTo>
                    <a:pt x="305" y="428"/>
                    <a:pt x="305" y="429"/>
                    <a:pt x="305" y="429"/>
                  </a:cubicBezTo>
                  <a:cubicBezTo>
                    <a:pt x="308" y="430"/>
                    <a:pt x="309" y="427"/>
                    <a:pt x="312" y="428"/>
                  </a:cubicBezTo>
                  <a:cubicBezTo>
                    <a:pt x="315" y="428"/>
                    <a:pt x="318" y="431"/>
                    <a:pt x="322" y="429"/>
                  </a:cubicBezTo>
                  <a:cubicBezTo>
                    <a:pt x="324" y="426"/>
                    <a:pt x="332" y="429"/>
                    <a:pt x="334" y="426"/>
                  </a:cubicBezTo>
                  <a:cubicBezTo>
                    <a:pt x="335" y="428"/>
                    <a:pt x="337" y="430"/>
                    <a:pt x="338" y="432"/>
                  </a:cubicBezTo>
                  <a:cubicBezTo>
                    <a:pt x="335" y="432"/>
                    <a:pt x="333" y="437"/>
                    <a:pt x="338" y="436"/>
                  </a:cubicBezTo>
                  <a:cubicBezTo>
                    <a:pt x="337" y="432"/>
                    <a:pt x="340" y="432"/>
                    <a:pt x="341" y="431"/>
                  </a:cubicBezTo>
                  <a:cubicBezTo>
                    <a:pt x="339" y="431"/>
                    <a:pt x="337" y="430"/>
                    <a:pt x="338" y="428"/>
                  </a:cubicBezTo>
                  <a:cubicBezTo>
                    <a:pt x="345" y="425"/>
                    <a:pt x="343" y="432"/>
                    <a:pt x="349" y="431"/>
                  </a:cubicBezTo>
                  <a:cubicBezTo>
                    <a:pt x="351" y="429"/>
                    <a:pt x="352" y="426"/>
                    <a:pt x="356" y="426"/>
                  </a:cubicBezTo>
                  <a:cubicBezTo>
                    <a:pt x="356" y="428"/>
                    <a:pt x="355" y="429"/>
                    <a:pt x="354" y="431"/>
                  </a:cubicBezTo>
                  <a:cubicBezTo>
                    <a:pt x="358" y="431"/>
                    <a:pt x="358" y="428"/>
                    <a:pt x="362" y="429"/>
                  </a:cubicBezTo>
                  <a:cubicBezTo>
                    <a:pt x="362" y="424"/>
                    <a:pt x="360" y="420"/>
                    <a:pt x="359" y="417"/>
                  </a:cubicBezTo>
                  <a:cubicBezTo>
                    <a:pt x="361" y="419"/>
                    <a:pt x="366" y="413"/>
                    <a:pt x="372" y="415"/>
                  </a:cubicBezTo>
                  <a:cubicBezTo>
                    <a:pt x="375" y="416"/>
                    <a:pt x="373" y="417"/>
                    <a:pt x="377" y="420"/>
                  </a:cubicBezTo>
                  <a:cubicBezTo>
                    <a:pt x="377" y="417"/>
                    <a:pt x="379" y="416"/>
                    <a:pt x="383" y="417"/>
                  </a:cubicBezTo>
                  <a:cubicBezTo>
                    <a:pt x="383" y="421"/>
                    <a:pt x="375" y="424"/>
                    <a:pt x="382" y="426"/>
                  </a:cubicBezTo>
                  <a:cubicBezTo>
                    <a:pt x="382" y="424"/>
                    <a:pt x="382" y="422"/>
                    <a:pt x="385" y="423"/>
                  </a:cubicBezTo>
                  <a:cubicBezTo>
                    <a:pt x="384" y="418"/>
                    <a:pt x="386" y="411"/>
                    <a:pt x="383" y="409"/>
                  </a:cubicBezTo>
                  <a:cubicBezTo>
                    <a:pt x="386" y="409"/>
                    <a:pt x="385" y="413"/>
                    <a:pt x="389" y="412"/>
                  </a:cubicBezTo>
                  <a:cubicBezTo>
                    <a:pt x="389" y="409"/>
                    <a:pt x="389" y="408"/>
                    <a:pt x="391" y="407"/>
                  </a:cubicBezTo>
                  <a:cubicBezTo>
                    <a:pt x="393" y="406"/>
                    <a:pt x="407" y="406"/>
                    <a:pt x="404" y="410"/>
                  </a:cubicBezTo>
                  <a:cubicBezTo>
                    <a:pt x="400" y="414"/>
                    <a:pt x="397" y="412"/>
                    <a:pt x="391" y="412"/>
                  </a:cubicBezTo>
                  <a:cubicBezTo>
                    <a:pt x="390" y="418"/>
                    <a:pt x="402" y="412"/>
                    <a:pt x="399" y="420"/>
                  </a:cubicBezTo>
                  <a:cubicBezTo>
                    <a:pt x="399" y="424"/>
                    <a:pt x="391" y="419"/>
                    <a:pt x="393" y="423"/>
                  </a:cubicBezTo>
                  <a:cubicBezTo>
                    <a:pt x="394" y="424"/>
                    <a:pt x="400" y="422"/>
                    <a:pt x="400" y="424"/>
                  </a:cubicBezTo>
                  <a:cubicBezTo>
                    <a:pt x="395" y="426"/>
                    <a:pt x="393" y="424"/>
                    <a:pt x="388" y="428"/>
                  </a:cubicBezTo>
                  <a:cubicBezTo>
                    <a:pt x="393" y="429"/>
                    <a:pt x="402" y="426"/>
                    <a:pt x="405" y="429"/>
                  </a:cubicBezTo>
                  <a:cubicBezTo>
                    <a:pt x="403" y="432"/>
                    <a:pt x="399" y="433"/>
                    <a:pt x="395" y="434"/>
                  </a:cubicBezTo>
                  <a:cubicBezTo>
                    <a:pt x="394" y="436"/>
                    <a:pt x="394" y="438"/>
                    <a:pt x="392" y="439"/>
                  </a:cubicBezTo>
                  <a:cubicBezTo>
                    <a:pt x="387" y="441"/>
                    <a:pt x="384" y="434"/>
                    <a:pt x="382" y="439"/>
                  </a:cubicBezTo>
                  <a:cubicBezTo>
                    <a:pt x="389" y="438"/>
                    <a:pt x="382" y="441"/>
                    <a:pt x="384" y="445"/>
                  </a:cubicBezTo>
                  <a:cubicBezTo>
                    <a:pt x="386" y="445"/>
                    <a:pt x="388" y="446"/>
                    <a:pt x="387" y="448"/>
                  </a:cubicBezTo>
                  <a:cubicBezTo>
                    <a:pt x="386" y="447"/>
                    <a:pt x="384" y="448"/>
                    <a:pt x="383" y="447"/>
                  </a:cubicBezTo>
                  <a:cubicBezTo>
                    <a:pt x="381" y="446"/>
                    <a:pt x="381" y="445"/>
                    <a:pt x="379" y="443"/>
                  </a:cubicBezTo>
                  <a:cubicBezTo>
                    <a:pt x="379" y="449"/>
                    <a:pt x="371" y="446"/>
                    <a:pt x="371" y="451"/>
                  </a:cubicBezTo>
                  <a:cubicBezTo>
                    <a:pt x="377" y="452"/>
                    <a:pt x="377" y="448"/>
                    <a:pt x="383" y="448"/>
                  </a:cubicBezTo>
                  <a:cubicBezTo>
                    <a:pt x="383" y="450"/>
                    <a:pt x="383" y="451"/>
                    <a:pt x="383" y="453"/>
                  </a:cubicBezTo>
                  <a:cubicBezTo>
                    <a:pt x="388" y="455"/>
                    <a:pt x="389" y="451"/>
                    <a:pt x="392" y="450"/>
                  </a:cubicBezTo>
                  <a:cubicBezTo>
                    <a:pt x="393" y="449"/>
                    <a:pt x="395" y="450"/>
                    <a:pt x="396" y="450"/>
                  </a:cubicBezTo>
                  <a:cubicBezTo>
                    <a:pt x="398" y="449"/>
                    <a:pt x="403" y="447"/>
                    <a:pt x="404" y="447"/>
                  </a:cubicBezTo>
                  <a:cubicBezTo>
                    <a:pt x="404" y="447"/>
                    <a:pt x="405" y="450"/>
                    <a:pt x="407" y="450"/>
                  </a:cubicBezTo>
                  <a:cubicBezTo>
                    <a:pt x="406" y="450"/>
                    <a:pt x="409" y="448"/>
                    <a:pt x="409" y="448"/>
                  </a:cubicBezTo>
                  <a:cubicBezTo>
                    <a:pt x="413" y="444"/>
                    <a:pt x="421" y="445"/>
                    <a:pt x="427" y="445"/>
                  </a:cubicBezTo>
                  <a:cubicBezTo>
                    <a:pt x="427" y="448"/>
                    <a:pt x="430" y="449"/>
                    <a:pt x="432" y="451"/>
                  </a:cubicBezTo>
                  <a:cubicBezTo>
                    <a:pt x="426" y="451"/>
                    <a:pt x="427" y="458"/>
                    <a:pt x="422" y="458"/>
                  </a:cubicBezTo>
                  <a:cubicBezTo>
                    <a:pt x="421" y="454"/>
                    <a:pt x="414" y="457"/>
                    <a:pt x="411" y="456"/>
                  </a:cubicBezTo>
                  <a:cubicBezTo>
                    <a:pt x="410" y="461"/>
                    <a:pt x="407" y="463"/>
                    <a:pt x="403" y="464"/>
                  </a:cubicBezTo>
                  <a:cubicBezTo>
                    <a:pt x="398" y="460"/>
                    <a:pt x="392" y="466"/>
                    <a:pt x="385" y="464"/>
                  </a:cubicBezTo>
                  <a:cubicBezTo>
                    <a:pt x="385" y="462"/>
                    <a:pt x="382" y="463"/>
                    <a:pt x="381" y="461"/>
                  </a:cubicBezTo>
                  <a:cubicBezTo>
                    <a:pt x="382" y="457"/>
                    <a:pt x="380" y="454"/>
                    <a:pt x="378" y="453"/>
                  </a:cubicBezTo>
                  <a:cubicBezTo>
                    <a:pt x="376" y="459"/>
                    <a:pt x="383" y="465"/>
                    <a:pt x="378" y="469"/>
                  </a:cubicBezTo>
                  <a:cubicBezTo>
                    <a:pt x="373" y="470"/>
                    <a:pt x="373" y="466"/>
                    <a:pt x="372" y="464"/>
                  </a:cubicBezTo>
                  <a:cubicBezTo>
                    <a:pt x="367" y="465"/>
                    <a:pt x="369" y="465"/>
                    <a:pt x="364" y="464"/>
                  </a:cubicBezTo>
                  <a:cubicBezTo>
                    <a:pt x="363" y="467"/>
                    <a:pt x="366" y="468"/>
                    <a:pt x="366" y="470"/>
                  </a:cubicBezTo>
                  <a:cubicBezTo>
                    <a:pt x="360" y="469"/>
                    <a:pt x="363" y="476"/>
                    <a:pt x="359" y="475"/>
                  </a:cubicBezTo>
                  <a:cubicBezTo>
                    <a:pt x="358" y="475"/>
                    <a:pt x="356" y="475"/>
                    <a:pt x="354" y="475"/>
                  </a:cubicBezTo>
                  <a:cubicBezTo>
                    <a:pt x="355" y="478"/>
                    <a:pt x="349" y="481"/>
                    <a:pt x="350" y="483"/>
                  </a:cubicBezTo>
                  <a:cubicBezTo>
                    <a:pt x="350" y="484"/>
                    <a:pt x="354" y="483"/>
                    <a:pt x="353" y="485"/>
                  </a:cubicBezTo>
                  <a:cubicBezTo>
                    <a:pt x="349" y="485"/>
                    <a:pt x="345" y="485"/>
                    <a:pt x="345" y="482"/>
                  </a:cubicBezTo>
                  <a:cubicBezTo>
                    <a:pt x="347" y="478"/>
                    <a:pt x="349" y="475"/>
                    <a:pt x="349" y="470"/>
                  </a:cubicBezTo>
                  <a:cubicBezTo>
                    <a:pt x="351" y="470"/>
                    <a:pt x="359" y="467"/>
                    <a:pt x="354" y="464"/>
                  </a:cubicBezTo>
                  <a:cubicBezTo>
                    <a:pt x="353" y="467"/>
                    <a:pt x="345" y="468"/>
                    <a:pt x="343" y="466"/>
                  </a:cubicBezTo>
                  <a:cubicBezTo>
                    <a:pt x="342" y="467"/>
                    <a:pt x="343" y="468"/>
                    <a:pt x="343" y="469"/>
                  </a:cubicBezTo>
                  <a:cubicBezTo>
                    <a:pt x="342" y="471"/>
                    <a:pt x="340" y="469"/>
                    <a:pt x="339" y="470"/>
                  </a:cubicBezTo>
                  <a:cubicBezTo>
                    <a:pt x="338" y="473"/>
                    <a:pt x="338" y="478"/>
                    <a:pt x="340" y="478"/>
                  </a:cubicBezTo>
                  <a:cubicBezTo>
                    <a:pt x="340" y="477"/>
                    <a:pt x="341" y="476"/>
                    <a:pt x="343" y="475"/>
                  </a:cubicBezTo>
                  <a:cubicBezTo>
                    <a:pt x="341" y="477"/>
                    <a:pt x="341" y="481"/>
                    <a:pt x="342" y="485"/>
                  </a:cubicBezTo>
                  <a:cubicBezTo>
                    <a:pt x="339" y="483"/>
                    <a:pt x="336" y="489"/>
                    <a:pt x="335" y="485"/>
                  </a:cubicBezTo>
                  <a:cubicBezTo>
                    <a:pt x="334" y="479"/>
                    <a:pt x="338" y="482"/>
                    <a:pt x="340" y="483"/>
                  </a:cubicBezTo>
                  <a:cubicBezTo>
                    <a:pt x="339" y="479"/>
                    <a:pt x="335" y="478"/>
                    <a:pt x="332" y="477"/>
                  </a:cubicBezTo>
                  <a:cubicBezTo>
                    <a:pt x="329" y="477"/>
                    <a:pt x="330" y="480"/>
                    <a:pt x="328" y="480"/>
                  </a:cubicBezTo>
                  <a:cubicBezTo>
                    <a:pt x="326" y="475"/>
                    <a:pt x="322" y="480"/>
                    <a:pt x="320" y="477"/>
                  </a:cubicBezTo>
                  <a:cubicBezTo>
                    <a:pt x="319" y="471"/>
                    <a:pt x="326" y="473"/>
                    <a:pt x="326" y="469"/>
                  </a:cubicBezTo>
                  <a:cubicBezTo>
                    <a:pt x="325" y="468"/>
                    <a:pt x="324" y="470"/>
                    <a:pt x="323" y="470"/>
                  </a:cubicBezTo>
                  <a:cubicBezTo>
                    <a:pt x="323" y="471"/>
                    <a:pt x="319" y="471"/>
                    <a:pt x="318" y="472"/>
                  </a:cubicBezTo>
                  <a:cubicBezTo>
                    <a:pt x="317" y="473"/>
                    <a:pt x="319" y="477"/>
                    <a:pt x="317" y="477"/>
                  </a:cubicBezTo>
                  <a:cubicBezTo>
                    <a:pt x="317" y="475"/>
                    <a:pt x="314" y="475"/>
                    <a:pt x="314" y="474"/>
                  </a:cubicBezTo>
                  <a:cubicBezTo>
                    <a:pt x="315" y="474"/>
                    <a:pt x="315" y="471"/>
                    <a:pt x="313" y="470"/>
                  </a:cubicBezTo>
                  <a:cubicBezTo>
                    <a:pt x="312" y="473"/>
                    <a:pt x="311" y="475"/>
                    <a:pt x="309" y="477"/>
                  </a:cubicBezTo>
                  <a:cubicBezTo>
                    <a:pt x="304" y="475"/>
                    <a:pt x="298" y="479"/>
                    <a:pt x="297" y="477"/>
                  </a:cubicBezTo>
                  <a:cubicBezTo>
                    <a:pt x="297" y="475"/>
                    <a:pt x="299" y="475"/>
                    <a:pt x="301" y="474"/>
                  </a:cubicBezTo>
                  <a:cubicBezTo>
                    <a:pt x="302" y="473"/>
                    <a:pt x="303" y="472"/>
                    <a:pt x="304" y="470"/>
                  </a:cubicBezTo>
                  <a:cubicBezTo>
                    <a:pt x="303" y="465"/>
                    <a:pt x="299" y="468"/>
                    <a:pt x="298" y="464"/>
                  </a:cubicBezTo>
                  <a:cubicBezTo>
                    <a:pt x="299" y="464"/>
                    <a:pt x="302" y="463"/>
                    <a:pt x="302" y="462"/>
                  </a:cubicBezTo>
                  <a:cubicBezTo>
                    <a:pt x="303" y="460"/>
                    <a:pt x="299" y="459"/>
                    <a:pt x="300" y="456"/>
                  </a:cubicBezTo>
                  <a:cubicBezTo>
                    <a:pt x="302" y="452"/>
                    <a:pt x="306" y="459"/>
                    <a:pt x="308" y="455"/>
                  </a:cubicBezTo>
                  <a:cubicBezTo>
                    <a:pt x="303" y="456"/>
                    <a:pt x="304" y="452"/>
                    <a:pt x="300" y="453"/>
                  </a:cubicBezTo>
                  <a:cubicBezTo>
                    <a:pt x="297" y="457"/>
                    <a:pt x="296" y="456"/>
                    <a:pt x="298" y="461"/>
                  </a:cubicBezTo>
                  <a:cubicBezTo>
                    <a:pt x="297" y="461"/>
                    <a:pt x="296" y="460"/>
                    <a:pt x="295" y="459"/>
                  </a:cubicBezTo>
                  <a:cubicBezTo>
                    <a:pt x="294" y="466"/>
                    <a:pt x="301" y="465"/>
                    <a:pt x="300" y="470"/>
                  </a:cubicBezTo>
                  <a:cubicBezTo>
                    <a:pt x="298" y="472"/>
                    <a:pt x="298" y="474"/>
                    <a:pt x="294" y="475"/>
                  </a:cubicBezTo>
                  <a:cubicBezTo>
                    <a:pt x="291" y="476"/>
                    <a:pt x="288" y="474"/>
                    <a:pt x="284" y="474"/>
                  </a:cubicBezTo>
                  <a:cubicBezTo>
                    <a:pt x="284" y="475"/>
                    <a:pt x="285" y="478"/>
                    <a:pt x="283" y="478"/>
                  </a:cubicBezTo>
                  <a:cubicBezTo>
                    <a:pt x="283" y="477"/>
                    <a:pt x="283" y="475"/>
                    <a:pt x="283" y="474"/>
                  </a:cubicBezTo>
                  <a:cubicBezTo>
                    <a:pt x="279" y="474"/>
                    <a:pt x="278" y="476"/>
                    <a:pt x="273" y="475"/>
                  </a:cubicBezTo>
                  <a:cubicBezTo>
                    <a:pt x="273" y="484"/>
                    <a:pt x="269" y="477"/>
                    <a:pt x="266" y="477"/>
                  </a:cubicBezTo>
                  <a:cubicBezTo>
                    <a:pt x="267" y="477"/>
                    <a:pt x="265" y="478"/>
                    <a:pt x="265" y="478"/>
                  </a:cubicBezTo>
                  <a:cubicBezTo>
                    <a:pt x="263" y="479"/>
                    <a:pt x="262" y="481"/>
                    <a:pt x="260" y="482"/>
                  </a:cubicBezTo>
                  <a:cubicBezTo>
                    <a:pt x="259" y="482"/>
                    <a:pt x="257" y="481"/>
                    <a:pt x="255" y="482"/>
                  </a:cubicBezTo>
                  <a:cubicBezTo>
                    <a:pt x="256" y="477"/>
                    <a:pt x="253" y="476"/>
                    <a:pt x="253" y="472"/>
                  </a:cubicBezTo>
                  <a:cubicBezTo>
                    <a:pt x="259" y="471"/>
                    <a:pt x="264" y="468"/>
                    <a:pt x="271" y="467"/>
                  </a:cubicBezTo>
                  <a:cubicBezTo>
                    <a:pt x="274" y="467"/>
                    <a:pt x="272" y="472"/>
                    <a:pt x="276" y="472"/>
                  </a:cubicBezTo>
                  <a:cubicBezTo>
                    <a:pt x="275" y="466"/>
                    <a:pt x="277" y="463"/>
                    <a:pt x="277" y="458"/>
                  </a:cubicBezTo>
                  <a:cubicBezTo>
                    <a:pt x="279" y="458"/>
                    <a:pt x="281" y="457"/>
                    <a:pt x="282" y="456"/>
                  </a:cubicBezTo>
                  <a:cubicBezTo>
                    <a:pt x="284" y="457"/>
                    <a:pt x="292" y="456"/>
                    <a:pt x="287" y="455"/>
                  </a:cubicBezTo>
                  <a:cubicBezTo>
                    <a:pt x="278" y="456"/>
                    <a:pt x="275" y="452"/>
                    <a:pt x="270" y="451"/>
                  </a:cubicBezTo>
                  <a:cubicBezTo>
                    <a:pt x="271" y="451"/>
                    <a:pt x="268" y="453"/>
                    <a:pt x="267" y="453"/>
                  </a:cubicBezTo>
                  <a:cubicBezTo>
                    <a:pt x="260" y="454"/>
                    <a:pt x="258" y="452"/>
                    <a:pt x="256" y="450"/>
                  </a:cubicBezTo>
                  <a:cubicBezTo>
                    <a:pt x="254" y="452"/>
                    <a:pt x="255" y="457"/>
                    <a:pt x="251" y="458"/>
                  </a:cubicBezTo>
                  <a:cubicBezTo>
                    <a:pt x="246" y="458"/>
                    <a:pt x="249" y="464"/>
                    <a:pt x="245" y="464"/>
                  </a:cubicBezTo>
                  <a:cubicBezTo>
                    <a:pt x="244" y="462"/>
                    <a:pt x="238" y="457"/>
                    <a:pt x="236" y="461"/>
                  </a:cubicBezTo>
                  <a:cubicBezTo>
                    <a:pt x="239" y="461"/>
                    <a:pt x="237" y="463"/>
                    <a:pt x="238" y="464"/>
                  </a:cubicBezTo>
                  <a:cubicBezTo>
                    <a:pt x="239" y="465"/>
                    <a:pt x="241" y="464"/>
                    <a:pt x="241" y="464"/>
                  </a:cubicBezTo>
                  <a:cubicBezTo>
                    <a:pt x="243" y="465"/>
                    <a:pt x="247" y="469"/>
                    <a:pt x="243" y="469"/>
                  </a:cubicBezTo>
                  <a:cubicBezTo>
                    <a:pt x="241" y="469"/>
                    <a:pt x="242" y="466"/>
                    <a:pt x="240" y="466"/>
                  </a:cubicBezTo>
                  <a:cubicBezTo>
                    <a:pt x="240" y="466"/>
                    <a:pt x="238" y="469"/>
                    <a:pt x="237" y="469"/>
                  </a:cubicBezTo>
                  <a:cubicBezTo>
                    <a:pt x="239" y="467"/>
                    <a:pt x="239" y="463"/>
                    <a:pt x="235" y="462"/>
                  </a:cubicBezTo>
                  <a:cubicBezTo>
                    <a:pt x="234" y="464"/>
                    <a:pt x="230" y="464"/>
                    <a:pt x="227" y="462"/>
                  </a:cubicBezTo>
                  <a:cubicBezTo>
                    <a:pt x="226" y="464"/>
                    <a:pt x="227" y="466"/>
                    <a:pt x="225" y="466"/>
                  </a:cubicBezTo>
                  <a:cubicBezTo>
                    <a:pt x="222" y="465"/>
                    <a:pt x="222" y="461"/>
                    <a:pt x="217" y="462"/>
                  </a:cubicBezTo>
                  <a:cubicBezTo>
                    <a:pt x="217" y="465"/>
                    <a:pt x="217" y="467"/>
                    <a:pt x="217" y="469"/>
                  </a:cubicBezTo>
                  <a:cubicBezTo>
                    <a:pt x="220" y="469"/>
                    <a:pt x="220" y="467"/>
                    <a:pt x="222" y="466"/>
                  </a:cubicBezTo>
                  <a:cubicBezTo>
                    <a:pt x="221" y="472"/>
                    <a:pt x="228" y="469"/>
                    <a:pt x="229" y="472"/>
                  </a:cubicBezTo>
                  <a:cubicBezTo>
                    <a:pt x="226" y="472"/>
                    <a:pt x="225" y="473"/>
                    <a:pt x="224" y="475"/>
                  </a:cubicBezTo>
                  <a:cubicBezTo>
                    <a:pt x="226" y="475"/>
                    <a:pt x="228" y="476"/>
                    <a:pt x="227" y="478"/>
                  </a:cubicBezTo>
                  <a:cubicBezTo>
                    <a:pt x="225" y="480"/>
                    <a:pt x="215" y="482"/>
                    <a:pt x="213" y="478"/>
                  </a:cubicBezTo>
                  <a:cubicBezTo>
                    <a:pt x="212" y="473"/>
                    <a:pt x="220" y="477"/>
                    <a:pt x="221" y="474"/>
                  </a:cubicBezTo>
                  <a:cubicBezTo>
                    <a:pt x="217" y="474"/>
                    <a:pt x="214" y="474"/>
                    <a:pt x="211" y="474"/>
                  </a:cubicBezTo>
                  <a:cubicBezTo>
                    <a:pt x="212" y="480"/>
                    <a:pt x="208" y="473"/>
                    <a:pt x="206" y="477"/>
                  </a:cubicBezTo>
                  <a:cubicBezTo>
                    <a:pt x="206" y="479"/>
                    <a:pt x="207" y="483"/>
                    <a:pt x="205" y="483"/>
                  </a:cubicBezTo>
                  <a:cubicBezTo>
                    <a:pt x="198" y="480"/>
                    <a:pt x="188" y="486"/>
                    <a:pt x="177" y="485"/>
                  </a:cubicBezTo>
                  <a:cubicBezTo>
                    <a:pt x="177" y="491"/>
                    <a:pt x="184" y="483"/>
                    <a:pt x="186" y="489"/>
                  </a:cubicBezTo>
                  <a:cubicBezTo>
                    <a:pt x="180" y="488"/>
                    <a:pt x="180" y="492"/>
                    <a:pt x="179" y="494"/>
                  </a:cubicBezTo>
                  <a:cubicBezTo>
                    <a:pt x="179" y="495"/>
                    <a:pt x="176" y="497"/>
                    <a:pt x="180" y="497"/>
                  </a:cubicBezTo>
                  <a:cubicBezTo>
                    <a:pt x="180" y="496"/>
                    <a:pt x="184" y="490"/>
                    <a:pt x="186" y="494"/>
                  </a:cubicBezTo>
                  <a:cubicBezTo>
                    <a:pt x="185" y="499"/>
                    <a:pt x="181" y="501"/>
                    <a:pt x="173" y="501"/>
                  </a:cubicBezTo>
                  <a:cubicBezTo>
                    <a:pt x="173" y="508"/>
                    <a:pt x="178" y="501"/>
                    <a:pt x="180" y="505"/>
                  </a:cubicBezTo>
                  <a:cubicBezTo>
                    <a:pt x="178" y="506"/>
                    <a:pt x="179" y="507"/>
                    <a:pt x="180" y="508"/>
                  </a:cubicBezTo>
                  <a:cubicBezTo>
                    <a:pt x="172" y="506"/>
                    <a:pt x="175" y="514"/>
                    <a:pt x="171" y="515"/>
                  </a:cubicBezTo>
                  <a:cubicBezTo>
                    <a:pt x="165" y="515"/>
                    <a:pt x="159" y="515"/>
                    <a:pt x="153" y="515"/>
                  </a:cubicBezTo>
                  <a:cubicBezTo>
                    <a:pt x="153" y="518"/>
                    <a:pt x="155" y="519"/>
                    <a:pt x="158" y="518"/>
                  </a:cubicBezTo>
                  <a:cubicBezTo>
                    <a:pt x="158" y="521"/>
                    <a:pt x="160" y="521"/>
                    <a:pt x="160" y="524"/>
                  </a:cubicBezTo>
                  <a:cubicBezTo>
                    <a:pt x="158" y="524"/>
                    <a:pt x="157" y="523"/>
                    <a:pt x="156" y="521"/>
                  </a:cubicBezTo>
                  <a:cubicBezTo>
                    <a:pt x="154" y="521"/>
                    <a:pt x="150" y="522"/>
                    <a:pt x="150" y="520"/>
                  </a:cubicBezTo>
                  <a:cubicBezTo>
                    <a:pt x="152" y="519"/>
                    <a:pt x="151" y="517"/>
                    <a:pt x="151" y="515"/>
                  </a:cubicBezTo>
                  <a:cubicBezTo>
                    <a:pt x="148" y="514"/>
                    <a:pt x="148" y="517"/>
                    <a:pt x="146" y="518"/>
                  </a:cubicBezTo>
                  <a:cubicBezTo>
                    <a:pt x="140" y="514"/>
                    <a:pt x="134" y="517"/>
                    <a:pt x="130" y="518"/>
                  </a:cubicBezTo>
                  <a:cubicBezTo>
                    <a:pt x="126" y="519"/>
                    <a:pt x="122" y="519"/>
                    <a:pt x="119" y="520"/>
                  </a:cubicBezTo>
                  <a:cubicBezTo>
                    <a:pt x="118" y="526"/>
                    <a:pt x="121" y="528"/>
                    <a:pt x="119" y="529"/>
                  </a:cubicBezTo>
                  <a:cubicBezTo>
                    <a:pt x="119" y="529"/>
                    <a:pt x="120" y="532"/>
                    <a:pt x="119" y="532"/>
                  </a:cubicBezTo>
                  <a:cubicBezTo>
                    <a:pt x="118" y="537"/>
                    <a:pt x="120" y="533"/>
                    <a:pt x="121" y="537"/>
                  </a:cubicBezTo>
                  <a:cubicBezTo>
                    <a:pt x="119" y="537"/>
                    <a:pt x="120" y="541"/>
                    <a:pt x="122" y="542"/>
                  </a:cubicBezTo>
                  <a:cubicBezTo>
                    <a:pt x="121" y="537"/>
                    <a:pt x="125" y="537"/>
                    <a:pt x="128" y="535"/>
                  </a:cubicBezTo>
                  <a:cubicBezTo>
                    <a:pt x="128" y="537"/>
                    <a:pt x="130" y="538"/>
                    <a:pt x="130" y="540"/>
                  </a:cubicBezTo>
                  <a:cubicBezTo>
                    <a:pt x="129" y="544"/>
                    <a:pt x="121" y="542"/>
                    <a:pt x="120" y="545"/>
                  </a:cubicBezTo>
                  <a:cubicBezTo>
                    <a:pt x="125" y="547"/>
                    <a:pt x="130" y="545"/>
                    <a:pt x="135" y="545"/>
                  </a:cubicBezTo>
                  <a:cubicBezTo>
                    <a:pt x="137" y="545"/>
                    <a:pt x="138" y="543"/>
                    <a:pt x="140" y="543"/>
                  </a:cubicBezTo>
                  <a:cubicBezTo>
                    <a:pt x="142" y="543"/>
                    <a:pt x="143" y="545"/>
                    <a:pt x="146" y="545"/>
                  </a:cubicBezTo>
                  <a:cubicBezTo>
                    <a:pt x="148" y="545"/>
                    <a:pt x="148" y="544"/>
                    <a:pt x="149" y="543"/>
                  </a:cubicBezTo>
                  <a:cubicBezTo>
                    <a:pt x="152" y="543"/>
                    <a:pt x="154" y="544"/>
                    <a:pt x="156" y="542"/>
                  </a:cubicBezTo>
                  <a:cubicBezTo>
                    <a:pt x="156" y="541"/>
                    <a:pt x="158" y="542"/>
                    <a:pt x="159" y="542"/>
                  </a:cubicBezTo>
                  <a:cubicBezTo>
                    <a:pt x="163" y="540"/>
                    <a:pt x="162" y="541"/>
                    <a:pt x="167" y="542"/>
                  </a:cubicBezTo>
                  <a:cubicBezTo>
                    <a:pt x="175" y="542"/>
                    <a:pt x="190" y="540"/>
                    <a:pt x="193" y="543"/>
                  </a:cubicBezTo>
                  <a:cubicBezTo>
                    <a:pt x="191" y="543"/>
                    <a:pt x="192" y="546"/>
                    <a:pt x="190" y="547"/>
                  </a:cubicBezTo>
                  <a:cubicBezTo>
                    <a:pt x="186" y="547"/>
                    <a:pt x="171" y="545"/>
                    <a:pt x="175" y="548"/>
                  </a:cubicBezTo>
                  <a:cubicBezTo>
                    <a:pt x="178" y="548"/>
                    <a:pt x="183" y="547"/>
                    <a:pt x="182" y="551"/>
                  </a:cubicBezTo>
                  <a:cubicBezTo>
                    <a:pt x="180" y="549"/>
                    <a:pt x="175" y="550"/>
                    <a:pt x="171" y="550"/>
                  </a:cubicBezTo>
                  <a:cubicBezTo>
                    <a:pt x="169" y="555"/>
                    <a:pt x="176" y="551"/>
                    <a:pt x="174" y="556"/>
                  </a:cubicBezTo>
                  <a:cubicBezTo>
                    <a:pt x="170" y="551"/>
                    <a:pt x="165" y="555"/>
                    <a:pt x="163" y="559"/>
                  </a:cubicBezTo>
                  <a:cubicBezTo>
                    <a:pt x="167" y="562"/>
                    <a:pt x="162" y="563"/>
                    <a:pt x="165" y="567"/>
                  </a:cubicBezTo>
                  <a:cubicBezTo>
                    <a:pt x="161" y="566"/>
                    <a:pt x="159" y="564"/>
                    <a:pt x="159" y="570"/>
                  </a:cubicBezTo>
                  <a:cubicBezTo>
                    <a:pt x="159" y="576"/>
                    <a:pt x="165" y="566"/>
                    <a:pt x="165" y="572"/>
                  </a:cubicBezTo>
                  <a:cubicBezTo>
                    <a:pt x="159" y="574"/>
                    <a:pt x="165" y="580"/>
                    <a:pt x="159" y="581"/>
                  </a:cubicBezTo>
                  <a:cubicBezTo>
                    <a:pt x="153" y="581"/>
                    <a:pt x="159" y="575"/>
                    <a:pt x="156" y="575"/>
                  </a:cubicBezTo>
                  <a:cubicBezTo>
                    <a:pt x="155" y="579"/>
                    <a:pt x="149" y="579"/>
                    <a:pt x="146" y="581"/>
                  </a:cubicBezTo>
                  <a:cubicBezTo>
                    <a:pt x="146" y="579"/>
                    <a:pt x="148" y="579"/>
                    <a:pt x="148" y="577"/>
                  </a:cubicBezTo>
                  <a:cubicBezTo>
                    <a:pt x="143" y="576"/>
                    <a:pt x="145" y="582"/>
                    <a:pt x="138" y="580"/>
                  </a:cubicBezTo>
                  <a:cubicBezTo>
                    <a:pt x="137" y="586"/>
                    <a:pt x="141" y="588"/>
                    <a:pt x="139" y="591"/>
                  </a:cubicBezTo>
                  <a:cubicBezTo>
                    <a:pt x="144" y="590"/>
                    <a:pt x="141" y="596"/>
                    <a:pt x="145" y="596"/>
                  </a:cubicBezTo>
                  <a:cubicBezTo>
                    <a:pt x="146" y="594"/>
                    <a:pt x="147" y="593"/>
                    <a:pt x="148" y="593"/>
                  </a:cubicBezTo>
                  <a:cubicBezTo>
                    <a:pt x="148" y="596"/>
                    <a:pt x="152" y="596"/>
                    <a:pt x="150" y="600"/>
                  </a:cubicBezTo>
                  <a:cubicBezTo>
                    <a:pt x="152" y="603"/>
                    <a:pt x="157" y="601"/>
                    <a:pt x="157" y="604"/>
                  </a:cubicBezTo>
                  <a:cubicBezTo>
                    <a:pt x="158" y="611"/>
                    <a:pt x="158" y="602"/>
                    <a:pt x="160" y="602"/>
                  </a:cubicBezTo>
                  <a:cubicBezTo>
                    <a:pt x="159" y="607"/>
                    <a:pt x="166" y="604"/>
                    <a:pt x="165" y="608"/>
                  </a:cubicBezTo>
                  <a:cubicBezTo>
                    <a:pt x="165" y="612"/>
                    <a:pt x="161" y="612"/>
                    <a:pt x="159" y="615"/>
                  </a:cubicBezTo>
                  <a:cubicBezTo>
                    <a:pt x="163" y="615"/>
                    <a:pt x="163" y="619"/>
                    <a:pt x="161" y="621"/>
                  </a:cubicBezTo>
                  <a:cubicBezTo>
                    <a:pt x="158" y="620"/>
                    <a:pt x="156" y="617"/>
                    <a:pt x="151" y="618"/>
                  </a:cubicBezTo>
                  <a:cubicBezTo>
                    <a:pt x="149" y="620"/>
                    <a:pt x="151" y="625"/>
                    <a:pt x="149" y="627"/>
                  </a:cubicBezTo>
                  <a:cubicBezTo>
                    <a:pt x="145" y="626"/>
                    <a:pt x="142" y="630"/>
                    <a:pt x="139" y="631"/>
                  </a:cubicBezTo>
                  <a:cubicBezTo>
                    <a:pt x="133" y="632"/>
                    <a:pt x="134" y="631"/>
                    <a:pt x="131" y="634"/>
                  </a:cubicBezTo>
                  <a:cubicBezTo>
                    <a:pt x="131" y="634"/>
                    <a:pt x="128" y="633"/>
                    <a:pt x="128" y="634"/>
                  </a:cubicBezTo>
                  <a:cubicBezTo>
                    <a:pt x="126" y="635"/>
                    <a:pt x="125" y="636"/>
                    <a:pt x="123" y="637"/>
                  </a:cubicBezTo>
                  <a:cubicBezTo>
                    <a:pt x="121" y="638"/>
                    <a:pt x="119" y="636"/>
                    <a:pt x="117" y="637"/>
                  </a:cubicBezTo>
                  <a:cubicBezTo>
                    <a:pt x="116" y="637"/>
                    <a:pt x="116" y="638"/>
                    <a:pt x="115" y="639"/>
                  </a:cubicBezTo>
                  <a:cubicBezTo>
                    <a:pt x="111" y="640"/>
                    <a:pt x="112" y="641"/>
                    <a:pt x="109" y="642"/>
                  </a:cubicBezTo>
                  <a:cubicBezTo>
                    <a:pt x="107" y="642"/>
                    <a:pt x="104" y="641"/>
                    <a:pt x="102" y="642"/>
                  </a:cubicBezTo>
                  <a:cubicBezTo>
                    <a:pt x="102" y="642"/>
                    <a:pt x="100" y="645"/>
                    <a:pt x="99" y="645"/>
                  </a:cubicBezTo>
                  <a:cubicBezTo>
                    <a:pt x="97" y="645"/>
                    <a:pt x="95" y="644"/>
                    <a:pt x="93" y="645"/>
                  </a:cubicBezTo>
                  <a:cubicBezTo>
                    <a:pt x="93" y="649"/>
                    <a:pt x="88" y="649"/>
                    <a:pt x="87" y="650"/>
                  </a:cubicBezTo>
                  <a:cubicBezTo>
                    <a:pt x="83" y="651"/>
                    <a:pt x="80" y="652"/>
                    <a:pt x="75" y="651"/>
                  </a:cubicBezTo>
                  <a:cubicBezTo>
                    <a:pt x="71" y="657"/>
                    <a:pt x="62" y="658"/>
                    <a:pt x="55" y="661"/>
                  </a:cubicBezTo>
                  <a:cubicBezTo>
                    <a:pt x="47" y="664"/>
                    <a:pt x="41" y="666"/>
                    <a:pt x="36" y="672"/>
                  </a:cubicBezTo>
                  <a:cubicBezTo>
                    <a:pt x="38" y="673"/>
                    <a:pt x="40" y="674"/>
                    <a:pt x="41" y="675"/>
                  </a:cubicBezTo>
                  <a:cubicBezTo>
                    <a:pt x="37" y="676"/>
                    <a:pt x="41" y="681"/>
                    <a:pt x="42" y="681"/>
                  </a:cubicBezTo>
                  <a:cubicBezTo>
                    <a:pt x="44" y="684"/>
                    <a:pt x="43" y="690"/>
                    <a:pt x="45" y="691"/>
                  </a:cubicBezTo>
                  <a:cubicBezTo>
                    <a:pt x="46" y="689"/>
                    <a:pt x="48" y="687"/>
                    <a:pt x="48" y="689"/>
                  </a:cubicBezTo>
                  <a:cubicBezTo>
                    <a:pt x="50" y="694"/>
                    <a:pt x="45" y="692"/>
                    <a:pt x="46" y="696"/>
                  </a:cubicBezTo>
                  <a:cubicBezTo>
                    <a:pt x="51" y="696"/>
                    <a:pt x="52" y="692"/>
                    <a:pt x="54" y="697"/>
                  </a:cubicBezTo>
                  <a:cubicBezTo>
                    <a:pt x="50" y="700"/>
                    <a:pt x="47" y="697"/>
                    <a:pt x="46" y="699"/>
                  </a:cubicBezTo>
                  <a:cubicBezTo>
                    <a:pt x="48" y="700"/>
                    <a:pt x="52" y="700"/>
                    <a:pt x="52" y="704"/>
                  </a:cubicBezTo>
                  <a:cubicBezTo>
                    <a:pt x="45" y="704"/>
                    <a:pt x="54" y="706"/>
                    <a:pt x="54" y="708"/>
                  </a:cubicBezTo>
                  <a:cubicBezTo>
                    <a:pt x="51" y="708"/>
                    <a:pt x="48" y="709"/>
                    <a:pt x="48" y="711"/>
                  </a:cubicBezTo>
                  <a:cubicBezTo>
                    <a:pt x="50" y="712"/>
                    <a:pt x="53" y="711"/>
                    <a:pt x="53" y="713"/>
                  </a:cubicBezTo>
                  <a:cubicBezTo>
                    <a:pt x="53" y="715"/>
                    <a:pt x="51" y="715"/>
                    <a:pt x="52" y="718"/>
                  </a:cubicBezTo>
                  <a:cubicBezTo>
                    <a:pt x="50" y="720"/>
                    <a:pt x="48" y="717"/>
                    <a:pt x="45" y="718"/>
                  </a:cubicBezTo>
                  <a:cubicBezTo>
                    <a:pt x="45" y="718"/>
                    <a:pt x="41" y="725"/>
                    <a:pt x="40" y="719"/>
                  </a:cubicBezTo>
                  <a:cubicBezTo>
                    <a:pt x="40" y="717"/>
                    <a:pt x="43" y="718"/>
                    <a:pt x="44" y="716"/>
                  </a:cubicBezTo>
                  <a:cubicBezTo>
                    <a:pt x="38" y="715"/>
                    <a:pt x="36" y="718"/>
                    <a:pt x="32" y="719"/>
                  </a:cubicBezTo>
                  <a:cubicBezTo>
                    <a:pt x="31" y="720"/>
                    <a:pt x="29" y="719"/>
                    <a:pt x="29" y="721"/>
                  </a:cubicBezTo>
                  <a:cubicBezTo>
                    <a:pt x="35" y="722"/>
                    <a:pt x="39" y="716"/>
                    <a:pt x="41" y="723"/>
                  </a:cubicBezTo>
                  <a:cubicBezTo>
                    <a:pt x="34" y="723"/>
                    <a:pt x="41" y="724"/>
                    <a:pt x="41" y="726"/>
                  </a:cubicBezTo>
                  <a:cubicBezTo>
                    <a:pt x="41" y="728"/>
                    <a:pt x="36" y="730"/>
                    <a:pt x="39" y="730"/>
                  </a:cubicBezTo>
                  <a:cubicBezTo>
                    <a:pt x="40" y="728"/>
                    <a:pt x="41" y="727"/>
                    <a:pt x="43" y="729"/>
                  </a:cubicBezTo>
                  <a:cubicBezTo>
                    <a:pt x="43" y="729"/>
                    <a:pt x="49" y="726"/>
                    <a:pt x="49" y="726"/>
                  </a:cubicBezTo>
                  <a:cubicBezTo>
                    <a:pt x="50" y="726"/>
                    <a:pt x="51" y="728"/>
                    <a:pt x="52" y="727"/>
                  </a:cubicBezTo>
                  <a:cubicBezTo>
                    <a:pt x="53" y="727"/>
                    <a:pt x="52" y="722"/>
                    <a:pt x="55" y="724"/>
                  </a:cubicBezTo>
                  <a:cubicBezTo>
                    <a:pt x="58" y="724"/>
                    <a:pt x="56" y="729"/>
                    <a:pt x="59" y="729"/>
                  </a:cubicBezTo>
                  <a:cubicBezTo>
                    <a:pt x="61" y="725"/>
                    <a:pt x="62" y="724"/>
                    <a:pt x="60" y="719"/>
                  </a:cubicBezTo>
                  <a:cubicBezTo>
                    <a:pt x="56" y="718"/>
                    <a:pt x="53" y="726"/>
                    <a:pt x="50" y="721"/>
                  </a:cubicBezTo>
                  <a:cubicBezTo>
                    <a:pt x="55" y="719"/>
                    <a:pt x="57" y="715"/>
                    <a:pt x="63" y="718"/>
                  </a:cubicBezTo>
                  <a:cubicBezTo>
                    <a:pt x="63" y="721"/>
                    <a:pt x="63" y="724"/>
                    <a:pt x="65" y="726"/>
                  </a:cubicBezTo>
                  <a:cubicBezTo>
                    <a:pt x="71" y="727"/>
                    <a:pt x="66" y="719"/>
                    <a:pt x="71" y="719"/>
                  </a:cubicBezTo>
                  <a:cubicBezTo>
                    <a:pt x="73" y="723"/>
                    <a:pt x="73" y="727"/>
                    <a:pt x="78" y="727"/>
                  </a:cubicBezTo>
                  <a:cubicBezTo>
                    <a:pt x="78" y="726"/>
                    <a:pt x="78" y="724"/>
                    <a:pt x="79" y="724"/>
                  </a:cubicBezTo>
                  <a:cubicBezTo>
                    <a:pt x="80" y="724"/>
                    <a:pt x="79" y="727"/>
                    <a:pt x="79" y="727"/>
                  </a:cubicBezTo>
                  <a:cubicBezTo>
                    <a:pt x="82" y="728"/>
                    <a:pt x="91" y="727"/>
                    <a:pt x="88" y="730"/>
                  </a:cubicBezTo>
                  <a:cubicBezTo>
                    <a:pt x="86" y="733"/>
                    <a:pt x="81" y="733"/>
                    <a:pt x="85" y="737"/>
                  </a:cubicBezTo>
                  <a:cubicBezTo>
                    <a:pt x="80" y="737"/>
                    <a:pt x="80" y="741"/>
                    <a:pt x="77" y="742"/>
                  </a:cubicBezTo>
                  <a:cubicBezTo>
                    <a:pt x="75" y="742"/>
                    <a:pt x="74" y="739"/>
                    <a:pt x="74" y="742"/>
                  </a:cubicBezTo>
                  <a:cubicBezTo>
                    <a:pt x="76" y="742"/>
                    <a:pt x="74" y="744"/>
                    <a:pt x="72" y="745"/>
                  </a:cubicBezTo>
                  <a:cubicBezTo>
                    <a:pt x="67" y="743"/>
                    <a:pt x="68" y="747"/>
                    <a:pt x="65" y="748"/>
                  </a:cubicBezTo>
                  <a:cubicBezTo>
                    <a:pt x="65" y="745"/>
                    <a:pt x="66" y="743"/>
                    <a:pt x="64" y="742"/>
                  </a:cubicBezTo>
                  <a:cubicBezTo>
                    <a:pt x="64" y="743"/>
                    <a:pt x="63" y="743"/>
                    <a:pt x="61" y="743"/>
                  </a:cubicBezTo>
                  <a:cubicBezTo>
                    <a:pt x="63" y="749"/>
                    <a:pt x="59" y="748"/>
                    <a:pt x="56" y="748"/>
                  </a:cubicBezTo>
                  <a:cubicBezTo>
                    <a:pt x="47" y="748"/>
                    <a:pt x="60" y="749"/>
                    <a:pt x="60" y="751"/>
                  </a:cubicBezTo>
                  <a:cubicBezTo>
                    <a:pt x="60" y="751"/>
                    <a:pt x="55" y="752"/>
                    <a:pt x="55" y="753"/>
                  </a:cubicBezTo>
                  <a:cubicBezTo>
                    <a:pt x="54" y="754"/>
                    <a:pt x="57" y="764"/>
                    <a:pt x="52" y="762"/>
                  </a:cubicBezTo>
                  <a:cubicBezTo>
                    <a:pt x="51" y="762"/>
                    <a:pt x="50" y="762"/>
                    <a:pt x="49" y="762"/>
                  </a:cubicBezTo>
                  <a:cubicBezTo>
                    <a:pt x="49" y="762"/>
                    <a:pt x="47" y="761"/>
                    <a:pt x="48" y="761"/>
                  </a:cubicBezTo>
                  <a:cubicBezTo>
                    <a:pt x="46" y="761"/>
                    <a:pt x="43" y="762"/>
                    <a:pt x="43" y="762"/>
                  </a:cubicBezTo>
                  <a:cubicBezTo>
                    <a:pt x="42" y="762"/>
                    <a:pt x="41" y="758"/>
                    <a:pt x="38" y="759"/>
                  </a:cubicBezTo>
                  <a:cubicBezTo>
                    <a:pt x="38" y="760"/>
                    <a:pt x="38" y="762"/>
                    <a:pt x="36" y="762"/>
                  </a:cubicBezTo>
                  <a:lnTo>
                    <a:pt x="20" y="781"/>
                  </a:lnTo>
                  <a:close/>
                  <a:moveTo>
                    <a:pt x="73" y="659"/>
                  </a:moveTo>
                  <a:cubicBezTo>
                    <a:pt x="72" y="655"/>
                    <a:pt x="80" y="660"/>
                    <a:pt x="77" y="654"/>
                  </a:cubicBezTo>
                  <a:cubicBezTo>
                    <a:pt x="74" y="654"/>
                    <a:pt x="69" y="659"/>
                    <a:pt x="73" y="659"/>
                  </a:cubicBezTo>
                  <a:close/>
                  <a:moveTo>
                    <a:pt x="95" y="651"/>
                  </a:moveTo>
                  <a:cubicBezTo>
                    <a:pt x="95" y="649"/>
                    <a:pt x="97" y="649"/>
                    <a:pt x="98" y="646"/>
                  </a:cubicBezTo>
                  <a:cubicBezTo>
                    <a:pt x="94" y="645"/>
                    <a:pt x="91" y="651"/>
                    <a:pt x="95" y="651"/>
                  </a:cubicBezTo>
                  <a:close/>
                  <a:moveTo>
                    <a:pt x="145" y="432"/>
                  </a:moveTo>
                  <a:cubicBezTo>
                    <a:pt x="145" y="430"/>
                    <a:pt x="147" y="429"/>
                    <a:pt x="147" y="426"/>
                  </a:cubicBezTo>
                  <a:cubicBezTo>
                    <a:pt x="149" y="426"/>
                    <a:pt x="148" y="431"/>
                    <a:pt x="150" y="431"/>
                  </a:cubicBezTo>
                  <a:cubicBezTo>
                    <a:pt x="150" y="433"/>
                    <a:pt x="147" y="432"/>
                    <a:pt x="145" y="432"/>
                  </a:cubicBezTo>
                  <a:close/>
                  <a:moveTo>
                    <a:pt x="181" y="358"/>
                  </a:moveTo>
                  <a:cubicBezTo>
                    <a:pt x="181" y="362"/>
                    <a:pt x="176" y="358"/>
                    <a:pt x="175" y="358"/>
                  </a:cubicBezTo>
                  <a:cubicBezTo>
                    <a:pt x="174" y="359"/>
                    <a:pt x="175" y="359"/>
                    <a:pt x="176" y="359"/>
                  </a:cubicBezTo>
                  <a:cubicBezTo>
                    <a:pt x="176" y="361"/>
                    <a:pt x="174" y="361"/>
                    <a:pt x="173" y="361"/>
                  </a:cubicBezTo>
                  <a:cubicBezTo>
                    <a:pt x="173" y="360"/>
                    <a:pt x="172" y="359"/>
                    <a:pt x="171" y="359"/>
                  </a:cubicBezTo>
                  <a:cubicBezTo>
                    <a:pt x="171" y="355"/>
                    <a:pt x="179" y="356"/>
                    <a:pt x="181" y="358"/>
                  </a:cubicBezTo>
                  <a:close/>
                  <a:moveTo>
                    <a:pt x="143" y="214"/>
                  </a:moveTo>
                  <a:cubicBezTo>
                    <a:pt x="143" y="213"/>
                    <a:pt x="146" y="212"/>
                    <a:pt x="146" y="212"/>
                  </a:cubicBezTo>
                  <a:cubicBezTo>
                    <a:pt x="145" y="212"/>
                    <a:pt x="148" y="215"/>
                    <a:pt x="148" y="214"/>
                  </a:cubicBezTo>
                  <a:cubicBezTo>
                    <a:pt x="149" y="217"/>
                    <a:pt x="141" y="218"/>
                    <a:pt x="143" y="214"/>
                  </a:cubicBezTo>
                  <a:close/>
                  <a:moveTo>
                    <a:pt x="582" y="88"/>
                  </a:moveTo>
                  <a:cubicBezTo>
                    <a:pt x="582" y="85"/>
                    <a:pt x="580" y="84"/>
                    <a:pt x="578" y="83"/>
                  </a:cubicBezTo>
                  <a:cubicBezTo>
                    <a:pt x="578" y="86"/>
                    <a:pt x="580" y="88"/>
                    <a:pt x="582" y="88"/>
                  </a:cubicBezTo>
                  <a:close/>
                  <a:moveTo>
                    <a:pt x="702" y="66"/>
                  </a:moveTo>
                  <a:cubicBezTo>
                    <a:pt x="702" y="69"/>
                    <a:pt x="702" y="71"/>
                    <a:pt x="702" y="74"/>
                  </a:cubicBezTo>
                  <a:cubicBezTo>
                    <a:pt x="699" y="77"/>
                    <a:pt x="700" y="74"/>
                    <a:pt x="696" y="74"/>
                  </a:cubicBezTo>
                  <a:cubicBezTo>
                    <a:pt x="698" y="81"/>
                    <a:pt x="697" y="81"/>
                    <a:pt x="696" y="87"/>
                  </a:cubicBezTo>
                  <a:cubicBezTo>
                    <a:pt x="690" y="87"/>
                    <a:pt x="685" y="89"/>
                    <a:pt x="678" y="88"/>
                  </a:cubicBezTo>
                  <a:cubicBezTo>
                    <a:pt x="679" y="81"/>
                    <a:pt x="685" y="80"/>
                    <a:pt x="694" y="80"/>
                  </a:cubicBezTo>
                  <a:cubicBezTo>
                    <a:pt x="691" y="75"/>
                    <a:pt x="695" y="74"/>
                    <a:pt x="694" y="68"/>
                  </a:cubicBezTo>
                  <a:cubicBezTo>
                    <a:pt x="699" y="69"/>
                    <a:pt x="698" y="65"/>
                    <a:pt x="702" y="66"/>
                  </a:cubicBezTo>
                  <a:close/>
                  <a:moveTo>
                    <a:pt x="835" y="64"/>
                  </a:moveTo>
                  <a:cubicBezTo>
                    <a:pt x="836" y="64"/>
                    <a:pt x="837" y="64"/>
                    <a:pt x="838" y="64"/>
                  </a:cubicBezTo>
                  <a:cubicBezTo>
                    <a:pt x="838" y="65"/>
                    <a:pt x="839" y="67"/>
                    <a:pt x="839" y="68"/>
                  </a:cubicBezTo>
                  <a:cubicBezTo>
                    <a:pt x="837" y="68"/>
                    <a:pt x="836" y="68"/>
                    <a:pt x="835" y="68"/>
                  </a:cubicBezTo>
                  <a:cubicBezTo>
                    <a:pt x="835" y="67"/>
                    <a:pt x="835" y="65"/>
                    <a:pt x="835" y="64"/>
                  </a:cubicBezTo>
                  <a:close/>
                  <a:moveTo>
                    <a:pt x="1292" y="45"/>
                  </a:moveTo>
                  <a:cubicBezTo>
                    <a:pt x="1294" y="46"/>
                    <a:pt x="1294" y="48"/>
                    <a:pt x="1294" y="50"/>
                  </a:cubicBezTo>
                  <a:cubicBezTo>
                    <a:pt x="1290" y="51"/>
                    <a:pt x="1290" y="47"/>
                    <a:pt x="1285" y="49"/>
                  </a:cubicBezTo>
                  <a:cubicBezTo>
                    <a:pt x="1284" y="44"/>
                    <a:pt x="1293" y="50"/>
                    <a:pt x="1292" y="45"/>
                  </a:cubicBezTo>
                  <a:close/>
                  <a:moveTo>
                    <a:pt x="1344" y="37"/>
                  </a:moveTo>
                  <a:cubicBezTo>
                    <a:pt x="1344" y="40"/>
                    <a:pt x="1342" y="41"/>
                    <a:pt x="1342" y="44"/>
                  </a:cubicBezTo>
                  <a:cubicBezTo>
                    <a:pt x="1340" y="42"/>
                    <a:pt x="1334" y="41"/>
                    <a:pt x="1334" y="45"/>
                  </a:cubicBezTo>
                  <a:cubicBezTo>
                    <a:pt x="1330" y="46"/>
                    <a:pt x="1333" y="40"/>
                    <a:pt x="1332" y="37"/>
                  </a:cubicBezTo>
                  <a:cubicBezTo>
                    <a:pt x="1337" y="41"/>
                    <a:pt x="1338" y="39"/>
                    <a:pt x="1344" y="37"/>
                  </a:cubicBezTo>
                  <a:close/>
                  <a:moveTo>
                    <a:pt x="1842" y="153"/>
                  </a:moveTo>
                  <a:cubicBezTo>
                    <a:pt x="1839" y="153"/>
                    <a:pt x="1837" y="153"/>
                    <a:pt x="1836" y="152"/>
                  </a:cubicBezTo>
                  <a:cubicBezTo>
                    <a:pt x="1834" y="157"/>
                    <a:pt x="1842" y="158"/>
                    <a:pt x="1842" y="153"/>
                  </a:cubicBezTo>
                  <a:close/>
                  <a:moveTo>
                    <a:pt x="1805" y="161"/>
                  </a:moveTo>
                  <a:cubicBezTo>
                    <a:pt x="1803" y="160"/>
                    <a:pt x="1802" y="159"/>
                    <a:pt x="1802" y="156"/>
                  </a:cubicBezTo>
                  <a:cubicBezTo>
                    <a:pt x="1805" y="156"/>
                    <a:pt x="1805" y="158"/>
                    <a:pt x="1807" y="158"/>
                  </a:cubicBezTo>
                  <a:cubicBezTo>
                    <a:pt x="1807" y="159"/>
                    <a:pt x="1806" y="160"/>
                    <a:pt x="1805" y="161"/>
                  </a:cubicBezTo>
                  <a:close/>
                  <a:moveTo>
                    <a:pt x="1858" y="172"/>
                  </a:moveTo>
                  <a:cubicBezTo>
                    <a:pt x="1860" y="179"/>
                    <a:pt x="1849" y="172"/>
                    <a:pt x="1855" y="175"/>
                  </a:cubicBezTo>
                  <a:cubicBezTo>
                    <a:pt x="1854" y="179"/>
                    <a:pt x="1847" y="176"/>
                    <a:pt x="1848" y="172"/>
                  </a:cubicBezTo>
                  <a:cubicBezTo>
                    <a:pt x="1851" y="175"/>
                    <a:pt x="1852" y="171"/>
                    <a:pt x="1858" y="172"/>
                  </a:cubicBezTo>
                  <a:close/>
                  <a:moveTo>
                    <a:pt x="1773" y="252"/>
                  </a:moveTo>
                  <a:cubicBezTo>
                    <a:pt x="1770" y="255"/>
                    <a:pt x="1767" y="252"/>
                    <a:pt x="1769" y="258"/>
                  </a:cubicBezTo>
                  <a:cubicBezTo>
                    <a:pt x="1763" y="257"/>
                    <a:pt x="1761" y="255"/>
                    <a:pt x="1756" y="259"/>
                  </a:cubicBezTo>
                  <a:cubicBezTo>
                    <a:pt x="1754" y="259"/>
                    <a:pt x="1756" y="258"/>
                    <a:pt x="1758" y="258"/>
                  </a:cubicBezTo>
                  <a:cubicBezTo>
                    <a:pt x="1758" y="255"/>
                    <a:pt x="1753" y="257"/>
                    <a:pt x="1751" y="256"/>
                  </a:cubicBezTo>
                  <a:cubicBezTo>
                    <a:pt x="1751" y="256"/>
                    <a:pt x="1751" y="252"/>
                    <a:pt x="1748" y="253"/>
                  </a:cubicBezTo>
                  <a:cubicBezTo>
                    <a:pt x="1748" y="249"/>
                    <a:pt x="1753" y="251"/>
                    <a:pt x="1756" y="250"/>
                  </a:cubicBezTo>
                  <a:cubicBezTo>
                    <a:pt x="1757" y="250"/>
                    <a:pt x="1761" y="246"/>
                    <a:pt x="1761" y="247"/>
                  </a:cubicBezTo>
                  <a:cubicBezTo>
                    <a:pt x="1762" y="247"/>
                    <a:pt x="1761" y="248"/>
                    <a:pt x="1761" y="248"/>
                  </a:cubicBezTo>
                  <a:cubicBezTo>
                    <a:pt x="1765" y="249"/>
                    <a:pt x="1770" y="249"/>
                    <a:pt x="1773" y="252"/>
                  </a:cubicBezTo>
                  <a:close/>
                  <a:moveTo>
                    <a:pt x="1830" y="299"/>
                  </a:moveTo>
                  <a:cubicBezTo>
                    <a:pt x="1825" y="297"/>
                    <a:pt x="1825" y="299"/>
                    <a:pt x="1819" y="299"/>
                  </a:cubicBezTo>
                  <a:cubicBezTo>
                    <a:pt x="1821" y="294"/>
                    <a:pt x="1820" y="292"/>
                    <a:pt x="1819" y="286"/>
                  </a:cubicBezTo>
                  <a:cubicBezTo>
                    <a:pt x="1823" y="283"/>
                    <a:pt x="1826" y="289"/>
                    <a:pt x="1828" y="283"/>
                  </a:cubicBezTo>
                  <a:cubicBezTo>
                    <a:pt x="1829" y="284"/>
                    <a:pt x="1830" y="288"/>
                    <a:pt x="1831" y="285"/>
                  </a:cubicBezTo>
                  <a:cubicBezTo>
                    <a:pt x="1835" y="285"/>
                    <a:pt x="1832" y="292"/>
                    <a:pt x="1829" y="291"/>
                  </a:cubicBezTo>
                  <a:cubicBezTo>
                    <a:pt x="1830" y="293"/>
                    <a:pt x="1831" y="295"/>
                    <a:pt x="1830" y="299"/>
                  </a:cubicBezTo>
                  <a:close/>
                  <a:moveTo>
                    <a:pt x="2055" y="619"/>
                  </a:moveTo>
                  <a:cubicBezTo>
                    <a:pt x="2060" y="620"/>
                    <a:pt x="2064" y="619"/>
                    <a:pt x="2065" y="616"/>
                  </a:cubicBezTo>
                  <a:cubicBezTo>
                    <a:pt x="2062" y="617"/>
                    <a:pt x="2054" y="614"/>
                    <a:pt x="2055" y="619"/>
                  </a:cubicBezTo>
                  <a:close/>
                  <a:moveTo>
                    <a:pt x="1438" y="1419"/>
                  </a:moveTo>
                  <a:cubicBezTo>
                    <a:pt x="1438" y="1413"/>
                    <a:pt x="1439" y="1409"/>
                    <a:pt x="1443" y="1408"/>
                  </a:cubicBezTo>
                  <a:cubicBezTo>
                    <a:pt x="1450" y="1409"/>
                    <a:pt x="1453" y="1414"/>
                    <a:pt x="1452" y="1424"/>
                  </a:cubicBezTo>
                  <a:cubicBezTo>
                    <a:pt x="1448" y="1421"/>
                    <a:pt x="1442" y="1421"/>
                    <a:pt x="1438" y="1419"/>
                  </a:cubicBezTo>
                  <a:close/>
                  <a:moveTo>
                    <a:pt x="270" y="1244"/>
                  </a:moveTo>
                  <a:cubicBezTo>
                    <a:pt x="268" y="1237"/>
                    <a:pt x="277" y="1245"/>
                    <a:pt x="276" y="1241"/>
                  </a:cubicBezTo>
                  <a:cubicBezTo>
                    <a:pt x="281" y="1244"/>
                    <a:pt x="273" y="1245"/>
                    <a:pt x="270" y="1244"/>
                  </a:cubicBezTo>
                  <a:close/>
                  <a:moveTo>
                    <a:pt x="53" y="1203"/>
                  </a:moveTo>
                  <a:cubicBezTo>
                    <a:pt x="56" y="1202"/>
                    <a:pt x="59" y="1202"/>
                    <a:pt x="61" y="1200"/>
                  </a:cubicBezTo>
                  <a:cubicBezTo>
                    <a:pt x="57" y="1200"/>
                    <a:pt x="53" y="1200"/>
                    <a:pt x="53" y="1203"/>
                  </a:cubicBezTo>
                  <a:close/>
                  <a:moveTo>
                    <a:pt x="77" y="859"/>
                  </a:moveTo>
                  <a:cubicBezTo>
                    <a:pt x="78" y="857"/>
                    <a:pt x="80" y="856"/>
                    <a:pt x="83" y="856"/>
                  </a:cubicBezTo>
                  <a:cubicBezTo>
                    <a:pt x="83" y="857"/>
                    <a:pt x="83" y="857"/>
                    <a:pt x="82" y="857"/>
                  </a:cubicBezTo>
                  <a:cubicBezTo>
                    <a:pt x="83" y="859"/>
                    <a:pt x="85" y="860"/>
                    <a:pt x="88" y="861"/>
                  </a:cubicBezTo>
                  <a:cubicBezTo>
                    <a:pt x="87" y="867"/>
                    <a:pt x="81" y="860"/>
                    <a:pt x="77" y="859"/>
                  </a:cubicBezTo>
                  <a:close/>
                  <a:moveTo>
                    <a:pt x="1029" y="26"/>
                  </a:moveTo>
                  <a:cubicBezTo>
                    <a:pt x="1030" y="24"/>
                    <a:pt x="1032" y="24"/>
                    <a:pt x="1033" y="22"/>
                  </a:cubicBezTo>
                  <a:cubicBezTo>
                    <a:pt x="1029" y="20"/>
                    <a:pt x="1025" y="26"/>
                    <a:pt x="1029" y="26"/>
                  </a:cubicBezTo>
                  <a:close/>
                  <a:moveTo>
                    <a:pt x="944" y="31"/>
                  </a:moveTo>
                  <a:cubicBezTo>
                    <a:pt x="946" y="32"/>
                    <a:pt x="947" y="33"/>
                    <a:pt x="949" y="33"/>
                  </a:cubicBezTo>
                  <a:cubicBezTo>
                    <a:pt x="949" y="36"/>
                    <a:pt x="947" y="36"/>
                    <a:pt x="945" y="34"/>
                  </a:cubicBezTo>
                  <a:cubicBezTo>
                    <a:pt x="945" y="33"/>
                    <a:pt x="945" y="32"/>
                    <a:pt x="944" y="31"/>
                  </a:cubicBezTo>
                  <a:close/>
                  <a:moveTo>
                    <a:pt x="1056" y="36"/>
                  </a:moveTo>
                  <a:cubicBezTo>
                    <a:pt x="1056" y="39"/>
                    <a:pt x="1054" y="39"/>
                    <a:pt x="1054" y="42"/>
                  </a:cubicBezTo>
                  <a:cubicBezTo>
                    <a:pt x="1050" y="42"/>
                    <a:pt x="1047" y="42"/>
                    <a:pt x="1043" y="42"/>
                  </a:cubicBezTo>
                  <a:cubicBezTo>
                    <a:pt x="1040" y="33"/>
                    <a:pt x="1052" y="33"/>
                    <a:pt x="1056" y="36"/>
                  </a:cubicBezTo>
                  <a:close/>
                  <a:moveTo>
                    <a:pt x="1330" y="45"/>
                  </a:moveTo>
                  <a:cubicBezTo>
                    <a:pt x="1331" y="41"/>
                    <a:pt x="1330" y="39"/>
                    <a:pt x="1327" y="37"/>
                  </a:cubicBezTo>
                  <a:cubicBezTo>
                    <a:pt x="1325" y="40"/>
                    <a:pt x="1325" y="46"/>
                    <a:pt x="1330" y="45"/>
                  </a:cubicBezTo>
                  <a:close/>
                  <a:moveTo>
                    <a:pt x="1219" y="39"/>
                  </a:moveTo>
                  <a:cubicBezTo>
                    <a:pt x="1221" y="47"/>
                    <a:pt x="1213" y="45"/>
                    <a:pt x="1209" y="47"/>
                  </a:cubicBezTo>
                  <a:cubicBezTo>
                    <a:pt x="1208" y="47"/>
                    <a:pt x="1207" y="49"/>
                    <a:pt x="1206" y="49"/>
                  </a:cubicBezTo>
                  <a:cubicBezTo>
                    <a:pt x="1204" y="47"/>
                    <a:pt x="1203" y="44"/>
                    <a:pt x="1204" y="41"/>
                  </a:cubicBezTo>
                  <a:cubicBezTo>
                    <a:pt x="1210" y="41"/>
                    <a:pt x="1212" y="38"/>
                    <a:pt x="1219" y="39"/>
                  </a:cubicBezTo>
                  <a:close/>
                  <a:moveTo>
                    <a:pt x="1317" y="42"/>
                  </a:moveTo>
                  <a:cubicBezTo>
                    <a:pt x="1320" y="42"/>
                    <a:pt x="1321" y="41"/>
                    <a:pt x="1322" y="39"/>
                  </a:cubicBezTo>
                  <a:cubicBezTo>
                    <a:pt x="1320" y="39"/>
                    <a:pt x="1316" y="39"/>
                    <a:pt x="1317" y="42"/>
                  </a:cubicBezTo>
                  <a:close/>
                  <a:moveTo>
                    <a:pt x="1221" y="41"/>
                  </a:moveTo>
                  <a:cubicBezTo>
                    <a:pt x="1222" y="41"/>
                    <a:pt x="1224" y="41"/>
                    <a:pt x="1226" y="41"/>
                  </a:cubicBezTo>
                  <a:cubicBezTo>
                    <a:pt x="1223" y="42"/>
                    <a:pt x="1226" y="48"/>
                    <a:pt x="1221" y="47"/>
                  </a:cubicBezTo>
                  <a:cubicBezTo>
                    <a:pt x="1221" y="45"/>
                    <a:pt x="1221" y="43"/>
                    <a:pt x="1221" y="41"/>
                  </a:cubicBezTo>
                  <a:close/>
                  <a:moveTo>
                    <a:pt x="1044" y="55"/>
                  </a:moveTo>
                  <a:cubicBezTo>
                    <a:pt x="1049" y="55"/>
                    <a:pt x="1054" y="54"/>
                    <a:pt x="1053" y="49"/>
                  </a:cubicBezTo>
                  <a:cubicBezTo>
                    <a:pt x="1048" y="49"/>
                    <a:pt x="1043" y="49"/>
                    <a:pt x="1044" y="55"/>
                  </a:cubicBezTo>
                  <a:close/>
                  <a:moveTo>
                    <a:pt x="1272" y="57"/>
                  </a:moveTo>
                  <a:cubicBezTo>
                    <a:pt x="1276" y="58"/>
                    <a:pt x="1285" y="60"/>
                    <a:pt x="1285" y="53"/>
                  </a:cubicBezTo>
                  <a:cubicBezTo>
                    <a:pt x="1284" y="48"/>
                    <a:pt x="1272" y="51"/>
                    <a:pt x="1272" y="57"/>
                  </a:cubicBezTo>
                  <a:close/>
                  <a:moveTo>
                    <a:pt x="1217" y="52"/>
                  </a:moveTo>
                  <a:cubicBezTo>
                    <a:pt x="1214" y="57"/>
                    <a:pt x="1218" y="57"/>
                    <a:pt x="1219" y="63"/>
                  </a:cubicBezTo>
                  <a:cubicBezTo>
                    <a:pt x="1217" y="63"/>
                    <a:pt x="1215" y="63"/>
                    <a:pt x="1214" y="63"/>
                  </a:cubicBezTo>
                  <a:cubicBezTo>
                    <a:pt x="1213" y="63"/>
                    <a:pt x="1212" y="61"/>
                    <a:pt x="1212" y="61"/>
                  </a:cubicBezTo>
                  <a:cubicBezTo>
                    <a:pt x="1207" y="61"/>
                    <a:pt x="1206" y="64"/>
                    <a:pt x="1201" y="60"/>
                  </a:cubicBezTo>
                  <a:cubicBezTo>
                    <a:pt x="1199" y="58"/>
                    <a:pt x="1197" y="58"/>
                    <a:pt x="1197" y="55"/>
                  </a:cubicBezTo>
                  <a:cubicBezTo>
                    <a:pt x="1202" y="52"/>
                    <a:pt x="1212" y="54"/>
                    <a:pt x="1217" y="52"/>
                  </a:cubicBezTo>
                  <a:close/>
                  <a:moveTo>
                    <a:pt x="946" y="55"/>
                  </a:moveTo>
                  <a:cubicBezTo>
                    <a:pt x="952" y="56"/>
                    <a:pt x="958" y="57"/>
                    <a:pt x="963" y="58"/>
                  </a:cubicBezTo>
                  <a:cubicBezTo>
                    <a:pt x="960" y="61"/>
                    <a:pt x="954" y="62"/>
                    <a:pt x="948" y="61"/>
                  </a:cubicBezTo>
                  <a:cubicBezTo>
                    <a:pt x="947" y="60"/>
                    <a:pt x="946" y="58"/>
                    <a:pt x="946" y="55"/>
                  </a:cubicBezTo>
                  <a:close/>
                  <a:moveTo>
                    <a:pt x="1147" y="60"/>
                  </a:moveTo>
                  <a:cubicBezTo>
                    <a:pt x="1148" y="66"/>
                    <a:pt x="1131" y="62"/>
                    <a:pt x="1128" y="61"/>
                  </a:cubicBezTo>
                  <a:cubicBezTo>
                    <a:pt x="1128" y="60"/>
                    <a:pt x="1128" y="58"/>
                    <a:pt x="1128" y="57"/>
                  </a:cubicBezTo>
                  <a:cubicBezTo>
                    <a:pt x="1130" y="54"/>
                    <a:pt x="1137" y="55"/>
                    <a:pt x="1142" y="55"/>
                  </a:cubicBezTo>
                  <a:cubicBezTo>
                    <a:pt x="1140" y="61"/>
                    <a:pt x="1148" y="56"/>
                    <a:pt x="1147" y="60"/>
                  </a:cubicBezTo>
                  <a:close/>
                  <a:moveTo>
                    <a:pt x="1249" y="63"/>
                  </a:moveTo>
                  <a:cubicBezTo>
                    <a:pt x="1254" y="66"/>
                    <a:pt x="1266" y="59"/>
                    <a:pt x="1262" y="57"/>
                  </a:cubicBezTo>
                  <a:cubicBezTo>
                    <a:pt x="1259" y="60"/>
                    <a:pt x="1249" y="57"/>
                    <a:pt x="1249" y="63"/>
                  </a:cubicBezTo>
                  <a:close/>
                  <a:moveTo>
                    <a:pt x="775" y="72"/>
                  </a:moveTo>
                  <a:cubicBezTo>
                    <a:pt x="774" y="71"/>
                    <a:pt x="774" y="68"/>
                    <a:pt x="772" y="68"/>
                  </a:cubicBezTo>
                  <a:cubicBezTo>
                    <a:pt x="773" y="65"/>
                    <a:pt x="777" y="65"/>
                    <a:pt x="779" y="64"/>
                  </a:cubicBezTo>
                  <a:cubicBezTo>
                    <a:pt x="781" y="63"/>
                    <a:pt x="781" y="60"/>
                    <a:pt x="787" y="60"/>
                  </a:cubicBezTo>
                  <a:cubicBezTo>
                    <a:pt x="788" y="63"/>
                    <a:pt x="788" y="64"/>
                    <a:pt x="787" y="68"/>
                  </a:cubicBezTo>
                  <a:cubicBezTo>
                    <a:pt x="787" y="69"/>
                    <a:pt x="789" y="69"/>
                    <a:pt x="790" y="69"/>
                  </a:cubicBezTo>
                  <a:cubicBezTo>
                    <a:pt x="789" y="74"/>
                    <a:pt x="787" y="68"/>
                    <a:pt x="784" y="69"/>
                  </a:cubicBezTo>
                  <a:cubicBezTo>
                    <a:pt x="779" y="68"/>
                    <a:pt x="781" y="74"/>
                    <a:pt x="775" y="72"/>
                  </a:cubicBezTo>
                  <a:close/>
                  <a:moveTo>
                    <a:pt x="1033" y="60"/>
                  </a:moveTo>
                  <a:cubicBezTo>
                    <a:pt x="1032" y="61"/>
                    <a:pt x="1031" y="63"/>
                    <a:pt x="1031" y="66"/>
                  </a:cubicBezTo>
                  <a:cubicBezTo>
                    <a:pt x="1027" y="66"/>
                    <a:pt x="1022" y="66"/>
                    <a:pt x="1018" y="66"/>
                  </a:cubicBezTo>
                  <a:cubicBezTo>
                    <a:pt x="1018" y="64"/>
                    <a:pt x="1018" y="63"/>
                    <a:pt x="1018" y="61"/>
                  </a:cubicBezTo>
                  <a:cubicBezTo>
                    <a:pt x="1021" y="59"/>
                    <a:pt x="1028" y="60"/>
                    <a:pt x="1033" y="60"/>
                  </a:cubicBezTo>
                  <a:close/>
                  <a:moveTo>
                    <a:pt x="1116" y="69"/>
                  </a:moveTo>
                  <a:cubicBezTo>
                    <a:pt x="1118" y="74"/>
                    <a:pt x="1121" y="77"/>
                    <a:pt x="1126" y="79"/>
                  </a:cubicBezTo>
                  <a:cubicBezTo>
                    <a:pt x="1126" y="84"/>
                    <a:pt x="1121" y="83"/>
                    <a:pt x="1123" y="90"/>
                  </a:cubicBezTo>
                  <a:cubicBezTo>
                    <a:pt x="1116" y="89"/>
                    <a:pt x="1115" y="93"/>
                    <a:pt x="1109" y="91"/>
                  </a:cubicBezTo>
                  <a:cubicBezTo>
                    <a:pt x="1105" y="88"/>
                    <a:pt x="1108" y="87"/>
                    <a:pt x="1108" y="80"/>
                  </a:cubicBezTo>
                  <a:cubicBezTo>
                    <a:pt x="1112" y="81"/>
                    <a:pt x="1111" y="77"/>
                    <a:pt x="1116" y="79"/>
                  </a:cubicBezTo>
                  <a:cubicBezTo>
                    <a:pt x="1116" y="74"/>
                    <a:pt x="1106" y="78"/>
                    <a:pt x="1108" y="71"/>
                  </a:cubicBezTo>
                  <a:cubicBezTo>
                    <a:pt x="1110" y="69"/>
                    <a:pt x="1112" y="69"/>
                    <a:pt x="1116" y="69"/>
                  </a:cubicBezTo>
                  <a:close/>
                  <a:moveTo>
                    <a:pt x="1566" y="77"/>
                  </a:moveTo>
                  <a:cubicBezTo>
                    <a:pt x="1563" y="87"/>
                    <a:pt x="1553" y="87"/>
                    <a:pt x="1542" y="85"/>
                  </a:cubicBezTo>
                  <a:cubicBezTo>
                    <a:pt x="1542" y="77"/>
                    <a:pt x="1552" y="82"/>
                    <a:pt x="1557" y="80"/>
                  </a:cubicBezTo>
                  <a:cubicBezTo>
                    <a:pt x="1561" y="80"/>
                    <a:pt x="1563" y="76"/>
                    <a:pt x="1566" y="77"/>
                  </a:cubicBezTo>
                  <a:close/>
                  <a:moveTo>
                    <a:pt x="737" y="82"/>
                  </a:moveTo>
                  <a:cubicBezTo>
                    <a:pt x="739" y="88"/>
                    <a:pt x="736" y="91"/>
                    <a:pt x="734" y="95"/>
                  </a:cubicBezTo>
                  <a:cubicBezTo>
                    <a:pt x="732" y="92"/>
                    <a:pt x="727" y="94"/>
                    <a:pt x="724" y="91"/>
                  </a:cubicBezTo>
                  <a:cubicBezTo>
                    <a:pt x="724" y="84"/>
                    <a:pt x="729" y="81"/>
                    <a:pt x="737" y="82"/>
                  </a:cubicBezTo>
                  <a:close/>
                  <a:moveTo>
                    <a:pt x="1609" y="93"/>
                  </a:moveTo>
                  <a:cubicBezTo>
                    <a:pt x="1609" y="101"/>
                    <a:pt x="1596" y="96"/>
                    <a:pt x="1589" y="98"/>
                  </a:cubicBezTo>
                  <a:cubicBezTo>
                    <a:pt x="1588" y="94"/>
                    <a:pt x="1588" y="90"/>
                    <a:pt x="1592" y="90"/>
                  </a:cubicBezTo>
                  <a:cubicBezTo>
                    <a:pt x="1594" y="90"/>
                    <a:pt x="1594" y="89"/>
                    <a:pt x="1594" y="88"/>
                  </a:cubicBezTo>
                  <a:cubicBezTo>
                    <a:pt x="1597" y="88"/>
                    <a:pt x="1599" y="90"/>
                    <a:pt x="1599" y="93"/>
                  </a:cubicBezTo>
                  <a:cubicBezTo>
                    <a:pt x="1602" y="93"/>
                    <a:pt x="1605" y="93"/>
                    <a:pt x="1609" y="93"/>
                  </a:cubicBezTo>
                  <a:close/>
                  <a:moveTo>
                    <a:pt x="1625" y="95"/>
                  </a:moveTo>
                  <a:cubicBezTo>
                    <a:pt x="1631" y="94"/>
                    <a:pt x="1637" y="95"/>
                    <a:pt x="1637" y="90"/>
                  </a:cubicBezTo>
                  <a:cubicBezTo>
                    <a:pt x="1633" y="92"/>
                    <a:pt x="1626" y="90"/>
                    <a:pt x="1625" y="95"/>
                  </a:cubicBezTo>
                  <a:close/>
                  <a:moveTo>
                    <a:pt x="1640" y="90"/>
                  </a:moveTo>
                  <a:cubicBezTo>
                    <a:pt x="1644" y="90"/>
                    <a:pt x="1647" y="90"/>
                    <a:pt x="1650" y="90"/>
                  </a:cubicBezTo>
                  <a:cubicBezTo>
                    <a:pt x="1650" y="95"/>
                    <a:pt x="1646" y="97"/>
                    <a:pt x="1640" y="96"/>
                  </a:cubicBezTo>
                  <a:cubicBezTo>
                    <a:pt x="1640" y="94"/>
                    <a:pt x="1640" y="92"/>
                    <a:pt x="1640" y="90"/>
                  </a:cubicBezTo>
                  <a:close/>
                  <a:moveTo>
                    <a:pt x="862" y="93"/>
                  </a:moveTo>
                  <a:cubicBezTo>
                    <a:pt x="861" y="97"/>
                    <a:pt x="864" y="97"/>
                    <a:pt x="864" y="101"/>
                  </a:cubicBezTo>
                  <a:cubicBezTo>
                    <a:pt x="856" y="104"/>
                    <a:pt x="841" y="107"/>
                    <a:pt x="842" y="95"/>
                  </a:cubicBezTo>
                  <a:cubicBezTo>
                    <a:pt x="847" y="90"/>
                    <a:pt x="854" y="92"/>
                    <a:pt x="862" y="93"/>
                  </a:cubicBezTo>
                  <a:close/>
                  <a:moveTo>
                    <a:pt x="496" y="95"/>
                  </a:moveTo>
                  <a:cubicBezTo>
                    <a:pt x="493" y="95"/>
                    <a:pt x="489" y="94"/>
                    <a:pt x="489" y="96"/>
                  </a:cubicBezTo>
                  <a:cubicBezTo>
                    <a:pt x="491" y="98"/>
                    <a:pt x="495" y="98"/>
                    <a:pt x="496" y="95"/>
                  </a:cubicBezTo>
                  <a:close/>
                  <a:moveTo>
                    <a:pt x="507" y="95"/>
                  </a:moveTo>
                  <a:cubicBezTo>
                    <a:pt x="508" y="95"/>
                    <a:pt x="509" y="95"/>
                    <a:pt x="510" y="95"/>
                  </a:cubicBezTo>
                  <a:cubicBezTo>
                    <a:pt x="510" y="96"/>
                    <a:pt x="511" y="97"/>
                    <a:pt x="511" y="98"/>
                  </a:cubicBezTo>
                  <a:cubicBezTo>
                    <a:pt x="509" y="98"/>
                    <a:pt x="508" y="98"/>
                    <a:pt x="507" y="98"/>
                  </a:cubicBezTo>
                  <a:cubicBezTo>
                    <a:pt x="507" y="97"/>
                    <a:pt x="507" y="96"/>
                    <a:pt x="507" y="95"/>
                  </a:cubicBezTo>
                  <a:close/>
                  <a:moveTo>
                    <a:pt x="1517" y="96"/>
                  </a:moveTo>
                  <a:cubicBezTo>
                    <a:pt x="1524" y="96"/>
                    <a:pt x="1526" y="99"/>
                    <a:pt x="1534" y="98"/>
                  </a:cubicBezTo>
                  <a:cubicBezTo>
                    <a:pt x="1532" y="101"/>
                    <a:pt x="1529" y="101"/>
                    <a:pt x="1524" y="101"/>
                  </a:cubicBezTo>
                  <a:cubicBezTo>
                    <a:pt x="1523" y="98"/>
                    <a:pt x="1516" y="101"/>
                    <a:pt x="1517" y="96"/>
                  </a:cubicBezTo>
                  <a:close/>
                  <a:moveTo>
                    <a:pt x="493" y="106"/>
                  </a:moveTo>
                  <a:cubicBezTo>
                    <a:pt x="493" y="104"/>
                    <a:pt x="495" y="103"/>
                    <a:pt x="494" y="99"/>
                  </a:cubicBezTo>
                  <a:cubicBezTo>
                    <a:pt x="488" y="98"/>
                    <a:pt x="488" y="105"/>
                    <a:pt x="493" y="106"/>
                  </a:cubicBezTo>
                  <a:close/>
                  <a:moveTo>
                    <a:pt x="1456" y="101"/>
                  </a:moveTo>
                  <a:cubicBezTo>
                    <a:pt x="1454" y="100"/>
                    <a:pt x="1453" y="99"/>
                    <a:pt x="1449" y="99"/>
                  </a:cubicBezTo>
                  <a:cubicBezTo>
                    <a:pt x="1447" y="104"/>
                    <a:pt x="1456" y="104"/>
                    <a:pt x="1456" y="101"/>
                  </a:cubicBezTo>
                  <a:close/>
                  <a:moveTo>
                    <a:pt x="784" y="109"/>
                  </a:moveTo>
                  <a:cubicBezTo>
                    <a:pt x="785" y="114"/>
                    <a:pt x="781" y="114"/>
                    <a:pt x="776" y="114"/>
                  </a:cubicBezTo>
                  <a:cubicBezTo>
                    <a:pt x="776" y="112"/>
                    <a:pt x="776" y="111"/>
                    <a:pt x="774" y="110"/>
                  </a:cubicBezTo>
                  <a:cubicBezTo>
                    <a:pt x="774" y="106"/>
                    <a:pt x="782" y="107"/>
                    <a:pt x="784" y="109"/>
                  </a:cubicBezTo>
                  <a:close/>
                  <a:moveTo>
                    <a:pt x="1667" y="129"/>
                  </a:moveTo>
                  <a:cubicBezTo>
                    <a:pt x="1670" y="129"/>
                    <a:pt x="1672" y="129"/>
                    <a:pt x="1674" y="129"/>
                  </a:cubicBezTo>
                  <a:cubicBezTo>
                    <a:pt x="1674" y="131"/>
                    <a:pt x="1674" y="132"/>
                    <a:pt x="1674" y="133"/>
                  </a:cubicBezTo>
                  <a:cubicBezTo>
                    <a:pt x="1672" y="133"/>
                    <a:pt x="1670" y="133"/>
                    <a:pt x="1667" y="133"/>
                  </a:cubicBezTo>
                  <a:cubicBezTo>
                    <a:pt x="1667" y="132"/>
                    <a:pt x="1667" y="131"/>
                    <a:pt x="1667" y="129"/>
                  </a:cubicBezTo>
                  <a:close/>
                  <a:moveTo>
                    <a:pt x="1434" y="136"/>
                  </a:moveTo>
                  <a:cubicBezTo>
                    <a:pt x="1438" y="136"/>
                    <a:pt x="1442" y="136"/>
                    <a:pt x="1442" y="133"/>
                  </a:cubicBezTo>
                  <a:cubicBezTo>
                    <a:pt x="1439" y="133"/>
                    <a:pt x="1432" y="130"/>
                    <a:pt x="1434" y="136"/>
                  </a:cubicBezTo>
                  <a:close/>
                  <a:moveTo>
                    <a:pt x="853" y="136"/>
                  </a:moveTo>
                  <a:cubicBezTo>
                    <a:pt x="853" y="140"/>
                    <a:pt x="852" y="143"/>
                    <a:pt x="848" y="142"/>
                  </a:cubicBezTo>
                  <a:cubicBezTo>
                    <a:pt x="847" y="141"/>
                    <a:pt x="846" y="140"/>
                    <a:pt x="846" y="137"/>
                  </a:cubicBezTo>
                  <a:cubicBezTo>
                    <a:pt x="848" y="136"/>
                    <a:pt x="850" y="136"/>
                    <a:pt x="853" y="136"/>
                  </a:cubicBezTo>
                  <a:close/>
                  <a:moveTo>
                    <a:pt x="881" y="141"/>
                  </a:moveTo>
                  <a:cubicBezTo>
                    <a:pt x="880" y="145"/>
                    <a:pt x="874" y="148"/>
                    <a:pt x="869" y="148"/>
                  </a:cubicBezTo>
                  <a:cubicBezTo>
                    <a:pt x="867" y="144"/>
                    <a:pt x="868" y="142"/>
                    <a:pt x="871" y="139"/>
                  </a:cubicBezTo>
                  <a:cubicBezTo>
                    <a:pt x="875" y="139"/>
                    <a:pt x="879" y="139"/>
                    <a:pt x="881" y="141"/>
                  </a:cubicBezTo>
                  <a:close/>
                  <a:moveTo>
                    <a:pt x="1722" y="147"/>
                  </a:moveTo>
                  <a:cubicBezTo>
                    <a:pt x="1719" y="155"/>
                    <a:pt x="1725" y="156"/>
                    <a:pt x="1724" y="163"/>
                  </a:cubicBezTo>
                  <a:cubicBezTo>
                    <a:pt x="1729" y="161"/>
                    <a:pt x="1731" y="162"/>
                    <a:pt x="1734" y="164"/>
                  </a:cubicBezTo>
                  <a:cubicBezTo>
                    <a:pt x="1734" y="167"/>
                    <a:pt x="1729" y="165"/>
                    <a:pt x="1729" y="169"/>
                  </a:cubicBezTo>
                  <a:cubicBezTo>
                    <a:pt x="1728" y="169"/>
                    <a:pt x="1728" y="167"/>
                    <a:pt x="1728" y="166"/>
                  </a:cubicBezTo>
                  <a:cubicBezTo>
                    <a:pt x="1723" y="169"/>
                    <a:pt x="1725" y="169"/>
                    <a:pt x="1719" y="168"/>
                  </a:cubicBezTo>
                  <a:cubicBezTo>
                    <a:pt x="1714" y="166"/>
                    <a:pt x="1709" y="168"/>
                    <a:pt x="1704" y="169"/>
                  </a:cubicBezTo>
                  <a:cubicBezTo>
                    <a:pt x="1703" y="162"/>
                    <a:pt x="1711" y="165"/>
                    <a:pt x="1714" y="163"/>
                  </a:cubicBezTo>
                  <a:cubicBezTo>
                    <a:pt x="1715" y="159"/>
                    <a:pt x="1711" y="159"/>
                    <a:pt x="1708" y="158"/>
                  </a:cubicBezTo>
                  <a:cubicBezTo>
                    <a:pt x="1708" y="152"/>
                    <a:pt x="1715" y="153"/>
                    <a:pt x="1715" y="147"/>
                  </a:cubicBezTo>
                  <a:cubicBezTo>
                    <a:pt x="1717" y="147"/>
                    <a:pt x="1719" y="147"/>
                    <a:pt x="1722" y="147"/>
                  </a:cubicBezTo>
                  <a:close/>
                  <a:moveTo>
                    <a:pt x="540" y="155"/>
                  </a:moveTo>
                  <a:cubicBezTo>
                    <a:pt x="540" y="152"/>
                    <a:pt x="539" y="150"/>
                    <a:pt x="537" y="148"/>
                  </a:cubicBezTo>
                  <a:cubicBezTo>
                    <a:pt x="537" y="151"/>
                    <a:pt x="535" y="156"/>
                    <a:pt x="540" y="155"/>
                  </a:cubicBezTo>
                  <a:close/>
                  <a:moveTo>
                    <a:pt x="1821" y="150"/>
                  </a:moveTo>
                  <a:cubicBezTo>
                    <a:pt x="1819" y="155"/>
                    <a:pt x="1821" y="154"/>
                    <a:pt x="1819" y="158"/>
                  </a:cubicBezTo>
                  <a:cubicBezTo>
                    <a:pt x="1816" y="154"/>
                    <a:pt x="1804" y="160"/>
                    <a:pt x="1806" y="152"/>
                  </a:cubicBezTo>
                  <a:cubicBezTo>
                    <a:pt x="1813" y="154"/>
                    <a:pt x="1816" y="146"/>
                    <a:pt x="1821" y="150"/>
                  </a:cubicBezTo>
                  <a:close/>
                  <a:moveTo>
                    <a:pt x="1799" y="155"/>
                  </a:moveTo>
                  <a:cubicBezTo>
                    <a:pt x="1799" y="157"/>
                    <a:pt x="1799" y="158"/>
                    <a:pt x="1801" y="158"/>
                  </a:cubicBezTo>
                  <a:cubicBezTo>
                    <a:pt x="1799" y="164"/>
                    <a:pt x="1795" y="167"/>
                    <a:pt x="1789" y="169"/>
                  </a:cubicBezTo>
                  <a:cubicBezTo>
                    <a:pt x="1789" y="168"/>
                    <a:pt x="1790" y="168"/>
                    <a:pt x="1790" y="166"/>
                  </a:cubicBezTo>
                  <a:cubicBezTo>
                    <a:pt x="1785" y="165"/>
                    <a:pt x="1783" y="168"/>
                    <a:pt x="1780" y="169"/>
                  </a:cubicBezTo>
                  <a:cubicBezTo>
                    <a:pt x="1781" y="172"/>
                    <a:pt x="1780" y="174"/>
                    <a:pt x="1777" y="174"/>
                  </a:cubicBezTo>
                  <a:cubicBezTo>
                    <a:pt x="1777" y="172"/>
                    <a:pt x="1777" y="171"/>
                    <a:pt x="1779" y="171"/>
                  </a:cubicBezTo>
                  <a:cubicBezTo>
                    <a:pt x="1778" y="169"/>
                    <a:pt x="1775" y="168"/>
                    <a:pt x="1772" y="168"/>
                  </a:cubicBezTo>
                  <a:cubicBezTo>
                    <a:pt x="1772" y="165"/>
                    <a:pt x="1767" y="167"/>
                    <a:pt x="1767" y="164"/>
                  </a:cubicBezTo>
                  <a:cubicBezTo>
                    <a:pt x="1764" y="164"/>
                    <a:pt x="1762" y="167"/>
                    <a:pt x="1759" y="168"/>
                  </a:cubicBezTo>
                  <a:cubicBezTo>
                    <a:pt x="1755" y="168"/>
                    <a:pt x="1755" y="166"/>
                    <a:pt x="1752" y="166"/>
                  </a:cubicBezTo>
                  <a:cubicBezTo>
                    <a:pt x="1750" y="166"/>
                    <a:pt x="1749" y="168"/>
                    <a:pt x="1744" y="168"/>
                  </a:cubicBezTo>
                  <a:cubicBezTo>
                    <a:pt x="1745" y="168"/>
                    <a:pt x="1743" y="166"/>
                    <a:pt x="1742" y="166"/>
                  </a:cubicBezTo>
                  <a:cubicBezTo>
                    <a:pt x="1741" y="166"/>
                    <a:pt x="1740" y="166"/>
                    <a:pt x="1739" y="166"/>
                  </a:cubicBezTo>
                  <a:cubicBezTo>
                    <a:pt x="1739" y="163"/>
                    <a:pt x="1742" y="162"/>
                    <a:pt x="1739" y="161"/>
                  </a:cubicBezTo>
                  <a:cubicBezTo>
                    <a:pt x="1742" y="157"/>
                    <a:pt x="1743" y="162"/>
                    <a:pt x="1746" y="163"/>
                  </a:cubicBezTo>
                  <a:cubicBezTo>
                    <a:pt x="1754" y="165"/>
                    <a:pt x="1764" y="162"/>
                    <a:pt x="1772" y="161"/>
                  </a:cubicBezTo>
                  <a:cubicBezTo>
                    <a:pt x="1774" y="161"/>
                    <a:pt x="1774" y="158"/>
                    <a:pt x="1774" y="156"/>
                  </a:cubicBezTo>
                  <a:cubicBezTo>
                    <a:pt x="1783" y="158"/>
                    <a:pt x="1786" y="150"/>
                    <a:pt x="1791" y="156"/>
                  </a:cubicBezTo>
                  <a:cubicBezTo>
                    <a:pt x="1795" y="157"/>
                    <a:pt x="1794" y="154"/>
                    <a:pt x="1799" y="155"/>
                  </a:cubicBezTo>
                  <a:close/>
                  <a:moveTo>
                    <a:pt x="1807" y="172"/>
                  </a:moveTo>
                  <a:cubicBezTo>
                    <a:pt x="1808" y="172"/>
                    <a:pt x="1810" y="172"/>
                    <a:pt x="1812" y="172"/>
                  </a:cubicBezTo>
                  <a:cubicBezTo>
                    <a:pt x="1812" y="173"/>
                    <a:pt x="1812" y="174"/>
                    <a:pt x="1812" y="175"/>
                  </a:cubicBezTo>
                  <a:cubicBezTo>
                    <a:pt x="1810" y="175"/>
                    <a:pt x="1808" y="175"/>
                    <a:pt x="1807" y="175"/>
                  </a:cubicBezTo>
                  <a:cubicBezTo>
                    <a:pt x="1807" y="174"/>
                    <a:pt x="1807" y="173"/>
                    <a:pt x="1807" y="172"/>
                  </a:cubicBezTo>
                  <a:close/>
                  <a:moveTo>
                    <a:pt x="359" y="177"/>
                  </a:moveTo>
                  <a:cubicBezTo>
                    <a:pt x="354" y="172"/>
                    <a:pt x="355" y="183"/>
                    <a:pt x="359" y="177"/>
                  </a:cubicBezTo>
                  <a:close/>
                  <a:moveTo>
                    <a:pt x="1778" y="187"/>
                  </a:moveTo>
                  <a:cubicBezTo>
                    <a:pt x="1776" y="188"/>
                    <a:pt x="1770" y="188"/>
                    <a:pt x="1765" y="188"/>
                  </a:cubicBezTo>
                  <a:cubicBezTo>
                    <a:pt x="1761" y="188"/>
                    <a:pt x="1753" y="189"/>
                    <a:pt x="1752" y="187"/>
                  </a:cubicBezTo>
                  <a:cubicBezTo>
                    <a:pt x="1747" y="176"/>
                    <a:pt x="1767" y="183"/>
                    <a:pt x="1770" y="180"/>
                  </a:cubicBezTo>
                  <a:cubicBezTo>
                    <a:pt x="1771" y="179"/>
                    <a:pt x="1773" y="178"/>
                    <a:pt x="1773" y="180"/>
                  </a:cubicBezTo>
                  <a:cubicBezTo>
                    <a:pt x="1773" y="184"/>
                    <a:pt x="1780" y="181"/>
                    <a:pt x="1778" y="187"/>
                  </a:cubicBezTo>
                  <a:close/>
                  <a:moveTo>
                    <a:pt x="351" y="183"/>
                  </a:moveTo>
                  <a:cubicBezTo>
                    <a:pt x="353" y="191"/>
                    <a:pt x="346" y="191"/>
                    <a:pt x="342" y="194"/>
                  </a:cubicBezTo>
                  <a:cubicBezTo>
                    <a:pt x="338" y="194"/>
                    <a:pt x="336" y="191"/>
                    <a:pt x="333" y="190"/>
                  </a:cubicBezTo>
                  <a:cubicBezTo>
                    <a:pt x="331" y="188"/>
                    <a:pt x="329" y="187"/>
                    <a:pt x="327" y="185"/>
                  </a:cubicBezTo>
                  <a:cubicBezTo>
                    <a:pt x="328" y="175"/>
                    <a:pt x="345" y="183"/>
                    <a:pt x="351" y="183"/>
                  </a:cubicBezTo>
                  <a:close/>
                  <a:moveTo>
                    <a:pt x="361" y="180"/>
                  </a:moveTo>
                  <a:cubicBezTo>
                    <a:pt x="366" y="180"/>
                    <a:pt x="365" y="185"/>
                    <a:pt x="366" y="188"/>
                  </a:cubicBezTo>
                  <a:cubicBezTo>
                    <a:pt x="365" y="188"/>
                    <a:pt x="365" y="190"/>
                    <a:pt x="363" y="190"/>
                  </a:cubicBezTo>
                  <a:cubicBezTo>
                    <a:pt x="362" y="190"/>
                    <a:pt x="362" y="187"/>
                    <a:pt x="361" y="187"/>
                  </a:cubicBezTo>
                  <a:cubicBezTo>
                    <a:pt x="359" y="186"/>
                    <a:pt x="354" y="188"/>
                    <a:pt x="353" y="185"/>
                  </a:cubicBezTo>
                  <a:cubicBezTo>
                    <a:pt x="350" y="178"/>
                    <a:pt x="362" y="185"/>
                    <a:pt x="361" y="180"/>
                  </a:cubicBezTo>
                  <a:close/>
                  <a:moveTo>
                    <a:pt x="1641" y="182"/>
                  </a:moveTo>
                  <a:cubicBezTo>
                    <a:pt x="1643" y="182"/>
                    <a:pt x="1646" y="182"/>
                    <a:pt x="1648" y="182"/>
                  </a:cubicBezTo>
                  <a:cubicBezTo>
                    <a:pt x="1648" y="183"/>
                    <a:pt x="1648" y="184"/>
                    <a:pt x="1648" y="185"/>
                  </a:cubicBezTo>
                  <a:cubicBezTo>
                    <a:pt x="1646" y="185"/>
                    <a:pt x="1643" y="185"/>
                    <a:pt x="1641" y="185"/>
                  </a:cubicBezTo>
                  <a:cubicBezTo>
                    <a:pt x="1641" y="184"/>
                    <a:pt x="1641" y="183"/>
                    <a:pt x="1641" y="182"/>
                  </a:cubicBezTo>
                  <a:close/>
                  <a:moveTo>
                    <a:pt x="455" y="187"/>
                  </a:moveTo>
                  <a:cubicBezTo>
                    <a:pt x="456" y="189"/>
                    <a:pt x="456" y="191"/>
                    <a:pt x="456" y="193"/>
                  </a:cubicBezTo>
                  <a:cubicBezTo>
                    <a:pt x="450" y="192"/>
                    <a:pt x="448" y="196"/>
                    <a:pt x="444" y="193"/>
                  </a:cubicBezTo>
                  <a:cubicBezTo>
                    <a:pt x="445" y="188"/>
                    <a:pt x="449" y="186"/>
                    <a:pt x="455" y="187"/>
                  </a:cubicBezTo>
                  <a:close/>
                  <a:moveTo>
                    <a:pt x="182" y="194"/>
                  </a:moveTo>
                  <a:cubicBezTo>
                    <a:pt x="181" y="192"/>
                    <a:pt x="191" y="192"/>
                    <a:pt x="185" y="190"/>
                  </a:cubicBezTo>
                  <a:cubicBezTo>
                    <a:pt x="185" y="192"/>
                    <a:pt x="177" y="193"/>
                    <a:pt x="182" y="194"/>
                  </a:cubicBezTo>
                  <a:close/>
                  <a:moveTo>
                    <a:pt x="388" y="194"/>
                  </a:moveTo>
                  <a:cubicBezTo>
                    <a:pt x="388" y="200"/>
                    <a:pt x="382" y="199"/>
                    <a:pt x="377" y="199"/>
                  </a:cubicBezTo>
                  <a:cubicBezTo>
                    <a:pt x="377" y="196"/>
                    <a:pt x="375" y="196"/>
                    <a:pt x="375" y="193"/>
                  </a:cubicBezTo>
                  <a:cubicBezTo>
                    <a:pt x="376" y="192"/>
                    <a:pt x="378" y="191"/>
                    <a:pt x="378" y="193"/>
                  </a:cubicBezTo>
                  <a:cubicBezTo>
                    <a:pt x="381" y="194"/>
                    <a:pt x="388" y="191"/>
                    <a:pt x="388" y="194"/>
                  </a:cubicBezTo>
                  <a:close/>
                  <a:moveTo>
                    <a:pt x="1824" y="191"/>
                  </a:moveTo>
                  <a:cubicBezTo>
                    <a:pt x="1831" y="191"/>
                    <a:pt x="1838" y="191"/>
                    <a:pt x="1842" y="193"/>
                  </a:cubicBezTo>
                  <a:cubicBezTo>
                    <a:pt x="1842" y="195"/>
                    <a:pt x="1838" y="194"/>
                    <a:pt x="1836" y="194"/>
                  </a:cubicBezTo>
                  <a:cubicBezTo>
                    <a:pt x="1831" y="194"/>
                    <a:pt x="1832" y="199"/>
                    <a:pt x="1826" y="198"/>
                  </a:cubicBezTo>
                  <a:cubicBezTo>
                    <a:pt x="1824" y="196"/>
                    <a:pt x="1824" y="194"/>
                    <a:pt x="1824" y="191"/>
                  </a:cubicBezTo>
                  <a:close/>
                  <a:moveTo>
                    <a:pt x="244" y="194"/>
                  </a:moveTo>
                  <a:cubicBezTo>
                    <a:pt x="248" y="195"/>
                    <a:pt x="251" y="194"/>
                    <a:pt x="254" y="194"/>
                  </a:cubicBezTo>
                  <a:cubicBezTo>
                    <a:pt x="255" y="195"/>
                    <a:pt x="254" y="198"/>
                    <a:pt x="254" y="198"/>
                  </a:cubicBezTo>
                  <a:cubicBezTo>
                    <a:pt x="255" y="198"/>
                    <a:pt x="260" y="194"/>
                    <a:pt x="261" y="196"/>
                  </a:cubicBezTo>
                  <a:cubicBezTo>
                    <a:pt x="261" y="196"/>
                    <a:pt x="263" y="199"/>
                    <a:pt x="264" y="198"/>
                  </a:cubicBezTo>
                  <a:cubicBezTo>
                    <a:pt x="266" y="195"/>
                    <a:pt x="267" y="198"/>
                    <a:pt x="269" y="198"/>
                  </a:cubicBezTo>
                  <a:cubicBezTo>
                    <a:pt x="272" y="198"/>
                    <a:pt x="276" y="194"/>
                    <a:pt x="279" y="198"/>
                  </a:cubicBezTo>
                  <a:cubicBezTo>
                    <a:pt x="278" y="201"/>
                    <a:pt x="279" y="207"/>
                    <a:pt x="276" y="210"/>
                  </a:cubicBezTo>
                  <a:cubicBezTo>
                    <a:pt x="272" y="213"/>
                    <a:pt x="269" y="209"/>
                    <a:pt x="262" y="210"/>
                  </a:cubicBezTo>
                  <a:cubicBezTo>
                    <a:pt x="263" y="206"/>
                    <a:pt x="259" y="206"/>
                    <a:pt x="260" y="202"/>
                  </a:cubicBezTo>
                  <a:cubicBezTo>
                    <a:pt x="257" y="203"/>
                    <a:pt x="259" y="208"/>
                    <a:pt x="257" y="209"/>
                  </a:cubicBezTo>
                  <a:cubicBezTo>
                    <a:pt x="254" y="209"/>
                    <a:pt x="251" y="209"/>
                    <a:pt x="248" y="209"/>
                  </a:cubicBezTo>
                  <a:cubicBezTo>
                    <a:pt x="249" y="207"/>
                    <a:pt x="248" y="206"/>
                    <a:pt x="247" y="206"/>
                  </a:cubicBezTo>
                  <a:cubicBezTo>
                    <a:pt x="246" y="202"/>
                    <a:pt x="248" y="201"/>
                    <a:pt x="251" y="201"/>
                  </a:cubicBezTo>
                  <a:cubicBezTo>
                    <a:pt x="250" y="197"/>
                    <a:pt x="242" y="202"/>
                    <a:pt x="244" y="194"/>
                  </a:cubicBezTo>
                  <a:close/>
                  <a:moveTo>
                    <a:pt x="317" y="201"/>
                  </a:moveTo>
                  <a:cubicBezTo>
                    <a:pt x="319" y="196"/>
                    <a:pt x="315" y="196"/>
                    <a:pt x="311" y="196"/>
                  </a:cubicBezTo>
                  <a:cubicBezTo>
                    <a:pt x="310" y="200"/>
                    <a:pt x="313" y="201"/>
                    <a:pt x="317" y="201"/>
                  </a:cubicBezTo>
                  <a:close/>
                  <a:moveTo>
                    <a:pt x="1761" y="199"/>
                  </a:moveTo>
                  <a:cubicBezTo>
                    <a:pt x="1766" y="198"/>
                    <a:pt x="1766" y="202"/>
                    <a:pt x="1771" y="201"/>
                  </a:cubicBezTo>
                  <a:cubicBezTo>
                    <a:pt x="1770" y="206"/>
                    <a:pt x="1760" y="207"/>
                    <a:pt x="1761" y="199"/>
                  </a:cubicBezTo>
                  <a:close/>
                  <a:moveTo>
                    <a:pt x="1740" y="210"/>
                  </a:moveTo>
                  <a:cubicBezTo>
                    <a:pt x="1744" y="213"/>
                    <a:pt x="1750" y="207"/>
                    <a:pt x="1745" y="206"/>
                  </a:cubicBezTo>
                  <a:cubicBezTo>
                    <a:pt x="1744" y="209"/>
                    <a:pt x="1739" y="207"/>
                    <a:pt x="1740" y="210"/>
                  </a:cubicBezTo>
                  <a:close/>
                  <a:moveTo>
                    <a:pt x="435" y="212"/>
                  </a:moveTo>
                  <a:cubicBezTo>
                    <a:pt x="435" y="216"/>
                    <a:pt x="435" y="218"/>
                    <a:pt x="433" y="220"/>
                  </a:cubicBezTo>
                  <a:cubicBezTo>
                    <a:pt x="430" y="222"/>
                    <a:pt x="429" y="218"/>
                    <a:pt x="427" y="217"/>
                  </a:cubicBezTo>
                  <a:cubicBezTo>
                    <a:pt x="424" y="215"/>
                    <a:pt x="421" y="218"/>
                    <a:pt x="422" y="214"/>
                  </a:cubicBezTo>
                  <a:cubicBezTo>
                    <a:pt x="427" y="214"/>
                    <a:pt x="429" y="211"/>
                    <a:pt x="435" y="212"/>
                  </a:cubicBezTo>
                  <a:close/>
                  <a:moveTo>
                    <a:pt x="1754" y="215"/>
                  </a:moveTo>
                  <a:cubicBezTo>
                    <a:pt x="1752" y="221"/>
                    <a:pt x="1737" y="224"/>
                    <a:pt x="1733" y="218"/>
                  </a:cubicBezTo>
                  <a:cubicBezTo>
                    <a:pt x="1726" y="218"/>
                    <a:pt x="1726" y="220"/>
                    <a:pt x="1721" y="218"/>
                  </a:cubicBezTo>
                  <a:cubicBezTo>
                    <a:pt x="1720" y="213"/>
                    <a:pt x="1729" y="217"/>
                    <a:pt x="1731" y="215"/>
                  </a:cubicBezTo>
                  <a:cubicBezTo>
                    <a:pt x="1731" y="215"/>
                    <a:pt x="1731" y="214"/>
                    <a:pt x="1731" y="214"/>
                  </a:cubicBezTo>
                  <a:cubicBezTo>
                    <a:pt x="1739" y="212"/>
                    <a:pt x="1748" y="214"/>
                    <a:pt x="1754" y="215"/>
                  </a:cubicBezTo>
                  <a:close/>
                  <a:moveTo>
                    <a:pt x="1769" y="217"/>
                  </a:moveTo>
                  <a:cubicBezTo>
                    <a:pt x="1768" y="220"/>
                    <a:pt x="1760" y="217"/>
                    <a:pt x="1756" y="218"/>
                  </a:cubicBezTo>
                  <a:cubicBezTo>
                    <a:pt x="1755" y="214"/>
                    <a:pt x="1758" y="214"/>
                    <a:pt x="1761" y="214"/>
                  </a:cubicBezTo>
                  <a:cubicBezTo>
                    <a:pt x="1766" y="213"/>
                    <a:pt x="1767" y="214"/>
                    <a:pt x="1769" y="217"/>
                  </a:cubicBezTo>
                  <a:close/>
                  <a:moveTo>
                    <a:pt x="1695" y="215"/>
                  </a:moveTo>
                  <a:cubicBezTo>
                    <a:pt x="1699" y="215"/>
                    <a:pt x="1701" y="215"/>
                    <a:pt x="1703" y="217"/>
                  </a:cubicBezTo>
                  <a:cubicBezTo>
                    <a:pt x="1703" y="221"/>
                    <a:pt x="1692" y="222"/>
                    <a:pt x="1695" y="215"/>
                  </a:cubicBezTo>
                  <a:close/>
                  <a:moveTo>
                    <a:pt x="1710" y="220"/>
                  </a:moveTo>
                  <a:cubicBezTo>
                    <a:pt x="1708" y="216"/>
                    <a:pt x="1717" y="221"/>
                    <a:pt x="1716" y="217"/>
                  </a:cubicBezTo>
                  <a:cubicBezTo>
                    <a:pt x="1714" y="213"/>
                    <a:pt x="1704" y="217"/>
                    <a:pt x="1710" y="220"/>
                  </a:cubicBezTo>
                  <a:close/>
                  <a:moveTo>
                    <a:pt x="1663" y="220"/>
                  </a:moveTo>
                  <a:cubicBezTo>
                    <a:pt x="1668" y="219"/>
                    <a:pt x="1676" y="222"/>
                    <a:pt x="1677" y="217"/>
                  </a:cubicBezTo>
                  <a:cubicBezTo>
                    <a:pt x="1672" y="217"/>
                    <a:pt x="1664" y="215"/>
                    <a:pt x="1663" y="220"/>
                  </a:cubicBezTo>
                  <a:close/>
                  <a:moveTo>
                    <a:pt x="1553" y="221"/>
                  </a:moveTo>
                  <a:cubicBezTo>
                    <a:pt x="1555" y="221"/>
                    <a:pt x="1556" y="221"/>
                    <a:pt x="1558" y="221"/>
                  </a:cubicBezTo>
                  <a:cubicBezTo>
                    <a:pt x="1558" y="222"/>
                    <a:pt x="1558" y="224"/>
                    <a:pt x="1558" y="225"/>
                  </a:cubicBezTo>
                  <a:cubicBezTo>
                    <a:pt x="1556" y="225"/>
                    <a:pt x="1554" y="225"/>
                    <a:pt x="1553" y="225"/>
                  </a:cubicBezTo>
                  <a:cubicBezTo>
                    <a:pt x="1553" y="224"/>
                    <a:pt x="1553" y="222"/>
                    <a:pt x="1553" y="221"/>
                  </a:cubicBezTo>
                  <a:close/>
                  <a:moveTo>
                    <a:pt x="1831" y="221"/>
                  </a:moveTo>
                  <a:cubicBezTo>
                    <a:pt x="1833" y="221"/>
                    <a:pt x="1834" y="221"/>
                    <a:pt x="1835" y="221"/>
                  </a:cubicBezTo>
                  <a:cubicBezTo>
                    <a:pt x="1835" y="226"/>
                    <a:pt x="1822" y="221"/>
                    <a:pt x="1831" y="221"/>
                  </a:cubicBezTo>
                  <a:close/>
                  <a:moveTo>
                    <a:pt x="1647" y="226"/>
                  </a:moveTo>
                  <a:cubicBezTo>
                    <a:pt x="1647" y="228"/>
                    <a:pt x="1647" y="229"/>
                    <a:pt x="1647" y="231"/>
                  </a:cubicBezTo>
                  <a:cubicBezTo>
                    <a:pt x="1644" y="231"/>
                    <a:pt x="1638" y="233"/>
                    <a:pt x="1640" y="228"/>
                  </a:cubicBezTo>
                  <a:cubicBezTo>
                    <a:pt x="1642" y="227"/>
                    <a:pt x="1644" y="226"/>
                    <a:pt x="1647" y="226"/>
                  </a:cubicBezTo>
                  <a:close/>
                  <a:moveTo>
                    <a:pt x="181" y="250"/>
                  </a:moveTo>
                  <a:cubicBezTo>
                    <a:pt x="184" y="250"/>
                    <a:pt x="185" y="249"/>
                    <a:pt x="186" y="247"/>
                  </a:cubicBezTo>
                  <a:cubicBezTo>
                    <a:pt x="183" y="247"/>
                    <a:pt x="182" y="248"/>
                    <a:pt x="181" y="250"/>
                  </a:cubicBezTo>
                  <a:close/>
                  <a:moveTo>
                    <a:pt x="1516" y="252"/>
                  </a:moveTo>
                  <a:cubicBezTo>
                    <a:pt x="1515" y="257"/>
                    <a:pt x="1501" y="255"/>
                    <a:pt x="1498" y="253"/>
                  </a:cubicBezTo>
                  <a:cubicBezTo>
                    <a:pt x="1498" y="252"/>
                    <a:pt x="1498" y="250"/>
                    <a:pt x="1498" y="248"/>
                  </a:cubicBezTo>
                  <a:cubicBezTo>
                    <a:pt x="1504" y="244"/>
                    <a:pt x="1511" y="250"/>
                    <a:pt x="1516" y="252"/>
                  </a:cubicBezTo>
                  <a:close/>
                  <a:moveTo>
                    <a:pt x="1460" y="248"/>
                  </a:moveTo>
                  <a:cubicBezTo>
                    <a:pt x="1464" y="248"/>
                    <a:pt x="1464" y="249"/>
                    <a:pt x="1467" y="250"/>
                  </a:cubicBezTo>
                  <a:cubicBezTo>
                    <a:pt x="1467" y="252"/>
                    <a:pt x="1467" y="253"/>
                    <a:pt x="1467" y="255"/>
                  </a:cubicBezTo>
                  <a:cubicBezTo>
                    <a:pt x="1464" y="257"/>
                    <a:pt x="1461" y="257"/>
                    <a:pt x="1458" y="255"/>
                  </a:cubicBezTo>
                  <a:cubicBezTo>
                    <a:pt x="1458" y="252"/>
                    <a:pt x="1460" y="251"/>
                    <a:pt x="1460" y="248"/>
                  </a:cubicBezTo>
                  <a:close/>
                  <a:moveTo>
                    <a:pt x="413" y="255"/>
                  </a:moveTo>
                  <a:cubicBezTo>
                    <a:pt x="416" y="254"/>
                    <a:pt x="416" y="256"/>
                    <a:pt x="418" y="256"/>
                  </a:cubicBezTo>
                  <a:cubicBezTo>
                    <a:pt x="418" y="258"/>
                    <a:pt x="417" y="258"/>
                    <a:pt x="417" y="259"/>
                  </a:cubicBezTo>
                  <a:cubicBezTo>
                    <a:pt x="416" y="259"/>
                    <a:pt x="415" y="259"/>
                    <a:pt x="413" y="259"/>
                  </a:cubicBezTo>
                  <a:cubicBezTo>
                    <a:pt x="413" y="258"/>
                    <a:pt x="413" y="256"/>
                    <a:pt x="413" y="255"/>
                  </a:cubicBezTo>
                  <a:close/>
                  <a:moveTo>
                    <a:pt x="1768" y="263"/>
                  </a:moveTo>
                  <a:cubicBezTo>
                    <a:pt x="1768" y="269"/>
                    <a:pt x="1757" y="265"/>
                    <a:pt x="1753" y="267"/>
                  </a:cubicBezTo>
                  <a:cubicBezTo>
                    <a:pt x="1753" y="266"/>
                    <a:pt x="1752" y="265"/>
                    <a:pt x="1751" y="264"/>
                  </a:cubicBezTo>
                  <a:cubicBezTo>
                    <a:pt x="1752" y="261"/>
                    <a:pt x="1765" y="259"/>
                    <a:pt x="1768" y="263"/>
                  </a:cubicBezTo>
                  <a:close/>
                  <a:moveTo>
                    <a:pt x="1743" y="266"/>
                  </a:moveTo>
                  <a:cubicBezTo>
                    <a:pt x="1743" y="269"/>
                    <a:pt x="1737" y="266"/>
                    <a:pt x="1736" y="267"/>
                  </a:cubicBezTo>
                  <a:cubicBezTo>
                    <a:pt x="1736" y="268"/>
                    <a:pt x="1732" y="272"/>
                    <a:pt x="1728" y="271"/>
                  </a:cubicBezTo>
                  <a:cubicBezTo>
                    <a:pt x="1726" y="264"/>
                    <a:pt x="1733" y="267"/>
                    <a:pt x="1733" y="263"/>
                  </a:cubicBezTo>
                  <a:cubicBezTo>
                    <a:pt x="1735" y="263"/>
                    <a:pt x="1737" y="263"/>
                    <a:pt x="1740" y="263"/>
                  </a:cubicBezTo>
                  <a:cubicBezTo>
                    <a:pt x="1741" y="263"/>
                    <a:pt x="1741" y="266"/>
                    <a:pt x="1743" y="266"/>
                  </a:cubicBezTo>
                  <a:close/>
                  <a:moveTo>
                    <a:pt x="1692" y="264"/>
                  </a:moveTo>
                  <a:cubicBezTo>
                    <a:pt x="1692" y="266"/>
                    <a:pt x="1692" y="268"/>
                    <a:pt x="1692" y="271"/>
                  </a:cubicBezTo>
                  <a:cubicBezTo>
                    <a:pt x="1689" y="271"/>
                    <a:pt x="1687" y="271"/>
                    <a:pt x="1685" y="271"/>
                  </a:cubicBezTo>
                  <a:cubicBezTo>
                    <a:pt x="1685" y="267"/>
                    <a:pt x="1688" y="264"/>
                    <a:pt x="1692" y="264"/>
                  </a:cubicBezTo>
                  <a:close/>
                  <a:moveTo>
                    <a:pt x="1626" y="269"/>
                  </a:moveTo>
                  <a:cubicBezTo>
                    <a:pt x="1621" y="270"/>
                    <a:pt x="1627" y="272"/>
                    <a:pt x="1626" y="275"/>
                  </a:cubicBezTo>
                  <a:cubicBezTo>
                    <a:pt x="1621" y="279"/>
                    <a:pt x="1616" y="275"/>
                    <a:pt x="1609" y="275"/>
                  </a:cubicBezTo>
                  <a:cubicBezTo>
                    <a:pt x="1610" y="271"/>
                    <a:pt x="1616" y="272"/>
                    <a:pt x="1614" y="266"/>
                  </a:cubicBezTo>
                  <a:cubicBezTo>
                    <a:pt x="1620" y="268"/>
                    <a:pt x="1630" y="266"/>
                    <a:pt x="1629" y="274"/>
                  </a:cubicBezTo>
                  <a:cubicBezTo>
                    <a:pt x="1627" y="273"/>
                    <a:pt x="1626" y="272"/>
                    <a:pt x="1626" y="269"/>
                  </a:cubicBezTo>
                  <a:close/>
                  <a:moveTo>
                    <a:pt x="1734" y="274"/>
                  </a:moveTo>
                  <a:cubicBezTo>
                    <a:pt x="1737" y="273"/>
                    <a:pt x="1741" y="273"/>
                    <a:pt x="1743" y="271"/>
                  </a:cubicBezTo>
                  <a:cubicBezTo>
                    <a:pt x="1739" y="270"/>
                    <a:pt x="1735" y="270"/>
                    <a:pt x="1734" y="274"/>
                  </a:cubicBezTo>
                  <a:close/>
                  <a:moveTo>
                    <a:pt x="1399" y="274"/>
                  </a:moveTo>
                  <a:cubicBezTo>
                    <a:pt x="1397" y="280"/>
                    <a:pt x="1393" y="283"/>
                    <a:pt x="1386" y="283"/>
                  </a:cubicBezTo>
                  <a:cubicBezTo>
                    <a:pt x="1386" y="276"/>
                    <a:pt x="1392" y="269"/>
                    <a:pt x="1399" y="274"/>
                  </a:cubicBezTo>
                  <a:close/>
                  <a:moveTo>
                    <a:pt x="1754" y="275"/>
                  </a:moveTo>
                  <a:cubicBezTo>
                    <a:pt x="1753" y="281"/>
                    <a:pt x="1739" y="279"/>
                    <a:pt x="1736" y="277"/>
                  </a:cubicBezTo>
                  <a:cubicBezTo>
                    <a:pt x="1736" y="274"/>
                    <a:pt x="1741" y="277"/>
                    <a:pt x="1742" y="275"/>
                  </a:cubicBezTo>
                  <a:cubicBezTo>
                    <a:pt x="1743" y="275"/>
                    <a:pt x="1742" y="274"/>
                    <a:pt x="1743" y="274"/>
                  </a:cubicBezTo>
                  <a:cubicBezTo>
                    <a:pt x="1747" y="273"/>
                    <a:pt x="1751" y="274"/>
                    <a:pt x="1754" y="275"/>
                  </a:cubicBezTo>
                  <a:close/>
                  <a:moveTo>
                    <a:pt x="1670" y="275"/>
                  </a:moveTo>
                  <a:cubicBezTo>
                    <a:pt x="1674" y="274"/>
                    <a:pt x="1671" y="282"/>
                    <a:pt x="1675" y="282"/>
                  </a:cubicBezTo>
                  <a:cubicBezTo>
                    <a:pt x="1675" y="282"/>
                    <a:pt x="1675" y="279"/>
                    <a:pt x="1677" y="280"/>
                  </a:cubicBezTo>
                  <a:cubicBezTo>
                    <a:pt x="1677" y="281"/>
                    <a:pt x="1676" y="284"/>
                    <a:pt x="1678" y="283"/>
                  </a:cubicBezTo>
                  <a:cubicBezTo>
                    <a:pt x="1676" y="290"/>
                    <a:pt x="1664" y="288"/>
                    <a:pt x="1657" y="286"/>
                  </a:cubicBezTo>
                  <a:cubicBezTo>
                    <a:pt x="1657" y="284"/>
                    <a:pt x="1657" y="281"/>
                    <a:pt x="1657" y="279"/>
                  </a:cubicBezTo>
                  <a:cubicBezTo>
                    <a:pt x="1664" y="279"/>
                    <a:pt x="1667" y="281"/>
                    <a:pt x="1670" y="275"/>
                  </a:cubicBezTo>
                  <a:close/>
                  <a:moveTo>
                    <a:pt x="1374" y="282"/>
                  </a:moveTo>
                  <a:cubicBezTo>
                    <a:pt x="1376" y="287"/>
                    <a:pt x="1368" y="284"/>
                    <a:pt x="1364" y="285"/>
                  </a:cubicBezTo>
                  <a:cubicBezTo>
                    <a:pt x="1363" y="277"/>
                    <a:pt x="1371" y="278"/>
                    <a:pt x="1374" y="282"/>
                  </a:cubicBezTo>
                  <a:close/>
                  <a:moveTo>
                    <a:pt x="150" y="282"/>
                  </a:moveTo>
                  <a:cubicBezTo>
                    <a:pt x="144" y="277"/>
                    <a:pt x="145" y="288"/>
                    <a:pt x="150" y="282"/>
                  </a:cubicBezTo>
                  <a:close/>
                  <a:moveTo>
                    <a:pt x="1299" y="282"/>
                  </a:moveTo>
                  <a:cubicBezTo>
                    <a:pt x="1302" y="282"/>
                    <a:pt x="1306" y="282"/>
                    <a:pt x="1310" y="282"/>
                  </a:cubicBezTo>
                  <a:cubicBezTo>
                    <a:pt x="1311" y="285"/>
                    <a:pt x="1309" y="284"/>
                    <a:pt x="1307" y="285"/>
                  </a:cubicBezTo>
                  <a:cubicBezTo>
                    <a:pt x="1304" y="286"/>
                    <a:pt x="1298" y="288"/>
                    <a:pt x="1299" y="282"/>
                  </a:cubicBezTo>
                  <a:close/>
                  <a:moveTo>
                    <a:pt x="1328" y="282"/>
                  </a:moveTo>
                  <a:cubicBezTo>
                    <a:pt x="1331" y="282"/>
                    <a:pt x="1335" y="282"/>
                    <a:pt x="1338" y="282"/>
                  </a:cubicBezTo>
                  <a:cubicBezTo>
                    <a:pt x="1337" y="286"/>
                    <a:pt x="1327" y="289"/>
                    <a:pt x="1328" y="282"/>
                  </a:cubicBezTo>
                  <a:close/>
                  <a:moveTo>
                    <a:pt x="1607" y="286"/>
                  </a:moveTo>
                  <a:cubicBezTo>
                    <a:pt x="1604" y="292"/>
                    <a:pt x="1598" y="286"/>
                    <a:pt x="1593" y="285"/>
                  </a:cubicBezTo>
                  <a:cubicBezTo>
                    <a:pt x="1593" y="281"/>
                    <a:pt x="1598" y="281"/>
                    <a:pt x="1601" y="282"/>
                  </a:cubicBezTo>
                  <a:cubicBezTo>
                    <a:pt x="1606" y="282"/>
                    <a:pt x="1605" y="284"/>
                    <a:pt x="1607" y="286"/>
                  </a:cubicBezTo>
                  <a:close/>
                  <a:moveTo>
                    <a:pt x="1790" y="291"/>
                  </a:moveTo>
                  <a:cubicBezTo>
                    <a:pt x="1795" y="294"/>
                    <a:pt x="1794" y="283"/>
                    <a:pt x="1792" y="283"/>
                  </a:cubicBezTo>
                  <a:cubicBezTo>
                    <a:pt x="1788" y="287"/>
                    <a:pt x="1793" y="288"/>
                    <a:pt x="1790" y="291"/>
                  </a:cubicBezTo>
                  <a:close/>
                  <a:moveTo>
                    <a:pt x="306" y="290"/>
                  </a:moveTo>
                  <a:cubicBezTo>
                    <a:pt x="303" y="290"/>
                    <a:pt x="305" y="285"/>
                    <a:pt x="303" y="285"/>
                  </a:cubicBezTo>
                  <a:cubicBezTo>
                    <a:pt x="301" y="288"/>
                    <a:pt x="306" y="294"/>
                    <a:pt x="306" y="290"/>
                  </a:cubicBezTo>
                  <a:close/>
                  <a:moveTo>
                    <a:pt x="1233" y="285"/>
                  </a:moveTo>
                  <a:cubicBezTo>
                    <a:pt x="1232" y="287"/>
                    <a:pt x="1231" y="289"/>
                    <a:pt x="1228" y="290"/>
                  </a:cubicBezTo>
                  <a:cubicBezTo>
                    <a:pt x="1225" y="290"/>
                    <a:pt x="1220" y="291"/>
                    <a:pt x="1221" y="286"/>
                  </a:cubicBezTo>
                  <a:cubicBezTo>
                    <a:pt x="1223" y="284"/>
                    <a:pt x="1228" y="285"/>
                    <a:pt x="1233" y="285"/>
                  </a:cubicBezTo>
                  <a:close/>
                  <a:moveTo>
                    <a:pt x="263" y="288"/>
                  </a:moveTo>
                  <a:cubicBezTo>
                    <a:pt x="261" y="294"/>
                    <a:pt x="253" y="291"/>
                    <a:pt x="247" y="291"/>
                  </a:cubicBezTo>
                  <a:cubicBezTo>
                    <a:pt x="241" y="292"/>
                    <a:pt x="233" y="294"/>
                    <a:pt x="227" y="293"/>
                  </a:cubicBezTo>
                  <a:cubicBezTo>
                    <a:pt x="226" y="291"/>
                    <a:pt x="225" y="290"/>
                    <a:pt x="227" y="290"/>
                  </a:cubicBezTo>
                  <a:cubicBezTo>
                    <a:pt x="227" y="288"/>
                    <a:pt x="227" y="287"/>
                    <a:pt x="229" y="286"/>
                  </a:cubicBezTo>
                  <a:cubicBezTo>
                    <a:pt x="238" y="288"/>
                    <a:pt x="253" y="284"/>
                    <a:pt x="263" y="288"/>
                  </a:cubicBezTo>
                  <a:close/>
                  <a:moveTo>
                    <a:pt x="216" y="290"/>
                  </a:moveTo>
                  <a:cubicBezTo>
                    <a:pt x="217" y="294"/>
                    <a:pt x="210" y="293"/>
                    <a:pt x="208" y="294"/>
                  </a:cubicBezTo>
                  <a:cubicBezTo>
                    <a:pt x="207" y="293"/>
                    <a:pt x="206" y="292"/>
                    <a:pt x="206" y="290"/>
                  </a:cubicBezTo>
                  <a:cubicBezTo>
                    <a:pt x="207" y="288"/>
                    <a:pt x="215" y="286"/>
                    <a:pt x="216" y="290"/>
                  </a:cubicBezTo>
                  <a:close/>
                  <a:moveTo>
                    <a:pt x="195" y="294"/>
                  </a:moveTo>
                  <a:cubicBezTo>
                    <a:pt x="188" y="294"/>
                    <a:pt x="182" y="294"/>
                    <a:pt x="178" y="296"/>
                  </a:cubicBezTo>
                  <a:cubicBezTo>
                    <a:pt x="174" y="287"/>
                    <a:pt x="196" y="287"/>
                    <a:pt x="195" y="294"/>
                  </a:cubicBezTo>
                  <a:close/>
                  <a:moveTo>
                    <a:pt x="1712" y="296"/>
                  </a:moveTo>
                  <a:cubicBezTo>
                    <a:pt x="1717" y="295"/>
                    <a:pt x="1715" y="300"/>
                    <a:pt x="1720" y="299"/>
                  </a:cubicBezTo>
                  <a:cubicBezTo>
                    <a:pt x="1720" y="301"/>
                    <a:pt x="1718" y="303"/>
                    <a:pt x="1717" y="305"/>
                  </a:cubicBezTo>
                  <a:cubicBezTo>
                    <a:pt x="1713" y="305"/>
                    <a:pt x="1708" y="300"/>
                    <a:pt x="1712" y="296"/>
                  </a:cubicBezTo>
                  <a:close/>
                  <a:moveTo>
                    <a:pt x="1733" y="302"/>
                  </a:moveTo>
                  <a:cubicBezTo>
                    <a:pt x="1737" y="302"/>
                    <a:pt x="1741" y="301"/>
                    <a:pt x="1740" y="296"/>
                  </a:cubicBezTo>
                  <a:cubicBezTo>
                    <a:pt x="1735" y="295"/>
                    <a:pt x="1733" y="297"/>
                    <a:pt x="1733" y="302"/>
                  </a:cubicBezTo>
                  <a:close/>
                  <a:moveTo>
                    <a:pt x="379" y="304"/>
                  </a:moveTo>
                  <a:cubicBezTo>
                    <a:pt x="379" y="307"/>
                    <a:pt x="379" y="309"/>
                    <a:pt x="379" y="312"/>
                  </a:cubicBezTo>
                  <a:cubicBezTo>
                    <a:pt x="376" y="312"/>
                    <a:pt x="375" y="311"/>
                    <a:pt x="373" y="310"/>
                  </a:cubicBezTo>
                  <a:cubicBezTo>
                    <a:pt x="373" y="306"/>
                    <a:pt x="375" y="304"/>
                    <a:pt x="379" y="304"/>
                  </a:cubicBezTo>
                  <a:close/>
                  <a:moveTo>
                    <a:pt x="134" y="309"/>
                  </a:moveTo>
                  <a:cubicBezTo>
                    <a:pt x="135" y="308"/>
                    <a:pt x="140" y="315"/>
                    <a:pt x="140" y="315"/>
                  </a:cubicBezTo>
                  <a:cubicBezTo>
                    <a:pt x="136" y="318"/>
                    <a:pt x="143" y="314"/>
                    <a:pt x="142" y="321"/>
                  </a:cubicBezTo>
                  <a:cubicBezTo>
                    <a:pt x="138" y="318"/>
                    <a:pt x="134" y="316"/>
                    <a:pt x="134" y="309"/>
                  </a:cubicBezTo>
                  <a:close/>
                  <a:moveTo>
                    <a:pt x="1756" y="315"/>
                  </a:moveTo>
                  <a:cubicBezTo>
                    <a:pt x="1760" y="315"/>
                    <a:pt x="1765" y="315"/>
                    <a:pt x="1764" y="310"/>
                  </a:cubicBezTo>
                  <a:cubicBezTo>
                    <a:pt x="1760" y="310"/>
                    <a:pt x="1756" y="311"/>
                    <a:pt x="1756" y="315"/>
                  </a:cubicBezTo>
                  <a:close/>
                  <a:moveTo>
                    <a:pt x="266" y="321"/>
                  </a:moveTo>
                  <a:cubicBezTo>
                    <a:pt x="270" y="322"/>
                    <a:pt x="272" y="321"/>
                    <a:pt x="273" y="318"/>
                  </a:cubicBezTo>
                  <a:cubicBezTo>
                    <a:pt x="269" y="318"/>
                    <a:pt x="267" y="319"/>
                    <a:pt x="266" y="321"/>
                  </a:cubicBezTo>
                  <a:close/>
                  <a:moveTo>
                    <a:pt x="1693" y="326"/>
                  </a:moveTo>
                  <a:cubicBezTo>
                    <a:pt x="1693" y="333"/>
                    <a:pt x="1684" y="327"/>
                    <a:pt x="1680" y="328"/>
                  </a:cubicBezTo>
                  <a:cubicBezTo>
                    <a:pt x="1680" y="323"/>
                    <a:pt x="1692" y="323"/>
                    <a:pt x="1693" y="326"/>
                  </a:cubicBezTo>
                  <a:close/>
                  <a:moveTo>
                    <a:pt x="1621" y="339"/>
                  </a:moveTo>
                  <a:cubicBezTo>
                    <a:pt x="1616" y="334"/>
                    <a:pt x="1616" y="345"/>
                    <a:pt x="1621" y="339"/>
                  </a:cubicBezTo>
                  <a:close/>
                  <a:moveTo>
                    <a:pt x="186" y="358"/>
                  </a:moveTo>
                  <a:cubicBezTo>
                    <a:pt x="189" y="358"/>
                    <a:pt x="196" y="355"/>
                    <a:pt x="191" y="353"/>
                  </a:cubicBezTo>
                  <a:cubicBezTo>
                    <a:pt x="191" y="356"/>
                    <a:pt x="185" y="354"/>
                    <a:pt x="186" y="358"/>
                  </a:cubicBezTo>
                  <a:close/>
                  <a:moveTo>
                    <a:pt x="312" y="359"/>
                  </a:moveTo>
                  <a:cubicBezTo>
                    <a:pt x="313" y="362"/>
                    <a:pt x="326" y="363"/>
                    <a:pt x="324" y="358"/>
                  </a:cubicBezTo>
                  <a:cubicBezTo>
                    <a:pt x="322" y="354"/>
                    <a:pt x="312" y="353"/>
                    <a:pt x="312" y="359"/>
                  </a:cubicBezTo>
                  <a:close/>
                  <a:moveTo>
                    <a:pt x="166" y="359"/>
                  </a:moveTo>
                  <a:cubicBezTo>
                    <a:pt x="170" y="356"/>
                    <a:pt x="161" y="355"/>
                    <a:pt x="161" y="358"/>
                  </a:cubicBezTo>
                  <a:cubicBezTo>
                    <a:pt x="161" y="358"/>
                    <a:pt x="167" y="359"/>
                    <a:pt x="166" y="359"/>
                  </a:cubicBezTo>
                  <a:close/>
                  <a:moveTo>
                    <a:pt x="155" y="358"/>
                  </a:moveTo>
                  <a:cubicBezTo>
                    <a:pt x="158" y="359"/>
                    <a:pt x="156" y="361"/>
                    <a:pt x="153" y="361"/>
                  </a:cubicBezTo>
                  <a:cubicBezTo>
                    <a:pt x="154" y="364"/>
                    <a:pt x="152" y="364"/>
                    <a:pt x="150" y="364"/>
                  </a:cubicBezTo>
                  <a:cubicBezTo>
                    <a:pt x="151" y="361"/>
                    <a:pt x="155" y="361"/>
                    <a:pt x="155" y="358"/>
                  </a:cubicBezTo>
                  <a:close/>
                  <a:moveTo>
                    <a:pt x="258" y="358"/>
                  </a:moveTo>
                  <a:cubicBezTo>
                    <a:pt x="258" y="360"/>
                    <a:pt x="258" y="362"/>
                    <a:pt x="258" y="364"/>
                  </a:cubicBezTo>
                  <a:cubicBezTo>
                    <a:pt x="255" y="365"/>
                    <a:pt x="253" y="364"/>
                    <a:pt x="250" y="363"/>
                  </a:cubicBezTo>
                  <a:cubicBezTo>
                    <a:pt x="247" y="362"/>
                    <a:pt x="245" y="363"/>
                    <a:pt x="245" y="359"/>
                  </a:cubicBezTo>
                  <a:cubicBezTo>
                    <a:pt x="249" y="358"/>
                    <a:pt x="252" y="357"/>
                    <a:pt x="258" y="358"/>
                  </a:cubicBezTo>
                  <a:close/>
                  <a:moveTo>
                    <a:pt x="216" y="359"/>
                  </a:moveTo>
                  <a:cubicBezTo>
                    <a:pt x="217" y="359"/>
                    <a:pt x="218" y="359"/>
                    <a:pt x="219" y="359"/>
                  </a:cubicBezTo>
                  <a:cubicBezTo>
                    <a:pt x="219" y="360"/>
                    <a:pt x="219" y="362"/>
                    <a:pt x="219" y="363"/>
                  </a:cubicBezTo>
                  <a:cubicBezTo>
                    <a:pt x="218" y="363"/>
                    <a:pt x="217" y="363"/>
                    <a:pt x="216" y="363"/>
                  </a:cubicBezTo>
                  <a:cubicBezTo>
                    <a:pt x="216" y="362"/>
                    <a:pt x="216" y="360"/>
                    <a:pt x="216" y="359"/>
                  </a:cubicBezTo>
                  <a:close/>
                  <a:moveTo>
                    <a:pt x="163" y="364"/>
                  </a:moveTo>
                  <a:cubicBezTo>
                    <a:pt x="162" y="363"/>
                    <a:pt x="159" y="365"/>
                    <a:pt x="159" y="366"/>
                  </a:cubicBezTo>
                  <a:cubicBezTo>
                    <a:pt x="157" y="369"/>
                    <a:pt x="165" y="365"/>
                    <a:pt x="163" y="364"/>
                  </a:cubicBezTo>
                  <a:close/>
                  <a:moveTo>
                    <a:pt x="162" y="369"/>
                  </a:moveTo>
                  <a:cubicBezTo>
                    <a:pt x="164" y="369"/>
                    <a:pt x="165" y="369"/>
                    <a:pt x="167" y="369"/>
                  </a:cubicBezTo>
                  <a:cubicBezTo>
                    <a:pt x="166" y="372"/>
                    <a:pt x="165" y="375"/>
                    <a:pt x="159" y="374"/>
                  </a:cubicBezTo>
                  <a:cubicBezTo>
                    <a:pt x="160" y="372"/>
                    <a:pt x="163" y="372"/>
                    <a:pt x="162" y="369"/>
                  </a:cubicBezTo>
                  <a:close/>
                  <a:moveTo>
                    <a:pt x="143" y="380"/>
                  </a:moveTo>
                  <a:cubicBezTo>
                    <a:pt x="144" y="377"/>
                    <a:pt x="145" y="371"/>
                    <a:pt x="141" y="375"/>
                  </a:cubicBezTo>
                  <a:cubicBezTo>
                    <a:pt x="146" y="375"/>
                    <a:pt x="137" y="380"/>
                    <a:pt x="143" y="380"/>
                  </a:cubicBezTo>
                  <a:close/>
                  <a:moveTo>
                    <a:pt x="170" y="374"/>
                  </a:moveTo>
                  <a:cubicBezTo>
                    <a:pt x="173" y="373"/>
                    <a:pt x="174" y="375"/>
                    <a:pt x="174" y="377"/>
                  </a:cubicBezTo>
                  <a:cubicBezTo>
                    <a:pt x="172" y="377"/>
                    <a:pt x="172" y="377"/>
                    <a:pt x="172" y="378"/>
                  </a:cubicBezTo>
                  <a:cubicBezTo>
                    <a:pt x="170" y="378"/>
                    <a:pt x="171" y="376"/>
                    <a:pt x="170" y="374"/>
                  </a:cubicBezTo>
                  <a:close/>
                  <a:moveTo>
                    <a:pt x="301" y="377"/>
                  </a:moveTo>
                  <a:cubicBezTo>
                    <a:pt x="303" y="378"/>
                    <a:pt x="311" y="381"/>
                    <a:pt x="310" y="375"/>
                  </a:cubicBezTo>
                  <a:cubicBezTo>
                    <a:pt x="309" y="372"/>
                    <a:pt x="301" y="374"/>
                    <a:pt x="301" y="377"/>
                  </a:cubicBezTo>
                  <a:close/>
                  <a:moveTo>
                    <a:pt x="169" y="375"/>
                  </a:moveTo>
                  <a:cubicBezTo>
                    <a:pt x="173" y="384"/>
                    <a:pt x="156" y="384"/>
                    <a:pt x="157" y="377"/>
                  </a:cubicBezTo>
                  <a:cubicBezTo>
                    <a:pt x="161" y="374"/>
                    <a:pt x="164" y="378"/>
                    <a:pt x="169" y="375"/>
                  </a:cubicBezTo>
                  <a:close/>
                  <a:moveTo>
                    <a:pt x="1960" y="375"/>
                  </a:moveTo>
                  <a:cubicBezTo>
                    <a:pt x="1953" y="381"/>
                    <a:pt x="1963" y="374"/>
                    <a:pt x="1967" y="378"/>
                  </a:cubicBezTo>
                  <a:cubicBezTo>
                    <a:pt x="1966" y="382"/>
                    <a:pt x="1963" y="378"/>
                    <a:pt x="1964" y="378"/>
                  </a:cubicBezTo>
                  <a:cubicBezTo>
                    <a:pt x="1962" y="379"/>
                    <a:pt x="1961" y="380"/>
                    <a:pt x="1959" y="380"/>
                  </a:cubicBezTo>
                  <a:cubicBezTo>
                    <a:pt x="1956" y="380"/>
                    <a:pt x="1953" y="378"/>
                    <a:pt x="1950" y="378"/>
                  </a:cubicBezTo>
                  <a:cubicBezTo>
                    <a:pt x="1949" y="379"/>
                    <a:pt x="1944" y="379"/>
                    <a:pt x="1944" y="380"/>
                  </a:cubicBezTo>
                  <a:cubicBezTo>
                    <a:pt x="1942" y="382"/>
                    <a:pt x="1943" y="380"/>
                    <a:pt x="1941" y="380"/>
                  </a:cubicBezTo>
                  <a:cubicBezTo>
                    <a:pt x="1938" y="380"/>
                    <a:pt x="1938" y="381"/>
                    <a:pt x="1932" y="380"/>
                  </a:cubicBezTo>
                  <a:cubicBezTo>
                    <a:pt x="1933" y="376"/>
                    <a:pt x="1937" y="376"/>
                    <a:pt x="1939" y="378"/>
                  </a:cubicBezTo>
                  <a:cubicBezTo>
                    <a:pt x="1940" y="375"/>
                    <a:pt x="1943" y="379"/>
                    <a:pt x="1944" y="378"/>
                  </a:cubicBezTo>
                  <a:cubicBezTo>
                    <a:pt x="1945" y="377"/>
                    <a:pt x="1941" y="376"/>
                    <a:pt x="1946" y="375"/>
                  </a:cubicBezTo>
                  <a:cubicBezTo>
                    <a:pt x="1950" y="375"/>
                    <a:pt x="1953" y="376"/>
                    <a:pt x="1960" y="375"/>
                  </a:cubicBezTo>
                  <a:close/>
                  <a:moveTo>
                    <a:pt x="341" y="385"/>
                  </a:moveTo>
                  <a:cubicBezTo>
                    <a:pt x="343" y="387"/>
                    <a:pt x="348" y="386"/>
                    <a:pt x="353" y="386"/>
                  </a:cubicBezTo>
                  <a:cubicBezTo>
                    <a:pt x="354" y="380"/>
                    <a:pt x="341" y="380"/>
                    <a:pt x="341" y="385"/>
                  </a:cubicBezTo>
                  <a:close/>
                  <a:moveTo>
                    <a:pt x="405" y="382"/>
                  </a:moveTo>
                  <a:cubicBezTo>
                    <a:pt x="411" y="383"/>
                    <a:pt x="422" y="379"/>
                    <a:pt x="421" y="386"/>
                  </a:cubicBezTo>
                  <a:cubicBezTo>
                    <a:pt x="415" y="386"/>
                    <a:pt x="412" y="389"/>
                    <a:pt x="405" y="388"/>
                  </a:cubicBezTo>
                  <a:cubicBezTo>
                    <a:pt x="405" y="386"/>
                    <a:pt x="405" y="384"/>
                    <a:pt x="405" y="382"/>
                  </a:cubicBezTo>
                  <a:close/>
                  <a:moveTo>
                    <a:pt x="1891" y="391"/>
                  </a:moveTo>
                  <a:cubicBezTo>
                    <a:pt x="1892" y="387"/>
                    <a:pt x="1888" y="388"/>
                    <a:pt x="1890" y="383"/>
                  </a:cubicBezTo>
                  <a:cubicBezTo>
                    <a:pt x="1892" y="383"/>
                    <a:pt x="1895" y="383"/>
                    <a:pt x="1898" y="383"/>
                  </a:cubicBezTo>
                  <a:cubicBezTo>
                    <a:pt x="1898" y="385"/>
                    <a:pt x="1898" y="387"/>
                    <a:pt x="1898" y="390"/>
                  </a:cubicBezTo>
                  <a:cubicBezTo>
                    <a:pt x="1907" y="385"/>
                    <a:pt x="1898" y="393"/>
                    <a:pt x="1891" y="391"/>
                  </a:cubicBezTo>
                  <a:close/>
                  <a:moveTo>
                    <a:pt x="176" y="385"/>
                  </a:moveTo>
                  <a:cubicBezTo>
                    <a:pt x="177" y="385"/>
                    <a:pt x="179" y="385"/>
                    <a:pt x="181" y="385"/>
                  </a:cubicBezTo>
                  <a:cubicBezTo>
                    <a:pt x="178" y="386"/>
                    <a:pt x="181" y="393"/>
                    <a:pt x="176" y="391"/>
                  </a:cubicBezTo>
                  <a:cubicBezTo>
                    <a:pt x="176" y="389"/>
                    <a:pt x="176" y="387"/>
                    <a:pt x="176" y="385"/>
                  </a:cubicBezTo>
                  <a:close/>
                  <a:moveTo>
                    <a:pt x="1849" y="386"/>
                  </a:moveTo>
                  <a:cubicBezTo>
                    <a:pt x="1850" y="391"/>
                    <a:pt x="1846" y="390"/>
                    <a:pt x="1847" y="394"/>
                  </a:cubicBezTo>
                  <a:cubicBezTo>
                    <a:pt x="1844" y="393"/>
                    <a:pt x="1842" y="392"/>
                    <a:pt x="1842" y="388"/>
                  </a:cubicBezTo>
                  <a:cubicBezTo>
                    <a:pt x="1844" y="387"/>
                    <a:pt x="1846" y="386"/>
                    <a:pt x="1849" y="386"/>
                  </a:cubicBezTo>
                  <a:close/>
                  <a:moveTo>
                    <a:pt x="188" y="397"/>
                  </a:moveTo>
                  <a:cubicBezTo>
                    <a:pt x="188" y="397"/>
                    <a:pt x="190" y="388"/>
                    <a:pt x="186" y="388"/>
                  </a:cubicBezTo>
                  <a:cubicBezTo>
                    <a:pt x="186" y="394"/>
                    <a:pt x="186" y="401"/>
                    <a:pt x="188" y="397"/>
                  </a:cubicBezTo>
                  <a:close/>
                  <a:moveTo>
                    <a:pt x="1692" y="390"/>
                  </a:moveTo>
                  <a:cubicBezTo>
                    <a:pt x="1695" y="398"/>
                    <a:pt x="1678" y="398"/>
                    <a:pt x="1680" y="391"/>
                  </a:cubicBezTo>
                  <a:cubicBezTo>
                    <a:pt x="1682" y="389"/>
                    <a:pt x="1687" y="390"/>
                    <a:pt x="1692" y="390"/>
                  </a:cubicBezTo>
                  <a:close/>
                  <a:moveTo>
                    <a:pt x="142" y="397"/>
                  </a:moveTo>
                  <a:cubicBezTo>
                    <a:pt x="144" y="399"/>
                    <a:pt x="141" y="403"/>
                    <a:pt x="147" y="397"/>
                  </a:cubicBezTo>
                  <a:cubicBezTo>
                    <a:pt x="152" y="400"/>
                    <a:pt x="145" y="405"/>
                    <a:pt x="141" y="404"/>
                  </a:cubicBezTo>
                  <a:cubicBezTo>
                    <a:pt x="141" y="400"/>
                    <a:pt x="138" y="401"/>
                    <a:pt x="136" y="401"/>
                  </a:cubicBezTo>
                  <a:cubicBezTo>
                    <a:pt x="134" y="396"/>
                    <a:pt x="143" y="402"/>
                    <a:pt x="142" y="397"/>
                  </a:cubicBezTo>
                  <a:close/>
                  <a:moveTo>
                    <a:pt x="1742" y="404"/>
                  </a:moveTo>
                  <a:cubicBezTo>
                    <a:pt x="1739" y="406"/>
                    <a:pt x="1730" y="406"/>
                    <a:pt x="1727" y="404"/>
                  </a:cubicBezTo>
                  <a:cubicBezTo>
                    <a:pt x="1730" y="398"/>
                    <a:pt x="1741" y="395"/>
                    <a:pt x="1742" y="404"/>
                  </a:cubicBezTo>
                  <a:close/>
                  <a:moveTo>
                    <a:pt x="1611" y="399"/>
                  </a:moveTo>
                  <a:cubicBezTo>
                    <a:pt x="1613" y="400"/>
                    <a:pt x="1616" y="398"/>
                    <a:pt x="1618" y="399"/>
                  </a:cubicBezTo>
                  <a:cubicBezTo>
                    <a:pt x="1620" y="400"/>
                    <a:pt x="1619" y="402"/>
                    <a:pt x="1621" y="402"/>
                  </a:cubicBezTo>
                  <a:cubicBezTo>
                    <a:pt x="1619" y="406"/>
                    <a:pt x="1609" y="404"/>
                    <a:pt x="1611" y="399"/>
                  </a:cubicBezTo>
                  <a:close/>
                  <a:moveTo>
                    <a:pt x="215" y="409"/>
                  </a:moveTo>
                  <a:cubicBezTo>
                    <a:pt x="216" y="413"/>
                    <a:pt x="211" y="410"/>
                    <a:pt x="210" y="412"/>
                  </a:cubicBezTo>
                  <a:cubicBezTo>
                    <a:pt x="208" y="413"/>
                    <a:pt x="209" y="412"/>
                    <a:pt x="208" y="412"/>
                  </a:cubicBezTo>
                  <a:cubicBezTo>
                    <a:pt x="205" y="411"/>
                    <a:pt x="203" y="412"/>
                    <a:pt x="202" y="410"/>
                  </a:cubicBezTo>
                  <a:cubicBezTo>
                    <a:pt x="203" y="404"/>
                    <a:pt x="208" y="410"/>
                    <a:pt x="215" y="409"/>
                  </a:cubicBezTo>
                  <a:close/>
                  <a:moveTo>
                    <a:pt x="317" y="407"/>
                  </a:moveTo>
                  <a:cubicBezTo>
                    <a:pt x="323" y="407"/>
                    <a:pt x="328" y="407"/>
                    <a:pt x="334" y="407"/>
                  </a:cubicBezTo>
                  <a:cubicBezTo>
                    <a:pt x="334" y="410"/>
                    <a:pt x="336" y="410"/>
                    <a:pt x="336" y="413"/>
                  </a:cubicBezTo>
                  <a:cubicBezTo>
                    <a:pt x="333" y="413"/>
                    <a:pt x="330" y="413"/>
                    <a:pt x="327" y="413"/>
                  </a:cubicBezTo>
                  <a:cubicBezTo>
                    <a:pt x="328" y="417"/>
                    <a:pt x="335" y="414"/>
                    <a:pt x="336" y="417"/>
                  </a:cubicBezTo>
                  <a:cubicBezTo>
                    <a:pt x="336" y="423"/>
                    <a:pt x="330" y="415"/>
                    <a:pt x="328" y="420"/>
                  </a:cubicBezTo>
                  <a:cubicBezTo>
                    <a:pt x="326" y="420"/>
                    <a:pt x="327" y="417"/>
                    <a:pt x="326" y="417"/>
                  </a:cubicBezTo>
                  <a:cubicBezTo>
                    <a:pt x="323" y="413"/>
                    <a:pt x="318" y="412"/>
                    <a:pt x="317" y="407"/>
                  </a:cubicBezTo>
                  <a:close/>
                  <a:moveTo>
                    <a:pt x="1841" y="409"/>
                  </a:moveTo>
                  <a:cubicBezTo>
                    <a:pt x="1843" y="409"/>
                    <a:pt x="1845" y="409"/>
                    <a:pt x="1846" y="409"/>
                  </a:cubicBezTo>
                  <a:cubicBezTo>
                    <a:pt x="1846" y="410"/>
                    <a:pt x="1846" y="411"/>
                    <a:pt x="1846" y="412"/>
                  </a:cubicBezTo>
                  <a:cubicBezTo>
                    <a:pt x="1845" y="412"/>
                    <a:pt x="1843" y="412"/>
                    <a:pt x="1841" y="412"/>
                  </a:cubicBezTo>
                  <a:cubicBezTo>
                    <a:pt x="1841" y="411"/>
                    <a:pt x="1841" y="410"/>
                    <a:pt x="1841" y="409"/>
                  </a:cubicBezTo>
                  <a:close/>
                  <a:moveTo>
                    <a:pt x="1907" y="413"/>
                  </a:moveTo>
                  <a:cubicBezTo>
                    <a:pt x="1910" y="412"/>
                    <a:pt x="1912" y="415"/>
                    <a:pt x="1915" y="415"/>
                  </a:cubicBezTo>
                  <a:cubicBezTo>
                    <a:pt x="1918" y="415"/>
                    <a:pt x="1922" y="411"/>
                    <a:pt x="1924" y="415"/>
                  </a:cubicBezTo>
                  <a:cubicBezTo>
                    <a:pt x="1926" y="422"/>
                    <a:pt x="1912" y="415"/>
                    <a:pt x="1911" y="420"/>
                  </a:cubicBezTo>
                  <a:cubicBezTo>
                    <a:pt x="1910" y="418"/>
                    <a:pt x="1908" y="418"/>
                    <a:pt x="1905" y="418"/>
                  </a:cubicBezTo>
                  <a:cubicBezTo>
                    <a:pt x="1906" y="417"/>
                    <a:pt x="1907" y="416"/>
                    <a:pt x="1907" y="413"/>
                  </a:cubicBezTo>
                  <a:close/>
                  <a:moveTo>
                    <a:pt x="1839" y="420"/>
                  </a:moveTo>
                  <a:cubicBezTo>
                    <a:pt x="1844" y="424"/>
                    <a:pt x="1851" y="419"/>
                    <a:pt x="1853" y="415"/>
                  </a:cubicBezTo>
                  <a:cubicBezTo>
                    <a:pt x="1847" y="415"/>
                    <a:pt x="1840" y="414"/>
                    <a:pt x="1839" y="420"/>
                  </a:cubicBezTo>
                  <a:close/>
                  <a:moveTo>
                    <a:pt x="351" y="420"/>
                  </a:moveTo>
                  <a:cubicBezTo>
                    <a:pt x="353" y="420"/>
                    <a:pt x="354" y="422"/>
                    <a:pt x="354" y="424"/>
                  </a:cubicBezTo>
                  <a:cubicBezTo>
                    <a:pt x="349" y="426"/>
                    <a:pt x="350" y="425"/>
                    <a:pt x="344" y="424"/>
                  </a:cubicBezTo>
                  <a:cubicBezTo>
                    <a:pt x="344" y="423"/>
                    <a:pt x="347" y="423"/>
                    <a:pt x="349" y="423"/>
                  </a:cubicBezTo>
                  <a:cubicBezTo>
                    <a:pt x="351" y="423"/>
                    <a:pt x="350" y="421"/>
                    <a:pt x="351" y="420"/>
                  </a:cubicBezTo>
                  <a:close/>
                  <a:moveTo>
                    <a:pt x="142" y="423"/>
                  </a:moveTo>
                  <a:cubicBezTo>
                    <a:pt x="147" y="428"/>
                    <a:pt x="146" y="417"/>
                    <a:pt x="142" y="423"/>
                  </a:cubicBezTo>
                  <a:close/>
                  <a:moveTo>
                    <a:pt x="1919" y="421"/>
                  </a:moveTo>
                  <a:cubicBezTo>
                    <a:pt x="1918" y="423"/>
                    <a:pt x="1918" y="424"/>
                    <a:pt x="1918" y="426"/>
                  </a:cubicBezTo>
                  <a:cubicBezTo>
                    <a:pt x="1919" y="426"/>
                    <a:pt x="1920" y="426"/>
                    <a:pt x="1921" y="424"/>
                  </a:cubicBezTo>
                  <a:cubicBezTo>
                    <a:pt x="1922" y="422"/>
                    <a:pt x="1923" y="424"/>
                    <a:pt x="1922" y="426"/>
                  </a:cubicBezTo>
                  <a:cubicBezTo>
                    <a:pt x="1921" y="427"/>
                    <a:pt x="1920" y="428"/>
                    <a:pt x="1917" y="428"/>
                  </a:cubicBezTo>
                  <a:cubicBezTo>
                    <a:pt x="1915" y="425"/>
                    <a:pt x="1912" y="421"/>
                    <a:pt x="1919" y="421"/>
                  </a:cubicBezTo>
                  <a:close/>
                  <a:moveTo>
                    <a:pt x="1916" y="428"/>
                  </a:moveTo>
                  <a:cubicBezTo>
                    <a:pt x="1911" y="433"/>
                    <a:pt x="1904" y="426"/>
                    <a:pt x="1905" y="421"/>
                  </a:cubicBezTo>
                  <a:cubicBezTo>
                    <a:pt x="1908" y="421"/>
                    <a:pt x="1911" y="421"/>
                    <a:pt x="1914" y="421"/>
                  </a:cubicBezTo>
                  <a:cubicBezTo>
                    <a:pt x="1912" y="423"/>
                    <a:pt x="1913" y="426"/>
                    <a:pt x="1916" y="428"/>
                  </a:cubicBezTo>
                  <a:close/>
                  <a:moveTo>
                    <a:pt x="1887" y="426"/>
                  </a:moveTo>
                  <a:cubicBezTo>
                    <a:pt x="1889" y="426"/>
                    <a:pt x="1895" y="428"/>
                    <a:pt x="1893" y="423"/>
                  </a:cubicBezTo>
                  <a:cubicBezTo>
                    <a:pt x="1889" y="422"/>
                    <a:pt x="1887" y="423"/>
                    <a:pt x="1887" y="426"/>
                  </a:cubicBezTo>
                  <a:close/>
                  <a:moveTo>
                    <a:pt x="1926" y="428"/>
                  </a:moveTo>
                  <a:cubicBezTo>
                    <a:pt x="1930" y="428"/>
                    <a:pt x="1934" y="427"/>
                    <a:pt x="1936" y="424"/>
                  </a:cubicBezTo>
                  <a:cubicBezTo>
                    <a:pt x="1931" y="424"/>
                    <a:pt x="1927" y="425"/>
                    <a:pt x="1926" y="428"/>
                  </a:cubicBezTo>
                  <a:close/>
                  <a:moveTo>
                    <a:pt x="1974" y="447"/>
                  </a:moveTo>
                  <a:cubicBezTo>
                    <a:pt x="1973" y="452"/>
                    <a:pt x="1966" y="451"/>
                    <a:pt x="1961" y="451"/>
                  </a:cubicBezTo>
                  <a:cubicBezTo>
                    <a:pt x="1960" y="448"/>
                    <a:pt x="1963" y="448"/>
                    <a:pt x="1966" y="448"/>
                  </a:cubicBezTo>
                  <a:cubicBezTo>
                    <a:pt x="1968" y="448"/>
                    <a:pt x="1972" y="442"/>
                    <a:pt x="1974" y="447"/>
                  </a:cubicBezTo>
                  <a:close/>
                  <a:moveTo>
                    <a:pt x="1894" y="450"/>
                  </a:moveTo>
                  <a:cubicBezTo>
                    <a:pt x="1897" y="450"/>
                    <a:pt x="1898" y="449"/>
                    <a:pt x="1899" y="447"/>
                  </a:cubicBezTo>
                  <a:cubicBezTo>
                    <a:pt x="1896" y="447"/>
                    <a:pt x="1893" y="446"/>
                    <a:pt x="1894" y="450"/>
                  </a:cubicBezTo>
                  <a:close/>
                  <a:moveTo>
                    <a:pt x="262" y="458"/>
                  </a:moveTo>
                  <a:cubicBezTo>
                    <a:pt x="263" y="458"/>
                    <a:pt x="265" y="458"/>
                    <a:pt x="266" y="458"/>
                  </a:cubicBezTo>
                  <a:cubicBezTo>
                    <a:pt x="266" y="459"/>
                    <a:pt x="266" y="460"/>
                    <a:pt x="266" y="461"/>
                  </a:cubicBezTo>
                  <a:cubicBezTo>
                    <a:pt x="265" y="461"/>
                    <a:pt x="264" y="461"/>
                    <a:pt x="263" y="461"/>
                  </a:cubicBezTo>
                  <a:cubicBezTo>
                    <a:pt x="262" y="460"/>
                    <a:pt x="262" y="459"/>
                    <a:pt x="262" y="458"/>
                  </a:cubicBezTo>
                  <a:close/>
                  <a:moveTo>
                    <a:pt x="363" y="485"/>
                  </a:moveTo>
                  <a:cubicBezTo>
                    <a:pt x="366" y="484"/>
                    <a:pt x="365" y="492"/>
                    <a:pt x="361" y="489"/>
                  </a:cubicBezTo>
                  <a:cubicBezTo>
                    <a:pt x="361" y="488"/>
                    <a:pt x="361" y="487"/>
                    <a:pt x="361" y="486"/>
                  </a:cubicBezTo>
                  <a:cubicBezTo>
                    <a:pt x="363" y="487"/>
                    <a:pt x="363" y="486"/>
                    <a:pt x="363" y="485"/>
                  </a:cubicBezTo>
                  <a:close/>
                  <a:moveTo>
                    <a:pt x="1878" y="485"/>
                  </a:moveTo>
                  <a:cubicBezTo>
                    <a:pt x="1879" y="485"/>
                    <a:pt x="1880" y="485"/>
                    <a:pt x="1881" y="485"/>
                  </a:cubicBezTo>
                  <a:cubicBezTo>
                    <a:pt x="1881" y="486"/>
                    <a:pt x="1881" y="487"/>
                    <a:pt x="1881" y="488"/>
                  </a:cubicBezTo>
                  <a:cubicBezTo>
                    <a:pt x="1880" y="488"/>
                    <a:pt x="1879" y="488"/>
                    <a:pt x="1878" y="488"/>
                  </a:cubicBezTo>
                  <a:cubicBezTo>
                    <a:pt x="1878" y="487"/>
                    <a:pt x="1878" y="486"/>
                    <a:pt x="1878" y="485"/>
                  </a:cubicBezTo>
                  <a:close/>
                  <a:moveTo>
                    <a:pt x="269" y="493"/>
                  </a:moveTo>
                  <a:cubicBezTo>
                    <a:pt x="269" y="499"/>
                    <a:pt x="261" y="501"/>
                    <a:pt x="258" y="499"/>
                  </a:cubicBezTo>
                  <a:cubicBezTo>
                    <a:pt x="256" y="492"/>
                    <a:pt x="265" y="489"/>
                    <a:pt x="269" y="493"/>
                  </a:cubicBezTo>
                  <a:close/>
                  <a:moveTo>
                    <a:pt x="194" y="493"/>
                  </a:moveTo>
                  <a:cubicBezTo>
                    <a:pt x="198" y="492"/>
                    <a:pt x="198" y="496"/>
                    <a:pt x="202" y="494"/>
                  </a:cubicBezTo>
                  <a:cubicBezTo>
                    <a:pt x="202" y="496"/>
                    <a:pt x="200" y="495"/>
                    <a:pt x="199" y="496"/>
                  </a:cubicBezTo>
                  <a:cubicBezTo>
                    <a:pt x="200" y="499"/>
                    <a:pt x="199" y="501"/>
                    <a:pt x="196" y="501"/>
                  </a:cubicBezTo>
                  <a:cubicBezTo>
                    <a:pt x="197" y="496"/>
                    <a:pt x="193" y="496"/>
                    <a:pt x="194" y="493"/>
                  </a:cubicBezTo>
                  <a:close/>
                  <a:moveTo>
                    <a:pt x="218" y="494"/>
                  </a:moveTo>
                  <a:cubicBezTo>
                    <a:pt x="220" y="494"/>
                    <a:pt x="221" y="494"/>
                    <a:pt x="222" y="494"/>
                  </a:cubicBezTo>
                  <a:cubicBezTo>
                    <a:pt x="222" y="495"/>
                    <a:pt x="222" y="496"/>
                    <a:pt x="222" y="497"/>
                  </a:cubicBezTo>
                  <a:cubicBezTo>
                    <a:pt x="221" y="497"/>
                    <a:pt x="220" y="497"/>
                    <a:pt x="219" y="497"/>
                  </a:cubicBezTo>
                  <a:cubicBezTo>
                    <a:pt x="219" y="496"/>
                    <a:pt x="218" y="495"/>
                    <a:pt x="218" y="494"/>
                  </a:cubicBezTo>
                  <a:close/>
                  <a:moveTo>
                    <a:pt x="261" y="508"/>
                  </a:moveTo>
                  <a:cubicBezTo>
                    <a:pt x="261" y="504"/>
                    <a:pt x="262" y="502"/>
                    <a:pt x="266" y="502"/>
                  </a:cubicBezTo>
                  <a:cubicBezTo>
                    <a:pt x="265" y="507"/>
                    <a:pt x="263" y="509"/>
                    <a:pt x="269" y="507"/>
                  </a:cubicBezTo>
                  <a:cubicBezTo>
                    <a:pt x="268" y="512"/>
                    <a:pt x="265" y="509"/>
                    <a:pt x="261" y="508"/>
                  </a:cubicBezTo>
                  <a:close/>
                  <a:moveTo>
                    <a:pt x="315" y="508"/>
                  </a:moveTo>
                  <a:cubicBezTo>
                    <a:pt x="311" y="508"/>
                    <a:pt x="307" y="508"/>
                    <a:pt x="305" y="505"/>
                  </a:cubicBezTo>
                  <a:cubicBezTo>
                    <a:pt x="304" y="499"/>
                    <a:pt x="319" y="501"/>
                    <a:pt x="315" y="508"/>
                  </a:cubicBezTo>
                  <a:close/>
                  <a:moveTo>
                    <a:pt x="137" y="523"/>
                  </a:moveTo>
                  <a:cubicBezTo>
                    <a:pt x="137" y="521"/>
                    <a:pt x="135" y="522"/>
                    <a:pt x="134" y="521"/>
                  </a:cubicBezTo>
                  <a:cubicBezTo>
                    <a:pt x="134" y="519"/>
                    <a:pt x="136" y="520"/>
                    <a:pt x="138" y="520"/>
                  </a:cubicBezTo>
                  <a:cubicBezTo>
                    <a:pt x="140" y="525"/>
                    <a:pt x="130" y="527"/>
                    <a:pt x="137" y="529"/>
                  </a:cubicBezTo>
                  <a:cubicBezTo>
                    <a:pt x="136" y="534"/>
                    <a:pt x="133" y="527"/>
                    <a:pt x="131" y="528"/>
                  </a:cubicBezTo>
                  <a:cubicBezTo>
                    <a:pt x="132" y="525"/>
                    <a:pt x="133" y="522"/>
                    <a:pt x="137" y="523"/>
                  </a:cubicBezTo>
                  <a:close/>
                  <a:moveTo>
                    <a:pt x="124" y="521"/>
                  </a:moveTo>
                  <a:cubicBezTo>
                    <a:pt x="125" y="521"/>
                    <a:pt x="127" y="521"/>
                    <a:pt x="129" y="521"/>
                  </a:cubicBezTo>
                  <a:cubicBezTo>
                    <a:pt x="129" y="523"/>
                    <a:pt x="129" y="524"/>
                    <a:pt x="129" y="526"/>
                  </a:cubicBezTo>
                  <a:cubicBezTo>
                    <a:pt x="127" y="526"/>
                    <a:pt x="125" y="526"/>
                    <a:pt x="122" y="526"/>
                  </a:cubicBezTo>
                  <a:cubicBezTo>
                    <a:pt x="123" y="525"/>
                    <a:pt x="124" y="523"/>
                    <a:pt x="124" y="521"/>
                  </a:cubicBezTo>
                  <a:close/>
                  <a:moveTo>
                    <a:pt x="200" y="526"/>
                  </a:moveTo>
                  <a:cubicBezTo>
                    <a:pt x="200" y="526"/>
                    <a:pt x="200" y="524"/>
                    <a:pt x="200" y="524"/>
                  </a:cubicBezTo>
                  <a:cubicBezTo>
                    <a:pt x="205" y="528"/>
                    <a:pt x="197" y="528"/>
                    <a:pt x="196" y="528"/>
                  </a:cubicBezTo>
                  <a:cubicBezTo>
                    <a:pt x="196" y="528"/>
                    <a:pt x="197" y="524"/>
                    <a:pt x="197" y="524"/>
                  </a:cubicBezTo>
                  <a:cubicBezTo>
                    <a:pt x="198" y="524"/>
                    <a:pt x="199" y="526"/>
                    <a:pt x="200" y="526"/>
                  </a:cubicBezTo>
                  <a:close/>
                  <a:moveTo>
                    <a:pt x="215" y="526"/>
                  </a:moveTo>
                  <a:cubicBezTo>
                    <a:pt x="211" y="523"/>
                    <a:pt x="218" y="526"/>
                    <a:pt x="220" y="526"/>
                  </a:cubicBezTo>
                  <a:cubicBezTo>
                    <a:pt x="220" y="528"/>
                    <a:pt x="219" y="532"/>
                    <a:pt x="222" y="532"/>
                  </a:cubicBezTo>
                  <a:cubicBezTo>
                    <a:pt x="221" y="537"/>
                    <a:pt x="218" y="531"/>
                    <a:pt x="215" y="532"/>
                  </a:cubicBezTo>
                  <a:cubicBezTo>
                    <a:pt x="215" y="530"/>
                    <a:pt x="217" y="530"/>
                    <a:pt x="217" y="528"/>
                  </a:cubicBezTo>
                  <a:cubicBezTo>
                    <a:pt x="217" y="526"/>
                    <a:pt x="216" y="526"/>
                    <a:pt x="215" y="526"/>
                  </a:cubicBezTo>
                  <a:close/>
                  <a:moveTo>
                    <a:pt x="354" y="547"/>
                  </a:moveTo>
                  <a:cubicBezTo>
                    <a:pt x="355" y="551"/>
                    <a:pt x="357" y="545"/>
                    <a:pt x="360" y="547"/>
                  </a:cubicBezTo>
                  <a:cubicBezTo>
                    <a:pt x="363" y="552"/>
                    <a:pt x="361" y="554"/>
                    <a:pt x="361" y="559"/>
                  </a:cubicBezTo>
                  <a:cubicBezTo>
                    <a:pt x="360" y="565"/>
                    <a:pt x="357" y="553"/>
                    <a:pt x="361" y="554"/>
                  </a:cubicBezTo>
                  <a:cubicBezTo>
                    <a:pt x="359" y="552"/>
                    <a:pt x="355" y="552"/>
                    <a:pt x="352" y="550"/>
                  </a:cubicBezTo>
                  <a:cubicBezTo>
                    <a:pt x="350" y="548"/>
                    <a:pt x="349" y="548"/>
                    <a:pt x="344" y="550"/>
                  </a:cubicBezTo>
                  <a:cubicBezTo>
                    <a:pt x="342" y="550"/>
                    <a:pt x="343" y="553"/>
                    <a:pt x="343" y="554"/>
                  </a:cubicBezTo>
                  <a:cubicBezTo>
                    <a:pt x="341" y="555"/>
                    <a:pt x="338" y="548"/>
                    <a:pt x="336" y="553"/>
                  </a:cubicBezTo>
                  <a:cubicBezTo>
                    <a:pt x="334" y="552"/>
                    <a:pt x="334" y="550"/>
                    <a:pt x="336" y="550"/>
                  </a:cubicBezTo>
                  <a:cubicBezTo>
                    <a:pt x="334" y="549"/>
                    <a:pt x="336" y="546"/>
                    <a:pt x="336" y="547"/>
                  </a:cubicBezTo>
                  <a:cubicBezTo>
                    <a:pt x="335" y="545"/>
                    <a:pt x="334" y="545"/>
                    <a:pt x="333" y="543"/>
                  </a:cubicBezTo>
                  <a:cubicBezTo>
                    <a:pt x="332" y="543"/>
                    <a:pt x="333" y="541"/>
                    <a:pt x="332" y="540"/>
                  </a:cubicBezTo>
                  <a:cubicBezTo>
                    <a:pt x="331" y="539"/>
                    <a:pt x="331" y="537"/>
                    <a:pt x="329" y="534"/>
                  </a:cubicBezTo>
                  <a:cubicBezTo>
                    <a:pt x="328" y="534"/>
                    <a:pt x="327" y="534"/>
                    <a:pt x="327" y="535"/>
                  </a:cubicBezTo>
                  <a:cubicBezTo>
                    <a:pt x="323" y="533"/>
                    <a:pt x="333" y="531"/>
                    <a:pt x="337" y="532"/>
                  </a:cubicBezTo>
                  <a:cubicBezTo>
                    <a:pt x="337" y="535"/>
                    <a:pt x="339" y="540"/>
                    <a:pt x="334" y="539"/>
                  </a:cubicBezTo>
                  <a:cubicBezTo>
                    <a:pt x="337" y="542"/>
                    <a:pt x="338" y="537"/>
                    <a:pt x="342" y="540"/>
                  </a:cubicBezTo>
                  <a:cubicBezTo>
                    <a:pt x="342" y="539"/>
                    <a:pt x="340" y="539"/>
                    <a:pt x="339" y="539"/>
                  </a:cubicBezTo>
                  <a:cubicBezTo>
                    <a:pt x="342" y="536"/>
                    <a:pt x="339" y="533"/>
                    <a:pt x="339" y="529"/>
                  </a:cubicBezTo>
                  <a:cubicBezTo>
                    <a:pt x="342" y="527"/>
                    <a:pt x="341" y="532"/>
                    <a:pt x="342" y="532"/>
                  </a:cubicBezTo>
                  <a:cubicBezTo>
                    <a:pt x="344" y="534"/>
                    <a:pt x="347" y="532"/>
                    <a:pt x="348" y="534"/>
                  </a:cubicBezTo>
                  <a:cubicBezTo>
                    <a:pt x="349" y="537"/>
                    <a:pt x="347" y="537"/>
                    <a:pt x="347" y="540"/>
                  </a:cubicBezTo>
                  <a:cubicBezTo>
                    <a:pt x="348" y="542"/>
                    <a:pt x="351" y="542"/>
                    <a:pt x="351" y="545"/>
                  </a:cubicBezTo>
                  <a:cubicBezTo>
                    <a:pt x="354" y="546"/>
                    <a:pt x="354" y="542"/>
                    <a:pt x="359" y="543"/>
                  </a:cubicBezTo>
                  <a:cubicBezTo>
                    <a:pt x="358" y="545"/>
                    <a:pt x="357" y="547"/>
                    <a:pt x="354" y="547"/>
                  </a:cubicBezTo>
                  <a:close/>
                  <a:moveTo>
                    <a:pt x="131" y="532"/>
                  </a:moveTo>
                  <a:cubicBezTo>
                    <a:pt x="131" y="533"/>
                    <a:pt x="135" y="535"/>
                    <a:pt x="136" y="535"/>
                  </a:cubicBezTo>
                  <a:cubicBezTo>
                    <a:pt x="136" y="530"/>
                    <a:pt x="130" y="530"/>
                    <a:pt x="131" y="532"/>
                  </a:cubicBezTo>
                  <a:close/>
                  <a:moveTo>
                    <a:pt x="197" y="532"/>
                  </a:moveTo>
                  <a:cubicBezTo>
                    <a:pt x="199" y="532"/>
                    <a:pt x="201" y="532"/>
                    <a:pt x="202" y="532"/>
                  </a:cubicBezTo>
                  <a:cubicBezTo>
                    <a:pt x="202" y="533"/>
                    <a:pt x="202" y="534"/>
                    <a:pt x="202" y="535"/>
                  </a:cubicBezTo>
                  <a:cubicBezTo>
                    <a:pt x="201" y="535"/>
                    <a:pt x="199" y="535"/>
                    <a:pt x="198" y="535"/>
                  </a:cubicBezTo>
                  <a:cubicBezTo>
                    <a:pt x="198" y="534"/>
                    <a:pt x="197" y="533"/>
                    <a:pt x="197" y="532"/>
                  </a:cubicBezTo>
                  <a:close/>
                  <a:moveTo>
                    <a:pt x="287" y="539"/>
                  </a:moveTo>
                  <a:cubicBezTo>
                    <a:pt x="292" y="539"/>
                    <a:pt x="294" y="537"/>
                    <a:pt x="293" y="532"/>
                  </a:cubicBezTo>
                  <a:cubicBezTo>
                    <a:pt x="289" y="532"/>
                    <a:pt x="287" y="535"/>
                    <a:pt x="287" y="539"/>
                  </a:cubicBezTo>
                  <a:close/>
                  <a:moveTo>
                    <a:pt x="2043" y="534"/>
                  </a:moveTo>
                  <a:cubicBezTo>
                    <a:pt x="2044" y="534"/>
                    <a:pt x="2045" y="534"/>
                    <a:pt x="2046" y="534"/>
                  </a:cubicBezTo>
                  <a:cubicBezTo>
                    <a:pt x="2046" y="535"/>
                    <a:pt x="2046" y="536"/>
                    <a:pt x="2046" y="537"/>
                  </a:cubicBezTo>
                  <a:cubicBezTo>
                    <a:pt x="2045" y="537"/>
                    <a:pt x="2044" y="537"/>
                    <a:pt x="2043" y="537"/>
                  </a:cubicBezTo>
                  <a:cubicBezTo>
                    <a:pt x="2043" y="536"/>
                    <a:pt x="2043" y="535"/>
                    <a:pt x="2043" y="534"/>
                  </a:cubicBezTo>
                  <a:close/>
                  <a:moveTo>
                    <a:pt x="133" y="539"/>
                  </a:moveTo>
                  <a:cubicBezTo>
                    <a:pt x="134" y="539"/>
                    <a:pt x="135" y="539"/>
                    <a:pt x="136" y="539"/>
                  </a:cubicBezTo>
                  <a:cubicBezTo>
                    <a:pt x="137" y="542"/>
                    <a:pt x="134" y="542"/>
                    <a:pt x="131" y="542"/>
                  </a:cubicBezTo>
                  <a:cubicBezTo>
                    <a:pt x="132" y="540"/>
                    <a:pt x="133" y="540"/>
                    <a:pt x="133" y="539"/>
                  </a:cubicBezTo>
                  <a:close/>
                  <a:moveTo>
                    <a:pt x="271" y="540"/>
                  </a:moveTo>
                  <a:cubicBezTo>
                    <a:pt x="274" y="539"/>
                    <a:pt x="277" y="543"/>
                    <a:pt x="274" y="545"/>
                  </a:cubicBezTo>
                  <a:cubicBezTo>
                    <a:pt x="273" y="546"/>
                    <a:pt x="273" y="543"/>
                    <a:pt x="274" y="543"/>
                  </a:cubicBezTo>
                  <a:cubicBezTo>
                    <a:pt x="273" y="543"/>
                    <a:pt x="274" y="542"/>
                    <a:pt x="273" y="542"/>
                  </a:cubicBezTo>
                  <a:cubicBezTo>
                    <a:pt x="271" y="542"/>
                    <a:pt x="268" y="537"/>
                    <a:pt x="271" y="540"/>
                  </a:cubicBezTo>
                  <a:close/>
                  <a:moveTo>
                    <a:pt x="316" y="545"/>
                  </a:moveTo>
                  <a:cubicBezTo>
                    <a:pt x="316" y="542"/>
                    <a:pt x="318" y="537"/>
                    <a:pt x="313" y="539"/>
                  </a:cubicBezTo>
                  <a:cubicBezTo>
                    <a:pt x="313" y="542"/>
                    <a:pt x="314" y="544"/>
                    <a:pt x="316" y="545"/>
                  </a:cubicBezTo>
                  <a:close/>
                  <a:moveTo>
                    <a:pt x="206" y="543"/>
                  </a:moveTo>
                  <a:cubicBezTo>
                    <a:pt x="206" y="544"/>
                    <a:pt x="209" y="545"/>
                    <a:pt x="209" y="545"/>
                  </a:cubicBezTo>
                  <a:cubicBezTo>
                    <a:pt x="210" y="546"/>
                    <a:pt x="208" y="547"/>
                    <a:pt x="208" y="547"/>
                  </a:cubicBezTo>
                  <a:cubicBezTo>
                    <a:pt x="209" y="549"/>
                    <a:pt x="212" y="550"/>
                    <a:pt x="210" y="553"/>
                  </a:cubicBezTo>
                  <a:cubicBezTo>
                    <a:pt x="207" y="551"/>
                    <a:pt x="206" y="547"/>
                    <a:pt x="206" y="543"/>
                  </a:cubicBezTo>
                  <a:close/>
                  <a:moveTo>
                    <a:pt x="219" y="545"/>
                  </a:moveTo>
                  <a:cubicBezTo>
                    <a:pt x="219" y="543"/>
                    <a:pt x="223" y="544"/>
                    <a:pt x="226" y="543"/>
                  </a:cubicBezTo>
                  <a:cubicBezTo>
                    <a:pt x="226" y="544"/>
                    <a:pt x="226" y="545"/>
                    <a:pt x="226" y="547"/>
                  </a:cubicBezTo>
                  <a:cubicBezTo>
                    <a:pt x="224" y="546"/>
                    <a:pt x="224" y="547"/>
                    <a:pt x="224" y="548"/>
                  </a:cubicBezTo>
                  <a:cubicBezTo>
                    <a:pt x="222" y="547"/>
                    <a:pt x="222" y="544"/>
                    <a:pt x="219" y="545"/>
                  </a:cubicBezTo>
                  <a:close/>
                  <a:moveTo>
                    <a:pt x="260" y="561"/>
                  </a:moveTo>
                  <a:cubicBezTo>
                    <a:pt x="260" y="562"/>
                    <a:pt x="262" y="562"/>
                    <a:pt x="264" y="562"/>
                  </a:cubicBezTo>
                  <a:cubicBezTo>
                    <a:pt x="263" y="567"/>
                    <a:pt x="258" y="566"/>
                    <a:pt x="259" y="561"/>
                  </a:cubicBezTo>
                  <a:cubicBezTo>
                    <a:pt x="252" y="560"/>
                    <a:pt x="251" y="563"/>
                    <a:pt x="246" y="561"/>
                  </a:cubicBezTo>
                  <a:cubicBezTo>
                    <a:pt x="244" y="562"/>
                    <a:pt x="244" y="564"/>
                    <a:pt x="241" y="564"/>
                  </a:cubicBezTo>
                  <a:cubicBezTo>
                    <a:pt x="243" y="562"/>
                    <a:pt x="242" y="557"/>
                    <a:pt x="242" y="553"/>
                  </a:cubicBezTo>
                  <a:cubicBezTo>
                    <a:pt x="246" y="554"/>
                    <a:pt x="246" y="550"/>
                    <a:pt x="250" y="551"/>
                  </a:cubicBezTo>
                  <a:cubicBezTo>
                    <a:pt x="250" y="554"/>
                    <a:pt x="252" y="555"/>
                    <a:pt x="252" y="558"/>
                  </a:cubicBezTo>
                  <a:cubicBezTo>
                    <a:pt x="257" y="556"/>
                    <a:pt x="254" y="555"/>
                    <a:pt x="253" y="551"/>
                  </a:cubicBezTo>
                  <a:cubicBezTo>
                    <a:pt x="255" y="551"/>
                    <a:pt x="255" y="553"/>
                    <a:pt x="257" y="553"/>
                  </a:cubicBezTo>
                  <a:cubicBezTo>
                    <a:pt x="261" y="552"/>
                    <a:pt x="260" y="547"/>
                    <a:pt x="261" y="547"/>
                  </a:cubicBezTo>
                  <a:cubicBezTo>
                    <a:pt x="264" y="545"/>
                    <a:pt x="264" y="549"/>
                    <a:pt x="265" y="550"/>
                  </a:cubicBezTo>
                  <a:cubicBezTo>
                    <a:pt x="266" y="550"/>
                    <a:pt x="273" y="546"/>
                    <a:pt x="278" y="548"/>
                  </a:cubicBezTo>
                  <a:cubicBezTo>
                    <a:pt x="279" y="552"/>
                    <a:pt x="278" y="558"/>
                    <a:pt x="277" y="562"/>
                  </a:cubicBezTo>
                  <a:cubicBezTo>
                    <a:pt x="270" y="563"/>
                    <a:pt x="265" y="562"/>
                    <a:pt x="260" y="561"/>
                  </a:cubicBezTo>
                  <a:close/>
                  <a:moveTo>
                    <a:pt x="182" y="554"/>
                  </a:moveTo>
                  <a:cubicBezTo>
                    <a:pt x="184" y="552"/>
                    <a:pt x="184" y="549"/>
                    <a:pt x="188" y="550"/>
                  </a:cubicBezTo>
                  <a:cubicBezTo>
                    <a:pt x="187" y="551"/>
                    <a:pt x="186" y="554"/>
                    <a:pt x="189" y="554"/>
                  </a:cubicBezTo>
                  <a:cubicBezTo>
                    <a:pt x="190" y="557"/>
                    <a:pt x="185" y="557"/>
                    <a:pt x="184" y="559"/>
                  </a:cubicBezTo>
                  <a:cubicBezTo>
                    <a:pt x="183" y="561"/>
                    <a:pt x="185" y="564"/>
                    <a:pt x="183" y="564"/>
                  </a:cubicBezTo>
                  <a:cubicBezTo>
                    <a:pt x="182" y="564"/>
                    <a:pt x="181" y="564"/>
                    <a:pt x="179" y="564"/>
                  </a:cubicBezTo>
                  <a:cubicBezTo>
                    <a:pt x="179" y="562"/>
                    <a:pt x="179" y="560"/>
                    <a:pt x="179" y="558"/>
                  </a:cubicBezTo>
                  <a:cubicBezTo>
                    <a:pt x="183" y="561"/>
                    <a:pt x="184" y="557"/>
                    <a:pt x="187" y="556"/>
                  </a:cubicBezTo>
                  <a:cubicBezTo>
                    <a:pt x="187" y="554"/>
                    <a:pt x="184" y="555"/>
                    <a:pt x="182" y="554"/>
                  </a:cubicBezTo>
                  <a:close/>
                  <a:moveTo>
                    <a:pt x="208" y="559"/>
                  </a:moveTo>
                  <a:cubicBezTo>
                    <a:pt x="208" y="561"/>
                    <a:pt x="204" y="561"/>
                    <a:pt x="204" y="562"/>
                  </a:cubicBezTo>
                  <a:cubicBezTo>
                    <a:pt x="203" y="564"/>
                    <a:pt x="208" y="566"/>
                    <a:pt x="207" y="570"/>
                  </a:cubicBezTo>
                  <a:cubicBezTo>
                    <a:pt x="203" y="567"/>
                    <a:pt x="198" y="572"/>
                    <a:pt x="193" y="573"/>
                  </a:cubicBezTo>
                  <a:cubicBezTo>
                    <a:pt x="194" y="569"/>
                    <a:pt x="189" y="570"/>
                    <a:pt x="188" y="569"/>
                  </a:cubicBezTo>
                  <a:cubicBezTo>
                    <a:pt x="188" y="564"/>
                    <a:pt x="192" y="564"/>
                    <a:pt x="196" y="562"/>
                  </a:cubicBezTo>
                  <a:cubicBezTo>
                    <a:pt x="195" y="560"/>
                    <a:pt x="190" y="561"/>
                    <a:pt x="192" y="556"/>
                  </a:cubicBezTo>
                  <a:cubicBezTo>
                    <a:pt x="196" y="558"/>
                    <a:pt x="197" y="555"/>
                    <a:pt x="202" y="558"/>
                  </a:cubicBezTo>
                  <a:cubicBezTo>
                    <a:pt x="201" y="560"/>
                    <a:pt x="199" y="560"/>
                    <a:pt x="199" y="562"/>
                  </a:cubicBezTo>
                  <a:cubicBezTo>
                    <a:pt x="204" y="563"/>
                    <a:pt x="204" y="559"/>
                    <a:pt x="208" y="559"/>
                  </a:cubicBezTo>
                  <a:close/>
                  <a:moveTo>
                    <a:pt x="168" y="562"/>
                  </a:moveTo>
                  <a:cubicBezTo>
                    <a:pt x="170" y="564"/>
                    <a:pt x="173" y="565"/>
                    <a:pt x="173" y="569"/>
                  </a:cubicBezTo>
                  <a:cubicBezTo>
                    <a:pt x="171" y="569"/>
                    <a:pt x="169" y="569"/>
                    <a:pt x="167" y="569"/>
                  </a:cubicBezTo>
                  <a:cubicBezTo>
                    <a:pt x="168" y="567"/>
                    <a:pt x="168" y="565"/>
                    <a:pt x="168" y="562"/>
                  </a:cubicBezTo>
                  <a:close/>
                  <a:moveTo>
                    <a:pt x="279" y="570"/>
                  </a:moveTo>
                  <a:cubicBezTo>
                    <a:pt x="280" y="566"/>
                    <a:pt x="273" y="563"/>
                    <a:pt x="272" y="567"/>
                  </a:cubicBezTo>
                  <a:cubicBezTo>
                    <a:pt x="274" y="568"/>
                    <a:pt x="276" y="570"/>
                    <a:pt x="279" y="570"/>
                  </a:cubicBezTo>
                  <a:close/>
                  <a:moveTo>
                    <a:pt x="264" y="570"/>
                  </a:moveTo>
                  <a:cubicBezTo>
                    <a:pt x="267" y="570"/>
                    <a:pt x="267" y="578"/>
                    <a:pt x="263" y="575"/>
                  </a:cubicBezTo>
                  <a:cubicBezTo>
                    <a:pt x="263" y="574"/>
                    <a:pt x="262" y="573"/>
                    <a:pt x="262" y="572"/>
                  </a:cubicBezTo>
                  <a:cubicBezTo>
                    <a:pt x="264" y="572"/>
                    <a:pt x="264" y="571"/>
                    <a:pt x="264" y="570"/>
                  </a:cubicBezTo>
                  <a:close/>
                  <a:moveTo>
                    <a:pt x="188" y="583"/>
                  </a:moveTo>
                  <a:cubicBezTo>
                    <a:pt x="187" y="585"/>
                    <a:pt x="187" y="589"/>
                    <a:pt x="186" y="591"/>
                  </a:cubicBezTo>
                  <a:cubicBezTo>
                    <a:pt x="187" y="593"/>
                    <a:pt x="189" y="593"/>
                    <a:pt x="189" y="596"/>
                  </a:cubicBezTo>
                  <a:cubicBezTo>
                    <a:pt x="188" y="595"/>
                    <a:pt x="187" y="594"/>
                    <a:pt x="186" y="594"/>
                  </a:cubicBezTo>
                  <a:cubicBezTo>
                    <a:pt x="183" y="594"/>
                    <a:pt x="185" y="598"/>
                    <a:pt x="184" y="600"/>
                  </a:cubicBezTo>
                  <a:cubicBezTo>
                    <a:pt x="183" y="602"/>
                    <a:pt x="180" y="602"/>
                    <a:pt x="178" y="604"/>
                  </a:cubicBezTo>
                  <a:cubicBezTo>
                    <a:pt x="177" y="605"/>
                    <a:pt x="175" y="607"/>
                    <a:pt x="173" y="608"/>
                  </a:cubicBezTo>
                  <a:cubicBezTo>
                    <a:pt x="168" y="609"/>
                    <a:pt x="177" y="604"/>
                    <a:pt x="172" y="604"/>
                  </a:cubicBezTo>
                  <a:cubicBezTo>
                    <a:pt x="172" y="601"/>
                    <a:pt x="174" y="604"/>
                    <a:pt x="176" y="604"/>
                  </a:cubicBezTo>
                  <a:cubicBezTo>
                    <a:pt x="177" y="599"/>
                    <a:pt x="172" y="601"/>
                    <a:pt x="173" y="596"/>
                  </a:cubicBezTo>
                  <a:cubicBezTo>
                    <a:pt x="182" y="600"/>
                    <a:pt x="172" y="591"/>
                    <a:pt x="182" y="593"/>
                  </a:cubicBezTo>
                  <a:cubicBezTo>
                    <a:pt x="180" y="590"/>
                    <a:pt x="180" y="589"/>
                    <a:pt x="184" y="588"/>
                  </a:cubicBezTo>
                  <a:cubicBezTo>
                    <a:pt x="183" y="586"/>
                    <a:pt x="182" y="586"/>
                    <a:pt x="182" y="585"/>
                  </a:cubicBezTo>
                  <a:cubicBezTo>
                    <a:pt x="180" y="585"/>
                    <a:pt x="180" y="588"/>
                    <a:pt x="179" y="589"/>
                  </a:cubicBezTo>
                  <a:cubicBezTo>
                    <a:pt x="176" y="591"/>
                    <a:pt x="171" y="589"/>
                    <a:pt x="169" y="593"/>
                  </a:cubicBezTo>
                  <a:cubicBezTo>
                    <a:pt x="166" y="592"/>
                    <a:pt x="171" y="589"/>
                    <a:pt x="169" y="585"/>
                  </a:cubicBezTo>
                  <a:cubicBezTo>
                    <a:pt x="174" y="584"/>
                    <a:pt x="174" y="580"/>
                    <a:pt x="180" y="583"/>
                  </a:cubicBezTo>
                  <a:cubicBezTo>
                    <a:pt x="179" y="580"/>
                    <a:pt x="175" y="580"/>
                    <a:pt x="170" y="580"/>
                  </a:cubicBezTo>
                  <a:cubicBezTo>
                    <a:pt x="170" y="577"/>
                    <a:pt x="175" y="578"/>
                    <a:pt x="173" y="573"/>
                  </a:cubicBezTo>
                  <a:cubicBezTo>
                    <a:pt x="177" y="572"/>
                    <a:pt x="176" y="576"/>
                    <a:pt x="177" y="577"/>
                  </a:cubicBezTo>
                  <a:cubicBezTo>
                    <a:pt x="179" y="578"/>
                    <a:pt x="183" y="576"/>
                    <a:pt x="180" y="578"/>
                  </a:cubicBezTo>
                  <a:cubicBezTo>
                    <a:pt x="181" y="580"/>
                    <a:pt x="182" y="579"/>
                    <a:pt x="182" y="578"/>
                  </a:cubicBezTo>
                  <a:cubicBezTo>
                    <a:pt x="184" y="580"/>
                    <a:pt x="185" y="583"/>
                    <a:pt x="188" y="583"/>
                  </a:cubicBezTo>
                  <a:close/>
                  <a:moveTo>
                    <a:pt x="167" y="583"/>
                  </a:moveTo>
                  <a:cubicBezTo>
                    <a:pt x="169" y="583"/>
                    <a:pt x="168" y="574"/>
                    <a:pt x="166" y="580"/>
                  </a:cubicBezTo>
                  <a:cubicBezTo>
                    <a:pt x="165" y="581"/>
                    <a:pt x="166" y="583"/>
                    <a:pt x="167" y="583"/>
                  </a:cubicBezTo>
                  <a:close/>
                  <a:moveTo>
                    <a:pt x="1902" y="581"/>
                  </a:moveTo>
                  <a:cubicBezTo>
                    <a:pt x="1906" y="582"/>
                    <a:pt x="1910" y="582"/>
                    <a:pt x="1910" y="578"/>
                  </a:cubicBezTo>
                  <a:cubicBezTo>
                    <a:pt x="1907" y="579"/>
                    <a:pt x="1900" y="576"/>
                    <a:pt x="1902" y="581"/>
                  </a:cubicBezTo>
                  <a:close/>
                  <a:moveTo>
                    <a:pt x="153" y="586"/>
                  </a:moveTo>
                  <a:cubicBezTo>
                    <a:pt x="153" y="584"/>
                    <a:pt x="155" y="585"/>
                    <a:pt x="155" y="586"/>
                  </a:cubicBezTo>
                  <a:cubicBezTo>
                    <a:pt x="160" y="588"/>
                    <a:pt x="156" y="581"/>
                    <a:pt x="161" y="583"/>
                  </a:cubicBezTo>
                  <a:cubicBezTo>
                    <a:pt x="161" y="586"/>
                    <a:pt x="160" y="586"/>
                    <a:pt x="160" y="588"/>
                  </a:cubicBezTo>
                  <a:cubicBezTo>
                    <a:pt x="165" y="590"/>
                    <a:pt x="161" y="583"/>
                    <a:pt x="166" y="585"/>
                  </a:cubicBezTo>
                  <a:cubicBezTo>
                    <a:pt x="166" y="586"/>
                    <a:pt x="166" y="588"/>
                    <a:pt x="166" y="589"/>
                  </a:cubicBezTo>
                  <a:cubicBezTo>
                    <a:pt x="161" y="588"/>
                    <a:pt x="159" y="590"/>
                    <a:pt x="155" y="591"/>
                  </a:cubicBezTo>
                  <a:cubicBezTo>
                    <a:pt x="155" y="589"/>
                    <a:pt x="155" y="586"/>
                    <a:pt x="153" y="586"/>
                  </a:cubicBezTo>
                  <a:close/>
                  <a:moveTo>
                    <a:pt x="142" y="589"/>
                  </a:moveTo>
                  <a:cubicBezTo>
                    <a:pt x="143" y="591"/>
                    <a:pt x="151" y="589"/>
                    <a:pt x="145" y="586"/>
                  </a:cubicBezTo>
                  <a:cubicBezTo>
                    <a:pt x="146" y="587"/>
                    <a:pt x="141" y="589"/>
                    <a:pt x="142" y="589"/>
                  </a:cubicBezTo>
                  <a:close/>
                  <a:moveTo>
                    <a:pt x="154" y="599"/>
                  </a:moveTo>
                  <a:cubicBezTo>
                    <a:pt x="156" y="595"/>
                    <a:pt x="159" y="591"/>
                    <a:pt x="166" y="591"/>
                  </a:cubicBezTo>
                  <a:cubicBezTo>
                    <a:pt x="167" y="595"/>
                    <a:pt x="157" y="596"/>
                    <a:pt x="163" y="600"/>
                  </a:cubicBezTo>
                  <a:cubicBezTo>
                    <a:pt x="163" y="602"/>
                    <a:pt x="162" y="601"/>
                    <a:pt x="162" y="600"/>
                  </a:cubicBezTo>
                  <a:cubicBezTo>
                    <a:pt x="157" y="599"/>
                    <a:pt x="158" y="601"/>
                    <a:pt x="154" y="599"/>
                  </a:cubicBezTo>
                  <a:close/>
                  <a:moveTo>
                    <a:pt x="1974" y="607"/>
                  </a:moveTo>
                  <a:cubicBezTo>
                    <a:pt x="1976" y="609"/>
                    <a:pt x="1984" y="609"/>
                    <a:pt x="1983" y="604"/>
                  </a:cubicBezTo>
                  <a:cubicBezTo>
                    <a:pt x="1979" y="604"/>
                    <a:pt x="1974" y="603"/>
                    <a:pt x="1974" y="607"/>
                  </a:cubicBezTo>
                  <a:close/>
                  <a:moveTo>
                    <a:pt x="158" y="623"/>
                  </a:moveTo>
                  <a:cubicBezTo>
                    <a:pt x="159" y="623"/>
                    <a:pt x="160" y="623"/>
                    <a:pt x="161" y="623"/>
                  </a:cubicBezTo>
                  <a:cubicBezTo>
                    <a:pt x="161" y="624"/>
                    <a:pt x="161" y="625"/>
                    <a:pt x="161" y="626"/>
                  </a:cubicBezTo>
                  <a:cubicBezTo>
                    <a:pt x="160" y="626"/>
                    <a:pt x="159" y="626"/>
                    <a:pt x="158" y="626"/>
                  </a:cubicBezTo>
                  <a:cubicBezTo>
                    <a:pt x="158" y="625"/>
                    <a:pt x="158" y="624"/>
                    <a:pt x="158" y="623"/>
                  </a:cubicBezTo>
                  <a:close/>
                  <a:moveTo>
                    <a:pt x="1972" y="640"/>
                  </a:moveTo>
                  <a:cubicBezTo>
                    <a:pt x="1971" y="640"/>
                    <a:pt x="1970" y="639"/>
                    <a:pt x="1969" y="639"/>
                  </a:cubicBezTo>
                  <a:cubicBezTo>
                    <a:pt x="1964" y="642"/>
                    <a:pt x="1972" y="644"/>
                    <a:pt x="1972" y="640"/>
                  </a:cubicBezTo>
                  <a:close/>
                  <a:moveTo>
                    <a:pt x="46" y="677"/>
                  </a:moveTo>
                  <a:cubicBezTo>
                    <a:pt x="47" y="675"/>
                    <a:pt x="51" y="675"/>
                    <a:pt x="54" y="677"/>
                  </a:cubicBezTo>
                  <a:cubicBezTo>
                    <a:pt x="54" y="679"/>
                    <a:pt x="49" y="678"/>
                    <a:pt x="51" y="683"/>
                  </a:cubicBezTo>
                  <a:cubicBezTo>
                    <a:pt x="45" y="684"/>
                    <a:pt x="43" y="681"/>
                    <a:pt x="43" y="677"/>
                  </a:cubicBezTo>
                  <a:cubicBezTo>
                    <a:pt x="45" y="677"/>
                    <a:pt x="44" y="680"/>
                    <a:pt x="46" y="680"/>
                  </a:cubicBezTo>
                  <a:cubicBezTo>
                    <a:pt x="48" y="679"/>
                    <a:pt x="48" y="677"/>
                    <a:pt x="46" y="677"/>
                  </a:cubicBezTo>
                  <a:close/>
                  <a:moveTo>
                    <a:pt x="96" y="699"/>
                  </a:moveTo>
                  <a:cubicBezTo>
                    <a:pt x="95" y="697"/>
                    <a:pt x="94" y="695"/>
                    <a:pt x="92" y="694"/>
                  </a:cubicBezTo>
                  <a:cubicBezTo>
                    <a:pt x="92" y="696"/>
                    <a:pt x="95" y="703"/>
                    <a:pt x="96" y="699"/>
                  </a:cubicBezTo>
                  <a:close/>
                  <a:moveTo>
                    <a:pt x="61" y="715"/>
                  </a:moveTo>
                  <a:cubicBezTo>
                    <a:pt x="60" y="712"/>
                    <a:pt x="63" y="711"/>
                    <a:pt x="64" y="710"/>
                  </a:cubicBezTo>
                  <a:cubicBezTo>
                    <a:pt x="61" y="708"/>
                    <a:pt x="57" y="714"/>
                    <a:pt x="61" y="715"/>
                  </a:cubicBezTo>
                  <a:close/>
                  <a:moveTo>
                    <a:pt x="71" y="711"/>
                  </a:moveTo>
                  <a:cubicBezTo>
                    <a:pt x="72" y="711"/>
                    <a:pt x="73" y="711"/>
                    <a:pt x="74" y="711"/>
                  </a:cubicBezTo>
                  <a:cubicBezTo>
                    <a:pt x="74" y="713"/>
                    <a:pt x="74" y="714"/>
                    <a:pt x="74" y="715"/>
                  </a:cubicBezTo>
                  <a:cubicBezTo>
                    <a:pt x="73" y="715"/>
                    <a:pt x="72" y="715"/>
                    <a:pt x="71" y="715"/>
                  </a:cubicBezTo>
                  <a:cubicBezTo>
                    <a:pt x="71" y="714"/>
                    <a:pt x="71" y="713"/>
                    <a:pt x="71" y="711"/>
                  </a:cubicBezTo>
                  <a:close/>
                  <a:moveTo>
                    <a:pt x="1973" y="724"/>
                  </a:moveTo>
                  <a:cubicBezTo>
                    <a:pt x="1974" y="726"/>
                    <a:pt x="1969" y="729"/>
                    <a:pt x="1965" y="729"/>
                  </a:cubicBezTo>
                  <a:cubicBezTo>
                    <a:pt x="1963" y="729"/>
                    <a:pt x="1957" y="730"/>
                    <a:pt x="1959" y="726"/>
                  </a:cubicBezTo>
                  <a:cubicBezTo>
                    <a:pt x="1962" y="723"/>
                    <a:pt x="1968" y="724"/>
                    <a:pt x="1973" y="724"/>
                  </a:cubicBezTo>
                  <a:close/>
                  <a:moveTo>
                    <a:pt x="2034" y="727"/>
                  </a:moveTo>
                  <a:cubicBezTo>
                    <a:pt x="2034" y="724"/>
                    <a:pt x="2040" y="727"/>
                    <a:pt x="2043" y="726"/>
                  </a:cubicBezTo>
                  <a:cubicBezTo>
                    <a:pt x="2041" y="728"/>
                    <a:pt x="2041" y="730"/>
                    <a:pt x="2044" y="730"/>
                  </a:cubicBezTo>
                  <a:cubicBezTo>
                    <a:pt x="2041" y="735"/>
                    <a:pt x="2041" y="725"/>
                    <a:pt x="2034" y="727"/>
                  </a:cubicBezTo>
                  <a:close/>
                  <a:moveTo>
                    <a:pt x="294" y="735"/>
                  </a:moveTo>
                  <a:cubicBezTo>
                    <a:pt x="291" y="731"/>
                    <a:pt x="298" y="729"/>
                    <a:pt x="293" y="727"/>
                  </a:cubicBezTo>
                  <a:cubicBezTo>
                    <a:pt x="292" y="728"/>
                    <a:pt x="290" y="735"/>
                    <a:pt x="294" y="735"/>
                  </a:cubicBezTo>
                  <a:close/>
                  <a:moveTo>
                    <a:pt x="281" y="729"/>
                  </a:moveTo>
                  <a:cubicBezTo>
                    <a:pt x="282" y="729"/>
                    <a:pt x="284" y="729"/>
                    <a:pt x="285" y="729"/>
                  </a:cubicBezTo>
                  <a:cubicBezTo>
                    <a:pt x="285" y="730"/>
                    <a:pt x="285" y="731"/>
                    <a:pt x="285" y="732"/>
                  </a:cubicBezTo>
                  <a:cubicBezTo>
                    <a:pt x="284" y="732"/>
                    <a:pt x="282" y="732"/>
                    <a:pt x="281" y="732"/>
                  </a:cubicBezTo>
                  <a:cubicBezTo>
                    <a:pt x="281" y="731"/>
                    <a:pt x="281" y="730"/>
                    <a:pt x="281" y="729"/>
                  </a:cubicBezTo>
                  <a:close/>
                  <a:moveTo>
                    <a:pt x="99" y="730"/>
                  </a:moveTo>
                  <a:cubicBezTo>
                    <a:pt x="96" y="734"/>
                    <a:pt x="99" y="734"/>
                    <a:pt x="99" y="738"/>
                  </a:cubicBezTo>
                  <a:cubicBezTo>
                    <a:pt x="98" y="738"/>
                    <a:pt x="97" y="737"/>
                    <a:pt x="94" y="737"/>
                  </a:cubicBezTo>
                  <a:cubicBezTo>
                    <a:pt x="97" y="736"/>
                    <a:pt x="94" y="729"/>
                    <a:pt x="99" y="730"/>
                  </a:cubicBezTo>
                  <a:close/>
                  <a:moveTo>
                    <a:pt x="247" y="732"/>
                  </a:moveTo>
                  <a:cubicBezTo>
                    <a:pt x="248" y="732"/>
                    <a:pt x="250" y="732"/>
                    <a:pt x="252" y="732"/>
                  </a:cubicBezTo>
                  <a:cubicBezTo>
                    <a:pt x="252" y="733"/>
                    <a:pt x="252" y="734"/>
                    <a:pt x="252" y="735"/>
                  </a:cubicBezTo>
                  <a:cubicBezTo>
                    <a:pt x="250" y="735"/>
                    <a:pt x="249" y="735"/>
                    <a:pt x="247" y="735"/>
                  </a:cubicBezTo>
                  <a:cubicBezTo>
                    <a:pt x="247" y="734"/>
                    <a:pt x="247" y="733"/>
                    <a:pt x="247" y="732"/>
                  </a:cubicBezTo>
                  <a:close/>
                  <a:moveTo>
                    <a:pt x="295" y="740"/>
                  </a:moveTo>
                  <a:cubicBezTo>
                    <a:pt x="298" y="739"/>
                    <a:pt x="302" y="739"/>
                    <a:pt x="303" y="737"/>
                  </a:cubicBezTo>
                  <a:cubicBezTo>
                    <a:pt x="300" y="738"/>
                    <a:pt x="294" y="735"/>
                    <a:pt x="295" y="740"/>
                  </a:cubicBezTo>
                  <a:close/>
                  <a:moveTo>
                    <a:pt x="286" y="738"/>
                  </a:moveTo>
                  <a:cubicBezTo>
                    <a:pt x="287" y="738"/>
                    <a:pt x="287" y="739"/>
                    <a:pt x="287" y="740"/>
                  </a:cubicBezTo>
                  <a:cubicBezTo>
                    <a:pt x="287" y="744"/>
                    <a:pt x="294" y="741"/>
                    <a:pt x="293" y="746"/>
                  </a:cubicBezTo>
                  <a:cubicBezTo>
                    <a:pt x="287" y="747"/>
                    <a:pt x="288" y="741"/>
                    <a:pt x="284" y="745"/>
                  </a:cubicBezTo>
                  <a:cubicBezTo>
                    <a:pt x="280" y="743"/>
                    <a:pt x="289" y="743"/>
                    <a:pt x="286" y="738"/>
                  </a:cubicBezTo>
                  <a:close/>
                  <a:moveTo>
                    <a:pt x="120" y="757"/>
                  </a:moveTo>
                  <a:cubicBezTo>
                    <a:pt x="123" y="757"/>
                    <a:pt x="123" y="760"/>
                    <a:pt x="123" y="762"/>
                  </a:cubicBezTo>
                  <a:cubicBezTo>
                    <a:pt x="122" y="762"/>
                    <a:pt x="121" y="761"/>
                    <a:pt x="120" y="761"/>
                  </a:cubicBezTo>
                  <a:cubicBezTo>
                    <a:pt x="120" y="760"/>
                    <a:pt x="120" y="759"/>
                    <a:pt x="120" y="757"/>
                  </a:cubicBezTo>
                  <a:close/>
                  <a:moveTo>
                    <a:pt x="126" y="757"/>
                  </a:moveTo>
                  <a:cubicBezTo>
                    <a:pt x="129" y="757"/>
                    <a:pt x="129" y="765"/>
                    <a:pt x="125" y="762"/>
                  </a:cubicBezTo>
                  <a:cubicBezTo>
                    <a:pt x="125" y="761"/>
                    <a:pt x="125" y="760"/>
                    <a:pt x="125" y="759"/>
                  </a:cubicBezTo>
                  <a:cubicBezTo>
                    <a:pt x="126" y="759"/>
                    <a:pt x="126" y="758"/>
                    <a:pt x="126" y="757"/>
                  </a:cubicBezTo>
                  <a:close/>
                  <a:moveTo>
                    <a:pt x="2051" y="761"/>
                  </a:moveTo>
                  <a:cubicBezTo>
                    <a:pt x="2053" y="756"/>
                    <a:pt x="2041" y="757"/>
                    <a:pt x="2041" y="759"/>
                  </a:cubicBezTo>
                  <a:cubicBezTo>
                    <a:pt x="2043" y="761"/>
                    <a:pt x="2047" y="761"/>
                    <a:pt x="2051" y="761"/>
                  </a:cubicBezTo>
                  <a:close/>
                  <a:moveTo>
                    <a:pt x="75" y="794"/>
                  </a:moveTo>
                  <a:cubicBezTo>
                    <a:pt x="76" y="794"/>
                    <a:pt x="77" y="794"/>
                    <a:pt x="78" y="794"/>
                  </a:cubicBezTo>
                  <a:cubicBezTo>
                    <a:pt x="78" y="795"/>
                    <a:pt x="78" y="796"/>
                    <a:pt x="78" y="797"/>
                  </a:cubicBezTo>
                  <a:cubicBezTo>
                    <a:pt x="77" y="797"/>
                    <a:pt x="76" y="797"/>
                    <a:pt x="75" y="797"/>
                  </a:cubicBezTo>
                  <a:cubicBezTo>
                    <a:pt x="75" y="796"/>
                    <a:pt x="75" y="795"/>
                    <a:pt x="75" y="794"/>
                  </a:cubicBezTo>
                  <a:close/>
                  <a:moveTo>
                    <a:pt x="2157" y="805"/>
                  </a:moveTo>
                  <a:cubicBezTo>
                    <a:pt x="2160" y="800"/>
                    <a:pt x="2149" y="801"/>
                    <a:pt x="2149" y="803"/>
                  </a:cubicBezTo>
                  <a:cubicBezTo>
                    <a:pt x="2154" y="802"/>
                    <a:pt x="2154" y="806"/>
                    <a:pt x="2157" y="805"/>
                  </a:cubicBezTo>
                  <a:close/>
                  <a:moveTo>
                    <a:pt x="76" y="807"/>
                  </a:moveTo>
                  <a:cubicBezTo>
                    <a:pt x="77" y="808"/>
                    <a:pt x="84" y="806"/>
                    <a:pt x="79" y="803"/>
                  </a:cubicBezTo>
                  <a:cubicBezTo>
                    <a:pt x="80" y="805"/>
                    <a:pt x="75" y="806"/>
                    <a:pt x="76" y="807"/>
                  </a:cubicBezTo>
                  <a:close/>
                  <a:moveTo>
                    <a:pt x="2119" y="808"/>
                  </a:moveTo>
                  <a:cubicBezTo>
                    <a:pt x="2119" y="810"/>
                    <a:pt x="2119" y="811"/>
                    <a:pt x="2119" y="813"/>
                  </a:cubicBezTo>
                  <a:cubicBezTo>
                    <a:pt x="2115" y="816"/>
                    <a:pt x="2112" y="811"/>
                    <a:pt x="2109" y="815"/>
                  </a:cubicBezTo>
                  <a:cubicBezTo>
                    <a:pt x="2108" y="815"/>
                    <a:pt x="2107" y="814"/>
                    <a:pt x="2107" y="813"/>
                  </a:cubicBezTo>
                  <a:cubicBezTo>
                    <a:pt x="2108" y="812"/>
                    <a:pt x="2107" y="811"/>
                    <a:pt x="2106" y="811"/>
                  </a:cubicBezTo>
                  <a:cubicBezTo>
                    <a:pt x="2109" y="809"/>
                    <a:pt x="2113" y="808"/>
                    <a:pt x="2119" y="808"/>
                  </a:cubicBezTo>
                  <a:close/>
                  <a:moveTo>
                    <a:pt x="298" y="849"/>
                  </a:moveTo>
                  <a:cubicBezTo>
                    <a:pt x="308" y="848"/>
                    <a:pt x="311" y="853"/>
                    <a:pt x="310" y="862"/>
                  </a:cubicBezTo>
                  <a:cubicBezTo>
                    <a:pt x="305" y="861"/>
                    <a:pt x="307" y="866"/>
                    <a:pt x="302" y="865"/>
                  </a:cubicBezTo>
                  <a:cubicBezTo>
                    <a:pt x="297" y="862"/>
                    <a:pt x="297" y="856"/>
                    <a:pt x="298" y="849"/>
                  </a:cubicBezTo>
                  <a:close/>
                  <a:moveTo>
                    <a:pt x="245" y="859"/>
                  </a:moveTo>
                  <a:cubicBezTo>
                    <a:pt x="245" y="856"/>
                    <a:pt x="239" y="858"/>
                    <a:pt x="236" y="857"/>
                  </a:cubicBezTo>
                  <a:cubicBezTo>
                    <a:pt x="235" y="861"/>
                    <a:pt x="246" y="865"/>
                    <a:pt x="245" y="859"/>
                  </a:cubicBezTo>
                  <a:close/>
                  <a:moveTo>
                    <a:pt x="2037" y="883"/>
                  </a:moveTo>
                  <a:cubicBezTo>
                    <a:pt x="2039" y="885"/>
                    <a:pt x="2043" y="885"/>
                    <a:pt x="2043" y="881"/>
                  </a:cubicBezTo>
                  <a:cubicBezTo>
                    <a:pt x="2041" y="879"/>
                    <a:pt x="2038" y="879"/>
                    <a:pt x="2037" y="883"/>
                  </a:cubicBezTo>
                  <a:close/>
                  <a:moveTo>
                    <a:pt x="113" y="886"/>
                  </a:moveTo>
                  <a:cubicBezTo>
                    <a:pt x="111" y="890"/>
                    <a:pt x="118" y="892"/>
                    <a:pt x="114" y="892"/>
                  </a:cubicBezTo>
                  <a:cubicBezTo>
                    <a:pt x="110" y="892"/>
                    <a:pt x="112" y="891"/>
                    <a:pt x="112" y="889"/>
                  </a:cubicBezTo>
                  <a:cubicBezTo>
                    <a:pt x="106" y="888"/>
                    <a:pt x="103" y="890"/>
                    <a:pt x="99" y="891"/>
                  </a:cubicBezTo>
                  <a:cubicBezTo>
                    <a:pt x="96" y="883"/>
                    <a:pt x="103" y="888"/>
                    <a:pt x="105" y="886"/>
                  </a:cubicBezTo>
                  <a:cubicBezTo>
                    <a:pt x="107" y="884"/>
                    <a:pt x="109" y="886"/>
                    <a:pt x="113" y="886"/>
                  </a:cubicBezTo>
                  <a:close/>
                  <a:moveTo>
                    <a:pt x="117" y="886"/>
                  </a:moveTo>
                  <a:cubicBezTo>
                    <a:pt x="123" y="886"/>
                    <a:pt x="121" y="888"/>
                    <a:pt x="126" y="886"/>
                  </a:cubicBezTo>
                  <a:cubicBezTo>
                    <a:pt x="125" y="887"/>
                    <a:pt x="125" y="888"/>
                    <a:pt x="125" y="891"/>
                  </a:cubicBezTo>
                  <a:cubicBezTo>
                    <a:pt x="121" y="891"/>
                    <a:pt x="115" y="892"/>
                    <a:pt x="117" y="886"/>
                  </a:cubicBezTo>
                  <a:close/>
                  <a:moveTo>
                    <a:pt x="96" y="891"/>
                  </a:moveTo>
                  <a:cubicBezTo>
                    <a:pt x="98" y="892"/>
                    <a:pt x="100" y="893"/>
                    <a:pt x="104" y="892"/>
                  </a:cubicBezTo>
                  <a:cubicBezTo>
                    <a:pt x="103" y="894"/>
                    <a:pt x="94" y="899"/>
                    <a:pt x="96" y="891"/>
                  </a:cubicBezTo>
                  <a:close/>
                  <a:moveTo>
                    <a:pt x="160" y="891"/>
                  </a:moveTo>
                  <a:cubicBezTo>
                    <a:pt x="161" y="891"/>
                    <a:pt x="162" y="891"/>
                    <a:pt x="163" y="891"/>
                  </a:cubicBezTo>
                  <a:cubicBezTo>
                    <a:pt x="163" y="892"/>
                    <a:pt x="163" y="893"/>
                    <a:pt x="163" y="894"/>
                  </a:cubicBezTo>
                  <a:cubicBezTo>
                    <a:pt x="162" y="894"/>
                    <a:pt x="161" y="894"/>
                    <a:pt x="160" y="894"/>
                  </a:cubicBezTo>
                  <a:cubicBezTo>
                    <a:pt x="160" y="893"/>
                    <a:pt x="160" y="892"/>
                    <a:pt x="160" y="891"/>
                  </a:cubicBezTo>
                  <a:close/>
                  <a:moveTo>
                    <a:pt x="55" y="892"/>
                  </a:moveTo>
                  <a:cubicBezTo>
                    <a:pt x="56" y="892"/>
                    <a:pt x="57" y="892"/>
                    <a:pt x="58" y="892"/>
                  </a:cubicBezTo>
                  <a:cubicBezTo>
                    <a:pt x="58" y="893"/>
                    <a:pt x="58" y="894"/>
                    <a:pt x="58" y="895"/>
                  </a:cubicBezTo>
                  <a:cubicBezTo>
                    <a:pt x="57" y="895"/>
                    <a:pt x="56" y="895"/>
                    <a:pt x="55" y="895"/>
                  </a:cubicBezTo>
                  <a:cubicBezTo>
                    <a:pt x="55" y="894"/>
                    <a:pt x="55" y="893"/>
                    <a:pt x="55" y="892"/>
                  </a:cubicBezTo>
                  <a:close/>
                  <a:moveTo>
                    <a:pt x="109" y="894"/>
                  </a:moveTo>
                  <a:cubicBezTo>
                    <a:pt x="108" y="896"/>
                    <a:pt x="107" y="899"/>
                    <a:pt x="103" y="899"/>
                  </a:cubicBezTo>
                  <a:cubicBezTo>
                    <a:pt x="103" y="897"/>
                    <a:pt x="105" y="895"/>
                    <a:pt x="107" y="895"/>
                  </a:cubicBezTo>
                  <a:cubicBezTo>
                    <a:pt x="106" y="892"/>
                    <a:pt x="106" y="892"/>
                    <a:pt x="109" y="894"/>
                  </a:cubicBezTo>
                  <a:close/>
                  <a:moveTo>
                    <a:pt x="2057" y="903"/>
                  </a:moveTo>
                  <a:cubicBezTo>
                    <a:pt x="2059" y="908"/>
                    <a:pt x="2071" y="902"/>
                    <a:pt x="2066" y="900"/>
                  </a:cubicBezTo>
                  <a:cubicBezTo>
                    <a:pt x="2066" y="905"/>
                    <a:pt x="2057" y="899"/>
                    <a:pt x="2057" y="903"/>
                  </a:cubicBezTo>
                  <a:close/>
                  <a:moveTo>
                    <a:pt x="2002" y="995"/>
                  </a:moveTo>
                  <a:cubicBezTo>
                    <a:pt x="2000" y="1000"/>
                    <a:pt x="1995" y="998"/>
                    <a:pt x="1992" y="999"/>
                  </a:cubicBezTo>
                  <a:cubicBezTo>
                    <a:pt x="1985" y="1000"/>
                    <a:pt x="1976" y="1002"/>
                    <a:pt x="1968" y="1002"/>
                  </a:cubicBezTo>
                  <a:cubicBezTo>
                    <a:pt x="1969" y="998"/>
                    <a:pt x="1973" y="996"/>
                    <a:pt x="1979" y="997"/>
                  </a:cubicBezTo>
                  <a:cubicBezTo>
                    <a:pt x="1982" y="998"/>
                    <a:pt x="1982" y="993"/>
                    <a:pt x="1984" y="992"/>
                  </a:cubicBezTo>
                  <a:cubicBezTo>
                    <a:pt x="1990" y="990"/>
                    <a:pt x="1996" y="995"/>
                    <a:pt x="2002" y="995"/>
                  </a:cubicBezTo>
                  <a:close/>
                  <a:moveTo>
                    <a:pt x="96" y="1032"/>
                  </a:moveTo>
                  <a:cubicBezTo>
                    <a:pt x="98" y="1027"/>
                    <a:pt x="87" y="1028"/>
                    <a:pt x="88" y="1030"/>
                  </a:cubicBezTo>
                  <a:cubicBezTo>
                    <a:pt x="89" y="1032"/>
                    <a:pt x="92" y="1032"/>
                    <a:pt x="96" y="1032"/>
                  </a:cubicBezTo>
                  <a:close/>
                  <a:moveTo>
                    <a:pt x="85" y="1037"/>
                  </a:moveTo>
                  <a:cubicBezTo>
                    <a:pt x="80" y="1031"/>
                    <a:pt x="70" y="1039"/>
                    <a:pt x="67" y="1035"/>
                  </a:cubicBezTo>
                  <a:cubicBezTo>
                    <a:pt x="65" y="1031"/>
                    <a:pt x="73" y="1032"/>
                    <a:pt x="77" y="1032"/>
                  </a:cubicBezTo>
                  <a:cubicBezTo>
                    <a:pt x="81" y="1032"/>
                    <a:pt x="86" y="1032"/>
                    <a:pt x="85" y="1037"/>
                  </a:cubicBezTo>
                  <a:close/>
                  <a:moveTo>
                    <a:pt x="435" y="1052"/>
                  </a:moveTo>
                  <a:cubicBezTo>
                    <a:pt x="436" y="1052"/>
                    <a:pt x="437" y="1052"/>
                    <a:pt x="438" y="1052"/>
                  </a:cubicBezTo>
                  <a:cubicBezTo>
                    <a:pt x="438" y="1053"/>
                    <a:pt x="438" y="1055"/>
                    <a:pt x="438" y="1056"/>
                  </a:cubicBezTo>
                  <a:cubicBezTo>
                    <a:pt x="437" y="1056"/>
                    <a:pt x="436" y="1056"/>
                    <a:pt x="435" y="1056"/>
                  </a:cubicBezTo>
                  <a:cubicBezTo>
                    <a:pt x="435" y="1055"/>
                    <a:pt x="435" y="1053"/>
                    <a:pt x="435" y="1052"/>
                  </a:cubicBezTo>
                  <a:close/>
                  <a:moveTo>
                    <a:pt x="259" y="1065"/>
                  </a:moveTo>
                  <a:cubicBezTo>
                    <a:pt x="234" y="1067"/>
                    <a:pt x="210" y="1063"/>
                    <a:pt x="189" y="1065"/>
                  </a:cubicBezTo>
                  <a:cubicBezTo>
                    <a:pt x="189" y="1060"/>
                    <a:pt x="191" y="1058"/>
                    <a:pt x="192" y="1054"/>
                  </a:cubicBezTo>
                  <a:cubicBezTo>
                    <a:pt x="198" y="1053"/>
                    <a:pt x="209" y="1056"/>
                    <a:pt x="216" y="1057"/>
                  </a:cubicBezTo>
                  <a:cubicBezTo>
                    <a:pt x="219" y="1058"/>
                    <a:pt x="219" y="1057"/>
                    <a:pt x="220" y="1059"/>
                  </a:cubicBezTo>
                  <a:cubicBezTo>
                    <a:pt x="222" y="1060"/>
                    <a:pt x="225" y="1057"/>
                    <a:pt x="228" y="1057"/>
                  </a:cubicBezTo>
                  <a:cubicBezTo>
                    <a:pt x="231" y="1057"/>
                    <a:pt x="232" y="1059"/>
                    <a:pt x="235" y="1059"/>
                  </a:cubicBezTo>
                  <a:cubicBezTo>
                    <a:pt x="239" y="1059"/>
                    <a:pt x="241" y="1057"/>
                    <a:pt x="246" y="1057"/>
                  </a:cubicBezTo>
                  <a:cubicBezTo>
                    <a:pt x="249" y="1057"/>
                    <a:pt x="252" y="1059"/>
                    <a:pt x="255" y="1057"/>
                  </a:cubicBezTo>
                  <a:cubicBezTo>
                    <a:pt x="254" y="1062"/>
                    <a:pt x="260" y="1060"/>
                    <a:pt x="259" y="1065"/>
                  </a:cubicBezTo>
                  <a:close/>
                  <a:moveTo>
                    <a:pt x="274" y="1057"/>
                  </a:moveTo>
                  <a:cubicBezTo>
                    <a:pt x="275" y="1051"/>
                    <a:pt x="268" y="1055"/>
                    <a:pt x="264" y="1054"/>
                  </a:cubicBezTo>
                  <a:cubicBezTo>
                    <a:pt x="263" y="1060"/>
                    <a:pt x="271" y="1056"/>
                    <a:pt x="274" y="1057"/>
                  </a:cubicBezTo>
                  <a:close/>
                  <a:moveTo>
                    <a:pt x="183" y="1062"/>
                  </a:moveTo>
                  <a:cubicBezTo>
                    <a:pt x="184" y="1062"/>
                    <a:pt x="186" y="1062"/>
                    <a:pt x="187" y="1062"/>
                  </a:cubicBezTo>
                  <a:cubicBezTo>
                    <a:pt x="187" y="1063"/>
                    <a:pt x="187" y="1064"/>
                    <a:pt x="187" y="1065"/>
                  </a:cubicBezTo>
                  <a:cubicBezTo>
                    <a:pt x="186" y="1065"/>
                    <a:pt x="184" y="1065"/>
                    <a:pt x="183" y="1065"/>
                  </a:cubicBezTo>
                  <a:cubicBezTo>
                    <a:pt x="183" y="1064"/>
                    <a:pt x="183" y="1063"/>
                    <a:pt x="183" y="1062"/>
                  </a:cubicBezTo>
                  <a:close/>
                  <a:moveTo>
                    <a:pt x="312" y="1064"/>
                  </a:moveTo>
                  <a:cubicBezTo>
                    <a:pt x="313" y="1070"/>
                    <a:pt x="304" y="1065"/>
                    <a:pt x="300" y="1067"/>
                  </a:cubicBezTo>
                  <a:cubicBezTo>
                    <a:pt x="299" y="1065"/>
                    <a:pt x="297" y="1065"/>
                    <a:pt x="295" y="1065"/>
                  </a:cubicBezTo>
                  <a:cubicBezTo>
                    <a:pt x="296" y="1059"/>
                    <a:pt x="305" y="1066"/>
                    <a:pt x="312" y="1064"/>
                  </a:cubicBezTo>
                  <a:close/>
                  <a:moveTo>
                    <a:pt x="256" y="1079"/>
                  </a:moveTo>
                  <a:cubicBezTo>
                    <a:pt x="251" y="1075"/>
                    <a:pt x="252" y="1085"/>
                    <a:pt x="256" y="1079"/>
                  </a:cubicBezTo>
                  <a:close/>
                  <a:moveTo>
                    <a:pt x="110" y="1092"/>
                  </a:moveTo>
                  <a:cubicBezTo>
                    <a:pt x="114" y="1092"/>
                    <a:pt x="117" y="1092"/>
                    <a:pt x="121" y="1092"/>
                  </a:cubicBezTo>
                  <a:cubicBezTo>
                    <a:pt x="121" y="1095"/>
                    <a:pt x="123" y="1095"/>
                    <a:pt x="123" y="1098"/>
                  </a:cubicBezTo>
                  <a:cubicBezTo>
                    <a:pt x="121" y="1100"/>
                    <a:pt x="119" y="1100"/>
                    <a:pt x="117" y="1100"/>
                  </a:cubicBezTo>
                  <a:cubicBezTo>
                    <a:pt x="126" y="1092"/>
                    <a:pt x="109" y="1101"/>
                    <a:pt x="110" y="1092"/>
                  </a:cubicBezTo>
                  <a:close/>
                  <a:moveTo>
                    <a:pt x="112" y="1103"/>
                  </a:moveTo>
                  <a:cubicBezTo>
                    <a:pt x="110" y="1103"/>
                    <a:pt x="110" y="1101"/>
                    <a:pt x="107" y="1102"/>
                  </a:cubicBezTo>
                  <a:cubicBezTo>
                    <a:pt x="105" y="1105"/>
                    <a:pt x="113" y="1106"/>
                    <a:pt x="112" y="1103"/>
                  </a:cubicBezTo>
                  <a:close/>
                  <a:moveTo>
                    <a:pt x="1970" y="1102"/>
                  </a:moveTo>
                  <a:cubicBezTo>
                    <a:pt x="1972" y="1102"/>
                    <a:pt x="1973" y="1102"/>
                    <a:pt x="1975" y="1102"/>
                  </a:cubicBezTo>
                  <a:cubicBezTo>
                    <a:pt x="1975" y="1103"/>
                    <a:pt x="1975" y="1104"/>
                    <a:pt x="1975" y="1105"/>
                  </a:cubicBezTo>
                  <a:cubicBezTo>
                    <a:pt x="1973" y="1105"/>
                    <a:pt x="1972" y="1105"/>
                    <a:pt x="1970" y="1105"/>
                  </a:cubicBezTo>
                  <a:cubicBezTo>
                    <a:pt x="1970" y="1104"/>
                    <a:pt x="1970" y="1103"/>
                    <a:pt x="1970" y="1102"/>
                  </a:cubicBezTo>
                  <a:close/>
                  <a:moveTo>
                    <a:pt x="80" y="1124"/>
                  </a:moveTo>
                  <a:cubicBezTo>
                    <a:pt x="81" y="1124"/>
                    <a:pt x="82" y="1124"/>
                    <a:pt x="83" y="1124"/>
                  </a:cubicBezTo>
                  <a:cubicBezTo>
                    <a:pt x="83" y="1125"/>
                    <a:pt x="83" y="1126"/>
                    <a:pt x="83" y="1127"/>
                  </a:cubicBezTo>
                  <a:cubicBezTo>
                    <a:pt x="82" y="1127"/>
                    <a:pt x="81" y="1127"/>
                    <a:pt x="80" y="1127"/>
                  </a:cubicBezTo>
                  <a:cubicBezTo>
                    <a:pt x="80" y="1126"/>
                    <a:pt x="80" y="1125"/>
                    <a:pt x="80" y="1124"/>
                  </a:cubicBezTo>
                  <a:close/>
                  <a:moveTo>
                    <a:pt x="88" y="1132"/>
                  </a:moveTo>
                  <a:cubicBezTo>
                    <a:pt x="85" y="1132"/>
                    <a:pt x="85" y="1130"/>
                    <a:pt x="82" y="1130"/>
                  </a:cubicBezTo>
                  <a:cubicBezTo>
                    <a:pt x="80" y="1135"/>
                    <a:pt x="89" y="1135"/>
                    <a:pt x="88" y="1132"/>
                  </a:cubicBezTo>
                  <a:close/>
                  <a:moveTo>
                    <a:pt x="132" y="1163"/>
                  </a:moveTo>
                  <a:cubicBezTo>
                    <a:pt x="134" y="1168"/>
                    <a:pt x="130" y="1165"/>
                    <a:pt x="128" y="1167"/>
                  </a:cubicBezTo>
                  <a:cubicBezTo>
                    <a:pt x="127" y="1168"/>
                    <a:pt x="127" y="1169"/>
                    <a:pt x="125" y="1170"/>
                  </a:cubicBezTo>
                  <a:cubicBezTo>
                    <a:pt x="123" y="1170"/>
                    <a:pt x="119" y="1170"/>
                    <a:pt x="115" y="1170"/>
                  </a:cubicBezTo>
                  <a:cubicBezTo>
                    <a:pt x="114" y="1170"/>
                    <a:pt x="114" y="1168"/>
                    <a:pt x="112" y="1168"/>
                  </a:cubicBezTo>
                  <a:cubicBezTo>
                    <a:pt x="112" y="1168"/>
                    <a:pt x="112" y="1170"/>
                    <a:pt x="111" y="1170"/>
                  </a:cubicBezTo>
                  <a:cubicBezTo>
                    <a:pt x="105" y="1169"/>
                    <a:pt x="98" y="1168"/>
                    <a:pt x="95" y="1165"/>
                  </a:cubicBezTo>
                  <a:cubicBezTo>
                    <a:pt x="92" y="1165"/>
                    <a:pt x="92" y="1167"/>
                    <a:pt x="89" y="1167"/>
                  </a:cubicBezTo>
                  <a:cubicBezTo>
                    <a:pt x="87" y="1161"/>
                    <a:pt x="94" y="1164"/>
                    <a:pt x="95" y="1160"/>
                  </a:cubicBezTo>
                  <a:cubicBezTo>
                    <a:pt x="106" y="1163"/>
                    <a:pt x="121" y="1161"/>
                    <a:pt x="132" y="1163"/>
                  </a:cubicBezTo>
                  <a:close/>
                  <a:moveTo>
                    <a:pt x="238" y="1162"/>
                  </a:moveTo>
                  <a:cubicBezTo>
                    <a:pt x="243" y="1161"/>
                    <a:pt x="242" y="1167"/>
                    <a:pt x="247" y="1165"/>
                  </a:cubicBezTo>
                  <a:cubicBezTo>
                    <a:pt x="246" y="1166"/>
                    <a:pt x="238" y="1169"/>
                    <a:pt x="243" y="1171"/>
                  </a:cubicBezTo>
                  <a:cubicBezTo>
                    <a:pt x="243" y="1173"/>
                    <a:pt x="240" y="1173"/>
                    <a:pt x="240" y="1171"/>
                  </a:cubicBezTo>
                  <a:cubicBezTo>
                    <a:pt x="239" y="1170"/>
                    <a:pt x="237" y="1170"/>
                    <a:pt x="236" y="1168"/>
                  </a:cubicBezTo>
                  <a:cubicBezTo>
                    <a:pt x="234" y="1171"/>
                    <a:pt x="234" y="1175"/>
                    <a:pt x="234" y="1179"/>
                  </a:cubicBezTo>
                  <a:cubicBezTo>
                    <a:pt x="230" y="1182"/>
                    <a:pt x="229" y="1177"/>
                    <a:pt x="227" y="1176"/>
                  </a:cubicBezTo>
                  <a:cubicBezTo>
                    <a:pt x="225" y="1175"/>
                    <a:pt x="221" y="1177"/>
                    <a:pt x="221" y="1175"/>
                  </a:cubicBezTo>
                  <a:cubicBezTo>
                    <a:pt x="219" y="1173"/>
                    <a:pt x="218" y="1176"/>
                    <a:pt x="218" y="1176"/>
                  </a:cubicBezTo>
                  <a:cubicBezTo>
                    <a:pt x="218" y="1176"/>
                    <a:pt x="213" y="1173"/>
                    <a:pt x="212" y="1175"/>
                  </a:cubicBezTo>
                  <a:cubicBezTo>
                    <a:pt x="211" y="1176"/>
                    <a:pt x="211" y="1175"/>
                    <a:pt x="205" y="1175"/>
                  </a:cubicBezTo>
                  <a:cubicBezTo>
                    <a:pt x="203" y="1174"/>
                    <a:pt x="199" y="1175"/>
                    <a:pt x="199" y="1173"/>
                  </a:cubicBezTo>
                  <a:cubicBezTo>
                    <a:pt x="198" y="1167"/>
                    <a:pt x="205" y="1170"/>
                    <a:pt x="210" y="1170"/>
                  </a:cubicBezTo>
                  <a:cubicBezTo>
                    <a:pt x="217" y="1169"/>
                    <a:pt x="226" y="1170"/>
                    <a:pt x="232" y="1168"/>
                  </a:cubicBezTo>
                  <a:cubicBezTo>
                    <a:pt x="234" y="1167"/>
                    <a:pt x="236" y="1165"/>
                    <a:pt x="238" y="1162"/>
                  </a:cubicBezTo>
                  <a:close/>
                  <a:moveTo>
                    <a:pt x="1777" y="1170"/>
                  </a:moveTo>
                  <a:cubicBezTo>
                    <a:pt x="1772" y="1165"/>
                    <a:pt x="1772" y="1176"/>
                    <a:pt x="1777" y="1170"/>
                  </a:cubicBezTo>
                  <a:close/>
                  <a:moveTo>
                    <a:pt x="174" y="1170"/>
                  </a:moveTo>
                  <a:cubicBezTo>
                    <a:pt x="168" y="1171"/>
                    <a:pt x="159" y="1168"/>
                    <a:pt x="156" y="1171"/>
                  </a:cubicBezTo>
                  <a:cubicBezTo>
                    <a:pt x="160" y="1173"/>
                    <a:pt x="173" y="1175"/>
                    <a:pt x="174" y="1170"/>
                  </a:cubicBezTo>
                  <a:close/>
                  <a:moveTo>
                    <a:pt x="250" y="1181"/>
                  </a:moveTo>
                  <a:cubicBezTo>
                    <a:pt x="248" y="1181"/>
                    <a:pt x="247" y="1179"/>
                    <a:pt x="245" y="1179"/>
                  </a:cubicBezTo>
                  <a:cubicBezTo>
                    <a:pt x="243" y="1183"/>
                    <a:pt x="250" y="1184"/>
                    <a:pt x="250" y="1181"/>
                  </a:cubicBezTo>
                  <a:close/>
                  <a:moveTo>
                    <a:pt x="74" y="1194"/>
                  </a:moveTo>
                  <a:cubicBezTo>
                    <a:pt x="78" y="1194"/>
                    <a:pt x="82" y="1194"/>
                    <a:pt x="85" y="1194"/>
                  </a:cubicBezTo>
                  <a:cubicBezTo>
                    <a:pt x="86" y="1198"/>
                    <a:pt x="74" y="1201"/>
                    <a:pt x="74" y="1194"/>
                  </a:cubicBezTo>
                  <a:close/>
                  <a:moveTo>
                    <a:pt x="1754" y="1197"/>
                  </a:moveTo>
                  <a:cubicBezTo>
                    <a:pt x="1754" y="1194"/>
                    <a:pt x="1750" y="1195"/>
                    <a:pt x="1748" y="1195"/>
                  </a:cubicBezTo>
                  <a:cubicBezTo>
                    <a:pt x="1744" y="1201"/>
                    <a:pt x="1756" y="1202"/>
                    <a:pt x="1754" y="1197"/>
                  </a:cubicBezTo>
                  <a:close/>
                  <a:moveTo>
                    <a:pt x="142" y="1200"/>
                  </a:moveTo>
                  <a:cubicBezTo>
                    <a:pt x="145" y="1199"/>
                    <a:pt x="147" y="1201"/>
                    <a:pt x="150" y="1201"/>
                  </a:cubicBezTo>
                  <a:cubicBezTo>
                    <a:pt x="153" y="1202"/>
                    <a:pt x="156" y="1201"/>
                    <a:pt x="156" y="1203"/>
                  </a:cubicBezTo>
                  <a:cubicBezTo>
                    <a:pt x="157" y="1210"/>
                    <a:pt x="146" y="1205"/>
                    <a:pt x="144" y="1203"/>
                  </a:cubicBezTo>
                  <a:cubicBezTo>
                    <a:pt x="143" y="1202"/>
                    <a:pt x="142" y="1202"/>
                    <a:pt x="142" y="1200"/>
                  </a:cubicBezTo>
                  <a:close/>
                  <a:moveTo>
                    <a:pt x="218" y="1211"/>
                  </a:moveTo>
                  <a:cubicBezTo>
                    <a:pt x="212" y="1208"/>
                    <a:pt x="205" y="1210"/>
                    <a:pt x="199" y="1211"/>
                  </a:cubicBezTo>
                  <a:cubicBezTo>
                    <a:pt x="194" y="1212"/>
                    <a:pt x="194" y="1214"/>
                    <a:pt x="190" y="1214"/>
                  </a:cubicBezTo>
                  <a:cubicBezTo>
                    <a:pt x="183" y="1214"/>
                    <a:pt x="183" y="1207"/>
                    <a:pt x="177" y="1206"/>
                  </a:cubicBezTo>
                  <a:cubicBezTo>
                    <a:pt x="177" y="1205"/>
                    <a:pt x="177" y="1203"/>
                    <a:pt x="177" y="1201"/>
                  </a:cubicBezTo>
                  <a:cubicBezTo>
                    <a:pt x="181" y="1199"/>
                    <a:pt x="185" y="1202"/>
                    <a:pt x="191" y="1200"/>
                  </a:cubicBezTo>
                  <a:cubicBezTo>
                    <a:pt x="193" y="1202"/>
                    <a:pt x="197" y="1202"/>
                    <a:pt x="197" y="1206"/>
                  </a:cubicBezTo>
                  <a:cubicBezTo>
                    <a:pt x="204" y="1208"/>
                    <a:pt x="218" y="1202"/>
                    <a:pt x="218" y="1211"/>
                  </a:cubicBezTo>
                  <a:close/>
                  <a:moveTo>
                    <a:pt x="160" y="1203"/>
                  </a:moveTo>
                  <a:cubicBezTo>
                    <a:pt x="161" y="1198"/>
                    <a:pt x="165" y="1204"/>
                    <a:pt x="166" y="1205"/>
                  </a:cubicBezTo>
                  <a:cubicBezTo>
                    <a:pt x="168" y="1206"/>
                    <a:pt x="173" y="1206"/>
                    <a:pt x="171" y="1209"/>
                  </a:cubicBezTo>
                  <a:cubicBezTo>
                    <a:pt x="166" y="1211"/>
                    <a:pt x="165" y="1208"/>
                    <a:pt x="161" y="1208"/>
                  </a:cubicBezTo>
                  <a:cubicBezTo>
                    <a:pt x="161" y="1206"/>
                    <a:pt x="161" y="1203"/>
                    <a:pt x="160" y="1203"/>
                  </a:cubicBezTo>
                  <a:close/>
                  <a:moveTo>
                    <a:pt x="1616" y="1205"/>
                  </a:moveTo>
                  <a:cubicBezTo>
                    <a:pt x="1621" y="1206"/>
                    <a:pt x="1627" y="1205"/>
                    <a:pt x="1627" y="1211"/>
                  </a:cubicBezTo>
                  <a:cubicBezTo>
                    <a:pt x="1622" y="1213"/>
                    <a:pt x="1614" y="1213"/>
                    <a:pt x="1616" y="1205"/>
                  </a:cubicBezTo>
                  <a:close/>
                  <a:moveTo>
                    <a:pt x="1506" y="1206"/>
                  </a:moveTo>
                  <a:cubicBezTo>
                    <a:pt x="1511" y="1205"/>
                    <a:pt x="1512" y="1209"/>
                    <a:pt x="1515" y="1209"/>
                  </a:cubicBezTo>
                  <a:cubicBezTo>
                    <a:pt x="1514" y="1212"/>
                    <a:pt x="1514" y="1215"/>
                    <a:pt x="1512" y="1217"/>
                  </a:cubicBezTo>
                  <a:cubicBezTo>
                    <a:pt x="1508" y="1217"/>
                    <a:pt x="1506" y="1215"/>
                    <a:pt x="1503" y="1214"/>
                  </a:cubicBezTo>
                  <a:cubicBezTo>
                    <a:pt x="1502" y="1210"/>
                    <a:pt x="1505" y="1209"/>
                    <a:pt x="1506" y="1206"/>
                  </a:cubicBezTo>
                  <a:close/>
                  <a:moveTo>
                    <a:pt x="223" y="1208"/>
                  </a:moveTo>
                  <a:cubicBezTo>
                    <a:pt x="229" y="1208"/>
                    <a:pt x="238" y="1206"/>
                    <a:pt x="241" y="1209"/>
                  </a:cubicBezTo>
                  <a:cubicBezTo>
                    <a:pt x="240" y="1211"/>
                    <a:pt x="240" y="1213"/>
                    <a:pt x="240" y="1216"/>
                  </a:cubicBezTo>
                  <a:cubicBezTo>
                    <a:pt x="231" y="1216"/>
                    <a:pt x="224" y="1216"/>
                    <a:pt x="223" y="1208"/>
                  </a:cubicBezTo>
                  <a:close/>
                  <a:moveTo>
                    <a:pt x="1940" y="1224"/>
                  </a:moveTo>
                  <a:cubicBezTo>
                    <a:pt x="1942" y="1224"/>
                    <a:pt x="1945" y="1224"/>
                    <a:pt x="1948" y="1224"/>
                  </a:cubicBezTo>
                  <a:cubicBezTo>
                    <a:pt x="1947" y="1228"/>
                    <a:pt x="1939" y="1231"/>
                    <a:pt x="1940" y="1224"/>
                  </a:cubicBezTo>
                  <a:close/>
                  <a:moveTo>
                    <a:pt x="1794" y="1225"/>
                  </a:moveTo>
                  <a:cubicBezTo>
                    <a:pt x="1794" y="1227"/>
                    <a:pt x="1794" y="1228"/>
                    <a:pt x="1794" y="1230"/>
                  </a:cubicBezTo>
                  <a:cubicBezTo>
                    <a:pt x="1791" y="1230"/>
                    <a:pt x="1791" y="1228"/>
                    <a:pt x="1788" y="1228"/>
                  </a:cubicBezTo>
                  <a:cubicBezTo>
                    <a:pt x="1788" y="1226"/>
                    <a:pt x="1790" y="1225"/>
                    <a:pt x="1794" y="1225"/>
                  </a:cubicBezTo>
                  <a:close/>
                  <a:moveTo>
                    <a:pt x="252" y="1230"/>
                  </a:moveTo>
                  <a:cubicBezTo>
                    <a:pt x="255" y="1230"/>
                    <a:pt x="256" y="1229"/>
                    <a:pt x="256" y="1227"/>
                  </a:cubicBezTo>
                  <a:cubicBezTo>
                    <a:pt x="254" y="1227"/>
                    <a:pt x="252" y="1228"/>
                    <a:pt x="252" y="1230"/>
                  </a:cubicBezTo>
                  <a:close/>
                  <a:moveTo>
                    <a:pt x="1595" y="1233"/>
                  </a:moveTo>
                  <a:cubicBezTo>
                    <a:pt x="1600" y="1232"/>
                    <a:pt x="1599" y="1236"/>
                    <a:pt x="1602" y="1236"/>
                  </a:cubicBezTo>
                  <a:cubicBezTo>
                    <a:pt x="1602" y="1240"/>
                    <a:pt x="1598" y="1240"/>
                    <a:pt x="1595" y="1240"/>
                  </a:cubicBezTo>
                  <a:cubicBezTo>
                    <a:pt x="1595" y="1237"/>
                    <a:pt x="1595" y="1235"/>
                    <a:pt x="1595" y="1233"/>
                  </a:cubicBezTo>
                  <a:close/>
                  <a:moveTo>
                    <a:pt x="1933" y="1236"/>
                  </a:moveTo>
                  <a:cubicBezTo>
                    <a:pt x="1931" y="1246"/>
                    <a:pt x="1940" y="1237"/>
                    <a:pt x="1933" y="1236"/>
                  </a:cubicBezTo>
                  <a:close/>
                  <a:moveTo>
                    <a:pt x="1541" y="1240"/>
                  </a:moveTo>
                  <a:cubicBezTo>
                    <a:pt x="1541" y="1244"/>
                    <a:pt x="1537" y="1245"/>
                    <a:pt x="1533" y="1246"/>
                  </a:cubicBezTo>
                  <a:cubicBezTo>
                    <a:pt x="1532" y="1244"/>
                    <a:pt x="1530" y="1244"/>
                    <a:pt x="1530" y="1241"/>
                  </a:cubicBezTo>
                  <a:cubicBezTo>
                    <a:pt x="1534" y="1241"/>
                    <a:pt x="1536" y="1239"/>
                    <a:pt x="1541" y="1240"/>
                  </a:cubicBezTo>
                  <a:close/>
                  <a:moveTo>
                    <a:pt x="1150" y="1252"/>
                  </a:moveTo>
                  <a:cubicBezTo>
                    <a:pt x="1148" y="1252"/>
                    <a:pt x="1146" y="1252"/>
                    <a:pt x="1143" y="1252"/>
                  </a:cubicBezTo>
                  <a:cubicBezTo>
                    <a:pt x="1142" y="1245"/>
                    <a:pt x="1152" y="1244"/>
                    <a:pt x="1150" y="1252"/>
                  </a:cubicBezTo>
                  <a:close/>
                  <a:moveTo>
                    <a:pt x="1912" y="1246"/>
                  </a:moveTo>
                  <a:cubicBezTo>
                    <a:pt x="1917" y="1249"/>
                    <a:pt x="1903" y="1259"/>
                    <a:pt x="1904" y="1249"/>
                  </a:cubicBezTo>
                  <a:cubicBezTo>
                    <a:pt x="1908" y="1249"/>
                    <a:pt x="1911" y="1248"/>
                    <a:pt x="1912" y="1246"/>
                  </a:cubicBezTo>
                  <a:close/>
                  <a:moveTo>
                    <a:pt x="287" y="1255"/>
                  </a:moveTo>
                  <a:cubicBezTo>
                    <a:pt x="288" y="1251"/>
                    <a:pt x="282" y="1246"/>
                    <a:pt x="281" y="1249"/>
                  </a:cubicBezTo>
                  <a:cubicBezTo>
                    <a:pt x="285" y="1250"/>
                    <a:pt x="282" y="1257"/>
                    <a:pt x="287" y="1255"/>
                  </a:cubicBezTo>
                  <a:close/>
                  <a:moveTo>
                    <a:pt x="1417" y="1257"/>
                  </a:moveTo>
                  <a:cubicBezTo>
                    <a:pt x="1420" y="1260"/>
                    <a:pt x="1430" y="1260"/>
                    <a:pt x="1430" y="1254"/>
                  </a:cubicBezTo>
                  <a:cubicBezTo>
                    <a:pt x="1427" y="1251"/>
                    <a:pt x="1417" y="1251"/>
                    <a:pt x="1417" y="1257"/>
                  </a:cubicBezTo>
                  <a:close/>
                  <a:moveTo>
                    <a:pt x="1472" y="1259"/>
                  </a:moveTo>
                  <a:cubicBezTo>
                    <a:pt x="1473" y="1254"/>
                    <a:pt x="1471" y="1252"/>
                    <a:pt x="1466" y="1252"/>
                  </a:cubicBezTo>
                  <a:cubicBezTo>
                    <a:pt x="1466" y="1256"/>
                    <a:pt x="1467" y="1260"/>
                    <a:pt x="1472" y="1259"/>
                  </a:cubicBezTo>
                  <a:close/>
                  <a:moveTo>
                    <a:pt x="281" y="1255"/>
                  </a:moveTo>
                  <a:cubicBezTo>
                    <a:pt x="275" y="1250"/>
                    <a:pt x="278" y="1261"/>
                    <a:pt x="281" y="1255"/>
                  </a:cubicBezTo>
                  <a:close/>
                  <a:moveTo>
                    <a:pt x="286" y="1257"/>
                  </a:moveTo>
                  <a:cubicBezTo>
                    <a:pt x="291" y="1258"/>
                    <a:pt x="284" y="1261"/>
                    <a:pt x="286" y="1265"/>
                  </a:cubicBezTo>
                  <a:cubicBezTo>
                    <a:pt x="283" y="1266"/>
                    <a:pt x="281" y="1260"/>
                    <a:pt x="282" y="1267"/>
                  </a:cubicBezTo>
                  <a:cubicBezTo>
                    <a:pt x="277" y="1264"/>
                    <a:pt x="284" y="1259"/>
                    <a:pt x="286" y="1257"/>
                  </a:cubicBezTo>
                  <a:close/>
                  <a:moveTo>
                    <a:pt x="1358" y="1260"/>
                  </a:moveTo>
                  <a:cubicBezTo>
                    <a:pt x="1361" y="1261"/>
                    <a:pt x="1364" y="1260"/>
                    <a:pt x="1364" y="1257"/>
                  </a:cubicBezTo>
                  <a:cubicBezTo>
                    <a:pt x="1361" y="1257"/>
                    <a:pt x="1358" y="1257"/>
                    <a:pt x="1358" y="1260"/>
                  </a:cubicBezTo>
                  <a:close/>
                  <a:moveTo>
                    <a:pt x="332" y="1276"/>
                  </a:moveTo>
                  <a:cubicBezTo>
                    <a:pt x="330" y="1276"/>
                    <a:pt x="330" y="1274"/>
                    <a:pt x="327" y="1274"/>
                  </a:cubicBezTo>
                  <a:cubicBezTo>
                    <a:pt x="325" y="1278"/>
                    <a:pt x="333" y="1279"/>
                    <a:pt x="332" y="1276"/>
                  </a:cubicBezTo>
                  <a:close/>
                  <a:moveTo>
                    <a:pt x="335" y="1274"/>
                  </a:moveTo>
                  <a:cubicBezTo>
                    <a:pt x="336" y="1274"/>
                    <a:pt x="337" y="1274"/>
                    <a:pt x="338" y="1274"/>
                  </a:cubicBezTo>
                  <a:cubicBezTo>
                    <a:pt x="338" y="1277"/>
                    <a:pt x="338" y="1279"/>
                    <a:pt x="339" y="1281"/>
                  </a:cubicBezTo>
                  <a:cubicBezTo>
                    <a:pt x="337" y="1281"/>
                    <a:pt x="336" y="1281"/>
                    <a:pt x="335" y="1281"/>
                  </a:cubicBezTo>
                  <a:cubicBezTo>
                    <a:pt x="335" y="1279"/>
                    <a:pt x="335" y="1277"/>
                    <a:pt x="335" y="1274"/>
                  </a:cubicBezTo>
                  <a:close/>
                  <a:moveTo>
                    <a:pt x="296" y="1276"/>
                  </a:moveTo>
                  <a:cubicBezTo>
                    <a:pt x="300" y="1276"/>
                    <a:pt x="297" y="1281"/>
                    <a:pt x="296" y="1282"/>
                  </a:cubicBezTo>
                  <a:cubicBezTo>
                    <a:pt x="295" y="1282"/>
                    <a:pt x="295" y="1281"/>
                    <a:pt x="293" y="1281"/>
                  </a:cubicBezTo>
                  <a:cubicBezTo>
                    <a:pt x="293" y="1280"/>
                    <a:pt x="293" y="1279"/>
                    <a:pt x="293" y="1278"/>
                  </a:cubicBezTo>
                  <a:cubicBezTo>
                    <a:pt x="295" y="1278"/>
                    <a:pt x="296" y="1277"/>
                    <a:pt x="296" y="1276"/>
                  </a:cubicBezTo>
                  <a:close/>
                  <a:moveTo>
                    <a:pt x="1554" y="1282"/>
                  </a:moveTo>
                  <a:cubicBezTo>
                    <a:pt x="1556" y="1277"/>
                    <a:pt x="1552" y="1275"/>
                    <a:pt x="1547" y="1276"/>
                  </a:cubicBezTo>
                  <a:cubicBezTo>
                    <a:pt x="1546" y="1282"/>
                    <a:pt x="1552" y="1280"/>
                    <a:pt x="1554" y="1282"/>
                  </a:cubicBezTo>
                  <a:close/>
                  <a:moveTo>
                    <a:pt x="1517" y="1282"/>
                  </a:moveTo>
                  <a:cubicBezTo>
                    <a:pt x="1519" y="1277"/>
                    <a:pt x="1511" y="1280"/>
                    <a:pt x="1508" y="1279"/>
                  </a:cubicBezTo>
                  <a:cubicBezTo>
                    <a:pt x="1506" y="1285"/>
                    <a:pt x="1514" y="1281"/>
                    <a:pt x="1517" y="1282"/>
                  </a:cubicBezTo>
                  <a:close/>
                  <a:moveTo>
                    <a:pt x="245" y="1286"/>
                  </a:moveTo>
                  <a:cubicBezTo>
                    <a:pt x="243" y="1286"/>
                    <a:pt x="240" y="1279"/>
                    <a:pt x="239" y="1284"/>
                  </a:cubicBezTo>
                  <a:cubicBezTo>
                    <a:pt x="241" y="1284"/>
                    <a:pt x="245" y="1289"/>
                    <a:pt x="245" y="1286"/>
                  </a:cubicBezTo>
                  <a:close/>
                  <a:moveTo>
                    <a:pt x="1590" y="1284"/>
                  </a:moveTo>
                  <a:cubicBezTo>
                    <a:pt x="1594" y="1284"/>
                    <a:pt x="1595" y="1285"/>
                    <a:pt x="1595" y="1289"/>
                  </a:cubicBezTo>
                  <a:cubicBezTo>
                    <a:pt x="1593" y="1289"/>
                    <a:pt x="1592" y="1289"/>
                    <a:pt x="1590" y="1289"/>
                  </a:cubicBezTo>
                  <a:cubicBezTo>
                    <a:pt x="1590" y="1287"/>
                    <a:pt x="1590" y="1286"/>
                    <a:pt x="1590" y="1284"/>
                  </a:cubicBezTo>
                  <a:close/>
                  <a:moveTo>
                    <a:pt x="1790" y="1289"/>
                  </a:moveTo>
                  <a:cubicBezTo>
                    <a:pt x="1785" y="1284"/>
                    <a:pt x="1785" y="1295"/>
                    <a:pt x="1790" y="1289"/>
                  </a:cubicBezTo>
                  <a:close/>
                  <a:moveTo>
                    <a:pt x="248" y="1290"/>
                  </a:moveTo>
                  <a:cubicBezTo>
                    <a:pt x="247" y="1289"/>
                    <a:pt x="242" y="1291"/>
                    <a:pt x="242" y="1292"/>
                  </a:cubicBezTo>
                  <a:cubicBezTo>
                    <a:pt x="244" y="1295"/>
                    <a:pt x="249" y="1291"/>
                    <a:pt x="248" y="1290"/>
                  </a:cubicBezTo>
                  <a:close/>
                  <a:moveTo>
                    <a:pt x="1737" y="1295"/>
                  </a:moveTo>
                  <a:cubicBezTo>
                    <a:pt x="1740" y="1291"/>
                    <a:pt x="1730" y="1291"/>
                    <a:pt x="1731" y="1293"/>
                  </a:cubicBezTo>
                  <a:cubicBezTo>
                    <a:pt x="1733" y="1294"/>
                    <a:pt x="1734" y="1296"/>
                    <a:pt x="1737" y="1295"/>
                  </a:cubicBezTo>
                  <a:close/>
                  <a:moveTo>
                    <a:pt x="1526" y="1298"/>
                  </a:moveTo>
                  <a:cubicBezTo>
                    <a:pt x="1527" y="1294"/>
                    <a:pt x="1523" y="1294"/>
                    <a:pt x="1520" y="1293"/>
                  </a:cubicBezTo>
                  <a:cubicBezTo>
                    <a:pt x="1518" y="1299"/>
                    <a:pt x="1522" y="1299"/>
                    <a:pt x="1526" y="1298"/>
                  </a:cubicBezTo>
                  <a:close/>
                  <a:moveTo>
                    <a:pt x="1418" y="1301"/>
                  </a:moveTo>
                  <a:cubicBezTo>
                    <a:pt x="1424" y="1302"/>
                    <a:pt x="1430" y="1301"/>
                    <a:pt x="1432" y="1298"/>
                  </a:cubicBezTo>
                  <a:cubicBezTo>
                    <a:pt x="1428" y="1300"/>
                    <a:pt x="1418" y="1295"/>
                    <a:pt x="1418" y="1301"/>
                  </a:cubicBezTo>
                  <a:close/>
                  <a:moveTo>
                    <a:pt x="272" y="1306"/>
                  </a:moveTo>
                  <a:cubicBezTo>
                    <a:pt x="276" y="1307"/>
                    <a:pt x="279" y="1300"/>
                    <a:pt x="275" y="1300"/>
                  </a:cubicBezTo>
                  <a:cubicBezTo>
                    <a:pt x="275" y="1303"/>
                    <a:pt x="271" y="1302"/>
                    <a:pt x="272" y="1306"/>
                  </a:cubicBezTo>
                  <a:close/>
                  <a:moveTo>
                    <a:pt x="1807" y="1309"/>
                  </a:moveTo>
                  <a:cubicBezTo>
                    <a:pt x="1812" y="1308"/>
                    <a:pt x="1813" y="1311"/>
                    <a:pt x="1816" y="1313"/>
                  </a:cubicBezTo>
                  <a:cubicBezTo>
                    <a:pt x="1816" y="1317"/>
                    <a:pt x="1811" y="1316"/>
                    <a:pt x="1806" y="1316"/>
                  </a:cubicBezTo>
                  <a:cubicBezTo>
                    <a:pt x="1807" y="1314"/>
                    <a:pt x="1807" y="1311"/>
                    <a:pt x="1807" y="1309"/>
                  </a:cubicBezTo>
                  <a:close/>
                  <a:moveTo>
                    <a:pt x="1462" y="1314"/>
                  </a:moveTo>
                  <a:cubicBezTo>
                    <a:pt x="1464" y="1314"/>
                    <a:pt x="1464" y="1316"/>
                    <a:pt x="1466" y="1316"/>
                  </a:cubicBezTo>
                  <a:cubicBezTo>
                    <a:pt x="1466" y="1317"/>
                    <a:pt x="1465" y="1317"/>
                    <a:pt x="1465" y="1319"/>
                  </a:cubicBezTo>
                  <a:cubicBezTo>
                    <a:pt x="1464" y="1319"/>
                    <a:pt x="1463" y="1319"/>
                    <a:pt x="1462" y="1319"/>
                  </a:cubicBezTo>
                  <a:cubicBezTo>
                    <a:pt x="1462" y="1317"/>
                    <a:pt x="1462" y="1316"/>
                    <a:pt x="1462" y="1314"/>
                  </a:cubicBezTo>
                  <a:close/>
                  <a:moveTo>
                    <a:pt x="513" y="1320"/>
                  </a:moveTo>
                  <a:cubicBezTo>
                    <a:pt x="508" y="1320"/>
                    <a:pt x="505" y="1321"/>
                    <a:pt x="501" y="1322"/>
                  </a:cubicBezTo>
                  <a:cubicBezTo>
                    <a:pt x="500" y="1318"/>
                    <a:pt x="502" y="1318"/>
                    <a:pt x="505" y="1317"/>
                  </a:cubicBezTo>
                  <a:cubicBezTo>
                    <a:pt x="506" y="1317"/>
                    <a:pt x="514" y="1313"/>
                    <a:pt x="513" y="1320"/>
                  </a:cubicBezTo>
                  <a:close/>
                  <a:moveTo>
                    <a:pt x="1568" y="1316"/>
                  </a:moveTo>
                  <a:cubicBezTo>
                    <a:pt x="1569" y="1316"/>
                    <a:pt x="1570" y="1316"/>
                    <a:pt x="1571" y="1316"/>
                  </a:cubicBezTo>
                  <a:cubicBezTo>
                    <a:pt x="1571" y="1318"/>
                    <a:pt x="1569" y="1318"/>
                    <a:pt x="1569" y="1320"/>
                  </a:cubicBezTo>
                  <a:cubicBezTo>
                    <a:pt x="1568" y="1320"/>
                    <a:pt x="1567" y="1320"/>
                    <a:pt x="1566" y="1320"/>
                  </a:cubicBezTo>
                  <a:cubicBezTo>
                    <a:pt x="1566" y="1318"/>
                    <a:pt x="1568" y="1318"/>
                    <a:pt x="1568" y="1316"/>
                  </a:cubicBezTo>
                  <a:close/>
                  <a:moveTo>
                    <a:pt x="1641" y="1319"/>
                  </a:moveTo>
                  <a:cubicBezTo>
                    <a:pt x="1641" y="1315"/>
                    <a:pt x="1636" y="1318"/>
                    <a:pt x="1633" y="1317"/>
                  </a:cubicBezTo>
                  <a:cubicBezTo>
                    <a:pt x="1630" y="1324"/>
                    <a:pt x="1643" y="1324"/>
                    <a:pt x="1641" y="1319"/>
                  </a:cubicBezTo>
                  <a:close/>
                  <a:moveTo>
                    <a:pt x="612" y="1320"/>
                  </a:moveTo>
                  <a:cubicBezTo>
                    <a:pt x="612" y="1327"/>
                    <a:pt x="622" y="1322"/>
                    <a:pt x="622" y="1319"/>
                  </a:cubicBezTo>
                  <a:cubicBezTo>
                    <a:pt x="618" y="1319"/>
                    <a:pt x="614" y="1318"/>
                    <a:pt x="612" y="1320"/>
                  </a:cubicBezTo>
                  <a:close/>
                  <a:moveTo>
                    <a:pt x="903" y="1325"/>
                  </a:moveTo>
                  <a:cubicBezTo>
                    <a:pt x="901" y="1325"/>
                    <a:pt x="901" y="1323"/>
                    <a:pt x="899" y="1324"/>
                  </a:cubicBezTo>
                  <a:cubicBezTo>
                    <a:pt x="896" y="1328"/>
                    <a:pt x="904" y="1328"/>
                    <a:pt x="903" y="1325"/>
                  </a:cubicBezTo>
                  <a:close/>
                  <a:moveTo>
                    <a:pt x="730" y="1325"/>
                  </a:moveTo>
                  <a:cubicBezTo>
                    <a:pt x="728" y="1325"/>
                    <a:pt x="725" y="1325"/>
                    <a:pt x="722" y="1325"/>
                  </a:cubicBezTo>
                  <a:cubicBezTo>
                    <a:pt x="721" y="1332"/>
                    <a:pt x="732" y="1332"/>
                    <a:pt x="730" y="1325"/>
                  </a:cubicBezTo>
                  <a:close/>
                  <a:moveTo>
                    <a:pt x="1295" y="1330"/>
                  </a:moveTo>
                  <a:cubicBezTo>
                    <a:pt x="1297" y="1330"/>
                    <a:pt x="1298" y="1332"/>
                    <a:pt x="1301" y="1332"/>
                  </a:cubicBezTo>
                  <a:cubicBezTo>
                    <a:pt x="1302" y="1326"/>
                    <a:pt x="1295" y="1325"/>
                    <a:pt x="1295" y="1330"/>
                  </a:cubicBezTo>
                  <a:close/>
                  <a:moveTo>
                    <a:pt x="467" y="1328"/>
                  </a:moveTo>
                  <a:cubicBezTo>
                    <a:pt x="474" y="1327"/>
                    <a:pt x="472" y="1337"/>
                    <a:pt x="481" y="1335"/>
                  </a:cubicBezTo>
                  <a:cubicBezTo>
                    <a:pt x="483" y="1334"/>
                    <a:pt x="485" y="1332"/>
                    <a:pt x="482" y="1332"/>
                  </a:cubicBezTo>
                  <a:cubicBezTo>
                    <a:pt x="483" y="1330"/>
                    <a:pt x="486" y="1330"/>
                    <a:pt x="485" y="1328"/>
                  </a:cubicBezTo>
                  <a:cubicBezTo>
                    <a:pt x="488" y="1331"/>
                    <a:pt x="493" y="1336"/>
                    <a:pt x="489" y="1336"/>
                  </a:cubicBezTo>
                  <a:cubicBezTo>
                    <a:pt x="485" y="1336"/>
                    <a:pt x="491" y="1338"/>
                    <a:pt x="489" y="1344"/>
                  </a:cubicBezTo>
                  <a:cubicBezTo>
                    <a:pt x="482" y="1345"/>
                    <a:pt x="478" y="1341"/>
                    <a:pt x="470" y="1343"/>
                  </a:cubicBezTo>
                  <a:cubicBezTo>
                    <a:pt x="467" y="1336"/>
                    <a:pt x="468" y="1336"/>
                    <a:pt x="467" y="1328"/>
                  </a:cubicBezTo>
                  <a:close/>
                  <a:moveTo>
                    <a:pt x="492" y="1332"/>
                  </a:moveTo>
                  <a:cubicBezTo>
                    <a:pt x="493" y="1332"/>
                    <a:pt x="494" y="1332"/>
                    <a:pt x="495" y="1332"/>
                  </a:cubicBezTo>
                  <a:cubicBezTo>
                    <a:pt x="495" y="1333"/>
                    <a:pt x="495" y="1334"/>
                    <a:pt x="495" y="1335"/>
                  </a:cubicBezTo>
                  <a:cubicBezTo>
                    <a:pt x="494" y="1335"/>
                    <a:pt x="493" y="1335"/>
                    <a:pt x="492" y="1335"/>
                  </a:cubicBezTo>
                  <a:cubicBezTo>
                    <a:pt x="492" y="1334"/>
                    <a:pt x="492" y="1333"/>
                    <a:pt x="492" y="1332"/>
                  </a:cubicBezTo>
                  <a:close/>
                  <a:moveTo>
                    <a:pt x="665" y="1332"/>
                  </a:moveTo>
                  <a:cubicBezTo>
                    <a:pt x="665" y="1334"/>
                    <a:pt x="665" y="1336"/>
                    <a:pt x="663" y="1336"/>
                  </a:cubicBezTo>
                  <a:cubicBezTo>
                    <a:pt x="665" y="1338"/>
                    <a:pt x="668" y="1339"/>
                    <a:pt x="670" y="1341"/>
                  </a:cubicBezTo>
                  <a:cubicBezTo>
                    <a:pt x="668" y="1344"/>
                    <a:pt x="665" y="1346"/>
                    <a:pt x="661" y="1346"/>
                  </a:cubicBezTo>
                  <a:cubicBezTo>
                    <a:pt x="661" y="1349"/>
                    <a:pt x="667" y="1347"/>
                    <a:pt x="665" y="1352"/>
                  </a:cubicBezTo>
                  <a:cubicBezTo>
                    <a:pt x="659" y="1353"/>
                    <a:pt x="655" y="1351"/>
                    <a:pt x="651" y="1349"/>
                  </a:cubicBezTo>
                  <a:cubicBezTo>
                    <a:pt x="653" y="1344"/>
                    <a:pt x="653" y="1336"/>
                    <a:pt x="662" y="1338"/>
                  </a:cubicBezTo>
                  <a:cubicBezTo>
                    <a:pt x="662" y="1333"/>
                    <a:pt x="650" y="1340"/>
                    <a:pt x="652" y="1333"/>
                  </a:cubicBezTo>
                  <a:cubicBezTo>
                    <a:pt x="655" y="1331"/>
                    <a:pt x="660" y="1332"/>
                    <a:pt x="665" y="1332"/>
                  </a:cubicBezTo>
                  <a:close/>
                  <a:moveTo>
                    <a:pt x="553" y="1336"/>
                  </a:moveTo>
                  <a:cubicBezTo>
                    <a:pt x="553" y="1339"/>
                    <a:pt x="553" y="1342"/>
                    <a:pt x="553" y="1344"/>
                  </a:cubicBezTo>
                  <a:cubicBezTo>
                    <a:pt x="548" y="1344"/>
                    <a:pt x="544" y="1344"/>
                    <a:pt x="545" y="1338"/>
                  </a:cubicBezTo>
                  <a:cubicBezTo>
                    <a:pt x="547" y="1337"/>
                    <a:pt x="549" y="1336"/>
                    <a:pt x="553" y="1336"/>
                  </a:cubicBezTo>
                  <a:close/>
                  <a:moveTo>
                    <a:pt x="1514" y="1343"/>
                  </a:moveTo>
                  <a:cubicBezTo>
                    <a:pt x="1517" y="1338"/>
                    <a:pt x="1508" y="1338"/>
                    <a:pt x="1508" y="1341"/>
                  </a:cubicBezTo>
                  <a:cubicBezTo>
                    <a:pt x="1510" y="1342"/>
                    <a:pt x="1511" y="1343"/>
                    <a:pt x="1514" y="1343"/>
                  </a:cubicBezTo>
                  <a:close/>
                  <a:moveTo>
                    <a:pt x="636" y="1343"/>
                  </a:moveTo>
                  <a:cubicBezTo>
                    <a:pt x="640" y="1341"/>
                    <a:pt x="640" y="1345"/>
                    <a:pt x="643" y="1346"/>
                  </a:cubicBezTo>
                  <a:cubicBezTo>
                    <a:pt x="643" y="1352"/>
                    <a:pt x="640" y="1355"/>
                    <a:pt x="639" y="1360"/>
                  </a:cubicBezTo>
                  <a:cubicBezTo>
                    <a:pt x="638" y="1359"/>
                    <a:pt x="637" y="1358"/>
                    <a:pt x="634" y="1358"/>
                  </a:cubicBezTo>
                  <a:cubicBezTo>
                    <a:pt x="636" y="1352"/>
                    <a:pt x="633" y="1350"/>
                    <a:pt x="636" y="1343"/>
                  </a:cubicBezTo>
                  <a:close/>
                  <a:moveTo>
                    <a:pt x="466" y="1346"/>
                  </a:moveTo>
                  <a:cubicBezTo>
                    <a:pt x="465" y="1351"/>
                    <a:pt x="468" y="1352"/>
                    <a:pt x="468" y="1357"/>
                  </a:cubicBezTo>
                  <a:cubicBezTo>
                    <a:pt x="462" y="1356"/>
                    <a:pt x="460" y="1359"/>
                    <a:pt x="460" y="1363"/>
                  </a:cubicBezTo>
                  <a:cubicBezTo>
                    <a:pt x="459" y="1368"/>
                    <a:pt x="464" y="1367"/>
                    <a:pt x="465" y="1370"/>
                  </a:cubicBezTo>
                  <a:cubicBezTo>
                    <a:pt x="467" y="1374"/>
                    <a:pt x="463" y="1374"/>
                    <a:pt x="464" y="1378"/>
                  </a:cubicBezTo>
                  <a:cubicBezTo>
                    <a:pt x="459" y="1375"/>
                    <a:pt x="450" y="1376"/>
                    <a:pt x="449" y="1368"/>
                  </a:cubicBezTo>
                  <a:cubicBezTo>
                    <a:pt x="452" y="1368"/>
                    <a:pt x="453" y="1370"/>
                    <a:pt x="456" y="1370"/>
                  </a:cubicBezTo>
                  <a:cubicBezTo>
                    <a:pt x="456" y="1366"/>
                    <a:pt x="451" y="1368"/>
                    <a:pt x="451" y="1365"/>
                  </a:cubicBezTo>
                  <a:cubicBezTo>
                    <a:pt x="451" y="1362"/>
                    <a:pt x="451" y="1358"/>
                    <a:pt x="455" y="1358"/>
                  </a:cubicBezTo>
                  <a:cubicBezTo>
                    <a:pt x="456" y="1354"/>
                    <a:pt x="453" y="1354"/>
                    <a:pt x="453" y="1349"/>
                  </a:cubicBezTo>
                  <a:cubicBezTo>
                    <a:pt x="456" y="1350"/>
                    <a:pt x="456" y="1348"/>
                    <a:pt x="456" y="1346"/>
                  </a:cubicBezTo>
                  <a:cubicBezTo>
                    <a:pt x="460" y="1346"/>
                    <a:pt x="463" y="1346"/>
                    <a:pt x="466" y="1346"/>
                  </a:cubicBezTo>
                  <a:close/>
                  <a:moveTo>
                    <a:pt x="486" y="1346"/>
                  </a:moveTo>
                  <a:cubicBezTo>
                    <a:pt x="486" y="1349"/>
                    <a:pt x="484" y="1349"/>
                    <a:pt x="485" y="1352"/>
                  </a:cubicBezTo>
                  <a:cubicBezTo>
                    <a:pt x="479" y="1353"/>
                    <a:pt x="478" y="1350"/>
                    <a:pt x="475" y="1349"/>
                  </a:cubicBezTo>
                  <a:cubicBezTo>
                    <a:pt x="475" y="1344"/>
                    <a:pt x="482" y="1346"/>
                    <a:pt x="486" y="1346"/>
                  </a:cubicBezTo>
                  <a:close/>
                  <a:moveTo>
                    <a:pt x="528" y="1349"/>
                  </a:moveTo>
                  <a:cubicBezTo>
                    <a:pt x="526" y="1349"/>
                    <a:pt x="524" y="1349"/>
                    <a:pt x="522" y="1349"/>
                  </a:cubicBezTo>
                  <a:cubicBezTo>
                    <a:pt x="521" y="1355"/>
                    <a:pt x="530" y="1355"/>
                    <a:pt x="528" y="1349"/>
                  </a:cubicBezTo>
                  <a:close/>
                  <a:moveTo>
                    <a:pt x="1492" y="1357"/>
                  </a:moveTo>
                  <a:cubicBezTo>
                    <a:pt x="1491" y="1360"/>
                    <a:pt x="1488" y="1361"/>
                    <a:pt x="1486" y="1362"/>
                  </a:cubicBezTo>
                  <a:cubicBezTo>
                    <a:pt x="1482" y="1362"/>
                    <a:pt x="1480" y="1357"/>
                    <a:pt x="1477" y="1360"/>
                  </a:cubicBezTo>
                  <a:cubicBezTo>
                    <a:pt x="1475" y="1352"/>
                    <a:pt x="1483" y="1356"/>
                    <a:pt x="1486" y="1357"/>
                  </a:cubicBezTo>
                  <a:cubicBezTo>
                    <a:pt x="1488" y="1352"/>
                    <a:pt x="1481" y="1356"/>
                    <a:pt x="1483" y="1351"/>
                  </a:cubicBezTo>
                  <a:cubicBezTo>
                    <a:pt x="1489" y="1345"/>
                    <a:pt x="1489" y="1355"/>
                    <a:pt x="1492" y="1357"/>
                  </a:cubicBezTo>
                  <a:close/>
                  <a:moveTo>
                    <a:pt x="698" y="1351"/>
                  </a:moveTo>
                  <a:cubicBezTo>
                    <a:pt x="701" y="1349"/>
                    <a:pt x="700" y="1353"/>
                    <a:pt x="701" y="1354"/>
                  </a:cubicBezTo>
                  <a:cubicBezTo>
                    <a:pt x="703" y="1355"/>
                    <a:pt x="708" y="1357"/>
                    <a:pt x="708" y="1362"/>
                  </a:cubicBezTo>
                  <a:cubicBezTo>
                    <a:pt x="702" y="1365"/>
                    <a:pt x="701" y="1359"/>
                    <a:pt x="695" y="1358"/>
                  </a:cubicBezTo>
                  <a:cubicBezTo>
                    <a:pt x="695" y="1355"/>
                    <a:pt x="697" y="1354"/>
                    <a:pt x="698" y="1351"/>
                  </a:cubicBezTo>
                  <a:close/>
                  <a:moveTo>
                    <a:pt x="1382" y="1354"/>
                  </a:moveTo>
                  <a:cubicBezTo>
                    <a:pt x="1392" y="1356"/>
                    <a:pt x="1389" y="1367"/>
                    <a:pt x="1386" y="1374"/>
                  </a:cubicBezTo>
                  <a:cubicBezTo>
                    <a:pt x="1380" y="1375"/>
                    <a:pt x="1380" y="1370"/>
                    <a:pt x="1375" y="1370"/>
                  </a:cubicBezTo>
                  <a:cubicBezTo>
                    <a:pt x="1377" y="1364"/>
                    <a:pt x="1377" y="1357"/>
                    <a:pt x="1382" y="1354"/>
                  </a:cubicBezTo>
                  <a:close/>
                  <a:moveTo>
                    <a:pt x="1428" y="1373"/>
                  </a:moveTo>
                  <a:cubicBezTo>
                    <a:pt x="1423" y="1372"/>
                    <a:pt x="1421" y="1376"/>
                    <a:pt x="1416" y="1374"/>
                  </a:cubicBezTo>
                  <a:cubicBezTo>
                    <a:pt x="1411" y="1367"/>
                    <a:pt x="1413" y="1358"/>
                    <a:pt x="1424" y="1358"/>
                  </a:cubicBezTo>
                  <a:cubicBezTo>
                    <a:pt x="1425" y="1363"/>
                    <a:pt x="1430" y="1365"/>
                    <a:pt x="1428" y="1373"/>
                  </a:cubicBezTo>
                  <a:close/>
                  <a:moveTo>
                    <a:pt x="1343" y="1362"/>
                  </a:moveTo>
                  <a:cubicBezTo>
                    <a:pt x="1341" y="1360"/>
                    <a:pt x="1338" y="1363"/>
                    <a:pt x="1338" y="1363"/>
                  </a:cubicBezTo>
                  <a:cubicBezTo>
                    <a:pt x="1336" y="1368"/>
                    <a:pt x="1346" y="1365"/>
                    <a:pt x="1343" y="1362"/>
                  </a:cubicBezTo>
                  <a:close/>
                  <a:moveTo>
                    <a:pt x="566" y="1368"/>
                  </a:moveTo>
                  <a:cubicBezTo>
                    <a:pt x="566" y="1372"/>
                    <a:pt x="568" y="1373"/>
                    <a:pt x="573" y="1373"/>
                  </a:cubicBezTo>
                  <a:cubicBezTo>
                    <a:pt x="573" y="1366"/>
                    <a:pt x="570" y="1366"/>
                    <a:pt x="566" y="1368"/>
                  </a:cubicBezTo>
                  <a:close/>
                  <a:moveTo>
                    <a:pt x="1033" y="1366"/>
                  </a:moveTo>
                  <a:cubicBezTo>
                    <a:pt x="1036" y="1366"/>
                    <a:pt x="1038" y="1366"/>
                    <a:pt x="1041" y="1366"/>
                  </a:cubicBezTo>
                  <a:cubicBezTo>
                    <a:pt x="1043" y="1372"/>
                    <a:pt x="1030" y="1374"/>
                    <a:pt x="1033" y="1366"/>
                  </a:cubicBezTo>
                  <a:close/>
                  <a:moveTo>
                    <a:pt x="422" y="1374"/>
                  </a:moveTo>
                  <a:cubicBezTo>
                    <a:pt x="422" y="1372"/>
                    <a:pt x="424" y="1371"/>
                    <a:pt x="422" y="1370"/>
                  </a:cubicBezTo>
                  <a:cubicBezTo>
                    <a:pt x="421" y="1371"/>
                    <a:pt x="419" y="1373"/>
                    <a:pt x="422" y="1374"/>
                  </a:cubicBezTo>
                  <a:close/>
                  <a:moveTo>
                    <a:pt x="429" y="1370"/>
                  </a:moveTo>
                  <a:cubicBezTo>
                    <a:pt x="432" y="1368"/>
                    <a:pt x="433" y="1372"/>
                    <a:pt x="434" y="1373"/>
                  </a:cubicBezTo>
                  <a:cubicBezTo>
                    <a:pt x="436" y="1373"/>
                    <a:pt x="439" y="1372"/>
                    <a:pt x="440" y="1373"/>
                  </a:cubicBezTo>
                  <a:cubicBezTo>
                    <a:pt x="441" y="1373"/>
                    <a:pt x="440" y="1375"/>
                    <a:pt x="440" y="1376"/>
                  </a:cubicBezTo>
                  <a:cubicBezTo>
                    <a:pt x="441" y="1378"/>
                    <a:pt x="444" y="1377"/>
                    <a:pt x="444" y="1381"/>
                  </a:cubicBezTo>
                  <a:cubicBezTo>
                    <a:pt x="440" y="1376"/>
                    <a:pt x="428" y="1380"/>
                    <a:pt x="429" y="1370"/>
                  </a:cubicBezTo>
                  <a:close/>
                  <a:moveTo>
                    <a:pt x="1473" y="1376"/>
                  </a:moveTo>
                  <a:cubicBezTo>
                    <a:pt x="1469" y="1376"/>
                    <a:pt x="1466" y="1376"/>
                    <a:pt x="1464" y="1374"/>
                  </a:cubicBezTo>
                  <a:cubicBezTo>
                    <a:pt x="1466" y="1372"/>
                    <a:pt x="1474" y="1369"/>
                    <a:pt x="1473" y="1376"/>
                  </a:cubicBezTo>
                  <a:close/>
                  <a:moveTo>
                    <a:pt x="1145" y="1373"/>
                  </a:moveTo>
                  <a:cubicBezTo>
                    <a:pt x="1147" y="1373"/>
                    <a:pt x="1148" y="1373"/>
                    <a:pt x="1150" y="1373"/>
                  </a:cubicBezTo>
                  <a:cubicBezTo>
                    <a:pt x="1151" y="1376"/>
                    <a:pt x="1153" y="1379"/>
                    <a:pt x="1153" y="1384"/>
                  </a:cubicBezTo>
                  <a:cubicBezTo>
                    <a:pt x="1150" y="1386"/>
                    <a:pt x="1148" y="1388"/>
                    <a:pt x="1142" y="1387"/>
                  </a:cubicBezTo>
                  <a:cubicBezTo>
                    <a:pt x="1140" y="1380"/>
                    <a:pt x="1144" y="1377"/>
                    <a:pt x="1145" y="1373"/>
                  </a:cubicBezTo>
                  <a:close/>
                  <a:moveTo>
                    <a:pt x="519" y="1395"/>
                  </a:moveTo>
                  <a:cubicBezTo>
                    <a:pt x="517" y="1397"/>
                    <a:pt x="518" y="1401"/>
                    <a:pt x="514" y="1401"/>
                  </a:cubicBezTo>
                  <a:cubicBezTo>
                    <a:pt x="511" y="1403"/>
                    <a:pt x="512" y="1398"/>
                    <a:pt x="511" y="1398"/>
                  </a:cubicBezTo>
                  <a:cubicBezTo>
                    <a:pt x="507" y="1397"/>
                    <a:pt x="503" y="1398"/>
                    <a:pt x="500" y="1395"/>
                  </a:cubicBezTo>
                  <a:cubicBezTo>
                    <a:pt x="499" y="1394"/>
                    <a:pt x="498" y="1393"/>
                    <a:pt x="497" y="1392"/>
                  </a:cubicBezTo>
                  <a:cubicBezTo>
                    <a:pt x="496" y="1391"/>
                    <a:pt x="497" y="1388"/>
                    <a:pt x="497" y="1387"/>
                  </a:cubicBezTo>
                  <a:cubicBezTo>
                    <a:pt x="496" y="1386"/>
                    <a:pt x="491" y="1384"/>
                    <a:pt x="492" y="1379"/>
                  </a:cubicBezTo>
                  <a:cubicBezTo>
                    <a:pt x="494" y="1379"/>
                    <a:pt x="493" y="1376"/>
                    <a:pt x="493" y="1374"/>
                  </a:cubicBezTo>
                  <a:cubicBezTo>
                    <a:pt x="495" y="1375"/>
                    <a:pt x="498" y="1375"/>
                    <a:pt x="500" y="1376"/>
                  </a:cubicBezTo>
                  <a:cubicBezTo>
                    <a:pt x="500" y="1376"/>
                    <a:pt x="499" y="1377"/>
                    <a:pt x="500" y="1378"/>
                  </a:cubicBezTo>
                  <a:cubicBezTo>
                    <a:pt x="500" y="1378"/>
                    <a:pt x="505" y="1378"/>
                    <a:pt x="506" y="1379"/>
                  </a:cubicBezTo>
                  <a:cubicBezTo>
                    <a:pt x="506" y="1380"/>
                    <a:pt x="505" y="1382"/>
                    <a:pt x="506" y="1382"/>
                  </a:cubicBezTo>
                  <a:cubicBezTo>
                    <a:pt x="506" y="1383"/>
                    <a:pt x="509" y="1383"/>
                    <a:pt x="509" y="1384"/>
                  </a:cubicBezTo>
                  <a:cubicBezTo>
                    <a:pt x="510" y="1384"/>
                    <a:pt x="509" y="1387"/>
                    <a:pt x="509" y="1387"/>
                  </a:cubicBezTo>
                  <a:cubicBezTo>
                    <a:pt x="511" y="1388"/>
                    <a:pt x="514" y="1389"/>
                    <a:pt x="514" y="1393"/>
                  </a:cubicBezTo>
                  <a:cubicBezTo>
                    <a:pt x="514" y="1395"/>
                    <a:pt x="517" y="1395"/>
                    <a:pt x="519" y="1395"/>
                  </a:cubicBezTo>
                  <a:close/>
                  <a:moveTo>
                    <a:pt x="1350" y="1379"/>
                  </a:moveTo>
                  <a:cubicBezTo>
                    <a:pt x="1359" y="1381"/>
                    <a:pt x="1344" y="1387"/>
                    <a:pt x="1350" y="1379"/>
                  </a:cubicBezTo>
                  <a:close/>
                  <a:moveTo>
                    <a:pt x="445" y="1384"/>
                  </a:moveTo>
                  <a:cubicBezTo>
                    <a:pt x="447" y="1390"/>
                    <a:pt x="428" y="1387"/>
                    <a:pt x="430" y="1382"/>
                  </a:cubicBezTo>
                  <a:cubicBezTo>
                    <a:pt x="432" y="1384"/>
                    <a:pt x="432" y="1381"/>
                    <a:pt x="433" y="1381"/>
                  </a:cubicBezTo>
                  <a:cubicBezTo>
                    <a:pt x="434" y="1381"/>
                    <a:pt x="434" y="1382"/>
                    <a:pt x="434" y="1382"/>
                  </a:cubicBezTo>
                  <a:cubicBezTo>
                    <a:pt x="437" y="1382"/>
                    <a:pt x="443" y="1381"/>
                    <a:pt x="445" y="1384"/>
                  </a:cubicBezTo>
                  <a:close/>
                  <a:moveTo>
                    <a:pt x="1182" y="1389"/>
                  </a:moveTo>
                  <a:cubicBezTo>
                    <a:pt x="1186" y="1389"/>
                    <a:pt x="1187" y="1392"/>
                    <a:pt x="1188" y="1387"/>
                  </a:cubicBezTo>
                  <a:cubicBezTo>
                    <a:pt x="1186" y="1385"/>
                    <a:pt x="1183" y="1385"/>
                    <a:pt x="1182" y="1389"/>
                  </a:cubicBezTo>
                  <a:close/>
                  <a:moveTo>
                    <a:pt x="439" y="1389"/>
                  </a:moveTo>
                  <a:cubicBezTo>
                    <a:pt x="446" y="1388"/>
                    <a:pt x="446" y="1394"/>
                    <a:pt x="452" y="1395"/>
                  </a:cubicBezTo>
                  <a:cubicBezTo>
                    <a:pt x="455" y="1398"/>
                    <a:pt x="445" y="1400"/>
                    <a:pt x="449" y="1404"/>
                  </a:cubicBezTo>
                  <a:cubicBezTo>
                    <a:pt x="449" y="1405"/>
                    <a:pt x="452" y="1404"/>
                    <a:pt x="452" y="1404"/>
                  </a:cubicBezTo>
                  <a:cubicBezTo>
                    <a:pt x="452" y="1408"/>
                    <a:pt x="448" y="1409"/>
                    <a:pt x="451" y="1411"/>
                  </a:cubicBezTo>
                  <a:cubicBezTo>
                    <a:pt x="453" y="1415"/>
                    <a:pt x="441" y="1413"/>
                    <a:pt x="447" y="1416"/>
                  </a:cubicBezTo>
                  <a:cubicBezTo>
                    <a:pt x="442" y="1420"/>
                    <a:pt x="437" y="1413"/>
                    <a:pt x="438" y="1406"/>
                  </a:cubicBezTo>
                  <a:cubicBezTo>
                    <a:pt x="441" y="1405"/>
                    <a:pt x="442" y="1404"/>
                    <a:pt x="444" y="1403"/>
                  </a:cubicBezTo>
                  <a:cubicBezTo>
                    <a:pt x="443" y="1401"/>
                    <a:pt x="441" y="1401"/>
                    <a:pt x="441" y="1398"/>
                  </a:cubicBezTo>
                  <a:cubicBezTo>
                    <a:pt x="440" y="1398"/>
                    <a:pt x="438" y="1398"/>
                    <a:pt x="437" y="1398"/>
                  </a:cubicBezTo>
                  <a:cubicBezTo>
                    <a:pt x="436" y="1395"/>
                    <a:pt x="436" y="1393"/>
                    <a:pt x="436" y="1390"/>
                  </a:cubicBezTo>
                  <a:cubicBezTo>
                    <a:pt x="438" y="1390"/>
                    <a:pt x="439" y="1390"/>
                    <a:pt x="439" y="1389"/>
                  </a:cubicBezTo>
                  <a:close/>
                  <a:moveTo>
                    <a:pt x="918" y="1393"/>
                  </a:moveTo>
                  <a:cubicBezTo>
                    <a:pt x="920" y="1401"/>
                    <a:pt x="915" y="1403"/>
                    <a:pt x="914" y="1408"/>
                  </a:cubicBezTo>
                  <a:cubicBezTo>
                    <a:pt x="911" y="1405"/>
                    <a:pt x="906" y="1406"/>
                    <a:pt x="901" y="1406"/>
                  </a:cubicBezTo>
                  <a:cubicBezTo>
                    <a:pt x="900" y="1405"/>
                    <a:pt x="900" y="1402"/>
                    <a:pt x="898" y="1401"/>
                  </a:cubicBezTo>
                  <a:cubicBezTo>
                    <a:pt x="896" y="1391"/>
                    <a:pt x="904" y="1386"/>
                    <a:pt x="912" y="1389"/>
                  </a:cubicBezTo>
                  <a:cubicBezTo>
                    <a:pt x="912" y="1389"/>
                    <a:pt x="912" y="1392"/>
                    <a:pt x="912" y="1392"/>
                  </a:cubicBezTo>
                  <a:cubicBezTo>
                    <a:pt x="913" y="1393"/>
                    <a:pt x="916" y="1393"/>
                    <a:pt x="918" y="1393"/>
                  </a:cubicBezTo>
                  <a:close/>
                  <a:moveTo>
                    <a:pt x="1723" y="1390"/>
                  </a:moveTo>
                  <a:cubicBezTo>
                    <a:pt x="1728" y="1391"/>
                    <a:pt x="1733" y="1392"/>
                    <a:pt x="1734" y="1397"/>
                  </a:cubicBezTo>
                  <a:cubicBezTo>
                    <a:pt x="1730" y="1400"/>
                    <a:pt x="1724" y="1397"/>
                    <a:pt x="1721" y="1395"/>
                  </a:cubicBezTo>
                  <a:cubicBezTo>
                    <a:pt x="1722" y="1394"/>
                    <a:pt x="1723" y="1392"/>
                    <a:pt x="1723" y="1390"/>
                  </a:cubicBezTo>
                  <a:close/>
                  <a:moveTo>
                    <a:pt x="621" y="1395"/>
                  </a:moveTo>
                  <a:cubicBezTo>
                    <a:pt x="622" y="1400"/>
                    <a:pt x="617" y="1399"/>
                    <a:pt x="619" y="1406"/>
                  </a:cubicBezTo>
                  <a:cubicBezTo>
                    <a:pt x="615" y="1406"/>
                    <a:pt x="614" y="1404"/>
                    <a:pt x="611" y="1403"/>
                  </a:cubicBezTo>
                  <a:cubicBezTo>
                    <a:pt x="609" y="1394"/>
                    <a:pt x="617" y="1390"/>
                    <a:pt x="621" y="1395"/>
                  </a:cubicBezTo>
                  <a:close/>
                  <a:moveTo>
                    <a:pt x="1774" y="1393"/>
                  </a:moveTo>
                  <a:cubicBezTo>
                    <a:pt x="1774" y="1395"/>
                    <a:pt x="1773" y="1398"/>
                    <a:pt x="1773" y="1398"/>
                  </a:cubicBezTo>
                  <a:cubicBezTo>
                    <a:pt x="1772" y="1398"/>
                    <a:pt x="1770" y="1396"/>
                    <a:pt x="1768" y="1397"/>
                  </a:cubicBezTo>
                  <a:cubicBezTo>
                    <a:pt x="1765" y="1397"/>
                    <a:pt x="1761" y="1397"/>
                    <a:pt x="1755" y="1398"/>
                  </a:cubicBezTo>
                  <a:cubicBezTo>
                    <a:pt x="1755" y="1398"/>
                    <a:pt x="1750" y="1401"/>
                    <a:pt x="1749" y="1400"/>
                  </a:cubicBezTo>
                  <a:cubicBezTo>
                    <a:pt x="1749" y="1400"/>
                    <a:pt x="1749" y="1398"/>
                    <a:pt x="1749" y="1398"/>
                  </a:cubicBezTo>
                  <a:cubicBezTo>
                    <a:pt x="1747" y="1398"/>
                    <a:pt x="1746" y="1400"/>
                    <a:pt x="1746" y="1400"/>
                  </a:cubicBezTo>
                  <a:cubicBezTo>
                    <a:pt x="1743" y="1399"/>
                    <a:pt x="1741" y="1397"/>
                    <a:pt x="1738" y="1398"/>
                  </a:cubicBezTo>
                  <a:cubicBezTo>
                    <a:pt x="1738" y="1397"/>
                    <a:pt x="1738" y="1395"/>
                    <a:pt x="1739" y="1393"/>
                  </a:cubicBezTo>
                  <a:cubicBezTo>
                    <a:pt x="1753" y="1389"/>
                    <a:pt x="1759" y="1395"/>
                    <a:pt x="1774" y="1393"/>
                  </a:cubicBezTo>
                  <a:close/>
                  <a:moveTo>
                    <a:pt x="1291" y="1395"/>
                  </a:moveTo>
                  <a:cubicBezTo>
                    <a:pt x="1290" y="1401"/>
                    <a:pt x="1303" y="1399"/>
                    <a:pt x="1300" y="1393"/>
                  </a:cubicBezTo>
                  <a:cubicBezTo>
                    <a:pt x="1296" y="1393"/>
                    <a:pt x="1293" y="1393"/>
                    <a:pt x="1291" y="1395"/>
                  </a:cubicBezTo>
                  <a:close/>
                  <a:moveTo>
                    <a:pt x="1693" y="1398"/>
                  </a:moveTo>
                  <a:cubicBezTo>
                    <a:pt x="1688" y="1397"/>
                    <a:pt x="1687" y="1401"/>
                    <a:pt x="1681" y="1400"/>
                  </a:cubicBezTo>
                  <a:cubicBezTo>
                    <a:pt x="1681" y="1398"/>
                    <a:pt x="1681" y="1397"/>
                    <a:pt x="1681" y="1395"/>
                  </a:cubicBezTo>
                  <a:cubicBezTo>
                    <a:pt x="1684" y="1392"/>
                    <a:pt x="1694" y="1392"/>
                    <a:pt x="1693" y="1398"/>
                  </a:cubicBezTo>
                  <a:close/>
                  <a:moveTo>
                    <a:pt x="1797" y="1397"/>
                  </a:moveTo>
                  <a:cubicBezTo>
                    <a:pt x="1800" y="1391"/>
                    <a:pt x="1787" y="1393"/>
                    <a:pt x="1787" y="1395"/>
                  </a:cubicBezTo>
                  <a:cubicBezTo>
                    <a:pt x="1789" y="1397"/>
                    <a:pt x="1793" y="1397"/>
                    <a:pt x="1797" y="1397"/>
                  </a:cubicBezTo>
                  <a:close/>
                  <a:moveTo>
                    <a:pt x="651" y="1395"/>
                  </a:moveTo>
                  <a:cubicBezTo>
                    <a:pt x="653" y="1395"/>
                    <a:pt x="656" y="1395"/>
                    <a:pt x="659" y="1395"/>
                  </a:cubicBezTo>
                  <a:cubicBezTo>
                    <a:pt x="659" y="1401"/>
                    <a:pt x="664" y="1403"/>
                    <a:pt x="664" y="1409"/>
                  </a:cubicBezTo>
                  <a:cubicBezTo>
                    <a:pt x="661" y="1409"/>
                    <a:pt x="657" y="1409"/>
                    <a:pt x="654" y="1409"/>
                  </a:cubicBezTo>
                  <a:cubicBezTo>
                    <a:pt x="654" y="1407"/>
                    <a:pt x="655" y="1405"/>
                    <a:pt x="654" y="1403"/>
                  </a:cubicBezTo>
                  <a:cubicBezTo>
                    <a:pt x="653" y="1400"/>
                    <a:pt x="649" y="1401"/>
                    <a:pt x="651" y="1395"/>
                  </a:cubicBezTo>
                  <a:close/>
                  <a:moveTo>
                    <a:pt x="1027" y="1401"/>
                  </a:moveTo>
                  <a:cubicBezTo>
                    <a:pt x="1023" y="1405"/>
                    <a:pt x="1019" y="1401"/>
                    <a:pt x="1014" y="1401"/>
                  </a:cubicBezTo>
                  <a:cubicBezTo>
                    <a:pt x="1014" y="1393"/>
                    <a:pt x="1026" y="1394"/>
                    <a:pt x="1027" y="1401"/>
                  </a:cubicBezTo>
                  <a:close/>
                  <a:moveTo>
                    <a:pt x="1330" y="1395"/>
                  </a:moveTo>
                  <a:cubicBezTo>
                    <a:pt x="1333" y="1395"/>
                    <a:pt x="1336" y="1395"/>
                    <a:pt x="1339" y="1395"/>
                  </a:cubicBezTo>
                  <a:cubicBezTo>
                    <a:pt x="1340" y="1401"/>
                    <a:pt x="1337" y="1405"/>
                    <a:pt x="1331" y="1404"/>
                  </a:cubicBezTo>
                  <a:cubicBezTo>
                    <a:pt x="1329" y="1400"/>
                    <a:pt x="1332" y="1400"/>
                    <a:pt x="1330" y="1395"/>
                  </a:cubicBezTo>
                  <a:close/>
                  <a:moveTo>
                    <a:pt x="1852" y="1398"/>
                  </a:moveTo>
                  <a:cubicBezTo>
                    <a:pt x="1854" y="1399"/>
                    <a:pt x="1855" y="1400"/>
                    <a:pt x="1858" y="1400"/>
                  </a:cubicBezTo>
                  <a:cubicBezTo>
                    <a:pt x="1859" y="1394"/>
                    <a:pt x="1852" y="1394"/>
                    <a:pt x="1852" y="1398"/>
                  </a:cubicBezTo>
                  <a:close/>
                  <a:moveTo>
                    <a:pt x="962" y="1406"/>
                  </a:moveTo>
                  <a:cubicBezTo>
                    <a:pt x="955" y="1406"/>
                    <a:pt x="949" y="1406"/>
                    <a:pt x="945" y="1404"/>
                  </a:cubicBezTo>
                  <a:cubicBezTo>
                    <a:pt x="945" y="1403"/>
                    <a:pt x="945" y="1401"/>
                    <a:pt x="945" y="1400"/>
                  </a:cubicBezTo>
                  <a:cubicBezTo>
                    <a:pt x="949" y="1397"/>
                    <a:pt x="954" y="1398"/>
                    <a:pt x="959" y="1401"/>
                  </a:cubicBezTo>
                  <a:cubicBezTo>
                    <a:pt x="960" y="1402"/>
                    <a:pt x="962" y="1403"/>
                    <a:pt x="962" y="1406"/>
                  </a:cubicBezTo>
                  <a:close/>
                  <a:moveTo>
                    <a:pt x="1395" y="1401"/>
                  </a:moveTo>
                  <a:cubicBezTo>
                    <a:pt x="1398" y="1403"/>
                    <a:pt x="1400" y="1401"/>
                    <a:pt x="1404" y="1403"/>
                  </a:cubicBezTo>
                  <a:cubicBezTo>
                    <a:pt x="1405" y="1398"/>
                    <a:pt x="1395" y="1396"/>
                    <a:pt x="1395" y="1401"/>
                  </a:cubicBezTo>
                  <a:close/>
                  <a:moveTo>
                    <a:pt x="603" y="1412"/>
                  </a:moveTo>
                  <a:cubicBezTo>
                    <a:pt x="604" y="1414"/>
                    <a:pt x="606" y="1413"/>
                    <a:pt x="606" y="1416"/>
                  </a:cubicBezTo>
                  <a:cubicBezTo>
                    <a:pt x="608" y="1415"/>
                    <a:pt x="608" y="1412"/>
                    <a:pt x="611" y="1412"/>
                  </a:cubicBezTo>
                  <a:cubicBezTo>
                    <a:pt x="614" y="1415"/>
                    <a:pt x="611" y="1419"/>
                    <a:pt x="606" y="1419"/>
                  </a:cubicBezTo>
                  <a:cubicBezTo>
                    <a:pt x="607" y="1423"/>
                    <a:pt x="613" y="1426"/>
                    <a:pt x="605" y="1427"/>
                  </a:cubicBezTo>
                  <a:cubicBezTo>
                    <a:pt x="605" y="1423"/>
                    <a:pt x="608" y="1421"/>
                    <a:pt x="602" y="1422"/>
                  </a:cubicBezTo>
                  <a:cubicBezTo>
                    <a:pt x="602" y="1420"/>
                    <a:pt x="604" y="1421"/>
                    <a:pt x="605" y="1420"/>
                  </a:cubicBezTo>
                  <a:cubicBezTo>
                    <a:pt x="605" y="1419"/>
                    <a:pt x="603" y="1419"/>
                    <a:pt x="603" y="1417"/>
                  </a:cubicBezTo>
                  <a:cubicBezTo>
                    <a:pt x="600" y="1420"/>
                    <a:pt x="601" y="1421"/>
                    <a:pt x="602" y="1425"/>
                  </a:cubicBezTo>
                  <a:cubicBezTo>
                    <a:pt x="602" y="1429"/>
                    <a:pt x="608" y="1426"/>
                    <a:pt x="607" y="1431"/>
                  </a:cubicBezTo>
                  <a:cubicBezTo>
                    <a:pt x="600" y="1430"/>
                    <a:pt x="601" y="1433"/>
                    <a:pt x="602" y="1438"/>
                  </a:cubicBezTo>
                  <a:cubicBezTo>
                    <a:pt x="599" y="1438"/>
                    <a:pt x="598" y="1437"/>
                    <a:pt x="596" y="1436"/>
                  </a:cubicBezTo>
                  <a:cubicBezTo>
                    <a:pt x="595" y="1433"/>
                    <a:pt x="599" y="1434"/>
                    <a:pt x="599" y="1431"/>
                  </a:cubicBezTo>
                  <a:cubicBezTo>
                    <a:pt x="599" y="1428"/>
                    <a:pt x="595" y="1432"/>
                    <a:pt x="594" y="1431"/>
                  </a:cubicBezTo>
                  <a:cubicBezTo>
                    <a:pt x="593" y="1430"/>
                    <a:pt x="593" y="1432"/>
                    <a:pt x="590" y="1431"/>
                  </a:cubicBezTo>
                  <a:cubicBezTo>
                    <a:pt x="588" y="1431"/>
                    <a:pt x="587" y="1429"/>
                    <a:pt x="585" y="1430"/>
                  </a:cubicBezTo>
                  <a:cubicBezTo>
                    <a:pt x="585" y="1425"/>
                    <a:pt x="591" y="1427"/>
                    <a:pt x="596" y="1427"/>
                  </a:cubicBezTo>
                  <a:cubicBezTo>
                    <a:pt x="595" y="1425"/>
                    <a:pt x="592" y="1425"/>
                    <a:pt x="590" y="1425"/>
                  </a:cubicBezTo>
                  <a:cubicBezTo>
                    <a:pt x="589" y="1422"/>
                    <a:pt x="586" y="1421"/>
                    <a:pt x="586" y="1417"/>
                  </a:cubicBezTo>
                  <a:cubicBezTo>
                    <a:pt x="583" y="1417"/>
                    <a:pt x="581" y="1417"/>
                    <a:pt x="582" y="1420"/>
                  </a:cubicBezTo>
                  <a:cubicBezTo>
                    <a:pt x="578" y="1419"/>
                    <a:pt x="583" y="1413"/>
                    <a:pt x="583" y="1411"/>
                  </a:cubicBezTo>
                  <a:cubicBezTo>
                    <a:pt x="582" y="1408"/>
                    <a:pt x="579" y="1407"/>
                    <a:pt x="580" y="1403"/>
                  </a:cubicBezTo>
                  <a:cubicBezTo>
                    <a:pt x="582" y="1400"/>
                    <a:pt x="586" y="1399"/>
                    <a:pt x="592" y="1400"/>
                  </a:cubicBezTo>
                  <a:cubicBezTo>
                    <a:pt x="593" y="1405"/>
                    <a:pt x="603" y="1403"/>
                    <a:pt x="603" y="1409"/>
                  </a:cubicBezTo>
                  <a:cubicBezTo>
                    <a:pt x="605" y="1409"/>
                    <a:pt x="607" y="1410"/>
                    <a:pt x="608" y="1408"/>
                  </a:cubicBezTo>
                  <a:cubicBezTo>
                    <a:pt x="612" y="1412"/>
                    <a:pt x="605" y="1411"/>
                    <a:pt x="603" y="1412"/>
                  </a:cubicBezTo>
                  <a:close/>
                  <a:moveTo>
                    <a:pt x="842" y="1401"/>
                  </a:moveTo>
                  <a:cubicBezTo>
                    <a:pt x="842" y="1404"/>
                    <a:pt x="840" y="1405"/>
                    <a:pt x="841" y="1408"/>
                  </a:cubicBezTo>
                  <a:cubicBezTo>
                    <a:pt x="838" y="1408"/>
                    <a:pt x="835" y="1408"/>
                    <a:pt x="833" y="1408"/>
                  </a:cubicBezTo>
                  <a:cubicBezTo>
                    <a:pt x="833" y="1406"/>
                    <a:pt x="833" y="1403"/>
                    <a:pt x="833" y="1401"/>
                  </a:cubicBezTo>
                  <a:cubicBezTo>
                    <a:pt x="835" y="1399"/>
                    <a:pt x="840" y="1399"/>
                    <a:pt x="842" y="1401"/>
                  </a:cubicBezTo>
                  <a:close/>
                  <a:moveTo>
                    <a:pt x="1504" y="1403"/>
                  </a:moveTo>
                  <a:cubicBezTo>
                    <a:pt x="1506" y="1405"/>
                    <a:pt x="1511" y="1405"/>
                    <a:pt x="1511" y="1401"/>
                  </a:cubicBezTo>
                  <a:cubicBezTo>
                    <a:pt x="1510" y="1399"/>
                    <a:pt x="1504" y="1399"/>
                    <a:pt x="1504" y="1403"/>
                  </a:cubicBezTo>
                  <a:close/>
                  <a:moveTo>
                    <a:pt x="1616" y="1400"/>
                  </a:moveTo>
                  <a:cubicBezTo>
                    <a:pt x="1622" y="1399"/>
                    <a:pt x="1625" y="1402"/>
                    <a:pt x="1623" y="1409"/>
                  </a:cubicBezTo>
                  <a:cubicBezTo>
                    <a:pt x="1619" y="1409"/>
                    <a:pt x="1615" y="1409"/>
                    <a:pt x="1611" y="1409"/>
                  </a:cubicBezTo>
                  <a:cubicBezTo>
                    <a:pt x="1610" y="1404"/>
                    <a:pt x="1616" y="1406"/>
                    <a:pt x="1616" y="1400"/>
                  </a:cubicBezTo>
                  <a:close/>
                  <a:moveTo>
                    <a:pt x="1123" y="1403"/>
                  </a:moveTo>
                  <a:cubicBezTo>
                    <a:pt x="1129" y="1404"/>
                    <a:pt x="1124" y="1410"/>
                    <a:pt x="1119" y="1409"/>
                  </a:cubicBezTo>
                  <a:cubicBezTo>
                    <a:pt x="1119" y="1408"/>
                    <a:pt x="1119" y="1406"/>
                    <a:pt x="1119" y="1404"/>
                  </a:cubicBezTo>
                  <a:cubicBezTo>
                    <a:pt x="1121" y="1405"/>
                    <a:pt x="1123" y="1405"/>
                    <a:pt x="1123" y="1403"/>
                  </a:cubicBezTo>
                  <a:close/>
                  <a:moveTo>
                    <a:pt x="407" y="1404"/>
                  </a:moveTo>
                  <a:cubicBezTo>
                    <a:pt x="414" y="1406"/>
                    <a:pt x="406" y="1414"/>
                    <a:pt x="407" y="1404"/>
                  </a:cubicBezTo>
                  <a:close/>
                  <a:moveTo>
                    <a:pt x="704" y="1406"/>
                  </a:moveTo>
                  <a:cubicBezTo>
                    <a:pt x="702" y="1405"/>
                    <a:pt x="700" y="1404"/>
                    <a:pt x="696" y="1404"/>
                  </a:cubicBezTo>
                  <a:cubicBezTo>
                    <a:pt x="695" y="1410"/>
                    <a:pt x="704" y="1411"/>
                    <a:pt x="704" y="1406"/>
                  </a:cubicBezTo>
                  <a:close/>
                  <a:moveTo>
                    <a:pt x="876" y="1408"/>
                  </a:moveTo>
                  <a:cubicBezTo>
                    <a:pt x="878" y="1409"/>
                    <a:pt x="884" y="1409"/>
                    <a:pt x="884" y="1404"/>
                  </a:cubicBezTo>
                  <a:cubicBezTo>
                    <a:pt x="880" y="1404"/>
                    <a:pt x="876" y="1404"/>
                    <a:pt x="876" y="1408"/>
                  </a:cubicBezTo>
                  <a:close/>
                  <a:moveTo>
                    <a:pt x="1561" y="1409"/>
                  </a:moveTo>
                  <a:cubicBezTo>
                    <a:pt x="1561" y="1414"/>
                    <a:pt x="1552" y="1413"/>
                    <a:pt x="1550" y="1411"/>
                  </a:cubicBezTo>
                  <a:cubicBezTo>
                    <a:pt x="1549" y="1406"/>
                    <a:pt x="1553" y="1408"/>
                    <a:pt x="1553" y="1404"/>
                  </a:cubicBezTo>
                  <a:cubicBezTo>
                    <a:pt x="1559" y="1403"/>
                    <a:pt x="1558" y="1408"/>
                    <a:pt x="1561" y="1409"/>
                  </a:cubicBezTo>
                  <a:close/>
                  <a:moveTo>
                    <a:pt x="1589" y="1463"/>
                  </a:moveTo>
                  <a:cubicBezTo>
                    <a:pt x="1589" y="1465"/>
                    <a:pt x="1597" y="1463"/>
                    <a:pt x="1595" y="1471"/>
                  </a:cubicBezTo>
                  <a:cubicBezTo>
                    <a:pt x="1589" y="1472"/>
                    <a:pt x="1578" y="1474"/>
                    <a:pt x="1581" y="1465"/>
                  </a:cubicBezTo>
                  <a:cubicBezTo>
                    <a:pt x="1582" y="1464"/>
                    <a:pt x="1586" y="1465"/>
                    <a:pt x="1586" y="1465"/>
                  </a:cubicBezTo>
                  <a:cubicBezTo>
                    <a:pt x="1585" y="1461"/>
                    <a:pt x="1575" y="1463"/>
                    <a:pt x="1574" y="1465"/>
                  </a:cubicBezTo>
                  <a:cubicBezTo>
                    <a:pt x="1573" y="1466"/>
                    <a:pt x="1577" y="1467"/>
                    <a:pt x="1577" y="1468"/>
                  </a:cubicBezTo>
                  <a:cubicBezTo>
                    <a:pt x="1577" y="1470"/>
                    <a:pt x="1572" y="1471"/>
                    <a:pt x="1572" y="1474"/>
                  </a:cubicBezTo>
                  <a:cubicBezTo>
                    <a:pt x="1569" y="1474"/>
                    <a:pt x="1567" y="1474"/>
                    <a:pt x="1564" y="1474"/>
                  </a:cubicBezTo>
                  <a:cubicBezTo>
                    <a:pt x="1563" y="1472"/>
                    <a:pt x="1560" y="1457"/>
                    <a:pt x="1568" y="1460"/>
                  </a:cubicBezTo>
                  <a:cubicBezTo>
                    <a:pt x="1567" y="1457"/>
                    <a:pt x="1562" y="1459"/>
                    <a:pt x="1562" y="1457"/>
                  </a:cubicBezTo>
                  <a:cubicBezTo>
                    <a:pt x="1564" y="1451"/>
                    <a:pt x="1563" y="1442"/>
                    <a:pt x="1571" y="1443"/>
                  </a:cubicBezTo>
                  <a:cubicBezTo>
                    <a:pt x="1570" y="1439"/>
                    <a:pt x="1560" y="1443"/>
                    <a:pt x="1562" y="1436"/>
                  </a:cubicBezTo>
                  <a:cubicBezTo>
                    <a:pt x="1569" y="1437"/>
                    <a:pt x="1572" y="1429"/>
                    <a:pt x="1567" y="1427"/>
                  </a:cubicBezTo>
                  <a:cubicBezTo>
                    <a:pt x="1570" y="1424"/>
                    <a:pt x="1569" y="1425"/>
                    <a:pt x="1569" y="1419"/>
                  </a:cubicBezTo>
                  <a:cubicBezTo>
                    <a:pt x="1577" y="1420"/>
                    <a:pt x="1584" y="1416"/>
                    <a:pt x="1581" y="1409"/>
                  </a:cubicBezTo>
                  <a:cubicBezTo>
                    <a:pt x="1583" y="1408"/>
                    <a:pt x="1584" y="1407"/>
                    <a:pt x="1584" y="1409"/>
                  </a:cubicBezTo>
                  <a:cubicBezTo>
                    <a:pt x="1588" y="1408"/>
                    <a:pt x="1588" y="1403"/>
                    <a:pt x="1594" y="1404"/>
                  </a:cubicBezTo>
                  <a:cubicBezTo>
                    <a:pt x="1594" y="1407"/>
                    <a:pt x="1594" y="1409"/>
                    <a:pt x="1594" y="1411"/>
                  </a:cubicBezTo>
                  <a:cubicBezTo>
                    <a:pt x="1590" y="1411"/>
                    <a:pt x="1586" y="1412"/>
                    <a:pt x="1584" y="1414"/>
                  </a:cubicBezTo>
                  <a:cubicBezTo>
                    <a:pt x="1587" y="1418"/>
                    <a:pt x="1589" y="1413"/>
                    <a:pt x="1594" y="1414"/>
                  </a:cubicBezTo>
                  <a:cubicBezTo>
                    <a:pt x="1594" y="1414"/>
                    <a:pt x="1591" y="1417"/>
                    <a:pt x="1592" y="1417"/>
                  </a:cubicBezTo>
                  <a:cubicBezTo>
                    <a:pt x="1594" y="1418"/>
                    <a:pt x="1603" y="1418"/>
                    <a:pt x="1609" y="1419"/>
                  </a:cubicBezTo>
                  <a:cubicBezTo>
                    <a:pt x="1609" y="1420"/>
                    <a:pt x="1609" y="1421"/>
                    <a:pt x="1609" y="1422"/>
                  </a:cubicBezTo>
                  <a:cubicBezTo>
                    <a:pt x="1611" y="1422"/>
                    <a:pt x="1610" y="1419"/>
                    <a:pt x="1611" y="1417"/>
                  </a:cubicBezTo>
                  <a:cubicBezTo>
                    <a:pt x="1616" y="1418"/>
                    <a:pt x="1617" y="1415"/>
                    <a:pt x="1621" y="1416"/>
                  </a:cubicBezTo>
                  <a:cubicBezTo>
                    <a:pt x="1623" y="1422"/>
                    <a:pt x="1616" y="1423"/>
                    <a:pt x="1614" y="1420"/>
                  </a:cubicBezTo>
                  <a:cubicBezTo>
                    <a:pt x="1612" y="1424"/>
                    <a:pt x="1618" y="1425"/>
                    <a:pt x="1612" y="1425"/>
                  </a:cubicBezTo>
                  <a:cubicBezTo>
                    <a:pt x="1612" y="1430"/>
                    <a:pt x="1619" y="1427"/>
                    <a:pt x="1621" y="1430"/>
                  </a:cubicBezTo>
                  <a:cubicBezTo>
                    <a:pt x="1621" y="1433"/>
                    <a:pt x="1617" y="1431"/>
                    <a:pt x="1616" y="1435"/>
                  </a:cubicBezTo>
                  <a:cubicBezTo>
                    <a:pt x="1616" y="1436"/>
                    <a:pt x="1613" y="1437"/>
                    <a:pt x="1612" y="1438"/>
                  </a:cubicBezTo>
                  <a:cubicBezTo>
                    <a:pt x="1611" y="1443"/>
                    <a:pt x="1612" y="1445"/>
                    <a:pt x="1613" y="1449"/>
                  </a:cubicBezTo>
                  <a:cubicBezTo>
                    <a:pt x="1611" y="1448"/>
                    <a:pt x="1610" y="1447"/>
                    <a:pt x="1610" y="1449"/>
                  </a:cubicBezTo>
                  <a:cubicBezTo>
                    <a:pt x="1607" y="1448"/>
                    <a:pt x="1606" y="1446"/>
                    <a:pt x="1608" y="1444"/>
                  </a:cubicBezTo>
                  <a:cubicBezTo>
                    <a:pt x="1605" y="1443"/>
                    <a:pt x="1605" y="1446"/>
                    <a:pt x="1605" y="1449"/>
                  </a:cubicBezTo>
                  <a:cubicBezTo>
                    <a:pt x="1598" y="1448"/>
                    <a:pt x="1595" y="1452"/>
                    <a:pt x="1588" y="1450"/>
                  </a:cubicBezTo>
                  <a:cubicBezTo>
                    <a:pt x="1590" y="1446"/>
                    <a:pt x="1583" y="1441"/>
                    <a:pt x="1590" y="1441"/>
                  </a:cubicBezTo>
                  <a:cubicBezTo>
                    <a:pt x="1589" y="1439"/>
                    <a:pt x="1586" y="1440"/>
                    <a:pt x="1584" y="1439"/>
                  </a:cubicBezTo>
                  <a:cubicBezTo>
                    <a:pt x="1581" y="1438"/>
                    <a:pt x="1584" y="1432"/>
                    <a:pt x="1579" y="1433"/>
                  </a:cubicBezTo>
                  <a:cubicBezTo>
                    <a:pt x="1578" y="1429"/>
                    <a:pt x="1579" y="1423"/>
                    <a:pt x="1575" y="1424"/>
                  </a:cubicBezTo>
                  <a:cubicBezTo>
                    <a:pt x="1571" y="1425"/>
                    <a:pt x="1573" y="1433"/>
                    <a:pt x="1570" y="1435"/>
                  </a:cubicBezTo>
                  <a:cubicBezTo>
                    <a:pt x="1571" y="1437"/>
                    <a:pt x="1575" y="1438"/>
                    <a:pt x="1577" y="1439"/>
                  </a:cubicBezTo>
                  <a:cubicBezTo>
                    <a:pt x="1575" y="1442"/>
                    <a:pt x="1576" y="1443"/>
                    <a:pt x="1577" y="1447"/>
                  </a:cubicBezTo>
                  <a:cubicBezTo>
                    <a:pt x="1577" y="1448"/>
                    <a:pt x="1579" y="1449"/>
                    <a:pt x="1579" y="1449"/>
                  </a:cubicBezTo>
                  <a:cubicBezTo>
                    <a:pt x="1579" y="1450"/>
                    <a:pt x="1578" y="1451"/>
                    <a:pt x="1577" y="1450"/>
                  </a:cubicBezTo>
                  <a:cubicBezTo>
                    <a:pt x="1580" y="1456"/>
                    <a:pt x="1584" y="1457"/>
                    <a:pt x="1592" y="1457"/>
                  </a:cubicBezTo>
                  <a:cubicBezTo>
                    <a:pt x="1593" y="1460"/>
                    <a:pt x="1592" y="1463"/>
                    <a:pt x="1589" y="1463"/>
                  </a:cubicBezTo>
                  <a:close/>
                  <a:moveTo>
                    <a:pt x="1064" y="1408"/>
                  </a:moveTo>
                  <a:cubicBezTo>
                    <a:pt x="1064" y="1413"/>
                    <a:pt x="1063" y="1417"/>
                    <a:pt x="1056" y="1416"/>
                  </a:cubicBezTo>
                  <a:cubicBezTo>
                    <a:pt x="1056" y="1413"/>
                    <a:pt x="1056" y="1411"/>
                    <a:pt x="1056" y="1409"/>
                  </a:cubicBezTo>
                  <a:cubicBezTo>
                    <a:pt x="1058" y="1408"/>
                    <a:pt x="1061" y="1407"/>
                    <a:pt x="1064" y="1408"/>
                  </a:cubicBezTo>
                  <a:close/>
                  <a:moveTo>
                    <a:pt x="1514" y="1416"/>
                  </a:moveTo>
                  <a:cubicBezTo>
                    <a:pt x="1509" y="1416"/>
                    <a:pt x="1506" y="1415"/>
                    <a:pt x="1504" y="1412"/>
                  </a:cubicBezTo>
                  <a:cubicBezTo>
                    <a:pt x="1504" y="1406"/>
                    <a:pt x="1516" y="1411"/>
                    <a:pt x="1514" y="1416"/>
                  </a:cubicBezTo>
                  <a:close/>
                  <a:moveTo>
                    <a:pt x="574" y="1411"/>
                  </a:moveTo>
                  <a:cubicBezTo>
                    <a:pt x="575" y="1412"/>
                    <a:pt x="576" y="1412"/>
                    <a:pt x="578" y="1412"/>
                  </a:cubicBezTo>
                  <a:cubicBezTo>
                    <a:pt x="578" y="1416"/>
                    <a:pt x="576" y="1416"/>
                    <a:pt x="574" y="1414"/>
                  </a:cubicBezTo>
                  <a:cubicBezTo>
                    <a:pt x="574" y="1413"/>
                    <a:pt x="574" y="1412"/>
                    <a:pt x="574" y="1411"/>
                  </a:cubicBezTo>
                  <a:close/>
                  <a:moveTo>
                    <a:pt x="665" y="1412"/>
                  </a:moveTo>
                  <a:cubicBezTo>
                    <a:pt x="665" y="1411"/>
                    <a:pt x="661" y="1410"/>
                    <a:pt x="661" y="1412"/>
                  </a:cubicBezTo>
                  <a:cubicBezTo>
                    <a:pt x="660" y="1416"/>
                    <a:pt x="667" y="1416"/>
                    <a:pt x="665" y="1412"/>
                  </a:cubicBezTo>
                  <a:close/>
                  <a:moveTo>
                    <a:pt x="997" y="1411"/>
                  </a:moveTo>
                  <a:cubicBezTo>
                    <a:pt x="998" y="1414"/>
                    <a:pt x="1001" y="1415"/>
                    <a:pt x="1001" y="1420"/>
                  </a:cubicBezTo>
                  <a:cubicBezTo>
                    <a:pt x="996" y="1419"/>
                    <a:pt x="995" y="1422"/>
                    <a:pt x="991" y="1422"/>
                  </a:cubicBezTo>
                  <a:cubicBezTo>
                    <a:pt x="992" y="1417"/>
                    <a:pt x="987" y="1418"/>
                    <a:pt x="988" y="1412"/>
                  </a:cubicBezTo>
                  <a:cubicBezTo>
                    <a:pt x="990" y="1411"/>
                    <a:pt x="994" y="1411"/>
                    <a:pt x="997" y="1411"/>
                  </a:cubicBezTo>
                  <a:close/>
                  <a:moveTo>
                    <a:pt x="889" y="1412"/>
                  </a:moveTo>
                  <a:cubicBezTo>
                    <a:pt x="890" y="1417"/>
                    <a:pt x="886" y="1418"/>
                    <a:pt x="887" y="1424"/>
                  </a:cubicBezTo>
                  <a:cubicBezTo>
                    <a:pt x="885" y="1424"/>
                    <a:pt x="882" y="1424"/>
                    <a:pt x="880" y="1424"/>
                  </a:cubicBezTo>
                  <a:cubicBezTo>
                    <a:pt x="880" y="1420"/>
                    <a:pt x="880" y="1417"/>
                    <a:pt x="880" y="1414"/>
                  </a:cubicBezTo>
                  <a:cubicBezTo>
                    <a:pt x="884" y="1415"/>
                    <a:pt x="884" y="1411"/>
                    <a:pt x="889" y="1412"/>
                  </a:cubicBezTo>
                  <a:close/>
                  <a:moveTo>
                    <a:pt x="1345" y="1425"/>
                  </a:moveTo>
                  <a:cubicBezTo>
                    <a:pt x="1342" y="1425"/>
                    <a:pt x="1339" y="1425"/>
                    <a:pt x="1336" y="1425"/>
                  </a:cubicBezTo>
                  <a:cubicBezTo>
                    <a:pt x="1337" y="1420"/>
                    <a:pt x="1333" y="1420"/>
                    <a:pt x="1334" y="1416"/>
                  </a:cubicBezTo>
                  <a:cubicBezTo>
                    <a:pt x="1337" y="1414"/>
                    <a:pt x="1340" y="1411"/>
                    <a:pt x="1344" y="1414"/>
                  </a:cubicBezTo>
                  <a:cubicBezTo>
                    <a:pt x="1342" y="1420"/>
                    <a:pt x="1346" y="1420"/>
                    <a:pt x="1345" y="1425"/>
                  </a:cubicBezTo>
                  <a:close/>
                  <a:moveTo>
                    <a:pt x="923" y="1416"/>
                  </a:moveTo>
                  <a:cubicBezTo>
                    <a:pt x="930" y="1415"/>
                    <a:pt x="931" y="1420"/>
                    <a:pt x="931" y="1427"/>
                  </a:cubicBezTo>
                  <a:cubicBezTo>
                    <a:pt x="925" y="1425"/>
                    <a:pt x="923" y="1429"/>
                    <a:pt x="918" y="1428"/>
                  </a:cubicBezTo>
                  <a:cubicBezTo>
                    <a:pt x="918" y="1422"/>
                    <a:pt x="922" y="1420"/>
                    <a:pt x="923" y="1416"/>
                  </a:cubicBezTo>
                  <a:close/>
                  <a:moveTo>
                    <a:pt x="574" y="1417"/>
                  </a:moveTo>
                  <a:cubicBezTo>
                    <a:pt x="578" y="1417"/>
                    <a:pt x="577" y="1422"/>
                    <a:pt x="577" y="1427"/>
                  </a:cubicBezTo>
                  <a:cubicBezTo>
                    <a:pt x="576" y="1426"/>
                    <a:pt x="573" y="1424"/>
                    <a:pt x="573" y="1427"/>
                  </a:cubicBezTo>
                  <a:cubicBezTo>
                    <a:pt x="569" y="1427"/>
                    <a:pt x="572" y="1421"/>
                    <a:pt x="571" y="1419"/>
                  </a:cubicBezTo>
                  <a:cubicBezTo>
                    <a:pt x="573" y="1419"/>
                    <a:pt x="574" y="1418"/>
                    <a:pt x="574" y="1417"/>
                  </a:cubicBezTo>
                  <a:close/>
                  <a:moveTo>
                    <a:pt x="819" y="1417"/>
                  </a:moveTo>
                  <a:cubicBezTo>
                    <a:pt x="820" y="1418"/>
                    <a:pt x="823" y="1419"/>
                    <a:pt x="825" y="1419"/>
                  </a:cubicBezTo>
                  <a:cubicBezTo>
                    <a:pt x="825" y="1424"/>
                    <a:pt x="831" y="1428"/>
                    <a:pt x="827" y="1431"/>
                  </a:cubicBezTo>
                  <a:cubicBezTo>
                    <a:pt x="818" y="1433"/>
                    <a:pt x="813" y="1422"/>
                    <a:pt x="819" y="1417"/>
                  </a:cubicBezTo>
                  <a:close/>
                  <a:moveTo>
                    <a:pt x="1264" y="1419"/>
                  </a:moveTo>
                  <a:cubicBezTo>
                    <a:pt x="1263" y="1424"/>
                    <a:pt x="1271" y="1421"/>
                    <a:pt x="1274" y="1422"/>
                  </a:cubicBezTo>
                  <a:cubicBezTo>
                    <a:pt x="1275" y="1416"/>
                    <a:pt x="1267" y="1416"/>
                    <a:pt x="1264" y="1419"/>
                  </a:cubicBezTo>
                  <a:close/>
                  <a:moveTo>
                    <a:pt x="436" y="1419"/>
                  </a:moveTo>
                  <a:cubicBezTo>
                    <a:pt x="439" y="1419"/>
                    <a:pt x="443" y="1419"/>
                    <a:pt x="447" y="1419"/>
                  </a:cubicBezTo>
                  <a:cubicBezTo>
                    <a:pt x="446" y="1425"/>
                    <a:pt x="436" y="1427"/>
                    <a:pt x="436" y="1419"/>
                  </a:cubicBezTo>
                  <a:close/>
                  <a:moveTo>
                    <a:pt x="1379" y="1419"/>
                  </a:moveTo>
                  <a:cubicBezTo>
                    <a:pt x="1382" y="1419"/>
                    <a:pt x="1385" y="1419"/>
                    <a:pt x="1389" y="1419"/>
                  </a:cubicBezTo>
                  <a:cubicBezTo>
                    <a:pt x="1389" y="1426"/>
                    <a:pt x="1388" y="1432"/>
                    <a:pt x="1381" y="1431"/>
                  </a:cubicBezTo>
                  <a:cubicBezTo>
                    <a:pt x="1378" y="1426"/>
                    <a:pt x="1378" y="1425"/>
                    <a:pt x="1379" y="1419"/>
                  </a:cubicBezTo>
                  <a:close/>
                  <a:moveTo>
                    <a:pt x="1562" y="1425"/>
                  </a:moveTo>
                  <a:cubicBezTo>
                    <a:pt x="1561" y="1425"/>
                    <a:pt x="1559" y="1425"/>
                    <a:pt x="1558" y="1425"/>
                  </a:cubicBezTo>
                  <a:cubicBezTo>
                    <a:pt x="1557" y="1428"/>
                    <a:pt x="1559" y="1428"/>
                    <a:pt x="1559" y="1430"/>
                  </a:cubicBezTo>
                  <a:cubicBezTo>
                    <a:pt x="1559" y="1435"/>
                    <a:pt x="1554" y="1434"/>
                    <a:pt x="1556" y="1441"/>
                  </a:cubicBezTo>
                  <a:cubicBezTo>
                    <a:pt x="1552" y="1441"/>
                    <a:pt x="1547" y="1441"/>
                    <a:pt x="1543" y="1441"/>
                  </a:cubicBezTo>
                  <a:cubicBezTo>
                    <a:pt x="1542" y="1436"/>
                    <a:pt x="1548" y="1438"/>
                    <a:pt x="1547" y="1433"/>
                  </a:cubicBezTo>
                  <a:cubicBezTo>
                    <a:pt x="1546" y="1429"/>
                    <a:pt x="1542" y="1429"/>
                    <a:pt x="1540" y="1431"/>
                  </a:cubicBezTo>
                  <a:cubicBezTo>
                    <a:pt x="1538" y="1430"/>
                    <a:pt x="1542" y="1430"/>
                    <a:pt x="1542" y="1428"/>
                  </a:cubicBezTo>
                  <a:cubicBezTo>
                    <a:pt x="1542" y="1426"/>
                    <a:pt x="1544" y="1423"/>
                    <a:pt x="1545" y="1420"/>
                  </a:cubicBezTo>
                  <a:cubicBezTo>
                    <a:pt x="1550" y="1420"/>
                    <a:pt x="1561" y="1415"/>
                    <a:pt x="1562" y="1425"/>
                  </a:cubicBezTo>
                  <a:close/>
                  <a:moveTo>
                    <a:pt x="1038" y="1424"/>
                  </a:moveTo>
                  <a:cubicBezTo>
                    <a:pt x="1040" y="1426"/>
                    <a:pt x="1047" y="1426"/>
                    <a:pt x="1047" y="1422"/>
                  </a:cubicBezTo>
                  <a:cubicBezTo>
                    <a:pt x="1045" y="1420"/>
                    <a:pt x="1038" y="1419"/>
                    <a:pt x="1038" y="1424"/>
                  </a:cubicBezTo>
                  <a:close/>
                  <a:moveTo>
                    <a:pt x="566" y="1425"/>
                  </a:moveTo>
                  <a:cubicBezTo>
                    <a:pt x="568" y="1424"/>
                    <a:pt x="567" y="1425"/>
                    <a:pt x="565" y="1424"/>
                  </a:cubicBezTo>
                  <a:cubicBezTo>
                    <a:pt x="565" y="1423"/>
                    <a:pt x="563" y="1421"/>
                    <a:pt x="563" y="1424"/>
                  </a:cubicBezTo>
                  <a:cubicBezTo>
                    <a:pt x="563" y="1424"/>
                    <a:pt x="565" y="1423"/>
                    <a:pt x="565" y="1424"/>
                  </a:cubicBezTo>
                  <a:cubicBezTo>
                    <a:pt x="566" y="1425"/>
                    <a:pt x="564" y="1427"/>
                    <a:pt x="566" y="1425"/>
                  </a:cubicBezTo>
                  <a:close/>
                  <a:moveTo>
                    <a:pt x="1818" y="1428"/>
                  </a:moveTo>
                  <a:cubicBezTo>
                    <a:pt x="1812" y="1427"/>
                    <a:pt x="1805" y="1430"/>
                    <a:pt x="1803" y="1428"/>
                  </a:cubicBezTo>
                  <a:cubicBezTo>
                    <a:pt x="1800" y="1422"/>
                    <a:pt x="1810" y="1427"/>
                    <a:pt x="1812" y="1425"/>
                  </a:cubicBezTo>
                  <a:cubicBezTo>
                    <a:pt x="1812" y="1425"/>
                    <a:pt x="1812" y="1423"/>
                    <a:pt x="1812" y="1424"/>
                  </a:cubicBezTo>
                  <a:cubicBezTo>
                    <a:pt x="1815" y="1424"/>
                    <a:pt x="1819" y="1425"/>
                    <a:pt x="1818" y="1428"/>
                  </a:cubicBezTo>
                  <a:close/>
                  <a:moveTo>
                    <a:pt x="1312" y="1425"/>
                  </a:moveTo>
                  <a:cubicBezTo>
                    <a:pt x="1315" y="1425"/>
                    <a:pt x="1315" y="1427"/>
                    <a:pt x="1317" y="1427"/>
                  </a:cubicBezTo>
                  <a:cubicBezTo>
                    <a:pt x="1316" y="1429"/>
                    <a:pt x="1316" y="1433"/>
                    <a:pt x="1311" y="1431"/>
                  </a:cubicBezTo>
                  <a:cubicBezTo>
                    <a:pt x="1310" y="1428"/>
                    <a:pt x="1312" y="1427"/>
                    <a:pt x="1312" y="1425"/>
                  </a:cubicBezTo>
                  <a:close/>
                  <a:moveTo>
                    <a:pt x="1795" y="1427"/>
                  </a:moveTo>
                  <a:cubicBezTo>
                    <a:pt x="1795" y="1429"/>
                    <a:pt x="1795" y="1432"/>
                    <a:pt x="1795" y="1435"/>
                  </a:cubicBezTo>
                  <a:cubicBezTo>
                    <a:pt x="1791" y="1430"/>
                    <a:pt x="1788" y="1437"/>
                    <a:pt x="1793" y="1438"/>
                  </a:cubicBezTo>
                  <a:cubicBezTo>
                    <a:pt x="1790" y="1440"/>
                    <a:pt x="1788" y="1438"/>
                    <a:pt x="1785" y="1438"/>
                  </a:cubicBezTo>
                  <a:cubicBezTo>
                    <a:pt x="1786" y="1433"/>
                    <a:pt x="1784" y="1432"/>
                    <a:pt x="1784" y="1428"/>
                  </a:cubicBezTo>
                  <a:cubicBezTo>
                    <a:pt x="1786" y="1426"/>
                    <a:pt x="1791" y="1427"/>
                    <a:pt x="1795" y="1427"/>
                  </a:cubicBezTo>
                  <a:close/>
                  <a:moveTo>
                    <a:pt x="1782" y="1431"/>
                  </a:moveTo>
                  <a:cubicBezTo>
                    <a:pt x="1777" y="1438"/>
                    <a:pt x="1768" y="1435"/>
                    <a:pt x="1759" y="1435"/>
                  </a:cubicBezTo>
                  <a:cubicBezTo>
                    <a:pt x="1759" y="1433"/>
                    <a:pt x="1759" y="1431"/>
                    <a:pt x="1759" y="1430"/>
                  </a:cubicBezTo>
                  <a:cubicBezTo>
                    <a:pt x="1764" y="1427"/>
                    <a:pt x="1779" y="1427"/>
                    <a:pt x="1782" y="1431"/>
                  </a:cubicBezTo>
                  <a:close/>
                  <a:moveTo>
                    <a:pt x="1393" y="1433"/>
                  </a:moveTo>
                  <a:cubicBezTo>
                    <a:pt x="1391" y="1433"/>
                    <a:pt x="1391" y="1431"/>
                    <a:pt x="1388" y="1431"/>
                  </a:cubicBezTo>
                  <a:cubicBezTo>
                    <a:pt x="1386" y="1435"/>
                    <a:pt x="1394" y="1436"/>
                    <a:pt x="1393" y="1433"/>
                  </a:cubicBezTo>
                  <a:close/>
                  <a:moveTo>
                    <a:pt x="756" y="1441"/>
                  </a:moveTo>
                  <a:cubicBezTo>
                    <a:pt x="751" y="1440"/>
                    <a:pt x="742" y="1443"/>
                    <a:pt x="743" y="1436"/>
                  </a:cubicBezTo>
                  <a:cubicBezTo>
                    <a:pt x="747" y="1434"/>
                    <a:pt x="758" y="1433"/>
                    <a:pt x="756" y="1441"/>
                  </a:cubicBezTo>
                  <a:close/>
                  <a:moveTo>
                    <a:pt x="1844" y="1443"/>
                  </a:moveTo>
                  <a:cubicBezTo>
                    <a:pt x="1842" y="1447"/>
                    <a:pt x="1837" y="1442"/>
                    <a:pt x="1836" y="1439"/>
                  </a:cubicBezTo>
                  <a:cubicBezTo>
                    <a:pt x="1832" y="1439"/>
                    <a:pt x="1827" y="1440"/>
                    <a:pt x="1825" y="1438"/>
                  </a:cubicBezTo>
                  <a:cubicBezTo>
                    <a:pt x="1826" y="1432"/>
                    <a:pt x="1836" y="1435"/>
                    <a:pt x="1841" y="1435"/>
                  </a:cubicBezTo>
                  <a:cubicBezTo>
                    <a:pt x="1842" y="1436"/>
                    <a:pt x="1842" y="1437"/>
                    <a:pt x="1844" y="1438"/>
                  </a:cubicBezTo>
                  <a:cubicBezTo>
                    <a:pt x="1843" y="1439"/>
                    <a:pt x="1842" y="1442"/>
                    <a:pt x="1844" y="1443"/>
                  </a:cubicBezTo>
                  <a:close/>
                  <a:moveTo>
                    <a:pt x="497" y="1446"/>
                  </a:moveTo>
                  <a:cubicBezTo>
                    <a:pt x="496" y="1444"/>
                    <a:pt x="489" y="1446"/>
                    <a:pt x="494" y="1449"/>
                  </a:cubicBezTo>
                  <a:cubicBezTo>
                    <a:pt x="493" y="1448"/>
                    <a:pt x="498" y="1446"/>
                    <a:pt x="497" y="1446"/>
                  </a:cubicBezTo>
                  <a:close/>
                  <a:moveTo>
                    <a:pt x="1776" y="1447"/>
                  </a:moveTo>
                  <a:cubicBezTo>
                    <a:pt x="1774" y="1451"/>
                    <a:pt x="1770" y="1451"/>
                    <a:pt x="1769" y="1455"/>
                  </a:cubicBezTo>
                  <a:cubicBezTo>
                    <a:pt x="1768" y="1454"/>
                    <a:pt x="1762" y="1457"/>
                    <a:pt x="1761" y="1455"/>
                  </a:cubicBezTo>
                  <a:cubicBezTo>
                    <a:pt x="1760" y="1453"/>
                    <a:pt x="1760" y="1457"/>
                    <a:pt x="1757" y="1454"/>
                  </a:cubicBezTo>
                  <a:cubicBezTo>
                    <a:pt x="1754" y="1454"/>
                    <a:pt x="1756" y="1461"/>
                    <a:pt x="1753" y="1462"/>
                  </a:cubicBezTo>
                  <a:cubicBezTo>
                    <a:pt x="1750" y="1460"/>
                    <a:pt x="1743" y="1461"/>
                    <a:pt x="1740" y="1458"/>
                  </a:cubicBezTo>
                  <a:cubicBezTo>
                    <a:pt x="1740" y="1457"/>
                    <a:pt x="1739" y="1456"/>
                    <a:pt x="1738" y="1455"/>
                  </a:cubicBezTo>
                  <a:cubicBezTo>
                    <a:pt x="1739" y="1450"/>
                    <a:pt x="1749" y="1447"/>
                    <a:pt x="1755" y="1449"/>
                  </a:cubicBezTo>
                  <a:cubicBezTo>
                    <a:pt x="1758" y="1449"/>
                    <a:pt x="1758" y="1449"/>
                    <a:pt x="1758" y="1452"/>
                  </a:cubicBezTo>
                  <a:cubicBezTo>
                    <a:pt x="1765" y="1450"/>
                    <a:pt x="1769" y="1444"/>
                    <a:pt x="1776" y="1447"/>
                  </a:cubicBezTo>
                  <a:close/>
                  <a:moveTo>
                    <a:pt x="1653" y="1447"/>
                  </a:moveTo>
                  <a:cubicBezTo>
                    <a:pt x="1654" y="1448"/>
                    <a:pt x="1656" y="1449"/>
                    <a:pt x="1658" y="1449"/>
                  </a:cubicBezTo>
                  <a:cubicBezTo>
                    <a:pt x="1655" y="1451"/>
                    <a:pt x="1656" y="1455"/>
                    <a:pt x="1651" y="1455"/>
                  </a:cubicBezTo>
                  <a:cubicBezTo>
                    <a:pt x="1651" y="1452"/>
                    <a:pt x="1652" y="1449"/>
                    <a:pt x="1653" y="1447"/>
                  </a:cubicBezTo>
                  <a:close/>
                  <a:moveTo>
                    <a:pt x="1685" y="1454"/>
                  </a:moveTo>
                  <a:cubicBezTo>
                    <a:pt x="1684" y="1454"/>
                    <a:pt x="1684" y="1453"/>
                    <a:pt x="1684" y="1452"/>
                  </a:cubicBezTo>
                  <a:cubicBezTo>
                    <a:pt x="1681" y="1456"/>
                    <a:pt x="1676" y="1456"/>
                    <a:pt x="1672" y="1454"/>
                  </a:cubicBezTo>
                  <a:cubicBezTo>
                    <a:pt x="1672" y="1449"/>
                    <a:pt x="1679" y="1452"/>
                    <a:pt x="1679" y="1447"/>
                  </a:cubicBezTo>
                  <a:cubicBezTo>
                    <a:pt x="1681" y="1447"/>
                    <a:pt x="1683" y="1447"/>
                    <a:pt x="1684" y="1447"/>
                  </a:cubicBezTo>
                  <a:cubicBezTo>
                    <a:pt x="1684" y="1450"/>
                    <a:pt x="1686" y="1451"/>
                    <a:pt x="1685" y="1454"/>
                  </a:cubicBezTo>
                  <a:close/>
                  <a:moveTo>
                    <a:pt x="1714" y="1449"/>
                  </a:moveTo>
                  <a:cubicBezTo>
                    <a:pt x="1711" y="1456"/>
                    <a:pt x="1706" y="1451"/>
                    <a:pt x="1701" y="1454"/>
                  </a:cubicBezTo>
                  <a:cubicBezTo>
                    <a:pt x="1699" y="1445"/>
                    <a:pt x="1709" y="1447"/>
                    <a:pt x="1714" y="1449"/>
                  </a:cubicBezTo>
                  <a:close/>
                  <a:moveTo>
                    <a:pt x="1937" y="1449"/>
                  </a:moveTo>
                  <a:cubicBezTo>
                    <a:pt x="1934" y="1449"/>
                    <a:pt x="1931" y="1449"/>
                    <a:pt x="1929" y="1449"/>
                  </a:cubicBezTo>
                  <a:cubicBezTo>
                    <a:pt x="1926" y="1454"/>
                    <a:pt x="1939" y="1454"/>
                    <a:pt x="1937" y="1449"/>
                  </a:cubicBezTo>
                  <a:close/>
                  <a:moveTo>
                    <a:pt x="1729" y="1458"/>
                  </a:moveTo>
                  <a:cubicBezTo>
                    <a:pt x="1723" y="1457"/>
                    <a:pt x="1724" y="1463"/>
                    <a:pt x="1718" y="1462"/>
                  </a:cubicBezTo>
                  <a:cubicBezTo>
                    <a:pt x="1718" y="1459"/>
                    <a:pt x="1718" y="1457"/>
                    <a:pt x="1716" y="1457"/>
                  </a:cubicBezTo>
                  <a:cubicBezTo>
                    <a:pt x="1718" y="1453"/>
                    <a:pt x="1729" y="1452"/>
                    <a:pt x="1729" y="1458"/>
                  </a:cubicBezTo>
                  <a:close/>
                  <a:moveTo>
                    <a:pt x="1380" y="1463"/>
                  </a:moveTo>
                  <a:cubicBezTo>
                    <a:pt x="1381" y="1459"/>
                    <a:pt x="1378" y="1458"/>
                    <a:pt x="1374" y="1458"/>
                  </a:cubicBezTo>
                  <a:cubicBezTo>
                    <a:pt x="1374" y="1463"/>
                    <a:pt x="1376" y="1464"/>
                    <a:pt x="1380" y="1463"/>
                  </a:cubicBezTo>
                  <a:close/>
                  <a:moveTo>
                    <a:pt x="1572" y="1479"/>
                  </a:moveTo>
                  <a:cubicBezTo>
                    <a:pt x="1572" y="1483"/>
                    <a:pt x="1575" y="1486"/>
                    <a:pt x="1572" y="1489"/>
                  </a:cubicBezTo>
                  <a:cubicBezTo>
                    <a:pt x="1566" y="1489"/>
                    <a:pt x="1564" y="1486"/>
                    <a:pt x="1564" y="1481"/>
                  </a:cubicBezTo>
                  <a:cubicBezTo>
                    <a:pt x="1568" y="1481"/>
                    <a:pt x="1567" y="1478"/>
                    <a:pt x="1572" y="1479"/>
                  </a:cubicBezTo>
                  <a:close/>
                  <a:moveTo>
                    <a:pt x="104" y="1281"/>
                  </a:moveTo>
                  <a:cubicBezTo>
                    <a:pt x="107" y="1280"/>
                    <a:pt x="102" y="1271"/>
                    <a:pt x="101" y="1276"/>
                  </a:cubicBezTo>
                  <a:cubicBezTo>
                    <a:pt x="103" y="1276"/>
                    <a:pt x="102" y="1280"/>
                    <a:pt x="104" y="1281"/>
                  </a:cubicBezTo>
                  <a:close/>
                  <a:moveTo>
                    <a:pt x="149" y="1276"/>
                  </a:moveTo>
                  <a:cubicBezTo>
                    <a:pt x="153" y="1279"/>
                    <a:pt x="164" y="1272"/>
                    <a:pt x="164" y="1282"/>
                  </a:cubicBezTo>
                  <a:cubicBezTo>
                    <a:pt x="159" y="1280"/>
                    <a:pt x="157" y="1283"/>
                    <a:pt x="149" y="1282"/>
                  </a:cubicBezTo>
                  <a:cubicBezTo>
                    <a:pt x="149" y="1280"/>
                    <a:pt x="149" y="1278"/>
                    <a:pt x="149" y="1276"/>
                  </a:cubicBezTo>
                  <a:close/>
                  <a:moveTo>
                    <a:pt x="428" y="1422"/>
                  </a:moveTo>
                  <a:cubicBezTo>
                    <a:pt x="426" y="1424"/>
                    <a:pt x="423" y="1427"/>
                    <a:pt x="417" y="1427"/>
                  </a:cubicBezTo>
                  <a:cubicBezTo>
                    <a:pt x="418" y="1422"/>
                    <a:pt x="425" y="1424"/>
                    <a:pt x="428" y="1422"/>
                  </a:cubicBezTo>
                  <a:close/>
                  <a:moveTo>
                    <a:pt x="1352" y="57"/>
                  </a:moveTo>
                  <a:cubicBezTo>
                    <a:pt x="1350" y="59"/>
                    <a:pt x="1346" y="61"/>
                    <a:pt x="1344" y="58"/>
                  </a:cubicBezTo>
                  <a:cubicBezTo>
                    <a:pt x="1346" y="55"/>
                    <a:pt x="1348" y="59"/>
                    <a:pt x="1352" y="57"/>
                  </a:cubicBezTo>
                  <a:close/>
                  <a:moveTo>
                    <a:pt x="1011" y="20"/>
                  </a:moveTo>
                  <a:cubicBezTo>
                    <a:pt x="1015" y="23"/>
                    <a:pt x="1006" y="30"/>
                    <a:pt x="1001" y="31"/>
                  </a:cubicBezTo>
                  <a:cubicBezTo>
                    <a:pt x="1004" y="27"/>
                    <a:pt x="1010" y="26"/>
                    <a:pt x="1011" y="20"/>
                  </a:cubicBezTo>
                  <a:close/>
                  <a:moveTo>
                    <a:pt x="151" y="608"/>
                  </a:moveTo>
                  <a:cubicBezTo>
                    <a:pt x="147" y="605"/>
                    <a:pt x="150" y="604"/>
                    <a:pt x="152" y="602"/>
                  </a:cubicBezTo>
                  <a:cubicBezTo>
                    <a:pt x="145" y="598"/>
                    <a:pt x="147" y="604"/>
                    <a:pt x="146" y="608"/>
                  </a:cubicBezTo>
                  <a:cubicBezTo>
                    <a:pt x="149" y="608"/>
                    <a:pt x="149" y="611"/>
                    <a:pt x="151" y="612"/>
                  </a:cubicBezTo>
                  <a:cubicBezTo>
                    <a:pt x="150" y="607"/>
                    <a:pt x="157" y="610"/>
                    <a:pt x="156" y="605"/>
                  </a:cubicBezTo>
                  <a:cubicBezTo>
                    <a:pt x="152" y="605"/>
                    <a:pt x="152" y="607"/>
                    <a:pt x="151" y="608"/>
                  </a:cubicBezTo>
                  <a:close/>
                  <a:moveTo>
                    <a:pt x="1142" y="25"/>
                  </a:moveTo>
                  <a:cubicBezTo>
                    <a:pt x="1140" y="25"/>
                    <a:pt x="1138" y="26"/>
                    <a:pt x="1138" y="28"/>
                  </a:cubicBezTo>
                  <a:cubicBezTo>
                    <a:pt x="1139" y="28"/>
                    <a:pt x="1141" y="28"/>
                    <a:pt x="1141" y="30"/>
                  </a:cubicBezTo>
                  <a:cubicBezTo>
                    <a:pt x="1140" y="30"/>
                    <a:pt x="1138" y="30"/>
                    <a:pt x="1138" y="31"/>
                  </a:cubicBezTo>
                  <a:cubicBezTo>
                    <a:pt x="1144" y="31"/>
                    <a:pt x="1147" y="28"/>
                    <a:pt x="1148" y="22"/>
                  </a:cubicBezTo>
                  <a:cubicBezTo>
                    <a:pt x="1150" y="21"/>
                    <a:pt x="1151" y="19"/>
                    <a:pt x="1154" y="20"/>
                  </a:cubicBezTo>
                  <a:cubicBezTo>
                    <a:pt x="1153" y="15"/>
                    <a:pt x="1157" y="14"/>
                    <a:pt x="1156" y="9"/>
                  </a:cubicBezTo>
                  <a:cubicBezTo>
                    <a:pt x="1146" y="6"/>
                    <a:pt x="1150" y="17"/>
                    <a:pt x="1141" y="15"/>
                  </a:cubicBezTo>
                  <a:cubicBezTo>
                    <a:pt x="1140" y="20"/>
                    <a:pt x="1144" y="20"/>
                    <a:pt x="1142" y="25"/>
                  </a:cubicBezTo>
                  <a:close/>
                  <a:moveTo>
                    <a:pt x="1142" y="20"/>
                  </a:moveTo>
                  <a:cubicBezTo>
                    <a:pt x="1142" y="17"/>
                    <a:pt x="1144" y="17"/>
                    <a:pt x="1146" y="17"/>
                  </a:cubicBezTo>
                  <a:cubicBezTo>
                    <a:pt x="1146" y="18"/>
                    <a:pt x="1146" y="18"/>
                    <a:pt x="1148" y="18"/>
                  </a:cubicBezTo>
                  <a:cubicBezTo>
                    <a:pt x="1147" y="20"/>
                    <a:pt x="1144" y="20"/>
                    <a:pt x="1142" y="20"/>
                  </a:cubicBezTo>
                  <a:close/>
                  <a:moveTo>
                    <a:pt x="983" y="31"/>
                  </a:moveTo>
                  <a:cubicBezTo>
                    <a:pt x="986" y="31"/>
                    <a:pt x="988" y="30"/>
                    <a:pt x="989" y="28"/>
                  </a:cubicBezTo>
                  <a:cubicBezTo>
                    <a:pt x="985" y="30"/>
                    <a:pt x="980" y="25"/>
                    <a:pt x="979" y="28"/>
                  </a:cubicBezTo>
                  <a:cubicBezTo>
                    <a:pt x="981" y="28"/>
                    <a:pt x="982" y="30"/>
                    <a:pt x="983" y="31"/>
                  </a:cubicBezTo>
                  <a:close/>
                  <a:moveTo>
                    <a:pt x="1597" y="41"/>
                  </a:moveTo>
                  <a:cubicBezTo>
                    <a:pt x="1597" y="41"/>
                    <a:pt x="1600" y="38"/>
                    <a:pt x="1602" y="39"/>
                  </a:cubicBezTo>
                  <a:cubicBezTo>
                    <a:pt x="1602" y="40"/>
                    <a:pt x="1595" y="44"/>
                    <a:pt x="1593" y="41"/>
                  </a:cubicBezTo>
                  <a:cubicBezTo>
                    <a:pt x="1592" y="39"/>
                    <a:pt x="1597" y="39"/>
                    <a:pt x="1597" y="41"/>
                  </a:cubicBezTo>
                  <a:close/>
                  <a:moveTo>
                    <a:pt x="1407" y="63"/>
                  </a:moveTo>
                  <a:cubicBezTo>
                    <a:pt x="1407" y="61"/>
                    <a:pt x="1408" y="59"/>
                    <a:pt x="1410" y="58"/>
                  </a:cubicBezTo>
                  <a:cubicBezTo>
                    <a:pt x="1412" y="65"/>
                    <a:pt x="1421" y="56"/>
                    <a:pt x="1413" y="60"/>
                  </a:cubicBezTo>
                  <a:cubicBezTo>
                    <a:pt x="1413" y="58"/>
                    <a:pt x="1411" y="56"/>
                    <a:pt x="1408" y="57"/>
                  </a:cubicBezTo>
                  <a:cubicBezTo>
                    <a:pt x="1409" y="59"/>
                    <a:pt x="1402" y="61"/>
                    <a:pt x="1407" y="63"/>
                  </a:cubicBezTo>
                  <a:close/>
                  <a:moveTo>
                    <a:pt x="1814" y="141"/>
                  </a:moveTo>
                  <a:cubicBezTo>
                    <a:pt x="1810" y="140"/>
                    <a:pt x="1811" y="143"/>
                    <a:pt x="1808" y="141"/>
                  </a:cubicBezTo>
                  <a:cubicBezTo>
                    <a:pt x="1812" y="135"/>
                    <a:pt x="1817" y="143"/>
                    <a:pt x="1819" y="144"/>
                  </a:cubicBezTo>
                  <a:cubicBezTo>
                    <a:pt x="1818" y="148"/>
                    <a:pt x="1813" y="144"/>
                    <a:pt x="1814" y="141"/>
                  </a:cubicBezTo>
                  <a:close/>
                  <a:moveTo>
                    <a:pt x="2041" y="175"/>
                  </a:moveTo>
                  <a:cubicBezTo>
                    <a:pt x="2043" y="171"/>
                    <a:pt x="2033" y="177"/>
                    <a:pt x="2035" y="172"/>
                  </a:cubicBezTo>
                  <a:cubicBezTo>
                    <a:pt x="2036" y="172"/>
                    <a:pt x="2038" y="172"/>
                    <a:pt x="2038" y="171"/>
                  </a:cubicBezTo>
                  <a:cubicBezTo>
                    <a:pt x="2036" y="170"/>
                    <a:pt x="2035" y="172"/>
                    <a:pt x="2033" y="172"/>
                  </a:cubicBezTo>
                  <a:cubicBezTo>
                    <a:pt x="2029" y="173"/>
                    <a:pt x="2025" y="173"/>
                    <a:pt x="2017" y="174"/>
                  </a:cubicBezTo>
                  <a:cubicBezTo>
                    <a:pt x="2017" y="172"/>
                    <a:pt x="2019" y="171"/>
                    <a:pt x="2015" y="171"/>
                  </a:cubicBezTo>
                  <a:cubicBezTo>
                    <a:pt x="2012" y="171"/>
                    <a:pt x="2014" y="175"/>
                    <a:pt x="2010" y="174"/>
                  </a:cubicBezTo>
                  <a:cubicBezTo>
                    <a:pt x="2010" y="172"/>
                    <a:pt x="2013" y="171"/>
                    <a:pt x="2008" y="171"/>
                  </a:cubicBezTo>
                  <a:cubicBezTo>
                    <a:pt x="2006" y="171"/>
                    <a:pt x="2007" y="175"/>
                    <a:pt x="2003" y="174"/>
                  </a:cubicBezTo>
                  <a:cubicBezTo>
                    <a:pt x="1996" y="172"/>
                    <a:pt x="1986" y="168"/>
                    <a:pt x="1983" y="177"/>
                  </a:cubicBezTo>
                  <a:cubicBezTo>
                    <a:pt x="1995" y="176"/>
                    <a:pt x="2006" y="178"/>
                    <a:pt x="2016" y="177"/>
                  </a:cubicBezTo>
                  <a:cubicBezTo>
                    <a:pt x="2019" y="177"/>
                    <a:pt x="2020" y="175"/>
                    <a:pt x="2021" y="175"/>
                  </a:cubicBezTo>
                  <a:cubicBezTo>
                    <a:pt x="2024" y="175"/>
                    <a:pt x="2024" y="177"/>
                    <a:pt x="2028" y="177"/>
                  </a:cubicBezTo>
                  <a:cubicBezTo>
                    <a:pt x="2030" y="177"/>
                    <a:pt x="2031" y="175"/>
                    <a:pt x="2035" y="175"/>
                  </a:cubicBezTo>
                  <a:cubicBezTo>
                    <a:pt x="2037" y="175"/>
                    <a:pt x="2037" y="177"/>
                    <a:pt x="2040" y="177"/>
                  </a:cubicBezTo>
                  <a:cubicBezTo>
                    <a:pt x="2050" y="178"/>
                    <a:pt x="2062" y="177"/>
                    <a:pt x="2071" y="177"/>
                  </a:cubicBezTo>
                  <a:cubicBezTo>
                    <a:pt x="2074" y="177"/>
                    <a:pt x="2078" y="179"/>
                    <a:pt x="2081" y="175"/>
                  </a:cubicBezTo>
                  <a:cubicBezTo>
                    <a:pt x="2074" y="173"/>
                    <a:pt x="2069" y="175"/>
                    <a:pt x="2059" y="175"/>
                  </a:cubicBezTo>
                  <a:cubicBezTo>
                    <a:pt x="2057" y="176"/>
                    <a:pt x="2055" y="174"/>
                    <a:pt x="2055" y="172"/>
                  </a:cubicBezTo>
                  <a:cubicBezTo>
                    <a:pt x="2057" y="172"/>
                    <a:pt x="2059" y="173"/>
                    <a:pt x="2060" y="171"/>
                  </a:cubicBezTo>
                  <a:cubicBezTo>
                    <a:pt x="2051" y="169"/>
                    <a:pt x="2047" y="174"/>
                    <a:pt x="2041" y="175"/>
                  </a:cubicBezTo>
                  <a:close/>
                  <a:moveTo>
                    <a:pt x="2091" y="174"/>
                  </a:moveTo>
                  <a:cubicBezTo>
                    <a:pt x="2090" y="175"/>
                    <a:pt x="2088" y="176"/>
                    <a:pt x="2086" y="177"/>
                  </a:cubicBezTo>
                  <a:cubicBezTo>
                    <a:pt x="2082" y="176"/>
                    <a:pt x="2089" y="174"/>
                    <a:pt x="2091" y="174"/>
                  </a:cubicBezTo>
                  <a:close/>
                  <a:moveTo>
                    <a:pt x="1991" y="193"/>
                  </a:moveTo>
                  <a:cubicBezTo>
                    <a:pt x="1996" y="188"/>
                    <a:pt x="2003" y="194"/>
                    <a:pt x="2009" y="193"/>
                  </a:cubicBezTo>
                  <a:cubicBezTo>
                    <a:pt x="2015" y="194"/>
                    <a:pt x="2001" y="196"/>
                    <a:pt x="2003" y="193"/>
                  </a:cubicBezTo>
                  <a:cubicBezTo>
                    <a:pt x="1997" y="192"/>
                    <a:pt x="1994" y="197"/>
                    <a:pt x="1991" y="193"/>
                  </a:cubicBezTo>
                  <a:close/>
                  <a:moveTo>
                    <a:pt x="1867" y="209"/>
                  </a:moveTo>
                  <a:cubicBezTo>
                    <a:pt x="1861" y="211"/>
                    <a:pt x="1860" y="208"/>
                    <a:pt x="1857" y="210"/>
                  </a:cubicBezTo>
                  <a:cubicBezTo>
                    <a:pt x="1858" y="211"/>
                    <a:pt x="1860" y="210"/>
                    <a:pt x="1860" y="212"/>
                  </a:cubicBezTo>
                  <a:cubicBezTo>
                    <a:pt x="1863" y="209"/>
                    <a:pt x="1872" y="212"/>
                    <a:pt x="1875" y="209"/>
                  </a:cubicBezTo>
                  <a:cubicBezTo>
                    <a:pt x="1868" y="211"/>
                    <a:pt x="1867" y="199"/>
                    <a:pt x="1863" y="204"/>
                  </a:cubicBezTo>
                  <a:cubicBezTo>
                    <a:pt x="1865" y="205"/>
                    <a:pt x="1867" y="206"/>
                    <a:pt x="1867" y="209"/>
                  </a:cubicBezTo>
                  <a:close/>
                  <a:moveTo>
                    <a:pt x="1895" y="209"/>
                  </a:moveTo>
                  <a:cubicBezTo>
                    <a:pt x="1893" y="209"/>
                    <a:pt x="1890" y="209"/>
                    <a:pt x="1893" y="210"/>
                  </a:cubicBezTo>
                  <a:cubicBezTo>
                    <a:pt x="1896" y="207"/>
                    <a:pt x="1915" y="211"/>
                    <a:pt x="1911" y="207"/>
                  </a:cubicBezTo>
                  <a:cubicBezTo>
                    <a:pt x="1904" y="210"/>
                    <a:pt x="1906" y="203"/>
                    <a:pt x="1900" y="204"/>
                  </a:cubicBezTo>
                  <a:cubicBezTo>
                    <a:pt x="1897" y="204"/>
                    <a:pt x="1898" y="209"/>
                    <a:pt x="1895" y="209"/>
                  </a:cubicBezTo>
                  <a:close/>
                  <a:moveTo>
                    <a:pt x="2018" y="218"/>
                  </a:moveTo>
                  <a:cubicBezTo>
                    <a:pt x="2015" y="219"/>
                    <a:pt x="2015" y="220"/>
                    <a:pt x="2016" y="218"/>
                  </a:cubicBezTo>
                  <a:cubicBezTo>
                    <a:pt x="2018" y="216"/>
                    <a:pt x="2017" y="218"/>
                    <a:pt x="2018" y="218"/>
                  </a:cubicBezTo>
                  <a:close/>
                  <a:moveTo>
                    <a:pt x="124" y="226"/>
                  </a:moveTo>
                  <a:cubicBezTo>
                    <a:pt x="128" y="227"/>
                    <a:pt x="121" y="230"/>
                    <a:pt x="123" y="234"/>
                  </a:cubicBezTo>
                  <a:cubicBezTo>
                    <a:pt x="117" y="232"/>
                    <a:pt x="123" y="228"/>
                    <a:pt x="124" y="226"/>
                  </a:cubicBezTo>
                  <a:close/>
                  <a:moveTo>
                    <a:pt x="1881" y="255"/>
                  </a:moveTo>
                  <a:cubicBezTo>
                    <a:pt x="1881" y="256"/>
                    <a:pt x="1883" y="257"/>
                    <a:pt x="1883" y="255"/>
                  </a:cubicBezTo>
                  <a:cubicBezTo>
                    <a:pt x="1881" y="254"/>
                    <a:pt x="1877" y="252"/>
                    <a:pt x="1873" y="252"/>
                  </a:cubicBezTo>
                  <a:cubicBezTo>
                    <a:pt x="1869" y="251"/>
                    <a:pt x="1861" y="250"/>
                    <a:pt x="1862" y="255"/>
                  </a:cubicBezTo>
                  <a:cubicBezTo>
                    <a:pt x="1869" y="253"/>
                    <a:pt x="1873" y="253"/>
                    <a:pt x="1881" y="255"/>
                  </a:cubicBezTo>
                  <a:close/>
                  <a:moveTo>
                    <a:pt x="1820" y="264"/>
                  </a:moveTo>
                  <a:cubicBezTo>
                    <a:pt x="1819" y="265"/>
                    <a:pt x="1816" y="271"/>
                    <a:pt x="1818" y="271"/>
                  </a:cubicBezTo>
                  <a:cubicBezTo>
                    <a:pt x="1822" y="268"/>
                    <a:pt x="1821" y="262"/>
                    <a:pt x="1825" y="259"/>
                  </a:cubicBezTo>
                  <a:cubicBezTo>
                    <a:pt x="1828" y="260"/>
                    <a:pt x="1832" y="259"/>
                    <a:pt x="1829" y="258"/>
                  </a:cubicBezTo>
                  <a:cubicBezTo>
                    <a:pt x="1824" y="260"/>
                    <a:pt x="1817" y="255"/>
                    <a:pt x="1817" y="258"/>
                  </a:cubicBezTo>
                  <a:cubicBezTo>
                    <a:pt x="1820" y="258"/>
                    <a:pt x="1818" y="263"/>
                    <a:pt x="1820" y="264"/>
                  </a:cubicBezTo>
                  <a:close/>
                  <a:moveTo>
                    <a:pt x="1884" y="266"/>
                  </a:moveTo>
                  <a:cubicBezTo>
                    <a:pt x="1877" y="266"/>
                    <a:pt x="1869" y="266"/>
                    <a:pt x="1863" y="266"/>
                  </a:cubicBezTo>
                  <a:cubicBezTo>
                    <a:pt x="1863" y="266"/>
                    <a:pt x="1863" y="267"/>
                    <a:pt x="1863" y="267"/>
                  </a:cubicBezTo>
                  <a:cubicBezTo>
                    <a:pt x="1860" y="270"/>
                    <a:pt x="1851" y="262"/>
                    <a:pt x="1851" y="267"/>
                  </a:cubicBezTo>
                  <a:cubicBezTo>
                    <a:pt x="1853" y="268"/>
                    <a:pt x="1856" y="267"/>
                    <a:pt x="1856" y="269"/>
                  </a:cubicBezTo>
                  <a:cubicBezTo>
                    <a:pt x="1865" y="268"/>
                    <a:pt x="1876" y="268"/>
                    <a:pt x="1887" y="267"/>
                  </a:cubicBezTo>
                  <a:cubicBezTo>
                    <a:pt x="1892" y="267"/>
                    <a:pt x="1898" y="269"/>
                    <a:pt x="1901" y="266"/>
                  </a:cubicBezTo>
                  <a:cubicBezTo>
                    <a:pt x="1897" y="265"/>
                    <a:pt x="1891" y="266"/>
                    <a:pt x="1884" y="266"/>
                  </a:cubicBezTo>
                  <a:close/>
                  <a:moveTo>
                    <a:pt x="1885" y="283"/>
                  </a:moveTo>
                  <a:cubicBezTo>
                    <a:pt x="1892" y="285"/>
                    <a:pt x="1895" y="284"/>
                    <a:pt x="1902" y="283"/>
                  </a:cubicBezTo>
                  <a:cubicBezTo>
                    <a:pt x="1907" y="283"/>
                    <a:pt x="1914" y="283"/>
                    <a:pt x="1920" y="283"/>
                  </a:cubicBezTo>
                  <a:cubicBezTo>
                    <a:pt x="1925" y="283"/>
                    <a:pt x="1926" y="281"/>
                    <a:pt x="1928" y="283"/>
                  </a:cubicBezTo>
                  <a:cubicBezTo>
                    <a:pt x="1931" y="286"/>
                    <a:pt x="1941" y="281"/>
                    <a:pt x="1940" y="280"/>
                  </a:cubicBezTo>
                  <a:cubicBezTo>
                    <a:pt x="1933" y="282"/>
                    <a:pt x="1928" y="280"/>
                    <a:pt x="1923" y="280"/>
                  </a:cubicBezTo>
                  <a:cubicBezTo>
                    <a:pt x="1921" y="280"/>
                    <a:pt x="1920" y="282"/>
                    <a:pt x="1917" y="282"/>
                  </a:cubicBezTo>
                  <a:cubicBezTo>
                    <a:pt x="1911" y="282"/>
                    <a:pt x="1900" y="282"/>
                    <a:pt x="1899" y="280"/>
                  </a:cubicBezTo>
                  <a:cubicBezTo>
                    <a:pt x="1898" y="279"/>
                    <a:pt x="1896" y="282"/>
                    <a:pt x="1897" y="282"/>
                  </a:cubicBezTo>
                  <a:cubicBezTo>
                    <a:pt x="1889" y="282"/>
                    <a:pt x="1884" y="280"/>
                    <a:pt x="1879" y="280"/>
                  </a:cubicBezTo>
                  <a:cubicBezTo>
                    <a:pt x="1877" y="285"/>
                    <a:pt x="1883" y="283"/>
                    <a:pt x="1885" y="283"/>
                  </a:cubicBezTo>
                  <a:close/>
                  <a:moveTo>
                    <a:pt x="1898" y="298"/>
                  </a:moveTo>
                  <a:cubicBezTo>
                    <a:pt x="1892" y="299"/>
                    <a:pt x="1886" y="292"/>
                    <a:pt x="1883" y="298"/>
                  </a:cubicBezTo>
                  <a:cubicBezTo>
                    <a:pt x="1890" y="295"/>
                    <a:pt x="1888" y="301"/>
                    <a:pt x="1893" y="301"/>
                  </a:cubicBezTo>
                  <a:cubicBezTo>
                    <a:pt x="1897" y="300"/>
                    <a:pt x="1899" y="298"/>
                    <a:pt x="1901" y="298"/>
                  </a:cubicBezTo>
                  <a:cubicBezTo>
                    <a:pt x="1902" y="297"/>
                    <a:pt x="1904" y="298"/>
                    <a:pt x="1904" y="296"/>
                  </a:cubicBezTo>
                  <a:cubicBezTo>
                    <a:pt x="1903" y="293"/>
                    <a:pt x="1901" y="297"/>
                    <a:pt x="1898" y="298"/>
                  </a:cubicBezTo>
                  <a:close/>
                  <a:moveTo>
                    <a:pt x="1867" y="301"/>
                  </a:moveTo>
                  <a:cubicBezTo>
                    <a:pt x="1865" y="300"/>
                    <a:pt x="1866" y="299"/>
                    <a:pt x="1867" y="298"/>
                  </a:cubicBezTo>
                  <a:cubicBezTo>
                    <a:pt x="1864" y="298"/>
                    <a:pt x="1858" y="296"/>
                    <a:pt x="1858" y="299"/>
                  </a:cubicBezTo>
                  <a:cubicBezTo>
                    <a:pt x="1864" y="297"/>
                    <a:pt x="1865" y="305"/>
                    <a:pt x="1867" y="301"/>
                  </a:cubicBezTo>
                  <a:close/>
                  <a:moveTo>
                    <a:pt x="1865" y="304"/>
                  </a:moveTo>
                  <a:cubicBezTo>
                    <a:pt x="1864" y="306"/>
                    <a:pt x="1857" y="310"/>
                    <a:pt x="1858" y="304"/>
                  </a:cubicBezTo>
                  <a:cubicBezTo>
                    <a:pt x="1862" y="308"/>
                    <a:pt x="1861" y="300"/>
                    <a:pt x="1865" y="304"/>
                  </a:cubicBezTo>
                  <a:close/>
                  <a:moveTo>
                    <a:pt x="2047" y="409"/>
                  </a:moveTo>
                  <a:cubicBezTo>
                    <a:pt x="2048" y="409"/>
                    <a:pt x="2048" y="411"/>
                    <a:pt x="2050" y="410"/>
                  </a:cubicBezTo>
                  <a:cubicBezTo>
                    <a:pt x="2052" y="410"/>
                    <a:pt x="2053" y="408"/>
                    <a:pt x="2051" y="407"/>
                  </a:cubicBezTo>
                  <a:cubicBezTo>
                    <a:pt x="2049" y="410"/>
                    <a:pt x="2042" y="405"/>
                    <a:pt x="2036" y="407"/>
                  </a:cubicBezTo>
                  <a:cubicBezTo>
                    <a:pt x="2034" y="413"/>
                    <a:pt x="2044" y="409"/>
                    <a:pt x="2047" y="409"/>
                  </a:cubicBezTo>
                  <a:close/>
                  <a:moveTo>
                    <a:pt x="289" y="432"/>
                  </a:moveTo>
                  <a:cubicBezTo>
                    <a:pt x="285" y="430"/>
                    <a:pt x="277" y="434"/>
                    <a:pt x="274" y="434"/>
                  </a:cubicBezTo>
                  <a:cubicBezTo>
                    <a:pt x="274" y="434"/>
                    <a:pt x="273" y="432"/>
                    <a:pt x="271" y="432"/>
                  </a:cubicBezTo>
                  <a:cubicBezTo>
                    <a:pt x="269" y="433"/>
                    <a:pt x="269" y="434"/>
                    <a:pt x="266" y="434"/>
                  </a:cubicBezTo>
                  <a:cubicBezTo>
                    <a:pt x="264" y="434"/>
                    <a:pt x="263" y="432"/>
                    <a:pt x="260" y="432"/>
                  </a:cubicBezTo>
                  <a:cubicBezTo>
                    <a:pt x="260" y="432"/>
                    <a:pt x="260" y="434"/>
                    <a:pt x="260" y="434"/>
                  </a:cubicBezTo>
                  <a:cubicBezTo>
                    <a:pt x="258" y="436"/>
                    <a:pt x="251" y="432"/>
                    <a:pt x="250" y="432"/>
                  </a:cubicBezTo>
                  <a:cubicBezTo>
                    <a:pt x="247" y="432"/>
                    <a:pt x="245" y="434"/>
                    <a:pt x="243" y="434"/>
                  </a:cubicBezTo>
                  <a:cubicBezTo>
                    <a:pt x="244" y="434"/>
                    <a:pt x="242" y="432"/>
                    <a:pt x="242" y="432"/>
                  </a:cubicBezTo>
                  <a:cubicBezTo>
                    <a:pt x="237" y="431"/>
                    <a:pt x="232" y="434"/>
                    <a:pt x="230" y="431"/>
                  </a:cubicBezTo>
                  <a:cubicBezTo>
                    <a:pt x="232" y="436"/>
                    <a:pt x="225" y="433"/>
                    <a:pt x="226" y="437"/>
                  </a:cubicBezTo>
                  <a:cubicBezTo>
                    <a:pt x="228" y="437"/>
                    <a:pt x="230" y="437"/>
                    <a:pt x="232" y="437"/>
                  </a:cubicBezTo>
                  <a:cubicBezTo>
                    <a:pt x="232" y="435"/>
                    <a:pt x="232" y="433"/>
                    <a:pt x="235" y="434"/>
                  </a:cubicBezTo>
                  <a:cubicBezTo>
                    <a:pt x="239" y="436"/>
                    <a:pt x="245" y="435"/>
                    <a:pt x="248" y="437"/>
                  </a:cubicBezTo>
                  <a:cubicBezTo>
                    <a:pt x="249" y="435"/>
                    <a:pt x="249" y="433"/>
                    <a:pt x="252" y="434"/>
                  </a:cubicBezTo>
                  <a:cubicBezTo>
                    <a:pt x="248" y="441"/>
                    <a:pt x="260" y="434"/>
                    <a:pt x="263" y="434"/>
                  </a:cubicBezTo>
                  <a:cubicBezTo>
                    <a:pt x="264" y="433"/>
                    <a:pt x="265" y="437"/>
                    <a:pt x="265" y="437"/>
                  </a:cubicBezTo>
                  <a:cubicBezTo>
                    <a:pt x="266" y="437"/>
                    <a:pt x="270" y="436"/>
                    <a:pt x="273" y="436"/>
                  </a:cubicBezTo>
                  <a:cubicBezTo>
                    <a:pt x="278" y="435"/>
                    <a:pt x="283" y="436"/>
                    <a:pt x="288" y="436"/>
                  </a:cubicBezTo>
                  <a:cubicBezTo>
                    <a:pt x="289" y="435"/>
                    <a:pt x="290" y="438"/>
                    <a:pt x="291" y="436"/>
                  </a:cubicBezTo>
                  <a:cubicBezTo>
                    <a:pt x="289" y="436"/>
                    <a:pt x="290" y="433"/>
                    <a:pt x="289" y="432"/>
                  </a:cubicBezTo>
                  <a:close/>
                  <a:moveTo>
                    <a:pt x="175" y="434"/>
                  </a:moveTo>
                  <a:cubicBezTo>
                    <a:pt x="176" y="434"/>
                    <a:pt x="181" y="434"/>
                    <a:pt x="180" y="432"/>
                  </a:cubicBezTo>
                  <a:cubicBezTo>
                    <a:pt x="179" y="432"/>
                    <a:pt x="174" y="432"/>
                    <a:pt x="173" y="432"/>
                  </a:cubicBezTo>
                  <a:cubicBezTo>
                    <a:pt x="173" y="432"/>
                    <a:pt x="173" y="434"/>
                    <a:pt x="173" y="434"/>
                  </a:cubicBezTo>
                  <a:cubicBezTo>
                    <a:pt x="171" y="435"/>
                    <a:pt x="173" y="434"/>
                    <a:pt x="175" y="434"/>
                  </a:cubicBezTo>
                  <a:close/>
                  <a:moveTo>
                    <a:pt x="177" y="443"/>
                  </a:moveTo>
                  <a:cubicBezTo>
                    <a:pt x="177" y="441"/>
                    <a:pt x="181" y="443"/>
                    <a:pt x="182" y="440"/>
                  </a:cubicBezTo>
                  <a:cubicBezTo>
                    <a:pt x="180" y="440"/>
                    <a:pt x="180" y="438"/>
                    <a:pt x="178" y="437"/>
                  </a:cubicBezTo>
                  <a:cubicBezTo>
                    <a:pt x="179" y="439"/>
                    <a:pt x="173" y="443"/>
                    <a:pt x="177" y="443"/>
                  </a:cubicBezTo>
                  <a:close/>
                  <a:moveTo>
                    <a:pt x="243" y="456"/>
                  </a:moveTo>
                  <a:cubicBezTo>
                    <a:pt x="243" y="454"/>
                    <a:pt x="244" y="455"/>
                    <a:pt x="244" y="456"/>
                  </a:cubicBezTo>
                  <a:cubicBezTo>
                    <a:pt x="246" y="456"/>
                    <a:pt x="246" y="456"/>
                    <a:pt x="246" y="455"/>
                  </a:cubicBezTo>
                  <a:cubicBezTo>
                    <a:pt x="251" y="457"/>
                    <a:pt x="244" y="459"/>
                    <a:pt x="243" y="456"/>
                  </a:cubicBezTo>
                  <a:close/>
                  <a:moveTo>
                    <a:pt x="338" y="464"/>
                  </a:moveTo>
                  <a:cubicBezTo>
                    <a:pt x="336" y="466"/>
                    <a:pt x="335" y="466"/>
                    <a:pt x="333" y="467"/>
                  </a:cubicBezTo>
                  <a:cubicBezTo>
                    <a:pt x="329" y="467"/>
                    <a:pt x="335" y="464"/>
                    <a:pt x="338" y="464"/>
                  </a:cubicBezTo>
                  <a:close/>
                  <a:moveTo>
                    <a:pt x="260" y="553"/>
                  </a:moveTo>
                  <a:cubicBezTo>
                    <a:pt x="262" y="553"/>
                    <a:pt x="267" y="560"/>
                    <a:pt x="260" y="559"/>
                  </a:cubicBezTo>
                  <a:cubicBezTo>
                    <a:pt x="263" y="556"/>
                    <a:pt x="260" y="557"/>
                    <a:pt x="260" y="553"/>
                  </a:cubicBezTo>
                  <a:close/>
                  <a:moveTo>
                    <a:pt x="1991" y="570"/>
                  </a:moveTo>
                  <a:cubicBezTo>
                    <a:pt x="1988" y="571"/>
                    <a:pt x="1981" y="570"/>
                    <a:pt x="1988" y="572"/>
                  </a:cubicBezTo>
                  <a:cubicBezTo>
                    <a:pt x="1998" y="573"/>
                    <a:pt x="2004" y="570"/>
                    <a:pt x="2011" y="569"/>
                  </a:cubicBezTo>
                  <a:cubicBezTo>
                    <a:pt x="2012" y="569"/>
                    <a:pt x="2013" y="567"/>
                    <a:pt x="2011" y="567"/>
                  </a:cubicBezTo>
                  <a:cubicBezTo>
                    <a:pt x="2005" y="569"/>
                    <a:pt x="1999" y="569"/>
                    <a:pt x="1991" y="570"/>
                  </a:cubicBezTo>
                  <a:close/>
                  <a:moveTo>
                    <a:pt x="2007" y="659"/>
                  </a:moveTo>
                  <a:cubicBezTo>
                    <a:pt x="2014" y="660"/>
                    <a:pt x="2017" y="656"/>
                    <a:pt x="2025" y="658"/>
                  </a:cubicBezTo>
                  <a:cubicBezTo>
                    <a:pt x="2025" y="656"/>
                    <a:pt x="2027" y="654"/>
                    <a:pt x="2025" y="656"/>
                  </a:cubicBezTo>
                  <a:cubicBezTo>
                    <a:pt x="2018" y="656"/>
                    <a:pt x="2009" y="654"/>
                    <a:pt x="2007" y="659"/>
                  </a:cubicBezTo>
                  <a:close/>
                  <a:moveTo>
                    <a:pt x="1982" y="673"/>
                  </a:moveTo>
                  <a:cubicBezTo>
                    <a:pt x="1982" y="676"/>
                    <a:pt x="1977" y="674"/>
                    <a:pt x="1977" y="677"/>
                  </a:cubicBezTo>
                  <a:cubicBezTo>
                    <a:pt x="1973" y="676"/>
                    <a:pt x="1979" y="672"/>
                    <a:pt x="1982" y="673"/>
                  </a:cubicBezTo>
                  <a:close/>
                  <a:moveTo>
                    <a:pt x="1957" y="686"/>
                  </a:moveTo>
                  <a:cubicBezTo>
                    <a:pt x="1955" y="688"/>
                    <a:pt x="1949" y="693"/>
                    <a:pt x="1946" y="689"/>
                  </a:cubicBezTo>
                  <a:cubicBezTo>
                    <a:pt x="1948" y="686"/>
                    <a:pt x="1954" y="688"/>
                    <a:pt x="1957" y="686"/>
                  </a:cubicBezTo>
                  <a:close/>
                  <a:moveTo>
                    <a:pt x="39" y="753"/>
                  </a:moveTo>
                  <a:cubicBezTo>
                    <a:pt x="38" y="754"/>
                    <a:pt x="36" y="755"/>
                    <a:pt x="34" y="756"/>
                  </a:cubicBezTo>
                  <a:cubicBezTo>
                    <a:pt x="30" y="755"/>
                    <a:pt x="37" y="752"/>
                    <a:pt x="39" y="753"/>
                  </a:cubicBezTo>
                  <a:close/>
                  <a:moveTo>
                    <a:pt x="26" y="808"/>
                  </a:moveTo>
                  <a:cubicBezTo>
                    <a:pt x="26" y="810"/>
                    <a:pt x="21" y="809"/>
                    <a:pt x="21" y="811"/>
                  </a:cubicBezTo>
                  <a:cubicBezTo>
                    <a:pt x="17" y="811"/>
                    <a:pt x="23" y="807"/>
                    <a:pt x="26" y="808"/>
                  </a:cubicBezTo>
                  <a:close/>
                  <a:moveTo>
                    <a:pt x="2132" y="872"/>
                  </a:moveTo>
                  <a:cubicBezTo>
                    <a:pt x="2139" y="872"/>
                    <a:pt x="2140" y="869"/>
                    <a:pt x="2144" y="872"/>
                  </a:cubicBezTo>
                  <a:cubicBezTo>
                    <a:pt x="2145" y="869"/>
                    <a:pt x="2149" y="871"/>
                    <a:pt x="2149" y="868"/>
                  </a:cubicBezTo>
                  <a:cubicBezTo>
                    <a:pt x="2143" y="870"/>
                    <a:pt x="2137" y="867"/>
                    <a:pt x="2132" y="872"/>
                  </a:cubicBezTo>
                  <a:close/>
                  <a:moveTo>
                    <a:pt x="2170" y="872"/>
                  </a:moveTo>
                  <a:cubicBezTo>
                    <a:pt x="2170" y="871"/>
                    <a:pt x="2169" y="869"/>
                    <a:pt x="2168" y="868"/>
                  </a:cubicBezTo>
                  <a:cubicBezTo>
                    <a:pt x="2166" y="867"/>
                    <a:pt x="2163" y="869"/>
                    <a:pt x="2165" y="870"/>
                  </a:cubicBezTo>
                  <a:cubicBezTo>
                    <a:pt x="2166" y="870"/>
                    <a:pt x="2168" y="870"/>
                    <a:pt x="2168" y="870"/>
                  </a:cubicBezTo>
                  <a:cubicBezTo>
                    <a:pt x="2168" y="870"/>
                    <a:pt x="2169" y="873"/>
                    <a:pt x="2170" y="872"/>
                  </a:cubicBezTo>
                  <a:close/>
                  <a:moveTo>
                    <a:pt x="26" y="957"/>
                  </a:moveTo>
                  <a:cubicBezTo>
                    <a:pt x="27" y="960"/>
                    <a:pt x="27" y="963"/>
                    <a:pt x="27" y="965"/>
                  </a:cubicBezTo>
                  <a:cubicBezTo>
                    <a:pt x="32" y="967"/>
                    <a:pt x="30" y="962"/>
                    <a:pt x="30" y="959"/>
                  </a:cubicBezTo>
                  <a:cubicBezTo>
                    <a:pt x="31" y="958"/>
                    <a:pt x="33" y="956"/>
                    <a:pt x="31" y="956"/>
                  </a:cubicBezTo>
                  <a:cubicBezTo>
                    <a:pt x="31" y="958"/>
                    <a:pt x="29" y="957"/>
                    <a:pt x="26" y="957"/>
                  </a:cubicBezTo>
                  <a:close/>
                  <a:moveTo>
                    <a:pt x="95" y="1054"/>
                  </a:moveTo>
                  <a:cubicBezTo>
                    <a:pt x="94" y="1058"/>
                    <a:pt x="86" y="1055"/>
                    <a:pt x="84" y="1059"/>
                  </a:cubicBezTo>
                  <a:cubicBezTo>
                    <a:pt x="81" y="1056"/>
                    <a:pt x="90" y="1054"/>
                    <a:pt x="95" y="1054"/>
                  </a:cubicBezTo>
                  <a:close/>
                  <a:moveTo>
                    <a:pt x="57" y="1135"/>
                  </a:moveTo>
                  <a:cubicBezTo>
                    <a:pt x="56" y="1135"/>
                    <a:pt x="55" y="1135"/>
                    <a:pt x="55" y="1136"/>
                  </a:cubicBezTo>
                  <a:cubicBezTo>
                    <a:pt x="62" y="1136"/>
                    <a:pt x="63" y="1131"/>
                    <a:pt x="66" y="1129"/>
                  </a:cubicBezTo>
                  <a:cubicBezTo>
                    <a:pt x="61" y="1128"/>
                    <a:pt x="61" y="1134"/>
                    <a:pt x="57" y="1135"/>
                  </a:cubicBezTo>
                  <a:close/>
                  <a:moveTo>
                    <a:pt x="43" y="1197"/>
                  </a:moveTo>
                  <a:cubicBezTo>
                    <a:pt x="45" y="1197"/>
                    <a:pt x="44" y="1198"/>
                    <a:pt x="43" y="1198"/>
                  </a:cubicBezTo>
                  <a:cubicBezTo>
                    <a:pt x="44" y="1200"/>
                    <a:pt x="47" y="1200"/>
                    <a:pt x="47" y="1203"/>
                  </a:cubicBezTo>
                  <a:cubicBezTo>
                    <a:pt x="44" y="1202"/>
                    <a:pt x="40" y="1200"/>
                    <a:pt x="43" y="1197"/>
                  </a:cubicBezTo>
                  <a:close/>
                  <a:moveTo>
                    <a:pt x="1952" y="1235"/>
                  </a:moveTo>
                  <a:cubicBezTo>
                    <a:pt x="1951" y="1236"/>
                    <a:pt x="1949" y="1237"/>
                    <a:pt x="1947" y="1238"/>
                  </a:cubicBezTo>
                  <a:cubicBezTo>
                    <a:pt x="1943" y="1237"/>
                    <a:pt x="1950" y="1235"/>
                    <a:pt x="1952" y="1235"/>
                  </a:cubicBezTo>
                  <a:close/>
                  <a:moveTo>
                    <a:pt x="388" y="1343"/>
                  </a:moveTo>
                  <a:cubicBezTo>
                    <a:pt x="388" y="1339"/>
                    <a:pt x="392" y="1344"/>
                    <a:pt x="394" y="1344"/>
                  </a:cubicBezTo>
                  <a:cubicBezTo>
                    <a:pt x="393" y="1349"/>
                    <a:pt x="390" y="1342"/>
                    <a:pt x="388" y="1343"/>
                  </a:cubicBezTo>
                  <a:close/>
                  <a:moveTo>
                    <a:pt x="399" y="1343"/>
                  </a:moveTo>
                  <a:cubicBezTo>
                    <a:pt x="399" y="1345"/>
                    <a:pt x="399" y="1347"/>
                    <a:pt x="399" y="1349"/>
                  </a:cubicBezTo>
                  <a:cubicBezTo>
                    <a:pt x="402" y="1349"/>
                    <a:pt x="410" y="1346"/>
                    <a:pt x="407" y="1344"/>
                  </a:cubicBezTo>
                  <a:cubicBezTo>
                    <a:pt x="403" y="1348"/>
                    <a:pt x="405" y="1341"/>
                    <a:pt x="399" y="1343"/>
                  </a:cubicBezTo>
                  <a:close/>
                  <a:moveTo>
                    <a:pt x="379" y="1346"/>
                  </a:moveTo>
                  <a:cubicBezTo>
                    <a:pt x="378" y="1348"/>
                    <a:pt x="376" y="1350"/>
                    <a:pt x="374" y="1351"/>
                  </a:cubicBezTo>
                  <a:cubicBezTo>
                    <a:pt x="369" y="1352"/>
                    <a:pt x="371" y="1346"/>
                    <a:pt x="366" y="1347"/>
                  </a:cubicBezTo>
                  <a:cubicBezTo>
                    <a:pt x="366" y="1349"/>
                    <a:pt x="365" y="1349"/>
                    <a:pt x="363" y="1349"/>
                  </a:cubicBezTo>
                  <a:cubicBezTo>
                    <a:pt x="363" y="1353"/>
                    <a:pt x="369" y="1358"/>
                    <a:pt x="371" y="1354"/>
                  </a:cubicBezTo>
                  <a:cubicBezTo>
                    <a:pt x="369" y="1353"/>
                    <a:pt x="367" y="1351"/>
                    <a:pt x="369" y="1351"/>
                  </a:cubicBezTo>
                  <a:cubicBezTo>
                    <a:pt x="373" y="1355"/>
                    <a:pt x="379" y="1348"/>
                    <a:pt x="387" y="1351"/>
                  </a:cubicBezTo>
                  <a:cubicBezTo>
                    <a:pt x="386" y="1348"/>
                    <a:pt x="385" y="1345"/>
                    <a:pt x="383" y="1344"/>
                  </a:cubicBezTo>
                  <a:cubicBezTo>
                    <a:pt x="383" y="1346"/>
                    <a:pt x="381" y="1346"/>
                    <a:pt x="379" y="1346"/>
                  </a:cubicBezTo>
                  <a:close/>
                  <a:moveTo>
                    <a:pt x="264" y="1370"/>
                  </a:moveTo>
                  <a:cubicBezTo>
                    <a:pt x="265" y="1373"/>
                    <a:pt x="272" y="1363"/>
                    <a:pt x="275" y="1370"/>
                  </a:cubicBezTo>
                  <a:cubicBezTo>
                    <a:pt x="273" y="1371"/>
                    <a:pt x="271" y="1371"/>
                    <a:pt x="269" y="1370"/>
                  </a:cubicBezTo>
                  <a:cubicBezTo>
                    <a:pt x="267" y="1375"/>
                    <a:pt x="274" y="1371"/>
                    <a:pt x="274" y="1374"/>
                  </a:cubicBezTo>
                  <a:cubicBezTo>
                    <a:pt x="268" y="1373"/>
                    <a:pt x="268" y="1377"/>
                    <a:pt x="263" y="1376"/>
                  </a:cubicBezTo>
                  <a:cubicBezTo>
                    <a:pt x="265" y="1381"/>
                    <a:pt x="262" y="1383"/>
                    <a:pt x="262" y="1384"/>
                  </a:cubicBezTo>
                  <a:cubicBezTo>
                    <a:pt x="262" y="1387"/>
                    <a:pt x="265" y="1382"/>
                    <a:pt x="267" y="1384"/>
                  </a:cubicBezTo>
                  <a:cubicBezTo>
                    <a:pt x="267" y="1385"/>
                    <a:pt x="263" y="1390"/>
                    <a:pt x="264" y="1390"/>
                  </a:cubicBezTo>
                  <a:cubicBezTo>
                    <a:pt x="269" y="1391"/>
                    <a:pt x="266" y="1384"/>
                    <a:pt x="270" y="1384"/>
                  </a:cubicBezTo>
                  <a:cubicBezTo>
                    <a:pt x="270" y="1386"/>
                    <a:pt x="272" y="1386"/>
                    <a:pt x="273" y="1387"/>
                  </a:cubicBezTo>
                  <a:cubicBezTo>
                    <a:pt x="273" y="1385"/>
                    <a:pt x="275" y="1384"/>
                    <a:pt x="277" y="1384"/>
                  </a:cubicBezTo>
                  <a:cubicBezTo>
                    <a:pt x="278" y="1381"/>
                    <a:pt x="277" y="1378"/>
                    <a:pt x="279" y="1378"/>
                  </a:cubicBezTo>
                  <a:cubicBezTo>
                    <a:pt x="279" y="1380"/>
                    <a:pt x="282" y="1379"/>
                    <a:pt x="282" y="1381"/>
                  </a:cubicBezTo>
                  <a:cubicBezTo>
                    <a:pt x="279" y="1382"/>
                    <a:pt x="280" y="1388"/>
                    <a:pt x="278" y="1390"/>
                  </a:cubicBezTo>
                  <a:cubicBezTo>
                    <a:pt x="282" y="1389"/>
                    <a:pt x="281" y="1393"/>
                    <a:pt x="283" y="1395"/>
                  </a:cubicBezTo>
                  <a:cubicBezTo>
                    <a:pt x="280" y="1397"/>
                    <a:pt x="275" y="1397"/>
                    <a:pt x="275" y="1403"/>
                  </a:cubicBezTo>
                  <a:cubicBezTo>
                    <a:pt x="281" y="1403"/>
                    <a:pt x="275" y="1407"/>
                    <a:pt x="279" y="1411"/>
                  </a:cubicBezTo>
                  <a:cubicBezTo>
                    <a:pt x="275" y="1412"/>
                    <a:pt x="275" y="1415"/>
                    <a:pt x="273" y="1417"/>
                  </a:cubicBezTo>
                  <a:cubicBezTo>
                    <a:pt x="271" y="1418"/>
                    <a:pt x="268" y="1417"/>
                    <a:pt x="268" y="1420"/>
                  </a:cubicBezTo>
                  <a:cubicBezTo>
                    <a:pt x="271" y="1421"/>
                    <a:pt x="276" y="1418"/>
                    <a:pt x="276" y="1422"/>
                  </a:cubicBezTo>
                  <a:cubicBezTo>
                    <a:pt x="274" y="1422"/>
                    <a:pt x="274" y="1424"/>
                    <a:pt x="275" y="1427"/>
                  </a:cubicBezTo>
                  <a:cubicBezTo>
                    <a:pt x="277" y="1427"/>
                    <a:pt x="280" y="1426"/>
                    <a:pt x="280" y="1430"/>
                  </a:cubicBezTo>
                  <a:cubicBezTo>
                    <a:pt x="275" y="1427"/>
                    <a:pt x="274" y="1431"/>
                    <a:pt x="272" y="1431"/>
                  </a:cubicBezTo>
                  <a:cubicBezTo>
                    <a:pt x="272" y="1431"/>
                    <a:pt x="271" y="1428"/>
                    <a:pt x="270" y="1428"/>
                  </a:cubicBezTo>
                  <a:cubicBezTo>
                    <a:pt x="270" y="1428"/>
                    <a:pt x="269" y="1431"/>
                    <a:pt x="267" y="1430"/>
                  </a:cubicBezTo>
                  <a:cubicBezTo>
                    <a:pt x="266" y="1436"/>
                    <a:pt x="273" y="1432"/>
                    <a:pt x="277" y="1433"/>
                  </a:cubicBezTo>
                  <a:cubicBezTo>
                    <a:pt x="276" y="1431"/>
                    <a:pt x="278" y="1432"/>
                    <a:pt x="280" y="1431"/>
                  </a:cubicBezTo>
                  <a:cubicBezTo>
                    <a:pt x="280" y="1431"/>
                    <a:pt x="282" y="1429"/>
                    <a:pt x="283" y="1428"/>
                  </a:cubicBezTo>
                  <a:cubicBezTo>
                    <a:pt x="285" y="1427"/>
                    <a:pt x="287" y="1425"/>
                    <a:pt x="290" y="1425"/>
                  </a:cubicBezTo>
                  <a:cubicBezTo>
                    <a:pt x="290" y="1427"/>
                    <a:pt x="287" y="1427"/>
                    <a:pt x="287" y="1428"/>
                  </a:cubicBezTo>
                  <a:cubicBezTo>
                    <a:pt x="288" y="1430"/>
                    <a:pt x="291" y="1431"/>
                    <a:pt x="292" y="1433"/>
                  </a:cubicBezTo>
                  <a:cubicBezTo>
                    <a:pt x="293" y="1434"/>
                    <a:pt x="290" y="1435"/>
                    <a:pt x="291" y="1436"/>
                  </a:cubicBezTo>
                  <a:cubicBezTo>
                    <a:pt x="291" y="1436"/>
                    <a:pt x="294" y="1438"/>
                    <a:pt x="294" y="1438"/>
                  </a:cubicBezTo>
                  <a:cubicBezTo>
                    <a:pt x="295" y="1438"/>
                    <a:pt x="293" y="1440"/>
                    <a:pt x="292" y="1439"/>
                  </a:cubicBezTo>
                  <a:cubicBezTo>
                    <a:pt x="293" y="1441"/>
                    <a:pt x="295" y="1442"/>
                    <a:pt x="296" y="1444"/>
                  </a:cubicBezTo>
                  <a:cubicBezTo>
                    <a:pt x="296" y="1446"/>
                    <a:pt x="291" y="1449"/>
                    <a:pt x="296" y="1450"/>
                  </a:cubicBezTo>
                  <a:cubicBezTo>
                    <a:pt x="297" y="1447"/>
                    <a:pt x="305" y="1451"/>
                    <a:pt x="305" y="1454"/>
                  </a:cubicBezTo>
                  <a:cubicBezTo>
                    <a:pt x="305" y="1456"/>
                    <a:pt x="301" y="1455"/>
                    <a:pt x="302" y="1458"/>
                  </a:cubicBezTo>
                  <a:cubicBezTo>
                    <a:pt x="308" y="1460"/>
                    <a:pt x="310" y="1456"/>
                    <a:pt x="315" y="1457"/>
                  </a:cubicBezTo>
                  <a:cubicBezTo>
                    <a:pt x="325" y="1462"/>
                    <a:pt x="346" y="1455"/>
                    <a:pt x="360" y="1460"/>
                  </a:cubicBezTo>
                  <a:cubicBezTo>
                    <a:pt x="361" y="1453"/>
                    <a:pt x="357" y="1452"/>
                    <a:pt x="352" y="1452"/>
                  </a:cubicBezTo>
                  <a:cubicBezTo>
                    <a:pt x="352" y="1448"/>
                    <a:pt x="349" y="1447"/>
                    <a:pt x="347" y="1446"/>
                  </a:cubicBezTo>
                  <a:cubicBezTo>
                    <a:pt x="347" y="1449"/>
                    <a:pt x="347" y="1452"/>
                    <a:pt x="347" y="1455"/>
                  </a:cubicBezTo>
                  <a:cubicBezTo>
                    <a:pt x="340" y="1459"/>
                    <a:pt x="334" y="1454"/>
                    <a:pt x="326" y="1455"/>
                  </a:cubicBezTo>
                  <a:cubicBezTo>
                    <a:pt x="328" y="1450"/>
                    <a:pt x="325" y="1447"/>
                    <a:pt x="321" y="1446"/>
                  </a:cubicBezTo>
                  <a:cubicBezTo>
                    <a:pt x="321" y="1450"/>
                    <a:pt x="322" y="1455"/>
                    <a:pt x="318" y="1455"/>
                  </a:cubicBezTo>
                  <a:cubicBezTo>
                    <a:pt x="316" y="1455"/>
                    <a:pt x="312" y="1455"/>
                    <a:pt x="310" y="1454"/>
                  </a:cubicBezTo>
                  <a:cubicBezTo>
                    <a:pt x="309" y="1453"/>
                    <a:pt x="309" y="1450"/>
                    <a:pt x="308" y="1449"/>
                  </a:cubicBezTo>
                  <a:cubicBezTo>
                    <a:pt x="305" y="1446"/>
                    <a:pt x="299" y="1450"/>
                    <a:pt x="297" y="1444"/>
                  </a:cubicBezTo>
                  <a:cubicBezTo>
                    <a:pt x="303" y="1447"/>
                    <a:pt x="298" y="1439"/>
                    <a:pt x="302" y="1439"/>
                  </a:cubicBezTo>
                  <a:cubicBezTo>
                    <a:pt x="307" y="1441"/>
                    <a:pt x="314" y="1438"/>
                    <a:pt x="317" y="1438"/>
                  </a:cubicBezTo>
                  <a:cubicBezTo>
                    <a:pt x="323" y="1438"/>
                    <a:pt x="334" y="1441"/>
                    <a:pt x="332" y="1433"/>
                  </a:cubicBezTo>
                  <a:cubicBezTo>
                    <a:pt x="326" y="1436"/>
                    <a:pt x="323" y="1436"/>
                    <a:pt x="315" y="1435"/>
                  </a:cubicBezTo>
                  <a:cubicBezTo>
                    <a:pt x="314" y="1430"/>
                    <a:pt x="314" y="1430"/>
                    <a:pt x="315" y="1425"/>
                  </a:cubicBezTo>
                  <a:cubicBezTo>
                    <a:pt x="310" y="1428"/>
                    <a:pt x="311" y="1417"/>
                    <a:pt x="313" y="1417"/>
                  </a:cubicBezTo>
                  <a:cubicBezTo>
                    <a:pt x="318" y="1418"/>
                    <a:pt x="322" y="1418"/>
                    <a:pt x="324" y="1417"/>
                  </a:cubicBezTo>
                  <a:cubicBezTo>
                    <a:pt x="326" y="1417"/>
                    <a:pt x="329" y="1417"/>
                    <a:pt x="332" y="1417"/>
                  </a:cubicBezTo>
                  <a:cubicBezTo>
                    <a:pt x="333" y="1417"/>
                    <a:pt x="334" y="1419"/>
                    <a:pt x="333" y="1419"/>
                  </a:cubicBezTo>
                  <a:cubicBezTo>
                    <a:pt x="336" y="1419"/>
                    <a:pt x="337" y="1417"/>
                    <a:pt x="339" y="1417"/>
                  </a:cubicBezTo>
                  <a:cubicBezTo>
                    <a:pt x="349" y="1416"/>
                    <a:pt x="362" y="1419"/>
                    <a:pt x="367" y="1419"/>
                  </a:cubicBezTo>
                  <a:cubicBezTo>
                    <a:pt x="370" y="1419"/>
                    <a:pt x="372" y="1417"/>
                    <a:pt x="375" y="1417"/>
                  </a:cubicBezTo>
                  <a:cubicBezTo>
                    <a:pt x="379" y="1417"/>
                    <a:pt x="384" y="1420"/>
                    <a:pt x="388" y="1417"/>
                  </a:cubicBezTo>
                  <a:cubicBezTo>
                    <a:pt x="388" y="1418"/>
                    <a:pt x="389" y="1419"/>
                    <a:pt x="391" y="1419"/>
                  </a:cubicBezTo>
                  <a:cubicBezTo>
                    <a:pt x="392" y="1419"/>
                    <a:pt x="392" y="1417"/>
                    <a:pt x="389" y="1417"/>
                  </a:cubicBezTo>
                  <a:cubicBezTo>
                    <a:pt x="386" y="1414"/>
                    <a:pt x="379" y="1416"/>
                    <a:pt x="374" y="1416"/>
                  </a:cubicBezTo>
                  <a:cubicBezTo>
                    <a:pt x="373" y="1412"/>
                    <a:pt x="368" y="1414"/>
                    <a:pt x="367" y="1411"/>
                  </a:cubicBezTo>
                  <a:cubicBezTo>
                    <a:pt x="367" y="1408"/>
                    <a:pt x="367" y="1405"/>
                    <a:pt x="365" y="1404"/>
                  </a:cubicBezTo>
                  <a:cubicBezTo>
                    <a:pt x="362" y="1411"/>
                    <a:pt x="355" y="1404"/>
                    <a:pt x="347" y="1406"/>
                  </a:cubicBezTo>
                  <a:cubicBezTo>
                    <a:pt x="346" y="1408"/>
                    <a:pt x="345" y="1410"/>
                    <a:pt x="344" y="1411"/>
                  </a:cubicBezTo>
                  <a:cubicBezTo>
                    <a:pt x="341" y="1410"/>
                    <a:pt x="338" y="1412"/>
                    <a:pt x="335" y="1411"/>
                  </a:cubicBezTo>
                  <a:cubicBezTo>
                    <a:pt x="334" y="1411"/>
                    <a:pt x="332" y="1409"/>
                    <a:pt x="333" y="1409"/>
                  </a:cubicBezTo>
                  <a:cubicBezTo>
                    <a:pt x="328" y="1409"/>
                    <a:pt x="322" y="1412"/>
                    <a:pt x="318" y="1412"/>
                  </a:cubicBezTo>
                  <a:cubicBezTo>
                    <a:pt x="316" y="1412"/>
                    <a:pt x="312" y="1414"/>
                    <a:pt x="310" y="1411"/>
                  </a:cubicBezTo>
                  <a:cubicBezTo>
                    <a:pt x="313" y="1407"/>
                    <a:pt x="315" y="1405"/>
                    <a:pt x="319" y="1409"/>
                  </a:cubicBezTo>
                  <a:cubicBezTo>
                    <a:pt x="319" y="1407"/>
                    <a:pt x="318" y="1403"/>
                    <a:pt x="320" y="1403"/>
                  </a:cubicBezTo>
                  <a:cubicBezTo>
                    <a:pt x="323" y="1404"/>
                    <a:pt x="322" y="1405"/>
                    <a:pt x="323" y="1401"/>
                  </a:cubicBezTo>
                  <a:cubicBezTo>
                    <a:pt x="323" y="1401"/>
                    <a:pt x="326" y="1400"/>
                    <a:pt x="326" y="1400"/>
                  </a:cubicBezTo>
                  <a:cubicBezTo>
                    <a:pt x="327" y="1398"/>
                    <a:pt x="328" y="1396"/>
                    <a:pt x="329" y="1395"/>
                  </a:cubicBezTo>
                  <a:cubicBezTo>
                    <a:pt x="332" y="1393"/>
                    <a:pt x="336" y="1394"/>
                    <a:pt x="342" y="1392"/>
                  </a:cubicBezTo>
                  <a:cubicBezTo>
                    <a:pt x="342" y="1394"/>
                    <a:pt x="343" y="1393"/>
                    <a:pt x="345" y="1392"/>
                  </a:cubicBezTo>
                  <a:cubicBezTo>
                    <a:pt x="345" y="1393"/>
                    <a:pt x="345" y="1395"/>
                    <a:pt x="345" y="1397"/>
                  </a:cubicBezTo>
                  <a:cubicBezTo>
                    <a:pt x="348" y="1398"/>
                    <a:pt x="350" y="1392"/>
                    <a:pt x="350" y="1398"/>
                  </a:cubicBezTo>
                  <a:cubicBezTo>
                    <a:pt x="356" y="1397"/>
                    <a:pt x="356" y="1398"/>
                    <a:pt x="364" y="1398"/>
                  </a:cubicBezTo>
                  <a:cubicBezTo>
                    <a:pt x="364" y="1396"/>
                    <a:pt x="365" y="1395"/>
                    <a:pt x="366" y="1393"/>
                  </a:cubicBezTo>
                  <a:cubicBezTo>
                    <a:pt x="372" y="1395"/>
                    <a:pt x="375" y="1390"/>
                    <a:pt x="379" y="1390"/>
                  </a:cubicBezTo>
                  <a:cubicBezTo>
                    <a:pt x="382" y="1390"/>
                    <a:pt x="384" y="1394"/>
                    <a:pt x="387" y="1392"/>
                  </a:cubicBezTo>
                  <a:cubicBezTo>
                    <a:pt x="387" y="1396"/>
                    <a:pt x="389" y="1398"/>
                    <a:pt x="393" y="1398"/>
                  </a:cubicBezTo>
                  <a:cubicBezTo>
                    <a:pt x="392" y="1394"/>
                    <a:pt x="396" y="1395"/>
                    <a:pt x="394" y="1390"/>
                  </a:cubicBezTo>
                  <a:cubicBezTo>
                    <a:pt x="397" y="1390"/>
                    <a:pt x="400" y="1390"/>
                    <a:pt x="399" y="1387"/>
                  </a:cubicBezTo>
                  <a:cubicBezTo>
                    <a:pt x="398" y="1381"/>
                    <a:pt x="393" y="1391"/>
                    <a:pt x="393" y="1385"/>
                  </a:cubicBezTo>
                  <a:cubicBezTo>
                    <a:pt x="400" y="1386"/>
                    <a:pt x="391" y="1381"/>
                    <a:pt x="392" y="1378"/>
                  </a:cubicBezTo>
                  <a:cubicBezTo>
                    <a:pt x="390" y="1378"/>
                    <a:pt x="388" y="1378"/>
                    <a:pt x="386" y="1378"/>
                  </a:cubicBezTo>
                  <a:cubicBezTo>
                    <a:pt x="383" y="1382"/>
                    <a:pt x="388" y="1385"/>
                    <a:pt x="382" y="1387"/>
                  </a:cubicBezTo>
                  <a:cubicBezTo>
                    <a:pt x="378" y="1384"/>
                    <a:pt x="372" y="1386"/>
                    <a:pt x="368" y="1385"/>
                  </a:cubicBezTo>
                  <a:cubicBezTo>
                    <a:pt x="365" y="1385"/>
                    <a:pt x="365" y="1383"/>
                    <a:pt x="363" y="1385"/>
                  </a:cubicBezTo>
                  <a:cubicBezTo>
                    <a:pt x="361" y="1387"/>
                    <a:pt x="349" y="1385"/>
                    <a:pt x="349" y="1384"/>
                  </a:cubicBezTo>
                  <a:cubicBezTo>
                    <a:pt x="349" y="1380"/>
                    <a:pt x="350" y="1377"/>
                    <a:pt x="353" y="1376"/>
                  </a:cubicBezTo>
                  <a:cubicBezTo>
                    <a:pt x="359" y="1376"/>
                    <a:pt x="365" y="1376"/>
                    <a:pt x="370" y="1376"/>
                  </a:cubicBezTo>
                  <a:cubicBezTo>
                    <a:pt x="372" y="1374"/>
                    <a:pt x="371" y="1370"/>
                    <a:pt x="375" y="1371"/>
                  </a:cubicBezTo>
                  <a:cubicBezTo>
                    <a:pt x="381" y="1370"/>
                    <a:pt x="379" y="1377"/>
                    <a:pt x="383" y="1378"/>
                  </a:cubicBezTo>
                  <a:cubicBezTo>
                    <a:pt x="383" y="1375"/>
                    <a:pt x="383" y="1372"/>
                    <a:pt x="383" y="1370"/>
                  </a:cubicBezTo>
                  <a:cubicBezTo>
                    <a:pt x="384" y="1369"/>
                    <a:pt x="386" y="1368"/>
                    <a:pt x="387" y="1366"/>
                  </a:cubicBezTo>
                  <a:cubicBezTo>
                    <a:pt x="384" y="1366"/>
                    <a:pt x="384" y="1364"/>
                    <a:pt x="384" y="1360"/>
                  </a:cubicBezTo>
                  <a:cubicBezTo>
                    <a:pt x="378" y="1360"/>
                    <a:pt x="380" y="1366"/>
                    <a:pt x="375" y="1366"/>
                  </a:cubicBezTo>
                  <a:cubicBezTo>
                    <a:pt x="375" y="1364"/>
                    <a:pt x="373" y="1364"/>
                    <a:pt x="373" y="1362"/>
                  </a:cubicBezTo>
                  <a:cubicBezTo>
                    <a:pt x="369" y="1362"/>
                    <a:pt x="367" y="1364"/>
                    <a:pt x="362" y="1363"/>
                  </a:cubicBezTo>
                  <a:cubicBezTo>
                    <a:pt x="361" y="1365"/>
                    <a:pt x="361" y="1369"/>
                    <a:pt x="358" y="1370"/>
                  </a:cubicBezTo>
                  <a:cubicBezTo>
                    <a:pt x="346" y="1369"/>
                    <a:pt x="344" y="1367"/>
                    <a:pt x="336" y="1371"/>
                  </a:cubicBezTo>
                  <a:cubicBezTo>
                    <a:pt x="331" y="1370"/>
                    <a:pt x="328" y="1366"/>
                    <a:pt x="326" y="1362"/>
                  </a:cubicBezTo>
                  <a:cubicBezTo>
                    <a:pt x="330" y="1362"/>
                    <a:pt x="328" y="1357"/>
                    <a:pt x="329" y="1355"/>
                  </a:cubicBezTo>
                  <a:cubicBezTo>
                    <a:pt x="330" y="1353"/>
                    <a:pt x="334" y="1353"/>
                    <a:pt x="332" y="1349"/>
                  </a:cubicBezTo>
                  <a:cubicBezTo>
                    <a:pt x="329" y="1349"/>
                    <a:pt x="329" y="1351"/>
                    <a:pt x="327" y="1352"/>
                  </a:cubicBezTo>
                  <a:cubicBezTo>
                    <a:pt x="316" y="1352"/>
                    <a:pt x="307" y="1354"/>
                    <a:pt x="301" y="1358"/>
                  </a:cubicBezTo>
                  <a:cubicBezTo>
                    <a:pt x="295" y="1358"/>
                    <a:pt x="293" y="1361"/>
                    <a:pt x="287" y="1358"/>
                  </a:cubicBezTo>
                  <a:cubicBezTo>
                    <a:pt x="287" y="1361"/>
                    <a:pt x="290" y="1363"/>
                    <a:pt x="287" y="1363"/>
                  </a:cubicBezTo>
                  <a:cubicBezTo>
                    <a:pt x="285" y="1363"/>
                    <a:pt x="287" y="1368"/>
                    <a:pt x="285" y="1368"/>
                  </a:cubicBezTo>
                  <a:cubicBezTo>
                    <a:pt x="283" y="1366"/>
                    <a:pt x="283" y="1362"/>
                    <a:pt x="280" y="1362"/>
                  </a:cubicBezTo>
                  <a:cubicBezTo>
                    <a:pt x="281" y="1366"/>
                    <a:pt x="283" y="1371"/>
                    <a:pt x="277" y="1371"/>
                  </a:cubicBezTo>
                  <a:cubicBezTo>
                    <a:pt x="276" y="1369"/>
                    <a:pt x="283" y="1367"/>
                    <a:pt x="278" y="1366"/>
                  </a:cubicBezTo>
                  <a:cubicBezTo>
                    <a:pt x="278" y="1371"/>
                    <a:pt x="264" y="1361"/>
                    <a:pt x="264" y="1370"/>
                  </a:cubicBezTo>
                  <a:close/>
                  <a:moveTo>
                    <a:pt x="346" y="1379"/>
                  </a:moveTo>
                  <a:cubicBezTo>
                    <a:pt x="349" y="1386"/>
                    <a:pt x="340" y="1382"/>
                    <a:pt x="340" y="1385"/>
                  </a:cubicBezTo>
                  <a:cubicBezTo>
                    <a:pt x="333" y="1387"/>
                    <a:pt x="326" y="1384"/>
                    <a:pt x="320" y="1385"/>
                  </a:cubicBezTo>
                  <a:cubicBezTo>
                    <a:pt x="317" y="1386"/>
                    <a:pt x="318" y="1389"/>
                    <a:pt x="313" y="1389"/>
                  </a:cubicBezTo>
                  <a:cubicBezTo>
                    <a:pt x="312" y="1380"/>
                    <a:pt x="319" y="1380"/>
                    <a:pt x="327" y="1381"/>
                  </a:cubicBezTo>
                  <a:cubicBezTo>
                    <a:pt x="330" y="1378"/>
                    <a:pt x="331" y="1377"/>
                    <a:pt x="339" y="1378"/>
                  </a:cubicBezTo>
                  <a:cubicBezTo>
                    <a:pt x="342" y="1378"/>
                    <a:pt x="345" y="1377"/>
                    <a:pt x="346" y="1379"/>
                  </a:cubicBezTo>
                  <a:close/>
                  <a:moveTo>
                    <a:pt x="271" y="1379"/>
                  </a:moveTo>
                  <a:cubicBezTo>
                    <a:pt x="272" y="1379"/>
                    <a:pt x="273" y="1379"/>
                    <a:pt x="274" y="1379"/>
                  </a:cubicBezTo>
                  <a:cubicBezTo>
                    <a:pt x="273" y="1380"/>
                    <a:pt x="273" y="1382"/>
                    <a:pt x="273" y="1384"/>
                  </a:cubicBezTo>
                  <a:cubicBezTo>
                    <a:pt x="270" y="1383"/>
                    <a:pt x="269" y="1381"/>
                    <a:pt x="271" y="1379"/>
                  </a:cubicBezTo>
                  <a:close/>
                  <a:moveTo>
                    <a:pt x="307" y="1382"/>
                  </a:moveTo>
                  <a:cubicBezTo>
                    <a:pt x="308" y="1383"/>
                    <a:pt x="309" y="1384"/>
                    <a:pt x="310" y="1384"/>
                  </a:cubicBezTo>
                  <a:cubicBezTo>
                    <a:pt x="310" y="1385"/>
                    <a:pt x="310" y="1386"/>
                    <a:pt x="310" y="1387"/>
                  </a:cubicBezTo>
                  <a:cubicBezTo>
                    <a:pt x="308" y="1387"/>
                    <a:pt x="306" y="1387"/>
                    <a:pt x="306" y="1389"/>
                  </a:cubicBezTo>
                  <a:cubicBezTo>
                    <a:pt x="301" y="1387"/>
                    <a:pt x="306" y="1383"/>
                    <a:pt x="307" y="1382"/>
                  </a:cubicBezTo>
                  <a:close/>
                  <a:moveTo>
                    <a:pt x="371" y="1389"/>
                  </a:moveTo>
                  <a:cubicBezTo>
                    <a:pt x="372" y="1389"/>
                    <a:pt x="373" y="1389"/>
                    <a:pt x="374" y="1389"/>
                  </a:cubicBezTo>
                  <a:cubicBezTo>
                    <a:pt x="375" y="1393"/>
                    <a:pt x="362" y="1388"/>
                    <a:pt x="371" y="1389"/>
                  </a:cubicBezTo>
                  <a:close/>
                  <a:moveTo>
                    <a:pt x="277" y="1416"/>
                  </a:moveTo>
                  <a:cubicBezTo>
                    <a:pt x="280" y="1416"/>
                    <a:pt x="281" y="1414"/>
                    <a:pt x="282" y="1412"/>
                  </a:cubicBezTo>
                  <a:cubicBezTo>
                    <a:pt x="279" y="1412"/>
                    <a:pt x="278" y="1414"/>
                    <a:pt x="277" y="1416"/>
                  </a:cubicBezTo>
                  <a:close/>
                  <a:moveTo>
                    <a:pt x="253" y="1397"/>
                  </a:moveTo>
                  <a:cubicBezTo>
                    <a:pt x="253" y="1394"/>
                    <a:pt x="252" y="1393"/>
                    <a:pt x="250" y="1395"/>
                  </a:cubicBezTo>
                  <a:cubicBezTo>
                    <a:pt x="250" y="1392"/>
                    <a:pt x="245" y="1394"/>
                    <a:pt x="248" y="1395"/>
                  </a:cubicBezTo>
                  <a:cubicBezTo>
                    <a:pt x="250" y="1395"/>
                    <a:pt x="251" y="1397"/>
                    <a:pt x="253" y="1397"/>
                  </a:cubicBezTo>
                  <a:close/>
                  <a:moveTo>
                    <a:pt x="1906" y="1412"/>
                  </a:moveTo>
                  <a:cubicBezTo>
                    <a:pt x="1910" y="1411"/>
                    <a:pt x="1915" y="1409"/>
                    <a:pt x="1920" y="1411"/>
                  </a:cubicBezTo>
                  <a:cubicBezTo>
                    <a:pt x="1920" y="1409"/>
                    <a:pt x="1917" y="1409"/>
                    <a:pt x="1917" y="1408"/>
                  </a:cubicBezTo>
                  <a:cubicBezTo>
                    <a:pt x="1910" y="1407"/>
                    <a:pt x="1906" y="1409"/>
                    <a:pt x="1903" y="1409"/>
                  </a:cubicBezTo>
                  <a:cubicBezTo>
                    <a:pt x="1900" y="1410"/>
                    <a:pt x="1897" y="1409"/>
                    <a:pt x="1896" y="1411"/>
                  </a:cubicBezTo>
                  <a:cubicBezTo>
                    <a:pt x="1901" y="1410"/>
                    <a:pt x="1901" y="1414"/>
                    <a:pt x="1906" y="1412"/>
                  </a:cubicBezTo>
                  <a:close/>
                  <a:moveTo>
                    <a:pt x="270" y="1425"/>
                  </a:moveTo>
                  <a:cubicBezTo>
                    <a:pt x="267" y="1425"/>
                    <a:pt x="266" y="1423"/>
                    <a:pt x="264" y="1424"/>
                  </a:cubicBezTo>
                  <a:cubicBezTo>
                    <a:pt x="266" y="1428"/>
                    <a:pt x="257" y="1429"/>
                    <a:pt x="263" y="1431"/>
                  </a:cubicBezTo>
                  <a:cubicBezTo>
                    <a:pt x="263" y="1430"/>
                    <a:pt x="264" y="1430"/>
                    <a:pt x="266" y="1430"/>
                  </a:cubicBezTo>
                  <a:cubicBezTo>
                    <a:pt x="266" y="1428"/>
                    <a:pt x="265" y="1425"/>
                    <a:pt x="267" y="1425"/>
                  </a:cubicBezTo>
                  <a:cubicBezTo>
                    <a:pt x="267" y="1427"/>
                    <a:pt x="270" y="1427"/>
                    <a:pt x="270" y="1425"/>
                  </a:cubicBezTo>
                  <a:close/>
                  <a:moveTo>
                    <a:pt x="343" y="1428"/>
                  </a:moveTo>
                  <a:cubicBezTo>
                    <a:pt x="345" y="1423"/>
                    <a:pt x="347" y="1432"/>
                    <a:pt x="348" y="1435"/>
                  </a:cubicBezTo>
                  <a:cubicBezTo>
                    <a:pt x="346" y="1439"/>
                    <a:pt x="346" y="1428"/>
                    <a:pt x="343" y="1428"/>
                  </a:cubicBezTo>
                  <a:close/>
                  <a:moveTo>
                    <a:pt x="1413" y="1435"/>
                  </a:moveTo>
                  <a:cubicBezTo>
                    <a:pt x="1412" y="1434"/>
                    <a:pt x="1411" y="1433"/>
                    <a:pt x="1412" y="1431"/>
                  </a:cubicBezTo>
                  <a:cubicBezTo>
                    <a:pt x="1408" y="1431"/>
                    <a:pt x="1407" y="1433"/>
                    <a:pt x="1407" y="1436"/>
                  </a:cubicBezTo>
                  <a:cubicBezTo>
                    <a:pt x="1411" y="1434"/>
                    <a:pt x="1412" y="1437"/>
                    <a:pt x="1413" y="1435"/>
                  </a:cubicBezTo>
                  <a:close/>
                  <a:moveTo>
                    <a:pt x="351" y="1443"/>
                  </a:moveTo>
                  <a:cubicBezTo>
                    <a:pt x="351" y="1440"/>
                    <a:pt x="347" y="1442"/>
                    <a:pt x="347" y="1439"/>
                  </a:cubicBezTo>
                  <a:cubicBezTo>
                    <a:pt x="346" y="1438"/>
                    <a:pt x="345" y="1438"/>
                    <a:pt x="345" y="1441"/>
                  </a:cubicBezTo>
                  <a:cubicBezTo>
                    <a:pt x="347" y="1441"/>
                    <a:pt x="348" y="1443"/>
                    <a:pt x="351" y="1443"/>
                  </a:cubicBezTo>
                  <a:close/>
                  <a:moveTo>
                    <a:pt x="640" y="1443"/>
                  </a:moveTo>
                  <a:cubicBezTo>
                    <a:pt x="639" y="1444"/>
                    <a:pt x="640" y="1447"/>
                    <a:pt x="638" y="1447"/>
                  </a:cubicBezTo>
                  <a:cubicBezTo>
                    <a:pt x="638" y="1446"/>
                    <a:pt x="635" y="1445"/>
                    <a:pt x="635" y="1447"/>
                  </a:cubicBezTo>
                  <a:cubicBezTo>
                    <a:pt x="637" y="1447"/>
                    <a:pt x="639" y="1448"/>
                    <a:pt x="640" y="1449"/>
                  </a:cubicBezTo>
                  <a:cubicBezTo>
                    <a:pt x="639" y="1446"/>
                    <a:pt x="646" y="1442"/>
                    <a:pt x="643" y="1441"/>
                  </a:cubicBezTo>
                  <a:cubicBezTo>
                    <a:pt x="642" y="1442"/>
                    <a:pt x="641" y="1443"/>
                    <a:pt x="640" y="1443"/>
                  </a:cubicBezTo>
                  <a:close/>
                  <a:moveTo>
                    <a:pt x="1308" y="1455"/>
                  </a:moveTo>
                  <a:cubicBezTo>
                    <a:pt x="1307" y="1459"/>
                    <a:pt x="1312" y="1462"/>
                    <a:pt x="1307" y="1462"/>
                  </a:cubicBezTo>
                  <a:cubicBezTo>
                    <a:pt x="1303" y="1462"/>
                    <a:pt x="1309" y="1466"/>
                    <a:pt x="1307" y="1470"/>
                  </a:cubicBezTo>
                  <a:cubicBezTo>
                    <a:pt x="1305" y="1470"/>
                    <a:pt x="1305" y="1472"/>
                    <a:pt x="1303" y="1471"/>
                  </a:cubicBezTo>
                  <a:cubicBezTo>
                    <a:pt x="1305" y="1476"/>
                    <a:pt x="1301" y="1480"/>
                    <a:pt x="1298" y="1484"/>
                  </a:cubicBezTo>
                  <a:cubicBezTo>
                    <a:pt x="1300" y="1484"/>
                    <a:pt x="1302" y="1484"/>
                    <a:pt x="1301" y="1487"/>
                  </a:cubicBezTo>
                  <a:cubicBezTo>
                    <a:pt x="1306" y="1488"/>
                    <a:pt x="1304" y="1483"/>
                    <a:pt x="1307" y="1482"/>
                  </a:cubicBezTo>
                  <a:cubicBezTo>
                    <a:pt x="1312" y="1484"/>
                    <a:pt x="1315" y="1480"/>
                    <a:pt x="1318" y="1481"/>
                  </a:cubicBezTo>
                  <a:cubicBezTo>
                    <a:pt x="1318" y="1481"/>
                    <a:pt x="1319" y="1484"/>
                    <a:pt x="1320" y="1484"/>
                  </a:cubicBezTo>
                  <a:cubicBezTo>
                    <a:pt x="1322" y="1485"/>
                    <a:pt x="1329" y="1484"/>
                    <a:pt x="1329" y="1489"/>
                  </a:cubicBezTo>
                  <a:cubicBezTo>
                    <a:pt x="1326" y="1489"/>
                    <a:pt x="1324" y="1488"/>
                    <a:pt x="1324" y="1492"/>
                  </a:cubicBezTo>
                  <a:cubicBezTo>
                    <a:pt x="1328" y="1496"/>
                    <a:pt x="1325" y="1489"/>
                    <a:pt x="1330" y="1490"/>
                  </a:cubicBezTo>
                  <a:cubicBezTo>
                    <a:pt x="1329" y="1495"/>
                    <a:pt x="1333" y="1501"/>
                    <a:pt x="1335" y="1496"/>
                  </a:cubicBezTo>
                  <a:cubicBezTo>
                    <a:pt x="1330" y="1496"/>
                    <a:pt x="1333" y="1489"/>
                    <a:pt x="1332" y="1485"/>
                  </a:cubicBezTo>
                  <a:cubicBezTo>
                    <a:pt x="1332" y="1485"/>
                    <a:pt x="1329" y="1484"/>
                    <a:pt x="1329" y="1482"/>
                  </a:cubicBezTo>
                  <a:cubicBezTo>
                    <a:pt x="1329" y="1478"/>
                    <a:pt x="1328" y="1475"/>
                    <a:pt x="1329" y="1473"/>
                  </a:cubicBezTo>
                  <a:cubicBezTo>
                    <a:pt x="1330" y="1467"/>
                    <a:pt x="1329" y="1469"/>
                    <a:pt x="1328" y="1463"/>
                  </a:cubicBezTo>
                  <a:cubicBezTo>
                    <a:pt x="1328" y="1461"/>
                    <a:pt x="1330" y="1462"/>
                    <a:pt x="1331" y="1460"/>
                  </a:cubicBezTo>
                  <a:cubicBezTo>
                    <a:pt x="1328" y="1460"/>
                    <a:pt x="1330" y="1455"/>
                    <a:pt x="1328" y="1454"/>
                  </a:cubicBezTo>
                  <a:cubicBezTo>
                    <a:pt x="1323" y="1454"/>
                    <a:pt x="1319" y="1459"/>
                    <a:pt x="1315" y="1455"/>
                  </a:cubicBezTo>
                  <a:cubicBezTo>
                    <a:pt x="1316" y="1456"/>
                    <a:pt x="1317" y="1454"/>
                    <a:pt x="1315" y="1454"/>
                  </a:cubicBezTo>
                  <a:cubicBezTo>
                    <a:pt x="1316" y="1457"/>
                    <a:pt x="1310" y="1454"/>
                    <a:pt x="1308" y="1455"/>
                  </a:cubicBezTo>
                  <a:close/>
                  <a:moveTo>
                    <a:pt x="1311" y="1462"/>
                  </a:moveTo>
                  <a:cubicBezTo>
                    <a:pt x="1317" y="1460"/>
                    <a:pt x="1316" y="1474"/>
                    <a:pt x="1314" y="1476"/>
                  </a:cubicBezTo>
                  <a:cubicBezTo>
                    <a:pt x="1311" y="1477"/>
                    <a:pt x="1311" y="1474"/>
                    <a:pt x="1310" y="1473"/>
                  </a:cubicBezTo>
                  <a:cubicBezTo>
                    <a:pt x="1310" y="1471"/>
                    <a:pt x="1310" y="1467"/>
                    <a:pt x="1311" y="1462"/>
                  </a:cubicBezTo>
                  <a:close/>
                  <a:moveTo>
                    <a:pt x="1006" y="1474"/>
                  </a:moveTo>
                  <a:cubicBezTo>
                    <a:pt x="1007" y="1473"/>
                    <a:pt x="1009" y="1467"/>
                    <a:pt x="1006" y="1466"/>
                  </a:cubicBezTo>
                  <a:cubicBezTo>
                    <a:pt x="1004" y="1464"/>
                    <a:pt x="1004" y="1460"/>
                    <a:pt x="1001" y="1458"/>
                  </a:cubicBezTo>
                  <a:cubicBezTo>
                    <a:pt x="1004" y="1462"/>
                    <a:pt x="1000" y="1473"/>
                    <a:pt x="1006" y="1474"/>
                  </a:cubicBezTo>
                  <a:close/>
                  <a:moveTo>
                    <a:pt x="791" y="1476"/>
                  </a:moveTo>
                  <a:cubicBezTo>
                    <a:pt x="787" y="1475"/>
                    <a:pt x="785" y="1476"/>
                    <a:pt x="783" y="1477"/>
                  </a:cubicBezTo>
                  <a:cubicBezTo>
                    <a:pt x="783" y="1478"/>
                    <a:pt x="783" y="1480"/>
                    <a:pt x="783" y="1481"/>
                  </a:cubicBezTo>
                  <a:cubicBezTo>
                    <a:pt x="783" y="1481"/>
                    <a:pt x="785" y="1483"/>
                    <a:pt x="785" y="1482"/>
                  </a:cubicBezTo>
                  <a:cubicBezTo>
                    <a:pt x="785" y="1484"/>
                    <a:pt x="782" y="1484"/>
                    <a:pt x="783" y="1487"/>
                  </a:cubicBezTo>
                  <a:cubicBezTo>
                    <a:pt x="783" y="1487"/>
                    <a:pt x="786" y="1489"/>
                    <a:pt x="786" y="1490"/>
                  </a:cubicBezTo>
                  <a:cubicBezTo>
                    <a:pt x="787" y="1493"/>
                    <a:pt x="785" y="1496"/>
                    <a:pt x="788" y="1498"/>
                  </a:cubicBezTo>
                  <a:cubicBezTo>
                    <a:pt x="793" y="1498"/>
                    <a:pt x="795" y="1494"/>
                    <a:pt x="802" y="1495"/>
                  </a:cubicBezTo>
                  <a:cubicBezTo>
                    <a:pt x="802" y="1500"/>
                    <a:pt x="807" y="1500"/>
                    <a:pt x="811" y="1501"/>
                  </a:cubicBezTo>
                  <a:cubicBezTo>
                    <a:pt x="816" y="1497"/>
                    <a:pt x="806" y="1486"/>
                    <a:pt x="815" y="1485"/>
                  </a:cubicBezTo>
                  <a:cubicBezTo>
                    <a:pt x="817" y="1478"/>
                    <a:pt x="813" y="1476"/>
                    <a:pt x="812" y="1471"/>
                  </a:cubicBezTo>
                  <a:cubicBezTo>
                    <a:pt x="814" y="1470"/>
                    <a:pt x="818" y="1470"/>
                    <a:pt x="817" y="1465"/>
                  </a:cubicBezTo>
                  <a:cubicBezTo>
                    <a:pt x="814" y="1465"/>
                    <a:pt x="813" y="1467"/>
                    <a:pt x="812" y="1468"/>
                  </a:cubicBezTo>
                  <a:cubicBezTo>
                    <a:pt x="811" y="1469"/>
                    <a:pt x="808" y="1472"/>
                    <a:pt x="808" y="1473"/>
                  </a:cubicBezTo>
                  <a:cubicBezTo>
                    <a:pt x="807" y="1474"/>
                    <a:pt x="808" y="1477"/>
                    <a:pt x="806" y="1477"/>
                  </a:cubicBezTo>
                  <a:cubicBezTo>
                    <a:pt x="804" y="1475"/>
                    <a:pt x="795" y="1478"/>
                    <a:pt x="797" y="1471"/>
                  </a:cubicBezTo>
                  <a:cubicBezTo>
                    <a:pt x="791" y="1472"/>
                    <a:pt x="788" y="1471"/>
                    <a:pt x="789" y="1465"/>
                  </a:cubicBezTo>
                  <a:cubicBezTo>
                    <a:pt x="794" y="1465"/>
                    <a:pt x="801" y="1466"/>
                    <a:pt x="800" y="1460"/>
                  </a:cubicBezTo>
                  <a:cubicBezTo>
                    <a:pt x="783" y="1460"/>
                    <a:pt x="768" y="1460"/>
                    <a:pt x="753" y="1462"/>
                  </a:cubicBezTo>
                  <a:cubicBezTo>
                    <a:pt x="754" y="1466"/>
                    <a:pt x="756" y="1464"/>
                    <a:pt x="756" y="1468"/>
                  </a:cubicBezTo>
                  <a:cubicBezTo>
                    <a:pt x="757" y="1471"/>
                    <a:pt x="761" y="1470"/>
                    <a:pt x="760" y="1474"/>
                  </a:cubicBezTo>
                  <a:cubicBezTo>
                    <a:pt x="758" y="1474"/>
                    <a:pt x="758" y="1476"/>
                    <a:pt x="757" y="1476"/>
                  </a:cubicBezTo>
                  <a:cubicBezTo>
                    <a:pt x="755" y="1476"/>
                    <a:pt x="754" y="1473"/>
                    <a:pt x="753" y="1473"/>
                  </a:cubicBezTo>
                  <a:cubicBezTo>
                    <a:pt x="750" y="1471"/>
                    <a:pt x="745" y="1475"/>
                    <a:pt x="747" y="1470"/>
                  </a:cubicBezTo>
                  <a:cubicBezTo>
                    <a:pt x="742" y="1469"/>
                    <a:pt x="740" y="1473"/>
                    <a:pt x="738" y="1476"/>
                  </a:cubicBezTo>
                  <a:cubicBezTo>
                    <a:pt x="738" y="1474"/>
                    <a:pt x="736" y="1473"/>
                    <a:pt x="735" y="1473"/>
                  </a:cubicBezTo>
                  <a:cubicBezTo>
                    <a:pt x="734" y="1474"/>
                    <a:pt x="735" y="1476"/>
                    <a:pt x="733" y="1476"/>
                  </a:cubicBezTo>
                  <a:cubicBezTo>
                    <a:pt x="731" y="1476"/>
                    <a:pt x="732" y="1479"/>
                    <a:pt x="730" y="1479"/>
                  </a:cubicBezTo>
                  <a:cubicBezTo>
                    <a:pt x="729" y="1477"/>
                    <a:pt x="727" y="1476"/>
                    <a:pt x="726" y="1474"/>
                  </a:cubicBezTo>
                  <a:cubicBezTo>
                    <a:pt x="726" y="1477"/>
                    <a:pt x="726" y="1480"/>
                    <a:pt x="726" y="1482"/>
                  </a:cubicBezTo>
                  <a:cubicBezTo>
                    <a:pt x="722" y="1483"/>
                    <a:pt x="725" y="1490"/>
                    <a:pt x="720" y="1489"/>
                  </a:cubicBezTo>
                  <a:cubicBezTo>
                    <a:pt x="720" y="1490"/>
                    <a:pt x="720" y="1491"/>
                    <a:pt x="720" y="1492"/>
                  </a:cubicBezTo>
                  <a:cubicBezTo>
                    <a:pt x="720" y="1492"/>
                    <a:pt x="718" y="1494"/>
                    <a:pt x="718" y="1493"/>
                  </a:cubicBezTo>
                  <a:cubicBezTo>
                    <a:pt x="718" y="1496"/>
                    <a:pt x="720" y="1497"/>
                    <a:pt x="718" y="1498"/>
                  </a:cubicBezTo>
                  <a:cubicBezTo>
                    <a:pt x="717" y="1498"/>
                    <a:pt x="715" y="1498"/>
                    <a:pt x="715" y="1500"/>
                  </a:cubicBezTo>
                  <a:cubicBezTo>
                    <a:pt x="721" y="1501"/>
                    <a:pt x="726" y="1502"/>
                    <a:pt x="729" y="1498"/>
                  </a:cubicBezTo>
                  <a:cubicBezTo>
                    <a:pt x="723" y="1496"/>
                    <a:pt x="730" y="1485"/>
                    <a:pt x="738" y="1487"/>
                  </a:cubicBezTo>
                  <a:cubicBezTo>
                    <a:pt x="740" y="1495"/>
                    <a:pt x="739" y="1495"/>
                    <a:pt x="735" y="1500"/>
                  </a:cubicBezTo>
                  <a:cubicBezTo>
                    <a:pt x="740" y="1502"/>
                    <a:pt x="741" y="1499"/>
                    <a:pt x="748" y="1500"/>
                  </a:cubicBezTo>
                  <a:cubicBezTo>
                    <a:pt x="751" y="1498"/>
                    <a:pt x="744" y="1492"/>
                    <a:pt x="749" y="1490"/>
                  </a:cubicBezTo>
                  <a:cubicBezTo>
                    <a:pt x="753" y="1490"/>
                    <a:pt x="756" y="1491"/>
                    <a:pt x="758" y="1493"/>
                  </a:cubicBezTo>
                  <a:cubicBezTo>
                    <a:pt x="759" y="1497"/>
                    <a:pt x="751" y="1492"/>
                    <a:pt x="754" y="1498"/>
                  </a:cubicBezTo>
                  <a:cubicBezTo>
                    <a:pt x="755" y="1501"/>
                    <a:pt x="759" y="1499"/>
                    <a:pt x="762" y="1500"/>
                  </a:cubicBezTo>
                  <a:cubicBezTo>
                    <a:pt x="764" y="1500"/>
                    <a:pt x="764" y="1501"/>
                    <a:pt x="766" y="1501"/>
                  </a:cubicBezTo>
                  <a:cubicBezTo>
                    <a:pt x="772" y="1502"/>
                    <a:pt x="777" y="1500"/>
                    <a:pt x="779" y="1500"/>
                  </a:cubicBezTo>
                  <a:cubicBezTo>
                    <a:pt x="780" y="1499"/>
                    <a:pt x="782" y="1500"/>
                    <a:pt x="782" y="1498"/>
                  </a:cubicBezTo>
                  <a:cubicBezTo>
                    <a:pt x="784" y="1497"/>
                    <a:pt x="785" y="1496"/>
                    <a:pt x="785" y="1493"/>
                  </a:cubicBezTo>
                  <a:cubicBezTo>
                    <a:pt x="782" y="1493"/>
                    <a:pt x="780" y="1492"/>
                    <a:pt x="778" y="1490"/>
                  </a:cubicBezTo>
                  <a:cubicBezTo>
                    <a:pt x="780" y="1485"/>
                    <a:pt x="773" y="1488"/>
                    <a:pt x="774" y="1484"/>
                  </a:cubicBezTo>
                  <a:cubicBezTo>
                    <a:pt x="774" y="1482"/>
                    <a:pt x="774" y="1480"/>
                    <a:pt x="774" y="1477"/>
                  </a:cubicBezTo>
                  <a:cubicBezTo>
                    <a:pt x="768" y="1480"/>
                    <a:pt x="769" y="1474"/>
                    <a:pt x="767" y="1473"/>
                  </a:cubicBezTo>
                  <a:cubicBezTo>
                    <a:pt x="765" y="1471"/>
                    <a:pt x="761" y="1474"/>
                    <a:pt x="760" y="1470"/>
                  </a:cubicBezTo>
                  <a:cubicBezTo>
                    <a:pt x="759" y="1467"/>
                    <a:pt x="757" y="1467"/>
                    <a:pt x="758" y="1465"/>
                  </a:cubicBezTo>
                  <a:cubicBezTo>
                    <a:pt x="767" y="1462"/>
                    <a:pt x="775" y="1466"/>
                    <a:pt x="786" y="1463"/>
                  </a:cubicBezTo>
                  <a:cubicBezTo>
                    <a:pt x="783" y="1472"/>
                    <a:pt x="792" y="1469"/>
                    <a:pt x="791" y="1476"/>
                  </a:cubicBezTo>
                  <a:close/>
                  <a:moveTo>
                    <a:pt x="684" y="1470"/>
                  </a:moveTo>
                  <a:cubicBezTo>
                    <a:pt x="686" y="1477"/>
                    <a:pt x="678" y="1478"/>
                    <a:pt x="676" y="1476"/>
                  </a:cubicBezTo>
                  <a:cubicBezTo>
                    <a:pt x="674" y="1479"/>
                    <a:pt x="676" y="1485"/>
                    <a:pt x="673" y="1487"/>
                  </a:cubicBezTo>
                  <a:cubicBezTo>
                    <a:pt x="671" y="1487"/>
                    <a:pt x="668" y="1488"/>
                    <a:pt x="667" y="1485"/>
                  </a:cubicBezTo>
                  <a:cubicBezTo>
                    <a:pt x="666" y="1483"/>
                    <a:pt x="669" y="1481"/>
                    <a:pt x="667" y="1481"/>
                  </a:cubicBezTo>
                  <a:cubicBezTo>
                    <a:pt x="666" y="1485"/>
                    <a:pt x="664" y="1479"/>
                    <a:pt x="661" y="1481"/>
                  </a:cubicBezTo>
                  <a:cubicBezTo>
                    <a:pt x="660" y="1483"/>
                    <a:pt x="660" y="1487"/>
                    <a:pt x="658" y="1489"/>
                  </a:cubicBezTo>
                  <a:cubicBezTo>
                    <a:pt x="656" y="1489"/>
                    <a:pt x="655" y="1486"/>
                    <a:pt x="655" y="1489"/>
                  </a:cubicBezTo>
                  <a:cubicBezTo>
                    <a:pt x="660" y="1490"/>
                    <a:pt x="660" y="1496"/>
                    <a:pt x="658" y="1501"/>
                  </a:cubicBezTo>
                  <a:cubicBezTo>
                    <a:pt x="664" y="1499"/>
                    <a:pt x="667" y="1503"/>
                    <a:pt x="671" y="1503"/>
                  </a:cubicBezTo>
                  <a:cubicBezTo>
                    <a:pt x="672" y="1503"/>
                    <a:pt x="673" y="1497"/>
                    <a:pt x="677" y="1500"/>
                  </a:cubicBezTo>
                  <a:cubicBezTo>
                    <a:pt x="674" y="1496"/>
                    <a:pt x="679" y="1495"/>
                    <a:pt x="680" y="1493"/>
                  </a:cubicBezTo>
                  <a:cubicBezTo>
                    <a:pt x="681" y="1491"/>
                    <a:pt x="680" y="1488"/>
                    <a:pt x="683" y="1487"/>
                  </a:cubicBezTo>
                  <a:cubicBezTo>
                    <a:pt x="683" y="1485"/>
                    <a:pt x="686" y="1485"/>
                    <a:pt x="689" y="1485"/>
                  </a:cubicBezTo>
                  <a:cubicBezTo>
                    <a:pt x="691" y="1492"/>
                    <a:pt x="692" y="1499"/>
                    <a:pt x="697" y="1503"/>
                  </a:cubicBezTo>
                  <a:cubicBezTo>
                    <a:pt x="700" y="1502"/>
                    <a:pt x="706" y="1505"/>
                    <a:pt x="706" y="1501"/>
                  </a:cubicBezTo>
                  <a:cubicBezTo>
                    <a:pt x="703" y="1501"/>
                    <a:pt x="705" y="1496"/>
                    <a:pt x="704" y="1493"/>
                  </a:cubicBezTo>
                  <a:cubicBezTo>
                    <a:pt x="700" y="1492"/>
                    <a:pt x="699" y="1487"/>
                    <a:pt x="696" y="1484"/>
                  </a:cubicBezTo>
                  <a:cubicBezTo>
                    <a:pt x="699" y="1481"/>
                    <a:pt x="697" y="1478"/>
                    <a:pt x="696" y="1474"/>
                  </a:cubicBezTo>
                  <a:cubicBezTo>
                    <a:pt x="699" y="1473"/>
                    <a:pt x="702" y="1471"/>
                    <a:pt x="699" y="1468"/>
                  </a:cubicBezTo>
                  <a:cubicBezTo>
                    <a:pt x="692" y="1467"/>
                    <a:pt x="690" y="1471"/>
                    <a:pt x="684" y="1470"/>
                  </a:cubicBezTo>
                  <a:close/>
                  <a:moveTo>
                    <a:pt x="695" y="1471"/>
                  </a:moveTo>
                  <a:cubicBezTo>
                    <a:pt x="689" y="1466"/>
                    <a:pt x="690" y="1477"/>
                    <a:pt x="695" y="1471"/>
                  </a:cubicBezTo>
                  <a:close/>
                  <a:moveTo>
                    <a:pt x="828" y="1476"/>
                  </a:moveTo>
                  <a:cubicBezTo>
                    <a:pt x="829" y="1476"/>
                    <a:pt x="830" y="1477"/>
                    <a:pt x="831" y="1477"/>
                  </a:cubicBezTo>
                  <a:cubicBezTo>
                    <a:pt x="833" y="1483"/>
                    <a:pt x="824" y="1485"/>
                    <a:pt x="829" y="1489"/>
                  </a:cubicBezTo>
                  <a:cubicBezTo>
                    <a:pt x="830" y="1486"/>
                    <a:pt x="832" y="1485"/>
                    <a:pt x="836" y="1485"/>
                  </a:cubicBezTo>
                  <a:cubicBezTo>
                    <a:pt x="837" y="1491"/>
                    <a:pt x="833" y="1493"/>
                    <a:pt x="834" y="1500"/>
                  </a:cubicBezTo>
                  <a:cubicBezTo>
                    <a:pt x="840" y="1498"/>
                    <a:pt x="842" y="1502"/>
                    <a:pt x="847" y="1501"/>
                  </a:cubicBezTo>
                  <a:cubicBezTo>
                    <a:pt x="849" y="1500"/>
                    <a:pt x="846" y="1494"/>
                    <a:pt x="850" y="1493"/>
                  </a:cubicBezTo>
                  <a:cubicBezTo>
                    <a:pt x="854" y="1495"/>
                    <a:pt x="857" y="1489"/>
                    <a:pt x="862" y="1489"/>
                  </a:cubicBezTo>
                  <a:cubicBezTo>
                    <a:pt x="867" y="1488"/>
                    <a:pt x="875" y="1488"/>
                    <a:pt x="876" y="1490"/>
                  </a:cubicBezTo>
                  <a:cubicBezTo>
                    <a:pt x="876" y="1492"/>
                    <a:pt x="873" y="1492"/>
                    <a:pt x="873" y="1493"/>
                  </a:cubicBezTo>
                  <a:cubicBezTo>
                    <a:pt x="874" y="1495"/>
                    <a:pt x="877" y="1494"/>
                    <a:pt x="879" y="1495"/>
                  </a:cubicBezTo>
                  <a:cubicBezTo>
                    <a:pt x="881" y="1497"/>
                    <a:pt x="879" y="1500"/>
                    <a:pt x="882" y="1501"/>
                  </a:cubicBezTo>
                  <a:cubicBezTo>
                    <a:pt x="885" y="1497"/>
                    <a:pt x="895" y="1501"/>
                    <a:pt x="899" y="1500"/>
                  </a:cubicBezTo>
                  <a:cubicBezTo>
                    <a:pt x="900" y="1499"/>
                    <a:pt x="899" y="1496"/>
                    <a:pt x="901" y="1496"/>
                  </a:cubicBezTo>
                  <a:cubicBezTo>
                    <a:pt x="905" y="1500"/>
                    <a:pt x="904" y="1498"/>
                    <a:pt x="908" y="1498"/>
                  </a:cubicBezTo>
                  <a:cubicBezTo>
                    <a:pt x="911" y="1498"/>
                    <a:pt x="912" y="1499"/>
                    <a:pt x="913" y="1500"/>
                  </a:cubicBezTo>
                  <a:cubicBezTo>
                    <a:pt x="913" y="1498"/>
                    <a:pt x="913" y="1495"/>
                    <a:pt x="913" y="1493"/>
                  </a:cubicBezTo>
                  <a:cubicBezTo>
                    <a:pt x="916" y="1493"/>
                    <a:pt x="916" y="1490"/>
                    <a:pt x="918" y="1489"/>
                  </a:cubicBezTo>
                  <a:cubicBezTo>
                    <a:pt x="919" y="1487"/>
                    <a:pt x="921" y="1485"/>
                    <a:pt x="922" y="1482"/>
                  </a:cubicBezTo>
                  <a:cubicBezTo>
                    <a:pt x="922" y="1482"/>
                    <a:pt x="921" y="1482"/>
                    <a:pt x="921" y="1482"/>
                  </a:cubicBezTo>
                  <a:cubicBezTo>
                    <a:pt x="920" y="1481"/>
                    <a:pt x="929" y="1475"/>
                    <a:pt x="925" y="1471"/>
                  </a:cubicBezTo>
                  <a:cubicBezTo>
                    <a:pt x="921" y="1472"/>
                    <a:pt x="922" y="1468"/>
                    <a:pt x="919" y="1468"/>
                  </a:cubicBezTo>
                  <a:cubicBezTo>
                    <a:pt x="919" y="1472"/>
                    <a:pt x="922" y="1473"/>
                    <a:pt x="917" y="1474"/>
                  </a:cubicBezTo>
                  <a:cubicBezTo>
                    <a:pt x="917" y="1473"/>
                    <a:pt x="917" y="1472"/>
                    <a:pt x="917" y="1471"/>
                  </a:cubicBezTo>
                  <a:cubicBezTo>
                    <a:pt x="915" y="1471"/>
                    <a:pt x="909" y="1476"/>
                    <a:pt x="908" y="1477"/>
                  </a:cubicBezTo>
                  <a:cubicBezTo>
                    <a:pt x="907" y="1480"/>
                    <a:pt x="910" y="1484"/>
                    <a:pt x="907" y="1485"/>
                  </a:cubicBezTo>
                  <a:cubicBezTo>
                    <a:pt x="902" y="1486"/>
                    <a:pt x="899" y="1479"/>
                    <a:pt x="902" y="1476"/>
                  </a:cubicBezTo>
                  <a:cubicBezTo>
                    <a:pt x="896" y="1475"/>
                    <a:pt x="894" y="1474"/>
                    <a:pt x="890" y="1477"/>
                  </a:cubicBezTo>
                  <a:cubicBezTo>
                    <a:pt x="889" y="1482"/>
                    <a:pt x="891" y="1483"/>
                    <a:pt x="891" y="1487"/>
                  </a:cubicBezTo>
                  <a:cubicBezTo>
                    <a:pt x="889" y="1486"/>
                    <a:pt x="886" y="1489"/>
                    <a:pt x="885" y="1489"/>
                  </a:cubicBezTo>
                  <a:cubicBezTo>
                    <a:pt x="885" y="1489"/>
                    <a:pt x="884" y="1486"/>
                    <a:pt x="884" y="1485"/>
                  </a:cubicBezTo>
                  <a:cubicBezTo>
                    <a:pt x="882" y="1484"/>
                    <a:pt x="877" y="1487"/>
                    <a:pt x="876" y="1485"/>
                  </a:cubicBezTo>
                  <a:cubicBezTo>
                    <a:pt x="875" y="1485"/>
                    <a:pt x="876" y="1481"/>
                    <a:pt x="876" y="1481"/>
                  </a:cubicBezTo>
                  <a:cubicBezTo>
                    <a:pt x="873" y="1480"/>
                    <a:pt x="869" y="1481"/>
                    <a:pt x="865" y="1481"/>
                  </a:cubicBezTo>
                  <a:cubicBezTo>
                    <a:pt x="865" y="1479"/>
                    <a:pt x="865" y="1476"/>
                    <a:pt x="863" y="1476"/>
                  </a:cubicBezTo>
                  <a:cubicBezTo>
                    <a:pt x="859" y="1476"/>
                    <a:pt x="857" y="1467"/>
                    <a:pt x="854" y="1468"/>
                  </a:cubicBezTo>
                  <a:cubicBezTo>
                    <a:pt x="854" y="1471"/>
                    <a:pt x="858" y="1476"/>
                    <a:pt x="854" y="1477"/>
                  </a:cubicBezTo>
                  <a:cubicBezTo>
                    <a:pt x="852" y="1476"/>
                    <a:pt x="850" y="1475"/>
                    <a:pt x="846" y="1476"/>
                  </a:cubicBezTo>
                  <a:cubicBezTo>
                    <a:pt x="844" y="1478"/>
                    <a:pt x="837" y="1477"/>
                    <a:pt x="832" y="1477"/>
                  </a:cubicBezTo>
                  <a:cubicBezTo>
                    <a:pt x="831" y="1477"/>
                    <a:pt x="825" y="1469"/>
                    <a:pt x="826" y="1476"/>
                  </a:cubicBezTo>
                  <a:cubicBezTo>
                    <a:pt x="826" y="1477"/>
                    <a:pt x="827" y="1478"/>
                    <a:pt x="828" y="1476"/>
                  </a:cubicBezTo>
                  <a:close/>
                  <a:moveTo>
                    <a:pt x="588" y="1482"/>
                  </a:moveTo>
                  <a:cubicBezTo>
                    <a:pt x="586" y="1482"/>
                    <a:pt x="584" y="1479"/>
                    <a:pt x="583" y="1482"/>
                  </a:cubicBezTo>
                  <a:cubicBezTo>
                    <a:pt x="587" y="1485"/>
                    <a:pt x="590" y="1487"/>
                    <a:pt x="590" y="1493"/>
                  </a:cubicBezTo>
                  <a:cubicBezTo>
                    <a:pt x="591" y="1497"/>
                    <a:pt x="586" y="1495"/>
                    <a:pt x="585" y="1498"/>
                  </a:cubicBezTo>
                  <a:cubicBezTo>
                    <a:pt x="588" y="1500"/>
                    <a:pt x="589" y="1502"/>
                    <a:pt x="590" y="1504"/>
                  </a:cubicBezTo>
                  <a:cubicBezTo>
                    <a:pt x="597" y="1504"/>
                    <a:pt x="598" y="1499"/>
                    <a:pt x="604" y="1498"/>
                  </a:cubicBezTo>
                  <a:cubicBezTo>
                    <a:pt x="608" y="1503"/>
                    <a:pt x="609" y="1500"/>
                    <a:pt x="616" y="1501"/>
                  </a:cubicBezTo>
                  <a:cubicBezTo>
                    <a:pt x="617" y="1499"/>
                    <a:pt x="617" y="1497"/>
                    <a:pt x="619" y="1498"/>
                  </a:cubicBezTo>
                  <a:cubicBezTo>
                    <a:pt x="624" y="1498"/>
                    <a:pt x="629" y="1506"/>
                    <a:pt x="633" y="1501"/>
                  </a:cubicBezTo>
                  <a:cubicBezTo>
                    <a:pt x="631" y="1500"/>
                    <a:pt x="634" y="1490"/>
                    <a:pt x="636" y="1489"/>
                  </a:cubicBezTo>
                  <a:cubicBezTo>
                    <a:pt x="637" y="1485"/>
                    <a:pt x="633" y="1484"/>
                    <a:pt x="631" y="1482"/>
                  </a:cubicBezTo>
                  <a:cubicBezTo>
                    <a:pt x="630" y="1480"/>
                    <a:pt x="629" y="1478"/>
                    <a:pt x="627" y="1476"/>
                  </a:cubicBezTo>
                  <a:cubicBezTo>
                    <a:pt x="627" y="1478"/>
                    <a:pt x="627" y="1479"/>
                    <a:pt x="628" y="1481"/>
                  </a:cubicBezTo>
                  <a:cubicBezTo>
                    <a:pt x="622" y="1480"/>
                    <a:pt x="622" y="1487"/>
                    <a:pt x="618" y="1489"/>
                  </a:cubicBezTo>
                  <a:cubicBezTo>
                    <a:pt x="615" y="1489"/>
                    <a:pt x="616" y="1484"/>
                    <a:pt x="611" y="1485"/>
                  </a:cubicBezTo>
                  <a:cubicBezTo>
                    <a:pt x="610" y="1489"/>
                    <a:pt x="611" y="1494"/>
                    <a:pt x="607" y="1495"/>
                  </a:cubicBezTo>
                  <a:cubicBezTo>
                    <a:pt x="602" y="1497"/>
                    <a:pt x="600" y="1495"/>
                    <a:pt x="595" y="1495"/>
                  </a:cubicBezTo>
                  <a:cubicBezTo>
                    <a:pt x="596" y="1489"/>
                    <a:pt x="590" y="1490"/>
                    <a:pt x="590" y="1485"/>
                  </a:cubicBezTo>
                  <a:cubicBezTo>
                    <a:pt x="590" y="1482"/>
                    <a:pt x="592" y="1481"/>
                    <a:pt x="591" y="1476"/>
                  </a:cubicBezTo>
                  <a:cubicBezTo>
                    <a:pt x="586" y="1478"/>
                    <a:pt x="590" y="1470"/>
                    <a:pt x="586" y="1471"/>
                  </a:cubicBezTo>
                  <a:cubicBezTo>
                    <a:pt x="586" y="1476"/>
                    <a:pt x="589" y="1477"/>
                    <a:pt x="588" y="1482"/>
                  </a:cubicBezTo>
                  <a:close/>
                  <a:moveTo>
                    <a:pt x="546" y="1508"/>
                  </a:moveTo>
                  <a:cubicBezTo>
                    <a:pt x="546" y="1506"/>
                    <a:pt x="547" y="1505"/>
                    <a:pt x="549" y="1504"/>
                  </a:cubicBezTo>
                  <a:cubicBezTo>
                    <a:pt x="549" y="1502"/>
                    <a:pt x="548" y="1499"/>
                    <a:pt x="550" y="1498"/>
                  </a:cubicBezTo>
                  <a:cubicBezTo>
                    <a:pt x="551" y="1495"/>
                    <a:pt x="545" y="1493"/>
                    <a:pt x="551" y="1493"/>
                  </a:cubicBezTo>
                  <a:cubicBezTo>
                    <a:pt x="552" y="1495"/>
                    <a:pt x="552" y="1497"/>
                    <a:pt x="554" y="1496"/>
                  </a:cubicBezTo>
                  <a:cubicBezTo>
                    <a:pt x="555" y="1493"/>
                    <a:pt x="552" y="1493"/>
                    <a:pt x="551" y="1492"/>
                  </a:cubicBezTo>
                  <a:cubicBezTo>
                    <a:pt x="551" y="1490"/>
                    <a:pt x="551" y="1488"/>
                    <a:pt x="551" y="1487"/>
                  </a:cubicBezTo>
                  <a:cubicBezTo>
                    <a:pt x="551" y="1485"/>
                    <a:pt x="549" y="1484"/>
                    <a:pt x="548" y="1482"/>
                  </a:cubicBezTo>
                  <a:cubicBezTo>
                    <a:pt x="550" y="1482"/>
                    <a:pt x="550" y="1479"/>
                    <a:pt x="551" y="1477"/>
                  </a:cubicBezTo>
                  <a:cubicBezTo>
                    <a:pt x="553" y="1477"/>
                    <a:pt x="556" y="1478"/>
                    <a:pt x="555" y="1474"/>
                  </a:cubicBezTo>
                  <a:cubicBezTo>
                    <a:pt x="553" y="1471"/>
                    <a:pt x="551" y="1476"/>
                    <a:pt x="548" y="1473"/>
                  </a:cubicBezTo>
                  <a:cubicBezTo>
                    <a:pt x="546" y="1479"/>
                    <a:pt x="547" y="1479"/>
                    <a:pt x="546" y="1485"/>
                  </a:cubicBezTo>
                  <a:cubicBezTo>
                    <a:pt x="546" y="1487"/>
                    <a:pt x="549" y="1487"/>
                    <a:pt x="550" y="1489"/>
                  </a:cubicBezTo>
                  <a:cubicBezTo>
                    <a:pt x="548" y="1490"/>
                    <a:pt x="549" y="1492"/>
                    <a:pt x="548" y="1493"/>
                  </a:cubicBezTo>
                  <a:cubicBezTo>
                    <a:pt x="547" y="1494"/>
                    <a:pt x="544" y="1494"/>
                    <a:pt x="544" y="1495"/>
                  </a:cubicBezTo>
                  <a:cubicBezTo>
                    <a:pt x="543" y="1496"/>
                    <a:pt x="545" y="1500"/>
                    <a:pt x="542" y="1500"/>
                  </a:cubicBezTo>
                  <a:cubicBezTo>
                    <a:pt x="539" y="1499"/>
                    <a:pt x="536" y="1500"/>
                    <a:pt x="533" y="1500"/>
                  </a:cubicBezTo>
                  <a:cubicBezTo>
                    <a:pt x="530" y="1499"/>
                    <a:pt x="529" y="1495"/>
                    <a:pt x="528" y="1495"/>
                  </a:cubicBezTo>
                  <a:cubicBezTo>
                    <a:pt x="527" y="1495"/>
                    <a:pt x="524" y="1496"/>
                    <a:pt x="524" y="1496"/>
                  </a:cubicBezTo>
                  <a:cubicBezTo>
                    <a:pt x="523" y="1496"/>
                    <a:pt x="525" y="1495"/>
                    <a:pt x="525" y="1495"/>
                  </a:cubicBezTo>
                  <a:cubicBezTo>
                    <a:pt x="525" y="1493"/>
                    <a:pt x="521" y="1490"/>
                    <a:pt x="520" y="1489"/>
                  </a:cubicBezTo>
                  <a:cubicBezTo>
                    <a:pt x="520" y="1487"/>
                    <a:pt x="519" y="1483"/>
                    <a:pt x="518" y="1481"/>
                  </a:cubicBezTo>
                  <a:cubicBezTo>
                    <a:pt x="518" y="1480"/>
                    <a:pt x="517" y="1475"/>
                    <a:pt x="515" y="1477"/>
                  </a:cubicBezTo>
                  <a:cubicBezTo>
                    <a:pt x="516" y="1478"/>
                    <a:pt x="519" y="1484"/>
                    <a:pt x="515" y="1484"/>
                  </a:cubicBezTo>
                  <a:cubicBezTo>
                    <a:pt x="510" y="1479"/>
                    <a:pt x="502" y="1490"/>
                    <a:pt x="495" y="1484"/>
                  </a:cubicBezTo>
                  <a:cubicBezTo>
                    <a:pt x="496" y="1488"/>
                    <a:pt x="495" y="1491"/>
                    <a:pt x="491" y="1490"/>
                  </a:cubicBezTo>
                  <a:cubicBezTo>
                    <a:pt x="489" y="1496"/>
                    <a:pt x="495" y="1495"/>
                    <a:pt x="494" y="1500"/>
                  </a:cubicBezTo>
                  <a:cubicBezTo>
                    <a:pt x="493" y="1500"/>
                    <a:pt x="493" y="1501"/>
                    <a:pt x="493" y="1503"/>
                  </a:cubicBezTo>
                  <a:cubicBezTo>
                    <a:pt x="490" y="1503"/>
                    <a:pt x="488" y="1503"/>
                    <a:pt x="488" y="1506"/>
                  </a:cubicBezTo>
                  <a:cubicBezTo>
                    <a:pt x="491" y="1506"/>
                    <a:pt x="493" y="1506"/>
                    <a:pt x="496" y="1506"/>
                  </a:cubicBezTo>
                  <a:cubicBezTo>
                    <a:pt x="496" y="1504"/>
                    <a:pt x="496" y="1502"/>
                    <a:pt x="496" y="1500"/>
                  </a:cubicBezTo>
                  <a:cubicBezTo>
                    <a:pt x="504" y="1500"/>
                    <a:pt x="504" y="1491"/>
                    <a:pt x="511" y="1490"/>
                  </a:cubicBezTo>
                  <a:cubicBezTo>
                    <a:pt x="513" y="1493"/>
                    <a:pt x="516" y="1494"/>
                    <a:pt x="517" y="1496"/>
                  </a:cubicBezTo>
                  <a:cubicBezTo>
                    <a:pt x="517" y="1498"/>
                    <a:pt x="517" y="1499"/>
                    <a:pt x="517" y="1500"/>
                  </a:cubicBezTo>
                  <a:cubicBezTo>
                    <a:pt x="520" y="1500"/>
                    <a:pt x="523" y="1499"/>
                    <a:pt x="524" y="1501"/>
                  </a:cubicBezTo>
                  <a:cubicBezTo>
                    <a:pt x="525" y="1504"/>
                    <a:pt x="522" y="1509"/>
                    <a:pt x="526" y="1509"/>
                  </a:cubicBezTo>
                  <a:cubicBezTo>
                    <a:pt x="529" y="1505"/>
                    <a:pt x="539" y="1509"/>
                    <a:pt x="546" y="1508"/>
                  </a:cubicBezTo>
                  <a:close/>
                  <a:moveTo>
                    <a:pt x="497" y="1493"/>
                  </a:moveTo>
                  <a:cubicBezTo>
                    <a:pt x="503" y="1495"/>
                    <a:pt x="503" y="1486"/>
                    <a:pt x="497" y="1487"/>
                  </a:cubicBezTo>
                  <a:cubicBezTo>
                    <a:pt x="497" y="1489"/>
                    <a:pt x="497" y="1491"/>
                    <a:pt x="497" y="1493"/>
                  </a:cubicBezTo>
                  <a:close/>
                  <a:moveTo>
                    <a:pt x="414" y="1500"/>
                  </a:moveTo>
                  <a:cubicBezTo>
                    <a:pt x="415" y="1500"/>
                    <a:pt x="416" y="1499"/>
                    <a:pt x="417" y="1500"/>
                  </a:cubicBezTo>
                  <a:cubicBezTo>
                    <a:pt x="418" y="1500"/>
                    <a:pt x="418" y="1502"/>
                    <a:pt x="420" y="1503"/>
                  </a:cubicBezTo>
                  <a:cubicBezTo>
                    <a:pt x="420" y="1503"/>
                    <a:pt x="425" y="1500"/>
                    <a:pt x="426" y="1501"/>
                  </a:cubicBezTo>
                  <a:cubicBezTo>
                    <a:pt x="430" y="1505"/>
                    <a:pt x="429" y="1499"/>
                    <a:pt x="433" y="1503"/>
                  </a:cubicBezTo>
                  <a:cubicBezTo>
                    <a:pt x="434" y="1504"/>
                    <a:pt x="440" y="1501"/>
                    <a:pt x="442" y="1501"/>
                  </a:cubicBezTo>
                  <a:cubicBezTo>
                    <a:pt x="444" y="1501"/>
                    <a:pt x="445" y="1504"/>
                    <a:pt x="446" y="1501"/>
                  </a:cubicBezTo>
                  <a:cubicBezTo>
                    <a:pt x="447" y="1500"/>
                    <a:pt x="448" y="1503"/>
                    <a:pt x="448" y="1503"/>
                  </a:cubicBezTo>
                  <a:cubicBezTo>
                    <a:pt x="456" y="1503"/>
                    <a:pt x="458" y="1504"/>
                    <a:pt x="462" y="1504"/>
                  </a:cubicBezTo>
                  <a:cubicBezTo>
                    <a:pt x="466" y="1505"/>
                    <a:pt x="470" y="1503"/>
                    <a:pt x="474" y="1506"/>
                  </a:cubicBezTo>
                  <a:cubicBezTo>
                    <a:pt x="475" y="1500"/>
                    <a:pt x="466" y="1504"/>
                    <a:pt x="462" y="1503"/>
                  </a:cubicBezTo>
                  <a:cubicBezTo>
                    <a:pt x="460" y="1498"/>
                    <a:pt x="460" y="1496"/>
                    <a:pt x="459" y="1495"/>
                  </a:cubicBezTo>
                  <a:cubicBezTo>
                    <a:pt x="458" y="1495"/>
                    <a:pt x="457" y="1490"/>
                    <a:pt x="457" y="1490"/>
                  </a:cubicBezTo>
                  <a:cubicBezTo>
                    <a:pt x="457" y="1489"/>
                    <a:pt x="457" y="1487"/>
                    <a:pt x="455" y="1487"/>
                  </a:cubicBezTo>
                  <a:cubicBezTo>
                    <a:pt x="450" y="1487"/>
                    <a:pt x="454" y="1476"/>
                    <a:pt x="449" y="1477"/>
                  </a:cubicBezTo>
                  <a:cubicBezTo>
                    <a:pt x="442" y="1476"/>
                    <a:pt x="449" y="1488"/>
                    <a:pt x="441" y="1485"/>
                  </a:cubicBezTo>
                  <a:cubicBezTo>
                    <a:pt x="441" y="1483"/>
                    <a:pt x="443" y="1483"/>
                    <a:pt x="443" y="1481"/>
                  </a:cubicBezTo>
                  <a:cubicBezTo>
                    <a:pt x="436" y="1481"/>
                    <a:pt x="437" y="1488"/>
                    <a:pt x="438" y="1492"/>
                  </a:cubicBezTo>
                  <a:cubicBezTo>
                    <a:pt x="432" y="1492"/>
                    <a:pt x="421" y="1496"/>
                    <a:pt x="417" y="1490"/>
                  </a:cubicBezTo>
                  <a:cubicBezTo>
                    <a:pt x="416" y="1486"/>
                    <a:pt x="414" y="1484"/>
                    <a:pt x="413" y="1479"/>
                  </a:cubicBezTo>
                  <a:cubicBezTo>
                    <a:pt x="407" y="1481"/>
                    <a:pt x="413" y="1472"/>
                    <a:pt x="407" y="1474"/>
                  </a:cubicBezTo>
                  <a:cubicBezTo>
                    <a:pt x="406" y="1479"/>
                    <a:pt x="406" y="1477"/>
                    <a:pt x="407" y="1482"/>
                  </a:cubicBezTo>
                  <a:cubicBezTo>
                    <a:pt x="409" y="1486"/>
                    <a:pt x="411" y="1480"/>
                    <a:pt x="412" y="1484"/>
                  </a:cubicBezTo>
                  <a:cubicBezTo>
                    <a:pt x="411" y="1488"/>
                    <a:pt x="411" y="1490"/>
                    <a:pt x="411" y="1496"/>
                  </a:cubicBezTo>
                  <a:cubicBezTo>
                    <a:pt x="414" y="1495"/>
                    <a:pt x="413" y="1499"/>
                    <a:pt x="414" y="1500"/>
                  </a:cubicBezTo>
                  <a:close/>
                  <a:moveTo>
                    <a:pt x="414" y="1496"/>
                  </a:moveTo>
                  <a:cubicBezTo>
                    <a:pt x="414" y="1496"/>
                    <a:pt x="412" y="1494"/>
                    <a:pt x="412" y="1493"/>
                  </a:cubicBezTo>
                  <a:cubicBezTo>
                    <a:pt x="412" y="1494"/>
                    <a:pt x="415" y="1492"/>
                    <a:pt x="414" y="1492"/>
                  </a:cubicBezTo>
                  <a:cubicBezTo>
                    <a:pt x="417" y="1491"/>
                    <a:pt x="418" y="1498"/>
                    <a:pt x="414" y="1496"/>
                  </a:cubicBezTo>
                  <a:close/>
                  <a:moveTo>
                    <a:pt x="440" y="1487"/>
                  </a:moveTo>
                  <a:cubicBezTo>
                    <a:pt x="442" y="1490"/>
                    <a:pt x="449" y="1487"/>
                    <a:pt x="449" y="1492"/>
                  </a:cubicBezTo>
                  <a:cubicBezTo>
                    <a:pt x="450" y="1496"/>
                    <a:pt x="446" y="1496"/>
                    <a:pt x="442" y="1496"/>
                  </a:cubicBezTo>
                  <a:cubicBezTo>
                    <a:pt x="443" y="1492"/>
                    <a:pt x="439" y="1492"/>
                    <a:pt x="440" y="1487"/>
                  </a:cubicBezTo>
                  <a:close/>
                  <a:moveTo>
                    <a:pt x="719" y="1477"/>
                  </a:moveTo>
                  <a:cubicBezTo>
                    <a:pt x="720" y="1474"/>
                    <a:pt x="726" y="1480"/>
                    <a:pt x="723" y="1482"/>
                  </a:cubicBezTo>
                  <a:cubicBezTo>
                    <a:pt x="720" y="1482"/>
                    <a:pt x="722" y="1477"/>
                    <a:pt x="719" y="1477"/>
                  </a:cubicBezTo>
                  <a:close/>
                  <a:moveTo>
                    <a:pt x="370" y="1477"/>
                  </a:moveTo>
                  <a:cubicBezTo>
                    <a:pt x="373" y="1477"/>
                    <a:pt x="372" y="1481"/>
                    <a:pt x="373" y="1482"/>
                  </a:cubicBezTo>
                  <a:cubicBezTo>
                    <a:pt x="373" y="1482"/>
                    <a:pt x="376" y="1482"/>
                    <a:pt x="376" y="1482"/>
                  </a:cubicBezTo>
                  <a:cubicBezTo>
                    <a:pt x="377" y="1486"/>
                    <a:pt x="370" y="1483"/>
                    <a:pt x="370" y="1477"/>
                  </a:cubicBezTo>
                  <a:close/>
                  <a:moveTo>
                    <a:pt x="1392" y="1492"/>
                  </a:moveTo>
                  <a:cubicBezTo>
                    <a:pt x="1404" y="1491"/>
                    <a:pt x="1389" y="1480"/>
                    <a:pt x="1388" y="1484"/>
                  </a:cubicBezTo>
                  <a:cubicBezTo>
                    <a:pt x="1390" y="1485"/>
                    <a:pt x="1393" y="1487"/>
                    <a:pt x="1392" y="1492"/>
                  </a:cubicBezTo>
                  <a:close/>
                  <a:moveTo>
                    <a:pt x="1400" y="1493"/>
                  </a:moveTo>
                  <a:cubicBezTo>
                    <a:pt x="1400" y="1499"/>
                    <a:pt x="1404" y="1500"/>
                    <a:pt x="1408" y="1503"/>
                  </a:cubicBezTo>
                  <a:cubicBezTo>
                    <a:pt x="1410" y="1496"/>
                    <a:pt x="1402" y="1499"/>
                    <a:pt x="1403" y="1493"/>
                  </a:cubicBezTo>
                  <a:cubicBezTo>
                    <a:pt x="1406" y="1492"/>
                    <a:pt x="1411" y="1493"/>
                    <a:pt x="1411" y="1489"/>
                  </a:cubicBezTo>
                  <a:cubicBezTo>
                    <a:pt x="1404" y="1487"/>
                    <a:pt x="1406" y="1494"/>
                    <a:pt x="1400" y="1493"/>
                  </a:cubicBezTo>
                  <a:close/>
                  <a:moveTo>
                    <a:pt x="261" y="1503"/>
                  </a:moveTo>
                  <a:cubicBezTo>
                    <a:pt x="268" y="1503"/>
                    <a:pt x="265" y="1513"/>
                    <a:pt x="274" y="1511"/>
                  </a:cubicBezTo>
                  <a:cubicBezTo>
                    <a:pt x="275" y="1516"/>
                    <a:pt x="282" y="1515"/>
                    <a:pt x="288" y="1515"/>
                  </a:cubicBezTo>
                  <a:cubicBezTo>
                    <a:pt x="287" y="1509"/>
                    <a:pt x="288" y="1504"/>
                    <a:pt x="294" y="1504"/>
                  </a:cubicBezTo>
                  <a:cubicBezTo>
                    <a:pt x="297" y="1505"/>
                    <a:pt x="298" y="1508"/>
                    <a:pt x="301" y="1508"/>
                  </a:cubicBezTo>
                  <a:cubicBezTo>
                    <a:pt x="303" y="1506"/>
                    <a:pt x="311" y="1504"/>
                    <a:pt x="307" y="1503"/>
                  </a:cubicBezTo>
                  <a:cubicBezTo>
                    <a:pt x="302" y="1509"/>
                    <a:pt x="298" y="1501"/>
                    <a:pt x="290" y="1500"/>
                  </a:cubicBezTo>
                  <a:cubicBezTo>
                    <a:pt x="290" y="1501"/>
                    <a:pt x="290" y="1503"/>
                    <a:pt x="289" y="1503"/>
                  </a:cubicBezTo>
                  <a:cubicBezTo>
                    <a:pt x="283" y="1504"/>
                    <a:pt x="282" y="1500"/>
                    <a:pt x="277" y="1501"/>
                  </a:cubicBezTo>
                  <a:cubicBezTo>
                    <a:pt x="276" y="1500"/>
                    <a:pt x="276" y="1498"/>
                    <a:pt x="275" y="1498"/>
                  </a:cubicBezTo>
                  <a:cubicBezTo>
                    <a:pt x="275" y="1500"/>
                    <a:pt x="272" y="1501"/>
                    <a:pt x="272" y="1503"/>
                  </a:cubicBezTo>
                  <a:cubicBezTo>
                    <a:pt x="272" y="1505"/>
                    <a:pt x="277" y="1505"/>
                    <a:pt x="274" y="1506"/>
                  </a:cubicBezTo>
                  <a:cubicBezTo>
                    <a:pt x="269" y="1506"/>
                    <a:pt x="271" y="1498"/>
                    <a:pt x="266" y="1500"/>
                  </a:cubicBezTo>
                  <a:cubicBezTo>
                    <a:pt x="266" y="1502"/>
                    <a:pt x="261" y="1501"/>
                    <a:pt x="261" y="1503"/>
                  </a:cubicBezTo>
                  <a:close/>
                  <a:moveTo>
                    <a:pt x="266" y="1501"/>
                  </a:moveTo>
                  <a:cubicBezTo>
                    <a:pt x="267" y="1501"/>
                    <a:pt x="268" y="1501"/>
                    <a:pt x="269" y="1501"/>
                  </a:cubicBezTo>
                  <a:cubicBezTo>
                    <a:pt x="269" y="1502"/>
                    <a:pt x="269" y="1503"/>
                    <a:pt x="269" y="1504"/>
                  </a:cubicBezTo>
                  <a:cubicBezTo>
                    <a:pt x="268" y="1504"/>
                    <a:pt x="267" y="1504"/>
                    <a:pt x="266" y="1504"/>
                  </a:cubicBezTo>
                  <a:cubicBezTo>
                    <a:pt x="266" y="1503"/>
                    <a:pt x="266" y="1502"/>
                    <a:pt x="266" y="1501"/>
                  </a:cubicBezTo>
                  <a:close/>
                  <a:moveTo>
                    <a:pt x="259" y="1515"/>
                  </a:moveTo>
                  <a:cubicBezTo>
                    <a:pt x="257" y="1515"/>
                    <a:pt x="257" y="1516"/>
                    <a:pt x="257" y="1517"/>
                  </a:cubicBezTo>
                  <a:cubicBezTo>
                    <a:pt x="252" y="1515"/>
                    <a:pt x="259" y="1512"/>
                    <a:pt x="260" y="1515"/>
                  </a:cubicBezTo>
                  <a:cubicBezTo>
                    <a:pt x="260" y="1517"/>
                    <a:pt x="259" y="1516"/>
                    <a:pt x="259" y="1515"/>
                  </a:cubicBezTo>
                  <a:close/>
                  <a:moveTo>
                    <a:pt x="1784" y="1525"/>
                  </a:moveTo>
                  <a:cubicBezTo>
                    <a:pt x="1777" y="1525"/>
                    <a:pt x="1784" y="1518"/>
                    <a:pt x="1784" y="1515"/>
                  </a:cubicBezTo>
                  <a:cubicBezTo>
                    <a:pt x="1782" y="1515"/>
                    <a:pt x="1780" y="1515"/>
                    <a:pt x="1778" y="1515"/>
                  </a:cubicBezTo>
                  <a:cubicBezTo>
                    <a:pt x="1780" y="1522"/>
                    <a:pt x="1773" y="1521"/>
                    <a:pt x="1771" y="1523"/>
                  </a:cubicBezTo>
                  <a:cubicBezTo>
                    <a:pt x="1775" y="1524"/>
                    <a:pt x="1774" y="1528"/>
                    <a:pt x="1777" y="1528"/>
                  </a:cubicBezTo>
                  <a:cubicBezTo>
                    <a:pt x="1777" y="1522"/>
                    <a:pt x="1787" y="1529"/>
                    <a:pt x="1784" y="1525"/>
                  </a:cubicBezTo>
                  <a:close/>
                  <a:moveTo>
                    <a:pt x="299" y="1528"/>
                  </a:moveTo>
                  <a:cubicBezTo>
                    <a:pt x="299" y="1534"/>
                    <a:pt x="304" y="1530"/>
                    <a:pt x="307" y="1530"/>
                  </a:cubicBezTo>
                  <a:cubicBezTo>
                    <a:pt x="311" y="1530"/>
                    <a:pt x="314" y="1529"/>
                    <a:pt x="316" y="1531"/>
                  </a:cubicBezTo>
                  <a:cubicBezTo>
                    <a:pt x="317" y="1529"/>
                    <a:pt x="319" y="1529"/>
                    <a:pt x="319" y="1527"/>
                  </a:cubicBezTo>
                  <a:cubicBezTo>
                    <a:pt x="317" y="1526"/>
                    <a:pt x="318" y="1522"/>
                    <a:pt x="313" y="1523"/>
                  </a:cubicBezTo>
                  <a:cubicBezTo>
                    <a:pt x="313" y="1527"/>
                    <a:pt x="315" y="1527"/>
                    <a:pt x="316" y="1528"/>
                  </a:cubicBezTo>
                  <a:cubicBezTo>
                    <a:pt x="309" y="1525"/>
                    <a:pt x="306" y="1531"/>
                    <a:pt x="299" y="1528"/>
                  </a:cubicBezTo>
                  <a:close/>
                  <a:moveTo>
                    <a:pt x="404" y="1531"/>
                  </a:moveTo>
                  <a:cubicBezTo>
                    <a:pt x="406" y="1531"/>
                    <a:pt x="407" y="1531"/>
                    <a:pt x="407" y="1530"/>
                  </a:cubicBezTo>
                  <a:cubicBezTo>
                    <a:pt x="405" y="1529"/>
                    <a:pt x="404" y="1528"/>
                    <a:pt x="401" y="1528"/>
                  </a:cubicBezTo>
                  <a:cubicBezTo>
                    <a:pt x="401" y="1531"/>
                    <a:pt x="401" y="1533"/>
                    <a:pt x="401" y="1536"/>
                  </a:cubicBezTo>
                  <a:cubicBezTo>
                    <a:pt x="405" y="1536"/>
                    <a:pt x="408" y="1536"/>
                    <a:pt x="411" y="1536"/>
                  </a:cubicBezTo>
                  <a:cubicBezTo>
                    <a:pt x="410" y="1534"/>
                    <a:pt x="416" y="1530"/>
                    <a:pt x="412" y="1530"/>
                  </a:cubicBezTo>
                  <a:cubicBezTo>
                    <a:pt x="412" y="1532"/>
                    <a:pt x="405" y="1535"/>
                    <a:pt x="404" y="1531"/>
                  </a:cubicBezTo>
                  <a:close/>
                  <a:moveTo>
                    <a:pt x="440" y="1535"/>
                  </a:moveTo>
                  <a:cubicBezTo>
                    <a:pt x="434" y="1535"/>
                    <a:pt x="439" y="1533"/>
                    <a:pt x="438" y="1530"/>
                  </a:cubicBezTo>
                  <a:cubicBezTo>
                    <a:pt x="437" y="1530"/>
                    <a:pt x="436" y="1530"/>
                    <a:pt x="435" y="1530"/>
                  </a:cubicBezTo>
                  <a:cubicBezTo>
                    <a:pt x="435" y="1531"/>
                    <a:pt x="434" y="1532"/>
                    <a:pt x="434" y="1533"/>
                  </a:cubicBezTo>
                  <a:cubicBezTo>
                    <a:pt x="436" y="1533"/>
                    <a:pt x="439" y="1539"/>
                    <a:pt x="440" y="1535"/>
                  </a:cubicBezTo>
                  <a:close/>
                  <a:moveTo>
                    <a:pt x="812" y="1533"/>
                  </a:moveTo>
                  <a:cubicBezTo>
                    <a:pt x="816" y="1535"/>
                    <a:pt x="810" y="1538"/>
                    <a:pt x="807" y="1538"/>
                  </a:cubicBezTo>
                  <a:cubicBezTo>
                    <a:pt x="806" y="1531"/>
                    <a:pt x="811" y="1539"/>
                    <a:pt x="812" y="1533"/>
                  </a:cubicBezTo>
                  <a:close/>
                  <a:moveTo>
                    <a:pt x="545" y="1536"/>
                  </a:moveTo>
                  <a:cubicBezTo>
                    <a:pt x="547" y="1530"/>
                    <a:pt x="547" y="1540"/>
                    <a:pt x="551" y="1538"/>
                  </a:cubicBezTo>
                  <a:cubicBezTo>
                    <a:pt x="550" y="1543"/>
                    <a:pt x="547" y="1536"/>
                    <a:pt x="545" y="1536"/>
                  </a:cubicBezTo>
                  <a:close/>
                  <a:moveTo>
                    <a:pt x="633" y="1536"/>
                  </a:moveTo>
                  <a:cubicBezTo>
                    <a:pt x="633" y="1537"/>
                    <a:pt x="633" y="1538"/>
                    <a:pt x="633" y="1539"/>
                  </a:cubicBezTo>
                  <a:cubicBezTo>
                    <a:pt x="637" y="1541"/>
                    <a:pt x="642" y="1536"/>
                    <a:pt x="637" y="1535"/>
                  </a:cubicBezTo>
                  <a:cubicBezTo>
                    <a:pt x="638" y="1537"/>
                    <a:pt x="635" y="1539"/>
                    <a:pt x="634" y="1536"/>
                  </a:cubicBezTo>
                  <a:cubicBezTo>
                    <a:pt x="635" y="1536"/>
                    <a:pt x="636" y="1535"/>
                    <a:pt x="634" y="1535"/>
                  </a:cubicBezTo>
                  <a:cubicBezTo>
                    <a:pt x="634" y="1535"/>
                    <a:pt x="634" y="1536"/>
                    <a:pt x="633" y="1536"/>
                  </a:cubicBezTo>
                  <a:close/>
                  <a:moveTo>
                    <a:pt x="1532" y="1542"/>
                  </a:moveTo>
                  <a:cubicBezTo>
                    <a:pt x="1528" y="1543"/>
                    <a:pt x="1525" y="1544"/>
                    <a:pt x="1523" y="1546"/>
                  </a:cubicBezTo>
                  <a:cubicBezTo>
                    <a:pt x="1521" y="1544"/>
                    <a:pt x="1521" y="1541"/>
                    <a:pt x="1521" y="1538"/>
                  </a:cubicBezTo>
                  <a:cubicBezTo>
                    <a:pt x="1519" y="1538"/>
                    <a:pt x="1517" y="1538"/>
                    <a:pt x="1515" y="1538"/>
                  </a:cubicBezTo>
                  <a:cubicBezTo>
                    <a:pt x="1516" y="1542"/>
                    <a:pt x="1516" y="1548"/>
                    <a:pt x="1510" y="1549"/>
                  </a:cubicBezTo>
                  <a:cubicBezTo>
                    <a:pt x="1509" y="1552"/>
                    <a:pt x="1512" y="1560"/>
                    <a:pt x="1515" y="1555"/>
                  </a:cubicBezTo>
                  <a:cubicBezTo>
                    <a:pt x="1511" y="1554"/>
                    <a:pt x="1515" y="1551"/>
                    <a:pt x="1516" y="1550"/>
                  </a:cubicBezTo>
                  <a:cubicBezTo>
                    <a:pt x="1525" y="1548"/>
                    <a:pt x="1528" y="1549"/>
                    <a:pt x="1532" y="1552"/>
                  </a:cubicBezTo>
                  <a:cubicBezTo>
                    <a:pt x="1531" y="1546"/>
                    <a:pt x="1536" y="1546"/>
                    <a:pt x="1536" y="1541"/>
                  </a:cubicBezTo>
                  <a:cubicBezTo>
                    <a:pt x="1529" y="1544"/>
                    <a:pt x="1535" y="1535"/>
                    <a:pt x="1529" y="1536"/>
                  </a:cubicBezTo>
                  <a:cubicBezTo>
                    <a:pt x="1528" y="1540"/>
                    <a:pt x="1532" y="1539"/>
                    <a:pt x="1532" y="1542"/>
                  </a:cubicBezTo>
                  <a:close/>
                  <a:moveTo>
                    <a:pt x="281" y="1541"/>
                  </a:moveTo>
                  <a:cubicBezTo>
                    <a:pt x="283" y="1536"/>
                    <a:pt x="284" y="1543"/>
                    <a:pt x="286" y="1542"/>
                  </a:cubicBezTo>
                  <a:cubicBezTo>
                    <a:pt x="285" y="1547"/>
                    <a:pt x="284" y="1540"/>
                    <a:pt x="281" y="1541"/>
                  </a:cubicBezTo>
                  <a:close/>
                  <a:moveTo>
                    <a:pt x="311" y="1542"/>
                  </a:moveTo>
                  <a:cubicBezTo>
                    <a:pt x="308" y="1541"/>
                    <a:pt x="308" y="1545"/>
                    <a:pt x="308" y="1546"/>
                  </a:cubicBezTo>
                  <a:cubicBezTo>
                    <a:pt x="306" y="1546"/>
                    <a:pt x="303" y="1545"/>
                    <a:pt x="303" y="1544"/>
                  </a:cubicBezTo>
                  <a:cubicBezTo>
                    <a:pt x="303" y="1545"/>
                    <a:pt x="307" y="1542"/>
                    <a:pt x="306" y="1542"/>
                  </a:cubicBezTo>
                  <a:cubicBezTo>
                    <a:pt x="300" y="1544"/>
                    <a:pt x="297" y="1543"/>
                    <a:pt x="297" y="1546"/>
                  </a:cubicBezTo>
                  <a:cubicBezTo>
                    <a:pt x="297" y="1549"/>
                    <a:pt x="294" y="1546"/>
                    <a:pt x="292" y="1547"/>
                  </a:cubicBezTo>
                  <a:cubicBezTo>
                    <a:pt x="292" y="1548"/>
                    <a:pt x="293" y="1551"/>
                    <a:pt x="291" y="1550"/>
                  </a:cubicBezTo>
                  <a:cubicBezTo>
                    <a:pt x="289" y="1550"/>
                    <a:pt x="285" y="1551"/>
                    <a:pt x="288" y="1552"/>
                  </a:cubicBezTo>
                  <a:cubicBezTo>
                    <a:pt x="292" y="1553"/>
                    <a:pt x="293" y="1550"/>
                    <a:pt x="296" y="1550"/>
                  </a:cubicBezTo>
                  <a:cubicBezTo>
                    <a:pt x="301" y="1551"/>
                    <a:pt x="305" y="1557"/>
                    <a:pt x="310" y="1554"/>
                  </a:cubicBezTo>
                  <a:cubicBezTo>
                    <a:pt x="309" y="1558"/>
                    <a:pt x="313" y="1558"/>
                    <a:pt x="312" y="1563"/>
                  </a:cubicBezTo>
                  <a:cubicBezTo>
                    <a:pt x="315" y="1563"/>
                    <a:pt x="316" y="1561"/>
                    <a:pt x="319" y="1560"/>
                  </a:cubicBezTo>
                  <a:cubicBezTo>
                    <a:pt x="319" y="1555"/>
                    <a:pt x="316" y="1554"/>
                    <a:pt x="314" y="1552"/>
                  </a:cubicBezTo>
                  <a:cubicBezTo>
                    <a:pt x="320" y="1548"/>
                    <a:pt x="335" y="1553"/>
                    <a:pt x="339" y="1549"/>
                  </a:cubicBezTo>
                  <a:cubicBezTo>
                    <a:pt x="337" y="1551"/>
                    <a:pt x="333" y="1547"/>
                    <a:pt x="331" y="1547"/>
                  </a:cubicBezTo>
                  <a:cubicBezTo>
                    <a:pt x="331" y="1547"/>
                    <a:pt x="330" y="1549"/>
                    <a:pt x="329" y="1549"/>
                  </a:cubicBezTo>
                  <a:cubicBezTo>
                    <a:pt x="325" y="1550"/>
                    <a:pt x="321" y="1549"/>
                    <a:pt x="317" y="1549"/>
                  </a:cubicBezTo>
                  <a:cubicBezTo>
                    <a:pt x="312" y="1549"/>
                    <a:pt x="310" y="1551"/>
                    <a:pt x="309" y="1549"/>
                  </a:cubicBezTo>
                  <a:cubicBezTo>
                    <a:pt x="312" y="1549"/>
                    <a:pt x="311" y="1545"/>
                    <a:pt x="311" y="1542"/>
                  </a:cubicBezTo>
                  <a:close/>
                  <a:moveTo>
                    <a:pt x="298" y="1558"/>
                  </a:moveTo>
                  <a:cubicBezTo>
                    <a:pt x="300" y="1553"/>
                    <a:pt x="303" y="1562"/>
                    <a:pt x="305" y="1561"/>
                  </a:cubicBezTo>
                  <a:cubicBezTo>
                    <a:pt x="304" y="1565"/>
                    <a:pt x="301" y="1558"/>
                    <a:pt x="298" y="1558"/>
                  </a:cubicBezTo>
                  <a:close/>
                  <a:moveTo>
                    <a:pt x="1057" y="1558"/>
                  </a:moveTo>
                  <a:cubicBezTo>
                    <a:pt x="1052" y="1556"/>
                    <a:pt x="1066" y="1558"/>
                    <a:pt x="1060" y="1560"/>
                  </a:cubicBezTo>
                  <a:cubicBezTo>
                    <a:pt x="1058" y="1561"/>
                    <a:pt x="1058" y="1559"/>
                    <a:pt x="1057" y="1558"/>
                  </a:cubicBezTo>
                  <a:close/>
                  <a:moveTo>
                    <a:pt x="611" y="1592"/>
                  </a:moveTo>
                  <a:cubicBezTo>
                    <a:pt x="614" y="1591"/>
                    <a:pt x="615" y="1593"/>
                    <a:pt x="617" y="1593"/>
                  </a:cubicBezTo>
                  <a:cubicBezTo>
                    <a:pt x="616" y="1586"/>
                    <a:pt x="622" y="1587"/>
                    <a:pt x="623" y="1582"/>
                  </a:cubicBezTo>
                  <a:cubicBezTo>
                    <a:pt x="618" y="1581"/>
                    <a:pt x="615" y="1583"/>
                    <a:pt x="611" y="1584"/>
                  </a:cubicBezTo>
                  <a:cubicBezTo>
                    <a:pt x="611" y="1583"/>
                    <a:pt x="610" y="1582"/>
                    <a:pt x="609" y="1584"/>
                  </a:cubicBezTo>
                  <a:cubicBezTo>
                    <a:pt x="613" y="1583"/>
                    <a:pt x="610" y="1589"/>
                    <a:pt x="611" y="1592"/>
                  </a:cubicBezTo>
                  <a:close/>
                  <a:moveTo>
                    <a:pt x="634" y="1598"/>
                  </a:moveTo>
                  <a:cubicBezTo>
                    <a:pt x="633" y="1603"/>
                    <a:pt x="637" y="1603"/>
                    <a:pt x="639" y="1604"/>
                  </a:cubicBezTo>
                  <a:cubicBezTo>
                    <a:pt x="638" y="1600"/>
                    <a:pt x="642" y="1601"/>
                    <a:pt x="641" y="1596"/>
                  </a:cubicBezTo>
                  <a:cubicBezTo>
                    <a:pt x="638" y="1596"/>
                    <a:pt x="636" y="1597"/>
                    <a:pt x="634" y="1598"/>
                  </a:cubicBezTo>
                  <a:close/>
                  <a:moveTo>
                    <a:pt x="1282" y="7"/>
                  </a:moveTo>
                  <a:cubicBezTo>
                    <a:pt x="1282" y="15"/>
                    <a:pt x="1280" y="16"/>
                    <a:pt x="1282" y="23"/>
                  </a:cubicBezTo>
                  <a:cubicBezTo>
                    <a:pt x="1285" y="23"/>
                    <a:pt x="1287" y="23"/>
                    <a:pt x="1289" y="23"/>
                  </a:cubicBezTo>
                  <a:cubicBezTo>
                    <a:pt x="1292" y="20"/>
                    <a:pt x="1288" y="19"/>
                    <a:pt x="1289" y="14"/>
                  </a:cubicBezTo>
                  <a:cubicBezTo>
                    <a:pt x="1291" y="12"/>
                    <a:pt x="1292" y="9"/>
                    <a:pt x="1294" y="7"/>
                  </a:cubicBezTo>
                  <a:cubicBezTo>
                    <a:pt x="1288" y="7"/>
                    <a:pt x="1288" y="5"/>
                    <a:pt x="1282" y="7"/>
                  </a:cubicBezTo>
                  <a:close/>
                  <a:moveTo>
                    <a:pt x="1217" y="14"/>
                  </a:moveTo>
                  <a:cubicBezTo>
                    <a:pt x="1213" y="9"/>
                    <a:pt x="1211" y="16"/>
                    <a:pt x="1204" y="15"/>
                  </a:cubicBezTo>
                  <a:cubicBezTo>
                    <a:pt x="1204" y="17"/>
                    <a:pt x="1204" y="20"/>
                    <a:pt x="1204" y="22"/>
                  </a:cubicBezTo>
                  <a:cubicBezTo>
                    <a:pt x="1211" y="23"/>
                    <a:pt x="1211" y="22"/>
                    <a:pt x="1219" y="22"/>
                  </a:cubicBezTo>
                  <a:cubicBezTo>
                    <a:pt x="1219" y="16"/>
                    <a:pt x="1225" y="16"/>
                    <a:pt x="1224" y="11"/>
                  </a:cubicBezTo>
                  <a:cubicBezTo>
                    <a:pt x="1222" y="10"/>
                    <a:pt x="1222" y="8"/>
                    <a:pt x="1219" y="9"/>
                  </a:cubicBezTo>
                  <a:cubicBezTo>
                    <a:pt x="1219" y="11"/>
                    <a:pt x="1218" y="12"/>
                    <a:pt x="1217" y="14"/>
                  </a:cubicBezTo>
                  <a:close/>
                  <a:moveTo>
                    <a:pt x="1261" y="14"/>
                  </a:moveTo>
                  <a:cubicBezTo>
                    <a:pt x="1259" y="16"/>
                    <a:pt x="1253" y="17"/>
                    <a:pt x="1256" y="22"/>
                  </a:cubicBezTo>
                  <a:cubicBezTo>
                    <a:pt x="1261" y="21"/>
                    <a:pt x="1262" y="24"/>
                    <a:pt x="1267" y="23"/>
                  </a:cubicBezTo>
                  <a:cubicBezTo>
                    <a:pt x="1269" y="21"/>
                    <a:pt x="1273" y="19"/>
                    <a:pt x="1272" y="15"/>
                  </a:cubicBezTo>
                  <a:cubicBezTo>
                    <a:pt x="1272" y="15"/>
                    <a:pt x="1269" y="13"/>
                    <a:pt x="1269" y="12"/>
                  </a:cubicBezTo>
                  <a:cubicBezTo>
                    <a:pt x="1270" y="13"/>
                    <a:pt x="1266" y="14"/>
                    <a:pt x="1266" y="12"/>
                  </a:cubicBezTo>
                  <a:cubicBezTo>
                    <a:pt x="1265" y="10"/>
                    <a:pt x="1267" y="8"/>
                    <a:pt x="1267" y="7"/>
                  </a:cubicBezTo>
                  <a:cubicBezTo>
                    <a:pt x="1261" y="5"/>
                    <a:pt x="1262" y="12"/>
                    <a:pt x="1261" y="14"/>
                  </a:cubicBezTo>
                  <a:close/>
                  <a:moveTo>
                    <a:pt x="1890" y="193"/>
                  </a:moveTo>
                  <a:cubicBezTo>
                    <a:pt x="1888" y="192"/>
                    <a:pt x="1880" y="193"/>
                    <a:pt x="1885" y="194"/>
                  </a:cubicBezTo>
                  <a:cubicBezTo>
                    <a:pt x="1892" y="194"/>
                    <a:pt x="1900" y="194"/>
                    <a:pt x="1907" y="194"/>
                  </a:cubicBezTo>
                  <a:cubicBezTo>
                    <a:pt x="1908" y="187"/>
                    <a:pt x="1899" y="197"/>
                    <a:pt x="1899" y="190"/>
                  </a:cubicBezTo>
                  <a:cubicBezTo>
                    <a:pt x="1901" y="190"/>
                    <a:pt x="1911" y="190"/>
                    <a:pt x="1905" y="188"/>
                  </a:cubicBezTo>
                  <a:cubicBezTo>
                    <a:pt x="1900" y="189"/>
                    <a:pt x="1890" y="186"/>
                    <a:pt x="1887" y="190"/>
                  </a:cubicBezTo>
                  <a:cubicBezTo>
                    <a:pt x="1889" y="190"/>
                    <a:pt x="1890" y="191"/>
                    <a:pt x="1890" y="193"/>
                  </a:cubicBezTo>
                  <a:close/>
                  <a:moveTo>
                    <a:pt x="1838" y="210"/>
                  </a:moveTo>
                  <a:cubicBezTo>
                    <a:pt x="1837" y="210"/>
                    <a:pt x="1849" y="215"/>
                    <a:pt x="1847" y="210"/>
                  </a:cubicBezTo>
                  <a:cubicBezTo>
                    <a:pt x="1838" y="207"/>
                    <a:pt x="1851" y="208"/>
                    <a:pt x="1850" y="202"/>
                  </a:cubicBezTo>
                  <a:cubicBezTo>
                    <a:pt x="1844" y="201"/>
                    <a:pt x="1837" y="201"/>
                    <a:pt x="1830" y="202"/>
                  </a:cubicBezTo>
                  <a:cubicBezTo>
                    <a:pt x="1832" y="211"/>
                    <a:pt x="1820" y="206"/>
                    <a:pt x="1819" y="210"/>
                  </a:cubicBezTo>
                  <a:cubicBezTo>
                    <a:pt x="1824" y="210"/>
                    <a:pt x="1828" y="211"/>
                    <a:pt x="1832" y="212"/>
                  </a:cubicBezTo>
                  <a:cubicBezTo>
                    <a:pt x="1831" y="209"/>
                    <a:pt x="1835" y="205"/>
                    <a:pt x="1835" y="209"/>
                  </a:cubicBezTo>
                  <a:cubicBezTo>
                    <a:pt x="1830" y="213"/>
                    <a:pt x="1838" y="210"/>
                    <a:pt x="1838" y="210"/>
                  </a:cubicBezTo>
                  <a:close/>
                  <a:moveTo>
                    <a:pt x="2018" y="372"/>
                  </a:moveTo>
                  <a:cubicBezTo>
                    <a:pt x="2011" y="371"/>
                    <a:pt x="2004" y="373"/>
                    <a:pt x="1998" y="374"/>
                  </a:cubicBezTo>
                  <a:cubicBezTo>
                    <a:pt x="1994" y="374"/>
                    <a:pt x="1989" y="372"/>
                    <a:pt x="1987" y="375"/>
                  </a:cubicBezTo>
                  <a:cubicBezTo>
                    <a:pt x="1992" y="379"/>
                    <a:pt x="2007" y="370"/>
                    <a:pt x="2011" y="377"/>
                  </a:cubicBezTo>
                  <a:cubicBezTo>
                    <a:pt x="2009" y="377"/>
                    <a:pt x="2008" y="379"/>
                    <a:pt x="2008" y="380"/>
                  </a:cubicBezTo>
                  <a:cubicBezTo>
                    <a:pt x="2013" y="379"/>
                    <a:pt x="2014" y="381"/>
                    <a:pt x="2016" y="383"/>
                  </a:cubicBezTo>
                  <a:cubicBezTo>
                    <a:pt x="2017" y="377"/>
                    <a:pt x="2024" y="381"/>
                    <a:pt x="2029" y="380"/>
                  </a:cubicBezTo>
                  <a:cubicBezTo>
                    <a:pt x="2031" y="379"/>
                    <a:pt x="2032" y="378"/>
                    <a:pt x="2034" y="377"/>
                  </a:cubicBezTo>
                  <a:cubicBezTo>
                    <a:pt x="2036" y="376"/>
                    <a:pt x="2038" y="375"/>
                    <a:pt x="2039" y="374"/>
                  </a:cubicBezTo>
                  <a:cubicBezTo>
                    <a:pt x="2031" y="375"/>
                    <a:pt x="2021" y="371"/>
                    <a:pt x="2016" y="378"/>
                  </a:cubicBezTo>
                  <a:cubicBezTo>
                    <a:pt x="2016" y="376"/>
                    <a:pt x="2013" y="377"/>
                    <a:pt x="2013" y="375"/>
                  </a:cubicBezTo>
                  <a:cubicBezTo>
                    <a:pt x="2015" y="375"/>
                    <a:pt x="2018" y="375"/>
                    <a:pt x="2018" y="372"/>
                  </a:cubicBezTo>
                  <a:close/>
                  <a:moveTo>
                    <a:pt x="182" y="472"/>
                  </a:moveTo>
                  <a:cubicBezTo>
                    <a:pt x="177" y="472"/>
                    <a:pt x="173" y="471"/>
                    <a:pt x="169" y="472"/>
                  </a:cubicBezTo>
                  <a:cubicBezTo>
                    <a:pt x="167" y="472"/>
                    <a:pt x="168" y="473"/>
                    <a:pt x="167" y="474"/>
                  </a:cubicBezTo>
                  <a:cubicBezTo>
                    <a:pt x="163" y="475"/>
                    <a:pt x="157" y="471"/>
                    <a:pt x="157" y="477"/>
                  </a:cubicBezTo>
                  <a:cubicBezTo>
                    <a:pt x="165" y="476"/>
                    <a:pt x="164" y="478"/>
                    <a:pt x="161" y="482"/>
                  </a:cubicBezTo>
                  <a:cubicBezTo>
                    <a:pt x="171" y="482"/>
                    <a:pt x="181" y="478"/>
                    <a:pt x="190" y="477"/>
                  </a:cubicBezTo>
                  <a:cubicBezTo>
                    <a:pt x="195" y="476"/>
                    <a:pt x="199" y="479"/>
                    <a:pt x="203" y="475"/>
                  </a:cubicBezTo>
                  <a:cubicBezTo>
                    <a:pt x="200" y="476"/>
                    <a:pt x="196" y="472"/>
                    <a:pt x="199" y="472"/>
                  </a:cubicBezTo>
                  <a:cubicBezTo>
                    <a:pt x="206" y="473"/>
                    <a:pt x="205" y="473"/>
                    <a:pt x="208" y="472"/>
                  </a:cubicBezTo>
                  <a:cubicBezTo>
                    <a:pt x="211" y="471"/>
                    <a:pt x="217" y="474"/>
                    <a:pt x="217" y="470"/>
                  </a:cubicBezTo>
                  <a:cubicBezTo>
                    <a:pt x="207" y="467"/>
                    <a:pt x="194" y="471"/>
                    <a:pt x="182" y="472"/>
                  </a:cubicBezTo>
                  <a:close/>
                  <a:moveTo>
                    <a:pt x="180" y="475"/>
                  </a:moveTo>
                  <a:cubicBezTo>
                    <a:pt x="178" y="480"/>
                    <a:pt x="173" y="476"/>
                    <a:pt x="166" y="478"/>
                  </a:cubicBezTo>
                  <a:cubicBezTo>
                    <a:pt x="169" y="473"/>
                    <a:pt x="173" y="475"/>
                    <a:pt x="180" y="475"/>
                  </a:cubicBezTo>
                  <a:close/>
                  <a:moveTo>
                    <a:pt x="53" y="781"/>
                  </a:moveTo>
                  <a:cubicBezTo>
                    <a:pt x="56" y="786"/>
                    <a:pt x="50" y="788"/>
                    <a:pt x="49" y="784"/>
                  </a:cubicBezTo>
                  <a:cubicBezTo>
                    <a:pt x="50" y="784"/>
                    <a:pt x="52" y="784"/>
                    <a:pt x="52" y="783"/>
                  </a:cubicBezTo>
                  <a:cubicBezTo>
                    <a:pt x="47" y="783"/>
                    <a:pt x="42" y="784"/>
                    <a:pt x="43" y="789"/>
                  </a:cubicBezTo>
                  <a:cubicBezTo>
                    <a:pt x="47" y="788"/>
                    <a:pt x="52" y="789"/>
                    <a:pt x="57" y="791"/>
                  </a:cubicBezTo>
                  <a:cubicBezTo>
                    <a:pt x="57" y="788"/>
                    <a:pt x="57" y="785"/>
                    <a:pt x="60" y="786"/>
                  </a:cubicBezTo>
                  <a:cubicBezTo>
                    <a:pt x="58" y="791"/>
                    <a:pt x="61" y="792"/>
                    <a:pt x="67" y="792"/>
                  </a:cubicBezTo>
                  <a:cubicBezTo>
                    <a:pt x="69" y="787"/>
                    <a:pt x="61" y="791"/>
                    <a:pt x="62" y="788"/>
                  </a:cubicBezTo>
                  <a:cubicBezTo>
                    <a:pt x="66" y="785"/>
                    <a:pt x="64" y="780"/>
                    <a:pt x="60" y="778"/>
                  </a:cubicBezTo>
                  <a:cubicBezTo>
                    <a:pt x="59" y="780"/>
                    <a:pt x="56" y="781"/>
                    <a:pt x="53" y="781"/>
                  </a:cubicBezTo>
                  <a:close/>
                  <a:moveTo>
                    <a:pt x="396" y="1433"/>
                  </a:moveTo>
                  <a:cubicBezTo>
                    <a:pt x="390" y="1435"/>
                    <a:pt x="389" y="1422"/>
                    <a:pt x="385" y="1427"/>
                  </a:cubicBezTo>
                  <a:cubicBezTo>
                    <a:pt x="386" y="1426"/>
                    <a:pt x="386" y="1429"/>
                    <a:pt x="385" y="1428"/>
                  </a:cubicBezTo>
                  <a:cubicBezTo>
                    <a:pt x="384" y="1428"/>
                    <a:pt x="384" y="1425"/>
                    <a:pt x="383" y="1425"/>
                  </a:cubicBezTo>
                  <a:cubicBezTo>
                    <a:pt x="381" y="1424"/>
                    <a:pt x="380" y="1427"/>
                    <a:pt x="377" y="1427"/>
                  </a:cubicBezTo>
                  <a:cubicBezTo>
                    <a:pt x="377" y="1429"/>
                    <a:pt x="377" y="1432"/>
                    <a:pt x="377" y="1435"/>
                  </a:cubicBezTo>
                  <a:cubicBezTo>
                    <a:pt x="375" y="1433"/>
                    <a:pt x="372" y="1433"/>
                    <a:pt x="371" y="1436"/>
                  </a:cubicBezTo>
                  <a:cubicBezTo>
                    <a:pt x="375" y="1436"/>
                    <a:pt x="378" y="1437"/>
                    <a:pt x="379" y="1439"/>
                  </a:cubicBezTo>
                  <a:cubicBezTo>
                    <a:pt x="379" y="1441"/>
                    <a:pt x="376" y="1441"/>
                    <a:pt x="376" y="1443"/>
                  </a:cubicBezTo>
                  <a:cubicBezTo>
                    <a:pt x="377" y="1443"/>
                    <a:pt x="378" y="1444"/>
                    <a:pt x="376" y="1444"/>
                  </a:cubicBezTo>
                  <a:cubicBezTo>
                    <a:pt x="372" y="1441"/>
                    <a:pt x="369" y="1446"/>
                    <a:pt x="365" y="1441"/>
                  </a:cubicBezTo>
                  <a:cubicBezTo>
                    <a:pt x="366" y="1444"/>
                    <a:pt x="364" y="1445"/>
                    <a:pt x="361" y="1444"/>
                  </a:cubicBezTo>
                  <a:cubicBezTo>
                    <a:pt x="358" y="1440"/>
                    <a:pt x="361" y="1442"/>
                    <a:pt x="362" y="1439"/>
                  </a:cubicBezTo>
                  <a:cubicBezTo>
                    <a:pt x="358" y="1439"/>
                    <a:pt x="355" y="1436"/>
                    <a:pt x="354" y="1441"/>
                  </a:cubicBezTo>
                  <a:cubicBezTo>
                    <a:pt x="362" y="1442"/>
                    <a:pt x="351" y="1443"/>
                    <a:pt x="352" y="1446"/>
                  </a:cubicBezTo>
                  <a:cubicBezTo>
                    <a:pt x="358" y="1446"/>
                    <a:pt x="365" y="1445"/>
                    <a:pt x="369" y="1449"/>
                  </a:cubicBezTo>
                  <a:cubicBezTo>
                    <a:pt x="366" y="1449"/>
                    <a:pt x="365" y="1452"/>
                    <a:pt x="366" y="1455"/>
                  </a:cubicBezTo>
                  <a:cubicBezTo>
                    <a:pt x="367" y="1456"/>
                    <a:pt x="368" y="1457"/>
                    <a:pt x="368" y="1458"/>
                  </a:cubicBezTo>
                  <a:cubicBezTo>
                    <a:pt x="370" y="1458"/>
                    <a:pt x="373" y="1458"/>
                    <a:pt x="375" y="1458"/>
                  </a:cubicBezTo>
                  <a:cubicBezTo>
                    <a:pt x="377" y="1453"/>
                    <a:pt x="375" y="1454"/>
                    <a:pt x="375" y="1447"/>
                  </a:cubicBezTo>
                  <a:cubicBezTo>
                    <a:pt x="379" y="1447"/>
                    <a:pt x="385" y="1446"/>
                    <a:pt x="387" y="1449"/>
                  </a:cubicBezTo>
                  <a:cubicBezTo>
                    <a:pt x="388" y="1447"/>
                    <a:pt x="390" y="1446"/>
                    <a:pt x="393" y="1446"/>
                  </a:cubicBezTo>
                  <a:cubicBezTo>
                    <a:pt x="391" y="1439"/>
                    <a:pt x="393" y="1438"/>
                    <a:pt x="398" y="1441"/>
                  </a:cubicBezTo>
                  <a:cubicBezTo>
                    <a:pt x="398" y="1437"/>
                    <a:pt x="395" y="1438"/>
                    <a:pt x="396" y="1433"/>
                  </a:cubicBezTo>
                  <a:close/>
                  <a:moveTo>
                    <a:pt x="1510" y="1454"/>
                  </a:moveTo>
                  <a:cubicBezTo>
                    <a:pt x="1512" y="1454"/>
                    <a:pt x="1512" y="1454"/>
                    <a:pt x="1512" y="1455"/>
                  </a:cubicBezTo>
                  <a:cubicBezTo>
                    <a:pt x="1513" y="1459"/>
                    <a:pt x="1514" y="1462"/>
                    <a:pt x="1515" y="1465"/>
                  </a:cubicBezTo>
                  <a:cubicBezTo>
                    <a:pt x="1512" y="1472"/>
                    <a:pt x="1512" y="1486"/>
                    <a:pt x="1521" y="1487"/>
                  </a:cubicBezTo>
                  <a:cubicBezTo>
                    <a:pt x="1523" y="1482"/>
                    <a:pt x="1521" y="1475"/>
                    <a:pt x="1521" y="1465"/>
                  </a:cubicBezTo>
                  <a:cubicBezTo>
                    <a:pt x="1524" y="1465"/>
                    <a:pt x="1526" y="1464"/>
                    <a:pt x="1527" y="1462"/>
                  </a:cubicBezTo>
                  <a:cubicBezTo>
                    <a:pt x="1523" y="1462"/>
                    <a:pt x="1525" y="1457"/>
                    <a:pt x="1524" y="1455"/>
                  </a:cubicBezTo>
                  <a:cubicBezTo>
                    <a:pt x="1523" y="1454"/>
                    <a:pt x="1519" y="1451"/>
                    <a:pt x="1518" y="1450"/>
                  </a:cubicBezTo>
                  <a:cubicBezTo>
                    <a:pt x="1518" y="1450"/>
                    <a:pt x="1519" y="1448"/>
                    <a:pt x="1518" y="1447"/>
                  </a:cubicBezTo>
                  <a:cubicBezTo>
                    <a:pt x="1517" y="1446"/>
                    <a:pt x="1516" y="1445"/>
                    <a:pt x="1515" y="1444"/>
                  </a:cubicBezTo>
                  <a:cubicBezTo>
                    <a:pt x="1514" y="1436"/>
                    <a:pt x="1520" y="1430"/>
                    <a:pt x="1513" y="1428"/>
                  </a:cubicBezTo>
                  <a:cubicBezTo>
                    <a:pt x="1514" y="1434"/>
                    <a:pt x="1512" y="1446"/>
                    <a:pt x="1510" y="1454"/>
                  </a:cubicBezTo>
                  <a:close/>
                  <a:moveTo>
                    <a:pt x="655" y="1485"/>
                  </a:moveTo>
                  <a:cubicBezTo>
                    <a:pt x="654" y="1480"/>
                    <a:pt x="659" y="1474"/>
                    <a:pt x="656" y="1471"/>
                  </a:cubicBezTo>
                  <a:cubicBezTo>
                    <a:pt x="654" y="1471"/>
                    <a:pt x="652" y="1471"/>
                    <a:pt x="650" y="1471"/>
                  </a:cubicBezTo>
                  <a:cubicBezTo>
                    <a:pt x="650" y="1478"/>
                    <a:pt x="649" y="1484"/>
                    <a:pt x="655" y="1485"/>
                  </a:cubicBezTo>
                  <a:close/>
                  <a:moveTo>
                    <a:pt x="305" y="1482"/>
                  </a:moveTo>
                  <a:cubicBezTo>
                    <a:pt x="302" y="1479"/>
                    <a:pt x="298" y="1482"/>
                    <a:pt x="296" y="1482"/>
                  </a:cubicBezTo>
                  <a:cubicBezTo>
                    <a:pt x="296" y="1482"/>
                    <a:pt x="295" y="1479"/>
                    <a:pt x="294" y="1479"/>
                  </a:cubicBezTo>
                  <a:cubicBezTo>
                    <a:pt x="292" y="1479"/>
                    <a:pt x="292" y="1481"/>
                    <a:pt x="291" y="1482"/>
                  </a:cubicBezTo>
                  <a:cubicBezTo>
                    <a:pt x="293" y="1482"/>
                    <a:pt x="295" y="1483"/>
                    <a:pt x="294" y="1485"/>
                  </a:cubicBezTo>
                  <a:cubicBezTo>
                    <a:pt x="298" y="1485"/>
                    <a:pt x="299" y="1483"/>
                    <a:pt x="304" y="1484"/>
                  </a:cubicBezTo>
                  <a:cubicBezTo>
                    <a:pt x="305" y="1487"/>
                    <a:pt x="306" y="1490"/>
                    <a:pt x="307" y="1493"/>
                  </a:cubicBezTo>
                  <a:cubicBezTo>
                    <a:pt x="310" y="1493"/>
                    <a:pt x="312" y="1493"/>
                    <a:pt x="315" y="1493"/>
                  </a:cubicBezTo>
                  <a:cubicBezTo>
                    <a:pt x="316" y="1488"/>
                    <a:pt x="310" y="1490"/>
                    <a:pt x="311" y="1485"/>
                  </a:cubicBezTo>
                  <a:cubicBezTo>
                    <a:pt x="315" y="1480"/>
                    <a:pt x="323" y="1485"/>
                    <a:pt x="330" y="1485"/>
                  </a:cubicBezTo>
                  <a:cubicBezTo>
                    <a:pt x="330" y="1480"/>
                    <a:pt x="321" y="1483"/>
                    <a:pt x="326" y="1477"/>
                  </a:cubicBezTo>
                  <a:cubicBezTo>
                    <a:pt x="321" y="1475"/>
                    <a:pt x="310" y="1482"/>
                    <a:pt x="314" y="1476"/>
                  </a:cubicBezTo>
                  <a:cubicBezTo>
                    <a:pt x="311" y="1476"/>
                    <a:pt x="308" y="1476"/>
                    <a:pt x="305" y="1476"/>
                  </a:cubicBezTo>
                  <a:cubicBezTo>
                    <a:pt x="305" y="1478"/>
                    <a:pt x="305" y="1480"/>
                    <a:pt x="305" y="1482"/>
                  </a:cubicBezTo>
                  <a:close/>
                  <a:moveTo>
                    <a:pt x="471" y="1485"/>
                  </a:moveTo>
                  <a:cubicBezTo>
                    <a:pt x="471" y="1492"/>
                    <a:pt x="472" y="1501"/>
                    <a:pt x="476" y="1501"/>
                  </a:cubicBezTo>
                  <a:cubicBezTo>
                    <a:pt x="478" y="1501"/>
                    <a:pt x="477" y="1502"/>
                    <a:pt x="477" y="1503"/>
                  </a:cubicBezTo>
                  <a:cubicBezTo>
                    <a:pt x="480" y="1504"/>
                    <a:pt x="482" y="1507"/>
                    <a:pt x="484" y="1506"/>
                  </a:cubicBezTo>
                  <a:cubicBezTo>
                    <a:pt x="484" y="1502"/>
                    <a:pt x="481" y="1501"/>
                    <a:pt x="482" y="1496"/>
                  </a:cubicBezTo>
                  <a:cubicBezTo>
                    <a:pt x="482" y="1493"/>
                    <a:pt x="486" y="1494"/>
                    <a:pt x="485" y="1490"/>
                  </a:cubicBezTo>
                  <a:cubicBezTo>
                    <a:pt x="481" y="1489"/>
                    <a:pt x="482" y="1480"/>
                    <a:pt x="477" y="1481"/>
                  </a:cubicBezTo>
                  <a:cubicBezTo>
                    <a:pt x="478" y="1486"/>
                    <a:pt x="475" y="1486"/>
                    <a:pt x="471" y="1485"/>
                  </a:cubicBezTo>
                  <a:close/>
                  <a:moveTo>
                    <a:pt x="377" y="1533"/>
                  </a:moveTo>
                  <a:cubicBezTo>
                    <a:pt x="375" y="1529"/>
                    <a:pt x="380" y="1530"/>
                    <a:pt x="379" y="1527"/>
                  </a:cubicBezTo>
                  <a:cubicBezTo>
                    <a:pt x="375" y="1527"/>
                    <a:pt x="371" y="1527"/>
                    <a:pt x="367" y="1527"/>
                  </a:cubicBezTo>
                  <a:cubicBezTo>
                    <a:pt x="366" y="1533"/>
                    <a:pt x="371" y="1533"/>
                    <a:pt x="377" y="1533"/>
                  </a:cubicBezTo>
                  <a:close/>
                  <a:moveTo>
                    <a:pt x="1878" y="1527"/>
                  </a:moveTo>
                  <a:cubicBezTo>
                    <a:pt x="1875" y="1531"/>
                    <a:pt x="1872" y="1536"/>
                    <a:pt x="1864" y="1535"/>
                  </a:cubicBezTo>
                  <a:cubicBezTo>
                    <a:pt x="1864" y="1537"/>
                    <a:pt x="1863" y="1539"/>
                    <a:pt x="1863" y="1541"/>
                  </a:cubicBezTo>
                  <a:cubicBezTo>
                    <a:pt x="1867" y="1541"/>
                    <a:pt x="1871" y="1541"/>
                    <a:pt x="1873" y="1539"/>
                  </a:cubicBezTo>
                  <a:cubicBezTo>
                    <a:pt x="1875" y="1539"/>
                    <a:pt x="1877" y="1540"/>
                    <a:pt x="1877" y="1538"/>
                  </a:cubicBezTo>
                  <a:cubicBezTo>
                    <a:pt x="1875" y="1538"/>
                    <a:pt x="1873" y="1536"/>
                    <a:pt x="1873" y="1535"/>
                  </a:cubicBezTo>
                  <a:cubicBezTo>
                    <a:pt x="1875" y="1532"/>
                    <a:pt x="1880" y="1533"/>
                    <a:pt x="1884" y="1533"/>
                  </a:cubicBezTo>
                  <a:cubicBezTo>
                    <a:pt x="1884" y="1529"/>
                    <a:pt x="1882" y="1527"/>
                    <a:pt x="1878" y="1527"/>
                  </a:cubicBezTo>
                  <a:close/>
                  <a:moveTo>
                    <a:pt x="460" y="1581"/>
                  </a:moveTo>
                  <a:cubicBezTo>
                    <a:pt x="465" y="1582"/>
                    <a:pt x="463" y="1576"/>
                    <a:pt x="466" y="1576"/>
                  </a:cubicBezTo>
                  <a:cubicBezTo>
                    <a:pt x="467" y="1575"/>
                    <a:pt x="469" y="1576"/>
                    <a:pt x="469" y="1574"/>
                  </a:cubicBezTo>
                  <a:cubicBezTo>
                    <a:pt x="467" y="1574"/>
                    <a:pt x="465" y="1574"/>
                    <a:pt x="466" y="1571"/>
                  </a:cubicBezTo>
                  <a:cubicBezTo>
                    <a:pt x="461" y="1572"/>
                    <a:pt x="460" y="1569"/>
                    <a:pt x="457" y="1569"/>
                  </a:cubicBezTo>
                  <a:cubicBezTo>
                    <a:pt x="457" y="1574"/>
                    <a:pt x="459" y="1577"/>
                    <a:pt x="460" y="1581"/>
                  </a:cubicBezTo>
                  <a:close/>
                  <a:moveTo>
                    <a:pt x="891" y="1574"/>
                  </a:moveTo>
                  <a:cubicBezTo>
                    <a:pt x="889" y="1572"/>
                    <a:pt x="887" y="1570"/>
                    <a:pt x="883" y="1569"/>
                  </a:cubicBezTo>
                  <a:cubicBezTo>
                    <a:pt x="881" y="1570"/>
                    <a:pt x="880" y="1572"/>
                    <a:pt x="877" y="1571"/>
                  </a:cubicBezTo>
                  <a:cubicBezTo>
                    <a:pt x="877" y="1573"/>
                    <a:pt x="875" y="1573"/>
                    <a:pt x="875" y="1576"/>
                  </a:cubicBezTo>
                  <a:cubicBezTo>
                    <a:pt x="873" y="1575"/>
                    <a:pt x="873" y="1583"/>
                    <a:pt x="876" y="1582"/>
                  </a:cubicBezTo>
                  <a:cubicBezTo>
                    <a:pt x="877" y="1580"/>
                    <a:pt x="877" y="1575"/>
                    <a:pt x="882" y="1576"/>
                  </a:cubicBezTo>
                  <a:cubicBezTo>
                    <a:pt x="886" y="1576"/>
                    <a:pt x="885" y="1581"/>
                    <a:pt x="885" y="1585"/>
                  </a:cubicBezTo>
                  <a:cubicBezTo>
                    <a:pt x="883" y="1586"/>
                    <a:pt x="873" y="1587"/>
                    <a:pt x="877" y="1588"/>
                  </a:cubicBezTo>
                  <a:cubicBezTo>
                    <a:pt x="883" y="1587"/>
                    <a:pt x="884" y="1591"/>
                    <a:pt x="890" y="1590"/>
                  </a:cubicBezTo>
                  <a:cubicBezTo>
                    <a:pt x="889" y="1588"/>
                    <a:pt x="892" y="1589"/>
                    <a:pt x="893" y="1588"/>
                  </a:cubicBezTo>
                  <a:cubicBezTo>
                    <a:pt x="893" y="1588"/>
                    <a:pt x="892" y="1586"/>
                    <a:pt x="893" y="1585"/>
                  </a:cubicBezTo>
                  <a:cubicBezTo>
                    <a:pt x="893" y="1582"/>
                    <a:pt x="897" y="1582"/>
                    <a:pt x="899" y="1581"/>
                  </a:cubicBezTo>
                  <a:cubicBezTo>
                    <a:pt x="899" y="1582"/>
                    <a:pt x="899" y="1584"/>
                    <a:pt x="902" y="1584"/>
                  </a:cubicBezTo>
                  <a:cubicBezTo>
                    <a:pt x="905" y="1578"/>
                    <a:pt x="901" y="1575"/>
                    <a:pt x="898" y="1571"/>
                  </a:cubicBezTo>
                  <a:cubicBezTo>
                    <a:pt x="894" y="1570"/>
                    <a:pt x="896" y="1575"/>
                    <a:pt x="891" y="1574"/>
                  </a:cubicBezTo>
                  <a:close/>
                  <a:moveTo>
                    <a:pt x="768" y="1574"/>
                  </a:moveTo>
                  <a:cubicBezTo>
                    <a:pt x="763" y="1578"/>
                    <a:pt x="766" y="1589"/>
                    <a:pt x="756" y="1587"/>
                  </a:cubicBezTo>
                  <a:cubicBezTo>
                    <a:pt x="754" y="1588"/>
                    <a:pt x="756" y="1593"/>
                    <a:pt x="753" y="1593"/>
                  </a:cubicBezTo>
                  <a:cubicBezTo>
                    <a:pt x="751" y="1593"/>
                    <a:pt x="750" y="1593"/>
                    <a:pt x="748" y="1593"/>
                  </a:cubicBezTo>
                  <a:cubicBezTo>
                    <a:pt x="746" y="1593"/>
                    <a:pt x="744" y="1594"/>
                    <a:pt x="747" y="1595"/>
                  </a:cubicBezTo>
                  <a:cubicBezTo>
                    <a:pt x="758" y="1595"/>
                    <a:pt x="762" y="1594"/>
                    <a:pt x="771" y="1595"/>
                  </a:cubicBezTo>
                  <a:cubicBezTo>
                    <a:pt x="773" y="1592"/>
                    <a:pt x="775" y="1590"/>
                    <a:pt x="776" y="1587"/>
                  </a:cubicBezTo>
                  <a:cubicBezTo>
                    <a:pt x="773" y="1587"/>
                    <a:pt x="772" y="1585"/>
                    <a:pt x="772" y="1582"/>
                  </a:cubicBezTo>
                  <a:cubicBezTo>
                    <a:pt x="773" y="1578"/>
                    <a:pt x="778" y="1580"/>
                    <a:pt x="779" y="1576"/>
                  </a:cubicBezTo>
                  <a:cubicBezTo>
                    <a:pt x="774" y="1577"/>
                    <a:pt x="773" y="1573"/>
                    <a:pt x="768" y="1574"/>
                  </a:cubicBezTo>
                  <a:close/>
                  <a:moveTo>
                    <a:pt x="1033" y="1606"/>
                  </a:moveTo>
                  <a:cubicBezTo>
                    <a:pt x="1036" y="1606"/>
                    <a:pt x="1039" y="1606"/>
                    <a:pt x="1040" y="1604"/>
                  </a:cubicBezTo>
                  <a:cubicBezTo>
                    <a:pt x="1040" y="1606"/>
                    <a:pt x="1045" y="1606"/>
                    <a:pt x="1045" y="1604"/>
                  </a:cubicBezTo>
                  <a:cubicBezTo>
                    <a:pt x="1037" y="1605"/>
                    <a:pt x="1042" y="1592"/>
                    <a:pt x="1034" y="1592"/>
                  </a:cubicBezTo>
                  <a:cubicBezTo>
                    <a:pt x="1032" y="1594"/>
                    <a:pt x="1033" y="1601"/>
                    <a:pt x="1033" y="160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25" name="Freeform 8"/>
            <p:cNvSpPr>
              <a:spLocks noEditPoints="1" noChangeArrowheads="1"/>
            </p:cNvSpPr>
            <p:nvPr/>
          </p:nvSpPr>
          <p:spPr bwMode="auto">
            <a:xfrm rot="10760264" flipH="1">
              <a:off x="1165946" y="2125060"/>
              <a:ext cx="2583129" cy="213877"/>
            </a:xfrm>
            <a:custGeom>
              <a:avLst/>
              <a:gdLst>
                <a:gd name="T0" fmla="*/ 1789 w 2270"/>
                <a:gd name="T1" fmla="*/ 99 h 1630"/>
                <a:gd name="T2" fmla="*/ 1899 w 2270"/>
                <a:gd name="T3" fmla="*/ 223 h 1630"/>
                <a:gd name="T4" fmla="*/ 2001 w 2270"/>
                <a:gd name="T5" fmla="*/ 410 h 1630"/>
                <a:gd name="T6" fmla="*/ 2135 w 2270"/>
                <a:gd name="T7" fmla="*/ 493 h 1630"/>
                <a:gd name="T8" fmla="*/ 2163 w 2270"/>
                <a:gd name="T9" fmla="*/ 848 h 1630"/>
                <a:gd name="T10" fmla="*/ 1905 w 2270"/>
                <a:gd name="T11" fmla="*/ 1194 h 1630"/>
                <a:gd name="T12" fmla="*/ 468 w 2270"/>
                <a:gd name="T13" fmla="*/ 1406 h 1630"/>
                <a:gd name="T14" fmla="*/ 291 w 2270"/>
                <a:gd name="T15" fmla="*/ 1441 h 1630"/>
                <a:gd name="T16" fmla="*/ 1137 w 2270"/>
                <a:gd name="T17" fmla="*/ 1476 h 1630"/>
                <a:gd name="T18" fmla="*/ 1010 w 2270"/>
                <a:gd name="T19" fmla="*/ 1479 h 1630"/>
                <a:gd name="T20" fmla="*/ 1995 w 2270"/>
                <a:gd name="T21" fmla="*/ 1498 h 1630"/>
                <a:gd name="T22" fmla="*/ 1649 w 2270"/>
                <a:gd name="T23" fmla="*/ 1530 h 1630"/>
                <a:gd name="T24" fmla="*/ 1597 w 2270"/>
                <a:gd name="T25" fmla="*/ 1546 h 1630"/>
                <a:gd name="T26" fmla="*/ 404 w 2270"/>
                <a:gd name="T27" fmla="*/ 1573 h 1630"/>
                <a:gd name="T28" fmla="*/ 302 w 2270"/>
                <a:gd name="T29" fmla="*/ 1588 h 1630"/>
                <a:gd name="T30" fmla="*/ 729 w 2270"/>
                <a:gd name="T31" fmla="*/ 1585 h 1630"/>
                <a:gd name="T32" fmla="*/ 1111 w 2270"/>
                <a:gd name="T33" fmla="*/ 1604 h 1630"/>
                <a:gd name="T34" fmla="*/ 40 w 2270"/>
                <a:gd name="T35" fmla="*/ 1008 h 1630"/>
                <a:gd name="T36" fmla="*/ 59 w 2270"/>
                <a:gd name="T37" fmla="*/ 1197 h 1630"/>
                <a:gd name="T38" fmla="*/ 189 w 2270"/>
                <a:gd name="T39" fmla="*/ 1290 h 1630"/>
                <a:gd name="T40" fmla="*/ 457 w 2270"/>
                <a:gd name="T41" fmla="*/ 1454 h 1630"/>
                <a:gd name="T42" fmla="*/ 908 w 2270"/>
                <a:gd name="T43" fmla="*/ 1435 h 1630"/>
                <a:gd name="T44" fmla="*/ 1534 w 2270"/>
                <a:gd name="T45" fmla="*/ 1424 h 1630"/>
                <a:gd name="T46" fmla="*/ 1968 w 2270"/>
                <a:gd name="T47" fmla="*/ 1430 h 1630"/>
                <a:gd name="T48" fmla="*/ 1958 w 2270"/>
                <a:gd name="T49" fmla="*/ 1373 h 1630"/>
                <a:gd name="T50" fmla="*/ 1894 w 2270"/>
                <a:gd name="T51" fmla="*/ 1197 h 1630"/>
                <a:gd name="T52" fmla="*/ 2072 w 2270"/>
                <a:gd name="T53" fmla="*/ 1010 h 1630"/>
                <a:gd name="T54" fmla="*/ 2113 w 2270"/>
                <a:gd name="T55" fmla="*/ 822 h 1630"/>
                <a:gd name="T56" fmla="*/ 1977 w 2270"/>
                <a:gd name="T57" fmla="*/ 707 h 1630"/>
                <a:gd name="T58" fmla="*/ 2121 w 2270"/>
                <a:gd name="T59" fmla="*/ 529 h 1630"/>
                <a:gd name="T60" fmla="*/ 1832 w 2270"/>
                <a:gd name="T61" fmla="*/ 399 h 1630"/>
                <a:gd name="T62" fmla="*/ 1814 w 2270"/>
                <a:gd name="T63" fmla="*/ 305 h 1630"/>
                <a:gd name="T64" fmla="*/ 1883 w 2270"/>
                <a:gd name="T65" fmla="*/ 221 h 1630"/>
                <a:gd name="T66" fmla="*/ 1815 w 2270"/>
                <a:gd name="T67" fmla="*/ 87 h 1630"/>
                <a:gd name="T68" fmla="*/ 1259 w 2270"/>
                <a:gd name="T69" fmla="*/ 34 h 1630"/>
                <a:gd name="T70" fmla="*/ 694 w 2270"/>
                <a:gd name="T71" fmla="*/ 66 h 1630"/>
                <a:gd name="T72" fmla="*/ 140 w 2270"/>
                <a:gd name="T73" fmla="*/ 218 h 1630"/>
                <a:gd name="T74" fmla="*/ 134 w 2270"/>
                <a:gd name="T75" fmla="*/ 431 h 1630"/>
                <a:gd name="T76" fmla="*/ 295 w 2270"/>
                <a:gd name="T77" fmla="*/ 459 h 1630"/>
                <a:gd name="T78" fmla="*/ 36 w 2270"/>
                <a:gd name="T79" fmla="*/ 672 h 1630"/>
                <a:gd name="T80" fmla="*/ 1748 w 2270"/>
                <a:gd name="T81" fmla="*/ 253 h 1630"/>
                <a:gd name="T82" fmla="*/ 1594 w 2270"/>
                <a:gd name="T83" fmla="*/ 88 h 1630"/>
                <a:gd name="T84" fmla="*/ 361 w 2270"/>
                <a:gd name="T85" fmla="*/ 180 h 1630"/>
                <a:gd name="T86" fmla="*/ 1692 w 2270"/>
                <a:gd name="T87" fmla="*/ 264 h 1630"/>
                <a:gd name="T88" fmla="*/ 163 w 2270"/>
                <a:gd name="T89" fmla="*/ 364 h 1630"/>
                <a:gd name="T90" fmla="*/ 1916 w 2270"/>
                <a:gd name="T91" fmla="*/ 428 h 1630"/>
                <a:gd name="T92" fmla="*/ 131 w 2270"/>
                <a:gd name="T93" fmla="*/ 542 h 1630"/>
                <a:gd name="T94" fmla="*/ 158 w 2270"/>
                <a:gd name="T95" fmla="*/ 623 h 1630"/>
                <a:gd name="T96" fmla="*/ 160 w 2270"/>
                <a:gd name="T97" fmla="*/ 891 h 1630"/>
                <a:gd name="T98" fmla="*/ 1748 w 2270"/>
                <a:gd name="T99" fmla="*/ 1195 h 1630"/>
                <a:gd name="T100" fmla="*/ 1418 w 2270"/>
                <a:gd name="T101" fmla="*/ 1301 h 1630"/>
                <a:gd name="T102" fmla="*/ 1343 w 2270"/>
                <a:gd name="T103" fmla="*/ 1362 h 1630"/>
                <a:gd name="T104" fmla="*/ 962 w 2270"/>
                <a:gd name="T105" fmla="*/ 1406 h 1630"/>
                <a:gd name="T106" fmla="*/ 1504 w 2270"/>
                <a:gd name="T107" fmla="*/ 1412 h 1630"/>
                <a:gd name="T108" fmla="*/ 1685 w 2270"/>
                <a:gd name="T109" fmla="*/ 1454 h 1630"/>
                <a:gd name="T110" fmla="*/ 1895 w 2270"/>
                <a:gd name="T111" fmla="*/ 209 h 1630"/>
                <a:gd name="T112" fmla="*/ 26 w 2270"/>
                <a:gd name="T113" fmla="*/ 808 h 1630"/>
                <a:gd name="T114" fmla="*/ 365 w 2270"/>
                <a:gd name="T115" fmla="*/ 1404 h 1630"/>
                <a:gd name="T116" fmla="*/ 1298 w 2270"/>
                <a:gd name="T117" fmla="*/ 1484 h 1630"/>
                <a:gd name="T118" fmla="*/ 873 w 2270"/>
                <a:gd name="T119" fmla="*/ 1493 h 1630"/>
                <a:gd name="T120" fmla="*/ 407 w 2270"/>
                <a:gd name="T121" fmla="*/ 1474 h 1630"/>
                <a:gd name="T122" fmla="*/ 319 w 2270"/>
                <a:gd name="T123" fmla="*/ 1560 h 1630"/>
                <a:gd name="T124" fmla="*/ 368 w 2270"/>
                <a:gd name="T125" fmla="*/ 1458 h 163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270"/>
                <a:gd name="T190" fmla="*/ 0 h 1630"/>
                <a:gd name="T191" fmla="*/ 2270 w 2270"/>
                <a:gd name="T192" fmla="*/ 1630 h 163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270" h="1630">
                  <a:moveTo>
                    <a:pt x="1191" y="3"/>
                  </a:moveTo>
                  <a:cubicBezTo>
                    <a:pt x="1190" y="1"/>
                    <a:pt x="1196" y="0"/>
                    <a:pt x="1197" y="1"/>
                  </a:cubicBezTo>
                  <a:cubicBezTo>
                    <a:pt x="1198" y="2"/>
                    <a:pt x="1193" y="6"/>
                    <a:pt x="1191" y="3"/>
                  </a:cubicBezTo>
                  <a:close/>
                  <a:moveTo>
                    <a:pt x="1234" y="23"/>
                  </a:moveTo>
                  <a:cubicBezTo>
                    <a:pt x="1240" y="23"/>
                    <a:pt x="1247" y="23"/>
                    <a:pt x="1247" y="17"/>
                  </a:cubicBezTo>
                  <a:cubicBezTo>
                    <a:pt x="1245" y="17"/>
                    <a:pt x="1242" y="17"/>
                    <a:pt x="1239" y="17"/>
                  </a:cubicBezTo>
                  <a:cubicBezTo>
                    <a:pt x="1239" y="19"/>
                    <a:pt x="1239" y="21"/>
                    <a:pt x="1236" y="20"/>
                  </a:cubicBezTo>
                  <a:cubicBezTo>
                    <a:pt x="1238" y="16"/>
                    <a:pt x="1240" y="14"/>
                    <a:pt x="1236" y="11"/>
                  </a:cubicBezTo>
                  <a:cubicBezTo>
                    <a:pt x="1238" y="10"/>
                    <a:pt x="1240" y="9"/>
                    <a:pt x="1241" y="7"/>
                  </a:cubicBezTo>
                  <a:cubicBezTo>
                    <a:pt x="1237" y="8"/>
                    <a:pt x="1229" y="5"/>
                    <a:pt x="1227" y="9"/>
                  </a:cubicBezTo>
                  <a:cubicBezTo>
                    <a:pt x="1233" y="11"/>
                    <a:pt x="1230" y="20"/>
                    <a:pt x="1234" y="23"/>
                  </a:cubicBezTo>
                  <a:close/>
                  <a:moveTo>
                    <a:pt x="1172" y="15"/>
                  </a:moveTo>
                  <a:cubicBezTo>
                    <a:pt x="1170" y="15"/>
                    <a:pt x="1170" y="14"/>
                    <a:pt x="1167" y="14"/>
                  </a:cubicBezTo>
                  <a:cubicBezTo>
                    <a:pt x="1164" y="13"/>
                    <a:pt x="1156" y="13"/>
                    <a:pt x="1159" y="15"/>
                  </a:cubicBezTo>
                  <a:cubicBezTo>
                    <a:pt x="1167" y="13"/>
                    <a:pt x="1166" y="19"/>
                    <a:pt x="1166" y="25"/>
                  </a:cubicBezTo>
                  <a:cubicBezTo>
                    <a:pt x="1174" y="25"/>
                    <a:pt x="1175" y="20"/>
                    <a:pt x="1181" y="18"/>
                  </a:cubicBezTo>
                  <a:cubicBezTo>
                    <a:pt x="1187" y="17"/>
                    <a:pt x="1191" y="21"/>
                    <a:pt x="1194" y="18"/>
                  </a:cubicBezTo>
                  <a:cubicBezTo>
                    <a:pt x="1198" y="13"/>
                    <a:pt x="1191" y="13"/>
                    <a:pt x="1194" y="9"/>
                  </a:cubicBezTo>
                  <a:cubicBezTo>
                    <a:pt x="1187" y="9"/>
                    <a:pt x="1192" y="17"/>
                    <a:pt x="1189" y="17"/>
                  </a:cubicBezTo>
                  <a:cubicBezTo>
                    <a:pt x="1186" y="14"/>
                    <a:pt x="1178" y="16"/>
                    <a:pt x="1172" y="15"/>
                  </a:cubicBezTo>
                  <a:close/>
                  <a:moveTo>
                    <a:pt x="1384" y="18"/>
                  </a:moveTo>
                  <a:cubicBezTo>
                    <a:pt x="1380" y="18"/>
                    <a:pt x="1376" y="18"/>
                    <a:pt x="1376" y="22"/>
                  </a:cubicBezTo>
                  <a:cubicBezTo>
                    <a:pt x="1380" y="23"/>
                    <a:pt x="1380" y="19"/>
                    <a:pt x="1384" y="20"/>
                  </a:cubicBezTo>
                  <a:cubicBezTo>
                    <a:pt x="1385" y="23"/>
                    <a:pt x="1379" y="25"/>
                    <a:pt x="1385" y="25"/>
                  </a:cubicBezTo>
                  <a:cubicBezTo>
                    <a:pt x="1389" y="24"/>
                    <a:pt x="1386" y="19"/>
                    <a:pt x="1387" y="17"/>
                  </a:cubicBezTo>
                  <a:cubicBezTo>
                    <a:pt x="1388" y="16"/>
                    <a:pt x="1392" y="15"/>
                    <a:pt x="1391" y="12"/>
                  </a:cubicBezTo>
                  <a:cubicBezTo>
                    <a:pt x="1387" y="12"/>
                    <a:pt x="1386" y="10"/>
                    <a:pt x="1382" y="9"/>
                  </a:cubicBezTo>
                  <a:cubicBezTo>
                    <a:pt x="1384" y="15"/>
                    <a:pt x="1383" y="13"/>
                    <a:pt x="1384" y="18"/>
                  </a:cubicBezTo>
                  <a:close/>
                  <a:moveTo>
                    <a:pt x="1116" y="18"/>
                  </a:moveTo>
                  <a:cubicBezTo>
                    <a:pt x="1121" y="20"/>
                    <a:pt x="1120" y="16"/>
                    <a:pt x="1124" y="17"/>
                  </a:cubicBezTo>
                  <a:cubicBezTo>
                    <a:pt x="1122" y="19"/>
                    <a:pt x="1121" y="28"/>
                    <a:pt x="1126" y="28"/>
                  </a:cubicBezTo>
                  <a:cubicBezTo>
                    <a:pt x="1126" y="23"/>
                    <a:pt x="1125" y="18"/>
                    <a:pt x="1128" y="15"/>
                  </a:cubicBezTo>
                  <a:cubicBezTo>
                    <a:pt x="1123" y="15"/>
                    <a:pt x="1122" y="11"/>
                    <a:pt x="1118" y="11"/>
                  </a:cubicBezTo>
                  <a:cubicBezTo>
                    <a:pt x="1119" y="15"/>
                    <a:pt x="1115" y="15"/>
                    <a:pt x="1116" y="18"/>
                  </a:cubicBezTo>
                  <a:close/>
                  <a:moveTo>
                    <a:pt x="1334" y="20"/>
                  </a:moveTo>
                  <a:cubicBezTo>
                    <a:pt x="1333" y="20"/>
                    <a:pt x="1332" y="21"/>
                    <a:pt x="1332" y="23"/>
                  </a:cubicBezTo>
                  <a:cubicBezTo>
                    <a:pt x="1335" y="23"/>
                    <a:pt x="1337" y="23"/>
                    <a:pt x="1339" y="22"/>
                  </a:cubicBezTo>
                  <a:cubicBezTo>
                    <a:pt x="1339" y="16"/>
                    <a:pt x="1337" y="16"/>
                    <a:pt x="1339" y="11"/>
                  </a:cubicBezTo>
                  <a:cubicBezTo>
                    <a:pt x="1336" y="10"/>
                    <a:pt x="1336" y="13"/>
                    <a:pt x="1334" y="14"/>
                  </a:cubicBezTo>
                  <a:cubicBezTo>
                    <a:pt x="1331" y="16"/>
                    <a:pt x="1323" y="18"/>
                    <a:pt x="1327" y="22"/>
                  </a:cubicBezTo>
                  <a:cubicBezTo>
                    <a:pt x="1328" y="20"/>
                    <a:pt x="1335" y="17"/>
                    <a:pt x="1334" y="20"/>
                  </a:cubicBezTo>
                  <a:close/>
                  <a:moveTo>
                    <a:pt x="1431" y="12"/>
                  </a:moveTo>
                  <a:cubicBezTo>
                    <a:pt x="1430" y="12"/>
                    <a:pt x="1428" y="12"/>
                    <a:pt x="1427" y="12"/>
                  </a:cubicBezTo>
                  <a:cubicBezTo>
                    <a:pt x="1418" y="12"/>
                    <a:pt x="1431" y="17"/>
                    <a:pt x="1431" y="12"/>
                  </a:cubicBezTo>
                  <a:close/>
                  <a:moveTo>
                    <a:pt x="1316" y="23"/>
                  </a:moveTo>
                  <a:cubicBezTo>
                    <a:pt x="1314" y="19"/>
                    <a:pt x="1319" y="20"/>
                    <a:pt x="1319" y="17"/>
                  </a:cubicBezTo>
                  <a:cubicBezTo>
                    <a:pt x="1316" y="16"/>
                    <a:pt x="1314" y="13"/>
                    <a:pt x="1309" y="14"/>
                  </a:cubicBezTo>
                  <a:cubicBezTo>
                    <a:pt x="1311" y="17"/>
                    <a:pt x="1309" y="24"/>
                    <a:pt x="1316" y="23"/>
                  </a:cubicBezTo>
                  <a:close/>
                  <a:moveTo>
                    <a:pt x="1351" y="23"/>
                  </a:moveTo>
                  <a:cubicBezTo>
                    <a:pt x="1356" y="23"/>
                    <a:pt x="1363" y="25"/>
                    <a:pt x="1362" y="18"/>
                  </a:cubicBezTo>
                  <a:cubicBezTo>
                    <a:pt x="1357" y="17"/>
                    <a:pt x="1356" y="20"/>
                    <a:pt x="1352" y="20"/>
                  </a:cubicBezTo>
                  <a:cubicBezTo>
                    <a:pt x="1352" y="18"/>
                    <a:pt x="1353" y="16"/>
                    <a:pt x="1351" y="15"/>
                  </a:cubicBezTo>
                  <a:cubicBezTo>
                    <a:pt x="1347" y="18"/>
                    <a:pt x="1352" y="18"/>
                    <a:pt x="1351" y="23"/>
                  </a:cubicBezTo>
                  <a:close/>
                  <a:moveTo>
                    <a:pt x="1421" y="18"/>
                  </a:moveTo>
                  <a:cubicBezTo>
                    <a:pt x="1426" y="18"/>
                    <a:pt x="1428" y="21"/>
                    <a:pt x="1434" y="20"/>
                  </a:cubicBezTo>
                  <a:cubicBezTo>
                    <a:pt x="1433" y="22"/>
                    <a:pt x="1419" y="24"/>
                    <a:pt x="1421" y="18"/>
                  </a:cubicBezTo>
                  <a:close/>
                  <a:moveTo>
                    <a:pt x="1452" y="25"/>
                  </a:moveTo>
                  <a:cubicBezTo>
                    <a:pt x="1456" y="25"/>
                    <a:pt x="1458" y="24"/>
                    <a:pt x="1459" y="22"/>
                  </a:cubicBezTo>
                  <a:cubicBezTo>
                    <a:pt x="1456" y="22"/>
                    <a:pt x="1454" y="21"/>
                    <a:pt x="1452" y="20"/>
                  </a:cubicBezTo>
                  <a:cubicBezTo>
                    <a:pt x="1452" y="22"/>
                    <a:pt x="1452" y="23"/>
                    <a:pt x="1452" y="25"/>
                  </a:cubicBezTo>
                  <a:close/>
                  <a:moveTo>
                    <a:pt x="1434" y="39"/>
                  </a:moveTo>
                  <a:cubicBezTo>
                    <a:pt x="1433" y="43"/>
                    <a:pt x="1428" y="42"/>
                    <a:pt x="1424" y="42"/>
                  </a:cubicBezTo>
                  <a:cubicBezTo>
                    <a:pt x="1425" y="39"/>
                    <a:pt x="1429" y="39"/>
                    <a:pt x="1434" y="39"/>
                  </a:cubicBezTo>
                  <a:close/>
                  <a:moveTo>
                    <a:pt x="1439" y="39"/>
                  </a:moveTo>
                  <a:cubicBezTo>
                    <a:pt x="1443" y="41"/>
                    <a:pt x="1444" y="38"/>
                    <a:pt x="1449" y="41"/>
                  </a:cubicBezTo>
                  <a:cubicBezTo>
                    <a:pt x="1448" y="43"/>
                    <a:pt x="1436" y="44"/>
                    <a:pt x="1439" y="39"/>
                  </a:cubicBezTo>
                  <a:close/>
                  <a:moveTo>
                    <a:pt x="1570" y="39"/>
                  </a:moveTo>
                  <a:cubicBezTo>
                    <a:pt x="1569" y="44"/>
                    <a:pt x="1560" y="42"/>
                    <a:pt x="1555" y="42"/>
                  </a:cubicBezTo>
                  <a:cubicBezTo>
                    <a:pt x="1556" y="37"/>
                    <a:pt x="1565" y="40"/>
                    <a:pt x="1570" y="39"/>
                  </a:cubicBezTo>
                  <a:close/>
                  <a:moveTo>
                    <a:pt x="1573" y="41"/>
                  </a:moveTo>
                  <a:cubicBezTo>
                    <a:pt x="1575" y="37"/>
                    <a:pt x="1583" y="40"/>
                    <a:pt x="1587" y="39"/>
                  </a:cubicBezTo>
                  <a:cubicBezTo>
                    <a:pt x="1585" y="45"/>
                    <a:pt x="1580" y="39"/>
                    <a:pt x="1573" y="41"/>
                  </a:cubicBezTo>
                  <a:close/>
                  <a:moveTo>
                    <a:pt x="1618" y="41"/>
                  </a:moveTo>
                  <a:cubicBezTo>
                    <a:pt x="1621" y="37"/>
                    <a:pt x="1631" y="40"/>
                    <a:pt x="1636" y="39"/>
                  </a:cubicBezTo>
                  <a:cubicBezTo>
                    <a:pt x="1634" y="43"/>
                    <a:pt x="1624" y="40"/>
                    <a:pt x="1618" y="41"/>
                  </a:cubicBezTo>
                  <a:close/>
                  <a:moveTo>
                    <a:pt x="1470" y="42"/>
                  </a:moveTo>
                  <a:cubicBezTo>
                    <a:pt x="1470" y="42"/>
                    <a:pt x="1470" y="44"/>
                    <a:pt x="1470" y="44"/>
                  </a:cubicBezTo>
                  <a:cubicBezTo>
                    <a:pt x="1472" y="46"/>
                    <a:pt x="1479" y="42"/>
                    <a:pt x="1480" y="42"/>
                  </a:cubicBezTo>
                  <a:cubicBezTo>
                    <a:pt x="1482" y="42"/>
                    <a:pt x="1482" y="44"/>
                    <a:pt x="1485" y="44"/>
                  </a:cubicBezTo>
                  <a:cubicBezTo>
                    <a:pt x="1487" y="44"/>
                    <a:pt x="1488" y="43"/>
                    <a:pt x="1490" y="42"/>
                  </a:cubicBezTo>
                  <a:cubicBezTo>
                    <a:pt x="1492" y="42"/>
                    <a:pt x="1495" y="43"/>
                    <a:pt x="1495" y="41"/>
                  </a:cubicBezTo>
                  <a:cubicBezTo>
                    <a:pt x="1486" y="41"/>
                    <a:pt x="1476" y="41"/>
                    <a:pt x="1467" y="41"/>
                  </a:cubicBezTo>
                  <a:cubicBezTo>
                    <a:pt x="1466" y="41"/>
                    <a:pt x="1464" y="41"/>
                    <a:pt x="1463" y="42"/>
                  </a:cubicBezTo>
                  <a:cubicBezTo>
                    <a:pt x="1466" y="46"/>
                    <a:pt x="1468" y="42"/>
                    <a:pt x="1470" y="42"/>
                  </a:cubicBezTo>
                  <a:close/>
                  <a:moveTo>
                    <a:pt x="1523" y="41"/>
                  </a:moveTo>
                  <a:cubicBezTo>
                    <a:pt x="1522" y="41"/>
                    <a:pt x="1520" y="41"/>
                    <a:pt x="1518" y="41"/>
                  </a:cubicBezTo>
                  <a:cubicBezTo>
                    <a:pt x="1517" y="41"/>
                    <a:pt x="1515" y="41"/>
                    <a:pt x="1515" y="42"/>
                  </a:cubicBezTo>
                  <a:cubicBezTo>
                    <a:pt x="1517" y="41"/>
                    <a:pt x="1524" y="44"/>
                    <a:pt x="1523" y="41"/>
                  </a:cubicBezTo>
                  <a:close/>
                  <a:moveTo>
                    <a:pt x="1418" y="47"/>
                  </a:moveTo>
                  <a:cubicBezTo>
                    <a:pt x="1417" y="47"/>
                    <a:pt x="1415" y="47"/>
                    <a:pt x="1413" y="47"/>
                  </a:cubicBezTo>
                  <a:cubicBezTo>
                    <a:pt x="1412" y="47"/>
                    <a:pt x="1409" y="47"/>
                    <a:pt x="1409" y="49"/>
                  </a:cubicBezTo>
                  <a:cubicBezTo>
                    <a:pt x="1411" y="48"/>
                    <a:pt x="1418" y="51"/>
                    <a:pt x="1418" y="47"/>
                  </a:cubicBezTo>
                  <a:close/>
                  <a:moveTo>
                    <a:pt x="1430" y="57"/>
                  </a:moveTo>
                  <a:cubicBezTo>
                    <a:pt x="1429" y="57"/>
                    <a:pt x="1428" y="57"/>
                    <a:pt x="1427" y="57"/>
                  </a:cubicBezTo>
                  <a:cubicBezTo>
                    <a:pt x="1418" y="56"/>
                    <a:pt x="1430" y="61"/>
                    <a:pt x="1430" y="57"/>
                  </a:cubicBezTo>
                  <a:close/>
                  <a:moveTo>
                    <a:pt x="1373" y="60"/>
                  </a:moveTo>
                  <a:cubicBezTo>
                    <a:pt x="1373" y="57"/>
                    <a:pt x="1384" y="56"/>
                    <a:pt x="1382" y="61"/>
                  </a:cubicBezTo>
                  <a:cubicBezTo>
                    <a:pt x="1378" y="62"/>
                    <a:pt x="1378" y="58"/>
                    <a:pt x="1373" y="60"/>
                  </a:cubicBezTo>
                  <a:close/>
                  <a:moveTo>
                    <a:pt x="1420" y="63"/>
                  </a:moveTo>
                  <a:cubicBezTo>
                    <a:pt x="1425" y="67"/>
                    <a:pt x="1412" y="68"/>
                    <a:pt x="1407" y="68"/>
                  </a:cubicBezTo>
                  <a:cubicBezTo>
                    <a:pt x="1408" y="62"/>
                    <a:pt x="1416" y="68"/>
                    <a:pt x="1420" y="63"/>
                  </a:cubicBezTo>
                  <a:close/>
                  <a:moveTo>
                    <a:pt x="1433" y="64"/>
                  </a:moveTo>
                  <a:cubicBezTo>
                    <a:pt x="1434" y="64"/>
                    <a:pt x="1441" y="64"/>
                    <a:pt x="1440" y="63"/>
                  </a:cubicBezTo>
                  <a:cubicBezTo>
                    <a:pt x="1438" y="60"/>
                    <a:pt x="1437" y="64"/>
                    <a:pt x="1430" y="63"/>
                  </a:cubicBezTo>
                  <a:cubicBezTo>
                    <a:pt x="1427" y="66"/>
                    <a:pt x="1425" y="61"/>
                    <a:pt x="1423" y="66"/>
                  </a:cubicBezTo>
                  <a:cubicBezTo>
                    <a:pt x="1426" y="67"/>
                    <a:pt x="1430" y="65"/>
                    <a:pt x="1433" y="64"/>
                  </a:cubicBezTo>
                  <a:close/>
                  <a:moveTo>
                    <a:pt x="1694" y="82"/>
                  </a:moveTo>
                  <a:cubicBezTo>
                    <a:pt x="1692" y="82"/>
                    <a:pt x="1682" y="80"/>
                    <a:pt x="1682" y="85"/>
                  </a:cubicBezTo>
                  <a:cubicBezTo>
                    <a:pt x="1688" y="84"/>
                    <a:pt x="1705" y="83"/>
                    <a:pt x="1694" y="82"/>
                  </a:cubicBezTo>
                  <a:close/>
                  <a:moveTo>
                    <a:pt x="1794" y="102"/>
                  </a:moveTo>
                  <a:cubicBezTo>
                    <a:pt x="1798" y="102"/>
                    <a:pt x="1805" y="104"/>
                    <a:pt x="1806" y="101"/>
                  </a:cubicBezTo>
                  <a:cubicBezTo>
                    <a:pt x="1801" y="101"/>
                    <a:pt x="1798" y="101"/>
                    <a:pt x="1794" y="101"/>
                  </a:cubicBezTo>
                  <a:cubicBezTo>
                    <a:pt x="1792" y="101"/>
                    <a:pt x="1790" y="99"/>
                    <a:pt x="1789" y="99"/>
                  </a:cubicBezTo>
                  <a:cubicBezTo>
                    <a:pt x="1790" y="99"/>
                    <a:pt x="1788" y="101"/>
                    <a:pt x="1788" y="101"/>
                  </a:cubicBezTo>
                  <a:cubicBezTo>
                    <a:pt x="1782" y="102"/>
                    <a:pt x="1783" y="98"/>
                    <a:pt x="1779" y="99"/>
                  </a:cubicBezTo>
                  <a:cubicBezTo>
                    <a:pt x="1779" y="103"/>
                    <a:pt x="1773" y="101"/>
                    <a:pt x="1773" y="104"/>
                  </a:cubicBezTo>
                  <a:cubicBezTo>
                    <a:pt x="1780" y="104"/>
                    <a:pt x="1785" y="102"/>
                    <a:pt x="1794" y="102"/>
                  </a:cubicBezTo>
                  <a:close/>
                  <a:moveTo>
                    <a:pt x="1807" y="106"/>
                  </a:moveTo>
                  <a:cubicBezTo>
                    <a:pt x="1814" y="106"/>
                    <a:pt x="1818" y="105"/>
                    <a:pt x="1819" y="101"/>
                  </a:cubicBezTo>
                  <a:cubicBezTo>
                    <a:pt x="1816" y="102"/>
                    <a:pt x="1809" y="99"/>
                    <a:pt x="1809" y="102"/>
                  </a:cubicBezTo>
                  <a:cubicBezTo>
                    <a:pt x="1812" y="103"/>
                    <a:pt x="1808" y="104"/>
                    <a:pt x="1807" y="106"/>
                  </a:cubicBezTo>
                  <a:close/>
                  <a:moveTo>
                    <a:pt x="1837" y="101"/>
                  </a:moveTo>
                  <a:cubicBezTo>
                    <a:pt x="1836" y="101"/>
                    <a:pt x="1835" y="101"/>
                    <a:pt x="1834" y="101"/>
                  </a:cubicBezTo>
                  <a:cubicBezTo>
                    <a:pt x="1833" y="101"/>
                    <a:pt x="1831" y="101"/>
                    <a:pt x="1831" y="102"/>
                  </a:cubicBezTo>
                  <a:cubicBezTo>
                    <a:pt x="1833" y="102"/>
                    <a:pt x="1837" y="103"/>
                    <a:pt x="1837" y="101"/>
                  </a:cubicBezTo>
                  <a:close/>
                  <a:moveTo>
                    <a:pt x="1846" y="102"/>
                  </a:moveTo>
                  <a:cubicBezTo>
                    <a:pt x="1844" y="102"/>
                    <a:pt x="1843" y="102"/>
                    <a:pt x="1842" y="102"/>
                  </a:cubicBezTo>
                  <a:cubicBezTo>
                    <a:pt x="1833" y="102"/>
                    <a:pt x="1846" y="107"/>
                    <a:pt x="1846" y="102"/>
                  </a:cubicBezTo>
                  <a:close/>
                  <a:moveTo>
                    <a:pt x="478" y="109"/>
                  </a:moveTo>
                  <a:cubicBezTo>
                    <a:pt x="481" y="110"/>
                    <a:pt x="478" y="112"/>
                    <a:pt x="478" y="114"/>
                  </a:cubicBezTo>
                  <a:cubicBezTo>
                    <a:pt x="475" y="112"/>
                    <a:pt x="478" y="111"/>
                    <a:pt x="478" y="109"/>
                  </a:cubicBezTo>
                  <a:close/>
                  <a:moveTo>
                    <a:pt x="1775" y="117"/>
                  </a:moveTo>
                  <a:cubicBezTo>
                    <a:pt x="1774" y="118"/>
                    <a:pt x="1768" y="115"/>
                    <a:pt x="1769" y="118"/>
                  </a:cubicBezTo>
                  <a:cubicBezTo>
                    <a:pt x="1771" y="121"/>
                    <a:pt x="1770" y="122"/>
                    <a:pt x="1775" y="122"/>
                  </a:cubicBezTo>
                  <a:cubicBezTo>
                    <a:pt x="1779" y="121"/>
                    <a:pt x="1781" y="119"/>
                    <a:pt x="1782" y="117"/>
                  </a:cubicBezTo>
                  <a:cubicBezTo>
                    <a:pt x="1779" y="114"/>
                    <a:pt x="1776" y="116"/>
                    <a:pt x="1775" y="117"/>
                  </a:cubicBezTo>
                  <a:close/>
                  <a:moveTo>
                    <a:pt x="1797" y="118"/>
                  </a:moveTo>
                  <a:cubicBezTo>
                    <a:pt x="1797" y="119"/>
                    <a:pt x="1797" y="120"/>
                    <a:pt x="1799" y="120"/>
                  </a:cubicBezTo>
                  <a:cubicBezTo>
                    <a:pt x="1798" y="115"/>
                    <a:pt x="1803" y="124"/>
                    <a:pt x="1804" y="118"/>
                  </a:cubicBezTo>
                  <a:cubicBezTo>
                    <a:pt x="1801" y="118"/>
                    <a:pt x="1799" y="116"/>
                    <a:pt x="1797" y="115"/>
                  </a:cubicBezTo>
                  <a:cubicBezTo>
                    <a:pt x="1797" y="116"/>
                    <a:pt x="1797" y="117"/>
                    <a:pt x="1797" y="118"/>
                  </a:cubicBezTo>
                  <a:close/>
                  <a:moveTo>
                    <a:pt x="1726" y="122"/>
                  </a:moveTo>
                  <a:cubicBezTo>
                    <a:pt x="1734" y="123"/>
                    <a:pt x="1749" y="122"/>
                    <a:pt x="1752" y="122"/>
                  </a:cubicBezTo>
                  <a:cubicBezTo>
                    <a:pt x="1754" y="121"/>
                    <a:pt x="1757" y="122"/>
                    <a:pt x="1757" y="120"/>
                  </a:cubicBezTo>
                  <a:cubicBezTo>
                    <a:pt x="1752" y="119"/>
                    <a:pt x="1751" y="115"/>
                    <a:pt x="1744" y="117"/>
                  </a:cubicBezTo>
                  <a:cubicBezTo>
                    <a:pt x="1741" y="117"/>
                    <a:pt x="1743" y="121"/>
                    <a:pt x="1739" y="120"/>
                  </a:cubicBezTo>
                  <a:cubicBezTo>
                    <a:pt x="1737" y="120"/>
                    <a:pt x="1738" y="119"/>
                    <a:pt x="1737" y="118"/>
                  </a:cubicBezTo>
                  <a:cubicBezTo>
                    <a:pt x="1734" y="114"/>
                    <a:pt x="1726" y="120"/>
                    <a:pt x="1721" y="117"/>
                  </a:cubicBezTo>
                  <a:cubicBezTo>
                    <a:pt x="1720" y="120"/>
                    <a:pt x="1722" y="121"/>
                    <a:pt x="1726" y="122"/>
                  </a:cubicBezTo>
                  <a:close/>
                  <a:moveTo>
                    <a:pt x="1719" y="126"/>
                  </a:moveTo>
                  <a:cubicBezTo>
                    <a:pt x="1718" y="126"/>
                    <a:pt x="1717" y="126"/>
                    <a:pt x="1716" y="126"/>
                  </a:cubicBezTo>
                  <a:cubicBezTo>
                    <a:pt x="1706" y="126"/>
                    <a:pt x="1719" y="131"/>
                    <a:pt x="1719" y="126"/>
                  </a:cubicBezTo>
                  <a:close/>
                  <a:moveTo>
                    <a:pt x="1745" y="126"/>
                  </a:moveTo>
                  <a:cubicBezTo>
                    <a:pt x="1752" y="128"/>
                    <a:pt x="1754" y="127"/>
                    <a:pt x="1762" y="128"/>
                  </a:cubicBezTo>
                  <a:cubicBezTo>
                    <a:pt x="1762" y="130"/>
                    <a:pt x="1744" y="132"/>
                    <a:pt x="1745" y="126"/>
                  </a:cubicBezTo>
                  <a:close/>
                  <a:moveTo>
                    <a:pt x="413" y="164"/>
                  </a:moveTo>
                  <a:cubicBezTo>
                    <a:pt x="421" y="165"/>
                    <a:pt x="412" y="174"/>
                    <a:pt x="413" y="164"/>
                  </a:cubicBezTo>
                  <a:close/>
                  <a:moveTo>
                    <a:pt x="1873" y="168"/>
                  </a:moveTo>
                  <a:cubicBezTo>
                    <a:pt x="1878" y="162"/>
                    <a:pt x="1878" y="172"/>
                    <a:pt x="1873" y="168"/>
                  </a:cubicBezTo>
                  <a:close/>
                  <a:moveTo>
                    <a:pt x="1876" y="171"/>
                  </a:moveTo>
                  <a:cubicBezTo>
                    <a:pt x="1876" y="174"/>
                    <a:pt x="1869" y="172"/>
                    <a:pt x="1868" y="175"/>
                  </a:cubicBezTo>
                  <a:cubicBezTo>
                    <a:pt x="1863" y="172"/>
                    <a:pt x="1871" y="169"/>
                    <a:pt x="1876" y="171"/>
                  </a:cubicBezTo>
                  <a:close/>
                  <a:moveTo>
                    <a:pt x="1884" y="171"/>
                  </a:moveTo>
                  <a:cubicBezTo>
                    <a:pt x="1891" y="170"/>
                    <a:pt x="1891" y="173"/>
                    <a:pt x="1898" y="172"/>
                  </a:cubicBezTo>
                  <a:cubicBezTo>
                    <a:pt x="1897" y="174"/>
                    <a:pt x="1883" y="176"/>
                    <a:pt x="1884" y="171"/>
                  </a:cubicBezTo>
                  <a:close/>
                  <a:moveTo>
                    <a:pt x="1947" y="172"/>
                  </a:moveTo>
                  <a:cubicBezTo>
                    <a:pt x="1940" y="174"/>
                    <a:pt x="1939" y="170"/>
                    <a:pt x="1932" y="171"/>
                  </a:cubicBezTo>
                  <a:cubicBezTo>
                    <a:pt x="1934" y="177"/>
                    <a:pt x="1926" y="173"/>
                    <a:pt x="1927" y="179"/>
                  </a:cubicBezTo>
                  <a:cubicBezTo>
                    <a:pt x="1932" y="179"/>
                    <a:pt x="1936" y="176"/>
                    <a:pt x="1940" y="175"/>
                  </a:cubicBezTo>
                  <a:cubicBezTo>
                    <a:pt x="1943" y="175"/>
                    <a:pt x="1944" y="177"/>
                    <a:pt x="1947" y="177"/>
                  </a:cubicBezTo>
                  <a:cubicBezTo>
                    <a:pt x="1951" y="178"/>
                    <a:pt x="1956" y="177"/>
                    <a:pt x="1960" y="179"/>
                  </a:cubicBezTo>
                  <a:cubicBezTo>
                    <a:pt x="1962" y="174"/>
                    <a:pt x="1957" y="177"/>
                    <a:pt x="1955" y="175"/>
                  </a:cubicBezTo>
                  <a:cubicBezTo>
                    <a:pt x="1954" y="175"/>
                    <a:pt x="1956" y="171"/>
                    <a:pt x="1952" y="172"/>
                  </a:cubicBezTo>
                  <a:cubicBezTo>
                    <a:pt x="1947" y="170"/>
                    <a:pt x="1951" y="177"/>
                    <a:pt x="1945" y="175"/>
                  </a:cubicBezTo>
                  <a:cubicBezTo>
                    <a:pt x="1945" y="174"/>
                    <a:pt x="1947" y="174"/>
                    <a:pt x="1947" y="172"/>
                  </a:cubicBezTo>
                  <a:close/>
                  <a:moveTo>
                    <a:pt x="2111" y="171"/>
                  </a:moveTo>
                  <a:cubicBezTo>
                    <a:pt x="2110" y="171"/>
                    <a:pt x="2109" y="171"/>
                    <a:pt x="2108" y="171"/>
                  </a:cubicBezTo>
                  <a:cubicBezTo>
                    <a:pt x="2099" y="170"/>
                    <a:pt x="2111" y="175"/>
                    <a:pt x="2111" y="171"/>
                  </a:cubicBezTo>
                  <a:close/>
                  <a:moveTo>
                    <a:pt x="1964" y="172"/>
                  </a:moveTo>
                  <a:cubicBezTo>
                    <a:pt x="1963" y="172"/>
                    <a:pt x="1962" y="172"/>
                    <a:pt x="1960" y="172"/>
                  </a:cubicBezTo>
                  <a:cubicBezTo>
                    <a:pt x="1959" y="173"/>
                    <a:pt x="1957" y="172"/>
                    <a:pt x="1957" y="174"/>
                  </a:cubicBezTo>
                  <a:cubicBezTo>
                    <a:pt x="1960" y="174"/>
                    <a:pt x="1963" y="174"/>
                    <a:pt x="1964" y="172"/>
                  </a:cubicBezTo>
                  <a:close/>
                  <a:moveTo>
                    <a:pt x="1962" y="177"/>
                  </a:moveTo>
                  <a:cubicBezTo>
                    <a:pt x="1966" y="177"/>
                    <a:pt x="1969" y="176"/>
                    <a:pt x="1970" y="174"/>
                  </a:cubicBezTo>
                  <a:cubicBezTo>
                    <a:pt x="1968" y="174"/>
                    <a:pt x="1967" y="173"/>
                    <a:pt x="1965" y="172"/>
                  </a:cubicBezTo>
                  <a:cubicBezTo>
                    <a:pt x="1966" y="175"/>
                    <a:pt x="1963" y="175"/>
                    <a:pt x="1962" y="177"/>
                  </a:cubicBezTo>
                  <a:close/>
                  <a:moveTo>
                    <a:pt x="2167" y="175"/>
                  </a:moveTo>
                  <a:cubicBezTo>
                    <a:pt x="2168" y="173"/>
                    <a:pt x="2175" y="176"/>
                    <a:pt x="2175" y="172"/>
                  </a:cubicBezTo>
                  <a:cubicBezTo>
                    <a:pt x="2170" y="173"/>
                    <a:pt x="2161" y="170"/>
                    <a:pt x="2159" y="174"/>
                  </a:cubicBezTo>
                  <a:cubicBezTo>
                    <a:pt x="2163" y="173"/>
                    <a:pt x="2163" y="176"/>
                    <a:pt x="2167" y="175"/>
                  </a:cubicBezTo>
                  <a:close/>
                  <a:moveTo>
                    <a:pt x="2117" y="177"/>
                  </a:moveTo>
                  <a:cubicBezTo>
                    <a:pt x="2118" y="177"/>
                    <a:pt x="2119" y="177"/>
                    <a:pt x="2120" y="177"/>
                  </a:cubicBezTo>
                  <a:cubicBezTo>
                    <a:pt x="2121" y="176"/>
                    <a:pt x="2121" y="175"/>
                    <a:pt x="2121" y="174"/>
                  </a:cubicBezTo>
                  <a:cubicBezTo>
                    <a:pt x="2120" y="174"/>
                    <a:pt x="2118" y="174"/>
                    <a:pt x="2117" y="174"/>
                  </a:cubicBezTo>
                  <a:cubicBezTo>
                    <a:pt x="2117" y="175"/>
                    <a:pt x="2117" y="176"/>
                    <a:pt x="2117" y="177"/>
                  </a:cubicBezTo>
                  <a:close/>
                  <a:moveTo>
                    <a:pt x="1971" y="193"/>
                  </a:moveTo>
                  <a:cubicBezTo>
                    <a:pt x="1970" y="194"/>
                    <a:pt x="1969" y="191"/>
                    <a:pt x="1970" y="191"/>
                  </a:cubicBezTo>
                  <a:cubicBezTo>
                    <a:pt x="1965" y="191"/>
                    <a:pt x="1957" y="191"/>
                    <a:pt x="1951" y="191"/>
                  </a:cubicBezTo>
                  <a:cubicBezTo>
                    <a:pt x="1946" y="192"/>
                    <a:pt x="1947" y="192"/>
                    <a:pt x="1943" y="191"/>
                  </a:cubicBezTo>
                  <a:cubicBezTo>
                    <a:pt x="1942" y="191"/>
                    <a:pt x="1940" y="192"/>
                    <a:pt x="1938" y="191"/>
                  </a:cubicBezTo>
                  <a:cubicBezTo>
                    <a:pt x="1937" y="189"/>
                    <a:pt x="1931" y="192"/>
                    <a:pt x="1935" y="190"/>
                  </a:cubicBezTo>
                  <a:cubicBezTo>
                    <a:pt x="1935" y="189"/>
                    <a:pt x="1935" y="189"/>
                    <a:pt x="1935" y="188"/>
                  </a:cubicBezTo>
                  <a:cubicBezTo>
                    <a:pt x="1927" y="189"/>
                    <a:pt x="1914" y="186"/>
                    <a:pt x="1910" y="190"/>
                  </a:cubicBezTo>
                  <a:cubicBezTo>
                    <a:pt x="1913" y="191"/>
                    <a:pt x="1919" y="188"/>
                    <a:pt x="1918" y="191"/>
                  </a:cubicBezTo>
                  <a:cubicBezTo>
                    <a:pt x="1914" y="191"/>
                    <a:pt x="1909" y="190"/>
                    <a:pt x="1908" y="194"/>
                  </a:cubicBezTo>
                  <a:cubicBezTo>
                    <a:pt x="1913" y="195"/>
                    <a:pt x="1918" y="194"/>
                    <a:pt x="1923" y="194"/>
                  </a:cubicBezTo>
                  <a:cubicBezTo>
                    <a:pt x="1930" y="195"/>
                    <a:pt x="1931" y="195"/>
                    <a:pt x="1936" y="194"/>
                  </a:cubicBezTo>
                  <a:cubicBezTo>
                    <a:pt x="1943" y="194"/>
                    <a:pt x="1950" y="195"/>
                    <a:pt x="1955" y="194"/>
                  </a:cubicBezTo>
                  <a:cubicBezTo>
                    <a:pt x="1960" y="194"/>
                    <a:pt x="1958" y="193"/>
                    <a:pt x="1961" y="194"/>
                  </a:cubicBezTo>
                  <a:cubicBezTo>
                    <a:pt x="1966" y="196"/>
                    <a:pt x="1972" y="195"/>
                    <a:pt x="1974" y="193"/>
                  </a:cubicBezTo>
                  <a:cubicBezTo>
                    <a:pt x="1972" y="193"/>
                    <a:pt x="1973" y="191"/>
                    <a:pt x="1971" y="193"/>
                  </a:cubicBezTo>
                  <a:close/>
                  <a:moveTo>
                    <a:pt x="1930" y="191"/>
                  </a:moveTo>
                  <a:cubicBezTo>
                    <a:pt x="1925" y="197"/>
                    <a:pt x="1919" y="188"/>
                    <a:pt x="1930" y="191"/>
                  </a:cubicBezTo>
                  <a:close/>
                  <a:moveTo>
                    <a:pt x="1989" y="193"/>
                  </a:moveTo>
                  <a:cubicBezTo>
                    <a:pt x="1988" y="196"/>
                    <a:pt x="1980" y="194"/>
                    <a:pt x="1976" y="194"/>
                  </a:cubicBezTo>
                  <a:cubicBezTo>
                    <a:pt x="1978" y="188"/>
                    <a:pt x="1984" y="193"/>
                    <a:pt x="1989" y="193"/>
                  </a:cubicBezTo>
                  <a:close/>
                  <a:moveTo>
                    <a:pt x="2014" y="193"/>
                  </a:moveTo>
                  <a:cubicBezTo>
                    <a:pt x="2017" y="196"/>
                    <a:pt x="2022" y="193"/>
                    <a:pt x="2026" y="193"/>
                  </a:cubicBezTo>
                  <a:cubicBezTo>
                    <a:pt x="2028" y="195"/>
                    <a:pt x="2039" y="196"/>
                    <a:pt x="2040" y="193"/>
                  </a:cubicBezTo>
                  <a:cubicBezTo>
                    <a:pt x="2039" y="193"/>
                    <a:pt x="2036" y="193"/>
                    <a:pt x="2036" y="191"/>
                  </a:cubicBezTo>
                  <a:cubicBezTo>
                    <a:pt x="2026" y="193"/>
                    <a:pt x="2010" y="188"/>
                    <a:pt x="2014" y="193"/>
                  </a:cubicBezTo>
                  <a:close/>
                  <a:moveTo>
                    <a:pt x="123" y="218"/>
                  </a:moveTo>
                  <a:cubicBezTo>
                    <a:pt x="125" y="224"/>
                    <a:pt x="118" y="221"/>
                    <a:pt x="115" y="221"/>
                  </a:cubicBezTo>
                  <a:cubicBezTo>
                    <a:pt x="117" y="219"/>
                    <a:pt x="119" y="218"/>
                    <a:pt x="123" y="218"/>
                  </a:cubicBezTo>
                  <a:close/>
                  <a:moveTo>
                    <a:pt x="1897" y="221"/>
                  </a:moveTo>
                  <a:cubicBezTo>
                    <a:pt x="1898" y="221"/>
                    <a:pt x="1899" y="223"/>
                    <a:pt x="1899" y="223"/>
                  </a:cubicBezTo>
                  <a:cubicBezTo>
                    <a:pt x="1902" y="223"/>
                    <a:pt x="1903" y="222"/>
                    <a:pt x="1906" y="221"/>
                  </a:cubicBezTo>
                  <a:cubicBezTo>
                    <a:pt x="1908" y="221"/>
                    <a:pt x="1912" y="222"/>
                    <a:pt x="1912" y="220"/>
                  </a:cubicBezTo>
                  <a:cubicBezTo>
                    <a:pt x="1907" y="220"/>
                    <a:pt x="1901" y="218"/>
                    <a:pt x="1896" y="218"/>
                  </a:cubicBezTo>
                  <a:cubicBezTo>
                    <a:pt x="1893" y="218"/>
                    <a:pt x="1889" y="217"/>
                    <a:pt x="1886" y="220"/>
                  </a:cubicBezTo>
                  <a:cubicBezTo>
                    <a:pt x="1889" y="222"/>
                    <a:pt x="1894" y="221"/>
                    <a:pt x="1897" y="221"/>
                  </a:cubicBezTo>
                  <a:close/>
                  <a:moveTo>
                    <a:pt x="1929" y="218"/>
                  </a:moveTo>
                  <a:cubicBezTo>
                    <a:pt x="1924" y="218"/>
                    <a:pt x="1909" y="216"/>
                    <a:pt x="1916" y="221"/>
                  </a:cubicBezTo>
                  <a:cubicBezTo>
                    <a:pt x="1920" y="217"/>
                    <a:pt x="1929" y="222"/>
                    <a:pt x="1935" y="221"/>
                  </a:cubicBezTo>
                  <a:cubicBezTo>
                    <a:pt x="1939" y="221"/>
                    <a:pt x="1940" y="220"/>
                    <a:pt x="1942" y="220"/>
                  </a:cubicBezTo>
                  <a:cubicBezTo>
                    <a:pt x="1944" y="219"/>
                    <a:pt x="1948" y="221"/>
                    <a:pt x="1949" y="218"/>
                  </a:cubicBezTo>
                  <a:cubicBezTo>
                    <a:pt x="1944" y="219"/>
                    <a:pt x="1936" y="218"/>
                    <a:pt x="1929" y="218"/>
                  </a:cubicBezTo>
                  <a:close/>
                  <a:moveTo>
                    <a:pt x="1957" y="221"/>
                  </a:moveTo>
                  <a:cubicBezTo>
                    <a:pt x="1962" y="220"/>
                    <a:pt x="1970" y="221"/>
                    <a:pt x="1972" y="218"/>
                  </a:cubicBezTo>
                  <a:cubicBezTo>
                    <a:pt x="1966" y="219"/>
                    <a:pt x="1955" y="216"/>
                    <a:pt x="1952" y="220"/>
                  </a:cubicBezTo>
                  <a:cubicBezTo>
                    <a:pt x="1954" y="220"/>
                    <a:pt x="1957" y="220"/>
                    <a:pt x="1957" y="221"/>
                  </a:cubicBezTo>
                  <a:close/>
                  <a:moveTo>
                    <a:pt x="1985" y="218"/>
                  </a:moveTo>
                  <a:cubicBezTo>
                    <a:pt x="1984" y="218"/>
                    <a:pt x="1983" y="218"/>
                    <a:pt x="1982" y="218"/>
                  </a:cubicBezTo>
                  <a:cubicBezTo>
                    <a:pt x="1973" y="218"/>
                    <a:pt x="1985" y="223"/>
                    <a:pt x="1985" y="218"/>
                  </a:cubicBezTo>
                  <a:close/>
                  <a:moveTo>
                    <a:pt x="2028" y="220"/>
                  </a:moveTo>
                  <a:cubicBezTo>
                    <a:pt x="2029" y="216"/>
                    <a:pt x="2037" y="219"/>
                    <a:pt x="2041" y="218"/>
                  </a:cubicBezTo>
                  <a:cubicBezTo>
                    <a:pt x="2040" y="222"/>
                    <a:pt x="2032" y="219"/>
                    <a:pt x="2028" y="220"/>
                  </a:cubicBezTo>
                  <a:close/>
                  <a:moveTo>
                    <a:pt x="2071" y="218"/>
                  </a:moveTo>
                  <a:cubicBezTo>
                    <a:pt x="2070" y="218"/>
                    <a:pt x="2068" y="218"/>
                    <a:pt x="2067" y="218"/>
                  </a:cubicBezTo>
                  <a:cubicBezTo>
                    <a:pt x="2058" y="218"/>
                    <a:pt x="2071" y="223"/>
                    <a:pt x="2071" y="218"/>
                  </a:cubicBezTo>
                  <a:close/>
                  <a:moveTo>
                    <a:pt x="1892" y="242"/>
                  </a:moveTo>
                  <a:cubicBezTo>
                    <a:pt x="1891" y="246"/>
                    <a:pt x="1886" y="245"/>
                    <a:pt x="1882" y="245"/>
                  </a:cubicBezTo>
                  <a:cubicBezTo>
                    <a:pt x="1884" y="241"/>
                    <a:pt x="1885" y="244"/>
                    <a:pt x="1892" y="242"/>
                  </a:cubicBezTo>
                  <a:close/>
                  <a:moveTo>
                    <a:pt x="132" y="248"/>
                  </a:moveTo>
                  <a:cubicBezTo>
                    <a:pt x="122" y="248"/>
                    <a:pt x="113" y="245"/>
                    <a:pt x="107" y="250"/>
                  </a:cubicBezTo>
                  <a:cubicBezTo>
                    <a:pt x="110" y="254"/>
                    <a:pt x="115" y="250"/>
                    <a:pt x="120" y="250"/>
                  </a:cubicBezTo>
                  <a:cubicBezTo>
                    <a:pt x="127" y="250"/>
                    <a:pt x="135" y="252"/>
                    <a:pt x="138" y="248"/>
                  </a:cubicBezTo>
                  <a:cubicBezTo>
                    <a:pt x="134" y="248"/>
                    <a:pt x="134" y="243"/>
                    <a:pt x="130" y="244"/>
                  </a:cubicBezTo>
                  <a:cubicBezTo>
                    <a:pt x="130" y="246"/>
                    <a:pt x="131" y="247"/>
                    <a:pt x="132" y="248"/>
                  </a:cubicBezTo>
                  <a:close/>
                  <a:moveTo>
                    <a:pt x="1926" y="253"/>
                  </a:moveTo>
                  <a:cubicBezTo>
                    <a:pt x="1923" y="256"/>
                    <a:pt x="1919" y="253"/>
                    <a:pt x="1916" y="253"/>
                  </a:cubicBezTo>
                  <a:cubicBezTo>
                    <a:pt x="1913" y="253"/>
                    <a:pt x="1910" y="253"/>
                    <a:pt x="1908" y="253"/>
                  </a:cubicBezTo>
                  <a:cubicBezTo>
                    <a:pt x="1903" y="251"/>
                    <a:pt x="1924" y="251"/>
                    <a:pt x="1926" y="253"/>
                  </a:cubicBezTo>
                  <a:close/>
                  <a:moveTo>
                    <a:pt x="1933" y="252"/>
                  </a:moveTo>
                  <a:cubicBezTo>
                    <a:pt x="1932" y="254"/>
                    <a:pt x="1930" y="255"/>
                    <a:pt x="1927" y="255"/>
                  </a:cubicBezTo>
                  <a:cubicBezTo>
                    <a:pt x="1927" y="251"/>
                    <a:pt x="1930" y="252"/>
                    <a:pt x="1933" y="252"/>
                  </a:cubicBezTo>
                  <a:close/>
                  <a:moveTo>
                    <a:pt x="1820" y="256"/>
                  </a:moveTo>
                  <a:cubicBezTo>
                    <a:pt x="1822" y="256"/>
                    <a:pt x="1823" y="256"/>
                    <a:pt x="1824" y="256"/>
                  </a:cubicBezTo>
                  <a:cubicBezTo>
                    <a:pt x="1824" y="255"/>
                    <a:pt x="1824" y="254"/>
                    <a:pt x="1824" y="253"/>
                  </a:cubicBezTo>
                  <a:cubicBezTo>
                    <a:pt x="1823" y="253"/>
                    <a:pt x="1822" y="253"/>
                    <a:pt x="1821" y="253"/>
                  </a:cubicBezTo>
                  <a:cubicBezTo>
                    <a:pt x="1821" y="254"/>
                    <a:pt x="1820" y="255"/>
                    <a:pt x="1820" y="256"/>
                  </a:cubicBezTo>
                  <a:close/>
                  <a:moveTo>
                    <a:pt x="1862" y="258"/>
                  </a:moveTo>
                  <a:cubicBezTo>
                    <a:pt x="1867" y="256"/>
                    <a:pt x="1864" y="261"/>
                    <a:pt x="1865" y="264"/>
                  </a:cubicBezTo>
                  <a:cubicBezTo>
                    <a:pt x="1862" y="264"/>
                    <a:pt x="1861" y="262"/>
                    <a:pt x="1862" y="258"/>
                  </a:cubicBezTo>
                  <a:close/>
                  <a:moveTo>
                    <a:pt x="1965" y="264"/>
                  </a:moveTo>
                  <a:cubicBezTo>
                    <a:pt x="1966" y="260"/>
                    <a:pt x="1968" y="266"/>
                    <a:pt x="1971" y="264"/>
                  </a:cubicBezTo>
                  <a:cubicBezTo>
                    <a:pt x="1971" y="268"/>
                    <a:pt x="1966" y="265"/>
                    <a:pt x="1965" y="264"/>
                  </a:cubicBezTo>
                  <a:close/>
                  <a:moveTo>
                    <a:pt x="1848" y="266"/>
                  </a:moveTo>
                  <a:cubicBezTo>
                    <a:pt x="1846" y="270"/>
                    <a:pt x="1838" y="269"/>
                    <a:pt x="1832" y="269"/>
                  </a:cubicBezTo>
                  <a:cubicBezTo>
                    <a:pt x="1834" y="265"/>
                    <a:pt x="1842" y="266"/>
                    <a:pt x="1848" y="266"/>
                  </a:cubicBezTo>
                  <a:close/>
                  <a:moveTo>
                    <a:pt x="1794" y="271"/>
                  </a:moveTo>
                  <a:cubicBezTo>
                    <a:pt x="1797" y="267"/>
                    <a:pt x="1807" y="270"/>
                    <a:pt x="1813" y="269"/>
                  </a:cubicBezTo>
                  <a:cubicBezTo>
                    <a:pt x="1810" y="273"/>
                    <a:pt x="1800" y="270"/>
                    <a:pt x="1794" y="271"/>
                  </a:cubicBezTo>
                  <a:close/>
                  <a:moveTo>
                    <a:pt x="1857" y="286"/>
                  </a:moveTo>
                  <a:cubicBezTo>
                    <a:pt x="1860" y="286"/>
                    <a:pt x="1863" y="287"/>
                    <a:pt x="1864" y="285"/>
                  </a:cubicBezTo>
                  <a:cubicBezTo>
                    <a:pt x="1855" y="284"/>
                    <a:pt x="1868" y="283"/>
                    <a:pt x="1869" y="282"/>
                  </a:cubicBezTo>
                  <a:cubicBezTo>
                    <a:pt x="1866" y="286"/>
                    <a:pt x="1876" y="286"/>
                    <a:pt x="1875" y="283"/>
                  </a:cubicBezTo>
                  <a:cubicBezTo>
                    <a:pt x="1873" y="283"/>
                    <a:pt x="1871" y="284"/>
                    <a:pt x="1871" y="282"/>
                  </a:cubicBezTo>
                  <a:cubicBezTo>
                    <a:pt x="1872" y="281"/>
                    <a:pt x="1874" y="282"/>
                    <a:pt x="1874" y="280"/>
                  </a:cubicBezTo>
                  <a:cubicBezTo>
                    <a:pt x="1868" y="280"/>
                    <a:pt x="1863" y="280"/>
                    <a:pt x="1857" y="280"/>
                  </a:cubicBezTo>
                  <a:cubicBezTo>
                    <a:pt x="1857" y="282"/>
                    <a:pt x="1857" y="284"/>
                    <a:pt x="1857" y="286"/>
                  </a:cubicBezTo>
                  <a:close/>
                  <a:moveTo>
                    <a:pt x="1951" y="282"/>
                  </a:moveTo>
                  <a:cubicBezTo>
                    <a:pt x="1949" y="282"/>
                    <a:pt x="1948" y="282"/>
                    <a:pt x="1946" y="282"/>
                  </a:cubicBezTo>
                  <a:cubicBezTo>
                    <a:pt x="1945" y="282"/>
                    <a:pt x="1943" y="282"/>
                    <a:pt x="1943" y="283"/>
                  </a:cubicBezTo>
                  <a:cubicBezTo>
                    <a:pt x="1945" y="282"/>
                    <a:pt x="1951" y="285"/>
                    <a:pt x="1951" y="282"/>
                  </a:cubicBezTo>
                  <a:close/>
                  <a:moveTo>
                    <a:pt x="1879" y="285"/>
                  </a:moveTo>
                  <a:cubicBezTo>
                    <a:pt x="1886" y="286"/>
                    <a:pt x="1877" y="294"/>
                    <a:pt x="1879" y="285"/>
                  </a:cubicBezTo>
                  <a:close/>
                  <a:moveTo>
                    <a:pt x="1862" y="291"/>
                  </a:moveTo>
                  <a:cubicBezTo>
                    <a:pt x="1865" y="290"/>
                    <a:pt x="1872" y="293"/>
                    <a:pt x="1872" y="290"/>
                  </a:cubicBezTo>
                  <a:cubicBezTo>
                    <a:pt x="1867" y="291"/>
                    <a:pt x="1868" y="287"/>
                    <a:pt x="1865" y="286"/>
                  </a:cubicBezTo>
                  <a:cubicBezTo>
                    <a:pt x="1865" y="289"/>
                    <a:pt x="1863" y="289"/>
                    <a:pt x="1862" y="291"/>
                  </a:cubicBezTo>
                  <a:close/>
                  <a:moveTo>
                    <a:pt x="115" y="288"/>
                  </a:moveTo>
                  <a:cubicBezTo>
                    <a:pt x="114" y="290"/>
                    <a:pt x="112" y="291"/>
                    <a:pt x="109" y="291"/>
                  </a:cubicBezTo>
                  <a:cubicBezTo>
                    <a:pt x="109" y="288"/>
                    <a:pt x="112" y="288"/>
                    <a:pt x="115" y="288"/>
                  </a:cubicBezTo>
                  <a:close/>
                  <a:moveTo>
                    <a:pt x="1937" y="294"/>
                  </a:moveTo>
                  <a:cubicBezTo>
                    <a:pt x="1938" y="299"/>
                    <a:pt x="1930" y="293"/>
                    <a:pt x="1931" y="298"/>
                  </a:cubicBezTo>
                  <a:cubicBezTo>
                    <a:pt x="1925" y="295"/>
                    <a:pt x="1934" y="293"/>
                    <a:pt x="1937" y="294"/>
                  </a:cubicBezTo>
                  <a:close/>
                  <a:moveTo>
                    <a:pt x="1888" y="299"/>
                  </a:moveTo>
                  <a:cubicBezTo>
                    <a:pt x="1886" y="299"/>
                    <a:pt x="1885" y="299"/>
                    <a:pt x="1883" y="299"/>
                  </a:cubicBezTo>
                  <a:cubicBezTo>
                    <a:pt x="1873" y="299"/>
                    <a:pt x="1888" y="303"/>
                    <a:pt x="1888" y="299"/>
                  </a:cubicBezTo>
                  <a:close/>
                  <a:moveTo>
                    <a:pt x="123" y="313"/>
                  </a:moveTo>
                  <a:cubicBezTo>
                    <a:pt x="129" y="314"/>
                    <a:pt x="119" y="319"/>
                    <a:pt x="125" y="320"/>
                  </a:cubicBezTo>
                  <a:cubicBezTo>
                    <a:pt x="122" y="326"/>
                    <a:pt x="120" y="314"/>
                    <a:pt x="123" y="313"/>
                  </a:cubicBezTo>
                  <a:close/>
                  <a:moveTo>
                    <a:pt x="1794" y="315"/>
                  </a:moveTo>
                  <a:cubicBezTo>
                    <a:pt x="1797" y="315"/>
                    <a:pt x="1797" y="317"/>
                    <a:pt x="1799" y="317"/>
                  </a:cubicBezTo>
                  <a:cubicBezTo>
                    <a:pt x="1799" y="320"/>
                    <a:pt x="1791" y="319"/>
                    <a:pt x="1794" y="315"/>
                  </a:cubicBezTo>
                  <a:close/>
                  <a:moveTo>
                    <a:pt x="1780" y="325"/>
                  </a:moveTo>
                  <a:cubicBezTo>
                    <a:pt x="1780" y="326"/>
                    <a:pt x="1778" y="328"/>
                    <a:pt x="1775" y="328"/>
                  </a:cubicBezTo>
                  <a:cubicBezTo>
                    <a:pt x="1775" y="324"/>
                    <a:pt x="1778" y="325"/>
                    <a:pt x="1780" y="325"/>
                  </a:cubicBezTo>
                  <a:close/>
                  <a:moveTo>
                    <a:pt x="1803" y="325"/>
                  </a:moveTo>
                  <a:cubicBezTo>
                    <a:pt x="1799" y="325"/>
                    <a:pt x="1791" y="322"/>
                    <a:pt x="1792" y="328"/>
                  </a:cubicBezTo>
                  <a:cubicBezTo>
                    <a:pt x="1796" y="327"/>
                    <a:pt x="1801" y="326"/>
                    <a:pt x="1807" y="326"/>
                  </a:cubicBezTo>
                  <a:cubicBezTo>
                    <a:pt x="1810" y="326"/>
                    <a:pt x="1815" y="329"/>
                    <a:pt x="1816" y="325"/>
                  </a:cubicBezTo>
                  <a:cubicBezTo>
                    <a:pt x="1813" y="325"/>
                    <a:pt x="1808" y="324"/>
                    <a:pt x="1803" y="325"/>
                  </a:cubicBezTo>
                  <a:close/>
                  <a:moveTo>
                    <a:pt x="1769" y="331"/>
                  </a:moveTo>
                  <a:cubicBezTo>
                    <a:pt x="1767" y="331"/>
                    <a:pt x="1765" y="331"/>
                    <a:pt x="1764" y="331"/>
                  </a:cubicBezTo>
                  <a:cubicBezTo>
                    <a:pt x="1762" y="331"/>
                    <a:pt x="1759" y="331"/>
                    <a:pt x="1759" y="332"/>
                  </a:cubicBezTo>
                  <a:cubicBezTo>
                    <a:pt x="1762" y="332"/>
                    <a:pt x="1768" y="334"/>
                    <a:pt x="1769" y="331"/>
                  </a:cubicBezTo>
                  <a:close/>
                  <a:moveTo>
                    <a:pt x="139" y="339"/>
                  </a:moveTo>
                  <a:cubicBezTo>
                    <a:pt x="144" y="333"/>
                    <a:pt x="145" y="344"/>
                    <a:pt x="139" y="339"/>
                  </a:cubicBezTo>
                  <a:close/>
                  <a:moveTo>
                    <a:pt x="2069" y="393"/>
                  </a:moveTo>
                  <a:cubicBezTo>
                    <a:pt x="2070" y="389"/>
                    <a:pt x="2077" y="392"/>
                    <a:pt x="2081" y="391"/>
                  </a:cubicBezTo>
                  <a:cubicBezTo>
                    <a:pt x="2080" y="395"/>
                    <a:pt x="2073" y="392"/>
                    <a:pt x="2069" y="393"/>
                  </a:cubicBezTo>
                  <a:close/>
                  <a:moveTo>
                    <a:pt x="2092" y="391"/>
                  </a:moveTo>
                  <a:cubicBezTo>
                    <a:pt x="2091" y="391"/>
                    <a:pt x="2090" y="391"/>
                    <a:pt x="2089" y="391"/>
                  </a:cubicBezTo>
                  <a:cubicBezTo>
                    <a:pt x="2080" y="391"/>
                    <a:pt x="2092" y="396"/>
                    <a:pt x="2092" y="391"/>
                  </a:cubicBezTo>
                  <a:close/>
                  <a:moveTo>
                    <a:pt x="2011" y="409"/>
                  </a:moveTo>
                  <a:cubicBezTo>
                    <a:pt x="2011" y="409"/>
                    <a:pt x="2011" y="406"/>
                    <a:pt x="2010" y="407"/>
                  </a:cubicBezTo>
                  <a:cubicBezTo>
                    <a:pt x="2011" y="411"/>
                    <a:pt x="1996" y="407"/>
                    <a:pt x="2001" y="410"/>
                  </a:cubicBezTo>
                  <a:cubicBezTo>
                    <a:pt x="2007" y="410"/>
                    <a:pt x="2012" y="410"/>
                    <a:pt x="2018" y="410"/>
                  </a:cubicBezTo>
                  <a:cubicBezTo>
                    <a:pt x="2019" y="404"/>
                    <a:pt x="2014" y="409"/>
                    <a:pt x="2011" y="409"/>
                  </a:cubicBezTo>
                  <a:close/>
                  <a:moveTo>
                    <a:pt x="2096" y="407"/>
                  </a:moveTo>
                  <a:cubicBezTo>
                    <a:pt x="2078" y="408"/>
                    <a:pt x="2105" y="410"/>
                    <a:pt x="2104" y="407"/>
                  </a:cubicBezTo>
                  <a:cubicBezTo>
                    <a:pt x="2102" y="407"/>
                    <a:pt x="2099" y="407"/>
                    <a:pt x="2096" y="407"/>
                  </a:cubicBezTo>
                  <a:close/>
                  <a:moveTo>
                    <a:pt x="2114" y="407"/>
                  </a:moveTo>
                  <a:cubicBezTo>
                    <a:pt x="2113" y="407"/>
                    <a:pt x="2112" y="407"/>
                    <a:pt x="2111" y="407"/>
                  </a:cubicBezTo>
                  <a:cubicBezTo>
                    <a:pt x="2102" y="407"/>
                    <a:pt x="2114" y="411"/>
                    <a:pt x="2114" y="407"/>
                  </a:cubicBezTo>
                  <a:close/>
                  <a:moveTo>
                    <a:pt x="1997" y="409"/>
                  </a:moveTo>
                  <a:cubicBezTo>
                    <a:pt x="1996" y="412"/>
                    <a:pt x="1992" y="412"/>
                    <a:pt x="1988" y="412"/>
                  </a:cubicBezTo>
                  <a:cubicBezTo>
                    <a:pt x="1989" y="408"/>
                    <a:pt x="1993" y="408"/>
                    <a:pt x="1997" y="409"/>
                  </a:cubicBezTo>
                  <a:close/>
                  <a:moveTo>
                    <a:pt x="1952" y="420"/>
                  </a:moveTo>
                  <a:cubicBezTo>
                    <a:pt x="1950" y="420"/>
                    <a:pt x="1949" y="420"/>
                    <a:pt x="1947" y="420"/>
                  </a:cubicBezTo>
                  <a:cubicBezTo>
                    <a:pt x="1946" y="420"/>
                    <a:pt x="1944" y="420"/>
                    <a:pt x="1944" y="421"/>
                  </a:cubicBezTo>
                  <a:cubicBezTo>
                    <a:pt x="1946" y="420"/>
                    <a:pt x="1952" y="423"/>
                    <a:pt x="1952" y="420"/>
                  </a:cubicBezTo>
                  <a:close/>
                  <a:moveTo>
                    <a:pt x="1978" y="426"/>
                  </a:moveTo>
                  <a:cubicBezTo>
                    <a:pt x="1975" y="429"/>
                    <a:pt x="1971" y="429"/>
                    <a:pt x="1970" y="428"/>
                  </a:cubicBezTo>
                  <a:cubicBezTo>
                    <a:pt x="1969" y="427"/>
                    <a:pt x="1976" y="423"/>
                    <a:pt x="1978" y="426"/>
                  </a:cubicBezTo>
                  <a:close/>
                  <a:moveTo>
                    <a:pt x="182" y="437"/>
                  </a:moveTo>
                  <a:cubicBezTo>
                    <a:pt x="185" y="437"/>
                    <a:pt x="188" y="435"/>
                    <a:pt x="191" y="434"/>
                  </a:cubicBezTo>
                  <a:cubicBezTo>
                    <a:pt x="194" y="433"/>
                    <a:pt x="197" y="435"/>
                    <a:pt x="198" y="432"/>
                  </a:cubicBezTo>
                  <a:cubicBezTo>
                    <a:pt x="193" y="430"/>
                    <a:pt x="179" y="429"/>
                    <a:pt x="182" y="437"/>
                  </a:cubicBezTo>
                  <a:close/>
                  <a:moveTo>
                    <a:pt x="203" y="442"/>
                  </a:moveTo>
                  <a:cubicBezTo>
                    <a:pt x="205" y="442"/>
                    <a:pt x="206" y="442"/>
                    <a:pt x="208" y="442"/>
                  </a:cubicBezTo>
                  <a:cubicBezTo>
                    <a:pt x="208" y="440"/>
                    <a:pt x="208" y="437"/>
                    <a:pt x="206" y="437"/>
                  </a:cubicBezTo>
                  <a:cubicBezTo>
                    <a:pt x="206" y="439"/>
                    <a:pt x="203" y="440"/>
                    <a:pt x="203" y="442"/>
                  </a:cubicBezTo>
                  <a:close/>
                  <a:moveTo>
                    <a:pt x="2145" y="437"/>
                  </a:moveTo>
                  <a:cubicBezTo>
                    <a:pt x="2145" y="441"/>
                    <a:pt x="2141" y="441"/>
                    <a:pt x="2137" y="440"/>
                  </a:cubicBezTo>
                  <a:cubicBezTo>
                    <a:pt x="2139" y="438"/>
                    <a:pt x="2142" y="438"/>
                    <a:pt x="2145" y="437"/>
                  </a:cubicBezTo>
                  <a:close/>
                  <a:moveTo>
                    <a:pt x="151" y="440"/>
                  </a:moveTo>
                  <a:cubicBezTo>
                    <a:pt x="150" y="443"/>
                    <a:pt x="147" y="442"/>
                    <a:pt x="146" y="443"/>
                  </a:cubicBezTo>
                  <a:cubicBezTo>
                    <a:pt x="143" y="444"/>
                    <a:pt x="135" y="441"/>
                    <a:pt x="135" y="445"/>
                  </a:cubicBezTo>
                  <a:cubicBezTo>
                    <a:pt x="145" y="446"/>
                    <a:pt x="150" y="443"/>
                    <a:pt x="159" y="443"/>
                  </a:cubicBezTo>
                  <a:cubicBezTo>
                    <a:pt x="160" y="438"/>
                    <a:pt x="154" y="441"/>
                    <a:pt x="151" y="440"/>
                  </a:cubicBezTo>
                  <a:close/>
                  <a:moveTo>
                    <a:pt x="167" y="440"/>
                  </a:moveTo>
                  <a:cubicBezTo>
                    <a:pt x="166" y="440"/>
                    <a:pt x="165" y="440"/>
                    <a:pt x="164" y="440"/>
                  </a:cubicBezTo>
                  <a:cubicBezTo>
                    <a:pt x="155" y="440"/>
                    <a:pt x="168" y="445"/>
                    <a:pt x="167" y="440"/>
                  </a:cubicBezTo>
                  <a:close/>
                  <a:moveTo>
                    <a:pt x="324" y="450"/>
                  </a:moveTo>
                  <a:cubicBezTo>
                    <a:pt x="324" y="450"/>
                    <a:pt x="323" y="449"/>
                    <a:pt x="322" y="448"/>
                  </a:cubicBezTo>
                  <a:cubicBezTo>
                    <a:pt x="319" y="438"/>
                    <a:pt x="322" y="446"/>
                    <a:pt x="325" y="442"/>
                  </a:cubicBezTo>
                  <a:cubicBezTo>
                    <a:pt x="319" y="437"/>
                    <a:pt x="318" y="445"/>
                    <a:pt x="312" y="445"/>
                  </a:cubicBezTo>
                  <a:cubicBezTo>
                    <a:pt x="314" y="450"/>
                    <a:pt x="310" y="449"/>
                    <a:pt x="311" y="453"/>
                  </a:cubicBezTo>
                  <a:cubicBezTo>
                    <a:pt x="317" y="453"/>
                    <a:pt x="313" y="445"/>
                    <a:pt x="319" y="445"/>
                  </a:cubicBezTo>
                  <a:cubicBezTo>
                    <a:pt x="319" y="449"/>
                    <a:pt x="319" y="451"/>
                    <a:pt x="321" y="453"/>
                  </a:cubicBezTo>
                  <a:cubicBezTo>
                    <a:pt x="315" y="451"/>
                    <a:pt x="320" y="458"/>
                    <a:pt x="314" y="456"/>
                  </a:cubicBezTo>
                  <a:cubicBezTo>
                    <a:pt x="314" y="458"/>
                    <a:pt x="315" y="460"/>
                    <a:pt x="316" y="461"/>
                  </a:cubicBezTo>
                  <a:cubicBezTo>
                    <a:pt x="313" y="460"/>
                    <a:pt x="316" y="473"/>
                    <a:pt x="317" y="467"/>
                  </a:cubicBezTo>
                  <a:cubicBezTo>
                    <a:pt x="315" y="461"/>
                    <a:pt x="321" y="462"/>
                    <a:pt x="319" y="456"/>
                  </a:cubicBezTo>
                  <a:cubicBezTo>
                    <a:pt x="321" y="456"/>
                    <a:pt x="324" y="456"/>
                    <a:pt x="324" y="455"/>
                  </a:cubicBezTo>
                  <a:cubicBezTo>
                    <a:pt x="321" y="454"/>
                    <a:pt x="324" y="451"/>
                    <a:pt x="324" y="450"/>
                  </a:cubicBezTo>
                  <a:close/>
                  <a:moveTo>
                    <a:pt x="2042" y="443"/>
                  </a:moveTo>
                  <a:cubicBezTo>
                    <a:pt x="2042" y="441"/>
                    <a:pt x="2038" y="442"/>
                    <a:pt x="2036" y="442"/>
                  </a:cubicBezTo>
                  <a:cubicBezTo>
                    <a:pt x="2032" y="441"/>
                    <a:pt x="2026" y="439"/>
                    <a:pt x="2023" y="443"/>
                  </a:cubicBezTo>
                  <a:cubicBezTo>
                    <a:pt x="2029" y="443"/>
                    <a:pt x="2036" y="443"/>
                    <a:pt x="2042" y="443"/>
                  </a:cubicBezTo>
                  <a:close/>
                  <a:moveTo>
                    <a:pt x="2051" y="442"/>
                  </a:moveTo>
                  <a:cubicBezTo>
                    <a:pt x="2047" y="447"/>
                    <a:pt x="2044" y="436"/>
                    <a:pt x="2051" y="442"/>
                  </a:cubicBezTo>
                  <a:close/>
                  <a:moveTo>
                    <a:pt x="2127" y="442"/>
                  </a:moveTo>
                  <a:cubicBezTo>
                    <a:pt x="2130" y="442"/>
                    <a:pt x="2131" y="440"/>
                    <a:pt x="2127" y="440"/>
                  </a:cubicBezTo>
                  <a:cubicBezTo>
                    <a:pt x="2122" y="440"/>
                    <a:pt x="2116" y="440"/>
                    <a:pt x="2111" y="440"/>
                  </a:cubicBezTo>
                  <a:cubicBezTo>
                    <a:pt x="2111" y="443"/>
                    <a:pt x="2106" y="441"/>
                    <a:pt x="2106" y="443"/>
                  </a:cubicBezTo>
                  <a:cubicBezTo>
                    <a:pt x="2115" y="444"/>
                    <a:pt x="2118" y="441"/>
                    <a:pt x="2127" y="442"/>
                  </a:cubicBezTo>
                  <a:close/>
                  <a:moveTo>
                    <a:pt x="275" y="442"/>
                  </a:moveTo>
                  <a:cubicBezTo>
                    <a:pt x="274" y="442"/>
                    <a:pt x="273" y="442"/>
                    <a:pt x="271" y="442"/>
                  </a:cubicBezTo>
                  <a:cubicBezTo>
                    <a:pt x="263" y="441"/>
                    <a:pt x="275" y="446"/>
                    <a:pt x="275" y="442"/>
                  </a:cubicBezTo>
                  <a:close/>
                  <a:moveTo>
                    <a:pt x="296" y="447"/>
                  </a:moveTo>
                  <a:cubicBezTo>
                    <a:pt x="297" y="444"/>
                    <a:pt x="298" y="448"/>
                    <a:pt x="298" y="450"/>
                  </a:cubicBezTo>
                  <a:cubicBezTo>
                    <a:pt x="297" y="453"/>
                    <a:pt x="296" y="449"/>
                    <a:pt x="296" y="447"/>
                  </a:cubicBezTo>
                  <a:close/>
                  <a:moveTo>
                    <a:pt x="334" y="447"/>
                  </a:moveTo>
                  <a:cubicBezTo>
                    <a:pt x="336" y="441"/>
                    <a:pt x="338" y="449"/>
                    <a:pt x="337" y="450"/>
                  </a:cubicBezTo>
                  <a:cubicBezTo>
                    <a:pt x="336" y="450"/>
                    <a:pt x="335" y="446"/>
                    <a:pt x="334" y="447"/>
                  </a:cubicBezTo>
                  <a:close/>
                  <a:moveTo>
                    <a:pt x="233" y="456"/>
                  </a:moveTo>
                  <a:cubicBezTo>
                    <a:pt x="237" y="450"/>
                    <a:pt x="244" y="460"/>
                    <a:pt x="233" y="456"/>
                  </a:cubicBezTo>
                  <a:close/>
                  <a:moveTo>
                    <a:pt x="290" y="458"/>
                  </a:moveTo>
                  <a:cubicBezTo>
                    <a:pt x="291" y="458"/>
                    <a:pt x="292" y="458"/>
                    <a:pt x="293" y="458"/>
                  </a:cubicBezTo>
                  <a:cubicBezTo>
                    <a:pt x="293" y="457"/>
                    <a:pt x="293" y="456"/>
                    <a:pt x="293" y="455"/>
                  </a:cubicBezTo>
                  <a:cubicBezTo>
                    <a:pt x="292" y="455"/>
                    <a:pt x="291" y="455"/>
                    <a:pt x="290" y="455"/>
                  </a:cubicBezTo>
                  <a:cubicBezTo>
                    <a:pt x="290" y="456"/>
                    <a:pt x="290" y="457"/>
                    <a:pt x="290" y="458"/>
                  </a:cubicBezTo>
                  <a:close/>
                  <a:moveTo>
                    <a:pt x="2153" y="458"/>
                  </a:moveTo>
                  <a:cubicBezTo>
                    <a:pt x="2151" y="458"/>
                    <a:pt x="2150" y="458"/>
                    <a:pt x="2149" y="458"/>
                  </a:cubicBezTo>
                  <a:cubicBezTo>
                    <a:pt x="2140" y="457"/>
                    <a:pt x="2153" y="462"/>
                    <a:pt x="2153" y="458"/>
                  </a:cubicBezTo>
                  <a:close/>
                  <a:moveTo>
                    <a:pt x="189" y="461"/>
                  </a:moveTo>
                  <a:cubicBezTo>
                    <a:pt x="188" y="464"/>
                    <a:pt x="184" y="464"/>
                    <a:pt x="180" y="464"/>
                  </a:cubicBezTo>
                  <a:cubicBezTo>
                    <a:pt x="181" y="462"/>
                    <a:pt x="185" y="461"/>
                    <a:pt x="189" y="461"/>
                  </a:cubicBezTo>
                  <a:close/>
                  <a:moveTo>
                    <a:pt x="2120" y="462"/>
                  </a:moveTo>
                  <a:cubicBezTo>
                    <a:pt x="2117" y="463"/>
                    <a:pt x="2114" y="462"/>
                    <a:pt x="2113" y="464"/>
                  </a:cubicBezTo>
                  <a:cubicBezTo>
                    <a:pt x="2120" y="464"/>
                    <a:pt x="2130" y="466"/>
                    <a:pt x="2133" y="461"/>
                  </a:cubicBezTo>
                  <a:cubicBezTo>
                    <a:pt x="2128" y="460"/>
                    <a:pt x="2123" y="462"/>
                    <a:pt x="2120" y="462"/>
                  </a:cubicBezTo>
                  <a:close/>
                  <a:moveTo>
                    <a:pt x="281" y="470"/>
                  </a:moveTo>
                  <a:cubicBezTo>
                    <a:pt x="282" y="467"/>
                    <a:pt x="291" y="470"/>
                    <a:pt x="295" y="469"/>
                  </a:cubicBezTo>
                  <a:cubicBezTo>
                    <a:pt x="293" y="474"/>
                    <a:pt x="286" y="473"/>
                    <a:pt x="281" y="470"/>
                  </a:cubicBezTo>
                  <a:close/>
                  <a:moveTo>
                    <a:pt x="353" y="477"/>
                  </a:moveTo>
                  <a:cubicBezTo>
                    <a:pt x="346" y="476"/>
                    <a:pt x="353" y="468"/>
                    <a:pt x="356" y="472"/>
                  </a:cubicBezTo>
                  <a:cubicBezTo>
                    <a:pt x="355" y="474"/>
                    <a:pt x="353" y="474"/>
                    <a:pt x="353" y="477"/>
                  </a:cubicBezTo>
                  <a:close/>
                  <a:moveTo>
                    <a:pt x="166" y="486"/>
                  </a:moveTo>
                  <a:cubicBezTo>
                    <a:pt x="165" y="489"/>
                    <a:pt x="163" y="492"/>
                    <a:pt x="160" y="489"/>
                  </a:cubicBezTo>
                  <a:cubicBezTo>
                    <a:pt x="161" y="487"/>
                    <a:pt x="163" y="486"/>
                    <a:pt x="166" y="486"/>
                  </a:cubicBezTo>
                  <a:close/>
                  <a:moveTo>
                    <a:pt x="168" y="488"/>
                  </a:moveTo>
                  <a:cubicBezTo>
                    <a:pt x="167" y="485"/>
                    <a:pt x="177" y="485"/>
                    <a:pt x="174" y="489"/>
                  </a:cubicBezTo>
                  <a:cubicBezTo>
                    <a:pt x="173" y="488"/>
                    <a:pt x="171" y="488"/>
                    <a:pt x="168" y="488"/>
                  </a:cubicBezTo>
                  <a:close/>
                  <a:moveTo>
                    <a:pt x="145" y="489"/>
                  </a:moveTo>
                  <a:cubicBezTo>
                    <a:pt x="145" y="486"/>
                    <a:pt x="150" y="489"/>
                    <a:pt x="151" y="489"/>
                  </a:cubicBezTo>
                  <a:cubicBezTo>
                    <a:pt x="151" y="494"/>
                    <a:pt x="148" y="488"/>
                    <a:pt x="145" y="489"/>
                  </a:cubicBezTo>
                  <a:close/>
                  <a:moveTo>
                    <a:pt x="2146" y="494"/>
                  </a:moveTo>
                  <a:cubicBezTo>
                    <a:pt x="2150" y="494"/>
                    <a:pt x="2157" y="496"/>
                    <a:pt x="2156" y="491"/>
                  </a:cubicBezTo>
                  <a:cubicBezTo>
                    <a:pt x="2149" y="491"/>
                    <a:pt x="2141" y="495"/>
                    <a:pt x="2136" y="491"/>
                  </a:cubicBezTo>
                  <a:cubicBezTo>
                    <a:pt x="2134" y="496"/>
                    <a:pt x="2142" y="494"/>
                    <a:pt x="2146" y="494"/>
                  </a:cubicBezTo>
                  <a:close/>
                  <a:moveTo>
                    <a:pt x="2107" y="494"/>
                  </a:moveTo>
                  <a:cubicBezTo>
                    <a:pt x="2107" y="494"/>
                    <a:pt x="2106" y="492"/>
                    <a:pt x="2105" y="493"/>
                  </a:cubicBezTo>
                  <a:cubicBezTo>
                    <a:pt x="2105" y="493"/>
                    <a:pt x="2104" y="496"/>
                    <a:pt x="2103" y="496"/>
                  </a:cubicBezTo>
                  <a:cubicBezTo>
                    <a:pt x="2108" y="494"/>
                    <a:pt x="2119" y="499"/>
                    <a:pt x="2118" y="493"/>
                  </a:cubicBezTo>
                  <a:cubicBezTo>
                    <a:pt x="2113" y="492"/>
                    <a:pt x="2110" y="493"/>
                    <a:pt x="2107" y="494"/>
                  </a:cubicBezTo>
                  <a:close/>
                  <a:moveTo>
                    <a:pt x="2123" y="494"/>
                  </a:moveTo>
                  <a:cubicBezTo>
                    <a:pt x="2124" y="491"/>
                    <a:pt x="2131" y="494"/>
                    <a:pt x="2135" y="493"/>
                  </a:cubicBezTo>
                  <a:cubicBezTo>
                    <a:pt x="2134" y="496"/>
                    <a:pt x="2126" y="493"/>
                    <a:pt x="2123" y="494"/>
                  </a:cubicBezTo>
                  <a:close/>
                  <a:moveTo>
                    <a:pt x="172" y="507"/>
                  </a:moveTo>
                  <a:cubicBezTo>
                    <a:pt x="168" y="507"/>
                    <a:pt x="166" y="507"/>
                    <a:pt x="164" y="505"/>
                  </a:cubicBezTo>
                  <a:cubicBezTo>
                    <a:pt x="165" y="502"/>
                    <a:pt x="172" y="500"/>
                    <a:pt x="172" y="507"/>
                  </a:cubicBezTo>
                  <a:close/>
                  <a:moveTo>
                    <a:pt x="138" y="508"/>
                  </a:moveTo>
                  <a:cubicBezTo>
                    <a:pt x="138" y="508"/>
                    <a:pt x="141" y="506"/>
                    <a:pt x="143" y="507"/>
                  </a:cubicBezTo>
                  <a:cubicBezTo>
                    <a:pt x="144" y="508"/>
                    <a:pt x="136" y="512"/>
                    <a:pt x="138" y="508"/>
                  </a:cubicBezTo>
                  <a:close/>
                  <a:moveTo>
                    <a:pt x="2084" y="524"/>
                  </a:moveTo>
                  <a:cubicBezTo>
                    <a:pt x="2082" y="523"/>
                    <a:pt x="2098" y="521"/>
                    <a:pt x="2092" y="524"/>
                  </a:cubicBezTo>
                  <a:cubicBezTo>
                    <a:pt x="2090" y="526"/>
                    <a:pt x="2090" y="525"/>
                    <a:pt x="2084" y="524"/>
                  </a:cubicBezTo>
                  <a:close/>
                  <a:moveTo>
                    <a:pt x="267" y="556"/>
                  </a:moveTo>
                  <a:cubicBezTo>
                    <a:pt x="270" y="557"/>
                    <a:pt x="267" y="559"/>
                    <a:pt x="267" y="561"/>
                  </a:cubicBezTo>
                  <a:cubicBezTo>
                    <a:pt x="264" y="560"/>
                    <a:pt x="266" y="558"/>
                    <a:pt x="267" y="556"/>
                  </a:cubicBezTo>
                  <a:close/>
                  <a:moveTo>
                    <a:pt x="139" y="570"/>
                  </a:moveTo>
                  <a:cubicBezTo>
                    <a:pt x="141" y="571"/>
                    <a:pt x="140" y="573"/>
                    <a:pt x="143" y="573"/>
                  </a:cubicBezTo>
                  <a:cubicBezTo>
                    <a:pt x="142" y="578"/>
                    <a:pt x="138" y="574"/>
                    <a:pt x="139" y="570"/>
                  </a:cubicBezTo>
                  <a:close/>
                  <a:moveTo>
                    <a:pt x="1973" y="573"/>
                  </a:moveTo>
                  <a:cubicBezTo>
                    <a:pt x="1972" y="573"/>
                    <a:pt x="1971" y="573"/>
                    <a:pt x="1970" y="573"/>
                  </a:cubicBezTo>
                  <a:cubicBezTo>
                    <a:pt x="1961" y="573"/>
                    <a:pt x="1973" y="578"/>
                    <a:pt x="1973" y="573"/>
                  </a:cubicBezTo>
                  <a:close/>
                  <a:moveTo>
                    <a:pt x="2072" y="578"/>
                  </a:moveTo>
                  <a:cubicBezTo>
                    <a:pt x="2071" y="581"/>
                    <a:pt x="2064" y="581"/>
                    <a:pt x="2059" y="581"/>
                  </a:cubicBezTo>
                  <a:cubicBezTo>
                    <a:pt x="2061" y="578"/>
                    <a:pt x="2066" y="578"/>
                    <a:pt x="2072" y="578"/>
                  </a:cubicBezTo>
                  <a:close/>
                  <a:moveTo>
                    <a:pt x="139" y="600"/>
                  </a:moveTo>
                  <a:cubicBezTo>
                    <a:pt x="141" y="600"/>
                    <a:pt x="141" y="602"/>
                    <a:pt x="142" y="602"/>
                  </a:cubicBezTo>
                  <a:cubicBezTo>
                    <a:pt x="142" y="600"/>
                    <a:pt x="142" y="597"/>
                    <a:pt x="139" y="597"/>
                  </a:cubicBezTo>
                  <a:cubicBezTo>
                    <a:pt x="139" y="598"/>
                    <a:pt x="139" y="599"/>
                    <a:pt x="139" y="600"/>
                  </a:cubicBezTo>
                  <a:close/>
                  <a:moveTo>
                    <a:pt x="2086" y="599"/>
                  </a:moveTo>
                  <a:cubicBezTo>
                    <a:pt x="2084" y="599"/>
                    <a:pt x="2082" y="599"/>
                    <a:pt x="2081" y="599"/>
                  </a:cubicBezTo>
                  <a:cubicBezTo>
                    <a:pt x="2071" y="599"/>
                    <a:pt x="2086" y="603"/>
                    <a:pt x="2086" y="599"/>
                  </a:cubicBezTo>
                  <a:close/>
                  <a:moveTo>
                    <a:pt x="124" y="618"/>
                  </a:moveTo>
                  <a:cubicBezTo>
                    <a:pt x="129" y="621"/>
                    <a:pt x="122" y="622"/>
                    <a:pt x="121" y="621"/>
                  </a:cubicBezTo>
                  <a:cubicBezTo>
                    <a:pt x="120" y="620"/>
                    <a:pt x="125" y="619"/>
                    <a:pt x="124" y="618"/>
                  </a:cubicBezTo>
                  <a:close/>
                  <a:moveTo>
                    <a:pt x="132" y="623"/>
                  </a:moveTo>
                  <a:cubicBezTo>
                    <a:pt x="132" y="623"/>
                    <a:pt x="139" y="622"/>
                    <a:pt x="137" y="621"/>
                  </a:cubicBezTo>
                  <a:cubicBezTo>
                    <a:pt x="135" y="620"/>
                    <a:pt x="126" y="621"/>
                    <a:pt x="127" y="623"/>
                  </a:cubicBezTo>
                  <a:cubicBezTo>
                    <a:pt x="131" y="623"/>
                    <a:pt x="131" y="624"/>
                    <a:pt x="132" y="623"/>
                  </a:cubicBezTo>
                  <a:close/>
                  <a:moveTo>
                    <a:pt x="2042" y="640"/>
                  </a:moveTo>
                  <a:cubicBezTo>
                    <a:pt x="2041" y="645"/>
                    <a:pt x="2032" y="644"/>
                    <a:pt x="2030" y="642"/>
                  </a:cubicBezTo>
                  <a:cubicBezTo>
                    <a:pt x="2034" y="639"/>
                    <a:pt x="2038" y="639"/>
                    <a:pt x="2042" y="640"/>
                  </a:cubicBezTo>
                  <a:close/>
                  <a:moveTo>
                    <a:pt x="2047" y="653"/>
                  </a:moveTo>
                  <a:cubicBezTo>
                    <a:pt x="2046" y="653"/>
                    <a:pt x="2044" y="653"/>
                    <a:pt x="2043" y="653"/>
                  </a:cubicBezTo>
                  <a:cubicBezTo>
                    <a:pt x="2041" y="653"/>
                    <a:pt x="2038" y="653"/>
                    <a:pt x="2038" y="654"/>
                  </a:cubicBezTo>
                  <a:cubicBezTo>
                    <a:pt x="2041" y="653"/>
                    <a:pt x="2047" y="656"/>
                    <a:pt x="2047" y="653"/>
                  </a:cubicBezTo>
                  <a:close/>
                  <a:moveTo>
                    <a:pt x="1988" y="673"/>
                  </a:moveTo>
                  <a:cubicBezTo>
                    <a:pt x="1994" y="668"/>
                    <a:pt x="1994" y="678"/>
                    <a:pt x="1988" y="673"/>
                  </a:cubicBezTo>
                  <a:close/>
                  <a:moveTo>
                    <a:pt x="35" y="678"/>
                  </a:moveTo>
                  <a:cubicBezTo>
                    <a:pt x="36" y="678"/>
                    <a:pt x="37" y="678"/>
                    <a:pt x="38" y="678"/>
                  </a:cubicBezTo>
                  <a:cubicBezTo>
                    <a:pt x="38" y="677"/>
                    <a:pt x="38" y="676"/>
                    <a:pt x="38" y="675"/>
                  </a:cubicBezTo>
                  <a:cubicBezTo>
                    <a:pt x="37" y="675"/>
                    <a:pt x="36" y="675"/>
                    <a:pt x="35" y="675"/>
                  </a:cubicBezTo>
                  <a:cubicBezTo>
                    <a:pt x="35" y="676"/>
                    <a:pt x="35" y="677"/>
                    <a:pt x="35" y="678"/>
                  </a:cubicBezTo>
                  <a:close/>
                  <a:moveTo>
                    <a:pt x="42" y="686"/>
                  </a:moveTo>
                  <a:cubicBezTo>
                    <a:pt x="42" y="689"/>
                    <a:pt x="39" y="690"/>
                    <a:pt x="36" y="689"/>
                  </a:cubicBezTo>
                  <a:cubicBezTo>
                    <a:pt x="37" y="687"/>
                    <a:pt x="39" y="686"/>
                    <a:pt x="42" y="686"/>
                  </a:cubicBezTo>
                  <a:close/>
                  <a:moveTo>
                    <a:pt x="39" y="694"/>
                  </a:moveTo>
                  <a:cubicBezTo>
                    <a:pt x="43" y="694"/>
                    <a:pt x="44" y="695"/>
                    <a:pt x="44" y="699"/>
                  </a:cubicBezTo>
                  <a:cubicBezTo>
                    <a:pt x="41" y="699"/>
                    <a:pt x="39" y="697"/>
                    <a:pt x="39" y="694"/>
                  </a:cubicBezTo>
                  <a:close/>
                  <a:moveTo>
                    <a:pt x="39" y="700"/>
                  </a:moveTo>
                  <a:cubicBezTo>
                    <a:pt x="44" y="699"/>
                    <a:pt x="44" y="703"/>
                    <a:pt x="48" y="702"/>
                  </a:cubicBezTo>
                  <a:cubicBezTo>
                    <a:pt x="48" y="705"/>
                    <a:pt x="37" y="705"/>
                    <a:pt x="39" y="700"/>
                  </a:cubicBezTo>
                  <a:close/>
                  <a:moveTo>
                    <a:pt x="39" y="715"/>
                  </a:moveTo>
                  <a:cubicBezTo>
                    <a:pt x="43" y="715"/>
                    <a:pt x="43" y="711"/>
                    <a:pt x="43" y="707"/>
                  </a:cubicBezTo>
                  <a:cubicBezTo>
                    <a:pt x="41" y="707"/>
                    <a:pt x="40" y="707"/>
                    <a:pt x="38" y="707"/>
                  </a:cubicBezTo>
                  <a:cubicBezTo>
                    <a:pt x="40" y="712"/>
                    <a:pt x="39" y="710"/>
                    <a:pt x="39" y="715"/>
                  </a:cubicBezTo>
                  <a:close/>
                  <a:moveTo>
                    <a:pt x="1990" y="711"/>
                  </a:moveTo>
                  <a:cubicBezTo>
                    <a:pt x="1991" y="708"/>
                    <a:pt x="1999" y="711"/>
                    <a:pt x="2003" y="710"/>
                  </a:cubicBezTo>
                  <a:cubicBezTo>
                    <a:pt x="2002" y="713"/>
                    <a:pt x="1994" y="710"/>
                    <a:pt x="1990" y="711"/>
                  </a:cubicBezTo>
                  <a:close/>
                  <a:moveTo>
                    <a:pt x="51" y="729"/>
                  </a:moveTo>
                  <a:cubicBezTo>
                    <a:pt x="51" y="732"/>
                    <a:pt x="47" y="732"/>
                    <a:pt x="43" y="732"/>
                  </a:cubicBezTo>
                  <a:cubicBezTo>
                    <a:pt x="44" y="729"/>
                    <a:pt x="48" y="726"/>
                    <a:pt x="51" y="729"/>
                  </a:cubicBezTo>
                  <a:close/>
                  <a:moveTo>
                    <a:pt x="60" y="730"/>
                  </a:moveTo>
                  <a:cubicBezTo>
                    <a:pt x="61" y="730"/>
                    <a:pt x="64" y="728"/>
                    <a:pt x="65" y="729"/>
                  </a:cubicBezTo>
                  <a:cubicBezTo>
                    <a:pt x="69" y="732"/>
                    <a:pt x="59" y="736"/>
                    <a:pt x="60" y="730"/>
                  </a:cubicBezTo>
                  <a:close/>
                  <a:moveTo>
                    <a:pt x="73" y="732"/>
                  </a:moveTo>
                  <a:cubicBezTo>
                    <a:pt x="76" y="732"/>
                    <a:pt x="79" y="732"/>
                    <a:pt x="78" y="729"/>
                  </a:cubicBezTo>
                  <a:cubicBezTo>
                    <a:pt x="77" y="729"/>
                    <a:pt x="76" y="729"/>
                    <a:pt x="75" y="729"/>
                  </a:cubicBezTo>
                  <a:cubicBezTo>
                    <a:pt x="75" y="731"/>
                    <a:pt x="74" y="731"/>
                    <a:pt x="73" y="732"/>
                  </a:cubicBezTo>
                  <a:close/>
                  <a:moveTo>
                    <a:pt x="0" y="738"/>
                  </a:moveTo>
                  <a:cubicBezTo>
                    <a:pt x="1" y="738"/>
                    <a:pt x="2" y="740"/>
                    <a:pt x="3" y="740"/>
                  </a:cubicBezTo>
                  <a:cubicBezTo>
                    <a:pt x="3" y="738"/>
                    <a:pt x="3" y="735"/>
                    <a:pt x="0" y="735"/>
                  </a:cubicBezTo>
                  <a:cubicBezTo>
                    <a:pt x="0" y="736"/>
                    <a:pt x="0" y="737"/>
                    <a:pt x="0" y="738"/>
                  </a:cubicBezTo>
                  <a:close/>
                  <a:moveTo>
                    <a:pt x="47" y="757"/>
                  </a:moveTo>
                  <a:cubicBezTo>
                    <a:pt x="48" y="756"/>
                    <a:pt x="47" y="754"/>
                    <a:pt x="49" y="754"/>
                  </a:cubicBezTo>
                  <a:cubicBezTo>
                    <a:pt x="50" y="757"/>
                    <a:pt x="51" y="757"/>
                    <a:pt x="49" y="759"/>
                  </a:cubicBezTo>
                  <a:cubicBezTo>
                    <a:pt x="51" y="759"/>
                    <a:pt x="52" y="759"/>
                    <a:pt x="54" y="759"/>
                  </a:cubicBezTo>
                  <a:cubicBezTo>
                    <a:pt x="53" y="755"/>
                    <a:pt x="51" y="752"/>
                    <a:pt x="46" y="753"/>
                  </a:cubicBezTo>
                  <a:cubicBezTo>
                    <a:pt x="46" y="755"/>
                    <a:pt x="45" y="757"/>
                    <a:pt x="47" y="757"/>
                  </a:cubicBezTo>
                  <a:close/>
                  <a:moveTo>
                    <a:pt x="2232" y="753"/>
                  </a:moveTo>
                  <a:cubicBezTo>
                    <a:pt x="2221" y="753"/>
                    <a:pt x="2233" y="754"/>
                    <a:pt x="2239" y="754"/>
                  </a:cubicBezTo>
                  <a:cubicBezTo>
                    <a:pt x="2243" y="754"/>
                    <a:pt x="2247" y="756"/>
                    <a:pt x="2250" y="753"/>
                  </a:cubicBezTo>
                  <a:cubicBezTo>
                    <a:pt x="2244" y="753"/>
                    <a:pt x="2237" y="752"/>
                    <a:pt x="2232" y="753"/>
                  </a:cubicBezTo>
                  <a:close/>
                  <a:moveTo>
                    <a:pt x="2166" y="791"/>
                  </a:moveTo>
                  <a:cubicBezTo>
                    <a:pt x="2174" y="790"/>
                    <a:pt x="2185" y="793"/>
                    <a:pt x="2189" y="788"/>
                  </a:cubicBezTo>
                  <a:cubicBezTo>
                    <a:pt x="2181" y="789"/>
                    <a:pt x="2169" y="785"/>
                    <a:pt x="2166" y="791"/>
                  </a:cubicBezTo>
                  <a:close/>
                  <a:moveTo>
                    <a:pt x="60" y="792"/>
                  </a:moveTo>
                  <a:cubicBezTo>
                    <a:pt x="60" y="795"/>
                    <a:pt x="56" y="797"/>
                    <a:pt x="53" y="797"/>
                  </a:cubicBezTo>
                  <a:cubicBezTo>
                    <a:pt x="52" y="792"/>
                    <a:pt x="56" y="792"/>
                    <a:pt x="60" y="792"/>
                  </a:cubicBezTo>
                  <a:close/>
                  <a:moveTo>
                    <a:pt x="61" y="802"/>
                  </a:moveTo>
                  <a:cubicBezTo>
                    <a:pt x="56" y="808"/>
                    <a:pt x="55" y="797"/>
                    <a:pt x="61" y="802"/>
                  </a:cubicBezTo>
                  <a:close/>
                  <a:moveTo>
                    <a:pt x="2161" y="819"/>
                  </a:moveTo>
                  <a:cubicBezTo>
                    <a:pt x="2157" y="817"/>
                    <a:pt x="2157" y="820"/>
                    <a:pt x="2150" y="819"/>
                  </a:cubicBezTo>
                  <a:cubicBezTo>
                    <a:pt x="2150" y="815"/>
                    <a:pt x="2163" y="814"/>
                    <a:pt x="2161" y="819"/>
                  </a:cubicBezTo>
                  <a:close/>
                  <a:moveTo>
                    <a:pt x="43" y="827"/>
                  </a:moveTo>
                  <a:cubicBezTo>
                    <a:pt x="47" y="828"/>
                    <a:pt x="50" y="825"/>
                    <a:pt x="53" y="824"/>
                  </a:cubicBezTo>
                  <a:cubicBezTo>
                    <a:pt x="55" y="823"/>
                    <a:pt x="58" y="825"/>
                    <a:pt x="57" y="821"/>
                  </a:cubicBezTo>
                  <a:cubicBezTo>
                    <a:pt x="52" y="823"/>
                    <a:pt x="45" y="823"/>
                    <a:pt x="43" y="827"/>
                  </a:cubicBezTo>
                  <a:close/>
                  <a:moveTo>
                    <a:pt x="76" y="843"/>
                  </a:moveTo>
                  <a:cubicBezTo>
                    <a:pt x="76" y="842"/>
                    <a:pt x="76" y="841"/>
                    <a:pt x="76" y="840"/>
                  </a:cubicBezTo>
                  <a:cubicBezTo>
                    <a:pt x="73" y="835"/>
                    <a:pt x="68" y="845"/>
                    <a:pt x="76" y="843"/>
                  </a:cubicBezTo>
                  <a:close/>
                  <a:moveTo>
                    <a:pt x="2184" y="851"/>
                  </a:moveTo>
                  <a:cubicBezTo>
                    <a:pt x="2184" y="849"/>
                    <a:pt x="2184" y="848"/>
                    <a:pt x="2182" y="848"/>
                  </a:cubicBezTo>
                  <a:cubicBezTo>
                    <a:pt x="2181" y="847"/>
                    <a:pt x="2181" y="849"/>
                    <a:pt x="2181" y="849"/>
                  </a:cubicBezTo>
                  <a:cubicBezTo>
                    <a:pt x="2179" y="850"/>
                    <a:pt x="2179" y="848"/>
                    <a:pt x="2179" y="848"/>
                  </a:cubicBezTo>
                  <a:cubicBezTo>
                    <a:pt x="2175" y="847"/>
                    <a:pt x="2169" y="848"/>
                    <a:pt x="2163" y="848"/>
                  </a:cubicBezTo>
                  <a:cubicBezTo>
                    <a:pt x="2157" y="848"/>
                    <a:pt x="2150" y="847"/>
                    <a:pt x="2147" y="849"/>
                  </a:cubicBezTo>
                  <a:cubicBezTo>
                    <a:pt x="2160" y="849"/>
                    <a:pt x="2173" y="849"/>
                    <a:pt x="2184" y="851"/>
                  </a:cubicBezTo>
                  <a:close/>
                  <a:moveTo>
                    <a:pt x="2080" y="880"/>
                  </a:moveTo>
                  <a:cubicBezTo>
                    <a:pt x="2081" y="880"/>
                    <a:pt x="2082" y="880"/>
                    <a:pt x="2083" y="880"/>
                  </a:cubicBezTo>
                  <a:cubicBezTo>
                    <a:pt x="2083" y="879"/>
                    <a:pt x="2083" y="877"/>
                    <a:pt x="2084" y="876"/>
                  </a:cubicBezTo>
                  <a:cubicBezTo>
                    <a:pt x="2082" y="876"/>
                    <a:pt x="2081" y="876"/>
                    <a:pt x="2080" y="876"/>
                  </a:cubicBezTo>
                  <a:cubicBezTo>
                    <a:pt x="2080" y="877"/>
                    <a:pt x="2080" y="879"/>
                    <a:pt x="2080" y="880"/>
                  </a:cubicBezTo>
                  <a:close/>
                  <a:moveTo>
                    <a:pt x="51" y="881"/>
                  </a:moveTo>
                  <a:cubicBezTo>
                    <a:pt x="56" y="883"/>
                    <a:pt x="51" y="889"/>
                    <a:pt x="50" y="891"/>
                  </a:cubicBezTo>
                  <a:cubicBezTo>
                    <a:pt x="45" y="888"/>
                    <a:pt x="52" y="885"/>
                    <a:pt x="51" y="881"/>
                  </a:cubicBezTo>
                  <a:close/>
                  <a:moveTo>
                    <a:pt x="2110" y="881"/>
                  </a:moveTo>
                  <a:cubicBezTo>
                    <a:pt x="2111" y="885"/>
                    <a:pt x="2103" y="880"/>
                    <a:pt x="2104" y="884"/>
                  </a:cubicBezTo>
                  <a:cubicBezTo>
                    <a:pt x="2109" y="883"/>
                    <a:pt x="2117" y="886"/>
                    <a:pt x="2120" y="883"/>
                  </a:cubicBezTo>
                  <a:cubicBezTo>
                    <a:pt x="2115" y="884"/>
                    <a:pt x="2115" y="880"/>
                    <a:pt x="2110" y="881"/>
                  </a:cubicBezTo>
                  <a:close/>
                  <a:moveTo>
                    <a:pt x="2145" y="883"/>
                  </a:moveTo>
                  <a:cubicBezTo>
                    <a:pt x="2144" y="883"/>
                    <a:pt x="2142" y="883"/>
                    <a:pt x="2141" y="883"/>
                  </a:cubicBezTo>
                  <a:cubicBezTo>
                    <a:pt x="2139" y="883"/>
                    <a:pt x="2136" y="882"/>
                    <a:pt x="2136" y="884"/>
                  </a:cubicBezTo>
                  <a:cubicBezTo>
                    <a:pt x="2139" y="883"/>
                    <a:pt x="2145" y="886"/>
                    <a:pt x="2145" y="883"/>
                  </a:cubicBezTo>
                  <a:close/>
                  <a:moveTo>
                    <a:pt x="2172" y="892"/>
                  </a:moveTo>
                  <a:cubicBezTo>
                    <a:pt x="2169" y="892"/>
                    <a:pt x="2167" y="891"/>
                    <a:pt x="2164" y="891"/>
                  </a:cubicBezTo>
                  <a:cubicBezTo>
                    <a:pt x="2162" y="891"/>
                    <a:pt x="2161" y="892"/>
                    <a:pt x="2159" y="892"/>
                  </a:cubicBezTo>
                  <a:cubicBezTo>
                    <a:pt x="2155" y="893"/>
                    <a:pt x="2148" y="891"/>
                    <a:pt x="2148" y="895"/>
                  </a:cubicBezTo>
                  <a:cubicBezTo>
                    <a:pt x="2163" y="896"/>
                    <a:pt x="2169" y="892"/>
                    <a:pt x="2183" y="895"/>
                  </a:cubicBezTo>
                  <a:cubicBezTo>
                    <a:pt x="2184" y="890"/>
                    <a:pt x="2176" y="893"/>
                    <a:pt x="2172" y="892"/>
                  </a:cubicBezTo>
                  <a:close/>
                  <a:moveTo>
                    <a:pt x="16" y="905"/>
                  </a:moveTo>
                  <a:cubicBezTo>
                    <a:pt x="15" y="907"/>
                    <a:pt x="14" y="908"/>
                    <a:pt x="11" y="908"/>
                  </a:cubicBezTo>
                  <a:cubicBezTo>
                    <a:pt x="12" y="906"/>
                    <a:pt x="13" y="905"/>
                    <a:pt x="16" y="905"/>
                  </a:cubicBezTo>
                  <a:close/>
                  <a:moveTo>
                    <a:pt x="2077" y="945"/>
                  </a:moveTo>
                  <a:cubicBezTo>
                    <a:pt x="2071" y="946"/>
                    <a:pt x="2077" y="946"/>
                    <a:pt x="2082" y="946"/>
                  </a:cubicBezTo>
                  <a:cubicBezTo>
                    <a:pt x="2084" y="946"/>
                    <a:pt x="2087" y="950"/>
                    <a:pt x="2088" y="945"/>
                  </a:cubicBezTo>
                  <a:cubicBezTo>
                    <a:pt x="2083" y="945"/>
                    <a:pt x="2079" y="944"/>
                    <a:pt x="2077" y="945"/>
                  </a:cubicBezTo>
                  <a:close/>
                  <a:moveTo>
                    <a:pt x="50" y="948"/>
                  </a:moveTo>
                  <a:cubicBezTo>
                    <a:pt x="51" y="953"/>
                    <a:pt x="43" y="950"/>
                    <a:pt x="41" y="953"/>
                  </a:cubicBezTo>
                  <a:cubicBezTo>
                    <a:pt x="41" y="949"/>
                    <a:pt x="46" y="949"/>
                    <a:pt x="50" y="948"/>
                  </a:cubicBezTo>
                  <a:close/>
                  <a:moveTo>
                    <a:pt x="2023" y="970"/>
                  </a:moveTo>
                  <a:cubicBezTo>
                    <a:pt x="2023" y="967"/>
                    <a:pt x="2032" y="967"/>
                    <a:pt x="2030" y="972"/>
                  </a:cubicBezTo>
                  <a:cubicBezTo>
                    <a:pt x="2026" y="972"/>
                    <a:pt x="2026" y="970"/>
                    <a:pt x="2023" y="970"/>
                  </a:cubicBezTo>
                  <a:close/>
                  <a:moveTo>
                    <a:pt x="26" y="976"/>
                  </a:moveTo>
                  <a:cubicBezTo>
                    <a:pt x="20" y="975"/>
                    <a:pt x="22" y="976"/>
                    <a:pt x="16" y="975"/>
                  </a:cubicBezTo>
                  <a:cubicBezTo>
                    <a:pt x="15" y="983"/>
                    <a:pt x="26" y="979"/>
                    <a:pt x="26" y="976"/>
                  </a:cubicBezTo>
                  <a:close/>
                  <a:moveTo>
                    <a:pt x="2064" y="983"/>
                  </a:moveTo>
                  <a:cubicBezTo>
                    <a:pt x="2047" y="983"/>
                    <a:pt x="2073" y="986"/>
                    <a:pt x="2072" y="983"/>
                  </a:cubicBezTo>
                  <a:cubicBezTo>
                    <a:pt x="2069" y="983"/>
                    <a:pt x="2067" y="983"/>
                    <a:pt x="2064" y="983"/>
                  </a:cubicBezTo>
                  <a:close/>
                  <a:moveTo>
                    <a:pt x="2049" y="1024"/>
                  </a:moveTo>
                  <a:cubicBezTo>
                    <a:pt x="2048" y="1024"/>
                    <a:pt x="2046" y="1024"/>
                    <a:pt x="2045" y="1024"/>
                  </a:cubicBezTo>
                  <a:cubicBezTo>
                    <a:pt x="2043" y="1024"/>
                    <a:pt x="2040" y="1024"/>
                    <a:pt x="2040" y="1025"/>
                  </a:cubicBezTo>
                  <a:cubicBezTo>
                    <a:pt x="2043" y="1025"/>
                    <a:pt x="2049" y="1027"/>
                    <a:pt x="2049" y="1024"/>
                  </a:cubicBezTo>
                  <a:close/>
                  <a:moveTo>
                    <a:pt x="2050" y="1038"/>
                  </a:moveTo>
                  <a:cubicBezTo>
                    <a:pt x="2049" y="1038"/>
                    <a:pt x="2048" y="1038"/>
                    <a:pt x="2047" y="1038"/>
                  </a:cubicBezTo>
                  <a:cubicBezTo>
                    <a:pt x="2039" y="1038"/>
                    <a:pt x="2051" y="1043"/>
                    <a:pt x="2050" y="1038"/>
                  </a:cubicBezTo>
                  <a:close/>
                  <a:moveTo>
                    <a:pt x="2059" y="1049"/>
                  </a:moveTo>
                  <a:cubicBezTo>
                    <a:pt x="2063" y="1049"/>
                    <a:pt x="2065" y="1050"/>
                    <a:pt x="2067" y="1051"/>
                  </a:cubicBezTo>
                  <a:cubicBezTo>
                    <a:pt x="2067" y="1053"/>
                    <a:pt x="2057" y="1054"/>
                    <a:pt x="2059" y="1049"/>
                  </a:cubicBezTo>
                  <a:close/>
                  <a:moveTo>
                    <a:pt x="75" y="1059"/>
                  </a:moveTo>
                  <a:cubicBezTo>
                    <a:pt x="85" y="1062"/>
                    <a:pt x="79" y="1053"/>
                    <a:pt x="75" y="1059"/>
                  </a:cubicBezTo>
                  <a:close/>
                  <a:moveTo>
                    <a:pt x="10" y="1060"/>
                  </a:moveTo>
                  <a:cubicBezTo>
                    <a:pt x="14" y="1061"/>
                    <a:pt x="14" y="1066"/>
                    <a:pt x="12" y="1068"/>
                  </a:cubicBezTo>
                  <a:cubicBezTo>
                    <a:pt x="9" y="1069"/>
                    <a:pt x="11" y="1063"/>
                    <a:pt x="10" y="1060"/>
                  </a:cubicBezTo>
                  <a:close/>
                  <a:moveTo>
                    <a:pt x="62" y="1084"/>
                  </a:moveTo>
                  <a:cubicBezTo>
                    <a:pt x="59" y="1086"/>
                    <a:pt x="64" y="1088"/>
                    <a:pt x="61" y="1089"/>
                  </a:cubicBezTo>
                  <a:cubicBezTo>
                    <a:pt x="56" y="1090"/>
                    <a:pt x="54" y="1087"/>
                    <a:pt x="51" y="1086"/>
                  </a:cubicBezTo>
                  <a:cubicBezTo>
                    <a:pt x="52" y="1090"/>
                    <a:pt x="48" y="1089"/>
                    <a:pt x="48" y="1092"/>
                  </a:cubicBezTo>
                  <a:cubicBezTo>
                    <a:pt x="59" y="1090"/>
                    <a:pt x="61" y="1091"/>
                    <a:pt x="75" y="1090"/>
                  </a:cubicBezTo>
                  <a:cubicBezTo>
                    <a:pt x="75" y="1088"/>
                    <a:pt x="76" y="1087"/>
                    <a:pt x="76" y="1086"/>
                  </a:cubicBezTo>
                  <a:cubicBezTo>
                    <a:pt x="73" y="1086"/>
                    <a:pt x="65" y="1090"/>
                    <a:pt x="64" y="1087"/>
                  </a:cubicBezTo>
                  <a:cubicBezTo>
                    <a:pt x="63" y="1083"/>
                    <a:pt x="73" y="1089"/>
                    <a:pt x="70" y="1083"/>
                  </a:cubicBezTo>
                  <a:cubicBezTo>
                    <a:pt x="66" y="1082"/>
                    <a:pt x="67" y="1085"/>
                    <a:pt x="62" y="1084"/>
                  </a:cubicBezTo>
                  <a:close/>
                  <a:moveTo>
                    <a:pt x="45" y="1089"/>
                  </a:moveTo>
                  <a:cubicBezTo>
                    <a:pt x="49" y="1090"/>
                    <a:pt x="45" y="1095"/>
                    <a:pt x="40" y="1094"/>
                  </a:cubicBezTo>
                  <a:cubicBezTo>
                    <a:pt x="40" y="1091"/>
                    <a:pt x="46" y="1093"/>
                    <a:pt x="45" y="1089"/>
                  </a:cubicBezTo>
                  <a:close/>
                  <a:moveTo>
                    <a:pt x="73" y="1105"/>
                  </a:moveTo>
                  <a:cubicBezTo>
                    <a:pt x="79" y="1107"/>
                    <a:pt x="69" y="1107"/>
                    <a:pt x="70" y="1110"/>
                  </a:cubicBezTo>
                  <a:cubicBezTo>
                    <a:pt x="64" y="1107"/>
                    <a:pt x="73" y="1107"/>
                    <a:pt x="73" y="1105"/>
                  </a:cubicBezTo>
                  <a:close/>
                  <a:moveTo>
                    <a:pt x="37" y="1148"/>
                  </a:moveTo>
                  <a:cubicBezTo>
                    <a:pt x="43" y="1152"/>
                    <a:pt x="33" y="1153"/>
                    <a:pt x="37" y="1148"/>
                  </a:cubicBezTo>
                  <a:close/>
                  <a:moveTo>
                    <a:pt x="1982" y="1154"/>
                  </a:moveTo>
                  <a:cubicBezTo>
                    <a:pt x="1985" y="1155"/>
                    <a:pt x="1987" y="1153"/>
                    <a:pt x="1988" y="1152"/>
                  </a:cubicBezTo>
                  <a:cubicBezTo>
                    <a:pt x="1992" y="1152"/>
                    <a:pt x="1996" y="1154"/>
                    <a:pt x="1998" y="1151"/>
                  </a:cubicBezTo>
                  <a:cubicBezTo>
                    <a:pt x="1994" y="1151"/>
                    <a:pt x="1990" y="1151"/>
                    <a:pt x="1985" y="1151"/>
                  </a:cubicBezTo>
                  <a:cubicBezTo>
                    <a:pt x="1985" y="1153"/>
                    <a:pt x="1983" y="1152"/>
                    <a:pt x="1982" y="1154"/>
                  </a:cubicBezTo>
                  <a:close/>
                  <a:moveTo>
                    <a:pt x="1999" y="1152"/>
                  </a:moveTo>
                  <a:cubicBezTo>
                    <a:pt x="2002" y="1149"/>
                    <a:pt x="2010" y="1152"/>
                    <a:pt x="2015" y="1151"/>
                  </a:cubicBezTo>
                  <a:cubicBezTo>
                    <a:pt x="2013" y="1154"/>
                    <a:pt x="2004" y="1151"/>
                    <a:pt x="1999" y="1152"/>
                  </a:cubicBezTo>
                  <a:close/>
                  <a:moveTo>
                    <a:pt x="71" y="1160"/>
                  </a:moveTo>
                  <a:cubicBezTo>
                    <a:pt x="71" y="1164"/>
                    <a:pt x="65" y="1161"/>
                    <a:pt x="63" y="1162"/>
                  </a:cubicBezTo>
                  <a:cubicBezTo>
                    <a:pt x="64" y="1157"/>
                    <a:pt x="67" y="1160"/>
                    <a:pt x="71" y="1160"/>
                  </a:cubicBezTo>
                  <a:close/>
                  <a:moveTo>
                    <a:pt x="1910" y="1173"/>
                  </a:moveTo>
                  <a:cubicBezTo>
                    <a:pt x="1911" y="1173"/>
                    <a:pt x="1913" y="1171"/>
                    <a:pt x="1912" y="1171"/>
                  </a:cubicBezTo>
                  <a:cubicBezTo>
                    <a:pt x="1914" y="1171"/>
                    <a:pt x="1915" y="1173"/>
                    <a:pt x="1918" y="1173"/>
                  </a:cubicBezTo>
                  <a:cubicBezTo>
                    <a:pt x="1921" y="1173"/>
                    <a:pt x="1921" y="1172"/>
                    <a:pt x="1925" y="1171"/>
                  </a:cubicBezTo>
                  <a:cubicBezTo>
                    <a:pt x="1929" y="1171"/>
                    <a:pt x="1935" y="1172"/>
                    <a:pt x="1939" y="1171"/>
                  </a:cubicBezTo>
                  <a:cubicBezTo>
                    <a:pt x="1949" y="1170"/>
                    <a:pt x="1943" y="1170"/>
                    <a:pt x="1937" y="1170"/>
                  </a:cubicBezTo>
                  <a:cubicBezTo>
                    <a:pt x="1934" y="1170"/>
                    <a:pt x="1930" y="1170"/>
                    <a:pt x="1926" y="1170"/>
                  </a:cubicBezTo>
                  <a:cubicBezTo>
                    <a:pt x="1926" y="1168"/>
                    <a:pt x="1926" y="1169"/>
                    <a:pt x="1925" y="1170"/>
                  </a:cubicBezTo>
                  <a:cubicBezTo>
                    <a:pt x="1922" y="1173"/>
                    <a:pt x="1903" y="1165"/>
                    <a:pt x="1907" y="1173"/>
                  </a:cubicBezTo>
                  <a:cubicBezTo>
                    <a:pt x="1908" y="1173"/>
                    <a:pt x="1909" y="1173"/>
                    <a:pt x="1910" y="1173"/>
                  </a:cubicBezTo>
                  <a:close/>
                  <a:moveTo>
                    <a:pt x="1943" y="1178"/>
                  </a:moveTo>
                  <a:cubicBezTo>
                    <a:pt x="1943" y="1178"/>
                    <a:pt x="1943" y="1179"/>
                    <a:pt x="1943" y="1179"/>
                  </a:cubicBezTo>
                  <a:cubicBezTo>
                    <a:pt x="1941" y="1181"/>
                    <a:pt x="1935" y="1177"/>
                    <a:pt x="1935" y="1181"/>
                  </a:cubicBezTo>
                  <a:cubicBezTo>
                    <a:pt x="1940" y="1183"/>
                    <a:pt x="1953" y="1178"/>
                    <a:pt x="1959" y="1182"/>
                  </a:cubicBezTo>
                  <a:cubicBezTo>
                    <a:pt x="1960" y="1176"/>
                    <a:pt x="1949" y="1177"/>
                    <a:pt x="1943" y="1178"/>
                  </a:cubicBezTo>
                  <a:close/>
                  <a:moveTo>
                    <a:pt x="1964" y="1179"/>
                  </a:moveTo>
                  <a:cubicBezTo>
                    <a:pt x="1963" y="1177"/>
                    <a:pt x="1974" y="1176"/>
                    <a:pt x="1971" y="1181"/>
                  </a:cubicBezTo>
                  <a:cubicBezTo>
                    <a:pt x="1968" y="1182"/>
                    <a:pt x="1968" y="1178"/>
                    <a:pt x="1964" y="1179"/>
                  </a:cubicBezTo>
                  <a:close/>
                  <a:moveTo>
                    <a:pt x="1979" y="1178"/>
                  </a:moveTo>
                  <a:cubicBezTo>
                    <a:pt x="1978" y="1178"/>
                    <a:pt x="1977" y="1178"/>
                    <a:pt x="1976" y="1178"/>
                  </a:cubicBezTo>
                  <a:cubicBezTo>
                    <a:pt x="1968" y="1177"/>
                    <a:pt x="1980" y="1182"/>
                    <a:pt x="1979" y="1178"/>
                  </a:cubicBezTo>
                  <a:close/>
                  <a:moveTo>
                    <a:pt x="59" y="1195"/>
                  </a:moveTo>
                  <a:cubicBezTo>
                    <a:pt x="56" y="1193"/>
                    <a:pt x="52" y="1197"/>
                    <a:pt x="46" y="1195"/>
                  </a:cubicBezTo>
                  <a:cubicBezTo>
                    <a:pt x="46" y="1192"/>
                    <a:pt x="59" y="1189"/>
                    <a:pt x="59" y="1195"/>
                  </a:cubicBezTo>
                  <a:close/>
                  <a:moveTo>
                    <a:pt x="1905" y="1194"/>
                  </a:moveTo>
                  <a:cubicBezTo>
                    <a:pt x="1906" y="1191"/>
                    <a:pt x="1909" y="1192"/>
                    <a:pt x="1911" y="1192"/>
                  </a:cubicBezTo>
                  <a:cubicBezTo>
                    <a:pt x="1911" y="1196"/>
                    <a:pt x="1907" y="1196"/>
                    <a:pt x="1905" y="1194"/>
                  </a:cubicBezTo>
                  <a:close/>
                  <a:moveTo>
                    <a:pt x="1894" y="1201"/>
                  </a:moveTo>
                  <a:cubicBezTo>
                    <a:pt x="1889" y="1201"/>
                    <a:pt x="1884" y="1201"/>
                    <a:pt x="1880" y="1201"/>
                  </a:cubicBezTo>
                  <a:cubicBezTo>
                    <a:pt x="1880" y="1209"/>
                    <a:pt x="1891" y="1205"/>
                    <a:pt x="1894" y="1201"/>
                  </a:cubicBezTo>
                  <a:close/>
                  <a:moveTo>
                    <a:pt x="2058" y="1208"/>
                  </a:moveTo>
                  <a:cubicBezTo>
                    <a:pt x="2057" y="1210"/>
                    <a:pt x="2056" y="1211"/>
                    <a:pt x="2053" y="1211"/>
                  </a:cubicBezTo>
                  <a:cubicBezTo>
                    <a:pt x="2053" y="1208"/>
                    <a:pt x="2056" y="1208"/>
                    <a:pt x="2058" y="1208"/>
                  </a:cubicBezTo>
                  <a:close/>
                  <a:moveTo>
                    <a:pt x="216" y="1232"/>
                  </a:moveTo>
                  <a:cubicBezTo>
                    <a:pt x="211" y="1232"/>
                    <a:pt x="206" y="1231"/>
                    <a:pt x="203" y="1230"/>
                  </a:cubicBezTo>
                  <a:cubicBezTo>
                    <a:pt x="203" y="1230"/>
                    <a:pt x="201" y="1228"/>
                    <a:pt x="202" y="1228"/>
                  </a:cubicBezTo>
                  <a:cubicBezTo>
                    <a:pt x="200" y="1228"/>
                    <a:pt x="200" y="1230"/>
                    <a:pt x="197" y="1230"/>
                  </a:cubicBezTo>
                  <a:cubicBezTo>
                    <a:pt x="197" y="1230"/>
                    <a:pt x="196" y="1229"/>
                    <a:pt x="195" y="1228"/>
                  </a:cubicBezTo>
                  <a:cubicBezTo>
                    <a:pt x="194" y="1228"/>
                    <a:pt x="192" y="1229"/>
                    <a:pt x="192" y="1230"/>
                  </a:cubicBezTo>
                  <a:cubicBezTo>
                    <a:pt x="197" y="1233"/>
                    <a:pt x="212" y="1238"/>
                    <a:pt x="216" y="1232"/>
                  </a:cubicBezTo>
                  <a:close/>
                  <a:moveTo>
                    <a:pt x="227" y="1238"/>
                  </a:moveTo>
                  <a:cubicBezTo>
                    <a:pt x="228" y="1236"/>
                    <a:pt x="231" y="1237"/>
                    <a:pt x="233" y="1236"/>
                  </a:cubicBezTo>
                  <a:cubicBezTo>
                    <a:pt x="233" y="1240"/>
                    <a:pt x="229" y="1240"/>
                    <a:pt x="227" y="1238"/>
                  </a:cubicBezTo>
                  <a:close/>
                  <a:moveTo>
                    <a:pt x="152" y="1243"/>
                  </a:moveTo>
                  <a:cubicBezTo>
                    <a:pt x="149" y="1247"/>
                    <a:pt x="143" y="1241"/>
                    <a:pt x="137" y="1243"/>
                  </a:cubicBezTo>
                  <a:cubicBezTo>
                    <a:pt x="139" y="1237"/>
                    <a:pt x="147" y="1241"/>
                    <a:pt x="152" y="1243"/>
                  </a:cubicBezTo>
                  <a:close/>
                  <a:moveTo>
                    <a:pt x="156" y="1255"/>
                  </a:moveTo>
                  <a:cubicBezTo>
                    <a:pt x="156" y="1252"/>
                    <a:pt x="164" y="1254"/>
                    <a:pt x="159" y="1257"/>
                  </a:cubicBezTo>
                  <a:cubicBezTo>
                    <a:pt x="158" y="1257"/>
                    <a:pt x="158" y="1255"/>
                    <a:pt x="156" y="1255"/>
                  </a:cubicBezTo>
                  <a:close/>
                  <a:moveTo>
                    <a:pt x="258" y="1255"/>
                  </a:moveTo>
                  <a:cubicBezTo>
                    <a:pt x="258" y="1251"/>
                    <a:pt x="261" y="1257"/>
                    <a:pt x="264" y="1255"/>
                  </a:cubicBezTo>
                  <a:cubicBezTo>
                    <a:pt x="264" y="1259"/>
                    <a:pt x="259" y="1256"/>
                    <a:pt x="258" y="1255"/>
                  </a:cubicBezTo>
                  <a:close/>
                  <a:moveTo>
                    <a:pt x="114" y="1259"/>
                  </a:moveTo>
                  <a:cubicBezTo>
                    <a:pt x="115" y="1259"/>
                    <a:pt x="120" y="1260"/>
                    <a:pt x="120" y="1260"/>
                  </a:cubicBezTo>
                  <a:cubicBezTo>
                    <a:pt x="120" y="1260"/>
                    <a:pt x="120" y="1259"/>
                    <a:pt x="120" y="1259"/>
                  </a:cubicBezTo>
                  <a:cubicBezTo>
                    <a:pt x="123" y="1255"/>
                    <a:pt x="133" y="1261"/>
                    <a:pt x="134" y="1260"/>
                  </a:cubicBezTo>
                  <a:cubicBezTo>
                    <a:pt x="135" y="1255"/>
                    <a:pt x="128" y="1257"/>
                    <a:pt x="125" y="1257"/>
                  </a:cubicBezTo>
                  <a:cubicBezTo>
                    <a:pt x="120" y="1257"/>
                    <a:pt x="115" y="1257"/>
                    <a:pt x="112" y="1257"/>
                  </a:cubicBezTo>
                  <a:cubicBezTo>
                    <a:pt x="112" y="1256"/>
                    <a:pt x="112" y="1255"/>
                    <a:pt x="111" y="1255"/>
                  </a:cubicBezTo>
                  <a:cubicBezTo>
                    <a:pt x="111" y="1258"/>
                    <a:pt x="112" y="1258"/>
                    <a:pt x="114" y="1259"/>
                  </a:cubicBezTo>
                  <a:close/>
                  <a:moveTo>
                    <a:pt x="163" y="1262"/>
                  </a:moveTo>
                  <a:cubicBezTo>
                    <a:pt x="161" y="1262"/>
                    <a:pt x="159" y="1262"/>
                    <a:pt x="158" y="1262"/>
                  </a:cubicBezTo>
                  <a:cubicBezTo>
                    <a:pt x="157" y="1262"/>
                    <a:pt x="155" y="1262"/>
                    <a:pt x="155" y="1263"/>
                  </a:cubicBezTo>
                  <a:cubicBezTo>
                    <a:pt x="157" y="1262"/>
                    <a:pt x="163" y="1265"/>
                    <a:pt x="163" y="1262"/>
                  </a:cubicBezTo>
                  <a:close/>
                  <a:moveTo>
                    <a:pt x="174" y="1265"/>
                  </a:moveTo>
                  <a:cubicBezTo>
                    <a:pt x="173" y="1262"/>
                    <a:pt x="182" y="1263"/>
                    <a:pt x="178" y="1267"/>
                  </a:cubicBezTo>
                  <a:cubicBezTo>
                    <a:pt x="179" y="1266"/>
                    <a:pt x="174" y="1265"/>
                    <a:pt x="174" y="1265"/>
                  </a:cubicBezTo>
                  <a:close/>
                  <a:moveTo>
                    <a:pt x="232" y="1267"/>
                  </a:moveTo>
                  <a:cubicBezTo>
                    <a:pt x="231" y="1267"/>
                    <a:pt x="229" y="1267"/>
                    <a:pt x="228" y="1267"/>
                  </a:cubicBezTo>
                  <a:cubicBezTo>
                    <a:pt x="220" y="1266"/>
                    <a:pt x="232" y="1271"/>
                    <a:pt x="232" y="1267"/>
                  </a:cubicBezTo>
                  <a:close/>
                  <a:moveTo>
                    <a:pt x="202" y="1268"/>
                  </a:moveTo>
                  <a:cubicBezTo>
                    <a:pt x="205" y="1268"/>
                    <a:pt x="205" y="1270"/>
                    <a:pt x="208" y="1270"/>
                  </a:cubicBezTo>
                  <a:cubicBezTo>
                    <a:pt x="209" y="1272"/>
                    <a:pt x="200" y="1273"/>
                    <a:pt x="202" y="1268"/>
                  </a:cubicBezTo>
                  <a:close/>
                  <a:moveTo>
                    <a:pt x="85" y="1276"/>
                  </a:moveTo>
                  <a:cubicBezTo>
                    <a:pt x="85" y="1276"/>
                    <a:pt x="85" y="1274"/>
                    <a:pt x="83" y="1274"/>
                  </a:cubicBezTo>
                  <a:cubicBezTo>
                    <a:pt x="83" y="1274"/>
                    <a:pt x="83" y="1278"/>
                    <a:pt x="82" y="1278"/>
                  </a:cubicBezTo>
                  <a:cubicBezTo>
                    <a:pt x="86" y="1277"/>
                    <a:pt x="93" y="1280"/>
                    <a:pt x="94" y="1276"/>
                  </a:cubicBezTo>
                  <a:cubicBezTo>
                    <a:pt x="93" y="1275"/>
                    <a:pt x="88" y="1276"/>
                    <a:pt x="85" y="1276"/>
                  </a:cubicBezTo>
                  <a:close/>
                  <a:moveTo>
                    <a:pt x="230" y="1308"/>
                  </a:moveTo>
                  <a:cubicBezTo>
                    <a:pt x="229" y="1308"/>
                    <a:pt x="227" y="1308"/>
                    <a:pt x="227" y="1309"/>
                  </a:cubicBezTo>
                  <a:cubicBezTo>
                    <a:pt x="230" y="1308"/>
                    <a:pt x="235" y="1311"/>
                    <a:pt x="235" y="1308"/>
                  </a:cubicBezTo>
                  <a:cubicBezTo>
                    <a:pt x="231" y="1307"/>
                    <a:pt x="231" y="1302"/>
                    <a:pt x="225" y="1303"/>
                  </a:cubicBezTo>
                  <a:cubicBezTo>
                    <a:pt x="223" y="1309"/>
                    <a:pt x="231" y="1304"/>
                    <a:pt x="230" y="1308"/>
                  </a:cubicBezTo>
                  <a:close/>
                  <a:moveTo>
                    <a:pt x="265" y="1319"/>
                  </a:moveTo>
                  <a:cubicBezTo>
                    <a:pt x="265" y="1321"/>
                    <a:pt x="263" y="1322"/>
                    <a:pt x="261" y="1322"/>
                  </a:cubicBezTo>
                  <a:cubicBezTo>
                    <a:pt x="261" y="1320"/>
                    <a:pt x="263" y="1319"/>
                    <a:pt x="265" y="1319"/>
                  </a:cubicBezTo>
                  <a:close/>
                  <a:moveTo>
                    <a:pt x="297" y="1324"/>
                  </a:moveTo>
                  <a:cubicBezTo>
                    <a:pt x="293" y="1324"/>
                    <a:pt x="291" y="1323"/>
                    <a:pt x="289" y="1322"/>
                  </a:cubicBezTo>
                  <a:cubicBezTo>
                    <a:pt x="292" y="1328"/>
                    <a:pt x="289" y="1325"/>
                    <a:pt x="286" y="1328"/>
                  </a:cubicBezTo>
                  <a:cubicBezTo>
                    <a:pt x="288" y="1332"/>
                    <a:pt x="290" y="1326"/>
                    <a:pt x="291" y="1330"/>
                  </a:cubicBezTo>
                  <a:cubicBezTo>
                    <a:pt x="288" y="1332"/>
                    <a:pt x="283" y="1331"/>
                    <a:pt x="282" y="1335"/>
                  </a:cubicBezTo>
                  <a:cubicBezTo>
                    <a:pt x="285" y="1335"/>
                    <a:pt x="288" y="1335"/>
                    <a:pt x="291" y="1335"/>
                  </a:cubicBezTo>
                  <a:cubicBezTo>
                    <a:pt x="291" y="1333"/>
                    <a:pt x="291" y="1332"/>
                    <a:pt x="292" y="1332"/>
                  </a:cubicBezTo>
                  <a:cubicBezTo>
                    <a:pt x="295" y="1330"/>
                    <a:pt x="300" y="1330"/>
                    <a:pt x="301" y="1327"/>
                  </a:cubicBezTo>
                  <a:cubicBezTo>
                    <a:pt x="305" y="1326"/>
                    <a:pt x="312" y="1329"/>
                    <a:pt x="312" y="1325"/>
                  </a:cubicBezTo>
                  <a:cubicBezTo>
                    <a:pt x="309" y="1323"/>
                    <a:pt x="301" y="1325"/>
                    <a:pt x="298" y="1322"/>
                  </a:cubicBezTo>
                  <a:cubicBezTo>
                    <a:pt x="300" y="1326"/>
                    <a:pt x="294" y="1330"/>
                    <a:pt x="294" y="1327"/>
                  </a:cubicBezTo>
                  <a:cubicBezTo>
                    <a:pt x="295" y="1326"/>
                    <a:pt x="296" y="1325"/>
                    <a:pt x="297" y="1324"/>
                  </a:cubicBezTo>
                  <a:close/>
                  <a:moveTo>
                    <a:pt x="280" y="1330"/>
                  </a:moveTo>
                  <a:cubicBezTo>
                    <a:pt x="281" y="1330"/>
                    <a:pt x="282" y="1330"/>
                    <a:pt x="283" y="1330"/>
                  </a:cubicBezTo>
                  <a:cubicBezTo>
                    <a:pt x="283" y="1329"/>
                    <a:pt x="283" y="1328"/>
                    <a:pt x="283" y="1327"/>
                  </a:cubicBezTo>
                  <a:cubicBezTo>
                    <a:pt x="282" y="1327"/>
                    <a:pt x="281" y="1327"/>
                    <a:pt x="280" y="1327"/>
                  </a:cubicBezTo>
                  <a:cubicBezTo>
                    <a:pt x="280" y="1328"/>
                    <a:pt x="280" y="1329"/>
                    <a:pt x="280" y="1330"/>
                  </a:cubicBezTo>
                  <a:close/>
                  <a:moveTo>
                    <a:pt x="381" y="1333"/>
                  </a:moveTo>
                  <a:cubicBezTo>
                    <a:pt x="382" y="1330"/>
                    <a:pt x="390" y="1332"/>
                    <a:pt x="389" y="1336"/>
                  </a:cubicBezTo>
                  <a:cubicBezTo>
                    <a:pt x="384" y="1337"/>
                    <a:pt x="386" y="1332"/>
                    <a:pt x="381" y="1333"/>
                  </a:cubicBezTo>
                  <a:close/>
                  <a:moveTo>
                    <a:pt x="427" y="1338"/>
                  </a:moveTo>
                  <a:cubicBezTo>
                    <a:pt x="425" y="1338"/>
                    <a:pt x="424" y="1338"/>
                    <a:pt x="424" y="1339"/>
                  </a:cubicBezTo>
                  <a:cubicBezTo>
                    <a:pt x="430" y="1341"/>
                    <a:pt x="429" y="1336"/>
                    <a:pt x="431" y="1333"/>
                  </a:cubicBezTo>
                  <a:cubicBezTo>
                    <a:pt x="428" y="1333"/>
                    <a:pt x="426" y="1333"/>
                    <a:pt x="425" y="1332"/>
                  </a:cubicBezTo>
                  <a:cubicBezTo>
                    <a:pt x="425" y="1335"/>
                    <a:pt x="427" y="1335"/>
                    <a:pt x="427" y="1338"/>
                  </a:cubicBezTo>
                  <a:close/>
                  <a:moveTo>
                    <a:pt x="402" y="1338"/>
                  </a:moveTo>
                  <a:cubicBezTo>
                    <a:pt x="408" y="1340"/>
                    <a:pt x="419" y="1341"/>
                    <a:pt x="422" y="1336"/>
                  </a:cubicBezTo>
                  <a:cubicBezTo>
                    <a:pt x="414" y="1338"/>
                    <a:pt x="405" y="1336"/>
                    <a:pt x="397" y="1335"/>
                  </a:cubicBezTo>
                  <a:cubicBezTo>
                    <a:pt x="396" y="1339"/>
                    <a:pt x="399" y="1337"/>
                    <a:pt x="402" y="1338"/>
                  </a:cubicBezTo>
                  <a:close/>
                  <a:moveTo>
                    <a:pt x="358" y="1343"/>
                  </a:moveTo>
                  <a:cubicBezTo>
                    <a:pt x="360" y="1342"/>
                    <a:pt x="366" y="1344"/>
                    <a:pt x="366" y="1341"/>
                  </a:cubicBezTo>
                  <a:cubicBezTo>
                    <a:pt x="365" y="1341"/>
                    <a:pt x="364" y="1340"/>
                    <a:pt x="364" y="1338"/>
                  </a:cubicBezTo>
                  <a:cubicBezTo>
                    <a:pt x="362" y="1338"/>
                    <a:pt x="358" y="1337"/>
                    <a:pt x="358" y="1339"/>
                  </a:cubicBezTo>
                  <a:cubicBezTo>
                    <a:pt x="360" y="1340"/>
                    <a:pt x="359" y="1341"/>
                    <a:pt x="358" y="1343"/>
                  </a:cubicBezTo>
                  <a:close/>
                  <a:moveTo>
                    <a:pt x="2044" y="1346"/>
                  </a:moveTo>
                  <a:cubicBezTo>
                    <a:pt x="2042" y="1348"/>
                    <a:pt x="2038" y="1349"/>
                    <a:pt x="2034" y="1349"/>
                  </a:cubicBezTo>
                  <a:cubicBezTo>
                    <a:pt x="2033" y="1343"/>
                    <a:pt x="2041" y="1347"/>
                    <a:pt x="2044" y="1346"/>
                  </a:cubicBezTo>
                  <a:close/>
                  <a:moveTo>
                    <a:pt x="401" y="1363"/>
                  </a:moveTo>
                  <a:cubicBezTo>
                    <a:pt x="399" y="1365"/>
                    <a:pt x="401" y="1369"/>
                    <a:pt x="397" y="1368"/>
                  </a:cubicBezTo>
                  <a:cubicBezTo>
                    <a:pt x="396" y="1365"/>
                    <a:pt x="398" y="1363"/>
                    <a:pt x="401" y="1363"/>
                  </a:cubicBezTo>
                  <a:close/>
                  <a:moveTo>
                    <a:pt x="2019" y="1366"/>
                  </a:moveTo>
                  <a:cubicBezTo>
                    <a:pt x="2018" y="1366"/>
                    <a:pt x="2017" y="1366"/>
                    <a:pt x="2016" y="1366"/>
                  </a:cubicBezTo>
                  <a:cubicBezTo>
                    <a:pt x="2008" y="1366"/>
                    <a:pt x="2020" y="1371"/>
                    <a:pt x="2019" y="1366"/>
                  </a:cubicBezTo>
                  <a:close/>
                  <a:moveTo>
                    <a:pt x="401" y="1368"/>
                  </a:moveTo>
                  <a:cubicBezTo>
                    <a:pt x="404" y="1368"/>
                    <a:pt x="404" y="1370"/>
                    <a:pt x="406" y="1370"/>
                  </a:cubicBezTo>
                  <a:cubicBezTo>
                    <a:pt x="407" y="1373"/>
                    <a:pt x="399" y="1372"/>
                    <a:pt x="401" y="1368"/>
                  </a:cubicBezTo>
                  <a:close/>
                  <a:moveTo>
                    <a:pt x="909" y="1401"/>
                  </a:moveTo>
                  <a:cubicBezTo>
                    <a:pt x="909" y="1400"/>
                    <a:pt x="909" y="1399"/>
                    <a:pt x="909" y="1398"/>
                  </a:cubicBezTo>
                  <a:cubicBezTo>
                    <a:pt x="906" y="1393"/>
                    <a:pt x="901" y="1403"/>
                    <a:pt x="909" y="1401"/>
                  </a:cubicBezTo>
                  <a:close/>
                  <a:moveTo>
                    <a:pt x="486" y="1401"/>
                  </a:moveTo>
                  <a:cubicBezTo>
                    <a:pt x="486" y="1405"/>
                    <a:pt x="481" y="1404"/>
                    <a:pt x="477" y="1404"/>
                  </a:cubicBezTo>
                  <a:cubicBezTo>
                    <a:pt x="477" y="1400"/>
                    <a:pt x="482" y="1401"/>
                    <a:pt x="486" y="1401"/>
                  </a:cubicBezTo>
                  <a:close/>
                  <a:moveTo>
                    <a:pt x="476" y="1414"/>
                  </a:moveTo>
                  <a:cubicBezTo>
                    <a:pt x="473" y="1412"/>
                    <a:pt x="472" y="1407"/>
                    <a:pt x="468" y="1406"/>
                  </a:cubicBezTo>
                  <a:cubicBezTo>
                    <a:pt x="466" y="1413"/>
                    <a:pt x="473" y="1418"/>
                    <a:pt x="476" y="1414"/>
                  </a:cubicBezTo>
                  <a:close/>
                  <a:moveTo>
                    <a:pt x="262" y="1412"/>
                  </a:moveTo>
                  <a:cubicBezTo>
                    <a:pt x="265" y="1414"/>
                    <a:pt x="266" y="1420"/>
                    <a:pt x="260" y="1420"/>
                  </a:cubicBezTo>
                  <a:cubicBezTo>
                    <a:pt x="260" y="1417"/>
                    <a:pt x="260" y="1414"/>
                    <a:pt x="262" y="1412"/>
                  </a:cubicBezTo>
                  <a:close/>
                  <a:moveTo>
                    <a:pt x="1955" y="1416"/>
                  </a:moveTo>
                  <a:cubicBezTo>
                    <a:pt x="1960" y="1418"/>
                    <a:pt x="1953" y="1420"/>
                    <a:pt x="1952" y="1419"/>
                  </a:cubicBezTo>
                  <a:cubicBezTo>
                    <a:pt x="1951" y="1418"/>
                    <a:pt x="1956" y="1417"/>
                    <a:pt x="1955" y="1416"/>
                  </a:cubicBezTo>
                  <a:close/>
                  <a:moveTo>
                    <a:pt x="1706" y="1425"/>
                  </a:moveTo>
                  <a:cubicBezTo>
                    <a:pt x="1713" y="1423"/>
                    <a:pt x="1715" y="1426"/>
                    <a:pt x="1717" y="1424"/>
                  </a:cubicBezTo>
                  <a:cubicBezTo>
                    <a:pt x="1714" y="1422"/>
                    <a:pt x="1707" y="1418"/>
                    <a:pt x="1706" y="1425"/>
                  </a:cubicBezTo>
                  <a:close/>
                  <a:moveTo>
                    <a:pt x="1727" y="1425"/>
                  </a:moveTo>
                  <a:cubicBezTo>
                    <a:pt x="1728" y="1425"/>
                    <a:pt x="1729" y="1425"/>
                    <a:pt x="1730" y="1425"/>
                  </a:cubicBezTo>
                  <a:cubicBezTo>
                    <a:pt x="1730" y="1424"/>
                    <a:pt x="1730" y="1423"/>
                    <a:pt x="1730" y="1422"/>
                  </a:cubicBezTo>
                  <a:cubicBezTo>
                    <a:pt x="1729" y="1422"/>
                    <a:pt x="1728" y="1422"/>
                    <a:pt x="1727" y="1422"/>
                  </a:cubicBezTo>
                  <a:cubicBezTo>
                    <a:pt x="1727" y="1423"/>
                    <a:pt x="1727" y="1424"/>
                    <a:pt x="1727" y="1425"/>
                  </a:cubicBezTo>
                  <a:close/>
                  <a:moveTo>
                    <a:pt x="1644" y="1424"/>
                  </a:moveTo>
                  <a:cubicBezTo>
                    <a:pt x="1648" y="1423"/>
                    <a:pt x="1649" y="1425"/>
                    <a:pt x="1649" y="1428"/>
                  </a:cubicBezTo>
                  <a:cubicBezTo>
                    <a:pt x="1646" y="1429"/>
                    <a:pt x="1644" y="1427"/>
                    <a:pt x="1644" y="1424"/>
                  </a:cubicBezTo>
                  <a:close/>
                  <a:moveTo>
                    <a:pt x="1694" y="1425"/>
                  </a:moveTo>
                  <a:cubicBezTo>
                    <a:pt x="1696" y="1425"/>
                    <a:pt x="1700" y="1425"/>
                    <a:pt x="1697" y="1424"/>
                  </a:cubicBezTo>
                  <a:cubicBezTo>
                    <a:pt x="1690" y="1425"/>
                    <a:pt x="1678" y="1420"/>
                    <a:pt x="1675" y="1427"/>
                  </a:cubicBezTo>
                  <a:cubicBezTo>
                    <a:pt x="1683" y="1425"/>
                    <a:pt x="1685" y="1427"/>
                    <a:pt x="1694" y="1425"/>
                  </a:cubicBezTo>
                  <a:close/>
                  <a:moveTo>
                    <a:pt x="542" y="1436"/>
                  </a:moveTo>
                  <a:cubicBezTo>
                    <a:pt x="540" y="1436"/>
                    <a:pt x="532" y="1436"/>
                    <a:pt x="537" y="1438"/>
                  </a:cubicBezTo>
                  <a:cubicBezTo>
                    <a:pt x="543" y="1437"/>
                    <a:pt x="546" y="1441"/>
                    <a:pt x="553" y="1439"/>
                  </a:cubicBezTo>
                  <a:cubicBezTo>
                    <a:pt x="555" y="1433"/>
                    <a:pt x="546" y="1439"/>
                    <a:pt x="546" y="1435"/>
                  </a:cubicBezTo>
                  <a:cubicBezTo>
                    <a:pt x="544" y="1432"/>
                    <a:pt x="548" y="1429"/>
                    <a:pt x="543" y="1427"/>
                  </a:cubicBezTo>
                  <a:cubicBezTo>
                    <a:pt x="541" y="1429"/>
                    <a:pt x="541" y="1432"/>
                    <a:pt x="542" y="1436"/>
                  </a:cubicBezTo>
                  <a:close/>
                  <a:moveTo>
                    <a:pt x="1444" y="1449"/>
                  </a:moveTo>
                  <a:cubicBezTo>
                    <a:pt x="1441" y="1449"/>
                    <a:pt x="1439" y="1448"/>
                    <a:pt x="1438" y="1446"/>
                  </a:cubicBezTo>
                  <a:cubicBezTo>
                    <a:pt x="1442" y="1442"/>
                    <a:pt x="1437" y="1437"/>
                    <a:pt x="1435" y="1435"/>
                  </a:cubicBezTo>
                  <a:cubicBezTo>
                    <a:pt x="1438" y="1442"/>
                    <a:pt x="1430" y="1445"/>
                    <a:pt x="1436" y="1450"/>
                  </a:cubicBezTo>
                  <a:cubicBezTo>
                    <a:pt x="1433" y="1450"/>
                    <a:pt x="1432" y="1452"/>
                    <a:pt x="1431" y="1454"/>
                  </a:cubicBezTo>
                  <a:cubicBezTo>
                    <a:pt x="1430" y="1454"/>
                    <a:pt x="1428" y="1455"/>
                    <a:pt x="1427" y="1457"/>
                  </a:cubicBezTo>
                  <a:cubicBezTo>
                    <a:pt x="1429" y="1457"/>
                    <a:pt x="1428" y="1459"/>
                    <a:pt x="1428" y="1462"/>
                  </a:cubicBezTo>
                  <a:cubicBezTo>
                    <a:pt x="1426" y="1461"/>
                    <a:pt x="1421" y="1463"/>
                    <a:pt x="1419" y="1462"/>
                  </a:cubicBezTo>
                  <a:cubicBezTo>
                    <a:pt x="1418" y="1461"/>
                    <a:pt x="1419" y="1458"/>
                    <a:pt x="1417" y="1458"/>
                  </a:cubicBezTo>
                  <a:cubicBezTo>
                    <a:pt x="1416" y="1461"/>
                    <a:pt x="1413" y="1462"/>
                    <a:pt x="1413" y="1465"/>
                  </a:cubicBezTo>
                  <a:cubicBezTo>
                    <a:pt x="1424" y="1463"/>
                    <a:pt x="1412" y="1477"/>
                    <a:pt x="1417" y="1479"/>
                  </a:cubicBezTo>
                  <a:cubicBezTo>
                    <a:pt x="1418" y="1478"/>
                    <a:pt x="1418" y="1476"/>
                    <a:pt x="1419" y="1474"/>
                  </a:cubicBezTo>
                  <a:cubicBezTo>
                    <a:pt x="1419" y="1474"/>
                    <a:pt x="1420" y="1474"/>
                    <a:pt x="1420" y="1474"/>
                  </a:cubicBezTo>
                  <a:cubicBezTo>
                    <a:pt x="1421" y="1472"/>
                    <a:pt x="1419" y="1466"/>
                    <a:pt x="1422" y="1465"/>
                  </a:cubicBezTo>
                  <a:cubicBezTo>
                    <a:pt x="1425" y="1465"/>
                    <a:pt x="1426" y="1466"/>
                    <a:pt x="1427" y="1468"/>
                  </a:cubicBezTo>
                  <a:cubicBezTo>
                    <a:pt x="1427" y="1472"/>
                    <a:pt x="1424" y="1473"/>
                    <a:pt x="1423" y="1476"/>
                  </a:cubicBezTo>
                  <a:cubicBezTo>
                    <a:pt x="1427" y="1477"/>
                    <a:pt x="1427" y="1481"/>
                    <a:pt x="1429" y="1484"/>
                  </a:cubicBezTo>
                  <a:cubicBezTo>
                    <a:pt x="1426" y="1484"/>
                    <a:pt x="1428" y="1491"/>
                    <a:pt x="1431" y="1490"/>
                  </a:cubicBezTo>
                  <a:cubicBezTo>
                    <a:pt x="1432" y="1485"/>
                    <a:pt x="1429" y="1475"/>
                    <a:pt x="1436" y="1476"/>
                  </a:cubicBezTo>
                  <a:cubicBezTo>
                    <a:pt x="1436" y="1472"/>
                    <a:pt x="1433" y="1472"/>
                    <a:pt x="1434" y="1468"/>
                  </a:cubicBezTo>
                  <a:cubicBezTo>
                    <a:pt x="1438" y="1467"/>
                    <a:pt x="1439" y="1463"/>
                    <a:pt x="1444" y="1463"/>
                  </a:cubicBezTo>
                  <a:cubicBezTo>
                    <a:pt x="1448" y="1465"/>
                    <a:pt x="1451" y="1469"/>
                    <a:pt x="1450" y="1477"/>
                  </a:cubicBezTo>
                  <a:cubicBezTo>
                    <a:pt x="1458" y="1475"/>
                    <a:pt x="1463" y="1474"/>
                    <a:pt x="1471" y="1476"/>
                  </a:cubicBezTo>
                  <a:cubicBezTo>
                    <a:pt x="1473" y="1473"/>
                    <a:pt x="1473" y="1469"/>
                    <a:pt x="1478" y="1470"/>
                  </a:cubicBezTo>
                  <a:cubicBezTo>
                    <a:pt x="1480" y="1471"/>
                    <a:pt x="1484" y="1471"/>
                    <a:pt x="1485" y="1474"/>
                  </a:cubicBezTo>
                  <a:cubicBezTo>
                    <a:pt x="1488" y="1477"/>
                    <a:pt x="1486" y="1484"/>
                    <a:pt x="1490" y="1485"/>
                  </a:cubicBezTo>
                  <a:cubicBezTo>
                    <a:pt x="1491" y="1483"/>
                    <a:pt x="1491" y="1482"/>
                    <a:pt x="1493" y="1481"/>
                  </a:cubicBezTo>
                  <a:cubicBezTo>
                    <a:pt x="1492" y="1489"/>
                    <a:pt x="1498" y="1481"/>
                    <a:pt x="1499" y="1487"/>
                  </a:cubicBezTo>
                  <a:cubicBezTo>
                    <a:pt x="1497" y="1487"/>
                    <a:pt x="1495" y="1487"/>
                    <a:pt x="1494" y="1489"/>
                  </a:cubicBezTo>
                  <a:cubicBezTo>
                    <a:pt x="1499" y="1489"/>
                    <a:pt x="1492" y="1491"/>
                    <a:pt x="1493" y="1493"/>
                  </a:cubicBezTo>
                  <a:cubicBezTo>
                    <a:pt x="1499" y="1493"/>
                    <a:pt x="1494" y="1497"/>
                    <a:pt x="1494" y="1498"/>
                  </a:cubicBezTo>
                  <a:cubicBezTo>
                    <a:pt x="1494" y="1497"/>
                    <a:pt x="1496" y="1501"/>
                    <a:pt x="1496" y="1501"/>
                  </a:cubicBezTo>
                  <a:cubicBezTo>
                    <a:pt x="1496" y="1503"/>
                    <a:pt x="1497" y="1504"/>
                    <a:pt x="1499" y="1504"/>
                  </a:cubicBezTo>
                  <a:cubicBezTo>
                    <a:pt x="1499" y="1499"/>
                    <a:pt x="1499" y="1494"/>
                    <a:pt x="1497" y="1490"/>
                  </a:cubicBezTo>
                  <a:cubicBezTo>
                    <a:pt x="1499" y="1490"/>
                    <a:pt x="1501" y="1489"/>
                    <a:pt x="1502" y="1489"/>
                  </a:cubicBezTo>
                  <a:cubicBezTo>
                    <a:pt x="1502" y="1495"/>
                    <a:pt x="1507" y="1498"/>
                    <a:pt x="1513" y="1495"/>
                  </a:cubicBezTo>
                  <a:cubicBezTo>
                    <a:pt x="1512" y="1499"/>
                    <a:pt x="1506" y="1498"/>
                    <a:pt x="1506" y="1503"/>
                  </a:cubicBezTo>
                  <a:cubicBezTo>
                    <a:pt x="1510" y="1503"/>
                    <a:pt x="1511" y="1506"/>
                    <a:pt x="1516" y="1504"/>
                  </a:cubicBezTo>
                  <a:cubicBezTo>
                    <a:pt x="1517" y="1500"/>
                    <a:pt x="1514" y="1499"/>
                    <a:pt x="1514" y="1495"/>
                  </a:cubicBezTo>
                  <a:cubicBezTo>
                    <a:pt x="1518" y="1495"/>
                    <a:pt x="1519" y="1494"/>
                    <a:pt x="1519" y="1490"/>
                  </a:cubicBezTo>
                  <a:cubicBezTo>
                    <a:pt x="1515" y="1489"/>
                    <a:pt x="1516" y="1490"/>
                    <a:pt x="1510" y="1489"/>
                  </a:cubicBezTo>
                  <a:cubicBezTo>
                    <a:pt x="1509" y="1490"/>
                    <a:pt x="1510" y="1493"/>
                    <a:pt x="1508" y="1493"/>
                  </a:cubicBezTo>
                  <a:cubicBezTo>
                    <a:pt x="1504" y="1491"/>
                    <a:pt x="1503" y="1487"/>
                    <a:pt x="1502" y="1482"/>
                  </a:cubicBezTo>
                  <a:cubicBezTo>
                    <a:pt x="1500" y="1482"/>
                    <a:pt x="1498" y="1481"/>
                    <a:pt x="1498" y="1479"/>
                  </a:cubicBezTo>
                  <a:cubicBezTo>
                    <a:pt x="1499" y="1479"/>
                    <a:pt x="1499" y="1478"/>
                    <a:pt x="1499" y="1476"/>
                  </a:cubicBezTo>
                  <a:cubicBezTo>
                    <a:pt x="1497" y="1476"/>
                    <a:pt x="1495" y="1476"/>
                    <a:pt x="1495" y="1474"/>
                  </a:cubicBezTo>
                  <a:cubicBezTo>
                    <a:pt x="1498" y="1475"/>
                    <a:pt x="1495" y="1469"/>
                    <a:pt x="1496" y="1466"/>
                  </a:cubicBezTo>
                  <a:cubicBezTo>
                    <a:pt x="1499" y="1466"/>
                    <a:pt x="1501" y="1465"/>
                    <a:pt x="1503" y="1463"/>
                  </a:cubicBezTo>
                  <a:cubicBezTo>
                    <a:pt x="1493" y="1463"/>
                    <a:pt x="1497" y="1449"/>
                    <a:pt x="1495" y="1446"/>
                  </a:cubicBezTo>
                  <a:cubicBezTo>
                    <a:pt x="1489" y="1445"/>
                    <a:pt x="1490" y="1451"/>
                    <a:pt x="1483" y="1449"/>
                  </a:cubicBezTo>
                  <a:cubicBezTo>
                    <a:pt x="1482" y="1442"/>
                    <a:pt x="1475" y="1441"/>
                    <a:pt x="1478" y="1435"/>
                  </a:cubicBezTo>
                  <a:cubicBezTo>
                    <a:pt x="1476" y="1435"/>
                    <a:pt x="1473" y="1435"/>
                    <a:pt x="1471" y="1435"/>
                  </a:cubicBezTo>
                  <a:cubicBezTo>
                    <a:pt x="1469" y="1439"/>
                    <a:pt x="1473" y="1439"/>
                    <a:pt x="1472" y="1444"/>
                  </a:cubicBezTo>
                  <a:cubicBezTo>
                    <a:pt x="1474" y="1444"/>
                    <a:pt x="1476" y="1444"/>
                    <a:pt x="1477" y="1446"/>
                  </a:cubicBezTo>
                  <a:cubicBezTo>
                    <a:pt x="1477" y="1449"/>
                    <a:pt x="1475" y="1451"/>
                    <a:pt x="1475" y="1454"/>
                  </a:cubicBezTo>
                  <a:cubicBezTo>
                    <a:pt x="1474" y="1458"/>
                    <a:pt x="1477" y="1463"/>
                    <a:pt x="1473" y="1466"/>
                  </a:cubicBezTo>
                  <a:cubicBezTo>
                    <a:pt x="1468" y="1465"/>
                    <a:pt x="1467" y="1469"/>
                    <a:pt x="1462" y="1468"/>
                  </a:cubicBezTo>
                  <a:cubicBezTo>
                    <a:pt x="1462" y="1466"/>
                    <a:pt x="1464" y="1466"/>
                    <a:pt x="1464" y="1463"/>
                  </a:cubicBezTo>
                  <a:cubicBezTo>
                    <a:pt x="1459" y="1460"/>
                    <a:pt x="1456" y="1456"/>
                    <a:pt x="1453" y="1450"/>
                  </a:cubicBezTo>
                  <a:cubicBezTo>
                    <a:pt x="1452" y="1449"/>
                    <a:pt x="1454" y="1446"/>
                    <a:pt x="1453" y="1444"/>
                  </a:cubicBezTo>
                  <a:cubicBezTo>
                    <a:pt x="1453" y="1444"/>
                    <a:pt x="1452" y="1444"/>
                    <a:pt x="1452" y="1443"/>
                  </a:cubicBezTo>
                  <a:cubicBezTo>
                    <a:pt x="1452" y="1442"/>
                    <a:pt x="1452" y="1440"/>
                    <a:pt x="1452" y="1439"/>
                  </a:cubicBezTo>
                  <a:cubicBezTo>
                    <a:pt x="1451" y="1439"/>
                    <a:pt x="1448" y="1440"/>
                    <a:pt x="1449" y="1438"/>
                  </a:cubicBezTo>
                  <a:cubicBezTo>
                    <a:pt x="1451" y="1438"/>
                    <a:pt x="1454" y="1432"/>
                    <a:pt x="1449" y="1433"/>
                  </a:cubicBezTo>
                  <a:cubicBezTo>
                    <a:pt x="1446" y="1437"/>
                    <a:pt x="1450" y="1448"/>
                    <a:pt x="1444" y="1449"/>
                  </a:cubicBezTo>
                  <a:close/>
                  <a:moveTo>
                    <a:pt x="1481" y="1455"/>
                  </a:moveTo>
                  <a:cubicBezTo>
                    <a:pt x="1482" y="1456"/>
                    <a:pt x="1483" y="1457"/>
                    <a:pt x="1484" y="1457"/>
                  </a:cubicBezTo>
                  <a:cubicBezTo>
                    <a:pt x="1484" y="1458"/>
                    <a:pt x="1482" y="1458"/>
                    <a:pt x="1482" y="1460"/>
                  </a:cubicBezTo>
                  <a:cubicBezTo>
                    <a:pt x="1481" y="1460"/>
                    <a:pt x="1481" y="1458"/>
                    <a:pt x="1479" y="1458"/>
                  </a:cubicBezTo>
                  <a:cubicBezTo>
                    <a:pt x="1480" y="1457"/>
                    <a:pt x="1481" y="1457"/>
                    <a:pt x="1481" y="1455"/>
                  </a:cubicBezTo>
                  <a:close/>
                  <a:moveTo>
                    <a:pt x="1482" y="1462"/>
                  </a:moveTo>
                  <a:cubicBezTo>
                    <a:pt x="1484" y="1462"/>
                    <a:pt x="1487" y="1462"/>
                    <a:pt x="1489" y="1462"/>
                  </a:cubicBezTo>
                  <a:cubicBezTo>
                    <a:pt x="1489" y="1463"/>
                    <a:pt x="1489" y="1464"/>
                    <a:pt x="1489" y="1465"/>
                  </a:cubicBezTo>
                  <a:cubicBezTo>
                    <a:pt x="1487" y="1465"/>
                    <a:pt x="1484" y="1465"/>
                    <a:pt x="1482" y="1465"/>
                  </a:cubicBezTo>
                  <a:cubicBezTo>
                    <a:pt x="1482" y="1464"/>
                    <a:pt x="1482" y="1463"/>
                    <a:pt x="1482" y="1462"/>
                  </a:cubicBezTo>
                  <a:close/>
                  <a:moveTo>
                    <a:pt x="1612" y="1435"/>
                  </a:moveTo>
                  <a:cubicBezTo>
                    <a:pt x="1610" y="1435"/>
                    <a:pt x="1609" y="1435"/>
                    <a:pt x="1607" y="1435"/>
                  </a:cubicBezTo>
                  <a:cubicBezTo>
                    <a:pt x="1606" y="1435"/>
                    <a:pt x="1604" y="1435"/>
                    <a:pt x="1604" y="1436"/>
                  </a:cubicBezTo>
                  <a:cubicBezTo>
                    <a:pt x="1606" y="1435"/>
                    <a:pt x="1612" y="1438"/>
                    <a:pt x="1612" y="1435"/>
                  </a:cubicBezTo>
                  <a:close/>
                  <a:moveTo>
                    <a:pt x="567" y="1439"/>
                  </a:moveTo>
                  <a:cubicBezTo>
                    <a:pt x="568" y="1439"/>
                    <a:pt x="570" y="1439"/>
                    <a:pt x="571" y="1439"/>
                  </a:cubicBezTo>
                  <a:cubicBezTo>
                    <a:pt x="574" y="1438"/>
                    <a:pt x="579" y="1439"/>
                    <a:pt x="581" y="1436"/>
                  </a:cubicBezTo>
                  <a:cubicBezTo>
                    <a:pt x="576" y="1438"/>
                    <a:pt x="566" y="1433"/>
                    <a:pt x="567" y="1439"/>
                  </a:cubicBezTo>
                  <a:close/>
                  <a:moveTo>
                    <a:pt x="288" y="1441"/>
                  </a:moveTo>
                  <a:cubicBezTo>
                    <a:pt x="289" y="1441"/>
                    <a:pt x="290" y="1441"/>
                    <a:pt x="291" y="1441"/>
                  </a:cubicBezTo>
                  <a:cubicBezTo>
                    <a:pt x="291" y="1440"/>
                    <a:pt x="291" y="1439"/>
                    <a:pt x="291" y="1438"/>
                  </a:cubicBezTo>
                  <a:cubicBezTo>
                    <a:pt x="290" y="1438"/>
                    <a:pt x="289" y="1438"/>
                    <a:pt x="288" y="1438"/>
                  </a:cubicBezTo>
                  <a:cubicBezTo>
                    <a:pt x="288" y="1439"/>
                    <a:pt x="288" y="1440"/>
                    <a:pt x="288" y="1441"/>
                  </a:cubicBezTo>
                  <a:close/>
                  <a:moveTo>
                    <a:pt x="697" y="1449"/>
                  </a:moveTo>
                  <a:cubicBezTo>
                    <a:pt x="701" y="1450"/>
                    <a:pt x="709" y="1447"/>
                    <a:pt x="705" y="1444"/>
                  </a:cubicBezTo>
                  <a:cubicBezTo>
                    <a:pt x="705" y="1446"/>
                    <a:pt x="702" y="1446"/>
                    <a:pt x="700" y="1446"/>
                  </a:cubicBezTo>
                  <a:cubicBezTo>
                    <a:pt x="700" y="1445"/>
                    <a:pt x="700" y="1444"/>
                    <a:pt x="699" y="1444"/>
                  </a:cubicBezTo>
                  <a:cubicBezTo>
                    <a:pt x="699" y="1446"/>
                    <a:pt x="698" y="1448"/>
                    <a:pt x="697" y="1449"/>
                  </a:cubicBezTo>
                  <a:close/>
                  <a:moveTo>
                    <a:pt x="988" y="1446"/>
                  </a:moveTo>
                  <a:cubicBezTo>
                    <a:pt x="990" y="1445"/>
                    <a:pt x="991" y="1451"/>
                    <a:pt x="990" y="1452"/>
                  </a:cubicBezTo>
                  <a:cubicBezTo>
                    <a:pt x="989" y="1453"/>
                    <a:pt x="985" y="1448"/>
                    <a:pt x="988" y="1446"/>
                  </a:cubicBezTo>
                  <a:close/>
                  <a:moveTo>
                    <a:pt x="1170" y="1446"/>
                  </a:moveTo>
                  <a:cubicBezTo>
                    <a:pt x="1177" y="1447"/>
                    <a:pt x="1168" y="1455"/>
                    <a:pt x="1170" y="1446"/>
                  </a:cubicBezTo>
                  <a:close/>
                  <a:moveTo>
                    <a:pt x="1261" y="1446"/>
                  </a:moveTo>
                  <a:cubicBezTo>
                    <a:pt x="1264" y="1448"/>
                    <a:pt x="1264" y="1452"/>
                    <a:pt x="1264" y="1457"/>
                  </a:cubicBezTo>
                  <a:cubicBezTo>
                    <a:pt x="1262" y="1454"/>
                    <a:pt x="1257" y="1450"/>
                    <a:pt x="1261" y="1446"/>
                  </a:cubicBezTo>
                  <a:close/>
                  <a:moveTo>
                    <a:pt x="568" y="1447"/>
                  </a:moveTo>
                  <a:cubicBezTo>
                    <a:pt x="571" y="1447"/>
                    <a:pt x="572" y="1456"/>
                    <a:pt x="567" y="1454"/>
                  </a:cubicBezTo>
                  <a:cubicBezTo>
                    <a:pt x="568" y="1452"/>
                    <a:pt x="569" y="1450"/>
                    <a:pt x="568" y="1447"/>
                  </a:cubicBezTo>
                  <a:close/>
                  <a:moveTo>
                    <a:pt x="287" y="1449"/>
                  </a:moveTo>
                  <a:cubicBezTo>
                    <a:pt x="296" y="1451"/>
                    <a:pt x="281" y="1456"/>
                    <a:pt x="287" y="1449"/>
                  </a:cubicBezTo>
                  <a:close/>
                  <a:moveTo>
                    <a:pt x="598" y="1452"/>
                  </a:moveTo>
                  <a:cubicBezTo>
                    <a:pt x="599" y="1452"/>
                    <a:pt x="600" y="1452"/>
                    <a:pt x="601" y="1452"/>
                  </a:cubicBezTo>
                  <a:cubicBezTo>
                    <a:pt x="601" y="1451"/>
                    <a:pt x="601" y="1450"/>
                    <a:pt x="601" y="1449"/>
                  </a:cubicBezTo>
                  <a:cubicBezTo>
                    <a:pt x="600" y="1449"/>
                    <a:pt x="599" y="1449"/>
                    <a:pt x="598" y="1449"/>
                  </a:cubicBezTo>
                  <a:cubicBezTo>
                    <a:pt x="598" y="1450"/>
                    <a:pt x="598" y="1451"/>
                    <a:pt x="598" y="1452"/>
                  </a:cubicBezTo>
                  <a:close/>
                  <a:moveTo>
                    <a:pt x="1067" y="1452"/>
                  </a:moveTo>
                  <a:cubicBezTo>
                    <a:pt x="1068" y="1448"/>
                    <a:pt x="1074" y="1451"/>
                    <a:pt x="1075" y="1452"/>
                  </a:cubicBezTo>
                  <a:cubicBezTo>
                    <a:pt x="1075" y="1456"/>
                    <a:pt x="1068" y="1453"/>
                    <a:pt x="1067" y="1452"/>
                  </a:cubicBezTo>
                  <a:close/>
                  <a:moveTo>
                    <a:pt x="1275" y="1463"/>
                  </a:moveTo>
                  <a:cubicBezTo>
                    <a:pt x="1274" y="1464"/>
                    <a:pt x="1265" y="1462"/>
                    <a:pt x="1270" y="1465"/>
                  </a:cubicBezTo>
                  <a:cubicBezTo>
                    <a:pt x="1277" y="1464"/>
                    <a:pt x="1274" y="1470"/>
                    <a:pt x="1280" y="1466"/>
                  </a:cubicBezTo>
                  <a:cubicBezTo>
                    <a:pt x="1280" y="1468"/>
                    <a:pt x="1281" y="1468"/>
                    <a:pt x="1281" y="1470"/>
                  </a:cubicBezTo>
                  <a:cubicBezTo>
                    <a:pt x="1281" y="1472"/>
                    <a:pt x="1279" y="1473"/>
                    <a:pt x="1279" y="1476"/>
                  </a:cubicBezTo>
                  <a:cubicBezTo>
                    <a:pt x="1281" y="1476"/>
                    <a:pt x="1284" y="1476"/>
                    <a:pt x="1284" y="1477"/>
                  </a:cubicBezTo>
                  <a:cubicBezTo>
                    <a:pt x="1287" y="1481"/>
                    <a:pt x="1284" y="1484"/>
                    <a:pt x="1284" y="1485"/>
                  </a:cubicBezTo>
                  <a:cubicBezTo>
                    <a:pt x="1284" y="1486"/>
                    <a:pt x="1287" y="1488"/>
                    <a:pt x="1287" y="1489"/>
                  </a:cubicBezTo>
                  <a:cubicBezTo>
                    <a:pt x="1288" y="1491"/>
                    <a:pt x="1287" y="1493"/>
                    <a:pt x="1290" y="1493"/>
                  </a:cubicBezTo>
                  <a:cubicBezTo>
                    <a:pt x="1287" y="1487"/>
                    <a:pt x="1292" y="1486"/>
                    <a:pt x="1293" y="1481"/>
                  </a:cubicBezTo>
                  <a:cubicBezTo>
                    <a:pt x="1291" y="1481"/>
                    <a:pt x="1289" y="1479"/>
                    <a:pt x="1289" y="1477"/>
                  </a:cubicBezTo>
                  <a:cubicBezTo>
                    <a:pt x="1293" y="1473"/>
                    <a:pt x="1293" y="1473"/>
                    <a:pt x="1292" y="1465"/>
                  </a:cubicBezTo>
                  <a:cubicBezTo>
                    <a:pt x="1288" y="1462"/>
                    <a:pt x="1280" y="1458"/>
                    <a:pt x="1277" y="1455"/>
                  </a:cubicBezTo>
                  <a:cubicBezTo>
                    <a:pt x="1276" y="1454"/>
                    <a:pt x="1277" y="1450"/>
                    <a:pt x="1275" y="1454"/>
                  </a:cubicBezTo>
                  <a:cubicBezTo>
                    <a:pt x="1274" y="1458"/>
                    <a:pt x="1277" y="1460"/>
                    <a:pt x="1275" y="1463"/>
                  </a:cubicBezTo>
                  <a:close/>
                  <a:moveTo>
                    <a:pt x="288" y="1457"/>
                  </a:moveTo>
                  <a:cubicBezTo>
                    <a:pt x="288" y="1456"/>
                    <a:pt x="294" y="1454"/>
                    <a:pt x="295" y="1455"/>
                  </a:cubicBezTo>
                  <a:cubicBezTo>
                    <a:pt x="295" y="1456"/>
                    <a:pt x="291" y="1460"/>
                    <a:pt x="288" y="1457"/>
                  </a:cubicBezTo>
                  <a:close/>
                  <a:moveTo>
                    <a:pt x="1215" y="1468"/>
                  </a:moveTo>
                  <a:cubicBezTo>
                    <a:pt x="1213" y="1469"/>
                    <a:pt x="1211" y="1470"/>
                    <a:pt x="1210" y="1471"/>
                  </a:cubicBezTo>
                  <a:cubicBezTo>
                    <a:pt x="1216" y="1470"/>
                    <a:pt x="1215" y="1478"/>
                    <a:pt x="1219" y="1479"/>
                  </a:cubicBezTo>
                  <a:cubicBezTo>
                    <a:pt x="1220" y="1475"/>
                    <a:pt x="1219" y="1473"/>
                    <a:pt x="1218" y="1471"/>
                  </a:cubicBezTo>
                  <a:cubicBezTo>
                    <a:pt x="1219" y="1468"/>
                    <a:pt x="1225" y="1471"/>
                    <a:pt x="1225" y="1468"/>
                  </a:cubicBezTo>
                  <a:cubicBezTo>
                    <a:pt x="1215" y="1471"/>
                    <a:pt x="1223" y="1455"/>
                    <a:pt x="1216" y="1455"/>
                  </a:cubicBezTo>
                  <a:cubicBezTo>
                    <a:pt x="1216" y="1460"/>
                    <a:pt x="1213" y="1462"/>
                    <a:pt x="1215" y="1468"/>
                  </a:cubicBezTo>
                  <a:close/>
                  <a:moveTo>
                    <a:pt x="1074" y="1489"/>
                  </a:moveTo>
                  <a:cubicBezTo>
                    <a:pt x="1071" y="1489"/>
                    <a:pt x="1073" y="1493"/>
                    <a:pt x="1071" y="1493"/>
                  </a:cubicBezTo>
                  <a:cubicBezTo>
                    <a:pt x="1067" y="1493"/>
                    <a:pt x="1066" y="1491"/>
                    <a:pt x="1061" y="1492"/>
                  </a:cubicBezTo>
                  <a:cubicBezTo>
                    <a:pt x="1061" y="1490"/>
                    <a:pt x="1059" y="1489"/>
                    <a:pt x="1058" y="1487"/>
                  </a:cubicBezTo>
                  <a:cubicBezTo>
                    <a:pt x="1057" y="1486"/>
                    <a:pt x="1058" y="1483"/>
                    <a:pt x="1057" y="1482"/>
                  </a:cubicBezTo>
                  <a:cubicBezTo>
                    <a:pt x="1056" y="1482"/>
                    <a:pt x="1054" y="1483"/>
                    <a:pt x="1054" y="1482"/>
                  </a:cubicBezTo>
                  <a:cubicBezTo>
                    <a:pt x="1051" y="1479"/>
                    <a:pt x="1050" y="1474"/>
                    <a:pt x="1046" y="1471"/>
                  </a:cubicBezTo>
                  <a:cubicBezTo>
                    <a:pt x="1047" y="1474"/>
                    <a:pt x="1044" y="1476"/>
                    <a:pt x="1044" y="1477"/>
                  </a:cubicBezTo>
                  <a:cubicBezTo>
                    <a:pt x="1044" y="1479"/>
                    <a:pt x="1046" y="1479"/>
                    <a:pt x="1046" y="1479"/>
                  </a:cubicBezTo>
                  <a:cubicBezTo>
                    <a:pt x="1046" y="1482"/>
                    <a:pt x="1047" y="1488"/>
                    <a:pt x="1047" y="1490"/>
                  </a:cubicBezTo>
                  <a:cubicBezTo>
                    <a:pt x="1049" y="1493"/>
                    <a:pt x="1054" y="1493"/>
                    <a:pt x="1052" y="1496"/>
                  </a:cubicBezTo>
                  <a:cubicBezTo>
                    <a:pt x="1057" y="1496"/>
                    <a:pt x="1065" y="1498"/>
                    <a:pt x="1068" y="1495"/>
                  </a:cubicBezTo>
                  <a:cubicBezTo>
                    <a:pt x="1071" y="1499"/>
                    <a:pt x="1081" y="1496"/>
                    <a:pt x="1083" y="1493"/>
                  </a:cubicBezTo>
                  <a:cubicBezTo>
                    <a:pt x="1083" y="1486"/>
                    <a:pt x="1079" y="1476"/>
                    <a:pt x="1083" y="1470"/>
                  </a:cubicBezTo>
                  <a:cubicBezTo>
                    <a:pt x="1081" y="1468"/>
                    <a:pt x="1078" y="1467"/>
                    <a:pt x="1077" y="1465"/>
                  </a:cubicBezTo>
                  <a:cubicBezTo>
                    <a:pt x="1078" y="1460"/>
                    <a:pt x="1073" y="1462"/>
                    <a:pt x="1074" y="1457"/>
                  </a:cubicBezTo>
                  <a:cubicBezTo>
                    <a:pt x="1072" y="1457"/>
                    <a:pt x="1071" y="1457"/>
                    <a:pt x="1069" y="1457"/>
                  </a:cubicBezTo>
                  <a:cubicBezTo>
                    <a:pt x="1070" y="1468"/>
                    <a:pt x="1074" y="1476"/>
                    <a:pt x="1074" y="1489"/>
                  </a:cubicBezTo>
                  <a:close/>
                  <a:moveTo>
                    <a:pt x="1170" y="1463"/>
                  </a:moveTo>
                  <a:cubicBezTo>
                    <a:pt x="1170" y="1465"/>
                    <a:pt x="1171" y="1464"/>
                    <a:pt x="1171" y="1465"/>
                  </a:cubicBezTo>
                  <a:cubicBezTo>
                    <a:pt x="1173" y="1467"/>
                    <a:pt x="1172" y="1468"/>
                    <a:pt x="1173" y="1471"/>
                  </a:cubicBezTo>
                  <a:cubicBezTo>
                    <a:pt x="1173" y="1474"/>
                    <a:pt x="1176" y="1475"/>
                    <a:pt x="1176" y="1477"/>
                  </a:cubicBezTo>
                  <a:cubicBezTo>
                    <a:pt x="1176" y="1478"/>
                    <a:pt x="1174" y="1478"/>
                    <a:pt x="1174" y="1481"/>
                  </a:cubicBezTo>
                  <a:cubicBezTo>
                    <a:pt x="1174" y="1481"/>
                    <a:pt x="1177" y="1483"/>
                    <a:pt x="1177" y="1484"/>
                  </a:cubicBezTo>
                  <a:cubicBezTo>
                    <a:pt x="1178" y="1486"/>
                    <a:pt x="1177" y="1491"/>
                    <a:pt x="1180" y="1492"/>
                  </a:cubicBezTo>
                  <a:cubicBezTo>
                    <a:pt x="1183" y="1487"/>
                    <a:pt x="1191" y="1488"/>
                    <a:pt x="1197" y="1487"/>
                  </a:cubicBezTo>
                  <a:cubicBezTo>
                    <a:pt x="1196" y="1476"/>
                    <a:pt x="1206" y="1478"/>
                    <a:pt x="1207" y="1470"/>
                  </a:cubicBezTo>
                  <a:cubicBezTo>
                    <a:pt x="1207" y="1466"/>
                    <a:pt x="1204" y="1466"/>
                    <a:pt x="1205" y="1462"/>
                  </a:cubicBezTo>
                  <a:cubicBezTo>
                    <a:pt x="1203" y="1461"/>
                    <a:pt x="1201" y="1462"/>
                    <a:pt x="1199" y="1463"/>
                  </a:cubicBezTo>
                  <a:cubicBezTo>
                    <a:pt x="1198" y="1464"/>
                    <a:pt x="1199" y="1467"/>
                    <a:pt x="1198" y="1468"/>
                  </a:cubicBezTo>
                  <a:cubicBezTo>
                    <a:pt x="1197" y="1468"/>
                    <a:pt x="1195" y="1467"/>
                    <a:pt x="1194" y="1468"/>
                  </a:cubicBezTo>
                  <a:cubicBezTo>
                    <a:pt x="1193" y="1470"/>
                    <a:pt x="1195" y="1475"/>
                    <a:pt x="1191" y="1474"/>
                  </a:cubicBezTo>
                  <a:cubicBezTo>
                    <a:pt x="1189" y="1470"/>
                    <a:pt x="1186" y="1468"/>
                    <a:pt x="1180" y="1468"/>
                  </a:cubicBezTo>
                  <a:cubicBezTo>
                    <a:pt x="1182" y="1462"/>
                    <a:pt x="1176" y="1465"/>
                    <a:pt x="1174" y="1463"/>
                  </a:cubicBezTo>
                  <a:cubicBezTo>
                    <a:pt x="1173" y="1462"/>
                    <a:pt x="1174" y="1459"/>
                    <a:pt x="1173" y="1458"/>
                  </a:cubicBezTo>
                  <a:cubicBezTo>
                    <a:pt x="1172" y="1458"/>
                    <a:pt x="1170" y="1459"/>
                    <a:pt x="1170" y="1458"/>
                  </a:cubicBezTo>
                  <a:cubicBezTo>
                    <a:pt x="1169" y="1458"/>
                    <a:pt x="1167" y="1455"/>
                    <a:pt x="1167" y="1458"/>
                  </a:cubicBezTo>
                  <a:cubicBezTo>
                    <a:pt x="1169" y="1459"/>
                    <a:pt x="1170" y="1460"/>
                    <a:pt x="1170" y="1463"/>
                  </a:cubicBezTo>
                  <a:close/>
                  <a:moveTo>
                    <a:pt x="1092" y="1474"/>
                  </a:moveTo>
                  <a:cubicBezTo>
                    <a:pt x="1092" y="1474"/>
                    <a:pt x="1090" y="1470"/>
                    <a:pt x="1088" y="1471"/>
                  </a:cubicBezTo>
                  <a:cubicBezTo>
                    <a:pt x="1088" y="1472"/>
                    <a:pt x="1088" y="1473"/>
                    <a:pt x="1088" y="1474"/>
                  </a:cubicBezTo>
                  <a:cubicBezTo>
                    <a:pt x="1087" y="1474"/>
                    <a:pt x="1086" y="1474"/>
                    <a:pt x="1086" y="1476"/>
                  </a:cubicBezTo>
                  <a:cubicBezTo>
                    <a:pt x="1091" y="1481"/>
                    <a:pt x="1096" y="1473"/>
                    <a:pt x="1102" y="1473"/>
                  </a:cubicBezTo>
                  <a:cubicBezTo>
                    <a:pt x="1107" y="1473"/>
                    <a:pt x="1110" y="1473"/>
                    <a:pt x="1114" y="1477"/>
                  </a:cubicBezTo>
                  <a:cubicBezTo>
                    <a:pt x="1114" y="1480"/>
                    <a:pt x="1111" y="1479"/>
                    <a:pt x="1111" y="1481"/>
                  </a:cubicBezTo>
                  <a:cubicBezTo>
                    <a:pt x="1114" y="1483"/>
                    <a:pt x="1114" y="1488"/>
                    <a:pt x="1115" y="1492"/>
                  </a:cubicBezTo>
                  <a:cubicBezTo>
                    <a:pt x="1123" y="1490"/>
                    <a:pt x="1122" y="1481"/>
                    <a:pt x="1120" y="1474"/>
                  </a:cubicBezTo>
                  <a:cubicBezTo>
                    <a:pt x="1120" y="1474"/>
                    <a:pt x="1117" y="1471"/>
                    <a:pt x="1117" y="1471"/>
                  </a:cubicBezTo>
                  <a:cubicBezTo>
                    <a:pt x="1115" y="1468"/>
                    <a:pt x="1113" y="1466"/>
                    <a:pt x="1114" y="1462"/>
                  </a:cubicBezTo>
                  <a:cubicBezTo>
                    <a:pt x="1108" y="1462"/>
                    <a:pt x="1110" y="1470"/>
                    <a:pt x="1103" y="1470"/>
                  </a:cubicBezTo>
                  <a:cubicBezTo>
                    <a:pt x="1099" y="1470"/>
                    <a:pt x="1100" y="1457"/>
                    <a:pt x="1095" y="1463"/>
                  </a:cubicBezTo>
                  <a:cubicBezTo>
                    <a:pt x="1100" y="1467"/>
                    <a:pt x="1096" y="1474"/>
                    <a:pt x="1092" y="1474"/>
                  </a:cubicBezTo>
                  <a:close/>
                  <a:moveTo>
                    <a:pt x="1137" y="1476"/>
                  </a:moveTo>
                  <a:cubicBezTo>
                    <a:pt x="1137" y="1478"/>
                    <a:pt x="1134" y="1482"/>
                    <a:pt x="1139" y="1481"/>
                  </a:cubicBezTo>
                  <a:cubicBezTo>
                    <a:pt x="1142" y="1481"/>
                    <a:pt x="1139" y="1476"/>
                    <a:pt x="1140" y="1474"/>
                  </a:cubicBezTo>
                  <a:cubicBezTo>
                    <a:pt x="1141" y="1473"/>
                    <a:pt x="1144" y="1475"/>
                    <a:pt x="1143" y="1473"/>
                  </a:cubicBezTo>
                  <a:cubicBezTo>
                    <a:pt x="1142" y="1472"/>
                    <a:pt x="1141" y="1471"/>
                    <a:pt x="1140" y="1470"/>
                  </a:cubicBezTo>
                  <a:cubicBezTo>
                    <a:pt x="1137" y="1466"/>
                    <a:pt x="1143" y="1462"/>
                    <a:pt x="1137" y="1462"/>
                  </a:cubicBezTo>
                  <a:cubicBezTo>
                    <a:pt x="1137" y="1465"/>
                    <a:pt x="1137" y="1471"/>
                    <a:pt x="1137" y="1476"/>
                  </a:cubicBezTo>
                  <a:close/>
                  <a:moveTo>
                    <a:pt x="1241" y="1476"/>
                  </a:moveTo>
                  <a:cubicBezTo>
                    <a:pt x="1243" y="1476"/>
                    <a:pt x="1245" y="1477"/>
                    <a:pt x="1245" y="1479"/>
                  </a:cubicBezTo>
                  <a:cubicBezTo>
                    <a:pt x="1244" y="1482"/>
                    <a:pt x="1236" y="1478"/>
                    <a:pt x="1235" y="1482"/>
                  </a:cubicBezTo>
                  <a:cubicBezTo>
                    <a:pt x="1237" y="1482"/>
                    <a:pt x="1236" y="1486"/>
                    <a:pt x="1236" y="1489"/>
                  </a:cubicBezTo>
                  <a:cubicBezTo>
                    <a:pt x="1246" y="1490"/>
                    <a:pt x="1250" y="1486"/>
                    <a:pt x="1252" y="1479"/>
                  </a:cubicBezTo>
                  <a:cubicBezTo>
                    <a:pt x="1243" y="1478"/>
                    <a:pt x="1249" y="1472"/>
                    <a:pt x="1249" y="1468"/>
                  </a:cubicBezTo>
                  <a:cubicBezTo>
                    <a:pt x="1248" y="1466"/>
                    <a:pt x="1246" y="1464"/>
                    <a:pt x="1246" y="1463"/>
                  </a:cubicBezTo>
                  <a:cubicBezTo>
                    <a:pt x="1245" y="1462"/>
                    <a:pt x="1245" y="1461"/>
                    <a:pt x="1242" y="1462"/>
                  </a:cubicBezTo>
                  <a:cubicBezTo>
                    <a:pt x="1242" y="1470"/>
                    <a:pt x="1242" y="1470"/>
                    <a:pt x="1241" y="1476"/>
                  </a:cubicBezTo>
                  <a:close/>
                  <a:moveTo>
                    <a:pt x="1252" y="1471"/>
                  </a:moveTo>
                  <a:cubicBezTo>
                    <a:pt x="1253" y="1477"/>
                    <a:pt x="1257" y="1483"/>
                    <a:pt x="1252" y="1487"/>
                  </a:cubicBezTo>
                  <a:cubicBezTo>
                    <a:pt x="1256" y="1488"/>
                    <a:pt x="1256" y="1493"/>
                    <a:pt x="1262" y="1492"/>
                  </a:cubicBezTo>
                  <a:cubicBezTo>
                    <a:pt x="1263" y="1487"/>
                    <a:pt x="1262" y="1481"/>
                    <a:pt x="1269" y="1482"/>
                  </a:cubicBezTo>
                  <a:cubicBezTo>
                    <a:pt x="1269" y="1476"/>
                    <a:pt x="1261" y="1479"/>
                    <a:pt x="1261" y="1474"/>
                  </a:cubicBezTo>
                  <a:cubicBezTo>
                    <a:pt x="1260" y="1471"/>
                    <a:pt x="1261" y="1468"/>
                    <a:pt x="1263" y="1466"/>
                  </a:cubicBezTo>
                  <a:cubicBezTo>
                    <a:pt x="1265" y="1467"/>
                    <a:pt x="1263" y="1460"/>
                    <a:pt x="1259" y="1462"/>
                  </a:cubicBezTo>
                  <a:cubicBezTo>
                    <a:pt x="1257" y="1465"/>
                    <a:pt x="1253" y="1469"/>
                    <a:pt x="1252" y="1471"/>
                  </a:cubicBezTo>
                  <a:close/>
                  <a:moveTo>
                    <a:pt x="865" y="1465"/>
                  </a:moveTo>
                  <a:cubicBezTo>
                    <a:pt x="870" y="1466"/>
                    <a:pt x="866" y="1471"/>
                    <a:pt x="862" y="1471"/>
                  </a:cubicBezTo>
                  <a:cubicBezTo>
                    <a:pt x="862" y="1469"/>
                    <a:pt x="864" y="1467"/>
                    <a:pt x="865" y="1465"/>
                  </a:cubicBezTo>
                  <a:close/>
                  <a:moveTo>
                    <a:pt x="979" y="1476"/>
                  </a:moveTo>
                  <a:cubicBezTo>
                    <a:pt x="978" y="1476"/>
                    <a:pt x="975" y="1476"/>
                    <a:pt x="975" y="1477"/>
                  </a:cubicBezTo>
                  <a:cubicBezTo>
                    <a:pt x="978" y="1478"/>
                    <a:pt x="975" y="1483"/>
                    <a:pt x="973" y="1482"/>
                  </a:cubicBezTo>
                  <a:cubicBezTo>
                    <a:pt x="971" y="1482"/>
                    <a:pt x="967" y="1483"/>
                    <a:pt x="967" y="1481"/>
                  </a:cubicBezTo>
                  <a:cubicBezTo>
                    <a:pt x="968" y="1478"/>
                    <a:pt x="972" y="1476"/>
                    <a:pt x="967" y="1474"/>
                  </a:cubicBezTo>
                  <a:cubicBezTo>
                    <a:pt x="965" y="1478"/>
                    <a:pt x="962" y="1479"/>
                    <a:pt x="962" y="1485"/>
                  </a:cubicBezTo>
                  <a:cubicBezTo>
                    <a:pt x="960" y="1488"/>
                    <a:pt x="955" y="1489"/>
                    <a:pt x="953" y="1492"/>
                  </a:cubicBezTo>
                  <a:cubicBezTo>
                    <a:pt x="956" y="1493"/>
                    <a:pt x="959" y="1495"/>
                    <a:pt x="958" y="1500"/>
                  </a:cubicBezTo>
                  <a:cubicBezTo>
                    <a:pt x="961" y="1500"/>
                    <a:pt x="962" y="1496"/>
                    <a:pt x="964" y="1495"/>
                  </a:cubicBezTo>
                  <a:cubicBezTo>
                    <a:pt x="966" y="1494"/>
                    <a:pt x="968" y="1494"/>
                    <a:pt x="970" y="1493"/>
                  </a:cubicBezTo>
                  <a:cubicBezTo>
                    <a:pt x="970" y="1493"/>
                    <a:pt x="970" y="1492"/>
                    <a:pt x="970" y="1492"/>
                  </a:cubicBezTo>
                  <a:cubicBezTo>
                    <a:pt x="971" y="1490"/>
                    <a:pt x="975" y="1491"/>
                    <a:pt x="976" y="1490"/>
                  </a:cubicBezTo>
                  <a:cubicBezTo>
                    <a:pt x="979" y="1490"/>
                    <a:pt x="978" y="1494"/>
                    <a:pt x="979" y="1495"/>
                  </a:cubicBezTo>
                  <a:cubicBezTo>
                    <a:pt x="980" y="1495"/>
                    <a:pt x="982" y="1495"/>
                    <a:pt x="983" y="1495"/>
                  </a:cubicBezTo>
                  <a:cubicBezTo>
                    <a:pt x="983" y="1495"/>
                    <a:pt x="983" y="1498"/>
                    <a:pt x="984" y="1498"/>
                  </a:cubicBezTo>
                  <a:cubicBezTo>
                    <a:pt x="986" y="1499"/>
                    <a:pt x="988" y="1499"/>
                    <a:pt x="990" y="1500"/>
                  </a:cubicBezTo>
                  <a:cubicBezTo>
                    <a:pt x="992" y="1496"/>
                    <a:pt x="993" y="1493"/>
                    <a:pt x="995" y="1490"/>
                  </a:cubicBezTo>
                  <a:cubicBezTo>
                    <a:pt x="989" y="1491"/>
                    <a:pt x="994" y="1487"/>
                    <a:pt x="993" y="1484"/>
                  </a:cubicBezTo>
                  <a:cubicBezTo>
                    <a:pt x="991" y="1482"/>
                    <a:pt x="989" y="1482"/>
                    <a:pt x="987" y="1479"/>
                  </a:cubicBezTo>
                  <a:cubicBezTo>
                    <a:pt x="988" y="1480"/>
                    <a:pt x="989" y="1477"/>
                    <a:pt x="989" y="1476"/>
                  </a:cubicBezTo>
                  <a:cubicBezTo>
                    <a:pt x="989" y="1476"/>
                    <a:pt x="986" y="1474"/>
                    <a:pt x="986" y="1474"/>
                  </a:cubicBezTo>
                  <a:cubicBezTo>
                    <a:pt x="985" y="1474"/>
                    <a:pt x="984" y="1472"/>
                    <a:pt x="982" y="1471"/>
                  </a:cubicBezTo>
                  <a:cubicBezTo>
                    <a:pt x="986" y="1471"/>
                    <a:pt x="983" y="1464"/>
                    <a:pt x="981" y="1465"/>
                  </a:cubicBezTo>
                  <a:cubicBezTo>
                    <a:pt x="982" y="1470"/>
                    <a:pt x="979" y="1471"/>
                    <a:pt x="979" y="1476"/>
                  </a:cubicBezTo>
                  <a:close/>
                  <a:moveTo>
                    <a:pt x="1030" y="1466"/>
                  </a:moveTo>
                  <a:cubicBezTo>
                    <a:pt x="1030" y="1469"/>
                    <a:pt x="1032" y="1470"/>
                    <a:pt x="1032" y="1473"/>
                  </a:cubicBezTo>
                  <a:cubicBezTo>
                    <a:pt x="1029" y="1475"/>
                    <a:pt x="1030" y="1473"/>
                    <a:pt x="1026" y="1473"/>
                  </a:cubicBezTo>
                  <a:cubicBezTo>
                    <a:pt x="1024" y="1475"/>
                    <a:pt x="1023" y="1479"/>
                    <a:pt x="1021" y="1482"/>
                  </a:cubicBezTo>
                  <a:cubicBezTo>
                    <a:pt x="1027" y="1481"/>
                    <a:pt x="1031" y="1477"/>
                    <a:pt x="1035" y="1482"/>
                  </a:cubicBezTo>
                  <a:cubicBezTo>
                    <a:pt x="1031" y="1474"/>
                    <a:pt x="1038" y="1474"/>
                    <a:pt x="1038" y="1466"/>
                  </a:cubicBezTo>
                  <a:cubicBezTo>
                    <a:pt x="1036" y="1464"/>
                    <a:pt x="1032" y="1464"/>
                    <a:pt x="1030" y="1466"/>
                  </a:cubicBezTo>
                  <a:close/>
                  <a:moveTo>
                    <a:pt x="739" y="1473"/>
                  </a:moveTo>
                  <a:cubicBezTo>
                    <a:pt x="739" y="1471"/>
                    <a:pt x="746" y="1468"/>
                    <a:pt x="741" y="1466"/>
                  </a:cubicBezTo>
                  <a:cubicBezTo>
                    <a:pt x="742" y="1472"/>
                    <a:pt x="732" y="1467"/>
                    <a:pt x="732" y="1471"/>
                  </a:cubicBezTo>
                  <a:cubicBezTo>
                    <a:pt x="736" y="1470"/>
                    <a:pt x="736" y="1473"/>
                    <a:pt x="739" y="1473"/>
                  </a:cubicBezTo>
                  <a:close/>
                  <a:moveTo>
                    <a:pt x="1154" y="1485"/>
                  </a:moveTo>
                  <a:cubicBezTo>
                    <a:pt x="1153" y="1485"/>
                    <a:pt x="1152" y="1485"/>
                    <a:pt x="1151" y="1485"/>
                  </a:cubicBezTo>
                  <a:cubicBezTo>
                    <a:pt x="1152" y="1489"/>
                    <a:pt x="1152" y="1494"/>
                    <a:pt x="1157" y="1493"/>
                  </a:cubicBezTo>
                  <a:cubicBezTo>
                    <a:pt x="1156" y="1489"/>
                    <a:pt x="1160" y="1490"/>
                    <a:pt x="1162" y="1489"/>
                  </a:cubicBezTo>
                  <a:cubicBezTo>
                    <a:pt x="1162" y="1479"/>
                    <a:pt x="1155" y="1478"/>
                    <a:pt x="1159" y="1470"/>
                  </a:cubicBezTo>
                  <a:cubicBezTo>
                    <a:pt x="1156" y="1470"/>
                    <a:pt x="1156" y="1467"/>
                    <a:pt x="1154" y="1466"/>
                  </a:cubicBezTo>
                  <a:cubicBezTo>
                    <a:pt x="1153" y="1473"/>
                    <a:pt x="1152" y="1478"/>
                    <a:pt x="1154" y="1485"/>
                  </a:cubicBezTo>
                  <a:close/>
                  <a:moveTo>
                    <a:pt x="509" y="1470"/>
                  </a:moveTo>
                  <a:cubicBezTo>
                    <a:pt x="509" y="1473"/>
                    <a:pt x="503" y="1468"/>
                    <a:pt x="501" y="1468"/>
                  </a:cubicBezTo>
                  <a:cubicBezTo>
                    <a:pt x="500" y="1475"/>
                    <a:pt x="515" y="1475"/>
                    <a:pt x="509" y="1470"/>
                  </a:cubicBezTo>
                  <a:close/>
                  <a:moveTo>
                    <a:pt x="893" y="1468"/>
                  </a:moveTo>
                  <a:cubicBezTo>
                    <a:pt x="895" y="1469"/>
                    <a:pt x="896" y="1470"/>
                    <a:pt x="896" y="1473"/>
                  </a:cubicBezTo>
                  <a:cubicBezTo>
                    <a:pt x="894" y="1472"/>
                    <a:pt x="893" y="1471"/>
                    <a:pt x="893" y="1468"/>
                  </a:cubicBezTo>
                  <a:close/>
                  <a:moveTo>
                    <a:pt x="569" y="1471"/>
                  </a:moveTo>
                  <a:cubicBezTo>
                    <a:pt x="573" y="1471"/>
                    <a:pt x="573" y="1477"/>
                    <a:pt x="571" y="1479"/>
                  </a:cubicBezTo>
                  <a:cubicBezTo>
                    <a:pt x="569" y="1477"/>
                    <a:pt x="567" y="1473"/>
                    <a:pt x="569" y="1471"/>
                  </a:cubicBezTo>
                  <a:close/>
                  <a:moveTo>
                    <a:pt x="295" y="1473"/>
                  </a:moveTo>
                  <a:cubicBezTo>
                    <a:pt x="298" y="1473"/>
                    <a:pt x="300" y="1473"/>
                    <a:pt x="303" y="1473"/>
                  </a:cubicBezTo>
                  <a:cubicBezTo>
                    <a:pt x="306" y="1478"/>
                    <a:pt x="293" y="1478"/>
                    <a:pt x="295" y="1473"/>
                  </a:cubicBezTo>
                  <a:close/>
                  <a:moveTo>
                    <a:pt x="453" y="1474"/>
                  </a:moveTo>
                  <a:cubicBezTo>
                    <a:pt x="455" y="1469"/>
                    <a:pt x="458" y="1475"/>
                    <a:pt x="459" y="1476"/>
                  </a:cubicBezTo>
                  <a:cubicBezTo>
                    <a:pt x="458" y="1481"/>
                    <a:pt x="454" y="1475"/>
                    <a:pt x="453" y="1474"/>
                  </a:cubicBezTo>
                  <a:close/>
                  <a:moveTo>
                    <a:pt x="938" y="1482"/>
                  </a:moveTo>
                  <a:cubicBezTo>
                    <a:pt x="939" y="1483"/>
                    <a:pt x="936" y="1489"/>
                    <a:pt x="939" y="1489"/>
                  </a:cubicBezTo>
                  <a:cubicBezTo>
                    <a:pt x="943" y="1486"/>
                    <a:pt x="943" y="1481"/>
                    <a:pt x="944" y="1476"/>
                  </a:cubicBezTo>
                  <a:cubicBezTo>
                    <a:pt x="941" y="1476"/>
                    <a:pt x="940" y="1474"/>
                    <a:pt x="938" y="1474"/>
                  </a:cubicBezTo>
                  <a:cubicBezTo>
                    <a:pt x="936" y="1479"/>
                    <a:pt x="936" y="1481"/>
                    <a:pt x="938" y="1482"/>
                  </a:cubicBezTo>
                  <a:close/>
                  <a:moveTo>
                    <a:pt x="393" y="1482"/>
                  </a:moveTo>
                  <a:cubicBezTo>
                    <a:pt x="393" y="1480"/>
                    <a:pt x="393" y="1478"/>
                    <a:pt x="390" y="1479"/>
                  </a:cubicBezTo>
                  <a:cubicBezTo>
                    <a:pt x="389" y="1483"/>
                    <a:pt x="393" y="1482"/>
                    <a:pt x="393" y="1485"/>
                  </a:cubicBezTo>
                  <a:cubicBezTo>
                    <a:pt x="393" y="1487"/>
                    <a:pt x="389" y="1486"/>
                    <a:pt x="387" y="1487"/>
                  </a:cubicBezTo>
                  <a:cubicBezTo>
                    <a:pt x="386" y="1488"/>
                    <a:pt x="388" y="1492"/>
                    <a:pt x="387" y="1493"/>
                  </a:cubicBezTo>
                  <a:cubicBezTo>
                    <a:pt x="387" y="1495"/>
                    <a:pt x="381" y="1492"/>
                    <a:pt x="383" y="1496"/>
                  </a:cubicBezTo>
                  <a:cubicBezTo>
                    <a:pt x="390" y="1499"/>
                    <a:pt x="390" y="1496"/>
                    <a:pt x="397" y="1495"/>
                  </a:cubicBezTo>
                  <a:cubicBezTo>
                    <a:pt x="397" y="1491"/>
                    <a:pt x="394" y="1491"/>
                    <a:pt x="395" y="1487"/>
                  </a:cubicBezTo>
                  <a:cubicBezTo>
                    <a:pt x="396" y="1487"/>
                    <a:pt x="397" y="1486"/>
                    <a:pt x="398" y="1485"/>
                  </a:cubicBezTo>
                  <a:cubicBezTo>
                    <a:pt x="403" y="1484"/>
                    <a:pt x="401" y="1490"/>
                    <a:pt x="406" y="1489"/>
                  </a:cubicBezTo>
                  <a:cubicBezTo>
                    <a:pt x="406" y="1483"/>
                    <a:pt x="398" y="1486"/>
                    <a:pt x="398" y="1481"/>
                  </a:cubicBezTo>
                  <a:cubicBezTo>
                    <a:pt x="398" y="1478"/>
                    <a:pt x="398" y="1475"/>
                    <a:pt x="395" y="1476"/>
                  </a:cubicBezTo>
                  <a:cubicBezTo>
                    <a:pt x="389" y="1476"/>
                    <a:pt x="399" y="1482"/>
                    <a:pt x="393" y="1482"/>
                  </a:cubicBezTo>
                  <a:close/>
                  <a:moveTo>
                    <a:pt x="1528" y="1484"/>
                  </a:moveTo>
                  <a:cubicBezTo>
                    <a:pt x="1534" y="1482"/>
                    <a:pt x="1531" y="1488"/>
                    <a:pt x="1531" y="1490"/>
                  </a:cubicBezTo>
                  <a:cubicBezTo>
                    <a:pt x="1532" y="1491"/>
                    <a:pt x="1534" y="1491"/>
                    <a:pt x="1534" y="1492"/>
                  </a:cubicBezTo>
                  <a:cubicBezTo>
                    <a:pt x="1535" y="1493"/>
                    <a:pt x="1534" y="1495"/>
                    <a:pt x="1534" y="1496"/>
                  </a:cubicBezTo>
                  <a:cubicBezTo>
                    <a:pt x="1535" y="1498"/>
                    <a:pt x="1538" y="1497"/>
                    <a:pt x="1539" y="1498"/>
                  </a:cubicBezTo>
                  <a:cubicBezTo>
                    <a:pt x="1540" y="1499"/>
                    <a:pt x="1539" y="1503"/>
                    <a:pt x="1542" y="1501"/>
                  </a:cubicBezTo>
                  <a:cubicBezTo>
                    <a:pt x="1545" y="1498"/>
                    <a:pt x="1543" y="1495"/>
                    <a:pt x="1542" y="1492"/>
                  </a:cubicBezTo>
                  <a:cubicBezTo>
                    <a:pt x="1540" y="1491"/>
                    <a:pt x="1539" y="1490"/>
                    <a:pt x="1538" y="1489"/>
                  </a:cubicBezTo>
                  <a:cubicBezTo>
                    <a:pt x="1539" y="1483"/>
                    <a:pt x="1535" y="1482"/>
                    <a:pt x="1536" y="1477"/>
                  </a:cubicBezTo>
                  <a:cubicBezTo>
                    <a:pt x="1536" y="1476"/>
                    <a:pt x="1536" y="1476"/>
                    <a:pt x="1535" y="1476"/>
                  </a:cubicBezTo>
                  <a:cubicBezTo>
                    <a:pt x="1534" y="1479"/>
                    <a:pt x="1529" y="1479"/>
                    <a:pt x="1528" y="1484"/>
                  </a:cubicBezTo>
                  <a:close/>
                  <a:moveTo>
                    <a:pt x="342" y="1485"/>
                  </a:moveTo>
                  <a:cubicBezTo>
                    <a:pt x="351" y="1486"/>
                    <a:pt x="342" y="1496"/>
                    <a:pt x="350" y="1496"/>
                  </a:cubicBezTo>
                  <a:cubicBezTo>
                    <a:pt x="349" y="1491"/>
                    <a:pt x="353" y="1492"/>
                    <a:pt x="353" y="1489"/>
                  </a:cubicBezTo>
                  <a:cubicBezTo>
                    <a:pt x="346" y="1487"/>
                    <a:pt x="350" y="1484"/>
                    <a:pt x="350" y="1477"/>
                  </a:cubicBezTo>
                  <a:cubicBezTo>
                    <a:pt x="348" y="1477"/>
                    <a:pt x="347" y="1477"/>
                    <a:pt x="345" y="1477"/>
                  </a:cubicBezTo>
                  <a:cubicBezTo>
                    <a:pt x="347" y="1482"/>
                    <a:pt x="344" y="1483"/>
                    <a:pt x="342" y="1485"/>
                  </a:cubicBezTo>
                  <a:close/>
                  <a:moveTo>
                    <a:pt x="1010" y="1479"/>
                  </a:moveTo>
                  <a:cubicBezTo>
                    <a:pt x="1009" y="1488"/>
                    <a:pt x="1017" y="1480"/>
                    <a:pt x="1010" y="1479"/>
                  </a:cubicBezTo>
                  <a:close/>
                  <a:moveTo>
                    <a:pt x="1224" y="1489"/>
                  </a:moveTo>
                  <a:cubicBezTo>
                    <a:pt x="1225" y="1486"/>
                    <a:pt x="1227" y="1484"/>
                    <a:pt x="1228" y="1481"/>
                  </a:cubicBezTo>
                  <a:cubicBezTo>
                    <a:pt x="1225" y="1481"/>
                    <a:pt x="1225" y="1479"/>
                    <a:pt x="1222" y="1479"/>
                  </a:cubicBezTo>
                  <a:cubicBezTo>
                    <a:pt x="1220" y="1481"/>
                    <a:pt x="1219" y="1489"/>
                    <a:pt x="1224" y="1489"/>
                  </a:cubicBezTo>
                  <a:close/>
                  <a:moveTo>
                    <a:pt x="1366" y="1492"/>
                  </a:moveTo>
                  <a:cubicBezTo>
                    <a:pt x="1366" y="1495"/>
                    <a:pt x="1362" y="1494"/>
                    <a:pt x="1363" y="1498"/>
                  </a:cubicBezTo>
                  <a:cubicBezTo>
                    <a:pt x="1366" y="1499"/>
                    <a:pt x="1366" y="1503"/>
                    <a:pt x="1370" y="1501"/>
                  </a:cubicBezTo>
                  <a:cubicBezTo>
                    <a:pt x="1369" y="1496"/>
                    <a:pt x="1373" y="1497"/>
                    <a:pt x="1372" y="1492"/>
                  </a:cubicBezTo>
                  <a:cubicBezTo>
                    <a:pt x="1370" y="1489"/>
                    <a:pt x="1368" y="1487"/>
                    <a:pt x="1366" y="1485"/>
                  </a:cubicBezTo>
                  <a:cubicBezTo>
                    <a:pt x="1366" y="1482"/>
                    <a:pt x="1366" y="1479"/>
                    <a:pt x="1363" y="1479"/>
                  </a:cubicBezTo>
                  <a:cubicBezTo>
                    <a:pt x="1365" y="1485"/>
                    <a:pt x="1361" y="1488"/>
                    <a:pt x="1366" y="1492"/>
                  </a:cubicBezTo>
                  <a:close/>
                  <a:moveTo>
                    <a:pt x="1450" y="1479"/>
                  </a:moveTo>
                  <a:cubicBezTo>
                    <a:pt x="1454" y="1477"/>
                    <a:pt x="1454" y="1486"/>
                    <a:pt x="1450" y="1484"/>
                  </a:cubicBezTo>
                  <a:cubicBezTo>
                    <a:pt x="1450" y="1482"/>
                    <a:pt x="1450" y="1481"/>
                    <a:pt x="1450" y="1479"/>
                  </a:cubicBezTo>
                  <a:close/>
                  <a:moveTo>
                    <a:pt x="1460" y="1485"/>
                  </a:moveTo>
                  <a:cubicBezTo>
                    <a:pt x="1465" y="1484"/>
                    <a:pt x="1465" y="1484"/>
                    <a:pt x="1470" y="1485"/>
                  </a:cubicBezTo>
                  <a:cubicBezTo>
                    <a:pt x="1472" y="1474"/>
                    <a:pt x="1462" y="1484"/>
                    <a:pt x="1457" y="1479"/>
                  </a:cubicBezTo>
                  <a:cubicBezTo>
                    <a:pt x="1455" y="1484"/>
                    <a:pt x="1462" y="1480"/>
                    <a:pt x="1460" y="1485"/>
                  </a:cubicBezTo>
                  <a:close/>
                  <a:moveTo>
                    <a:pt x="1737" y="1484"/>
                  </a:moveTo>
                  <a:cubicBezTo>
                    <a:pt x="1737" y="1483"/>
                    <a:pt x="1737" y="1482"/>
                    <a:pt x="1739" y="1482"/>
                  </a:cubicBezTo>
                  <a:cubicBezTo>
                    <a:pt x="1739" y="1480"/>
                    <a:pt x="1738" y="1478"/>
                    <a:pt x="1736" y="1479"/>
                  </a:cubicBezTo>
                  <a:cubicBezTo>
                    <a:pt x="1736" y="1481"/>
                    <a:pt x="1735" y="1484"/>
                    <a:pt x="1737" y="1484"/>
                  </a:cubicBezTo>
                  <a:close/>
                  <a:moveTo>
                    <a:pt x="561" y="1492"/>
                  </a:moveTo>
                  <a:cubicBezTo>
                    <a:pt x="560" y="1494"/>
                    <a:pt x="557" y="1495"/>
                    <a:pt x="558" y="1496"/>
                  </a:cubicBezTo>
                  <a:cubicBezTo>
                    <a:pt x="558" y="1497"/>
                    <a:pt x="561" y="1498"/>
                    <a:pt x="561" y="1498"/>
                  </a:cubicBezTo>
                  <a:cubicBezTo>
                    <a:pt x="561" y="1499"/>
                    <a:pt x="562" y="1503"/>
                    <a:pt x="562" y="1503"/>
                  </a:cubicBezTo>
                  <a:cubicBezTo>
                    <a:pt x="563" y="1504"/>
                    <a:pt x="562" y="1506"/>
                    <a:pt x="563" y="1508"/>
                  </a:cubicBezTo>
                  <a:cubicBezTo>
                    <a:pt x="565" y="1507"/>
                    <a:pt x="571" y="1509"/>
                    <a:pt x="570" y="1506"/>
                  </a:cubicBezTo>
                  <a:cubicBezTo>
                    <a:pt x="562" y="1508"/>
                    <a:pt x="567" y="1500"/>
                    <a:pt x="568" y="1498"/>
                  </a:cubicBezTo>
                  <a:cubicBezTo>
                    <a:pt x="565" y="1498"/>
                    <a:pt x="563" y="1497"/>
                    <a:pt x="564" y="1493"/>
                  </a:cubicBezTo>
                  <a:cubicBezTo>
                    <a:pt x="563" y="1489"/>
                    <a:pt x="571" y="1485"/>
                    <a:pt x="566" y="1482"/>
                  </a:cubicBezTo>
                  <a:cubicBezTo>
                    <a:pt x="565" y="1487"/>
                    <a:pt x="562" y="1480"/>
                    <a:pt x="560" y="1481"/>
                  </a:cubicBezTo>
                  <a:cubicBezTo>
                    <a:pt x="556" y="1484"/>
                    <a:pt x="561" y="1488"/>
                    <a:pt x="561" y="1492"/>
                  </a:cubicBezTo>
                  <a:close/>
                  <a:moveTo>
                    <a:pt x="1088" y="1495"/>
                  </a:moveTo>
                  <a:cubicBezTo>
                    <a:pt x="1093" y="1497"/>
                    <a:pt x="1089" y="1489"/>
                    <a:pt x="1092" y="1490"/>
                  </a:cubicBezTo>
                  <a:cubicBezTo>
                    <a:pt x="1095" y="1493"/>
                    <a:pt x="1099" y="1492"/>
                    <a:pt x="1098" y="1487"/>
                  </a:cubicBezTo>
                  <a:cubicBezTo>
                    <a:pt x="1091" y="1489"/>
                    <a:pt x="1092" y="1483"/>
                    <a:pt x="1089" y="1481"/>
                  </a:cubicBezTo>
                  <a:cubicBezTo>
                    <a:pt x="1090" y="1487"/>
                    <a:pt x="1084" y="1491"/>
                    <a:pt x="1088" y="1495"/>
                  </a:cubicBezTo>
                  <a:close/>
                  <a:moveTo>
                    <a:pt x="1170" y="1484"/>
                  </a:moveTo>
                  <a:cubicBezTo>
                    <a:pt x="1170" y="1484"/>
                    <a:pt x="1170" y="1482"/>
                    <a:pt x="1170" y="1482"/>
                  </a:cubicBezTo>
                  <a:cubicBezTo>
                    <a:pt x="1175" y="1483"/>
                    <a:pt x="1167" y="1487"/>
                    <a:pt x="1165" y="1485"/>
                  </a:cubicBezTo>
                  <a:cubicBezTo>
                    <a:pt x="1164" y="1484"/>
                    <a:pt x="1169" y="1484"/>
                    <a:pt x="1170" y="1484"/>
                  </a:cubicBezTo>
                  <a:close/>
                  <a:moveTo>
                    <a:pt x="1618" y="1492"/>
                  </a:moveTo>
                  <a:cubicBezTo>
                    <a:pt x="1615" y="1491"/>
                    <a:pt x="1613" y="1492"/>
                    <a:pt x="1612" y="1493"/>
                  </a:cubicBezTo>
                  <a:cubicBezTo>
                    <a:pt x="1611" y="1495"/>
                    <a:pt x="1605" y="1492"/>
                    <a:pt x="1605" y="1495"/>
                  </a:cubicBezTo>
                  <a:cubicBezTo>
                    <a:pt x="1608" y="1497"/>
                    <a:pt x="1615" y="1494"/>
                    <a:pt x="1621" y="1495"/>
                  </a:cubicBezTo>
                  <a:cubicBezTo>
                    <a:pt x="1621" y="1494"/>
                    <a:pt x="1621" y="1492"/>
                    <a:pt x="1623" y="1492"/>
                  </a:cubicBezTo>
                  <a:cubicBezTo>
                    <a:pt x="1622" y="1488"/>
                    <a:pt x="1619" y="1487"/>
                    <a:pt x="1618" y="1485"/>
                  </a:cubicBezTo>
                  <a:cubicBezTo>
                    <a:pt x="1617" y="1484"/>
                    <a:pt x="1621" y="1482"/>
                    <a:pt x="1617" y="1482"/>
                  </a:cubicBezTo>
                  <a:cubicBezTo>
                    <a:pt x="1612" y="1486"/>
                    <a:pt x="1618" y="1487"/>
                    <a:pt x="1618" y="1492"/>
                  </a:cubicBezTo>
                  <a:close/>
                  <a:moveTo>
                    <a:pt x="381" y="1490"/>
                  </a:moveTo>
                  <a:cubicBezTo>
                    <a:pt x="379" y="1490"/>
                    <a:pt x="380" y="1487"/>
                    <a:pt x="381" y="1485"/>
                  </a:cubicBezTo>
                  <a:cubicBezTo>
                    <a:pt x="374" y="1483"/>
                    <a:pt x="379" y="1497"/>
                    <a:pt x="381" y="1490"/>
                  </a:cubicBezTo>
                  <a:close/>
                  <a:moveTo>
                    <a:pt x="1137" y="1490"/>
                  </a:moveTo>
                  <a:cubicBezTo>
                    <a:pt x="1139" y="1491"/>
                    <a:pt x="1143" y="1490"/>
                    <a:pt x="1142" y="1487"/>
                  </a:cubicBezTo>
                  <a:cubicBezTo>
                    <a:pt x="1142" y="1484"/>
                    <a:pt x="1132" y="1484"/>
                    <a:pt x="1133" y="1487"/>
                  </a:cubicBezTo>
                  <a:cubicBezTo>
                    <a:pt x="1136" y="1486"/>
                    <a:pt x="1135" y="1490"/>
                    <a:pt x="1137" y="1490"/>
                  </a:cubicBezTo>
                  <a:close/>
                  <a:moveTo>
                    <a:pt x="1456" y="1485"/>
                  </a:moveTo>
                  <a:cubicBezTo>
                    <a:pt x="1459" y="1486"/>
                    <a:pt x="1457" y="1491"/>
                    <a:pt x="1460" y="1490"/>
                  </a:cubicBezTo>
                  <a:cubicBezTo>
                    <a:pt x="1458" y="1495"/>
                    <a:pt x="1454" y="1490"/>
                    <a:pt x="1456" y="1485"/>
                  </a:cubicBezTo>
                  <a:close/>
                  <a:moveTo>
                    <a:pt x="1021" y="1489"/>
                  </a:moveTo>
                  <a:cubicBezTo>
                    <a:pt x="1023" y="1493"/>
                    <a:pt x="1018" y="1491"/>
                    <a:pt x="1015" y="1492"/>
                  </a:cubicBezTo>
                  <a:cubicBezTo>
                    <a:pt x="1016" y="1490"/>
                    <a:pt x="1018" y="1489"/>
                    <a:pt x="1021" y="1489"/>
                  </a:cubicBezTo>
                  <a:close/>
                  <a:moveTo>
                    <a:pt x="370" y="1490"/>
                  </a:moveTo>
                  <a:cubicBezTo>
                    <a:pt x="370" y="1494"/>
                    <a:pt x="365" y="1493"/>
                    <a:pt x="361" y="1493"/>
                  </a:cubicBezTo>
                  <a:cubicBezTo>
                    <a:pt x="361" y="1489"/>
                    <a:pt x="366" y="1490"/>
                    <a:pt x="370" y="1490"/>
                  </a:cubicBezTo>
                  <a:close/>
                  <a:moveTo>
                    <a:pt x="950" y="1490"/>
                  </a:moveTo>
                  <a:cubicBezTo>
                    <a:pt x="948" y="1492"/>
                    <a:pt x="944" y="1497"/>
                    <a:pt x="941" y="1493"/>
                  </a:cubicBezTo>
                  <a:cubicBezTo>
                    <a:pt x="943" y="1491"/>
                    <a:pt x="946" y="1490"/>
                    <a:pt x="950" y="1490"/>
                  </a:cubicBezTo>
                  <a:close/>
                  <a:moveTo>
                    <a:pt x="1301" y="1492"/>
                  </a:moveTo>
                  <a:cubicBezTo>
                    <a:pt x="1302" y="1489"/>
                    <a:pt x="1303" y="1493"/>
                    <a:pt x="1303" y="1495"/>
                  </a:cubicBezTo>
                  <a:cubicBezTo>
                    <a:pt x="1302" y="1498"/>
                    <a:pt x="1301" y="1494"/>
                    <a:pt x="1301" y="1492"/>
                  </a:cubicBezTo>
                  <a:close/>
                  <a:moveTo>
                    <a:pt x="326" y="1495"/>
                  </a:moveTo>
                  <a:cubicBezTo>
                    <a:pt x="327" y="1495"/>
                    <a:pt x="328" y="1495"/>
                    <a:pt x="329" y="1495"/>
                  </a:cubicBezTo>
                  <a:cubicBezTo>
                    <a:pt x="329" y="1494"/>
                    <a:pt x="329" y="1493"/>
                    <a:pt x="329" y="1492"/>
                  </a:cubicBezTo>
                  <a:cubicBezTo>
                    <a:pt x="328" y="1492"/>
                    <a:pt x="327" y="1492"/>
                    <a:pt x="326" y="1492"/>
                  </a:cubicBezTo>
                  <a:cubicBezTo>
                    <a:pt x="326" y="1493"/>
                    <a:pt x="326" y="1494"/>
                    <a:pt x="326" y="1495"/>
                  </a:cubicBezTo>
                  <a:close/>
                  <a:moveTo>
                    <a:pt x="1262" y="1496"/>
                  </a:moveTo>
                  <a:cubicBezTo>
                    <a:pt x="1263" y="1496"/>
                    <a:pt x="1264" y="1496"/>
                    <a:pt x="1265" y="1496"/>
                  </a:cubicBezTo>
                  <a:cubicBezTo>
                    <a:pt x="1265" y="1495"/>
                    <a:pt x="1265" y="1494"/>
                    <a:pt x="1265" y="1493"/>
                  </a:cubicBezTo>
                  <a:cubicBezTo>
                    <a:pt x="1264" y="1493"/>
                    <a:pt x="1263" y="1493"/>
                    <a:pt x="1262" y="1493"/>
                  </a:cubicBezTo>
                  <a:cubicBezTo>
                    <a:pt x="1262" y="1494"/>
                    <a:pt x="1262" y="1495"/>
                    <a:pt x="1262" y="1496"/>
                  </a:cubicBezTo>
                  <a:close/>
                  <a:moveTo>
                    <a:pt x="1432" y="1500"/>
                  </a:moveTo>
                  <a:cubicBezTo>
                    <a:pt x="1433" y="1500"/>
                    <a:pt x="1434" y="1500"/>
                    <a:pt x="1435" y="1500"/>
                  </a:cubicBezTo>
                  <a:cubicBezTo>
                    <a:pt x="1435" y="1498"/>
                    <a:pt x="1437" y="1498"/>
                    <a:pt x="1437" y="1496"/>
                  </a:cubicBezTo>
                  <a:cubicBezTo>
                    <a:pt x="1435" y="1496"/>
                    <a:pt x="1435" y="1494"/>
                    <a:pt x="1432" y="1495"/>
                  </a:cubicBezTo>
                  <a:cubicBezTo>
                    <a:pt x="1432" y="1496"/>
                    <a:pt x="1432" y="1498"/>
                    <a:pt x="1432" y="1500"/>
                  </a:cubicBezTo>
                  <a:close/>
                  <a:moveTo>
                    <a:pt x="316" y="1496"/>
                  </a:moveTo>
                  <a:cubicBezTo>
                    <a:pt x="315" y="1496"/>
                    <a:pt x="313" y="1496"/>
                    <a:pt x="312" y="1496"/>
                  </a:cubicBezTo>
                  <a:cubicBezTo>
                    <a:pt x="310" y="1497"/>
                    <a:pt x="307" y="1496"/>
                    <a:pt x="307" y="1498"/>
                  </a:cubicBezTo>
                  <a:cubicBezTo>
                    <a:pt x="310" y="1497"/>
                    <a:pt x="316" y="1500"/>
                    <a:pt x="316" y="1496"/>
                  </a:cubicBezTo>
                  <a:close/>
                  <a:moveTo>
                    <a:pt x="1456" y="1496"/>
                  </a:moveTo>
                  <a:cubicBezTo>
                    <a:pt x="1455" y="1500"/>
                    <a:pt x="1452" y="1500"/>
                    <a:pt x="1448" y="1500"/>
                  </a:cubicBezTo>
                  <a:cubicBezTo>
                    <a:pt x="1446" y="1494"/>
                    <a:pt x="1453" y="1497"/>
                    <a:pt x="1456" y="1496"/>
                  </a:cubicBezTo>
                  <a:close/>
                  <a:moveTo>
                    <a:pt x="2004" y="1496"/>
                  </a:moveTo>
                  <a:cubicBezTo>
                    <a:pt x="2011" y="1496"/>
                    <a:pt x="2010" y="1499"/>
                    <a:pt x="2015" y="1496"/>
                  </a:cubicBezTo>
                  <a:cubicBezTo>
                    <a:pt x="2017" y="1501"/>
                    <a:pt x="2002" y="1501"/>
                    <a:pt x="2004" y="1496"/>
                  </a:cubicBezTo>
                  <a:close/>
                  <a:moveTo>
                    <a:pt x="2027" y="1496"/>
                  </a:moveTo>
                  <a:cubicBezTo>
                    <a:pt x="2026" y="1496"/>
                    <a:pt x="2024" y="1496"/>
                    <a:pt x="2023" y="1496"/>
                  </a:cubicBezTo>
                  <a:cubicBezTo>
                    <a:pt x="2021" y="1497"/>
                    <a:pt x="2018" y="1496"/>
                    <a:pt x="2018" y="1498"/>
                  </a:cubicBezTo>
                  <a:cubicBezTo>
                    <a:pt x="2021" y="1497"/>
                    <a:pt x="2027" y="1500"/>
                    <a:pt x="2027" y="1496"/>
                  </a:cubicBezTo>
                  <a:close/>
                  <a:moveTo>
                    <a:pt x="1967" y="1498"/>
                  </a:moveTo>
                  <a:cubicBezTo>
                    <a:pt x="1960" y="1499"/>
                    <a:pt x="1960" y="1499"/>
                    <a:pt x="1956" y="1498"/>
                  </a:cubicBezTo>
                  <a:cubicBezTo>
                    <a:pt x="1951" y="1497"/>
                    <a:pt x="1948" y="1499"/>
                    <a:pt x="1945" y="1500"/>
                  </a:cubicBezTo>
                  <a:cubicBezTo>
                    <a:pt x="1943" y="1500"/>
                    <a:pt x="1939" y="1499"/>
                    <a:pt x="1939" y="1503"/>
                  </a:cubicBezTo>
                  <a:cubicBezTo>
                    <a:pt x="1946" y="1506"/>
                    <a:pt x="1953" y="1502"/>
                    <a:pt x="1959" y="1503"/>
                  </a:cubicBezTo>
                  <a:cubicBezTo>
                    <a:pt x="1964" y="1503"/>
                    <a:pt x="1962" y="1504"/>
                    <a:pt x="1965" y="1503"/>
                  </a:cubicBezTo>
                  <a:cubicBezTo>
                    <a:pt x="1966" y="1503"/>
                    <a:pt x="1967" y="1503"/>
                    <a:pt x="1968" y="1503"/>
                  </a:cubicBezTo>
                  <a:cubicBezTo>
                    <a:pt x="1974" y="1502"/>
                    <a:pt x="1976" y="1502"/>
                    <a:pt x="1979" y="1501"/>
                  </a:cubicBezTo>
                  <a:cubicBezTo>
                    <a:pt x="1981" y="1501"/>
                    <a:pt x="1980" y="1503"/>
                    <a:pt x="1981" y="1503"/>
                  </a:cubicBezTo>
                  <a:cubicBezTo>
                    <a:pt x="1982" y="1503"/>
                    <a:pt x="1983" y="1501"/>
                    <a:pt x="1984" y="1501"/>
                  </a:cubicBezTo>
                  <a:cubicBezTo>
                    <a:pt x="1988" y="1501"/>
                    <a:pt x="1992" y="1501"/>
                    <a:pt x="1995" y="1498"/>
                  </a:cubicBezTo>
                  <a:cubicBezTo>
                    <a:pt x="1985" y="1498"/>
                    <a:pt x="1974" y="1498"/>
                    <a:pt x="1967" y="1498"/>
                  </a:cubicBezTo>
                  <a:close/>
                  <a:moveTo>
                    <a:pt x="2003" y="1498"/>
                  </a:moveTo>
                  <a:cubicBezTo>
                    <a:pt x="2002" y="1498"/>
                    <a:pt x="2000" y="1498"/>
                    <a:pt x="1999" y="1498"/>
                  </a:cubicBezTo>
                  <a:cubicBezTo>
                    <a:pt x="1991" y="1498"/>
                    <a:pt x="2003" y="1503"/>
                    <a:pt x="2003" y="1498"/>
                  </a:cubicBezTo>
                  <a:close/>
                  <a:moveTo>
                    <a:pt x="1457" y="1501"/>
                  </a:moveTo>
                  <a:cubicBezTo>
                    <a:pt x="1455" y="1505"/>
                    <a:pt x="1449" y="1509"/>
                    <a:pt x="1446" y="1506"/>
                  </a:cubicBezTo>
                  <a:cubicBezTo>
                    <a:pt x="1449" y="1500"/>
                    <a:pt x="1452" y="1503"/>
                    <a:pt x="1457" y="1501"/>
                  </a:cubicBezTo>
                  <a:close/>
                  <a:moveTo>
                    <a:pt x="1411" y="1508"/>
                  </a:moveTo>
                  <a:cubicBezTo>
                    <a:pt x="1410" y="1510"/>
                    <a:pt x="1407" y="1509"/>
                    <a:pt x="1404" y="1509"/>
                  </a:cubicBezTo>
                  <a:cubicBezTo>
                    <a:pt x="1405" y="1505"/>
                    <a:pt x="1409" y="1505"/>
                    <a:pt x="1411" y="1508"/>
                  </a:cubicBezTo>
                  <a:close/>
                  <a:moveTo>
                    <a:pt x="1889" y="1506"/>
                  </a:moveTo>
                  <a:cubicBezTo>
                    <a:pt x="1888" y="1506"/>
                    <a:pt x="1887" y="1506"/>
                    <a:pt x="1886" y="1506"/>
                  </a:cubicBezTo>
                  <a:cubicBezTo>
                    <a:pt x="1878" y="1506"/>
                    <a:pt x="1890" y="1510"/>
                    <a:pt x="1889" y="1506"/>
                  </a:cubicBezTo>
                  <a:close/>
                  <a:moveTo>
                    <a:pt x="1381" y="1509"/>
                  </a:moveTo>
                  <a:cubicBezTo>
                    <a:pt x="1381" y="1516"/>
                    <a:pt x="1386" y="1512"/>
                    <a:pt x="1389" y="1511"/>
                  </a:cubicBezTo>
                  <a:cubicBezTo>
                    <a:pt x="1391" y="1510"/>
                    <a:pt x="1393" y="1510"/>
                    <a:pt x="1394" y="1508"/>
                  </a:cubicBezTo>
                  <a:cubicBezTo>
                    <a:pt x="1386" y="1508"/>
                    <a:pt x="1388" y="1509"/>
                    <a:pt x="1381" y="1509"/>
                  </a:cubicBezTo>
                  <a:close/>
                  <a:moveTo>
                    <a:pt x="327" y="1515"/>
                  </a:moveTo>
                  <a:cubicBezTo>
                    <a:pt x="328" y="1515"/>
                    <a:pt x="329" y="1515"/>
                    <a:pt x="330" y="1515"/>
                  </a:cubicBezTo>
                  <a:cubicBezTo>
                    <a:pt x="331" y="1515"/>
                    <a:pt x="331" y="1515"/>
                    <a:pt x="331" y="1514"/>
                  </a:cubicBezTo>
                  <a:cubicBezTo>
                    <a:pt x="329" y="1514"/>
                    <a:pt x="330" y="1511"/>
                    <a:pt x="328" y="1511"/>
                  </a:cubicBezTo>
                  <a:cubicBezTo>
                    <a:pt x="328" y="1513"/>
                    <a:pt x="326" y="1513"/>
                    <a:pt x="327" y="1515"/>
                  </a:cubicBezTo>
                  <a:close/>
                  <a:moveTo>
                    <a:pt x="356" y="1514"/>
                  </a:moveTo>
                  <a:cubicBezTo>
                    <a:pt x="358" y="1514"/>
                    <a:pt x="360" y="1514"/>
                    <a:pt x="361" y="1515"/>
                  </a:cubicBezTo>
                  <a:cubicBezTo>
                    <a:pt x="363" y="1514"/>
                    <a:pt x="368" y="1515"/>
                    <a:pt x="370" y="1512"/>
                  </a:cubicBezTo>
                  <a:cubicBezTo>
                    <a:pt x="364" y="1511"/>
                    <a:pt x="359" y="1510"/>
                    <a:pt x="356" y="1514"/>
                  </a:cubicBezTo>
                  <a:close/>
                  <a:moveTo>
                    <a:pt x="399" y="1512"/>
                  </a:moveTo>
                  <a:cubicBezTo>
                    <a:pt x="399" y="1516"/>
                    <a:pt x="392" y="1513"/>
                    <a:pt x="390" y="1514"/>
                  </a:cubicBezTo>
                  <a:cubicBezTo>
                    <a:pt x="390" y="1510"/>
                    <a:pt x="397" y="1510"/>
                    <a:pt x="399" y="1512"/>
                  </a:cubicBezTo>
                  <a:close/>
                  <a:moveTo>
                    <a:pt x="1336" y="1512"/>
                  </a:moveTo>
                  <a:cubicBezTo>
                    <a:pt x="1334" y="1513"/>
                    <a:pt x="1327" y="1511"/>
                    <a:pt x="1329" y="1515"/>
                  </a:cubicBezTo>
                  <a:cubicBezTo>
                    <a:pt x="1336" y="1516"/>
                    <a:pt x="1338" y="1513"/>
                    <a:pt x="1342" y="1515"/>
                  </a:cubicBezTo>
                  <a:cubicBezTo>
                    <a:pt x="1343" y="1508"/>
                    <a:pt x="1338" y="1512"/>
                    <a:pt x="1336" y="1512"/>
                  </a:cubicBezTo>
                  <a:close/>
                  <a:moveTo>
                    <a:pt x="303" y="1515"/>
                  </a:moveTo>
                  <a:cubicBezTo>
                    <a:pt x="306" y="1515"/>
                    <a:pt x="311" y="1517"/>
                    <a:pt x="309" y="1512"/>
                  </a:cubicBezTo>
                  <a:cubicBezTo>
                    <a:pt x="306" y="1512"/>
                    <a:pt x="303" y="1512"/>
                    <a:pt x="300" y="1512"/>
                  </a:cubicBezTo>
                  <a:cubicBezTo>
                    <a:pt x="299" y="1515"/>
                    <a:pt x="304" y="1519"/>
                    <a:pt x="303" y="1515"/>
                  </a:cubicBezTo>
                  <a:close/>
                  <a:moveTo>
                    <a:pt x="1278" y="1515"/>
                  </a:moveTo>
                  <a:cubicBezTo>
                    <a:pt x="1277" y="1521"/>
                    <a:pt x="1271" y="1520"/>
                    <a:pt x="1265" y="1520"/>
                  </a:cubicBezTo>
                  <a:cubicBezTo>
                    <a:pt x="1267" y="1517"/>
                    <a:pt x="1274" y="1517"/>
                    <a:pt x="1278" y="1515"/>
                  </a:cubicBezTo>
                  <a:close/>
                  <a:moveTo>
                    <a:pt x="1757" y="1527"/>
                  </a:moveTo>
                  <a:cubicBezTo>
                    <a:pt x="1757" y="1527"/>
                    <a:pt x="1755" y="1526"/>
                    <a:pt x="1754" y="1527"/>
                  </a:cubicBezTo>
                  <a:cubicBezTo>
                    <a:pt x="1751" y="1530"/>
                    <a:pt x="1758" y="1534"/>
                    <a:pt x="1756" y="1538"/>
                  </a:cubicBezTo>
                  <a:cubicBezTo>
                    <a:pt x="1761" y="1541"/>
                    <a:pt x="1759" y="1531"/>
                    <a:pt x="1760" y="1528"/>
                  </a:cubicBezTo>
                  <a:cubicBezTo>
                    <a:pt x="1761" y="1528"/>
                    <a:pt x="1763" y="1529"/>
                    <a:pt x="1764" y="1528"/>
                  </a:cubicBezTo>
                  <a:cubicBezTo>
                    <a:pt x="1767" y="1525"/>
                    <a:pt x="1761" y="1516"/>
                    <a:pt x="1759" y="1517"/>
                  </a:cubicBezTo>
                  <a:cubicBezTo>
                    <a:pt x="1758" y="1520"/>
                    <a:pt x="1759" y="1524"/>
                    <a:pt x="1757" y="1527"/>
                  </a:cubicBezTo>
                  <a:close/>
                  <a:moveTo>
                    <a:pt x="1864" y="1517"/>
                  </a:moveTo>
                  <a:cubicBezTo>
                    <a:pt x="1870" y="1520"/>
                    <a:pt x="1861" y="1520"/>
                    <a:pt x="1861" y="1522"/>
                  </a:cubicBezTo>
                  <a:cubicBezTo>
                    <a:pt x="1855" y="1519"/>
                    <a:pt x="1864" y="1519"/>
                    <a:pt x="1864" y="1517"/>
                  </a:cubicBezTo>
                  <a:close/>
                  <a:moveTo>
                    <a:pt x="1840" y="1519"/>
                  </a:moveTo>
                  <a:cubicBezTo>
                    <a:pt x="1841" y="1524"/>
                    <a:pt x="1835" y="1521"/>
                    <a:pt x="1832" y="1522"/>
                  </a:cubicBezTo>
                  <a:cubicBezTo>
                    <a:pt x="1833" y="1519"/>
                    <a:pt x="1837" y="1520"/>
                    <a:pt x="1840" y="1519"/>
                  </a:cubicBezTo>
                  <a:close/>
                  <a:moveTo>
                    <a:pt x="1245" y="1520"/>
                  </a:moveTo>
                  <a:cubicBezTo>
                    <a:pt x="1245" y="1523"/>
                    <a:pt x="1243" y="1524"/>
                    <a:pt x="1239" y="1523"/>
                  </a:cubicBezTo>
                  <a:cubicBezTo>
                    <a:pt x="1237" y="1519"/>
                    <a:pt x="1242" y="1521"/>
                    <a:pt x="1245" y="1520"/>
                  </a:cubicBezTo>
                  <a:close/>
                  <a:moveTo>
                    <a:pt x="1795" y="1523"/>
                  </a:moveTo>
                  <a:cubicBezTo>
                    <a:pt x="1792" y="1524"/>
                    <a:pt x="1787" y="1522"/>
                    <a:pt x="1787" y="1525"/>
                  </a:cubicBezTo>
                  <a:cubicBezTo>
                    <a:pt x="1791" y="1527"/>
                    <a:pt x="1793" y="1527"/>
                    <a:pt x="1798" y="1525"/>
                  </a:cubicBezTo>
                  <a:cubicBezTo>
                    <a:pt x="1798" y="1527"/>
                    <a:pt x="1798" y="1529"/>
                    <a:pt x="1801" y="1528"/>
                  </a:cubicBezTo>
                  <a:cubicBezTo>
                    <a:pt x="1800" y="1524"/>
                    <a:pt x="1799" y="1521"/>
                    <a:pt x="1796" y="1520"/>
                  </a:cubicBezTo>
                  <a:cubicBezTo>
                    <a:pt x="1796" y="1521"/>
                    <a:pt x="1796" y="1523"/>
                    <a:pt x="1795" y="1523"/>
                  </a:cubicBezTo>
                  <a:close/>
                  <a:moveTo>
                    <a:pt x="612" y="1525"/>
                  </a:moveTo>
                  <a:cubicBezTo>
                    <a:pt x="613" y="1525"/>
                    <a:pt x="614" y="1525"/>
                    <a:pt x="616" y="1525"/>
                  </a:cubicBezTo>
                  <a:cubicBezTo>
                    <a:pt x="615" y="1524"/>
                    <a:pt x="615" y="1523"/>
                    <a:pt x="615" y="1522"/>
                  </a:cubicBezTo>
                  <a:cubicBezTo>
                    <a:pt x="614" y="1522"/>
                    <a:pt x="613" y="1522"/>
                    <a:pt x="612" y="1522"/>
                  </a:cubicBezTo>
                  <a:cubicBezTo>
                    <a:pt x="612" y="1523"/>
                    <a:pt x="612" y="1524"/>
                    <a:pt x="612" y="1525"/>
                  </a:cubicBezTo>
                  <a:close/>
                  <a:moveTo>
                    <a:pt x="1179" y="1523"/>
                  </a:moveTo>
                  <a:cubicBezTo>
                    <a:pt x="1178" y="1529"/>
                    <a:pt x="1171" y="1526"/>
                    <a:pt x="1168" y="1525"/>
                  </a:cubicBezTo>
                  <a:cubicBezTo>
                    <a:pt x="1169" y="1523"/>
                    <a:pt x="1176" y="1521"/>
                    <a:pt x="1179" y="1523"/>
                  </a:cubicBezTo>
                  <a:close/>
                  <a:moveTo>
                    <a:pt x="1706" y="1528"/>
                  </a:moveTo>
                  <a:cubicBezTo>
                    <a:pt x="1703" y="1532"/>
                    <a:pt x="1702" y="1526"/>
                    <a:pt x="1700" y="1525"/>
                  </a:cubicBezTo>
                  <a:cubicBezTo>
                    <a:pt x="1696" y="1524"/>
                    <a:pt x="1695" y="1524"/>
                    <a:pt x="1691" y="1525"/>
                  </a:cubicBezTo>
                  <a:cubicBezTo>
                    <a:pt x="1690" y="1533"/>
                    <a:pt x="1693" y="1537"/>
                    <a:pt x="1694" y="1542"/>
                  </a:cubicBezTo>
                  <a:cubicBezTo>
                    <a:pt x="1699" y="1543"/>
                    <a:pt x="1697" y="1535"/>
                    <a:pt x="1702" y="1535"/>
                  </a:cubicBezTo>
                  <a:cubicBezTo>
                    <a:pt x="1707" y="1536"/>
                    <a:pt x="1708" y="1532"/>
                    <a:pt x="1713" y="1533"/>
                  </a:cubicBezTo>
                  <a:cubicBezTo>
                    <a:pt x="1713" y="1532"/>
                    <a:pt x="1714" y="1531"/>
                    <a:pt x="1716" y="1531"/>
                  </a:cubicBezTo>
                  <a:cubicBezTo>
                    <a:pt x="1716" y="1529"/>
                    <a:pt x="1717" y="1528"/>
                    <a:pt x="1719" y="1527"/>
                  </a:cubicBezTo>
                  <a:cubicBezTo>
                    <a:pt x="1722" y="1527"/>
                    <a:pt x="1722" y="1525"/>
                    <a:pt x="1725" y="1525"/>
                  </a:cubicBezTo>
                  <a:cubicBezTo>
                    <a:pt x="1730" y="1528"/>
                    <a:pt x="1726" y="1540"/>
                    <a:pt x="1734" y="1539"/>
                  </a:cubicBezTo>
                  <a:cubicBezTo>
                    <a:pt x="1736" y="1536"/>
                    <a:pt x="1736" y="1530"/>
                    <a:pt x="1739" y="1528"/>
                  </a:cubicBezTo>
                  <a:cubicBezTo>
                    <a:pt x="1736" y="1528"/>
                    <a:pt x="1734" y="1528"/>
                    <a:pt x="1731" y="1528"/>
                  </a:cubicBezTo>
                  <a:cubicBezTo>
                    <a:pt x="1732" y="1524"/>
                    <a:pt x="1728" y="1525"/>
                    <a:pt x="1725" y="1523"/>
                  </a:cubicBezTo>
                  <a:cubicBezTo>
                    <a:pt x="1722" y="1521"/>
                    <a:pt x="1714" y="1522"/>
                    <a:pt x="1708" y="1522"/>
                  </a:cubicBezTo>
                  <a:cubicBezTo>
                    <a:pt x="1708" y="1524"/>
                    <a:pt x="1709" y="1528"/>
                    <a:pt x="1706" y="1528"/>
                  </a:cubicBezTo>
                  <a:close/>
                  <a:moveTo>
                    <a:pt x="290" y="1528"/>
                  </a:moveTo>
                  <a:cubicBezTo>
                    <a:pt x="291" y="1528"/>
                    <a:pt x="292" y="1528"/>
                    <a:pt x="293" y="1528"/>
                  </a:cubicBezTo>
                  <a:cubicBezTo>
                    <a:pt x="295" y="1524"/>
                    <a:pt x="288" y="1524"/>
                    <a:pt x="288" y="1527"/>
                  </a:cubicBezTo>
                  <a:cubicBezTo>
                    <a:pt x="289" y="1527"/>
                    <a:pt x="290" y="1527"/>
                    <a:pt x="290" y="1528"/>
                  </a:cubicBezTo>
                  <a:close/>
                  <a:moveTo>
                    <a:pt x="329" y="1530"/>
                  </a:moveTo>
                  <a:cubicBezTo>
                    <a:pt x="331" y="1532"/>
                    <a:pt x="336" y="1532"/>
                    <a:pt x="336" y="1528"/>
                  </a:cubicBezTo>
                  <a:cubicBezTo>
                    <a:pt x="335" y="1528"/>
                    <a:pt x="332" y="1528"/>
                    <a:pt x="332" y="1527"/>
                  </a:cubicBezTo>
                  <a:cubicBezTo>
                    <a:pt x="333" y="1527"/>
                    <a:pt x="333" y="1525"/>
                    <a:pt x="330" y="1525"/>
                  </a:cubicBezTo>
                  <a:cubicBezTo>
                    <a:pt x="330" y="1527"/>
                    <a:pt x="329" y="1528"/>
                    <a:pt x="329" y="1530"/>
                  </a:cubicBezTo>
                  <a:close/>
                  <a:moveTo>
                    <a:pt x="1116" y="1528"/>
                  </a:moveTo>
                  <a:cubicBezTo>
                    <a:pt x="1110" y="1527"/>
                    <a:pt x="1107" y="1531"/>
                    <a:pt x="1105" y="1528"/>
                  </a:cubicBezTo>
                  <a:cubicBezTo>
                    <a:pt x="1106" y="1527"/>
                    <a:pt x="1116" y="1521"/>
                    <a:pt x="1116" y="1528"/>
                  </a:cubicBezTo>
                  <a:close/>
                  <a:moveTo>
                    <a:pt x="1773" y="1525"/>
                  </a:moveTo>
                  <a:cubicBezTo>
                    <a:pt x="1773" y="1529"/>
                    <a:pt x="1770" y="1530"/>
                    <a:pt x="1771" y="1535"/>
                  </a:cubicBezTo>
                  <a:cubicBezTo>
                    <a:pt x="1768" y="1533"/>
                    <a:pt x="1767" y="1525"/>
                    <a:pt x="1773" y="1525"/>
                  </a:cubicBezTo>
                  <a:close/>
                  <a:moveTo>
                    <a:pt x="1898" y="1531"/>
                  </a:moveTo>
                  <a:cubicBezTo>
                    <a:pt x="1902" y="1532"/>
                    <a:pt x="1905" y="1532"/>
                    <a:pt x="1906" y="1528"/>
                  </a:cubicBezTo>
                  <a:cubicBezTo>
                    <a:pt x="1900" y="1530"/>
                    <a:pt x="1905" y="1523"/>
                    <a:pt x="1899" y="1525"/>
                  </a:cubicBezTo>
                  <a:cubicBezTo>
                    <a:pt x="1900" y="1528"/>
                    <a:pt x="1898" y="1529"/>
                    <a:pt x="1898" y="1531"/>
                  </a:cubicBezTo>
                  <a:close/>
                  <a:moveTo>
                    <a:pt x="350" y="1533"/>
                  </a:moveTo>
                  <a:cubicBezTo>
                    <a:pt x="354" y="1533"/>
                    <a:pt x="355" y="1530"/>
                    <a:pt x="358" y="1533"/>
                  </a:cubicBezTo>
                  <a:cubicBezTo>
                    <a:pt x="358" y="1530"/>
                    <a:pt x="360" y="1529"/>
                    <a:pt x="359" y="1527"/>
                  </a:cubicBezTo>
                  <a:cubicBezTo>
                    <a:pt x="358" y="1527"/>
                    <a:pt x="355" y="1526"/>
                    <a:pt x="355" y="1528"/>
                  </a:cubicBezTo>
                  <a:cubicBezTo>
                    <a:pt x="359" y="1530"/>
                    <a:pt x="350" y="1527"/>
                    <a:pt x="350" y="1533"/>
                  </a:cubicBezTo>
                  <a:close/>
                  <a:moveTo>
                    <a:pt x="1097" y="1527"/>
                  </a:moveTo>
                  <a:cubicBezTo>
                    <a:pt x="1100" y="1526"/>
                    <a:pt x="1100" y="1528"/>
                    <a:pt x="1102" y="1528"/>
                  </a:cubicBezTo>
                  <a:cubicBezTo>
                    <a:pt x="1102" y="1531"/>
                    <a:pt x="1095" y="1530"/>
                    <a:pt x="1097" y="1527"/>
                  </a:cubicBezTo>
                  <a:close/>
                  <a:moveTo>
                    <a:pt x="1649" y="1530"/>
                  </a:moveTo>
                  <a:cubicBezTo>
                    <a:pt x="1650" y="1530"/>
                    <a:pt x="1651" y="1530"/>
                    <a:pt x="1652" y="1530"/>
                  </a:cubicBezTo>
                  <a:cubicBezTo>
                    <a:pt x="1655" y="1526"/>
                    <a:pt x="1647" y="1525"/>
                    <a:pt x="1648" y="1528"/>
                  </a:cubicBezTo>
                  <a:cubicBezTo>
                    <a:pt x="1649" y="1528"/>
                    <a:pt x="1650" y="1528"/>
                    <a:pt x="1649" y="1530"/>
                  </a:cubicBezTo>
                  <a:close/>
                  <a:moveTo>
                    <a:pt x="1660" y="1536"/>
                  </a:moveTo>
                  <a:cubicBezTo>
                    <a:pt x="1660" y="1535"/>
                    <a:pt x="1663" y="1539"/>
                    <a:pt x="1663" y="1539"/>
                  </a:cubicBezTo>
                  <a:cubicBezTo>
                    <a:pt x="1665" y="1542"/>
                    <a:pt x="1666" y="1545"/>
                    <a:pt x="1669" y="1546"/>
                  </a:cubicBezTo>
                  <a:cubicBezTo>
                    <a:pt x="1671" y="1546"/>
                    <a:pt x="1673" y="1545"/>
                    <a:pt x="1674" y="1544"/>
                  </a:cubicBezTo>
                  <a:cubicBezTo>
                    <a:pt x="1672" y="1543"/>
                    <a:pt x="1670" y="1542"/>
                    <a:pt x="1669" y="1541"/>
                  </a:cubicBezTo>
                  <a:cubicBezTo>
                    <a:pt x="1670" y="1535"/>
                    <a:pt x="1670" y="1536"/>
                    <a:pt x="1669" y="1533"/>
                  </a:cubicBezTo>
                  <a:cubicBezTo>
                    <a:pt x="1669" y="1529"/>
                    <a:pt x="1671" y="1525"/>
                    <a:pt x="1666" y="1527"/>
                  </a:cubicBezTo>
                  <a:cubicBezTo>
                    <a:pt x="1666" y="1531"/>
                    <a:pt x="1660" y="1533"/>
                    <a:pt x="1660" y="1536"/>
                  </a:cubicBezTo>
                  <a:close/>
                  <a:moveTo>
                    <a:pt x="1913" y="1530"/>
                  </a:moveTo>
                  <a:cubicBezTo>
                    <a:pt x="1916" y="1530"/>
                    <a:pt x="1919" y="1530"/>
                    <a:pt x="1918" y="1527"/>
                  </a:cubicBezTo>
                  <a:cubicBezTo>
                    <a:pt x="1917" y="1527"/>
                    <a:pt x="1916" y="1527"/>
                    <a:pt x="1915" y="1527"/>
                  </a:cubicBezTo>
                  <a:cubicBezTo>
                    <a:pt x="1915" y="1528"/>
                    <a:pt x="1914" y="1528"/>
                    <a:pt x="1913" y="1530"/>
                  </a:cubicBezTo>
                  <a:close/>
                  <a:moveTo>
                    <a:pt x="1034" y="1533"/>
                  </a:moveTo>
                  <a:cubicBezTo>
                    <a:pt x="1035" y="1533"/>
                    <a:pt x="1037" y="1533"/>
                    <a:pt x="1038" y="1533"/>
                  </a:cubicBezTo>
                  <a:cubicBezTo>
                    <a:pt x="1038" y="1531"/>
                    <a:pt x="1038" y="1530"/>
                    <a:pt x="1038" y="1528"/>
                  </a:cubicBezTo>
                  <a:cubicBezTo>
                    <a:pt x="1037" y="1528"/>
                    <a:pt x="1035" y="1528"/>
                    <a:pt x="1034" y="1528"/>
                  </a:cubicBezTo>
                  <a:cubicBezTo>
                    <a:pt x="1034" y="1530"/>
                    <a:pt x="1034" y="1531"/>
                    <a:pt x="1034" y="1533"/>
                  </a:cubicBezTo>
                  <a:close/>
                  <a:moveTo>
                    <a:pt x="1635" y="1530"/>
                  </a:moveTo>
                  <a:cubicBezTo>
                    <a:pt x="1634" y="1533"/>
                    <a:pt x="1638" y="1534"/>
                    <a:pt x="1638" y="1536"/>
                  </a:cubicBezTo>
                  <a:cubicBezTo>
                    <a:pt x="1638" y="1536"/>
                    <a:pt x="1635" y="1538"/>
                    <a:pt x="1635" y="1539"/>
                  </a:cubicBezTo>
                  <a:cubicBezTo>
                    <a:pt x="1635" y="1540"/>
                    <a:pt x="1638" y="1541"/>
                    <a:pt x="1638" y="1542"/>
                  </a:cubicBezTo>
                  <a:cubicBezTo>
                    <a:pt x="1638" y="1544"/>
                    <a:pt x="1634" y="1548"/>
                    <a:pt x="1638" y="1550"/>
                  </a:cubicBezTo>
                  <a:cubicBezTo>
                    <a:pt x="1640" y="1544"/>
                    <a:pt x="1645" y="1535"/>
                    <a:pt x="1642" y="1528"/>
                  </a:cubicBezTo>
                  <a:cubicBezTo>
                    <a:pt x="1639" y="1528"/>
                    <a:pt x="1637" y="1529"/>
                    <a:pt x="1635" y="1530"/>
                  </a:cubicBezTo>
                  <a:close/>
                  <a:moveTo>
                    <a:pt x="482" y="1536"/>
                  </a:moveTo>
                  <a:cubicBezTo>
                    <a:pt x="482" y="1537"/>
                    <a:pt x="481" y="1540"/>
                    <a:pt x="483" y="1539"/>
                  </a:cubicBezTo>
                  <a:cubicBezTo>
                    <a:pt x="483" y="1537"/>
                    <a:pt x="487" y="1538"/>
                    <a:pt x="486" y="1535"/>
                  </a:cubicBezTo>
                  <a:cubicBezTo>
                    <a:pt x="480" y="1537"/>
                    <a:pt x="481" y="1531"/>
                    <a:pt x="477" y="1531"/>
                  </a:cubicBezTo>
                  <a:cubicBezTo>
                    <a:pt x="476" y="1536"/>
                    <a:pt x="480" y="1535"/>
                    <a:pt x="482" y="1536"/>
                  </a:cubicBezTo>
                  <a:close/>
                  <a:moveTo>
                    <a:pt x="758" y="1533"/>
                  </a:moveTo>
                  <a:cubicBezTo>
                    <a:pt x="756" y="1538"/>
                    <a:pt x="761" y="1536"/>
                    <a:pt x="764" y="1536"/>
                  </a:cubicBezTo>
                  <a:cubicBezTo>
                    <a:pt x="764" y="1535"/>
                    <a:pt x="764" y="1533"/>
                    <a:pt x="764" y="1531"/>
                  </a:cubicBezTo>
                  <a:cubicBezTo>
                    <a:pt x="761" y="1531"/>
                    <a:pt x="760" y="1533"/>
                    <a:pt x="758" y="1533"/>
                  </a:cubicBezTo>
                  <a:close/>
                  <a:moveTo>
                    <a:pt x="824" y="1533"/>
                  </a:moveTo>
                  <a:cubicBezTo>
                    <a:pt x="823" y="1534"/>
                    <a:pt x="818" y="1532"/>
                    <a:pt x="819" y="1536"/>
                  </a:cubicBezTo>
                  <a:cubicBezTo>
                    <a:pt x="826" y="1535"/>
                    <a:pt x="829" y="1540"/>
                    <a:pt x="832" y="1535"/>
                  </a:cubicBezTo>
                  <a:cubicBezTo>
                    <a:pt x="828" y="1533"/>
                    <a:pt x="825" y="1531"/>
                    <a:pt x="824" y="1533"/>
                  </a:cubicBezTo>
                  <a:close/>
                  <a:moveTo>
                    <a:pt x="859" y="1531"/>
                  </a:moveTo>
                  <a:cubicBezTo>
                    <a:pt x="859" y="1534"/>
                    <a:pt x="854" y="1532"/>
                    <a:pt x="855" y="1536"/>
                  </a:cubicBezTo>
                  <a:cubicBezTo>
                    <a:pt x="851" y="1535"/>
                    <a:pt x="856" y="1530"/>
                    <a:pt x="859" y="1531"/>
                  </a:cubicBezTo>
                  <a:close/>
                  <a:moveTo>
                    <a:pt x="869" y="1533"/>
                  </a:moveTo>
                  <a:cubicBezTo>
                    <a:pt x="868" y="1530"/>
                    <a:pt x="877" y="1530"/>
                    <a:pt x="875" y="1535"/>
                  </a:cubicBezTo>
                  <a:cubicBezTo>
                    <a:pt x="872" y="1535"/>
                    <a:pt x="871" y="1533"/>
                    <a:pt x="869" y="1533"/>
                  </a:cubicBezTo>
                  <a:close/>
                  <a:moveTo>
                    <a:pt x="900" y="1531"/>
                  </a:moveTo>
                  <a:cubicBezTo>
                    <a:pt x="899" y="1534"/>
                    <a:pt x="897" y="1535"/>
                    <a:pt x="893" y="1535"/>
                  </a:cubicBezTo>
                  <a:cubicBezTo>
                    <a:pt x="892" y="1530"/>
                    <a:pt x="897" y="1532"/>
                    <a:pt x="900" y="1531"/>
                  </a:cubicBezTo>
                  <a:close/>
                  <a:moveTo>
                    <a:pt x="934" y="1535"/>
                  </a:moveTo>
                  <a:cubicBezTo>
                    <a:pt x="935" y="1535"/>
                    <a:pt x="936" y="1535"/>
                    <a:pt x="937" y="1535"/>
                  </a:cubicBezTo>
                  <a:cubicBezTo>
                    <a:pt x="939" y="1531"/>
                    <a:pt x="931" y="1530"/>
                    <a:pt x="932" y="1533"/>
                  </a:cubicBezTo>
                  <a:cubicBezTo>
                    <a:pt x="933" y="1533"/>
                    <a:pt x="934" y="1533"/>
                    <a:pt x="934" y="1535"/>
                  </a:cubicBezTo>
                  <a:close/>
                  <a:moveTo>
                    <a:pt x="1578" y="1539"/>
                  </a:moveTo>
                  <a:cubicBezTo>
                    <a:pt x="1583" y="1543"/>
                    <a:pt x="1573" y="1544"/>
                    <a:pt x="1575" y="1549"/>
                  </a:cubicBezTo>
                  <a:cubicBezTo>
                    <a:pt x="1579" y="1549"/>
                    <a:pt x="1580" y="1546"/>
                    <a:pt x="1581" y="1544"/>
                  </a:cubicBezTo>
                  <a:cubicBezTo>
                    <a:pt x="1582" y="1544"/>
                    <a:pt x="1584" y="1545"/>
                    <a:pt x="1584" y="1544"/>
                  </a:cubicBezTo>
                  <a:cubicBezTo>
                    <a:pt x="1585" y="1542"/>
                    <a:pt x="1583" y="1538"/>
                    <a:pt x="1586" y="1538"/>
                  </a:cubicBezTo>
                  <a:cubicBezTo>
                    <a:pt x="1591" y="1536"/>
                    <a:pt x="1588" y="1543"/>
                    <a:pt x="1592" y="1542"/>
                  </a:cubicBezTo>
                  <a:cubicBezTo>
                    <a:pt x="1591" y="1537"/>
                    <a:pt x="1594" y="1535"/>
                    <a:pt x="1595" y="1531"/>
                  </a:cubicBezTo>
                  <a:cubicBezTo>
                    <a:pt x="1589" y="1534"/>
                    <a:pt x="1582" y="1535"/>
                    <a:pt x="1578" y="1539"/>
                  </a:cubicBezTo>
                  <a:close/>
                  <a:moveTo>
                    <a:pt x="789" y="1536"/>
                  </a:moveTo>
                  <a:cubicBezTo>
                    <a:pt x="790" y="1536"/>
                    <a:pt x="790" y="1537"/>
                    <a:pt x="792" y="1538"/>
                  </a:cubicBezTo>
                  <a:cubicBezTo>
                    <a:pt x="791" y="1535"/>
                    <a:pt x="792" y="1532"/>
                    <a:pt x="789" y="1533"/>
                  </a:cubicBezTo>
                  <a:cubicBezTo>
                    <a:pt x="789" y="1534"/>
                    <a:pt x="789" y="1535"/>
                    <a:pt x="789" y="1536"/>
                  </a:cubicBezTo>
                  <a:close/>
                  <a:moveTo>
                    <a:pt x="1629" y="1536"/>
                  </a:moveTo>
                  <a:cubicBezTo>
                    <a:pt x="1630" y="1536"/>
                    <a:pt x="1631" y="1536"/>
                    <a:pt x="1632" y="1536"/>
                  </a:cubicBezTo>
                  <a:cubicBezTo>
                    <a:pt x="1632" y="1535"/>
                    <a:pt x="1632" y="1534"/>
                    <a:pt x="1632" y="1533"/>
                  </a:cubicBezTo>
                  <a:cubicBezTo>
                    <a:pt x="1631" y="1533"/>
                    <a:pt x="1630" y="1533"/>
                    <a:pt x="1629" y="1533"/>
                  </a:cubicBezTo>
                  <a:cubicBezTo>
                    <a:pt x="1629" y="1534"/>
                    <a:pt x="1629" y="1535"/>
                    <a:pt x="1629" y="1536"/>
                  </a:cubicBezTo>
                  <a:close/>
                  <a:moveTo>
                    <a:pt x="468" y="1535"/>
                  </a:moveTo>
                  <a:cubicBezTo>
                    <a:pt x="470" y="1535"/>
                    <a:pt x="471" y="1537"/>
                    <a:pt x="471" y="1539"/>
                  </a:cubicBezTo>
                  <a:cubicBezTo>
                    <a:pt x="469" y="1539"/>
                    <a:pt x="468" y="1537"/>
                    <a:pt x="468" y="1535"/>
                  </a:cubicBezTo>
                  <a:close/>
                  <a:moveTo>
                    <a:pt x="504" y="1544"/>
                  </a:moveTo>
                  <a:cubicBezTo>
                    <a:pt x="511" y="1544"/>
                    <a:pt x="506" y="1537"/>
                    <a:pt x="503" y="1535"/>
                  </a:cubicBezTo>
                  <a:cubicBezTo>
                    <a:pt x="503" y="1538"/>
                    <a:pt x="503" y="1541"/>
                    <a:pt x="504" y="1544"/>
                  </a:cubicBezTo>
                  <a:close/>
                  <a:moveTo>
                    <a:pt x="610" y="1536"/>
                  </a:moveTo>
                  <a:cubicBezTo>
                    <a:pt x="609" y="1540"/>
                    <a:pt x="613" y="1540"/>
                    <a:pt x="616" y="1541"/>
                  </a:cubicBezTo>
                  <a:cubicBezTo>
                    <a:pt x="616" y="1538"/>
                    <a:pt x="616" y="1535"/>
                    <a:pt x="614" y="1535"/>
                  </a:cubicBezTo>
                  <a:cubicBezTo>
                    <a:pt x="614" y="1536"/>
                    <a:pt x="612" y="1536"/>
                    <a:pt x="610" y="1536"/>
                  </a:cubicBezTo>
                  <a:close/>
                  <a:moveTo>
                    <a:pt x="690" y="1536"/>
                  </a:moveTo>
                  <a:cubicBezTo>
                    <a:pt x="689" y="1540"/>
                    <a:pt x="682" y="1537"/>
                    <a:pt x="679" y="1538"/>
                  </a:cubicBezTo>
                  <a:cubicBezTo>
                    <a:pt x="680" y="1532"/>
                    <a:pt x="685" y="1537"/>
                    <a:pt x="690" y="1536"/>
                  </a:cubicBezTo>
                  <a:close/>
                  <a:moveTo>
                    <a:pt x="1831" y="1538"/>
                  </a:moveTo>
                  <a:cubicBezTo>
                    <a:pt x="1833" y="1538"/>
                    <a:pt x="1832" y="1540"/>
                    <a:pt x="1834" y="1541"/>
                  </a:cubicBezTo>
                  <a:cubicBezTo>
                    <a:pt x="1835" y="1539"/>
                    <a:pt x="1837" y="1538"/>
                    <a:pt x="1837" y="1536"/>
                  </a:cubicBezTo>
                  <a:cubicBezTo>
                    <a:pt x="1835" y="1536"/>
                    <a:pt x="1834" y="1535"/>
                    <a:pt x="1833" y="1535"/>
                  </a:cubicBezTo>
                  <a:cubicBezTo>
                    <a:pt x="1833" y="1536"/>
                    <a:pt x="1831" y="1536"/>
                    <a:pt x="1831" y="1538"/>
                  </a:cubicBezTo>
                  <a:close/>
                  <a:moveTo>
                    <a:pt x="567" y="1539"/>
                  </a:moveTo>
                  <a:cubicBezTo>
                    <a:pt x="568" y="1539"/>
                    <a:pt x="569" y="1539"/>
                    <a:pt x="570" y="1539"/>
                  </a:cubicBezTo>
                  <a:cubicBezTo>
                    <a:pt x="570" y="1538"/>
                    <a:pt x="570" y="1537"/>
                    <a:pt x="570" y="1536"/>
                  </a:cubicBezTo>
                  <a:cubicBezTo>
                    <a:pt x="569" y="1536"/>
                    <a:pt x="568" y="1536"/>
                    <a:pt x="566" y="1536"/>
                  </a:cubicBezTo>
                  <a:cubicBezTo>
                    <a:pt x="567" y="1537"/>
                    <a:pt x="567" y="1538"/>
                    <a:pt x="567" y="1539"/>
                  </a:cubicBezTo>
                  <a:close/>
                  <a:moveTo>
                    <a:pt x="583" y="1536"/>
                  </a:moveTo>
                  <a:cubicBezTo>
                    <a:pt x="587" y="1540"/>
                    <a:pt x="590" y="1535"/>
                    <a:pt x="593" y="1538"/>
                  </a:cubicBezTo>
                  <a:cubicBezTo>
                    <a:pt x="593" y="1543"/>
                    <a:pt x="583" y="1541"/>
                    <a:pt x="583" y="1536"/>
                  </a:cubicBezTo>
                  <a:close/>
                  <a:moveTo>
                    <a:pt x="1559" y="1547"/>
                  </a:moveTo>
                  <a:cubicBezTo>
                    <a:pt x="1560" y="1549"/>
                    <a:pt x="1559" y="1551"/>
                    <a:pt x="1562" y="1550"/>
                  </a:cubicBezTo>
                  <a:cubicBezTo>
                    <a:pt x="1565" y="1551"/>
                    <a:pt x="1563" y="1547"/>
                    <a:pt x="1564" y="1546"/>
                  </a:cubicBezTo>
                  <a:cubicBezTo>
                    <a:pt x="1565" y="1544"/>
                    <a:pt x="1568" y="1544"/>
                    <a:pt x="1569" y="1542"/>
                  </a:cubicBezTo>
                  <a:cubicBezTo>
                    <a:pt x="1563" y="1543"/>
                    <a:pt x="1564" y="1537"/>
                    <a:pt x="1560" y="1536"/>
                  </a:cubicBezTo>
                  <a:cubicBezTo>
                    <a:pt x="1558" y="1541"/>
                    <a:pt x="1558" y="1544"/>
                    <a:pt x="1559" y="1547"/>
                  </a:cubicBezTo>
                  <a:close/>
                  <a:moveTo>
                    <a:pt x="1472" y="1541"/>
                  </a:moveTo>
                  <a:cubicBezTo>
                    <a:pt x="1471" y="1544"/>
                    <a:pt x="1468" y="1546"/>
                    <a:pt x="1467" y="1549"/>
                  </a:cubicBezTo>
                  <a:cubicBezTo>
                    <a:pt x="1473" y="1548"/>
                    <a:pt x="1474" y="1556"/>
                    <a:pt x="1478" y="1552"/>
                  </a:cubicBezTo>
                  <a:cubicBezTo>
                    <a:pt x="1478" y="1548"/>
                    <a:pt x="1477" y="1543"/>
                    <a:pt x="1481" y="1542"/>
                  </a:cubicBezTo>
                  <a:cubicBezTo>
                    <a:pt x="1492" y="1541"/>
                    <a:pt x="1494" y="1548"/>
                    <a:pt x="1499" y="1552"/>
                  </a:cubicBezTo>
                  <a:cubicBezTo>
                    <a:pt x="1502" y="1549"/>
                    <a:pt x="1498" y="1543"/>
                    <a:pt x="1496" y="1539"/>
                  </a:cubicBezTo>
                  <a:cubicBezTo>
                    <a:pt x="1485" y="1540"/>
                    <a:pt x="1483" y="1541"/>
                    <a:pt x="1472" y="1541"/>
                  </a:cubicBezTo>
                  <a:close/>
                  <a:moveTo>
                    <a:pt x="1597" y="1546"/>
                  </a:moveTo>
                  <a:cubicBezTo>
                    <a:pt x="1598" y="1546"/>
                    <a:pt x="1600" y="1546"/>
                    <a:pt x="1601" y="1546"/>
                  </a:cubicBezTo>
                  <a:cubicBezTo>
                    <a:pt x="1601" y="1542"/>
                    <a:pt x="1599" y="1541"/>
                    <a:pt x="1597" y="1539"/>
                  </a:cubicBezTo>
                  <a:cubicBezTo>
                    <a:pt x="1597" y="1541"/>
                    <a:pt x="1597" y="1544"/>
                    <a:pt x="1597" y="1546"/>
                  </a:cubicBezTo>
                  <a:close/>
                  <a:moveTo>
                    <a:pt x="1624" y="1550"/>
                  </a:moveTo>
                  <a:cubicBezTo>
                    <a:pt x="1628" y="1547"/>
                    <a:pt x="1622" y="1543"/>
                    <a:pt x="1626" y="1539"/>
                  </a:cubicBezTo>
                  <a:cubicBezTo>
                    <a:pt x="1624" y="1539"/>
                    <a:pt x="1622" y="1539"/>
                    <a:pt x="1620" y="1539"/>
                  </a:cubicBezTo>
                  <a:cubicBezTo>
                    <a:pt x="1621" y="1543"/>
                    <a:pt x="1620" y="1550"/>
                    <a:pt x="1624" y="1550"/>
                  </a:cubicBezTo>
                  <a:close/>
                  <a:moveTo>
                    <a:pt x="1809" y="1542"/>
                  </a:moveTo>
                  <a:cubicBezTo>
                    <a:pt x="1801" y="1543"/>
                    <a:pt x="1808" y="1543"/>
                    <a:pt x="1808" y="1547"/>
                  </a:cubicBezTo>
                  <a:cubicBezTo>
                    <a:pt x="1806" y="1545"/>
                    <a:pt x="1800" y="1545"/>
                    <a:pt x="1800" y="1549"/>
                  </a:cubicBezTo>
                  <a:cubicBezTo>
                    <a:pt x="1805" y="1548"/>
                    <a:pt x="1805" y="1552"/>
                    <a:pt x="1811" y="1550"/>
                  </a:cubicBezTo>
                  <a:cubicBezTo>
                    <a:pt x="1811" y="1549"/>
                    <a:pt x="1811" y="1548"/>
                    <a:pt x="1812" y="1547"/>
                  </a:cubicBezTo>
                  <a:cubicBezTo>
                    <a:pt x="1816" y="1545"/>
                    <a:pt x="1820" y="1544"/>
                    <a:pt x="1822" y="1539"/>
                  </a:cubicBezTo>
                  <a:cubicBezTo>
                    <a:pt x="1816" y="1539"/>
                    <a:pt x="1812" y="1540"/>
                    <a:pt x="1809" y="1542"/>
                  </a:cubicBezTo>
                  <a:close/>
                  <a:moveTo>
                    <a:pt x="1455" y="1555"/>
                  </a:moveTo>
                  <a:cubicBezTo>
                    <a:pt x="1456" y="1553"/>
                    <a:pt x="1456" y="1549"/>
                    <a:pt x="1461" y="1550"/>
                  </a:cubicBezTo>
                  <a:cubicBezTo>
                    <a:pt x="1462" y="1546"/>
                    <a:pt x="1459" y="1546"/>
                    <a:pt x="1459" y="1542"/>
                  </a:cubicBezTo>
                  <a:cubicBezTo>
                    <a:pt x="1454" y="1542"/>
                    <a:pt x="1455" y="1545"/>
                    <a:pt x="1452" y="1542"/>
                  </a:cubicBezTo>
                  <a:cubicBezTo>
                    <a:pt x="1452" y="1547"/>
                    <a:pt x="1452" y="1554"/>
                    <a:pt x="1455" y="1555"/>
                  </a:cubicBezTo>
                  <a:close/>
                  <a:moveTo>
                    <a:pt x="281" y="1544"/>
                  </a:moveTo>
                  <a:cubicBezTo>
                    <a:pt x="287" y="1549"/>
                    <a:pt x="277" y="1549"/>
                    <a:pt x="281" y="1544"/>
                  </a:cubicBezTo>
                  <a:close/>
                  <a:moveTo>
                    <a:pt x="1430" y="1554"/>
                  </a:moveTo>
                  <a:cubicBezTo>
                    <a:pt x="1431" y="1555"/>
                    <a:pt x="1430" y="1557"/>
                    <a:pt x="1431" y="1558"/>
                  </a:cubicBezTo>
                  <a:cubicBezTo>
                    <a:pt x="1433" y="1560"/>
                    <a:pt x="1435" y="1560"/>
                    <a:pt x="1438" y="1560"/>
                  </a:cubicBezTo>
                  <a:cubicBezTo>
                    <a:pt x="1443" y="1551"/>
                    <a:pt x="1429" y="1555"/>
                    <a:pt x="1432" y="1544"/>
                  </a:cubicBezTo>
                  <a:cubicBezTo>
                    <a:pt x="1430" y="1544"/>
                    <a:pt x="1427" y="1544"/>
                    <a:pt x="1425" y="1544"/>
                  </a:cubicBezTo>
                  <a:cubicBezTo>
                    <a:pt x="1424" y="1548"/>
                    <a:pt x="1428" y="1551"/>
                    <a:pt x="1430" y="1554"/>
                  </a:cubicBezTo>
                  <a:close/>
                  <a:moveTo>
                    <a:pt x="1405" y="1547"/>
                  </a:moveTo>
                  <a:cubicBezTo>
                    <a:pt x="1404" y="1547"/>
                    <a:pt x="1402" y="1547"/>
                    <a:pt x="1401" y="1547"/>
                  </a:cubicBezTo>
                  <a:cubicBezTo>
                    <a:pt x="1389" y="1547"/>
                    <a:pt x="1404" y="1552"/>
                    <a:pt x="1405" y="1547"/>
                  </a:cubicBezTo>
                  <a:close/>
                  <a:moveTo>
                    <a:pt x="1356" y="1558"/>
                  </a:moveTo>
                  <a:cubicBezTo>
                    <a:pt x="1356" y="1559"/>
                    <a:pt x="1353" y="1558"/>
                    <a:pt x="1353" y="1558"/>
                  </a:cubicBezTo>
                  <a:cubicBezTo>
                    <a:pt x="1352" y="1559"/>
                    <a:pt x="1353" y="1562"/>
                    <a:pt x="1354" y="1561"/>
                  </a:cubicBezTo>
                  <a:cubicBezTo>
                    <a:pt x="1355" y="1560"/>
                    <a:pt x="1357" y="1560"/>
                    <a:pt x="1359" y="1560"/>
                  </a:cubicBezTo>
                  <a:cubicBezTo>
                    <a:pt x="1359" y="1561"/>
                    <a:pt x="1359" y="1562"/>
                    <a:pt x="1359" y="1563"/>
                  </a:cubicBezTo>
                  <a:cubicBezTo>
                    <a:pt x="1362" y="1565"/>
                    <a:pt x="1364" y="1563"/>
                    <a:pt x="1365" y="1563"/>
                  </a:cubicBezTo>
                  <a:cubicBezTo>
                    <a:pt x="1367" y="1564"/>
                    <a:pt x="1367" y="1568"/>
                    <a:pt x="1370" y="1565"/>
                  </a:cubicBezTo>
                  <a:cubicBezTo>
                    <a:pt x="1370" y="1558"/>
                    <a:pt x="1367" y="1554"/>
                    <a:pt x="1365" y="1552"/>
                  </a:cubicBezTo>
                  <a:cubicBezTo>
                    <a:pt x="1364" y="1551"/>
                    <a:pt x="1365" y="1548"/>
                    <a:pt x="1362" y="1549"/>
                  </a:cubicBezTo>
                  <a:cubicBezTo>
                    <a:pt x="1360" y="1551"/>
                    <a:pt x="1358" y="1555"/>
                    <a:pt x="1356" y="1558"/>
                  </a:cubicBezTo>
                  <a:close/>
                  <a:moveTo>
                    <a:pt x="1767" y="1557"/>
                  </a:moveTo>
                  <a:cubicBezTo>
                    <a:pt x="1773" y="1555"/>
                    <a:pt x="1773" y="1561"/>
                    <a:pt x="1776" y="1561"/>
                  </a:cubicBezTo>
                  <a:cubicBezTo>
                    <a:pt x="1777" y="1555"/>
                    <a:pt x="1774" y="1553"/>
                    <a:pt x="1778" y="1549"/>
                  </a:cubicBezTo>
                  <a:cubicBezTo>
                    <a:pt x="1773" y="1550"/>
                    <a:pt x="1770" y="1553"/>
                    <a:pt x="1767" y="1557"/>
                  </a:cubicBezTo>
                  <a:close/>
                  <a:moveTo>
                    <a:pt x="1399" y="1558"/>
                  </a:moveTo>
                  <a:cubicBezTo>
                    <a:pt x="1401" y="1558"/>
                    <a:pt x="1403" y="1558"/>
                    <a:pt x="1405" y="1558"/>
                  </a:cubicBezTo>
                  <a:cubicBezTo>
                    <a:pt x="1403" y="1554"/>
                    <a:pt x="1410" y="1552"/>
                    <a:pt x="1405" y="1550"/>
                  </a:cubicBezTo>
                  <a:cubicBezTo>
                    <a:pt x="1403" y="1553"/>
                    <a:pt x="1400" y="1554"/>
                    <a:pt x="1399" y="1558"/>
                  </a:cubicBezTo>
                  <a:close/>
                  <a:moveTo>
                    <a:pt x="1320" y="1563"/>
                  </a:moveTo>
                  <a:cubicBezTo>
                    <a:pt x="1325" y="1563"/>
                    <a:pt x="1325" y="1568"/>
                    <a:pt x="1331" y="1566"/>
                  </a:cubicBezTo>
                  <a:cubicBezTo>
                    <a:pt x="1333" y="1563"/>
                    <a:pt x="1330" y="1560"/>
                    <a:pt x="1334" y="1557"/>
                  </a:cubicBezTo>
                  <a:cubicBezTo>
                    <a:pt x="1329" y="1557"/>
                    <a:pt x="1325" y="1548"/>
                    <a:pt x="1319" y="1554"/>
                  </a:cubicBezTo>
                  <a:cubicBezTo>
                    <a:pt x="1322" y="1554"/>
                    <a:pt x="1320" y="1560"/>
                    <a:pt x="1320" y="1563"/>
                  </a:cubicBezTo>
                  <a:close/>
                  <a:moveTo>
                    <a:pt x="1299" y="1555"/>
                  </a:moveTo>
                  <a:cubicBezTo>
                    <a:pt x="1299" y="1553"/>
                    <a:pt x="1307" y="1553"/>
                    <a:pt x="1304" y="1557"/>
                  </a:cubicBezTo>
                  <a:cubicBezTo>
                    <a:pt x="1304" y="1556"/>
                    <a:pt x="1299" y="1555"/>
                    <a:pt x="1299" y="1555"/>
                  </a:cubicBezTo>
                  <a:close/>
                  <a:moveTo>
                    <a:pt x="1345" y="1557"/>
                  </a:moveTo>
                  <a:cubicBezTo>
                    <a:pt x="1346" y="1557"/>
                    <a:pt x="1347" y="1557"/>
                    <a:pt x="1348" y="1557"/>
                  </a:cubicBezTo>
                  <a:cubicBezTo>
                    <a:pt x="1348" y="1556"/>
                    <a:pt x="1348" y="1555"/>
                    <a:pt x="1348" y="1554"/>
                  </a:cubicBezTo>
                  <a:cubicBezTo>
                    <a:pt x="1347" y="1554"/>
                    <a:pt x="1346" y="1554"/>
                    <a:pt x="1345" y="1554"/>
                  </a:cubicBezTo>
                  <a:cubicBezTo>
                    <a:pt x="1345" y="1555"/>
                    <a:pt x="1345" y="1556"/>
                    <a:pt x="1345" y="1557"/>
                  </a:cubicBezTo>
                  <a:close/>
                  <a:moveTo>
                    <a:pt x="1394" y="1554"/>
                  </a:moveTo>
                  <a:cubicBezTo>
                    <a:pt x="1393" y="1554"/>
                    <a:pt x="1391" y="1554"/>
                    <a:pt x="1390" y="1554"/>
                  </a:cubicBezTo>
                  <a:cubicBezTo>
                    <a:pt x="1378" y="1553"/>
                    <a:pt x="1394" y="1558"/>
                    <a:pt x="1394" y="1554"/>
                  </a:cubicBezTo>
                  <a:close/>
                  <a:moveTo>
                    <a:pt x="1448" y="1558"/>
                  </a:moveTo>
                  <a:cubicBezTo>
                    <a:pt x="1448" y="1557"/>
                    <a:pt x="1448" y="1556"/>
                    <a:pt x="1448" y="1555"/>
                  </a:cubicBezTo>
                  <a:cubicBezTo>
                    <a:pt x="1446" y="1550"/>
                    <a:pt x="1441" y="1560"/>
                    <a:pt x="1448" y="1558"/>
                  </a:cubicBezTo>
                  <a:close/>
                  <a:moveTo>
                    <a:pt x="1744" y="1557"/>
                  </a:moveTo>
                  <a:cubicBezTo>
                    <a:pt x="1749" y="1555"/>
                    <a:pt x="1746" y="1562"/>
                    <a:pt x="1750" y="1561"/>
                  </a:cubicBezTo>
                  <a:cubicBezTo>
                    <a:pt x="1749" y="1557"/>
                    <a:pt x="1752" y="1557"/>
                    <a:pt x="1752" y="1554"/>
                  </a:cubicBezTo>
                  <a:cubicBezTo>
                    <a:pt x="1748" y="1553"/>
                    <a:pt x="1744" y="1553"/>
                    <a:pt x="1744" y="1557"/>
                  </a:cubicBezTo>
                  <a:close/>
                  <a:moveTo>
                    <a:pt x="1260" y="1573"/>
                  </a:moveTo>
                  <a:cubicBezTo>
                    <a:pt x="1263" y="1570"/>
                    <a:pt x="1265" y="1566"/>
                    <a:pt x="1265" y="1560"/>
                  </a:cubicBezTo>
                  <a:cubicBezTo>
                    <a:pt x="1262" y="1558"/>
                    <a:pt x="1261" y="1556"/>
                    <a:pt x="1257" y="1555"/>
                  </a:cubicBezTo>
                  <a:cubicBezTo>
                    <a:pt x="1255" y="1561"/>
                    <a:pt x="1255" y="1571"/>
                    <a:pt x="1260" y="1573"/>
                  </a:cubicBezTo>
                  <a:close/>
                  <a:moveTo>
                    <a:pt x="1285" y="1560"/>
                  </a:moveTo>
                  <a:cubicBezTo>
                    <a:pt x="1289" y="1563"/>
                    <a:pt x="1294" y="1564"/>
                    <a:pt x="1297" y="1568"/>
                  </a:cubicBezTo>
                  <a:cubicBezTo>
                    <a:pt x="1297" y="1564"/>
                    <a:pt x="1298" y="1562"/>
                    <a:pt x="1299" y="1560"/>
                  </a:cubicBezTo>
                  <a:cubicBezTo>
                    <a:pt x="1293" y="1561"/>
                    <a:pt x="1294" y="1555"/>
                    <a:pt x="1290" y="1555"/>
                  </a:cubicBezTo>
                  <a:cubicBezTo>
                    <a:pt x="1291" y="1564"/>
                    <a:pt x="1286" y="1556"/>
                    <a:pt x="1285" y="1560"/>
                  </a:cubicBezTo>
                  <a:close/>
                  <a:moveTo>
                    <a:pt x="1234" y="1569"/>
                  </a:moveTo>
                  <a:cubicBezTo>
                    <a:pt x="1236" y="1569"/>
                    <a:pt x="1237" y="1570"/>
                    <a:pt x="1239" y="1571"/>
                  </a:cubicBezTo>
                  <a:cubicBezTo>
                    <a:pt x="1240" y="1568"/>
                    <a:pt x="1242" y="1566"/>
                    <a:pt x="1243" y="1563"/>
                  </a:cubicBezTo>
                  <a:cubicBezTo>
                    <a:pt x="1238" y="1564"/>
                    <a:pt x="1239" y="1558"/>
                    <a:pt x="1236" y="1557"/>
                  </a:cubicBezTo>
                  <a:cubicBezTo>
                    <a:pt x="1236" y="1562"/>
                    <a:pt x="1233" y="1563"/>
                    <a:pt x="1234" y="1569"/>
                  </a:cubicBezTo>
                  <a:close/>
                  <a:moveTo>
                    <a:pt x="1498" y="1558"/>
                  </a:moveTo>
                  <a:cubicBezTo>
                    <a:pt x="1499" y="1554"/>
                    <a:pt x="1499" y="1562"/>
                    <a:pt x="1499" y="1563"/>
                  </a:cubicBezTo>
                  <a:cubicBezTo>
                    <a:pt x="1498" y="1566"/>
                    <a:pt x="1496" y="1564"/>
                    <a:pt x="1498" y="1558"/>
                  </a:cubicBezTo>
                  <a:close/>
                  <a:moveTo>
                    <a:pt x="1732" y="1558"/>
                  </a:moveTo>
                  <a:cubicBezTo>
                    <a:pt x="1732" y="1553"/>
                    <a:pt x="1737" y="1562"/>
                    <a:pt x="1736" y="1557"/>
                  </a:cubicBezTo>
                  <a:cubicBezTo>
                    <a:pt x="1742" y="1559"/>
                    <a:pt x="1733" y="1561"/>
                    <a:pt x="1732" y="1558"/>
                  </a:cubicBezTo>
                  <a:close/>
                  <a:moveTo>
                    <a:pt x="1686" y="1558"/>
                  </a:moveTo>
                  <a:cubicBezTo>
                    <a:pt x="1690" y="1559"/>
                    <a:pt x="1688" y="1566"/>
                    <a:pt x="1682" y="1565"/>
                  </a:cubicBezTo>
                  <a:cubicBezTo>
                    <a:pt x="1683" y="1562"/>
                    <a:pt x="1685" y="1561"/>
                    <a:pt x="1686" y="1558"/>
                  </a:cubicBezTo>
                  <a:close/>
                  <a:moveTo>
                    <a:pt x="293" y="1563"/>
                  </a:moveTo>
                  <a:cubicBezTo>
                    <a:pt x="294" y="1563"/>
                    <a:pt x="295" y="1563"/>
                    <a:pt x="296" y="1563"/>
                  </a:cubicBezTo>
                  <a:cubicBezTo>
                    <a:pt x="296" y="1562"/>
                    <a:pt x="296" y="1561"/>
                    <a:pt x="296" y="1560"/>
                  </a:cubicBezTo>
                  <a:cubicBezTo>
                    <a:pt x="295" y="1560"/>
                    <a:pt x="294" y="1560"/>
                    <a:pt x="293" y="1560"/>
                  </a:cubicBezTo>
                  <a:cubicBezTo>
                    <a:pt x="293" y="1561"/>
                    <a:pt x="293" y="1562"/>
                    <a:pt x="293" y="1563"/>
                  </a:cubicBezTo>
                  <a:close/>
                  <a:moveTo>
                    <a:pt x="1183" y="1565"/>
                  </a:moveTo>
                  <a:cubicBezTo>
                    <a:pt x="1183" y="1570"/>
                    <a:pt x="1188" y="1571"/>
                    <a:pt x="1191" y="1573"/>
                  </a:cubicBezTo>
                  <a:cubicBezTo>
                    <a:pt x="1193" y="1575"/>
                    <a:pt x="1194" y="1577"/>
                    <a:pt x="1196" y="1579"/>
                  </a:cubicBezTo>
                  <a:cubicBezTo>
                    <a:pt x="1198" y="1575"/>
                    <a:pt x="1199" y="1576"/>
                    <a:pt x="1197" y="1571"/>
                  </a:cubicBezTo>
                  <a:cubicBezTo>
                    <a:pt x="1202" y="1570"/>
                    <a:pt x="1206" y="1568"/>
                    <a:pt x="1208" y="1565"/>
                  </a:cubicBezTo>
                  <a:cubicBezTo>
                    <a:pt x="1204" y="1563"/>
                    <a:pt x="1200" y="1563"/>
                    <a:pt x="1196" y="1565"/>
                  </a:cubicBezTo>
                  <a:cubicBezTo>
                    <a:pt x="1196" y="1562"/>
                    <a:pt x="1194" y="1561"/>
                    <a:pt x="1193" y="1560"/>
                  </a:cubicBezTo>
                  <a:cubicBezTo>
                    <a:pt x="1190" y="1562"/>
                    <a:pt x="1185" y="1562"/>
                    <a:pt x="1183" y="1565"/>
                  </a:cubicBezTo>
                  <a:close/>
                  <a:moveTo>
                    <a:pt x="1350" y="1561"/>
                  </a:moveTo>
                  <a:cubicBezTo>
                    <a:pt x="1348" y="1564"/>
                    <a:pt x="1345" y="1564"/>
                    <a:pt x="1342" y="1565"/>
                  </a:cubicBezTo>
                  <a:cubicBezTo>
                    <a:pt x="1343" y="1559"/>
                    <a:pt x="1346" y="1561"/>
                    <a:pt x="1350" y="1561"/>
                  </a:cubicBezTo>
                  <a:close/>
                  <a:moveTo>
                    <a:pt x="1713" y="1560"/>
                  </a:moveTo>
                  <a:cubicBezTo>
                    <a:pt x="1718" y="1562"/>
                    <a:pt x="1713" y="1567"/>
                    <a:pt x="1708" y="1565"/>
                  </a:cubicBezTo>
                  <a:cubicBezTo>
                    <a:pt x="1708" y="1561"/>
                    <a:pt x="1713" y="1563"/>
                    <a:pt x="1713" y="1560"/>
                  </a:cubicBezTo>
                  <a:close/>
                  <a:moveTo>
                    <a:pt x="395" y="1568"/>
                  </a:moveTo>
                  <a:cubicBezTo>
                    <a:pt x="393" y="1569"/>
                    <a:pt x="392" y="1571"/>
                    <a:pt x="392" y="1574"/>
                  </a:cubicBezTo>
                  <a:cubicBezTo>
                    <a:pt x="397" y="1575"/>
                    <a:pt x="401" y="1574"/>
                    <a:pt x="404" y="1573"/>
                  </a:cubicBezTo>
                  <a:cubicBezTo>
                    <a:pt x="407" y="1573"/>
                    <a:pt x="410" y="1572"/>
                    <a:pt x="407" y="1571"/>
                  </a:cubicBezTo>
                  <a:cubicBezTo>
                    <a:pt x="404" y="1571"/>
                    <a:pt x="400" y="1571"/>
                    <a:pt x="397" y="1571"/>
                  </a:cubicBezTo>
                  <a:cubicBezTo>
                    <a:pt x="396" y="1568"/>
                    <a:pt x="399" y="1560"/>
                    <a:pt x="393" y="1561"/>
                  </a:cubicBezTo>
                  <a:cubicBezTo>
                    <a:pt x="390" y="1562"/>
                    <a:pt x="395" y="1566"/>
                    <a:pt x="395" y="1568"/>
                  </a:cubicBezTo>
                  <a:close/>
                  <a:moveTo>
                    <a:pt x="1220" y="1563"/>
                  </a:moveTo>
                  <a:cubicBezTo>
                    <a:pt x="1221" y="1566"/>
                    <a:pt x="1221" y="1570"/>
                    <a:pt x="1223" y="1571"/>
                  </a:cubicBezTo>
                  <a:cubicBezTo>
                    <a:pt x="1226" y="1569"/>
                    <a:pt x="1230" y="1569"/>
                    <a:pt x="1230" y="1563"/>
                  </a:cubicBezTo>
                  <a:cubicBezTo>
                    <a:pt x="1226" y="1563"/>
                    <a:pt x="1223" y="1560"/>
                    <a:pt x="1220" y="1563"/>
                  </a:cubicBezTo>
                  <a:close/>
                  <a:moveTo>
                    <a:pt x="1467" y="1561"/>
                  </a:moveTo>
                  <a:cubicBezTo>
                    <a:pt x="1471" y="1561"/>
                    <a:pt x="1474" y="1561"/>
                    <a:pt x="1473" y="1566"/>
                  </a:cubicBezTo>
                  <a:cubicBezTo>
                    <a:pt x="1470" y="1566"/>
                    <a:pt x="1466" y="1566"/>
                    <a:pt x="1467" y="1561"/>
                  </a:cubicBezTo>
                  <a:close/>
                  <a:moveTo>
                    <a:pt x="344" y="1566"/>
                  </a:moveTo>
                  <a:cubicBezTo>
                    <a:pt x="344" y="1566"/>
                    <a:pt x="343" y="1563"/>
                    <a:pt x="342" y="1563"/>
                  </a:cubicBezTo>
                  <a:cubicBezTo>
                    <a:pt x="340" y="1562"/>
                    <a:pt x="339" y="1565"/>
                    <a:pt x="336" y="1565"/>
                  </a:cubicBezTo>
                  <a:cubicBezTo>
                    <a:pt x="335" y="1564"/>
                    <a:pt x="336" y="1563"/>
                    <a:pt x="333" y="1563"/>
                  </a:cubicBezTo>
                  <a:cubicBezTo>
                    <a:pt x="333" y="1563"/>
                    <a:pt x="332" y="1564"/>
                    <a:pt x="332" y="1565"/>
                  </a:cubicBezTo>
                  <a:cubicBezTo>
                    <a:pt x="331" y="1565"/>
                    <a:pt x="329" y="1565"/>
                    <a:pt x="329" y="1566"/>
                  </a:cubicBezTo>
                  <a:cubicBezTo>
                    <a:pt x="331" y="1569"/>
                    <a:pt x="335" y="1566"/>
                    <a:pt x="338" y="1566"/>
                  </a:cubicBezTo>
                  <a:cubicBezTo>
                    <a:pt x="339" y="1566"/>
                    <a:pt x="340" y="1568"/>
                    <a:pt x="341" y="1568"/>
                  </a:cubicBezTo>
                  <a:cubicBezTo>
                    <a:pt x="347" y="1569"/>
                    <a:pt x="349" y="1566"/>
                    <a:pt x="350" y="1563"/>
                  </a:cubicBezTo>
                  <a:cubicBezTo>
                    <a:pt x="347" y="1561"/>
                    <a:pt x="347" y="1566"/>
                    <a:pt x="344" y="1566"/>
                  </a:cubicBezTo>
                  <a:close/>
                  <a:moveTo>
                    <a:pt x="701" y="1563"/>
                  </a:moveTo>
                  <a:cubicBezTo>
                    <a:pt x="704" y="1563"/>
                    <a:pt x="705" y="1565"/>
                    <a:pt x="707" y="1565"/>
                  </a:cubicBezTo>
                  <a:cubicBezTo>
                    <a:pt x="708" y="1567"/>
                    <a:pt x="699" y="1567"/>
                    <a:pt x="701" y="1563"/>
                  </a:cubicBezTo>
                  <a:close/>
                  <a:moveTo>
                    <a:pt x="1154" y="1568"/>
                  </a:moveTo>
                  <a:cubicBezTo>
                    <a:pt x="1160" y="1570"/>
                    <a:pt x="1160" y="1568"/>
                    <a:pt x="1166" y="1569"/>
                  </a:cubicBezTo>
                  <a:cubicBezTo>
                    <a:pt x="1167" y="1567"/>
                    <a:pt x="1172" y="1569"/>
                    <a:pt x="1173" y="1566"/>
                  </a:cubicBezTo>
                  <a:cubicBezTo>
                    <a:pt x="1168" y="1567"/>
                    <a:pt x="1169" y="1561"/>
                    <a:pt x="1163" y="1563"/>
                  </a:cubicBezTo>
                  <a:cubicBezTo>
                    <a:pt x="1163" y="1565"/>
                    <a:pt x="1163" y="1567"/>
                    <a:pt x="1160" y="1566"/>
                  </a:cubicBezTo>
                  <a:cubicBezTo>
                    <a:pt x="1158" y="1566"/>
                    <a:pt x="1159" y="1562"/>
                    <a:pt x="1156" y="1563"/>
                  </a:cubicBezTo>
                  <a:cubicBezTo>
                    <a:pt x="1156" y="1565"/>
                    <a:pt x="1155" y="1567"/>
                    <a:pt x="1154" y="1568"/>
                  </a:cubicBezTo>
                  <a:close/>
                  <a:moveTo>
                    <a:pt x="1450" y="1563"/>
                  </a:moveTo>
                  <a:cubicBezTo>
                    <a:pt x="1450" y="1566"/>
                    <a:pt x="1446" y="1565"/>
                    <a:pt x="1447" y="1569"/>
                  </a:cubicBezTo>
                  <a:cubicBezTo>
                    <a:pt x="1442" y="1569"/>
                    <a:pt x="1444" y="1562"/>
                    <a:pt x="1450" y="1563"/>
                  </a:cubicBezTo>
                  <a:close/>
                  <a:moveTo>
                    <a:pt x="1675" y="1566"/>
                  </a:moveTo>
                  <a:cubicBezTo>
                    <a:pt x="1678" y="1564"/>
                    <a:pt x="1681" y="1571"/>
                    <a:pt x="1682" y="1566"/>
                  </a:cubicBezTo>
                  <a:cubicBezTo>
                    <a:pt x="1680" y="1566"/>
                    <a:pt x="1680" y="1564"/>
                    <a:pt x="1678" y="1563"/>
                  </a:cubicBezTo>
                  <a:cubicBezTo>
                    <a:pt x="1679" y="1566"/>
                    <a:pt x="1669" y="1564"/>
                    <a:pt x="1675" y="1566"/>
                  </a:cubicBezTo>
                  <a:close/>
                  <a:moveTo>
                    <a:pt x="360" y="1571"/>
                  </a:moveTo>
                  <a:cubicBezTo>
                    <a:pt x="361" y="1571"/>
                    <a:pt x="365" y="1570"/>
                    <a:pt x="364" y="1566"/>
                  </a:cubicBezTo>
                  <a:cubicBezTo>
                    <a:pt x="360" y="1565"/>
                    <a:pt x="360" y="1568"/>
                    <a:pt x="356" y="1568"/>
                  </a:cubicBezTo>
                  <a:cubicBezTo>
                    <a:pt x="359" y="1564"/>
                    <a:pt x="351" y="1563"/>
                    <a:pt x="352" y="1566"/>
                  </a:cubicBezTo>
                  <a:cubicBezTo>
                    <a:pt x="354" y="1568"/>
                    <a:pt x="356" y="1571"/>
                    <a:pt x="360" y="1571"/>
                  </a:cubicBezTo>
                  <a:close/>
                  <a:moveTo>
                    <a:pt x="424" y="1565"/>
                  </a:moveTo>
                  <a:cubicBezTo>
                    <a:pt x="419" y="1563"/>
                    <a:pt x="422" y="1570"/>
                    <a:pt x="421" y="1573"/>
                  </a:cubicBezTo>
                  <a:cubicBezTo>
                    <a:pt x="419" y="1573"/>
                    <a:pt x="413" y="1571"/>
                    <a:pt x="414" y="1574"/>
                  </a:cubicBezTo>
                  <a:cubicBezTo>
                    <a:pt x="415" y="1576"/>
                    <a:pt x="430" y="1581"/>
                    <a:pt x="429" y="1574"/>
                  </a:cubicBezTo>
                  <a:cubicBezTo>
                    <a:pt x="427" y="1568"/>
                    <a:pt x="424" y="1579"/>
                    <a:pt x="423" y="1574"/>
                  </a:cubicBezTo>
                  <a:cubicBezTo>
                    <a:pt x="426" y="1574"/>
                    <a:pt x="423" y="1567"/>
                    <a:pt x="424" y="1565"/>
                  </a:cubicBezTo>
                  <a:close/>
                  <a:moveTo>
                    <a:pt x="1051" y="1573"/>
                  </a:moveTo>
                  <a:cubicBezTo>
                    <a:pt x="1053" y="1574"/>
                    <a:pt x="1057" y="1574"/>
                    <a:pt x="1056" y="1579"/>
                  </a:cubicBezTo>
                  <a:cubicBezTo>
                    <a:pt x="1055" y="1581"/>
                    <a:pt x="1054" y="1581"/>
                    <a:pt x="1052" y="1582"/>
                  </a:cubicBezTo>
                  <a:cubicBezTo>
                    <a:pt x="1045" y="1579"/>
                    <a:pt x="1039" y="1582"/>
                    <a:pt x="1036" y="1588"/>
                  </a:cubicBezTo>
                  <a:cubicBezTo>
                    <a:pt x="1038" y="1591"/>
                    <a:pt x="1043" y="1589"/>
                    <a:pt x="1043" y="1593"/>
                  </a:cubicBezTo>
                  <a:cubicBezTo>
                    <a:pt x="1045" y="1596"/>
                    <a:pt x="1043" y="1602"/>
                    <a:pt x="1048" y="1601"/>
                  </a:cubicBezTo>
                  <a:cubicBezTo>
                    <a:pt x="1053" y="1600"/>
                    <a:pt x="1046" y="1592"/>
                    <a:pt x="1049" y="1593"/>
                  </a:cubicBezTo>
                  <a:cubicBezTo>
                    <a:pt x="1056" y="1593"/>
                    <a:pt x="1059" y="1589"/>
                    <a:pt x="1060" y="1584"/>
                  </a:cubicBezTo>
                  <a:cubicBezTo>
                    <a:pt x="1055" y="1579"/>
                    <a:pt x="1061" y="1571"/>
                    <a:pt x="1056" y="1565"/>
                  </a:cubicBezTo>
                  <a:cubicBezTo>
                    <a:pt x="1054" y="1567"/>
                    <a:pt x="1052" y="1569"/>
                    <a:pt x="1051" y="1573"/>
                  </a:cubicBezTo>
                  <a:close/>
                  <a:moveTo>
                    <a:pt x="1043" y="1585"/>
                  </a:moveTo>
                  <a:cubicBezTo>
                    <a:pt x="1048" y="1590"/>
                    <a:pt x="1048" y="1579"/>
                    <a:pt x="1043" y="1585"/>
                  </a:cubicBezTo>
                  <a:close/>
                  <a:moveTo>
                    <a:pt x="1068" y="1568"/>
                  </a:moveTo>
                  <a:cubicBezTo>
                    <a:pt x="1066" y="1575"/>
                    <a:pt x="1067" y="1581"/>
                    <a:pt x="1068" y="1588"/>
                  </a:cubicBezTo>
                  <a:cubicBezTo>
                    <a:pt x="1074" y="1591"/>
                    <a:pt x="1071" y="1582"/>
                    <a:pt x="1072" y="1579"/>
                  </a:cubicBezTo>
                  <a:cubicBezTo>
                    <a:pt x="1073" y="1579"/>
                    <a:pt x="1074" y="1579"/>
                    <a:pt x="1074" y="1579"/>
                  </a:cubicBezTo>
                  <a:cubicBezTo>
                    <a:pt x="1075" y="1578"/>
                    <a:pt x="1076" y="1574"/>
                    <a:pt x="1076" y="1573"/>
                  </a:cubicBezTo>
                  <a:cubicBezTo>
                    <a:pt x="1076" y="1571"/>
                    <a:pt x="1074" y="1571"/>
                    <a:pt x="1074" y="1569"/>
                  </a:cubicBezTo>
                  <a:cubicBezTo>
                    <a:pt x="1073" y="1568"/>
                    <a:pt x="1074" y="1565"/>
                    <a:pt x="1072" y="1565"/>
                  </a:cubicBezTo>
                  <a:cubicBezTo>
                    <a:pt x="1072" y="1567"/>
                    <a:pt x="1070" y="1568"/>
                    <a:pt x="1068" y="1568"/>
                  </a:cubicBezTo>
                  <a:close/>
                  <a:moveTo>
                    <a:pt x="1131" y="1573"/>
                  </a:moveTo>
                  <a:cubicBezTo>
                    <a:pt x="1134" y="1573"/>
                    <a:pt x="1134" y="1570"/>
                    <a:pt x="1136" y="1569"/>
                  </a:cubicBezTo>
                  <a:cubicBezTo>
                    <a:pt x="1138" y="1569"/>
                    <a:pt x="1143" y="1571"/>
                    <a:pt x="1142" y="1566"/>
                  </a:cubicBezTo>
                  <a:cubicBezTo>
                    <a:pt x="1138" y="1566"/>
                    <a:pt x="1133" y="1567"/>
                    <a:pt x="1131" y="1565"/>
                  </a:cubicBezTo>
                  <a:cubicBezTo>
                    <a:pt x="1130" y="1570"/>
                    <a:pt x="1130" y="1568"/>
                    <a:pt x="1131" y="1573"/>
                  </a:cubicBezTo>
                  <a:close/>
                  <a:moveTo>
                    <a:pt x="438" y="1576"/>
                  </a:moveTo>
                  <a:cubicBezTo>
                    <a:pt x="440" y="1573"/>
                    <a:pt x="445" y="1574"/>
                    <a:pt x="443" y="1568"/>
                  </a:cubicBezTo>
                  <a:cubicBezTo>
                    <a:pt x="440" y="1568"/>
                    <a:pt x="437" y="1567"/>
                    <a:pt x="437" y="1569"/>
                  </a:cubicBezTo>
                  <a:cubicBezTo>
                    <a:pt x="442" y="1570"/>
                    <a:pt x="433" y="1575"/>
                    <a:pt x="438" y="1576"/>
                  </a:cubicBezTo>
                  <a:close/>
                  <a:moveTo>
                    <a:pt x="1005" y="1579"/>
                  </a:moveTo>
                  <a:cubicBezTo>
                    <a:pt x="1011" y="1578"/>
                    <a:pt x="1015" y="1575"/>
                    <a:pt x="1020" y="1574"/>
                  </a:cubicBezTo>
                  <a:cubicBezTo>
                    <a:pt x="1022" y="1576"/>
                    <a:pt x="1024" y="1577"/>
                    <a:pt x="1026" y="1577"/>
                  </a:cubicBezTo>
                  <a:cubicBezTo>
                    <a:pt x="1028" y="1578"/>
                    <a:pt x="1031" y="1580"/>
                    <a:pt x="1034" y="1579"/>
                  </a:cubicBezTo>
                  <a:cubicBezTo>
                    <a:pt x="1032" y="1573"/>
                    <a:pt x="1038" y="1576"/>
                    <a:pt x="1039" y="1573"/>
                  </a:cubicBezTo>
                  <a:cubicBezTo>
                    <a:pt x="1033" y="1568"/>
                    <a:pt x="1022" y="1567"/>
                    <a:pt x="1012" y="1568"/>
                  </a:cubicBezTo>
                  <a:cubicBezTo>
                    <a:pt x="1007" y="1568"/>
                    <a:pt x="1002" y="1574"/>
                    <a:pt x="999" y="1569"/>
                  </a:cubicBezTo>
                  <a:cubicBezTo>
                    <a:pt x="999" y="1571"/>
                    <a:pt x="999" y="1573"/>
                    <a:pt x="999" y="1574"/>
                  </a:cubicBezTo>
                  <a:cubicBezTo>
                    <a:pt x="1003" y="1574"/>
                    <a:pt x="1006" y="1574"/>
                    <a:pt x="1005" y="1579"/>
                  </a:cubicBezTo>
                  <a:close/>
                  <a:moveTo>
                    <a:pt x="1106" y="1568"/>
                  </a:moveTo>
                  <a:cubicBezTo>
                    <a:pt x="1103" y="1571"/>
                    <a:pt x="1100" y="1571"/>
                    <a:pt x="1096" y="1569"/>
                  </a:cubicBezTo>
                  <a:cubicBezTo>
                    <a:pt x="1093" y="1572"/>
                    <a:pt x="1097" y="1576"/>
                    <a:pt x="1097" y="1581"/>
                  </a:cubicBezTo>
                  <a:cubicBezTo>
                    <a:pt x="1104" y="1581"/>
                    <a:pt x="1101" y="1572"/>
                    <a:pt x="1106" y="1571"/>
                  </a:cubicBezTo>
                  <a:cubicBezTo>
                    <a:pt x="1108" y="1572"/>
                    <a:pt x="1106" y="1575"/>
                    <a:pt x="1106" y="1577"/>
                  </a:cubicBezTo>
                  <a:cubicBezTo>
                    <a:pt x="1107" y="1579"/>
                    <a:pt x="1108" y="1579"/>
                    <a:pt x="1108" y="1581"/>
                  </a:cubicBezTo>
                  <a:cubicBezTo>
                    <a:pt x="1108" y="1581"/>
                    <a:pt x="1106" y="1582"/>
                    <a:pt x="1106" y="1584"/>
                  </a:cubicBezTo>
                  <a:cubicBezTo>
                    <a:pt x="1107" y="1585"/>
                    <a:pt x="1108" y="1586"/>
                    <a:pt x="1109" y="1587"/>
                  </a:cubicBezTo>
                  <a:cubicBezTo>
                    <a:pt x="1112" y="1584"/>
                    <a:pt x="1112" y="1578"/>
                    <a:pt x="1114" y="1574"/>
                  </a:cubicBezTo>
                  <a:cubicBezTo>
                    <a:pt x="1110" y="1573"/>
                    <a:pt x="1110" y="1569"/>
                    <a:pt x="1106" y="1568"/>
                  </a:cubicBezTo>
                  <a:close/>
                  <a:moveTo>
                    <a:pt x="1116" y="1571"/>
                  </a:moveTo>
                  <a:cubicBezTo>
                    <a:pt x="1117" y="1571"/>
                    <a:pt x="1118" y="1571"/>
                    <a:pt x="1119" y="1571"/>
                  </a:cubicBezTo>
                  <a:cubicBezTo>
                    <a:pt x="1119" y="1570"/>
                    <a:pt x="1119" y="1569"/>
                    <a:pt x="1119" y="1568"/>
                  </a:cubicBezTo>
                  <a:cubicBezTo>
                    <a:pt x="1118" y="1568"/>
                    <a:pt x="1117" y="1568"/>
                    <a:pt x="1116" y="1568"/>
                  </a:cubicBezTo>
                  <a:cubicBezTo>
                    <a:pt x="1116" y="1569"/>
                    <a:pt x="1116" y="1570"/>
                    <a:pt x="1116" y="1571"/>
                  </a:cubicBezTo>
                  <a:close/>
                  <a:moveTo>
                    <a:pt x="1268" y="1571"/>
                  </a:moveTo>
                  <a:cubicBezTo>
                    <a:pt x="1269" y="1571"/>
                    <a:pt x="1270" y="1571"/>
                    <a:pt x="1271" y="1571"/>
                  </a:cubicBezTo>
                  <a:cubicBezTo>
                    <a:pt x="1271" y="1570"/>
                    <a:pt x="1271" y="1569"/>
                    <a:pt x="1271" y="1568"/>
                  </a:cubicBezTo>
                  <a:cubicBezTo>
                    <a:pt x="1270" y="1568"/>
                    <a:pt x="1269" y="1568"/>
                    <a:pt x="1268" y="1568"/>
                  </a:cubicBezTo>
                  <a:cubicBezTo>
                    <a:pt x="1268" y="1569"/>
                    <a:pt x="1268" y="1570"/>
                    <a:pt x="1268" y="1571"/>
                  </a:cubicBezTo>
                  <a:close/>
                  <a:moveTo>
                    <a:pt x="296" y="1569"/>
                  </a:moveTo>
                  <a:cubicBezTo>
                    <a:pt x="298" y="1574"/>
                    <a:pt x="294" y="1573"/>
                    <a:pt x="294" y="1576"/>
                  </a:cubicBezTo>
                  <a:cubicBezTo>
                    <a:pt x="295" y="1576"/>
                    <a:pt x="296" y="1578"/>
                    <a:pt x="297" y="1579"/>
                  </a:cubicBezTo>
                  <a:cubicBezTo>
                    <a:pt x="298" y="1580"/>
                    <a:pt x="301" y="1580"/>
                    <a:pt x="300" y="1584"/>
                  </a:cubicBezTo>
                  <a:cubicBezTo>
                    <a:pt x="298" y="1584"/>
                    <a:pt x="295" y="1584"/>
                    <a:pt x="293" y="1584"/>
                  </a:cubicBezTo>
                  <a:cubicBezTo>
                    <a:pt x="292" y="1589"/>
                    <a:pt x="297" y="1589"/>
                    <a:pt x="302" y="1588"/>
                  </a:cubicBezTo>
                  <a:cubicBezTo>
                    <a:pt x="302" y="1583"/>
                    <a:pt x="310" y="1585"/>
                    <a:pt x="311" y="1581"/>
                  </a:cubicBezTo>
                  <a:cubicBezTo>
                    <a:pt x="309" y="1579"/>
                    <a:pt x="308" y="1576"/>
                    <a:pt x="306" y="1574"/>
                  </a:cubicBezTo>
                  <a:cubicBezTo>
                    <a:pt x="304" y="1574"/>
                    <a:pt x="302" y="1574"/>
                    <a:pt x="300" y="1574"/>
                  </a:cubicBezTo>
                  <a:cubicBezTo>
                    <a:pt x="298" y="1574"/>
                    <a:pt x="297" y="1576"/>
                    <a:pt x="297" y="1574"/>
                  </a:cubicBezTo>
                  <a:cubicBezTo>
                    <a:pt x="300" y="1574"/>
                    <a:pt x="300" y="1570"/>
                    <a:pt x="296" y="1569"/>
                  </a:cubicBezTo>
                  <a:close/>
                  <a:moveTo>
                    <a:pt x="380" y="1573"/>
                  </a:moveTo>
                  <a:cubicBezTo>
                    <a:pt x="383" y="1573"/>
                    <a:pt x="387" y="1573"/>
                    <a:pt x="391" y="1573"/>
                  </a:cubicBezTo>
                  <a:cubicBezTo>
                    <a:pt x="390" y="1572"/>
                    <a:pt x="390" y="1570"/>
                    <a:pt x="390" y="1569"/>
                  </a:cubicBezTo>
                  <a:cubicBezTo>
                    <a:pt x="387" y="1569"/>
                    <a:pt x="383" y="1569"/>
                    <a:pt x="380" y="1569"/>
                  </a:cubicBezTo>
                  <a:cubicBezTo>
                    <a:pt x="380" y="1570"/>
                    <a:pt x="380" y="1572"/>
                    <a:pt x="380" y="1573"/>
                  </a:cubicBezTo>
                  <a:close/>
                  <a:moveTo>
                    <a:pt x="712" y="1571"/>
                  </a:moveTo>
                  <a:cubicBezTo>
                    <a:pt x="712" y="1575"/>
                    <a:pt x="713" y="1573"/>
                    <a:pt x="715" y="1573"/>
                  </a:cubicBezTo>
                  <a:cubicBezTo>
                    <a:pt x="718" y="1573"/>
                    <a:pt x="723" y="1574"/>
                    <a:pt x="723" y="1571"/>
                  </a:cubicBezTo>
                  <a:cubicBezTo>
                    <a:pt x="720" y="1568"/>
                    <a:pt x="716" y="1570"/>
                    <a:pt x="712" y="1571"/>
                  </a:cubicBezTo>
                  <a:close/>
                  <a:moveTo>
                    <a:pt x="831" y="1584"/>
                  </a:moveTo>
                  <a:cubicBezTo>
                    <a:pt x="836" y="1583"/>
                    <a:pt x="836" y="1578"/>
                    <a:pt x="839" y="1574"/>
                  </a:cubicBezTo>
                  <a:cubicBezTo>
                    <a:pt x="834" y="1575"/>
                    <a:pt x="837" y="1568"/>
                    <a:pt x="832" y="1569"/>
                  </a:cubicBezTo>
                  <a:cubicBezTo>
                    <a:pt x="829" y="1574"/>
                    <a:pt x="827" y="1579"/>
                    <a:pt x="831" y="1584"/>
                  </a:cubicBezTo>
                  <a:close/>
                  <a:moveTo>
                    <a:pt x="846" y="1577"/>
                  </a:moveTo>
                  <a:cubicBezTo>
                    <a:pt x="847" y="1574"/>
                    <a:pt x="852" y="1576"/>
                    <a:pt x="851" y="1571"/>
                  </a:cubicBezTo>
                  <a:cubicBezTo>
                    <a:pt x="849" y="1571"/>
                    <a:pt x="849" y="1569"/>
                    <a:pt x="846" y="1569"/>
                  </a:cubicBezTo>
                  <a:cubicBezTo>
                    <a:pt x="848" y="1573"/>
                    <a:pt x="842" y="1576"/>
                    <a:pt x="846" y="1577"/>
                  </a:cubicBezTo>
                  <a:close/>
                  <a:moveTo>
                    <a:pt x="940" y="1571"/>
                  </a:moveTo>
                  <a:cubicBezTo>
                    <a:pt x="943" y="1577"/>
                    <a:pt x="933" y="1572"/>
                    <a:pt x="934" y="1576"/>
                  </a:cubicBezTo>
                  <a:cubicBezTo>
                    <a:pt x="937" y="1577"/>
                    <a:pt x="932" y="1578"/>
                    <a:pt x="936" y="1581"/>
                  </a:cubicBezTo>
                  <a:cubicBezTo>
                    <a:pt x="934" y="1582"/>
                    <a:pt x="930" y="1582"/>
                    <a:pt x="928" y="1584"/>
                  </a:cubicBezTo>
                  <a:cubicBezTo>
                    <a:pt x="926" y="1580"/>
                    <a:pt x="928" y="1572"/>
                    <a:pt x="923" y="1571"/>
                  </a:cubicBezTo>
                  <a:cubicBezTo>
                    <a:pt x="923" y="1574"/>
                    <a:pt x="918" y="1572"/>
                    <a:pt x="919" y="1576"/>
                  </a:cubicBezTo>
                  <a:cubicBezTo>
                    <a:pt x="923" y="1574"/>
                    <a:pt x="920" y="1579"/>
                    <a:pt x="922" y="1581"/>
                  </a:cubicBezTo>
                  <a:cubicBezTo>
                    <a:pt x="924" y="1584"/>
                    <a:pt x="930" y="1586"/>
                    <a:pt x="931" y="1592"/>
                  </a:cubicBezTo>
                  <a:cubicBezTo>
                    <a:pt x="939" y="1596"/>
                    <a:pt x="944" y="1589"/>
                    <a:pt x="951" y="1587"/>
                  </a:cubicBezTo>
                  <a:cubicBezTo>
                    <a:pt x="954" y="1580"/>
                    <a:pt x="948" y="1579"/>
                    <a:pt x="951" y="1574"/>
                  </a:cubicBezTo>
                  <a:cubicBezTo>
                    <a:pt x="955" y="1575"/>
                    <a:pt x="954" y="1580"/>
                    <a:pt x="960" y="1579"/>
                  </a:cubicBezTo>
                  <a:cubicBezTo>
                    <a:pt x="961" y="1581"/>
                    <a:pt x="962" y="1583"/>
                    <a:pt x="963" y="1584"/>
                  </a:cubicBezTo>
                  <a:cubicBezTo>
                    <a:pt x="965" y="1579"/>
                    <a:pt x="966" y="1575"/>
                    <a:pt x="966" y="1569"/>
                  </a:cubicBezTo>
                  <a:cubicBezTo>
                    <a:pt x="960" y="1568"/>
                    <a:pt x="955" y="1571"/>
                    <a:pt x="954" y="1571"/>
                  </a:cubicBezTo>
                  <a:cubicBezTo>
                    <a:pt x="952" y="1572"/>
                    <a:pt x="952" y="1571"/>
                    <a:pt x="951" y="1573"/>
                  </a:cubicBezTo>
                  <a:cubicBezTo>
                    <a:pt x="947" y="1576"/>
                    <a:pt x="946" y="1569"/>
                    <a:pt x="945" y="1569"/>
                  </a:cubicBezTo>
                  <a:cubicBezTo>
                    <a:pt x="944" y="1571"/>
                    <a:pt x="942" y="1571"/>
                    <a:pt x="940" y="1571"/>
                  </a:cubicBezTo>
                  <a:close/>
                  <a:moveTo>
                    <a:pt x="1333" y="1574"/>
                  </a:moveTo>
                  <a:cubicBezTo>
                    <a:pt x="1334" y="1574"/>
                    <a:pt x="1337" y="1574"/>
                    <a:pt x="1337" y="1576"/>
                  </a:cubicBezTo>
                  <a:cubicBezTo>
                    <a:pt x="1342" y="1574"/>
                    <a:pt x="1346" y="1572"/>
                    <a:pt x="1350" y="1569"/>
                  </a:cubicBezTo>
                  <a:cubicBezTo>
                    <a:pt x="1342" y="1569"/>
                    <a:pt x="1336" y="1570"/>
                    <a:pt x="1333" y="1574"/>
                  </a:cubicBezTo>
                  <a:close/>
                  <a:moveTo>
                    <a:pt x="1176" y="1590"/>
                  </a:moveTo>
                  <a:cubicBezTo>
                    <a:pt x="1176" y="1583"/>
                    <a:pt x="1183" y="1584"/>
                    <a:pt x="1185" y="1579"/>
                  </a:cubicBezTo>
                  <a:cubicBezTo>
                    <a:pt x="1180" y="1580"/>
                    <a:pt x="1184" y="1572"/>
                    <a:pt x="1180" y="1571"/>
                  </a:cubicBezTo>
                  <a:cubicBezTo>
                    <a:pt x="1180" y="1575"/>
                    <a:pt x="1178" y="1569"/>
                    <a:pt x="1174" y="1571"/>
                  </a:cubicBezTo>
                  <a:cubicBezTo>
                    <a:pt x="1175" y="1577"/>
                    <a:pt x="1172" y="1587"/>
                    <a:pt x="1176" y="1590"/>
                  </a:cubicBezTo>
                  <a:close/>
                  <a:moveTo>
                    <a:pt x="1604" y="1571"/>
                  </a:moveTo>
                  <a:cubicBezTo>
                    <a:pt x="1607" y="1571"/>
                    <a:pt x="1604" y="1578"/>
                    <a:pt x="1603" y="1579"/>
                  </a:cubicBezTo>
                  <a:cubicBezTo>
                    <a:pt x="1599" y="1578"/>
                    <a:pt x="1605" y="1575"/>
                    <a:pt x="1604" y="1571"/>
                  </a:cubicBezTo>
                  <a:close/>
                  <a:moveTo>
                    <a:pt x="488" y="1573"/>
                  </a:moveTo>
                  <a:cubicBezTo>
                    <a:pt x="495" y="1574"/>
                    <a:pt x="487" y="1582"/>
                    <a:pt x="488" y="1573"/>
                  </a:cubicBezTo>
                  <a:close/>
                  <a:moveTo>
                    <a:pt x="505" y="1582"/>
                  </a:moveTo>
                  <a:cubicBezTo>
                    <a:pt x="506" y="1578"/>
                    <a:pt x="516" y="1583"/>
                    <a:pt x="514" y="1576"/>
                  </a:cubicBezTo>
                  <a:cubicBezTo>
                    <a:pt x="507" y="1579"/>
                    <a:pt x="501" y="1571"/>
                    <a:pt x="498" y="1574"/>
                  </a:cubicBezTo>
                  <a:cubicBezTo>
                    <a:pt x="500" y="1574"/>
                    <a:pt x="500" y="1577"/>
                    <a:pt x="500" y="1579"/>
                  </a:cubicBezTo>
                  <a:cubicBezTo>
                    <a:pt x="508" y="1576"/>
                    <a:pt x="501" y="1579"/>
                    <a:pt x="505" y="1582"/>
                  </a:cubicBezTo>
                  <a:close/>
                  <a:moveTo>
                    <a:pt x="534" y="1576"/>
                  </a:moveTo>
                  <a:cubicBezTo>
                    <a:pt x="530" y="1576"/>
                    <a:pt x="526" y="1575"/>
                    <a:pt x="526" y="1579"/>
                  </a:cubicBezTo>
                  <a:cubicBezTo>
                    <a:pt x="528" y="1580"/>
                    <a:pt x="529" y="1582"/>
                    <a:pt x="529" y="1585"/>
                  </a:cubicBezTo>
                  <a:cubicBezTo>
                    <a:pt x="535" y="1585"/>
                    <a:pt x="537" y="1588"/>
                    <a:pt x="543" y="1587"/>
                  </a:cubicBezTo>
                  <a:cubicBezTo>
                    <a:pt x="542" y="1582"/>
                    <a:pt x="545" y="1581"/>
                    <a:pt x="546" y="1579"/>
                  </a:cubicBezTo>
                  <a:cubicBezTo>
                    <a:pt x="544" y="1579"/>
                    <a:pt x="545" y="1575"/>
                    <a:pt x="544" y="1573"/>
                  </a:cubicBezTo>
                  <a:cubicBezTo>
                    <a:pt x="540" y="1572"/>
                    <a:pt x="537" y="1575"/>
                    <a:pt x="534" y="1576"/>
                  </a:cubicBezTo>
                  <a:close/>
                  <a:moveTo>
                    <a:pt x="997" y="1579"/>
                  </a:moveTo>
                  <a:cubicBezTo>
                    <a:pt x="994" y="1578"/>
                    <a:pt x="996" y="1573"/>
                    <a:pt x="991" y="1574"/>
                  </a:cubicBezTo>
                  <a:cubicBezTo>
                    <a:pt x="993" y="1569"/>
                    <a:pt x="1002" y="1575"/>
                    <a:pt x="997" y="1579"/>
                  </a:cubicBezTo>
                  <a:close/>
                  <a:moveTo>
                    <a:pt x="651" y="1579"/>
                  </a:moveTo>
                  <a:cubicBezTo>
                    <a:pt x="652" y="1582"/>
                    <a:pt x="652" y="1588"/>
                    <a:pt x="656" y="1588"/>
                  </a:cubicBezTo>
                  <a:cubicBezTo>
                    <a:pt x="659" y="1584"/>
                    <a:pt x="662" y="1577"/>
                    <a:pt x="655" y="1574"/>
                  </a:cubicBezTo>
                  <a:cubicBezTo>
                    <a:pt x="656" y="1578"/>
                    <a:pt x="654" y="1579"/>
                    <a:pt x="651" y="1579"/>
                  </a:cubicBezTo>
                  <a:close/>
                  <a:moveTo>
                    <a:pt x="785" y="1576"/>
                  </a:moveTo>
                  <a:cubicBezTo>
                    <a:pt x="787" y="1581"/>
                    <a:pt x="784" y="1592"/>
                    <a:pt x="791" y="1593"/>
                  </a:cubicBezTo>
                  <a:cubicBezTo>
                    <a:pt x="796" y="1595"/>
                    <a:pt x="793" y="1588"/>
                    <a:pt x="797" y="1588"/>
                  </a:cubicBezTo>
                  <a:cubicBezTo>
                    <a:pt x="797" y="1582"/>
                    <a:pt x="794" y="1580"/>
                    <a:pt x="799" y="1576"/>
                  </a:cubicBezTo>
                  <a:cubicBezTo>
                    <a:pt x="793" y="1577"/>
                    <a:pt x="789" y="1572"/>
                    <a:pt x="785" y="1576"/>
                  </a:cubicBezTo>
                  <a:close/>
                  <a:moveTo>
                    <a:pt x="817" y="1577"/>
                  </a:moveTo>
                  <a:cubicBezTo>
                    <a:pt x="817" y="1579"/>
                    <a:pt x="817" y="1582"/>
                    <a:pt x="817" y="1584"/>
                  </a:cubicBezTo>
                  <a:cubicBezTo>
                    <a:pt x="817" y="1586"/>
                    <a:pt x="813" y="1585"/>
                    <a:pt x="814" y="1588"/>
                  </a:cubicBezTo>
                  <a:cubicBezTo>
                    <a:pt x="816" y="1591"/>
                    <a:pt x="819" y="1592"/>
                    <a:pt x="823" y="1592"/>
                  </a:cubicBezTo>
                  <a:cubicBezTo>
                    <a:pt x="827" y="1585"/>
                    <a:pt x="823" y="1580"/>
                    <a:pt x="822" y="1574"/>
                  </a:cubicBezTo>
                  <a:cubicBezTo>
                    <a:pt x="819" y="1575"/>
                    <a:pt x="814" y="1572"/>
                    <a:pt x="814" y="1576"/>
                  </a:cubicBezTo>
                  <a:cubicBezTo>
                    <a:pt x="815" y="1576"/>
                    <a:pt x="817" y="1576"/>
                    <a:pt x="817" y="1577"/>
                  </a:cubicBezTo>
                  <a:close/>
                  <a:moveTo>
                    <a:pt x="1136" y="1587"/>
                  </a:moveTo>
                  <a:cubicBezTo>
                    <a:pt x="1138" y="1587"/>
                    <a:pt x="1140" y="1587"/>
                    <a:pt x="1142" y="1587"/>
                  </a:cubicBezTo>
                  <a:cubicBezTo>
                    <a:pt x="1142" y="1585"/>
                    <a:pt x="1142" y="1584"/>
                    <a:pt x="1142" y="1582"/>
                  </a:cubicBezTo>
                  <a:cubicBezTo>
                    <a:pt x="1142" y="1581"/>
                    <a:pt x="1140" y="1581"/>
                    <a:pt x="1140" y="1581"/>
                  </a:cubicBezTo>
                  <a:cubicBezTo>
                    <a:pt x="1140" y="1578"/>
                    <a:pt x="1142" y="1573"/>
                    <a:pt x="1137" y="1574"/>
                  </a:cubicBezTo>
                  <a:cubicBezTo>
                    <a:pt x="1134" y="1579"/>
                    <a:pt x="1138" y="1581"/>
                    <a:pt x="1136" y="1587"/>
                  </a:cubicBezTo>
                  <a:close/>
                  <a:moveTo>
                    <a:pt x="1157" y="1577"/>
                  </a:moveTo>
                  <a:cubicBezTo>
                    <a:pt x="1159" y="1580"/>
                    <a:pt x="1157" y="1587"/>
                    <a:pt x="1160" y="1588"/>
                  </a:cubicBezTo>
                  <a:cubicBezTo>
                    <a:pt x="1160" y="1584"/>
                    <a:pt x="1163" y="1583"/>
                    <a:pt x="1163" y="1581"/>
                  </a:cubicBezTo>
                  <a:cubicBezTo>
                    <a:pt x="1163" y="1581"/>
                    <a:pt x="1162" y="1579"/>
                    <a:pt x="1162" y="1577"/>
                  </a:cubicBezTo>
                  <a:cubicBezTo>
                    <a:pt x="1162" y="1576"/>
                    <a:pt x="1163" y="1575"/>
                    <a:pt x="1163" y="1574"/>
                  </a:cubicBezTo>
                  <a:cubicBezTo>
                    <a:pt x="1159" y="1573"/>
                    <a:pt x="1160" y="1577"/>
                    <a:pt x="1157" y="1577"/>
                  </a:cubicBezTo>
                  <a:close/>
                  <a:moveTo>
                    <a:pt x="1223" y="1574"/>
                  </a:moveTo>
                  <a:cubicBezTo>
                    <a:pt x="1229" y="1575"/>
                    <a:pt x="1225" y="1584"/>
                    <a:pt x="1220" y="1584"/>
                  </a:cubicBezTo>
                  <a:cubicBezTo>
                    <a:pt x="1219" y="1579"/>
                    <a:pt x="1225" y="1580"/>
                    <a:pt x="1223" y="1574"/>
                  </a:cubicBezTo>
                  <a:close/>
                  <a:moveTo>
                    <a:pt x="640" y="1584"/>
                  </a:moveTo>
                  <a:cubicBezTo>
                    <a:pt x="635" y="1582"/>
                    <a:pt x="632" y="1588"/>
                    <a:pt x="637" y="1588"/>
                  </a:cubicBezTo>
                  <a:cubicBezTo>
                    <a:pt x="636" y="1580"/>
                    <a:pt x="644" y="1589"/>
                    <a:pt x="645" y="1588"/>
                  </a:cubicBezTo>
                  <a:cubicBezTo>
                    <a:pt x="649" y="1586"/>
                    <a:pt x="643" y="1584"/>
                    <a:pt x="643" y="1582"/>
                  </a:cubicBezTo>
                  <a:cubicBezTo>
                    <a:pt x="645" y="1582"/>
                    <a:pt x="648" y="1582"/>
                    <a:pt x="648" y="1581"/>
                  </a:cubicBezTo>
                  <a:cubicBezTo>
                    <a:pt x="644" y="1581"/>
                    <a:pt x="646" y="1576"/>
                    <a:pt x="643" y="1576"/>
                  </a:cubicBezTo>
                  <a:cubicBezTo>
                    <a:pt x="642" y="1579"/>
                    <a:pt x="639" y="1579"/>
                    <a:pt x="640" y="1584"/>
                  </a:cubicBezTo>
                  <a:close/>
                  <a:moveTo>
                    <a:pt x="700" y="1590"/>
                  </a:moveTo>
                  <a:cubicBezTo>
                    <a:pt x="702" y="1591"/>
                    <a:pt x="707" y="1589"/>
                    <a:pt x="708" y="1590"/>
                  </a:cubicBezTo>
                  <a:cubicBezTo>
                    <a:pt x="708" y="1590"/>
                    <a:pt x="708" y="1593"/>
                    <a:pt x="708" y="1593"/>
                  </a:cubicBezTo>
                  <a:cubicBezTo>
                    <a:pt x="714" y="1595"/>
                    <a:pt x="722" y="1594"/>
                    <a:pt x="728" y="1595"/>
                  </a:cubicBezTo>
                  <a:cubicBezTo>
                    <a:pt x="732" y="1595"/>
                    <a:pt x="734" y="1598"/>
                    <a:pt x="737" y="1596"/>
                  </a:cubicBezTo>
                  <a:cubicBezTo>
                    <a:pt x="737" y="1594"/>
                    <a:pt x="737" y="1591"/>
                    <a:pt x="737" y="1588"/>
                  </a:cubicBezTo>
                  <a:cubicBezTo>
                    <a:pt x="732" y="1590"/>
                    <a:pt x="731" y="1587"/>
                    <a:pt x="729" y="1585"/>
                  </a:cubicBezTo>
                  <a:cubicBezTo>
                    <a:pt x="729" y="1585"/>
                    <a:pt x="727" y="1586"/>
                    <a:pt x="726" y="1585"/>
                  </a:cubicBezTo>
                  <a:cubicBezTo>
                    <a:pt x="723" y="1582"/>
                    <a:pt x="722" y="1577"/>
                    <a:pt x="720" y="1576"/>
                  </a:cubicBezTo>
                  <a:cubicBezTo>
                    <a:pt x="719" y="1578"/>
                    <a:pt x="718" y="1575"/>
                    <a:pt x="715" y="1576"/>
                  </a:cubicBezTo>
                  <a:cubicBezTo>
                    <a:pt x="713" y="1577"/>
                    <a:pt x="715" y="1582"/>
                    <a:pt x="712" y="1582"/>
                  </a:cubicBezTo>
                  <a:cubicBezTo>
                    <a:pt x="710" y="1582"/>
                    <a:pt x="707" y="1583"/>
                    <a:pt x="706" y="1585"/>
                  </a:cubicBezTo>
                  <a:cubicBezTo>
                    <a:pt x="708" y="1586"/>
                    <a:pt x="709" y="1585"/>
                    <a:pt x="710" y="1587"/>
                  </a:cubicBezTo>
                  <a:cubicBezTo>
                    <a:pt x="705" y="1585"/>
                    <a:pt x="702" y="1585"/>
                    <a:pt x="700" y="1590"/>
                  </a:cubicBezTo>
                  <a:close/>
                  <a:moveTo>
                    <a:pt x="713" y="1590"/>
                  </a:moveTo>
                  <a:cubicBezTo>
                    <a:pt x="718" y="1591"/>
                    <a:pt x="719" y="1584"/>
                    <a:pt x="714" y="1584"/>
                  </a:cubicBezTo>
                  <a:cubicBezTo>
                    <a:pt x="714" y="1586"/>
                    <a:pt x="712" y="1587"/>
                    <a:pt x="713" y="1590"/>
                  </a:cubicBezTo>
                  <a:close/>
                  <a:moveTo>
                    <a:pt x="750" y="1588"/>
                  </a:moveTo>
                  <a:cubicBezTo>
                    <a:pt x="747" y="1582"/>
                    <a:pt x="753" y="1583"/>
                    <a:pt x="754" y="1579"/>
                  </a:cubicBezTo>
                  <a:cubicBezTo>
                    <a:pt x="751" y="1578"/>
                    <a:pt x="744" y="1574"/>
                    <a:pt x="743" y="1577"/>
                  </a:cubicBezTo>
                  <a:cubicBezTo>
                    <a:pt x="747" y="1579"/>
                    <a:pt x="745" y="1587"/>
                    <a:pt x="750" y="1588"/>
                  </a:cubicBezTo>
                  <a:close/>
                  <a:moveTo>
                    <a:pt x="574" y="1577"/>
                  </a:moveTo>
                  <a:cubicBezTo>
                    <a:pt x="573" y="1581"/>
                    <a:pt x="565" y="1577"/>
                    <a:pt x="566" y="1582"/>
                  </a:cubicBezTo>
                  <a:cubicBezTo>
                    <a:pt x="573" y="1582"/>
                    <a:pt x="574" y="1581"/>
                    <a:pt x="577" y="1585"/>
                  </a:cubicBezTo>
                  <a:cubicBezTo>
                    <a:pt x="577" y="1584"/>
                    <a:pt x="575" y="1590"/>
                    <a:pt x="579" y="1588"/>
                  </a:cubicBezTo>
                  <a:cubicBezTo>
                    <a:pt x="581" y="1588"/>
                    <a:pt x="580" y="1584"/>
                    <a:pt x="582" y="1584"/>
                  </a:cubicBezTo>
                  <a:cubicBezTo>
                    <a:pt x="584" y="1584"/>
                    <a:pt x="586" y="1584"/>
                    <a:pt x="588" y="1584"/>
                  </a:cubicBezTo>
                  <a:cubicBezTo>
                    <a:pt x="586" y="1586"/>
                    <a:pt x="586" y="1588"/>
                    <a:pt x="588" y="1590"/>
                  </a:cubicBezTo>
                  <a:cubicBezTo>
                    <a:pt x="594" y="1592"/>
                    <a:pt x="594" y="1588"/>
                    <a:pt x="596" y="1587"/>
                  </a:cubicBezTo>
                  <a:cubicBezTo>
                    <a:pt x="597" y="1586"/>
                    <a:pt x="603" y="1586"/>
                    <a:pt x="602" y="1582"/>
                  </a:cubicBezTo>
                  <a:cubicBezTo>
                    <a:pt x="595" y="1578"/>
                    <a:pt x="579" y="1584"/>
                    <a:pt x="574" y="1577"/>
                  </a:cubicBezTo>
                  <a:close/>
                  <a:moveTo>
                    <a:pt x="676" y="1585"/>
                  </a:moveTo>
                  <a:cubicBezTo>
                    <a:pt x="676" y="1585"/>
                    <a:pt x="679" y="1588"/>
                    <a:pt x="679" y="1588"/>
                  </a:cubicBezTo>
                  <a:cubicBezTo>
                    <a:pt x="680" y="1590"/>
                    <a:pt x="682" y="1590"/>
                    <a:pt x="683" y="1592"/>
                  </a:cubicBezTo>
                  <a:cubicBezTo>
                    <a:pt x="682" y="1588"/>
                    <a:pt x="680" y="1582"/>
                    <a:pt x="683" y="1579"/>
                  </a:cubicBezTo>
                  <a:cubicBezTo>
                    <a:pt x="680" y="1579"/>
                    <a:pt x="677" y="1579"/>
                    <a:pt x="675" y="1577"/>
                  </a:cubicBezTo>
                  <a:cubicBezTo>
                    <a:pt x="678" y="1581"/>
                    <a:pt x="675" y="1584"/>
                    <a:pt x="676" y="1585"/>
                  </a:cubicBezTo>
                  <a:close/>
                  <a:moveTo>
                    <a:pt x="852" y="1582"/>
                  </a:moveTo>
                  <a:cubicBezTo>
                    <a:pt x="854" y="1582"/>
                    <a:pt x="855" y="1582"/>
                    <a:pt x="856" y="1582"/>
                  </a:cubicBezTo>
                  <a:cubicBezTo>
                    <a:pt x="856" y="1581"/>
                    <a:pt x="856" y="1580"/>
                    <a:pt x="856" y="1579"/>
                  </a:cubicBezTo>
                  <a:cubicBezTo>
                    <a:pt x="854" y="1579"/>
                    <a:pt x="853" y="1579"/>
                    <a:pt x="852" y="1579"/>
                  </a:cubicBezTo>
                  <a:cubicBezTo>
                    <a:pt x="852" y="1580"/>
                    <a:pt x="852" y="1581"/>
                    <a:pt x="852" y="1582"/>
                  </a:cubicBezTo>
                  <a:close/>
                  <a:moveTo>
                    <a:pt x="1580" y="1584"/>
                  </a:moveTo>
                  <a:cubicBezTo>
                    <a:pt x="1581" y="1584"/>
                    <a:pt x="1582" y="1584"/>
                    <a:pt x="1583" y="1584"/>
                  </a:cubicBezTo>
                  <a:cubicBezTo>
                    <a:pt x="1583" y="1583"/>
                    <a:pt x="1583" y="1582"/>
                    <a:pt x="1583" y="1581"/>
                  </a:cubicBezTo>
                  <a:cubicBezTo>
                    <a:pt x="1582" y="1581"/>
                    <a:pt x="1581" y="1581"/>
                    <a:pt x="1580" y="1581"/>
                  </a:cubicBezTo>
                  <a:cubicBezTo>
                    <a:pt x="1580" y="1582"/>
                    <a:pt x="1580" y="1583"/>
                    <a:pt x="1580" y="1584"/>
                  </a:cubicBezTo>
                  <a:close/>
                  <a:moveTo>
                    <a:pt x="312" y="1582"/>
                  </a:moveTo>
                  <a:cubicBezTo>
                    <a:pt x="315" y="1588"/>
                    <a:pt x="308" y="1585"/>
                    <a:pt x="310" y="1590"/>
                  </a:cubicBezTo>
                  <a:cubicBezTo>
                    <a:pt x="315" y="1592"/>
                    <a:pt x="318" y="1591"/>
                    <a:pt x="324" y="1592"/>
                  </a:cubicBezTo>
                  <a:cubicBezTo>
                    <a:pt x="326" y="1592"/>
                    <a:pt x="337" y="1597"/>
                    <a:pt x="336" y="1590"/>
                  </a:cubicBezTo>
                  <a:cubicBezTo>
                    <a:pt x="327" y="1590"/>
                    <a:pt x="325" y="1589"/>
                    <a:pt x="317" y="1590"/>
                  </a:cubicBezTo>
                  <a:cubicBezTo>
                    <a:pt x="317" y="1588"/>
                    <a:pt x="316" y="1588"/>
                    <a:pt x="316" y="1587"/>
                  </a:cubicBezTo>
                  <a:cubicBezTo>
                    <a:pt x="315" y="1584"/>
                    <a:pt x="318" y="1584"/>
                    <a:pt x="319" y="1582"/>
                  </a:cubicBezTo>
                  <a:cubicBezTo>
                    <a:pt x="317" y="1582"/>
                    <a:pt x="314" y="1582"/>
                    <a:pt x="312" y="1582"/>
                  </a:cubicBezTo>
                  <a:close/>
                  <a:moveTo>
                    <a:pt x="1346" y="1593"/>
                  </a:moveTo>
                  <a:cubicBezTo>
                    <a:pt x="1347" y="1591"/>
                    <a:pt x="1345" y="1591"/>
                    <a:pt x="1345" y="1590"/>
                  </a:cubicBezTo>
                  <a:cubicBezTo>
                    <a:pt x="1344" y="1588"/>
                    <a:pt x="1343" y="1579"/>
                    <a:pt x="1342" y="1584"/>
                  </a:cubicBezTo>
                  <a:cubicBezTo>
                    <a:pt x="1342" y="1590"/>
                    <a:pt x="1338" y="1594"/>
                    <a:pt x="1346" y="1593"/>
                  </a:cubicBezTo>
                  <a:close/>
                  <a:moveTo>
                    <a:pt x="1445" y="1584"/>
                  </a:moveTo>
                  <a:cubicBezTo>
                    <a:pt x="1446" y="1584"/>
                    <a:pt x="1446" y="1587"/>
                    <a:pt x="1448" y="1587"/>
                  </a:cubicBezTo>
                  <a:cubicBezTo>
                    <a:pt x="1447" y="1591"/>
                    <a:pt x="1443" y="1587"/>
                    <a:pt x="1445" y="1584"/>
                  </a:cubicBezTo>
                  <a:close/>
                  <a:moveTo>
                    <a:pt x="810" y="1590"/>
                  </a:moveTo>
                  <a:cubicBezTo>
                    <a:pt x="809" y="1592"/>
                    <a:pt x="808" y="1593"/>
                    <a:pt x="805" y="1593"/>
                  </a:cubicBezTo>
                  <a:cubicBezTo>
                    <a:pt x="804" y="1590"/>
                    <a:pt x="807" y="1590"/>
                    <a:pt x="810" y="1590"/>
                  </a:cubicBezTo>
                  <a:close/>
                  <a:moveTo>
                    <a:pt x="1532" y="1593"/>
                  </a:moveTo>
                  <a:cubicBezTo>
                    <a:pt x="1533" y="1593"/>
                    <a:pt x="1534" y="1593"/>
                    <a:pt x="1535" y="1593"/>
                  </a:cubicBezTo>
                  <a:cubicBezTo>
                    <a:pt x="1535" y="1592"/>
                    <a:pt x="1535" y="1591"/>
                    <a:pt x="1535" y="1590"/>
                  </a:cubicBezTo>
                  <a:cubicBezTo>
                    <a:pt x="1534" y="1590"/>
                    <a:pt x="1533" y="1590"/>
                    <a:pt x="1532" y="1590"/>
                  </a:cubicBezTo>
                  <a:cubicBezTo>
                    <a:pt x="1532" y="1591"/>
                    <a:pt x="1532" y="1592"/>
                    <a:pt x="1532" y="1593"/>
                  </a:cubicBezTo>
                  <a:close/>
                  <a:moveTo>
                    <a:pt x="358" y="1598"/>
                  </a:moveTo>
                  <a:cubicBezTo>
                    <a:pt x="359" y="1598"/>
                    <a:pt x="360" y="1598"/>
                    <a:pt x="361" y="1598"/>
                  </a:cubicBezTo>
                  <a:cubicBezTo>
                    <a:pt x="361" y="1597"/>
                    <a:pt x="361" y="1596"/>
                    <a:pt x="361" y="1595"/>
                  </a:cubicBezTo>
                  <a:cubicBezTo>
                    <a:pt x="360" y="1595"/>
                    <a:pt x="359" y="1595"/>
                    <a:pt x="358" y="1595"/>
                  </a:cubicBezTo>
                  <a:cubicBezTo>
                    <a:pt x="358" y="1596"/>
                    <a:pt x="358" y="1597"/>
                    <a:pt x="358" y="1598"/>
                  </a:cubicBezTo>
                  <a:close/>
                  <a:moveTo>
                    <a:pt x="368" y="1595"/>
                  </a:moveTo>
                  <a:cubicBezTo>
                    <a:pt x="371" y="1595"/>
                    <a:pt x="372" y="1598"/>
                    <a:pt x="372" y="1601"/>
                  </a:cubicBezTo>
                  <a:cubicBezTo>
                    <a:pt x="369" y="1601"/>
                    <a:pt x="368" y="1598"/>
                    <a:pt x="368" y="1595"/>
                  </a:cubicBezTo>
                  <a:close/>
                  <a:moveTo>
                    <a:pt x="415" y="1598"/>
                  </a:moveTo>
                  <a:cubicBezTo>
                    <a:pt x="416" y="1598"/>
                    <a:pt x="417" y="1598"/>
                    <a:pt x="418" y="1598"/>
                  </a:cubicBezTo>
                  <a:cubicBezTo>
                    <a:pt x="418" y="1597"/>
                    <a:pt x="418" y="1596"/>
                    <a:pt x="418" y="1595"/>
                  </a:cubicBezTo>
                  <a:cubicBezTo>
                    <a:pt x="417" y="1595"/>
                    <a:pt x="415" y="1595"/>
                    <a:pt x="414" y="1595"/>
                  </a:cubicBezTo>
                  <a:cubicBezTo>
                    <a:pt x="414" y="1596"/>
                    <a:pt x="415" y="1597"/>
                    <a:pt x="415" y="1598"/>
                  </a:cubicBezTo>
                  <a:close/>
                  <a:moveTo>
                    <a:pt x="916" y="1607"/>
                  </a:moveTo>
                  <a:cubicBezTo>
                    <a:pt x="923" y="1610"/>
                    <a:pt x="924" y="1604"/>
                    <a:pt x="931" y="1607"/>
                  </a:cubicBezTo>
                  <a:cubicBezTo>
                    <a:pt x="932" y="1602"/>
                    <a:pt x="928" y="1600"/>
                    <a:pt x="931" y="1596"/>
                  </a:cubicBezTo>
                  <a:cubicBezTo>
                    <a:pt x="930" y="1596"/>
                    <a:pt x="929" y="1596"/>
                    <a:pt x="928" y="1596"/>
                  </a:cubicBezTo>
                  <a:cubicBezTo>
                    <a:pt x="927" y="1596"/>
                    <a:pt x="926" y="1597"/>
                    <a:pt x="927" y="1598"/>
                  </a:cubicBezTo>
                  <a:cubicBezTo>
                    <a:pt x="932" y="1603"/>
                    <a:pt x="912" y="1598"/>
                    <a:pt x="916" y="1607"/>
                  </a:cubicBezTo>
                  <a:close/>
                  <a:moveTo>
                    <a:pt x="748" y="1601"/>
                  </a:moveTo>
                  <a:cubicBezTo>
                    <a:pt x="749" y="1601"/>
                    <a:pt x="750" y="1601"/>
                    <a:pt x="751" y="1601"/>
                  </a:cubicBezTo>
                  <a:cubicBezTo>
                    <a:pt x="751" y="1600"/>
                    <a:pt x="751" y="1599"/>
                    <a:pt x="751" y="1598"/>
                  </a:cubicBezTo>
                  <a:cubicBezTo>
                    <a:pt x="750" y="1598"/>
                    <a:pt x="749" y="1598"/>
                    <a:pt x="748" y="1598"/>
                  </a:cubicBezTo>
                  <a:cubicBezTo>
                    <a:pt x="748" y="1599"/>
                    <a:pt x="748" y="1600"/>
                    <a:pt x="748" y="1601"/>
                  </a:cubicBezTo>
                  <a:close/>
                  <a:moveTo>
                    <a:pt x="1176" y="1601"/>
                  </a:moveTo>
                  <a:cubicBezTo>
                    <a:pt x="1177" y="1601"/>
                    <a:pt x="1177" y="1602"/>
                    <a:pt x="1179" y="1603"/>
                  </a:cubicBezTo>
                  <a:cubicBezTo>
                    <a:pt x="1178" y="1600"/>
                    <a:pt x="1179" y="1597"/>
                    <a:pt x="1176" y="1598"/>
                  </a:cubicBezTo>
                  <a:cubicBezTo>
                    <a:pt x="1176" y="1599"/>
                    <a:pt x="1176" y="1600"/>
                    <a:pt x="1176" y="1601"/>
                  </a:cubicBezTo>
                  <a:close/>
                  <a:moveTo>
                    <a:pt x="505" y="1603"/>
                  </a:moveTo>
                  <a:cubicBezTo>
                    <a:pt x="506" y="1603"/>
                    <a:pt x="507" y="1603"/>
                    <a:pt x="509" y="1603"/>
                  </a:cubicBezTo>
                  <a:cubicBezTo>
                    <a:pt x="511" y="1599"/>
                    <a:pt x="503" y="1598"/>
                    <a:pt x="504" y="1601"/>
                  </a:cubicBezTo>
                  <a:cubicBezTo>
                    <a:pt x="505" y="1601"/>
                    <a:pt x="506" y="1601"/>
                    <a:pt x="505" y="1603"/>
                  </a:cubicBezTo>
                  <a:close/>
                  <a:moveTo>
                    <a:pt x="653" y="1601"/>
                  </a:moveTo>
                  <a:cubicBezTo>
                    <a:pt x="654" y="1597"/>
                    <a:pt x="659" y="1602"/>
                    <a:pt x="658" y="1606"/>
                  </a:cubicBezTo>
                  <a:cubicBezTo>
                    <a:pt x="655" y="1606"/>
                    <a:pt x="656" y="1601"/>
                    <a:pt x="653" y="1601"/>
                  </a:cubicBezTo>
                  <a:close/>
                  <a:moveTo>
                    <a:pt x="691" y="1601"/>
                  </a:moveTo>
                  <a:cubicBezTo>
                    <a:pt x="694" y="1596"/>
                    <a:pt x="696" y="1603"/>
                    <a:pt x="695" y="1604"/>
                  </a:cubicBezTo>
                  <a:cubicBezTo>
                    <a:pt x="694" y="1605"/>
                    <a:pt x="693" y="1600"/>
                    <a:pt x="691" y="1601"/>
                  </a:cubicBezTo>
                  <a:close/>
                  <a:moveTo>
                    <a:pt x="830" y="1607"/>
                  </a:moveTo>
                  <a:cubicBezTo>
                    <a:pt x="833" y="1607"/>
                    <a:pt x="840" y="1609"/>
                    <a:pt x="841" y="1606"/>
                  </a:cubicBezTo>
                  <a:cubicBezTo>
                    <a:pt x="835" y="1606"/>
                    <a:pt x="835" y="1601"/>
                    <a:pt x="831" y="1600"/>
                  </a:cubicBezTo>
                  <a:cubicBezTo>
                    <a:pt x="834" y="1605"/>
                    <a:pt x="830" y="1602"/>
                    <a:pt x="830" y="1607"/>
                  </a:cubicBezTo>
                  <a:close/>
                  <a:moveTo>
                    <a:pt x="1011" y="1600"/>
                  </a:moveTo>
                  <a:cubicBezTo>
                    <a:pt x="1014" y="1600"/>
                    <a:pt x="1014" y="1604"/>
                    <a:pt x="1014" y="1607"/>
                  </a:cubicBezTo>
                  <a:cubicBezTo>
                    <a:pt x="1009" y="1609"/>
                    <a:pt x="1012" y="1603"/>
                    <a:pt x="1011" y="1600"/>
                  </a:cubicBezTo>
                  <a:close/>
                  <a:moveTo>
                    <a:pt x="1100" y="1603"/>
                  </a:moveTo>
                  <a:cubicBezTo>
                    <a:pt x="1100" y="1605"/>
                    <a:pt x="1096" y="1604"/>
                    <a:pt x="1094" y="1604"/>
                  </a:cubicBezTo>
                  <a:cubicBezTo>
                    <a:pt x="1095" y="1601"/>
                    <a:pt x="1098" y="1601"/>
                    <a:pt x="1100" y="1603"/>
                  </a:cubicBezTo>
                  <a:close/>
                  <a:moveTo>
                    <a:pt x="1108" y="1604"/>
                  </a:moveTo>
                  <a:cubicBezTo>
                    <a:pt x="1109" y="1604"/>
                    <a:pt x="1110" y="1604"/>
                    <a:pt x="1111" y="1604"/>
                  </a:cubicBezTo>
                  <a:cubicBezTo>
                    <a:pt x="1111" y="1603"/>
                    <a:pt x="1111" y="1602"/>
                    <a:pt x="1111" y="1601"/>
                  </a:cubicBezTo>
                  <a:cubicBezTo>
                    <a:pt x="1110" y="1601"/>
                    <a:pt x="1109" y="1601"/>
                    <a:pt x="1108" y="1601"/>
                  </a:cubicBezTo>
                  <a:cubicBezTo>
                    <a:pt x="1108" y="1602"/>
                    <a:pt x="1108" y="1603"/>
                    <a:pt x="1108" y="1604"/>
                  </a:cubicBezTo>
                  <a:close/>
                  <a:moveTo>
                    <a:pt x="547" y="1603"/>
                  </a:moveTo>
                  <a:cubicBezTo>
                    <a:pt x="548" y="1604"/>
                    <a:pt x="550" y="1604"/>
                    <a:pt x="553" y="1604"/>
                  </a:cubicBezTo>
                  <a:cubicBezTo>
                    <a:pt x="554" y="1607"/>
                    <a:pt x="545" y="1607"/>
                    <a:pt x="547" y="1603"/>
                  </a:cubicBezTo>
                  <a:close/>
                  <a:moveTo>
                    <a:pt x="810" y="1603"/>
                  </a:moveTo>
                  <a:cubicBezTo>
                    <a:pt x="814" y="1600"/>
                    <a:pt x="814" y="1610"/>
                    <a:pt x="810" y="1607"/>
                  </a:cubicBezTo>
                  <a:cubicBezTo>
                    <a:pt x="810" y="1606"/>
                    <a:pt x="810" y="1604"/>
                    <a:pt x="810" y="1603"/>
                  </a:cubicBezTo>
                  <a:close/>
                  <a:moveTo>
                    <a:pt x="976" y="1604"/>
                  </a:moveTo>
                  <a:cubicBezTo>
                    <a:pt x="976" y="1605"/>
                    <a:pt x="976" y="1606"/>
                    <a:pt x="976" y="1607"/>
                  </a:cubicBezTo>
                  <a:cubicBezTo>
                    <a:pt x="980" y="1610"/>
                    <a:pt x="980" y="1602"/>
                    <a:pt x="977" y="1603"/>
                  </a:cubicBezTo>
                  <a:cubicBezTo>
                    <a:pt x="977" y="1604"/>
                    <a:pt x="977" y="1605"/>
                    <a:pt x="976" y="1604"/>
                  </a:cubicBezTo>
                  <a:close/>
                  <a:moveTo>
                    <a:pt x="456" y="1607"/>
                  </a:moveTo>
                  <a:cubicBezTo>
                    <a:pt x="460" y="1612"/>
                    <a:pt x="459" y="1605"/>
                    <a:pt x="458" y="1604"/>
                  </a:cubicBezTo>
                  <a:cubicBezTo>
                    <a:pt x="457" y="1604"/>
                    <a:pt x="455" y="1605"/>
                    <a:pt x="455" y="1606"/>
                  </a:cubicBezTo>
                  <a:cubicBezTo>
                    <a:pt x="455" y="1605"/>
                    <a:pt x="457" y="1608"/>
                    <a:pt x="456" y="1607"/>
                  </a:cubicBezTo>
                  <a:close/>
                  <a:moveTo>
                    <a:pt x="936" y="1607"/>
                  </a:moveTo>
                  <a:cubicBezTo>
                    <a:pt x="938" y="1607"/>
                    <a:pt x="941" y="1608"/>
                    <a:pt x="940" y="1604"/>
                  </a:cubicBezTo>
                  <a:cubicBezTo>
                    <a:pt x="939" y="1604"/>
                    <a:pt x="938" y="1604"/>
                    <a:pt x="937" y="1604"/>
                  </a:cubicBezTo>
                  <a:cubicBezTo>
                    <a:pt x="937" y="1606"/>
                    <a:pt x="936" y="1606"/>
                    <a:pt x="936" y="1607"/>
                  </a:cubicBezTo>
                  <a:close/>
                  <a:moveTo>
                    <a:pt x="573" y="1606"/>
                  </a:moveTo>
                  <a:cubicBezTo>
                    <a:pt x="572" y="1606"/>
                    <a:pt x="571" y="1606"/>
                    <a:pt x="570" y="1606"/>
                  </a:cubicBezTo>
                  <a:cubicBezTo>
                    <a:pt x="562" y="1605"/>
                    <a:pt x="574" y="1610"/>
                    <a:pt x="573" y="1606"/>
                  </a:cubicBezTo>
                  <a:close/>
                  <a:moveTo>
                    <a:pt x="572" y="1623"/>
                  </a:moveTo>
                  <a:cubicBezTo>
                    <a:pt x="566" y="1624"/>
                    <a:pt x="565" y="1621"/>
                    <a:pt x="558" y="1622"/>
                  </a:cubicBezTo>
                  <a:cubicBezTo>
                    <a:pt x="552" y="1621"/>
                    <a:pt x="574" y="1617"/>
                    <a:pt x="572" y="1623"/>
                  </a:cubicBezTo>
                  <a:close/>
                  <a:moveTo>
                    <a:pt x="615" y="1628"/>
                  </a:moveTo>
                  <a:cubicBezTo>
                    <a:pt x="617" y="1624"/>
                    <a:pt x="625" y="1627"/>
                    <a:pt x="629" y="1626"/>
                  </a:cubicBezTo>
                  <a:cubicBezTo>
                    <a:pt x="627" y="1630"/>
                    <a:pt x="619" y="1627"/>
                    <a:pt x="615" y="1628"/>
                  </a:cubicBezTo>
                  <a:close/>
                  <a:moveTo>
                    <a:pt x="20" y="781"/>
                  </a:moveTo>
                  <a:cubicBezTo>
                    <a:pt x="22" y="781"/>
                    <a:pt x="20" y="783"/>
                    <a:pt x="22" y="783"/>
                  </a:cubicBezTo>
                  <a:cubicBezTo>
                    <a:pt x="27" y="782"/>
                    <a:pt x="35" y="780"/>
                    <a:pt x="36" y="780"/>
                  </a:cubicBezTo>
                  <a:cubicBezTo>
                    <a:pt x="36" y="780"/>
                    <a:pt x="38" y="776"/>
                    <a:pt x="39" y="780"/>
                  </a:cubicBezTo>
                  <a:cubicBezTo>
                    <a:pt x="37" y="781"/>
                    <a:pt x="33" y="781"/>
                    <a:pt x="29" y="781"/>
                  </a:cubicBezTo>
                  <a:cubicBezTo>
                    <a:pt x="29" y="784"/>
                    <a:pt x="27" y="785"/>
                    <a:pt x="25" y="786"/>
                  </a:cubicBezTo>
                  <a:cubicBezTo>
                    <a:pt x="21" y="788"/>
                    <a:pt x="13" y="785"/>
                    <a:pt x="14" y="791"/>
                  </a:cubicBezTo>
                  <a:cubicBezTo>
                    <a:pt x="18" y="790"/>
                    <a:pt x="20" y="788"/>
                    <a:pt x="25" y="789"/>
                  </a:cubicBezTo>
                  <a:cubicBezTo>
                    <a:pt x="27" y="788"/>
                    <a:pt x="28" y="786"/>
                    <a:pt x="30" y="784"/>
                  </a:cubicBezTo>
                  <a:cubicBezTo>
                    <a:pt x="33" y="783"/>
                    <a:pt x="36" y="784"/>
                    <a:pt x="39" y="783"/>
                  </a:cubicBezTo>
                  <a:cubicBezTo>
                    <a:pt x="40" y="783"/>
                    <a:pt x="41" y="780"/>
                    <a:pt x="42" y="780"/>
                  </a:cubicBezTo>
                  <a:cubicBezTo>
                    <a:pt x="47" y="778"/>
                    <a:pt x="52" y="780"/>
                    <a:pt x="55" y="776"/>
                  </a:cubicBezTo>
                  <a:cubicBezTo>
                    <a:pt x="55" y="776"/>
                    <a:pt x="57" y="777"/>
                    <a:pt x="58" y="776"/>
                  </a:cubicBezTo>
                  <a:cubicBezTo>
                    <a:pt x="58" y="776"/>
                    <a:pt x="58" y="775"/>
                    <a:pt x="58" y="775"/>
                  </a:cubicBezTo>
                  <a:cubicBezTo>
                    <a:pt x="59" y="773"/>
                    <a:pt x="66" y="776"/>
                    <a:pt x="68" y="775"/>
                  </a:cubicBezTo>
                  <a:cubicBezTo>
                    <a:pt x="67" y="779"/>
                    <a:pt x="71" y="778"/>
                    <a:pt x="71" y="781"/>
                  </a:cubicBezTo>
                  <a:cubicBezTo>
                    <a:pt x="67" y="781"/>
                    <a:pt x="66" y="778"/>
                    <a:pt x="66" y="784"/>
                  </a:cubicBezTo>
                  <a:cubicBezTo>
                    <a:pt x="68" y="788"/>
                    <a:pt x="73" y="782"/>
                    <a:pt x="75" y="788"/>
                  </a:cubicBezTo>
                  <a:cubicBezTo>
                    <a:pt x="76" y="794"/>
                    <a:pt x="71" y="796"/>
                    <a:pt x="66" y="797"/>
                  </a:cubicBezTo>
                  <a:cubicBezTo>
                    <a:pt x="67" y="801"/>
                    <a:pt x="63" y="800"/>
                    <a:pt x="63" y="803"/>
                  </a:cubicBezTo>
                  <a:cubicBezTo>
                    <a:pt x="65" y="804"/>
                    <a:pt x="66" y="804"/>
                    <a:pt x="66" y="807"/>
                  </a:cubicBezTo>
                  <a:cubicBezTo>
                    <a:pt x="63" y="808"/>
                    <a:pt x="57" y="805"/>
                    <a:pt x="57" y="808"/>
                  </a:cubicBezTo>
                  <a:cubicBezTo>
                    <a:pt x="63" y="810"/>
                    <a:pt x="65" y="807"/>
                    <a:pt x="70" y="811"/>
                  </a:cubicBezTo>
                  <a:cubicBezTo>
                    <a:pt x="63" y="811"/>
                    <a:pt x="69" y="815"/>
                    <a:pt x="68" y="818"/>
                  </a:cubicBezTo>
                  <a:cubicBezTo>
                    <a:pt x="61" y="817"/>
                    <a:pt x="65" y="827"/>
                    <a:pt x="63" y="830"/>
                  </a:cubicBezTo>
                  <a:cubicBezTo>
                    <a:pt x="71" y="828"/>
                    <a:pt x="67" y="838"/>
                    <a:pt x="73" y="838"/>
                  </a:cubicBezTo>
                  <a:cubicBezTo>
                    <a:pt x="73" y="835"/>
                    <a:pt x="79" y="838"/>
                    <a:pt x="79" y="840"/>
                  </a:cubicBezTo>
                  <a:cubicBezTo>
                    <a:pt x="76" y="844"/>
                    <a:pt x="80" y="842"/>
                    <a:pt x="81" y="845"/>
                  </a:cubicBezTo>
                  <a:cubicBezTo>
                    <a:pt x="80" y="845"/>
                    <a:pt x="78" y="845"/>
                    <a:pt x="78" y="846"/>
                  </a:cubicBezTo>
                  <a:cubicBezTo>
                    <a:pt x="78" y="848"/>
                    <a:pt x="75" y="848"/>
                    <a:pt x="75" y="849"/>
                  </a:cubicBezTo>
                  <a:cubicBezTo>
                    <a:pt x="79" y="851"/>
                    <a:pt x="82" y="846"/>
                    <a:pt x="83" y="849"/>
                  </a:cubicBezTo>
                  <a:cubicBezTo>
                    <a:pt x="83" y="855"/>
                    <a:pt x="77" y="853"/>
                    <a:pt x="75" y="856"/>
                  </a:cubicBezTo>
                  <a:cubicBezTo>
                    <a:pt x="74" y="855"/>
                    <a:pt x="66" y="852"/>
                    <a:pt x="66" y="856"/>
                  </a:cubicBezTo>
                  <a:cubicBezTo>
                    <a:pt x="71" y="858"/>
                    <a:pt x="78" y="857"/>
                    <a:pt x="79" y="864"/>
                  </a:cubicBezTo>
                  <a:cubicBezTo>
                    <a:pt x="75" y="863"/>
                    <a:pt x="73" y="864"/>
                    <a:pt x="72" y="867"/>
                  </a:cubicBezTo>
                  <a:cubicBezTo>
                    <a:pt x="75" y="867"/>
                    <a:pt x="76" y="865"/>
                    <a:pt x="77" y="867"/>
                  </a:cubicBezTo>
                  <a:cubicBezTo>
                    <a:pt x="75" y="869"/>
                    <a:pt x="74" y="870"/>
                    <a:pt x="73" y="873"/>
                  </a:cubicBezTo>
                  <a:cubicBezTo>
                    <a:pt x="72" y="874"/>
                    <a:pt x="73" y="876"/>
                    <a:pt x="71" y="876"/>
                  </a:cubicBezTo>
                  <a:cubicBezTo>
                    <a:pt x="69" y="874"/>
                    <a:pt x="68" y="870"/>
                    <a:pt x="62" y="872"/>
                  </a:cubicBezTo>
                  <a:cubicBezTo>
                    <a:pt x="60" y="876"/>
                    <a:pt x="63" y="877"/>
                    <a:pt x="60" y="878"/>
                  </a:cubicBezTo>
                  <a:cubicBezTo>
                    <a:pt x="59" y="878"/>
                    <a:pt x="58" y="877"/>
                    <a:pt x="57" y="876"/>
                  </a:cubicBezTo>
                  <a:cubicBezTo>
                    <a:pt x="55" y="884"/>
                    <a:pt x="68" y="876"/>
                    <a:pt x="68" y="881"/>
                  </a:cubicBezTo>
                  <a:cubicBezTo>
                    <a:pt x="65" y="885"/>
                    <a:pt x="62" y="880"/>
                    <a:pt x="59" y="881"/>
                  </a:cubicBezTo>
                  <a:cubicBezTo>
                    <a:pt x="58" y="882"/>
                    <a:pt x="60" y="885"/>
                    <a:pt x="57" y="884"/>
                  </a:cubicBezTo>
                  <a:cubicBezTo>
                    <a:pt x="57" y="884"/>
                    <a:pt x="56" y="881"/>
                    <a:pt x="54" y="881"/>
                  </a:cubicBezTo>
                  <a:cubicBezTo>
                    <a:pt x="57" y="887"/>
                    <a:pt x="53" y="889"/>
                    <a:pt x="53" y="895"/>
                  </a:cubicBezTo>
                  <a:cubicBezTo>
                    <a:pt x="52" y="896"/>
                    <a:pt x="50" y="895"/>
                    <a:pt x="50" y="897"/>
                  </a:cubicBezTo>
                  <a:cubicBezTo>
                    <a:pt x="52" y="897"/>
                    <a:pt x="54" y="897"/>
                    <a:pt x="54" y="900"/>
                  </a:cubicBezTo>
                  <a:cubicBezTo>
                    <a:pt x="56" y="900"/>
                    <a:pt x="59" y="900"/>
                    <a:pt x="59" y="903"/>
                  </a:cubicBezTo>
                  <a:cubicBezTo>
                    <a:pt x="67" y="902"/>
                    <a:pt x="77" y="901"/>
                    <a:pt x="82" y="902"/>
                  </a:cubicBezTo>
                  <a:cubicBezTo>
                    <a:pt x="84" y="902"/>
                    <a:pt x="87" y="901"/>
                    <a:pt x="87" y="903"/>
                  </a:cubicBezTo>
                  <a:cubicBezTo>
                    <a:pt x="77" y="907"/>
                    <a:pt x="68" y="904"/>
                    <a:pt x="59" y="908"/>
                  </a:cubicBezTo>
                  <a:cubicBezTo>
                    <a:pt x="59" y="915"/>
                    <a:pt x="65" y="910"/>
                    <a:pt x="65" y="913"/>
                  </a:cubicBezTo>
                  <a:cubicBezTo>
                    <a:pt x="63" y="916"/>
                    <a:pt x="64" y="922"/>
                    <a:pt x="61" y="924"/>
                  </a:cubicBezTo>
                  <a:cubicBezTo>
                    <a:pt x="59" y="923"/>
                    <a:pt x="58" y="925"/>
                    <a:pt x="57" y="926"/>
                  </a:cubicBezTo>
                  <a:cubicBezTo>
                    <a:pt x="55" y="926"/>
                    <a:pt x="55" y="924"/>
                    <a:pt x="55" y="924"/>
                  </a:cubicBezTo>
                  <a:cubicBezTo>
                    <a:pt x="53" y="924"/>
                    <a:pt x="54" y="926"/>
                    <a:pt x="53" y="926"/>
                  </a:cubicBezTo>
                  <a:cubicBezTo>
                    <a:pt x="51" y="926"/>
                    <a:pt x="47" y="925"/>
                    <a:pt x="47" y="927"/>
                  </a:cubicBezTo>
                  <a:cubicBezTo>
                    <a:pt x="53" y="927"/>
                    <a:pt x="59" y="927"/>
                    <a:pt x="65" y="927"/>
                  </a:cubicBezTo>
                  <a:cubicBezTo>
                    <a:pt x="65" y="929"/>
                    <a:pt x="66" y="931"/>
                    <a:pt x="66" y="932"/>
                  </a:cubicBezTo>
                  <a:cubicBezTo>
                    <a:pt x="72" y="931"/>
                    <a:pt x="70" y="936"/>
                    <a:pt x="71" y="937"/>
                  </a:cubicBezTo>
                  <a:cubicBezTo>
                    <a:pt x="72" y="937"/>
                    <a:pt x="74" y="936"/>
                    <a:pt x="75" y="937"/>
                  </a:cubicBezTo>
                  <a:cubicBezTo>
                    <a:pt x="76" y="938"/>
                    <a:pt x="75" y="941"/>
                    <a:pt x="76" y="941"/>
                  </a:cubicBezTo>
                  <a:cubicBezTo>
                    <a:pt x="72" y="938"/>
                    <a:pt x="70" y="943"/>
                    <a:pt x="66" y="945"/>
                  </a:cubicBezTo>
                  <a:cubicBezTo>
                    <a:pt x="68" y="944"/>
                    <a:pt x="57" y="944"/>
                    <a:pt x="59" y="946"/>
                  </a:cubicBezTo>
                  <a:cubicBezTo>
                    <a:pt x="64" y="948"/>
                    <a:pt x="57" y="950"/>
                    <a:pt x="60" y="954"/>
                  </a:cubicBezTo>
                  <a:cubicBezTo>
                    <a:pt x="54" y="955"/>
                    <a:pt x="51" y="957"/>
                    <a:pt x="49" y="959"/>
                  </a:cubicBezTo>
                  <a:cubicBezTo>
                    <a:pt x="47" y="960"/>
                    <a:pt x="45" y="959"/>
                    <a:pt x="43" y="960"/>
                  </a:cubicBezTo>
                  <a:cubicBezTo>
                    <a:pt x="42" y="961"/>
                    <a:pt x="40" y="963"/>
                    <a:pt x="40" y="964"/>
                  </a:cubicBezTo>
                  <a:cubicBezTo>
                    <a:pt x="38" y="965"/>
                    <a:pt x="35" y="964"/>
                    <a:pt x="35" y="967"/>
                  </a:cubicBezTo>
                  <a:cubicBezTo>
                    <a:pt x="36" y="967"/>
                    <a:pt x="38" y="967"/>
                    <a:pt x="38" y="968"/>
                  </a:cubicBezTo>
                  <a:cubicBezTo>
                    <a:pt x="37" y="970"/>
                    <a:pt x="27" y="972"/>
                    <a:pt x="32" y="975"/>
                  </a:cubicBezTo>
                  <a:cubicBezTo>
                    <a:pt x="32" y="972"/>
                    <a:pt x="35" y="974"/>
                    <a:pt x="37" y="973"/>
                  </a:cubicBezTo>
                  <a:cubicBezTo>
                    <a:pt x="38" y="972"/>
                    <a:pt x="38" y="971"/>
                    <a:pt x="40" y="970"/>
                  </a:cubicBezTo>
                  <a:cubicBezTo>
                    <a:pt x="42" y="969"/>
                    <a:pt x="48" y="968"/>
                    <a:pt x="49" y="970"/>
                  </a:cubicBezTo>
                  <a:cubicBezTo>
                    <a:pt x="48" y="972"/>
                    <a:pt x="48" y="976"/>
                    <a:pt x="45" y="976"/>
                  </a:cubicBezTo>
                  <a:cubicBezTo>
                    <a:pt x="48" y="982"/>
                    <a:pt x="42" y="983"/>
                    <a:pt x="42" y="984"/>
                  </a:cubicBezTo>
                  <a:cubicBezTo>
                    <a:pt x="42" y="985"/>
                    <a:pt x="44" y="987"/>
                    <a:pt x="44" y="987"/>
                  </a:cubicBezTo>
                  <a:cubicBezTo>
                    <a:pt x="43" y="988"/>
                    <a:pt x="42" y="986"/>
                    <a:pt x="41" y="986"/>
                  </a:cubicBezTo>
                  <a:cubicBezTo>
                    <a:pt x="39" y="991"/>
                    <a:pt x="40" y="990"/>
                    <a:pt x="43" y="994"/>
                  </a:cubicBezTo>
                  <a:cubicBezTo>
                    <a:pt x="41" y="994"/>
                    <a:pt x="39" y="994"/>
                    <a:pt x="36" y="994"/>
                  </a:cubicBezTo>
                  <a:cubicBezTo>
                    <a:pt x="39" y="998"/>
                    <a:pt x="34" y="1003"/>
                    <a:pt x="37" y="1003"/>
                  </a:cubicBezTo>
                  <a:cubicBezTo>
                    <a:pt x="39" y="998"/>
                    <a:pt x="39" y="1007"/>
                    <a:pt x="40" y="1008"/>
                  </a:cubicBezTo>
                  <a:cubicBezTo>
                    <a:pt x="42" y="1009"/>
                    <a:pt x="47" y="1007"/>
                    <a:pt x="47" y="1010"/>
                  </a:cubicBezTo>
                  <a:cubicBezTo>
                    <a:pt x="44" y="1013"/>
                    <a:pt x="35" y="1011"/>
                    <a:pt x="35" y="1018"/>
                  </a:cubicBezTo>
                  <a:cubicBezTo>
                    <a:pt x="37" y="1018"/>
                    <a:pt x="36" y="1020"/>
                    <a:pt x="38" y="1021"/>
                  </a:cubicBezTo>
                  <a:cubicBezTo>
                    <a:pt x="38" y="1017"/>
                    <a:pt x="44" y="1020"/>
                    <a:pt x="46" y="1019"/>
                  </a:cubicBezTo>
                  <a:cubicBezTo>
                    <a:pt x="48" y="1022"/>
                    <a:pt x="53" y="1023"/>
                    <a:pt x="54" y="1027"/>
                  </a:cubicBezTo>
                  <a:cubicBezTo>
                    <a:pt x="59" y="1027"/>
                    <a:pt x="62" y="1030"/>
                    <a:pt x="64" y="1032"/>
                  </a:cubicBezTo>
                  <a:cubicBezTo>
                    <a:pt x="64" y="1031"/>
                    <a:pt x="62" y="1034"/>
                    <a:pt x="63" y="1035"/>
                  </a:cubicBezTo>
                  <a:cubicBezTo>
                    <a:pt x="63" y="1036"/>
                    <a:pt x="66" y="1035"/>
                    <a:pt x="66" y="1037"/>
                  </a:cubicBezTo>
                  <a:cubicBezTo>
                    <a:pt x="60" y="1033"/>
                    <a:pt x="59" y="1038"/>
                    <a:pt x="56" y="1038"/>
                  </a:cubicBezTo>
                  <a:cubicBezTo>
                    <a:pt x="57" y="1038"/>
                    <a:pt x="55" y="1036"/>
                    <a:pt x="53" y="1037"/>
                  </a:cubicBezTo>
                  <a:cubicBezTo>
                    <a:pt x="51" y="1037"/>
                    <a:pt x="51" y="1038"/>
                    <a:pt x="50" y="1040"/>
                  </a:cubicBezTo>
                  <a:cubicBezTo>
                    <a:pt x="57" y="1040"/>
                    <a:pt x="64" y="1040"/>
                    <a:pt x="71" y="1040"/>
                  </a:cubicBezTo>
                  <a:cubicBezTo>
                    <a:pt x="68" y="1046"/>
                    <a:pt x="71" y="1043"/>
                    <a:pt x="74" y="1046"/>
                  </a:cubicBezTo>
                  <a:cubicBezTo>
                    <a:pt x="72" y="1046"/>
                    <a:pt x="73" y="1049"/>
                    <a:pt x="73" y="1051"/>
                  </a:cubicBezTo>
                  <a:cubicBezTo>
                    <a:pt x="70" y="1048"/>
                    <a:pt x="66" y="1050"/>
                    <a:pt x="65" y="1052"/>
                  </a:cubicBezTo>
                  <a:cubicBezTo>
                    <a:pt x="72" y="1051"/>
                    <a:pt x="73" y="1053"/>
                    <a:pt x="79" y="1051"/>
                  </a:cubicBezTo>
                  <a:cubicBezTo>
                    <a:pt x="81" y="1045"/>
                    <a:pt x="75" y="1048"/>
                    <a:pt x="76" y="1043"/>
                  </a:cubicBezTo>
                  <a:cubicBezTo>
                    <a:pt x="81" y="1044"/>
                    <a:pt x="85" y="1050"/>
                    <a:pt x="88" y="1044"/>
                  </a:cubicBezTo>
                  <a:cubicBezTo>
                    <a:pt x="92" y="1048"/>
                    <a:pt x="98" y="1050"/>
                    <a:pt x="102" y="1054"/>
                  </a:cubicBezTo>
                  <a:cubicBezTo>
                    <a:pt x="103" y="1054"/>
                    <a:pt x="105" y="1057"/>
                    <a:pt x="106" y="1054"/>
                  </a:cubicBezTo>
                  <a:cubicBezTo>
                    <a:pt x="105" y="1054"/>
                    <a:pt x="104" y="1053"/>
                    <a:pt x="105" y="1051"/>
                  </a:cubicBezTo>
                  <a:cubicBezTo>
                    <a:pt x="103" y="1051"/>
                    <a:pt x="101" y="1050"/>
                    <a:pt x="101" y="1048"/>
                  </a:cubicBezTo>
                  <a:cubicBezTo>
                    <a:pt x="104" y="1049"/>
                    <a:pt x="110" y="1049"/>
                    <a:pt x="108" y="1056"/>
                  </a:cubicBezTo>
                  <a:cubicBezTo>
                    <a:pt x="113" y="1058"/>
                    <a:pt x="114" y="1049"/>
                    <a:pt x="117" y="1054"/>
                  </a:cubicBezTo>
                  <a:cubicBezTo>
                    <a:pt x="117" y="1057"/>
                    <a:pt x="110" y="1054"/>
                    <a:pt x="111" y="1059"/>
                  </a:cubicBezTo>
                  <a:cubicBezTo>
                    <a:pt x="115" y="1057"/>
                    <a:pt x="122" y="1058"/>
                    <a:pt x="127" y="1057"/>
                  </a:cubicBezTo>
                  <a:cubicBezTo>
                    <a:pt x="130" y="1057"/>
                    <a:pt x="134" y="1053"/>
                    <a:pt x="135" y="1057"/>
                  </a:cubicBezTo>
                  <a:cubicBezTo>
                    <a:pt x="135" y="1063"/>
                    <a:pt x="127" y="1060"/>
                    <a:pt x="124" y="1060"/>
                  </a:cubicBezTo>
                  <a:cubicBezTo>
                    <a:pt x="117" y="1062"/>
                    <a:pt x="111" y="1065"/>
                    <a:pt x="104" y="1065"/>
                  </a:cubicBezTo>
                  <a:cubicBezTo>
                    <a:pt x="102" y="1067"/>
                    <a:pt x="102" y="1070"/>
                    <a:pt x="98" y="1070"/>
                  </a:cubicBezTo>
                  <a:cubicBezTo>
                    <a:pt x="85" y="1069"/>
                    <a:pt x="80" y="1074"/>
                    <a:pt x="69" y="1071"/>
                  </a:cubicBezTo>
                  <a:cubicBezTo>
                    <a:pt x="70" y="1074"/>
                    <a:pt x="67" y="1071"/>
                    <a:pt x="66" y="1071"/>
                  </a:cubicBezTo>
                  <a:cubicBezTo>
                    <a:pt x="64" y="1072"/>
                    <a:pt x="65" y="1076"/>
                    <a:pt x="62" y="1076"/>
                  </a:cubicBezTo>
                  <a:cubicBezTo>
                    <a:pt x="57" y="1075"/>
                    <a:pt x="56" y="1078"/>
                    <a:pt x="52" y="1078"/>
                  </a:cubicBezTo>
                  <a:cubicBezTo>
                    <a:pt x="51" y="1078"/>
                    <a:pt x="49" y="1078"/>
                    <a:pt x="49" y="1079"/>
                  </a:cubicBezTo>
                  <a:cubicBezTo>
                    <a:pt x="57" y="1079"/>
                    <a:pt x="67" y="1080"/>
                    <a:pt x="73" y="1078"/>
                  </a:cubicBezTo>
                  <a:cubicBezTo>
                    <a:pt x="75" y="1079"/>
                    <a:pt x="74" y="1081"/>
                    <a:pt x="78" y="1081"/>
                  </a:cubicBezTo>
                  <a:cubicBezTo>
                    <a:pt x="80" y="1081"/>
                    <a:pt x="80" y="1078"/>
                    <a:pt x="82" y="1078"/>
                  </a:cubicBezTo>
                  <a:cubicBezTo>
                    <a:pt x="82" y="1078"/>
                    <a:pt x="84" y="1081"/>
                    <a:pt x="86" y="1081"/>
                  </a:cubicBezTo>
                  <a:cubicBezTo>
                    <a:pt x="85" y="1081"/>
                    <a:pt x="87" y="1079"/>
                    <a:pt x="87" y="1079"/>
                  </a:cubicBezTo>
                  <a:cubicBezTo>
                    <a:pt x="91" y="1078"/>
                    <a:pt x="95" y="1080"/>
                    <a:pt x="98" y="1079"/>
                  </a:cubicBezTo>
                  <a:cubicBezTo>
                    <a:pt x="100" y="1079"/>
                    <a:pt x="100" y="1078"/>
                    <a:pt x="101" y="1078"/>
                  </a:cubicBezTo>
                  <a:cubicBezTo>
                    <a:pt x="103" y="1078"/>
                    <a:pt x="103" y="1080"/>
                    <a:pt x="106" y="1079"/>
                  </a:cubicBezTo>
                  <a:cubicBezTo>
                    <a:pt x="106" y="1079"/>
                    <a:pt x="107" y="1078"/>
                    <a:pt x="108" y="1078"/>
                  </a:cubicBezTo>
                  <a:cubicBezTo>
                    <a:pt x="109" y="1077"/>
                    <a:pt x="111" y="1078"/>
                    <a:pt x="112" y="1078"/>
                  </a:cubicBezTo>
                  <a:cubicBezTo>
                    <a:pt x="113" y="1078"/>
                    <a:pt x="114" y="1079"/>
                    <a:pt x="114" y="1079"/>
                  </a:cubicBezTo>
                  <a:cubicBezTo>
                    <a:pt x="116" y="1080"/>
                    <a:pt x="119" y="1076"/>
                    <a:pt x="120" y="1079"/>
                  </a:cubicBezTo>
                  <a:cubicBezTo>
                    <a:pt x="120" y="1081"/>
                    <a:pt x="119" y="1083"/>
                    <a:pt x="117" y="1084"/>
                  </a:cubicBezTo>
                  <a:cubicBezTo>
                    <a:pt x="108" y="1083"/>
                    <a:pt x="97" y="1086"/>
                    <a:pt x="92" y="1084"/>
                  </a:cubicBezTo>
                  <a:cubicBezTo>
                    <a:pt x="90" y="1088"/>
                    <a:pt x="84" y="1087"/>
                    <a:pt x="80" y="1089"/>
                  </a:cubicBezTo>
                  <a:cubicBezTo>
                    <a:pt x="77" y="1089"/>
                    <a:pt x="76" y="1091"/>
                    <a:pt x="80" y="1090"/>
                  </a:cubicBezTo>
                  <a:cubicBezTo>
                    <a:pt x="84" y="1092"/>
                    <a:pt x="84" y="1088"/>
                    <a:pt x="88" y="1089"/>
                  </a:cubicBezTo>
                  <a:cubicBezTo>
                    <a:pt x="88" y="1092"/>
                    <a:pt x="93" y="1090"/>
                    <a:pt x="93" y="1094"/>
                  </a:cubicBezTo>
                  <a:cubicBezTo>
                    <a:pt x="87" y="1093"/>
                    <a:pt x="81" y="1094"/>
                    <a:pt x="79" y="1097"/>
                  </a:cubicBezTo>
                  <a:cubicBezTo>
                    <a:pt x="83" y="1097"/>
                    <a:pt x="90" y="1096"/>
                    <a:pt x="93" y="1098"/>
                  </a:cubicBezTo>
                  <a:cubicBezTo>
                    <a:pt x="93" y="1096"/>
                    <a:pt x="95" y="1098"/>
                    <a:pt x="96" y="1097"/>
                  </a:cubicBezTo>
                  <a:cubicBezTo>
                    <a:pt x="97" y="1096"/>
                    <a:pt x="98" y="1095"/>
                    <a:pt x="99" y="1094"/>
                  </a:cubicBezTo>
                  <a:cubicBezTo>
                    <a:pt x="100" y="1097"/>
                    <a:pt x="103" y="1099"/>
                    <a:pt x="104" y="1102"/>
                  </a:cubicBezTo>
                  <a:cubicBezTo>
                    <a:pt x="104" y="1101"/>
                    <a:pt x="102" y="1102"/>
                    <a:pt x="103" y="1103"/>
                  </a:cubicBezTo>
                  <a:cubicBezTo>
                    <a:pt x="103" y="1106"/>
                    <a:pt x="105" y="1102"/>
                    <a:pt x="106" y="1105"/>
                  </a:cubicBezTo>
                  <a:cubicBezTo>
                    <a:pt x="105" y="1106"/>
                    <a:pt x="104" y="1108"/>
                    <a:pt x="103" y="1108"/>
                  </a:cubicBezTo>
                  <a:cubicBezTo>
                    <a:pt x="97" y="1109"/>
                    <a:pt x="99" y="1105"/>
                    <a:pt x="96" y="1108"/>
                  </a:cubicBezTo>
                  <a:cubicBezTo>
                    <a:pt x="94" y="1111"/>
                    <a:pt x="80" y="1106"/>
                    <a:pt x="81" y="1105"/>
                  </a:cubicBezTo>
                  <a:cubicBezTo>
                    <a:pt x="81" y="1103"/>
                    <a:pt x="87" y="1105"/>
                    <a:pt x="87" y="1102"/>
                  </a:cubicBezTo>
                  <a:cubicBezTo>
                    <a:pt x="84" y="1102"/>
                    <a:pt x="81" y="1102"/>
                    <a:pt x="79" y="1102"/>
                  </a:cubicBezTo>
                  <a:cubicBezTo>
                    <a:pt x="79" y="1105"/>
                    <a:pt x="79" y="1108"/>
                    <a:pt x="76" y="1108"/>
                  </a:cubicBezTo>
                  <a:cubicBezTo>
                    <a:pt x="76" y="1112"/>
                    <a:pt x="79" y="1113"/>
                    <a:pt x="80" y="1116"/>
                  </a:cubicBezTo>
                  <a:cubicBezTo>
                    <a:pt x="77" y="1116"/>
                    <a:pt x="76" y="1118"/>
                    <a:pt x="73" y="1117"/>
                  </a:cubicBezTo>
                  <a:cubicBezTo>
                    <a:pt x="73" y="1113"/>
                    <a:pt x="71" y="1114"/>
                    <a:pt x="73" y="1111"/>
                  </a:cubicBezTo>
                  <a:cubicBezTo>
                    <a:pt x="68" y="1110"/>
                    <a:pt x="67" y="1113"/>
                    <a:pt x="64" y="1114"/>
                  </a:cubicBezTo>
                  <a:cubicBezTo>
                    <a:pt x="62" y="1115"/>
                    <a:pt x="59" y="1114"/>
                    <a:pt x="59" y="1116"/>
                  </a:cubicBezTo>
                  <a:cubicBezTo>
                    <a:pt x="62" y="1116"/>
                    <a:pt x="64" y="1116"/>
                    <a:pt x="65" y="1117"/>
                  </a:cubicBezTo>
                  <a:cubicBezTo>
                    <a:pt x="66" y="1116"/>
                    <a:pt x="66" y="1114"/>
                    <a:pt x="68" y="1114"/>
                  </a:cubicBezTo>
                  <a:cubicBezTo>
                    <a:pt x="69" y="1117"/>
                    <a:pt x="64" y="1116"/>
                    <a:pt x="66" y="1121"/>
                  </a:cubicBezTo>
                  <a:cubicBezTo>
                    <a:pt x="69" y="1120"/>
                    <a:pt x="72" y="1121"/>
                    <a:pt x="72" y="1124"/>
                  </a:cubicBezTo>
                  <a:cubicBezTo>
                    <a:pt x="70" y="1124"/>
                    <a:pt x="70" y="1121"/>
                    <a:pt x="69" y="1124"/>
                  </a:cubicBezTo>
                  <a:cubicBezTo>
                    <a:pt x="71" y="1124"/>
                    <a:pt x="71" y="1126"/>
                    <a:pt x="74" y="1125"/>
                  </a:cubicBezTo>
                  <a:cubicBezTo>
                    <a:pt x="74" y="1124"/>
                    <a:pt x="76" y="1123"/>
                    <a:pt x="77" y="1125"/>
                  </a:cubicBezTo>
                  <a:cubicBezTo>
                    <a:pt x="75" y="1129"/>
                    <a:pt x="67" y="1127"/>
                    <a:pt x="68" y="1133"/>
                  </a:cubicBezTo>
                  <a:cubicBezTo>
                    <a:pt x="80" y="1136"/>
                    <a:pt x="99" y="1138"/>
                    <a:pt x="112" y="1135"/>
                  </a:cubicBezTo>
                  <a:cubicBezTo>
                    <a:pt x="112" y="1137"/>
                    <a:pt x="116" y="1136"/>
                    <a:pt x="115" y="1140"/>
                  </a:cubicBezTo>
                  <a:cubicBezTo>
                    <a:pt x="109" y="1139"/>
                    <a:pt x="105" y="1141"/>
                    <a:pt x="103" y="1144"/>
                  </a:cubicBezTo>
                  <a:cubicBezTo>
                    <a:pt x="96" y="1144"/>
                    <a:pt x="89" y="1144"/>
                    <a:pt x="83" y="1144"/>
                  </a:cubicBezTo>
                  <a:cubicBezTo>
                    <a:pt x="80" y="1145"/>
                    <a:pt x="82" y="1148"/>
                    <a:pt x="78" y="1148"/>
                  </a:cubicBezTo>
                  <a:cubicBezTo>
                    <a:pt x="78" y="1145"/>
                    <a:pt x="77" y="1145"/>
                    <a:pt x="75" y="1144"/>
                  </a:cubicBezTo>
                  <a:cubicBezTo>
                    <a:pt x="69" y="1143"/>
                    <a:pt x="58" y="1145"/>
                    <a:pt x="51" y="1144"/>
                  </a:cubicBezTo>
                  <a:cubicBezTo>
                    <a:pt x="49" y="1151"/>
                    <a:pt x="58" y="1145"/>
                    <a:pt x="58" y="1149"/>
                  </a:cubicBezTo>
                  <a:cubicBezTo>
                    <a:pt x="54" y="1152"/>
                    <a:pt x="52" y="1147"/>
                    <a:pt x="52" y="1152"/>
                  </a:cubicBezTo>
                  <a:cubicBezTo>
                    <a:pt x="56" y="1151"/>
                    <a:pt x="58" y="1155"/>
                    <a:pt x="63" y="1156"/>
                  </a:cubicBezTo>
                  <a:cubicBezTo>
                    <a:pt x="67" y="1156"/>
                    <a:pt x="71" y="1155"/>
                    <a:pt x="75" y="1156"/>
                  </a:cubicBezTo>
                  <a:cubicBezTo>
                    <a:pt x="79" y="1156"/>
                    <a:pt x="86" y="1153"/>
                    <a:pt x="87" y="1159"/>
                  </a:cubicBezTo>
                  <a:cubicBezTo>
                    <a:pt x="82" y="1159"/>
                    <a:pt x="73" y="1157"/>
                    <a:pt x="73" y="1162"/>
                  </a:cubicBezTo>
                  <a:cubicBezTo>
                    <a:pt x="74" y="1162"/>
                    <a:pt x="76" y="1162"/>
                    <a:pt x="76" y="1163"/>
                  </a:cubicBezTo>
                  <a:cubicBezTo>
                    <a:pt x="71" y="1163"/>
                    <a:pt x="66" y="1163"/>
                    <a:pt x="62" y="1163"/>
                  </a:cubicBezTo>
                  <a:cubicBezTo>
                    <a:pt x="62" y="1161"/>
                    <a:pt x="61" y="1160"/>
                    <a:pt x="60" y="1159"/>
                  </a:cubicBezTo>
                  <a:cubicBezTo>
                    <a:pt x="54" y="1157"/>
                    <a:pt x="53" y="1162"/>
                    <a:pt x="50" y="1159"/>
                  </a:cubicBezTo>
                  <a:cubicBezTo>
                    <a:pt x="50" y="1167"/>
                    <a:pt x="55" y="1160"/>
                    <a:pt x="57" y="1163"/>
                  </a:cubicBezTo>
                  <a:cubicBezTo>
                    <a:pt x="57" y="1165"/>
                    <a:pt x="58" y="1165"/>
                    <a:pt x="59" y="1167"/>
                  </a:cubicBezTo>
                  <a:cubicBezTo>
                    <a:pt x="56" y="1167"/>
                    <a:pt x="54" y="1171"/>
                    <a:pt x="59" y="1170"/>
                  </a:cubicBezTo>
                  <a:cubicBezTo>
                    <a:pt x="61" y="1170"/>
                    <a:pt x="60" y="1166"/>
                    <a:pt x="63" y="1167"/>
                  </a:cubicBezTo>
                  <a:cubicBezTo>
                    <a:pt x="63" y="1170"/>
                    <a:pt x="60" y="1171"/>
                    <a:pt x="61" y="1175"/>
                  </a:cubicBezTo>
                  <a:cubicBezTo>
                    <a:pt x="66" y="1175"/>
                    <a:pt x="62" y="1179"/>
                    <a:pt x="63" y="1179"/>
                  </a:cubicBezTo>
                  <a:cubicBezTo>
                    <a:pt x="63" y="1180"/>
                    <a:pt x="66" y="1179"/>
                    <a:pt x="66" y="1181"/>
                  </a:cubicBezTo>
                  <a:cubicBezTo>
                    <a:pt x="61" y="1181"/>
                    <a:pt x="55" y="1180"/>
                    <a:pt x="55" y="1184"/>
                  </a:cubicBezTo>
                  <a:cubicBezTo>
                    <a:pt x="61" y="1185"/>
                    <a:pt x="62" y="1181"/>
                    <a:pt x="67" y="1182"/>
                  </a:cubicBezTo>
                  <a:cubicBezTo>
                    <a:pt x="67" y="1187"/>
                    <a:pt x="75" y="1187"/>
                    <a:pt x="79" y="1187"/>
                  </a:cubicBezTo>
                  <a:cubicBezTo>
                    <a:pt x="86" y="1188"/>
                    <a:pt x="89" y="1188"/>
                    <a:pt x="93" y="1189"/>
                  </a:cubicBezTo>
                  <a:cubicBezTo>
                    <a:pt x="95" y="1189"/>
                    <a:pt x="97" y="1188"/>
                    <a:pt x="98" y="1190"/>
                  </a:cubicBezTo>
                  <a:cubicBezTo>
                    <a:pt x="92" y="1195"/>
                    <a:pt x="81" y="1190"/>
                    <a:pt x="77" y="1190"/>
                  </a:cubicBezTo>
                  <a:cubicBezTo>
                    <a:pt x="75" y="1191"/>
                    <a:pt x="75" y="1192"/>
                    <a:pt x="73" y="1192"/>
                  </a:cubicBezTo>
                  <a:cubicBezTo>
                    <a:pt x="68" y="1193"/>
                    <a:pt x="65" y="1193"/>
                    <a:pt x="63" y="1194"/>
                  </a:cubicBezTo>
                  <a:cubicBezTo>
                    <a:pt x="63" y="1194"/>
                    <a:pt x="61" y="1193"/>
                    <a:pt x="60" y="1194"/>
                  </a:cubicBezTo>
                  <a:cubicBezTo>
                    <a:pt x="59" y="1194"/>
                    <a:pt x="61" y="1197"/>
                    <a:pt x="59" y="1197"/>
                  </a:cubicBezTo>
                  <a:cubicBezTo>
                    <a:pt x="54" y="1197"/>
                    <a:pt x="54" y="1201"/>
                    <a:pt x="50" y="1201"/>
                  </a:cubicBezTo>
                  <a:cubicBezTo>
                    <a:pt x="50" y="1205"/>
                    <a:pt x="53" y="1208"/>
                    <a:pt x="50" y="1211"/>
                  </a:cubicBezTo>
                  <a:cubicBezTo>
                    <a:pt x="58" y="1211"/>
                    <a:pt x="66" y="1215"/>
                    <a:pt x="74" y="1214"/>
                  </a:cubicBezTo>
                  <a:cubicBezTo>
                    <a:pt x="76" y="1214"/>
                    <a:pt x="76" y="1213"/>
                    <a:pt x="79" y="1213"/>
                  </a:cubicBezTo>
                  <a:cubicBezTo>
                    <a:pt x="81" y="1212"/>
                    <a:pt x="84" y="1212"/>
                    <a:pt x="86" y="1213"/>
                  </a:cubicBezTo>
                  <a:cubicBezTo>
                    <a:pt x="89" y="1213"/>
                    <a:pt x="88" y="1215"/>
                    <a:pt x="90" y="1216"/>
                  </a:cubicBezTo>
                  <a:cubicBezTo>
                    <a:pt x="93" y="1217"/>
                    <a:pt x="97" y="1213"/>
                    <a:pt x="98" y="1217"/>
                  </a:cubicBezTo>
                  <a:cubicBezTo>
                    <a:pt x="98" y="1220"/>
                    <a:pt x="94" y="1219"/>
                    <a:pt x="95" y="1222"/>
                  </a:cubicBezTo>
                  <a:cubicBezTo>
                    <a:pt x="98" y="1222"/>
                    <a:pt x="101" y="1220"/>
                    <a:pt x="104" y="1219"/>
                  </a:cubicBezTo>
                  <a:cubicBezTo>
                    <a:pt x="113" y="1224"/>
                    <a:pt x="122" y="1217"/>
                    <a:pt x="131" y="1219"/>
                  </a:cubicBezTo>
                  <a:cubicBezTo>
                    <a:pt x="134" y="1220"/>
                    <a:pt x="133" y="1222"/>
                    <a:pt x="137" y="1222"/>
                  </a:cubicBezTo>
                  <a:cubicBezTo>
                    <a:pt x="143" y="1223"/>
                    <a:pt x="148" y="1223"/>
                    <a:pt x="151" y="1224"/>
                  </a:cubicBezTo>
                  <a:cubicBezTo>
                    <a:pt x="154" y="1224"/>
                    <a:pt x="156" y="1223"/>
                    <a:pt x="158" y="1225"/>
                  </a:cubicBezTo>
                  <a:cubicBezTo>
                    <a:pt x="158" y="1226"/>
                    <a:pt x="162" y="1225"/>
                    <a:pt x="162" y="1225"/>
                  </a:cubicBezTo>
                  <a:cubicBezTo>
                    <a:pt x="164" y="1225"/>
                    <a:pt x="164" y="1227"/>
                    <a:pt x="164" y="1227"/>
                  </a:cubicBezTo>
                  <a:cubicBezTo>
                    <a:pt x="166" y="1227"/>
                    <a:pt x="169" y="1226"/>
                    <a:pt x="172" y="1227"/>
                  </a:cubicBezTo>
                  <a:cubicBezTo>
                    <a:pt x="174" y="1228"/>
                    <a:pt x="177" y="1230"/>
                    <a:pt x="180" y="1230"/>
                  </a:cubicBezTo>
                  <a:cubicBezTo>
                    <a:pt x="180" y="1229"/>
                    <a:pt x="181" y="1228"/>
                    <a:pt x="183" y="1228"/>
                  </a:cubicBezTo>
                  <a:cubicBezTo>
                    <a:pt x="184" y="1222"/>
                    <a:pt x="175" y="1231"/>
                    <a:pt x="175" y="1224"/>
                  </a:cubicBezTo>
                  <a:cubicBezTo>
                    <a:pt x="181" y="1220"/>
                    <a:pt x="192" y="1223"/>
                    <a:pt x="195" y="1224"/>
                  </a:cubicBezTo>
                  <a:cubicBezTo>
                    <a:pt x="200" y="1225"/>
                    <a:pt x="206" y="1224"/>
                    <a:pt x="208" y="1227"/>
                  </a:cubicBezTo>
                  <a:cubicBezTo>
                    <a:pt x="208" y="1227"/>
                    <a:pt x="212" y="1227"/>
                    <a:pt x="213" y="1227"/>
                  </a:cubicBezTo>
                  <a:cubicBezTo>
                    <a:pt x="214" y="1227"/>
                    <a:pt x="214" y="1228"/>
                    <a:pt x="214" y="1228"/>
                  </a:cubicBezTo>
                  <a:cubicBezTo>
                    <a:pt x="220" y="1230"/>
                    <a:pt x="225" y="1229"/>
                    <a:pt x="230" y="1230"/>
                  </a:cubicBezTo>
                  <a:cubicBezTo>
                    <a:pt x="233" y="1230"/>
                    <a:pt x="238" y="1233"/>
                    <a:pt x="239" y="1233"/>
                  </a:cubicBezTo>
                  <a:cubicBezTo>
                    <a:pt x="243" y="1234"/>
                    <a:pt x="242" y="1235"/>
                    <a:pt x="244" y="1236"/>
                  </a:cubicBezTo>
                  <a:cubicBezTo>
                    <a:pt x="246" y="1237"/>
                    <a:pt x="248" y="1237"/>
                    <a:pt x="249" y="1238"/>
                  </a:cubicBezTo>
                  <a:cubicBezTo>
                    <a:pt x="250" y="1239"/>
                    <a:pt x="251" y="1240"/>
                    <a:pt x="252" y="1241"/>
                  </a:cubicBezTo>
                  <a:cubicBezTo>
                    <a:pt x="254" y="1242"/>
                    <a:pt x="255" y="1242"/>
                    <a:pt x="256" y="1244"/>
                  </a:cubicBezTo>
                  <a:cubicBezTo>
                    <a:pt x="254" y="1244"/>
                    <a:pt x="254" y="1246"/>
                    <a:pt x="257" y="1246"/>
                  </a:cubicBezTo>
                  <a:cubicBezTo>
                    <a:pt x="260" y="1246"/>
                    <a:pt x="256" y="1243"/>
                    <a:pt x="259" y="1243"/>
                  </a:cubicBezTo>
                  <a:cubicBezTo>
                    <a:pt x="261" y="1242"/>
                    <a:pt x="262" y="1240"/>
                    <a:pt x="265" y="1241"/>
                  </a:cubicBezTo>
                  <a:cubicBezTo>
                    <a:pt x="261" y="1246"/>
                    <a:pt x="267" y="1243"/>
                    <a:pt x="270" y="1244"/>
                  </a:cubicBezTo>
                  <a:cubicBezTo>
                    <a:pt x="272" y="1245"/>
                    <a:pt x="272" y="1250"/>
                    <a:pt x="273" y="1251"/>
                  </a:cubicBezTo>
                  <a:cubicBezTo>
                    <a:pt x="274" y="1252"/>
                    <a:pt x="278" y="1250"/>
                    <a:pt x="278" y="1252"/>
                  </a:cubicBezTo>
                  <a:cubicBezTo>
                    <a:pt x="271" y="1252"/>
                    <a:pt x="277" y="1259"/>
                    <a:pt x="277" y="1262"/>
                  </a:cubicBezTo>
                  <a:cubicBezTo>
                    <a:pt x="272" y="1258"/>
                    <a:pt x="276" y="1264"/>
                    <a:pt x="271" y="1263"/>
                  </a:cubicBezTo>
                  <a:cubicBezTo>
                    <a:pt x="272" y="1258"/>
                    <a:pt x="272" y="1260"/>
                    <a:pt x="269" y="1257"/>
                  </a:cubicBezTo>
                  <a:cubicBezTo>
                    <a:pt x="271" y="1257"/>
                    <a:pt x="274" y="1253"/>
                    <a:pt x="269" y="1254"/>
                  </a:cubicBezTo>
                  <a:cubicBezTo>
                    <a:pt x="264" y="1253"/>
                    <a:pt x="270" y="1261"/>
                    <a:pt x="266" y="1260"/>
                  </a:cubicBezTo>
                  <a:cubicBezTo>
                    <a:pt x="265" y="1257"/>
                    <a:pt x="261" y="1259"/>
                    <a:pt x="258" y="1259"/>
                  </a:cubicBezTo>
                  <a:cubicBezTo>
                    <a:pt x="256" y="1258"/>
                    <a:pt x="255" y="1257"/>
                    <a:pt x="251" y="1257"/>
                  </a:cubicBezTo>
                  <a:cubicBezTo>
                    <a:pt x="249" y="1257"/>
                    <a:pt x="246" y="1258"/>
                    <a:pt x="247" y="1262"/>
                  </a:cubicBezTo>
                  <a:cubicBezTo>
                    <a:pt x="249" y="1267"/>
                    <a:pt x="259" y="1267"/>
                    <a:pt x="260" y="1263"/>
                  </a:cubicBezTo>
                  <a:cubicBezTo>
                    <a:pt x="260" y="1263"/>
                    <a:pt x="256" y="1263"/>
                    <a:pt x="256" y="1262"/>
                  </a:cubicBezTo>
                  <a:cubicBezTo>
                    <a:pt x="260" y="1263"/>
                    <a:pt x="264" y="1257"/>
                    <a:pt x="266" y="1262"/>
                  </a:cubicBezTo>
                  <a:cubicBezTo>
                    <a:pt x="267" y="1264"/>
                    <a:pt x="261" y="1263"/>
                    <a:pt x="261" y="1265"/>
                  </a:cubicBezTo>
                  <a:cubicBezTo>
                    <a:pt x="261" y="1265"/>
                    <a:pt x="267" y="1265"/>
                    <a:pt x="267" y="1265"/>
                  </a:cubicBezTo>
                  <a:cubicBezTo>
                    <a:pt x="269" y="1266"/>
                    <a:pt x="269" y="1269"/>
                    <a:pt x="271" y="1270"/>
                  </a:cubicBezTo>
                  <a:cubicBezTo>
                    <a:pt x="271" y="1268"/>
                    <a:pt x="273" y="1266"/>
                    <a:pt x="275" y="1267"/>
                  </a:cubicBezTo>
                  <a:cubicBezTo>
                    <a:pt x="277" y="1270"/>
                    <a:pt x="275" y="1271"/>
                    <a:pt x="280" y="1273"/>
                  </a:cubicBezTo>
                  <a:cubicBezTo>
                    <a:pt x="282" y="1271"/>
                    <a:pt x="281" y="1266"/>
                    <a:pt x="286" y="1267"/>
                  </a:cubicBezTo>
                  <a:cubicBezTo>
                    <a:pt x="286" y="1268"/>
                    <a:pt x="288" y="1271"/>
                    <a:pt x="288" y="1268"/>
                  </a:cubicBezTo>
                  <a:cubicBezTo>
                    <a:pt x="288" y="1266"/>
                    <a:pt x="294" y="1265"/>
                    <a:pt x="296" y="1265"/>
                  </a:cubicBezTo>
                  <a:cubicBezTo>
                    <a:pt x="299" y="1264"/>
                    <a:pt x="299" y="1267"/>
                    <a:pt x="302" y="1267"/>
                  </a:cubicBezTo>
                  <a:cubicBezTo>
                    <a:pt x="304" y="1266"/>
                    <a:pt x="304" y="1265"/>
                    <a:pt x="307" y="1265"/>
                  </a:cubicBezTo>
                  <a:cubicBezTo>
                    <a:pt x="310" y="1265"/>
                    <a:pt x="313" y="1268"/>
                    <a:pt x="316" y="1268"/>
                  </a:cubicBezTo>
                  <a:cubicBezTo>
                    <a:pt x="322" y="1269"/>
                    <a:pt x="320" y="1266"/>
                    <a:pt x="322" y="1268"/>
                  </a:cubicBezTo>
                  <a:cubicBezTo>
                    <a:pt x="323" y="1268"/>
                    <a:pt x="325" y="1268"/>
                    <a:pt x="325" y="1268"/>
                  </a:cubicBezTo>
                  <a:cubicBezTo>
                    <a:pt x="331" y="1269"/>
                    <a:pt x="335" y="1268"/>
                    <a:pt x="337" y="1271"/>
                  </a:cubicBezTo>
                  <a:cubicBezTo>
                    <a:pt x="333" y="1271"/>
                    <a:pt x="332" y="1274"/>
                    <a:pt x="329" y="1273"/>
                  </a:cubicBezTo>
                  <a:cubicBezTo>
                    <a:pt x="328" y="1273"/>
                    <a:pt x="326" y="1271"/>
                    <a:pt x="327" y="1271"/>
                  </a:cubicBezTo>
                  <a:cubicBezTo>
                    <a:pt x="322" y="1271"/>
                    <a:pt x="323" y="1274"/>
                    <a:pt x="321" y="1271"/>
                  </a:cubicBezTo>
                  <a:cubicBezTo>
                    <a:pt x="320" y="1270"/>
                    <a:pt x="308" y="1272"/>
                    <a:pt x="305" y="1271"/>
                  </a:cubicBezTo>
                  <a:cubicBezTo>
                    <a:pt x="303" y="1271"/>
                    <a:pt x="301" y="1269"/>
                    <a:pt x="299" y="1270"/>
                  </a:cubicBezTo>
                  <a:cubicBezTo>
                    <a:pt x="298" y="1270"/>
                    <a:pt x="299" y="1275"/>
                    <a:pt x="296" y="1273"/>
                  </a:cubicBezTo>
                  <a:cubicBezTo>
                    <a:pt x="295" y="1272"/>
                    <a:pt x="291" y="1266"/>
                    <a:pt x="290" y="1271"/>
                  </a:cubicBezTo>
                  <a:cubicBezTo>
                    <a:pt x="293" y="1272"/>
                    <a:pt x="289" y="1272"/>
                    <a:pt x="288" y="1273"/>
                  </a:cubicBezTo>
                  <a:cubicBezTo>
                    <a:pt x="287" y="1274"/>
                    <a:pt x="289" y="1278"/>
                    <a:pt x="287" y="1278"/>
                  </a:cubicBezTo>
                  <a:cubicBezTo>
                    <a:pt x="281" y="1275"/>
                    <a:pt x="280" y="1278"/>
                    <a:pt x="274" y="1279"/>
                  </a:cubicBezTo>
                  <a:cubicBezTo>
                    <a:pt x="274" y="1278"/>
                    <a:pt x="273" y="1277"/>
                    <a:pt x="273" y="1276"/>
                  </a:cubicBezTo>
                  <a:cubicBezTo>
                    <a:pt x="274" y="1276"/>
                    <a:pt x="276" y="1276"/>
                    <a:pt x="276" y="1274"/>
                  </a:cubicBezTo>
                  <a:cubicBezTo>
                    <a:pt x="269" y="1273"/>
                    <a:pt x="272" y="1281"/>
                    <a:pt x="267" y="1281"/>
                  </a:cubicBezTo>
                  <a:cubicBezTo>
                    <a:pt x="262" y="1279"/>
                    <a:pt x="257" y="1279"/>
                    <a:pt x="252" y="1278"/>
                  </a:cubicBezTo>
                  <a:cubicBezTo>
                    <a:pt x="252" y="1279"/>
                    <a:pt x="253" y="1280"/>
                    <a:pt x="253" y="1281"/>
                  </a:cubicBezTo>
                  <a:cubicBezTo>
                    <a:pt x="252" y="1283"/>
                    <a:pt x="250" y="1281"/>
                    <a:pt x="250" y="1282"/>
                  </a:cubicBezTo>
                  <a:cubicBezTo>
                    <a:pt x="249" y="1284"/>
                    <a:pt x="251" y="1288"/>
                    <a:pt x="248" y="1289"/>
                  </a:cubicBezTo>
                  <a:cubicBezTo>
                    <a:pt x="248" y="1287"/>
                    <a:pt x="247" y="1285"/>
                    <a:pt x="246" y="1284"/>
                  </a:cubicBezTo>
                  <a:cubicBezTo>
                    <a:pt x="246" y="1281"/>
                    <a:pt x="250" y="1283"/>
                    <a:pt x="249" y="1279"/>
                  </a:cubicBezTo>
                  <a:cubicBezTo>
                    <a:pt x="245" y="1279"/>
                    <a:pt x="240" y="1279"/>
                    <a:pt x="238" y="1281"/>
                  </a:cubicBezTo>
                  <a:cubicBezTo>
                    <a:pt x="236" y="1276"/>
                    <a:pt x="226" y="1278"/>
                    <a:pt x="220" y="1278"/>
                  </a:cubicBezTo>
                  <a:cubicBezTo>
                    <a:pt x="218" y="1278"/>
                    <a:pt x="218" y="1280"/>
                    <a:pt x="217" y="1281"/>
                  </a:cubicBezTo>
                  <a:cubicBezTo>
                    <a:pt x="212" y="1279"/>
                    <a:pt x="210" y="1276"/>
                    <a:pt x="205" y="1274"/>
                  </a:cubicBezTo>
                  <a:cubicBezTo>
                    <a:pt x="204" y="1278"/>
                    <a:pt x="196" y="1275"/>
                    <a:pt x="191" y="1276"/>
                  </a:cubicBezTo>
                  <a:cubicBezTo>
                    <a:pt x="194" y="1281"/>
                    <a:pt x="192" y="1281"/>
                    <a:pt x="187" y="1282"/>
                  </a:cubicBezTo>
                  <a:cubicBezTo>
                    <a:pt x="187" y="1277"/>
                    <a:pt x="185" y="1276"/>
                    <a:pt x="182" y="1274"/>
                  </a:cubicBezTo>
                  <a:cubicBezTo>
                    <a:pt x="181" y="1277"/>
                    <a:pt x="177" y="1275"/>
                    <a:pt x="176" y="1274"/>
                  </a:cubicBezTo>
                  <a:cubicBezTo>
                    <a:pt x="173" y="1274"/>
                    <a:pt x="170" y="1275"/>
                    <a:pt x="168" y="1274"/>
                  </a:cubicBezTo>
                  <a:cubicBezTo>
                    <a:pt x="166" y="1274"/>
                    <a:pt x="166" y="1273"/>
                    <a:pt x="165" y="1273"/>
                  </a:cubicBezTo>
                  <a:cubicBezTo>
                    <a:pt x="163" y="1273"/>
                    <a:pt x="163" y="1271"/>
                    <a:pt x="163" y="1271"/>
                  </a:cubicBezTo>
                  <a:cubicBezTo>
                    <a:pt x="161" y="1271"/>
                    <a:pt x="157" y="1272"/>
                    <a:pt x="154" y="1271"/>
                  </a:cubicBezTo>
                  <a:cubicBezTo>
                    <a:pt x="151" y="1271"/>
                    <a:pt x="151" y="1269"/>
                    <a:pt x="147" y="1270"/>
                  </a:cubicBezTo>
                  <a:cubicBezTo>
                    <a:pt x="146" y="1270"/>
                    <a:pt x="146" y="1271"/>
                    <a:pt x="144" y="1271"/>
                  </a:cubicBezTo>
                  <a:cubicBezTo>
                    <a:pt x="139" y="1272"/>
                    <a:pt x="137" y="1270"/>
                    <a:pt x="133" y="1270"/>
                  </a:cubicBezTo>
                  <a:cubicBezTo>
                    <a:pt x="126" y="1269"/>
                    <a:pt x="119" y="1270"/>
                    <a:pt x="111" y="1270"/>
                  </a:cubicBezTo>
                  <a:cubicBezTo>
                    <a:pt x="110" y="1271"/>
                    <a:pt x="111" y="1276"/>
                    <a:pt x="107" y="1274"/>
                  </a:cubicBezTo>
                  <a:cubicBezTo>
                    <a:pt x="105" y="1272"/>
                    <a:pt x="103" y="1270"/>
                    <a:pt x="99" y="1271"/>
                  </a:cubicBezTo>
                  <a:cubicBezTo>
                    <a:pt x="98" y="1271"/>
                    <a:pt x="97" y="1273"/>
                    <a:pt x="97" y="1273"/>
                  </a:cubicBezTo>
                  <a:cubicBezTo>
                    <a:pt x="96" y="1273"/>
                    <a:pt x="94" y="1270"/>
                    <a:pt x="93" y="1273"/>
                  </a:cubicBezTo>
                  <a:cubicBezTo>
                    <a:pt x="98" y="1274"/>
                    <a:pt x="95" y="1279"/>
                    <a:pt x="95" y="1282"/>
                  </a:cubicBezTo>
                  <a:cubicBezTo>
                    <a:pt x="98" y="1281"/>
                    <a:pt x="101" y="1285"/>
                    <a:pt x="104" y="1286"/>
                  </a:cubicBezTo>
                  <a:cubicBezTo>
                    <a:pt x="106" y="1286"/>
                    <a:pt x="107" y="1284"/>
                    <a:pt x="111" y="1284"/>
                  </a:cubicBezTo>
                  <a:cubicBezTo>
                    <a:pt x="111" y="1284"/>
                    <a:pt x="110" y="1285"/>
                    <a:pt x="111" y="1286"/>
                  </a:cubicBezTo>
                  <a:cubicBezTo>
                    <a:pt x="111" y="1286"/>
                    <a:pt x="113" y="1286"/>
                    <a:pt x="114" y="1286"/>
                  </a:cubicBezTo>
                  <a:cubicBezTo>
                    <a:pt x="116" y="1286"/>
                    <a:pt x="115" y="1289"/>
                    <a:pt x="114" y="1290"/>
                  </a:cubicBezTo>
                  <a:cubicBezTo>
                    <a:pt x="120" y="1292"/>
                    <a:pt x="115" y="1283"/>
                    <a:pt x="120" y="1284"/>
                  </a:cubicBezTo>
                  <a:cubicBezTo>
                    <a:pt x="123" y="1283"/>
                    <a:pt x="132" y="1280"/>
                    <a:pt x="136" y="1284"/>
                  </a:cubicBezTo>
                  <a:cubicBezTo>
                    <a:pt x="138" y="1290"/>
                    <a:pt x="131" y="1287"/>
                    <a:pt x="133" y="1292"/>
                  </a:cubicBezTo>
                  <a:cubicBezTo>
                    <a:pt x="138" y="1291"/>
                    <a:pt x="138" y="1295"/>
                    <a:pt x="144" y="1293"/>
                  </a:cubicBezTo>
                  <a:cubicBezTo>
                    <a:pt x="146" y="1292"/>
                    <a:pt x="148" y="1290"/>
                    <a:pt x="151" y="1289"/>
                  </a:cubicBezTo>
                  <a:cubicBezTo>
                    <a:pt x="158" y="1286"/>
                    <a:pt x="163" y="1288"/>
                    <a:pt x="166" y="1290"/>
                  </a:cubicBezTo>
                  <a:cubicBezTo>
                    <a:pt x="166" y="1291"/>
                    <a:pt x="168" y="1290"/>
                    <a:pt x="169" y="1290"/>
                  </a:cubicBezTo>
                  <a:cubicBezTo>
                    <a:pt x="176" y="1291"/>
                    <a:pt x="184" y="1287"/>
                    <a:pt x="189" y="1290"/>
                  </a:cubicBezTo>
                  <a:cubicBezTo>
                    <a:pt x="192" y="1289"/>
                    <a:pt x="188" y="1283"/>
                    <a:pt x="192" y="1282"/>
                  </a:cubicBezTo>
                  <a:cubicBezTo>
                    <a:pt x="195" y="1283"/>
                    <a:pt x="198" y="1282"/>
                    <a:pt x="200" y="1284"/>
                  </a:cubicBezTo>
                  <a:cubicBezTo>
                    <a:pt x="201" y="1285"/>
                    <a:pt x="200" y="1289"/>
                    <a:pt x="201" y="1290"/>
                  </a:cubicBezTo>
                  <a:cubicBezTo>
                    <a:pt x="202" y="1291"/>
                    <a:pt x="205" y="1290"/>
                    <a:pt x="205" y="1292"/>
                  </a:cubicBezTo>
                  <a:cubicBezTo>
                    <a:pt x="213" y="1293"/>
                    <a:pt x="218" y="1289"/>
                    <a:pt x="222" y="1293"/>
                  </a:cubicBezTo>
                  <a:cubicBezTo>
                    <a:pt x="224" y="1291"/>
                    <a:pt x="222" y="1286"/>
                    <a:pt x="226" y="1286"/>
                  </a:cubicBezTo>
                  <a:cubicBezTo>
                    <a:pt x="231" y="1287"/>
                    <a:pt x="234" y="1287"/>
                    <a:pt x="239" y="1286"/>
                  </a:cubicBezTo>
                  <a:cubicBezTo>
                    <a:pt x="239" y="1287"/>
                    <a:pt x="240" y="1287"/>
                    <a:pt x="240" y="1289"/>
                  </a:cubicBezTo>
                  <a:cubicBezTo>
                    <a:pt x="241" y="1292"/>
                    <a:pt x="238" y="1292"/>
                    <a:pt x="238" y="1293"/>
                  </a:cubicBezTo>
                  <a:cubicBezTo>
                    <a:pt x="243" y="1295"/>
                    <a:pt x="251" y="1297"/>
                    <a:pt x="256" y="1297"/>
                  </a:cubicBezTo>
                  <a:cubicBezTo>
                    <a:pt x="266" y="1296"/>
                    <a:pt x="255" y="1294"/>
                    <a:pt x="263" y="1293"/>
                  </a:cubicBezTo>
                  <a:cubicBezTo>
                    <a:pt x="265" y="1302"/>
                    <a:pt x="257" y="1298"/>
                    <a:pt x="256" y="1298"/>
                  </a:cubicBezTo>
                  <a:cubicBezTo>
                    <a:pt x="256" y="1298"/>
                    <a:pt x="257" y="1302"/>
                    <a:pt x="255" y="1301"/>
                  </a:cubicBezTo>
                  <a:cubicBezTo>
                    <a:pt x="253" y="1302"/>
                    <a:pt x="251" y="1301"/>
                    <a:pt x="250" y="1303"/>
                  </a:cubicBezTo>
                  <a:cubicBezTo>
                    <a:pt x="255" y="1303"/>
                    <a:pt x="259" y="1304"/>
                    <a:pt x="261" y="1301"/>
                  </a:cubicBezTo>
                  <a:cubicBezTo>
                    <a:pt x="261" y="1306"/>
                    <a:pt x="269" y="1303"/>
                    <a:pt x="269" y="1308"/>
                  </a:cubicBezTo>
                  <a:cubicBezTo>
                    <a:pt x="267" y="1308"/>
                    <a:pt x="262" y="1306"/>
                    <a:pt x="263" y="1311"/>
                  </a:cubicBezTo>
                  <a:cubicBezTo>
                    <a:pt x="270" y="1308"/>
                    <a:pt x="267" y="1314"/>
                    <a:pt x="267" y="1314"/>
                  </a:cubicBezTo>
                  <a:cubicBezTo>
                    <a:pt x="268" y="1315"/>
                    <a:pt x="271" y="1313"/>
                    <a:pt x="273" y="1314"/>
                  </a:cubicBezTo>
                  <a:cubicBezTo>
                    <a:pt x="272" y="1317"/>
                    <a:pt x="278" y="1320"/>
                    <a:pt x="278" y="1317"/>
                  </a:cubicBezTo>
                  <a:cubicBezTo>
                    <a:pt x="275" y="1318"/>
                    <a:pt x="275" y="1310"/>
                    <a:pt x="277" y="1311"/>
                  </a:cubicBezTo>
                  <a:cubicBezTo>
                    <a:pt x="279" y="1311"/>
                    <a:pt x="279" y="1313"/>
                    <a:pt x="281" y="1314"/>
                  </a:cubicBezTo>
                  <a:cubicBezTo>
                    <a:pt x="282" y="1315"/>
                    <a:pt x="284" y="1315"/>
                    <a:pt x="284" y="1317"/>
                  </a:cubicBezTo>
                  <a:cubicBezTo>
                    <a:pt x="289" y="1315"/>
                    <a:pt x="294" y="1316"/>
                    <a:pt x="299" y="1317"/>
                  </a:cubicBezTo>
                  <a:cubicBezTo>
                    <a:pt x="303" y="1317"/>
                    <a:pt x="304" y="1313"/>
                    <a:pt x="309" y="1313"/>
                  </a:cubicBezTo>
                  <a:cubicBezTo>
                    <a:pt x="308" y="1317"/>
                    <a:pt x="316" y="1311"/>
                    <a:pt x="315" y="1316"/>
                  </a:cubicBezTo>
                  <a:cubicBezTo>
                    <a:pt x="313" y="1316"/>
                    <a:pt x="313" y="1318"/>
                    <a:pt x="315" y="1319"/>
                  </a:cubicBezTo>
                  <a:cubicBezTo>
                    <a:pt x="315" y="1318"/>
                    <a:pt x="315" y="1316"/>
                    <a:pt x="317" y="1316"/>
                  </a:cubicBezTo>
                  <a:cubicBezTo>
                    <a:pt x="318" y="1316"/>
                    <a:pt x="319" y="1317"/>
                    <a:pt x="320" y="1317"/>
                  </a:cubicBezTo>
                  <a:cubicBezTo>
                    <a:pt x="326" y="1320"/>
                    <a:pt x="322" y="1316"/>
                    <a:pt x="327" y="1316"/>
                  </a:cubicBezTo>
                  <a:cubicBezTo>
                    <a:pt x="331" y="1316"/>
                    <a:pt x="330" y="1320"/>
                    <a:pt x="334" y="1319"/>
                  </a:cubicBezTo>
                  <a:cubicBezTo>
                    <a:pt x="336" y="1319"/>
                    <a:pt x="335" y="1316"/>
                    <a:pt x="337" y="1316"/>
                  </a:cubicBezTo>
                  <a:cubicBezTo>
                    <a:pt x="337" y="1319"/>
                    <a:pt x="338" y="1319"/>
                    <a:pt x="340" y="1317"/>
                  </a:cubicBezTo>
                  <a:cubicBezTo>
                    <a:pt x="343" y="1322"/>
                    <a:pt x="338" y="1324"/>
                    <a:pt x="345" y="1325"/>
                  </a:cubicBezTo>
                  <a:cubicBezTo>
                    <a:pt x="348" y="1324"/>
                    <a:pt x="347" y="1319"/>
                    <a:pt x="351" y="1319"/>
                  </a:cubicBezTo>
                  <a:cubicBezTo>
                    <a:pt x="354" y="1319"/>
                    <a:pt x="356" y="1319"/>
                    <a:pt x="359" y="1319"/>
                  </a:cubicBezTo>
                  <a:cubicBezTo>
                    <a:pt x="359" y="1321"/>
                    <a:pt x="359" y="1324"/>
                    <a:pt x="359" y="1327"/>
                  </a:cubicBezTo>
                  <a:cubicBezTo>
                    <a:pt x="358" y="1326"/>
                    <a:pt x="350" y="1323"/>
                    <a:pt x="350" y="1327"/>
                  </a:cubicBezTo>
                  <a:cubicBezTo>
                    <a:pt x="353" y="1328"/>
                    <a:pt x="358" y="1328"/>
                    <a:pt x="361" y="1330"/>
                  </a:cubicBezTo>
                  <a:cubicBezTo>
                    <a:pt x="360" y="1326"/>
                    <a:pt x="361" y="1324"/>
                    <a:pt x="364" y="1324"/>
                  </a:cubicBezTo>
                  <a:cubicBezTo>
                    <a:pt x="364" y="1326"/>
                    <a:pt x="368" y="1325"/>
                    <a:pt x="370" y="1325"/>
                  </a:cubicBezTo>
                  <a:cubicBezTo>
                    <a:pt x="376" y="1325"/>
                    <a:pt x="379" y="1327"/>
                    <a:pt x="383" y="1327"/>
                  </a:cubicBezTo>
                  <a:cubicBezTo>
                    <a:pt x="388" y="1327"/>
                    <a:pt x="388" y="1324"/>
                    <a:pt x="390" y="1327"/>
                  </a:cubicBezTo>
                  <a:cubicBezTo>
                    <a:pt x="391" y="1327"/>
                    <a:pt x="393" y="1327"/>
                    <a:pt x="393" y="1327"/>
                  </a:cubicBezTo>
                  <a:cubicBezTo>
                    <a:pt x="398" y="1327"/>
                    <a:pt x="400" y="1328"/>
                    <a:pt x="401" y="1328"/>
                  </a:cubicBezTo>
                  <a:cubicBezTo>
                    <a:pt x="406" y="1330"/>
                    <a:pt x="406" y="1329"/>
                    <a:pt x="409" y="1330"/>
                  </a:cubicBezTo>
                  <a:cubicBezTo>
                    <a:pt x="412" y="1330"/>
                    <a:pt x="411" y="1326"/>
                    <a:pt x="415" y="1327"/>
                  </a:cubicBezTo>
                  <a:cubicBezTo>
                    <a:pt x="420" y="1326"/>
                    <a:pt x="420" y="1330"/>
                    <a:pt x="425" y="1330"/>
                  </a:cubicBezTo>
                  <a:cubicBezTo>
                    <a:pt x="424" y="1326"/>
                    <a:pt x="426" y="1325"/>
                    <a:pt x="429" y="1325"/>
                  </a:cubicBezTo>
                  <a:cubicBezTo>
                    <a:pt x="431" y="1326"/>
                    <a:pt x="430" y="1331"/>
                    <a:pt x="433" y="1332"/>
                  </a:cubicBezTo>
                  <a:cubicBezTo>
                    <a:pt x="433" y="1329"/>
                    <a:pt x="432" y="1326"/>
                    <a:pt x="434" y="1325"/>
                  </a:cubicBezTo>
                  <a:cubicBezTo>
                    <a:pt x="439" y="1325"/>
                    <a:pt x="444" y="1324"/>
                    <a:pt x="443" y="1330"/>
                  </a:cubicBezTo>
                  <a:cubicBezTo>
                    <a:pt x="445" y="1330"/>
                    <a:pt x="446" y="1329"/>
                    <a:pt x="446" y="1328"/>
                  </a:cubicBezTo>
                  <a:cubicBezTo>
                    <a:pt x="447" y="1327"/>
                    <a:pt x="449" y="1330"/>
                    <a:pt x="448" y="1330"/>
                  </a:cubicBezTo>
                  <a:cubicBezTo>
                    <a:pt x="451" y="1330"/>
                    <a:pt x="452" y="1328"/>
                    <a:pt x="453" y="1330"/>
                  </a:cubicBezTo>
                  <a:cubicBezTo>
                    <a:pt x="454" y="1334"/>
                    <a:pt x="450" y="1333"/>
                    <a:pt x="450" y="1336"/>
                  </a:cubicBezTo>
                  <a:cubicBezTo>
                    <a:pt x="454" y="1336"/>
                    <a:pt x="461" y="1329"/>
                    <a:pt x="464" y="1336"/>
                  </a:cubicBezTo>
                  <a:cubicBezTo>
                    <a:pt x="461" y="1338"/>
                    <a:pt x="456" y="1339"/>
                    <a:pt x="452" y="1339"/>
                  </a:cubicBezTo>
                  <a:cubicBezTo>
                    <a:pt x="449" y="1340"/>
                    <a:pt x="449" y="1337"/>
                    <a:pt x="447" y="1339"/>
                  </a:cubicBezTo>
                  <a:cubicBezTo>
                    <a:pt x="444" y="1343"/>
                    <a:pt x="426" y="1334"/>
                    <a:pt x="428" y="1344"/>
                  </a:cubicBezTo>
                  <a:cubicBezTo>
                    <a:pt x="433" y="1343"/>
                    <a:pt x="435" y="1340"/>
                    <a:pt x="438" y="1346"/>
                  </a:cubicBezTo>
                  <a:cubicBezTo>
                    <a:pt x="436" y="1345"/>
                    <a:pt x="432" y="1342"/>
                    <a:pt x="433" y="1347"/>
                  </a:cubicBezTo>
                  <a:cubicBezTo>
                    <a:pt x="438" y="1347"/>
                    <a:pt x="441" y="1349"/>
                    <a:pt x="443" y="1352"/>
                  </a:cubicBezTo>
                  <a:cubicBezTo>
                    <a:pt x="435" y="1352"/>
                    <a:pt x="431" y="1355"/>
                    <a:pt x="422" y="1354"/>
                  </a:cubicBezTo>
                  <a:cubicBezTo>
                    <a:pt x="422" y="1356"/>
                    <a:pt x="425" y="1358"/>
                    <a:pt x="423" y="1358"/>
                  </a:cubicBezTo>
                  <a:cubicBezTo>
                    <a:pt x="421" y="1356"/>
                    <a:pt x="418" y="1359"/>
                    <a:pt x="415" y="1358"/>
                  </a:cubicBezTo>
                  <a:cubicBezTo>
                    <a:pt x="413" y="1358"/>
                    <a:pt x="412" y="1356"/>
                    <a:pt x="410" y="1355"/>
                  </a:cubicBezTo>
                  <a:cubicBezTo>
                    <a:pt x="409" y="1358"/>
                    <a:pt x="398" y="1360"/>
                    <a:pt x="404" y="1365"/>
                  </a:cubicBezTo>
                  <a:cubicBezTo>
                    <a:pt x="406" y="1362"/>
                    <a:pt x="405" y="1358"/>
                    <a:pt x="410" y="1358"/>
                  </a:cubicBezTo>
                  <a:cubicBezTo>
                    <a:pt x="414" y="1359"/>
                    <a:pt x="416" y="1361"/>
                    <a:pt x="418" y="1363"/>
                  </a:cubicBezTo>
                  <a:cubicBezTo>
                    <a:pt x="413" y="1365"/>
                    <a:pt x="413" y="1361"/>
                    <a:pt x="410" y="1360"/>
                  </a:cubicBezTo>
                  <a:cubicBezTo>
                    <a:pt x="409" y="1363"/>
                    <a:pt x="405" y="1363"/>
                    <a:pt x="404" y="1366"/>
                  </a:cubicBezTo>
                  <a:cubicBezTo>
                    <a:pt x="407" y="1367"/>
                    <a:pt x="409" y="1366"/>
                    <a:pt x="410" y="1365"/>
                  </a:cubicBezTo>
                  <a:cubicBezTo>
                    <a:pt x="405" y="1368"/>
                    <a:pt x="416" y="1373"/>
                    <a:pt x="411" y="1376"/>
                  </a:cubicBezTo>
                  <a:cubicBezTo>
                    <a:pt x="413" y="1372"/>
                    <a:pt x="405" y="1371"/>
                    <a:pt x="406" y="1374"/>
                  </a:cubicBezTo>
                  <a:cubicBezTo>
                    <a:pt x="410" y="1375"/>
                    <a:pt x="407" y="1381"/>
                    <a:pt x="406" y="1382"/>
                  </a:cubicBezTo>
                  <a:cubicBezTo>
                    <a:pt x="408" y="1383"/>
                    <a:pt x="410" y="1382"/>
                    <a:pt x="410" y="1384"/>
                  </a:cubicBezTo>
                  <a:cubicBezTo>
                    <a:pt x="405" y="1384"/>
                    <a:pt x="402" y="1384"/>
                    <a:pt x="400" y="1387"/>
                  </a:cubicBezTo>
                  <a:cubicBezTo>
                    <a:pt x="403" y="1388"/>
                    <a:pt x="409" y="1385"/>
                    <a:pt x="410" y="1389"/>
                  </a:cubicBezTo>
                  <a:cubicBezTo>
                    <a:pt x="407" y="1392"/>
                    <a:pt x="405" y="1387"/>
                    <a:pt x="402" y="1390"/>
                  </a:cubicBezTo>
                  <a:cubicBezTo>
                    <a:pt x="402" y="1393"/>
                    <a:pt x="402" y="1395"/>
                    <a:pt x="402" y="1398"/>
                  </a:cubicBezTo>
                  <a:cubicBezTo>
                    <a:pt x="400" y="1398"/>
                    <a:pt x="398" y="1398"/>
                    <a:pt x="396" y="1400"/>
                  </a:cubicBezTo>
                  <a:cubicBezTo>
                    <a:pt x="395" y="1406"/>
                    <a:pt x="404" y="1408"/>
                    <a:pt x="395" y="1406"/>
                  </a:cubicBezTo>
                  <a:cubicBezTo>
                    <a:pt x="393" y="1410"/>
                    <a:pt x="399" y="1408"/>
                    <a:pt x="400" y="1409"/>
                  </a:cubicBezTo>
                  <a:cubicBezTo>
                    <a:pt x="400" y="1410"/>
                    <a:pt x="398" y="1412"/>
                    <a:pt x="398" y="1412"/>
                  </a:cubicBezTo>
                  <a:cubicBezTo>
                    <a:pt x="400" y="1413"/>
                    <a:pt x="403" y="1412"/>
                    <a:pt x="404" y="1412"/>
                  </a:cubicBezTo>
                  <a:cubicBezTo>
                    <a:pt x="404" y="1414"/>
                    <a:pt x="406" y="1414"/>
                    <a:pt x="406" y="1416"/>
                  </a:cubicBezTo>
                  <a:cubicBezTo>
                    <a:pt x="406" y="1418"/>
                    <a:pt x="409" y="1418"/>
                    <a:pt x="409" y="1419"/>
                  </a:cubicBezTo>
                  <a:cubicBezTo>
                    <a:pt x="410" y="1420"/>
                    <a:pt x="408" y="1422"/>
                    <a:pt x="408" y="1422"/>
                  </a:cubicBezTo>
                  <a:cubicBezTo>
                    <a:pt x="409" y="1423"/>
                    <a:pt x="414" y="1420"/>
                    <a:pt x="414" y="1425"/>
                  </a:cubicBezTo>
                  <a:cubicBezTo>
                    <a:pt x="413" y="1427"/>
                    <a:pt x="413" y="1429"/>
                    <a:pt x="416" y="1430"/>
                  </a:cubicBezTo>
                  <a:cubicBezTo>
                    <a:pt x="414" y="1425"/>
                    <a:pt x="417" y="1424"/>
                    <a:pt x="419" y="1422"/>
                  </a:cubicBezTo>
                  <a:cubicBezTo>
                    <a:pt x="416" y="1422"/>
                    <a:pt x="413" y="1422"/>
                    <a:pt x="413" y="1420"/>
                  </a:cubicBezTo>
                  <a:cubicBezTo>
                    <a:pt x="411" y="1415"/>
                    <a:pt x="413" y="1413"/>
                    <a:pt x="414" y="1409"/>
                  </a:cubicBezTo>
                  <a:cubicBezTo>
                    <a:pt x="412" y="1409"/>
                    <a:pt x="412" y="1408"/>
                    <a:pt x="412" y="1406"/>
                  </a:cubicBezTo>
                  <a:cubicBezTo>
                    <a:pt x="411" y="1402"/>
                    <a:pt x="406" y="1403"/>
                    <a:pt x="407" y="1398"/>
                  </a:cubicBezTo>
                  <a:cubicBezTo>
                    <a:pt x="410" y="1398"/>
                    <a:pt x="408" y="1393"/>
                    <a:pt x="412" y="1393"/>
                  </a:cubicBezTo>
                  <a:cubicBezTo>
                    <a:pt x="416" y="1393"/>
                    <a:pt x="421" y="1393"/>
                    <a:pt x="423" y="1397"/>
                  </a:cubicBezTo>
                  <a:cubicBezTo>
                    <a:pt x="422" y="1407"/>
                    <a:pt x="431" y="1408"/>
                    <a:pt x="436" y="1412"/>
                  </a:cubicBezTo>
                  <a:cubicBezTo>
                    <a:pt x="435" y="1414"/>
                    <a:pt x="434" y="1416"/>
                    <a:pt x="433" y="1417"/>
                  </a:cubicBezTo>
                  <a:cubicBezTo>
                    <a:pt x="431" y="1416"/>
                    <a:pt x="428" y="1415"/>
                    <a:pt x="425" y="1416"/>
                  </a:cubicBezTo>
                  <a:cubicBezTo>
                    <a:pt x="424" y="1423"/>
                    <a:pt x="432" y="1413"/>
                    <a:pt x="433" y="1420"/>
                  </a:cubicBezTo>
                  <a:cubicBezTo>
                    <a:pt x="428" y="1420"/>
                    <a:pt x="428" y="1425"/>
                    <a:pt x="428" y="1430"/>
                  </a:cubicBezTo>
                  <a:cubicBezTo>
                    <a:pt x="424" y="1429"/>
                    <a:pt x="424" y="1433"/>
                    <a:pt x="419" y="1433"/>
                  </a:cubicBezTo>
                  <a:cubicBezTo>
                    <a:pt x="420" y="1438"/>
                    <a:pt x="420" y="1443"/>
                    <a:pt x="424" y="1443"/>
                  </a:cubicBezTo>
                  <a:cubicBezTo>
                    <a:pt x="424" y="1443"/>
                    <a:pt x="425" y="1437"/>
                    <a:pt x="426" y="1441"/>
                  </a:cubicBezTo>
                  <a:cubicBezTo>
                    <a:pt x="428" y="1447"/>
                    <a:pt x="419" y="1441"/>
                    <a:pt x="421" y="1447"/>
                  </a:cubicBezTo>
                  <a:cubicBezTo>
                    <a:pt x="431" y="1443"/>
                    <a:pt x="424" y="1456"/>
                    <a:pt x="431" y="1455"/>
                  </a:cubicBezTo>
                  <a:cubicBezTo>
                    <a:pt x="435" y="1454"/>
                    <a:pt x="429" y="1451"/>
                    <a:pt x="431" y="1447"/>
                  </a:cubicBezTo>
                  <a:cubicBezTo>
                    <a:pt x="438" y="1448"/>
                    <a:pt x="435" y="1437"/>
                    <a:pt x="443" y="1438"/>
                  </a:cubicBezTo>
                  <a:cubicBezTo>
                    <a:pt x="446" y="1439"/>
                    <a:pt x="446" y="1444"/>
                    <a:pt x="448" y="1447"/>
                  </a:cubicBezTo>
                  <a:cubicBezTo>
                    <a:pt x="449" y="1449"/>
                    <a:pt x="452" y="1448"/>
                    <a:pt x="454" y="1449"/>
                  </a:cubicBezTo>
                  <a:cubicBezTo>
                    <a:pt x="456" y="1450"/>
                    <a:pt x="454" y="1453"/>
                    <a:pt x="457" y="1454"/>
                  </a:cubicBezTo>
                  <a:cubicBezTo>
                    <a:pt x="460" y="1454"/>
                    <a:pt x="461" y="1452"/>
                    <a:pt x="462" y="1450"/>
                  </a:cubicBezTo>
                  <a:cubicBezTo>
                    <a:pt x="453" y="1449"/>
                    <a:pt x="464" y="1446"/>
                    <a:pt x="463" y="1443"/>
                  </a:cubicBezTo>
                  <a:cubicBezTo>
                    <a:pt x="456" y="1444"/>
                    <a:pt x="459" y="1437"/>
                    <a:pt x="458" y="1435"/>
                  </a:cubicBezTo>
                  <a:cubicBezTo>
                    <a:pt x="457" y="1433"/>
                    <a:pt x="454" y="1433"/>
                    <a:pt x="453" y="1431"/>
                  </a:cubicBezTo>
                  <a:cubicBezTo>
                    <a:pt x="452" y="1430"/>
                    <a:pt x="453" y="1427"/>
                    <a:pt x="451" y="1425"/>
                  </a:cubicBezTo>
                  <a:cubicBezTo>
                    <a:pt x="454" y="1425"/>
                    <a:pt x="453" y="1422"/>
                    <a:pt x="454" y="1422"/>
                  </a:cubicBezTo>
                  <a:cubicBezTo>
                    <a:pt x="456" y="1422"/>
                    <a:pt x="457" y="1420"/>
                    <a:pt x="457" y="1419"/>
                  </a:cubicBezTo>
                  <a:cubicBezTo>
                    <a:pt x="455" y="1419"/>
                    <a:pt x="454" y="1417"/>
                    <a:pt x="454" y="1414"/>
                  </a:cubicBezTo>
                  <a:cubicBezTo>
                    <a:pt x="456" y="1414"/>
                    <a:pt x="458" y="1414"/>
                    <a:pt x="460" y="1414"/>
                  </a:cubicBezTo>
                  <a:cubicBezTo>
                    <a:pt x="463" y="1408"/>
                    <a:pt x="461" y="1400"/>
                    <a:pt x="457" y="1397"/>
                  </a:cubicBezTo>
                  <a:cubicBezTo>
                    <a:pt x="459" y="1392"/>
                    <a:pt x="471" y="1392"/>
                    <a:pt x="474" y="1397"/>
                  </a:cubicBezTo>
                  <a:cubicBezTo>
                    <a:pt x="476" y="1391"/>
                    <a:pt x="481" y="1396"/>
                    <a:pt x="486" y="1393"/>
                  </a:cubicBezTo>
                  <a:cubicBezTo>
                    <a:pt x="487" y="1394"/>
                    <a:pt x="487" y="1398"/>
                    <a:pt x="488" y="1398"/>
                  </a:cubicBezTo>
                  <a:cubicBezTo>
                    <a:pt x="489" y="1399"/>
                    <a:pt x="492" y="1397"/>
                    <a:pt x="492" y="1398"/>
                  </a:cubicBezTo>
                  <a:cubicBezTo>
                    <a:pt x="494" y="1399"/>
                    <a:pt x="493" y="1402"/>
                    <a:pt x="494" y="1403"/>
                  </a:cubicBezTo>
                  <a:cubicBezTo>
                    <a:pt x="495" y="1404"/>
                    <a:pt x="498" y="1404"/>
                    <a:pt x="499" y="1406"/>
                  </a:cubicBezTo>
                  <a:cubicBezTo>
                    <a:pt x="499" y="1408"/>
                    <a:pt x="499" y="1409"/>
                    <a:pt x="499" y="1411"/>
                  </a:cubicBezTo>
                  <a:cubicBezTo>
                    <a:pt x="499" y="1413"/>
                    <a:pt x="497" y="1413"/>
                    <a:pt x="496" y="1414"/>
                  </a:cubicBezTo>
                  <a:cubicBezTo>
                    <a:pt x="495" y="1415"/>
                    <a:pt x="494" y="1416"/>
                    <a:pt x="493" y="1417"/>
                  </a:cubicBezTo>
                  <a:cubicBezTo>
                    <a:pt x="491" y="1417"/>
                    <a:pt x="489" y="1417"/>
                    <a:pt x="489" y="1419"/>
                  </a:cubicBezTo>
                  <a:cubicBezTo>
                    <a:pt x="491" y="1419"/>
                    <a:pt x="494" y="1419"/>
                    <a:pt x="493" y="1422"/>
                  </a:cubicBezTo>
                  <a:cubicBezTo>
                    <a:pt x="490" y="1419"/>
                    <a:pt x="491" y="1422"/>
                    <a:pt x="487" y="1422"/>
                  </a:cubicBezTo>
                  <a:cubicBezTo>
                    <a:pt x="487" y="1420"/>
                    <a:pt x="487" y="1417"/>
                    <a:pt x="485" y="1417"/>
                  </a:cubicBezTo>
                  <a:cubicBezTo>
                    <a:pt x="483" y="1424"/>
                    <a:pt x="483" y="1426"/>
                    <a:pt x="483" y="1436"/>
                  </a:cubicBezTo>
                  <a:cubicBezTo>
                    <a:pt x="480" y="1440"/>
                    <a:pt x="480" y="1447"/>
                    <a:pt x="482" y="1449"/>
                  </a:cubicBezTo>
                  <a:cubicBezTo>
                    <a:pt x="488" y="1443"/>
                    <a:pt x="490" y="1455"/>
                    <a:pt x="497" y="1452"/>
                  </a:cubicBezTo>
                  <a:cubicBezTo>
                    <a:pt x="497" y="1447"/>
                    <a:pt x="501" y="1447"/>
                    <a:pt x="500" y="1443"/>
                  </a:cubicBezTo>
                  <a:cubicBezTo>
                    <a:pt x="496" y="1443"/>
                    <a:pt x="495" y="1442"/>
                    <a:pt x="495" y="1438"/>
                  </a:cubicBezTo>
                  <a:cubicBezTo>
                    <a:pt x="496" y="1435"/>
                    <a:pt x="502" y="1437"/>
                    <a:pt x="501" y="1433"/>
                  </a:cubicBezTo>
                  <a:cubicBezTo>
                    <a:pt x="495" y="1434"/>
                    <a:pt x="493" y="1431"/>
                    <a:pt x="493" y="1425"/>
                  </a:cubicBezTo>
                  <a:cubicBezTo>
                    <a:pt x="498" y="1423"/>
                    <a:pt x="504" y="1426"/>
                    <a:pt x="510" y="1424"/>
                  </a:cubicBezTo>
                  <a:cubicBezTo>
                    <a:pt x="512" y="1425"/>
                    <a:pt x="511" y="1427"/>
                    <a:pt x="512" y="1428"/>
                  </a:cubicBezTo>
                  <a:cubicBezTo>
                    <a:pt x="513" y="1430"/>
                    <a:pt x="515" y="1430"/>
                    <a:pt x="515" y="1431"/>
                  </a:cubicBezTo>
                  <a:cubicBezTo>
                    <a:pt x="516" y="1433"/>
                    <a:pt x="515" y="1436"/>
                    <a:pt x="515" y="1438"/>
                  </a:cubicBezTo>
                  <a:cubicBezTo>
                    <a:pt x="519" y="1437"/>
                    <a:pt x="521" y="1438"/>
                    <a:pt x="522" y="1441"/>
                  </a:cubicBezTo>
                  <a:cubicBezTo>
                    <a:pt x="521" y="1443"/>
                    <a:pt x="520" y="1445"/>
                    <a:pt x="521" y="1449"/>
                  </a:cubicBezTo>
                  <a:cubicBezTo>
                    <a:pt x="527" y="1447"/>
                    <a:pt x="524" y="1454"/>
                    <a:pt x="528" y="1454"/>
                  </a:cubicBezTo>
                  <a:cubicBezTo>
                    <a:pt x="528" y="1453"/>
                    <a:pt x="529" y="1452"/>
                    <a:pt x="530" y="1452"/>
                  </a:cubicBezTo>
                  <a:cubicBezTo>
                    <a:pt x="531" y="1452"/>
                    <a:pt x="537" y="1448"/>
                    <a:pt x="533" y="1447"/>
                  </a:cubicBezTo>
                  <a:cubicBezTo>
                    <a:pt x="532" y="1451"/>
                    <a:pt x="528" y="1446"/>
                    <a:pt x="528" y="1446"/>
                  </a:cubicBezTo>
                  <a:cubicBezTo>
                    <a:pt x="528" y="1443"/>
                    <a:pt x="524" y="1445"/>
                    <a:pt x="523" y="1443"/>
                  </a:cubicBezTo>
                  <a:cubicBezTo>
                    <a:pt x="522" y="1438"/>
                    <a:pt x="525" y="1438"/>
                    <a:pt x="525" y="1435"/>
                  </a:cubicBezTo>
                  <a:cubicBezTo>
                    <a:pt x="523" y="1434"/>
                    <a:pt x="521" y="1433"/>
                    <a:pt x="521" y="1430"/>
                  </a:cubicBezTo>
                  <a:cubicBezTo>
                    <a:pt x="525" y="1425"/>
                    <a:pt x="523" y="1419"/>
                    <a:pt x="521" y="1414"/>
                  </a:cubicBezTo>
                  <a:cubicBezTo>
                    <a:pt x="515" y="1410"/>
                    <a:pt x="510" y="1420"/>
                    <a:pt x="505" y="1412"/>
                  </a:cubicBezTo>
                  <a:cubicBezTo>
                    <a:pt x="506" y="1411"/>
                    <a:pt x="509" y="1412"/>
                    <a:pt x="510" y="1411"/>
                  </a:cubicBezTo>
                  <a:cubicBezTo>
                    <a:pt x="511" y="1409"/>
                    <a:pt x="509" y="1404"/>
                    <a:pt x="511" y="1404"/>
                  </a:cubicBezTo>
                  <a:cubicBezTo>
                    <a:pt x="514" y="1405"/>
                    <a:pt x="516" y="1404"/>
                    <a:pt x="517" y="1403"/>
                  </a:cubicBezTo>
                  <a:cubicBezTo>
                    <a:pt x="517" y="1406"/>
                    <a:pt x="518" y="1408"/>
                    <a:pt x="519" y="1409"/>
                  </a:cubicBezTo>
                  <a:cubicBezTo>
                    <a:pt x="524" y="1410"/>
                    <a:pt x="526" y="1408"/>
                    <a:pt x="530" y="1408"/>
                  </a:cubicBezTo>
                  <a:cubicBezTo>
                    <a:pt x="528" y="1403"/>
                    <a:pt x="528" y="1397"/>
                    <a:pt x="534" y="1397"/>
                  </a:cubicBezTo>
                  <a:cubicBezTo>
                    <a:pt x="536" y="1397"/>
                    <a:pt x="538" y="1399"/>
                    <a:pt x="538" y="1401"/>
                  </a:cubicBezTo>
                  <a:cubicBezTo>
                    <a:pt x="538" y="1404"/>
                    <a:pt x="541" y="1403"/>
                    <a:pt x="542" y="1404"/>
                  </a:cubicBezTo>
                  <a:cubicBezTo>
                    <a:pt x="543" y="1403"/>
                    <a:pt x="544" y="1403"/>
                    <a:pt x="545" y="1403"/>
                  </a:cubicBezTo>
                  <a:cubicBezTo>
                    <a:pt x="545" y="1398"/>
                    <a:pt x="545" y="1393"/>
                    <a:pt x="548" y="1392"/>
                  </a:cubicBezTo>
                  <a:cubicBezTo>
                    <a:pt x="553" y="1394"/>
                    <a:pt x="559" y="1399"/>
                    <a:pt x="562" y="1400"/>
                  </a:cubicBezTo>
                  <a:cubicBezTo>
                    <a:pt x="567" y="1401"/>
                    <a:pt x="567" y="1401"/>
                    <a:pt x="569" y="1403"/>
                  </a:cubicBezTo>
                  <a:cubicBezTo>
                    <a:pt x="570" y="1404"/>
                    <a:pt x="572" y="1405"/>
                    <a:pt x="573" y="1406"/>
                  </a:cubicBezTo>
                  <a:cubicBezTo>
                    <a:pt x="573" y="1406"/>
                    <a:pt x="575" y="1404"/>
                    <a:pt x="577" y="1404"/>
                  </a:cubicBezTo>
                  <a:cubicBezTo>
                    <a:pt x="577" y="1405"/>
                    <a:pt x="578" y="1408"/>
                    <a:pt x="578" y="1409"/>
                  </a:cubicBezTo>
                  <a:cubicBezTo>
                    <a:pt x="576" y="1409"/>
                    <a:pt x="577" y="1406"/>
                    <a:pt x="575" y="1406"/>
                  </a:cubicBezTo>
                  <a:cubicBezTo>
                    <a:pt x="574" y="1409"/>
                    <a:pt x="572" y="1412"/>
                    <a:pt x="567" y="1411"/>
                  </a:cubicBezTo>
                  <a:cubicBezTo>
                    <a:pt x="566" y="1413"/>
                    <a:pt x="565" y="1416"/>
                    <a:pt x="561" y="1416"/>
                  </a:cubicBezTo>
                  <a:cubicBezTo>
                    <a:pt x="561" y="1417"/>
                    <a:pt x="561" y="1419"/>
                    <a:pt x="561" y="1420"/>
                  </a:cubicBezTo>
                  <a:cubicBezTo>
                    <a:pt x="556" y="1420"/>
                    <a:pt x="555" y="1425"/>
                    <a:pt x="551" y="1427"/>
                  </a:cubicBezTo>
                  <a:cubicBezTo>
                    <a:pt x="550" y="1427"/>
                    <a:pt x="548" y="1427"/>
                    <a:pt x="548" y="1428"/>
                  </a:cubicBezTo>
                  <a:cubicBezTo>
                    <a:pt x="551" y="1429"/>
                    <a:pt x="560" y="1425"/>
                    <a:pt x="559" y="1431"/>
                  </a:cubicBezTo>
                  <a:cubicBezTo>
                    <a:pt x="562" y="1432"/>
                    <a:pt x="562" y="1429"/>
                    <a:pt x="563" y="1428"/>
                  </a:cubicBezTo>
                  <a:cubicBezTo>
                    <a:pt x="569" y="1429"/>
                    <a:pt x="579" y="1431"/>
                    <a:pt x="582" y="1431"/>
                  </a:cubicBezTo>
                  <a:cubicBezTo>
                    <a:pt x="584" y="1432"/>
                    <a:pt x="583" y="1433"/>
                    <a:pt x="584" y="1433"/>
                  </a:cubicBezTo>
                  <a:cubicBezTo>
                    <a:pt x="589" y="1435"/>
                    <a:pt x="590" y="1432"/>
                    <a:pt x="591" y="1436"/>
                  </a:cubicBezTo>
                  <a:cubicBezTo>
                    <a:pt x="591" y="1436"/>
                    <a:pt x="588" y="1438"/>
                    <a:pt x="588" y="1439"/>
                  </a:cubicBezTo>
                  <a:cubicBezTo>
                    <a:pt x="600" y="1442"/>
                    <a:pt x="616" y="1441"/>
                    <a:pt x="627" y="1439"/>
                  </a:cubicBezTo>
                  <a:cubicBezTo>
                    <a:pt x="630" y="1434"/>
                    <a:pt x="621" y="1433"/>
                    <a:pt x="625" y="1431"/>
                  </a:cubicBezTo>
                  <a:cubicBezTo>
                    <a:pt x="626" y="1433"/>
                    <a:pt x="628" y="1433"/>
                    <a:pt x="630" y="1433"/>
                  </a:cubicBezTo>
                  <a:cubicBezTo>
                    <a:pt x="630" y="1434"/>
                    <a:pt x="631" y="1435"/>
                    <a:pt x="633" y="1435"/>
                  </a:cubicBezTo>
                  <a:cubicBezTo>
                    <a:pt x="631" y="1440"/>
                    <a:pt x="641" y="1444"/>
                    <a:pt x="637" y="1441"/>
                  </a:cubicBezTo>
                  <a:cubicBezTo>
                    <a:pt x="633" y="1438"/>
                    <a:pt x="636" y="1435"/>
                    <a:pt x="636" y="1431"/>
                  </a:cubicBezTo>
                  <a:cubicBezTo>
                    <a:pt x="639" y="1432"/>
                    <a:pt x="639" y="1429"/>
                    <a:pt x="641" y="1428"/>
                  </a:cubicBezTo>
                  <a:cubicBezTo>
                    <a:pt x="643" y="1427"/>
                    <a:pt x="644" y="1426"/>
                    <a:pt x="647" y="1427"/>
                  </a:cubicBezTo>
                  <a:cubicBezTo>
                    <a:pt x="648" y="1431"/>
                    <a:pt x="653" y="1431"/>
                    <a:pt x="653" y="1436"/>
                  </a:cubicBezTo>
                  <a:cubicBezTo>
                    <a:pt x="656" y="1436"/>
                    <a:pt x="658" y="1436"/>
                    <a:pt x="660" y="1436"/>
                  </a:cubicBezTo>
                  <a:cubicBezTo>
                    <a:pt x="660" y="1440"/>
                    <a:pt x="662" y="1441"/>
                    <a:pt x="661" y="1446"/>
                  </a:cubicBezTo>
                  <a:cubicBezTo>
                    <a:pt x="663" y="1446"/>
                    <a:pt x="666" y="1446"/>
                    <a:pt x="668" y="1446"/>
                  </a:cubicBezTo>
                  <a:cubicBezTo>
                    <a:pt x="670" y="1446"/>
                    <a:pt x="669" y="1442"/>
                    <a:pt x="672" y="1443"/>
                  </a:cubicBezTo>
                  <a:cubicBezTo>
                    <a:pt x="669" y="1449"/>
                    <a:pt x="677" y="1445"/>
                    <a:pt x="683" y="1446"/>
                  </a:cubicBezTo>
                  <a:cubicBezTo>
                    <a:pt x="682" y="1440"/>
                    <a:pt x="685" y="1438"/>
                    <a:pt x="689" y="1438"/>
                  </a:cubicBezTo>
                  <a:cubicBezTo>
                    <a:pt x="692" y="1438"/>
                    <a:pt x="690" y="1443"/>
                    <a:pt x="694" y="1443"/>
                  </a:cubicBezTo>
                  <a:cubicBezTo>
                    <a:pt x="694" y="1441"/>
                    <a:pt x="694" y="1438"/>
                    <a:pt x="695" y="1438"/>
                  </a:cubicBezTo>
                  <a:cubicBezTo>
                    <a:pt x="697" y="1438"/>
                    <a:pt x="697" y="1441"/>
                    <a:pt x="699" y="1441"/>
                  </a:cubicBezTo>
                  <a:cubicBezTo>
                    <a:pt x="698" y="1435"/>
                    <a:pt x="699" y="1431"/>
                    <a:pt x="703" y="1430"/>
                  </a:cubicBezTo>
                  <a:cubicBezTo>
                    <a:pt x="707" y="1430"/>
                    <a:pt x="710" y="1430"/>
                    <a:pt x="714" y="1430"/>
                  </a:cubicBezTo>
                  <a:cubicBezTo>
                    <a:pt x="716" y="1433"/>
                    <a:pt x="714" y="1440"/>
                    <a:pt x="719" y="1441"/>
                  </a:cubicBezTo>
                  <a:cubicBezTo>
                    <a:pt x="718" y="1436"/>
                    <a:pt x="720" y="1439"/>
                    <a:pt x="723" y="1439"/>
                  </a:cubicBezTo>
                  <a:cubicBezTo>
                    <a:pt x="723" y="1439"/>
                    <a:pt x="724" y="1437"/>
                    <a:pt x="725" y="1439"/>
                  </a:cubicBezTo>
                  <a:cubicBezTo>
                    <a:pt x="725" y="1441"/>
                    <a:pt x="725" y="1443"/>
                    <a:pt x="725" y="1444"/>
                  </a:cubicBezTo>
                  <a:cubicBezTo>
                    <a:pt x="721" y="1445"/>
                    <a:pt x="714" y="1442"/>
                    <a:pt x="713" y="1446"/>
                  </a:cubicBezTo>
                  <a:cubicBezTo>
                    <a:pt x="721" y="1447"/>
                    <a:pt x="725" y="1446"/>
                    <a:pt x="733" y="1447"/>
                  </a:cubicBezTo>
                  <a:cubicBezTo>
                    <a:pt x="736" y="1445"/>
                    <a:pt x="731" y="1443"/>
                    <a:pt x="734" y="1443"/>
                  </a:cubicBezTo>
                  <a:cubicBezTo>
                    <a:pt x="738" y="1442"/>
                    <a:pt x="736" y="1449"/>
                    <a:pt x="740" y="1447"/>
                  </a:cubicBezTo>
                  <a:cubicBezTo>
                    <a:pt x="747" y="1447"/>
                    <a:pt x="752" y="1445"/>
                    <a:pt x="756" y="1443"/>
                  </a:cubicBezTo>
                  <a:cubicBezTo>
                    <a:pt x="756" y="1446"/>
                    <a:pt x="762" y="1444"/>
                    <a:pt x="762" y="1447"/>
                  </a:cubicBezTo>
                  <a:cubicBezTo>
                    <a:pt x="775" y="1446"/>
                    <a:pt x="792" y="1450"/>
                    <a:pt x="799" y="1444"/>
                  </a:cubicBezTo>
                  <a:cubicBezTo>
                    <a:pt x="801" y="1447"/>
                    <a:pt x="806" y="1445"/>
                    <a:pt x="809" y="1446"/>
                  </a:cubicBezTo>
                  <a:cubicBezTo>
                    <a:pt x="811" y="1446"/>
                    <a:pt x="811" y="1447"/>
                    <a:pt x="813" y="1447"/>
                  </a:cubicBezTo>
                  <a:cubicBezTo>
                    <a:pt x="819" y="1448"/>
                    <a:pt x="821" y="1446"/>
                    <a:pt x="824" y="1446"/>
                  </a:cubicBezTo>
                  <a:cubicBezTo>
                    <a:pt x="841" y="1446"/>
                    <a:pt x="859" y="1449"/>
                    <a:pt x="874" y="1444"/>
                  </a:cubicBezTo>
                  <a:cubicBezTo>
                    <a:pt x="875" y="1446"/>
                    <a:pt x="879" y="1446"/>
                    <a:pt x="881" y="1447"/>
                  </a:cubicBezTo>
                  <a:cubicBezTo>
                    <a:pt x="881" y="1445"/>
                    <a:pt x="884" y="1447"/>
                    <a:pt x="886" y="1446"/>
                  </a:cubicBezTo>
                  <a:cubicBezTo>
                    <a:pt x="887" y="1445"/>
                    <a:pt x="887" y="1443"/>
                    <a:pt x="889" y="1443"/>
                  </a:cubicBezTo>
                  <a:cubicBezTo>
                    <a:pt x="891" y="1442"/>
                    <a:pt x="893" y="1443"/>
                    <a:pt x="895" y="1443"/>
                  </a:cubicBezTo>
                  <a:cubicBezTo>
                    <a:pt x="896" y="1440"/>
                    <a:pt x="893" y="1434"/>
                    <a:pt x="897" y="1435"/>
                  </a:cubicBezTo>
                  <a:cubicBezTo>
                    <a:pt x="900" y="1435"/>
                    <a:pt x="904" y="1435"/>
                    <a:pt x="908" y="1435"/>
                  </a:cubicBezTo>
                  <a:cubicBezTo>
                    <a:pt x="909" y="1437"/>
                    <a:pt x="911" y="1440"/>
                    <a:pt x="915" y="1439"/>
                  </a:cubicBezTo>
                  <a:cubicBezTo>
                    <a:pt x="917" y="1443"/>
                    <a:pt x="920" y="1445"/>
                    <a:pt x="923" y="1447"/>
                  </a:cubicBezTo>
                  <a:cubicBezTo>
                    <a:pt x="923" y="1445"/>
                    <a:pt x="924" y="1444"/>
                    <a:pt x="926" y="1444"/>
                  </a:cubicBezTo>
                  <a:cubicBezTo>
                    <a:pt x="930" y="1447"/>
                    <a:pt x="938" y="1445"/>
                    <a:pt x="943" y="1446"/>
                  </a:cubicBezTo>
                  <a:cubicBezTo>
                    <a:pt x="945" y="1441"/>
                    <a:pt x="947" y="1441"/>
                    <a:pt x="950" y="1439"/>
                  </a:cubicBezTo>
                  <a:cubicBezTo>
                    <a:pt x="951" y="1439"/>
                    <a:pt x="951" y="1435"/>
                    <a:pt x="953" y="1435"/>
                  </a:cubicBezTo>
                  <a:cubicBezTo>
                    <a:pt x="954" y="1434"/>
                    <a:pt x="956" y="1435"/>
                    <a:pt x="957" y="1435"/>
                  </a:cubicBezTo>
                  <a:cubicBezTo>
                    <a:pt x="958" y="1439"/>
                    <a:pt x="956" y="1447"/>
                    <a:pt x="961" y="1447"/>
                  </a:cubicBezTo>
                  <a:cubicBezTo>
                    <a:pt x="963" y="1444"/>
                    <a:pt x="960" y="1444"/>
                    <a:pt x="960" y="1439"/>
                  </a:cubicBezTo>
                  <a:cubicBezTo>
                    <a:pt x="966" y="1437"/>
                    <a:pt x="969" y="1434"/>
                    <a:pt x="974" y="1435"/>
                  </a:cubicBezTo>
                  <a:cubicBezTo>
                    <a:pt x="979" y="1435"/>
                    <a:pt x="982" y="1439"/>
                    <a:pt x="987" y="1443"/>
                  </a:cubicBezTo>
                  <a:cubicBezTo>
                    <a:pt x="987" y="1443"/>
                    <a:pt x="987" y="1441"/>
                    <a:pt x="987" y="1441"/>
                  </a:cubicBezTo>
                  <a:cubicBezTo>
                    <a:pt x="988" y="1440"/>
                    <a:pt x="989" y="1446"/>
                    <a:pt x="991" y="1444"/>
                  </a:cubicBezTo>
                  <a:cubicBezTo>
                    <a:pt x="992" y="1439"/>
                    <a:pt x="995" y="1436"/>
                    <a:pt x="998" y="1433"/>
                  </a:cubicBezTo>
                  <a:cubicBezTo>
                    <a:pt x="1002" y="1434"/>
                    <a:pt x="1010" y="1431"/>
                    <a:pt x="1010" y="1436"/>
                  </a:cubicBezTo>
                  <a:cubicBezTo>
                    <a:pt x="1012" y="1439"/>
                    <a:pt x="1005" y="1441"/>
                    <a:pt x="1010" y="1443"/>
                  </a:cubicBezTo>
                  <a:cubicBezTo>
                    <a:pt x="1013" y="1441"/>
                    <a:pt x="1010" y="1435"/>
                    <a:pt x="1015" y="1436"/>
                  </a:cubicBezTo>
                  <a:cubicBezTo>
                    <a:pt x="1018" y="1438"/>
                    <a:pt x="1020" y="1441"/>
                    <a:pt x="1021" y="1446"/>
                  </a:cubicBezTo>
                  <a:cubicBezTo>
                    <a:pt x="1024" y="1446"/>
                    <a:pt x="1024" y="1444"/>
                    <a:pt x="1026" y="1443"/>
                  </a:cubicBezTo>
                  <a:cubicBezTo>
                    <a:pt x="1029" y="1442"/>
                    <a:pt x="1027" y="1447"/>
                    <a:pt x="1030" y="1447"/>
                  </a:cubicBezTo>
                  <a:cubicBezTo>
                    <a:pt x="1030" y="1443"/>
                    <a:pt x="1035" y="1443"/>
                    <a:pt x="1036" y="1441"/>
                  </a:cubicBezTo>
                  <a:cubicBezTo>
                    <a:pt x="1031" y="1438"/>
                    <a:pt x="1035" y="1436"/>
                    <a:pt x="1033" y="1430"/>
                  </a:cubicBezTo>
                  <a:cubicBezTo>
                    <a:pt x="1037" y="1428"/>
                    <a:pt x="1040" y="1426"/>
                    <a:pt x="1046" y="1427"/>
                  </a:cubicBezTo>
                  <a:cubicBezTo>
                    <a:pt x="1049" y="1430"/>
                    <a:pt x="1056" y="1435"/>
                    <a:pt x="1057" y="1438"/>
                  </a:cubicBezTo>
                  <a:cubicBezTo>
                    <a:pt x="1057" y="1437"/>
                    <a:pt x="1049" y="1443"/>
                    <a:pt x="1055" y="1443"/>
                  </a:cubicBezTo>
                  <a:cubicBezTo>
                    <a:pt x="1055" y="1440"/>
                    <a:pt x="1058" y="1439"/>
                    <a:pt x="1061" y="1439"/>
                  </a:cubicBezTo>
                  <a:cubicBezTo>
                    <a:pt x="1064" y="1444"/>
                    <a:pt x="1075" y="1442"/>
                    <a:pt x="1078" y="1446"/>
                  </a:cubicBezTo>
                  <a:cubicBezTo>
                    <a:pt x="1081" y="1442"/>
                    <a:pt x="1090" y="1442"/>
                    <a:pt x="1095" y="1444"/>
                  </a:cubicBezTo>
                  <a:cubicBezTo>
                    <a:pt x="1099" y="1445"/>
                    <a:pt x="1097" y="1438"/>
                    <a:pt x="1102" y="1439"/>
                  </a:cubicBezTo>
                  <a:cubicBezTo>
                    <a:pt x="1104" y="1439"/>
                    <a:pt x="1103" y="1443"/>
                    <a:pt x="1105" y="1444"/>
                  </a:cubicBezTo>
                  <a:cubicBezTo>
                    <a:pt x="1105" y="1445"/>
                    <a:pt x="1108" y="1443"/>
                    <a:pt x="1109" y="1444"/>
                  </a:cubicBezTo>
                  <a:cubicBezTo>
                    <a:pt x="1110" y="1445"/>
                    <a:pt x="1109" y="1448"/>
                    <a:pt x="1111" y="1447"/>
                  </a:cubicBezTo>
                  <a:cubicBezTo>
                    <a:pt x="1111" y="1446"/>
                    <a:pt x="1112" y="1444"/>
                    <a:pt x="1112" y="1444"/>
                  </a:cubicBezTo>
                  <a:cubicBezTo>
                    <a:pt x="1114" y="1443"/>
                    <a:pt x="1114" y="1446"/>
                    <a:pt x="1114" y="1446"/>
                  </a:cubicBezTo>
                  <a:cubicBezTo>
                    <a:pt x="1116" y="1446"/>
                    <a:pt x="1115" y="1444"/>
                    <a:pt x="1115" y="1444"/>
                  </a:cubicBezTo>
                  <a:cubicBezTo>
                    <a:pt x="1121" y="1443"/>
                    <a:pt x="1128" y="1443"/>
                    <a:pt x="1134" y="1443"/>
                  </a:cubicBezTo>
                  <a:cubicBezTo>
                    <a:pt x="1135" y="1437"/>
                    <a:pt x="1139" y="1435"/>
                    <a:pt x="1142" y="1431"/>
                  </a:cubicBezTo>
                  <a:cubicBezTo>
                    <a:pt x="1148" y="1434"/>
                    <a:pt x="1157" y="1433"/>
                    <a:pt x="1157" y="1441"/>
                  </a:cubicBezTo>
                  <a:cubicBezTo>
                    <a:pt x="1168" y="1444"/>
                    <a:pt x="1177" y="1440"/>
                    <a:pt x="1188" y="1439"/>
                  </a:cubicBezTo>
                  <a:cubicBezTo>
                    <a:pt x="1192" y="1441"/>
                    <a:pt x="1193" y="1444"/>
                    <a:pt x="1198" y="1444"/>
                  </a:cubicBezTo>
                  <a:cubicBezTo>
                    <a:pt x="1199" y="1436"/>
                    <a:pt x="1202" y="1429"/>
                    <a:pt x="1207" y="1424"/>
                  </a:cubicBezTo>
                  <a:cubicBezTo>
                    <a:pt x="1209" y="1421"/>
                    <a:pt x="1216" y="1424"/>
                    <a:pt x="1218" y="1427"/>
                  </a:cubicBezTo>
                  <a:cubicBezTo>
                    <a:pt x="1216" y="1434"/>
                    <a:pt x="1222" y="1432"/>
                    <a:pt x="1221" y="1438"/>
                  </a:cubicBezTo>
                  <a:cubicBezTo>
                    <a:pt x="1224" y="1439"/>
                    <a:pt x="1230" y="1438"/>
                    <a:pt x="1233" y="1439"/>
                  </a:cubicBezTo>
                  <a:cubicBezTo>
                    <a:pt x="1235" y="1440"/>
                    <a:pt x="1235" y="1442"/>
                    <a:pt x="1236" y="1443"/>
                  </a:cubicBezTo>
                  <a:cubicBezTo>
                    <a:pt x="1237" y="1441"/>
                    <a:pt x="1238" y="1439"/>
                    <a:pt x="1241" y="1439"/>
                  </a:cubicBezTo>
                  <a:cubicBezTo>
                    <a:pt x="1244" y="1437"/>
                    <a:pt x="1244" y="1432"/>
                    <a:pt x="1249" y="1431"/>
                  </a:cubicBezTo>
                  <a:cubicBezTo>
                    <a:pt x="1252" y="1433"/>
                    <a:pt x="1254" y="1435"/>
                    <a:pt x="1257" y="1438"/>
                  </a:cubicBezTo>
                  <a:cubicBezTo>
                    <a:pt x="1259" y="1438"/>
                    <a:pt x="1262" y="1438"/>
                    <a:pt x="1264" y="1438"/>
                  </a:cubicBezTo>
                  <a:cubicBezTo>
                    <a:pt x="1265" y="1440"/>
                    <a:pt x="1264" y="1444"/>
                    <a:pt x="1266" y="1444"/>
                  </a:cubicBezTo>
                  <a:cubicBezTo>
                    <a:pt x="1266" y="1441"/>
                    <a:pt x="1267" y="1439"/>
                    <a:pt x="1270" y="1439"/>
                  </a:cubicBezTo>
                  <a:cubicBezTo>
                    <a:pt x="1273" y="1439"/>
                    <a:pt x="1272" y="1442"/>
                    <a:pt x="1274" y="1443"/>
                  </a:cubicBezTo>
                  <a:cubicBezTo>
                    <a:pt x="1274" y="1440"/>
                    <a:pt x="1278" y="1441"/>
                    <a:pt x="1278" y="1443"/>
                  </a:cubicBezTo>
                  <a:cubicBezTo>
                    <a:pt x="1276" y="1442"/>
                    <a:pt x="1274" y="1445"/>
                    <a:pt x="1277" y="1446"/>
                  </a:cubicBezTo>
                  <a:cubicBezTo>
                    <a:pt x="1277" y="1443"/>
                    <a:pt x="1278" y="1446"/>
                    <a:pt x="1280" y="1446"/>
                  </a:cubicBezTo>
                  <a:cubicBezTo>
                    <a:pt x="1286" y="1446"/>
                    <a:pt x="1289" y="1447"/>
                    <a:pt x="1292" y="1447"/>
                  </a:cubicBezTo>
                  <a:cubicBezTo>
                    <a:pt x="1297" y="1448"/>
                    <a:pt x="1301" y="1447"/>
                    <a:pt x="1304" y="1449"/>
                  </a:cubicBezTo>
                  <a:cubicBezTo>
                    <a:pt x="1306" y="1443"/>
                    <a:pt x="1303" y="1442"/>
                    <a:pt x="1301" y="1439"/>
                  </a:cubicBezTo>
                  <a:cubicBezTo>
                    <a:pt x="1308" y="1437"/>
                    <a:pt x="1314" y="1434"/>
                    <a:pt x="1323" y="1435"/>
                  </a:cubicBezTo>
                  <a:cubicBezTo>
                    <a:pt x="1324" y="1437"/>
                    <a:pt x="1326" y="1437"/>
                    <a:pt x="1326" y="1439"/>
                  </a:cubicBezTo>
                  <a:cubicBezTo>
                    <a:pt x="1323" y="1438"/>
                    <a:pt x="1319" y="1442"/>
                    <a:pt x="1325" y="1441"/>
                  </a:cubicBezTo>
                  <a:cubicBezTo>
                    <a:pt x="1326" y="1441"/>
                    <a:pt x="1327" y="1439"/>
                    <a:pt x="1328" y="1438"/>
                  </a:cubicBezTo>
                  <a:cubicBezTo>
                    <a:pt x="1330" y="1438"/>
                    <a:pt x="1329" y="1433"/>
                    <a:pt x="1331" y="1433"/>
                  </a:cubicBezTo>
                  <a:cubicBezTo>
                    <a:pt x="1332" y="1436"/>
                    <a:pt x="1341" y="1432"/>
                    <a:pt x="1342" y="1436"/>
                  </a:cubicBezTo>
                  <a:cubicBezTo>
                    <a:pt x="1342" y="1437"/>
                    <a:pt x="1342" y="1439"/>
                    <a:pt x="1343" y="1439"/>
                  </a:cubicBezTo>
                  <a:cubicBezTo>
                    <a:pt x="1344" y="1437"/>
                    <a:pt x="1342" y="1431"/>
                    <a:pt x="1345" y="1431"/>
                  </a:cubicBezTo>
                  <a:cubicBezTo>
                    <a:pt x="1349" y="1436"/>
                    <a:pt x="1355" y="1431"/>
                    <a:pt x="1360" y="1431"/>
                  </a:cubicBezTo>
                  <a:cubicBezTo>
                    <a:pt x="1364" y="1431"/>
                    <a:pt x="1362" y="1436"/>
                    <a:pt x="1365" y="1436"/>
                  </a:cubicBezTo>
                  <a:cubicBezTo>
                    <a:pt x="1365" y="1434"/>
                    <a:pt x="1369" y="1435"/>
                    <a:pt x="1371" y="1435"/>
                  </a:cubicBezTo>
                  <a:cubicBezTo>
                    <a:pt x="1376" y="1434"/>
                    <a:pt x="1379" y="1432"/>
                    <a:pt x="1377" y="1436"/>
                  </a:cubicBezTo>
                  <a:cubicBezTo>
                    <a:pt x="1381" y="1437"/>
                    <a:pt x="1386" y="1431"/>
                    <a:pt x="1387" y="1435"/>
                  </a:cubicBezTo>
                  <a:cubicBezTo>
                    <a:pt x="1384" y="1438"/>
                    <a:pt x="1380" y="1436"/>
                    <a:pt x="1385" y="1439"/>
                  </a:cubicBezTo>
                  <a:cubicBezTo>
                    <a:pt x="1380" y="1438"/>
                    <a:pt x="1378" y="1443"/>
                    <a:pt x="1374" y="1439"/>
                  </a:cubicBezTo>
                  <a:cubicBezTo>
                    <a:pt x="1373" y="1445"/>
                    <a:pt x="1379" y="1442"/>
                    <a:pt x="1382" y="1443"/>
                  </a:cubicBezTo>
                  <a:cubicBezTo>
                    <a:pt x="1381" y="1446"/>
                    <a:pt x="1385" y="1446"/>
                    <a:pt x="1383" y="1450"/>
                  </a:cubicBezTo>
                  <a:cubicBezTo>
                    <a:pt x="1380" y="1452"/>
                    <a:pt x="1376" y="1453"/>
                    <a:pt x="1374" y="1449"/>
                  </a:cubicBezTo>
                  <a:cubicBezTo>
                    <a:pt x="1375" y="1445"/>
                    <a:pt x="1377" y="1443"/>
                    <a:pt x="1371" y="1443"/>
                  </a:cubicBezTo>
                  <a:cubicBezTo>
                    <a:pt x="1369" y="1443"/>
                    <a:pt x="1370" y="1444"/>
                    <a:pt x="1371" y="1446"/>
                  </a:cubicBezTo>
                  <a:cubicBezTo>
                    <a:pt x="1373" y="1446"/>
                    <a:pt x="1373" y="1448"/>
                    <a:pt x="1373" y="1450"/>
                  </a:cubicBezTo>
                  <a:cubicBezTo>
                    <a:pt x="1372" y="1460"/>
                    <a:pt x="1368" y="1472"/>
                    <a:pt x="1361" y="1476"/>
                  </a:cubicBezTo>
                  <a:cubicBezTo>
                    <a:pt x="1358" y="1472"/>
                    <a:pt x="1346" y="1469"/>
                    <a:pt x="1351" y="1462"/>
                  </a:cubicBezTo>
                  <a:cubicBezTo>
                    <a:pt x="1345" y="1463"/>
                    <a:pt x="1345" y="1458"/>
                    <a:pt x="1342" y="1457"/>
                  </a:cubicBezTo>
                  <a:cubicBezTo>
                    <a:pt x="1342" y="1465"/>
                    <a:pt x="1345" y="1471"/>
                    <a:pt x="1348" y="1477"/>
                  </a:cubicBezTo>
                  <a:cubicBezTo>
                    <a:pt x="1353" y="1479"/>
                    <a:pt x="1349" y="1472"/>
                    <a:pt x="1354" y="1474"/>
                  </a:cubicBezTo>
                  <a:cubicBezTo>
                    <a:pt x="1355" y="1474"/>
                    <a:pt x="1355" y="1475"/>
                    <a:pt x="1355" y="1476"/>
                  </a:cubicBezTo>
                  <a:cubicBezTo>
                    <a:pt x="1359" y="1480"/>
                    <a:pt x="1372" y="1476"/>
                    <a:pt x="1377" y="1476"/>
                  </a:cubicBezTo>
                  <a:cubicBezTo>
                    <a:pt x="1381" y="1480"/>
                    <a:pt x="1394" y="1484"/>
                    <a:pt x="1397" y="1476"/>
                  </a:cubicBezTo>
                  <a:cubicBezTo>
                    <a:pt x="1391" y="1477"/>
                    <a:pt x="1392" y="1471"/>
                    <a:pt x="1391" y="1468"/>
                  </a:cubicBezTo>
                  <a:cubicBezTo>
                    <a:pt x="1391" y="1462"/>
                    <a:pt x="1395" y="1460"/>
                    <a:pt x="1394" y="1454"/>
                  </a:cubicBezTo>
                  <a:cubicBezTo>
                    <a:pt x="1392" y="1454"/>
                    <a:pt x="1394" y="1451"/>
                    <a:pt x="1393" y="1450"/>
                  </a:cubicBezTo>
                  <a:cubicBezTo>
                    <a:pt x="1392" y="1450"/>
                    <a:pt x="1390" y="1451"/>
                    <a:pt x="1390" y="1450"/>
                  </a:cubicBezTo>
                  <a:cubicBezTo>
                    <a:pt x="1389" y="1449"/>
                    <a:pt x="1390" y="1444"/>
                    <a:pt x="1387" y="1444"/>
                  </a:cubicBezTo>
                  <a:cubicBezTo>
                    <a:pt x="1387" y="1445"/>
                    <a:pt x="1385" y="1446"/>
                    <a:pt x="1385" y="1444"/>
                  </a:cubicBezTo>
                  <a:cubicBezTo>
                    <a:pt x="1386" y="1442"/>
                    <a:pt x="1389" y="1441"/>
                    <a:pt x="1393" y="1441"/>
                  </a:cubicBezTo>
                  <a:cubicBezTo>
                    <a:pt x="1395" y="1434"/>
                    <a:pt x="1396" y="1435"/>
                    <a:pt x="1395" y="1427"/>
                  </a:cubicBezTo>
                  <a:cubicBezTo>
                    <a:pt x="1401" y="1428"/>
                    <a:pt x="1403" y="1424"/>
                    <a:pt x="1406" y="1422"/>
                  </a:cubicBezTo>
                  <a:cubicBezTo>
                    <a:pt x="1403" y="1422"/>
                    <a:pt x="1405" y="1419"/>
                    <a:pt x="1407" y="1419"/>
                  </a:cubicBezTo>
                  <a:cubicBezTo>
                    <a:pt x="1411" y="1415"/>
                    <a:pt x="1411" y="1422"/>
                    <a:pt x="1416" y="1419"/>
                  </a:cubicBezTo>
                  <a:cubicBezTo>
                    <a:pt x="1415" y="1424"/>
                    <a:pt x="1419" y="1423"/>
                    <a:pt x="1419" y="1425"/>
                  </a:cubicBezTo>
                  <a:cubicBezTo>
                    <a:pt x="1428" y="1425"/>
                    <a:pt x="1434" y="1427"/>
                    <a:pt x="1441" y="1428"/>
                  </a:cubicBezTo>
                  <a:cubicBezTo>
                    <a:pt x="1442" y="1425"/>
                    <a:pt x="1444" y="1422"/>
                    <a:pt x="1449" y="1424"/>
                  </a:cubicBezTo>
                  <a:cubicBezTo>
                    <a:pt x="1453" y="1423"/>
                    <a:pt x="1450" y="1429"/>
                    <a:pt x="1454" y="1430"/>
                  </a:cubicBezTo>
                  <a:cubicBezTo>
                    <a:pt x="1454" y="1427"/>
                    <a:pt x="1458" y="1429"/>
                    <a:pt x="1458" y="1427"/>
                  </a:cubicBezTo>
                  <a:cubicBezTo>
                    <a:pt x="1458" y="1424"/>
                    <a:pt x="1460" y="1423"/>
                    <a:pt x="1461" y="1422"/>
                  </a:cubicBezTo>
                  <a:cubicBezTo>
                    <a:pt x="1462" y="1425"/>
                    <a:pt x="1463" y="1422"/>
                    <a:pt x="1466" y="1422"/>
                  </a:cubicBezTo>
                  <a:cubicBezTo>
                    <a:pt x="1468" y="1422"/>
                    <a:pt x="1468" y="1425"/>
                    <a:pt x="1469" y="1427"/>
                  </a:cubicBezTo>
                  <a:cubicBezTo>
                    <a:pt x="1478" y="1424"/>
                    <a:pt x="1481" y="1415"/>
                    <a:pt x="1493" y="1416"/>
                  </a:cubicBezTo>
                  <a:cubicBezTo>
                    <a:pt x="1496" y="1417"/>
                    <a:pt x="1498" y="1422"/>
                    <a:pt x="1503" y="1422"/>
                  </a:cubicBezTo>
                  <a:cubicBezTo>
                    <a:pt x="1505" y="1422"/>
                    <a:pt x="1505" y="1419"/>
                    <a:pt x="1506" y="1419"/>
                  </a:cubicBezTo>
                  <a:cubicBezTo>
                    <a:pt x="1509" y="1419"/>
                    <a:pt x="1509" y="1423"/>
                    <a:pt x="1514" y="1422"/>
                  </a:cubicBezTo>
                  <a:cubicBezTo>
                    <a:pt x="1514" y="1425"/>
                    <a:pt x="1515" y="1427"/>
                    <a:pt x="1517" y="1428"/>
                  </a:cubicBezTo>
                  <a:cubicBezTo>
                    <a:pt x="1520" y="1426"/>
                    <a:pt x="1517" y="1419"/>
                    <a:pt x="1522" y="1419"/>
                  </a:cubicBezTo>
                  <a:cubicBezTo>
                    <a:pt x="1529" y="1418"/>
                    <a:pt x="1532" y="1421"/>
                    <a:pt x="1534" y="1424"/>
                  </a:cubicBezTo>
                  <a:cubicBezTo>
                    <a:pt x="1533" y="1428"/>
                    <a:pt x="1537" y="1427"/>
                    <a:pt x="1537" y="1430"/>
                  </a:cubicBezTo>
                  <a:cubicBezTo>
                    <a:pt x="1537" y="1432"/>
                    <a:pt x="1534" y="1433"/>
                    <a:pt x="1537" y="1435"/>
                  </a:cubicBezTo>
                  <a:cubicBezTo>
                    <a:pt x="1537" y="1433"/>
                    <a:pt x="1540" y="1433"/>
                    <a:pt x="1540" y="1435"/>
                  </a:cubicBezTo>
                  <a:cubicBezTo>
                    <a:pt x="1540" y="1437"/>
                    <a:pt x="1540" y="1439"/>
                    <a:pt x="1540" y="1441"/>
                  </a:cubicBezTo>
                  <a:cubicBezTo>
                    <a:pt x="1535" y="1447"/>
                    <a:pt x="1536" y="1458"/>
                    <a:pt x="1530" y="1463"/>
                  </a:cubicBezTo>
                  <a:cubicBezTo>
                    <a:pt x="1538" y="1461"/>
                    <a:pt x="1528" y="1469"/>
                    <a:pt x="1533" y="1470"/>
                  </a:cubicBezTo>
                  <a:cubicBezTo>
                    <a:pt x="1535" y="1467"/>
                    <a:pt x="1540" y="1468"/>
                    <a:pt x="1543" y="1466"/>
                  </a:cubicBezTo>
                  <a:cubicBezTo>
                    <a:pt x="1545" y="1461"/>
                    <a:pt x="1543" y="1461"/>
                    <a:pt x="1543" y="1455"/>
                  </a:cubicBezTo>
                  <a:cubicBezTo>
                    <a:pt x="1546" y="1455"/>
                    <a:pt x="1548" y="1455"/>
                    <a:pt x="1549" y="1454"/>
                  </a:cubicBezTo>
                  <a:cubicBezTo>
                    <a:pt x="1553" y="1459"/>
                    <a:pt x="1558" y="1464"/>
                    <a:pt x="1560" y="1471"/>
                  </a:cubicBezTo>
                  <a:cubicBezTo>
                    <a:pt x="1558" y="1472"/>
                    <a:pt x="1556" y="1473"/>
                    <a:pt x="1555" y="1474"/>
                  </a:cubicBezTo>
                  <a:cubicBezTo>
                    <a:pt x="1557" y="1477"/>
                    <a:pt x="1559" y="1478"/>
                    <a:pt x="1559" y="1482"/>
                  </a:cubicBezTo>
                  <a:cubicBezTo>
                    <a:pt x="1557" y="1483"/>
                    <a:pt x="1560" y="1490"/>
                    <a:pt x="1555" y="1489"/>
                  </a:cubicBezTo>
                  <a:cubicBezTo>
                    <a:pt x="1550" y="1484"/>
                    <a:pt x="1559" y="1485"/>
                    <a:pt x="1558" y="1479"/>
                  </a:cubicBezTo>
                  <a:cubicBezTo>
                    <a:pt x="1555" y="1479"/>
                    <a:pt x="1555" y="1475"/>
                    <a:pt x="1552" y="1474"/>
                  </a:cubicBezTo>
                  <a:cubicBezTo>
                    <a:pt x="1551" y="1477"/>
                    <a:pt x="1554" y="1477"/>
                    <a:pt x="1555" y="1479"/>
                  </a:cubicBezTo>
                  <a:cubicBezTo>
                    <a:pt x="1555" y="1483"/>
                    <a:pt x="1552" y="1484"/>
                    <a:pt x="1552" y="1487"/>
                  </a:cubicBezTo>
                  <a:cubicBezTo>
                    <a:pt x="1553" y="1488"/>
                    <a:pt x="1555" y="1491"/>
                    <a:pt x="1556" y="1493"/>
                  </a:cubicBezTo>
                  <a:cubicBezTo>
                    <a:pt x="1557" y="1495"/>
                    <a:pt x="1555" y="1500"/>
                    <a:pt x="1559" y="1500"/>
                  </a:cubicBezTo>
                  <a:cubicBezTo>
                    <a:pt x="1561" y="1496"/>
                    <a:pt x="1569" y="1499"/>
                    <a:pt x="1573" y="1498"/>
                  </a:cubicBezTo>
                  <a:cubicBezTo>
                    <a:pt x="1575" y="1496"/>
                    <a:pt x="1575" y="1492"/>
                    <a:pt x="1575" y="1489"/>
                  </a:cubicBezTo>
                  <a:cubicBezTo>
                    <a:pt x="1578" y="1489"/>
                    <a:pt x="1581" y="1488"/>
                    <a:pt x="1582" y="1487"/>
                  </a:cubicBezTo>
                  <a:cubicBezTo>
                    <a:pt x="1584" y="1480"/>
                    <a:pt x="1585" y="1473"/>
                    <a:pt x="1594" y="1474"/>
                  </a:cubicBezTo>
                  <a:cubicBezTo>
                    <a:pt x="1592" y="1482"/>
                    <a:pt x="1600" y="1480"/>
                    <a:pt x="1598" y="1489"/>
                  </a:cubicBezTo>
                  <a:cubicBezTo>
                    <a:pt x="1603" y="1489"/>
                    <a:pt x="1606" y="1488"/>
                    <a:pt x="1607" y="1487"/>
                  </a:cubicBezTo>
                  <a:cubicBezTo>
                    <a:pt x="1609" y="1485"/>
                    <a:pt x="1616" y="1490"/>
                    <a:pt x="1613" y="1484"/>
                  </a:cubicBezTo>
                  <a:cubicBezTo>
                    <a:pt x="1609" y="1482"/>
                    <a:pt x="1609" y="1486"/>
                    <a:pt x="1606" y="1485"/>
                  </a:cubicBezTo>
                  <a:cubicBezTo>
                    <a:pt x="1606" y="1483"/>
                    <a:pt x="1602" y="1482"/>
                    <a:pt x="1603" y="1481"/>
                  </a:cubicBezTo>
                  <a:cubicBezTo>
                    <a:pt x="1603" y="1480"/>
                    <a:pt x="1605" y="1481"/>
                    <a:pt x="1604" y="1479"/>
                  </a:cubicBezTo>
                  <a:cubicBezTo>
                    <a:pt x="1603" y="1476"/>
                    <a:pt x="1598" y="1477"/>
                    <a:pt x="1601" y="1474"/>
                  </a:cubicBezTo>
                  <a:cubicBezTo>
                    <a:pt x="1602" y="1473"/>
                    <a:pt x="1600" y="1473"/>
                    <a:pt x="1600" y="1473"/>
                  </a:cubicBezTo>
                  <a:cubicBezTo>
                    <a:pt x="1597" y="1467"/>
                    <a:pt x="1599" y="1464"/>
                    <a:pt x="1597" y="1457"/>
                  </a:cubicBezTo>
                  <a:cubicBezTo>
                    <a:pt x="1600" y="1457"/>
                    <a:pt x="1603" y="1457"/>
                    <a:pt x="1606" y="1457"/>
                  </a:cubicBezTo>
                  <a:cubicBezTo>
                    <a:pt x="1608" y="1454"/>
                    <a:pt x="1608" y="1449"/>
                    <a:pt x="1614" y="1450"/>
                  </a:cubicBezTo>
                  <a:cubicBezTo>
                    <a:pt x="1615" y="1455"/>
                    <a:pt x="1609" y="1459"/>
                    <a:pt x="1614" y="1462"/>
                  </a:cubicBezTo>
                  <a:cubicBezTo>
                    <a:pt x="1613" y="1456"/>
                    <a:pt x="1620" y="1460"/>
                    <a:pt x="1619" y="1463"/>
                  </a:cubicBezTo>
                  <a:cubicBezTo>
                    <a:pt x="1618" y="1465"/>
                    <a:pt x="1617" y="1464"/>
                    <a:pt x="1616" y="1463"/>
                  </a:cubicBezTo>
                  <a:cubicBezTo>
                    <a:pt x="1615" y="1468"/>
                    <a:pt x="1621" y="1469"/>
                    <a:pt x="1617" y="1473"/>
                  </a:cubicBezTo>
                  <a:cubicBezTo>
                    <a:pt x="1625" y="1471"/>
                    <a:pt x="1623" y="1478"/>
                    <a:pt x="1620" y="1481"/>
                  </a:cubicBezTo>
                  <a:cubicBezTo>
                    <a:pt x="1625" y="1482"/>
                    <a:pt x="1631" y="1483"/>
                    <a:pt x="1637" y="1484"/>
                  </a:cubicBezTo>
                  <a:cubicBezTo>
                    <a:pt x="1639" y="1486"/>
                    <a:pt x="1637" y="1491"/>
                    <a:pt x="1640" y="1493"/>
                  </a:cubicBezTo>
                  <a:cubicBezTo>
                    <a:pt x="1643" y="1494"/>
                    <a:pt x="1647" y="1494"/>
                    <a:pt x="1647" y="1490"/>
                  </a:cubicBezTo>
                  <a:cubicBezTo>
                    <a:pt x="1644" y="1490"/>
                    <a:pt x="1644" y="1489"/>
                    <a:pt x="1644" y="1485"/>
                  </a:cubicBezTo>
                  <a:cubicBezTo>
                    <a:pt x="1644" y="1481"/>
                    <a:pt x="1648" y="1474"/>
                    <a:pt x="1649" y="1473"/>
                  </a:cubicBezTo>
                  <a:cubicBezTo>
                    <a:pt x="1651" y="1471"/>
                    <a:pt x="1649" y="1466"/>
                    <a:pt x="1654" y="1468"/>
                  </a:cubicBezTo>
                  <a:cubicBezTo>
                    <a:pt x="1657" y="1470"/>
                    <a:pt x="1660" y="1472"/>
                    <a:pt x="1662" y="1474"/>
                  </a:cubicBezTo>
                  <a:cubicBezTo>
                    <a:pt x="1663" y="1475"/>
                    <a:pt x="1662" y="1478"/>
                    <a:pt x="1663" y="1479"/>
                  </a:cubicBezTo>
                  <a:cubicBezTo>
                    <a:pt x="1664" y="1479"/>
                    <a:pt x="1666" y="1479"/>
                    <a:pt x="1666" y="1479"/>
                  </a:cubicBezTo>
                  <a:cubicBezTo>
                    <a:pt x="1667" y="1480"/>
                    <a:pt x="1668" y="1483"/>
                    <a:pt x="1668" y="1485"/>
                  </a:cubicBezTo>
                  <a:cubicBezTo>
                    <a:pt x="1674" y="1483"/>
                    <a:pt x="1671" y="1491"/>
                    <a:pt x="1677" y="1490"/>
                  </a:cubicBezTo>
                  <a:cubicBezTo>
                    <a:pt x="1678" y="1485"/>
                    <a:pt x="1672" y="1488"/>
                    <a:pt x="1672" y="1484"/>
                  </a:cubicBezTo>
                  <a:cubicBezTo>
                    <a:pt x="1673" y="1481"/>
                    <a:pt x="1677" y="1481"/>
                    <a:pt x="1677" y="1477"/>
                  </a:cubicBezTo>
                  <a:cubicBezTo>
                    <a:pt x="1673" y="1478"/>
                    <a:pt x="1670" y="1477"/>
                    <a:pt x="1671" y="1473"/>
                  </a:cubicBezTo>
                  <a:cubicBezTo>
                    <a:pt x="1679" y="1475"/>
                    <a:pt x="1672" y="1469"/>
                    <a:pt x="1674" y="1468"/>
                  </a:cubicBezTo>
                  <a:cubicBezTo>
                    <a:pt x="1677" y="1466"/>
                    <a:pt x="1688" y="1470"/>
                    <a:pt x="1682" y="1466"/>
                  </a:cubicBezTo>
                  <a:cubicBezTo>
                    <a:pt x="1680" y="1466"/>
                    <a:pt x="1676" y="1467"/>
                    <a:pt x="1676" y="1465"/>
                  </a:cubicBezTo>
                  <a:cubicBezTo>
                    <a:pt x="1674" y="1464"/>
                    <a:pt x="1668" y="1467"/>
                    <a:pt x="1668" y="1463"/>
                  </a:cubicBezTo>
                  <a:cubicBezTo>
                    <a:pt x="1668" y="1457"/>
                    <a:pt x="1674" y="1458"/>
                    <a:pt x="1679" y="1458"/>
                  </a:cubicBezTo>
                  <a:cubicBezTo>
                    <a:pt x="1681" y="1459"/>
                    <a:pt x="1681" y="1461"/>
                    <a:pt x="1682" y="1462"/>
                  </a:cubicBezTo>
                  <a:cubicBezTo>
                    <a:pt x="1684" y="1463"/>
                    <a:pt x="1688" y="1460"/>
                    <a:pt x="1688" y="1463"/>
                  </a:cubicBezTo>
                  <a:cubicBezTo>
                    <a:pt x="1689" y="1466"/>
                    <a:pt x="1686" y="1466"/>
                    <a:pt x="1685" y="1468"/>
                  </a:cubicBezTo>
                  <a:cubicBezTo>
                    <a:pt x="1687" y="1468"/>
                    <a:pt x="1689" y="1468"/>
                    <a:pt x="1690" y="1470"/>
                  </a:cubicBezTo>
                  <a:cubicBezTo>
                    <a:pt x="1692" y="1474"/>
                    <a:pt x="1690" y="1484"/>
                    <a:pt x="1689" y="1487"/>
                  </a:cubicBezTo>
                  <a:cubicBezTo>
                    <a:pt x="1696" y="1486"/>
                    <a:pt x="1695" y="1485"/>
                    <a:pt x="1694" y="1479"/>
                  </a:cubicBezTo>
                  <a:cubicBezTo>
                    <a:pt x="1696" y="1478"/>
                    <a:pt x="1698" y="1477"/>
                    <a:pt x="1702" y="1477"/>
                  </a:cubicBezTo>
                  <a:cubicBezTo>
                    <a:pt x="1702" y="1480"/>
                    <a:pt x="1700" y="1481"/>
                    <a:pt x="1700" y="1484"/>
                  </a:cubicBezTo>
                  <a:cubicBezTo>
                    <a:pt x="1702" y="1483"/>
                    <a:pt x="1708" y="1486"/>
                    <a:pt x="1708" y="1482"/>
                  </a:cubicBezTo>
                  <a:cubicBezTo>
                    <a:pt x="1711" y="1480"/>
                    <a:pt x="1713" y="1482"/>
                    <a:pt x="1714" y="1479"/>
                  </a:cubicBezTo>
                  <a:cubicBezTo>
                    <a:pt x="1714" y="1480"/>
                    <a:pt x="1713" y="1478"/>
                    <a:pt x="1713" y="1477"/>
                  </a:cubicBezTo>
                  <a:cubicBezTo>
                    <a:pt x="1713" y="1476"/>
                    <a:pt x="1714" y="1476"/>
                    <a:pt x="1714" y="1474"/>
                  </a:cubicBezTo>
                  <a:cubicBezTo>
                    <a:pt x="1715" y="1475"/>
                    <a:pt x="1722" y="1478"/>
                    <a:pt x="1721" y="1473"/>
                  </a:cubicBezTo>
                  <a:cubicBezTo>
                    <a:pt x="1716" y="1471"/>
                    <a:pt x="1711" y="1478"/>
                    <a:pt x="1708" y="1473"/>
                  </a:cubicBezTo>
                  <a:cubicBezTo>
                    <a:pt x="1709" y="1468"/>
                    <a:pt x="1715" y="1471"/>
                    <a:pt x="1719" y="1470"/>
                  </a:cubicBezTo>
                  <a:cubicBezTo>
                    <a:pt x="1721" y="1469"/>
                    <a:pt x="1723" y="1465"/>
                    <a:pt x="1725" y="1466"/>
                  </a:cubicBezTo>
                  <a:cubicBezTo>
                    <a:pt x="1728" y="1469"/>
                    <a:pt x="1732" y="1470"/>
                    <a:pt x="1734" y="1473"/>
                  </a:cubicBezTo>
                  <a:cubicBezTo>
                    <a:pt x="1735" y="1474"/>
                    <a:pt x="1732" y="1475"/>
                    <a:pt x="1734" y="1476"/>
                  </a:cubicBezTo>
                  <a:cubicBezTo>
                    <a:pt x="1734" y="1474"/>
                    <a:pt x="1736" y="1475"/>
                    <a:pt x="1738" y="1474"/>
                  </a:cubicBezTo>
                  <a:cubicBezTo>
                    <a:pt x="1741" y="1472"/>
                    <a:pt x="1738" y="1465"/>
                    <a:pt x="1744" y="1466"/>
                  </a:cubicBezTo>
                  <a:cubicBezTo>
                    <a:pt x="1746" y="1466"/>
                    <a:pt x="1749" y="1468"/>
                    <a:pt x="1748" y="1470"/>
                  </a:cubicBezTo>
                  <a:cubicBezTo>
                    <a:pt x="1748" y="1472"/>
                    <a:pt x="1746" y="1472"/>
                    <a:pt x="1750" y="1473"/>
                  </a:cubicBezTo>
                  <a:cubicBezTo>
                    <a:pt x="1754" y="1474"/>
                    <a:pt x="1753" y="1482"/>
                    <a:pt x="1757" y="1481"/>
                  </a:cubicBezTo>
                  <a:cubicBezTo>
                    <a:pt x="1760" y="1481"/>
                    <a:pt x="1758" y="1476"/>
                    <a:pt x="1761" y="1476"/>
                  </a:cubicBezTo>
                  <a:cubicBezTo>
                    <a:pt x="1765" y="1477"/>
                    <a:pt x="1767" y="1477"/>
                    <a:pt x="1772" y="1476"/>
                  </a:cubicBezTo>
                  <a:cubicBezTo>
                    <a:pt x="1770" y="1481"/>
                    <a:pt x="1775" y="1479"/>
                    <a:pt x="1778" y="1479"/>
                  </a:cubicBezTo>
                  <a:cubicBezTo>
                    <a:pt x="1781" y="1476"/>
                    <a:pt x="1777" y="1476"/>
                    <a:pt x="1778" y="1471"/>
                  </a:cubicBezTo>
                  <a:cubicBezTo>
                    <a:pt x="1781" y="1468"/>
                    <a:pt x="1783" y="1468"/>
                    <a:pt x="1781" y="1463"/>
                  </a:cubicBezTo>
                  <a:cubicBezTo>
                    <a:pt x="1789" y="1461"/>
                    <a:pt x="1796" y="1463"/>
                    <a:pt x="1801" y="1466"/>
                  </a:cubicBezTo>
                  <a:cubicBezTo>
                    <a:pt x="1802" y="1465"/>
                    <a:pt x="1801" y="1463"/>
                    <a:pt x="1803" y="1463"/>
                  </a:cubicBezTo>
                  <a:cubicBezTo>
                    <a:pt x="1806" y="1468"/>
                    <a:pt x="1807" y="1464"/>
                    <a:pt x="1811" y="1465"/>
                  </a:cubicBezTo>
                  <a:cubicBezTo>
                    <a:pt x="1811" y="1465"/>
                    <a:pt x="1810" y="1466"/>
                    <a:pt x="1811" y="1466"/>
                  </a:cubicBezTo>
                  <a:cubicBezTo>
                    <a:pt x="1811" y="1467"/>
                    <a:pt x="1813" y="1466"/>
                    <a:pt x="1814" y="1466"/>
                  </a:cubicBezTo>
                  <a:cubicBezTo>
                    <a:pt x="1823" y="1467"/>
                    <a:pt x="1835" y="1466"/>
                    <a:pt x="1845" y="1466"/>
                  </a:cubicBezTo>
                  <a:cubicBezTo>
                    <a:pt x="1845" y="1464"/>
                    <a:pt x="1846" y="1463"/>
                    <a:pt x="1848" y="1462"/>
                  </a:cubicBezTo>
                  <a:cubicBezTo>
                    <a:pt x="1852" y="1464"/>
                    <a:pt x="1860" y="1463"/>
                    <a:pt x="1866" y="1463"/>
                  </a:cubicBezTo>
                  <a:cubicBezTo>
                    <a:pt x="1865" y="1458"/>
                    <a:pt x="1871" y="1460"/>
                    <a:pt x="1873" y="1460"/>
                  </a:cubicBezTo>
                  <a:cubicBezTo>
                    <a:pt x="1876" y="1460"/>
                    <a:pt x="1876" y="1459"/>
                    <a:pt x="1877" y="1460"/>
                  </a:cubicBezTo>
                  <a:cubicBezTo>
                    <a:pt x="1879" y="1463"/>
                    <a:pt x="1890" y="1458"/>
                    <a:pt x="1890" y="1458"/>
                  </a:cubicBezTo>
                  <a:cubicBezTo>
                    <a:pt x="1895" y="1457"/>
                    <a:pt x="1897" y="1457"/>
                    <a:pt x="1898" y="1458"/>
                  </a:cubicBezTo>
                  <a:cubicBezTo>
                    <a:pt x="1899" y="1460"/>
                    <a:pt x="1903" y="1457"/>
                    <a:pt x="1904" y="1457"/>
                  </a:cubicBezTo>
                  <a:cubicBezTo>
                    <a:pt x="1907" y="1456"/>
                    <a:pt x="1908" y="1457"/>
                    <a:pt x="1910" y="1455"/>
                  </a:cubicBezTo>
                  <a:cubicBezTo>
                    <a:pt x="1910" y="1455"/>
                    <a:pt x="1913" y="1455"/>
                    <a:pt x="1913" y="1455"/>
                  </a:cubicBezTo>
                  <a:cubicBezTo>
                    <a:pt x="1924" y="1454"/>
                    <a:pt x="1938" y="1456"/>
                    <a:pt x="1946" y="1454"/>
                  </a:cubicBezTo>
                  <a:cubicBezTo>
                    <a:pt x="1949" y="1456"/>
                    <a:pt x="1956" y="1456"/>
                    <a:pt x="1959" y="1458"/>
                  </a:cubicBezTo>
                  <a:cubicBezTo>
                    <a:pt x="1959" y="1456"/>
                    <a:pt x="1962" y="1458"/>
                    <a:pt x="1963" y="1457"/>
                  </a:cubicBezTo>
                  <a:cubicBezTo>
                    <a:pt x="1963" y="1456"/>
                    <a:pt x="1962" y="1454"/>
                    <a:pt x="1963" y="1454"/>
                  </a:cubicBezTo>
                  <a:cubicBezTo>
                    <a:pt x="1964" y="1452"/>
                    <a:pt x="1966" y="1452"/>
                    <a:pt x="1968" y="1450"/>
                  </a:cubicBezTo>
                  <a:cubicBezTo>
                    <a:pt x="1975" y="1449"/>
                    <a:pt x="1981" y="1447"/>
                    <a:pt x="1985" y="1443"/>
                  </a:cubicBezTo>
                  <a:cubicBezTo>
                    <a:pt x="1983" y="1442"/>
                    <a:pt x="1981" y="1442"/>
                    <a:pt x="1982" y="1439"/>
                  </a:cubicBezTo>
                  <a:cubicBezTo>
                    <a:pt x="1988" y="1439"/>
                    <a:pt x="1990" y="1436"/>
                    <a:pt x="1993" y="1433"/>
                  </a:cubicBezTo>
                  <a:cubicBezTo>
                    <a:pt x="1988" y="1433"/>
                    <a:pt x="1984" y="1433"/>
                    <a:pt x="1979" y="1433"/>
                  </a:cubicBezTo>
                  <a:cubicBezTo>
                    <a:pt x="1977" y="1433"/>
                    <a:pt x="1976" y="1431"/>
                    <a:pt x="1973" y="1430"/>
                  </a:cubicBezTo>
                  <a:cubicBezTo>
                    <a:pt x="1974" y="1430"/>
                    <a:pt x="1972" y="1431"/>
                    <a:pt x="1971" y="1431"/>
                  </a:cubicBezTo>
                  <a:cubicBezTo>
                    <a:pt x="1971" y="1431"/>
                    <a:pt x="1971" y="1430"/>
                    <a:pt x="1968" y="1430"/>
                  </a:cubicBezTo>
                  <a:cubicBezTo>
                    <a:pt x="1966" y="1430"/>
                    <a:pt x="1966" y="1432"/>
                    <a:pt x="1964" y="1430"/>
                  </a:cubicBezTo>
                  <a:cubicBezTo>
                    <a:pt x="1962" y="1427"/>
                    <a:pt x="1950" y="1431"/>
                    <a:pt x="1950" y="1431"/>
                  </a:cubicBezTo>
                  <a:cubicBezTo>
                    <a:pt x="1941" y="1432"/>
                    <a:pt x="1929" y="1431"/>
                    <a:pt x="1923" y="1433"/>
                  </a:cubicBezTo>
                  <a:cubicBezTo>
                    <a:pt x="1919" y="1434"/>
                    <a:pt x="1914" y="1434"/>
                    <a:pt x="1909" y="1435"/>
                  </a:cubicBezTo>
                  <a:cubicBezTo>
                    <a:pt x="1907" y="1435"/>
                    <a:pt x="1907" y="1436"/>
                    <a:pt x="1905" y="1436"/>
                  </a:cubicBezTo>
                  <a:cubicBezTo>
                    <a:pt x="1896" y="1437"/>
                    <a:pt x="1890" y="1437"/>
                    <a:pt x="1886" y="1438"/>
                  </a:cubicBezTo>
                  <a:cubicBezTo>
                    <a:pt x="1882" y="1438"/>
                    <a:pt x="1876" y="1439"/>
                    <a:pt x="1874" y="1438"/>
                  </a:cubicBezTo>
                  <a:cubicBezTo>
                    <a:pt x="1873" y="1438"/>
                    <a:pt x="1874" y="1435"/>
                    <a:pt x="1874" y="1435"/>
                  </a:cubicBezTo>
                  <a:cubicBezTo>
                    <a:pt x="1873" y="1434"/>
                    <a:pt x="1871" y="1435"/>
                    <a:pt x="1871" y="1435"/>
                  </a:cubicBezTo>
                  <a:cubicBezTo>
                    <a:pt x="1867" y="1434"/>
                    <a:pt x="1862" y="1438"/>
                    <a:pt x="1860" y="1433"/>
                  </a:cubicBezTo>
                  <a:cubicBezTo>
                    <a:pt x="1864" y="1431"/>
                    <a:pt x="1869" y="1432"/>
                    <a:pt x="1871" y="1430"/>
                  </a:cubicBezTo>
                  <a:cubicBezTo>
                    <a:pt x="1871" y="1429"/>
                    <a:pt x="1873" y="1430"/>
                    <a:pt x="1874" y="1430"/>
                  </a:cubicBezTo>
                  <a:cubicBezTo>
                    <a:pt x="1877" y="1429"/>
                    <a:pt x="1880" y="1427"/>
                    <a:pt x="1882" y="1430"/>
                  </a:cubicBezTo>
                  <a:cubicBezTo>
                    <a:pt x="1880" y="1425"/>
                    <a:pt x="1884" y="1426"/>
                    <a:pt x="1883" y="1422"/>
                  </a:cubicBezTo>
                  <a:cubicBezTo>
                    <a:pt x="1880" y="1421"/>
                    <a:pt x="1878" y="1419"/>
                    <a:pt x="1873" y="1420"/>
                  </a:cubicBezTo>
                  <a:cubicBezTo>
                    <a:pt x="1870" y="1423"/>
                    <a:pt x="1864" y="1423"/>
                    <a:pt x="1865" y="1417"/>
                  </a:cubicBezTo>
                  <a:cubicBezTo>
                    <a:pt x="1872" y="1417"/>
                    <a:pt x="1881" y="1419"/>
                    <a:pt x="1882" y="1412"/>
                  </a:cubicBezTo>
                  <a:cubicBezTo>
                    <a:pt x="1879" y="1410"/>
                    <a:pt x="1875" y="1416"/>
                    <a:pt x="1875" y="1412"/>
                  </a:cubicBezTo>
                  <a:cubicBezTo>
                    <a:pt x="1876" y="1412"/>
                    <a:pt x="1878" y="1410"/>
                    <a:pt x="1876" y="1409"/>
                  </a:cubicBezTo>
                  <a:cubicBezTo>
                    <a:pt x="1875" y="1412"/>
                    <a:pt x="1874" y="1412"/>
                    <a:pt x="1871" y="1414"/>
                  </a:cubicBezTo>
                  <a:cubicBezTo>
                    <a:pt x="1872" y="1414"/>
                    <a:pt x="1871" y="1412"/>
                    <a:pt x="1870" y="1412"/>
                  </a:cubicBezTo>
                  <a:cubicBezTo>
                    <a:pt x="1869" y="1413"/>
                    <a:pt x="1868" y="1415"/>
                    <a:pt x="1867" y="1416"/>
                  </a:cubicBezTo>
                  <a:cubicBezTo>
                    <a:pt x="1865" y="1416"/>
                    <a:pt x="1863" y="1415"/>
                    <a:pt x="1862" y="1416"/>
                  </a:cubicBezTo>
                  <a:cubicBezTo>
                    <a:pt x="1864" y="1423"/>
                    <a:pt x="1855" y="1426"/>
                    <a:pt x="1852" y="1422"/>
                  </a:cubicBezTo>
                  <a:cubicBezTo>
                    <a:pt x="1853" y="1420"/>
                    <a:pt x="1855" y="1419"/>
                    <a:pt x="1856" y="1417"/>
                  </a:cubicBezTo>
                  <a:cubicBezTo>
                    <a:pt x="1844" y="1414"/>
                    <a:pt x="1829" y="1418"/>
                    <a:pt x="1817" y="1419"/>
                  </a:cubicBezTo>
                  <a:cubicBezTo>
                    <a:pt x="1814" y="1419"/>
                    <a:pt x="1814" y="1417"/>
                    <a:pt x="1812" y="1419"/>
                  </a:cubicBezTo>
                  <a:cubicBezTo>
                    <a:pt x="1810" y="1421"/>
                    <a:pt x="1806" y="1418"/>
                    <a:pt x="1804" y="1420"/>
                  </a:cubicBezTo>
                  <a:cubicBezTo>
                    <a:pt x="1804" y="1421"/>
                    <a:pt x="1802" y="1419"/>
                    <a:pt x="1803" y="1419"/>
                  </a:cubicBezTo>
                  <a:cubicBezTo>
                    <a:pt x="1801" y="1419"/>
                    <a:pt x="1801" y="1421"/>
                    <a:pt x="1798" y="1420"/>
                  </a:cubicBezTo>
                  <a:cubicBezTo>
                    <a:pt x="1796" y="1419"/>
                    <a:pt x="1794" y="1419"/>
                    <a:pt x="1793" y="1422"/>
                  </a:cubicBezTo>
                  <a:cubicBezTo>
                    <a:pt x="1795" y="1422"/>
                    <a:pt x="1798" y="1422"/>
                    <a:pt x="1798" y="1424"/>
                  </a:cubicBezTo>
                  <a:cubicBezTo>
                    <a:pt x="1793" y="1423"/>
                    <a:pt x="1789" y="1421"/>
                    <a:pt x="1784" y="1420"/>
                  </a:cubicBezTo>
                  <a:cubicBezTo>
                    <a:pt x="1784" y="1425"/>
                    <a:pt x="1780" y="1421"/>
                    <a:pt x="1778" y="1424"/>
                  </a:cubicBezTo>
                  <a:cubicBezTo>
                    <a:pt x="1773" y="1428"/>
                    <a:pt x="1761" y="1423"/>
                    <a:pt x="1755" y="1424"/>
                  </a:cubicBezTo>
                  <a:cubicBezTo>
                    <a:pt x="1755" y="1422"/>
                    <a:pt x="1756" y="1422"/>
                    <a:pt x="1756" y="1420"/>
                  </a:cubicBezTo>
                  <a:cubicBezTo>
                    <a:pt x="1752" y="1420"/>
                    <a:pt x="1748" y="1421"/>
                    <a:pt x="1747" y="1424"/>
                  </a:cubicBezTo>
                  <a:cubicBezTo>
                    <a:pt x="1750" y="1423"/>
                    <a:pt x="1752" y="1425"/>
                    <a:pt x="1751" y="1428"/>
                  </a:cubicBezTo>
                  <a:cubicBezTo>
                    <a:pt x="1743" y="1426"/>
                    <a:pt x="1750" y="1437"/>
                    <a:pt x="1746" y="1438"/>
                  </a:cubicBezTo>
                  <a:cubicBezTo>
                    <a:pt x="1745" y="1438"/>
                    <a:pt x="1743" y="1438"/>
                    <a:pt x="1742" y="1438"/>
                  </a:cubicBezTo>
                  <a:cubicBezTo>
                    <a:pt x="1739" y="1434"/>
                    <a:pt x="1744" y="1431"/>
                    <a:pt x="1741" y="1428"/>
                  </a:cubicBezTo>
                  <a:cubicBezTo>
                    <a:pt x="1740" y="1431"/>
                    <a:pt x="1737" y="1429"/>
                    <a:pt x="1736" y="1428"/>
                  </a:cubicBezTo>
                  <a:cubicBezTo>
                    <a:pt x="1735" y="1433"/>
                    <a:pt x="1734" y="1438"/>
                    <a:pt x="1729" y="1438"/>
                  </a:cubicBezTo>
                  <a:cubicBezTo>
                    <a:pt x="1731" y="1431"/>
                    <a:pt x="1724" y="1433"/>
                    <a:pt x="1723" y="1428"/>
                  </a:cubicBezTo>
                  <a:cubicBezTo>
                    <a:pt x="1720" y="1428"/>
                    <a:pt x="1717" y="1428"/>
                    <a:pt x="1714" y="1428"/>
                  </a:cubicBezTo>
                  <a:cubicBezTo>
                    <a:pt x="1714" y="1430"/>
                    <a:pt x="1714" y="1433"/>
                    <a:pt x="1712" y="1433"/>
                  </a:cubicBezTo>
                  <a:cubicBezTo>
                    <a:pt x="1711" y="1436"/>
                    <a:pt x="1717" y="1440"/>
                    <a:pt x="1712" y="1441"/>
                  </a:cubicBezTo>
                  <a:cubicBezTo>
                    <a:pt x="1709" y="1440"/>
                    <a:pt x="1705" y="1439"/>
                    <a:pt x="1700" y="1439"/>
                  </a:cubicBezTo>
                  <a:cubicBezTo>
                    <a:pt x="1698" y="1438"/>
                    <a:pt x="1698" y="1434"/>
                    <a:pt x="1699" y="1430"/>
                  </a:cubicBezTo>
                  <a:cubicBezTo>
                    <a:pt x="1689" y="1430"/>
                    <a:pt x="1680" y="1430"/>
                    <a:pt x="1671" y="1430"/>
                  </a:cubicBezTo>
                  <a:cubicBezTo>
                    <a:pt x="1668" y="1434"/>
                    <a:pt x="1667" y="1440"/>
                    <a:pt x="1664" y="1444"/>
                  </a:cubicBezTo>
                  <a:cubicBezTo>
                    <a:pt x="1656" y="1445"/>
                    <a:pt x="1658" y="1440"/>
                    <a:pt x="1657" y="1436"/>
                  </a:cubicBezTo>
                  <a:cubicBezTo>
                    <a:pt x="1654" y="1437"/>
                    <a:pt x="1653" y="1434"/>
                    <a:pt x="1650" y="1435"/>
                  </a:cubicBezTo>
                  <a:cubicBezTo>
                    <a:pt x="1652" y="1432"/>
                    <a:pt x="1643" y="1432"/>
                    <a:pt x="1644" y="1435"/>
                  </a:cubicBezTo>
                  <a:cubicBezTo>
                    <a:pt x="1650" y="1433"/>
                    <a:pt x="1646" y="1439"/>
                    <a:pt x="1647" y="1441"/>
                  </a:cubicBezTo>
                  <a:cubicBezTo>
                    <a:pt x="1648" y="1442"/>
                    <a:pt x="1651" y="1441"/>
                    <a:pt x="1650" y="1443"/>
                  </a:cubicBezTo>
                  <a:cubicBezTo>
                    <a:pt x="1648" y="1443"/>
                    <a:pt x="1649" y="1446"/>
                    <a:pt x="1650" y="1447"/>
                  </a:cubicBezTo>
                  <a:cubicBezTo>
                    <a:pt x="1648" y="1447"/>
                    <a:pt x="1648" y="1445"/>
                    <a:pt x="1645" y="1446"/>
                  </a:cubicBezTo>
                  <a:cubicBezTo>
                    <a:pt x="1646" y="1449"/>
                    <a:pt x="1648" y="1452"/>
                    <a:pt x="1647" y="1457"/>
                  </a:cubicBezTo>
                  <a:cubicBezTo>
                    <a:pt x="1643" y="1456"/>
                    <a:pt x="1638" y="1463"/>
                    <a:pt x="1634" y="1458"/>
                  </a:cubicBezTo>
                  <a:cubicBezTo>
                    <a:pt x="1636" y="1455"/>
                    <a:pt x="1641" y="1455"/>
                    <a:pt x="1644" y="1452"/>
                  </a:cubicBezTo>
                  <a:cubicBezTo>
                    <a:pt x="1639" y="1451"/>
                    <a:pt x="1629" y="1455"/>
                    <a:pt x="1630" y="1449"/>
                  </a:cubicBezTo>
                  <a:cubicBezTo>
                    <a:pt x="1632" y="1444"/>
                    <a:pt x="1644" y="1451"/>
                    <a:pt x="1644" y="1444"/>
                  </a:cubicBezTo>
                  <a:cubicBezTo>
                    <a:pt x="1638" y="1444"/>
                    <a:pt x="1629" y="1449"/>
                    <a:pt x="1624" y="1444"/>
                  </a:cubicBezTo>
                  <a:cubicBezTo>
                    <a:pt x="1621" y="1436"/>
                    <a:pt x="1631" y="1440"/>
                    <a:pt x="1633" y="1436"/>
                  </a:cubicBezTo>
                  <a:cubicBezTo>
                    <a:pt x="1629" y="1433"/>
                    <a:pt x="1628" y="1438"/>
                    <a:pt x="1626" y="1435"/>
                  </a:cubicBezTo>
                  <a:cubicBezTo>
                    <a:pt x="1623" y="1431"/>
                    <a:pt x="1626" y="1433"/>
                    <a:pt x="1626" y="1428"/>
                  </a:cubicBezTo>
                  <a:cubicBezTo>
                    <a:pt x="1623" y="1428"/>
                    <a:pt x="1622" y="1426"/>
                    <a:pt x="1623" y="1422"/>
                  </a:cubicBezTo>
                  <a:cubicBezTo>
                    <a:pt x="1626" y="1422"/>
                    <a:pt x="1626" y="1420"/>
                    <a:pt x="1629" y="1420"/>
                  </a:cubicBezTo>
                  <a:cubicBezTo>
                    <a:pt x="1629" y="1417"/>
                    <a:pt x="1630" y="1414"/>
                    <a:pt x="1632" y="1414"/>
                  </a:cubicBezTo>
                  <a:cubicBezTo>
                    <a:pt x="1635" y="1415"/>
                    <a:pt x="1636" y="1412"/>
                    <a:pt x="1639" y="1412"/>
                  </a:cubicBezTo>
                  <a:cubicBezTo>
                    <a:pt x="1643" y="1413"/>
                    <a:pt x="1640" y="1417"/>
                    <a:pt x="1643" y="1414"/>
                  </a:cubicBezTo>
                  <a:cubicBezTo>
                    <a:pt x="1648" y="1410"/>
                    <a:pt x="1657" y="1413"/>
                    <a:pt x="1663" y="1414"/>
                  </a:cubicBezTo>
                  <a:cubicBezTo>
                    <a:pt x="1666" y="1414"/>
                    <a:pt x="1669" y="1413"/>
                    <a:pt x="1671" y="1414"/>
                  </a:cubicBezTo>
                  <a:cubicBezTo>
                    <a:pt x="1675" y="1415"/>
                    <a:pt x="1679" y="1416"/>
                    <a:pt x="1680" y="1419"/>
                  </a:cubicBezTo>
                  <a:cubicBezTo>
                    <a:pt x="1682" y="1415"/>
                    <a:pt x="1688" y="1415"/>
                    <a:pt x="1691" y="1414"/>
                  </a:cubicBezTo>
                  <a:cubicBezTo>
                    <a:pt x="1712" y="1411"/>
                    <a:pt x="1741" y="1415"/>
                    <a:pt x="1763" y="1412"/>
                  </a:cubicBezTo>
                  <a:cubicBezTo>
                    <a:pt x="1765" y="1412"/>
                    <a:pt x="1768" y="1409"/>
                    <a:pt x="1771" y="1411"/>
                  </a:cubicBezTo>
                  <a:cubicBezTo>
                    <a:pt x="1774" y="1412"/>
                    <a:pt x="1775" y="1416"/>
                    <a:pt x="1780" y="1416"/>
                  </a:cubicBezTo>
                  <a:cubicBezTo>
                    <a:pt x="1780" y="1413"/>
                    <a:pt x="1781" y="1412"/>
                    <a:pt x="1783" y="1411"/>
                  </a:cubicBezTo>
                  <a:cubicBezTo>
                    <a:pt x="1789" y="1412"/>
                    <a:pt x="1797" y="1409"/>
                    <a:pt x="1799" y="1409"/>
                  </a:cubicBezTo>
                  <a:cubicBezTo>
                    <a:pt x="1801" y="1409"/>
                    <a:pt x="1801" y="1411"/>
                    <a:pt x="1803" y="1411"/>
                  </a:cubicBezTo>
                  <a:cubicBezTo>
                    <a:pt x="1805" y="1411"/>
                    <a:pt x="1806" y="1408"/>
                    <a:pt x="1808" y="1408"/>
                  </a:cubicBezTo>
                  <a:cubicBezTo>
                    <a:pt x="1807" y="1408"/>
                    <a:pt x="1810" y="1409"/>
                    <a:pt x="1811" y="1409"/>
                  </a:cubicBezTo>
                  <a:cubicBezTo>
                    <a:pt x="1816" y="1410"/>
                    <a:pt x="1817" y="1408"/>
                    <a:pt x="1820" y="1408"/>
                  </a:cubicBezTo>
                  <a:cubicBezTo>
                    <a:pt x="1824" y="1407"/>
                    <a:pt x="1829" y="1408"/>
                    <a:pt x="1833" y="1406"/>
                  </a:cubicBezTo>
                  <a:cubicBezTo>
                    <a:pt x="1834" y="1409"/>
                    <a:pt x="1837" y="1410"/>
                    <a:pt x="1839" y="1408"/>
                  </a:cubicBezTo>
                  <a:cubicBezTo>
                    <a:pt x="1839" y="1409"/>
                    <a:pt x="1839" y="1411"/>
                    <a:pt x="1840" y="1411"/>
                  </a:cubicBezTo>
                  <a:cubicBezTo>
                    <a:pt x="1841" y="1409"/>
                    <a:pt x="1840" y="1406"/>
                    <a:pt x="1842" y="1406"/>
                  </a:cubicBezTo>
                  <a:cubicBezTo>
                    <a:pt x="1864" y="1406"/>
                    <a:pt x="1880" y="1400"/>
                    <a:pt x="1901" y="1400"/>
                  </a:cubicBezTo>
                  <a:cubicBezTo>
                    <a:pt x="1904" y="1397"/>
                    <a:pt x="1909" y="1397"/>
                    <a:pt x="1912" y="1397"/>
                  </a:cubicBezTo>
                  <a:cubicBezTo>
                    <a:pt x="1915" y="1396"/>
                    <a:pt x="1914" y="1395"/>
                    <a:pt x="1916" y="1397"/>
                  </a:cubicBezTo>
                  <a:cubicBezTo>
                    <a:pt x="1916" y="1397"/>
                    <a:pt x="1918" y="1397"/>
                    <a:pt x="1919" y="1397"/>
                  </a:cubicBezTo>
                  <a:cubicBezTo>
                    <a:pt x="1921" y="1397"/>
                    <a:pt x="1922" y="1397"/>
                    <a:pt x="1923" y="1398"/>
                  </a:cubicBezTo>
                  <a:cubicBezTo>
                    <a:pt x="1924" y="1399"/>
                    <a:pt x="1928" y="1398"/>
                    <a:pt x="1929" y="1398"/>
                  </a:cubicBezTo>
                  <a:cubicBezTo>
                    <a:pt x="1930" y="1398"/>
                    <a:pt x="1929" y="1401"/>
                    <a:pt x="1929" y="1401"/>
                  </a:cubicBezTo>
                  <a:cubicBezTo>
                    <a:pt x="1930" y="1402"/>
                    <a:pt x="1932" y="1401"/>
                    <a:pt x="1932" y="1401"/>
                  </a:cubicBezTo>
                  <a:cubicBezTo>
                    <a:pt x="1934" y="1402"/>
                    <a:pt x="1934" y="1402"/>
                    <a:pt x="1935" y="1403"/>
                  </a:cubicBezTo>
                  <a:cubicBezTo>
                    <a:pt x="1935" y="1406"/>
                    <a:pt x="1940" y="1404"/>
                    <a:pt x="1940" y="1406"/>
                  </a:cubicBezTo>
                  <a:cubicBezTo>
                    <a:pt x="1938" y="1407"/>
                    <a:pt x="1932" y="1404"/>
                    <a:pt x="1932" y="1408"/>
                  </a:cubicBezTo>
                  <a:cubicBezTo>
                    <a:pt x="1938" y="1408"/>
                    <a:pt x="1929" y="1413"/>
                    <a:pt x="1933" y="1412"/>
                  </a:cubicBezTo>
                  <a:cubicBezTo>
                    <a:pt x="1934" y="1408"/>
                    <a:pt x="1941" y="1408"/>
                    <a:pt x="1941" y="1412"/>
                  </a:cubicBezTo>
                  <a:cubicBezTo>
                    <a:pt x="1938" y="1413"/>
                    <a:pt x="1937" y="1408"/>
                    <a:pt x="1937" y="1414"/>
                  </a:cubicBezTo>
                  <a:cubicBezTo>
                    <a:pt x="1941" y="1414"/>
                    <a:pt x="1945" y="1414"/>
                    <a:pt x="1949" y="1414"/>
                  </a:cubicBezTo>
                  <a:cubicBezTo>
                    <a:pt x="1949" y="1413"/>
                    <a:pt x="1950" y="1412"/>
                    <a:pt x="1952" y="1412"/>
                  </a:cubicBezTo>
                  <a:cubicBezTo>
                    <a:pt x="1954" y="1410"/>
                    <a:pt x="1955" y="1408"/>
                    <a:pt x="1957" y="1406"/>
                  </a:cubicBezTo>
                  <a:cubicBezTo>
                    <a:pt x="1958" y="1403"/>
                    <a:pt x="1964" y="1406"/>
                    <a:pt x="1965" y="1403"/>
                  </a:cubicBezTo>
                  <a:cubicBezTo>
                    <a:pt x="1961" y="1402"/>
                    <a:pt x="1955" y="1400"/>
                    <a:pt x="1950" y="1400"/>
                  </a:cubicBezTo>
                  <a:cubicBezTo>
                    <a:pt x="1943" y="1399"/>
                    <a:pt x="1936" y="1402"/>
                    <a:pt x="1933" y="1398"/>
                  </a:cubicBezTo>
                  <a:cubicBezTo>
                    <a:pt x="1938" y="1388"/>
                    <a:pt x="1954" y="1397"/>
                    <a:pt x="1959" y="1389"/>
                  </a:cubicBezTo>
                  <a:cubicBezTo>
                    <a:pt x="1955" y="1388"/>
                    <a:pt x="1957" y="1381"/>
                    <a:pt x="1954" y="1379"/>
                  </a:cubicBezTo>
                  <a:cubicBezTo>
                    <a:pt x="1955" y="1379"/>
                    <a:pt x="1955" y="1377"/>
                    <a:pt x="1955" y="1374"/>
                  </a:cubicBezTo>
                  <a:cubicBezTo>
                    <a:pt x="1957" y="1374"/>
                    <a:pt x="1957" y="1373"/>
                    <a:pt x="1958" y="1373"/>
                  </a:cubicBezTo>
                  <a:cubicBezTo>
                    <a:pt x="1971" y="1373"/>
                    <a:pt x="1982" y="1372"/>
                    <a:pt x="1993" y="1370"/>
                  </a:cubicBezTo>
                  <a:cubicBezTo>
                    <a:pt x="1995" y="1370"/>
                    <a:pt x="2002" y="1369"/>
                    <a:pt x="1998" y="1368"/>
                  </a:cubicBezTo>
                  <a:cubicBezTo>
                    <a:pt x="1991" y="1368"/>
                    <a:pt x="1985" y="1367"/>
                    <a:pt x="1980" y="1368"/>
                  </a:cubicBezTo>
                  <a:cubicBezTo>
                    <a:pt x="1977" y="1368"/>
                    <a:pt x="1977" y="1369"/>
                    <a:pt x="1976" y="1368"/>
                  </a:cubicBezTo>
                  <a:cubicBezTo>
                    <a:pt x="1976" y="1368"/>
                    <a:pt x="1973" y="1368"/>
                    <a:pt x="1973" y="1368"/>
                  </a:cubicBezTo>
                  <a:cubicBezTo>
                    <a:pt x="1970" y="1368"/>
                    <a:pt x="1969" y="1368"/>
                    <a:pt x="1968" y="1366"/>
                  </a:cubicBezTo>
                  <a:cubicBezTo>
                    <a:pt x="1967" y="1365"/>
                    <a:pt x="1961" y="1368"/>
                    <a:pt x="1962" y="1365"/>
                  </a:cubicBezTo>
                  <a:cubicBezTo>
                    <a:pt x="1965" y="1362"/>
                    <a:pt x="1969" y="1361"/>
                    <a:pt x="1975" y="1362"/>
                  </a:cubicBezTo>
                  <a:cubicBezTo>
                    <a:pt x="1975" y="1359"/>
                    <a:pt x="1975" y="1356"/>
                    <a:pt x="1975" y="1354"/>
                  </a:cubicBezTo>
                  <a:cubicBezTo>
                    <a:pt x="1977" y="1354"/>
                    <a:pt x="1978" y="1353"/>
                    <a:pt x="1980" y="1352"/>
                  </a:cubicBezTo>
                  <a:cubicBezTo>
                    <a:pt x="1992" y="1353"/>
                    <a:pt x="2006" y="1350"/>
                    <a:pt x="2017" y="1349"/>
                  </a:cubicBezTo>
                  <a:cubicBezTo>
                    <a:pt x="2018" y="1349"/>
                    <a:pt x="2021" y="1349"/>
                    <a:pt x="2022" y="1349"/>
                  </a:cubicBezTo>
                  <a:cubicBezTo>
                    <a:pt x="2025" y="1350"/>
                    <a:pt x="2023" y="1350"/>
                    <a:pt x="2026" y="1349"/>
                  </a:cubicBezTo>
                  <a:cubicBezTo>
                    <a:pt x="2030" y="1348"/>
                    <a:pt x="2034" y="1351"/>
                    <a:pt x="2033" y="1346"/>
                  </a:cubicBezTo>
                  <a:cubicBezTo>
                    <a:pt x="2026" y="1350"/>
                    <a:pt x="2018" y="1346"/>
                    <a:pt x="2014" y="1346"/>
                  </a:cubicBezTo>
                  <a:cubicBezTo>
                    <a:pt x="2009" y="1346"/>
                    <a:pt x="2010" y="1349"/>
                    <a:pt x="2008" y="1346"/>
                  </a:cubicBezTo>
                  <a:cubicBezTo>
                    <a:pt x="2008" y="1346"/>
                    <a:pt x="2005" y="1346"/>
                    <a:pt x="2005" y="1346"/>
                  </a:cubicBezTo>
                  <a:cubicBezTo>
                    <a:pt x="1996" y="1345"/>
                    <a:pt x="1986" y="1345"/>
                    <a:pt x="1977" y="1346"/>
                  </a:cubicBezTo>
                  <a:cubicBezTo>
                    <a:pt x="1974" y="1346"/>
                    <a:pt x="1967" y="1350"/>
                    <a:pt x="1964" y="1346"/>
                  </a:cubicBezTo>
                  <a:cubicBezTo>
                    <a:pt x="1964" y="1340"/>
                    <a:pt x="1973" y="1342"/>
                    <a:pt x="1973" y="1336"/>
                  </a:cubicBezTo>
                  <a:cubicBezTo>
                    <a:pt x="1970" y="1336"/>
                    <a:pt x="1967" y="1337"/>
                    <a:pt x="1968" y="1333"/>
                  </a:cubicBezTo>
                  <a:cubicBezTo>
                    <a:pt x="1962" y="1333"/>
                    <a:pt x="1955" y="1334"/>
                    <a:pt x="1956" y="1328"/>
                  </a:cubicBezTo>
                  <a:cubicBezTo>
                    <a:pt x="1959" y="1328"/>
                    <a:pt x="1962" y="1328"/>
                    <a:pt x="1965" y="1328"/>
                  </a:cubicBezTo>
                  <a:cubicBezTo>
                    <a:pt x="1968" y="1327"/>
                    <a:pt x="1969" y="1325"/>
                    <a:pt x="1973" y="1324"/>
                  </a:cubicBezTo>
                  <a:cubicBezTo>
                    <a:pt x="1975" y="1323"/>
                    <a:pt x="1975" y="1325"/>
                    <a:pt x="1976" y="1325"/>
                  </a:cubicBezTo>
                  <a:cubicBezTo>
                    <a:pt x="1976" y="1325"/>
                    <a:pt x="1977" y="1324"/>
                    <a:pt x="1978" y="1324"/>
                  </a:cubicBezTo>
                  <a:cubicBezTo>
                    <a:pt x="1983" y="1322"/>
                    <a:pt x="1988" y="1324"/>
                    <a:pt x="1992" y="1324"/>
                  </a:cubicBezTo>
                  <a:cubicBezTo>
                    <a:pt x="1993" y="1323"/>
                    <a:pt x="1994" y="1322"/>
                    <a:pt x="1995" y="1322"/>
                  </a:cubicBezTo>
                  <a:cubicBezTo>
                    <a:pt x="1997" y="1322"/>
                    <a:pt x="1996" y="1323"/>
                    <a:pt x="1996" y="1324"/>
                  </a:cubicBezTo>
                  <a:cubicBezTo>
                    <a:pt x="1998" y="1324"/>
                    <a:pt x="1999" y="1322"/>
                    <a:pt x="2000" y="1322"/>
                  </a:cubicBezTo>
                  <a:cubicBezTo>
                    <a:pt x="2007" y="1322"/>
                    <a:pt x="2012" y="1322"/>
                    <a:pt x="2015" y="1319"/>
                  </a:cubicBezTo>
                  <a:cubicBezTo>
                    <a:pt x="2002" y="1321"/>
                    <a:pt x="1986" y="1319"/>
                    <a:pt x="1973" y="1320"/>
                  </a:cubicBezTo>
                  <a:cubicBezTo>
                    <a:pt x="1971" y="1321"/>
                    <a:pt x="1971" y="1322"/>
                    <a:pt x="1968" y="1322"/>
                  </a:cubicBezTo>
                  <a:cubicBezTo>
                    <a:pt x="1966" y="1322"/>
                    <a:pt x="1965" y="1321"/>
                    <a:pt x="1962" y="1320"/>
                  </a:cubicBezTo>
                  <a:cubicBezTo>
                    <a:pt x="1960" y="1320"/>
                    <a:pt x="1960" y="1322"/>
                    <a:pt x="1958" y="1322"/>
                  </a:cubicBezTo>
                  <a:cubicBezTo>
                    <a:pt x="1958" y="1322"/>
                    <a:pt x="1957" y="1321"/>
                    <a:pt x="1956" y="1320"/>
                  </a:cubicBezTo>
                  <a:cubicBezTo>
                    <a:pt x="1952" y="1319"/>
                    <a:pt x="1950" y="1322"/>
                    <a:pt x="1948" y="1322"/>
                  </a:cubicBezTo>
                  <a:cubicBezTo>
                    <a:pt x="1946" y="1322"/>
                    <a:pt x="1947" y="1321"/>
                    <a:pt x="1947" y="1320"/>
                  </a:cubicBezTo>
                  <a:cubicBezTo>
                    <a:pt x="1946" y="1320"/>
                    <a:pt x="1943" y="1322"/>
                    <a:pt x="1944" y="1322"/>
                  </a:cubicBezTo>
                  <a:cubicBezTo>
                    <a:pt x="1940" y="1321"/>
                    <a:pt x="1938" y="1321"/>
                    <a:pt x="1939" y="1317"/>
                  </a:cubicBezTo>
                  <a:cubicBezTo>
                    <a:pt x="1944" y="1315"/>
                    <a:pt x="1945" y="1318"/>
                    <a:pt x="1952" y="1317"/>
                  </a:cubicBezTo>
                  <a:cubicBezTo>
                    <a:pt x="1953" y="1317"/>
                    <a:pt x="1955" y="1315"/>
                    <a:pt x="1958" y="1314"/>
                  </a:cubicBezTo>
                  <a:cubicBezTo>
                    <a:pt x="1958" y="1314"/>
                    <a:pt x="1960" y="1316"/>
                    <a:pt x="1961" y="1316"/>
                  </a:cubicBezTo>
                  <a:cubicBezTo>
                    <a:pt x="1963" y="1316"/>
                    <a:pt x="1963" y="1314"/>
                    <a:pt x="1966" y="1314"/>
                  </a:cubicBezTo>
                  <a:cubicBezTo>
                    <a:pt x="1970" y="1314"/>
                    <a:pt x="1976" y="1316"/>
                    <a:pt x="1978" y="1311"/>
                  </a:cubicBezTo>
                  <a:cubicBezTo>
                    <a:pt x="1974" y="1305"/>
                    <a:pt x="1963" y="1305"/>
                    <a:pt x="1954" y="1305"/>
                  </a:cubicBezTo>
                  <a:cubicBezTo>
                    <a:pt x="1954" y="1302"/>
                    <a:pt x="1954" y="1301"/>
                    <a:pt x="1955" y="1300"/>
                  </a:cubicBezTo>
                  <a:cubicBezTo>
                    <a:pt x="1953" y="1300"/>
                    <a:pt x="1950" y="1300"/>
                    <a:pt x="1949" y="1298"/>
                  </a:cubicBezTo>
                  <a:cubicBezTo>
                    <a:pt x="1944" y="1298"/>
                    <a:pt x="1937" y="1299"/>
                    <a:pt x="1932" y="1298"/>
                  </a:cubicBezTo>
                  <a:cubicBezTo>
                    <a:pt x="1931" y="1298"/>
                    <a:pt x="1930" y="1297"/>
                    <a:pt x="1931" y="1297"/>
                  </a:cubicBezTo>
                  <a:cubicBezTo>
                    <a:pt x="1927" y="1296"/>
                    <a:pt x="1921" y="1298"/>
                    <a:pt x="1921" y="1293"/>
                  </a:cubicBezTo>
                  <a:cubicBezTo>
                    <a:pt x="1928" y="1290"/>
                    <a:pt x="1941" y="1292"/>
                    <a:pt x="1947" y="1287"/>
                  </a:cubicBezTo>
                  <a:cubicBezTo>
                    <a:pt x="1939" y="1284"/>
                    <a:pt x="1931" y="1284"/>
                    <a:pt x="1922" y="1286"/>
                  </a:cubicBezTo>
                  <a:cubicBezTo>
                    <a:pt x="1920" y="1284"/>
                    <a:pt x="1917" y="1283"/>
                    <a:pt x="1919" y="1278"/>
                  </a:cubicBezTo>
                  <a:cubicBezTo>
                    <a:pt x="1915" y="1278"/>
                    <a:pt x="1916" y="1275"/>
                    <a:pt x="1911" y="1276"/>
                  </a:cubicBezTo>
                  <a:cubicBezTo>
                    <a:pt x="1915" y="1273"/>
                    <a:pt x="1909" y="1272"/>
                    <a:pt x="1908" y="1270"/>
                  </a:cubicBezTo>
                  <a:cubicBezTo>
                    <a:pt x="1908" y="1266"/>
                    <a:pt x="1912" y="1263"/>
                    <a:pt x="1909" y="1260"/>
                  </a:cubicBezTo>
                  <a:cubicBezTo>
                    <a:pt x="1911" y="1260"/>
                    <a:pt x="1911" y="1258"/>
                    <a:pt x="1913" y="1257"/>
                  </a:cubicBezTo>
                  <a:cubicBezTo>
                    <a:pt x="1920" y="1258"/>
                    <a:pt x="1928" y="1256"/>
                    <a:pt x="1931" y="1255"/>
                  </a:cubicBezTo>
                  <a:cubicBezTo>
                    <a:pt x="1938" y="1254"/>
                    <a:pt x="1948" y="1254"/>
                    <a:pt x="1956" y="1254"/>
                  </a:cubicBezTo>
                  <a:cubicBezTo>
                    <a:pt x="1957" y="1254"/>
                    <a:pt x="1958" y="1252"/>
                    <a:pt x="1959" y="1252"/>
                  </a:cubicBezTo>
                  <a:cubicBezTo>
                    <a:pt x="1960" y="1252"/>
                    <a:pt x="1960" y="1254"/>
                    <a:pt x="1962" y="1254"/>
                  </a:cubicBezTo>
                  <a:cubicBezTo>
                    <a:pt x="1963" y="1254"/>
                    <a:pt x="1963" y="1251"/>
                    <a:pt x="1965" y="1252"/>
                  </a:cubicBezTo>
                  <a:cubicBezTo>
                    <a:pt x="1967" y="1252"/>
                    <a:pt x="1971" y="1252"/>
                    <a:pt x="1968" y="1251"/>
                  </a:cubicBezTo>
                  <a:cubicBezTo>
                    <a:pt x="1958" y="1250"/>
                    <a:pt x="1945" y="1252"/>
                    <a:pt x="1940" y="1252"/>
                  </a:cubicBezTo>
                  <a:cubicBezTo>
                    <a:pt x="1935" y="1253"/>
                    <a:pt x="1931" y="1250"/>
                    <a:pt x="1928" y="1251"/>
                  </a:cubicBezTo>
                  <a:cubicBezTo>
                    <a:pt x="1924" y="1251"/>
                    <a:pt x="1923" y="1256"/>
                    <a:pt x="1920" y="1254"/>
                  </a:cubicBezTo>
                  <a:cubicBezTo>
                    <a:pt x="1921" y="1249"/>
                    <a:pt x="1916" y="1251"/>
                    <a:pt x="1917" y="1246"/>
                  </a:cubicBezTo>
                  <a:cubicBezTo>
                    <a:pt x="1925" y="1245"/>
                    <a:pt x="1934" y="1243"/>
                    <a:pt x="1942" y="1243"/>
                  </a:cubicBezTo>
                  <a:cubicBezTo>
                    <a:pt x="1944" y="1243"/>
                    <a:pt x="1945" y="1244"/>
                    <a:pt x="1947" y="1244"/>
                  </a:cubicBezTo>
                  <a:cubicBezTo>
                    <a:pt x="1950" y="1245"/>
                    <a:pt x="1955" y="1246"/>
                    <a:pt x="1956" y="1241"/>
                  </a:cubicBezTo>
                  <a:cubicBezTo>
                    <a:pt x="1950" y="1243"/>
                    <a:pt x="1942" y="1243"/>
                    <a:pt x="1938" y="1240"/>
                  </a:cubicBezTo>
                  <a:cubicBezTo>
                    <a:pt x="1935" y="1228"/>
                    <a:pt x="1947" y="1232"/>
                    <a:pt x="1955" y="1232"/>
                  </a:cubicBezTo>
                  <a:cubicBezTo>
                    <a:pt x="1959" y="1229"/>
                    <a:pt x="1953" y="1228"/>
                    <a:pt x="1957" y="1227"/>
                  </a:cubicBezTo>
                  <a:cubicBezTo>
                    <a:pt x="1963" y="1226"/>
                    <a:pt x="1971" y="1225"/>
                    <a:pt x="1977" y="1225"/>
                  </a:cubicBezTo>
                  <a:cubicBezTo>
                    <a:pt x="1981" y="1225"/>
                    <a:pt x="1986" y="1227"/>
                    <a:pt x="1988" y="1224"/>
                  </a:cubicBezTo>
                  <a:cubicBezTo>
                    <a:pt x="1986" y="1224"/>
                    <a:pt x="1985" y="1223"/>
                    <a:pt x="1985" y="1221"/>
                  </a:cubicBezTo>
                  <a:cubicBezTo>
                    <a:pt x="1989" y="1222"/>
                    <a:pt x="1993" y="1222"/>
                    <a:pt x="1995" y="1221"/>
                  </a:cubicBezTo>
                  <a:cubicBezTo>
                    <a:pt x="1998" y="1219"/>
                    <a:pt x="2001" y="1220"/>
                    <a:pt x="2004" y="1219"/>
                  </a:cubicBezTo>
                  <a:cubicBezTo>
                    <a:pt x="2005" y="1218"/>
                    <a:pt x="2004" y="1214"/>
                    <a:pt x="2008" y="1216"/>
                  </a:cubicBezTo>
                  <a:cubicBezTo>
                    <a:pt x="2011" y="1215"/>
                    <a:pt x="2011" y="1219"/>
                    <a:pt x="2015" y="1217"/>
                  </a:cubicBezTo>
                  <a:cubicBezTo>
                    <a:pt x="2018" y="1214"/>
                    <a:pt x="2023" y="1214"/>
                    <a:pt x="2028" y="1213"/>
                  </a:cubicBezTo>
                  <a:cubicBezTo>
                    <a:pt x="2034" y="1214"/>
                    <a:pt x="2036" y="1218"/>
                    <a:pt x="2039" y="1211"/>
                  </a:cubicBezTo>
                  <a:cubicBezTo>
                    <a:pt x="2038" y="1209"/>
                    <a:pt x="2035" y="1211"/>
                    <a:pt x="2033" y="1211"/>
                  </a:cubicBezTo>
                  <a:cubicBezTo>
                    <a:pt x="2021" y="1212"/>
                    <a:pt x="2006" y="1212"/>
                    <a:pt x="1998" y="1213"/>
                  </a:cubicBezTo>
                  <a:cubicBezTo>
                    <a:pt x="1993" y="1213"/>
                    <a:pt x="1987" y="1212"/>
                    <a:pt x="1986" y="1211"/>
                  </a:cubicBezTo>
                  <a:cubicBezTo>
                    <a:pt x="1984" y="1210"/>
                    <a:pt x="1983" y="1210"/>
                    <a:pt x="1983" y="1208"/>
                  </a:cubicBezTo>
                  <a:cubicBezTo>
                    <a:pt x="1983" y="1205"/>
                    <a:pt x="1997" y="1208"/>
                    <a:pt x="1992" y="1205"/>
                  </a:cubicBezTo>
                  <a:cubicBezTo>
                    <a:pt x="1988" y="1205"/>
                    <a:pt x="1984" y="1205"/>
                    <a:pt x="1980" y="1205"/>
                  </a:cubicBezTo>
                  <a:cubicBezTo>
                    <a:pt x="1980" y="1212"/>
                    <a:pt x="1971" y="1211"/>
                    <a:pt x="1964" y="1211"/>
                  </a:cubicBezTo>
                  <a:cubicBezTo>
                    <a:pt x="1965" y="1208"/>
                    <a:pt x="1966" y="1209"/>
                    <a:pt x="1962" y="1208"/>
                  </a:cubicBezTo>
                  <a:cubicBezTo>
                    <a:pt x="1959" y="1207"/>
                    <a:pt x="1953" y="1205"/>
                    <a:pt x="1948" y="1206"/>
                  </a:cubicBezTo>
                  <a:cubicBezTo>
                    <a:pt x="1948" y="1208"/>
                    <a:pt x="1948" y="1211"/>
                    <a:pt x="1947" y="1211"/>
                  </a:cubicBezTo>
                  <a:cubicBezTo>
                    <a:pt x="1944" y="1207"/>
                    <a:pt x="1932" y="1212"/>
                    <a:pt x="1929" y="1208"/>
                  </a:cubicBezTo>
                  <a:cubicBezTo>
                    <a:pt x="1928" y="1210"/>
                    <a:pt x="1928" y="1215"/>
                    <a:pt x="1923" y="1214"/>
                  </a:cubicBezTo>
                  <a:cubicBezTo>
                    <a:pt x="1918" y="1214"/>
                    <a:pt x="1917" y="1209"/>
                    <a:pt x="1912" y="1208"/>
                  </a:cubicBezTo>
                  <a:cubicBezTo>
                    <a:pt x="1908" y="1211"/>
                    <a:pt x="1902" y="1209"/>
                    <a:pt x="1898" y="1209"/>
                  </a:cubicBezTo>
                  <a:cubicBezTo>
                    <a:pt x="1896" y="1210"/>
                    <a:pt x="1896" y="1211"/>
                    <a:pt x="1893" y="1211"/>
                  </a:cubicBezTo>
                  <a:cubicBezTo>
                    <a:pt x="1890" y="1211"/>
                    <a:pt x="1889" y="1209"/>
                    <a:pt x="1887" y="1209"/>
                  </a:cubicBezTo>
                  <a:cubicBezTo>
                    <a:pt x="1888" y="1209"/>
                    <a:pt x="1886" y="1211"/>
                    <a:pt x="1885" y="1211"/>
                  </a:cubicBezTo>
                  <a:cubicBezTo>
                    <a:pt x="1882" y="1212"/>
                    <a:pt x="1879" y="1211"/>
                    <a:pt x="1876" y="1211"/>
                  </a:cubicBezTo>
                  <a:cubicBezTo>
                    <a:pt x="1875" y="1211"/>
                    <a:pt x="1874" y="1213"/>
                    <a:pt x="1873" y="1213"/>
                  </a:cubicBezTo>
                  <a:cubicBezTo>
                    <a:pt x="1871" y="1213"/>
                    <a:pt x="1870" y="1211"/>
                    <a:pt x="1868" y="1211"/>
                  </a:cubicBezTo>
                  <a:cubicBezTo>
                    <a:pt x="1865" y="1211"/>
                    <a:pt x="1859" y="1212"/>
                    <a:pt x="1857" y="1208"/>
                  </a:cubicBezTo>
                  <a:cubicBezTo>
                    <a:pt x="1859" y="1208"/>
                    <a:pt x="1862" y="1208"/>
                    <a:pt x="1864" y="1208"/>
                  </a:cubicBezTo>
                  <a:cubicBezTo>
                    <a:pt x="1865" y="1208"/>
                    <a:pt x="1865" y="1206"/>
                    <a:pt x="1865" y="1206"/>
                  </a:cubicBezTo>
                  <a:cubicBezTo>
                    <a:pt x="1867" y="1206"/>
                    <a:pt x="1872" y="1211"/>
                    <a:pt x="1872" y="1205"/>
                  </a:cubicBezTo>
                  <a:cubicBezTo>
                    <a:pt x="1869" y="1202"/>
                    <a:pt x="1863" y="1203"/>
                    <a:pt x="1857" y="1203"/>
                  </a:cubicBezTo>
                  <a:cubicBezTo>
                    <a:pt x="1852" y="1203"/>
                    <a:pt x="1846" y="1205"/>
                    <a:pt x="1843" y="1201"/>
                  </a:cubicBezTo>
                  <a:cubicBezTo>
                    <a:pt x="1845" y="1200"/>
                    <a:pt x="1850" y="1199"/>
                    <a:pt x="1853" y="1198"/>
                  </a:cubicBezTo>
                  <a:cubicBezTo>
                    <a:pt x="1860" y="1198"/>
                    <a:pt x="1869" y="1199"/>
                    <a:pt x="1877" y="1198"/>
                  </a:cubicBezTo>
                  <a:cubicBezTo>
                    <a:pt x="1879" y="1198"/>
                    <a:pt x="1879" y="1197"/>
                    <a:pt x="1881" y="1197"/>
                  </a:cubicBezTo>
                  <a:cubicBezTo>
                    <a:pt x="1886" y="1196"/>
                    <a:pt x="1890" y="1197"/>
                    <a:pt x="1894" y="1197"/>
                  </a:cubicBezTo>
                  <a:cubicBezTo>
                    <a:pt x="1892" y="1191"/>
                    <a:pt x="1901" y="1196"/>
                    <a:pt x="1900" y="1192"/>
                  </a:cubicBezTo>
                  <a:cubicBezTo>
                    <a:pt x="1898" y="1192"/>
                    <a:pt x="1897" y="1192"/>
                    <a:pt x="1897" y="1189"/>
                  </a:cubicBezTo>
                  <a:cubicBezTo>
                    <a:pt x="1900" y="1186"/>
                    <a:pt x="1908" y="1188"/>
                    <a:pt x="1913" y="1187"/>
                  </a:cubicBezTo>
                  <a:cubicBezTo>
                    <a:pt x="1914" y="1185"/>
                    <a:pt x="1915" y="1184"/>
                    <a:pt x="1916" y="1182"/>
                  </a:cubicBezTo>
                  <a:cubicBezTo>
                    <a:pt x="1919" y="1186"/>
                    <a:pt x="1924" y="1186"/>
                    <a:pt x="1930" y="1186"/>
                  </a:cubicBezTo>
                  <a:cubicBezTo>
                    <a:pt x="1930" y="1184"/>
                    <a:pt x="1931" y="1181"/>
                    <a:pt x="1931" y="1179"/>
                  </a:cubicBezTo>
                  <a:cubicBezTo>
                    <a:pt x="1922" y="1177"/>
                    <a:pt x="1909" y="1179"/>
                    <a:pt x="1901" y="1176"/>
                  </a:cubicBezTo>
                  <a:cubicBezTo>
                    <a:pt x="1902" y="1174"/>
                    <a:pt x="1903" y="1173"/>
                    <a:pt x="1903" y="1170"/>
                  </a:cubicBezTo>
                  <a:cubicBezTo>
                    <a:pt x="1898" y="1170"/>
                    <a:pt x="1894" y="1169"/>
                    <a:pt x="1892" y="1167"/>
                  </a:cubicBezTo>
                  <a:cubicBezTo>
                    <a:pt x="1900" y="1164"/>
                    <a:pt x="1910" y="1156"/>
                    <a:pt x="1920" y="1160"/>
                  </a:cubicBezTo>
                  <a:cubicBezTo>
                    <a:pt x="1922" y="1158"/>
                    <a:pt x="1924" y="1158"/>
                    <a:pt x="1927" y="1157"/>
                  </a:cubicBezTo>
                  <a:cubicBezTo>
                    <a:pt x="1936" y="1155"/>
                    <a:pt x="1950" y="1157"/>
                    <a:pt x="1958" y="1154"/>
                  </a:cubicBezTo>
                  <a:cubicBezTo>
                    <a:pt x="1960" y="1154"/>
                    <a:pt x="1963" y="1154"/>
                    <a:pt x="1963" y="1152"/>
                  </a:cubicBezTo>
                  <a:cubicBezTo>
                    <a:pt x="1961" y="1152"/>
                    <a:pt x="1959" y="1152"/>
                    <a:pt x="1957" y="1152"/>
                  </a:cubicBezTo>
                  <a:cubicBezTo>
                    <a:pt x="1949" y="1153"/>
                    <a:pt x="1942" y="1151"/>
                    <a:pt x="1938" y="1151"/>
                  </a:cubicBezTo>
                  <a:cubicBezTo>
                    <a:pt x="1933" y="1150"/>
                    <a:pt x="1926" y="1150"/>
                    <a:pt x="1922" y="1151"/>
                  </a:cubicBezTo>
                  <a:cubicBezTo>
                    <a:pt x="1920" y="1151"/>
                    <a:pt x="1919" y="1153"/>
                    <a:pt x="1918" y="1151"/>
                  </a:cubicBezTo>
                  <a:cubicBezTo>
                    <a:pt x="1917" y="1150"/>
                    <a:pt x="1916" y="1152"/>
                    <a:pt x="1916" y="1152"/>
                  </a:cubicBezTo>
                  <a:cubicBezTo>
                    <a:pt x="1914" y="1152"/>
                    <a:pt x="1914" y="1151"/>
                    <a:pt x="1911" y="1151"/>
                  </a:cubicBezTo>
                  <a:cubicBezTo>
                    <a:pt x="1909" y="1150"/>
                    <a:pt x="1905" y="1152"/>
                    <a:pt x="1904" y="1149"/>
                  </a:cubicBezTo>
                  <a:cubicBezTo>
                    <a:pt x="1904" y="1147"/>
                    <a:pt x="1906" y="1148"/>
                    <a:pt x="1908" y="1148"/>
                  </a:cubicBezTo>
                  <a:cubicBezTo>
                    <a:pt x="1913" y="1147"/>
                    <a:pt x="1917" y="1146"/>
                    <a:pt x="1923" y="1146"/>
                  </a:cubicBezTo>
                  <a:cubicBezTo>
                    <a:pt x="1924" y="1146"/>
                    <a:pt x="1925" y="1144"/>
                    <a:pt x="1926" y="1144"/>
                  </a:cubicBezTo>
                  <a:cubicBezTo>
                    <a:pt x="1927" y="1144"/>
                    <a:pt x="1926" y="1146"/>
                    <a:pt x="1929" y="1146"/>
                  </a:cubicBezTo>
                  <a:cubicBezTo>
                    <a:pt x="1929" y="1146"/>
                    <a:pt x="1929" y="1145"/>
                    <a:pt x="1929" y="1144"/>
                  </a:cubicBezTo>
                  <a:cubicBezTo>
                    <a:pt x="1930" y="1144"/>
                    <a:pt x="1934" y="1143"/>
                    <a:pt x="1935" y="1143"/>
                  </a:cubicBezTo>
                  <a:cubicBezTo>
                    <a:pt x="1939" y="1143"/>
                    <a:pt x="1943" y="1146"/>
                    <a:pt x="1948" y="1144"/>
                  </a:cubicBezTo>
                  <a:cubicBezTo>
                    <a:pt x="1953" y="1142"/>
                    <a:pt x="1960" y="1139"/>
                    <a:pt x="1969" y="1138"/>
                  </a:cubicBezTo>
                  <a:cubicBezTo>
                    <a:pt x="1971" y="1138"/>
                    <a:pt x="1975" y="1139"/>
                    <a:pt x="1978" y="1138"/>
                  </a:cubicBezTo>
                  <a:cubicBezTo>
                    <a:pt x="1980" y="1138"/>
                    <a:pt x="1980" y="1137"/>
                    <a:pt x="1983" y="1136"/>
                  </a:cubicBezTo>
                  <a:cubicBezTo>
                    <a:pt x="1989" y="1136"/>
                    <a:pt x="1997" y="1137"/>
                    <a:pt x="2003" y="1136"/>
                  </a:cubicBezTo>
                  <a:cubicBezTo>
                    <a:pt x="2005" y="1136"/>
                    <a:pt x="2005" y="1135"/>
                    <a:pt x="2006" y="1135"/>
                  </a:cubicBezTo>
                  <a:cubicBezTo>
                    <a:pt x="2008" y="1134"/>
                    <a:pt x="2011" y="1136"/>
                    <a:pt x="2013" y="1135"/>
                  </a:cubicBezTo>
                  <a:cubicBezTo>
                    <a:pt x="2014" y="1134"/>
                    <a:pt x="2014" y="1130"/>
                    <a:pt x="2016" y="1130"/>
                  </a:cubicBezTo>
                  <a:cubicBezTo>
                    <a:pt x="2019" y="1130"/>
                    <a:pt x="2024" y="1132"/>
                    <a:pt x="2023" y="1127"/>
                  </a:cubicBezTo>
                  <a:cubicBezTo>
                    <a:pt x="2013" y="1126"/>
                    <a:pt x="2000" y="1127"/>
                    <a:pt x="1994" y="1129"/>
                  </a:cubicBezTo>
                  <a:cubicBezTo>
                    <a:pt x="1993" y="1129"/>
                    <a:pt x="1993" y="1130"/>
                    <a:pt x="1993" y="1130"/>
                  </a:cubicBezTo>
                  <a:cubicBezTo>
                    <a:pt x="1991" y="1131"/>
                    <a:pt x="1990" y="1129"/>
                    <a:pt x="1989" y="1129"/>
                  </a:cubicBezTo>
                  <a:cubicBezTo>
                    <a:pt x="1991" y="1129"/>
                    <a:pt x="1993" y="1128"/>
                    <a:pt x="1993" y="1127"/>
                  </a:cubicBezTo>
                  <a:cubicBezTo>
                    <a:pt x="1989" y="1127"/>
                    <a:pt x="1985" y="1127"/>
                    <a:pt x="1982" y="1127"/>
                  </a:cubicBezTo>
                  <a:cubicBezTo>
                    <a:pt x="1981" y="1126"/>
                    <a:pt x="1980" y="1125"/>
                    <a:pt x="1979" y="1125"/>
                  </a:cubicBezTo>
                  <a:cubicBezTo>
                    <a:pt x="1977" y="1123"/>
                    <a:pt x="1977" y="1119"/>
                    <a:pt x="1974" y="1119"/>
                  </a:cubicBezTo>
                  <a:cubicBezTo>
                    <a:pt x="1972" y="1121"/>
                    <a:pt x="1963" y="1124"/>
                    <a:pt x="1960" y="1121"/>
                  </a:cubicBezTo>
                  <a:cubicBezTo>
                    <a:pt x="1970" y="1113"/>
                    <a:pt x="1989" y="1117"/>
                    <a:pt x="2006" y="1116"/>
                  </a:cubicBezTo>
                  <a:cubicBezTo>
                    <a:pt x="2007" y="1116"/>
                    <a:pt x="2008" y="1114"/>
                    <a:pt x="2009" y="1114"/>
                  </a:cubicBezTo>
                  <a:cubicBezTo>
                    <a:pt x="2011" y="1114"/>
                    <a:pt x="2011" y="1116"/>
                    <a:pt x="2012" y="1116"/>
                  </a:cubicBezTo>
                  <a:cubicBezTo>
                    <a:pt x="2012" y="1116"/>
                    <a:pt x="2013" y="1114"/>
                    <a:pt x="2014" y="1114"/>
                  </a:cubicBezTo>
                  <a:cubicBezTo>
                    <a:pt x="2021" y="1113"/>
                    <a:pt x="2020" y="1118"/>
                    <a:pt x="2023" y="1114"/>
                  </a:cubicBezTo>
                  <a:cubicBezTo>
                    <a:pt x="2026" y="1111"/>
                    <a:pt x="2046" y="1115"/>
                    <a:pt x="2050" y="1114"/>
                  </a:cubicBezTo>
                  <a:cubicBezTo>
                    <a:pt x="2051" y="1114"/>
                    <a:pt x="2051" y="1113"/>
                    <a:pt x="2052" y="1113"/>
                  </a:cubicBezTo>
                  <a:cubicBezTo>
                    <a:pt x="2053" y="1112"/>
                    <a:pt x="2053" y="1114"/>
                    <a:pt x="2055" y="1114"/>
                  </a:cubicBezTo>
                  <a:cubicBezTo>
                    <a:pt x="2055" y="1114"/>
                    <a:pt x="2055" y="1113"/>
                    <a:pt x="2055" y="1113"/>
                  </a:cubicBezTo>
                  <a:cubicBezTo>
                    <a:pt x="2057" y="1111"/>
                    <a:pt x="2061" y="1113"/>
                    <a:pt x="2063" y="1111"/>
                  </a:cubicBezTo>
                  <a:cubicBezTo>
                    <a:pt x="2068" y="1106"/>
                    <a:pt x="2082" y="1112"/>
                    <a:pt x="2090" y="1110"/>
                  </a:cubicBezTo>
                  <a:cubicBezTo>
                    <a:pt x="2091" y="1105"/>
                    <a:pt x="2085" y="1107"/>
                    <a:pt x="2083" y="1106"/>
                  </a:cubicBezTo>
                  <a:cubicBezTo>
                    <a:pt x="2078" y="1106"/>
                    <a:pt x="2072" y="1108"/>
                    <a:pt x="2071" y="1108"/>
                  </a:cubicBezTo>
                  <a:cubicBezTo>
                    <a:pt x="2071" y="1108"/>
                    <a:pt x="2071" y="1106"/>
                    <a:pt x="2069" y="1106"/>
                  </a:cubicBezTo>
                  <a:cubicBezTo>
                    <a:pt x="2069" y="1106"/>
                    <a:pt x="2069" y="1108"/>
                    <a:pt x="2068" y="1108"/>
                  </a:cubicBezTo>
                  <a:cubicBezTo>
                    <a:pt x="2066" y="1108"/>
                    <a:pt x="2065" y="1107"/>
                    <a:pt x="2063" y="1106"/>
                  </a:cubicBezTo>
                  <a:cubicBezTo>
                    <a:pt x="2057" y="1106"/>
                    <a:pt x="2055" y="1105"/>
                    <a:pt x="2052" y="1105"/>
                  </a:cubicBezTo>
                  <a:cubicBezTo>
                    <a:pt x="2046" y="1104"/>
                    <a:pt x="2047" y="1107"/>
                    <a:pt x="2046" y="1105"/>
                  </a:cubicBezTo>
                  <a:cubicBezTo>
                    <a:pt x="2045" y="1104"/>
                    <a:pt x="2039" y="1105"/>
                    <a:pt x="2038" y="1105"/>
                  </a:cubicBezTo>
                  <a:cubicBezTo>
                    <a:pt x="2033" y="1105"/>
                    <a:pt x="2033" y="1106"/>
                    <a:pt x="2030" y="1105"/>
                  </a:cubicBezTo>
                  <a:cubicBezTo>
                    <a:pt x="2024" y="1103"/>
                    <a:pt x="2020" y="1104"/>
                    <a:pt x="2019" y="1105"/>
                  </a:cubicBezTo>
                  <a:cubicBezTo>
                    <a:pt x="2018" y="1105"/>
                    <a:pt x="2017" y="1105"/>
                    <a:pt x="2016" y="1105"/>
                  </a:cubicBezTo>
                  <a:cubicBezTo>
                    <a:pt x="2010" y="1105"/>
                    <a:pt x="2006" y="1107"/>
                    <a:pt x="2005" y="1105"/>
                  </a:cubicBezTo>
                  <a:cubicBezTo>
                    <a:pt x="2004" y="1103"/>
                    <a:pt x="1992" y="1105"/>
                    <a:pt x="1990" y="1105"/>
                  </a:cubicBezTo>
                  <a:cubicBezTo>
                    <a:pt x="1987" y="1105"/>
                    <a:pt x="1984" y="1106"/>
                    <a:pt x="1981" y="1105"/>
                  </a:cubicBezTo>
                  <a:cubicBezTo>
                    <a:pt x="1983" y="1104"/>
                    <a:pt x="1982" y="1099"/>
                    <a:pt x="1984" y="1098"/>
                  </a:cubicBezTo>
                  <a:cubicBezTo>
                    <a:pt x="1992" y="1097"/>
                    <a:pt x="1992" y="1101"/>
                    <a:pt x="1997" y="1102"/>
                  </a:cubicBezTo>
                  <a:cubicBezTo>
                    <a:pt x="2001" y="1102"/>
                    <a:pt x="1999" y="1097"/>
                    <a:pt x="2002" y="1097"/>
                  </a:cubicBezTo>
                  <a:cubicBezTo>
                    <a:pt x="2005" y="1097"/>
                    <a:pt x="2005" y="1095"/>
                    <a:pt x="2008" y="1095"/>
                  </a:cubicBezTo>
                  <a:cubicBezTo>
                    <a:pt x="2014" y="1098"/>
                    <a:pt x="2019" y="1096"/>
                    <a:pt x="2024" y="1095"/>
                  </a:cubicBezTo>
                  <a:cubicBezTo>
                    <a:pt x="2030" y="1095"/>
                    <a:pt x="2037" y="1096"/>
                    <a:pt x="2041" y="1095"/>
                  </a:cubicBezTo>
                  <a:cubicBezTo>
                    <a:pt x="2044" y="1095"/>
                    <a:pt x="2044" y="1092"/>
                    <a:pt x="2046" y="1092"/>
                  </a:cubicBezTo>
                  <a:cubicBezTo>
                    <a:pt x="2046" y="1092"/>
                    <a:pt x="2049" y="1095"/>
                    <a:pt x="2051" y="1094"/>
                  </a:cubicBezTo>
                  <a:cubicBezTo>
                    <a:pt x="2051" y="1088"/>
                    <a:pt x="2045" y="1090"/>
                    <a:pt x="2042" y="1090"/>
                  </a:cubicBezTo>
                  <a:cubicBezTo>
                    <a:pt x="2036" y="1092"/>
                    <a:pt x="2026" y="1093"/>
                    <a:pt x="2018" y="1092"/>
                  </a:cubicBezTo>
                  <a:cubicBezTo>
                    <a:pt x="2016" y="1092"/>
                    <a:pt x="2016" y="1090"/>
                    <a:pt x="2013" y="1090"/>
                  </a:cubicBezTo>
                  <a:cubicBezTo>
                    <a:pt x="2011" y="1090"/>
                    <a:pt x="2011" y="1092"/>
                    <a:pt x="2008" y="1092"/>
                  </a:cubicBezTo>
                  <a:cubicBezTo>
                    <a:pt x="2005" y="1093"/>
                    <a:pt x="2001" y="1092"/>
                    <a:pt x="1997" y="1092"/>
                  </a:cubicBezTo>
                  <a:cubicBezTo>
                    <a:pt x="1995" y="1092"/>
                    <a:pt x="1988" y="1094"/>
                    <a:pt x="1990" y="1089"/>
                  </a:cubicBezTo>
                  <a:cubicBezTo>
                    <a:pt x="1992" y="1085"/>
                    <a:pt x="1997" y="1088"/>
                    <a:pt x="2001" y="1087"/>
                  </a:cubicBezTo>
                  <a:cubicBezTo>
                    <a:pt x="2003" y="1087"/>
                    <a:pt x="2003" y="1086"/>
                    <a:pt x="2006" y="1086"/>
                  </a:cubicBezTo>
                  <a:cubicBezTo>
                    <a:pt x="2014" y="1085"/>
                    <a:pt x="2022" y="1085"/>
                    <a:pt x="2026" y="1084"/>
                  </a:cubicBezTo>
                  <a:cubicBezTo>
                    <a:pt x="2032" y="1083"/>
                    <a:pt x="2038" y="1084"/>
                    <a:pt x="2042" y="1083"/>
                  </a:cubicBezTo>
                  <a:cubicBezTo>
                    <a:pt x="2043" y="1082"/>
                    <a:pt x="2045" y="1080"/>
                    <a:pt x="2045" y="1079"/>
                  </a:cubicBezTo>
                  <a:cubicBezTo>
                    <a:pt x="2047" y="1079"/>
                    <a:pt x="2050" y="1080"/>
                    <a:pt x="2050" y="1078"/>
                  </a:cubicBezTo>
                  <a:cubicBezTo>
                    <a:pt x="2047" y="1075"/>
                    <a:pt x="2040" y="1077"/>
                    <a:pt x="2034" y="1076"/>
                  </a:cubicBezTo>
                  <a:cubicBezTo>
                    <a:pt x="2031" y="1076"/>
                    <a:pt x="2032" y="1071"/>
                    <a:pt x="2027" y="1071"/>
                  </a:cubicBezTo>
                  <a:cubicBezTo>
                    <a:pt x="2019" y="1075"/>
                    <a:pt x="2008" y="1072"/>
                    <a:pt x="1998" y="1071"/>
                  </a:cubicBezTo>
                  <a:cubicBezTo>
                    <a:pt x="1993" y="1071"/>
                    <a:pt x="1984" y="1074"/>
                    <a:pt x="1981" y="1068"/>
                  </a:cubicBezTo>
                  <a:cubicBezTo>
                    <a:pt x="1986" y="1067"/>
                    <a:pt x="1992" y="1064"/>
                    <a:pt x="1999" y="1064"/>
                  </a:cubicBezTo>
                  <a:cubicBezTo>
                    <a:pt x="2009" y="1062"/>
                    <a:pt x="2019" y="1064"/>
                    <a:pt x="2026" y="1062"/>
                  </a:cubicBezTo>
                  <a:cubicBezTo>
                    <a:pt x="2029" y="1061"/>
                    <a:pt x="2034" y="1058"/>
                    <a:pt x="2038" y="1059"/>
                  </a:cubicBezTo>
                  <a:cubicBezTo>
                    <a:pt x="2039" y="1052"/>
                    <a:pt x="2050" y="1055"/>
                    <a:pt x="2051" y="1049"/>
                  </a:cubicBezTo>
                  <a:cubicBezTo>
                    <a:pt x="2044" y="1049"/>
                    <a:pt x="2035" y="1052"/>
                    <a:pt x="2029" y="1049"/>
                  </a:cubicBezTo>
                  <a:cubicBezTo>
                    <a:pt x="2028" y="1049"/>
                    <a:pt x="2030" y="1044"/>
                    <a:pt x="2026" y="1046"/>
                  </a:cubicBezTo>
                  <a:cubicBezTo>
                    <a:pt x="2015" y="1048"/>
                    <a:pt x="1994" y="1048"/>
                    <a:pt x="1982" y="1048"/>
                  </a:cubicBezTo>
                  <a:cubicBezTo>
                    <a:pt x="1979" y="1047"/>
                    <a:pt x="1972" y="1050"/>
                    <a:pt x="1973" y="1044"/>
                  </a:cubicBezTo>
                  <a:cubicBezTo>
                    <a:pt x="1981" y="1043"/>
                    <a:pt x="1991" y="1044"/>
                    <a:pt x="2001" y="1043"/>
                  </a:cubicBezTo>
                  <a:cubicBezTo>
                    <a:pt x="2003" y="1043"/>
                    <a:pt x="2003" y="1041"/>
                    <a:pt x="2006" y="1041"/>
                  </a:cubicBezTo>
                  <a:cubicBezTo>
                    <a:pt x="2018" y="1041"/>
                    <a:pt x="2031" y="1043"/>
                    <a:pt x="2036" y="1038"/>
                  </a:cubicBezTo>
                  <a:cubicBezTo>
                    <a:pt x="2031" y="1035"/>
                    <a:pt x="2030" y="1039"/>
                    <a:pt x="2025" y="1040"/>
                  </a:cubicBezTo>
                  <a:cubicBezTo>
                    <a:pt x="2025" y="1038"/>
                    <a:pt x="2025" y="1037"/>
                    <a:pt x="2025" y="1035"/>
                  </a:cubicBezTo>
                  <a:cubicBezTo>
                    <a:pt x="2018" y="1034"/>
                    <a:pt x="2004" y="1038"/>
                    <a:pt x="2002" y="1032"/>
                  </a:cubicBezTo>
                  <a:cubicBezTo>
                    <a:pt x="2012" y="1029"/>
                    <a:pt x="2026" y="1029"/>
                    <a:pt x="2038" y="1027"/>
                  </a:cubicBezTo>
                  <a:cubicBezTo>
                    <a:pt x="2040" y="1022"/>
                    <a:pt x="2032" y="1025"/>
                    <a:pt x="2034" y="1019"/>
                  </a:cubicBezTo>
                  <a:cubicBezTo>
                    <a:pt x="2040" y="1018"/>
                    <a:pt x="2040" y="1018"/>
                    <a:pt x="2047" y="1019"/>
                  </a:cubicBezTo>
                  <a:cubicBezTo>
                    <a:pt x="2049" y="1017"/>
                    <a:pt x="2053" y="1016"/>
                    <a:pt x="2056" y="1014"/>
                  </a:cubicBezTo>
                  <a:cubicBezTo>
                    <a:pt x="2069" y="1014"/>
                    <a:pt x="2086" y="1016"/>
                    <a:pt x="2091" y="1011"/>
                  </a:cubicBezTo>
                  <a:cubicBezTo>
                    <a:pt x="2086" y="1012"/>
                    <a:pt x="2082" y="1010"/>
                    <a:pt x="2077" y="1010"/>
                  </a:cubicBezTo>
                  <a:cubicBezTo>
                    <a:pt x="2074" y="1009"/>
                    <a:pt x="2074" y="1011"/>
                    <a:pt x="2072" y="1010"/>
                  </a:cubicBezTo>
                  <a:cubicBezTo>
                    <a:pt x="2072" y="1009"/>
                    <a:pt x="2067" y="1010"/>
                    <a:pt x="2066" y="1010"/>
                  </a:cubicBezTo>
                  <a:cubicBezTo>
                    <a:pt x="2058" y="1008"/>
                    <a:pt x="2049" y="1008"/>
                    <a:pt x="2039" y="1006"/>
                  </a:cubicBezTo>
                  <a:cubicBezTo>
                    <a:pt x="2042" y="999"/>
                    <a:pt x="2035" y="1000"/>
                    <a:pt x="2035" y="995"/>
                  </a:cubicBezTo>
                  <a:cubicBezTo>
                    <a:pt x="2027" y="992"/>
                    <a:pt x="2023" y="1002"/>
                    <a:pt x="2017" y="997"/>
                  </a:cubicBezTo>
                  <a:cubicBezTo>
                    <a:pt x="2021" y="992"/>
                    <a:pt x="2026" y="989"/>
                    <a:pt x="2034" y="989"/>
                  </a:cubicBezTo>
                  <a:cubicBezTo>
                    <a:pt x="2034" y="986"/>
                    <a:pt x="2034" y="983"/>
                    <a:pt x="2037" y="984"/>
                  </a:cubicBezTo>
                  <a:cubicBezTo>
                    <a:pt x="2041" y="984"/>
                    <a:pt x="2038" y="990"/>
                    <a:pt x="2042" y="991"/>
                  </a:cubicBezTo>
                  <a:cubicBezTo>
                    <a:pt x="2044" y="988"/>
                    <a:pt x="2048" y="986"/>
                    <a:pt x="2051" y="984"/>
                  </a:cubicBezTo>
                  <a:cubicBezTo>
                    <a:pt x="2053" y="984"/>
                    <a:pt x="2054" y="984"/>
                    <a:pt x="2055" y="983"/>
                  </a:cubicBezTo>
                  <a:cubicBezTo>
                    <a:pt x="2046" y="982"/>
                    <a:pt x="2033" y="984"/>
                    <a:pt x="2031" y="981"/>
                  </a:cubicBezTo>
                  <a:cubicBezTo>
                    <a:pt x="2030" y="980"/>
                    <a:pt x="2026" y="980"/>
                    <a:pt x="2025" y="979"/>
                  </a:cubicBezTo>
                  <a:cubicBezTo>
                    <a:pt x="2019" y="979"/>
                    <a:pt x="2010" y="984"/>
                    <a:pt x="2007" y="978"/>
                  </a:cubicBezTo>
                  <a:cubicBezTo>
                    <a:pt x="2011" y="978"/>
                    <a:pt x="2011" y="973"/>
                    <a:pt x="2014" y="972"/>
                  </a:cubicBezTo>
                  <a:cubicBezTo>
                    <a:pt x="2012" y="978"/>
                    <a:pt x="2021" y="974"/>
                    <a:pt x="2025" y="975"/>
                  </a:cubicBezTo>
                  <a:cubicBezTo>
                    <a:pt x="2025" y="967"/>
                    <a:pt x="2017" y="977"/>
                    <a:pt x="2017" y="970"/>
                  </a:cubicBezTo>
                  <a:cubicBezTo>
                    <a:pt x="2020" y="968"/>
                    <a:pt x="2019" y="962"/>
                    <a:pt x="2024" y="962"/>
                  </a:cubicBezTo>
                  <a:cubicBezTo>
                    <a:pt x="2029" y="966"/>
                    <a:pt x="2034" y="960"/>
                    <a:pt x="2040" y="959"/>
                  </a:cubicBezTo>
                  <a:cubicBezTo>
                    <a:pt x="2046" y="959"/>
                    <a:pt x="2052" y="959"/>
                    <a:pt x="2056" y="957"/>
                  </a:cubicBezTo>
                  <a:cubicBezTo>
                    <a:pt x="2067" y="956"/>
                    <a:pt x="2054" y="957"/>
                    <a:pt x="2053" y="954"/>
                  </a:cubicBezTo>
                  <a:cubicBezTo>
                    <a:pt x="2053" y="952"/>
                    <a:pt x="2055" y="952"/>
                    <a:pt x="2058" y="953"/>
                  </a:cubicBezTo>
                  <a:cubicBezTo>
                    <a:pt x="2056" y="943"/>
                    <a:pt x="2072" y="953"/>
                    <a:pt x="2072" y="945"/>
                  </a:cubicBezTo>
                  <a:cubicBezTo>
                    <a:pt x="2064" y="945"/>
                    <a:pt x="2064" y="945"/>
                    <a:pt x="2058" y="946"/>
                  </a:cubicBezTo>
                  <a:cubicBezTo>
                    <a:pt x="2056" y="946"/>
                    <a:pt x="2055" y="944"/>
                    <a:pt x="2055" y="941"/>
                  </a:cubicBezTo>
                  <a:cubicBezTo>
                    <a:pt x="2057" y="941"/>
                    <a:pt x="2058" y="941"/>
                    <a:pt x="2060" y="940"/>
                  </a:cubicBezTo>
                  <a:cubicBezTo>
                    <a:pt x="2065" y="941"/>
                    <a:pt x="2070" y="939"/>
                    <a:pt x="2071" y="938"/>
                  </a:cubicBezTo>
                  <a:cubicBezTo>
                    <a:pt x="2073" y="938"/>
                    <a:pt x="2074" y="938"/>
                    <a:pt x="2076" y="937"/>
                  </a:cubicBezTo>
                  <a:cubicBezTo>
                    <a:pt x="2079" y="934"/>
                    <a:pt x="2082" y="936"/>
                    <a:pt x="2085" y="935"/>
                  </a:cubicBezTo>
                  <a:cubicBezTo>
                    <a:pt x="2088" y="935"/>
                    <a:pt x="2088" y="934"/>
                    <a:pt x="2090" y="933"/>
                  </a:cubicBezTo>
                  <a:cubicBezTo>
                    <a:pt x="2092" y="933"/>
                    <a:pt x="2093" y="935"/>
                    <a:pt x="2095" y="935"/>
                  </a:cubicBezTo>
                  <a:cubicBezTo>
                    <a:pt x="2102" y="936"/>
                    <a:pt x="2110" y="934"/>
                    <a:pt x="2113" y="933"/>
                  </a:cubicBezTo>
                  <a:cubicBezTo>
                    <a:pt x="2118" y="932"/>
                    <a:pt x="2117" y="933"/>
                    <a:pt x="2119" y="930"/>
                  </a:cubicBezTo>
                  <a:cubicBezTo>
                    <a:pt x="2126" y="931"/>
                    <a:pt x="2134" y="935"/>
                    <a:pt x="2137" y="927"/>
                  </a:cubicBezTo>
                  <a:cubicBezTo>
                    <a:pt x="2131" y="926"/>
                    <a:pt x="2121" y="933"/>
                    <a:pt x="2121" y="924"/>
                  </a:cubicBezTo>
                  <a:cubicBezTo>
                    <a:pt x="2123" y="922"/>
                    <a:pt x="2129" y="923"/>
                    <a:pt x="2134" y="922"/>
                  </a:cubicBezTo>
                  <a:cubicBezTo>
                    <a:pt x="2143" y="923"/>
                    <a:pt x="2136" y="920"/>
                    <a:pt x="2131" y="921"/>
                  </a:cubicBezTo>
                  <a:cubicBezTo>
                    <a:pt x="2128" y="917"/>
                    <a:pt x="2124" y="921"/>
                    <a:pt x="2123" y="921"/>
                  </a:cubicBezTo>
                  <a:cubicBezTo>
                    <a:pt x="2123" y="921"/>
                    <a:pt x="2122" y="919"/>
                    <a:pt x="2121" y="919"/>
                  </a:cubicBezTo>
                  <a:cubicBezTo>
                    <a:pt x="2114" y="917"/>
                    <a:pt x="2107" y="921"/>
                    <a:pt x="2104" y="921"/>
                  </a:cubicBezTo>
                  <a:cubicBezTo>
                    <a:pt x="2099" y="921"/>
                    <a:pt x="2094" y="921"/>
                    <a:pt x="2089" y="921"/>
                  </a:cubicBezTo>
                  <a:cubicBezTo>
                    <a:pt x="2086" y="920"/>
                    <a:pt x="2079" y="922"/>
                    <a:pt x="2080" y="916"/>
                  </a:cubicBezTo>
                  <a:cubicBezTo>
                    <a:pt x="2088" y="915"/>
                    <a:pt x="2089" y="919"/>
                    <a:pt x="2093" y="916"/>
                  </a:cubicBezTo>
                  <a:cubicBezTo>
                    <a:pt x="2097" y="912"/>
                    <a:pt x="2102" y="916"/>
                    <a:pt x="2105" y="916"/>
                  </a:cubicBezTo>
                  <a:cubicBezTo>
                    <a:pt x="2111" y="916"/>
                    <a:pt x="2117" y="915"/>
                    <a:pt x="2120" y="911"/>
                  </a:cubicBezTo>
                  <a:cubicBezTo>
                    <a:pt x="2120" y="912"/>
                    <a:pt x="2118" y="910"/>
                    <a:pt x="2120" y="910"/>
                  </a:cubicBezTo>
                  <a:cubicBezTo>
                    <a:pt x="2127" y="906"/>
                    <a:pt x="2135" y="914"/>
                    <a:pt x="2139" y="907"/>
                  </a:cubicBezTo>
                  <a:cubicBezTo>
                    <a:pt x="2129" y="905"/>
                    <a:pt x="2117" y="904"/>
                    <a:pt x="2106" y="905"/>
                  </a:cubicBezTo>
                  <a:cubicBezTo>
                    <a:pt x="2104" y="905"/>
                    <a:pt x="2103" y="907"/>
                    <a:pt x="2100" y="907"/>
                  </a:cubicBezTo>
                  <a:cubicBezTo>
                    <a:pt x="2097" y="906"/>
                    <a:pt x="2096" y="905"/>
                    <a:pt x="2093" y="905"/>
                  </a:cubicBezTo>
                  <a:cubicBezTo>
                    <a:pt x="2090" y="905"/>
                    <a:pt x="2086" y="905"/>
                    <a:pt x="2082" y="905"/>
                  </a:cubicBezTo>
                  <a:cubicBezTo>
                    <a:pt x="2081" y="905"/>
                    <a:pt x="2080" y="903"/>
                    <a:pt x="2081" y="903"/>
                  </a:cubicBezTo>
                  <a:cubicBezTo>
                    <a:pt x="2077" y="903"/>
                    <a:pt x="2070" y="905"/>
                    <a:pt x="2071" y="899"/>
                  </a:cubicBezTo>
                  <a:cubicBezTo>
                    <a:pt x="2085" y="897"/>
                    <a:pt x="2100" y="898"/>
                    <a:pt x="2114" y="897"/>
                  </a:cubicBezTo>
                  <a:cubicBezTo>
                    <a:pt x="2116" y="897"/>
                    <a:pt x="2117" y="896"/>
                    <a:pt x="2119" y="895"/>
                  </a:cubicBezTo>
                  <a:cubicBezTo>
                    <a:pt x="2123" y="895"/>
                    <a:pt x="2127" y="896"/>
                    <a:pt x="2130" y="895"/>
                  </a:cubicBezTo>
                  <a:cubicBezTo>
                    <a:pt x="2134" y="895"/>
                    <a:pt x="2138" y="897"/>
                    <a:pt x="2140" y="894"/>
                  </a:cubicBezTo>
                  <a:cubicBezTo>
                    <a:pt x="2134" y="895"/>
                    <a:pt x="2131" y="890"/>
                    <a:pt x="2124" y="889"/>
                  </a:cubicBezTo>
                  <a:cubicBezTo>
                    <a:pt x="2121" y="889"/>
                    <a:pt x="2118" y="890"/>
                    <a:pt x="2115" y="891"/>
                  </a:cubicBezTo>
                  <a:cubicBezTo>
                    <a:pt x="2111" y="891"/>
                    <a:pt x="2099" y="892"/>
                    <a:pt x="2099" y="892"/>
                  </a:cubicBezTo>
                  <a:cubicBezTo>
                    <a:pt x="2097" y="890"/>
                    <a:pt x="2095" y="891"/>
                    <a:pt x="2092" y="889"/>
                  </a:cubicBezTo>
                  <a:cubicBezTo>
                    <a:pt x="2089" y="887"/>
                    <a:pt x="2084" y="889"/>
                    <a:pt x="2081" y="886"/>
                  </a:cubicBezTo>
                  <a:cubicBezTo>
                    <a:pt x="2083" y="881"/>
                    <a:pt x="2095" y="887"/>
                    <a:pt x="2096" y="883"/>
                  </a:cubicBezTo>
                  <a:cubicBezTo>
                    <a:pt x="2089" y="880"/>
                    <a:pt x="2085" y="883"/>
                    <a:pt x="2077" y="883"/>
                  </a:cubicBezTo>
                  <a:cubicBezTo>
                    <a:pt x="2077" y="881"/>
                    <a:pt x="2078" y="881"/>
                    <a:pt x="2079" y="880"/>
                  </a:cubicBezTo>
                  <a:cubicBezTo>
                    <a:pt x="2076" y="881"/>
                    <a:pt x="2062" y="885"/>
                    <a:pt x="2062" y="883"/>
                  </a:cubicBezTo>
                  <a:cubicBezTo>
                    <a:pt x="2063" y="881"/>
                    <a:pt x="2063" y="880"/>
                    <a:pt x="2063" y="878"/>
                  </a:cubicBezTo>
                  <a:cubicBezTo>
                    <a:pt x="2068" y="878"/>
                    <a:pt x="2073" y="878"/>
                    <a:pt x="2079" y="878"/>
                  </a:cubicBezTo>
                  <a:cubicBezTo>
                    <a:pt x="2079" y="876"/>
                    <a:pt x="2079" y="875"/>
                    <a:pt x="2080" y="875"/>
                  </a:cubicBezTo>
                  <a:cubicBezTo>
                    <a:pt x="2086" y="872"/>
                    <a:pt x="2097" y="872"/>
                    <a:pt x="2108" y="872"/>
                  </a:cubicBezTo>
                  <a:cubicBezTo>
                    <a:pt x="2110" y="872"/>
                    <a:pt x="2115" y="875"/>
                    <a:pt x="2116" y="870"/>
                  </a:cubicBezTo>
                  <a:cubicBezTo>
                    <a:pt x="2106" y="868"/>
                    <a:pt x="2096" y="867"/>
                    <a:pt x="2087" y="868"/>
                  </a:cubicBezTo>
                  <a:cubicBezTo>
                    <a:pt x="2085" y="869"/>
                    <a:pt x="2085" y="870"/>
                    <a:pt x="2082" y="870"/>
                  </a:cubicBezTo>
                  <a:cubicBezTo>
                    <a:pt x="2083" y="870"/>
                    <a:pt x="2081" y="869"/>
                    <a:pt x="2081" y="868"/>
                  </a:cubicBezTo>
                  <a:cubicBezTo>
                    <a:pt x="2073" y="866"/>
                    <a:pt x="2071" y="868"/>
                    <a:pt x="2066" y="868"/>
                  </a:cubicBezTo>
                  <a:cubicBezTo>
                    <a:pt x="2061" y="869"/>
                    <a:pt x="2051" y="869"/>
                    <a:pt x="2050" y="867"/>
                  </a:cubicBezTo>
                  <a:cubicBezTo>
                    <a:pt x="2046" y="867"/>
                    <a:pt x="2046" y="872"/>
                    <a:pt x="2039" y="870"/>
                  </a:cubicBezTo>
                  <a:cubicBezTo>
                    <a:pt x="2041" y="868"/>
                    <a:pt x="2041" y="863"/>
                    <a:pt x="2041" y="859"/>
                  </a:cubicBezTo>
                  <a:cubicBezTo>
                    <a:pt x="2046" y="855"/>
                    <a:pt x="2050" y="857"/>
                    <a:pt x="2054" y="857"/>
                  </a:cubicBezTo>
                  <a:cubicBezTo>
                    <a:pt x="2057" y="858"/>
                    <a:pt x="2063" y="858"/>
                    <a:pt x="2067" y="857"/>
                  </a:cubicBezTo>
                  <a:cubicBezTo>
                    <a:pt x="2071" y="856"/>
                    <a:pt x="2070" y="857"/>
                    <a:pt x="2073" y="857"/>
                  </a:cubicBezTo>
                  <a:cubicBezTo>
                    <a:pt x="2081" y="859"/>
                    <a:pt x="2084" y="855"/>
                    <a:pt x="2089" y="854"/>
                  </a:cubicBezTo>
                  <a:cubicBezTo>
                    <a:pt x="2095" y="853"/>
                    <a:pt x="2102" y="855"/>
                    <a:pt x="2109" y="854"/>
                  </a:cubicBezTo>
                  <a:cubicBezTo>
                    <a:pt x="2113" y="854"/>
                    <a:pt x="2116" y="851"/>
                    <a:pt x="2120" y="851"/>
                  </a:cubicBezTo>
                  <a:cubicBezTo>
                    <a:pt x="2127" y="850"/>
                    <a:pt x="2132" y="850"/>
                    <a:pt x="2136" y="849"/>
                  </a:cubicBezTo>
                  <a:cubicBezTo>
                    <a:pt x="2139" y="849"/>
                    <a:pt x="2142" y="851"/>
                    <a:pt x="2144" y="848"/>
                  </a:cubicBezTo>
                  <a:cubicBezTo>
                    <a:pt x="2140" y="847"/>
                    <a:pt x="2132" y="848"/>
                    <a:pt x="2130" y="848"/>
                  </a:cubicBezTo>
                  <a:cubicBezTo>
                    <a:pt x="2129" y="848"/>
                    <a:pt x="2128" y="846"/>
                    <a:pt x="2128" y="846"/>
                  </a:cubicBezTo>
                  <a:cubicBezTo>
                    <a:pt x="2126" y="846"/>
                    <a:pt x="2123" y="848"/>
                    <a:pt x="2120" y="848"/>
                  </a:cubicBezTo>
                  <a:cubicBezTo>
                    <a:pt x="2118" y="848"/>
                    <a:pt x="2118" y="846"/>
                    <a:pt x="2115" y="846"/>
                  </a:cubicBezTo>
                  <a:cubicBezTo>
                    <a:pt x="2113" y="846"/>
                    <a:pt x="2112" y="848"/>
                    <a:pt x="2110" y="848"/>
                  </a:cubicBezTo>
                  <a:cubicBezTo>
                    <a:pt x="2111" y="848"/>
                    <a:pt x="2110" y="846"/>
                    <a:pt x="2109" y="846"/>
                  </a:cubicBezTo>
                  <a:cubicBezTo>
                    <a:pt x="2108" y="846"/>
                    <a:pt x="2107" y="846"/>
                    <a:pt x="2106" y="846"/>
                  </a:cubicBezTo>
                  <a:cubicBezTo>
                    <a:pt x="2097" y="846"/>
                    <a:pt x="2089" y="845"/>
                    <a:pt x="2085" y="845"/>
                  </a:cubicBezTo>
                  <a:cubicBezTo>
                    <a:pt x="2082" y="844"/>
                    <a:pt x="2077" y="845"/>
                    <a:pt x="2076" y="842"/>
                  </a:cubicBezTo>
                  <a:cubicBezTo>
                    <a:pt x="2077" y="834"/>
                    <a:pt x="2083" y="843"/>
                    <a:pt x="2085" y="838"/>
                  </a:cubicBezTo>
                  <a:cubicBezTo>
                    <a:pt x="2082" y="838"/>
                    <a:pt x="2082" y="834"/>
                    <a:pt x="2083" y="830"/>
                  </a:cubicBezTo>
                  <a:cubicBezTo>
                    <a:pt x="2086" y="830"/>
                    <a:pt x="2090" y="830"/>
                    <a:pt x="2094" y="830"/>
                  </a:cubicBezTo>
                  <a:cubicBezTo>
                    <a:pt x="2093" y="833"/>
                    <a:pt x="2090" y="834"/>
                    <a:pt x="2090" y="838"/>
                  </a:cubicBezTo>
                  <a:cubicBezTo>
                    <a:pt x="2095" y="837"/>
                    <a:pt x="2093" y="842"/>
                    <a:pt x="2096" y="843"/>
                  </a:cubicBezTo>
                  <a:cubicBezTo>
                    <a:pt x="2096" y="838"/>
                    <a:pt x="2113" y="842"/>
                    <a:pt x="2109" y="838"/>
                  </a:cubicBezTo>
                  <a:cubicBezTo>
                    <a:pt x="2103" y="839"/>
                    <a:pt x="2102" y="836"/>
                    <a:pt x="2103" y="830"/>
                  </a:cubicBezTo>
                  <a:cubicBezTo>
                    <a:pt x="2113" y="827"/>
                    <a:pt x="2135" y="831"/>
                    <a:pt x="2147" y="826"/>
                  </a:cubicBezTo>
                  <a:cubicBezTo>
                    <a:pt x="2147" y="826"/>
                    <a:pt x="2145" y="829"/>
                    <a:pt x="2145" y="829"/>
                  </a:cubicBezTo>
                  <a:cubicBezTo>
                    <a:pt x="2150" y="831"/>
                    <a:pt x="2159" y="829"/>
                    <a:pt x="2159" y="829"/>
                  </a:cubicBezTo>
                  <a:cubicBezTo>
                    <a:pt x="2161" y="828"/>
                    <a:pt x="2163" y="829"/>
                    <a:pt x="2164" y="829"/>
                  </a:cubicBezTo>
                  <a:cubicBezTo>
                    <a:pt x="2168" y="828"/>
                    <a:pt x="2171" y="827"/>
                    <a:pt x="2175" y="827"/>
                  </a:cubicBezTo>
                  <a:cubicBezTo>
                    <a:pt x="2181" y="828"/>
                    <a:pt x="2180" y="829"/>
                    <a:pt x="2182" y="827"/>
                  </a:cubicBezTo>
                  <a:cubicBezTo>
                    <a:pt x="2182" y="827"/>
                    <a:pt x="2185" y="827"/>
                    <a:pt x="2185" y="827"/>
                  </a:cubicBezTo>
                  <a:cubicBezTo>
                    <a:pt x="2191" y="827"/>
                    <a:pt x="2191" y="826"/>
                    <a:pt x="2196" y="826"/>
                  </a:cubicBezTo>
                  <a:cubicBezTo>
                    <a:pt x="2203" y="825"/>
                    <a:pt x="2207" y="831"/>
                    <a:pt x="2211" y="824"/>
                  </a:cubicBezTo>
                  <a:cubicBezTo>
                    <a:pt x="2195" y="825"/>
                    <a:pt x="2175" y="824"/>
                    <a:pt x="2165" y="822"/>
                  </a:cubicBezTo>
                  <a:cubicBezTo>
                    <a:pt x="2159" y="822"/>
                    <a:pt x="2156" y="824"/>
                    <a:pt x="2150" y="824"/>
                  </a:cubicBezTo>
                  <a:cubicBezTo>
                    <a:pt x="2141" y="825"/>
                    <a:pt x="2130" y="825"/>
                    <a:pt x="2121" y="824"/>
                  </a:cubicBezTo>
                  <a:cubicBezTo>
                    <a:pt x="2118" y="824"/>
                    <a:pt x="2116" y="822"/>
                    <a:pt x="2113" y="822"/>
                  </a:cubicBezTo>
                  <a:cubicBezTo>
                    <a:pt x="2110" y="823"/>
                    <a:pt x="2108" y="824"/>
                    <a:pt x="2105" y="824"/>
                  </a:cubicBezTo>
                  <a:cubicBezTo>
                    <a:pt x="2103" y="824"/>
                    <a:pt x="2100" y="823"/>
                    <a:pt x="2097" y="822"/>
                  </a:cubicBezTo>
                  <a:cubicBezTo>
                    <a:pt x="2094" y="822"/>
                    <a:pt x="2090" y="823"/>
                    <a:pt x="2086" y="822"/>
                  </a:cubicBezTo>
                  <a:cubicBezTo>
                    <a:pt x="2085" y="822"/>
                    <a:pt x="2077" y="825"/>
                    <a:pt x="2078" y="819"/>
                  </a:cubicBezTo>
                  <a:cubicBezTo>
                    <a:pt x="2092" y="817"/>
                    <a:pt x="2113" y="818"/>
                    <a:pt x="2126" y="818"/>
                  </a:cubicBezTo>
                  <a:cubicBezTo>
                    <a:pt x="2130" y="818"/>
                    <a:pt x="2134" y="819"/>
                    <a:pt x="2136" y="816"/>
                  </a:cubicBezTo>
                  <a:cubicBezTo>
                    <a:pt x="2135" y="816"/>
                    <a:pt x="2134" y="815"/>
                    <a:pt x="2135" y="813"/>
                  </a:cubicBezTo>
                  <a:cubicBezTo>
                    <a:pt x="2131" y="811"/>
                    <a:pt x="2130" y="816"/>
                    <a:pt x="2128" y="816"/>
                  </a:cubicBezTo>
                  <a:cubicBezTo>
                    <a:pt x="2126" y="817"/>
                    <a:pt x="2125" y="815"/>
                    <a:pt x="2123" y="815"/>
                  </a:cubicBezTo>
                  <a:cubicBezTo>
                    <a:pt x="2122" y="814"/>
                    <a:pt x="2121" y="817"/>
                    <a:pt x="2120" y="815"/>
                  </a:cubicBezTo>
                  <a:cubicBezTo>
                    <a:pt x="2124" y="815"/>
                    <a:pt x="2122" y="810"/>
                    <a:pt x="2125" y="810"/>
                  </a:cubicBezTo>
                  <a:cubicBezTo>
                    <a:pt x="2130" y="808"/>
                    <a:pt x="2135" y="808"/>
                    <a:pt x="2140" y="810"/>
                  </a:cubicBezTo>
                  <a:cubicBezTo>
                    <a:pt x="2140" y="808"/>
                    <a:pt x="2141" y="808"/>
                    <a:pt x="2143" y="808"/>
                  </a:cubicBezTo>
                  <a:cubicBezTo>
                    <a:pt x="2150" y="807"/>
                    <a:pt x="2152" y="808"/>
                    <a:pt x="2154" y="808"/>
                  </a:cubicBezTo>
                  <a:cubicBezTo>
                    <a:pt x="2161" y="810"/>
                    <a:pt x="2174" y="809"/>
                    <a:pt x="2181" y="808"/>
                  </a:cubicBezTo>
                  <a:cubicBezTo>
                    <a:pt x="2183" y="808"/>
                    <a:pt x="2183" y="807"/>
                    <a:pt x="2185" y="807"/>
                  </a:cubicBezTo>
                  <a:cubicBezTo>
                    <a:pt x="2186" y="807"/>
                    <a:pt x="2187" y="808"/>
                    <a:pt x="2189" y="808"/>
                  </a:cubicBezTo>
                  <a:cubicBezTo>
                    <a:pt x="2202" y="809"/>
                    <a:pt x="2218" y="809"/>
                    <a:pt x="2229" y="808"/>
                  </a:cubicBezTo>
                  <a:cubicBezTo>
                    <a:pt x="2231" y="808"/>
                    <a:pt x="2233" y="807"/>
                    <a:pt x="2234" y="807"/>
                  </a:cubicBezTo>
                  <a:cubicBezTo>
                    <a:pt x="2236" y="807"/>
                    <a:pt x="2236" y="808"/>
                    <a:pt x="2239" y="808"/>
                  </a:cubicBezTo>
                  <a:cubicBezTo>
                    <a:pt x="2247" y="809"/>
                    <a:pt x="2240" y="806"/>
                    <a:pt x="2244" y="805"/>
                  </a:cubicBezTo>
                  <a:cubicBezTo>
                    <a:pt x="2248" y="809"/>
                    <a:pt x="2258" y="808"/>
                    <a:pt x="2266" y="808"/>
                  </a:cubicBezTo>
                  <a:cubicBezTo>
                    <a:pt x="2266" y="805"/>
                    <a:pt x="2268" y="805"/>
                    <a:pt x="2270" y="803"/>
                  </a:cubicBezTo>
                  <a:cubicBezTo>
                    <a:pt x="2263" y="805"/>
                    <a:pt x="2259" y="802"/>
                    <a:pt x="2254" y="802"/>
                  </a:cubicBezTo>
                  <a:cubicBezTo>
                    <a:pt x="2254" y="802"/>
                    <a:pt x="2254" y="803"/>
                    <a:pt x="2254" y="803"/>
                  </a:cubicBezTo>
                  <a:cubicBezTo>
                    <a:pt x="2253" y="804"/>
                    <a:pt x="2252" y="802"/>
                    <a:pt x="2252" y="802"/>
                  </a:cubicBezTo>
                  <a:cubicBezTo>
                    <a:pt x="2251" y="802"/>
                    <a:pt x="2250" y="804"/>
                    <a:pt x="2249" y="803"/>
                  </a:cubicBezTo>
                  <a:cubicBezTo>
                    <a:pt x="2246" y="803"/>
                    <a:pt x="2247" y="802"/>
                    <a:pt x="2246" y="803"/>
                  </a:cubicBezTo>
                  <a:cubicBezTo>
                    <a:pt x="2243" y="806"/>
                    <a:pt x="2231" y="802"/>
                    <a:pt x="2231" y="802"/>
                  </a:cubicBezTo>
                  <a:cubicBezTo>
                    <a:pt x="2229" y="801"/>
                    <a:pt x="2223" y="801"/>
                    <a:pt x="2220" y="802"/>
                  </a:cubicBezTo>
                  <a:cubicBezTo>
                    <a:pt x="2219" y="802"/>
                    <a:pt x="2220" y="806"/>
                    <a:pt x="2218" y="805"/>
                  </a:cubicBezTo>
                  <a:cubicBezTo>
                    <a:pt x="2221" y="800"/>
                    <a:pt x="2216" y="804"/>
                    <a:pt x="2214" y="803"/>
                  </a:cubicBezTo>
                  <a:cubicBezTo>
                    <a:pt x="2210" y="803"/>
                    <a:pt x="2207" y="801"/>
                    <a:pt x="2202" y="802"/>
                  </a:cubicBezTo>
                  <a:cubicBezTo>
                    <a:pt x="2199" y="802"/>
                    <a:pt x="2197" y="806"/>
                    <a:pt x="2194" y="805"/>
                  </a:cubicBezTo>
                  <a:cubicBezTo>
                    <a:pt x="2191" y="803"/>
                    <a:pt x="2188" y="800"/>
                    <a:pt x="2185" y="800"/>
                  </a:cubicBezTo>
                  <a:cubicBezTo>
                    <a:pt x="2184" y="800"/>
                    <a:pt x="2184" y="799"/>
                    <a:pt x="2183" y="799"/>
                  </a:cubicBezTo>
                  <a:cubicBezTo>
                    <a:pt x="2177" y="797"/>
                    <a:pt x="2171" y="800"/>
                    <a:pt x="2166" y="800"/>
                  </a:cubicBezTo>
                  <a:cubicBezTo>
                    <a:pt x="2163" y="800"/>
                    <a:pt x="2162" y="799"/>
                    <a:pt x="2159" y="799"/>
                  </a:cubicBezTo>
                  <a:cubicBezTo>
                    <a:pt x="2154" y="798"/>
                    <a:pt x="2148" y="799"/>
                    <a:pt x="2142" y="799"/>
                  </a:cubicBezTo>
                  <a:cubicBezTo>
                    <a:pt x="2139" y="798"/>
                    <a:pt x="2138" y="797"/>
                    <a:pt x="2137" y="799"/>
                  </a:cubicBezTo>
                  <a:cubicBezTo>
                    <a:pt x="2136" y="800"/>
                    <a:pt x="2131" y="797"/>
                    <a:pt x="2131" y="797"/>
                  </a:cubicBezTo>
                  <a:cubicBezTo>
                    <a:pt x="2131" y="797"/>
                    <a:pt x="2130" y="798"/>
                    <a:pt x="2129" y="799"/>
                  </a:cubicBezTo>
                  <a:cubicBezTo>
                    <a:pt x="2124" y="800"/>
                    <a:pt x="2123" y="797"/>
                    <a:pt x="2121" y="797"/>
                  </a:cubicBezTo>
                  <a:cubicBezTo>
                    <a:pt x="2121" y="797"/>
                    <a:pt x="2120" y="799"/>
                    <a:pt x="2119" y="799"/>
                  </a:cubicBezTo>
                  <a:cubicBezTo>
                    <a:pt x="2113" y="801"/>
                    <a:pt x="2105" y="797"/>
                    <a:pt x="2103" y="797"/>
                  </a:cubicBezTo>
                  <a:cubicBezTo>
                    <a:pt x="2098" y="796"/>
                    <a:pt x="2095" y="798"/>
                    <a:pt x="2092" y="799"/>
                  </a:cubicBezTo>
                  <a:cubicBezTo>
                    <a:pt x="2084" y="800"/>
                    <a:pt x="2072" y="798"/>
                    <a:pt x="2068" y="797"/>
                  </a:cubicBezTo>
                  <a:cubicBezTo>
                    <a:pt x="2066" y="797"/>
                    <a:pt x="2060" y="799"/>
                    <a:pt x="2062" y="794"/>
                  </a:cubicBezTo>
                  <a:cubicBezTo>
                    <a:pt x="2065" y="790"/>
                    <a:pt x="2071" y="794"/>
                    <a:pt x="2075" y="794"/>
                  </a:cubicBezTo>
                  <a:cubicBezTo>
                    <a:pt x="2078" y="794"/>
                    <a:pt x="2081" y="794"/>
                    <a:pt x="2084" y="794"/>
                  </a:cubicBezTo>
                  <a:cubicBezTo>
                    <a:pt x="2085" y="791"/>
                    <a:pt x="2082" y="790"/>
                    <a:pt x="2085" y="789"/>
                  </a:cubicBezTo>
                  <a:cubicBezTo>
                    <a:pt x="2085" y="791"/>
                    <a:pt x="2087" y="790"/>
                    <a:pt x="2089" y="791"/>
                  </a:cubicBezTo>
                  <a:cubicBezTo>
                    <a:pt x="2096" y="792"/>
                    <a:pt x="2095" y="791"/>
                    <a:pt x="2100" y="791"/>
                  </a:cubicBezTo>
                  <a:cubicBezTo>
                    <a:pt x="2110" y="790"/>
                    <a:pt x="2125" y="791"/>
                    <a:pt x="2129" y="792"/>
                  </a:cubicBezTo>
                  <a:cubicBezTo>
                    <a:pt x="2136" y="794"/>
                    <a:pt x="2138" y="789"/>
                    <a:pt x="2142" y="789"/>
                  </a:cubicBezTo>
                  <a:cubicBezTo>
                    <a:pt x="2142" y="789"/>
                    <a:pt x="2144" y="791"/>
                    <a:pt x="2145" y="791"/>
                  </a:cubicBezTo>
                  <a:cubicBezTo>
                    <a:pt x="2152" y="792"/>
                    <a:pt x="2159" y="790"/>
                    <a:pt x="2165" y="791"/>
                  </a:cubicBezTo>
                  <a:cubicBezTo>
                    <a:pt x="2165" y="785"/>
                    <a:pt x="2158" y="788"/>
                    <a:pt x="2155" y="788"/>
                  </a:cubicBezTo>
                  <a:cubicBezTo>
                    <a:pt x="2147" y="787"/>
                    <a:pt x="2140" y="787"/>
                    <a:pt x="2136" y="786"/>
                  </a:cubicBezTo>
                  <a:cubicBezTo>
                    <a:pt x="2129" y="785"/>
                    <a:pt x="2126" y="788"/>
                    <a:pt x="2121" y="788"/>
                  </a:cubicBezTo>
                  <a:cubicBezTo>
                    <a:pt x="2118" y="788"/>
                    <a:pt x="2118" y="786"/>
                    <a:pt x="2115" y="786"/>
                  </a:cubicBezTo>
                  <a:cubicBezTo>
                    <a:pt x="2110" y="785"/>
                    <a:pt x="2103" y="785"/>
                    <a:pt x="2097" y="786"/>
                  </a:cubicBezTo>
                  <a:cubicBezTo>
                    <a:pt x="2095" y="786"/>
                    <a:pt x="2095" y="788"/>
                    <a:pt x="2093" y="788"/>
                  </a:cubicBezTo>
                  <a:cubicBezTo>
                    <a:pt x="2087" y="787"/>
                    <a:pt x="2082" y="785"/>
                    <a:pt x="2077" y="784"/>
                  </a:cubicBezTo>
                  <a:cubicBezTo>
                    <a:pt x="2073" y="784"/>
                    <a:pt x="2068" y="784"/>
                    <a:pt x="2064" y="784"/>
                  </a:cubicBezTo>
                  <a:cubicBezTo>
                    <a:pt x="2062" y="784"/>
                    <a:pt x="2054" y="787"/>
                    <a:pt x="2056" y="781"/>
                  </a:cubicBezTo>
                  <a:cubicBezTo>
                    <a:pt x="2066" y="779"/>
                    <a:pt x="2078" y="781"/>
                    <a:pt x="2082" y="776"/>
                  </a:cubicBezTo>
                  <a:cubicBezTo>
                    <a:pt x="2075" y="775"/>
                    <a:pt x="2065" y="779"/>
                    <a:pt x="2061" y="775"/>
                  </a:cubicBezTo>
                  <a:cubicBezTo>
                    <a:pt x="2062" y="773"/>
                    <a:pt x="2065" y="773"/>
                    <a:pt x="2066" y="772"/>
                  </a:cubicBezTo>
                  <a:cubicBezTo>
                    <a:pt x="2089" y="770"/>
                    <a:pt x="2099" y="771"/>
                    <a:pt x="2121" y="770"/>
                  </a:cubicBezTo>
                  <a:cubicBezTo>
                    <a:pt x="2121" y="765"/>
                    <a:pt x="2114" y="767"/>
                    <a:pt x="2111" y="767"/>
                  </a:cubicBezTo>
                  <a:cubicBezTo>
                    <a:pt x="2106" y="767"/>
                    <a:pt x="2102" y="767"/>
                    <a:pt x="2097" y="767"/>
                  </a:cubicBezTo>
                  <a:cubicBezTo>
                    <a:pt x="2095" y="767"/>
                    <a:pt x="2095" y="766"/>
                    <a:pt x="2092" y="765"/>
                  </a:cubicBezTo>
                  <a:cubicBezTo>
                    <a:pt x="2085" y="765"/>
                    <a:pt x="2072" y="766"/>
                    <a:pt x="2071" y="759"/>
                  </a:cubicBezTo>
                  <a:cubicBezTo>
                    <a:pt x="2094" y="756"/>
                    <a:pt x="2126" y="757"/>
                    <a:pt x="2149" y="759"/>
                  </a:cubicBezTo>
                  <a:cubicBezTo>
                    <a:pt x="2150" y="757"/>
                    <a:pt x="2152" y="756"/>
                    <a:pt x="2154" y="754"/>
                  </a:cubicBezTo>
                  <a:cubicBezTo>
                    <a:pt x="2180" y="754"/>
                    <a:pt x="2198" y="757"/>
                    <a:pt x="2221" y="754"/>
                  </a:cubicBezTo>
                  <a:cubicBezTo>
                    <a:pt x="2223" y="754"/>
                    <a:pt x="2226" y="755"/>
                    <a:pt x="2226" y="753"/>
                  </a:cubicBezTo>
                  <a:cubicBezTo>
                    <a:pt x="2214" y="752"/>
                    <a:pt x="2201" y="754"/>
                    <a:pt x="2189" y="753"/>
                  </a:cubicBezTo>
                  <a:cubicBezTo>
                    <a:pt x="2183" y="752"/>
                    <a:pt x="2186" y="752"/>
                    <a:pt x="2183" y="753"/>
                  </a:cubicBezTo>
                  <a:cubicBezTo>
                    <a:pt x="2172" y="755"/>
                    <a:pt x="2158" y="752"/>
                    <a:pt x="2152" y="751"/>
                  </a:cubicBezTo>
                  <a:cubicBezTo>
                    <a:pt x="2144" y="750"/>
                    <a:pt x="2136" y="751"/>
                    <a:pt x="2128" y="751"/>
                  </a:cubicBezTo>
                  <a:cubicBezTo>
                    <a:pt x="2126" y="751"/>
                    <a:pt x="2126" y="750"/>
                    <a:pt x="2123" y="750"/>
                  </a:cubicBezTo>
                  <a:cubicBezTo>
                    <a:pt x="2116" y="748"/>
                    <a:pt x="2113" y="752"/>
                    <a:pt x="2110" y="750"/>
                  </a:cubicBezTo>
                  <a:cubicBezTo>
                    <a:pt x="2108" y="746"/>
                    <a:pt x="2097" y="753"/>
                    <a:pt x="2101" y="745"/>
                  </a:cubicBezTo>
                  <a:cubicBezTo>
                    <a:pt x="2109" y="745"/>
                    <a:pt x="2117" y="745"/>
                    <a:pt x="2125" y="745"/>
                  </a:cubicBezTo>
                  <a:cubicBezTo>
                    <a:pt x="2127" y="745"/>
                    <a:pt x="2131" y="744"/>
                    <a:pt x="2128" y="743"/>
                  </a:cubicBezTo>
                  <a:cubicBezTo>
                    <a:pt x="2126" y="743"/>
                    <a:pt x="2124" y="743"/>
                    <a:pt x="2122" y="743"/>
                  </a:cubicBezTo>
                  <a:cubicBezTo>
                    <a:pt x="2122" y="740"/>
                    <a:pt x="2121" y="741"/>
                    <a:pt x="2119" y="740"/>
                  </a:cubicBezTo>
                  <a:cubicBezTo>
                    <a:pt x="2115" y="739"/>
                    <a:pt x="2110" y="739"/>
                    <a:pt x="2105" y="738"/>
                  </a:cubicBezTo>
                  <a:cubicBezTo>
                    <a:pt x="2102" y="738"/>
                    <a:pt x="2102" y="737"/>
                    <a:pt x="2098" y="737"/>
                  </a:cubicBezTo>
                  <a:cubicBezTo>
                    <a:pt x="2095" y="737"/>
                    <a:pt x="2091" y="739"/>
                    <a:pt x="2089" y="738"/>
                  </a:cubicBezTo>
                  <a:cubicBezTo>
                    <a:pt x="2087" y="738"/>
                    <a:pt x="2086" y="737"/>
                    <a:pt x="2084" y="737"/>
                  </a:cubicBezTo>
                  <a:cubicBezTo>
                    <a:pt x="2081" y="736"/>
                    <a:pt x="2078" y="735"/>
                    <a:pt x="2076" y="735"/>
                  </a:cubicBezTo>
                  <a:cubicBezTo>
                    <a:pt x="2074" y="735"/>
                    <a:pt x="2072" y="737"/>
                    <a:pt x="2071" y="737"/>
                  </a:cubicBezTo>
                  <a:cubicBezTo>
                    <a:pt x="2071" y="737"/>
                    <a:pt x="2069" y="734"/>
                    <a:pt x="2066" y="735"/>
                  </a:cubicBezTo>
                  <a:cubicBezTo>
                    <a:pt x="2065" y="739"/>
                    <a:pt x="2071" y="740"/>
                    <a:pt x="2064" y="740"/>
                  </a:cubicBezTo>
                  <a:cubicBezTo>
                    <a:pt x="2062" y="741"/>
                    <a:pt x="2065" y="737"/>
                    <a:pt x="2065" y="737"/>
                  </a:cubicBezTo>
                  <a:cubicBezTo>
                    <a:pt x="2062" y="735"/>
                    <a:pt x="2058" y="737"/>
                    <a:pt x="2055" y="735"/>
                  </a:cubicBezTo>
                  <a:cubicBezTo>
                    <a:pt x="2055" y="735"/>
                    <a:pt x="2055" y="732"/>
                    <a:pt x="2055" y="732"/>
                  </a:cubicBezTo>
                  <a:cubicBezTo>
                    <a:pt x="2055" y="732"/>
                    <a:pt x="2053" y="732"/>
                    <a:pt x="2052" y="732"/>
                  </a:cubicBezTo>
                  <a:cubicBezTo>
                    <a:pt x="2050" y="732"/>
                    <a:pt x="2049" y="731"/>
                    <a:pt x="2047" y="730"/>
                  </a:cubicBezTo>
                  <a:cubicBezTo>
                    <a:pt x="2044" y="730"/>
                    <a:pt x="2047" y="727"/>
                    <a:pt x="2046" y="724"/>
                  </a:cubicBezTo>
                  <a:cubicBezTo>
                    <a:pt x="2045" y="723"/>
                    <a:pt x="2042" y="724"/>
                    <a:pt x="2043" y="723"/>
                  </a:cubicBezTo>
                  <a:cubicBezTo>
                    <a:pt x="2047" y="722"/>
                    <a:pt x="2050" y="722"/>
                    <a:pt x="2052" y="719"/>
                  </a:cubicBezTo>
                  <a:cubicBezTo>
                    <a:pt x="2046" y="719"/>
                    <a:pt x="2040" y="719"/>
                    <a:pt x="2033" y="719"/>
                  </a:cubicBezTo>
                  <a:cubicBezTo>
                    <a:pt x="2029" y="725"/>
                    <a:pt x="2022" y="723"/>
                    <a:pt x="2014" y="724"/>
                  </a:cubicBezTo>
                  <a:cubicBezTo>
                    <a:pt x="2012" y="725"/>
                    <a:pt x="2011" y="726"/>
                    <a:pt x="2009" y="726"/>
                  </a:cubicBezTo>
                  <a:cubicBezTo>
                    <a:pt x="2006" y="726"/>
                    <a:pt x="2005" y="725"/>
                    <a:pt x="2002" y="724"/>
                  </a:cubicBezTo>
                  <a:cubicBezTo>
                    <a:pt x="2000" y="724"/>
                    <a:pt x="1996" y="725"/>
                    <a:pt x="1996" y="723"/>
                  </a:cubicBezTo>
                  <a:cubicBezTo>
                    <a:pt x="1999" y="718"/>
                    <a:pt x="2012" y="721"/>
                    <a:pt x="2016" y="718"/>
                  </a:cubicBezTo>
                  <a:cubicBezTo>
                    <a:pt x="2005" y="715"/>
                    <a:pt x="1991" y="716"/>
                    <a:pt x="1979" y="715"/>
                  </a:cubicBezTo>
                  <a:cubicBezTo>
                    <a:pt x="1981" y="710"/>
                    <a:pt x="1980" y="710"/>
                    <a:pt x="1977" y="707"/>
                  </a:cubicBezTo>
                  <a:cubicBezTo>
                    <a:pt x="1984" y="705"/>
                    <a:pt x="1990" y="703"/>
                    <a:pt x="1997" y="702"/>
                  </a:cubicBezTo>
                  <a:cubicBezTo>
                    <a:pt x="1998" y="702"/>
                    <a:pt x="2000" y="702"/>
                    <a:pt x="2000" y="700"/>
                  </a:cubicBezTo>
                  <a:cubicBezTo>
                    <a:pt x="1989" y="703"/>
                    <a:pt x="1976" y="702"/>
                    <a:pt x="1965" y="704"/>
                  </a:cubicBezTo>
                  <a:cubicBezTo>
                    <a:pt x="1963" y="704"/>
                    <a:pt x="1963" y="705"/>
                    <a:pt x="1961" y="705"/>
                  </a:cubicBezTo>
                  <a:cubicBezTo>
                    <a:pt x="1958" y="706"/>
                    <a:pt x="1957" y="705"/>
                    <a:pt x="1955" y="707"/>
                  </a:cubicBezTo>
                  <a:cubicBezTo>
                    <a:pt x="1952" y="710"/>
                    <a:pt x="1939" y="705"/>
                    <a:pt x="1939" y="705"/>
                  </a:cubicBezTo>
                  <a:cubicBezTo>
                    <a:pt x="1936" y="705"/>
                    <a:pt x="1932" y="706"/>
                    <a:pt x="1929" y="704"/>
                  </a:cubicBezTo>
                  <a:cubicBezTo>
                    <a:pt x="1921" y="711"/>
                    <a:pt x="1908" y="704"/>
                    <a:pt x="1897" y="707"/>
                  </a:cubicBezTo>
                  <a:cubicBezTo>
                    <a:pt x="1897" y="705"/>
                    <a:pt x="1896" y="705"/>
                    <a:pt x="1894" y="705"/>
                  </a:cubicBezTo>
                  <a:cubicBezTo>
                    <a:pt x="1894" y="703"/>
                    <a:pt x="1894" y="701"/>
                    <a:pt x="1894" y="699"/>
                  </a:cubicBezTo>
                  <a:cubicBezTo>
                    <a:pt x="1892" y="699"/>
                    <a:pt x="1889" y="699"/>
                    <a:pt x="1889" y="697"/>
                  </a:cubicBezTo>
                  <a:cubicBezTo>
                    <a:pt x="1898" y="696"/>
                    <a:pt x="1899" y="702"/>
                    <a:pt x="1908" y="700"/>
                  </a:cubicBezTo>
                  <a:cubicBezTo>
                    <a:pt x="1909" y="698"/>
                    <a:pt x="1908" y="696"/>
                    <a:pt x="1910" y="696"/>
                  </a:cubicBezTo>
                  <a:cubicBezTo>
                    <a:pt x="1913" y="695"/>
                    <a:pt x="1914" y="697"/>
                    <a:pt x="1917" y="697"/>
                  </a:cubicBezTo>
                  <a:cubicBezTo>
                    <a:pt x="1917" y="697"/>
                    <a:pt x="1917" y="694"/>
                    <a:pt x="1918" y="694"/>
                  </a:cubicBezTo>
                  <a:cubicBezTo>
                    <a:pt x="1918" y="694"/>
                    <a:pt x="1919" y="695"/>
                    <a:pt x="1920" y="696"/>
                  </a:cubicBezTo>
                  <a:cubicBezTo>
                    <a:pt x="1924" y="697"/>
                    <a:pt x="1925" y="694"/>
                    <a:pt x="1928" y="694"/>
                  </a:cubicBezTo>
                  <a:cubicBezTo>
                    <a:pt x="1931" y="694"/>
                    <a:pt x="1935" y="696"/>
                    <a:pt x="1938" y="692"/>
                  </a:cubicBezTo>
                  <a:cubicBezTo>
                    <a:pt x="1937" y="692"/>
                    <a:pt x="1936" y="691"/>
                    <a:pt x="1936" y="689"/>
                  </a:cubicBezTo>
                  <a:cubicBezTo>
                    <a:pt x="1940" y="692"/>
                    <a:pt x="1942" y="688"/>
                    <a:pt x="1943" y="686"/>
                  </a:cubicBezTo>
                  <a:cubicBezTo>
                    <a:pt x="1945" y="682"/>
                    <a:pt x="1947" y="685"/>
                    <a:pt x="1949" y="683"/>
                  </a:cubicBezTo>
                  <a:cubicBezTo>
                    <a:pt x="1950" y="682"/>
                    <a:pt x="1949" y="679"/>
                    <a:pt x="1951" y="680"/>
                  </a:cubicBezTo>
                  <a:cubicBezTo>
                    <a:pt x="1957" y="680"/>
                    <a:pt x="1960" y="679"/>
                    <a:pt x="1964" y="678"/>
                  </a:cubicBezTo>
                  <a:cubicBezTo>
                    <a:pt x="1965" y="674"/>
                    <a:pt x="1962" y="673"/>
                    <a:pt x="1961" y="670"/>
                  </a:cubicBezTo>
                  <a:cubicBezTo>
                    <a:pt x="1974" y="667"/>
                    <a:pt x="1984" y="663"/>
                    <a:pt x="1999" y="662"/>
                  </a:cubicBezTo>
                  <a:cubicBezTo>
                    <a:pt x="1998" y="658"/>
                    <a:pt x="2005" y="661"/>
                    <a:pt x="2005" y="658"/>
                  </a:cubicBezTo>
                  <a:cubicBezTo>
                    <a:pt x="1998" y="659"/>
                    <a:pt x="1990" y="661"/>
                    <a:pt x="1983" y="661"/>
                  </a:cubicBezTo>
                  <a:cubicBezTo>
                    <a:pt x="1980" y="661"/>
                    <a:pt x="1976" y="662"/>
                    <a:pt x="1975" y="659"/>
                  </a:cubicBezTo>
                  <a:cubicBezTo>
                    <a:pt x="1979" y="654"/>
                    <a:pt x="1993" y="656"/>
                    <a:pt x="1996" y="653"/>
                  </a:cubicBezTo>
                  <a:cubicBezTo>
                    <a:pt x="1996" y="652"/>
                    <a:pt x="1999" y="653"/>
                    <a:pt x="1999" y="653"/>
                  </a:cubicBezTo>
                  <a:cubicBezTo>
                    <a:pt x="2003" y="652"/>
                    <a:pt x="2010" y="650"/>
                    <a:pt x="2012" y="650"/>
                  </a:cubicBezTo>
                  <a:cubicBezTo>
                    <a:pt x="2013" y="649"/>
                    <a:pt x="2015" y="650"/>
                    <a:pt x="2015" y="648"/>
                  </a:cubicBezTo>
                  <a:cubicBezTo>
                    <a:pt x="2012" y="647"/>
                    <a:pt x="2017" y="646"/>
                    <a:pt x="2017" y="645"/>
                  </a:cubicBezTo>
                  <a:cubicBezTo>
                    <a:pt x="2018" y="643"/>
                    <a:pt x="2016" y="641"/>
                    <a:pt x="2016" y="640"/>
                  </a:cubicBezTo>
                  <a:cubicBezTo>
                    <a:pt x="2016" y="640"/>
                    <a:pt x="2019" y="638"/>
                    <a:pt x="2018" y="635"/>
                  </a:cubicBezTo>
                  <a:cubicBezTo>
                    <a:pt x="2014" y="635"/>
                    <a:pt x="2014" y="637"/>
                    <a:pt x="2013" y="639"/>
                  </a:cubicBezTo>
                  <a:cubicBezTo>
                    <a:pt x="2008" y="635"/>
                    <a:pt x="1999" y="638"/>
                    <a:pt x="1996" y="639"/>
                  </a:cubicBezTo>
                  <a:cubicBezTo>
                    <a:pt x="1993" y="639"/>
                    <a:pt x="1992" y="638"/>
                    <a:pt x="1990" y="640"/>
                  </a:cubicBezTo>
                  <a:cubicBezTo>
                    <a:pt x="1988" y="642"/>
                    <a:pt x="1976" y="641"/>
                    <a:pt x="1977" y="637"/>
                  </a:cubicBezTo>
                  <a:cubicBezTo>
                    <a:pt x="1983" y="635"/>
                    <a:pt x="1998" y="634"/>
                    <a:pt x="2003" y="632"/>
                  </a:cubicBezTo>
                  <a:cubicBezTo>
                    <a:pt x="2007" y="631"/>
                    <a:pt x="2010" y="630"/>
                    <a:pt x="2013" y="629"/>
                  </a:cubicBezTo>
                  <a:cubicBezTo>
                    <a:pt x="2015" y="629"/>
                    <a:pt x="2015" y="631"/>
                    <a:pt x="2018" y="631"/>
                  </a:cubicBezTo>
                  <a:cubicBezTo>
                    <a:pt x="2018" y="631"/>
                    <a:pt x="2018" y="629"/>
                    <a:pt x="2019" y="629"/>
                  </a:cubicBezTo>
                  <a:cubicBezTo>
                    <a:pt x="2022" y="628"/>
                    <a:pt x="2023" y="628"/>
                    <a:pt x="2024" y="627"/>
                  </a:cubicBezTo>
                  <a:cubicBezTo>
                    <a:pt x="2027" y="626"/>
                    <a:pt x="2031" y="625"/>
                    <a:pt x="2033" y="624"/>
                  </a:cubicBezTo>
                  <a:cubicBezTo>
                    <a:pt x="2042" y="622"/>
                    <a:pt x="2034" y="625"/>
                    <a:pt x="2033" y="621"/>
                  </a:cubicBezTo>
                  <a:cubicBezTo>
                    <a:pt x="2043" y="625"/>
                    <a:pt x="2053" y="621"/>
                    <a:pt x="2065" y="621"/>
                  </a:cubicBezTo>
                  <a:cubicBezTo>
                    <a:pt x="2067" y="619"/>
                    <a:pt x="2071" y="618"/>
                    <a:pt x="2070" y="613"/>
                  </a:cubicBezTo>
                  <a:cubicBezTo>
                    <a:pt x="2050" y="617"/>
                    <a:pt x="2020" y="619"/>
                    <a:pt x="2004" y="623"/>
                  </a:cubicBezTo>
                  <a:cubicBezTo>
                    <a:pt x="2002" y="623"/>
                    <a:pt x="2000" y="622"/>
                    <a:pt x="1999" y="623"/>
                  </a:cubicBezTo>
                  <a:cubicBezTo>
                    <a:pt x="1996" y="623"/>
                    <a:pt x="1997" y="624"/>
                    <a:pt x="1996" y="623"/>
                  </a:cubicBezTo>
                  <a:cubicBezTo>
                    <a:pt x="1994" y="622"/>
                    <a:pt x="1990" y="624"/>
                    <a:pt x="1991" y="621"/>
                  </a:cubicBezTo>
                  <a:cubicBezTo>
                    <a:pt x="1991" y="616"/>
                    <a:pt x="1997" y="619"/>
                    <a:pt x="1999" y="618"/>
                  </a:cubicBezTo>
                  <a:cubicBezTo>
                    <a:pt x="1999" y="618"/>
                    <a:pt x="1999" y="616"/>
                    <a:pt x="1999" y="616"/>
                  </a:cubicBezTo>
                  <a:cubicBezTo>
                    <a:pt x="1999" y="616"/>
                    <a:pt x="2002" y="616"/>
                    <a:pt x="2002" y="616"/>
                  </a:cubicBezTo>
                  <a:cubicBezTo>
                    <a:pt x="2007" y="615"/>
                    <a:pt x="2015" y="615"/>
                    <a:pt x="2017" y="613"/>
                  </a:cubicBezTo>
                  <a:cubicBezTo>
                    <a:pt x="2021" y="611"/>
                    <a:pt x="2021" y="614"/>
                    <a:pt x="2023" y="613"/>
                  </a:cubicBezTo>
                  <a:cubicBezTo>
                    <a:pt x="2024" y="613"/>
                    <a:pt x="2025" y="610"/>
                    <a:pt x="2027" y="610"/>
                  </a:cubicBezTo>
                  <a:cubicBezTo>
                    <a:pt x="2032" y="609"/>
                    <a:pt x="2040" y="609"/>
                    <a:pt x="2042" y="607"/>
                  </a:cubicBezTo>
                  <a:cubicBezTo>
                    <a:pt x="2044" y="604"/>
                    <a:pt x="2054" y="609"/>
                    <a:pt x="2058" y="607"/>
                  </a:cubicBezTo>
                  <a:cubicBezTo>
                    <a:pt x="2058" y="604"/>
                    <a:pt x="2063" y="606"/>
                    <a:pt x="2063" y="602"/>
                  </a:cubicBezTo>
                  <a:cubicBezTo>
                    <a:pt x="2055" y="600"/>
                    <a:pt x="2047" y="605"/>
                    <a:pt x="2042" y="604"/>
                  </a:cubicBezTo>
                  <a:cubicBezTo>
                    <a:pt x="2038" y="603"/>
                    <a:pt x="2040" y="603"/>
                    <a:pt x="2037" y="604"/>
                  </a:cubicBezTo>
                  <a:cubicBezTo>
                    <a:pt x="2033" y="604"/>
                    <a:pt x="2035" y="602"/>
                    <a:pt x="2034" y="600"/>
                  </a:cubicBezTo>
                  <a:cubicBezTo>
                    <a:pt x="2033" y="600"/>
                    <a:pt x="2031" y="601"/>
                    <a:pt x="2030" y="600"/>
                  </a:cubicBezTo>
                  <a:cubicBezTo>
                    <a:pt x="2025" y="600"/>
                    <a:pt x="2025" y="603"/>
                    <a:pt x="2022" y="600"/>
                  </a:cubicBezTo>
                  <a:cubicBezTo>
                    <a:pt x="2022" y="600"/>
                    <a:pt x="2020" y="601"/>
                    <a:pt x="2019" y="600"/>
                  </a:cubicBezTo>
                  <a:cubicBezTo>
                    <a:pt x="2014" y="600"/>
                    <a:pt x="2013" y="599"/>
                    <a:pt x="2009" y="599"/>
                  </a:cubicBezTo>
                  <a:cubicBezTo>
                    <a:pt x="2003" y="598"/>
                    <a:pt x="1998" y="600"/>
                    <a:pt x="1995" y="600"/>
                  </a:cubicBezTo>
                  <a:cubicBezTo>
                    <a:pt x="1992" y="601"/>
                    <a:pt x="1988" y="602"/>
                    <a:pt x="1985" y="599"/>
                  </a:cubicBezTo>
                  <a:cubicBezTo>
                    <a:pt x="1987" y="596"/>
                    <a:pt x="1989" y="594"/>
                    <a:pt x="1992" y="593"/>
                  </a:cubicBezTo>
                  <a:cubicBezTo>
                    <a:pt x="1993" y="596"/>
                    <a:pt x="2000" y="593"/>
                    <a:pt x="2003" y="594"/>
                  </a:cubicBezTo>
                  <a:cubicBezTo>
                    <a:pt x="2006" y="590"/>
                    <a:pt x="1995" y="590"/>
                    <a:pt x="2000" y="588"/>
                  </a:cubicBezTo>
                  <a:cubicBezTo>
                    <a:pt x="2004" y="592"/>
                    <a:pt x="2008" y="587"/>
                    <a:pt x="2012" y="588"/>
                  </a:cubicBezTo>
                  <a:cubicBezTo>
                    <a:pt x="2012" y="588"/>
                    <a:pt x="2011" y="593"/>
                    <a:pt x="2015" y="591"/>
                  </a:cubicBezTo>
                  <a:cubicBezTo>
                    <a:pt x="2020" y="590"/>
                    <a:pt x="2015" y="587"/>
                    <a:pt x="2018" y="586"/>
                  </a:cubicBezTo>
                  <a:cubicBezTo>
                    <a:pt x="2032" y="587"/>
                    <a:pt x="2041" y="583"/>
                    <a:pt x="2052" y="581"/>
                  </a:cubicBezTo>
                  <a:cubicBezTo>
                    <a:pt x="2055" y="582"/>
                    <a:pt x="2059" y="581"/>
                    <a:pt x="2056" y="580"/>
                  </a:cubicBezTo>
                  <a:cubicBezTo>
                    <a:pt x="2045" y="579"/>
                    <a:pt x="2040" y="582"/>
                    <a:pt x="2033" y="583"/>
                  </a:cubicBezTo>
                  <a:cubicBezTo>
                    <a:pt x="2030" y="583"/>
                    <a:pt x="2027" y="583"/>
                    <a:pt x="2025" y="583"/>
                  </a:cubicBezTo>
                  <a:cubicBezTo>
                    <a:pt x="2023" y="583"/>
                    <a:pt x="2023" y="585"/>
                    <a:pt x="2021" y="585"/>
                  </a:cubicBezTo>
                  <a:cubicBezTo>
                    <a:pt x="2021" y="585"/>
                    <a:pt x="2021" y="583"/>
                    <a:pt x="2018" y="583"/>
                  </a:cubicBezTo>
                  <a:cubicBezTo>
                    <a:pt x="2018" y="583"/>
                    <a:pt x="2018" y="584"/>
                    <a:pt x="2018" y="585"/>
                  </a:cubicBezTo>
                  <a:cubicBezTo>
                    <a:pt x="2018" y="585"/>
                    <a:pt x="2016" y="584"/>
                    <a:pt x="2015" y="585"/>
                  </a:cubicBezTo>
                  <a:cubicBezTo>
                    <a:pt x="2010" y="586"/>
                    <a:pt x="2008" y="585"/>
                    <a:pt x="2007" y="586"/>
                  </a:cubicBezTo>
                  <a:cubicBezTo>
                    <a:pt x="2007" y="586"/>
                    <a:pt x="2004" y="586"/>
                    <a:pt x="2004" y="586"/>
                  </a:cubicBezTo>
                  <a:cubicBezTo>
                    <a:pt x="1997" y="587"/>
                    <a:pt x="1994" y="587"/>
                    <a:pt x="1991" y="588"/>
                  </a:cubicBezTo>
                  <a:cubicBezTo>
                    <a:pt x="1984" y="588"/>
                    <a:pt x="1978" y="589"/>
                    <a:pt x="1974" y="589"/>
                  </a:cubicBezTo>
                  <a:cubicBezTo>
                    <a:pt x="1972" y="590"/>
                    <a:pt x="1967" y="589"/>
                    <a:pt x="1965" y="589"/>
                  </a:cubicBezTo>
                  <a:cubicBezTo>
                    <a:pt x="1961" y="589"/>
                    <a:pt x="1957" y="591"/>
                    <a:pt x="1955" y="588"/>
                  </a:cubicBezTo>
                  <a:cubicBezTo>
                    <a:pt x="1958" y="584"/>
                    <a:pt x="1968" y="586"/>
                    <a:pt x="1971" y="581"/>
                  </a:cubicBezTo>
                  <a:cubicBezTo>
                    <a:pt x="1966" y="581"/>
                    <a:pt x="1957" y="584"/>
                    <a:pt x="1957" y="578"/>
                  </a:cubicBezTo>
                  <a:cubicBezTo>
                    <a:pt x="1962" y="577"/>
                    <a:pt x="1960" y="577"/>
                    <a:pt x="1963" y="580"/>
                  </a:cubicBezTo>
                  <a:cubicBezTo>
                    <a:pt x="1965" y="573"/>
                    <a:pt x="1956" y="576"/>
                    <a:pt x="1951" y="575"/>
                  </a:cubicBezTo>
                  <a:cubicBezTo>
                    <a:pt x="1947" y="577"/>
                    <a:pt x="1952" y="579"/>
                    <a:pt x="1949" y="580"/>
                  </a:cubicBezTo>
                  <a:cubicBezTo>
                    <a:pt x="1948" y="579"/>
                    <a:pt x="1947" y="579"/>
                    <a:pt x="1947" y="577"/>
                  </a:cubicBezTo>
                  <a:cubicBezTo>
                    <a:pt x="1945" y="576"/>
                    <a:pt x="1939" y="579"/>
                    <a:pt x="1939" y="575"/>
                  </a:cubicBezTo>
                  <a:cubicBezTo>
                    <a:pt x="1945" y="569"/>
                    <a:pt x="1955" y="572"/>
                    <a:pt x="1964" y="570"/>
                  </a:cubicBezTo>
                  <a:cubicBezTo>
                    <a:pt x="1967" y="570"/>
                    <a:pt x="1971" y="568"/>
                    <a:pt x="1975" y="567"/>
                  </a:cubicBezTo>
                  <a:cubicBezTo>
                    <a:pt x="1983" y="566"/>
                    <a:pt x="1991" y="567"/>
                    <a:pt x="1998" y="566"/>
                  </a:cubicBezTo>
                  <a:cubicBezTo>
                    <a:pt x="2001" y="563"/>
                    <a:pt x="2003" y="561"/>
                    <a:pt x="2006" y="559"/>
                  </a:cubicBezTo>
                  <a:cubicBezTo>
                    <a:pt x="2012" y="559"/>
                    <a:pt x="2021" y="553"/>
                    <a:pt x="2026" y="558"/>
                  </a:cubicBezTo>
                  <a:cubicBezTo>
                    <a:pt x="2025" y="558"/>
                    <a:pt x="2024" y="559"/>
                    <a:pt x="2026" y="559"/>
                  </a:cubicBezTo>
                  <a:cubicBezTo>
                    <a:pt x="2028" y="556"/>
                    <a:pt x="2025" y="555"/>
                    <a:pt x="2028" y="550"/>
                  </a:cubicBezTo>
                  <a:cubicBezTo>
                    <a:pt x="2035" y="547"/>
                    <a:pt x="2043" y="547"/>
                    <a:pt x="2051" y="547"/>
                  </a:cubicBezTo>
                  <a:cubicBezTo>
                    <a:pt x="2054" y="546"/>
                    <a:pt x="2061" y="544"/>
                    <a:pt x="2062" y="543"/>
                  </a:cubicBezTo>
                  <a:cubicBezTo>
                    <a:pt x="2065" y="543"/>
                    <a:pt x="2066" y="543"/>
                    <a:pt x="2067" y="542"/>
                  </a:cubicBezTo>
                  <a:cubicBezTo>
                    <a:pt x="2074" y="538"/>
                    <a:pt x="2084" y="540"/>
                    <a:pt x="2092" y="539"/>
                  </a:cubicBezTo>
                  <a:cubicBezTo>
                    <a:pt x="2095" y="538"/>
                    <a:pt x="2097" y="536"/>
                    <a:pt x="2100" y="535"/>
                  </a:cubicBezTo>
                  <a:cubicBezTo>
                    <a:pt x="2103" y="535"/>
                    <a:pt x="2108" y="536"/>
                    <a:pt x="2111" y="535"/>
                  </a:cubicBezTo>
                  <a:cubicBezTo>
                    <a:pt x="2112" y="535"/>
                    <a:pt x="2114" y="533"/>
                    <a:pt x="2115" y="532"/>
                  </a:cubicBezTo>
                  <a:cubicBezTo>
                    <a:pt x="2117" y="531"/>
                    <a:pt x="2119" y="532"/>
                    <a:pt x="2121" y="531"/>
                  </a:cubicBezTo>
                  <a:cubicBezTo>
                    <a:pt x="2122" y="531"/>
                    <a:pt x="2123" y="529"/>
                    <a:pt x="2121" y="529"/>
                  </a:cubicBezTo>
                  <a:cubicBezTo>
                    <a:pt x="2112" y="531"/>
                    <a:pt x="2097" y="533"/>
                    <a:pt x="2090" y="534"/>
                  </a:cubicBezTo>
                  <a:cubicBezTo>
                    <a:pt x="2084" y="535"/>
                    <a:pt x="2080" y="535"/>
                    <a:pt x="2077" y="535"/>
                  </a:cubicBezTo>
                  <a:cubicBezTo>
                    <a:pt x="2070" y="536"/>
                    <a:pt x="2062" y="535"/>
                    <a:pt x="2056" y="535"/>
                  </a:cubicBezTo>
                  <a:cubicBezTo>
                    <a:pt x="2053" y="536"/>
                    <a:pt x="2052" y="539"/>
                    <a:pt x="2050" y="535"/>
                  </a:cubicBezTo>
                  <a:cubicBezTo>
                    <a:pt x="2051" y="531"/>
                    <a:pt x="2062" y="530"/>
                    <a:pt x="2065" y="529"/>
                  </a:cubicBezTo>
                  <a:cubicBezTo>
                    <a:pt x="2069" y="527"/>
                    <a:pt x="2076" y="527"/>
                    <a:pt x="2079" y="526"/>
                  </a:cubicBezTo>
                  <a:cubicBezTo>
                    <a:pt x="2081" y="525"/>
                    <a:pt x="2084" y="525"/>
                    <a:pt x="2081" y="523"/>
                  </a:cubicBezTo>
                  <a:cubicBezTo>
                    <a:pt x="2079" y="526"/>
                    <a:pt x="2075" y="524"/>
                    <a:pt x="2071" y="524"/>
                  </a:cubicBezTo>
                  <a:cubicBezTo>
                    <a:pt x="2067" y="525"/>
                    <a:pt x="2061" y="529"/>
                    <a:pt x="2058" y="524"/>
                  </a:cubicBezTo>
                  <a:cubicBezTo>
                    <a:pt x="2061" y="519"/>
                    <a:pt x="2067" y="522"/>
                    <a:pt x="2071" y="521"/>
                  </a:cubicBezTo>
                  <a:cubicBezTo>
                    <a:pt x="2073" y="521"/>
                    <a:pt x="2074" y="520"/>
                    <a:pt x="2076" y="520"/>
                  </a:cubicBezTo>
                  <a:cubicBezTo>
                    <a:pt x="2083" y="518"/>
                    <a:pt x="2088" y="519"/>
                    <a:pt x="2094" y="518"/>
                  </a:cubicBezTo>
                  <a:cubicBezTo>
                    <a:pt x="2096" y="518"/>
                    <a:pt x="2097" y="517"/>
                    <a:pt x="2099" y="516"/>
                  </a:cubicBezTo>
                  <a:cubicBezTo>
                    <a:pt x="2106" y="516"/>
                    <a:pt x="2110" y="516"/>
                    <a:pt x="2114" y="515"/>
                  </a:cubicBezTo>
                  <a:cubicBezTo>
                    <a:pt x="2115" y="515"/>
                    <a:pt x="2117" y="515"/>
                    <a:pt x="2119" y="515"/>
                  </a:cubicBezTo>
                  <a:cubicBezTo>
                    <a:pt x="2120" y="515"/>
                    <a:pt x="2121" y="513"/>
                    <a:pt x="2122" y="513"/>
                  </a:cubicBezTo>
                  <a:cubicBezTo>
                    <a:pt x="2125" y="513"/>
                    <a:pt x="2124" y="516"/>
                    <a:pt x="2127" y="513"/>
                  </a:cubicBezTo>
                  <a:cubicBezTo>
                    <a:pt x="2127" y="513"/>
                    <a:pt x="2130" y="513"/>
                    <a:pt x="2130" y="513"/>
                  </a:cubicBezTo>
                  <a:cubicBezTo>
                    <a:pt x="2133" y="513"/>
                    <a:pt x="2134" y="513"/>
                    <a:pt x="2135" y="512"/>
                  </a:cubicBezTo>
                  <a:cubicBezTo>
                    <a:pt x="2136" y="511"/>
                    <a:pt x="2138" y="512"/>
                    <a:pt x="2138" y="512"/>
                  </a:cubicBezTo>
                  <a:cubicBezTo>
                    <a:pt x="2144" y="510"/>
                    <a:pt x="2151" y="511"/>
                    <a:pt x="2155" y="507"/>
                  </a:cubicBezTo>
                  <a:cubicBezTo>
                    <a:pt x="2138" y="509"/>
                    <a:pt x="2121" y="507"/>
                    <a:pt x="2104" y="508"/>
                  </a:cubicBezTo>
                  <a:cubicBezTo>
                    <a:pt x="2102" y="509"/>
                    <a:pt x="2101" y="510"/>
                    <a:pt x="2098" y="510"/>
                  </a:cubicBezTo>
                  <a:cubicBezTo>
                    <a:pt x="2095" y="510"/>
                    <a:pt x="2094" y="509"/>
                    <a:pt x="2091" y="508"/>
                  </a:cubicBezTo>
                  <a:cubicBezTo>
                    <a:pt x="2085" y="508"/>
                    <a:pt x="2080" y="510"/>
                    <a:pt x="2078" y="510"/>
                  </a:cubicBezTo>
                  <a:cubicBezTo>
                    <a:pt x="2076" y="510"/>
                    <a:pt x="2077" y="508"/>
                    <a:pt x="2075" y="510"/>
                  </a:cubicBezTo>
                  <a:cubicBezTo>
                    <a:pt x="2075" y="510"/>
                    <a:pt x="2072" y="510"/>
                    <a:pt x="2072" y="510"/>
                  </a:cubicBezTo>
                  <a:cubicBezTo>
                    <a:pt x="2065" y="510"/>
                    <a:pt x="2060" y="511"/>
                    <a:pt x="2057" y="512"/>
                  </a:cubicBezTo>
                  <a:cubicBezTo>
                    <a:pt x="2052" y="513"/>
                    <a:pt x="2048" y="513"/>
                    <a:pt x="2048" y="507"/>
                  </a:cubicBezTo>
                  <a:cubicBezTo>
                    <a:pt x="2056" y="503"/>
                    <a:pt x="2065" y="505"/>
                    <a:pt x="2074" y="504"/>
                  </a:cubicBezTo>
                  <a:cubicBezTo>
                    <a:pt x="2082" y="502"/>
                    <a:pt x="2089" y="498"/>
                    <a:pt x="2097" y="497"/>
                  </a:cubicBezTo>
                  <a:cubicBezTo>
                    <a:pt x="2097" y="488"/>
                    <a:pt x="2078" y="496"/>
                    <a:pt x="2073" y="491"/>
                  </a:cubicBezTo>
                  <a:cubicBezTo>
                    <a:pt x="2073" y="488"/>
                    <a:pt x="2077" y="489"/>
                    <a:pt x="2076" y="485"/>
                  </a:cubicBezTo>
                  <a:cubicBezTo>
                    <a:pt x="2072" y="483"/>
                    <a:pt x="2066" y="486"/>
                    <a:pt x="2062" y="486"/>
                  </a:cubicBezTo>
                  <a:cubicBezTo>
                    <a:pt x="2058" y="486"/>
                    <a:pt x="2050" y="489"/>
                    <a:pt x="2050" y="483"/>
                  </a:cubicBezTo>
                  <a:cubicBezTo>
                    <a:pt x="2051" y="481"/>
                    <a:pt x="2052" y="482"/>
                    <a:pt x="2054" y="482"/>
                  </a:cubicBezTo>
                  <a:cubicBezTo>
                    <a:pt x="2058" y="480"/>
                    <a:pt x="2062" y="479"/>
                    <a:pt x="2067" y="480"/>
                  </a:cubicBezTo>
                  <a:cubicBezTo>
                    <a:pt x="2068" y="474"/>
                    <a:pt x="2076" y="476"/>
                    <a:pt x="2080" y="475"/>
                  </a:cubicBezTo>
                  <a:cubicBezTo>
                    <a:pt x="2081" y="475"/>
                    <a:pt x="2082" y="472"/>
                    <a:pt x="2083" y="472"/>
                  </a:cubicBezTo>
                  <a:cubicBezTo>
                    <a:pt x="2086" y="471"/>
                    <a:pt x="2091" y="473"/>
                    <a:pt x="2090" y="469"/>
                  </a:cubicBezTo>
                  <a:cubicBezTo>
                    <a:pt x="2087" y="470"/>
                    <a:pt x="2080" y="471"/>
                    <a:pt x="2079" y="472"/>
                  </a:cubicBezTo>
                  <a:cubicBezTo>
                    <a:pt x="2074" y="476"/>
                    <a:pt x="2070" y="471"/>
                    <a:pt x="2067" y="474"/>
                  </a:cubicBezTo>
                  <a:cubicBezTo>
                    <a:pt x="2067" y="474"/>
                    <a:pt x="2064" y="473"/>
                    <a:pt x="2064" y="474"/>
                  </a:cubicBezTo>
                  <a:cubicBezTo>
                    <a:pt x="2059" y="475"/>
                    <a:pt x="2060" y="474"/>
                    <a:pt x="2057" y="474"/>
                  </a:cubicBezTo>
                  <a:cubicBezTo>
                    <a:pt x="2049" y="472"/>
                    <a:pt x="2037" y="475"/>
                    <a:pt x="2033" y="475"/>
                  </a:cubicBezTo>
                  <a:cubicBezTo>
                    <a:pt x="2030" y="476"/>
                    <a:pt x="2027" y="475"/>
                    <a:pt x="2025" y="475"/>
                  </a:cubicBezTo>
                  <a:cubicBezTo>
                    <a:pt x="2017" y="476"/>
                    <a:pt x="2004" y="480"/>
                    <a:pt x="2000" y="474"/>
                  </a:cubicBezTo>
                  <a:cubicBezTo>
                    <a:pt x="2005" y="474"/>
                    <a:pt x="2009" y="471"/>
                    <a:pt x="2013" y="470"/>
                  </a:cubicBezTo>
                  <a:cubicBezTo>
                    <a:pt x="2018" y="470"/>
                    <a:pt x="2022" y="471"/>
                    <a:pt x="2027" y="470"/>
                  </a:cubicBezTo>
                  <a:cubicBezTo>
                    <a:pt x="2028" y="470"/>
                    <a:pt x="2028" y="469"/>
                    <a:pt x="2030" y="469"/>
                  </a:cubicBezTo>
                  <a:cubicBezTo>
                    <a:pt x="2043" y="466"/>
                    <a:pt x="2058" y="468"/>
                    <a:pt x="2074" y="467"/>
                  </a:cubicBezTo>
                  <a:cubicBezTo>
                    <a:pt x="2074" y="464"/>
                    <a:pt x="2080" y="466"/>
                    <a:pt x="2081" y="462"/>
                  </a:cubicBezTo>
                  <a:cubicBezTo>
                    <a:pt x="2077" y="459"/>
                    <a:pt x="2066" y="463"/>
                    <a:pt x="2063" y="459"/>
                  </a:cubicBezTo>
                  <a:cubicBezTo>
                    <a:pt x="2063" y="455"/>
                    <a:pt x="2066" y="454"/>
                    <a:pt x="2068" y="451"/>
                  </a:cubicBezTo>
                  <a:cubicBezTo>
                    <a:pt x="2078" y="451"/>
                    <a:pt x="2091" y="453"/>
                    <a:pt x="2093" y="445"/>
                  </a:cubicBezTo>
                  <a:cubicBezTo>
                    <a:pt x="2084" y="445"/>
                    <a:pt x="2071" y="448"/>
                    <a:pt x="2065" y="448"/>
                  </a:cubicBezTo>
                  <a:cubicBezTo>
                    <a:pt x="2058" y="449"/>
                    <a:pt x="2051" y="448"/>
                    <a:pt x="2044" y="448"/>
                  </a:cubicBezTo>
                  <a:cubicBezTo>
                    <a:pt x="2042" y="448"/>
                    <a:pt x="2041" y="450"/>
                    <a:pt x="2039" y="450"/>
                  </a:cubicBezTo>
                  <a:cubicBezTo>
                    <a:pt x="2025" y="451"/>
                    <a:pt x="2011" y="450"/>
                    <a:pt x="2000" y="450"/>
                  </a:cubicBezTo>
                  <a:cubicBezTo>
                    <a:pt x="1997" y="450"/>
                    <a:pt x="1988" y="452"/>
                    <a:pt x="1988" y="447"/>
                  </a:cubicBezTo>
                  <a:cubicBezTo>
                    <a:pt x="1992" y="443"/>
                    <a:pt x="1999" y="445"/>
                    <a:pt x="2005" y="445"/>
                  </a:cubicBezTo>
                  <a:cubicBezTo>
                    <a:pt x="2011" y="445"/>
                    <a:pt x="2017" y="446"/>
                    <a:pt x="2020" y="442"/>
                  </a:cubicBezTo>
                  <a:cubicBezTo>
                    <a:pt x="2013" y="440"/>
                    <a:pt x="2007" y="440"/>
                    <a:pt x="2002" y="440"/>
                  </a:cubicBezTo>
                  <a:cubicBezTo>
                    <a:pt x="1995" y="441"/>
                    <a:pt x="1997" y="441"/>
                    <a:pt x="1994" y="440"/>
                  </a:cubicBezTo>
                  <a:cubicBezTo>
                    <a:pt x="1987" y="439"/>
                    <a:pt x="1980" y="441"/>
                    <a:pt x="1974" y="440"/>
                  </a:cubicBezTo>
                  <a:cubicBezTo>
                    <a:pt x="1972" y="440"/>
                    <a:pt x="1971" y="439"/>
                    <a:pt x="1968" y="439"/>
                  </a:cubicBezTo>
                  <a:cubicBezTo>
                    <a:pt x="1964" y="439"/>
                    <a:pt x="1962" y="440"/>
                    <a:pt x="1959" y="440"/>
                  </a:cubicBezTo>
                  <a:cubicBezTo>
                    <a:pt x="1953" y="441"/>
                    <a:pt x="1947" y="439"/>
                    <a:pt x="1940" y="439"/>
                  </a:cubicBezTo>
                  <a:cubicBezTo>
                    <a:pt x="1937" y="439"/>
                    <a:pt x="1935" y="440"/>
                    <a:pt x="1932" y="440"/>
                  </a:cubicBezTo>
                  <a:cubicBezTo>
                    <a:pt x="1929" y="440"/>
                    <a:pt x="1926" y="439"/>
                    <a:pt x="1924" y="439"/>
                  </a:cubicBezTo>
                  <a:cubicBezTo>
                    <a:pt x="1913" y="438"/>
                    <a:pt x="1900" y="438"/>
                    <a:pt x="1891" y="439"/>
                  </a:cubicBezTo>
                  <a:cubicBezTo>
                    <a:pt x="1888" y="439"/>
                    <a:pt x="1886" y="441"/>
                    <a:pt x="1883" y="440"/>
                  </a:cubicBezTo>
                  <a:cubicBezTo>
                    <a:pt x="1880" y="440"/>
                    <a:pt x="1876" y="439"/>
                    <a:pt x="1875" y="436"/>
                  </a:cubicBezTo>
                  <a:cubicBezTo>
                    <a:pt x="1876" y="435"/>
                    <a:pt x="1877" y="434"/>
                    <a:pt x="1876" y="432"/>
                  </a:cubicBezTo>
                  <a:cubicBezTo>
                    <a:pt x="1880" y="433"/>
                    <a:pt x="1885" y="434"/>
                    <a:pt x="1889" y="434"/>
                  </a:cubicBezTo>
                  <a:cubicBezTo>
                    <a:pt x="1893" y="434"/>
                    <a:pt x="1893" y="432"/>
                    <a:pt x="1894" y="434"/>
                  </a:cubicBezTo>
                  <a:cubicBezTo>
                    <a:pt x="1897" y="437"/>
                    <a:pt x="1909" y="432"/>
                    <a:pt x="1909" y="432"/>
                  </a:cubicBezTo>
                  <a:cubicBezTo>
                    <a:pt x="1914" y="432"/>
                    <a:pt x="1916" y="431"/>
                    <a:pt x="1917" y="431"/>
                  </a:cubicBezTo>
                  <a:cubicBezTo>
                    <a:pt x="1927" y="429"/>
                    <a:pt x="1936" y="429"/>
                    <a:pt x="1945" y="428"/>
                  </a:cubicBezTo>
                  <a:cubicBezTo>
                    <a:pt x="1948" y="421"/>
                    <a:pt x="1938" y="427"/>
                    <a:pt x="1939" y="423"/>
                  </a:cubicBezTo>
                  <a:cubicBezTo>
                    <a:pt x="1940" y="422"/>
                    <a:pt x="1942" y="423"/>
                    <a:pt x="1942" y="421"/>
                  </a:cubicBezTo>
                  <a:cubicBezTo>
                    <a:pt x="1940" y="421"/>
                    <a:pt x="1938" y="421"/>
                    <a:pt x="1939" y="418"/>
                  </a:cubicBezTo>
                  <a:cubicBezTo>
                    <a:pt x="1933" y="416"/>
                    <a:pt x="1938" y="423"/>
                    <a:pt x="1934" y="423"/>
                  </a:cubicBezTo>
                  <a:cubicBezTo>
                    <a:pt x="1932" y="419"/>
                    <a:pt x="1925" y="420"/>
                    <a:pt x="1926" y="413"/>
                  </a:cubicBezTo>
                  <a:cubicBezTo>
                    <a:pt x="1930" y="415"/>
                    <a:pt x="1935" y="412"/>
                    <a:pt x="1939" y="412"/>
                  </a:cubicBezTo>
                  <a:cubicBezTo>
                    <a:pt x="1946" y="411"/>
                    <a:pt x="1955" y="414"/>
                    <a:pt x="1957" y="409"/>
                  </a:cubicBezTo>
                  <a:cubicBezTo>
                    <a:pt x="1953" y="410"/>
                    <a:pt x="1949" y="408"/>
                    <a:pt x="1948" y="410"/>
                  </a:cubicBezTo>
                  <a:cubicBezTo>
                    <a:pt x="1947" y="411"/>
                    <a:pt x="1937" y="410"/>
                    <a:pt x="1939" y="409"/>
                  </a:cubicBezTo>
                  <a:cubicBezTo>
                    <a:pt x="1944" y="410"/>
                    <a:pt x="1952" y="407"/>
                    <a:pt x="1948" y="404"/>
                  </a:cubicBezTo>
                  <a:cubicBezTo>
                    <a:pt x="1946" y="410"/>
                    <a:pt x="1938" y="400"/>
                    <a:pt x="1936" y="405"/>
                  </a:cubicBezTo>
                  <a:cubicBezTo>
                    <a:pt x="1938" y="406"/>
                    <a:pt x="1940" y="406"/>
                    <a:pt x="1939" y="409"/>
                  </a:cubicBezTo>
                  <a:cubicBezTo>
                    <a:pt x="1936" y="413"/>
                    <a:pt x="1931" y="407"/>
                    <a:pt x="1931" y="410"/>
                  </a:cubicBezTo>
                  <a:cubicBezTo>
                    <a:pt x="1929" y="410"/>
                    <a:pt x="1929" y="408"/>
                    <a:pt x="1928" y="407"/>
                  </a:cubicBezTo>
                  <a:cubicBezTo>
                    <a:pt x="1930" y="407"/>
                    <a:pt x="1932" y="407"/>
                    <a:pt x="1931" y="404"/>
                  </a:cubicBezTo>
                  <a:cubicBezTo>
                    <a:pt x="1913" y="404"/>
                    <a:pt x="1895" y="404"/>
                    <a:pt x="1878" y="404"/>
                  </a:cubicBezTo>
                  <a:cubicBezTo>
                    <a:pt x="1876" y="404"/>
                    <a:pt x="1876" y="405"/>
                    <a:pt x="1874" y="405"/>
                  </a:cubicBezTo>
                  <a:cubicBezTo>
                    <a:pt x="1874" y="405"/>
                    <a:pt x="1874" y="404"/>
                    <a:pt x="1873" y="404"/>
                  </a:cubicBezTo>
                  <a:cubicBezTo>
                    <a:pt x="1871" y="404"/>
                    <a:pt x="1873" y="406"/>
                    <a:pt x="1871" y="404"/>
                  </a:cubicBezTo>
                  <a:cubicBezTo>
                    <a:pt x="1871" y="404"/>
                    <a:pt x="1868" y="404"/>
                    <a:pt x="1868" y="404"/>
                  </a:cubicBezTo>
                  <a:cubicBezTo>
                    <a:pt x="1858" y="404"/>
                    <a:pt x="1847" y="405"/>
                    <a:pt x="1842" y="405"/>
                  </a:cubicBezTo>
                  <a:cubicBezTo>
                    <a:pt x="1837" y="406"/>
                    <a:pt x="1820" y="406"/>
                    <a:pt x="1819" y="405"/>
                  </a:cubicBezTo>
                  <a:cubicBezTo>
                    <a:pt x="1816" y="403"/>
                    <a:pt x="1816" y="405"/>
                    <a:pt x="1812" y="405"/>
                  </a:cubicBezTo>
                  <a:cubicBezTo>
                    <a:pt x="1812" y="405"/>
                    <a:pt x="1811" y="404"/>
                    <a:pt x="1811" y="404"/>
                  </a:cubicBezTo>
                  <a:cubicBezTo>
                    <a:pt x="1808" y="404"/>
                    <a:pt x="1809" y="406"/>
                    <a:pt x="1807" y="404"/>
                  </a:cubicBezTo>
                  <a:cubicBezTo>
                    <a:pt x="1804" y="400"/>
                    <a:pt x="1794" y="408"/>
                    <a:pt x="1793" y="405"/>
                  </a:cubicBezTo>
                  <a:cubicBezTo>
                    <a:pt x="1792" y="403"/>
                    <a:pt x="1786" y="405"/>
                    <a:pt x="1786" y="402"/>
                  </a:cubicBezTo>
                  <a:cubicBezTo>
                    <a:pt x="1788" y="402"/>
                    <a:pt x="1788" y="399"/>
                    <a:pt x="1789" y="399"/>
                  </a:cubicBezTo>
                  <a:cubicBezTo>
                    <a:pt x="1798" y="400"/>
                    <a:pt x="1806" y="398"/>
                    <a:pt x="1814" y="399"/>
                  </a:cubicBezTo>
                  <a:cubicBezTo>
                    <a:pt x="1816" y="399"/>
                    <a:pt x="1816" y="400"/>
                    <a:pt x="1817" y="401"/>
                  </a:cubicBezTo>
                  <a:cubicBezTo>
                    <a:pt x="1817" y="401"/>
                    <a:pt x="1818" y="399"/>
                    <a:pt x="1819" y="399"/>
                  </a:cubicBezTo>
                  <a:cubicBezTo>
                    <a:pt x="1819" y="399"/>
                    <a:pt x="1819" y="401"/>
                    <a:pt x="1819" y="401"/>
                  </a:cubicBezTo>
                  <a:cubicBezTo>
                    <a:pt x="1820" y="402"/>
                    <a:pt x="1824" y="399"/>
                    <a:pt x="1824" y="399"/>
                  </a:cubicBezTo>
                  <a:cubicBezTo>
                    <a:pt x="1829" y="396"/>
                    <a:pt x="1828" y="400"/>
                    <a:pt x="1832" y="399"/>
                  </a:cubicBezTo>
                  <a:cubicBezTo>
                    <a:pt x="1831" y="399"/>
                    <a:pt x="1834" y="397"/>
                    <a:pt x="1834" y="397"/>
                  </a:cubicBezTo>
                  <a:cubicBezTo>
                    <a:pt x="1835" y="396"/>
                    <a:pt x="1834" y="396"/>
                    <a:pt x="1837" y="396"/>
                  </a:cubicBezTo>
                  <a:cubicBezTo>
                    <a:pt x="1851" y="394"/>
                    <a:pt x="1866" y="397"/>
                    <a:pt x="1879" y="396"/>
                  </a:cubicBezTo>
                  <a:cubicBezTo>
                    <a:pt x="1881" y="396"/>
                    <a:pt x="1882" y="395"/>
                    <a:pt x="1884" y="394"/>
                  </a:cubicBezTo>
                  <a:cubicBezTo>
                    <a:pt x="1910" y="392"/>
                    <a:pt x="1940" y="397"/>
                    <a:pt x="1963" y="394"/>
                  </a:cubicBezTo>
                  <a:cubicBezTo>
                    <a:pt x="1969" y="394"/>
                    <a:pt x="1966" y="393"/>
                    <a:pt x="1969" y="394"/>
                  </a:cubicBezTo>
                  <a:cubicBezTo>
                    <a:pt x="1974" y="395"/>
                    <a:pt x="1974" y="393"/>
                    <a:pt x="1978" y="393"/>
                  </a:cubicBezTo>
                  <a:cubicBezTo>
                    <a:pt x="1981" y="392"/>
                    <a:pt x="1992" y="393"/>
                    <a:pt x="1992" y="393"/>
                  </a:cubicBezTo>
                  <a:cubicBezTo>
                    <a:pt x="1995" y="395"/>
                    <a:pt x="1995" y="393"/>
                    <a:pt x="1999" y="393"/>
                  </a:cubicBezTo>
                  <a:cubicBezTo>
                    <a:pt x="2015" y="391"/>
                    <a:pt x="2034" y="393"/>
                    <a:pt x="2048" y="393"/>
                  </a:cubicBezTo>
                  <a:cubicBezTo>
                    <a:pt x="2055" y="393"/>
                    <a:pt x="2061" y="394"/>
                    <a:pt x="2064" y="391"/>
                  </a:cubicBezTo>
                  <a:cubicBezTo>
                    <a:pt x="2058" y="389"/>
                    <a:pt x="2052" y="391"/>
                    <a:pt x="2046" y="391"/>
                  </a:cubicBezTo>
                  <a:cubicBezTo>
                    <a:pt x="2046" y="391"/>
                    <a:pt x="2044" y="390"/>
                    <a:pt x="2045" y="390"/>
                  </a:cubicBezTo>
                  <a:cubicBezTo>
                    <a:pt x="2039" y="390"/>
                    <a:pt x="2035" y="392"/>
                    <a:pt x="2030" y="391"/>
                  </a:cubicBezTo>
                  <a:cubicBezTo>
                    <a:pt x="2028" y="391"/>
                    <a:pt x="2028" y="390"/>
                    <a:pt x="2025" y="390"/>
                  </a:cubicBezTo>
                  <a:cubicBezTo>
                    <a:pt x="2022" y="389"/>
                    <a:pt x="2022" y="391"/>
                    <a:pt x="2019" y="391"/>
                  </a:cubicBezTo>
                  <a:cubicBezTo>
                    <a:pt x="2016" y="391"/>
                    <a:pt x="2016" y="389"/>
                    <a:pt x="2012" y="390"/>
                  </a:cubicBezTo>
                  <a:cubicBezTo>
                    <a:pt x="2008" y="390"/>
                    <a:pt x="2003" y="391"/>
                    <a:pt x="1999" y="391"/>
                  </a:cubicBezTo>
                  <a:cubicBezTo>
                    <a:pt x="1994" y="391"/>
                    <a:pt x="1990" y="390"/>
                    <a:pt x="1986" y="390"/>
                  </a:cubicBezTo>
                  <a:cubicBezTo>
                    <a:pt x="1979" y="389"/>
                    <a:pt x="1973" y="391"/>
                    <a:pt x="1970" y="391"/>
                  </a:cubicBezTo>
                  <a:cubicBezTo>
                    <a:pt x="1966" y="391"/>
                    <a:pt x="1966" y="390"/>
                    <a:pt x="1963" y="390"/>
                  </a:cubicBezTo>
                  <a:cubicBezTo>
                    <a:pt x="1961" y="389"/>
                    <a:pt x="1961" y="391"/>
                    <a:pt x="1958" y="391"/>
                  </a:cubicBezTo>
                  <a:cubicBezTo>
                    <a:pt x="1958" y="391"/>
                    <a:pt x="1957" y="390"/>
                    <a:pt x="1957" y="390"/>
                  </a:cubicBezTo>
                  <a:cubicBezTo>
                    <a:pt x="1956" y="389"/>
                    <a:pt x="1954" y="389"/>
                    <a:pt x="1953" y="390"/>
                  </a:cubicBezTo>
                  <a:cubicBezTo>
                    <a:pt x="1948" y="390"/>
                    <a:pt x="1948" y="391"/>
                    <a:pt x="1945" y="390"/>
                  </a:cubicBezTo>
                  <a:cubicBezTo>
                    <a:pt x="1940" y="388"/>
                    <a:pt x="1937" y="391"/>
                    <a:pt x="1934" y="391"/>
                  </a:cubicBezTo>
                  <a:cubicBezTo>
                    <a:pt x="1932" y="391"/>
                    <a:pt x="1932" y="390"/>
                    <a:pt x="1930" y="390"/>
                  </a:cubicBezTo>
                  <a:cubicBezTo>
                    <a:pt x="1931" y="390"/>
                    <a:pt x="1929" y="391"/>
                    <a:pt x="1929" y="391"/>
                  </a:cubicBezTo>
                  <a:cubicBezTo>
                    <a:pt x="1924" y="392"/>
                    <a:pt x="1923" y="389"/>
                    <a:pt x="1921" y="390"/>
                  </a:cubicBezTo>
                  <a:cubicBezTo>
                    <a:pt x="1920" y="390"/>
                    <a:pt x="1918" y="393"/>
                    <a:pt x="1916" y="391"/>
                  </a:cubicBezTo>
                  <a:cubicBezTo>
                    <a:pt x="1919" y="388"/>
                    <a:pt x="1917" y="386"/>
                    <a:pt x="1919" y="385"/>
                  </a:cubicBezTo>
                  <a:cubicBezTo>
                    <a:pt x="1922" y="385"/>
                    <a:pt x="1922" y="387"/>
                    <a:pt x="1924" y="385"/>
                  </a:cubicBezTo>
                  <a:cubicBezTo>
                    <a:pt x="1924" y="384"/>
                    <a:pt x="1927" y="385"/>
                    <a:pt x="1927" y="385"/>
                  </a:cubicBezTo>
                  <a:cubicBezTo>
                    <a:pt x="1928" y="385"/>
                    <a:pt x="1927" y="383"/>
                    <a:pt x="1927" y="383"/>
                  </a:cubicBezTo>
                  <a:cubicBezTo>
                    <a:pt x="1929" y="381"/>
                    <a:pt x="1944" y="384"/>
                    <a:pt x="1947" y="383"/>
                  </a:cubicBezTo>
                  <a:cubicBezTo>
                    <a:pt x="1949" y="383"/>
                    <a:pt x="1949" y="382"/>
                    <a:pt x="1952" y="382"/>
                  </a:cubicBezTo>
                  <a:cubicBezTo>
                    <a:pt x="1955" y="382"/>
                    <a:pt x="1957" y="383"/>
                    <a:pt x="1960" y="383"/>
                  </a:cubicBezTo>
                  <a:cubicBezTo>
                    <a:pt x="1962" y="383"/>
                    <a:pt x="1963" y="381"/>
                    <a:pt x="1967" y="382"/>
                  </a:cubicBezTo>
                  <a:cubicBezTo>
                    <a:pt x="1968" y="382"/>
                    <a:pt x="1968" y="383"/>
                    <a:pt x="1968" y="383"/>
                  </a:cubicBezTo>
                  <a:cubicBezTo>
                    <a:pt x="1973" y="384"/>
                    <a:pt x="1972" y="380"/>
                    <a:pt x="1975" y="383"/>
                  </a:cubicBezTo>
                  <a:cubicBezTo>
                    <a:pt x="1976" y="385"/>
                    <a:pt x="1994" y="384"/>
                    <a:pt x="1991" y="380"/>
                  </a:cubicBezTo>
                  <a:cubicBezTo>
                    <a:pt x="1987" y="379"/>
                    <a:pt x="1980" y="382"/>
                    <a:pt x="1977" y="380"/>
                  </a:cubicBezTo>
                  <a:cubicBezTo>
                    <a:pt x="1976" y="380"/>
                    <a:pt x="1977" y="377"/>
                    <a:pt x="1977" y="377"/>
                  </a:cubicBezTo>
                  <a:cubicBezTo>
                    <a:pt x="1974" y="376"/>
                    <a:pt x="1970" y="379"/>
                    <a:pt x="1968" y="377"/>
                  </a:cubicBezTo>
                  <a:cubicBezTo>
                    <a:pt x="1972" y="374"/>
                    <a:pt x="1982" y="377"/>
                    <a:pt x="1985" y="374"/>
                  </a:cubicBezTo>
                  <a:cubicBezTo>
                    <a:pt x="1980" y="370"/>
                    <a:pt x="1976" y="374"/>
                    <a:pt x="1970" y="374"/>
                  </a:cubicBezTo>
                  <a:cubicBezTo>
                    <a:pt x="1964" y="374"/>
                    <a:pt x="1964" y="372"/>
                    <a:pt x="1962" y="374"/>
                  </a:cubicBezTo>
                  <a:cubicBezTo>
                    <a:pt x="1962" y="374"/>
                    <a:pt x="1959" y="374"/>
                    <a:pt x="1959" y="374"/>
                  </a:cubicBezTo>
                  <a:cubicBezTo>
                    <a:pt x="1950" y="375"/>
                    <a:pt x="1940" y="373"/>
                    <a:pt x="1936" y="372"/>
                  </a:cubicBezTo>
                  <a:cubicBezTo>
                    <a:pt x="1927" y="371"/>
                    <a:pt x="1922" y="374"/>
                    <a:pt x="1916" y="374"/>
                  </a:cubicBezTo>
                  <a:cubicBezTo>
                    <a:pt x="1914" y="373"/>
                    <a:pt x="1912" y="372"/>
                    <a:pt x="1911" y="372"/>
                  </a:cubicBezTo>
                  <a:cubicBezTo>
                    <a:pt x="1910" y="372"/>
                    <a:pt x="1910" y="374"/>
                    <a:pt x="1910" y="374"/>
                  </a:cubicBezTo>
                  <a:cubicBezTo>
                    <a:pt x="1906" y="374"/>
                    <a:pt x="1907" y="372"/>
                    <a:pt x="1905" y="374"/>
                  </a:cubicBezTo>
                  <a:cubicBezTo>
                    <a:pt x="1905" y="374"/>
                    <a:pt x="1902" y="374"/>
                    <a:pt x="1902" y="374"/>
                  </a:cubicBezTo>
                  <a:cubicBezTo>
                    <a:pt x="1896" y="375"/>
                    <a:pt x="1891" y="375"/>
                    <a:pt x="1890" y="374"/>
                  </a:cubicBezTo>
                  <a:cubicBezTo>
                    <a:pt x="1890" y="373"/>
                    <a:pt x="1887" y="374"/>
                    <a:pt x="1887" y="374"/>
                  </a:cubicBezTo>
                  <a:cubicBezTo>
                    <a:pt x="1871" y="373"/>
                    <a:pt x="1852" y="373"/>
                    <a:pt x="1834" y="374"/>
                  </a:cubicBezTo>
                  <a:cubicBezTo>
                    <a:pt x="1832" y="374"/>
                    <a:pt x="1832" y="375"/>
                    <a:pt x="1829" y="375"/>
                  </a:cubicBezTo>
                  <a:cubicBezTo>
                    <a:pt x="1826" y="376"/>
                    <a:pt x="1817" y="376"/>
                    <a:pt x="1816" y="375"/>
                  </a:cubicBezTo>
                  <a:cubicBezTo>
                    <a:pt x="1815" y="374"/>
                    <a:pt x="1814" y="374"/>
                    <a:pt x="1810" y="374"/>
                  </a:cubicBezTo>
                  <a:cubicBezTo>
                    <a:pt x="1809" y="374"/>
                    <a:pt x="1809" y="372"/>
                    <a:pt x="1808" y="372"/>
                  </a:cubicBezTo>
                  <a:cubicBezTo>
                    <a:pt x="1805" y="371"/>
                    <a:pt x="1798" y="374"/>
                    <a:pt x="1797" y="369"/>
                  </a:cubicBezTo>
                  <a:cubicBezTo>
                    <a:pt x="1795" y="364"/>
                    <a:pt x="1802" y="368"/>
                    <a:pt x="1800" y="363"/>
                  </a:cubicBezTo>
                  <a:cubicBezTo>
                    <a:pt x="1794" y="362"/>
                    <a:pt x="1795" y="368"/>
                    <a:pt x="1790" y="367"/>
                  </a:cubicBezTo>
                  <a:cubicBezTo>
                    <a:pt x="1785" y="363"/>
                    <a:pt x="1775" y="364"/>
                    <a:pt x="1768" y="364"/>
                  </a:cubicBezTo>
                  <a:cubicBezTo>
                    <a:pt x="1766" y="370"/>
                    <a:pt x="1761" y="371"/>
                    <a:pt x="1758" y="372"/>
                  </a:cubicBezTo>
                  <a:cubicBezTo>
                    <a:pt x="1751" y="375"/>
                    <a:pt x="1751" y="372"/>
                    <a:pt x="1745" y="371"/>
                  </a:cubicBezTo>
                  <a:cubicBezTo>
                    <a:pt x="1740" y="370"/>
                    <a:pt x="1737" y="371"/>
                    <a:pt x="1733" y="371"/>
                  </a:cubicBezTo>
                  <a:cubicBezTo>
                    <a:pt x="1734" y="369"/>
                    <a:pt x="1737" y="365"/>
                    <a:pt x="1732" y="366"/>
                  </a:cubicBezTo>
                  <a:cubicBezTo>
                    <a:pt x="1726" y="364"/>
                    <a:pt x="1730" y="373"/>
                    <a:pt x="1725" y="372"/>
                  </a:cubicBezTo>
                  <a:cubicBezTo>
                    <a:pt x="1720" y="374"/>
                    <a:pt x="1706" y="376"/>
                    <a:pt x="1704" y="371"/>
                  </a:cubicBezTo>
                  <a:cubicBezTo>
                    <a:pt x="1706" y="370"/>
                    <a:pt x="1706" y="367"/>
                    <a:pt x="1707" y="366"/>
                  </a:cubicBezTo>
                  <a:cubicBezTo>
                    <a:pt x="1704" y="366"/>
                    <a:pt x="1703" y="364"/>
                    <a:pt x="1704" y="361"/>
                  </a:cubicBezTo>
                  <a:cubicBezTo>
                    <a:pt x="1684" y="360"/>
                    <a:pt x="1656" y="363"/>
                    <a:pt x="1637" y="361"/>
                  </a:cubicBezTo>
                  <a:cubicBezTo>
                    <a:pt x="1637" y="361"/>
                    <a:pt x="1635" y="361"/>
                    <a:pt x="1635" y="361"/>
                  </a:cubicBezTo>
                  <a:cubicBezTo>
                    <a:pt x="1633" y="358"/>
                    <a:pt x="1631" y="361"/>
                    <a:pt x="1627" y="359"/>
                  </a:cubicBezTo>
                  <a:cubicBezTo>
                    <a:pt x="1627" y="359"/>
                    <a:pt x="1625" y="357"/>
                    <a:pt x="1624" y="356"/>
                  </a:cubicBezTo>
                  <a:cubicBezTo>
                    <a:pt x="1622" y="355"/>
                    <a:pt x="1620" y="356"/>
                    <a:pt x="1621" y="353"/>
                  </a:cubicBezTo>
                  <a:cubicBezTo>
                    <a:pt x="1627" y="354"/>
                    <a:pt x="1635" y="352"/>
                    <a:pt x="1639" y="355"/>
                  </a:cubicBezTo>
                  <a:cubicBezTo>
                    <a:pt x="1639" y="352"/>
                    <a:pt x="1645" y="352"/>
                    <a:pt x="1645" y="351"/>
                  </a:cubicBezTo>
                  <a:cubicBezTo>
                    <a:pt x="1646" y="351"/>
                    <a:pt x="1647" y="350"/>
                    <a:pt x="1647" y="350"/>
                  </a:cubicBezTo>
                  <a:cubicBezTo>
                    <a:pt x="1648" y="350"/>
                    <a:pt x="1649" y="352"/>
                    <a:pt x="1650" y="351"/>
                  </a:cubicBezTo>
                  <a:cubicBezTo>
                    <a:pt x="1651" y="351"/>
                    <a:pt x="1651" y="349"/>
                    <a:pt x="1652" y="348"/>
                  </a:cubicBezTo>
                  <a:cubicBezTo>
                    <a:pt x="1653" y="347"/>
                    <a:pt x="1656" y="348"/>
                    <a:pt x="1657" y="347"/>
                  </a:cubicBezTo>
                  <a:cubicBezTo>
                    <a:pt x="1661" y="347"/>
                    <a:pt x="1666" y="346"/>
                    <a:pt x="1668" y="348"/>
                  </a:cubicBezTo>
                  <a:cubicBezTo>
                    <a:pt x="1672" y="345"/>
                    <a:pt x="1684" y="344"/>
                    <a:pt x="1688" y="344"/>
                  </a:cubicBezTo>
                  <a:cubicBezTo>
                    <a:pt x="1691" y="343"/>
                    <a:pt x="1696" y="345"/>
                    <a:pt x="1696" y="342"/>
                  </a:cubicBezTo>
                  <a:cubicBezTo>
                    <a:pt x="1695" y="342"/>
                    <a:pt x="1694" y="341"/>
                    <a:pt x="1695" y="339"/>
                  </a:cubicBezTo>
                  <a:cubicBezTo>
                    <a:pt x="1698" y="342"/>
                    <a:pt x="1703" y="342"/>
                    <a:pt x="1709" y="342"/>
                  </a:cubicBezTo>
                  <a:cubicBezTo>
                    <a:pt x="1711" y="342"/>
                    <a:pt x="1712" y="339"/>
                    <a:pt x="1716" y="339"/>
                  </a:cubicBezTo>
                  <a:cubicBezTo>
                    <a:pt x="1719" y="338"/>
                    <a:pt x="1722" y="340"/>
                    <a:pt x="1724" y="339"/>
                  </a:cubicBezTo>
                  <a:cubicBezTo>
                    <a:pt x="1725" y="339"/>
                    <a:pt x="1727" y="336"/>
                    <a:pt x="1728" y="336"/>
                  </a:cubicBezTo>
                  <a:cubicBezTo>
                    <a:pt x="1729" y="335"/>
                    <a:pt x="1732" y="336"/>
                    <a:pt x="1733" y="334"/>
                  </a:cubicBezTo>
                  <a:cubicBezTo>
                    <a:pt x="1737" y="338"/>
                    <a:pt x="1745" y="337"/>
                    <a:pt x="1754" y="337"/>
                  </a:cubicBezTo>
                  <a:cubicBezTo>
                    <a:pt x="1756" y="332"/>
                    <a:pt x="1748" y="336"/>
                    <a:pt x="1749" y="332"/>
                  </a:cubicBezTo>
                  <a:cubicBezTo>
                    <a:pt x="1752" y="331"/>
                    <a:pt x="1759" y="330"/>
                    <a:pt x="1754" y="326"/>
                  </a:cubicBezTo>
                  <a:cubicBezTo>
                    <a:pt x="1761" y="327"/>
                    <a:pt x="1761" y="321"/>
                    <a:pt x="1766" y="320"/>
                  </a:cubicBezTo>
                  <a:cubicBezTo>
                    <a:pt x="1768" y="320"/>
                    <a:pt x="1769" y="322"/>
                    <a:pt x="1772" y="321"/>
                  </a:cubicBezTo>
                  <a:cubicBezTo>
                    <a:pt x="1774" y="317"/>
                    <a:pt x="1779" y="320"/>
                    <a:pt x="1779" y="317"/>
                  </a:cubicBezTo>
                  <a:cubicBezTo>
                    <a:pt x="1779" y="314"/>
                    <a:pt x="1783" y="316"/>
                    <a:pt x="1784" y="313"/>
                  </a:cubicBezTo>
                  <a:cubicBezTo>
                    <a:pt x="1780" y="310"/>
                    <a:pt x="1788" y="305"/>
                    <a:pt x="1784" y="301"/>
                  </a:cubicBezTo>
                  <a:cubicBezTo>
                    <a:pt x="1788" y="300"/>
                    <a:pt x="1786" y="293"/>
                    <a:pt x="1790" y="293"/>
                  </a:cubicBezTo>
                  <a:cubicBezTo>
                    <a:pt x="1792" y="294"/>
                    <a:pt x="1795" y="296"/>
                    <a:pt x="1794" y="301"/>
                  </a:cubicBezTo>
                  <a:cubicBezTo>
                    <a:pt x="1790" y="300"/>
                    <a:pt x="1787" y="297"/>
                    <a:pt x="1786" y="302"/>
                  </a:cubicBezTo>
                  <a:cubicBezTo>
                    <a:pt x="1788" y="303"/>
                    <a:pt x="1792" y="302"/>
                    <a:pt x="1793" y="304"/>
                  </a:cubicBezTo>
                  <a:cubicBezTo>
                    <a:pt x="1794" y="307"/>
                    <a:pt x="1789" y="307"/>
                    <a:pt x="1789" y="307"/>
                  </a:cubicBezTo>
                  <a:cubicBezTo>
                    <a:pt x="1788" y="309"/>
                    <a:pt x="1789" y="313"/>
                    <a:pt x="1791" y="313"/>
                  </a:cubicBezTo>
                  <a:cubicBezTo>
                    <a:pt x="1793" y="309"/>
                    <a:pt x="1795" y="314"/>
                    <a:pt x="1799" y="313"/>
                  </a:cubicBezTo>
                  <a:cubicBezTo>
                    <a:pt x="1799" y="313"/>
                    <a:pt x="1799" y="312"/>
                    <a:pt x="1799" y="312"/>
                  </a:cubicBezTo>
                  <a:cubicBezTo>
                    <a:pt x="1799" y="311"/>
                    <a:pt x="1802" y="312"/>
                    <a:pt x="1802" y="312"/>
                  </a:cubicBezTo>
                  <a:cubicBezTo>
                    <a:pt x="1803" y="311"/>
                    <a:pt x="1804" y="309"/>
                    <a:pt x="1806" y="309"/>
                  </a:cubicBezTo>
                  <a:cubicBezTo>
                    <a:pt x="1807" y="308"/>
                    <a:pt x="1809" y="309"/>
                    <a:pt x="1810" y="309"/>
                  </a:cubicBezTo>
                  <a:cubicBezTo>
                    <a:pt x="1812" y="308"/>
                    <a:pt x="1812" y="306"/>
                    <a:pt x="1814" y="305"/>
                  </a:cubicBezTo>
                  <a:cubicBezTo>
                    <a:pt x="1816" y="305"/>
                    <a:pt x="1819" y="306"/>
                    <a:pt x="1822" y="305"/>
                  </a:cubicBezTo>
                  <a:cubicBezTo>
                    <a:pt x="1819" y="296"/>
                    <a:pt x="1832" y="304"/>
                    <a:pt x="1834" y="299"/>
                  </a:cubicBezTo>
                  <a:cubicBezTo>
                    <a:pt x="1832" y="299"/>
                    <a:pt x="1833" y="297"/>
                    <a:pt x="1834" y="296"/>
                  </a:cubicBezTo>
                  <a:cubicBezTo>
                    <a:pt x="1831" y="296"/>
                    <a:pt x="1832" y="292"/>
                    <a:pt x="1832" y="290"/>
                  </a:cubicBezTo>
                  <a:cubicBezTo>
                    <a:pt x="1835" y="290"/>
                    <a:pt x="1834" y="287"/>
                    <a:pt x="1836" y="286"/>
                  </a:cubicBezTo>
                  <a:cubicBezTo>
                    <a:pt x="1840" y="284"/>
                    <a:pt x="1848" y="288"/>
                    <a:pt x="1852" y="283"/>
                  </a:cubicBezTo>
                  <a:cubicBezTo>
                    <a:pt x="1848" y="284"/>
                    <a:pt x="1846" y="282"/>
                    <a:pt x="1843" y="282"/>
                  </a:cubicBezTo>
                  <a:cubicBezTo>
                    <a:pt x="1843" y="282"/>
                    <a:pt x="1842" y="283"/>
                    <a:pt x="1841" y="283"/>
                  </a:cubicBezTo>
                  <a:cubicBezTo>
                    <a:pt x="1840" y="283"/>
                    <a:pt x="1840" y="281"/>
                    <a:pt x="1838" y="282"/>
                  </a:cubicBezTo>
                  <a:cubicBezTo>
                    <a:pt x="1837" y="282"/>
                    <a:pt x="1838" y="287"/>
                    <a:pt x="1834" y="285"/>
                  </a:cubicBezTo>
                  <a:cubicBezTo>
                    <a:pt x="1834" y="282"/>
                    <a:pt x="1834" y="282"/>
                    <a:pt x="1831" y="282"/>
                  </a:cubicBezTo>
                  <a:cubicBezTo>
                    <a:pt x="1824" y="281"/>
                    <a:pt x="1811" y="282"/>
                    <a:pt x="1803" y="282"/>
                  </a:cubicBezTo>
                  <a:cubicBezTo>
                    <a:pt x="1803" y="284"/>
                    <a:pt x="1803" y="286"/>
                    <a:pt x="1801" y="286"/>
                  </a:cubicBezTo>
                  <a:cubicBezTo>
                    <a:pt x="1799" y="283"/>
                    <a:pt x="1793" y="283"/>
                    <a:pt x="1792" y="279"/>
                  </a:cubicBezTo>
                  <a:cubicBezTo>
                    <a:pt x="1797" y="277"/>
                    <a:pt x="1799" y="280"/>
                    <a:pt x="1802" y="277"/>
                  </a:cubicBezTo>
                  <a:cubicBezTo>
                    <a:pt x="1797" y="273"/>
                    <a:pt x="1789" y="281"/>
                    <a:pt x="1787" y="274"/>
                  </a:cubicBezTo>
                  <a:cubicBezTo>
                    <a:pt x="1787" y="271"/>
                    <a:pt x="1792" y="273"/>
                    <a:pt x="1792" y="269"/>
                  </a:cubicBezTo>
                  <a:cubicBezTo>
                    <a:pt x="1791" y="269"/>
                    <a:pt x="1790" y="268"/>
                    <a:pt x="1792" y="267"/>
                  </a:cubicBezTo>
                  <a:cubicBezTo>
                    <a:pt x="1791" y="263"/>
                    <a:pt x="1791" y="264"/>
                    <a:pt x="1792" y="259"/>
                  </a:cubicBezTo>
                  <a:cubicBezTo>
                    <a:pt x="1799" y="261"/>
                    <a:pt x="1799" y="257"/>
                    <a:pt x="1801" y="256"/>
                  </a:cubicBezTo>
                  <a:cubicBezTo>
                    <a:pt x="1804" y="255"/>
                    <a:pt x="1808" y="257"/>
                    <a:pt x="1809" y="253"/>
                  </a:cubicBezTo>
                  <a:cubicBezTo>
                    <a:pt x="1804" y="254"/>
                    <a:pt x="1806" y="254"/>
                    <a:pt x="1801" y="253"/>
                  </a:cubicBezTo>
                  <a:cubicBezTo>
                    <a:pt x="1800" y="255"/>
                    <a:pt x="1798" y="255"/>
                    <a:pt x="1796" y="255"/>
                  </a:cubicBezTo>
                  <a:cubicBezTo>
                    <a:pt x="1796" y="256"/>
                    <a:pt x="1793" y="257"/>
                    <a:pt x="1792" y="255"/>
                  </a:cubicBezTo>
                  <a:cubicBezTo>
                    <a:pt x="1793" y="253"/>
                    <a:pt x="1795" y="253"/>
                    <a:pt x="1796" y="252"/>
                  </a:cubicBezTo>
                  <a:cubicBezTo>
                    <a:pt x="1793" y="252"/>
                    <a:pt x="1790" y="253"/>
                    <a:pt x="1789" y="255"/>
                  </a:cubicBezTo>
                  <a:cubicBezTo>
                    <a:pt x="1791" y="255"/>
                    <a:pt x="1793" y="257"/>
                    <a:pt x="1791" y="258"/>
                  </a:cubicBezTo>
                  <a:cubicBezTo>
                    <a:pt x="1788" y="258"/>
                    <a:pt x="1785" y="257"/>
                    <a:pt x="1784" y="255"/>
                  </a:cubicBezTo>
                  <a:cubicBezTo>
                    <a:pt x="1787" y="254"/>
                    <a:pt x="1788" y="252"/>
                    <a:pt x="1789" y="250"/>
                  </a:cubicBezTo>
                  <a:cubicBezTo>
                    <a:pt x="1787" y="250"/>
                    <a:pt x="1783" y="251"/>
                    <a:pt x="1783" y="248"/>
                  </a:cubicBezTo>
                  <a:cubicBezTo>
                    <a:pt x="1787" y="248"/>
                    <a:pt x="1791" y="245"/>
                    <a:pt x="1794" y="247"/>
                  </a:cubicBezTo>
                  <a:cubicBezTo>
                    <a:pt x="1795" y="247"/>
                    <a:pt x="1794" y="252"/>
                    <a:pt x="1798" y="250"/>
                  </a:cubicBezTo>
                  <a:cubicBezTo>
                    <a:pt x="1805" y="250"/>
                    <a:pt x="1807" y="246"/>
                    <a:pt x="1814" y="247"/>
                  </a:cubicBezTo>
                  <a:cubicBezTo>
                    <a:pt x="1814" y="249"/>
                    <a:pt x="1811" y="249"/>
                    <a:pt x="1811" y="252"/>
                  </a:cubicBezTo>
                  <a:cubicBezTo>
                    <a:pt x="1817" y="253"/>
                    <a:pt x="1814" y="246"/>
                    <a:pt x="1818" y="245"/>
                  </a:cubicBezTo>
                  <a:cubicBezTo>
                    <a:pt x="1817" y="249"/>
                    <a:pt x="1823" y="246"/>
                    <a:pt x="1826" y="247"/>
                  </a:cubicBezTo>
                  <a:cubicBezTo>
                    <a:pt x="1829" y="244"/>
                    <a:pt x="1837" y="246"/>
                    <a:pt x="1842" y="245"/>
                  </a:cubicBezTo>
                  <a:cubicBezTo>
                    <a:pt x="1842" y="248"/>
                    <a:pt x="1842" y="250"/>
                    <a:pt x="1844" y="252"/>
                  </a:cubicBezTo>
                  <a:cubicBezTo>
                    <a:pt x="1837" y="253"/>
                    <a:pt x="1843" y="257"/>
                    <a:pt x="1840" y="259"/>
                  </a:cubicBezTo>
                  <a:cubicBezTo>
                    <a:pt x="1841" y="261"/>
                    <a:pt x="1842" y="263"/>
                    <a:pt x="1843" y="264"/>
                  </a:cubicBezTo>
                  <a:cubicBezTo>
                    <a:pt x="1844" y="262"/>
                    <a:pt x="1843" y="258"/>
                    <a:pt x="1845" y="258"/>
                  </a:cubicBezTo>
                  <a:cubicBezTo>
                    <a:pt x="1848" y="258"/>
                    <a:pt x="1852" y="258"/>
                    <a:pt x="1855" y="258"/>
                  </a:cubicBezTo>
                  <a:cubicBezTo>
                    <a:pt x="1855" y="256"/>
                    <a:pt x="1854" y="256"/>
                    <a:pt x="1853" y="255"/>
                  </a:cubicBezTo>
                  <a:cubicBezTo>
                    <a:pt x="1854" y="255"/>
                    <a:pt x="1855" y="253"/>
                    <a:pt x="1853" y="253"/>
                  </a:cubicBezTo>
                  <a:cubicBezTo>
                    <a:pt x="1853" y="255"/>
                    <a:pt x="1845" y="259"/>
                    <a:pt x="1844" y="255"/>
                  </a:cubicBezTo>
                  <a:cubicBezTo>
                    <a:pt x="1850" y="255"/>
                    <a:pt x="1843" y="251"/>
                    <a:pt x="1845" y="247"/>
                  </a:cubicBezTo>
                  <a:cubicBezTo>
                    <a:pt x="1854" y="246"/>
                    <a:pt x="1859" y="246"/>
                    <a:pt x="1864" y="247"/>
                  </a:cubicBezTo>
                  <a:cubicBezTo>
                    <a:pt x="1864" y="247"/>
                    <a:pt x="1866" y="247"/>
                    <a:pt x="1867" y="247"/>
                  </a:cubicBezTo>
                  <a:cubicBezTo>
                    <a:pt x="1867" y="247"/>
                    <a:pt x="1869" y="245"/>
                    <a:pt x="1869" y="245"/>
                  </a:cubicBezTo>
                  <a:cubicBezTo>
                    <a:pt x="1871" y="245"/>
                    <a:pt x="1871" y="248"/>
                    <a:pt x="1873" y="247"/>
                  </a:cubicBezTo>
                  <a:cubicBezTo>
                    <a:pt x="1873" y="247"/>
                    <a:pt x="1875" y="245"/>
                    <a:pt x="1875" y="245"/>
                  </a:cubicBezTo>
                  <a:cubicBezTo>
                    <a:pt x="1877" y="244"/>
                    <a:pt x="1878" y="244"/>
                    <a:pt x="1879" y="242"/>
                  </a:cubicBezTo>
                  <a:cubicBezTo>
                    <a:pt x="1866" y="241"/>
                    <a:pt x="1852" y="245"/>
                    <a:pt x="1839" y="244"/>
                  </a:cubicBezTo>
                  <a:cubicBezTo>
                    <a:pt x="1833" y="243"/>
                    <a:pt x="1836" y="243"/>
                    <a:pt x="1832" y="244"/>
                  </a:cubicBezTo>
                  <a:cubicBezTo>
                    <a:pt x="1831" y="244"/>
                    <a:pt x="1830" y="244"/>
                    <a:pt x="1829" y="244"/>
                  </a:cubicBezTo>
                  <a:cubicBezTo>
                    <a:pt x="1817" y="244"/>
                    <a:pt x="1802" y="244"/>
                    <a:pt x="1794" y="245"/>
                  </a:cubicBezTo>
                  <a:cubicBezTo>
                    <a:pt x="1792" y="246"/>
                    <a:pt x="1790" y="245"/>
                    <a:pt x="1788" y="245"/>
                  </a:cubicBezTo>
                  <a:cubicBezTo>
                    <a:pt x="1782" y="246"/>
                    <a:pt x="1783" y="247"/>
                    <a:pt x="1781" y="245"/>
                  </a:cubicBezTo>
                  <a:cubicBezTo>
                    <a:pt x="1781" y="245"/>
                    <a:pt x="1778" y="245"/>
                    <a:pt x="1778" y="245"/>
                  </a:cubicBezTo>
                  <a:cubicBezTo>
                    <a:pt x="1769" y="244"/>
                    <a:pt x="1761" y="247"/>
                    <a:pt x="1757" y="247"/>
                  </a:cubicBezTo>
                  <a:cubicBezTo>
                    <a:pt x="1748" y="247"/>
                    <a:pt x="1739" y="246"/>
                    <a:pt x="1730" y="247"/>
                  </a:cubicBezTo>
                  <a:cubicBezTo>
                    <a:pt x="1728" y="247"/>
                    <a:pt x="1728" y="248"/>
                    <a:pt x="1725" y="248"/>
                  </a:cubicBezTo>
                  <a:cubicBezTo>
                    <a:pt x="1723" y="248"/>
                    <a:pt x="1723" y="247"/>
                    <a:pt x="1720" y="247"/>
                  </a:cubicBezTo>
                  <a:cubicBezTo>
                    <a:pt x="1718" y="247"/>
                    <a:pt x="1718" y="248"/>
                    <a:pt x="1715" y="248"/>
                  </a:cubicBezTo>
                  <a:cubicBezTo>
                    <a:pt x="1702" y="250"/>
                    <a:pt x="1684" y="249"/>
                    <a:pt x="1676" y="250"/>
                  </a:cubicBezTo>
                  <a:cubicBezTo>
                    <a:pt x="1673" y="250"/>
                    <a:pt x="1668" y="250"/>
                    <a:pt x="1666" y="250"/>
                  </a:cubicBezTo>
                  <a:cubicBezTo>
                    <a:pt x="1661" y="249"/>
                    <a:pt x="1663" y="249"/>
                    <a:pt x="1658" y="250"/>
                  </a:cubicBezTo>
                  <a:cubicBezTo>
                    <a:pt x="1653" y="250"/>
                    <a:pt x="1647" y="249"/>
                    <a:pt x="1643" y="250"/>
                  </a:cubicBezTo>
                  <a:cubicBezTo>
                    <a:pt x="1640" y="250"/>
                    <a:pt x="1639" y="251"/>
                    <a:pt x="1638" y="250"/>
                  </a:cubicBezTo>
                  <a:cubicBezTo>
                    <a:pt x="1636" y="248"/>
                    <a:pt x="1631" y="251"/>
                    <a:pt x="1630" y="252"/>
                  </a:cubicBezTo>
                  <a:cubicBezTo>
                    <a:pt x="1618" y="253"/>
                    <a:pt x="1604" y="251"/>
                    <a:pt x="1598" y="250"/>
                  </a:cubicBezTo>
                  <a:cubicBezTo>
                    <a:pt x="1590" y="249"/>
                    <a:pt x="1587" y="248"/>
                    <a:pt x="1582" y="250"/>
                  </a:cubicBezTo>
                  <a:cubicBezTo>
                    <a:pt x="1578" y="251"/>
                    <a:pt x="1564" y="254"/>
                    <a:pt x="1562" y="250"/>
                  </a:cubicBezTo>
                  <a:cubicBezTo>
                    <a:pt x="1562" y="248"/>
                    <a:pt x="1562" y="247"/>
                    <a:pt x="1562" y="245"/>
                  </a:cubicBezTo>
                  <a:cubicBezTo>
                    <a:pt x="1565" y="245"/>
                    <a:pt x="1567" y="245"/>
                    <a:pt x="1569" y="244"/>
                  </a:cubicBezTo>
                  <a:cubicBezTo>
                    <a:pt x="1573" y="242"/>
                    <a:pt x="1577" y="245"/>
                    <a:pt x="1580" y="245"/>
                  </a:cubicBezTo>
                  <a:cubicBezTo>
                    <a:pt x="1583" y="245"/>
                    <a:pt x="1585" y="243"/>
                    <a:pt x="1587" y="244"/>
                  </a:cubicBezTo>
                  <a:cubicBezTo>
                    <a:pt x="1588" y="244"/>
                    <a:pt x="1587" y="248"/>
                    <a:pt x="1589" y="247"/>
                  </a:cubicBezTo>
                  <a:cubicBezTo>
                    <a:pt x="1589" y="244"/>
                    <a:pt x="1593" y="245"/>
                    <a:pt x="1595" y="245"/>
                  </a:cubicBezTo>
                  <a:cubicBezTo>
                    <a:pt x="1602" y="245"/>
                    <a:pt x="1605" y="244"/>
                    <a:pt x="1608" y="244"/>
                  </a:cubicBezTo>
                  <a:cubicBezTo>
                    <a:pt x="1611" y="243"/>
                    <a:pt x="1614" y="244"/>
                    <a:pt x="1617" y="244"/>
                  </a:cubicBezTo>
                  <a:cubicBezTo>
                    <a:pt x="1620" y="243"/>
                    <a:pt x="1619" y="241"/>
                    <a:pt x="1623" y="240"/>
                  </a:cubicBezTo>
                  <a:cubicBezTo>
                    <a:pt x="1625" y="240"/>
                    <a:pt x="1627" y="242"/>
                    <a:pt x="1630" y="242"/>
                  </a:cubicBezTo>
                  <a:cubicBezTo>
                    <a:pt x="1630" y="242"/>
                    <a:pt x="1630" y="241"/>
                    <a:pt x="1630" y="240"/>
                  </a:cubicBezTo>
                  <a:cubicBezTo>
                    <a:pt x="1630" y="240"/>
                    <a:pt x="1633" y="241"/>
                    <a:pt x="1633" y="240"/>
                  </a:cubicBezTo>
                  <a:cubicBezTo>
                    <a:pt x="1636" y="239"/>
                    <a:pt x="1636" y="237"/>
                    <a:pt x="1640" y="237"/>
                  </a:cubicBezTo>
                  <a:cubicBezTo>
                    <a:pt x="1641" y="240"/>
                    <a:pt x="1646" y="240"/>
                    <a:pt x="1646" y="244"/>
                  </a:cubicBezTo>
                  <a:cubicBezTo>
                    <a:pt x="1652" y="242"/>
                    <a:pt x="1650" y="243"/>
                    <a:pt x="1656" y="244"/>
                  </a:cubicBezTo>
                  <a:cubicBezTo>
                    <a:pt x="1660" y="243"/>
                    <a:pt x="1660" y="238"/>
                    <a:pt x="1666" y="239"/>
                  </a:cubicBezTo>
                  <a:cubicBezTo>
                    <a:pt x="1666" y="237"/>
                    <a:pt x="1667" y="235"/>
                    <a:pt x="1670" y="236"/>
                  </a:cubicBezTo>
                  <a:cubicBezTo>
                    <a:pt x="1673" y="236"/>
                    <a:pt x="1672" y="241"/>
                    <a:pt x="1678" y="240"/>
                  </a:cubicBezTo>
                  <a:cubicBezTo>
                    <a:pt x="1683" y="235"/>
                    <a:pt x="1687" y="240"/>
                    <a:pt x="1696" y="239"/>
                  </a:cubicBezTo>
                  <a:cubicBezTo>
                    <a:pt x="1696" y="234"/>
                    <a:pt x="1701" y="235"/>
                    <a:pt x="1703" y="233"/>
                  </a:cubicBezTo>
                  <a:cubicBezTo>
                    <a:pt x="1706" y="233"/>
                    <a:pt x="1709" y="233"/>
                    <a:pt x="1712" y="233"/>
                  </a:cubicBezTo>
                  <a:cubicBezTo>
                    <a:pt x="1716" y="230"/>
                    <a:pt x="1709" y="228"/>
                    <a:pt x="1716" y="228"/>
                  </a:cubicBezTo>
                  <a:cubicBezTo>
                    <a:pt x="1718" y="231"/>
                    <a:pt x="1722" y="234"/>
                    <a:pt x="1729" y="233"/>
                  </a:cubicBezTo>
                  <a:cubicBezTo>
                    <a:pt x="1729" y="234"/>
                    <a:pt x="1728" y="234"/>
                    <a:pt x="1727" y="236"/>
                  </a:cubicBezTo>
                  <a:cubicBezTo>
                    <a:pt x="1729" y="236"/>
                    <a:pt x="1729" y="237"/>
                    <a:pt x="1730" y="237"/>
                  </a:cubicBezTo>
                  <a:cubicBezTo>
                    <a:pt x="1733" y="231"/>
                    <a:pt x="1741" y="236"/>
                    <a:pt x="1744" y="236"/>
                  </a:cubicBezTo>
                  <a:cubicBezTo>
                    <a:pt x="1746" y="235"/>
                    <a:pt x="1748" y="233"/>
                    <a:pt x="1750" y="233"/>
                  </a:cubicBezTo>
                  <a:cubicBezTo>
                    <a:pt x="1753" y="232"/>
                    <a:pt x="1756" y="233"/>
                    <a:pt x="1759" y="233"/>
                  </a:cubicBezTo>
                  <a:cubicBezTo>
                    <a:pt x="1759" y="233"/>
                    <a:pt x="1759" y="231"/>
                    <a:pt x="1760" y="231"/>
                  </a:cubicBezTo>
                  <a:cubicBezTo>
                    <a:pt x="1761" y="231"/>
                    <a:pt x="1763" y="231"/>
                    <a:pt x="1764" y="231"/>
                  </a:cubicBezTo>
                  <a:cubicBezTo>
                    <a:pt x="1769" y="230"/>
                    <a:pt x="1768" y="230"/>
                    <a:pt x="1770" y="233"/>
                  </a:cubicBezTo>
                  <a:cubicBezTo>
                    <a:pt x="1774" y="225"/>
                    <a:pt x="1789" y="228"/>
                    <a:pt x="1800" y="228"/>
                  </a:cubicBezTo>
                  <a:cubicBezTo>
                    <a:pt x="1800" y="230"/>
                    <a:pt x="1800" y="232"/>
                    <a:pt x="1803" y="231"/>
                  </a:cubicBezTo>
                  <a:cubicBezTo>
                    <a:pt x="1811" y="233"/>
                    <a:pt x="1810" y="226"/>
                    <a:pt x="1817" y="226"/>
                  </a:cubicBezTo>
                  <a:cubicBezTo>
                    <a:pt x="1824" y="228"/>
                    <a:pt x="1833" y="225"/>
                    <a:pt x="1840" y="225"/>
                  </a:cubicBezTo>
                  <a:cubicBezTo>
                    <a:pt x="1842" y="225"/>
                    <a:pt x="1842" y="226"/>
                    <a:pt x="1845" y="226"/>
                  </a:cubicBezTo>
                  <a:cubicBezTo>
                    <a:pt x="1854" y="227"/>
                    <a:pt x="1859" y="224"/>
                    <a:pt x="1866" y="223"/>
                  </a:cubicBezTo>
                  <a:cubicBezTo>
                    <a:pt x="1869" y="223"/>
                    <a:pt x="1871" y="223"/>
                    <a:pt x="1873" y="221"/>
                  </a:cubicBezTo>
                  <a:cubicBezTo>
                    <a:pt x="1873" y="221"/>
                    <a:pt x="1875" y="222"/>
                    <a:pt x="1876" y="221"/>
                  </a:cubicBezTo>
                  <a:cubicBezTo>
                    <a:pt x="1879" y="220"/>
                    <a:pt x="1881" y="220"/>
                    <a:pt x="1883" y="221"/>
                  </a:cubicBezTo>
                  <a:cubicBezTo>
                    <a:pt x="1884" y="216"/>
                    <a:pt x="1877" y="218"/>
                    <a:pt x="1874" y="218"/>
                  </a:cubicBezTo>
                  <a:cubicBezTo>
                    <a:pt x="1872" y="218"/>
                    <a:pt x="1865" y="218"/>
                    <a:pt x="1863" y="218"/>
                  </a:cubicBezTo>
                  <a:cubicBezTo>
                    <a:pt x="1858" y="220"/>
                    <a:pt x="1861" y="223"/>
                    <a:pt x="1858" y="220"/>
                  </a:cubicBezTo>
                  <a:cubicBezTo>
                    <a:pt x="1857" y="219"/>
                    <a:pt x="1855" y="219"/>
                    <a:pt x="1853" y="218"/>
                  </a:cubicBezTo>
                  <a:cubicBezTo>
                    <a:pt x="1850" y="218"/>
                    <a:pt x="1844" y="218"/>
                    <a:pt x="1840" y="218"/>
                  </a:cubicBezTo>
                  <a:cubicBezTo>
                    <a:pt x="1838" y="219"/>
                    <a:pt x="1838" y="220"/>
                    <a:pt x="1836" y="220"/>
                  </a:cubicBezTo>
                  <a:cubicBezTo>
                    <a:pt x="1834" y="220"/>
                    <a:pt x="1834" y="218"/>
                    <a:pt x="1830" y="218"/>
                  </a:cubicBezTo>
                  <a:cubicBezTo>
                    <a:pt x="1827" y="219"/>
                    <a:pt x="1825" y="222"/>
                    <a:pt x="1822" y="221"/>
                  </a:cubicBezTo>
                  <a:cubicBezTo>
                    <a:pt x="1820" y="219"/>
                    <a:pt x="1816" y="219"/>
                    <a:pt x="1813" y="218"/>
                  </a:cubicBezTo>
                  <a:cubicBezTo>
                    <a:pt x="1811" y="218"/>
                    <a:pt x="1812" y="220"/>
                    <a:pt x="1810" y="218"/>
                  </a:cubicBezTo>
                  <a:cubicBezTo>
                    <a:pt x="1810" y="218"/>
                    <a:pt x="1807" y="218"/>
                    <a:pt x="1807" y="218"/>
                  </a:cubicBezTo>
                  <a:cubicBezTo>
                    <a:pt x="1797" y="217"/>
                    <a:pt x="1788" y="220"/>
                    <a:pt x="1782" y="220"/>
                  </a:cubicBezTo>
                  <a:cubicBezTo>
                    <a:pt x="1783" y="217"/>
                    <a:pt x="1780" y="216"/>
                    <a:pt x="1781" y="214"/>
                  </a:cubicBezTo>
                  <a:cubicBezTo>
                    <a:pt x="1786" y="213"/>
                    <a:pt x="1787" y="209"/>
                    <a:pt x="1794" y="210"/>
                  </a:cubicBezTo>
                  <a:cubicBezTo>
                    <a:pt x="1796" y="210"/>
                    <a:pt x="1795" y="213"/>
                    <a:pt x="1797" y="214"/>
                  </a:cubicBezTo>
                  <a:cubicBezTo>
                    <a:pt x="1799" y="213"/>
                    <a:pt x="1801" y="212"/>
                    <a:pt x="1802" y="210"/>
                  </a:cubicBezTo>
                  <a:cubicBezTo>
                    <a:pt x="1793" y="211"/>
                    <a:pt x="1802" y="207"/>
                    <a:pt x="1802" y="204"/>
                  </a:cubicBezTo>
                  <a:cubicBezTo>
                    <a:pt x="1799" y="201"/>
                    <a:pt x="1790" y="204"/>
                    <a:pt x="1788" y="201"/>
                  </a:cubicBezTo>
                  <a:cubicBezTo>
                    <a:pt x="1788" y="199"/>
                    <a:pt x="1791" y="199"/>
                    <a:pt x="1793" y="198"/>
                  </a:cubicBezTo>
                  <a:cubicBezTo>
                    <a:pt x="1802" y="201"/>
                    <a:pt x="1808" y="197"/>
                    <a:pt x="1819" y="198"/>
                  </a:cubicBezTo>
                  <a:cubicBezTo>
                    <a:pt x="1819" y="201"/>
                    <a:pt x="1820" y="203"/>
                    <a:pt x="1824" y="202"/>
                  </a:cubicBezTo>
                  <a:cubicBezTo>
                    <a:pt x="1826" y="202"/>
                    <a:pt x="1826" y="200"/>
                    <a:pt x="1827" y="199"/>
                  </a:cubicBezTo>
                  <a:cubicBezTo>
                    <a:pt x="1833" y="197"/>
                    <a:pt x="1841" y="198"/>
                    <a:pt x="1849" y="198"/>
                  </a:cubicBezTo>
                  <a:cubicBezTo>
                    <a:pt x="1851" y="197"/>
                    <a:pt x="1852" y="196"/>
                    <a:pt x="1855" y="196"/>
                  </a:cubicBezTo>
                  <a:cubicBezTo>
                    <a:pt x="1859" y="196"/>
                    <a:pt x="1859" y="198"/>
                    <a:pt x="1862" y="198"/>
                  </a:cubicBezTo>
                  <a:cubicBezTo>
                    <a:pt x="1864" y="198"/>
                    <a:pt x="1865" y="196"/>
                    <a:pt x="1867" y="196"/>
                  </a:cubicBezTo>
                  <a:cubicBezTo>
                    <a:pt x="1871" y="196"/>
                    <a:pt x="1876" y="198"/>
                    <a:pt x="1879" y="194"/>
                  </a:cubicBezTo>
                  <a:cubicBezTo>
                    <a:pt x="1877" y="194"/>
                    <a:pt x="1875" y="192"/>
                    <a:pt x="1877" y="191"/>
                  </a:cubicBezTo>
                  <a:cubicBezTo>
                    <a:pt x="1878" y="191"/>
                    <a:pt x="1880" y="191"/>
                    <a:pt x="1880" y="190"/>
                  </a:cubicBezTo>
                  <a:cubicBezTo>
                    <a:pt x="1861" y="186"/>
                    <a:pt x="1827" y="190"/>
                    <a:pt x="1813" y="187"/>
                  </a:cubicBezTo>
                  <a:cubicBezTo>
                    <a:pt x="1811" y="191"/>
                    <a:pt x="1796" y="192"/>
                    <a:pt x="1795" y="187"/>
                  </a:cubicBezTo>
                  <a:cubicBezTo>
                    <a:pt x="1796" y="184"/>
                    <a:pt x="1798" y="182"/>
                    <a:pt x="1800" y="180"/>
                  </a:cubicBezTo>
                  <a:cubicBezTo>
                    <a:pt x="1808" y="177"/>
                    <a:pt x="1821" y="179"/>
                    <a:pt x="1825" y="180"/>
                  </a:cubicBezTo>
                  <a:cubicBezTo>
                    <a:pt x="1825" y="177"/>
                    <a:pt x="1823" y="177"/>
                    <a:pt x="1822" y="175"/>
                  </a:cubicBezTo>
                  <a:cubicBezTo>
                    <a:pt x="1826" y="177"/>
                    <a:pt x="1830" y="171"/>
                    <a:pt x="1831" y="175"/>
                  </a:cubicBezTo>
                  <a:cubicBezTo>
                    <a:pt x="1829" y="175"/>
                    <a:pt x="1827" y="177"/>
                    <a:pt x="1826" y="179"/>
                  </a:cubicBezTo>
                  <a:cubicBezTo>
                    <a:pt x="1830" y="180"/>
                    <a:pt x="1834" y="179"/>
                    <a:pt x="1838" y="179"/>
                  </a:cubicBezTo>
                  <a:cubicBezTo>
                    <a:pt x="1841" y="179"/>
                    <a:pt x="1841" y="180"/>
                    <a:pt x="1843" y="179"/>
                  </a:cubicBezTo>
                  <a:cubicBezTo>
                    <a:pt x="1843" y="178"/>
                    <a:pt x="1846" y="179"/>
                    <a:pt x="1846" y="179"/>
                  </a:cubicBezTo>
                  <a:cubicBezTo>
                    <a:pt x="1862" y="177"/>
                    <a:pt x="1877" y="180"/>
                    <a:pt x="1891" y="179"/>
                  </a:cubicBezTo>
                  <a:cubicBezTo>
                    <a:pt x="1892" y="178"/>
                    <a:pt x="1893" y="177"/>
                    <a:pt x="1894" y="177"/>
                  </a:cubicBezTo>
                  <a:cubicBezTo>
                    <a:pt x="1896" y="177"/>
                    <a:pt x="1897" y="179"/>
                    <a:pt x="1901" y="179"/>
                  </a:cubicBezTo>
                  <a:cubicBezTo>
                    <a:pt x="1903" y="179"/>
                    <a:pt x="1903" y="177"/>
                    <a:pt x="1906" y="177"/>
                  </a:cubicBezTo>
                  <a:cubicBezTo>
                    <a:pt x="1912" y="176"/>
                    <a:pt x="1920" y="178"/>
                    <a:pt x="1926" y="177"/>
                  </a:cubicBezTo>
                  <a:cubicBezTo>
                    <a:pt x="1928" y="171"/>
                    <a:pt x="1918" y="176"/>
                    <a:pt x="1919" y="172"/>
                  </a:cubicBezTo>
                  <a:cubicBezTo>
                    <a:pt x="1929" y="172"/>
                    <a:pt x="1913" y="167"/>
                    <a:pt x="1909" y="168"/>
                  </a:cubicBezTo>
                  <a:cubicBezTo>
                    <a:pt x="1907" y="168"/>
                    <a:pt x="1901" y="169"/>
                    <a:pt x="1903" y="172"/>
                  </a:cubicBezTo>
                  <a:cubicBezTo>
                    <a:pt x="1908" y="172"/>
                    <a:pt x="1914" y="172"/>
                    <a:pt x="1916" y="175"/>
                  </a:cubicBezTo>
                  <a:cubicBezTo>
                    <a:pt x="1903" y="175"/>
                    <a:pt x="1897" y="176"/>
                    <a:pt x="1883" y="175"/>
                  </a:cubicBezTo>
                  <a:cubicBezTo>
                    <a:pt x="1882" y="173"/>
                    <a:pt x="1879" y="174"/>
                    <a:pt x="1878" y="172"/>
                  </a:cubicBezTo>
                  <a:cubicBezTo>
                    <a:pt x="1877" y="175"/>
                    <a:pt x="1880" y="175"/>
                    <a:pt x="1881" y="177"/>
                  </a:cubicBezTo>
                  <a:cubicBezTo>
                    <a:pt x="1877" y="178"/>
                    <a:pt x="1876" y="175"/>
                    <a:pt x="1873" y="175"/>
                  </a:cubicBezTo>
                  <a:cubicBezTo>
                    <a:pt x="1870" y="176"/>
                    <a:pt x="1869" y="178"/>
                    <a:pt x="1866" y="177"/>
                  </a:cubicBezTo>
                  <a:cubicBezTo>
                    <a:pt x="1864" y="177"/>
                    <a:pt x="1865" y="173"/>
                    <a:pt x="1861" y="174"/>
                  </a:cubicBezTo>
                  <a:cubicBezTo>
                    <a:pt x="1861" y="174"/>
                    <a:pt x="1861" y="178"/>
                    <a:pt x="1859" y="177"/>
                  </a:cubicBezTo>
                  <a:cubicBezTo>
                    <a:pt x="1857" y="173"/>
                    <a:pt x="1864" y="171"/>
                    <a:pt x="1860" y="171"/>
                  </a:cubicBezTo>
                  <a:cubicBezTo>
                    <a:pt x="1860" y="173"/>
                    <a:pt x="1856" y="171"/>
                    <a:pt x="1853" y="171"/>
                  </a:cubicBezTo>
                  <a:cubicBezTo>
                    <a:pt x="1850" y="171"/>
                    <a:pt x="1846" y="171"/>
                    <a:pt x="1843" y="171"/>
                  </a:cubicBezTo>
                  <a:cubicBezTo>
                    <a:pt x="1844" y="167"/>
                    <a:pt x="1843" y="165"/>
                    <a:pt x="1840" y="164"/>
                  </a:cubicBezTo>
                  <a:cubicBezTo>
                    <a:pt x="1840" y="166"/>
                    <a:pt x="1837" y="166"/>
                    <a:pt x="1835" y="166"/>
                  </a:cubicBezTo>
                  <a:cubicBezTo>
                    <a:pt x="1835" y="169"/>
                    <a:pt x="1834" y="170"/>
                    <a:pt x="1832" y="171"/>
                  </a:cubicBezTo>
                  <a:cubicBezTo>
                    <a:pt x="1828" y="171"/>
                    <a:pt x="1825" y="173"/>
                    <a:pt x="1820" y="172"/>
                  </a:cubicBezTo>
                  <a:cubicBezTo>
                    <a:pt x="1819" y="169"/>
                    <a:pt x="1820" y="165"/>
                    <a:pt x="1815" y="166"/>
                  </a:cubicBezTo>
                  <a:cubicBezTo>
                    <a:pt x="1812" y="165"/>
                    <a:pt x="1812" y="168"/>
                    <a:pt x="1810" y="169"/>
                  </a:cubicBezTo>
                  <a:cubicBezTo>
                    <a:pt x="1813" y="160"/>
                    <a:pt x="1803" y="170"/>
                    <a:pt x="1802" y="163"/>
                  </a:cubicBezTo>
                  <a:cubicBezTo>
                    <a:pt x="1811" y="160"/>
                    <a:pt x="1820" y="165"/>
                    <a:pt x="1827" y="156"/>
                  </a:cubicBezTo>
                  <a:cubicBezTo>
                    <a:pt x="1821" y="157"/>
                    <a:pt x="1827" y="155"/>
                    <a:pt x="1826" y="152"/>
                  </a:cubicBezTo>
                  <a:cubicBezTo>
                    <a:pt x="1828" y="152"/>
                    <a:pt x="1831" y="152"/>
                    <a:pt x="1834" y="152"/>
                  </a:cubicBezTo>
                  <a:cubicBezTo>
                    <a:pt x="1832" y="157"/>
                    <a:pt x="1836" y="156"/>
                    <a:pt x="1837" y="158"/>
                  </a:cubicBezTo>
                  <a:cubicBezTo>
                    <a:pt x="1842" y="157"/>
                    <a:pt x="1848" y="157"/>
                    <a:pt x="1849" y="155"/>
                  </a:cubicBezTo>
                  <a:cubicBezTo>
                    <a:pt x="1849" y="151"/>
                    <a:pt x="1859" y="154"/>
                    <a:pt x="1859" y="150"/>
                  </a:cubicBezTo>
                  <a:cubicBezTo>
                    <a:pt x="1847" y="150"/>
                    <a:pt x="1834" y="150"/>
                    <a:pt x="1822" y="150"/>
                  </a:cubicBezTo>
                  <a:cubicBezTo>
                    <a:pt x="1822" y="148"/>
                    <a:pt x="1823" y="144"/>
                    <a:pt x="1821" y="144"/>
                  </a:cubicBezTo>
                  <a:cubicBezTo>
                    <a:pt x="1821" y="145"/>
                    <a:pt x="1821" y="147"/>
                    <a:pt x="1819" y="147"/>
                  </a:cubicBezTo>
                  <a:cubicBezTo>
                    <a:pt x="1813" y="149"/>
                    <a:pt x="1813" y="145"/>
                    <a:pt x="1811" y="144"/>
                  </a:cubicBezTo>
                  <a:cubicBezTo>
                    <a:pt x="1811" y="144"/>
                    <a:pt x="1809" y="146"/>
                    <a:pt x="1808" y="145"/>
                  </a:cubicBezTo>
                  <a:cubicBezTo>
                    <a:pt x="1806" y="145"/>
                    <a:pt x="1807" y="141"/>
                    <a:pt x="1804" y="144"/>
                  </a:cubicBezTo>
                  <a:cubicBezTo>
                    <a:pt x="1803" y="145"/>
                    <a:pt x="1802" y="142"/>
                    <a:pt x="1803" y="142"/>
                  </a:cubicBezTo>
                  <a:cubicBezTo>
                    <a:pt x="1799" y="142"/>
                    <a:pt x="1794" y="143"/>
                    <a:pt x="1796" y="139"/>
                  </a:cubicBezTo>
                  <a:cubicBezTo>
                    <a:pt x="1780" y="140"/>
                    <a:pt x="1774" y="137"/>
                    <a:pt x="1763" y="139"/>
                  </a:cubicBezTo>
                  <a:cubicBezTo>
                    <a:pt x="1764" y="137"/>
                    <a:pt x="1765" y="136"/>
                    <a:pt x="1763" y="134"/>
                  </a:cubicBezTo>
                  <a:cubicBezTo>
                    <a:pt x="1759" y="133"/>
                    <a:pt x="1757" y="135"/>
                    <a:pt x="1753" y="136"/>
                  </a:cubicBezTo>
                  <a:cubicBezTo>
                    <a:pt x="1744" y="137"/>
                    <a:pt x="1734" y="134"/>
                    <a:pt x="1730" y="134"/>
                  </a:cubicBezTo>
                  <a:cubicBezTo>
                    <a:pt x="1727" y="134"/>
                    <a:pt x="1725" y="134"/>
                    <a:pt x="1722" y="134"/>
                  </a:cubicBezTo>
                  <a:cubicBezTo>
                    <a:pt x="1716" y="135"/>
                    <a:pt x="1717" y="136"/>
                    <a:pt x="1715" y="134"/>
                  </a:cubicBezTo>
                  <a:cubicBezTo>
                    <a:pt x="1715" y="134"/>
                    <a:pt x="1713" y="134"/>
                    <a:pt x="1712" y="134"/>
                  </a:cubicBezTo>
                  <a:cubicBezTo>
                    <a:pt x="1712" y="134"/>
                    <a:pt x="1712" y="133"/>
                    <a:pt x="1712" y="133"/>
                  </a:cubicBezTo>
                  <a:cubicBezTo>
                    <a:pt x="1710" y="130"/>
                    <a:pt x="1696" y="134"/>
                    <a:pt x="1694" y="134"/>
                  </a:cubicBezTo>
                  <a:cubicBezTo>
                    <a:pt x="1692" y="134"/>
                    <a:pt x="1692" y="131"/>
                    <a:pt x="1691" y="131"/>
                  </a:cubicBezTo>
                  <a:cubicBezTo>
                    <a:pt x="1688" y="136"/>
                    <a:pt x="1677" y="134"/>
                    <a:pt x="1676" y="129"/>
                  </a:cubicBezTo>
                  <a:cubicBezTo>
                    <a:pt x="1681" y="128"/>
                    <a:pt x="1690" y="131"/>
                    <a:pt x="1692" y="128"/>
                  </a:cubicBezTo>
                  <a:cubicBezTo>
                    <a:pt x="1690" y="127"/>
                    <a:pt x="1689" y="126"/>
                    <a:pt x="1687" y="125"/>
                  </a:cubicBezTo>
                  <a:cubicBezTo>
                    <a:pt x="1697" y="120"/>
                    <a:pt x="1709" y="127"/>
                    <a:pt x="1717" y="120"/>
                  </a:cubicBezTo>
                  <a:cubicBezTo>
                    <a:pt x="1715" y="120"/>
                    <a:pt x="1712" y="120"/>
                    <a:pt x="1709" y="120"/>
                  </a:cubicBezTo>
                  <a:cubicBezTo>
                    <a:pt x="1711" y="115"/>
                    <a:pt x="1707" y="116"/>
                    <a:pt x="1706" y="114"/>
                  </a:cubicBezTo>
                  <a:cubicBezTo>
                    <a:pt x="1700" y="116"/>
                    <a:pt x="1695" y="113"/>
                    <a:pt x="1693" y="115"/>
                  </a:cubicBezTo>
                  <a:cubicBezTo>
                    <a:pt x="1691" y="117"/>
                    <a:pt x="1685" y="114"/>
                    <a:pt x="1684" y="114"/>
                  </a:cubicBezTo>
                  <a:cubicBezTo>
                    <a:pt x="1673" y="113"/>
                    <a:pt x="1656" y="114"/>
                    <a:pt x="1650" y="115"/>
                  </a:cubicBezTo>
                  <a:cubicBezTo>
                    <a:pt x="1645" y="116"/>
                    <a:pt x="1641" y="115"/>
                    <a:pt x="1638" y="112"/>
                  </a:cubicBezTo>
                  <a:cubicBezTo>
                    <a:pt x="1641" y="107"/>
                    <a:pt x="1651" y="109"/>
                    <a:pt x="1660" y="109"/>
                  </a:cubicBezTo>
                  <a:cubicBezTo>
                    <a:pt x="1672" y="109"/>
                    <a:pt x="1686" y="111"/>
                    <a:pt x="1690" y="106"/>
                  </a:cubicBezTo>
                  <a:cubicBezTo>
                    <a:pt x="1694" y="112"/>
                    <a:pt x="1710" y="107"/>
                    <a:pt x="1714" y="107"/>
                  </a:cubicBezTo>
                  <a:cubicBezTo>
                    <a:pt x="1719" y="107"/>
                    <a:pt x="1734" y="106"/>
                    <a:pt x="1734" y="107"/>
                  </a:cubicBezTo>
                  <a:cubicBezTo>
                    <a:pt x="1737" y="110"/>
                    <a:pt x="1737" y="108"/>
                    <a:pt x="1741" y="107"/>
                  </a:cubicBezTo>
                  <a:cubicBezTo>
                    <a:pt x="1747" y="107"/>
                    <a:pt x="1751" y="106"/>
                    <a:pt x="1754" y="106"/>
                  </a:cubicBezTo>
                  <a:cubicBezTo>
                    <a:pt x="1758" y="105"/>
                    <a:pt x="1762" y="106"/>
                    <a:pt x="1766" y="106"/>
                  </a:cubicBezTo>
                  <a:cubicBezTo>
                    <a:pt x="1767" y="104"/>
                    <a:pt x="1769" y="102"/>
                    <a:pt x="1771" y="101"/>
                  </a:cubicBezTo>
                  <a:cubicBezTo>
                    <a:pt x="1773" y="101"/>
                    <a:pt x="1775" y="100"/>
                    <a:pt x="1774" y="98"/>
                  </a:cubicBezTo>
                  <a:cubicBezTo>
                    <a:pt x="1769" y="100"/>
                    <a:pt x="1762" y="103"/>
                    <a:pt x="1761" y="95"/>
                  </a:cubicBezTo>
                  <a:cubicBezTo>
                    <a:pt x="1772" y="93"/>
                    <a:pt x="1788" y="93"/>
                    <a:pt x="1794" y="91"/>
                  </a:cubicBezTo>
                  <a:cubicBezTo>
                    <a:pt x="1802" y="90"/>
                    <a:pt x="1814" y="89"/>
                    <a:pt x="1819" y="88"/>
                  </a:cubicBezTo>
                  <a:cubicBezTo>
                    <a:pt x="1824" y="88"/>
                    <a:pt x="1830" y="90"/>
                    <a:pt x="1830" y="83"/>
                  </a:cubicBezTo>
                  <a:cubicBezTo>
                    <a:pt x="1824" y="83"/>
                    <a:pt x="1820" y="86"/>
                    <a:pt x="1815" y="87"/>
                  </a:cubicBezTo>
                  <a:cubicBezTo>
                    <a:pt x="1806" y="87"/>
                    <a:pt x="1801" y="85"/>
                    <a:pt x="1796" y="85"/>
                  </a:cubicBezTo>
                  <a:cubicBezTo>
                    <a:pt x="1794" y="85"/>
                    <a:pt x="1794" y="86"/>
                    <a:pt x="1791" y="87"/>
                  </a:cubicBezTo>
                  <a:cubicBezTo>
                    <a:pt x="1789" y="87"/>
                    <a:pt x="1788" y="87"/>
                    <a:pt x="1786" y="88"/>
                  </a:cubicBezTo>
                  <a:cubicBezTo>
                    <a:pt x="1786" y="89"/>
                    <a:pt x="1783" y="88"/>
                    <a:pt x="1783" y="88"/>
                  </a:cubicBezTo>
                  <a:cubicBezTo>
                    <a:pt x="1773" y="89"/>
                    <a:pt x="1761" y="87"/>
                    <a:pt x="1750" y="88"/>
                  </a:cubicBezTo>
                  <a:cubicBezTo>
                    <a:pt x="1748" y="88"/>
                    <a:pt x="1747" y="89"/>
                    <a:pt x="1745" y="90"/>
                  </a:cubicBezTo>
                  <a:cubicBezTo>
                    <a:pt x="1733" y="91"/>
                    <a:pt x="1720" y="90"/>
                    <a:pt x="1708" y="91"/>
                  </a:cubicBezTo>
                  <a:cubicBezTo>
                    <a:pt x="1706" y="92"/>
                    <a:pt x="1706" y="93"/>
                    <a:pt x="1703" y="93"/>
                  </a:cubicBezTo>
                  <a:cubicBezTo>
                    <a:pt x="1700" y="93"/>
                    <a:pt x="1700" y="91"/>
                    <a:pt x="1697" y="91"/>
                  </a:cubicBezTo>
                  <a:cubicBezTo>
                    <a:pt x="1695" y="91"/>
                    <a:pt x="1694" y="93"/>
                    <a:pt x="1692" y="93"/>
                  </a:cubicBezTo>
                  <a:cubicBezTo>
                    <a:pt x="1682" y="94"/>
                    <a:pt x="1673" y="93"/>
                    <a:pt x="1667" y="95"/>
                  </a:cubicBezTo>
                  <a:cubicBezTo>
                    <a:pt x="1664" y="95"/>
                    <a:pt x="1661" y="97"/>
                    <a:pt x="1658" y="96"/>
                  </a:cubicBezTo>
                  <a:cubicBezTo>
                    <a:pt x="1656" y="91"/>
                    <a:pt x="1654" y="86"/>
                    <a:pt x="1659" y="83"/>
                  </a:cubicBezTo>
                  <a:cubicBezTo>
                    <a:pt x="1651" y="82"/>
                    <a:pt x="1644" y="85"/>
                    <a:pt x="1640" y="85"/>
                  </a:cubicBezTo>
                  <a:cubicBezTo>
                    <a:pt x="1638" y="85"/>
                    <a:pt x="1638" y="84"/>
                    <a:pt x="1635" y="83"/>
                  </a:cubicBezTo>
                  <a:cubicBezTo>
                    <a:pt x="1631" y="83"/>
                    <a:pt x="1623" y="84"/>
                    <a:pt x="1619" y="83"/>
                  </a:cubicBezTo>
                  <a:cubicBezTo>
                    <a:pt x="1616" y="83"/>
                    <a:pt x="1616" y="81"/>
                    <a:pt x="1614" y="80"/>
                  </a:cubicBezTo>
                  <a:cubicBezTo>
                    <a:pt x="1614" y="82"/>
                    <a:pt x="1613" y="81"/>
                    <a:pt x="1612" y="82"/>
                  </a:cubicBezTo>
                  <a:cubicBezTo>
                    <a:pt x="1609" y="83"/>
                    <a:pt x="1605" y="84"/>
                    <a:pt x="1602" y="85"/>
                  </a:cubicBezTo>
                  <a:cubicBezTo>
                    <a:pt x="1600" y="86"/>
                    <a:pt x="1596" y="87"/>
                    <a:pt x="1595" y="87"/>
                  </a:cubicBezTo>
                  <a:cubicBezTo>
                    <a:pt x="1594" y="87"/>
                    <a:pt x="1594" y="85"/>
                    <a:pt x="1592" y="85"/>
                  </a:cubicBezTo>
                  <a:cubicBezTo>
                    <a:pt x="1591" y="85"/>
                    <a:pt x="1591" y="84"/>
                    <a:pt x="1591" y="83"/>
                  </a:cubicBezTo>
                  <a:cubicBezTo>
                    <a:pt x="1588" y="83"/>
                    <a:pt x="1586" y="86"/>
                    <a:pt x="1586" y="83"/>
                  </a:cubicBezTo>
                  <a:cubicBezTo>
                    <a:pt x="1586" y="81"/>
                    <a:pt x="1588" y="81"/>
                    <a:pt x="1587" y="79"/>
                  </a:cubicBezTo>
                  <a:cubicBezTo>
                    <a:pt x="1591" y="79"/>
                    <a:pt x="1595" y="79"/>
                    <a:pt x="1596" y="76"/>
                  </a:cubicBezTo>
                  <a:cubicBezTo>
                    <a:pt x="1584" y="75"/>
                    <a:pt x="1573" y="72"/>
                    <a:pt x="1563" y="74"/>
                  </a:cubicBezTo>
                  <a:cubicBezTo>
                    <a:pt x="1560" y="74"/>
                    <a:pt x="1560" y="76"/>
                    <a:pt x="1558" y="76"/>
                  </a:cubicBezTo>
                  <a:cubicBezTo>
                    <a:pt x="1554" y="76"/>
                    <a:pt x="1552" y="74"/>
                    <a:pt x="1549" y="74"/>
                  </a:cubicBezTo>
                  <a:cubicBezTo>
                    <a:pt x="1547" y="74"/>
                    <a:pt x="1547" y="75"/>
                    <a:pt x="1544" y="76"/>
                  </a:cubicBezTo>
                  <a:cubicBezTo>
                    <a:pt x="1543" y="76"/>
                    <a:pt x="1541" y="76"/>
                    <a:pt x="1539" y="76"/>
                  </a:cubicBezTo>
                  <a:cubicBezTo>
                    <a:pt x="1534" y="75"/>
                    <a:pt x="1536" y="75"/>
                    <a:pt x="1533" y="76"/>
                  </a:cubicBezTo>
                  <a:cubicBezTo>
                    <a:pt x="1532" y="76"/>
                    <a:pt x="1530" y="75"/>
                    <a:pt x="1529" y="76"/>
                  </a:cubicBezTo>
                  <a:cubicBezTo>
                    <a:pt x="1522" y="76"/>
                    <a:pt x="1516" y="77"/>
                    <a:pt x="1513" y="77"/>
                  </a:cubicBezTo>
                  <a:cubicBezTo>
                    <a:pt x="1510" y="77"/>
                    <a:pt x="1507" y="77"/>
                    <a:pt x="1504" y="77"/>
                  </a:cubicBezTo>
                  <a:cubicBezTo>
                    <a:pt x="1503" y="77"/>
                    <a:pt x="1502" y="76"/>
                    <a:pt x="1503" y="76"/>
                  </a:cubicBezTo>
                  <a:cubicBezTo>
                    <a:pt x="1500" y="76"/>
                    <a:pt x="1497" y="77"/>
                    <a:pt x="1494" y="77"/>
                  </a:cubicBezTo>
                  <a:cubicBezTo>
                    <a:pt x="1492" y="77"/>
                    <a:pt x="1491" y="76"/>
                    <a:pt x="1488" y="76"/>
                  </a:cubicBezTo>
                  <a:cubicBezTo>
                    <a:pt x="1485" y="76"/>
                    <a:pt x="1484" y="77"/>
                    <a:pt x="1481" y="77"/>
                  </a:cubicBezTo>
                  <a:cubicBezTo>
                    <a:pt x="1473" y="78"/>
                    <a:pt x="1465" y="76"/>
                    <a:pt x="1461" y="76"/>
                  </a:cubicBezTo>
                  <a:cubicBezTo>
                    <a:pt x="1452" y="75"/>
                    <a:pt x="1443" y="78"/>
                    <a:pt x="1433" y="77"/>
                  </a:cubicBezTo>
                  <a:cubicBezTo>
                    <a:pt x="1434" y="74"/>
                    <a:pt x="1431" y="74"/>
                    <a:pt x="1430" y="72"/>
                  </a:cubicBezTo>
                  <a:cubicBezTo>
                    <a:pt x="1412" y="72"/>
                    <a:pt x="1405" y="73"/>
                    <a:pt x="1390" y="74"/>
                  </a:cubicBezTo>
                  <a:cubicBezTo>
                    <a:pt x="1390" y="71"/>
                    <a:pt x="1385" y="72"/>
                    <a:pt x="1387" y="68"/>
                  </a:cubicBezTo>
                  <a:cubicBezTo>
                    <a:pt x="1388" y="65"/>
                    <a:pt x="1393" y="67"/>
                    <a:pt x="1393" y="64"/>
                  </a:cubicBezTo>
                  <a:cubicBezTo>
                    <a:pt x="1386" y="63"/>
                    <a:pt x="1387" y="68"/>
                    <a:pt x="1382" y="68"/>
                  </a:cubicBezTo>
                  <a:cubicBezTo>
                    <a:pt x="1380" y="63"/>
                    <a:pt x="1372" y="61"/>
                    <a:pt x="1368" y="64"/>
                  </a:cubicBezTo>
                  <a:cubicBezTo>
                    <a:pt x="1368" y="63"/>
                    <a:pt x="1369" y="60"/>
                    <a:pt x="1367" y="60"/>
                  </a:cubicBezTo>
                  <a:cubicBezTo>
                    <a:pt x="1365" y="60"/>
                    <a:pt x="1366" y="59"/>
                    <a:pt x="1365" y="58"/>
                  </a:cubicBezTo>
                  <a:cubicBezTo>
                    <a:pt x="1362" y="56"/>
                    <a:pt x="1356" y="54"/>
                    <a:pt x="1355" y="58"/>
                  </a:cubicBezTo>
                  <a:cubicBezTo>
                    <a:pt x="1358" y="58"/>
                    <a:pt x="1361" y="58"/>
                    <a:pt x="1362" y="60"/>
                  </a:cubicBezTo>
                  <a:cubicBezTo>
                    <a:pt x="1358" y="59"/>
                    <a:pt x="1360" y="62"/>
                    <a:pt x="1358" y="63"/>
                  </a:cubicBezTo>
                  <a:cubicBezTo>
                    <a:pt x="1358" y="63"/>
                    <a:pt x="1356" y="62"/>
                    <a:pt x="1355" y="63"/>
                  </a:cubicBezTo>
                  <a:cubicBezTo>
                    <a:pt x="1353" y="64"/>
                    <a:pt x="1353" y="68"/>
                    <a:pt x="1348" y="68"/>
                  </a:cubicBezTo>
                  <a:cubicBezTo>
                    <a:pt x="1349" y="65"/>
                    <a:pt x="1353" y="66"/>
                    <a:pt x="1352" y="63"/>
                  </a:cubicBezTo>
                  <a:cubicBezTo>
                    <a:pt x="1349" y="62"/>
                    <a:pt x="1343" y="64"/>
                    <a:pt x="1345" y="60"/>
                  </a:cubicBezTo>
                  <a:cubicBezTo>
                    <a:pt x="1338" y="60"/>
                    <a:pt x="1332" y="59"/>
                    <a:pt x="1327" y="61"/>
                  </a:cubicBezTo>
                  <a:cubicBezTo>
                    <a:pt x="1326" y="56"/>
                    <a:pt x="1318" y="57"/>
                    <a:pt x="1312" y="57"/>
                  </a:cubicBezTo>
                  <a:cubicBezTo>
                    <a:pt x="1311" y="62"/>
                    <a:pt x="1318" y="59"/>
                    <a:pt x="1314" y="63"/>
                  </a:cubicBezTo>
                  <a:cubicBezTo>
                    <a:pt x="1308" y="62"/>
                    <a:pt x="1309" y="55"/>
                    <a:pt x="1307" y="52"/>
                  </a:cubicBezTo>
                  <a:cubicBezTo>
                    <a:pt x="1313" y="51"/>
                    <a:pt x="1313" y="50"/>
                    <a:pt x="1319" y="52"/>
                  </a:cubicBezTo>
                  <a:cubicBezTo>
                    <a:pt x="1322" y="49"/>
                    <a:pt x="1332" y="49"/>
                    <a:pt x="1334" y="47"/>
                  </a:cubicBezTo>
                  <a:cubicBezTo>
                    <a:pt x="1336" y="45"/>
                    <a:pt x="1342" y="44"/>
                    <a:pt x="1344" y="49"/>
                  </a:cubicBezTo>
                  <a:cubicBezTo>
                    <a:pt x="1338" y="49"/>
                    <a:pt x="1337" y="46"/>
                    <a:pt x="1334" y="50"/>
                  </a:cubicBezTo>
                  <a:cubicBezTo>
                    <a:pt x="1344" y="51"/>
                    <a:pt x="1350" y="52"/>
                    <a:pt x="1359" y="49"/>
                  </a:cubicBezTo>
                  <a:cubicBezTo>
                    <a:pt x="1359" y="51"/>
                    <a:pt x="1359" y="52"/>
                    <a:pt x="1360" y="50"/>
                  </a:cubicBezTo>
                  <a:cubicBezTo>
                    <a:pt x="1361" y="49"/>
                    <a:pt x="1362" y="52"/>
                    <a:pt x="1362" y="52"/>
                  </a:cubicBezTo>
                  <a:cubicBezTo>
                    <a:pt x="1365" y="52"/>
                    <a:pt x="1367" y="52"/>
                    <a:pt x="1370" y="52"/>
                  </a:cubicBezTo>
                  <a:cubicBezTo>
                    <a:pt x="1371" y="46"/>
                    <a:pt x="1360" y="51"/>
                    <a:pt x="1364" y="42"/>
                  </a:cubicBezTo>
                  <a:cubicBezTo>
                    <a:pt x="1360" y="41"/>
                    <a:pt x="1360" y="45"/>
                    <a:pt x="1359" y="45"/>
                  </a:cubicBezTo>
                  <a:cubicBezTo>
                    <a:pt x="1354" y="47"/>
                    <a:pt x="1344" y="46"/>
                    <a:pt x="1344" y="44"/>
                  </a:cubicBezTo>
                  <a:cubicBezTo>
                    <a:pt x="1347" y="44"/>
                    <a:pt x="1345" y="39"/>
                    <a:pt x="1349" y="39"/>
                  </a:cubicBezTo>
                  <a:cubicBezTo>
                    <a:pt x="1352" y="39"/>
                    <a:pt x="1353" y="41"/>
                    <a:pt x="1357" y="41"/>
                  </a:cubicBezTo>
                  <a:cubicBezTo>
                    <a:pt x="1359" y="40"/>
                    <a:pt x="1359" y="39"/>
                    <a:pt x="1362" y="39"/>
                  </a:cubicBezTo>
                  <a:cubicBezTo>
                    <a:pt x="1365" y="39"/>
                    <a:pt x="1365" y="42"/>
                    <a:pt x="1369" y="42"/>
                  </a:cubicBezTo>
                  <a:cubicBezTo>
                    <a:pt x="1371" y="42"/>
                    <a:pt x="1372" y="42"/>
                    <a:pt x="1374" y="41"/>
                  </a:cubicBezTo>
                  <a:cubicBezTo>
                    <a:pt x="1374" y="44"/>
                    <a:pt x="1378" y="43"/>
                    <a:pt x="1377" y="47"/>
                  </a:cubicBezTo>
                  <a:cubicBezTo>
                    <a:pt x="1377" y="50"/>
                    <a:pt x="1371" y="48"/>
                    <a:pt x="1372" y="52"/>
                  </a:cubicBezTo>
                  <a:cubicBezTo>
                    <a:pt x="1376" y="51"/>
                    <a:pt x="1384" y="54"/>
                    <a:pt x="1385" y="50"/>
                  </a:cubicBezTo>
                  <a:cubicBezTo>
                    <a:pt x="1383" y="48"/>
                    <a:pt x="1380" y="46"/>
                    <a:pt x="1380" y="42"/>
                  </a:cubicBezTo>
                  <a:cubicBezTo>
                    <a:pt x="1385" y="40"/>
                    <a:pt x="1390" y="40"/>
                    <a:pt x="1394" y="41"/>
                  </a:cubicBezTo>
                  <a:cubicBezTo>
                    <a:pt x="1399" y="41"/>
                    <a:pt x="1396" y="42"/>
                    <a:pt x="1400" y="41"/>
                  </a:cubicBezTo>
                  <a:cubicBezTo>
                    <a:pt x="1405" y="39"/>
                    <a:pt x="1412" y="43"/>
                    <a:pt x="1415" y="39"/>
                  </a:cubicBezTo>
                  <a:cubicBezTo>
                    <a:pt x="1410" y="36"/>
                    <a:pt x="1403" y="39"/>
                    <a:pt x="1400" y="39"/>
                  </a:cubicBezTo>
                  <a:cubicBezTo>
                    <a:pt x="1400" y="39"/>
                    <a:pt x="1400" y="37"/>
                    <a:pt x="1399" y="37"/>
                  </a:cubicBezTo>
                  <a:cubicBezTo>
                    <a:pt x="1398" y="38"/>
                    <a:pt x="1399" y="39"/>
                    <a:pt x="1397" y="39"/>
                  </a:cubicBezTo>
                  <a:cubicBezTo>
                    <a:pt x="1395" y="39"/>
                    <a:pt x="1394" y="38"/>
                    <a:pt x="1392" y="37"/>
                  </a:cubicBezTo>
                  <a:cubicBezTo>
                    <a:pt x="1386" y="37"/>
                    <a:pt x="1378" y="37"/>
                    <a:pt x="1372" y="37"/>
                  </a:cubicBezTo>
                  <a:cubicBezTo>
                    <a:pt x="1370" y="38"/>
                    <a:pt x="1369" y="39"/>
                    <a:pt x="1365" y="39"/>
                  </a:cubicBezTo>
                  <a:cubicBezTo>
                    <a:pt x="1362" y="39"/>
                    <a:pt x="1358" y="36"/>
                    <a:pt x="1355" y="36"/>
                  </a:cubicBezTo>
                  <a:cubicBezTo>
                    <a:pt x="1353" y="36"/>
                    <a:pt x="1350" y="37"/>
                    <a:pt x="1347" y="37"/>
                  </a:cubicBezTo>
                  <a:cubicBezTo>
                    <a:pt x="1344" y="38"/>
                    <a:pt x="1343" y="36"/>
                    <a:pt x="1340" y="36"/>
                  </a:cubicBezTo>
                  <a:cubicBezTo>
                    <a:pt x="1338" y="36"/>
                    <a:pt x="1339" y="38"/>
                    <a:pt x="1337" y="36"/>
                  </a:cubicBezTo>
                  <a:cubicBezTo>
                    <a:pt x="1336" y="35"/>
                    <a:pt x="1322" y="36"/>
                    <a:pt x="1322" y="36"/>
                  </a:cubicBezTo>
                  <a:cubicBezTo>
                    <a:pt x="1319" y="36"/>
                    <a:pt x="1319" y="37"/>
                    <a:pt x="1317" y="36"/>
                  </a:cubicBezTo>
                  <a:cubicBezTo>
                    <a:pt x="1315" y="34"/>
                    <a:pt x="1302" y="36"/>
                    <a:pt x="1302" y="37"/>
                  </a:cubicBezTo>
                  <a:cubicBezTo>
                    <a:pt x="1306" y="38"/>
                    <a:pt x="1310" y="38"/>
                    <a:pt x="1312" y="41"/>
                  </a:cubicBezTo>
                  <a:cubicBezTo>
                    <a:pt x="1307" y="42"/>
                    <a:pt x="1305" y="40"/>
                    <a:pt x="1302" y="42"/>
                  </a:cubicBezTo>
                  <a:cubicBezTo>
                    <a:pt x="1298" y="45"/>
                    <a:pt x="1300" y="41"/>
                    <a:pt x="1295" y="42"/>
                  </a:cubicBezTo>
                  <a:cubicBezTo>
                    <a:pt x="1295" y="42"/>
                    <a:pt x="1296" y="44"/>
                    <a:pt x="1295" y="44"/>
                  </a:cubicBezTo>
                  <a:cubicBezTo>
                    <a:pt x="1295" y="44"/>
                    <a:pt x="1293" y="44"/>
                    <a:pt x="1292" y="44"/>
                  </a:cubicBezTo>
                  <a:cubicBezTo>
                    <a:pt x="1292" y="44"/>
                    <a:pt x="1292" y="45"/>
                    <a:pt x="1292" y="45"/>
                  </a:cubicBezTo>
                  <a:cubicBezTo>
                    <a:pt x="1289" y="49"/>
                    <a:pt x="1275" y="43"/>
                    <a:pt x="1269" y="45"/>
                  </a:cubicBezTo>
                  <a:cubicBezTo>
                    <a:pt x="1270" y="40"/>
                    <a:pt x="1263" y="43"/>
                    <a:pt x="1264" y="39"/>
                  </a:cubicBezTo>
                  <a:cubicBezTo>
                    <a:pt x="1266" y="37"/>
                    <a:pt x="1269" y="41"/>
                    <a:pt x="1272" y="41"/>
                  </a:cubicBezTo>
                  <a:cubicBezTo>
                    <a:pt x="1272" y="41"/>
                    <a:pt x="1272" y="39"/>
                    <a:pt x="1272" y="39"/>
                  </a:cubicBezTo>
                  <a:cubicBezTo>
                    <a:pt x="1274" y="37"/>
                    <a:pt x="1286" y="39"/>
                    <a:pt x="1287" y="39"/>
                  </a:cubicBezTo>
                  <a:cubicBezTo>
                    <a:pt x="1290" y="39"/>
                    <a:pt x="1290" y="37"/>
                    <a:pt x="1294" y="37"/>
                  </a:cubicBezTo>
                  <a:cubicBezTo>
                    <a:pt x="1296" y="38"/>
                    <a:pt x="1295" y="41"/>
                    <a:pt x="1299" y="41"/>
                  </a:cubicBezTo>
                  <a:cubicBezTo>
                    <a:pt x="1301" y="35"/>
                    <a:pt x="1293" y="38"/>
                    <a:pt x="1292" y="34"/>
                  </a:cubicBezTo>
                  <a:cubicBezTo>
                    <a:pt x="1288" y="33"/>
                    <a:pt x="1289" y="37"/>
                    <a:pt x="1286" y="37"/>
                  </a:cubicBezTo>
                  <a:cubicBezTo>
                    <a:pt x="1281" y="34"/>
                    <a:pt x="1278" y="39"/>
                    <a:pt x="1276" y="36"/>
                  </a:cubicBezTo>
                  <a:cubicBezTo>
                    <a:pt x="1274" y="34"/>
                    <a:pt x="1266" y="38"/>
                    <a:pt x="1264" y="36"/>
                  </a:cubicBezTo>
                  <a:cubicBezTo>
                    <a:pt x="1262" y="36"/>
                    <a:pt x="1262" y="34"/>
                    <a:pt x="1259" y="34"/>
                  </a:cubicBezTo>
                  <a:cubicBezTo>
                    <a:pt x="1259" y="37"/>
                    <a:pt x="1256" y="35"/>
                    <a:pt x="1254" y="36"/>
                  </a:cubicBezTo>
                  <a:cubicBezTo>
                    <a:pt x="1253" y="37"/>
                    <a:pt x="1252" y="40"/>
                    <a:pt x="1249" y="39"/>
                  </a:cubicBezTo>
                  <a:cubicBezTo>
                    <a:pt x="1251" y="34"/>
                    <a:pt x="1246" y="35"/>
                    <a:pt x="1246" y="33"/>
                  </a:cubicBezTo>
                  <a:cubicBezTo>
                    <a:pt x="1238" y="32"/>
                    <a:pt x="1236" y="37"/>
                    <a:pt x="1231" y="37"/>
                  </a:cubicBezTo>
                  <a:cubicBezTo>
                    <a:pt x="1219" y="36"/>
                    <a:pt x="1210" y="36"/>
                    <a:pt x="1199" y="39"/>
                  </a:cubicBezTo>
                  <a:cubicBezTo>
                    <a:pt x="1194" y="38"/>
                    <a:pt x="1191" y="35"/>
                    <a:pt x="1186" y="34"/>
                  </a:cubicBezTo>
                  <a:cubicBezTo>
                    <a:pt x="1187" y="41"/>
                    <a:pt x="1181" y="34"/>
                    <a:pt x="1176" y="36"/>
                  </a:cubicBezTo>
                  <a:cubicBezTo>
                    <a:pt x="1176" y="41"/>
                    <a:pt x="1176" y="45"/>
                    <a:pt x="1172" y="47"/>
                  </a:cubicBezTo>
                  <a:cubicBezTo>
                    <a:pt x="1170" y="46"/>
                    <a:pt x="1170" y="45"/>
                    <a:pt x="1167" y="47"/>
                  </a:cubicBezTo>
                  <a:cubicBezTo>
                    <a:pt x="1167" y="48"/>
                    <a:pt x="1167" y="50"/>
                    <a:pt x="1166" y="50"/>
                  </a:cubicBezTo>
                  <a:cubicBezTo>
                    <a:pt x="1165" y="53"/>
                    <a:pt x="1168" y="53"/>
                    <a:pt x="1169" y="55"/>
                  </a:cubicBezTo>
                  <a:cubicBezTo>
                    <a:pt x="1168" y="56"/>
                    <a:pt x="1160" y="58"/>
                    <a:pt x="1159" y="55"/>
                  </a:cubicBezTo>
                  <a:cubicBezTo>
                    <a:pt x="1160" y="50"/>
                    <a:pt x="1158" y="42"/>
                    <a:pt x="1161" y="39"/>
                  </a:cubicBezTo>
                  <a:cubicBezTo>
                    <a:pt x="1145" y="36"/>
                    <a:pt x="1124" y="39"/>
                    <a:pt x="1109" y="42"/>
                  </a:cubicBezTo>
                  <a:cubicBezTo>
                    <a:pt x="1104" y="44"/>
                    <a:pt x="1100" y="38"/>
                    <a:pt x="1098" y="42"/>
                  </a:cubicBezTo>
                  <a:cubicBezTo>
                    <a:pt x="1100" y="42"/>
                    <a:pt x="1100" y="51"/>
                    <a:pt x="1098" y="50"/>
                  </a:cubicBezTo>
                  <a:cubicBezTo>
                    <a:pt x="1094" y="54"/>
                    <a:pt x="1087" y="46"/>
                    <a:pt x="1091" y="42"/>
                  </a:cubicBezTo>
                  <a:cubicBezTo>
                    <a:pt x="1087" y="43"/>
                    <a:pt x="1083" y="41"/>
                    <a:pt x="1079" y="41"/>
                  </a:cubicBezTo>
                  <a:cubicBezTo>
                    <a:pt x="1074" y="40"/>
                    <a:pt x="1068" y="42"/>
                    <a:pt x="1064" y="39"/>
                  </a:cubicBezTo>
                  <a:cubicBezTo>
                    <a:pt x="1063" y="36"/>
                    <a:pt x="1067" y="36"/>
                    <a:pt x="1068" y="36"/>
                  </a:cubicBezTo>
                  <a:cubicBezTo>
                    <a:pt x="1069" y="34"/>
                    <a:pt x="1067" y="30"/>
                    <a:pt x="1068" y="28"/>
                  </a:cubicBezTo>
                  <a:cubicBezTo>
                    <a:pt x="1071" y="26"/>
                    <a:pt x="1075" y="26"/>
                    <a:pt x="1079" y="25"/>
                  </a:cubicBezTo>
                  <a:cubicBezTo>
                    <a:pt x="1077" y="29"/>
                    <a:pt x="1073" y="30"/>
                    <a:pt x="1073" y="36"/>
                  </a:cubicBezTo>
                  <a:cubicBezTo>
                    <a:pt x="1079" y="36"/>
                    <a:pt x="1084" y="34"/>
                    <a:pt x="1088" y="31"/>
                  </a:cubicBezTo>
                  <a:cubicBezTo>
                    <a:pt x="1085" y="30"/>
                    <a:pt x="1082" y="28"/>
                    <a:pt x="1083" y="23"/>
                  </a:cubicBezTo>
                  <a:cubicBezTo>
                    <a:pt x="1085" y="21"/>
                    <a:pt x="1088" y="21"/>
                    <a:pt x="1093" y="22"/>
                  </a:cubicBezTo>
                  <a:cubicBezTo>
                    <a:pt x="1094" y="31"/>
                    <a:pt x="1094" y="29"/>
                    <a:pt x="1089" y="33"/>
                  </a:cubicBezTo>
                  <a:cubicBezTo>
                    <a:pt x="1092" y="33"/>
                    <a:pt x="1095" y="33"/>
                    <a:pt x="1098" y="33"/>
                  </a:cubicBezTo>
                  <a:cubicBezTo>
                    <a:pt x="1096" y="25"/>
                    <a:pt x="1103" y="26"/>
                    <a:pt x="1101" y="18"/>
                  </a:cubicBezTo>
                  <a:cubicBezTo>
                    <a:pt x="1098" y="16"/>
                    <a:pt x="1090" y="17"/>
                    <a:pt x="1084" y="17"/>
                  </a:cubicBezTo>
                  <a:cubicBezTo>
                    <a:pt x="1084" y="14"/>
                    <a:pt x="1083" y="13"/>
                    <a:pt x="1081" y="12"/>
                  </a:cubicBezTo>
                  <a:cubicBezTo>
                    <a:pt x="1082" y="15"/>
                    <a:pt x="1079" y="15"/>
                    <a:pt x="1078" y="17"/>
                  </a:cubicBezTo>
                  <a:cubicBezTo>
                    <a:pt x="1076" y="18"/>
                    <a:pt x="1076" y="21"/>
                    <a:pt x="1074" y="22"/>
                  </a:cubicBezTo>
                  <a:cubicBezTo>
                    <a:pt x="1070" y="24"/>
                    <a:pt x="1063" y="23"/>
                    <a:pt x="1059" y="26"/>
                  </a:cubicBezTo>
                  <a:cubicBezTo>
                    <a:pt x="1064" y="22"/>
                    <a:pt x="1057" y="25"/>
                    <a:pt x="1058" y="20"/>
                  </a:cubicBezTo>
                  <a:cubicBezTo>
                    <a:pt x="1053" y="20"/>
                    <a:pt x="1050" y="18"/>
                    <a:pt x="1048" y="15"/>
                  </a:cubicBezTo>
                  <a:cubicBezTo>
                    <a:pt x="1047" y="17"/>
                    <a:pt x="1048" y="20"/>
                    <a:pt x="1046" y="20"/>
                  </a:cubicBezTo>
                  <a:cubicBezTo>
                    <a:pt x="1039" y="20"/>
                    <a:pt x="1032" y="20"/>
                    <a:pt x="1028" y="18"/>
                  </a:cubicBezTo>
                  <a:cubicBezTo>
                    <a:pt x="1025" y="21"/>
                    <a:pt x="1025" y="26"/>
                    <a:pt x="1023" y="28"/>
                  </a:cubicBezTo>
                  <a:cubicBezTo>
                    <a:pt x="1017" y="29"/>
                    <a:pt x="1018" y="25"/>
                    <a:pt x="1014" y="25"/>
                  </a:cubicBezTo>
                  <a:cubicBezTo>
                    <a:pt x="1016" y="30"/>
                    <a:pt x="1016" y="28"/>
                    <a:pt x="1014" y="33"/>
                  </a:cubicBezTo>
                  <a:cubicBezTo>
                    <a:pt x="1017" y="34"/>
                    <a:pt x="1021" y="28"/>
                    <a:pt x="1023" y="33"/>
                  </a:cubicBezTo>
                  <a:cubicBezTo>
                    <a:pt x="1021" y="35"/>
                    <a:pt x="1013" y="33"/>
                    <a:pt x="1013" y="37"/>
                  </a:cubicBezTo>
                  <a:cubicBezTo>
                    <a:pt x="1018" y="39"/>
                    <a:pt x="1019" y="36"/>
                    <a:pt x="1023" y="36"/>
                  </a:cubicBezTo>
                  <a:cubicBezTo>
                    <a:pt x="1023" y="37"/>
                    <a:pt x="1024" y="38"/>
                    <a:pt x="1024" y="36"/>
                  </a:cubicBezTo>
                  <a:cubicBezTo>
                    <a:pt x="1026" y="37"/>
                    <a:pt x="1028" y="38"/>
                    <a:pt x="1028" y="41"/>
                  </a:cubicBezTo>
                  <a:cubicBezTo>
                    <a:pt x="1022" y="39"/>
                    <a:pt x="1021" y="45"/>
                    <a:pt x="1018" y="45"/>
                  </a:cubicBezTo>
                  <a:cubicBezTo>
                    <a:pt x="1015" y="46"/>
                    <a:pt x="1013" y="42"/>
                    <a:pt x="1008" y="44"/>
                  </a:cubicBezTo>
                  <a:cubicBezTo>
                    <a:pt x="1007" y="41"/>
                    <a:pt x="1004" y="39"/>
                    <a:pt x="1004" y="34"/>
                  </a:cubicBezTo>
                  <a:cubicBezTo>
                    <a:pt x="1007" y="34"/>
                    <a:pt x="1013" y="36"/>
                    <a:pt x="1011" y="31"/>
                  </a:cubicBezTo>
                  <a:cubicBezTo>
                    <a:pt x="1008" y="28"/>
                    <a:pt x="1005" y="32"/>
                    <a:pt x="1003" y="34"/>
                  </a:cubicBezTo>
                  <a:cubicBezTo>
                    <a:pt x="1002" y="31"/>
                    <a:pt x="993" y="35"/>
                    <a:pt x="993" y="31"/>
                  </a:cubicBezTo>
                  <a:cubicBezTo>
                    <a:pt x="995" y="31"/>
                    <a:pt x="1002" y="29"/>
                    <a:pt x="998" y="28"/>
                  </a:cubicBezTo>
                  <a:cubicBezTo>
                    <a:pt x="993" y="29"/>
                    <a:pt x="993" y="34"/>
                    <a:pt x="986" y="33"/>
                  </a:cubicBezTo>
                  <a:cubicBezTo>
                    <a:pt x="986" y="34"/>
                    <a:pt x="986" y="36"/>
                    <a:pt x="984" y="36"/>
                  </a:cubicBezTo>
                  <a:cubicBezTo>
                    <a:pt x="983" y="42"/>
                    <a:pt x="989" y="40"/>
                    <a:pt x="988" y="45"/>
                  </a:cubicBezTo>
                  <a:cubicBezTo>
                    <a:pt x="988" y="48"/>
                    <a:pt x="984" y="48"/>
                    <a:pt x="985" y="50"/>
                  </a:cubicBezTo>
                  <a:cubicBezTo>
                    <a:pt x="985" y="51"/>
                    <a:pt x="987" y="50"/>
                    <a:pt x="986" y="52"/>
                  </a:cubicBezTo>
                  <a:cubicBezTo>
                    <a:pt x="986" y="52"/>
                    <a:pt x="983" y="51"/>
                    <a:pt x="983" y="52"/>
                  </a:cubicBezTo>
                  <a:cubicBezTo>
                    <a:pt x="982" y="54"/>
                    <a:pt x="984" y="58"/>
                    <a:pt x="981" y="58"/>
                  </a:cubicBezTo>
                  <a:cubicBezTo>
                    <a:pt x="976" y="58"/>
                    <a:pt x="975" y="54"/>
                    <a:pt x="975" y="49"/>
                  </a:cubicBezTo>
                  <a:cubicBezTo>
                    <a:pt x="970" y="49"/>
                    <a:pt x="966" y="49"/>
                    <a:pt x="961" y="49"/>
                  </a:cubicBezTo>
                  <a:cubicBezTo>
                    <a:pt x="961" y="43"/>
                    <a:pt x="955" y="43"/>
                    <a:pt x="955" y="37"/>
                  </a:cubicBezTo>
                  <a:cubicBezTo>
                    <a:pt x="956" y="33"/>
                    <a:pt x="952" y="33"/>
                    <a:pt x="953" y="30"/>
                  </a:cubicBezTo>
                  <a:cubicBezTo>
                    <a:pt x="954" y="30"/>
                    <a:pt x="955" y="27"/>
                    <a:pt x="953" y="26"/>
                  </a:cubicBezTo>
                  <a:cubicBezTo>
                    <a:pt x="953" y="36"/>
                    <a:pt x="944" y="25"/>
                    <a:pt x="941" y="30"/>
                  </a:cubicBezTo>
                  <a:cubicBezTo>
                    <a:pt x="942" y="33"/>
                    <a:pt x="939" y="33"/>
                    <a:pt x="940" y="36"/>
                  </a:cubicBezTo>
                  <a:cubicBezTo>
                    <a:pt x="942" y="36"/>
                    <a:pt x="944" y="36"/>
                    <a:pt x="945" y="37"/>
                  </a:cubicBezTo>
                  <a:cubicBezTo>
                    <a:pt x="942" y="37"/>
                    <a:pt x="939" y="37"/>
                    <a:pt x="936" y="37"/>
                  </a:cubicBezTo>
                  <a:cubicBezTo>
                    <a:pt x="937" y="31"/>
                    <a:pt x="927" y="36"/>
                    <a:pt x="925" y="36"/>
                  </a:cubicBezTo>
                  <a:cubicBezTo>
                    <a:pt x="923" y="36"/>
                    <a:pt x="921" y="36"/>
                    <a:pt x="920" y="36"/>
                  </a:cubicBezTo>
                  <a:cubicBezTo>
                    <a:pt x="918" y="36"/>
                    <a:pt x="915" y="37"/>
                    <a:pt x="918" y="37"/>
                  </a:cubicBezTo>
                  <a:cubicBezTo>
                    <a:pt x="922" y="38"/>
                    <a:pt x="928" y="37"/>
                    <a:pt x="928" y="41"/>
                  </a:cubicBezTo>
                  <a:cubicBezTo>
                    <a:pt x="926" y="39"/>
                    <a:pt x="920" y="40"/>
                    <a:pt x="918" y="42"/>
                  </a:cubicBezTo>
                  <a:cubicBezTo>
                    <a:pt x="920" y="43"/>
                    <a:pt x="920" y="45"/>
                    <a:pt x="920" y="47"/>
                  </a:cubicBezTo>
                  <a:cubicBezTo>
                    <a:pt x="917" y="51"/>
                    <a:pt x="913" y="45"/>
                    <a:pt x="913" y="49"/>
                  </a:cubicBezTo>
                  <a:cubicBezTo>
                    <a:pt x="917" y="49"/>
                    <a:pt x="915" y="57"/>
                    <a:pt x="911" y="57"/>
                  </a:cubicBezTo>
                  <a:cubicBezTo>
                    <a:pt x="903" y="57"/>
                    <a:pt x="901" y="54"/>
                    <a:pt x="893" y="57"/>
                  </a:cubicBezTo>
                  <a:cubicBezTo>
                    <a:pt x="890" y="54"/>
                    <a:pt x="892" y="49"/>
                    <a:pt x="890" y="45"/>
                  </a:cubicBezTo>
                  <a:cubicBezTo>
                    <a:pt x="889" y="44"/>
                    <a:pt x="886" y="44"/>
                    <a:pt x="886" y="41"/>
                  </a:cubicBezTo>
                  <a:cubicBezTo>
                    <a:pt x="886" y="38"/>
                    <a:pt x="891" y="38"/>
                    <a:pt x="888" y="36"/>
                  </a:cubicBezTo>
                  <a:cubicBezTo>
                    <a:pt x="887" y="38"/>
                    <a:pt x="886" y="39"/>
                    <a:pt x="883" y="39"/>
                  </a:cubicBezTo>
                  <a:cubicBezTo>
                    <a:pt x="881" y="42"/>
                    <a:pt x="888" y="44"/>
                    <a:pt x="883" y="45"/>
                  </a:cubicBezTo>
                  <a:cubicBezTo>
                    <a:pt x="881" y="46"/>
                    <a:pt x="881" y="44"/>
                    <a:pt x="880" y="44"/>
                  </a:cubicBezTo>
                  <a:cubicBezTo>
                    <a:pt x="878" y="43"/>
                    <a:pt x="879" y="43"/>
                    <a:pt x="876" y="42"/>
                  </a:cubicBezTo>
                  <a:cubicBezTo>
                    <a:pt x="873" y="42"/>
                    <a:pt x="869" y="43"/>
                    <a:pt x="865" y="42"/>
                  </a:cubicBezTo>
                  <a:cubicBezTo>
                    <a:pt x="863" y="45"/>
                    <a:pt x="860" y="46"/>
                    <a:pt x="862" y="52"/>
                  </a:cubicBezTo>
                  <a:cubicBezTo>
                    <a:pt x="857" y="56"/>
                    <a:pt x="853" y="54"/>
                    <a:pt x="845" y="53"/>
                  </a:cubicBezTo>
                  <a:cubicBezTo>
                    <a:pt x="845" y="55"/>
                    <a:pt x="844" y="55"/>
                    <a:pt x="842" y="55"/>
                  </a:cubicBezTo>
                  <a:cubicBezTo>
                    <a:pt x="840" y="57"/>
                    <a:pt x="840" y="61"/>
                    <a:pt x="837" y="63"/>
                  </a:cubicBezTo>
                  <a:cubicBezTo>
                    <a:pt x="833" y="64"/>
                    <a:pt x="829" y="66"/>
                    <a:pt x="824" y="66"/>
                  </a:cubicBezTo>
                  <a:cubicBezTo>
                    <a:pt x="823" y="64"/>
                    <a:pt x="821" y="65"/>
                    <a:pt x="820" y="63"/>
                  </a:cubicBezTo>
                  <a:cubicBezTo>
                    <a:pt x="821" y="59"/>
                    <a:pt x="823" y="57"/>
                    <a:pt x="822" y="52"/>
                  </a:cubicBezTo>
                  <a:cubicBezTo>
                    <a:pt x="817" y="51"/>
                    <a:pt x="817" y="54"/>
                    <a:pt x="812" y="53"/>
                  </a:cubicBezTo>
                  <a:cubicBezTo>
                    <a:pt x="811" y="51"/>
                    <a:pt x="809" y="51"/>
                    <a:pt x="808" y="49"/>
                  </a:cubicBezTo>
                  <a:cubicBezTo>
                    <a:pt x="808" y="47"/>
                    <a:pt x="809" y="44"/>
                    <a:pt x="807" y="44"/>
                  </a:cubicBezTo>
                  <a:cubicBezTo>
                    <a:pt x="801" y="48"/>
                    <a:pt x="813" y="55"/>
                    <a:pt x="805" y="57"/>
                  </a:cubicBezTo>
                  <a:cubicBezTo>
                    <a:pt x="805" y="54"/>
                    <a:pt x="803" y="53"/>
                    <a:pt x="800" y="53"/>
                  </a:cubicBezTo>
                  <a:cubicBezTo>
                    <a:pt x="797" y="56"/>
                    <a:pt x="795" y="59"/>
                    <a:pt x="790" y="60"/>
                  </a:cubicBezTo>
                  <a:cubicBezTo>
                    <a:pt x="790" y="58"/>
                    <a:pt x="790" y="56"/>
                    <a:pt x="787" y="57"/>
                  </a:cubicBezTo>
                  <a:cubicBezTo>
                    <a:pt x="782" y="58"/>
                    <a:pt x="775" y="58"/>
                    <a:pt x="770" y="60"/>
                  </a:cubicBezTo>
                  <a:cubicBezTo>
                    <a:pt x="768" y="57"/>
                    <a:pt x="769" y="51"/>
                    <a:pt x="763" y="52"/>
                  </a:cubicBezTo>
                  <a:cubicBezTo>
                    <a:pt x="758" y="53"/>
                    <a:pt x="760" y="62"/>
                    <a:pt x="750" y="60"/>
                  </a:cubicBezTo>
                  <a:cubicBezTo>
                    <a:pt x="749" y="55"/>
                    <a:pt x="753" y="56"/>
                    <a:pt x="752" y="52"/>
                  </a:cubicBezTo>
                  <a:cubicBezTo>
                    <a:pt x="748" y="52"/>
                    <a:pt x="745" y="51"/>
                    <a:pt x="744" y="50"/>
                  </a:cubicBezTo>
                  <a:cubicBezTo>
                    <a:pt x="746" y="61"/>
                    <a:pt x="732" y="57"/>
                    <a:pt x="724" y="58"/>
                  </a:cubicBezTo>
                  <a:cubicBezTo>
                    <a:pt x="724" y="62"/>
                    <a:pt x="724" y="66"/>
                    <a:pt x="721" y="66"/>
                  </a:cubicBezTo>
                  <a:cubicBezTo>
                    <a:pt x="720" y="65"/>
                    <a:pt x="720" y="61"/>
                    <a:pt x="719" y="61"/>
                  </a:cubicBezTo>
                  <a:cubicBezTo>
                    <a:pt x="718" y="61"/>
                    <a:pt x="719" y="66"/>
                    <a:pt x="719" y="66"/>
                  </a:cubicBezTo>
                  <a:cubicBezTo>
                    <a:pt x="718" y="67"/>
                    <a:pt x="714" y="66"/>
                    <a:pt x="712" y="66"/>
                  </a:cubicBezTo>
                  <a:cubicBezTo>
                    <a:pt x="711" y="67"/>
                    <a:pt x="710" y="72"/>
                    <a:pt x="706" y="69"/>
                  </a:cubicBezTo>
                  <a:cubicBezTo>
                    <a:pt x="702" y="69"/>
                    <a:pt x="704" y="63"/>
                    <a:pt x="699" y="64"/>
                  </a:cubicBezTo>
                  <a:cubicBezTo>
                    <a:pt x="697" y="65"/>
                    <a:pt x="697" y="66"/>
                    <a:pt x="694" y="66"/>
                  </a:cubicBezTo>
                  <a:cubicBezTo>
                    <a:pt x="693" y="69"/>
                    <a:pt x="690" y="73"/>
                    <a:pt x="689" y="76"/>
                  </a:cubicBezTo>
                  <a:cubicBezTo>
                    <a:pt x="688" y="80"/>
                    <a:pt x="685" y="79"/>
                    <a:pt x="681" y="79"/>
                  </a:cubicBezTo>
                  <a:cubicBezTo>
                    <a:pt x="680" y="74"/>
                    <a:pt x="679" y="69"/>
                    <a:pt x="676" y="66"/>
                  </a:cubicBezTo>
                  <a:cubicBezTo>
                    <a:pt x="679" y="66"/>
                    <a:pt x="680" y="65"/>
                    <a:pt x="681" y="63"/>
                  </a:cubicBezTo>
                  <a:cubicBezTo>
                    <a:pt x="676" y="61"/>
                    <a:pt x="675" y="66"/>
                    <a:pt x="672" y="68"/>
                  </a:cubicBezTo>
                  <a:cubicBezTo>
                    <a:pt x="671" y="69"/>
                    <a:pt x="669" y="68"/>
                    <a:pt x="667" y="69"/>
                  </a:cubicBezTo>
                  <a:cubicBezTo>
                    <a:pt x="666" y="70"/>
                    <a:pt x="666" y="75"/>
                    <a:pt x="663" y="74"/>
                  </a:cubicBezTo>
                  <a:cubicBezTo>
                    <a:pt x="660" y="75"/>
                    <a:pt x="662" y="71"/>
                    <a:pt x="661" y="71"/>
                  </a:cubicBezTo>
                  <a:cubicBezTo>
                    <a:pt x="660" y="70"/>
                    <a:pt x="656" y="72"/>
                    <a:pt x="656" y="69"/>
                  </a:cubicBezTo>
                  <a:cubicBezTo>
                    <a:pt x="649" y="70"/>
                    <a:pt x="648" y="77"/>
                    <a:pt x="641" y="77"/>
                  </a:cubicBezTo>
                  <a:cubicBezTo>
                    <a:pt x="635" y="78"/>
                    <a:pt x="632" y="75"/>
                    <a:pt x="629" y="72"/>
                  </a:cubicBezTo>
                  <a:cubicBezTo>
                    <a:pt x="629" y="75"/>
                    <a:pt x="627" y="75"/>
                    <a:pt x="626" y="77"/>
                  </a:cubicBezTo>
                  <a:cubicBezTo>
                    <a:pt x="629" y="77"/>
                    <a:pt x="631" y="79"/>
                    <a:pt x="628" y="80"/>
                  </a:cubicBezTo>
                  <a:cubicBezTo>
                    <a:pt x="624" y="80"/>
                    <a:pt x="623" y="77"/>
                    <a:pt x="621" y="76"/>
                  </a:cubicBezTo>
                  <a:cubicBezTo>
                    <a:pt x="618" y="79"/>
                    <a:pt x="614" y="80"/>
                    <a:pt x="608" y="80"/>
                  </a:cubicBezTo>
                  <a:cubicBezTo>
                    <a:pt x="603" y="81"/>
                    <a:pt x="605" y="76"/>
                    <a:pt x="600" y="77"/>
                  </a:cubicBezTo>
                  <a:cubicBezTo>
                    <a:pt x="598" y="79"/>
                    <a:pt x="592" y="79"/>
                    <a:pt x="591" y="80"/>
                  </a:cubicBezTo>
                  <a:cubicBezTo>
                    <a:pt x="588" y="83"/>
                    <a:pt x="584" y="81"/>
                    <a:pt x="580" y="82"/>
                  </a:cubicBezTo>
                  <a:cubicBezTo>
                    <a:pt x="576" y="83"/>
                    <a:pt x="576" y="85"/>
                    <a:pt x="573" y="85"/>
                  </a:cubicBezTo>
                  <a:cubicBezTo>
                    <a:pt x="571" y="85"/>
                    <a:pt x="570" y="82"/>
                    <a:pt x="567" y="83"/>
                  </a:cubicBezTo>
                  <a:cubicBezTo>
                    <a:pt x="563" y="84"/>
                    <a:pt x="566" y="89"/>
                    <a:pt x="562" y="88"/>
                  </a:cubicBezTo>
                  <a:cubicBezTo>
                    <a:pt x="561" y="86"/>
                    <a:pt x="559" y="84"/>
                    <a:pt x="557" y="83"/>
                  </a:cubicBezTo>
                  <a:cubicBezTo>
                    <a:pt x="555" y="85"/>
                    <a:pt x="553" y="86"/>
                    <a:pt x="550" y="87"/>
                  </a:cubicBezTo>
                  <a:cubicBezTo>
                    <a:pt x="548" y="87"/>
                    <a:pt x="544" y="88"/>
                    <a:pt x="542" y="88"/>
                  </a:cubicBezTo>
                  <a:cubicBezTo>
                    <a:pt x="533" y="90"/>
                    <a:pt x="521" y="88"/>
                    <a:pt x="512" y="90"/>
                  </a:cubicBezTo>
                  <a:cubicBezTo>
                    <a:pt x="509" y="90"/>
                    <a:pt x="508" y="93"/>
                    <a:pt x="505" y="93"/>
                  </a:cubicBezTo>
                  <a:cubicBezTo>
                    <a:pt x="500" y="93"/>
                    <a:pt x="494" y="93"/>
                    <a:pt x="489" y="93"/>
                  </a:cubicBezTo>
                  <a:cubicBezTo>
                    <a:pt x="486" y="93"/>
                    <a:pt x="487" y="91"/>
                    <a:pt x="486" y="93"/>
                  </a:cubicBezTo>
                  <a:cubicBezTo>
                    <a:pt x="485" y="94"/>
                    <a:pt x="483" y="91"/>
                    <a:pt x="484" y="91"/>
                  </a:cubicBezTo>
                  <a:cubicBezTo>
                    <a:pt x="481" y="91"/>
                    <a:pt x="480" y="93"/>
                    <a:pt x="477" y="93"/>
                  </a:cubicBezTo>
                  <a:cubicBezTo>
                    <a:pt x="479" y="93"/>
                    <a:pt x="471" y="91"/>
                    <a:pt x="472" y="95"/>
                  </a:cubicBezTo>
                  <a:cubicBezTo>
                    <a:pt x="477" y="96"/>
                    <a:pt x="485" y="93"/>
                    <a:pt x="487" y="96"/>
                  </a:cubicBezTo>
                  <a:cubicBezTo>
                    <a:pt x="482" y="96"/>
                    <a:pt x="479" y="98"/>
                    <a:pt x="479" y="102"/>
                  </a:cubicBezTo>
                  <a:cubicBezTo>
                    <a:pt x="480" y="107"/>
                    <a:pt x="484" y="109"/>
                    <a:pt x="486" y="112"/>
                  </a:cubicBezTo>
                  <a:cubicBezTo>
                    <a:pt x="486" y="115"/>
                    <a:pt x="488" y="115"/>
                    <a:pt x="490" y="117"/>
                  </a:cubicBezTo>
                  <a:cubicBezTo>
                    <a:pt x="483" y="119"/>
                    <a:pt x="480" y="121"/>
                    <a:pt x="471" y="118"/>
                  </a:cubicBezTo>
                  <a:cubicBezTo>
                    <a:pt x="471" y="122"/>
                    <a:pt x="472" y="124"/>
                    <a:pt x="473" y="126"/>
                  </a:cubicBezTo>
                  <a:cubicBezTo>
                    <a:pt x="467" y="127"/>
                    <a:pt x="473" y="131"/>
                    <a:pt x="470" y="136"/>
                  </a:cubicBezTo>
                  <a:cubicBezTo>
                    <a:pt x="474" y="136"/>
                    <a:pt x="475" y="133"/>
                    <a:pt x="480" y="134"/>
                  </a:cubicBezTo>
                  <a:cubicBezTo>
                    <a:pt x="481" y="127"/>
                    <a:pt x="475" y="135"/>
                    <a:pt x="475" y="131"/>
                  </a:cubicBezTo>
                  <a:cubicBezTo>
                    <a:pt x="476" y="130"/>
                    <a:pt x="476" y="128"/>
                    <a:pt x="477" y="126"/>
                  </a:cubicBezTo>
                  <a:cubicBezTo>
                    <a:pt x="477" y="126"/>
                    <a:pt x="480" y="127"/>
                    <a:pt x="480" y="126"/>
                  </a:cubicBezTo>
                  <a:cubicBezTo>
                    <a:pt x="481" y="125"/>
                    <a:pt x="478" y="124"/>
                    <a:pt x="478" y="123"/>
                  </a:cubicBezTo>
                  <a:cubicBezTo>
                    <a:pt x="479" y="122"/>
                    <a:pt x="483" y="123"/>
                    <a:pt x="483" y="122"/>
                  </a:cubicBezTo>
                  <a:cubicBezTo>
                    <a:pt x="479" y="126"/>
                    <a:pt x="486" y="124"/>
                    <a:pt x="487" y="128"/>
                  </a:cubicBezTo>
                  <a:cubicBezTo>
                    <a:pt x="485" y="129"/>
                    <a:pt x="485" y="132"/>
                    <a:pt x="484" y="134"/>
                  </a:cubicBezTo>
                  <a:cubicBezTo>
                    <a:pt x="483" y="136"/>
                    <a:pt x="476" y="139"/>
                    <a:pt x="482" y="141"/>
                  </a:cubicBezTo>
                  <a:cubicBezTo>
                    <a:pt x="482" y="138"/>
                    <a:pt x="485" y="137"/>
                    <a:pt x="489" y="137"/>
                  </a:cubicBezTo>
                  <a:cubicBezTo>
                    <a:pt x="489" y="139"/>
                    <a:pt x="487" y="139"/>
                    <a:pt x="487" y="141"/>
                  </a:cubicBezTo>
                  <a:cubicBezTo>
                    <a:pt x="494" y="140"/>
                    <a:pt x="494" y="144"/>
                    <a:pt x="496" y="148"/>
                  </a:cubicBezTo>
                  <a:cubicBezTo>
                    <a:pt x="492" y="149"/>
                    <a:pt x="491" y="152"/>
                    <a:pt x="489" y="152"/>
                  </a:cubicBezTo>
                  <a:cubicBezTo>
                    <a:pt x="488" y="151"/>
                    <a:pt x="489" y="147"/>
                    <a:pt x="486" y="148"/>
                  </a:cubicBezTo>
                  <a:cubicBezTo>
                    <a:pt x="485" y="153"/>
                    <a:pt x="483" y="156"/>
                    <a:pt x="478" y="156"/>
                  </a:cubicBezTo>
                  <a:cubicBezTo>
                    <a:pt x="471" y="156"/>
                    <a:pt x="469" y="150"/>
                    <a:pt x="459" y="152"/>
                  </a:cubicBezTo>
                  <a:cubicBezTo>
                    <a:pt x="460" y="147"/>
                    <a:pt x="455" y="146"/>
                    <a:pt x="454" y="150"/>
                  </a:cubicBezTo>
                  <a:cubicBezTo>
                    <a:pt x="456" y="150"/>
                    <a:pt x="458" y="150"/>
                    <a:pt x="458" y="152"/>
                  </a:cubicBezTo>
                  <a:cubicBezTo>
                    <a:pt x="455" y="154"/>
                    <a:pt x="447" y="154"/>
                    <a:pt x="444" y="152"/>
                  </a:cubicBezTo>
                  <a:cubicBezTo>
                    <a:pt x="445" y="158"/>
                    <a:pt x="443" y="161"/>
                    <a:pt x="440" y="164"/>
                  </a:cubicBezTo>
                  <a:cubicBezTo>
                    <a:pt x="431" y="167"/>
                    <a:pt x="424" y="156"/>
                    <a:pt x="420" y="164"/>
                  </a:cubicBezTo>
                  <a:cubicBezTo>
                    <a:pt x="421" y="165"/>
                    <a:pt x="423" y="164"/>
                    <a:pt x="423" y="166"/>
                  </a:cubicBezTo>
                  <a:cubicBezTo>
                    <a:pt x="416" y="167"/>
                    <a:pt x="418" y="175"/>
                    <a:pt x="419" y="180"/>
                  </a:cubicBezTo>
                  <a:cubicBezTo>
                    <a:pt x="416" y="183"/>
                    <a:pt x="416" y="187"/>
                    <a:pt x="411" y="188"/>
                  </a:cubicBezTo>
                  <a:cubicBezTo>
                    <a:pt x="409" y="189"/>
                    <a:pt x="406" y="188"/>
                    <a:pt x="404" y="188"/>
                  </a:cubicBezTo>
                  <a:cubicBezTo>
                    <a:pt x="403" y="188"/>
                    <a:pt x="402" y="187"/>
                    <a:pt x="403" y="187"/>
                  </a:cubicBezTo>
                  <a:cubicBezTo>
                    <a:pt x="400" y="186"/>
                    <a:pt x="397" y="188"/>
                    <a:pt x="396" y="187"/>
                  </a:cubicBezTo>
                  <a:cubicBezTo>
                    <a:pt x="392" y="179"/>
                    <a:pt x="401" y="178"/>
                    <a:pt x="402" y="171"/>
                  </a:cubicBezTo>
                  <a:cubicBezTo>
                    <a:pt x="399" y="167"/>
                    <a:pt x="392" y="166"/>
                    <a:pt x="392" y="160"/>
                  </a:cubicBezTo>
                  <a:cubicBezTo>
                    <a:pt x="390" y="159"/>
                    <a:pt x="389" y="160"/>
                    <a:pt x="388" y="161"/>
                  </a:cubicBezTo>
                  <a:cubicBezTo>
                    <a:pt x="385" y="164"/>
                    <a:pt x="384" y="168"/>
                    <a:pt x="379" y="169"/>
                  </a:cubicBezTo>
                  <a:cubicBezTo>
                    <a:pt x="377" y="166"/>
                    <a:pt x="374" y="165"/>
                    <a:pt x="374" y="163"/>
                  </a:cubicBezTo>
                  <a:cubicBezTo>
                    <a:pt x="373" y="162"/>
                    <a:pt x="374" y="160"/>
                    <a:pt x="372" y="160"/>
                  </a:cubicBezTo>
                  <a:cubicBezTo>
                    <a:pt x="368" y="163"/>
                    <a:pt x="373" y="165"/>
                    <a:pt x="372" y="171"/>
                  </a:cubicBezTo>
                  <a:cubicBezTo>
                    <a:pt x="371" y="171"/>
                    <a:pt x="370" y="172"/>
                    <a:pt x="371" y="174"/>
                  </a:cubicBezTo>
                  <a:cubicBezTo>
                    <a:pt x="367" y="174"/>
                    <a:pt x="366" y="177"/>
                    <a:pt x="364" y="179"/>
                  </a:cubicBezTo>
                  <a:cubicBezTo>
                    <a:pt x="364" y="176"/>
                    <a:pt x="362" y="180"/>
                    <a:pt x="361" y="177"/>
                  </a:cubicBezTo>
                  <a:cubicBezTo>
                    <a:pt x="361" y="175"/>
                    <a:pt x="368" y="174"/>
                    <a:pt x="362" y="172"/>
                  </a:cubicBezTo>
                  <a:cubicBezTo>
                    <a:pt x="362" y="175"/>
                    <a:pt x="358" y="174"/>
                    <a:pt x="356" y="174"/>
                  </a:cubicBezTo>
                  <a:cubicBezTo>
                    <a:pt x="356" y="172"/>
                    <a:pt x="357" y="170"/>
                    <a:pt x="357" y="169"/>
                  </a:cubicBezTo>
                  <a:cubicBezTo>
                    <a:pt x="352" y="169"/>
                    <a:pt x="350" y="165"/>
                    <a:pt x="344" y="164"/>
                  </a:cubicBezTo>
                  <a:cubicBezTo>
                    <a:pt x="344" y="168"/>
                    <a:pt x="341" y="170"/>
                    <a:pt x="339" y="172"/>
                  </a:cubicBezTo>
                  <a:cubicBezTo>
                    <a:pt x="331" y="175"/>
                    <a:pt x="334" y="166"/>
                    <a:pt x="326" y="168"/>
                  </a:cubicBezTo>
                  <a:cubicBezTo>
                    <a:pt x="323" y="168"/>
                    <a:pt x="325" y="173"/>
                    <a:pt x="321" y="172"/>
                  </a:cubicBezTo>
                  <a:cubicBezTo>
                    <a:pt x="316" y="171"/>
                    <a:pt x="318" y="171"/>
                    <a:pt x="313" y="172"/>
                  </a:cubicBezTo>
                  <a:cubicBezTo>
                    <a:pt x="311" y="170"/>
                    <a:pt x="311" y="166"/>
                    <a:pt x="308" y="166"/>
                  </a:cubicBezTo>
                  <a:cubicBezTo>
                    <a:pt x="308" y="168"/>
                    <a:pt x="306" y="168"/>
                    <a:pt x="304" y="169"/>
                  </a:cubicBezTo>
                  <a:cubicBezTo>
                    <a:pt x="303" y="170"/>
                    <a:pt x="302" y="171"/>
                    <a:pt x="301" y="172"/>
                  </a:cubicBezTo>
                  <a:cubicBezTo>
                    <a:pt x="300" y="172"/>
                    <a:pt x="299" y="174"/>
                    <a:pt x="298" y="174"/>
                  </a:cubicBezTo>
                  <a:cubicBezTo>
                    <a:pt x="291" y="174"/>
                    <a:pt x="284" y="174"/>
                    <a:pt x="277" y="174"/>
                  </a:cubicBezTo>
                  <a:cubicBezTo>
                    <a:pt x="276" y="176"/>
                    <a:pt x="275" y="177"/>
                    <a:pt x="272" y="177"/>
                  </a:cubicBezTo>
                  <a:cubicBezTo>
                    <a:pt x="270" y="179"/>
                    <a:pt x="271" y="184"/>
                    <a:pt x="265" y="183"/>
                  </a:cubicBezTo>
                  <a:cubicBezTo>
                    <a:pt x="259" y="175"/>
                    <a:pt x="247" y="181"/>
                    <a:pt x="241" y="187"/>
                  </a:cubicBezTo>
                  <a:cubicBezTo>
                    <a:pt x="241" y="184"/>
                    <a:pt x="241" y="182"/>
                    <a:pt x="240" y="180"/>
                  </a:cubicBezTo>
                  <a:cubicBezTo>
                    <a:pt x="231" y="183"/>
                    <a:pt x="218" y="185"/>
                    <a:pt x="204" y="187"/>
                  </a:cubicBezTo>
                  <a:cubicBezTo>
                    <a:pt x="200" y="187"/>
                    <a:pt x="196" y="186"/>
                    <a:pt x="191" y="187"/>
                  </a:cubicBezTo>
                  <a:cubicBezTo>
                    <a:pt x="190" y="187"/>
                    <a:pt x="189" y="188"/>
                    <a:pt x="188" y="188"/>
                  </a:cubicBezTo>
                  <a:cubicBezTo>
                    <a:pt x="185" y="189"/>
                    <a:pt x="183" y="188"/>
                    <a:pt x="181" y="190"/>
                  </a:cubicBezTo>
                  <a:cubicBezTo>
                    <a:pt x="180" y="192"/>
                    <a:pt x="168" y="189"/>
                    <a:pt x="165" y="190"/>
                  </a:cubicBezTo>
                  <a:cubicBezTo>
                    <a:pt x="163" y="190"/>
                    <a:pt x="163" y="191"/>
                    <a:pt x="162" y="191"/>
                  </a:cubicBezTo>
                  <a:cubicBezTo>
                    <a:pt x="157" y="192"/>
                    <a:pt x="155" y="193"/>
                    <a:pt x="154" y="193"/>
                  </a:cubicBezTo>
                  <a:cubicBezTo>
                    <a:pt x="148" y="194"/>
                    <a:pt x="148" y="192"/>
                    <a:pt x="150" y="196"/>
                  </a:cubicBezTo>
                  <a:cubicBezTo>
                    <a:pt x="151" y="199"/>
                    <a:pt x="152" y="195"/>
                    <a:pt x="154" y="194"/>
                  </a:cubicBezTo>
                  <a:cubicBezTo>
                    <a:pt x="156" y="193"/>
                    <a:pt x="158" y="194"/>
                    <a:pt x="159" y="194"/>
                  </a:cubicBezTo>
                  <a:cubicBezTo>
                    <a:pt x="161" y="197"/>
                    <a:pt x="170" y="188"/>
                    <a:pt x="170" y="194"/>
                  </a:cubicBezTo>
                  <a:cubicBezTo>
                    <a:pt x="159" y="193"/>
                    <a:pt x="163" y="205"/>
                    <a:pt x="156" y="207"/>
                  </a:cubicBezTo>
                  <a:cubicBezTo>
                    <a:pt x="151" y="207"/>
                    <a:pt x="152" y="210"/>
                    <a:pt x="148" y="210"/>
                  </a:cubicBezTo>
                  <a:cubicBezTo>
                    <a:pt x="144" y="211"/>
                    <a:pt x="137" y="205"/>
                    <a:pt x="136" y="212"/>
                  </a:cubicBezTo>
                  <a:cubicBezTo>
                    <a:pt x="139" y="213"/>
                    <a:pt x="142" y="207"/>
                    <a:pt x="143" y="212"/>
                  </a:cubicBezTo>
                  <a:cubicBezTo>
                    <a:pt x="142" y="214"/>
                    <a:pt x="141" y="216"/>
                    <a:pt x="140" y="217"/>
                  </a:cubicBezTo>
                  <a:cubicBezTo>
                    <a:pt x="138" y="212"/>
                    <a:pt x="119" y="212"/>
                    <a:pt x="118" y="217"/>
                  </a:cubicBezTo>
                  <a:cubicBezTo>
                    <a:pt x="124" y="216"/>
                    <a:pt x="130" y="213"/>
                    <a:pt x="133" y="218"/>
                  </a:cubicBezTo>
                  <a:cubicBezTo>
                    <a:pt x="129" y="217"/>
                    <a:pt x="122" y="221"/>
                    <a:pt x="127" y="223"/>
                  </a:cubicBezTo>
                  <a:cubicBezTo>
                    <a:pt x="128" y="218"/>
                    <a:pt x="131" y="222"/>
                    <a:pt x="132" y="221"/>
                  </a:cubicBezTo>
                  <a:cubicBezTo>
                    <a:pt x="133" y="221"/>
                    <a:pt x="137" y="213"/>
                    <a:pt x="140" y="218"/>
                  </a:cubicBezTo>
                  <a:cubicBezTo>
                    <a:pt x="140" y="225"/>
                    <a:pt x="135" y="219"/>
                    <a:pt x="135" y="223"/>
                  </a:cubicBezTo>
                  <a:cubicBezTo>
                    <a:pt x="135" y="226"/>
                    <a:pt x="129" y="227"/>
                    <a:pt x="134" y="228"/>
                  </a:cubicBezTo>
                  <a:cubicBezTo>
                    <a:pt x="134" y="226"/>
                    <a:pt x="136" y="225"/>
                    <a:pt x="139" y="225"/>
                  </a:cubicBezTo>
                  <a:cubicBezTo>
                    <a:pt x="139" y="226"/>
                    <a:pt x="136" y="227"/>
                    <a:pt x="139" y="228"/>
                  </a:cubicBezTo>
                  <a:cubicBezTo>
                    <a:pt x="141" y="228"/>
                    <a:pt x="141" y="230"/>
                    <a:pt x="142" y="231"/>
                  </a:cubicBezTo>
                  <a:cubicBezTo>
                    <a:pt x="137" y="231"/>
                    <a:pt x="143" y="234"/>
                    <a:pt x="142" y="237"/>
                  </a:cubicBezTo>
                  <a:cubicBezTo>
                    <a:pt x="142" y="240"/>
                    <a:pt x="140" y="240"/>
                    <a:pt x="143" y="242"/>
                  </a:cubicBezTo>
                  <a:cubicBezTo>
                    <a:pt x="143" y="242"/>
                    <a:pt x="142" y="245"/>
                    <a:pt x="143" y="245"/>
                  </a:cubicBezTo>
                  <a:cubicBezTo>
                    <a:pt x="144" y="246"/>
                    <a:pt x="146" y="245"/>
                    <a:pt x="146" y="247"/>
                  </a:cubicBezTo>
                  <a:cubicBezTo>
                    <a:pt x="144" y="247"/>
                    <a:pt x="142" y="247"/>
                    <a:pt x="141" y="248"/>
                  </a:cubicBezTo>
                  <a:cubicBezTo>
                    <a:pt x="148" y="252"/>
                    <a:pt x="152" y="248"/>
                    <a:pt x="160" y="248"/>
                  </a:cubicBezTo>
                  <a:cubicBezTo>
                    <a:pt x="160" y="243"/>
                    <a:pt x="153" y="246"/>
                    <a:pt x="153" y="242"/>
                  </a:cubicBezTo>
                  <a:cubicBezTo>
                    <a:pt x="155" y="242"/>
                    <a:pt x="156" y="240"/>
                    <a:pt x="159" y="240"/>
                  </a:cubicBezTo>
                  <a:cubicBezTo>
                    <a:pt x="157" y="246"/>
                    <a:pt x="165" y="241"/>
                    <a:pt x="164" y="245"/>
                  </a:cubicBezTo>
                  <a:cubicBezTo>
                    <a:pt x="156" y="246"/>
                    <a:pt x="165" y="249"/>
                    <a:pt x="166" y="250"/>
                  </a:cubicBezTo>
                  <a:cubicBezTo>
                    <a:pt x="165" y="250"/>
                    <a:pt x="164" y="251"/>
                    <a:pt x="165" y="253"/>
                  </a:cubicBezTo>
                  <a:cubicBezTo>
                    <a:pt x="160" y="249"/>
                    <a:pt x="153" y="257"/>
                    <a:pt x="148" y="253"/>
                  </a:cubicBezTo>
                  <a:cubicBezTo>
                    <a:pt x="149" y="260"/>
                    <a:pt x="154" y="253"/>
                    <a:pt x="158" y="255"/>
                  </a:cubicBezTo>
                  <a:cubicBezTo>
                    <a:pt x="160" y="260"/>
                    <a:pt x="160" y="258"/>
                    <a:pt x="157" y="261"/>
                  </a:cubicBezTo>
                  <a:cubicBezTo>
                    <a:pt x="159" y="261"/>
                    <a:pt x="161" y="262"/>
                    <a:pt x="160" y="264"/>
                  </a:cubicBezTo>
                  <a:cubicBezTo>
                    <a:pt x="162" y="264"/>
                    <a:pt x="162" y="267"/>
                    <a:pt x="160" y="267"/>
                  </a:cubicBezTo>
                  <a:cubicBezTo>
                    <a:pt x="160" y="267"/>
                    <a:pt x="160" y="264"/>
                    <a:pt x="159" y="264"/>
                  </a:cubicBezTo>
                  <a:cubicBezTo>
                    <a:pt x="159" y="264"/>
                    <a:pt x="157" y="270"/>
                    <a:pt x="157" y="269"/>
                  </a:cubicBezTo>
                  <a:cubicBezTo>
                    <a:pt x="157" y="271"/>
                    <a:pt x="159" y="271"/>
                    <a:pt x="159" y="274"/>
                  </a:cubicBezTo>
                  <a:cubicBezTo>
                    <a:pt x="156" y="273"/>
                    <a:pt x="156" y="276"/>
                    <a:pt x="153" y="275"/>
                  </a:cubicBezTo>
                  <a:cubicBezTo>
                    <a:pt x="152" y="273"/>
                    <a:pt x="153" y="270"/>
                    <a:pt x="154" y="269"/>
                  </a:cubicBezTo>
                  <a:cubicBezTo>
                    <a:pt x="151" y="269"/>
                    <a:pt x="148" y="268"/>
                    <a:pt x="147" y="271"/>
                  </a:cubicBezTo>
                  <a:cubicBezTo>
                    <a:pt x="149" y="271"/>
                    <a:pt x="151" y="271"/>
                    <a:pt x="151" y="274"/>
                  </a:cubicBezTo>
                  <a:cubicBezTo>
                    <a:pt x="144" y="272"/>
                    <a:pt x="147" y="278"/>
                    <a:pt x="143" y="279"/>
                  </a:cubicBezTo>
                  <a:cubicBezTo>
                    <a:pt x="142" y="279"/>
                    <a:pt x="140" y="279"/>
                    <a:pt x="140" y="280"/>
                  </a:cubicBezTo>
                  <a:cubicBezTo>
                    <a:pt x="142" y="280"/>
                    <a:pt x="144" y="281"/>
                    <a:pt x="143" y="283"/>
                  </a:cubicBezTo>
                  <a:cubicBezTo>
                    <a:pt x="143" y="285"/>
                    <a:pt x="146" y="285"/>
                    <a:pt x="147" y="286"/>
                  </a:cubicBezTo>
                  <a:cubicBezTo>
                    <a:pt x="144" y="285"/>
                    <a:pt x="144" y="291"/>
                    <a:pt x="143" y="291"/>
                  </a:cubicBezTo>
                  <a:cubicBezTo>
                    <a:pt x="143" y="292"/>
                    <a:pt x="140" y="289"/>
                    <a:pt x="140" y="290"/>
                  </a:cubicBezTo>
                  <a:cubicBezTo>
                    <a:pt x="139" y="291"/>
                    <a:pt x="139" y="294"/>
                    <a:pt x="139" y="296"/>
                  </a:cubicBezTo>
                  <a:cubicBezTo>
                    <a:pt x="139" y="296"/>
                    <a:pt x="138" y="296"/>
                    <a:pt x="137" y="298"/>
                  </a:cubicBezTo>
                  <a:cubicBezTo>
                    <a:pt x="137" y="299"/>
                    <a:pt x="138" y="301"/>
                    <a:pt x="137" y="302"/>
                  </a:cubicBezTo>
                  <a:cubicBezTo>
                    <a:pt x="139" y="305"/>
                    <a:pt x="144" y="303"/>
                    <a:pt x="144" y="305"/>
                  </a:cubicBezTo>
                  <a:cubicBezTo>
                    <a:pt x="141" y="305"/>
                    <a:pt x="141" y="308"/>
                    <a:pt x="139" y="309"/>
                  </a:cubicBezTo>
                  <a:cubicBezTo>
                    <a:pt x="139" y="306"/>
                    <a:pt x="135" y="308"/>
                    <a:pt x="134" y="305"/>
                  </a:cubicBezTo>
                  <a:cubicBezTo>
                    <a:pt x="134" y="304"/>
                    <a:pt x="137" y="303"/>
                    <a:pt x="134" y="302"/>
                  </a:cubicBezTo>
                  <a:cubicBezTo>
                    <a:pt x="132" y="307"/>
                    <a:pt x="124" y="299"/>
                    <a:pt x="129" y="296"/>
                  </a:cubicBezTo>
                  <a:cubicBezTo>
                    <a:pt x="124" y="296"/>
                    <a:pt x="123" y="300"/>
                    <a:pt x="123" y="304"/>
                  </a:cubicBezTo>
                  <a:cubicBezTo>
                    <a:pt x="125" y="304"/>
                    <a:pt x="125" y="306"/>
                    <a:pt x="125" y="309"/>
                  </a:cubicBezTo>
                  <a:cubicBezTo>
                    <a:pt x="129" y="308"/>
                    <a:pt x="129" y="313"/>
                    <a:pt x="132" y="315"/>
                  </a:cubicBezTo>
                  <a:cubicBezTo>
                    <a:pt x="127" y="316"/>
                    <a:pt x="130" y="325"/>
                    <a:pt x="127" y="328"/>
                  </a:cubicBezTo>
                  <a:cubicBezTo>
                    <a:pt x="132" y="330"/>
                    <a:pt x="131" y="319"/>
                    <a:pt x="134" y="325"/>
                  </a:cubicBezTo>
                  <a:cubicBezTo>
                    <a:pt x="134" y="330"/>
                    <a:pt x="129" y="328"/>
                    <a:pt x="132" y="331"/>
                  </a:cubicBezTo>
                  <a:cubicBezTo>
                    <a:pt x="133" y="332"/>
                    <a:pt x="129" y="335"/>
                    <a:pt x="129" y="336"/>
                  </a:cubicBezTo>
                  <a:cubicBezTo>
                    <a:pt x="131" y="335"/>
                    <a:pt x="132" y="338"/>
                    <a:pt x="133" y="336"/>
                  </a:cubicBezTo>
                  <a:cubicBezTo>
                    <a:pt x="135" y="336"/>
                    <a:pt x="134" y="340"/>
                    <a:pt x="138" y="339"/>
                  </a:cubicBezTo>
                  <a:cubicBezTo>
                    <a:pt x="138" y="337"/>
                    <a:pt x="137" y="336"/>
                    <a:pt x="137" y="334"/>
                  </a:cubicBezTo>
                  <a:cubicBezTo>
                    <a:pt x="137" y="333"/>
                    <a:pt x="139" y="333"/>
                    <a:pt x="139" y="332"/>
                  </a:cubicBezTo>
                  <a:cubicBezTo>
                    <a:pt x="139" y="329"/>
                    <a:pt x="137" y="324"/>
                    <a:pt x="140" y="323"/>
                  </a:cubicBezTo>
                  <a:cubicBezTo>
                    <a:pt x="144" y="323"/>
                    <a:pt x="147" y="325"/>
                    <a:pt x="149" y="328"/>
                  </a:cubicBezTo>
                  <a:cubicBezTo>
                    <a:pt x="149" y="328"/>
                    <a:pt x="148" y="330"/>
                    <a:pt x="149" y="331"/>
                  </a:cubicBezTo>
                  <a:cubicBezTo>
                    <a:pt x="149" y="332"/>
                    <a:pt x="152" y="331"/>
                    <a:pt x="152" y="332"/>
                  </a:cubicBezTo>
                  <a:cubicBezTo>
                    <a:pt x="150" y="333"/>
                    <a:pt x="148" y="334"/>
                    <a:pt x="147" y="336"/>
                  </a:cubicBezTo>
                  <a:cubicBezTo>
                    <a:pt x="147" y="338"/>
                    <a:pt x="152" y="341"/>
                    <a:pt x="152" y="337"/>
                  </a:cubicBezTo>
                  <a:cubicBezTo>
                    <a:pt x="151" y="337"/>
                    <a:pt x="149" y="337"/>
                    <a:pt x="149" y="336"/>
                  </a:cubicBezTo>
                  <a:cubicBezTo>
                    <a:pt x="154" y="335"/>
                    <a:pt x="154" y="339"/>
                    <a:pt x="154" y="344"/>
                  </a:cubicBezTo>
                  <a:cubicBezTo>
                    <a:pt x="159" y="345"/>
                    <a:pt x="160" y="342"/>
                    <a:pt x="164" y="342"/>
                  </a:cubicBezTo>
                  <a:cubicBezTo>
                    <a:pt x="164" y="346"/>
                    <a:pt x="169" y="344"/>
                    <a:pt x="169" y="347"/>
                  </a:cubicBezTo>
                  <a:cubicBezTo>
                    <a:pt x="173" y="344"/>
                    <a:pt x="175" y="347"/>
                    <a:pt x="177" y="347"/>
                  </a:cubicBezTo>
                  <a:cubicBezTo>
                    <a:pt x="178" y="347"/>
                    <a:pt x="179" y="345"/>
                    <a:pt x="179" y="345"/>
                  </a:cubicBezTo>
                  <a:cubicBezTo>
                    <a:pt x="181" y="345"/>
                    <a:pt x="181" y="347"/>
                    <a:pt x="184" y="347"/>
                  </a:cubicBezTo>
                  <a:cubicBezTo>
                    <a:pt x="186" y="347"/>
                    <a:pt x="188" y="345"/>
                    <a:pt x="190" y="345"/>
                  </a:cubicBezTo>
                  <a:cubicBezTo>
                    <a:pt x="192" y="345"/>
                    <a:pt x="192" y="347"/>
                    <a:pt x="194" y="347"/>
                  </a:cubicBezTo>
                  <a:cubicBezTo>
                    <a:pt x="194" y="347"/>
                    <a:pt x="194" y="345"/>
                    <a:pt x="195" y="345"/>
                  </a:cubicBezTo>
                  <a:cubicBezTo>
                    <a:pt x="202" y="343"/>
                    <a:pt x="215" y="343"/>
                    <a:pt x="215" y="350"/>
                  </a:cubicBezTo>
                  <a:cubicBezTo>
                    <a:pt x="208" y="348"/>
                    <a:pt x="206" y="353"/>
                    <a:pt x="204" y="353"/>
                  </a:cubicBezTo>
                  <a:cubicBezTo>
                    <a:pt x="204" y="353"/>
                    <a:pt x="204" y="350"/>
                    <a:pt x="204" y="350"/>
                  </a:cubicBezTo>
                  <a:cubicBezTo>
                    <a:pt x="203" y="349"/>
                    <a:pt x="198" y="350"/>
                    <a:pt x="197" y="350"/>
                  </a:cubicBezTo>
                  <a:cubicBezTo>
                    <a:pt x="197" y="350"/>
                    <a:pt x="195" y="351"/>
                    <a:pt x="196" y="351"/>
                  </a:cubicBezTo>
                  <a:cubicBezTo>
                    <a:pt x="193" y="352"/>
                    <a:pt x="193" y="349"/>
                    <a:pt x="191" y="351"/>
                  </a:cubicBezTo>
                  <a:cubicBezTo>
                    <a:pt x="190" y="352"/>
                    <a:pt x="185" y="353"/>
                    <a:pt x="184" y="353"/>
                  </a:cubicBezTo>
                  <a:cubicBezTo>
                    <a:pt x="182" y="353"/>
                    <a:pt x="179" y="353"/>
                    <a:pt x="176" y="351"/>
                  </a:cubicBezTo>
                  <a:cubicBezTo>
                    <a:pt x="174" y="353"/>
                    <a:pt x="173" y="355"/>
                    <a:pt x="171" y="356"/>
                  </a:cubicBezTo>
                  <a:cubicBezTo>
                    <a:pt x="169" y="356"/>
                    <a:pt x="168" y="353"/>
                    <a:pt x="165" y="353"/>
                  </a:cubicBezTo>
                  <a:cubicBezTo>
                    <a:pt x="163" y="353"/>
                    <a:pt x="162" y="355"/>
                    <a:pt x="160" y="355"/>
                  </a:cubicBezTo>
                  <a:cubicBezTo>
                    <a:pt x="151" y="355"/>
                    <a:pt x="137" y="353"/>
                    <a:pt x="134" y="358"/>
                  </a:cubicBezTo>
                  <a:cubicBezTo>
                    <a:pt x="141" y="362"/>
                    <a:pt x="125" y="365"/>
                    <a:pt x="131" y="367"/>
                  </a:cubicBezTo>
                  <a:cubicBezTo>
                    <a:pt x="131" y="365"/>
                    <a:pt x="133" y="367"/>
                    <a:pt x="134" y="366"/>
                  </a:cubicBezTo>
                  <a:cubicBezTo>
                    <a:pt x="136" y="365"/>
                    <a:pt x="134" y="364"/>
                    <a:pt x="135" y="363"/>
                  </a:cubicBezTo>
                  <a:cubicBezTo>
                    <a:pt x="136" y="362"/>
                    <a:pt x="138" y="362"/>
                    <a:pt x="139" y="361"/>
                  </a:cubicBezTo>
                  <a:cubicBezTo>
                    <a:pt x="140" y="360"/>
                    <a:pt x="138" y="357"/>
                    <a:pt x="142" y="358"/>
                  </a:cubicBezTo>
                  <a:cubicBezTo>
                    <a:pt x="143" y="360"/>
                    <a:pt x="136" y="362"/>
                    <a:pt x="140" y="363"/>
                  </a:cubicBezTo>
                  <a:cubicBezTo>
                    <a:pt x="142" y="360"/>
                    <a:pt x="146" y="362"/>
                    <a:pt x="147" y="363"/>
                  </a:cubicBezTo>
                  <a:cubicBezTo>
                    <a:pt x="145" y="368"/>
                    <a:pt x="150" y="366"/>
                    <a:pt x="151" y="369"/>
                  </a:cubicBezTo>
                  <a:cubicBezTo>
                    <a:pt x="143" y="367"/>
                    <a:pt x="142" y="372"/>
                    <a:pt x="139" y="372"/>
                  </a:cubicBezTo>
                  <a:cubicBezTo>
                    <a:pt x="140" y="372"/>
                    <a:pt x="138" y="371"/>
                    <a:pt x="138" y="371"/>
                  </a:cubicBezTo>
                  <a:cubicBezTo>
                    <a:pt x="132" y="369"/>
                    <a:pt x="132" y="369"/>
                    <a:pt x="129" y="371"/>
                  </a:cubicBezTo>
                  <a:cubicBezTo>
                    <a:pt x="128" y="378"/>
                    <a:pt x="137" y="370"/>
                    <a:pt x="136" y="374"/>
                  </a:cubicBezTo>
                  <a:cubicBezTo>
                    <a:pt x="137" y="380"/>
                    <a:pt x="128" y="377"/>
                    <a:pt x="128" y="382"/>
                  </a:cubicBezTo>
                  <a:cubicBezTo>
                    <a:pt x="134" y="379"/>
                    <a:pt x="128" y="393"/>
                    <a:pt x="133" y="388"/>
                  </a:cubicBezTo>
                  <a:cubicBezTo>
                    <a:pt x="129" y="384"/>
                    <a:pt x="143" y="378"/>
                    <a:pt x="145" y="385"/>
                  </a:cubicBezTo>
                  <a:cubicBezTo>
                    <a:pt x="139" y="387"/>
                    <a:pt x="146" y="391"/>
                    <a:pt x="140" y="393"/>
                  </a:cubicBezTo>
                  <a:cubicBezTo>
                    <a:pt x="140" y="391"/>
                    <a:pt x="140" y="389"/>
                    <a:pt x="137" y="390"/>
                  </a:cubicBezTo>
                  <a:cubicBezTo>
                    <a:pt x="137" y="395"/>
                    <a:pt x="136" y="399"/>
                    <a:pt x="129" y="397"/>
                  </a:cubicBezTo>
                  <a:cubicBezTo>
                    <a:pt x="127" y="402"/>
                    <a:pt x="132" y="401"/>
                    <a:pt x="133" y="404"/>
                  </a:cubicBezTo>
                  <a:cubicBezTo>
                    <a:pt x="131" y="404"/>
                    <a:pt x="128" y="404"/>
                    <a:pt x="128" y="405"/>
                  </a:cubicBezTo>
                  <a:cubicBezTo>
                    <a:pt x="131" y="407"/>
                    <a:pt x="139" y="404"/>
                    <a:pt x="146" y="405"/>
                  </a:cubicBezTo>
                  <a:cubicBezTo>
                    <a:pt x="146" y="408"/>
                    <a:pt x="146" y="411"/>
                    <a:pt x="146" y="413"/>
                  </a:cubicBezTo>
                  <a:cubicBezTo>
                    <a:pt x="152" y="416"/>
                    <a:pt x="147" y="408"/>
                    <a:pt x="151" y="409"/>
                  </a:cubicBezTo>
                  <a:cubicBezTo>
                    <a:pt x="151" y="410"/>
                    <a:pt x="151" y="413"/>
                    <a:pt x="149" y="413"/>
                  </a:cubicBezTo>
                  <a:cubicBezTo>
                    <a:pt x="149" y="416"/>
                    <a:pt x="152" y="417"/>
                    <a:pt x="150" y="418"/>
                  </a:cubicBezTo>
                  <a:cubicBezTo>
                    <a:pt x="146" y="414"/>
                    <a:pt x="140" y="421"/>
                    <a:pt x="136" y="415"/>
                  </a:cubicBezTo>
                  <a:cubicBezTo>
                    <a:pt x="141" y="415"/>
                    <a:pt x="142" y="411"/>
                    <a:pt x="144" y="409"/>
                  </a:cubicBezTo>
                  <a:cubicBezTo>
                    <a:pt x="141" y="411"/>
                    <a:pt x="133" y="409"/>
                    <a:pt x="131" y="412"/>
                  </a:cubicBezTo>
                  <a:cubicBezTo>
                    <a:pt x="134" y="414"/>
                    <a:pt x="133" y="420"/>
                    <a:pt x="135" y="423"/>
                  </a:cubicBezTo>
                  <a:cubicBezTo>
                    <a:pt x="133" y="423"/>
                    <a:pt x="131" y="420"/>
                    <a:pt x="130" y="423"/>
                  </a:cubicBezTo>
                  <a:cubicBezTo>
                    <a:pt x="131" y="425"/>
                    <a:pt x="137" y="423"/>
                    <a:pt x="137" y="426"/>
                  </a:cubicBezTo>
                  <a:cubicBezTo>
                    <a:pt x="138" y="429"/>
                    <a:pt x="135" y="429"/>
                    <a:pt x="134" y="431"/>
                  </a:cubicBezTo>
                  <a:cubicBezTo>
                    <a:pt x="139" y="429"/>
                    <a:pt x="140" y="429"/>
                    <a:pt x="142" y="432"/>
                  </a:cubicBezTo>
                  <a:cubicBezTo>
                    <a:pt x="143" y="433"/>
                    <a:pt x="145" y="432"/>
                    <a:pt x="145" y="432"/>
                  </a:cubicBezTo>
                  <a:cubicBezTo>
                    <a:pt x="149" y="435"/>
                    <a:pt x="148" y="438"/>
                    <a:pt x="151" y="439"/>
                  </a:cubicBezTo>
                  <a:cubicBezTo>
                    <a:pt x="150" y="438"/>
                    <a:pt x="152" y="436"/>
                    <a:pt x="152" y="436"/>
                  </a:cubicBezTo>
                  <a:cubicBezTo>
                    <a:pt x="157" y="434"/>
                    <a:pt x="159" y="440"/>
                    <a:pt x="160" y="436"/>
                  </a:cubicBezTo>
                  <a:cubicBezTo>
                    <a:pt x="158" y="435"/>
                    <a:pt x="158" y="434"/>
                    <a:pt x="157" y="432"/>
                  </a:cubicBezTo>
                  <a:cubicBezTo>
                    <a:pt x="158" y="433"/>
                    <a:pt x="163" y="436"/>
                    <a:pt x="163" y="432"/>
                  </a:cubicBezTo>
                  <a:cubicBezTo>
                    <a:pt x="160" y="432"/>
                    <a:pt x="165" y="427"/>
                    <a:pt x="168" y="428"/>
                  </a:cubicBezTo>
                  <a:cubicBezTo>
                    <a:pt x="169" y="428"/>
                    <a:pt x="170" y="429"/>
                    <a:pt x="170" y="431"/>
                  </a:cubicBezTo>
                  <a:cubicBezTo>
                    <a:pt x="173" y="431"/>
                    <a:pt x="174" y="428"/>
                    <a:pt x="178" y="428"/>
                  </a:cubicBezTo>
                  <a:cubicBezTo>
                    <a:pt x="183" y="426"/>
                    <a:pt x="191" y="427"/>
                    <a:pt x="197" y="426"/>
                  </a:cubicBezTo>
                  <a:cubicBezTo>
                    <a:pt x="200" y="426"/>
                    <a:pt x="200" y="429"/>
                    <a:pt x="202" y="429"/>
                  </a:cubicBezTo>
                  <a:cubicBezTo>
                    <a:pt x="208" y="430"/>
                    <a:pt x="205" y="432"/>
                    <a:pt x="209" y="434"/>
                  </a:cubicBezTo>
                  <a:cubicBezTo>
                    <a:pt x="206" y="428"/>
                    <a:pt x="215" y="425"/>
                    <a:pt x="217" y="429"/>
                  </a:cubicBezTo>
                  <a:cubicBezTo>
                    <a:pt x="218" y="433"/>
                    <a:pt x="211" y="430"/>
                    <a:pt x="212" y="436"/>
                  </a:cubicBezTo>
                  <a:cubicBezTo>
                    <a:pt x="214" y="435"/>
                    <a:pt x="216" y="435"/>
                    <a:pt x="216" y="432"/>
                  </a:cubicBezTo>
                  <a:cubicBezTo>
                    <a:pt x="219" y="433"/>
                    <a:pt x="219" y="430"/>
                    <a:pt x="220" y="429"/>
                  </a:cubicBezTo>
                  <a:cubicBezTo>
                    <a:pt x="224" y="431"/>
                    <a:pt x="227" y="428"/>
                    <a:pt x="230" y="428"/>
                  </a:cubicBezTo>
                  <a:cubicBezTo>
                    <a:pt x="238" y="427"/>
                    <a:pt x="249" y="427"/>
                    <a:pt x="259" y="428"/>
                  </a:cubicBezTo>
                  <a:cubicBezTo>
                    <a:pt x="265" y="428"/>
                    <a:pt x="262" y="429"/>
                    <a:pt x="266" y="428"/>
                  </a:cubicBezTo>
                  <a:cubicBezTo>
                    <a:pt x="273" y="426"/>
                    <a:pt x="286" y="427"/>
                    <a:pt x="292" y="428"/>
                  </a:cubicBezTo>
                  <a:cubicBezTo>
                    <a:pt x="294" y="428"/>
                    <a:pt x="294" y="429"/>
                    <a:pt x="297" y="429"/>
                  </a:cubicBezTo>
                  <a:cubicBezTo>
                    <a:pt x="299" y="429"/>
                    <a:pt x="300" y="427"/>
                    <a:pt x="304" y="428"/>
                  </a:cubicBezTo>
                  <a:cubicBezTo>
                    <a:pt x="305" y="428"/>
                    <a:pt x="305" y="429"/>
                    <a:pt x="305" y="429"/>
                  </a:cubicBezTo>
                  <a:cubicBezTo>
                    <a:pt x="308" y="430"/>
                    <a:pt x="309" y="427"/>
                    <a:pt x="312" y="428"/>
                  </a:cubicBezTo>
                  <a:cubicBezTo>
                    <a:pt x="315" y="428"/>
                    <a:pt x="318" y="431"/>
                    <a:pt x="322" y="429"/>
                  </a:cubicBezTo>
                  <a:cubicBezTo>
                    <a:pt x="324" y="426"/>
                    <a:pt x="332" y="429"/>
                    <a:pt x="334" y="426"/>
                  </a:cubicBezTo>
                  <a:cubicBezTo>
                    <a:pt x="335" y="428"/>
                    <a:pt x="337" y="430"/>
                    <a:pt x="338" y="432"/>
                  </a:cubicBezTo>
                  <a:cubicBezTo>
                    <a:pt x="335" y="432"/>
                    <a:pt x="333" y="437"/>
                    <a:pt x="338" y="436"/>
                  </a:cubicBezTo>
                  <a:cubicBezTo>
                    <a:pt x="337" y="432"/>
                    <a:pt x="340" y="432"/>
                    <a:pt x="341" y="431"/>
                  </a:cubicBezTo>
                  <a:cubicBezTo>
                    <a:pt x="339" y="431"/>
                    <a:pt x="337" y="430"/>
                    <a:pt x="338" y="428"/>
                  </a:cubicBezTo>
                  <a:cubicBezTo>
                    <a:pt x="345" y="425"/>
                    <a:pt x="343" y="432"/>
                    <a:pt x="349" y="431"/>
                  </a:cubicBezTo>
                  <a:cubicBezTo>
                    <a:pt x="351" y="429"/>
                    <a:pt x="352" y="426"/>
                    <a:pt x="356" y="426"/>
                  </a:cubicBezTo>
                  <a:cubicBezTo>
                    <a:pt x="356" y="428"/>
                    <a:pt x="355" y="429"/>
                    <a:pt x="354" y="431"/>
                  </a:cubicBezTo>
                  <a:cubicBezTo>
                    <a:pt x="358" y="431"/>
                    <a:pt x="358" y="428"/>
                    <a:pt x="362" y="429"/>
                  </a:cubicBezTo>
                  <a:cubicBezTo>
                    <a:pt x="362" y="424"/>
                    <a:pt x="360" y="420"/>
                    <a:pt x="359" y="417"/>
                  </a:cubicBezTo>
                  <a:cubicBezTo>
                    <a:pt x="361" y="419"/>
                    <a:pt x="366" y="413"/>
                    <a:pt x="372" y="415"/>
                  </a:cubicBezTo>
                  <a:cubicBezTo>
                    <a:pt x="375" y="416"/>
                    <a:pt x="373" y="417"/>
                    <a:pt x="377" y="420"/>
                  </a:cubicBezTo>
                  <a:cubicBezTo>
                    <a:pt x="377" y="417"/>
                    <a:pt x="379" y="416"/>
                    <a:pt x="383" y="417"/>
                  </a:cubicBezTo>
                  <a:cubicBezTo>
                    <a:pt x="383" y="421"/>
                    <a:pt x="375" y="424"/>
                    <a:pt x="382" y="426"/>
                  </a:cubicBezTo>
                  <a:cubicBezTo>
                    <a:pt x="382" y="424"/>
                    <a:pt x="382" y="422"/>
                    <a:pt x="385" y="423"/>
                  </a:cubicBezTo>
                  <a:cubicBezTo>
                    <a:pt x="384" y="418"/>
                    <a:pt x="386" y="411"/>
                    <a:pt x="383" y="409"/>
                  </a:cubicBezTo>
                  <a:cubicBezTo>
                    <a:pt x="386" y="409"/>
                    <a:pt x="385" y="413"/>
                    <a:pt x="389" y="412"/>
                  </a:cubicBezTo>
                  <a:cubicBezTo>
                    <a:pt x="389" y="409"/>
                    <a:pt x="389" y="408"/>
                    <a:pt x="391" y="407"/>
                  </a:cubicBezTo>
                  <a:cubicBezTo>
                    <a:pt x="393" y="406"/>
                    <a:pt x="407" y="406"/>
                    <a:pt x="404" y="410"/>
                  </a:cubicBezTo>
                  <a:cubicBezTo>
                    <a:pt x="400" y="414"/>
                    <a:pt x="397" y="412"/>
                    <a:pt x="391" y="412"/>
                  </a:cubicBezTo>
                  <a:cubicBezTo>
                    <a:pt x="390" y="418"/>
                    <a:pt x="402" y="412"/>
                    <a:pt x="399" y="420"/>
                  </a:cubicBezTo>
                  <a:cubicBezTo>
                    <a:pt x="399" y="424"/>
                    <a:pt x="391" y="419"/>
                    <a:pt x="393" y="423"/>
                  </a:cubicBezTo>
                  <a:cubicBezTo>
                    <a:pt x="394" y="424"/>
                    <a:pt x="400" y="422"/>
                    <a:pt x="400" y="424"/>
                  </a:cubicBezTo>
                  <a:cubicBezTo>
                    <a:pt x="395" y="426"/>
                    <a:pt x="393" y="424"/>
                    <a:pt x="388" y="428"/>
                  </a:cubicBezTo>
                  <a:cubicBezTo>
                    <a:pt x="393" y="429"/>
                    <a:pt x="402" y="426"/>
                    <a:pt x="405" y="429"/>
                  </a:cubicBezTo>
                  <a:cubicBezTo>
                    <a:pt x="403" y="432"/>
                    <a:pt x="399" y="433"/>
                    <a:pt x="395" y="434"/>
                  </a:cubicBezTo>
                  <a:cubicBezTo>
                    <a:pt x="394" y="436"/>
                    <a:pt x="394" y="438"/>
                    <a:pt x="392" y="439"/>
                  </a:cubicBezTo>
                  <a:cubicBezTo>
                    <a:pt x="387" y="441"/>
                    <a:pt x="384" y="434"/>
                    <a:pt x="382" y="439"/>
                  </a:cubicBezTo>
                  <a:cubicBezTo>
                    <a:pt x="389" y="438"/>
                    <a:pt x="382" y="441"/>
                    <a:pt x="384" y="445"/>
                  </a:cubicBezTo>
                  <a:cubicBezTo>
                    <a:pt x="386" y="445"/>
                    <a:pt x="388" y="446"/>
                    <a:pt x="387" y="448"/>
                  </a:cubicBezTo>
                  <a:cubicBezTo>
                    <a:pt x="386" y="447"/>
                    <a:pt x="384" y="448"/>
                    <a:pt x="383" y="447"/>
                  </a:cubicBezTo>
                  <a:cubicBezTo>
                    <a:pt x="381" y="446"/>
                    <a:pt x="381" y="445"/>
                    <a:pt x="379" y="443"/>
                  </a:cubicBezTo>
                  <a:cubicBezTo>
                    <a:pt x="379" y="449"/>
                    <a:pt x="371" y="446"/>
                    <a:pt x="371" y="451"/>
                  </a:cubicBezTo>
                  <a:cubicBezTo>
                    <a:pt x="377" y="452"/>
                    <a:pt x="377" y="448"/>
                    <a:pt x="383" y="448"/>
                  </a:cubicBezTo>
                  <a:cubicBezTo>
                    <a:pt x="383" y="450"/>
                    <a:pt x="383" y="451"/>
                    <a:pt x="383" y="453"/>
                  </a:cubicBezTo>
                  <a:cubicBezTo>
                    <a:pt x="388" y="455"/>
                    <a:pt x="389" y="451"/>
                    <a:pt x="392" y="450"/>
                  </a:cubicBezTo>
                  <a:cubicBezTo>
                    <a:pt x="393" y="449"/>
                    <a:pt x="395" y="450"/>
                    <a:pt x="396" y="450"/>
                  </a:cubicBezTo>
                  <a:cubicBezTo>
                    <a:pt x="398" y="449"/>
                    <a:pt x="403" y="447"/>
                    <a:pt x="404" y="447"/>
                  </a:cubicBezTo>
                  <a:cubicBezTo>
                    <a:pt x="404" y="447"/>
                    <a:pt x="405" y="450"/>
                    <a:pt x="407" y="450"/>
                  </a:cubicBezTo>
                  <a:cubicBezTo>
                    <a:pt x="406" y="450"/>
                    <a:pt x="409" y="448"/>
                    <a:pt x="409" y="448"/>
                  </a:cubicBezTo>
                  <a:cubicBezTo>
                    <a:pt x="413" y="444"/>
                    <a:pt x="421" y="445"/>
                    <a:pt x="427" y="445"/>
                  </a:cubicBezTo>
                  <a:cubicBezTo>
                    <a:pt x="427" y="448"/>
                    <a:pt x="430" y="449"/>
                    <a:pt x="432" y="451"/>
                  </a:cubicBezTo>
                  <a:cubicBezTo>
                    <a:pt x="426" y="451"/>
                    <a:pt x="427" y="458"/>
                    <a:pt x="422" y="458"/>
                  </a:cubicBezTo>
                  <a:cubicBezTo>
                    <a:pt x="421" y="454"/>
                    <a:pt x="414" y="457"/>
                    <a:pt x="411" y="456"/>
                  </a:cubicBezTo>
                  <a:cubicBezTo>
                    <a:pt x="410" y="461"/>
                    <a:pt x="407" y="463"/>
                    <a:pt x="403" y="464"/>
                  </a:cubicBezTo>
                  <a:cubicBezTo>
                    <a:pt x="398" y="460"/>
                    <a:pt x="392" y="466"/>
                    <a:pt x="385" y="464"/>
                  </a:cubicBezTo>
                  <a:cubicBezTo>
                    <a:pt x="385" y="462"/>
                    <a:pt x="382" y="463"/>
                    <a:pt x="381" y="461"/>
                  </a:cubicBezTo>
                  <a:cubicBezTo>
                    <a:pt x="382" y="457"/>
                    <a:pt x="380" y="454"/>
                    <a:pt x="378" y="453"/>
                  </a:cubicBezTo>
                  <a:cubicBezTo>
                    <a:pt x="376" y="459"/>
                    <a:pt x="383" y="465"/>
                    <a:pt x="378" y="469"/>
                  </a:cubicBezTo>
                  <a:cubicBezTo>
                    <a:pt x="373" y="470"/>
                    <a:pt x="373" y="466"/>
                    <a:pt x="372" y="464"/>
                  </a:cubicBezTo>
                  <a:cubicBezTo>
                    <a:pt x="367" y="465"/>
                    <a:pt x="369" y="465"/>
                    <a:pt x="364" y="464"/>
                  </a:cubicBezTo>
                  <a:cubicBezTo>
                    <a:pt x="363" y="467"/>
                    <a:pt x="366" y="468"/>
                    <a:pt x="366" y="470"/>
                  </a:cubicBezTo>
                  <a:cubicBezTo>
                    <a:pt x="360" y="469"/>
                    <a:pt x="363" y="476"/>
                    <a:pt x="359" y="475"/>
                  </a:cubicBezTo>
                  <a:cubicBezTo>
                    <a:pt x="358" y="475"/>
                    <a:pt x="356" y="475"/>
                    <a:pt x="354" y="475"/>
                  </a:cubicBezTo>
                  <a:cubicBezTo>
                    <a:pt x="355" y="478"/>
                    <a:pt x="349" y="481"/>
                    <a:pt x="350" y="483"/>
                  </a:cubicBezTo>
                  <a:cubicBezTo>
                    <a:pt x="350" y="484"/>
                    <a:pt x="354" y="483"/>
                    <a:pt x="353" y="485"/>
                  </a:cubicBezTo>
                  <a:cubicBezTo>
                    <a:pt x="349" y="485"/>
                    <a:pt x="345" y="485"/>
                    <a:pt x="345" y="482"/>
                  </a:cubicBezTo>
                  <a:cubicBezTo>
                    <a:pt x="347" y="478"/>
                    <a:pt x="349" y="475"/>
                    <a:pt x="349" y="470"/>
                  </a:cubicBezTo>
                  <a:cubicBezTo>
                    <a:pt x="351" y="470"/>
                    <a:pt x="359" y="467"/>
                    <a:pt x="354" y="464"/>
                  </a:cubicBezTo>
                  <a:cubicBezTo>
                    <a:pt x="353" y="467"/>
                    <a:pt x="345" y="468"/>
                    <a:pt x="343" y="466"/>
                  </a:cubicBezTo>
                  <a:cubicBezTo>
                    <a:pt x="342" y="467"/>
                    <a:pt x="343" y="468"/>
                    <a:pt x="343" y="469"/>
                  </a:cubicBezTo>
                  <a:cubicBezTo>
                    <a:pt x="342" y="471"/>
                    <a:pt x="340" y="469"/>
                    <a:pt x="339" y="470"/>
                  </a:cubicBezTo>
                  <a:cubicBezTo>
                    <a:pt x="338" y="473"/>
                    <a:pt x="338" y="478"/>
                    <a:pt x="340" y="478"/>
                  </a:cubicBezTo>
                  <a:cubicBezTo>
                    <a:pt x="340" y="477"/>
                    <a:pt x="341" y="476"/>
                    <a:pt x="343" y="475"/>
                  </a:cubicBezTo>
                  <a:cubicBezTo>
                    <a:pt x="341" y="477"/>
                    <a:pt x="341" y="481"/>
                    <a:pt x="342" y="485"/>
                  </a:cubicBezTo>
                  <a:cubicBezTo>
                    <a:pt x="339" y="483"/>
                    <a:pt x="336" y="489"/>
                    <a:pt x="335" y="485"/>
                  </a:cubicBezTo>
                  <a:cubicBezTo>
                    <a:pt x="334" y="479"/>
                    <a:pt x="338" y="482"/>
                    <a:pt x="340" y="483"/>
                  </a:cubicBezTo>
                  <a:cubicBezTo>
                    <a:pt x="339" y="479"/>
                    <a:pt x="335" y="478"/>
                    <a:pt x="332" y="477"/>
                  </a:cubicBezTo>
                  <a:cubicBezTo>
                    <a:pt x="329" y="477"/>
                    <a:pt x="330" y="480"/>
                    <a:pt x="328" y="480"/>
                  </a:cubicBezTo>
                  <a:cubicBezTo>
                    <a:pt x="326" y="475"/>
                    <a:pt x="322" y="480"/>
                    <a:pt x="320" y="477"/>
                  </a:cubicBezTo>
                  <a:cubicBezTo>
                    <a:pt x="319" y="471"/>
                    <a:pt x="326" y="473"/>
                    <a:pt x="326" y="469"/>
                  </a:cubicBezTo>
                  <a:cubicBezTo>
                    <a:pt x="325" y="468"/>
                    <a:pt x="324" y="470"/>
                    <a:pt x="323" y="470"/>
                  </a:cubicBezTo>
                  <a:cubicBezTo>
                    <a:pt x="323" y="471"/>
                    <a:pt x="319" y="471"/>
                    <a:pt x="318" y="472"/>
                  </a:cubicBezTo>
                  <a:cubicBezTo>
                    <a:pt x="317" y="473"/>
                    <a:pt x="319" y="477"/>
                    <a:pt x="317" y="477"/>
                  </a:cubicBezTo>
                  <a:cubicBezTo>
                    <a:pt x="317" y="475"/>
                    <a:pt x="314" y="475"/>
                    <a:pt x="314" y="474"/>
                  </a:cubicBezTo>
                  <a:cubicBezTo>
                    <a:pt x="315" y="474"/>
                    <a:pt x="315" y="471"/>
                    <a:pt x="313" y="470"/>
                  </a:cubicBezTo>
                  <a:cubicBezTo>
                    <a:pt x="312" y="473"/>
                    <a:pt x="311" y="475"/>
                    <a:pt x="309" y="477"/>
                  </a:cubicBezTo>
                  <a:cubicBezTo>
                    <a:pt x="304" y="475"/>
                    <a:pt x="298" y="479"/>
                    <a:pt x="297" y="477"/>
                  </a:cubicBezTo>
                  <a:cubicBezTo>
                    <a:pt x="297" y="475"/>
                    <a:pt x="299" y="475"/>
                    <a:pt x="301" y="474"/>
                  </a:cubicBezTo>
                  <a:cubicBezTo>
                    <a:pt x="302" y="473"/>
                    <a:pt x="303" y="472"/>
                    <a:pt x="304" y="470"/>
                  </a:cubicBezTo>
                  <a:cubicBezTo>
                    <a:pt x="303" y="465"/>
                    <a:pt x="299" y="468"/>
                    <a:pt x="298" y="464"/>
                  </a:cubicBezTo>
                  <a:cubicBezTo>
                    <a:pt x="299" y="464"/>
                    <a:pt x="302" y="463"/>
                    <a:pt x="302" y="462"/>
                  </a:cubicBezTo>
                  <a:cubicBezTo>
                    <a:pt x="303" y="460"/>
                    <a:pt x="299" y="459"/>
                    <a:pt x="300" y="456"/>
                  </a:cubicBezTo>
                  <a:cubicBezTo>
                    <a:pt x="302" y="452"/>
                    <a:pt x="306" y="459"/>
                    <a:pt x="308" y="455"/>
                  </a:cubicBezTo>
                  <a:cubicBezTo>
                    <a:pt x="303" y="456"/>
                    <a:pt x="304" y="452"/>
                    <a:pt x="300" y="453"/>
                  </a:cubicBezTo>
                  <a:cubicBezTo>
                    <a:pt x="297" y="457"/>
                    <a:pt x="296" y="456"/>
                    <a:pt x="298" y="461"/>
                  </a:cubicBezTo>
                  <a:cubicBezTo>
                    <a:pt x="297" y="461"/>
                    <a:pt x="296" y="460"/>
                    <a:pt x="295" y="459"/>
                  </a:cubicBezTo>
                  <a:cubicBezTo>
                    <a:pt x="294" y="466"/>
                    <a:pt x="301" y="465"/>
                    <a:pt x="300" y="470"/>
                  </a:cubicBezTo>
                  <a:cubicBezTo>
                    <a:pt x="298" y="472"/>
                    <a:pt x="298" y="474"/>
                    <a:pt x="294" y="475"/>
                  </a:cubicBezTo>
                  <a:cubicBezTo>
                    <a:pt x="291" y="476"/>
                    <a:pt x="288" y="474"/>
                    <a:pt x="284" y="474"/>
                  </a:cubicBezTo>
                  <a:cubicBezTo>
                    <a:pt x="284" y="475"/>
                    <a:pt x="285" y="478"/>
                    <a:pt x="283" y="478"/>
                  </a:cubicBezTo>
                  <a:cubicBezTo>
                    <a:pt x="283" y="477"/>
                    <a:pt x="283" y="475"/>
                    <a:pt x="283" y="474"/>
                  </a:cubicBezTo>
                  <a:cubicBezTo>
                    <a:pt x="279" y="474"/>
                    <a:pt x="278" y="476"/>
                    <a:pt x="273" y="475"/>
                  </a:cubicBezTo>
                  <a:cubicBezTo>
                    <a:pt x="273" y="484"/>
                    <a:pt x="269" y="477"/>
                    <a:pt x="266" y="477"/>
                  </a:cubicBezTo>
                  <a:cubicBezTo>
                    <a:pt x="267" y="477"/>
                    <a:pt x="265" y="478"/>
                    <a:pt x="265" y="478"/>
                  </a:cubicBezTo>
                  <a:cubicBezTo>
                    <a:pt x="263" y="479"/>
                    <a:pt x="262" y="481"/>
                    <a:pt x="260" y="482"/>
                  </a:cubicBezTo>
                  <a:cubicBezTo>
                    <a:pt x="259" y="482"/>
                    <a:pt x="257" y="481"/>
                    <a:pt x="255" y="482"/>
                  </a:cubicBezTo>
                  <a:cubicBezTo>
                    <a:pt x="256" y="477"/>
                    <a:pt x="253" y="476"/>
                    <a:pt x="253" y="472"/>
                  </a:cubicBezTo>
                  <a:cubicBezTo>
                    <a:pt x="259" y="471"/>
                    <a:pt x="264" y="468"/>
                    <a:pt x="271" y="467"/>
                  </a:cubicBezTo>
                  <a:cubicBezTo>
                    <a:pt x="274" y="467"/>
                    <a:pt x="272" y="472"/>
                    <a:pt x="276" y="472"/>
                  </a:cubicBezTo>
                  <a:cubicBezTo>
                    <a:pt x="275" y="466"/>
                    <a:pt x="277" y="463"/>
                    <a:pt x="277" y="458"/>
                  </a:cubicBezTo>
                  <a:cubicBezTo>
                    <a:pt x="279" y="458"/>
                    <a:pt x="281" y="457"/>
                    <a:pt x="282" y="456"/>
                  </a:cubicBezTo>
                  <a:cubicBezTo>
                    <a:pt x="284" y="457"/>
                    <a:pt x="292" y="456"/>
                    <a:pt x="287" y="455"/>
                  </a:cubicBezTo>
                  <a:cubicBezTo>
                    <a:pt x="278" y="456"/>
                    <a:pt x="275" y="452"/>
                    <a:pt x="270" y="451"/>
                  </a:cubicBezTo>
                  <a:cubicBezTo>
                    <a:pt x="271" y="451"/>
                    <a:pt x="268" y="453"/>
                    <a:pt x="267" y="453"/>
                  </a:cubicBezTo>
                  <a:cubicBezTo>
                    <a:pt x="260" y="454"/>
                    <a:pt x="258" y="452"/>
                    <a:pt x="256" y="450"/>
                  </a:cubicBezTo>
                  <a:cubicBezTo>
                    <a:pt x="254" y="452"/>
                    <a:pt x="255" y="457"/>
                    <a:pt x="251" y="458"/>
                  </a:cubicBezTo>
                  <a:cubicBezTo>
                    <a:pt x="246" y="458"/>
                    <a:pt x="249" y="464"/>
                    <a:pt x="245" y="464"/>
                  </a:cubicBezTo>
                  <a:cubicBezTo>
                    <a:pt x="244" y="462"/>
                    <a:pt x="238" y="457"/>
                    <a:pt x="236" y="461"/>
                  </a:cubicBezTo>
                  <a:cubicBezTo>
                    <a:pt x="239" y="461"/>
                    <a:pt x="237" y="463"/>
                    <a:pt x="238" y="464"/>
                  </a:cubicBezTo>
                  <a:cubicBezTo>
                    <a:pt x="239" y="465"/>
                    <a:pt x="241" y="464"/>
                    <a:pt x="241" y="464"/>
                  </a:cubicBezTo>
                  <a:cubicBezTo>
                    <a:pt x="243" y="465"/>
                    <a:pt x="247" y="469"/>
                    <a:pt x="243" y="469"/>
                  </a:cubicBezTo>
                  <a:cubicBezTo>
                    <a:pt x="241" y="469"/>
                    <a:pt x="242" y="466"/>
                    <a:pt x="240" y="466"/>
                  </a:cubicBezTo>
                  <a:cubicBezTo>
                    <a:pt x="240" y="466"/>
                    <a:pt x="238" y="469"/>
                    <a:pt x="237" y="469"/>
                  </a:cubicBezTo>
                  <a:cubicBezTo>
                    <a:pt x="239" y="467"/>
                    <a:pt x="239" y="463"/>
                    <a:pt x="235" y="462"/>
                  </a:cubicBezTo>
                  <a:cubicBezTo>
                    <a:pt x="234" y="464"/>
                    <a:pt x="230" y="464"/>
                    <a:pt x="227" y="462"/>
                  </a:cubicBezTo>
                  <a:cubicBezTo>
                    <a:pt x="226" y="464"/>
                    <a:pt x="227" y="466"/>
                    <a:pt x="225" y="466"/>
                  </a:cubicBezTo>
                  <a:cubicBezTo>
                    <a:pt x="222" y="465"/>
                    <a:pt x="222" y="461"/>
                    <a:pt x="217" y="462"/>
                  </a:cubicBezTo>
                  <a:cubicBezTo>
                    <a:pt x="217" y="465"/>
                    <a:pt x="217" y="467"/>
                    <a:pt x="217" y="469"/>
                  </a:cubicBezTo>
                  <a:cubicBezTo>
                    <a:pt x="220" y="469"/>
                    <a:pt x="220" y="467"/>
                    <a:pt x="222" y="466"/>
                  </a:cubicBezTo>
                  <a:cubicBezTo>
                    <a:pt x="221" y="472"/>
                    <a:pt x="228" y="469"/>
                    <a:pt x="229" y="472"/>
                  </a:cubicBezTo>
                  <a:cubicBezTo>
                    <a:pt x="226" y="472"/>
                    <a:pt x="225" y="473"/>
                    <a:pt x="224" y="475"/>
                  </a:cubicBezTo>
                  <a:cubicBezTo>
                    <a:pt x="226" y="475"/>
                    <a:pt x="228" y="476"/>
                    <a:pt x="227" y="478"/>
                  </a:cubicBezTo>
                  <a:cubicBezTo>
                    <a:pt x="225" y="480"/>
                    <a:pt x="215" y="482"/>
                    <a:pt x="213" y="478"/>
                  </a:cubicBezTo>
                  <a:cubicBezTo>
                    <a:pt x="212" y="473"/>
                    <a:pt x="220" y="477"/>
                    <a:pt x="221" y="474"/>
                  </a:cubicBezTo>
                  <a:cubicBezTo>
                    <a:pt x="217" y="474"/>
                    <a:pt x="214" y="474"/>
                    <a:pt x="211" y="474"/>
                  </a:cubicBezTo>
                  <a:cubicBezTo>
                    <a:pt x="212" y="480"/>
                    <a:pt x="208" y="473"/>
                    <a:pt x="206" y="477"/>
                  </a:cubicBezTo>
                  <a:cubicBezTo>
                    <a:pt x="206" y="479"/>
                    <a:pt x="207" y="483"/>
                    <a:pt x="205" y="483"/>
                  </a:cubicBezTo>
                  <a:cubicBezTo>
                    <a:pt x="198" y="480"/>
                    <a:pt x="188" y="486"/>
                    <a:pt x="177" y="485"/>
                  </a:cubicBezTo>
                  <a:cubicBezTo>
                    <a:pt x="177" y="491"/>
                    <a:pt x="184" y="483"/>
                    <a:pt x="186" y="489"/>
                  </a:cubicBezTo>
                  <a:cubicBezTo>
                    <a:pt x="180" y="488"/>
                    <a:pt x="180" y="492"/>
                    <a:pt x="179" y="494"/>
                  </a:cubicBezTo>
                  <a:cubicBezTo>
                    <a:pt x="179" y="495"/>
                    <a:pt x="176" y="497"/>
                    <a:pt x="180" y="497"/>
                  </a:cubicBezTo>
                  <a:cubicBezTo>
                    <a:pt x="180" y="496"/>
                    <a:pt x="184" y="490"/>
                    <a:pt x="186" y="494"/>
                  </a:cubicBezTo>
                  <a:cubicBezTo>
                    <a:pt x="185" y="499"/>
                    <a:pt x="181" y="501"/>
                    <a:pt x="173" y="501"/>
                  </a:cubicBezTo>
                  <a:cubicBezTo>
                    <a:pt x="173" y="508"/>
                    <a:pt x="178" y="501"/>
                    <a:pt x="180" y="505"/>
                  </a:cubicBezTo>
                  <a:cubicBezTo>
                    <a:pt x="178" y="506"/>
                    <a:pt x="179" y="507"/>
                    <a:pt x="180" y="508"/>
                  </a:cubicBezTo>
                  <a:cubicBezTo>
                    <a:pt x="172" y="506"/>
                    <a:pt x="175" y="514"/>
                    <a:pt x="171" y="515"/>
                  </a:cubicBezTo>
                  <a:cubicBezTo>
                    <a:pt x="165" y="515"/>
                    <a:pt x="159" y="515"/>
                    <a:pt x="153" y="515"/>
                  </a:cubicBezTo>
                  <a:cubicBezTo>
                    <a:pt x="153" y="518"/>
                    <a:pt x="155" y="519"/>
                    <a:pt x="158" y="518"/>
                  </a:cubicBezTo>
                  <a:cubicBezTo>
                    <a:pt x="158" y="521"/>
                    <a:pt x="160" y="521"/>
                    <a:pt x="160" y="524"/>
                  </a:cubicBezTo>
                  <a:cubicBezTo>
                    <a:pt x="158" y="524"/>
                    <a:pt x="157" y="523"/>
                    <a:pt x="156" y="521"/>
                  </a:cubicBezTo>
                  <a:cubicBezTo>
                    <a:pt x="154" y="521"/>
                    <a:pt x="150" y="522"/>
                    <a:pt x="150" y="520"/>
                  </a:cubicBezTo>
                  <a:cubicBezTo>
                    <a:pt x="152" y="519"/>
                    <a:pt x="151" y="517"/>
                    <a:pt x="151" y="515"/>
                  </a:cubicBezTo>
                  <a:cubicBezTo>
                    <a:pt x="148" y="514"/>
                    <a:pt x="148" y="517"/>
                    <a:pt x="146" y="518"/>
                  </a:cubicBezTo>
                  <a:cubicBezTo>
                    <a:pt x="140" y="514"/>
                    <a:pt x="134" y="517"/>
                    <a:pt x="130" y="518"/>
                  </a:cubicBezTo>
                  <a:cubicBezTo>
                    <a:pt x="126" y="519"/>
                    <a:pt x="122" y="519"/>
                    <a:pt x="119" y="520"/>
                  </a:cubicBezTo>
                  <a:cubicBezTo>
                    <a:pt x="118" y="526"/>
                    <a:pt x="121" y="528"/>
                    <a:pt x="119" y="529"/>
                  </a:cubicBezTo>
                  <a:cubicBezTo>
                    <a:pt x="119" y="529"/>
                    <a:pt x="120" y="532"/>
                    <a:pt x="119" y="532"/>
                  </a:cubicBezTo>
                  <a:cubicBezTo>
                    <a:pt x="118" y="537"/>
                    <a:pt x="120" y="533"/>
                    <a:pt x="121" y="537"/>
                  </a:cubicBezTo>
                  <a:cubicBezTo>
                    <a:pt x="119" y="537"/>
                    <a:pt x="120" y="541"/>
                    <a:pt x="122" y="542"/>
                  </a:cubicBezTo>
                  <a:cubicBezTo>
                    <a:pt x="121" y="537"/>
                    <a:pt x="125" y="537"/>
                    <a:pt x="128" y="535"/>
                  </a:cubicBezTo>
                  <a:cubicBezTo>
                    <a:pt x="128" y="537"/>
                    <a:pt x="130" y="538"/>
                    <a:pt x="130" y="540"/>
                  </a:cubicBezTo>
                  <a:cubicBezTo>
                    <a:pt x="129" y="544"/>
                    <a:pt x="121" y="542"/>
                    <a:pt x="120" y="545"/>
                  </a:cubicBezTo>
                  <a:cubicBezTo>
                    <a:pt x="125" y="547"/>
                    <a:pt x="130" y="545"/>
                    <a:pt x="135" y="545"/>
                  </a:cubicBezTo>
                  <a:cubicBezTo>
                    <a:pt x="137" y="545"/>
                    <a:pt x="138" y="543"/>
                    <a:pt x="140" y="543"/>
                  </a:cubicBezTo>
                  <a:cubicBezTo>
                    <a:pt x="142" y="543"/>
                    <a:pt x="143" y="545"/>
                    <a:pt x="146" y="545"/>
                  </a:cubicBezTo>
                  <a:cubicBezTo>
                    <a:pt x="148" y="545"/>
                    <a:pt x="148" y="544"/>
                    <a:pt x="149" y="543"/>
                  </a:cubicBezTo>
                  <a:cubicBezTo>
                    <a:pt x="152" y="543"/>
                    <a:pt x="154" y="544"/>
                    <a:pt x="156" y="542"/>
                  </a:cubicBezTo>
                  <a:cubicBezTo>
                    <a:pt x="156" y="541"/>
                    <a:pt x="158" y="542"/>
                    <a:pt x="159" y="542"/>
                  </a:cubicBezTo>
                  <a:cubicBezTo>
                    <a:pt x="163" y="540"/>
                    <a:pt x="162" y="541"/>
                    <a:pt x="167" y="542"/>
                  </a:cubicBezTo>
                  <a:cubicBezTo>
                    <a:pt x="175" y="542"/>
                    <a:pt x="190" y="540"/>
                    <a:pt x="193" y="543"/>
                  </a:cubicBezTo>
                  <a:cubicBezTo>
                    <a:pt x="191" y="543"/>
                    <a:pt x="192" y="546"/>
                    <a:pt x="190" y="547"/>
                  </a:cubicBezTo>
                  <a:cubicBezTo>
                    <a:pt x="186" y="547"/>
                    <a:pt x="171" y="545"/>
                    <a:pt x="175" y="548"/>
                  </a:cubicBezTo>
                  <a:cubicBezTo>
                    <a:pt x="178" y="548"/>
                    <a:pt x="183" y="547"/>
                    <a:pt x="182" y="551"/>
                  </a:cubicBezTo>
                  <a:cubicBezTo>
                    <a:pt x="180" y="549"/>
                    <a:pt x="175" y="550"/>
                    <a:pt x="171" y="550"/>
                  </a:cubicBezTo>
                  <a:cubicBezTo>
                    <a:pt x="169" y="555"/>
                    <a:pt x="176" y="551"/>
                    <a:pt x="174" y="556"/>
                  </a:cubicBezTo>
                  <a:cubicBezTo>
                    <a:pt x="170" y="551"/>
                    <a:pt x="165" y="555"/>
                    <a:pt x="163" y="559"/>
                  </a:cubicBezTo>
                  <a:cubicBezTo>
                    <a:pt x="167" y="562"/>
                    <a:pt x="162" y="563"/>
                    <a:pt x="165" y="567"/>
                  </a:cubicBezTo>
                  <a:cubicBezTo>
                    <a:pt x="161" y="566"/>
                    <a:pt x="159" y="564"/>
                    <a:pt x="159" y="570"/>
                  </a:cubicBezTo>
                  <a:cubicBezTo>
                    <a:pt x="159" y="576"/>
                    <a:pt x="165" y="566"/>
                    <a:pt x="165" y="572"/>
                  </a:cubicBezTo>
                  <a:cubicBezTo>
                    <a:pt x="159" y="574"/>
                    <a:pt x="165" y="580"/>
                    <a:pt x="159" y="581"/>
                  </a:cubicBezTo>
                  <a:cubicBezTo>
                    <a:pt x="153" y="581"/>
                    <a:pt x="159" y="575"/>
                    <a:pt x="156" y="575"/>
                  </a:cubicBezTo>
                  <a:cubicBezTo>
                    <a:pt x="155" y="579"/>
                    <a:pt x="149" y="579"/>
                    <a:pt x="146" y="581"/>
                  </a:cubicBezTo>
                  <a:cubicBezTo>
                    <a:pt x="146" y="579"/>
                    <a:pt x="148" y="579"/>
                    <a:pt x="148" y="577"/>
                  </a:cubicBezTo>
                  <a:cubicBezTo>
                    <a:pt x="143" y="576"/>
                    <a:pt x="145" y="582"/>
                    <a:pt x="138" y="580"/>
                  </a:cubicBezTo>
                  <a:cubicBezTo>
                    <a:pt x="137" y="586"/>
                    <a:pt x="141" y="588"/>
                    <a:pt x="139" y="591"/>
                  </a:cubicBezTo>
                  <a:cubicBezTo>
                    <a:pt x="144" y="590"/>
                    <a:pt x="141" y="596"/>
                    <a:pt x="145" y="596"/>
                  </a:cubicBezTo>
                  <a:cubicBezTo>
                    <a:pt x="146" y="594"/>
                    <a:pt x="147" y="593"/>
                    <a:pt x="148" y="593"/>
                  </a:cubicBezTo>
                  <a:cubicBezTo>
                    <a:pt x="148" y="596"/>
                    <a:pt x="152" y="596"/>
                    <a:pt x="150" y="600"/>
                  </a:cubicBezTo>
                  <a:cubicBezTo>
                    <a:pt x="152" y="603"/>
                    <a:pt x="157" y="601"/>
                    <a:pt x="157" y="604"/>
                  </a:cubicBezTo>
                  <a:cubicBezTo>
                    <a:pt x="158" y="611"/>
                    <a:pt x="158" y="602"/>
                    <a:pt x="160" y="602"/>
                  </a:cubicBezTo>
                  <a:cubicBezTo>
                    <a:pt x="159" y="607"/>
                    <a:pt x="166" y="604"/>
                    <a:pt x="165" y="608"/>
                  </a:cubicBezTo>
                  <a:cubicBezTo>
                    <a:pt x="165" y="612"/>
                    <a:pt x="161" y="612"/>
                    <a:pt x="159" y="615"/>
                  </a:cubicBezTo>
                  <a:cubicBezTo>
                    <a:pt x="163" y="615"/>
                    <a:pt x="163" y="619"/>
                    <a:pt x="161" y="621"/>
                  </a:cubicBezTo>
                  <a:cubicBezTo>
                    <a:pt x="158" y="620"/>
                    <a:pt x="156" y="617"/>
                    <a:pt x="151" y="618"/>
                  </a:cubicBezTo>
                  <a:cubicBezTo>
                    <a:pt x="149" y="620"/>
                    <a:pt x="151" y="625"/>
                    <a:pt x="149" y="627"/>
                  </a:cubicBezTo>
                  <a:cubicBezTo>
                    <a:pt x="145" y="626"/>
                    <a:pt x="142" y="630"/>
                    <a:pt x="139" y="631"/>
                  </a:cubicBezTo>
                  <a:cubicBezTo>
                    <a:pt x="133" y="632"/>
                    <a:pt x="134" y="631"/>
                    <a:pt x="131" y="634"/>
                  </a:cubicBezTo>
                  <a:cubicBezTo>
                    <a:pt x="131" y="634"/>
                    <a:pt x="128" y="633"/>
                    <a:pt x="128" y="634"/>
                  </a:cubicBezTo>
                  <a:cubicBezTo>
                    <a:pt x="126" y="635"/>
                    <a:pt x="125" y="636"/>
                    <a:pt x="123" y="637"/>
                  </a:cubicBezTo>
                  <a:cubicBezTo>
                    <a:pt x="121" y="638"/>
                    <a:pt x="119" y="636"/>
                    <a:pt x="117" y="637"/>
                  </a:cubicBezTo>
                  <a:cubicBezTo>
                    <a:pt x="116" y="637"/>
                    <a:pt x="116" y="638"/>
                    <a:pt x="115" y="639"/>
                  </a:cubicBezTo>
                  <a:cubicBezTo>
                    <a:pt x="111" y="640"/>
                    <a:pt x="112" y="641"/>
                    <a:pt x="109" y="642"/>
                  </a:cubicBezTo>
                  <a:cubicBezTo>
                    <a:pt x="107" y="642"/>
                    <a:pt x="104" y="641"/>
                    <a:pt x="102" y="642"/>
                  </a:cubicBezTo>
                  <a:cubicBezTo>
                    <a:pt x="102" y="642"/>
                    <a:pt x="100" y="645"/>
                    <a:pt x="99" y="645"/>
                  </a:cubicBezTo>
                  <a:cubicBezTo>
                    <a:pt x="97" y="645"/>
                    <a:pt x="95" y="644"/>
                    <a:pt x="93" y="645"/>
                  </a:cubicBezTo>
                  <a:cubicBezTo>
                    <a:pt x="93" y="649"/>
                    <a:pt x="88" y="649"/>
                    <a:pt x="87" y="650"/>
                  </a:cubicBezTo>
                  <a:cubicBezTo>
                    <a:pt x="83" y="651"/>
                    <a:pt x="80" y="652"/>
                    <a:pt x="75" y="651"/>
                  </a:cubicBezTo>
                  <a:cubicBezTo>
                    <a:pt x="71" y="657"/>
                    <a:pt x="62" y="658"/>
                    <a:pt x="55" y="661"/>
                  </a:cubicBezTo>
                  <a:cubicBezTo>
                    <a:pt x="47" y="664"/>
                    <a:pt x="41" y="666"/>
                    <a:pt x="36" y="672"/>
                  </a:cubicBezTo>
                  <a:cubicBezTo>
                    <a:pt x="38" y="673"/>
                    <a:pt x="40" y="674"/>
                    <a:pt x="41" y="675"/>
                  </a:cubicBezTo>
                  <a:cubicBezTo>
                    <a:pt x="37" y="676"/>
                    <a:pt x="41" y="681"/>
                    <a:pt x="42" y="681"/>
                  </a:cubicBezTo>
                  <a:cubicBezTo>
                    <a:pt x="44" y="684"/>
                    <a:pt x="43" y="690"/>
                    <a:pt x="45" y="691"/>
                  </a:cubicBezTo>
                  <a:cubicBezTo>
                    <a:pt x="46" y="689"/>
                    <a:pt x="48" y="687"/>
                    <a:pt x="48" y="689"/>
                  </a:cubicBezTo>
                  <a:cubicBezTo>
                    <a:pt x="50" y="694"/>
                    <a:pt x="45" y="692"/>
                    <a:pt x="46" y="696"/>
                  </a:cubicBezTo>
                  <a:cubicBezTo>
                    <a:pt x="51" y="696"/>
                    <a:pt x="52" y="692"/>
                    <a:pt x="54" y="697"/>
                  </a:cubicBezTo>
                  <a:cubicBezTo>
                    <a:pt x="50" y="700"/>
                    <a:pt x="47" y="697"/>
                    <a:pt x="46" y="699"/>
                  </a:cubicBezTo>
                  <a:cubicBezTo>
                    <a:pt x="48" y="700"/>
                    <a:pt x="52" y="700"/>
                    <a:pt x="52" y="704"/>
                  </a:cubicBezTo>
                  <a:cubicBezTo>
                    <a:pt x="45" y="704"/>
                    <a:pt x="54" y="706"/>
                    <a:pt x="54" y="708"/>
                  </a:cubicBezTo>
                  <a:cubicBezTo>
                    <a:pt x="51" y="708"/>
                    <a:pt x="48" y="709"/>
                    <a:pt x="48" y="711"/>
                  </a:cubicBezTo>
                  <a:cubicBezTo>
                    <a:pt x="50" y="712"/>
                    <a:pt x="53" y="711"/>
                    <a:pt x="53" y="713"/>
                  </a:cubicBezTo>
                  <a:cubicBezTo>
                    <a:pt x="53" y="715"/>
                    <a:pt x="51" y="715"/>
                    <a:pt x="52" y="718"/>
                  </a:cubicBezTo>
                  <a:cubicBezTo>
                    <a:pt x="50" y="720"/>
                    <a:pt x="48" y="717"/>
                    <a:pt x="45" y="718"/>
                  </a:cubicBezTo>
                  <a:cubicBezTo>
                    <a:pt x="45" y="718"/>
                    <a:pt x="41" y="725"/>
                    <a:pt x="40" y="719"/>
                  </a:cubicBezTo>
                  <a:cubicBezTo>
                    <a:pt x="40" y="717"/>
                    <a:pt x="43" y="718"/>
                    <a:pt x="44" y="716"/>
                  </a:cubicBezTo>
                  <a:cubicBezTo>
                    <a:pt x="38" y="715"/>
                    <a:pt x="36" y="718"/>
                    <a:pt x="32" y="719"/>
                  </a:cubicBezTo>
                  <a:cubicBezTo>
                    <a:pt x="31" y="720"/>
                    <a:pt x="29" y="719"/>
                    <a:pt x="29" y="721"/>
                  </a:cubicBezTo>
                  <a:cubicBezTo>
                    <a:pt x="35" y="722"/>
                    <a:pt x="39" y="716"/>
                    <a:pt x="41" y="723"/>
                  </a:cubicBezTo>
                  <a:cubicBezTo>
                    <a:pt x="34" y="723"/>
                    <a:pt x="41" y="724"/>
                    <a:pt x="41" y="726"/>
                  </a:cubicBezTo>
                  <a:cubicBezTo>
                    <a:pt x="41" y="728"/>
                    <a:pt x="36" y="730"/>
                    <a:pt x="39" y="730"/>
                  </a:cubicBezTo>
                  <a:cubicBezTo>
                    <a:pt x="40" y="728"/>
                    <a:pt x="41" y="727"/>
                    <a:pt x="43" y="729"/>
                  </a:cubicBezTo>
                  <a:cubicBezTo>
                    <a:pt x="43" y="729"/>
                    <a:pt x="49" y="726"/>
                    <a:pt x="49" y="726"/>
                  </a:cubicBezTo>
                  <a:cubicBezTo>
                    <a:pt x="50" y="726"/>
                    <a:pt x="51" y="728"/>
                    <a:pt x="52" y="727"/>
                  </a:cubicBezTo>
                  <a:cubicBezTo>
                    <a:pt x="53" y="727"/>
                    <a:pt x="52" y="722"/>
                    <a:pt x="55" y="724"/>
                  </a:cubicBezTo>
                  <a:cubicBezTo>
                    <a:pt x="58" y="724"/>
                    <a:pt x="56" y="729"/>
                    <a:pt x="59" y="729"/>
                  </a:cubicBezTo>
                  <a:cubicBezTo>
                    <a:pt x="61" y="725"/>
                    <a:pt x="62" y="724"/>
                    <a:pt x="60" y="719"/>
                  </a:cubicBezTo>
                  <a:cubicBezTo>
                    <a:pt x="56" y="718"/>
                    <a:pt x="53" y="726"/>
                    <a:pt x="50" y="721"/>
                  </a:cubicBezTo>
                  <a:cubicBezTo>
                    <a:pt x="55" y="719"/>
                    <a:pt x="57" y="715"/>
                    <a:pt x="63" y="718"/>
                  </a:cubicBezTo>
                  <a:cubicBezTo>
                    <a:pt x="63" y="721"/>
                    <a:pt x="63" y="724"/>
                    <a:pt x="65" y="726"/>
                  </a:cubicBezTo>
                  <a:cubicBezTo>
                    <a:pt x="71" y="727"/>
                    <a:pt x="66" y="719"/>
                    <a:pt x="71" y="719"/>
                  </a:cubicBezTo>
                  <a:cubicBezTo>
                    <a:pt x="73" y="723"/>
                    <a:pt x="73" y="727"/>
                    <a:pt x="78" y="727"/>
                  </a:cubicBezTo>
                  <a:cubicBezTo>
                    <a:pt x="78" y="726"/>
                    <a:pt x="78" y="724"/>
                    <a:pt x="79" y="724"/>
                  </a:cubicBezTo>
                  <a:cubicBezTo>
                    <a:pt x="80" y="724"/>
                    <a:pt x="79" y="727"/>
                    <a:pt x="79" y="727"/>
                  </a:cubicBezTo>
                  <a:cubicBezTo>
                    <a:pt x="82" y="728"/>
                    <a:pt x="91" y="727"/>
                    <a:pt x="88" y="730"/>
                  </a:cubicBezTo>
                  <a:cubicBezTo>
                    <a:pt x="86" y="733"/>
                    <a:pt x="81" y="733"/>
                    <a:pt x="85" y="737"/>
                  </a:cubicBezTo>
                  <a:cubicBezTo>
                    <a:pt x="80" y="737"/>
                    <a:pt x="80" y="741"/>
                    <a:pt x="77" y="742"/>
                  </a:cubicBezTo>
                  <a:cubicBezTo>
                    <a:pt x="75" y="742"/>
                    <a:pt x="74" y="739"/>
                    <a:pt x="74" y="742"/>
                  </a:cubicBezTo>
                  <a:cubicBezTo>
                    <a:pt x="76" y="742"/>
                    <a:pt x="74" y="744"/>
                    <a:pt x="72" y="745"/>
                  </a:cubicBezTo>
                  <a:cubicBezTo>
                    <a:pt x="67" y="743"/>
                    <a:pt x="68" y="747"/>
                    <a:pt x="65" y="748"/>
                  </a:cubicBezTo>
                  <a:cubicBezTo>
                    <a:pt x="65" y="745"/>
                    <a:pt x="66" y="743"/>
                    <a:pt x="64" y="742"/>
                  </a:cubicBezTo>
                  <a:cubicBezTo>
                    <a:pt x="64" y="743"/>
                    <a:pt x="63" y="743"/>
                    <a:pt x="61" y="743"/>
                  </a:cubicBezTo>
                  <a:cubicBezTo>
                    <a:pt x="63" y="749"/>
                    <a:pt x="59" y="748"/>
                    <a:pt x="56" y="748"/>
                  </a:cubicBezTo>
                  <a:cubicBezTo>
                    <a:pt x="47" y="748"/>
                    <a:pt x="60" y="749"/>
                    <a:pt x="60" y="751"/>
                  </a:cubicBezTo>
                  <a:cubicBezTo>
                    <a:pt x="60" y="751"/>
                    <a:pt x="55" y="752"/>
                    <a:pt x="55" y="753"/>
                  </a:cubicBezTo>
                  <a:cubicBezTo>
                    <a:pt x="54" y="754"/>
                    <a:pt x="57" y="764"/>
                    <a:pt x="52" y="762"/>
                  </a:cubicBezTo>
                  <a:cubicBezTo>
                    <a:pt x="51" y="762"/>
                    <a:pt x="50" y="762"/>
                    <a:pt x="49" y="762"/>
                  </a:cubicBezTo>
                  <a:cubicBezTo>
                    <a:pt x="49" y="762"/>
                    <a:pt x="47" y="761"/>
                    <a:pt x="48" y="761"/>
                  </a:cubicBezTo>
                  <a:cubicBezTo>
                    <a:pt x="46" y="761"/>
                    <a:pt x="43" y="762"/>
                    <a:pt x="43" y="762"/>
                  </a:cubicBezTo>
                  <a:cubicBezTo>
                    <a:pt x="42" y="762"/>
                    <a:pt x="41" y="758"/>
                    <a:pt x="38" y="759"/>
                  </a:cubicBezTo>
                  <a:cubicBezTo>
                    <a:pt x="38" y="760"/>
                    <a:pt x="38" y="762"/>
                    <a:pt x="36" y="762"/>
                  </a:cubicBezTo>
                  <a:lnTo>
                    <a:pt x="20" y="781"/>
                  </a:lnTo>
                  <a:close/>
                  <a:moveTo>
                    <a:pt x="73" y="659"/>
                  </a:moveTo>
                  <a:cubicBezTo>
                    <a:pt x="72" y="655"/>
                    <a:pt x="80" y="660"/>
                    <a:pt x="77" y="654"/>
                  </a:cubicBezTo>
                  <a:cubicBezTo>
                    <a:pt x="74" y="654"/>
                    <a:pt x="69" y="659"/>
                    <a:pt x="73" y="659"/>
                  </a:cubicBezTo>
                  <a:close/>
                  <a:moveTo>
                    <a:pt x="95" y="651"/>
                  </a:moveTo>
                  <a:cubicBezTo>
                    <a:pt x="95" y="649"/>
                    <a:pt x="97" y="649"/>
                    <a:pt x="98" y="646"/>
                  </a:cubicBezTo>
                  <a:cubicBezTo>
                    <a:pt x="94" y="645"/>
                    <a:pt x="91" y="651"/>
                    <a:pt x="95" y="651"/>
                  </a:cubicBezTo>
                  <a:close/>
                  <a:moveTo>
                    <a:pt x="145" y="432"/>
                  </a:moveTo>
                  <a:cubicBezTo>
                    <a:pt x="145" y="430"/>
                    <a:pt x="147" y="429"/>
                    <a:pt x="147" y="426"/>
                  </a:cubicBezTo>
                  <a:cubicBezTo>
                    <a:pt x="149" y="426"/>
                    <a:pt x="148" y="431"/>
                    <a:pt x="150" y="431"/>
                  </a:cubicBezTo>
                  <a:cubicBezTo>
                    <a:pt x="150" y="433"/>
                    <a:pt x="147" y="432"/>
                    <a:pt x="145" y="432"/>
                  </a:cubicBezTo>
                  <a:close/>
                  <a:moveTo>
                    <a:pt x="181" y="358"/>
                  </a:moveTo>
                  <a:cubicBezTo>
                    <a:pt x="181" y="362"/>
                    <a:pt x="176" y="358"/>
                    <a:pt x="175" y="358"/>
                  </a:cubicBezTo>
                  <a:cubicBezTo>
                    <a:pt x="174" y="359"/>
                    <a:pt x="175" y="359"/>
                    <a:pt x="176" y="359"/>
                  </a:cubicBezTo>
                  <a:cubicBezTo>
                    <a:pt x="176" y="361"/>
                    <a:pt x="174" y="361"/>
                    <a:pt x="173" y="361"/>
                  </a:cubicBezTo>
                  <a:cubicBezTo>
                    <a:pt x="173" y="360"/>
                    <a:pt x="172" y="359"/>
                    <a:pt x="171" y="359"/>
                  </a:cubicBezTo>
                  <a:cubicBezTo>
                    <a:pt x="171" y="355"/>
                    <a:pt x="179" y="356"/>
                    <a:pt x="181" y="358"/>
                  </a:cubicBezTo>
                  <a:close/>
                  <a:moveTo>
                    <a:pt x="143" y="214"/>
                  </a:moveTo>
                  <a:cubicBezTo>
                    <a:pt x="143" y="213"/>
                    <a:pt x="146" y="212"/>
                    <a:pt x="146" y="212"/>
                  </a:cubicBezTo>
                  <a:cubicBezTo>
                    <a:pt x="145" y="212"/>
                    <a:pt x="148" y="215"/>
                    <a:pt x="148" y="214"/>
                  </a:cubicBezTo>
                  <a:cubicBezTo>
                    <a:pt x="149" y="217"/>
                    <a:pt x="141" y="218"/>
                    <a:pt x="143" y="214"/>
                  </a:cubicBezTo>
                  <a:close/>
                  <a:moveTo>
                    <a:pt x="582" y="88"/>
                  </a:moveTo>
                  <a:cubicBezTo>
                    <a:pt x="582" y="85"/>
                    <a:pt x="580" y="84"/>
                    <a:pt x="578" y="83"/>
                  </a:cubicBezTo>
                  <a:cubicBezTo>
                    <a:pt x="578" y="86"/>
                    <a:pt x="580" y="88"/>
                    <a:pt x="582" y="88"/>
                  </a:cubicBezTo>
                  <a:close/>
                  <a:moveTo>
                    <a:pt x="702" y="66"/>
                  </a:moveTo>
                  <a:cubicBezTo>
                    <a:pt x="702" y="69"/>
                    <a:pt x="702" y="71"/>
                    <a:pt x="702" y="74"/>
                  </a:cubicBezTo>
                  <a:cubicBezTo>
                    <a:pt x="699" y="77"/>
                    <a:pt x="700" y="74"/>
                    <a:pt x="696" y="74"/>
                  </a:cubicBezTo>
                  <a:cubicBezTo>
                    <a:pt x="698" y="81"/>
                    <a:pt x="697" y="81"/>
                    <a:pt x="696" y="87"/>
                  </a:cubicBezTo>
                  <a:cubicBezTo>
                    <a:pt x="690" y="87"/>
                    <a:pt x="685" y="89"/>
                    <a:pt x="678" y="88"/>
                  </a:cubicBezTo>
                  <a:cubicBezTo>
                    <a:pt x="679" y="81"/>
                    <a:pt x="685" y="80"/>
                    <a:pt x="694" y="80"/>
                  </a:cubicBezTo>
                  <a:cubicBezTo>
                    <a:pt x="691" y="75"/>
                    <a:pt x="695" y="74"/>
                    <a:pt x="694" y="68"/>
                  </a:cubicBezTo>
                  <a:cubicBezTo>
                    <a:pt x="699" y="69"/>
                    <a:pt x="698" y="65"/>
                    <a:pt x="702" y="66"/>
                  </a:cubicBezTo>
                  <a:close/>
                  <a:moveTo>
                    <a:pt x="835" y="64"/>
                  </a:moveTo>
                  <a:cubicBezTo>
                    <a:pt x="836" y="64"/>
                    <a:pt x="837" y="64"/>
                    <a:pt x="838" y="64"/>
                  </a:cubicBezTo>
                  <a:cubicBezTo>
                    <a:pt x="838" y="65"/>
                    <a:pt x="839" y="67"/>
                    <a:pt x="839" y="68"/>
                  </a:cubicBezTo>
                  <a:cubicBezTo>
                    <a:pt x="837" y="68"/>
                    <a:pt x="836" y="68"/>
                    <a:pt x="835" y="68"/>
                  </a:cubicBezTo>
                  <a:cubicBezTo>
                    <a:pt x="835" y="67"/>
                    <a:pt x="835" y="65"/>
                    <a:pt x="835" y="64"/>
                  </a:cubicBezTo>
                  <a:close/>
                  <a:moveTo>
                    <a:pt x="1292" y="45"/>
                  </a:moveTo>
                  <a:cubicBezTo>
                    <a:pt x="1294" y="46"/>
                    <a:pt x="1294" y="48"/>
                    <a:pt x="1294" y="50"/>
                  </a:cubicBezTo>
                  <a:cubicBezTo>
                    <a:pt x="1290" y="51"/>
                    <a:pt x="1290" y="47"/>
                    <a:pt x="1285" y="49"/>
                  </a:cubicBezTo>
                  <a:cubicBezTo>
                    <a:pt x="1284" y="44"/>
                    <a:pt x="1293" y="50"/>
                    <a:pt x="1292" y="45"/>
                  </a:cubicBezTo>
                  <a:close/>
                  <a:moveTo>
                    <a:pt x="1344" y="37"/>
                  </a:moveTo>
                  <a:cubicBezTo>
                    <a:pt x="1344" y="40"/>
                    <a:pt x="1342" y="41"/>
                    <a:pt x="1342" y="44"/>
                  </a:cubicBezTo>
                  <a:cubicBezTo>
                    <a:pt x="1340" y="42"/>
                    <a:pt x="1334" y="41"/>
                    <a:pt x="1334" y="45"/>
                  </a:cubicBezTo>
                  <a:cubicBezTo>
                    <a:pt x="1330" y="46"/>
                    <a:pt x="1333" y="40"/>
                    <a:pt x="1332" y="37"/>
                  </a:cubicBezTo>
                  <a:cubicBezTo>
                    <a:pt x="1337" y="41"/>
                    <a:pt x="1338" y="39"/>
                    <a:pt x="1344" y="37"/>
                  </a:cubicBezTo>
                  <a:close/>
                  <a:moveTo>
                    <a:pt x="1842" y="153"/>
                  </a:moveTo>
                  <a:cubicBezTo>
                    <a:pt x="1839" y="153"/>
                    <a:pt x="1837" y="153"/>
                    <a:pt x="1836" y="152"/>
                  </a:cubicBezTo>
                  <a:cubicBezTo>
                    <a:pt x="1834" y="157"/>
                    <a:pt x="1842" y="158"/>
                    <a:pt x="1842" y="153"/>
                  </a:cubicBezTo>
                  <a:close/>
                  <a:moveTo>
                    <a:pt x="1805" y="161"/>
                  </a:moveTo>
                  <a:cubicBezTo>
                    <a:pt x="1803" y="160"/>
                    <a:pt x="1802" y="159"/>
                    <a:pt x="1802" y="156"/>
                  </a:cubicBezTo>
                  <a:cubicBezTo>
                    <a:pt x="1805" y="156"/>
                    <a:pt x="1805" y="158"/>
                    <a:pt x="1807" y="158"/>
                  </a:cubicBezTo>
                  <a:cubicBezTo>
                    <a:pt x="1807" y="159"/>
                    <a:pt x="1806" y="160"/>
                    <a:pt x="1805" y="161"/>
                  </a:cubicBezTo>
                  <a:close/>
                  <a:moveTo>
                    <a:pt x="1858" y="172"/>
                  </a:moveTo>
                  <a:cubicBezTo>
                    <a:pt x="1860" y="179"/>
                    <a:pt x="1849" y="172"/>
                    <a:pt x="1855" y="175"/>
                  </a:cubicBezTo>
                  <a:cubicBezTo>
                    <a:pt x="1854" y="179"/>
                    <a:pt x="1847" y="176"/>
                    <a:pt x="1848" y="172"/>
                  </a:cubicBezTo>
                  <a:cubicBezTo>
                    <a:pt x="1851" y="175"/>
                    <a:pt x="1852" y="171"/>
                    <a:pt x="1858" y="172"/>
                  </a:cubicBezTo>
                  <a:close/>
                  <a:moveTo>
                    <a:pt x="1773" y="252"/>
                  </a:moveTo>
                  <a:cubicBezTo>
                    <a:pt x="1770" y="255"/>
                    <a:pt x="1767" y="252"/>
                    <a:pt x="1769" y="258"/>
                  </a:cubicBezTo>
                  <a:cubicBezTo>
                    <a:pt x="1763" y="257"/>
                    <a:pt x="1761" y="255"/>
                    <a:pt x="1756" y="259"/>
                  </a:cubicBezTo>
                  <a:cubicBezTo>
                    <a:pt x="1754" y="259"/>
                    <a:pt x="1756" y="258"/>
                    <a:pt x="1758" y="258"/>
                  </a:cubicBezTo>
                  <a:cubicBezTo>
                    <a:pt x="1758" y="255"/>
                    <a:pt x="1753" y="257"/>
                    <a:pt x="1751" y="256"/>
                  </a:cubicBezTo>
                  <a:cubicBezTo>
                    <a:pt x="1751" y="256"/>
                    <a:pt x="1751" y="252"/>
                    <a:pt x="1748" y="253"/>
                  </a:cubicBezTo>
                  <a:cubicBezTo>
                    <a:pt x="1748" y="249"/>
                    <a:pt x="1753" y="251"/>
                    <a:pt x="1756" y="250"/>
                  </a:cubicBezTo>
                  <a:cubicBezTo>
                    <a:pt x="1757" y="250"/>
                    <a:pt x="1761" y="246"/>
                    <a:pt x="1761" y="247"/>
                  </a:cubicBezTo>
                  <a:cubicBezTo>
                    <a:pt x="1762" y="247"/>
                    <a:pt x="1761" y="248"/>
                    <a:pt x="1761" y="248"/>
                  </a:cubicBezTo>
                  <a:cubicBezTo>
                    <a:pt x="1765" y="249"/>
                    <a:pt x="1770" y="249"/>
                    <a:pt x="1773" y="252"/>
                  </a:cubicBezTo>
                  <a:close/>
                  <a:moveTo>
                    <a:pt x="1830" y="299"/>
                  </a:moveTo>
                  <a:cubicBezTo>
                    <a:pt x="1825" y="297"/>
                    <a:pt x="1825" y="299"/>
                    <a:pt x="1819" y="299"/>
                  </a:cubicBezTo>
                  <a:cubicBezTo>
                    <a:pt x="1821" y="294"/>
                    <a:pt x="1820" y="292"/>
                    <a:pt x="1819" y="286"/>
                  </a:cubicBezTo>
                  <a:cubicBezTo>
                    <a:pt x="1823" y="283"/>
                    <a:pt x="1826" y="289"/>
                    <a:pt x="1828" y="283"/>
                  </a:cubicBezTo>
                  <a:cubicBezTo>
                    <a:pt x="1829" y="284"/>
                    <a:pt x="1830" y="288"/>
                    <a:pt x="1831" y="285"/>
                  </a:cubicBezTo>
                  <a:cubicBezTo>
                    <a:pt x="1835" y="285"/>
                    <a:pt x="1832" y="292"/>
                    <a:pt x="1829" y="291"/>
                  </a:cubicBezTo>
                  <a:cubicBezTo>
                    <a:pt x="1830" y="293"/>
                    <a:pt x="1831" y="295"/>
                    <a:pt x="1830" y="299"/>
                  </a:cubicBezTo>
                  <a:close/>
                  <a:moveTo>
                    <a:pt x="2055" y="619"/>
                  </a:moveTo>
                  <a:cubicBezTo>
                    <a:pt x="2060" y="620"/>
                    <a:pt x="2064" y="619"/>
                    <a:pt x="2065" y="616"/>
                  </a:cubicBezTo>
                  <a:cubicBezTo>
                    <a:pt x="2062" y="617"/>
                    <a:pt x="2054" y="614"/>
                    <a:pt x="2055" y="619"/>
                  </a:cubicBezTo>
                  <a:close/>
                  <a:moveTo>
                    <a:pt x="1438" y="1419"/>
                  </a:moveTo>
                  <a:cubicBezTo>
                    <a:pt x="1438" y="1413"/>
                    <a:pt x="1439" y="1409"/>
                    <a:pt x="1443" y="1408"/>
                  </a:cubicBezTo>
                  <a:cubicBezTo>
                    <a:pt x="1450" y="1409"/>
                    <a:pt x="1453" y="1414"/>
                    <a:pt x="1452" y="1424"/>
                  </a:cubicBezTo>
                  <a:cubicBezTo>
                    <a:pt x="1448" y="1421"/>
                    <a:pt x="1442" y="1421"/>
                    <a:pt x="1438" y="1419"/>
                  </a:cubicBezTo>
                  <a:close/>
                  <a:moveTo>
                    <a:pt x="270" y="1244"/>
                  </a:moveTo>
                  <a:cubicBezTo>
                    <a:pt x="268" y="1237"/>
                    <a:pt x="277" y="1245"/>
                    <a:pt x="276" y="1241"/>
                  </a:cubicBezTo>
                  <a:cubicBezTo>
                    <a:pt x="281" y="1244"/>
                    <a:pt x="273" y="1245"/>
                    <a:pt x="270" y="1244"/>
                  </a:cubicBezTo>
                  <a:close/>
                  <a:moveTo>
                    <a:pt x="53" y="1203"/>
                  </a:moveTo>
                  <a:cubicBezTo>
                    <a:pt x="56" y="1202"/>
                    <a:pt x="59" y="1202"/>
                    <a:pt x="61" y="1200"/>
                  </a:cubicBezTo>
                  <a:cubicBezTo>
                    <a:pt x="57" y="1200"/>
                    <a:pt x="53" y="1200"/>
                    <a:pt x="53" y="1203"/>
                  </a:cubicBezTo>
                  <a:close/>
                  <a:moveTo>
                    <a:pt x="77" y="859"/>
                  </a:moveTo>
                  <a:cubicBezTo>
                    <a:pt x="78" y="857"/>
                    <a:pt x="80" y="856"/>
                    <a:pt x="83" y="856"/>
                  </a:cubicBezTo>
                  <a:cubicBezTo>
                    <a:pt x="83" y="857"/>
                    <a:pt x="83" y="857"/>
                    <a:pt x="82" y="857"/>
                  </a:cubicBezTo>
                  <a:cubicBezTo>
                    <a:pt x="83" y="859"/>
                    <a:pt x="85" y="860"/>
                    <a:pt x="88" y="861"/>
                  </a:cubicBezTo>
                  <a:cubicBezTo>
                    <a:pt x="87" y="867"/>
                    <a:pt x="81" y="860"/>
                    <a:pt x="77" y="859"/>
                  </a:cubicBezTo>
                  <a:close/>
                  <a:moveTo>
                    <a:pt x="1029" y="26"/>
                  </a:moveTo>
                  <a:cubicBezTo>
                    <a:pt x="1030" y="24"/>
                    <a:pt x="1032" y="24"/>
                    <a:pt x="1033" y="22"/>
                  </a:cubicBezTo>
                  <a:cubicBezTo>
                    <a:pt x="1029" y="20"/>
                    <a:pt x="1025" y="26"/>
                    <a:pt x="1029" y="26"/>
                  </a:cubicBezTo>
                  <a:close/>
                  <a:moveTo>
                    <a:pt x="944" y="31"/>
                  </a:moveTo>
                  <a:cubicBezTo>
                    <a:pt x="946" y="32"/>
                    <a:pt x="947" y="33"/>
                    <a:pt x="949" y="33"/>
                  </a:cubicBezTo>
                  <a:cubicBezTo>
                    <a:pt x="949" y="36"/>
                    <a:pt x="947" y="36"/>
                    <a:pt x="945" y="34"/>
                  </a:cubicBezTo>
                  <a:cubicBezTo>
                    <a:pt x="945" y="33"/>
                    <a:pt x="945" y="32"/>
                    <a:pt x="944" y="31"/>
                  </a:cubicBezTo>
                  <a:close/>
                  <a:moveTo>
                    <a:pt x="1056" y="36"/>
                  </a:moveTo>
                  <a:cubicBezTo>
                    <a:pt x="1056" y="39"/>
                    <a:pt x="1054" y="39"/>
                    <a:pt x="1054" y="42"/>
                  </a:cubicBezTo>
                  <a:cubicBezTo>
                    <a:pt x="1050" y="42"/>
                    <a:pt x="1047" y="42"/>
                    <a:pt x="1043" y="42"/>
                  </a:cubicBezTo>
                  <a:cubicBezTo>
                    <a:pt x="1040" y="33"/>
                    <a:pt x="1052" y="33"/>
                    <a:pt x="1056" y="36"/>
                  </a:cubicBezTo>
                  <a:close/>
                  <a:moveTo>
                    <a:pt x="1330" y="45"/>
                  </a:moveTo>
                  <a:cubicBezTo>
                    <a:pt x="1331" y="41"/>
                    <a:pt x="1330" y="39"/>
                    <a:pt x="1327" y="37"/>
                  </a:cubicBezTo>
                  <a:cubicBezTo>
                    <a:pt x="1325" y="40"/>
                    <a:pt x="1325" y="46"/>
                    <a:pt x="1330" y="45"/>
                  </a:cubicBezTo>
                  <a:close/>
                  <a:moveTo>
                    <a:pt x="1219" y="39"/>
                  </a:moveTo>
                  <a:cubicBezTo>
                    <a:pt x="1221" y="47"/>
                    <a:pt x="1213" y="45"/>
                    <a:pt x="1209" y="47"/>
                  </a:cubicBezTo>
                  <a:cubicBezTo>
                    <a:pt x="1208" y="47"/>
                    <a:pt x="1207" y="49"/>
                    <a:pt x="1206" y="49"/>
                  </a:cubicBezTo>
                  <a:cubicBezTo>
                    <a:pt x="1204" y="47"/>
                    <a:pt x="1203" y="44"/>
                    <a:pt x="1204" y="41"/>
                  </a:cubicBezTo>
                  <a:cubicBezTo>
                    <a:pt x="1210" y="41"/>
                    <a:pt x="1212" y="38"/>
                    <a:pt x="1219" y="39"/>
                  </a:cubicBezTo>
                  <a:close/>
                  <a:moveTo>
                    <a:pt x="1317" y="42"/>
                  </a:moveTo>
                  <a:cubicBezTo>
                    <a:pt x="1320" y="42"/>
                    <a:pt x="1321" y="41"/>
                    <a:pt x="1322" y="39"/>
                  </a:cubicBezTo>
                  <a:cubicBezTo>
                    <a:pt x="1320" y="39"/>
                    <a:pt x="1316" y="39"/>
                    <a:pt x="1317" y="42"/>
                  </a:cubicBezTo>
                  <a:close/>
                  <a:moveTo>
                    <a:pt x="1221" y="41"/>
                  </a:moveTo>
                  <a:cubicBezTo>
                    <a:pt x="1222" y="41"/>
                    <a:pt x="1224" y="41"/>
                    <a:pt x="1226" y="41"/>
                  </a:cubicBezTo>
                  <a:cubicBezTo>
                    <a:pt x="1223" y="42"/>
                    <a:pt x="1226" y="48"/>
                    <a:pt x="1221" y="47"/>
                  </a:cubicBezTo>
                  <a:cubicBezTo>
                    <a:pt x="1221" y="45"/>
                    <a:pt x="1221" y="43"/>
                    <a:pt x="1221" y="41"/>
                  </a:cubicBezTo>
                  <a:close/>
                  <a:moveTo>
                    <a:pt x="1044" y="55"/>
                  </a:moveTo>
                  <a:cubicBezTo>
                    <a:pt x="1049" y="55"/>
                    <a:pt x="1054" y="54"/>
                    <a:pt x="1053" y="49"/>
                  </a:cubicBezTo>
                  <a:cubicBezTo>
                    <a:pt x="1048" y="49"/>
                    <a:pt x="1043" y="49"/>
                    <a:pt x="1044" y="55"/>
                  </a:cubicBezTo>
                  <a:close/>
                  <a:moveTo>
                    <a:pt x="1272" y="57"/>
                  </a:moveTo>
                  <a:cubicBezTo>
                    <a:pt x="1276" y="58"/>
                    <a:pt x="1285" y="60"/>
                    <a:pt x="1285" y="53"/>
                  </a:cubicBezTo>
                  <a:cubicBezTo>
                    <a:pt x="1284" y="48"/>
                    <a:pt x="1272" y="51"/>
                    <a:pt x="1272" y="57"/>
                  </a:cubicBezTo>
                  <a:close/>
                  <a:moveTo>
                    <a:pt x="1217" y="52"/>
                  </a:moveTo>
                  <a:cubicBezTo>
                    <a:pt x="1214" y="57"/>
                    <a:pt x="1218" y="57"/>
                    <a:pt x="1219" y="63"/>
                  </a:cubicBezTo>
                  <a:cubicBezTo>
                    <a:pt x="1217" y="63"/>
                    <a:pt x="1215" y="63"/>
                    <a:pt x="1214" y="63"/>
                  </a:cubicBezTo>
                  <a:cubicBezTo>
                    <a:pt x="1213" y="63"/>
                    <a:pt x="1212" y="61"/>
                    <a:pt x="1212" y="61"/>
                  </a:cubicBezTo>
                  <a:cubicBezTo>
                    <a:pt x="1207" y="61"/>
                    <a:pt x="1206" y="64"/>
                    <a:pt x="1201" y="60"/>
                  </a:cubicBezTo>
                  <a:cubicBezTo>
                    <a:pt x="1199" y="58"/>
                    <a:pt x="1197" y="58"/>
                    <a:pt x="1197" y="55"/>
                  </a:cubicBezTo>
                  <a:cubicBezTo>
                    <a:pt x="1202" y="52"/>
                    <a:pt x="1212" y="54"/>
                    <a:pt x="1217" y="52"/>
                  </a:cubicBezTo>
                  <a:close/>
                  <a:moveTo>
                    <a:pt x="946" y="55"/>
                  </a:moveTo>
                  <a:cubicBezTo>
                    <a:pt x="952" y="56"/>
                    <a:pt x="958" y="57"/>
                    <a:pt x="963" y="58"/>
                  </a:cubicBezTo>
                  <a:cubicBezTo>
                    <a:pt x="960" y="61"/>
                    <a:pt x="954" y="62"/>
                    <a:pt x="948" y="61"/>
                  </a:cubicBezTo>
                  <a:cubicBezTo>
                    <a:pt x="947" y="60"/>
                    <a:pt x="946" y="58"/>
                    <a:pt x="946" y="55"/>
                  </a:cubicBezTo>
                  <a:close/>
                  <a:moveTo>
                    <a:pt x="1147" y="60"/>
                  </a:moveTo>
                  <a:cubicBezTo>
                    <a:pt x="1148" y="66"/>
                    <a:pt x="1131" y="62"/>
                    <a:pt x="1128" y="61"/>
                  </a:cubicBezTo>
                  <a:cubicBezTo>
                    <a:pt x="1128" y="60"/>
                    <a:pt x="1128" y="58"/>
                    <a:pt x="1128" y="57"/>
                  </a:cubicBezTo>
                  <a:cubicBezTo>
                    <a:pt x="1130" y="54"/>
                    <a:pt x="1137" y="55"/>
                    <a:pt x="1142" y="55"/>
                  </a:cubicBezTo>
                  <a:cubicBezTo>
                    <a:pt x="1140" y="61"/>
                    <a:pt x="1148" y="56"/>
                    <a:pt x="1147" y="60"/>
                  </a:cubicBezTo>
                  <a:close/>
                  <a:moveTo>
                    <a:pt x="1249" y="63"/>
                  </a:moveTo>
                  <a:cubicBezTo>
                    <a:pt x="1254" y="66"/>
                    <a:pt x="1266" y="59"/>
                    <a:pt x="1262" y="57"/>
                  </a:cubicBezTo>
                  <a:cubicBezTo>
                    <a:pt x="1259" y="60"/>
                    <a:pt x="1249" y="57"/>
                    <a:pt x="1249" y="63"/>
                  </a:cubicBezTo>
                  <a:close/>
                  <a:moveTo>
                    <a:pt x="775" y="72"/>
                  </a:moveTo>
                  <a:cubicBezTo>
                    <a:pt x="774" y="71"/>
                    <a:pt x="774" y="68"/>
                    <a:pt x="772" y="68"/>
                  </a:cubicBezTo>
                  <a:cubicBezTo>
                    <a:pt x="773" y="65"/>
                    <a:pt x="777" y="65"/>
                    <a:pt x="779" y="64"/>
                  </a:cubicBezTo>
                  <a:cubicBezTo>
                    <a:pt x="781" y="63"/>
                    <a:pt x="781" y="60"/>
                    <a:pt x="787" y="60"/>
                  </a:cubicBezTo>
                  <a:cubicBezTo>
                    <a:pt x="788" y="63"/>
                    <a:pt x="788" y="64"/>
                    <a:pt x="787" y="68"/>
                  </a:cubicBezTo>
                  <a:cubicBezTo>
                    <a:pt x="787" y="69"/>
                    <a:pt x="789" y="69"/>
                    <a:pt x="790" y="69"/>
                  </a:cubicBezTo>
                  <a:cubicBezTo>
                    <a:pt x="789" y="74"/>
                    <a:pt x="787" y="68"/>
                    <a:pt x="784" y="69"/>
                  </a:cubicBezTo>
                  <a:cubicBezTo>
                    <a:pt x="779" y="68"/>
                    <a:pt x="781" y="74"/>
                    <a:pt x="775" y="72"/>
                  </a:cubicBezTo>
                  <a:close/>
                  <a:moveTo>
                    <a:pt x="1033" y="60"/>
                  </a:moveTo>
                  <a:cubicBezTo>
                    <a:pt x="1032" y="61"/>
                    <a:pt x="1031" y="63"/>
                    <a:pt x="1031" y="66"/>
                  </a:cubicBezTo>
                  <a:cubicBezTo>
                    <a:pt x="1027" y="66"/>
                    <a:pt x="1022" y="66"/>
                    <a:pt x="1018" y="66"/>
                  </a:cubicBezTo>
                  <a:cubicBezTo>
                    <a:pt x="1018" y="64"/>
                    <a:pt x="1018" y="63"/>
                    <a:pt x="1018" y="61"/>
                  </a:cubicBezTo>
                  <a:cubicBezTo>
                    <a:pt x="1021" y="59"/>
                    <a:pt x="1028" y="60"/>
                    <a:pt x="1033" y="60"/>
                  </a:cubicBezTo>
                  <a:close/>
                  <a:moveTo>
                    <a:pt x="1116" y="69"/>
                  </a:moveTo>
                  <a:cubicBezTo>
                    <a:pt x="1118" y="74"/>
                    <a:pt x="1121" y="77"/>
                    <a:pt x="1126" y="79"/>
                  </a:cubicBezTo>
                  <a:cubicBezTo>
                    <a:pt x="1126" y="84"/>
                    <a:pt x="1121" y="83"/>
                    <a:pt x="1123" y="90"/>
                  </a:cubicBezTo>
                  <a:cubicBezTo>
                    <a:pt x="1116" y="89"/>
                    <a:pt x="1115" y="93"/>
                    <a:pt x="1109" y="91"/>
                  </a:cubicBezTo>
                  <a:cubicBezTo>
                    <a:pt x="1105" y="88"/>
                    <a:pt x="1108" y="87"/>
                    <a:pt x="1108" y="80"/>
                  </a:cubicBezTo>
                  <a:cubicBezTo>
                    <a:pt x="1112" y="81"/>
                    <a:pt x="1111" y="77"/>
                    <a:pt x="1116" y="79"/>
                  </a:cubicBezTo>
                  <a:cubicBezTo>
                    <a:pt x="1116" y="74"/>
                    <a:pt x="1106" y="78"/>
                    <a:pt x="1108" y="71"/>
                  </a:cubicBezTo>
                  <a:cubicBezTo>
                    <a:pt x="1110" y="69"/>
                    <a:pt x="1112" y="69"/>
                    <a:pt x="1116" y="69"/>
                  </a:cubicBezTo>
                  <a:close/>
                  <a:moveTo>
                    <a:pt x="1566" y="77"/>
                  </a:moveTo>
                  <a:cubicBezTo>
                    <a:pt x="1563" y="87"/>
                    <a:pt x="1553" y="87"/>
                    <a:pt x="1542" y="85"/>
                  </a:cubicBezTo>
                  <a:cubicBezTo>
                    <a:pt x="1542" y="77"/>
                    <a:pt x="1552" y="82"/>
                    <a:pt x="1557" y="80"/>
                  </a:cubicBezTo>
                  <a:cubicBezTo>
                    <a:pt x="1561" y="80"/>
                    <a:pt x="1563" y="76"/>
                    <a:pt x="1566" y="77"/>
                  </a:cubicBezTo>
                  <a:close/>
                  <a:moveTo>
                    <a:pt x="737" y="82"/>
                  </a:moveTo>
                  <a:cubicBezTo>
                    <a:pt x="739" y="88"/>
                    <a:pt x="736" y="91"/>
                    <a:pt x="734" y="95"/>
                  </a:cubicBezTo>
                  <a:cubicBezTo>
                    <a:pt x="732" y="92"/>
                    <a:pt x="727" y="94"/>
                    <a:pt x="724" y="91"/>
                  </a:cubicBezTo>
                  <a:cubicBezTo>
                    <a:pt x="724" y="84"/>
                    <a:pt x="729" y="81"/>
                    <a:pt x="737" y="82"/>
                  </a:cubicBezTo>
                  <a:close/>
                  <a:moveTo>
                    <a:pt x="1609" y="93"/>
                  </a:moveTo>
                  <a:cubicBezTo>
                    <a:pt x="1609" y="101"/>
                    <a:pt x="1596" y="96"/>
                    <a:pt x="1589" y="98"/>
                  </a:cubicBezTo>
                  <a:cubicBezTo>
                    <a:pt x="1588" y="94"/>
                    <a:pt x="1588" y="90"/>
                    <a:pt x="1592" y="90"/>
                  </a:cubicBezTo>
                  <a:cubicBezTo>
                    <a:pt x="1594" y="90"/>
                    <a:pt x="1594" y="89"/>
                    <a:pt x="1594" y="88"/>
                  </a:cubicBezTo>
                  <a:cubicBezTo>
                    <a:pt x="1597" y="88"/>
                    <a:pt x="1599" y="90"/>
                    <a:pt x="1599" y="93"/>
                  </a:cubicBezTo>
                  <a:cubicBezTo>
                    <a:pt x="1602" y="93"/>
                    <a:pt x="1605" y="93"/>
                    <a:pt x="1609" y="93"/>
                  </a:cubicBezTo>
                  <a:close/>
                  <a:moveTo>
                    <a:pt x="1625" y="95"/>
                  </a:moveTo>
                  <a:cubicBezTo>
                    <a:pt x="1631" y="94"/>
                    <a:pt x="1637" y="95"/>
                    <a:pt x="1637" y="90"/>
                  </a:cubicBezTo>
                  <a:cubicBezTo>
                    <a:pt x="1633" y="92"/>
                    <a:pt x="1626" y="90"/>
                    <a:pt x="1625" y="95"/>
                  </a:cubicBezTo>
                  <a:close/>
                  <a:moveTo>
                    <a:pt x="1640" y="90"/>
                  </a:moveTo>
                  <a:cubicBezTo>
                    <a:pt x="1644" y="90"/>
                    <a:pt x="1647" y="90"/>
                    <a:pt x="1650" y="90"/>
                  </a:cubicBezTo>
                  <a:cubicBezTo>
                    <a:pt x="1650" y="95"/>
                    <a:pt x="1646" y="97"/>
                    <a:pt x="1640" y="96"/>
                  </a:cubicBezTo>
                  <a:cubicBezTo>
                    <a:pt x="1640" y="94"/>
                    <a:pt x="1640" y="92"/>
                    <a:pt x="1640" y="90"/>
                  </a:cubicBezTo>
                  <a:close/>
                  <a:moveTo>
                    <a:pt x="862" y="93"/>
                  </a:moveTo>
                  <a:cubicBezTo>
                    <a:pt x="861" y="97"/>
                    <a:pt x="864" y="97"/>
                    <a:pt x="864" y="101"/>
                  </a:cubicBezTo>
                  <a:cubicBezTo>
                    <a:pt x="856" y="104"/>
                    <a:pt x="841" y="107"/>
                    <a:pt x="842" y="95"/>
                  </a:cubicBezTo>
                  <a:cubicBezTo>
                    <a:pt x="847" y="90"/>
                    <a:pt x="854" y="92"/>
                    <a:pt x="862" y="93"/>
                  </a:cubicBezTo>
                  <a:close/>
                  <a:moveTo>
                    <a:pt x="496" y="95"/>
                  </a:moveTo>
                  <a:cubicBezTo>
                    <a:pt x="493" y="95"/>
                    <a:pt x="489" y="94"/>
                    <a:pt x="489" y="96"/>
                  </a:cubicBezTo>
                  <a:cubicBezTo>
                    <a:pt x="491" y="98"/>
                    <a:pt x="495" y="98"/>
                    <a:pt x="496" y="95"/>
                  </a:cubicBezTo>
                  <a:close/>
                  <a:moveTo>
                    <a:pt x="507" y="95"/>
                  </a:moveTo>
                  <a:cubicBezTo>
                    <a:pt x="508" y="95"/>
                    <a:pt x="509" y="95"/>
                    <a:pt x="510" y="95"/>
                  </a:cubicBezTo>
                  <a:cubicBezTo>
                    <a:pt x="510" y="96"/>
                    <a:pt x="511" y="97"/>
                    <a:pt x="511" y="98"/>
                  </a:cubicBezTo>
                  <a:cubicBezTo>
                    <a:pt x="509" y="98"/>
                    <a:pt x="508" y="98"/>
                    <a:pt x="507" y="98"/>
                  </a:cubicBezTo>
                  <a:cubicBezTo>
                    <a:pt x="507" y="97"/>
                    <a:pt x="507" y="96"/>
                    <a:pt x="507" y="95"/>
                  </a:cubicBezTo>
                  <a:close/>
                  <a:moveTo>
                    <a:pt x="1517" y="96"/>
                  </a:moveTo>
                  <a:cubicBezTo>
                    <a:pt x="1524" y="96"/>
                    <a:pt x="1526" y="99"/>
                    <a:pt x="1534" y="98"/>
                  </a:cubicBezTo>
                  <a:cubicBezTo>
                    <a:pt x="1532" y="101"/>
                    <a:pt x="1529" y="101"/>
                    <a:pt x="1524" y="101"/>
                  </a:cubicBezTo>
                  <a:cubicBezTo>
                    <a:pt x="1523" y="98"/>
                    <a:pt x="1516" y="101"/>
                    <a:pt x="1517" y="96"/>
                  </a:cubicBezTo>
                  <a:close/>
                  <a:moveTo>
                    <a:pt x="493" y="106"/>
                  </a:moveTo>
                  <a:cubicBezTo>
                    <a:pt x="493" y="104"/>
                    <a:pt x="495" y="103"/>
                    <a:pt x="494" y="99"/>
                  </a:cubicBezTo>
                  <a:cubicBezTo>
                    <a:pt x="488" y="98"/>
                    <a:pt x="488" y="105"/>
                    <a:pt x="493" y="106"/>
                  </a:cubicBezTo>
                  <a:close/>
                  <a:moveTo>
                    <a:pt x="1456" y="101"/>
                  </a:moveTo>
                  <a:cubicBezTo>
                    <a:pt x="1454" y="100"/>
                    <a:pt x="1453" y="99"/>
                    <a:pt x="1449" y="99"/>
                  </a:cubicBezTo>
                  <a:cubicBezTo>
                    <a:pt x="1447" y="104"/>
                    <a:pt x="1456" y="104"/>
                    <a:pt x="1456" y="101"/>
                  </a:cubicBezTo>
                  <a:close/>
                  <a:moveTo>
                    <a:pt x="784" y="109"/>
                  </a:moveTo>
                  <a:cubicBezTo>
                    <a:pt x="785" y="114"/>
                    <a:pt x="781" y="114"/>
                    <a:pt x="776" y="114"/>
                  </a:cubicBezTo>
                  <a:cubicBezTo>
                    <a:pt x="776" y="112"/>
                    <a:pt x="776" y="111"/>
                    <a:pt x="774" y="110"/>
                  </a:cubicBezTo>
                  <a:cubicBezTo>
                    <a:pt x="774" y="106"/>
                    <a:pt x="782" y="107"/>
                    <a:pt x="784" y="109"/>
                  </a:cubicBezTo>
                  <a:close/>
                  <a:moveTo>
                    <a:pt x="1667" y="129"/>
                  </a:moveTo>
                  <a:cubicBezTo>
                    <a:pt x="1670" y="129"/>
                    <a:pt x="1672" y="129"/>
                    <a:pt x="1674" y="129"/>
                  </a:cubicBezTo>
                  <a:cubicBezTo>
                    <a:pt x="1674" y="131"/>
                    <a:pt x="1674" y="132"/>
                    <a:pt x="1674" y="133"/>
                  </a:cubicBezTo>
                  <a:cubicBezTo>
                    <a:pt x="1672" y="133"/>
                    <a:pt x="1670" y="133"/>
                    <a:pt x="1667" y="133"/>
                  </a:cubicBezTo>
                  <a:cubicBezTo>
                    <a:pt x="1667" y="132"/>
                    <a:pt x="1667" y="131"/>
                    <a:pt x="1667" y="129"/>
                  </a:cubicBezTo>
                  <a:close/>
                  <a:moveTo>
                    <a:pt x="1434" y="136"/>
                  </a:moveTo>
                  <a:cubicBezTo>
                    <a:pt x="1438" y="136"/>
                    <a:pt x="1442" y="136"/>
                    <a:pt x="1442" y="133"/>
                  </a:cubicBezTo>
                  <a:cubicBezTo>
                    <a:pt x="1439" y="133"/>
                    <a:pt x="1432" y="130"/>
                    <a:pt x="1434" y="136"/>
                  </a:cubicBezTo>
                  <a:close/>
                  <a:moveTo>
                    <a:pt x="853" y="136"/>
                  </a:moveTo>
                  <a:cubicBezTo>
                    <a:pt x="853" y="140"/>
                    <a:pt x="852" y="143"/>
                    <a:pt x="848" y="142"/>
                  </a:cubicBezTo>
                  <a:cubicBezTo>
                    <a:pt x="847" y="141"/>
                    <a:pt x="846" y="140"/>
                    <a:pt x="846" y="137"/>
                  </a:cubicBezTo>
                  <a:cubicBezTo>
                    <a:pt x="848" y="136"/>
                    <a:pt x="850" y="136"/>
                    <a:pt x="853" y="136"/>
                  </a:cubicBezTo>
                  <a:close/>
                  <a:moveTo>
                    <a:pt x="881" y="141"/>
                  </a:moveTo>
                  <a:cubicBezTo>
                    <a:pt x="880" y="145"/>
                    <a:pt x="874" y="148"/>
                    <a:pt x="869" y="148"/>
                  </a:cubicBezTo>
                  <a:cubicBezTo>
                    <a:pt x="867" y="144"/>
                    <a:pt x="868" y="142"/>
                    <a:pt x="871" y="139"/>
                  </a:cubicBezTo>
                  <a:cubicBezTo>
                    <a:pt x="875" y="139"/>
                    <a:pt x="879" y="139"/>
                    <a:pt x="881" y="141"/>
                  </a:cubicBezTo>
                  <a:close/>
                  <a:moveTo>
                    <a:pt x="1722" y="147"/>
                  </a:moveTo>
                  <a:cubicBezTo>
                    <a:pt x="1719" y="155"/>
                    <a:pt x="1725" y="156"/>
                    <a:pt x="1724" y="163"/>
                  </a:cubicBezTo>
                  <a:cubicBezTo>
                    <a:pt x="1729" y="161"/>
                    <a:pt x="1731" y="162"/>
                    <a:pt x="1734" y="164"/>
                  </a:cubicBezTo>
                  <a:cubicBezTo>
                    <a:pt x="1734" y="167"/>
                    <a:pt x="1729" y="165"/>
                    <a:pt x="1729" y="169"/>
                  </a:cubicBezTo>
                  <a:cubicBezTo>
                    <a:pt x="1728" y="169"/>
                    <a:pt x="1728" y="167"/>
                    <a:pt x="1728" y="166"/>
                  </a:cubicBezTo>
                  <a:cubicBezTo>
                    <a:pt x="1723" y="169"/>
                    <a:pt x="1725" y="169"/>
                    <a:pt x="1719" y="168"/>
                  </a:cubicBezTo>
                  <a:cubicBezTo>
                    <a:pt x="1714" y="166"/>
                    <a:pt x="1709" y="168"/>
                    <a:pt x="1704" y="169"/>
                  </a:cubicBezTo>
                  <a:cubicBezTo>
                    <a:pt x="1703" y="162"/>
                    <a:pt x="1711" y="165"/>
                    <a:pt x="1714" y="163"/>
                  </a:cubicBezTo>
                  <a:cubicBezTo>
                    <a:pt x="1715" y="159"/>
                    <a:pt x="1711" y="159"/>
                    <a:pt x="1708" y="158"/>
                  </a:cubicBezTo>
                  <a:cubicBezTo>
                    <a:pt x="1708" y="152"/>
                    <a:pt x="1715" y="153"/>
                    <a:pt x="1715" y="147"/>
                  </a:cubicBezTo>
                  <a:cubicBezTo>
                    <a:pt x="1717" y="147"/>
                    <a:pt x="1719" y="147"/>
                    <a:pt x="1722" y="147"/>
                  </a:cubicBezTo>
                  <a:close/>
                  <a:moveTo>
                    <a:pt x="540" y="155"/>
                  </a:moveTo>
                  <a:cubicBezTo>
                    <a:pt x="540" y="152"/>
                    <a:pt x="539" y="150"/>
                    <a:pt x="537" y="148"/>
                  </a:cubicBezTo>
                  <a:cubicBezTo>
                    <a:pt x="537" y="151"/>
                    <a:pt x="535" y="156"/>
                    <a:pt x="540" y="155"/>
                  </a:cubicBezTo>
                  <a:close/>
                  <a:moveTo>
                    <a:pt x="1821" y="150"/>
                  </a:moveTo>
                  <a:cubicBezTo>
                    <a:pt x="1819" y="155"/>
                    <a:pt x="1821" y="154"/>
                    <a:pt x="1819" y="158"/>
                  </a:cubicBezTo>
                  <a:cubicBezTo>
                    <a:pt x="1816" y="154"/>
                    <a:pt x="1804" y="160"/>
                    <a:pt x="1806" y="152"/>
                  </a:cubicBezTo>
                  <a:cubicBezTo>
                    <a:pt x="1813" y="154"/>
                    <a:pt x="1816" y="146"/>
                    <a:pt x="1821" y="150"/>
                  </a:cubicBezTo>
                  <a:close/>
                  <a:moveTo>
                    <a:pt x="1799" y="155"/>
                  </a:moveTo>
                  <a:cubicBezTo>
                    <a:pt x="1799" y="157"/>
                    <a:pt x="1799" y="158"/>
                    <a:pt x="1801" y="158"/>
                  </a:cubicBezTo>
                  <a:cubicBezTo>
                    <a:pt x="1799" y="164"/>
                    <a:pt x="1795" y="167"/>
                    <a:pt x="1789" y="169"/>
                  </a:cubicBezTo>
                  <a:cubicBezTo>
                    <a:pt x="1789" y="168"/>
                    <a:pt x="1790" y="168"/>
                    <a:pt x="1790" y="166"/>
                  </a:cubicBezTo>
                  <a:cubicBezTo>
                    <a:pt x="1785" y="165"/>
                    <a:pt x="1783" y="168"/>
                    <a:pt x="1780" y="169"/>
                  </a:cubicBezTo>
                  <a:cubicBezTo>
                    <a:pt x="1781" y="172"/>
                    <a:pt x="1780" y="174"/>
                    <a:pt x="1777" y="174"/>
                  </a:cubicBezTo>
                  <a:cubicBezTo>
                    <a:pt x="1777" y="172"/>
                    <a:pt x="1777" y="171"/>
                    <a:pt x="1779" y="171"/>
                  </a:cubicBezTo>
                  <a:cubicBezTo>
                    <a:pt x="1778" y="169"/>
                    <a:pt x="1775" y="168"/>
                    <a:pt x="1772" y="168"/>
                  </a:cubicBezTo>
                  <a:cubicBezTo>
                    <a:pt x="1772" y="165"/>
                    <a:pt x="1767" y="167"/>
                    <a:pt x="1767" y="164"/>
                  </a:cubicBezTo>
                  <a:cubicBezTo>
                    <a:pt x="1764" y="164"/>
                    <a:pt x="1762" y="167"/>
                    <a:pt x="1759" y="168"/>
                  </a:cubicBezTo>
                  <a:cubicBezTo>
                    <a:pt x="1755" y="168"/>
                    <a:pt x="1755" y="166"/>
                    <a:pt x="1752" y="166"/>
                  </a:cubicBezTo>
                  <a:cubicBezTo>
                    <a:pt x="1750" y="166"/>
                    <a:pt x="1749" y="168"/>
                    <a:pt x="1744" y="168"/>
                  </a:cubicBezTo>
                  <a:cubicBezTo>
                    <a:pt x="1745" y="168"/>
                    <a:pt x="1743" y="166"/>
                    <a:pt x="1742" y="166"/>
                  </a:cubicBezTo>
                  <a:cubicBezTo>
                    <a:pt x="1741" y="166"/>
                    <a:pt x="1740" y="166"/>
                    <a:pt x="1739" y="166"/>
                  </a:cubicBezTo>
                  <a:cubicBezTo>
                    <a:pt x="1739" y="163"/>
                    <a:pt x="1742" y="162"/>
                    <a:pt x="1739" y="161"/>
                  </a:cubicBezTo>
                  <a:cubicBezTo>
                    <a:pt x="1742" y="157"/>
                    <a:pt x="1743" y="162"/>
                    <a:pt x="1746" y="163"/>
                  </a:cubicBezTo>
                  <a:cubicBezTo>
                    <a:pt x="1754" y="165"/>
                    <a:pt x="1764" y="162"/>
                    <a:pt x="1772" y="161"/>
                  </a:cubicBezTo>
                  <a:cubicBezTo>
                    <a:pt x="1774" y="161"/>
                    <a:pt x="1774" y="158"/>
                    <a:pt x="1774" y="156"/>
                  </a:cubicBezTo>
                  <a:cubicBezTo>
                    <a:pt x="1783" y="158"/>
                    <a:pt x="1786" y="150"/>
                    <a:pt x="1791" y="156"/>
                  </a:cubicBezTo>
                  <a:cubicBezTo>
                    <a:pt x="1795" y="157"/>
                    <a:pt x="1794" y="154"/>
                    <a:pt x="1799" y="155"/>
                  </a:cubicBezTo>
                  <a:close/>
                  <a:moveTo>
                    <a:pt x="1807" y="172"/>
                  </a:moveTo>
                  <a:cubicBezTo>
                    <a:pt x="1808" y="172"/>
                    <a:pt x="1810" y="172"/>
                    <a:pt x="1812" y="172"/>
                  </a:cubicBezTo>
                  <a:cubicBezTo>
                    <a:pt x="1812" y="173"/>
                    <a:pt x="1812" y="174"/>
                    <a:pt x="1812" y="175"/>
                  </a:cubicBezTo>
                  <a:cubicBezTo>
                    <a:pt x="1810" y="175"/>
                    <a:pt x="1808" y="175"/>
                    <a:pt x="1807" y="175"/>
                  </a:cubicBezTo>
                  <a:cubicBezTo>
                    <a:pt x="1807" y="174"/>
                    <a:pt x="1807" y="173"/>
                    <a:pt x="1807" y="172"/>
                  </a:cubicBezTo>
                  <a:close/>
                  <a:moveTo>
                    <a:pt x="359" y="177"/>
                  </a:moveTo>
                  <a:cubicBezTo>
                    <a:pt x="354" y="172"/>
                    <a:pt x="355" y="183"/>
                    <a:pt x="359" y="177"/>
                  </a:cubicBezTo>
                  <a:close/>
                  <a:moveTo>
                    <a:pt x="1778" y="187"/>
                  </a:moveTo>
                  <a:cubicBezTo>
                    <a:pt x="1776" y="188"/>
                    <a:pt x="1770" y="188"/>
                    <a:pt x="1765" y="188"/>
                  </a:cubicBezTo>
                  <a:cubicBezTo>
                    <a:pt x="1761" y="188"/>
                    <a:pt x="1753" y="189"/>
                    <a:pt x="1752" y="187"/>
                  </a:cubicBezTo>
                  <a:cubicBezTo>
                    <a:pt x="1747" y="176"/>
                    <a:pt x="1767" y="183"/>
                    <a:pt x="1770" y="180"/>
                  </a:cubicBezTo>
                  <a:cubicBezTo>
                    <a:pt x="1771" y="179"/>
                    <a:pt x="1773" y="178"/>
                    <a:pt x="1773" y="180"/>
                  </a:cubicBezTo>
                  <a:cubicBezTo>
                    <a:pt x="1773" y="184"/>
                    <a:pt x="1780" y="181"/>
                    <a:pt x="1778" y="187"/>
                  </a:cubicBezTo>
                  <a:close/>
                  <a:moveTo>
                    <a:pt x="351" y="183"/>
                  </a:moveTo>
                  <a:cubicBezTo>
                    <a:pt x="353" y="191"/>
                    <a:pt x="346" y="191"/>
                    <a:pt x="342" y="194"/>
                  </a:cubicBezTo>
                  <a:cubicBezTo>
                    <a:pt x="338" y="194"/>
                    <a:pt x="336" y="191"/>
                    <a:pt x="333" y="190"/>
                  </a:cubicBezTo>
                  <a:cubicBezTo>
                    <a:pt x="331" y="188"/>
                    <a:pt x="329" y="187"/>
                    <a:pt x="327" y="185"/>
                  </a:cubicBezTo>
                  <a:cubicBezTo>
                    <a:pt x="328" y="175"/>
                    <a:pt x="345" y="183"/>
                    <a:pt x="351" y="183"/>
                  </a:cubicBezTo>
                  <a:close/>
                  <a:moveTo>
                    <a:pt x="361" y="180"/>
                  </a:moveTo>
                  <a:cubicBezTo>
                    <a:pt x="366" y="180"/>
                    <a:pt x="365" y="185"/>
                    <a:pt x="366" y="188"/>
                  </a:cubicBezTo>
                  <a:cubicBezTo>
                    <a:pt x="365" y="188"/>
                    <a:pt x="365" y="190"/>
                    <a:pt x="363" y="190"/>
                  </a:cubicBezTo>
                  <a:cubicBezTo>
                    <a:pt x="362" y="190"/>
                    <a:pt x="362" y="187"/>
                    <a:pt x="361" y="187"/>
                  </a:cubicBezTo>
                  <a:cubicBezTo>
                    <a:pt x="359" y="186"/>
                    <a:pt x="354" y="188"/>
                    <a:pt x="353" y="185"/>
                  </a:cubicBezTo>
                  <a:cubicBezTo>
                    <a:pt x="350" y="178"/>
                    <a:pt x="362" y="185"/>
                    <a:pt x="361" y="180"/>
                  </a:cubicBezTo>
                  <a:close/>
                  <a:moveTo>
                    <a:pt x="1641" y="182"/>
                  </a:moveTo>
                  <a:cubicBezTo>
                    <a:pt x="1643" y="182"/>
                    <a:pt x="1646" y="182"/>
                    <a:pt x="1648" y="182"/>
                  </a:cubicBezTo>
                  <a:cubicBezTo>
                    <a:pt x="1648" y="183"/>
                    <a:pt x="1648" y="184"/>
                    <a:pt x="1648" y="185"/>
                  </a:cubicBezTo>
                  <a:cubicBezTo>
                    <a:pt x="1646" y="185"/>
                    <a:pt x="1643" y="185"/>
                    <a:pt x="1641" y="185"/>
                  </a:cubicBezTo>
                  <a:cubicBezTo>
                    <a:pt x="1641" y="184"/>
                    <a:pt x="1641" y="183"/>
                    <a:pt x="1641" y="182"/>
                  </a:cubicBezTo>
                  <a:close/>
                  <a:moveTo>
                    <a:pt x="455" y="187"/>
                  </a:moveTo>
                  <a:cubicBezTo>
                    <a:pt x="456" y="189"/>
                    <a:pt x="456" y="191"/>
                    <a:pt x="456" y="193"/>
                  </a:cubicBezTo>
                  <a:cubicBezTo>
                    <a:pt x="450" y="192"/>
                    <a:pt x="448" y="196"/>
                    <a:pt x="444" y="193"/>
                  </a:cubicBezTo>
                  <a:cubicBezTo>
                    <a:pt x="445" y="188"/>
                    <a:pt x="449" y="186"/>
                    <a:pt x="455" y="187"/>
                  </a:cubicBezTo>
                  <a:close/>
                  <a:moveTo>
                    <a:pt x="182" y="194"/>
                  </a:moveTo>
                  <a:cubicBezTo>
                    <a:pt x="181" y="192"/>
                    <a:pt x="191" y="192"/>
                    <a:pt x="185" y="190"/>
                  </a:cubicBezTo>
                  <a:cubicBezTo>
                    <a:pt x="185" y="192"/>
                    <a:pt x="177" y="193"/>
                    <a:pt x="182" y="194"/>
                  </a:cubicBezTo>
                  <a:close/>
                  <a:moveTo>
                    <a:pt x="388" y="194"/>
                  </a:moveTo>
                  <a:cubicBezTo>
                    <a:pt x="388" y="200"/>
                    <a:pt x="382" y="199"/>
                    <a:pt x="377" y="199"/>
                  </a:cubicBezTo>
                  <a:cubicBezTo>
                    <a:pt x="377" y="196"/>
                    <a:pt x="375" y="196"/>
                    <a:pt x="375" y="193"/>
                  </a:cubicBezTo>
                  <a:cubicBezTo>
                    <a:pt x="376" y="192"/>
                    <a:pt x="378" y="191"/>
                    <a:pt x="378" y="193"/>
                  </a:cubicBezTo>
                  <a:cubicBezTo>
                    <a:pt x="381" y="194"/>
                    <a:pt x="388" y="191"/>
                    <a:pt x="388" y="194"/>
                  </a:cubicBezTo>
                  <a:close/>
                  <a:moveTo>
                    <a:pt x="1824" y="191"/>
                  </a:moveTo>
                  <a:cubicBezTo>
                    <a:pt x="1831" y="191"/>
                    <a:pt x="1838" y="191"/>
                    <a:pt x="1842" y="193"/>
                  </a:cubicBezTo>
                  <a:cubicBezTo>
                    <a:pt x="1842" y="195"/>
                    <a:pt x="1838" y="194"/>
                    <a:pt x="1836" y="194"/>
                  </a:cubicBezTo>
                  <a:cubicBezTo>
                    <a:pt x="1831" y="194"/>
                    <a:pt x="1832" y="199"/>
                    <a:pt x="1826" y="198"/>
                  </a:cubicBezTo>
                  <a:cubicBezTo>
                    <a:pt x="1824" y="196"/>
                    <a:pt x="1824" y="194"/>
                    <a:pt x="1824" y="191"/>
                  </a:cubicBezTo>
                  <a:close/>
                  <a:moveTo>
                    <a:pt x="244" y="194"/>
                  </a:moveTo>
                  <a:cubicBezTo>
                    <a:pt x="248" y="195"/>
                    <a:pt x="251" y="194"/>
                    <a:pt x="254" y="194"/>
                  </a:cubicBezTo>
                  <a:cubicBezTo>
                    <a:pt x="255" y="195"/>
                    <a:pt x="254" y="198"/>
                    <a:pt x="254" y="198"/>
                  </a:cubicBezTo>
                  <a:cubicBezTo>
                    <a:pt x="255" y="198"/>
                    <a:pt x="260" y="194"/>
                    <a:pt x="261" y="196"/>
                  </a:cubicBezTo>
                  <a:cubicBezTo>
                    <a:pt x="261" y="196"/>
                    <a:pt x="263" y="199"/>
                    <a:pt x="264" y="198"/>
                  </a:cubicBezTo>
                  <a:cubicBezTo>
                    <a:pt x="266" y="195"/>
                    <a:pt x="267" y="198"/>
                    <a:pt x="269" y="198"/>
                  </a:cubicBezTo>
                  <a:cubicBezTo>
                    <a:pt x="272" y="198"/>
                    <a:pt x="276" y="194"/>
                    <a:pt x="279" y="198"/>
                  </a:cubicBezTo>
                  <a:cubicBezTo>
                    <a:pt x="278" y="201"/>
                    <a:pt x="279" y="207"/>
                    <a:pt x="276" y="210"/>
                  </a:cubicBezTo>
                  <a:cubicBezTo>
                    <a:pt x="272" y="213"/>
                    <a:pt x="269" y="209"/>
                    <a:pt x="262" y="210"/>
                  </a:cubicBezTo>
                  <a:cubicBezTo>
                    <a:pt x="263" y="206"/>
                    <a:pt x="259" y="206"/>
                    <a:pt x="260" y="202"/>
                  </a:cubicBezTo>
                  <a:cubicBezTo>
                    <a:pt x="257" y="203"/>
                    <a:pt x="259" y="208"/>
                    <a:pt x="257" y="209"/>
                  </a:cubicBezTo>
                  <a:cubicBezTo>
                    <a:pt x="254" y="209"/>
                    <a:pt x="251" y="209"/>
                    <a:pt x="248" y="209"/>
                  </a:cubicBezTo>
                  <a:cubicBezTo>
                    <a:pt x="249" y="207"/>
                    <a:pt x="248" y="206"/>
                    <a:pt x="247" y="206"/>
                  </a:cubicBezTo>
                  <a:cubicBezTo>
                    <a:pt x="246" y="202"/>
                    <a:pt x="248" y="201"/>
                    <a:pt x="251" y="201"/>
                  </a:cubicBezTo>
                  <a:cubicBezTo>
                    <a:pt x="250" y="197"/>
                    <a:pt x="242" y="202"/>
                    <a:pt x="244" y="194"/>
                  </a:cubicBezTo>
                  <a:close/>
                  <a:moveTo>
                    <a:pt x="317" y="201"/>
                  </a:moveTo>
                  <a:cubicBezTo>
                    <a:pt x="319" y="196"/>
                    <a:pt x="315" y="196"/>
                    <a:pt x="311" y="196"/>
                  </a:cubicBezTo>
                  <a:cubicBezTo>
                    <a:pt x="310" y="200"/>
                    <a:pt x="313" y="201"/>
                    <a:pt x="317" y="201"/>
                  </a:cubicBezTo>
                  <a:close/>
                  <a:moveTo>
                    <a:pt x="1761" y="199"/>
                  </a:moveTo>
                  <a:cubicBezTo>
                    <a:pt x="1766" y="198"/>
                    <a:pt x="1766" y="202"/>
                    <a:pt x="1771" y="201"/>
                  </a:cubicBezTo>
                  <a:cubicBezTo>
                    <a:pt x="1770" y="206"/>
                    <a:pt x="1760" y="207"/>
                    <a:pt x="1761" y="199"/>
                  </a:cubicBezTo>
                  <a:close/>
                  <a:moveTo>
                    <a:pt x="1740" y="210"/>
                  </a:moveTo>
                  <a:cubicBezTo>
                    <a:pt x="1744" y="213"/>
                    <a:pt x="1750" y="207"/>
                    <a:pt x="1745" y="206"/>
                  </a:cubicBezTo>
                  <a:cubicBezTo>
                    <a:pt x="1744" y="209"/>
                    <a:pt x="1739" y="207"/>
                    <a:pt x="1740" y="210"/>
                  </a:cubicBezTo>
                  <a:close/>
                  <a:moveTo>
                    <a:pt x="435" y="212"/>
                  </a:moveTo>
                  <a:cubicBezTo>
                    <a:pt x="435" y="216"/>
                    <a:pt x="435" y="218"/>
                    <a:pt x="433" y="220"/>
                  </a:cubicBezTo>
                  <a:cubicBezTo>
                    <a:pt x="430" y="222"/>
                    <a:pt x="429" y="218"/>
                    <a:pt x="427" y="217"/>
                  </a:cubicBezTo>
                  <a:cubicBezTo>
                    <a:pt x="424" y="215"/>
                    <a:pt x="421" y="218"/>
                    <a:pt x="422" y="214"/>
                  </a:cubicBezTo>
                  <a:cubicBezTo>
                    <a:pt x="427" y="214"/>
                    <a:pt x="429" y="211"/>
                    <a:pt x="435" y="212"/>
                  </a:cubicBezTo>
                  <a:close/>
                  <a:moveTo>
                    <a:pt x="1754" y="215"/>
                  </a:moveTo>
                  <a:cubicBezTo>
                    <a:pt x="1752" y="221"/>
                    <a:pt x="1737" y="224"/>
                    <a:pt x="1733" y="218"/>
                  </a:cubicBezTo>
                  <a:cubicBezTo>
                    <a:pt x="1726" y="218"/>
                    <a:pt x="1726" y="220"/>
                    <a:pt x="1721" y="218"/>
                  </a:cubicBezTo>
                  <a:cubicBezTo>
                    <a:pt x="1720" y="213"/>
                    <a:pt x="1729" y="217"/>
                    <a:pt x="1731" y="215"/>
                  </a:cubicBezTo>
                  <a:cubicBezTo>
                    <a:pt x="1731" y="215"/>
                    <a:pt x="1731" y="214"/>
                    <a:pt x="1731" y="214"/>
                  </a:cubicBezTo>
                  <a:cubicBezTo>
                    <a:pt x="1739" y="212"/>
                    <a:pt x="1748" y="214"/>
                    <a:pt x="1754" y="215"/>
                  </a:cubicBezTo>
                  <a:close/>
                  <a:moveTo>
                    <a:pt x="1769" y="217"/>
                  </a:moveTo>
                  <a:cubicBezTo>
                    <a:pt x="1768" y="220"/>
                    <a:pt x="1760" y="217"/>
                    <a:pt x="1756" y="218"/>
                  </a:cubicBezTo>
                  <a:cubicBezTo>
                    <a:pt x="1755" y="214"/>
                    <a:pt x="1758" y="214"/>
                    <a:pt x="1761" y="214"/>
                  </a:cubicBezTo>
                  <a:cubicBezTo>
                    <a:pt x="1766" y="213"/>
                    <a:pt x="1767" y="214"/>
                    <a:pt x="1769" y="217"/>
                  </a:cubicBezTo>
                  <a:close/>
                  <a:moveTo>
                    <a:pt x="1695" y="215"/>
                  </a:moveTo>
                  <a:cubicBezTo>
                    <a:pt x="1699" y="215"/>
                    <a:pt x="1701" y="215"/>
                    <a:pt x="1703" y="217"/>
                  </a:cubicBezTo>
                  <a:cubicBezTo>
                    <a:pt x="1703" y="221"/>
                    <a:pt x="1692" y="222"/>
                    <a:pt x="1695" y="215"/>
                  </a:cubicBezTo>
                  <a:close/>
                  <a:moveTo>
                    <a:pt x="1710" y="220"/>
                  </a:moveTo>
                  <a:cubicBezTo>
                    <a:pt x="1708" y="216"/>
                    <a:pt x="1717" y="221"/>
                    <a:pt x="1716" y="217"/>
                  </a:cubicBezTo>
                  <a:cubicBezTo>
                    <a:pt x="1714" y="213"/>
                    <a:pt x="1704" y="217"/>
                    <a:pt x="1710" y="220"/>
                  </a:cubicBezTo>
                  <a:close/>
                  <a:moveTo>
                    <a:pt x="1663" y="220"/>
                  </a:moveTo>
                  <a:cubicBezTo>
                    <a:pt x="1668" y="219"/>
                    <a:pt x="1676" y="222"/>
                    <a:pt x="1677" y="217"/>
                  </a:cubicBezTo>
                  <a:cubicBezTo>
                    <a:pt x="1672" y="217"/>
                    <a:pt x="1664" y="215"/>
                    <a:pt x="1663" y="220"/>
                  </a:cubicBezTo>
                  <a:close/>
                  <a:moveTo>
                    <a:pt x="1553" y="221"/>
                  </a:moveTo>
                  <a:cubicBezTo>
                    <a:pt x="1555" y="221"/>
                    <a:pt x="1556" y="221"/>
                    <a:pt x="1558" y="221"/>
                  </a:cubicBezTo>
                  <a:cubicBezTo>
                    <a:pt x="1558" y="222"/>
                    <a:pt x="1558" y="224"/>
                    <a:pt x="1558" y="225"/>
                  </a:cubicBezTo>
                  <a:cubicBezTo>
                    <a:pt x="1556" y="225"/>
                    <a:pt x="1554" y="225"/>
                    <a:pt x="1553" y="225"/>
                  </a:cubicBezTo>
                  <a:cubicBezTo>
                    <a:pt x="1553" y="224"/>
                    <a:pt x="1553" y="222"/>
                    <a:pt x="1553" y="221"/>
                  </a:cubicBezTo>
                  <a:close/>
                  <a:moveTo>
                    <a:pt x="1831" y="221"/>
                  </a:moveTo>
                  <a:cubicBezTo>
                    <a:pt x="1833" y="221"/>
                    <a:pt x="1834" y="221"/>
                    <a:pt x="1835" y="221"/>
                  </a:cubicBezTo>
                  <a:cubicBezTo>
                    <a:pt x="1835" y="226"/>
                    <a:pt x="1822" y="221"/>
                    <a:pt x="1831" y="221"/>
                  </a:cubicBezTo>
                  <a:close/>
                  <a:moveTo>
                    <a:pt x="1647" y="226"/>
                  </a:moveTo>
                  <a:cubicBezTo>
                    <a:pt x="1647" y="228"/>
                    <a:pt x="1647" y="229"/>
                    <a:pt x="1647" y="231"/>
                  </a:cubicBezTo>
                  <a:cubicBezTo>
                    <a:pt x="1644" y="231"/>
                    <a:pt x="1638" y="233"/>
                    <a:pt x="1640" y="228"/>
                  </a:cubicBezTo>
                  <a:cubicBezTo>
                    <a:pt x="1642" y="227"/>
                    <a:pt x="1644" y="226"/>
                    <a:pt x="1647" y="226"/>
                  </a:cubicBezTo>
                  <a:close/>
                  <a:moveTo>
                    <a:pt x="181" y="250"/>
                  </a:moveTo>
                  <a:cubicBezTo>
                    <a:pt x="184" y="250"/>
                    <a:pt x="185" y="249"/>
                    <a:pt x="186" y="247"/>
                  </a:cubicBezTo>
                  <a:cubicBezTo>
                    <a:pt x="183" y="247"/>
                    <a:pt x="182" y="248"/>
                    <a:pt x="181" y="250"/>
                  </a:cubicBezTo>
                  <a:close/>
                  <a:moveTo>
                    <a:pt x="1516" y="252"/>
                  </a:moveTo>
                  <a:cubicBezTo>
                    <a:pt x="1515" y="257"/>
                    <a:pt x="1501" y="255"/>
                    <a:pt x="1498" y="253"/>
                  </a:cubicBezTo>
                  <a:cubicBezTo>
                    <a:pt x="1498" y="252"/>
                    <a:pt x="1498" y="250"/>
                    <a:pt x="1498" y="248"/>
                  </a:cubicBezTo>
                  <a:cubicBezTo>
                    <a:pt x="1504" y="244"/>
                    <a:pt x="1511" y="250"/>
                    <a:pt x="1516" y="252"/>
                  </a:cubicBezTo>
                  <a:close/>
                  <a:moveTo>
                    <a:pt x="1460" y="248"/>
                  </a:moveTo>
                  <a:cubicBezTo>
                    <a:pt x="1464" y="248"/>
                    <a:pt x="1464" y="249"/>
                    <a:pt x="1467" y="250"/>
                  </a:cubicBezTo>
                  <a:cubicBezTo>
                    <a:pt x="1467" y="252"/>
                    <a:pt x="1467" y="253"/>
                    <a:pt x="1467" y="255"/>
                  </a:cubicBezTo>
                  <a:cubicBezTo>
                    <a:pt x="1464" y="257"/>
                    <a:pt x="1461" y="257"/>
                    <a:pt x="1458" y="255"/>
                  </a:cubicBezTo>
                  <a:cubicBezTo>
                    <a:pt x="1458" y="252"/>
                    <a:pt x="1460" y="251"/>
                    <a:pt x="1460" y="248"/>
                  </a:cubicBezTo>
                  <a:close/>
                  <a:moveTo>
                    <a:pt x="413" y="255"/>
                  </a:moveTo>
                  <a:cubicBezTo>
                    <a:pt x="416" y="254"/>
                    <a:pt x="416" y="256"/>
                    <a:pt x="418" y="256"/>
                  </a:cubicBezTo>
                  <a:cubicBezTo>
                    <a:pt x="418" y="258"/>
                    <a:pt x="417" y="258"/>
                    <a:pt x="417" y="259"/>
                  </a:cubicBezTo>
                  <a:cubicBezTo>
                    <a:pt x="416" y="259"/>
                    <a:pt x="415" y="259"/>
                    <a:pt x="413" y="259"/>
                  </a:cubicBezTo>
                  <a:cubicBezTo>
                    <a:pt x="413" y="258"/>
                    <a:pt x="413" y="256"/>
                    <a:pt x="413" y="255"/>
                  </a:cubicBezTo>
                  <a:close/>
                  <a:moveTo>
                    <a:pt x="1768" y="263"/>
                  </a:moveTo>
                  <a:cubicBezTo>
                    <a:pt x="1768" y="269"/>
                    <a:pt x="1757" y="265"/>
                    <a:pt x="1753" y="267"/>
                  </a:cubicBezTo>
                  <a:cubicBezTo>
                    <a:pt x="1753" y="266"/>
                    <a:pt x="1752" y="265"/>
                    <a:pt x="1751" y="264"/>
                  </a:cubicBezTo>
                  <a:cubicBezTo>
                    <a:pt x="1752" y="261"/>
                    <a:pt x="1765" y="259"/>
                    <a:pt x="1768" y="263"/>
                  </a:cubicBezTo>
                  <a:close/>
                  <a:moveTo>
                    <a:pt x="1743" y="266"/>
                  </a:moveTo>
                  <a:cubicBezTo>
                    <a:pt x="1743" y="269"/>
                    <a:pt x="1737" y="266"/>
                    <a:pt x="1736" y="267"/>
                  </a:cubicBezTo>
                  <a:cubicBezTo>
                    <a:pt x="1736" y="268"/>
                    <a:pt x="1732" y="272"/>
                    <a:pt x="1728" y="271"/>
                  </a:cubicBezTo>
                  <a:cubicBezTo>
                    <a:pt x="1726" y="264"/>
                    <a:pt x="1733" y="267"/>
                    <a:pt x="1733" y="263"/>
                  </a:cubicBezTo>
                  <a:cubicBezTo>
                    <a:pt x="1735" y="263"/>
                    <a:pt x="1737" y="263"/>
                    <a:pt x="1740" y="263"/>
                  </a:cubicBezTo>
                  <a:cubicBezTo>
                    <a:pt x="1741" y="263"/>
                    <a:pt x="1741" y="266"/>
                    <a:pt x="1743" y="266"/>
                  </a:cubicBezTo>
                  <a:close/>
                  <a:moveTo>
                    <a:pt x="1692" y="264"/>
                  </a:moveTo>
                  <a:cubicBezTo>
                    <a:pt x="1692" y="266"/>
                    <a:pt x="1692" y="268"/>
                    <a:pt x="1692" y="271"/>
                  </a:cubicBezTo>
                  <a:cubicBezTo>
                    <a:pt x="1689" y="271"/>
                    <a:pt x="1687" y="271"/>
                    <a:pt x="1685" y="271"/>
                  </a:cubicBezTo>
                  <a:cubicBezTo>
                    <a:pt x="1685" y="267"/>
                    <a:pt x="1688" y="264"/>
                    <a:pt x="1692" y="264"/>
                  </a:cubicBezTo>
                  <a:close/>
                  <a:moveTo>
                    <a:pt x="1626" y="269"/>
                  </a:moveTo>
                  <a:cubicBezTo>
                    <a:pt x="1621" y="270"/>
                    <a:pt x="1627" y="272"/>
                    <a:pt x="1626" y="275"/>
                  </a:cubicBezTo>
                  <a:cubicBezTo>
                    <a:pt x="1621" y="279"/>
                    <a:pt x="1616" y="275"/>
                    <a:pt x="1609" y="275"/>
                  </a:cubicBezTo>
                  <a:cubicBezTo>
                    <a:pt x="1610" y="271"/>
                    <a:pt x="1616" y="272"/>
                    <a:pt x="1614" y="266"/>
                  </a:cubicBezTo>
                  <a:cubicBezTo>
                    <a:pt x="1620" y="268"/>
                    <a:pt x="1630" y="266"/>
                    <a:pt x="1629" y="274"/>
                  </a:cubicBezTo>
                  <a:cubicBezTo>
                    <a:pt x="1627" y="273"/>
                    <a:pt x="1626" y="272"/>
                    <a:pt x="1626" y="269"/>
                  </a:cubicBezTo>
                  <a:close/>
                  <a:moveTo>
                    <a:pt x="1734" y="274"/>
                  </a:moveTo>
                  <a:cubicBezTo>
                    <a:pt x="1737" y="273"/>
                    <a:pt x="1741" y="273"/>
                    <a:pt x="1743" y="271"/>
                  </a:cubicBezTo>
                  <a:cubicBezTo>
                    <a:pt x="1739" y="270"/>
                    <a:pt x="1735" y="270"/>
                    <a:pt x="1734" y="274"/>
                  </a:cubicBezTo>
                  <a:close/>
                  <a:moveTo>
                    <a:pt x="1399" y="274"/>
                  </a:moveTo>
                  <a:cubicBezTo>
                    <a:pt x="1397" y="280"/>
                    <a:pt x="1393" y="283"/>
                    <a:pt x="1386" y="283"/>
                  </a:cubicBezTo>
                  <a:cubicBezTo>
                    <a:pt x="1386" y="276"/>
                    <a:pt x="1392" y="269"/>
                    <a:pt x="1399" y="274"/>
                  </a:cubicBezTo>
                  <a:close/>
                  <a:moveTo>
                    <a:pt x="1754" y="275"/>
                  </a:moveTo>
                  <a:cubicBezTo>
                    <a:pt x="1753" y="281"/>
                    <a:pt x="1739" y="279"/>
                    <a:pt x="1736" y="277"/>
                  </a:cubicBezTo>
                  <a:cubicBezTo>
                    <a:pt x="1736" y="274"/>
                    <a:pt x="1741" y="277"/>
                    <a:pt x="1742" y="275"/>
                  </a:cubicBezTo>
                  <a:cubicBezTo>
                    <a:pt x="1743" y="275"/>
                    <a:pt x="1742" y="274"/>
                    <a:pt x="1743" y="274"/>
                  </a:cubicBezTo>
                  <a:cubicBezTo>
                    <a:pt x="1747" y="273"/>
                    <a:pt x="1751" y="274"/>
                    <a:pt x="1754" y="275"/>
                  </a:cubicBezTo>
                  <a:close/>
                  <a:moveTo>
                    <a:pt x="1670" y="275"/>
                  </a:moveTo>
                  <a:cubicBezTo>
                    <a:pt x="1674" y="274"/>
                    <a:pt x="1671" y="282"/>
                    <a:pt x="1675" y="282"/>
                  </a:cubicBezTo>
                  <a:cubicBezTo>
                    <a:pt x="1675" y="282"/>
                    <a:pt x="1675" y="279"/>
                    <a:pt x="1677" y="280"/>
                  </a:cubicBezTo>
                  <a:cubicBezTo>
                    <a:pt x="1677" y="281"/>
                    <a:pt x="1676" y="284"/>
                    <a:pt x="1678" y="283"/>
                  </a:cubicBezTo>
                  <a:cubicBezTo>
                    <a:pt x="1676" y="290"/>
                    <a:pt x="1664" y="288"/>
                    <a:pt x="1657" y="286"/>
                  </a:cubicBezTo>
                  <a:cubicBezTo>
                    <a:pt x="1657" y="284"/>
                    <a:pt x="1657" y="281"/>
                    <a:pt x="1657" y="279"/>
                  </a:cubicBezTo>
                  <a:cubicBezTo>
                    <a:pt x="1664" y="279"/>
                    <a:pt x="1667" y="281"/>
                    <a:pt x="1670" y="275"/>
                  </a:cubicBezTo>
                  <a:close/>
                  <a:moveTo>
                    <a:pt x="1374" y="282"/>
                  </a:moveTo>
                  <a:cubicBezTo>
                    <a:pt x="1376" y="287"/>
                    <a:pt x="1368" y="284"/>
                    <a:pt x="1364" y="285"/>
                  </a:cubicBezTo>
                  <a:cubicBezTo>
                    <a:pt x="1363" y="277"/>
                    <a:pt x="1371" y="278"/>
                    <a:pt x="1374" y="282"/>
                  </a:cubicBezTo>
                  <a:close/>
                  <a:moveTo>
                    <a:pt x="150" y="282"/>
                  </a:moveTo>
                  <a:cubicBezTo>
                    <a:pt x="144" y="277"/>
                    <a:pt x="145" y="288"/>
                    <a:pt x="150" y="282"/>
                  </a:cubicBezTo>
                  <a:close/>
                  <a:moveTo>
                    <a:pt x="1299" y="282"/>
                  </a:moveTo>
                  <a:cubicBezTo>
                    <a:pt x="1302" y="282"/>
                    <a:pt x="1306" y="282"/>
                    <a:pt x="1310" y="282"/>
                  </a:cubicBezTo>
                  <a:cubicBezTo>
                    <a:pt x="1311" y="285"/>
                    <a:pt x="1309" y="284"/>
                    <a:pt x="1307" y="285"/>
                  </a:cubicBezTo>
                  <a:cubicBezTo>
                    <a:pt x="1304" y="286"/>
                    <a:pt x="1298" y="288"/>
                    <a:pt x="1299" y="282"/>
                  </a:cubicBezTo>
                  <a:close/>
                  <a:moveTo>
                    <a:pt x="1328" y="282"/>
                  </a:moveTo>
                  <a:cubicBezTo>
                    <a:pt x="1331" y="282"/>
                    <a:pt x="1335" y="282"/>
                    <a:pt x="1338" y="282"/>
                  </a:cubicBezTo>
                  <a:cubicBezTo>
                    <a:pt x="1337" y="286"/>
                    <a:pt x="1327" y="289"/>
                    <a:pt x="1328" y="282"/>
                  </a:cubicBezTo>
                  <a:close/>
                  <a:moveTo>
                    <a:pt x="1607" y="286"/>
                  </a:moveTo>
                  <a:cubicBezTo>
                    <a:pt x="1604" y="292"/>
                    <a:pt x="1598" y="286"/>
                    <a:pt x="1593" y="285"/>
                  </a:cubicBezTo>
                  <a:cubicBezTo>
                    <a:pt x="1593" y="281"/>
                    <a:pt x="1598" y="281"/>
                    <a:pt x="1601" y="282"/>
                  </a:cubicBezTo>
                  <a:cubicBezTo>
                    <a:pt x="1606" y="282"/>
                    <a:pt x="1605" y="284"/>
                    <a:pt x="1607" y="286"/>
                  </a:cubicBezTo>
                  <a:close/>
                  <a:moveTo>
                    <a:pt x="1790" y="291"/>
                  </a:moveTo>
                  <a:cubicBezTo>
                    <a:pt x="1795" y="294"/>
                    <a:pt x="1794" y="283"/>
                    <a:pt x="1792" y="283"/>
                  </a:cubicBezTo>
                  <a:cubicBezTo>
                    <a:pt x="1788" y="287"/>
                    <a:pt x="1793" y="288"/>
                    <a:pt x="1790" y="291"/>
                  </a:cubicBezTo>
                  <a:close/>
                  <a:moveTo>
                    <a:pt x="306" y="290"/>
                  </a:moveTo>
                  <a:cubicBezTo>
                    <a:pt x="303" y="290"/>
                    <a:pt x="305" y="285"/>
                    <a:pt x="303" y="285"/>
                  </a:cubicBezTo>
                  <a:cubicBezTo>
                    <a:pt x="301" y="288"/>
                    <a:pt x="306" y="294"/>
                    <a:pt x="306" y="290"/>
                  </a:cubicBezTo>
                  <a:close/>
                  <a:moveTo>
                    <a:pt x="1233" y="285"/>
                  </a:moveTo>
                  <a:cubicBezTo>
                    <a:pt x="1232" y="287"/>
                    <a:pt x="1231" y="289"/>
                    <a:pt x="1228" y="290"/>
                  </a:cubicBezTo>
                  <a:cubicBezTo>
                    <a:pt x="1225" y="290"/>
                    <a:pt x="1220" y="291"/>
                    <a:pt x="1221" y="286"/>
                  </a:cubicBezTo>
                  <a:cubicBezTo>
                    <a:pt x="1223" y="284"/>
                    <a:pt x="1228" y="285"/>
                    <a:pt x="1233" y="285"/>
                  </a:cubicBezTo>
                  <a:close/>
                  <a:moveTo>
                    <a:pt x="263" y="288"/>
                  </a:moveTo>
                  <a:cubicBezTo>
                    <a:pt x="261" y="294"/>
                    <a:pt x="253" y="291"/>
                    <a:pt x="247" y="291"/>
                  </a:cubicBezTo>
                  <a:cubicBezTo>
                    <a:pt x="241" y="292"/>
                    <a:pt x="233" y="294"/>
                    <a:pt x="227" y="293"/>
                  </a:cubicBezTo>
                  <a:cubicBezTo>
                    <a:pt x="226" y="291"/>
                    <a:pt x="225" y="290"/>
                    <a:pt x="227" y="290"/>
                  </a:cubicBezTo>
                  <a:cubicBezTo>
                    <a:pt x="227" y="288"/>
                    <a:pt x="227" y="287"/>
                    <a:pt x="229" y="286"/>
                  </a:cubicBezTo>
                  <a:cubicBezTo>
                    <a:pt x="238" y="288"/>
                    <a:pt x="253" y="284"/>
                    <a:pt x="263" y="288"/>
                  </a:cubicBezTo>
                  <a:close/>
                  <a:moveTo>
                    <a:pt x="216" y="290"/>
                  </a:moveTo>
                  <a:cubicBezTo>
                    <a:pt x="217" y="294"/>
                    <a:pt x="210" y="293"/>
                    <a:pt x="208" y="294"/>
                  </a:cubicBezTo>
                  <a:cubicBezTo>
                    <a:pt x="207" y="293"/>
                    <a:pt x="206" y="292"/>
                    <a:pt x="206" y="290"/>
                  </a:cubicBezTo>
                  <a:cubicBezTo>
                    <a:pt x="207" y="288"/>
                    <a:pt x="215" y="286"/>
                    <a:pt x="216" y="290"/>
                  </a:cubicBezTo>
                  <a:close/>
                  <a:moveTo>
                    <a:pt x="195" y="294"/>
                  </a:moveTo>
                  <a:cubicBezTo>
                    <a:pt x="188" y="294"/>
                    <a:pt x="182" y="294"/>
                    <a:pt x="178" y="296"/>
                  </a:cubicBezTo>
                  <a:cubicBezTo>
                    <a:pt x="174" y="287"/>
                    <a:pt x="196" y="287"/>
                    <a:pt x="195" y="294"/>
                  </a:cubicBezTo>
                  <a:close/>
                  <a:moveTo>
                    <a:pt x="1712" y="296"/>
                  </a:moveTo>
                  <a:cubicBezTo>
                    <a:pt x="1717" y="295"/>
                    <a:pt x="1715" y="300"/>
                    <a:pt x="1720" y="299"/>
                  </a:cubicBezTo>
                  <a:cubicBezTo>
                    <a:pt x="1720" y="301"/>
                    <a:pt x="1718" y="303"/>
                    <a:pt x="1717" y="305"/>
                  </a:cubicBezTo>
                  <a:cubicBezTo>
                    <a:pt x="1713" y="305"/>
                    <a:pt x="1708" y="300"/>
                    <a:pt x="1712" y="296"/>
                  </a:cubicBezTo>
                  <a:close/>
                  <a:moveTo>
                    <a:pt x="1733" y="302"/>
                  </a:moveTo>
                  <a:cubicBezTo>
                    <a:pt x="1737" y="302"/>
                    <a:pt x="1741" y="301"/>
                    <a:pt x="1740" y="296"/>
                  </a:cubicBezTo>
                  <a:cubicBezTo>
                    <a:pt x="1735" y="295"/>
                    <a:pt x="1733" y="297"/>
                    <a:pt x="1733" y="302"/>
                  </a:cubicBezTo>
                  <a:close/>
                  <a:moveTo>
                    <a:pt x="379" y="304"/>
                  </a:moveTo>
                  <a:cubicBezTo>
                    <a:pt x="379" y="307"/>
                    <a:pt x="379" y="309"/>
                    <a:pt x="379" y="312"/>
                  </a:cubicBezTo>
                  <a:cubicBezTo>
                    <a:pt x="376" y="312"/>
                    <a:pt x="375" y="311"/>
                    <a:pt x="373" y="310"/>
                  </a:cubicBezTo>
                  <a:cubicBezTo>
                    <a:pt x="373" y="306"/>
                    <a:pt x="375" y="304"/>
                    <a:pt x="379" y="304"/>
                  </a:cubicBezTo>
                  <a:close/>
                  <a:moveTo>
                    <a:pt x="134" y="309"/>
                  </a:moveTo>
                  <a:cubicBezTo>
                    <a:pt x="135" y="308"/>
                    <a:pt x="140" y="315"/>
                    <a:pt x="140" y="315"/>
                  </a:cubicBezTo>
                  <a:cubicBezTo>
                    <a:pt x="136" y="318"/>
                    <a:pt x="143" y="314"/>
                    <a:pt x="142" y="321"/>
                  </a:cubicBezTo>
                  <a:cubicBezTo>
                    <a:pt x="138" y="318"/>
                    <a:pt x="134" y="316"/>
                    <a:pt x="134" y="309"/>
                  </a:cubicBezTo>
                  <a:close/>
                  <a:moveTo>
                    <a:pt x="1756" y="315"/>
                  </a:moveTo>
                  <a:cubicBezTo>
                    <a:pt x="1760" y="315"/>
                    <a:pt x="1765" y="315"/>
                    <a:pt x="1764" y="310"/>
                  </a:cubicBezTo>
                  <a:cubicBezTo>
                    <a:pt x="1760" y="310"/>
                    <a:pt x="1756" y="311"/>
                    <a:pt x="1756" y="315"/>
                  </a:cubicBezTo>
                  <a:close/>
                  <a:moveTo>
                    <a:pt x="266" y="321"/>
                  </a:moveTo>
                  <a:cubicBezTo>
                    <a:pt x="270" y="322"/>
                    <a:pt x="272" y="321"/>
                    <a:pt x="273" y="318"/>
                  </a:cubicBezTo>
                  <a:cubicBezTo>
                    <a:pt x="269" y="318"/>
                    <a:pt x="267" y="319"/>
                    <a:pt x="266" y="321"/>
                  </a:cubicBezTo>
                  <a:close/>
                  <a:moveTo>
                    <a:pt x="1693" y="326"/>
                  </a:moveTo>
                  <a:cubicBezTo>
                    <a:pt x="1693" y="333"/>
                    <a:pt x="1684" y="327"/>
                    <a:pt x="1680" y="328"/>
                  </a:cubicBezTo>
                  <a:cubicBezTo>
                    <a:pt x="1680" y="323"/>
                    <a:pt x="1692" y="323"/>
                    <a:pt x="1693" y="326"/>
                  </a:cubicBezTo>
                  <a:close/>
                  <a:moveTo>
                    <a:pt x="1621" y="339"/>
                  </a:moveTo>
                  <a:cubicBezTo>
                    <a:pt x="1616" y="334"/>
                    <a:pt x="1616" y="345"/>
                    <a:pt x="1621" y="339"/>
                  </a:cubicBezTo>
                  <a:close/>
                  <a:moveTo>
                    <a:pt x="186" y="358"/>
                  </a:moveTo>
                  <a:cubicBezTo>
                    <a:pt x="189" y="358"/>
                    <a:pt x="196" y="355"/>
                    <a:pt x="191" y="353"/>
                  </a:cubicBezTo>
                  <a:cubicBezTo>
                    <a:pt x="191" y="356"/>
                    <a:pt x="185" y="354"/>
                    <a:pt x="186" y="358"/>
                  </a:cubicBezTo>
                  <a:close/>
                  <a:moveTo>
                    <a:pt x="312" y="359"/>
                  </a:moveTo>
                  <a:cubicBezTo>
                    <a:pt x="313" y="362"/>
                    <a:pt x="326" y="363"/>
                    <a:pt x="324" y="358"/>
                  </a:cubicBezTo>
                  <a:cubicBezTo>
                    <a:pt x="322" y="354"/>
                    <a:pt x="312" y="353"/>
                    <a:pt x="312" y="359"/>
                  </a:cubicBezTo>
                  <a:close/>
                  <a:moveTo>
                    <a:pt x="166" y="359"/>
                  </a:moveTo>
                  <a:cubicBezTo>
                    <a:pt x="170" y="356"/>
                    <a:pt x="161" y="355"/>
                    <a:pt x="161" y="358"/>
                  </a:cubicBezTo>
                  <a:cubicBezTo>
                    <a:pt x="161" y="358"/>
                    <a:pt x="167" y="359"/>
                    <a:pt x="166" y="359"/>
                  </a:cubicBezTo>
                  <a:close/>
                  <a:moveTo>
                    <a:pt x="155" y="358"/>
                  </a:moveTo>
                  <a:cubicBezTo>
                    <a:pt x="158" y="359"/>
                    <a:pt x="156" y="361"/>
                    <a:pt x="153" y="361"/>
                  </a:cubicBezTo>
                  <a:cubicBezTo>
                    <a:pt x="154" y="364"/>
                    <a:pt x="152" y="364"/>
                    <a:pt x="150" y="364"/>
                  </a:cubicBezTo>
                  <a:cubicBezTo>
                    <a:pt x="151" y="361"/>
                    <a:pt x="155" y="361"/>
                    <a:pt x="155" y="358"/>
                  </a:cubicBezTo>
                  <a:close/>
                  <a:moveTo>
                    <a:pt x="258" y="358"/>
                  </a:moveTo>
                  <a:cubicBezTo>
                    <a:pt x="258" y="360"/>
                    <a:pt x="258" y="362"/>
                    <a:pt x="258" y="364"/>
                  </a:cubicBezTo>
                  <a:cubicBezTo>
                    <a:pt x="255" y="365"/>
                    <a:pt x="253" y="364"/>
                    <a:pt x="250" y="363"/>
                  </a:cubicBezTo>
                  <a:cubicBezTo>
                    <a:pt x="247" y="362"/>
                    <a:pt x="245" y="363"/>
                    <a:pt x="245" y="359"/>
                  </a:cubicBezTo>
                  <a:cubicBezTo>
                    <a:pt x="249" y="358"/>
                    <a:pt x="252" y="357"/>
                    <a:pt x="258" y="358"/>
                  </a:cubicBezTo>
                  <a:close/>
                  <a:moveTo>
                    <a:pt x="216" y="359"/>
                  </a:moveTo>
                  <a:cubicBezTo>
                    <a:pt x="217" y="359"/>
                    <a:pt x="218" y="359"/>
                    <a:pt x="219" y="359"/>
                  </a:cubicBezTo>
                  <a:cubicBezTo>
                    <a:pt x="219" y="360"/>
                    <a:pt x="219" y="362"/>
                    <a:pt x="219" y="363"/>
                  </a:cubicBezTo>
                  <a:cubicBezTo>
                    <a:pt x="218" y="363"/>
                    <a:pt x="217" y="363"/>
                    <a:pt x="216" y="363"/>
                  </a:cubicBezTo>
                  <a:cubicBezTo>
                    <a:pt x="216" y="362"/>
                    <a:pt x="216" y="360"/>
                    <a:pt x="216" y="359"/>
                  </a:cubicBezTo>
                  <a:close/>
                  <a:moveTo>
                    <a:pt x="163" y="364"/>
                  </a:moveTo>
                  <a:cubicBezTo>
                    <a:pt x="162" y="363"/>
                    <a:pt x="159" y="365"/>
                    <a:pt x="159" y="366"/>
                  </a:cubicBezTo>
                  <a:cubicBezTo>
                    <a:pt x="157" y="369"/>
                    <a:pt x="165" y="365"/>
                    <a:pt x="163" y="364"/>
                  </a:cubicBezTo>
                  <a:close/>
                  <a:moveTo>
                    <a:pt x="162" y="369"/>
                  </a:moveTo>
                  <a:cubicBezTo>
                    <a:pt x="164" y="369"/>
                    <a:pt x="165" y="369"/>
                    <a:pt x="167" y="369"/>
                  </a:cubicBezTo>
                  <a:cubicBezTo>
                    <a:pt x="166" y="372"/>
                    <a:pt x="165" y="375"/>
                    <a:pt x="159" y="374"/>
                  </a:cubicBezTo>
                  <a:cubicBezTo>
                    <a:pt x="160" y="372"/>
                    <a:pt x="163" y="372"/>
                    <a:pt x="162" y="369"/>
                  </a:cubicBezTo>
                  <a:close/>
                  <a:moveTo>
                    <a:pt x="143" y="380"/>
                  </a:moveTo>
                  <a:cubicBezTo>
                    <a:pt x="144" y="377"/>
                    <a:pt x="145" y="371"/>
                    <a:pt x="141" y="375"/>
                  </a:cubicBezTo>
                  <a:cubicBezTo>
                    <a:pt x="146" y="375"/>
                    <a:pt x="137" y="380"/>
                    <a:pt x="143" y="380"/>
                  </a:cubicBezTo>
                  <a:close/>
                  <a:moveTo>
                    <a:pt x="170" y="374"/>
                  </a:moveTo>
                  <a:cubicBezTo>
                    <a:pt x="173" y="373"/>
                    <a:pt x="174" y="375"/>
                    <a:pt x="174" y="377"/>
                  </a:cubicBezTo>
                  <a:cubicBezTo>
                    <a:pt x="172" y="377"/>
                    <a:pt x="172" y="377"/>
                    <a:pt x="172" y="378"/>
                  </a:cubicBezTo>
                  <a:cubicBezTo>
                    <a:pt x="170" y="378"/>
                    <a:pt x="171" y="376"/>
                    <a:pt x="170" y="374"/>
                  </a:cubicBezTo>
                  <a:close/>
                  <a:moveTo>
                    <a:pt x="301" y="377"/>
                  </a:moveTo>
                  <a:cubicBezTo>
                    <a:pt x="303" y="378"/>
                    <a:pt x="311" y="381"/>
                    <a:pt x="310" y="375"/>
                  </a:cubicBezTo>
                  <a:cubicBezTo>
                    <a:pt x="309" y="372"/>
                    <a:pt x="301" y="374"/>
                    <a:pt x="301" y="377"/>
                  </a:cubicBezTo>
                  <a:close/>
                  <a:moveTo>
                    <a:pt x="169" y="375"/>
                  </a:moveTo>
                  <a:cubicBezTo>
                    <a:pt x="173" y="384"/>
                    <a:pt x="156" y="384"/>
                    <a:pt x="157" y="377"/>
                  </a:cubicBezTo>
                  <a:cubicBezTo>
                    <a:pt x="161" y="374"/>
                    <a:pt x="164" y="378"/>
                    <a:pt x="169" y="375"/>
                  </a:cubicBezTo>
                  <a:close/>
                  <a:moveTo>
                    <a:pt x="1960" y="375"/>
                  </a:moveTo>
                  <a:cubicBezTo>
                    <a:pt x="1953" y="381"/>
                    <a:pt x="1963" y="374"/>
                    <a:pt x="1967" y="378"/>
                  </a:cubicBezTo>
                  <a:cubicBezTo>
                    <a:pt x="1966" y="382"/>
                    <a:pt x="1963" y="378"/>
                    <a:pt x="1964" y="378"/>
                  </a:cubicBezTo>
                  <a:cubicBezTo>
                    <a:pt x="1962" y="379"/>
                    <a:pt x="1961" y="380"/>
                    <a:pt x="1959" y="380"/>
                  </a:cubicBezTo>
                  <a:cubicBezTo>
                    <a:pt x="1956" y="380"/>
                    <a:pt x="1953" y="378"/>
                    <a:pt x="1950" y="378"/>
                  </a:cubicBezTo>
                  <a:cubicBezTo>
                    <a:pt x="1949" y="379"/>
                    <a:pt x="1944" y="379"/>
                    <a:pt x="1944" y="380"/>
                  </a:cubicBezTo>
                  <a:cubicBezTo>
                    <a:pt x="1942" y="382"/>
                    <a:pt x="1943" y="380"/>
                    <a:pt x="1941" y="380"/>
                  </a:cubicBezTo>
                  <a:cubicBezTo>
                    <a:pt x="1938" y="380"/>
                    <a:pt x="1938" y="381"/>
                    <a:pt x="1932" y="380"/>
                  </a:cubicBezTo>
                  <a:cubicBezTo>
                    <a:pt x="1933" y="376"/>
                    <a:pt x="1937" y="376"/>
                    <a:pt x="1939" y="378"/>
                  </a:cubicBezTo>
                  <a:cubicBezTo>
                    <a:pt x="1940" y="375"/>
                    <a:pt x="1943" y="379"/>
                    <a:pt x="1944" y="378"/>
                  </a:cubicBezTo>
                  <a:cubicBezTo>
                    <a:pt x="1945" y="377"/>
                    <a:pt x="1941" y="376"/>
                    <a:pt x="1946" y="375"/>
                  </a:cubicBezTo>
                  <a:cubicBezTo>
                    <a:pt x="1950" y="375"/>
                    <a:pt x="1953" y="376"/>
                    <a:pt x="1960" y="375"/>
                  </a:cubicBezTo>
                  <a:close/>
                  <a:moveTo>
                    <a:pt x="341" y="385"/>
                  </a:moveTo>
                  <a:cubicBezTo>
                    <a:pt x="343" y="387"/>
                    <a:pt x="348" y="386"/>
                    <a:pt x="353" y="386"/>
                  </a:cubicBezTo>
                  <a:cubicBezTo>
                    <a:pt x="354" y="380"/>
                    <a:pt x="341" y="380"/>
                    <a:pt x="341" y="385"/>
                  </a:cubicBezTo>
                  <a:close/>
                  <a:moveTo>
                    <a:pt x="405" y="382"/>
                  </a:moveTo>
                  <a:cubicBezTo>
                    <a:pt x="411" y="383"/>
                    <a:pt x="422" y="379"/>
                    <a:pt x="421" y="386"/>
                  </a:cubicBezTo>
                  <a:cubicBezTo>
                    <a:pt x="415" y="386"/>
                    <a:pt x="412" y="389"/>
                    <a:pt x="405" y="388"/>
                  </a:cubicBezTo>
                  <a:cubicBezTo>
                    <a:pt x="405" y="386"/>
                    <a:pt x="405" y="384"/>
                    <a:pt x="405" y="382"/>
                  </a:cubicBezTo>
                  <a:close/>
                  <a:moveTo>
                    <a:pt x="1891" y="391"/>
                  </a:moveTo>
                  <a:cubicBezTo>
                    <a:pt x="1892" y="387"/>
                    <a:pt x="1888" y="388"/>
                    <a:pt x="1890" y="383"/>
                  </a:cubicBezTo>
                  <a:cubicBezTo>
                    <a:pt x="1892" y="383"/>
                    <a:pt x="1895" y="383"/>
                    <a:pt x="1898" y="383"/>
                  </a:cubicBezTo>
                  <a:cubicBezTo>
                    <a:pt x="1898" y="385"/>
                    <a:pt x="1898" y="387"/>
                    <a:pt x="1898" y="390"/>
                  </a:cubicBezTo>
                  <a:cubicBezTo>
                    <a:pt x="1907" y="385"/>
                    <a:pt x="1898" y="393"/>
                    <a:pt x="1891" y="391"/>
                  </a:cubicBezTo>
                  <a:close/>
                  <a:moveTo>
                    <a:pt x="176" y="385"/>
                  </a:moveTo>
                  <a:cubicBezTo>
                    <a:pt x="177" y="385"/>
                    <a:pt x="179" y="385"/>
                    <a:pt x="181" y="385"/>
                  </a:cubicBezTo>
                  <a:cubicBezTo>
                    <a:pt x="178" y="386"/>
                    <a:pt x="181" y="393"/>
                    <a:pt x="176" y="391"/>
                  </a:cubicBezTo>
                  <a:cubicBezTo>
                    <a:pt x="176" y="389"/>
                    <a:pt x="176" y="387"/>
                    <a:pt x="176" y="385"/>
                  </a:cubicBezTo>
                  <a:close/>
                  <a:moveTo>
                    <a:pt x="1849" y="386"/>
                  </a:moveTo>
                  <a:cubicBezTo>
                    <a:pt x="1850" y="391"/>
                    <a:pt x="1846" y="390"/>
                    <a:pt x="1847" y="394"/>
                  </a:cubicBezTo>
                  <a:cubicBezTo>
                    <a:pt x="1844" y="393"/>
                    <a:pt x="1842" y="392"/>
                    <a:pt x="1842" y="388"/>
                  </a:cubicBezTo>
                  <a:cubicBezTo>
                    <a:pt x="1844" y="387"/>
                    <a:pt x="1846" y="386"/>
                    <a:pt x="1849" y="386"/>
                  </a:cubicBezTo>
                  <a:close/>
                  <a:moveTo>
                    <a:pt x="188" y="397"/>
                  </a:moveTo>
                  <a:cubicBezTo>
                    <a:pt x="188" y="397"/>
                    <a:pt x="190" y="388"/>
                    <a:pt x="186" y="388"/>
                  </a:cubicBezTo>
                  <a:cubicBezTo>
                    <a:pt x="186" y="394"/>
                    <a:pt x="186" y="401"/>
                    <a:pt x="188" y="397"/>
                  </a:cubicBezTo>
                  <a:close/>
                  <a:moveTo>
                    <a:pt x="1692" y="390"/>
                  </a:moveTo>
                  <a:cubicBezTo>
                    <a:pt x="1695" y="398"/>
                    <a:pt x="1678" y="398"/>
                    <a:pt x="1680" y="391"/>
                  </a:cubicBezTo>
                  <a:cubicBezTo>
                    <a:pt x="1682" y="389"/>
                    <a:pt x="1687" y="390"/>
                    <a:pt x="1692" y="390"/>
                  </a:cubicBezTo>
                  <a:close/>
                  <a:moveTo>
                    <a:pt x="142" y="397"/>
                  </a:moveTo>
                  <a:cubicBezTo>
                    <a:pt x="144" y="399"/>
                    <a:pt x="141" y="403"/>
                    <a:pt x="147" y="397"/>
                  </a:cubicBezTo>
                  <a:cubicBezTo>
                    <a:pt x="152" y="400"/>
                    <a:pt x="145" y="405"/>
                    <a:pt x="141" y="404"/>
                  </a:cubicBezTo>
                  <a:cubicBezTo>
                    <a:pt x="141" y="400"/>
                    <a:pt x="138" y="401"/>
                    <a:pt x="136" y="401"/>
                  </a:cubicBezTo>
                  <a:cubicBezTo>
                    <a:pt x="134" y="396"/>
                    <a:pt x="143" y="402"/>
                    <a:pt x="142" y="397"/>
                  </a:cubicBezTo>
                  <a:close/>
                  <a:moveTo>
                    <a:pt x="1742" y="404"/>
                  </a:moveTo>
                  <a:cubicBezTo>
                    <a:pt x="1739" y="406"/>
                    <a:pt x="1730" y="406"/>
                    <a:pt x="1727" y="404"/>
                  </a:cubicBezTo>
                  <a:cubicBezTo>
                    <a:pt x="1730" y="398"/>
                    <a:pt x="1741" y="395"/>
                    <a:pt x="1742" y="404"/>
                  </a:cubicBezTo>
                  <a:close/>
                  <a:moveTo>
                    <a:pt x="1611" y="399"/>
                  </a:moveTo>
                  <a:cubicBezTo>
                    <a:pt x="1613" y="400"/>
                    <a:pt x="1616" y="398"/>
                    <a:pt x="1618" y="399"/>
                  </a:cubicBezTo>
                  <a:cubicBezTo>
                    <a:pt x="1620" y="400"/>
                    <a:pt x="1619" y="402"/>
                    <a:pt x="1621" y="402"/>
                  </a:cubicBezTo>
                  <a:cubicBezTo>
                    <a:pt x="1619" y="406"/>
                    <a:pt x="1609" y="404"/>
                    <a:pt x="1611" y="399"/>
                  </a:cubicBezTo>
                  <a:close/>
                  <a:moveTo>
                    <a:pt x="215" y="409"/>
                  </a:moveTo>
                  <a:cubicBezTo>
                    <a:pt x="216" y="413"/>
                    <a:pt x="211" y="410"/>
                    <a:pt x="210" y="412"/>
                  </a:cubicBezTo>
                  <a:cubicBezTo>
                    <a:pt x="208" y="413"/>
                    <a:pt x="209" y="412"/>
                    <a:pt x="208" y="412"/>
                  </a:cubicBezTo>
                  <a:cubicBezTo>
                    <a:pt x="205" y="411"/>
                    <a:pt x="203" y="412"/>
                    <a:pt x="202" y="410"/>
                  </a:cubicBezTo>
                  <a:cubicBezTo>
                    <a:pt x="203" y="404"/>
                    <a:pt x="208" y="410"/>
                    <a:pt x="215" y="409"/>
                  </a:cubicBezTo>
                  <a:close/>
                  <a:moveTo>
                    <a:pt x="317" y="407"/>
                  </a:moveTo>
                  <a:cubicBezTo>
                    <a:pt x="323" y="407"/>
                    <a:pt x="328" y="407"/>
                    <a:pt x="334" y="407"/>
                  </a:cubicBezTo>
                  <a:cubicBezTo>
                    <a:pt x="334" y="410"/>
                    <a:pt x="336" y="410"/>
                    <a:pt x="336" y="413"/>
                  </a:cubicBezTo>
                  <a:cubicBezTo>
                    <a:pt x="333" y="413"/>
                    <a:pt x="330" y="413"/>
                    <a:pt x="327" y="413"/>
                  </a:cubicBezTo>
                  <a:cubicBezTo>
                    <a:pt x="328" y="417"/>
                    <a:pt x="335" y="414"/>
                    <a:pt x="336" y="417"/>
                  </a:cubicBezTo>
                  <a:cubicBezTo>
                    <a:pt x="336" y="423"/>
                    <a:pt x="330" y="415"/>
                    <a:pt x="328" y="420"/>
                  </a:cubicBezTo>
                  <a:cubicBezTo>
                    <a:pt x="326" y="420"/>
                    <a:pt x="327" y="417"/>
                    <a:pt x="326" y="417"/>
                  </a:cubicBezTo>
                  <a:cubicBezTo>
                    <a:pt x="323" y="413"/>
                    <a:pt x="318" y="412"/>
                    <a:pt x="317" y="407"/>
                  </a:cubicBezTo>
                  <a:close/>
                  <a:moveTo>
                    <a:pt x="1841" y="409"/>
                  </a:moveTo>
                  <a:cubicBezTo>
                    <a:pt x="1843" y="409"/>
                    <a:pt x="1845" y="409"/>
                    <a:pt x="1846" y="409"/>
                  </a:cubicBezTo>
                  <a:cubicBezTo>
                    <a:pt x="1846" y="410"/>
                    <a:pt x="1846" y="411"/>
                    <a:pt x="1846" y="412"/>
                  </a:cubicBezTo>
                  <a:cubicBezTo>
                    <a:pt x="1845" y="412"/>
                    <a:pt x="1843" y="412"/>
                    <a:pt x="1841" y="412"/>
                  </a:cubicBezTo>
                  <a:cubicBezTo>
                    <a:pt x="1841" y="411"/>
                    <a:pt x="1841" y="410"/>
                    <a:pt x="1841" y="409"/>
                  </a:cubicBezTo>
                  <a:close/>
                  <a:moveTo>
                    <a:pt x="1907" y="413"/>
                  </a:moveTo>
                  <a:cubicBezTo>
                    <a:pt x="1910" y="412"/>
                    <a:pt x="1912" y="415"/>
                    <a:pt x="1915" y="415"/>
                  </a:cubicBezTo>
                  <a:cubicBezTo>
                    <a:pt x="1918" y="415"/>
                    <a:pt x="1922" y="411"/>
                    <a:pt x="1924" y="415"/>
                  </a:cubicBezTo>
                  <a:cubicBezTo>
                    <a:pt x="1926" y="422"/>
                    <a:pt x="1912" y="415"/>
                    <a:pt x="1911" y="420"/>
                  </a:cubicBezTo>
                  <a:cubicBezTo>
                    <a:pt x="1910" y="418"/>
                    <a:pt x="1908" y="418"/>
                    <a:pt x="1905" y="418"/>
                  </a:cubicBezTo>
                  <a:cubicBezTo>
                    <a:pt x="1906" y="417"/>
                    <a:pt x="1907" y="416"/>
                    <a:pt x="1907" y="413"/>
                  </a:cubicBezTo>
                  <a:close/>
                  <a:moveTo>
                    <a:pt x="1839" y="420"/>
                  </a:moveTo>
                  <a:cubicBezTo>
                    <a:pt x="1844" y="424"/>
                    <a:pt x="1851" y="419"/>
                    <a:pt x="1853" y="415"/>
                  </a:cubicBezTo>
                  <a:cubicBezTo>
                    <a:pt x="1847" y="415"/>
                    <a:pt x="1840" y="414"/>
                    <a:pt x="1839" y="420"/>
                  </a:cubicBezTo>
                  <a:close/>
                  <a:moveTo>
                    <a:pt x="351" y="420"/>
                  </a:moveTo>
                  <a:cubicBezTo>
                    <a:pt x="353" y="420"/>
                    <a:pt x="354" y="422"/>
                    <a:pt x="354" y="424"/>
                  </a:cubicBezTo>
                  <a:cubicBezTo>
                    <a:pt x="349" y="426"/>
                    <a:pt x="350" y="425"/>
                    <a:pt x="344" y="424"/>
                  </a:cubicBezTo>
                  <a:cubicBezTo>
                    <a:pt x="344" y="423"/>
                    <a:pt x="347" y="423"/>
                    <a:pt x="349" y="423"/>
                  </a:cubicBezTo>
                  <a:cubicBezTo>
                    <a:pt x="351" y="423"/>
                    <a:pt x="350" y="421"/>
                    <a:pt x="351" y="420"/>
                  </a:cubicBezTo>
                  <a:close/>
                  <a:moveTo>
                    <a:pt x="142" y="423"/>
                  </a:moveTo>
                  <a:cubicBezTo>
                    <a:pt x="147" y="428"/>
                    <a:pt x="146" y="417"/>
                    <a:pt x="142" y="423"/>
                  </a:cubicBezTo>
                  <a:close/>
                  <a:moveTo>
                    <a:pt x="1919" y="421"/>
                  </a:moveTo>
                  <a:cubicBezTo>
                    <a:pt x="1918" y="423"/>
                    <a:pt x="1918" y="424"/>
                    <a:pt x="1918" y="426"/>
                  </a:cubicBezTo>
                  <a:cubicBezTo>
                    <a:pt x="1919" y="426"/>
                    <a:pt x="1920" y="426"/>
                    <a:pt x="1921" y="424"/>
                  </a:cubicBezTo>
                  <a:cubicBezTo>
                    <a:pt x="1922" y="422"/>
                    <a:pt x="1923" y="424"/>
                    <a:pt x="1922" y="426"/>
                  </a:cubicBezTo>
                  <a:cubicBezTo>
                    <a:pt x="1921" y="427"/>
                    <a:pt x="1920" y="428"/>
                    <a:pt x="1917" y="428"/>
                  </a:cubicBezTo>
                  <a:cubicBezTo>
                    <a:pt x="1915" y="425"/>
                    <a:pt x="1912" y="421"/>
                    <a:pt x="1919" y="421"/>
                  </a:cubicBezTo>
                  <a:close/>
                  <a:moveTo>
                    <a:pt x="1916" y="428"/>
                  </a:moveTo>
                  <a:cubicBezTo>
                    <a:pt x="1911" y="433"/>
                    <a:pt x="1904" y="426"/>
                    <a:pt x="1905" y="421"/>
                  </a:cubicBezTo>
                  <a:cubicBezTo>
                    <a:pt x="1908" y="421"/>
                    <a:pt x="1911" y="421"/>
                    <a:pt x="1914" y="421"/>
                  </a:cubicBezTo>
                  <a:cubicBezTo>
                    <a:pt x="1912" y="423"/>
                    <a:pt x="1913" y="426"/>
                    <a:pt x="1916" y="428"/>
                  </a:cubicBezTo>
                  <a:close/>
                  <a:moveTo>
                    <a:pt x="1887" y="426"/>
                  </a:moveTo>
                  <a:cubicBezTo>
                    <a:pt x="1889" y="426"/>
                    <a:pt x="1895" y="428"/>
                    <a:pt x="1893" y="423"/>
                  </a:cubicBezTo>
                  <a:cubicBezTo>
                    <a:pt x="1889" y="422"/>
                    <a:pt x="1887" y="423"/>
                    <a:pt x="1887" y="426"/>
                  </a:cubicBezTo>
                  <a:close/>
                  <a:moveTo>
                    <a:pt x="1926" y="428"/>
                  </a:moveTo>
                  <a:cubicBezTo>
                    <a:pt x="1930" y="428"/>
                    <a:pt x="1934" y="427"/>
                    <a:pt x="1936" y="424"/>
                  </a:cubicBezTo>
                  <a:cubicBezTo>
                    <a:pt x="1931" y="424"/>
                    <a:pt x="1927" y="425"/>
                    <a:pt x="1926" y="428"/>
                  </a:cubicBezTo>
                  <a:close/>
                  <a:moveTo>
                    <a:pt x="1974" y="447"/>
                  </a:moveTo>
                  <a:cubicBezTo>
                    <a:pt x="1973" y="452"/>
                    <a:pt x="1966" y="451"/>
                    <a:pt x="1961" y="451"/>
                  </a:cubicBezTo>
                  <a:cubicBezTo>
                    <a:pt x="1960" y="448"/>
                    <a:pt x="1963" y="448"/>
                    <a:pt x="1966" y="448"/>
                  </a:cubicBezTo>
                  <a:cubicBezTo>
                    <a:pt x="1968" y="448"/>
                    <a:pt x="1972" y="442"/>
                    <a:pt x="1974" y="447"/>
                  </a:cubicBezTo>
                  <a:close/>
                  <a:moveTo>
                    <a:pt x="1894" y="450"/>
                  </a:moveTo>
                  <a:cubicBezTo>
                    <a:pt x="1897" y="450"/>
                    <a:pt x="1898" y="449"/>
                    <a:pt x="1899" y="447"/>
                  </a:cubicBezTo>
                  <a:cubicBezTo>
                    <a:pt x="1896" y="447"/>
                    <a:pt x="1893" y="446"/>
                    <a:pt x="1894" y="450"/>
                  </a:cubicBezTo>
                  <a:close/>
                  <a:moveTo>
                    <a:pt x="262" y="458"/>
                  </a:moveTo>
                  <a:cubicBezTo>
                    <a:pt x="263" y="458"/>
                    <a:pt x="265" y="458"/>
                    <a:pt x="266" y="458"/>
                  </a:cubicBezTo>
                  <a:cubicBezTo>
                    <a:pt x="266" y="459"/>
                    <a:pt x="266" y="460"/>
                    <a:pt x="266" y="461"/>
                  </a:cubicBezTo>
                  <a:cubicBezTo>
                    <a:pt x="265" y="461"/>
                    <a:pt x="264" y="461"/>
                    <a:pt x="263" y="461"/>
                  </a:cubicBezTo>
                  <a:cubicBezTo>
                    <a:pt x="262" y="460"/>
                    <a:pt x="262" y="459"/>
                    <a:pt x="262" y="458"/>
                  </a:cubicBezTo>
                  <a:close/>
                  <a:moveTo>
                    <a:pt x="363" y="485"/>
                  </a:moveTo>
                  <a:cubicBezTo>
                    <a:pt x="366" y="484"/>
                    <a:pt x="365" y="492"/>
                    <a:pt x="361" y="489"/>
                  </a:cubicBezTo>
                  <a:cubicBezTo>
                    <a:pt x="361" y="488"/>
                    <a:pt x="361" y="487"/>
                    <a:pt x="361" y="486"/>
                  </a:cubicBezTo>
                  <a:cubicBezTo>
                    <a:pt x="363" y="487"/>
                    <a:pt x="363" y="486"/>
                    <a:pt x="363" y="485"/>
                  </a:cubicBezTo>
                  <a:close/>
                  <a:moveTo>
                    <a:pt x="1878" y="485"/>
                  </a:moveTo>
                  <a:cubicBezTo>
                    <a:pt x="1879" y="485"/>
                    <a:pt x="1880" y="485"/>
                    <a:pt x="1881" y="485"/>
                  </a:cubicBezTo>
                  <a:cubicBezTo>
                    <a:pt x="1881" y="486"/>
                    <a:pt x="1881" y="487"/>
                    <a:pt x="1881" y="488"/>
                  </a:cubicBezTo>
                  <a:cubicBezTo>
                    <a:pt x="1880" y="488"/>
                    <a:pt x="1879" y="488"/>
                    <a:pt x="1878" y="488"/>
                  </a:cubicBezTo>
                  <a:cubicBezTo>
                    <a:pt x="1878" y="487"/>
                    <a:pt x="1878" y="486"/>
                    <a:pt x="1878" y="485"/>
                  </a:cubicBezTo>
                  <a:close/>
                  <a:moveTo>
                    <a:pt x="269" y="493"/>
                  </a:moveTo>
                  <a:cubicBezTo>
                    <a:pt x="269" y="499"/>
                    <a:pt x="261" y="501"/>
                    <a:pt x="258" y="499"/>
                  </a:cubicBezTo>
                  <a:cubicBezTo>
                    <a:pt x="256" y="492"/>
                    <a:pt x="265" y="489"/>
                    <a:pt x="269" y="493"/>
                  </a:cubicBezTo>
                  <a:close/>
                  <a:moveTo>
                    <a:pt x="194" y="493"/>
                  </a:moveTo>
                  <a:cubicBezTo>
                    <a:pt x="198" y="492"/>
                    <a:pt x="198" y="496"/>
                    <a:pt x="202" y="494"/>
                  </a:cubicBezTo>
                  <a:cubicBezTo>
                    <a:pt x="202" y="496"/>
                    <a:pt x="200" y="495"/>
                    <a:pt x="199" y="496"/>
                  </a:cubicBezTo>
                  <a:cubicBezTo>
                    <a:pt x="200" y="499"/>
                    <a:pt x="199" y="501"/>
                    <a:pt x="196" y="501"/>
                  </a:cubicBezTo>
                  <a:cubicBezTo>
                    <a:pt x="197" y="496"/>
                    <a:pt x="193" y="496"/>
                    <a:pt x="194" y="493"/>
                  </a:cubicBezTo>
                  <a:close/>
                  <a:moveTo>
                    <a:pt x="218" y="494"/>
                  </a:moveTo>
                  <a:cubicBezTo>
                    <a:pt x="220" y="494"/>
                    <a:pt x="221" y="494"/>
                    <a:pt x="222" y="494"/>
                  </a:cubicBezTo>
                  <a:cubicBezTo>
                    <a:pt x="222" y="495"/>
                    <a:pt x="222" y="496"/>
                    <a:pt x="222" y="497"/>
                  </a:cubicBezTo>
                  <a:cubicBezTo>
                    <a:pt x="221" y="497"/>
                    <a:pt x="220" y="497"/>
                    <a:pt x="219" y="497"/>
                  </a:cubicBezTo>
                  <a:cubicBezTo>
                    <a:pt x="219" y="496"/>
                    <a:pt x="218" y="495"/>
                    <a:pt x="218" y="494"/>
                  </a:cubicBezTo>
                  <a:close/>
                  <a:moveTo>
                    <a:pt x="261" y="508"/>
                  </a:moveTo>
                  <a:cubicBezTo>
                    <a:pt x="261" y="504"/>
                    <a:pt x="262" y="502"/>
                    <a:pt x="266" y="502"/>
                  </a:cubicBezTo>
                  <a:cubicBezTo>
                    <a:pt x="265" y="507"/>
                    <a:pt x="263" y="509"/>
                    <a:pt x="269" y="507"/>
                  </a:cubicBezTo>
                  <a:cubicBezTo>
                    <a:pt x="268" y="512"/>
                    <a:pt x="265" y="509"/>
                    <a:pt x="261" y="508"/>
                  </a:cubicBezTo>
                  <a:close/>
                  <a:moveTo>
                    <a:pt x="315" y="508"/>
                  </a:moveTo>
                  <a:cubicBezTo>
                    <a:pt x="311" y="508"/>
                    <a:pt x="307" y="508"/>
                    <a:pt x="305" y="505"/>
                  </a:cubicBezTo>
                  <a:cubicBezTo>
                    <a:pt x="304" y="499"/>
                    <a:pt x="319" y="501"/>
                    <a:pt x="315" y="508"/>
                  </a:cubicBezTo>
                  <a:close/>
                  <a:moveTo>
                    <a:pt x="137" y="523"/>
                  </a:moveTo>
                  <a:cubicBezTo>
                    <a:pt x="137" y="521"/>
                    <a:pt x="135" y="522"/>
                    <a:pt x="134" y="521"/>
                  </a:cubicBezTo>
                  <a:cubicBezTo>
                    <a:pt x="134" y="519"/>
                    <a:pt x="136" y="520"/>
                    <a:pt x="138" y="520"/>
                  </a:cubicBezTo>
                  <a:cubicBezTo>
                    <a:pt x="140" y="525"/>
                    <a:pt x="130" y="527"/>
                    <a:pt x="137" y="529"/>
                  </a:cubicBezTo>
                  <a:cubicBezTo>
                    <a:pt x="136" y="534"/>
                    <a:pt x="133" y="527"/>
                    <a:pt x="131" y="528"/>
                  </a:cubicBezTo>
                  <a:cubicBezTo>
                    <a:pt x="132" y="525"/>
                    <a:pt x="133" y="522"/>
                    <a:pt x="137" y="523"/>
                  </a:cubicBezTo>
                  <a:close/>
                  <a:moveTo>
                    <a:pt x="124" y="521"/>
                  </a:moveTo>
                  <a:cubicBezTo>
                    <a:pt x="125" y="521"/>
                    <a:pt x="127" y="521"/>
                    <a:pt x="129" y="521"/>
                  </a:cubicBezTo>
                  <a:cubicBezTo>
                    <a:pt x="129" y="523"/>
                    <a:pt x="129" y="524"/>
                    <a:pt x="129" y="526"/>
                  </a:cubicBezTo>
                  <a:cubicBezTo>
                    <a:pt x="127" y="526"/>
                    <a:pt x="125" y="526"/>
                    <a:pt x="122" y="526"/>
                  </a:cubicBezTo>
                  <a:cubicBezTo>
                    <a:pt x="123" y="525"/>
                    <a:pt x="124" y="523"/>
                    <a:pt x="124" y="521"/>
                  </a:cubicBezTo>
                  <a:close/>
                  <a:moveTo>
                    <a:pt x="200" y="526"/>
                  </a:moveTo>
                  <a:cubicBezTo>
                    <a:pt x="200" y="526"/>
                    <a:pt x="200" y="524"/>
                    <a:pt x="200" y="524"/>
                  </a:cubicBezTo>
                  <a:cubicBezTo>
                    <a:pt x="205" y="528"/>
                    <a:pt x="197" y="528"/>
                    <a:pt x="196" y="528"/>
                  </a:cubicBezTo>
                  <a:cubicBezTo>
                    <a:pt x="196" y="528"/>
                    <a:pt x="197" y="524"/>
                    <a:pt x="197" y="524"/>
                  </a:cubicBezTo>
                  <a:cubicBezTo>
                    <a:pt x="198" y="524"/>
                    <a:pt x="199" y="526"/>
                    <a:pt x="200" y="526"/>
                  </a:cubicBezTo>
                  <a:close/>
                  <a:moveTo>
                    <a:pt x="215" y="526"/>
                  </a:moveTo>
                  <a:cubicBezTo>
                    <a:pt x="211" y="523"/>
                    <a:pt x="218" y="526"/>
                    <a:pt x="220" y="526"/>
                  </a:cubicBezTo>
                  <a:cubicBezTo>
                    <a:pt x="220" y="528"/>
                    <a:pt x="219" y="532"/>
                    <a:pt x="222" y="532"/>
                  </a:cubicBezTo>
                  <a:cubicBezTo>
                    <a:pt x="221" y="537"/>
                    <a:pt x="218" y="531"/>
                    <a:pt x="215" y="532"/>
                  </a:cubicBezTo>
                  <a:cubicBezTo>
                    <a:pt x="215" y="530"/>
                    <a:pt x="217" y="530"/>
                    <a:pt x="217" y="528"/>
                  </a:cubicBezTo>
                  <a:cubicBezTo>
                    <a:pt x="217" y="526"/>
                    <a:pt x="216" y="526"/>
                    <a:pt x="215" y="526"/>
                  </a:cubicBezTo>
                  <a:close/>
                  <a:moveTo>
                    <a:pt x="354" y="547"/>
                  </a:moveTo>
                  <a:cubicBezTo>
                    <a:pt x="355" y="551"/>
                    <a:pt x="357" y="545"/>
                    <a:pt x="360" y="547"/>
                  </a:cubicBezTo>
                  <a:cubicBezTo>
                    <a:pt x="363" y="552"/>
                    <a:pt x="361" y="554"/>
                    <a:pt x="361" y="559"/>
                  </a:cubicBezTo>
                  <a:cubicBezTo>
                    <a:pt x="360" y="565"/>
                    <a:pt x="357" y="553"/>
                    <a:pt x="361" y="554"/>
                  </a:cubicBezTo>
                  <a:cubicBezTo>
                    <a:pt x="359" y="552"/>
                    <a:pt x="355" y="552"/>
                    <a:pt x="352" y="550"/>
                  </a:cubicBezTo>
                  <a:cubicBezTo>
                    <a:pt x="350" y="548"/>
                    <a:pt x="349" y="548"/>
                    <a:pt x="344" y="550"/>
                  </a:cubicBezTo>
                  <a:cubicBezTo>
                    <a:pt x="342" y="550"/>
                    <a:pt x="343" y="553"/>
                    <a:pt x="343" y="554"/>
                  </a:cubicBezTo>
                  <a:cubicBezTo>
                    <a:pt x="341" y="555"/>
                    <a:pt x="338" y="548"/>
                    <a:pt x="336" y="553"/>
                  </a:cubicBezTo>
                  <a:cubicBezTo>
                    <a:pt x="334" y="552"/>
                    <a:pt x="334" y="550"/>
                    <a:pt x="336" y="550"/>
                  </a:cubicBezTo>
                  <a:cubicBezTo>
                    <a:pt x="334" y="549"/>
                    <a:pt x="336" y="546"/>
                    <a:pt x="336" y="547"/>
                  </a:cubicBezTo>
                  <a:cubicBezTo>
                    <a:pt x="335" y="545"/>
                    <a:pt x="334" y="545"/>
                    <a:pt x="333" y="543"/>
                  </a:cubicBezTo>
                  <a:cubicBezTo>
                    <a:pt x="332" y="543"/>
                    <a:pt x="333" y="541"/>
                    <a:pt x="332" y="540"/>
                  </a:cubicBezTo>
                  <a:cubicBezTo>
                    <a:pt x="331" y="539"/>
                    <a:pt x="331" y="537"/>
                    <a:pt x="329" y="534"/>
                  </a:cubicBezTo>
                  <a:cubicBezTo>
                    <a:pt x="328" y="534"/>
                    <a:pt x="327" y="534"/>
                    <a:pt x="327" y="535"/>
                  </a:cubicBezTo>
                  <a:cubicBezTo>
                    <a:pt x="323" y="533"/>
                    <a:pt x="333" y="531"/>
                    <a:pt x="337" y="532"/>
                  </a:cubicBezTo>
                  <a:cubicBezTo>
                    <a:pt x="337" y="535"/>
                    <a:pt x="339" y="540"/>
                    <a:pt x="334" y="539"/>
                  </a:cubicBezTo>
                  <a:cubicBezTo>
                    <a:pt x="337" y="542"/>
                    <a:pt x="338" y="537"/>
                    <a:pt x="342" y="540"/>
                  </a:cubicBezTo>
                  <a:cubicBezTo>
                    <a:pt x="342" y="539"/>
                    <a:pt x="340" y="539"/>
                    <a:pt x="339" y="539"/>
                  </a:cubicBezTo>
                  <a:cubicBezTo>
                    <a:pt x="342" y="536"/>
                    <a:pt x="339" y="533"/>
                    <a:pt x="339" y="529"/>
                  </a:cubicBezTo>
                  <a:cubicBezTo>
                    <a:pt x="342" y="527"/>
                    <a:pt x="341" y="532"/>
                    <a:pt x="342" y="532"/>
                  </a:cubicBezTo>
                  <a:cubicBezTo>
                    <a:pt x="344" y="534"/>
                    <a:pt x="347" y="532"/>
                    <a:pt x="348" y="534"/>
                  </a:cubicBezTo>
                  <a:cubicBezTo>
                    <a:pt x="349" y="537"/>
                    <a:pt x="347" y="537"/>
                    <a:pt x="347" y="540"/>
                  </a:cubicBezTo>
                  <a:cubicBezTo>
                    <a:pt x="348" y="542"/>
                    <a:pt x="351" y="542"/>
                    <a:pt x="351" y="545"/>
                  </a:cubicBezTo>
                  <a:cubicBezTo>
                    <a:pt x="354" y="546"/>
                    <a:pt x="354" y="542"/>
                    <a:pt x="359" y="543"/>
                  </a:cubicBezTo>
                  <a:cubicBezTo>
                    <a:pt x="358" y="545"/>
                    <a:pt x="357" y="547"/>
                    <a:pt x="354" y="547"/>
                  </a:cubicBezTo>
                  <a:close/>
                  <a:moveTo>
                    <a:pt x="131" y="532"/>
                  </a:moveTo>
                  <a:cubicBezTo>
                    <a:pt x="131" y="533"/>
                    <a:pt x="135" y="535"/>
                    <a:pt x="136" y="535"/>
                  </a:cubicBezTo>
                  <a:cubicBezTo>
                    <a:pt x="136" y="530"/>
                    <a:pt x="130" y="530"/>
                    <a:pt x="131" y="532"/>
                  </a:cubicBezTo>
                  <a:close/>
                  <a:moveTo>
                    <a:pt x="197" y="532"/>
                  </a:moveTo>
                  <a:cubicBezTo>
                    <a:pt x="199" y="532"/>
                    <a:pt x="201" y="532"/>
                    <a:pt x="202" y="532"/>
                  </a:cubicBezTo>
                  <a:cubicBezTo>
                    <a:pt x="202" y="533"/>
                    <a:pt x="202" y="534"/>
                    <a:pt x="202" y="535"/>
                  </a:cubicBezTo>
                  <a:cubicBezTo>
                    <a:pt x="201" y="535"/>
                    <a:pt x="199" y="535"/>
                    <a:pt x="198" y="535"/>
                  </a:cubicBezTo>
                  <a:cubicBezTo>
                    <a:pt x="198" y="534"/>
                    <a:pt x="197" y="533"/>
                    <a:pt x="197" y="532"/>
                  </a:cubicBezTo>
                  <a:close/>
                  <a:moveTo>
                    <a:pt x="287" y="539"/>
                  </a:moveTo>
                  <a:cubicBezTo>
                    <a:pt x="292" y="539"/>
                    <a:pt x="294" y="537"/>
                    <a:pt x="293" y="532"/>
                  </a:cubicBezTo>
                  <a:cubicBezTo>
                    <a:pt x="289" y="532"/>
                    <a:pt x="287" y="535"/>
                    <a:pt x="287" y="539"/>
                  </a:cubicBezTo>
                  <a:close/>
                  <a:moveTo>
                    <a:pt x="2043" y="534"/>
                  </a:moveTo>
                  <a:cubicBezTo>
                    <a:pt x="2044" y="534"/>
                    <a:pt x="2045" y="534"/>
                    <a:pt x="2046" y="534"/>
                  </a:cubicBezTo>
                  <a:cubicBezTo>
                    <a:pt x="2046" y="535"/>
                    <a:pt x="2046" y="536"/>
                    <a:pt x="2046" y="537"/>
                  </a:cubicBezTo>
                  <a:cubicBezTo>
                    <a:pt x="2045" y="537"/>
                    <a:pt x="2044" y="537"/>
                    <a:pt x="2043" y="537"/>
                  </a:cubicBezTo>
                  <a:cubicBezTo>
                    <a:pt x="2043" y="536"/>
                    <a:pt x="2043" y="535"/>
                    <a:pt x="2043" y="534"/>
                  </a:cubicBezTo>
                  <a:close/>
                  <a:moveTo>
                    <a:pt x="133" y="539"/>
                  </a:moveTo>
                  <a:cubicBezTo>
                    <a:pt x="134" y="539"/>
                    <a:pt x="135" y="539"/>
                    <a:pt x="136" y="539"/>
                  </a:cubicBezTo>
                  <a:cubicBezTo>
                    <a:pt x="137" y="542"/>
                    <a:pt x="134" y="542"/>
                    <a:pt x="131" y="542"/>
                  </a:cubicBezTo>
                  <a:cubicBezTo>
                    <a:pt x="132" y="540"/>
                    <a:pt x="133" y="540"/>
                    <a:pt x="133" y="539"/>
                  </a:cubicBezTo>
                  <a:close/>
                  <a:moveTo>
                    <a:pt x="271" y="540"/>
                  </a:moveTo>
                  <a:cubicBezTo>
                    <a:pt x="274" y="539"/>
                    <a:pt x="277" y="543"/>
                    <a:pt x="274" y="545"/>
                  </a:cubicBezTo>
                  <a:cubicBezTo>
                    <a:pt x="273" y="546"/>
                    <a:pt x="273" y="543"/>
                    <a:pt x="274" y="543"/>
                  </a:cubicBezTo>
                  <a:cubicBezTo>
                    <a:pt x="273" y="543"/>
                    <a:pt x="274" y="542"/>
                    <a:pt x="273" y="542"/>
                  </a:cubicBezTo>
                  <a:cubicBezTo>
                    <a:pt x="271" y="542"/>
                    <a:pt x="268" y="537"/>
                    <a:pt x="271" y="540"/>
                  </a:cubicBezTo>
                  <a:close/>
                  <a:moveTo>
                    <a:pt x="316" y="545"/>
                  </a:moveTo>
                  <a:cubicBezTo>
                    <a:pt x="316" y="542"/>
                    <a:pt x="318" y="537"/>
                    <a:pt x="313" y="539"/>
                  </a:cubicBezTo>
                  <a:cubicBezTo>
                    <a:pt x="313" y="542"/>
                    <a:pt x="314" y="544"/>
                    <a:pt x="316" y="545"/>
                  </a:cubicBezTo>
                  <a:close/>
                  <a:moveTo>
                    <a:pt x="206" y="543"/>
                  </a:moveTo>
                  <a:cubicBezTo>
                    <a:pt x="206" y="544"/>
                    <a:pt x="209" y="545"/>
                    <a:pt x="209" y="545"/>
                  </a:cubicBezTo>
                  <a:cubicBezTo>
                    <a:pt x="210" y="546"/>
                    <a:pt x="208" y="547"/>
                    <a:pt x="208" y="547"/>
                  </a:cubicBezTo>
                  <a:cubicBezTo>
                    <a:pt x="209" y="549"/>
                    <a:pt x="212" y="550"/>
                    <a:pt x="210" y="553"/>
                  </a:cubicBezTo>
                  <a:cubicBezTo>
                    <a:pt x="207" y="551"/>
                    <a:pt x="206" y="547"/>
                    <a:pt x="206" y="543"/>
                  </a:cubicBezTo>
                  <a:close/>
                  <a:moveTo>
                    <a:pt x="219" y="545"/>
                  </a:moveTo>
                  <a:cubicBezTo>
                    <a:pt x="219" y="543"/>
                    <a:pt x="223" y="544"/>
                    <a:pt x="226" y="543"/>
                  </a:cubicBezTo>
                  <a:cubicBezTo>
                    <a:pt x="226" y="544"/>
                    <a:pt x="226" y="545"/>
                    <a:pt x="226" y="547"/>
                  </a:cubicBezTo>
                  <a:cubicBezTo>
                    <a:pt x="224" y="546"/>
                    <a:pt x="224" y="547"/>
                    <a:pt x="224" y="548"/>
                  </a:cubicBezTo>
                  <a:cubicBezTo>
                    <a:pt x="222" y="547"/>
                    <a:pt x="222" y="544"/>
                    <a:pt x="219" y="545"/>
                  </a:cubicBezTo>
                  <a:close/>
                  <a:moveTo>
                    <a:pt x="260" y="561"/>
                  </a:moveTo>
                  <a:cubicBezTo>
                    <a:pt x="260" y="562"/>
                    <a:pt x="262" y="562"/>
                    <a:pt x="264" y="562"/>
                  </a:cubicBezTo>
                  <a:cubicBezTo>
                    <a:pt x="263" y="567"/>
                    <a:pt x="258" y="566"/>
                    <a:pt x="259" y="561"/>
                  </a:cubicBezTo>
                  <a:cubicBezTo>
                    <a:pt x="252" y="560"/>
                    <a:pt x="251" y="563"/>
                    <a:pt x="246" y="561"/>
                  </a:cubicBezTo>
                  <a:cubicBezTo>
                    <a:pt x="244" y="562"/>
                    <a:pt x="244" y="564"/>
                    <a:pt x="241" y="564"/>
                  </a:cubicBezTo>
                  <a:cubicBezTo>
                    <a:pt x="243" y="562"/>
                    <a:pt x="242" y="557"/>
                    <a:pt x="242" y="553"/>
                  </a:cubicBezTo>
                  <a:cubicBezTo>
                    <a:pt x="246" y="554"/>
                    <a:pt x="246" y="550"/>
                    <a:pt x="250" y="551"/>
                  </a:cubicBezTo>
                  <a:cubicBezTo>
                    <a:pt x="250" y="554"/>
                    <a:pt x="252" y="555"/>
                    <a:pt x="252" y="558"/>
                  </a:cubicBezTo>
                  <a:cubicBezTo>
                    <a:pt x="257" y="556"/>
                    <a:pt x="254" y="555"/>
                    <a:pt x="253" y="551"/>
                  </a:cubicBezTo>
                  <a:cubicBezTo>
                    <a:pt x="255" y="551"/>
                    <a:pt x="255" y="553"/>
                    <a:pt x="257" y="553"/>
                  </a:cubicBezTo>
                  <a:cubicBezTo>
                    <a:pt x="261" y="552"/>
                    <a:pt x="260" y="547"/>
                    <a:pt x="261" y="547"/>
                  </a:cubicBezTo>
                  <a:cubicBezTo>
                    <a:pt x="264" y="545"/>
                    <a:pt x="264" y="549"/>
                    <a:pt x="265" y="550"/>
                  </a:cubicBezTo>
                  <a:cubicBezTo>
                    <a:pt x="266" y="550"/>
                    <a:pt x="273" y="546"/>
                    <a:pt x="278" y="548"/>
                  </a:cubicBezTo>
                  <a:cubicBezTo>
                    <a:pt x="279" y="552"/>
                    <a:pt x="278" y="558"/>
                    <a:pt x="277" y="562"/>
                  </a:cubicBezTo>
                  <a:cubicBezTo>
                    <a:pt x="270" y="563"/>
                    <a:pt x="265" y="562"/>
                    <a:pt x="260" y="561"/>
                  </a:cubicBezTo>
                  <a:close/>
                  <a:moveTo>
                    <a:pt x="182" y="554"/>
                  </a:moveTo>
                  <a:cubicBezTo>
                    <a:pt x="184" y="552"/>
                    <a:pt x="184" y="549"/>
                    <a:pt x="188" y="550"/>
                  </a:cubicBezTo>
                  <a:cubicBezTo>
                    <a:pt x="187" y="551"/>
                    <a:pt x="186" y="554"/>
                    <a:pt x="189" y="554"/>
                  </a:cubicBezTo>
                  <a:cubicBezTo>
                    <a:pt x="190" y="557"/>
                    <a:pt x="185" y="557"/>
                    <a:pt x="184" y="559"/>
                  </a:cubicBezTo>
                  <a:cubicBezTo>
                    <a:pt x="183" y="561"/>
                    <a:pt x="185" y="564"/>
                    <a:pt x="183" y="564"/>
                  </a:cubicBezTo>
                  <a:cubicBezTo>
                    <a:pt x="182" y="564"/>
                    <a:pt x="181" y="564"/>
                    <a:pt x="179" y="564"/>
                  </a:cubicBezTo>
                  <a:cubicBezTo>
                    <a:pt x="179" y="562"/>
                    <a:pt x="179" y="560"/>
                    <a:pt x="179" y="558"/>
                  </a:cubicBezTo>
                  <a:cubicBezTo>
                    <a:pt x="183" y="561"/>
                    <a:pt x="184" y="557"/>
                    <a:pt x="187" y="556"/>
                  </a:cubicBezTo>
                  <a:cubicBezTo>
                    <a:pt x="187" y="554"/>
                    <a:pt x="184" y="555"/>
                    <a:pt x="182" y="554"/>
                  </a:cubicBezTo>
                  <a:close/>
                  <a:moveTo>
                    <a:pt x="208" y="559"/>
                  </a:moveTo>
                  <a:cubicBezTo>
                    <a:pt x="208" y="561"/>
                    <a:pt x="204" y="561"/>
                    <a:pt x="204" y="562"/>
                  </a:cubicBezTo>
                  <a:cubicBezTo>
                    <a:pt x="203" y="564"/>
                    <a:pt x="208" y="566"/>
                    <a:pt x="207" y="570"/>
                  </a:cubicBezTo>
                  <a:cubicBezTo>
                    <a:pt x="203" y="567"/>
                    <a:pt x="198" y="572"/>
                    <a:pt x="193" y="573"/>
                  </a:cubicBezTo>
                  <a:cubicBezTo>
                    <a:pt x="194" y="569"/>
                    <a:pt x="189" y="570"/>
                    <a:pt x="188" y="569"/>
                  </a:cubicBezTo>
                  <a:cubicBezTo>
                    <a:pt x="188" y="564"/>
                    <a:pt x="192" y="564"/>
                    <a:pt x="196" y="562"/>
                  </a:cubicBezTo>
                  <a:cubicBezTo>
                    <a:pt x="195" y="560"/>
                    <a:pt x="190" y="561"/>
                    <a:pt x="192" y="556"/>
                  </a:cubicBezTo>
                  <a:cubicBezTo>
                    <a:pt x="196" y="558"/>
                    <a:pt x="197" y="555"/>
                    <a:pt x="202" y="558"/>
                  </a:cubicBezTo>
                  <a:cubicBezTo>
                    <a:pt x="201" y="560"/>
                    <a:pt x="199" y="560"/>
                    <a:pt x="199" y="562"/>
                  </a:cubicBezTo>
                  <a:cubicBezTo>
                    <a:pt x="204" y="563"/>
                    <a:pt x="204" y="559"/>
                    <a:pt x="208" y="559"/>
                  </a:cubicBezTo>
                  <a:close/>
                  <a:moveTo>
                    <a:pt x="168" y="562"/>
                  </a:moveTo>
                  <a:cubicBezTo>
                    <a:pt x="170" y="564"/>
                    <a:pt x="173" y="565"/>
                    <a:pt x="173" y="569"/>
                  </a:cubicBezTo>
                  <a:cubicBezTo>
                    <a:pt x="171" y="569"/>
                    <a:pt x="169" y="569"/>
                    <a:pt x="167" y="569"/>
                  </a:cubicBezTo>
                  <a:cubicBezTo>
                    <a:pt x="168" y="567"/>
                    <a:pt x="168" y="565"/>
                    <a:pt x="168" y="562"/>
                  </a:cubicBezTo>
                  <a:close/>
                  <a:moveTo>
                    <a:pt x="279" y="570"/>
                  </a:moveTo>
                  <a:cubicBezTo>
                    <a:pt x="280" y="566"/>
                    <a:pt x="273" y="563"/>
                    <a:pt x="272" y="567"/>
                  </a:cubicBezTo>
                  <a:cubicBezTo>
                    <a:pt x="274" y="568"/>
                    <a:pt x="276" y="570"/>
                    <a:pt x="279" y="570"/>
                  </a:cubicBezTo>
                  <a:close/>
                  <a:moveTo>
                    <a:pt x="264" y="570"/>
                  </a:moveTo>
                  <a:cubicBezTo>
                    <a:pt x="267" y="570"/>
                    <a:pt x="267" y="578"/>
                    <a:pt x="263" y="575"/>
                  </a:cubicBezTo>
                  <a:cubicBezTo>
                    <a:pt x="263" y="574"/>
                    <a:pt x="262" y="573"/>
                    <a:pt x="262" y="572"/>
                  </a:cubicBezTo>
                  <a:cubicBezTo>
                    <a:pt x="264" y="572"/>
                    <a:pt x="264" y="571"/>
                    <a:pt x="264" y="570"/>
                  </a:cubicBezTo>
                  <a:close/>
                  <a:moveTo>
                    <a:pt x="188" y="583"/>
                  </a:moveTo>
                  <a:cubicBezTo>
                    <a:pt x="187" y="585"/>
                    <a:pt x="187" y="589"/>
                    <a:pt x="186" y="591"/>
                  </a:cubicBezTo>
                  <a:cubicBezTo>
                    <a:pt x="187" y="593"/>
                    <a:pt x="189" y="593"/>
                    <a:pt x="189" y="596"/>
                  </a:cubicBezTo>
                  <a:cubicBezTo>
                    <a:pt x="188" y="595"/>
                    <a:pt x="187" y="594"/>
                    <a:pt x="186" y="594"/>
                  </a:cubicBezTo>
                  <a:cubicBezTo>
                    <a:pt x="183" y="594"/>
                    <a:pt x="185" y="598"/>
                    <a:pt x="184" y="600"/>
                  </a:cubicBezTo>
                  <a:cubicBezTo>
                    <a:pt x="183" y="602"/>
                    <a:pt x="180" y="602"/>
                    <a:pt x="178" y="604"/>
                  </a:cubicBezTo>
                  <a:cubicBezTo>
                    <a:pt x="177" y="605"/>
                    <a:pt x="175" y="607"/>
                    <a:pt x="173" y="608"/>
                  </a:cubicBezTo>
                  <a:cubicBezTo>
                    <a:pt x="168" y="609"/>
                    <a:pt x="177" y="604"/>
                    <a:pt x="172" y="604"/>
                  </a:cubicBezTo>
                  <a:cubicBezTo>
                    <a:pt x="172" y="601"/>
                    <a:pt x="174" y="604"/>
                    <a:pt x="176" y="604"/>
                  </a:cubicBezTo>
                  <a:cubicBezTo>
                    <a:pt x="177" y="599"/>
                    <a:pt x="172" y="601"/>
                    <a:pt x="173" y="596"/>
                  </a:cubicBezTo>
                  <a:cubicBezTo>
                    <a:pt x="182" y="600"/>
                    <a:pt x="172" y="591"/>
                    <a:pt x="182" y="593"/>
                  </a:cubicBezTo>
                  <a:cubicBezTo>
                    <a:pt x="180" y="590"/>
                    <a:pt x="180" y="589"/>
                    <a:pt x="184" y="588"/>
                  </a:cubicBezTo>
                  <a:cubicBezTo>
                    <a:pt x="183" y="586"/>
                    <a:pt x="182" y="586"/>
                    <a:pt x="182" y="585"/>
                  </a:cubicBezTo>
                  <a:cubicBezTo>
                    <a:pt x="180" y="585"/>
                    <a:pt x="180" y="588"/>
                    <a:pt x="179" y="589"/>
                  </a:cubicBezTo>
                  <a:cubicBezTo>
                    <a:pt x="176" y="591"/>
                    <a:pt x="171" y="589"/>
                    <a:pt x="169" y="593"/>
                  </a:cubicBezTo>
                  <a:cubicBezTo>
                    <a:pt x="166" y="592"/>
                    <a:pt x="171" y="589"/>
                    <a:pt x="169" y="585"/>
                  </a:cubicBezTo>
                  <a:cubicBezTo>
                    <a:pt x="174" y="584"/>
                    <a:pt x="174" y="580"/>
                    <a:pt x="180" y="583"/>
                  </a:cubicBezTo>
                  <a:cubicBezTo>
                    <a:pt x="179" y="580"/>
                    <a:pt x="175" y="580"/>
                    <a:pt x="170" y="580"/>
                  </a:cubicBezTo>
                  <a:cubicBezTo>
                    <a:pt x="170" y="577"/>
                    <a:pt x="175" y="578"/>
                    <a:pt x="173" y="573"/>
                  </a:cubicBezTo>
                  <a:cubicBezTo>
                    <a:pt x="177" y="572"/>
                    <a:pt x="176" y="576"/>
                    <a:pt x="177" y="577"/>
                  </a:cubicBezTo>
                  <a:cubicBezTo>
                    <a:pt x="179" y="578"/>
                    <a:pt x="183" y="576"/>
                    <a:pt x="180" y="578"/>
                  </a:cubicBezTo>
                  <a:cubicBezTo>
                    <a:pt x="181" y="580"/>
                    <a:pt x="182" y="579"/>
                    <a:pt x="182" y="578"/>
                  </a:cubicBezTo>
                  <a:cubicBezTo>
                    <a:pt x="184" y="580"/>
                    <a:pt x="185" y="583"/>
                    <a:pt x="188" y="583"/>
                  </a:cubicBezTo>
                  <a:close/>
                  <a:moveTo>
                    <a:pt x="167" y="583"/>
                  </a:moveTo>
                  <a:cubicBezTo>
                    <a:pt x="169" y="583"/>
                    <a:pt x="168" y="574"/>
                    <a:pt x="166" y="580"/>
                  </a:cubicBezTo>
                  <a:cubicBezTo>
                    <a:pt x="165" y="581"/>
                    <a:pt x="166" y="583"/>
                    <a:pt x="167" y="583"/>
                  </a:cubicBezTo>
                  <a:close/>
                  <a:moveTo>
                    <a:pt x="1902" y="581"/>
                  </a:moveTo>
                  <a:cubicBezTo>
                    <a:pt x="1906" y="582"/>
                    <a:pt x="1910" y="582"/>
                    <a:pt x="1910" y="578"/>
                  </a:cubicBezTo>
                  <a:cubicBezTo>
                    <a:pt x="1907" y="579"/>
                    <a:pt x="1900" y="576"/>
                    <a:pt x="1902" y="581"/>
                  </a:cubicBezTo>
                  <a:close/>
                  <a:moveTo>
                    <a:pt x="153" y="586"/>
                  </a:moveTo>
                  <a:cubicBezTo>
                    <a:pt x="153" y="584"/>
                    <a:pt x="155" y="585"/>
                    <a:pt x="155" y="586"/>
                  </a:cubicBezTo>
                  <a:cubicBezTo>
                    <a:pt x="160" y="588"/>
                    <a:pt x="156" y="581"/>
                    <a:pt x="161" y="583"/>
                  </a:cubicBezTo>
                  <a:cubicBezTo>
                    <a:pt x="161" y="586"/>
                    <a:pt x="160" y="586"/>
                    <a:pt x="160" y="588"/>
                  </a:cubicBezTo>
                  <a:cubicBezTo>
                    <a:pt x="165" y="590"/>
                    <a:pt x="161" y="583"/>
                    <a:pt x="166" y="585"/>
                  </a:cubicBezTo>
                  <a:cubicBezTo>
                    <a:pt x="166" y="586"/>
                    <a:pt x="166" y="588"/>
                    <a:pt x="166" y="589"/>
                  </a:cubicBezTo>
                  <a:cubicBezTo>
                    <a:pt x="161" y="588"/>
                    <a:pt x="159" y="590"/>
                    <a:pt x="155" y="591"/>
                  </a:cubicBezTo>
                  <a:cubicBezTo>
                    <a:pt x="155" y="589"/>
                    <a:pt x="155" y="586"/>
                    <a:pt x="153" y="586"/>
                  </a:cubicBezTo>
                  <a:close/>
                  <a:moveTo>
                    <a:pt x="142" y="589"/>
                  </a:moveTo>
                  <a:cubicBezTo>
                    <a:pt x="143" y="591"/>
                    <a:pt x="151" y="589"/>
                    <a:pt x="145" y="586"/>
                  </a:cubicBezTo>
                  <a:cubicBezTo>
                    <a:pt x="146" y="587"/>
                    <a:pt x="141" y="589"/>
                    <a:pt x="142" y="589"/>
                  </a:cubicBezTo>
                  <a:close/>
                  <a:moveTo>
                    <a:pt x="154" y="599"/>
                  </a:moveTo>
                  <a:cubicBezTo>
                    <a:pt x="156" y="595"/>
                    <a:pt x="159" y="591"/>
                    <a:pt x="166" y="591"/>
                  </a:cubicBezTo>
                  <a:cubicBezTo>
                    <a:pt x="167" y="595"/>
                    <a:pt x="157" y="596"/>
                    <a:pt x="163" y="600"/>
                  </a:cubicBezTo>
                  <a:cubicBezTo>
                    <a:pt x="163" y="602"/>
                    <a:pt x="162" y="601"/>
                    <a:pt x="162" y="600"/>
                  </a:cubicBezTo>
                  <a:cubicBezTo>
                    <a:pt x="157" y="599"/>
                    <a:pt x="158" y="601"/>
                    <a:pt x="154" y="599"/>
                  </a:cubicBezTo>
                  <a:close/>
                  <a:moveTo>
                    <a:pt x="1974" y="607"/>
                  </a:moveTo>
                  <a:cubicBezTo>
                    <a:pt x="1976" y="609"/>
                    <a:pt x="1984" y="609"/>
                    <a:pt x="1983" y="604"/>
                  </a:cubicBezTo>
                  <a:cubicBezTo>
                    <a:pt x="1979" y="604"/>
                    <a:pt x="1974" y="603"/>
                    <a:pt x="1974" y="607"/>
                  </a:cubicBezTo>
                  <a:close/>
                  <a:moveTo>
                    <a:pt x="158" y="623"/>
                  </a:moveTo>
                  <a:cubicBezTo>
                    <a:pt x="159" y="623"/>
                    <a:pt x="160" y="623"/>
                    <a:pt x="161" y="623"/>
                  </a:cubicBezTo>
                  <a:cubicBezTo>
                    <a:pt x="161" y="624"/>
                    <a:pt x="161" y="625"/>
                    <a:pt x="161" y="626"/>
                  </a:cubicBezTo>
                  <a:cubicBezTo>
                    <a:pt x="160" y="626"/>
                    <a:pt x="159" y="626"/>
                    <a:pt x="158" y="626"/>
                  </a:cubicBezTo>
                  <a:cubicBezTo>
                    <a:pt x="158" y="625"/>
                    <a:pt x="158" y="624"/>
                    <a:pt x="158" y="623"/>
                  </a:cubicBezTo>
                  <a:close/>
                  <a:moveTo>
                    <a:pt x="1972" y="640"/>
                  </a:moveTo>
                  <a:cubicBezTo>
                    <a:pt x="1971" y="640"/>
                    <a:pt x="1970" y="639"/>
                    <a:pt x="1969" y="639"/>
                  </a:cubicBezTo>
                  <a:cubicBezTo>
                    <a:pt x="1964" y="642"/>
                    <a:pt x="1972" y="644"/>
                    <a:pt x="1972" y="640"/>
                  </a:cubicBezTo>
                  <a:close/>
                  <a:moveTo>
                    <a:pt x="46" y="677"/>
                  </a:moveTo>
                  <a:cubicBezTo>
                    <a:pt x="47" y="675"/>
                    <a:pt x="51" y="675"/>
                    <a:pt x="54" y="677"/>
                  </a:cubicBezTo>
                  <a:cubicBezTo>
                    <a:pt x="54" y="679"/>
                    <a:pt x="49" y="678"/>
                    <a:pt x="51" y="683"/>
                  </a:cubicBezTo>
                  <a:cubicBezTo>
                    <a:pt x="45" y="684"/>
                    <a:pt x="43" y="681"/>
                    <a:pt x="43" y="677"/>
                  </a:cubicBezTo>
                  <a:cubicBezTo>
                    <a:pt x="45" y="677"/>
                    <a:pt x="44" y="680"/>
                    <a:pt x="46" y="680"/>
                  </a:cubicBezTo>
                  <a:cubicBezTo>
                    <a:pt x="48" y="679"/>
                    <a:pt x="48" y="677"/>
                    <a:pt x="46" y="677"/>
                  </a:cubicBezTo>
                  <a:close/>
                  <a:moveTo>
                    <a:pt x="96" y="699"/>
                  </a:moveTo>
                  <a:cubicBezTo>
                    <a:pt x="95" y="697"/>
                    <a:pt x="94" y="695"/>
                    <a:pt x="92" y="694"/>
                  </a:cubicBezTo>
                  <a:cubicBezTo>
                    <a:pt x="92" y="696"/>
                    <a:pt x="95" y="703"/>
                    <a:pt x="96" y="699"/>
                  </a:cubicBezTo>
                  <a:close/>
                  <a:moveTo>
                    <a:pt x="61" y="715"/>
                  </a:moveTo>
                  <a:cubicBezTo>
                    <a:pt x="60" y="712"/>
                    <a:pt x="63" y="711"/>
                    <a:pt x="64" y="710"/>
                  </a:cubicBezTo>
                  <a:cubicBezTo>
                    <a:pt x="61" y="708"/>
                    <a:pt x="57" y="714"/>
                    <a:pt x="61" y="715"/>
                  </a:cubicBezTo>
                  <a:close/>
                  <a:moveTo>
                    <a:pt x="71" y="711"/>
                  </a:moveTo>
                  <a:cubicBezTo>
                    <a:pt x="72" y="711"/>
                    <a:pt x="73" y="711"/>
                    <a:pt x="74" y="711"/>
                  </a:cubicBezTo>
                  <a:cubicBezTo>
                    <a:pt x="74" y="713"/>
                    <a:pt x="74" y="714"/>
                    <a:pt x="74" y="715"/>
                  </a:cubicBezTo>
                  <a:cubicBezTo>
                    <a:pt x="73" y="715"/>
                    <a:pt x="72" y="715"/>
                    <a:pt x="71" y="715"/>
                  </a:cubicBezTo>
                  <a:cubicBezTo>
                    <a:pt x="71" y="714"/>
                    <a:pt x="71" y="713"/>
                    <a:pt x="71" y="711"/>
                  </a:cubicBezTo>
                  <a:close/>
                  <a:moveTo>
                    <a:pt x="1973" y="724"/>
                  </a:moveTo>
                  <a:cubicBezTo>
                    <a:pt x="1974" y="726"/>
                    <a:pt x="1969" y="729"/>
                    <a:pt x="1965" y="729"/>
                  </a:cubicBezTo>
                  <a:cubicBezTo>
                    <a:pt x="1963" y="729"/>
                    <a:pt x="1957" y="730"/>
                    <a:pt x="1959" y="726"/>
                  </a:cubicBezTo>
                  <a:cubicBezTo>
                    <a:pt x="1962" y="723"/>
                    <a:pt x="1968" y="724"/>
                    <a:pt x="1973" y="724"/>
                  </a:cubicBezTo>
                  <a:close/>
                  <a:moveTo>
                    <a:pt x="2034" y="727"/>
                  </a:moveTo>
                  <a:cubicBezTo>
                    <a:pt x="2034" y="724"/>
                    <a:pt x="2040" y="727"/>
                    <a:pt x="2043" y="726"/>
                  </a:cubicBezTo>
                  <a:cubicBezTo>
                    <a:pt x="2041" y="728"/>
                    <a:pt x="2041" y="730"/>
                    <a:pt x="2044" y="730"/>
                  </a:cubicBezTo>
                  <a:cubicBezTo>
                    <a:pt x="2041" y="735"/>
                    <a:pt x="2041" y="725"/>
                    <a:pt x="2034" y="727"/>
                  </a:cubicBezTo>
                  <a:close/>
                  <a:moveTo>
                    <a:pt x="294" y="735"/>
                  </a:moveTo>
                  <a:cubicBezTo>
                    <a:pt x="291" y="731"/>
                    <a:pt x="298" y="729"/>
                    <a:pt x="293" y="727"/>
                  </a:cubicBezTo>
                  <a:cubicBezTo>
                    <a:pt x="292" y="728"/>
                    <a:pt x="290" y="735"/>
                    <a:pt x="294" y="735"/>
                  </a:cubicBezTo>
                  <a:close/>
                  <a:moveTo>
                    <a:pt x="281" y="729"/>
                  </a:moveTo>
                  <a:cubicBezTo>
                    <a:pt x="282" y="729"/>
                    <a:pt x="284" y="729"/>
                    <a:pt x="285" y="729"/>
                  </a:cubicBezTo>
                  <a:cubicBezTo>
                    <a:pt x="285" y="730"/>
                    <a:pt x="285" y="731"/>
                    <a:pt x="285" y="732"/>
                  </a:cubicBezTo>
                  <a:cubicBezTo>
                    <a:pt x="284" y="732"/>
                    <a:pt x="282" y="732"/>
                    <a:pt x="281" y="732"/>
                  </a:cubicBezTo>
                  <a:cubicBezTo>
                    <a:pt x="281" y="731"/>
                    <a:pt x="281" y="730"/>
                    <a:pt x="281" y="729"/>
                  </a:cubicBezTo>
                  <a:close/>
                  <a:moveTo>
                    <a:pt x="99" y="730"/>
                  </a:moveTo>
                  <a:cubicBezTo>
                    <a:pt x="96" y="734"/>
                    <a:pt x="99" y="734"/>
                    <a:pt x="99" y="738"/>
                  </a:cubicBezTo>
                  <a:cubicBezTo>
                    <a:pt x="98" y="738"/>
                    <a:pt x="97" y="737"/>
                    <a:pt x="94" y="737"/>
                  </a:cubicBezTo>
                  <a:cubicBezTo>
                    <a:pt x="97" y="736"/>
                    <a:pt x="94" y="729"/>
                    <a:pt x="99" y="730"/>
                  </a:cubicBezTo>
                  <a:close/>
                  <a:moveTo>
                    <a:pt x="247" y="732"/>
                  </a:moveTo>
                  <a:cubicBezTo>
                    <a:pt x="248" y="732"/>
                    <a:pt x="250" y="732"/>
                    <a:pt x="252" y="732"/>
                  </a:cubicBezTo>
                  <a:cubicBezTo>
                    <a:pt x="252" y="733"/>
                    <a:pt x="252" y="734"/>
                    <a:pt x="252" y="735"/>
                  </a:cubicBezTo>
                  <a:cubicBezTo>
                    <a:pt x="250" y="735"/>
                    <a:pt x="249" y="735"/>
                    <a:pt x="247" y="735"/>
                  </a:cubicBezTo>
                  <a:cubicBezTo>
                    <a:pt x="247" y="734"/>
                    <a:pt x="247" y="733"/>
                    <a:pt x="247" y="732"/>
                  </a:cubicBezTo>
                  <a:close/>
                  <a:moveTo>
                    <a:pt x="295" y="740"/>
                  </a:moveTo>
                  <a:cubicBezTo>
                    <a:pt x="298" y="739"/>
                    <a:pt x="302" y="739"/>
                    <a:pt x="303" y="737"/>
                  </a:cubicBezTo>
                  <a:cubicBezTo>
                    <a:pt x="300" y="738"/>
                    <a:pt x="294" y="735"/>
                    <a:pt x="295" y="740"/>
                  </a:cubicBezTo>
                  <a:close/>
                  <a:moveTo>
                    <a:pt x="286" y="738"/>
                  </a:moveTo>
                  <a:cubicBezTo>
                    <a:pt x="287" y="738"/>
                    <a:pt x="287" y="739"/>
                    <a:pt x="287" y="740"/>
                  </a:cubicBezTo>
                  <a:cubicBezTo>
                    <a:pt x="287" y="744"/>
                    <a:pt x="294" y="741"/>
                    <a:pt x="293" y="746"/>
                  </a:cubicBezTo>
                  <a:cubicBezTo>
                    <a:pt x="287" y="747"/>
                    <a:pt x="288" y="741"/>
                    <a:pt x="284" y="745"/>
                  </a:cubicBezTo>
                  <a:cubicBezTo>
                    <a:pt x="280" y="743"/>
                    <a:pt x="289" y="743"/>
                    <a:pt x="286" y="738"/>
                  </a:cubicBezTo>
                  <a:close/>
                  <a:moveTo>
                    <a:pt x="120" y="757"/>
                  </a:moveTo>
                  <a:cubicBezTo>
                    <a:pt x="123" y="757"/>
                    <a:pt x="123" y="760"/>
                    <a:pt x="123" y="762"/>
                  </a:cubicBezTo>
                  <a:cubicBezTo>
                    <a:pt x="122" y="762"/>
                    <a:pt x="121" y="761"/>
                    <a:pt x="120" y="761"/>
                  </a:cubicBezTo>
                  <a:cubicBezTo>
                    <a:pt x="120" y="760"/>
                    <a:pt x="120" y="759"/>
                    <a:pt x="120" y="757"/>
                  </a:cubicBezTo>
                  <a:close/>
                  <a:moveTo>
                    <a:pt x="126" y="757"/>
                  </a:moveTo>
                  <a:cubicBezTo>
                    <a:pt x="129" y="757"/>
                    <a:pt x="129" y="765"/>
                    <a:pt x="125" y="762"/>
                  </a:cubicBezTo>
                  <a:cubicBezTo>
                    <a:pt x="125" y="761"/>
                    <a:pt x="125" y="760"/>
                    <a:pt x="125" y="759"/>
                  </a:cubicBezTo>
                  <a:cubicBezTo>
                    <a:pt x="126" y="759"/>
                    <a:pt x="126" y="758"/>
                    <a:pt x="126" y="757"/>
                  </a:cubicBezTo>
                  <a:close/>
                  <a:moveTo>
                    <a:pt x="2051" y="761"/>
                  </a:moveTo>
                  <a:cubicBezTo>
                    <a:pt x="2053" y="756"/>
                    <a:pt x="2041" y="757"/>
                    <a:pt x="2041" y="759"/>
                  </a:cubicBezTo>
                  <a:cubicBezTo>
                    <a:pt x="2043" y="761"/>
                    <a:pt x="2047" y="761"/>
                    <a:pt x="2051" y="761"/>
                  </a:cubicBezTo>
                  <a:close/>
                  <a:moveTo>
                    <a:pt x="75" y="794"/>
                  </a:moveTo>
                  <a:cubicBezTo>
                    <a:pt x="76" y="794"/>
                    <a:pt x="77" y="794"/>
                    <a:pt x="78" y="794"/>
                  </a:cubicBezTo>
                  <a:cubicBezTo>
                    <a:pt x="78" y="795"/>
                    <a:pt x="78" y="796"/>
                    <a:pt x="78" y="797"/>
                  </a:cubicBezTo>
                  <a:cubicBezTo>
                    <a:pt x="77" y="797"/>
                    <a:pt x="76" y="797"/>
                    <a:pt x="75" y="797"/>
                  </a:cubicBezTo>
                  <a:cubicBezTo>
                    <a:pt x="75" y="796"/>
                    <a:pt x="75" y="795"/>
                    <a:pt x="75" y="794"/>
                  </a:cubicBezTo>
                  <a:close/>
                  <a:moveTo>
                    <a:pt x="2157" y="805"/>
                  </a:moveTo>
                  <a:cubicBezTo>
                    <a:pt x="2160" y="800"/>
                    <a:pt x="2149" y="801"/>
                    <a:pt x="2149" y="803"/>
                  </a:cubicBezTo>
                  <a:cubicBezTo>
                    <a:pt x="2154" y="802"/>
                    <a:pt x="2154" y="806"/>
                    <a:pt x="2157" y="805"/>
                  </a:cubicBezTo>
                  <a:close/>
                  <a:moveTo>
                    <a:pt x="76" y="807"/>
                  </a:moveTo>
                  <a:cubicBezTo>
                    <a:pt x="77" y="808"/>
                    <a:pt x="84" y="806"/>
                    <a:pt x="79" y="803"/>
                  </a:cubicBezTo>
                  <a:cubicBezTo>
                    <a:pt x="80" y="805"/>
                    <a:pt x="75" y="806"/>
                    <a:pt x="76" y="807"/>
                  </a:cubicBezTo>
                  <a:close/>
                  <a:moveTo>
                    <a:pt x="2119" y="808"/>
                  </a:moveTo>
                  <a:cubicBezTo>
                    <a:pt x="2119" y="810"/>
                    <a:pt x="2119" y="811"/>
                    <a:pt x="2119" y="813"/>
                  </a:cubicBezTo>
                  <a:cubicBezTo>
                    <a:pt x="2115" y="816"/>
                    <a:pt x="2112" y="811"/>
                    <a:pt x="2109" y="815"/>
                  </a:cubicBezTo>
                  <a:cubicBezTo>
                    <a:pt x="2108" y="815"/>
                    <a:pt x="2107" y="814"/>
                    <a:pt x="2107" y="813"/>
                  </a:cubicBezTo>
                  <a:cubicBezTo>
                    <a:pt x="2108" y="812"/>
                    <a:pt x="2107" y="811"/>
                    <a:pt x="2106" y="811"/>
                  </a:cubicBezTo>
                  <a:cubicBezTo>
                    <a:pt x="2109" y="809"/>
                    <a:pt x="2113" y="808"/>
                    <a:pt x="2119" y="808"/>
                  </a:cubicBezTo>
                  <a:close/>
                  <a:moveTo>
                    <a:pt x="298" y="849"/>
                  </a:moveTo>
                  <a:cubicBezTo>
                    <a:pt x="308" y="848"/>
                    <a:pt x="311" y="853"/>
                    <a:pt x="310" y="862"/>
                  </a:cubicBezTo>
                  <a:cubicBezTo>
                    <a:pt x="305" y="861"/>
                    <a:pt x="307" y="866"/>
                    <a:pt x="302" y="865"/>
                  </a:cubicBezTo>
                  <a:cubicBezTo>
                    <a:pt x="297" y="862"/>
                    <a:pt x="297" y="856"/>
                    <a:pt x="298" y="849"/>
                  </a:cubicBezTo>
                  <a:close/>
                  <a:moveTo>
                    <a:pt x="245" y="859"/>
                  </a:moveTo>
                  <a:cubicBezTo>
                    <a:pt x="245" y="856"/>
                    <a:pt x="239" y="858"/>
                    <a:pt x="236" y="857"/>
                  </a:cubicBezTo>
                  <a:cubicBezTo>
                    <a:pt x="235" y="861"/>
                    <a:pt x="246" y="865"/>
                    <a:pt x="245" y="859"/>
                  </a:cubicBezTo>
                  <a:close/>
                  <a:moveTo>
                    <a:pt x="2037" y="883"/>
                  </a:moveTo>
                  <a:cubicBezTo>
                    <a:pt x="2039" y="885"/>
                    <a:pt x="2043" y="885"/>
                    <a:pt x="2043" y="881"/>
                  </a:cubicBezTo>
                  <a:cubicBezTo>
                    <a:pt x="2041" y="879"/>
                    <a:pt x="2038" y="879"/>
                    <a:pt x="2037" y="883"/>
                  </a:cubicBezTo>
                  <a:close/>
                  <a:moveTo>
                    <a:pt x="113" y="886"/>
                  </a:moveTo>
                  <a:cubicBezTo>
                    <a:pt x="111" y="890"/>
                    <a:pt x="118" y="892"/>
                    <a:pt x="114" y="892"/>
                  </a:cubicBezTo>
                  <a:cubicBezTo>
                    <a:pt x="110" y="892"/>
                    <a:pt x="112" y="891"/>
                    <a:pt x="112" y="889"/>
                  </a:cubicBezTo>
                  <a:cubicBezTo>
                    <a:pt x="106" y="888"/>
                    <a:pt x="103" y="890"/>
                    <a:pt x="99" y="891"/>
                  </a:cubicBezTo>
                  <a:cubicBezTo>
                    <a:pt x="96" y="883"/>
                    <a:pt x="103" y="888"/>
                    <a:pt x="105" y="886"/>
                  </a:cubicBezTo>
                  <a:cubicBezTo>
                    <a:pt x="107" y="884"/>
                    <a:pt x="109" y="886"/>
                    <a:pt x="113" y="886"/>
                  </a:cubicBezTo>
                  <a:close/>
                  <a:moveTo>
                    <a:pt x="117" y="886"/>
                  </a:moveTo>
                  <a:cubicBezTo>
                    <a:pt x="123" y="886"/>
                    <a:pt x="121" y="888"/>
                    <a:pt x="126" y="886"/>
                  </a:cubicBezTo>
                  <a:cubicBezTo>
                    <a:pt x="125" y="887"/>
                    <a:pt x="125" y="888"/>
                    <a:pt x="125" y="891"/>
                  </a:cubicBezTo>
                  <a:cubicBezTo>
                    <a:pt x="121" y="891"/>
                    <a:pt x="115" y="892"/>
                    <a:pt x="117" y="886"/>
                  </a:cubicBezTo>
                  <a:close/>
                  <a:moveTo>
                    <a:pt x="96" y="891"/>
                  </a:moveTo>
                  <a:cubicBezTo>
                    <a:pt x="98" y="892"/>
                    <a:pt x="100" y="893"/>
                    <a:pt x="104" y="892"/>
                  </a:cubicBezTo>
                  <a:cubicBezTo>
                    <a:pt x="103" y="894"/>
                    <a:pt x="94" y="899"/>
                    <a:pt x="96" y="891"/>
                  </a:cubicBezTo>
                  <a:close/>
                  <a:moveTo>
                    <a:pt x="160" y="891"/>
                  </a:moveTo>
                  <a:cubicBezTo>
                    <a:pt x="161" y="891"/>
                    <a:pt x="162" y="891"/>
                    <a:pt x="163" y="891"/>
                  </a:cubicBezTo>
                  <a:cubicBezTo>
                    <a:pt x="163" y="892"/>
                    <a:pt x="163" y="893"/>
                    <a:pt x="163" y="894"/>
                  </a:cubicBezTo>
                  <a:cubicBezTo>
                    <a:pt x="162" y="894"/>
                    <a:pt x="161" y="894"/>
                    <a:pt x="160" y="894"/>
                  </a:cubicBezTo>
                  <a:cubicBezTo>
                    <a:pt x="160" y="893"/>
                    <a:pt x="160" y="892"/>
                    <a:pt x="160" y="891"/>
                  </a:cubicBezTo>
                  <a:close/>
                  <a:moveTo>
                    <a:pt x="55" y="892"/>
                  </a:moveTo>
                  <a:cubicBezTo>
                    <a:pt x="56" y="892"/>
                    <a:pt x="57" y="892"/>
                    <a:pt x="58" y="892"/>
                  </a:cubicBezTo>
                  <a:cubicBezTo>
                    <a:pt x="58" y="893"/>
                    <a:pt x="58" y="894"/>
                    <a:pt x="58" y="895"/>
                  </a:cubicBezTo>
                  <a:cubicBezTo>
                    <a:pt x="57" y="895"/>
                    <a:pt x="56" y="895"/>
                    <a:pt x="55" y="895"/>
                  </a:cubicBezTo>
                  <a:cubicBezTo>
                    <a:pt x="55" y="894"/>
                    <a:pt x="55" y="893"/>
                    <a:pt x="55" y="892"/>
                  </a:cubicBezTo>
                  <a:close/>
                  <a:moveTo>
                    <a:pt x="109" y="894"/>
                  </a:moveTo>
                  <a:cubicBezTo>
                    <a:pt x="108" y="896"/>
                    <a:pt x="107" y="899"/>
                    <a:pt x="103" y="899"/>
                  </a:cubicBezTo>
                  <a:cubicBezTo>
                    <a:pt x="103" y="897"/>
                    <a:pt x="105" y="895"/>
                    <a:pt x="107" y="895"/>
                  </a:cubicBezTo>
                  <a:cubicBezTo>
                    <a:pt x="106" y="892"/>
                    <a:pt x="106" y="892"/>
                    <a:pt x="109" y="894"/>
                  </a:cubicBezTo>
                  <a:close/>
                  <a:moveTo>
                    <a:pt x="2057" y="903"/>
                  </a:moveTo>
                  <a:cubicBezTo>
                    <a:pt x="2059" y="908"/>
                    <a:pt x="2071" y="902"/>
                    <a:pt x="2066" y="900"/>
                  </a:cubicBezTo>
                  <a:cubicBezTo>
                    <a:pt x="2066" y="905"/>
                    <a:pt x="2057" y="899"/>
                    <a:pt x="2057" y="903"/>
                  </a:cubicBezTo>
                  <a:close/>
                  <a:moveTo>
                    <a:pt x="2002" y="995"/>
                  </a:moveTo>
                  <a:cubicBezTo>
                    <a:pt x="2000" y="1000"/>
                    <a:pt x="1995" y="998"/>
                    <a:pt x="1992" y="999"/>
                  </a:cubicBezTo>
                  <a:cubicBezTo>
                    <a:pt x="1985" y="1000"/>
                    <a:pt x="1976" y="1002"/>
                    <a:pt x="1968" y="1002"/>
                  </a:cubicBezTo>
                  <a:cubicBezTo>
                    <a:pt x="1969" y="998"/>
                    <a:pt x="1973" y="996"/>
                    <a:pt x="1979" y="997"/>
                  </a:cubicBezTo>
                  <a:cubicBezTo>
                    <a:pt x="1982" y="998"/>
                    <a:pt x="1982" y="993"/>
                    <a:pt x="1984" y="992"/>
                  </a:cubicBezTo>
                  <a:cubicBezTo>
                    <a:pt x="1990" y="990"/>
                    <a:pt x="1996" y="995"/>
                    <a:pt x="2002" y="995"/>
                  </a:cubicBezTo>
                  <a:close/>
                  <a:moveTo>
                    <a:pt x="96" y="1032"/>
                  </a:moveTo>
                  <a:cubicBezTo>
                    <a:pt x="98" y="1027"/>
                    <a:pt x="87" y="1028"/>
                    <a:pt x="88" y="1030"/>
                  </a:cubicBezTo>
                  <a:cubicBezTo>
                    <a:pt x="89" y="1032"/>
                    <a:pt x="92" y="1032"/>
                    <a:pt x="96" y="1032"/>
                  </a:cubicBezTo>
                  <a:close/>
                  <a:moveTo>
                    <a:pt x="85" y="1037"/>
                  </a:moveTo>
                  <a:cubicBezTo>
                    <a:pt x="80" y="1031"/>
                    <a:pt x="70" y="1039"/>
                    <a:pt x="67" y="1035"/>
                  </a:cubicBezTo>
                  <a:cubicBezTo>
                    <a:pt x="65" y="1031"/>
                    <a:pt x="73" y="1032"/>
                    <a:pt x="77" y="1032"/>
                  </a:cubicBezTo>
                  <a:cubicBezTo>
                    <a:pt x="81" y="1032"/>
                    <a:pt x="86" y="1032"/>
                    <a:pt x="85" y="1037"/>
                  </a:cubicBezTo>
                  <a:close/>
                  <a:moveTo>
                    <a:pt x="435" y="1052"/>
                  </a:moveTo>
                  <a:cubicBezTo>
                    <a:pt x="436" y="1052"/>
                    <a:pt x="437" y="1052"/>
                    <a:pt x="438" y="1052"/>
                  </a:cubicBezTo>
                  <a:cubicBezTo>
                    <a:pt x="438" y="1053"/>
                    <a:pt x="438" y="1055"/>
                    <a:pt x="438" y="1056"/>
                  </a:cubicBezTo>
                  <a:cubicBezTo>
                    <a:pt x="437" y="1056"/>
                    <a:pt x="436" y="1056"/>
                    <a:pt x="435" y="1056"/>
                  </a:cubicBezTo>
                  <a:cubicBezTo>
                    <a:pt x="435" y="1055"/>
                    <a:pt x="435" y="1053"/>
                    <a:pt x="435" y="1052"/>
                  </a:cubicBezTo>
                  <a:close/>
                  <a:moveTo>
                    <a:pt x="259" y="1065"/>
                  </a:moveTo>
                  <a:cubicBezTo>
                    <a:pt x="234" y="1067"/>
                    <a:pt x="210" y="1063"/>
                    <a:pt x="189" y="1065"/>
                  </a:cubicBezTo>
                  <a:cubicBezTo>
                    <a:pt x="189" y="1060"/>
                    <a:pt x="191" y="1058"/>
                    <a:pt x="192" y="1054"/>
                  </a:cubicBezTo>
                  <a:cubicBezTo>
                    <a:pt x="198" y="1053"/>
                    <a:pt x="209" y="1056"/>
                    <a:pt x="216" y="1057"/>
                  </a:cubicBezTo>
                  <a:cubicBezTo>
                    <a:pt x="219" y="1058"/>
                    <a:pt x="219" y="1057"/>
                    <a:pt x="220" y="1059"/>
                  </a:cubicBezTo>
                  <a:cubicBezTo>
                    <a:pt x="222" y="1060"/>
                    <a:pt x="225" y="1057"/>
                    <a:pt x="228" y="1057"/>
                  </a:cubicBezTo>
                  <a:cubicBezTo>
                    <a:pt x="231" y="1057"/>
                    <a:pt x="232" y="1059"/>
                    <a:pt x="235" y="1059"/>
                  </a:cubicBezTo>
                  <a:cubicBezTo>
                    <a:pt x="239" y="1059"/>
                    <a:pt x="241" y="1057"/>
                    <a:pt x="246" y="1057"/>
                  </a:cubicBezTo>
                  <a:cubicBezTo>
                    <a:pt x="249" y="1057"/>
                    <a:pt x="252" y="1059"/>
                    <a:pt x="255" y="1057"/>
                  </a:cubicBezTo>
                  <a:cubicBezTo>
                    <a:pt x="254" y="1062"/>
                    <a:pt x="260" y="1060"/>
                    <a:pt x="259" y="1065"/>
                  </a:cubicBezTo>
                  <a:close/>
                  <a:moveTo>
                    <a:pt x="274" y="1057"/>
                  </a:moveTo>
                  <a:cubicBezTo>
                    <a:pt x="275" y="1051"/>
                    <a:pt x="268" y="1055"/>
                    <a:pt x="264" y="1054"/>
                  </a:cubicBezTo>
                  <a:cubicBezTo>
                    <a:pt x="263" y="1060"/>
                    <a:pt x="271" y="1056"/>
                    <a:pt x="274" y="1057"/>
                  </a:cubicBezTo>
                  <a:close/>
                  <a:moveTo>
                    <a:pt x="183" y="1062"/>
                  </a:moveTo>
                  <a:cubicBezTo>
                    <a:pt x="184" y="1062"/>
                    <a:pt x="186" y="1062"/>
                    <a:pt x="187" y="1062"/>
                  </a:cubicBezTo>
                  <a:cubicBezTo>
                    <a:pt x="187" y="1063"/>
                    <a:pt x="187" y="1064"/>
                    <a:pt x="187" y="1065"/>
                  </a:cubicBezTo>
                  <a:cubicBezTo>
                    <a:pt x="186" y="1065"/>
                    <a:pt x="184" y="1065"/>
                    <a:pt x="183" y="1065"/>
                  </a:cubicBezTo>
                  <a:cubicBezTo>
                    <a:pt x="183" y="1064"/>
                    <a:pt x="183" y="1063"/>
                    <a:pt x="183" y="1062"/>
                  </a:cubicBezTo>
                  <a:close/>
                  <a:moveTo>
                    <a:pt x="312" y="1064"/>
                  </a:moveTo>
                  <a:cubicBezTo>
                    <a:pt x="313" y="1070"/>
                    <a:pt x="304" y="1065"/>
                    <a:pt x="300" y="1067"/>
                  </a:cubicBezTo>
                  <a:cubicBezTo>
                    <a:pt x="299" y="1065"/>
                    <a:pt x="297" y="1065"/>
                    <a:pt x="295" y="1065"/>
                  </a:cubicBezTo>
                  <a:cubicBezTo>
                    <a:pt x="296" y="1059"/>
                    <a:pt x="305" y="1066"/>
                    <a:pt x="312" y="1064"/>
                  </a:cubicBezTo>
                  <a:close/>
                  <a:moveTo>
                    <a:pt x="256" y="1079"/>
                  </a:moveTo>
                  <a:cubicBezTo>
                    <a:pt x="251" y="1075"/>
                    <a:pt x="252" y="1085"/>
                    <a:pt x="256" y="1079"/>
                  </a:cubicBezTo>
                  <a:close/>
                  <a:moveTo>
                    <a:pt x="110" y="1092"/>
                  </a:moveTo>
                  <a:cubicBezTo>
                    <a:pt x="114" y="1092"/>
                    <a:pt x="117" y="1092"/>
                    <a:pt x="121" y="1092"/>
                  </a:cubicBezTo>
                  <a:cubicBezTo>
                    <a:pt x="121" y="1095"/>
                    <a:pt x="123" y="1095"/>
                    <a:pt x="123" y="1098"/>
                  </a:cubicBezTo>
                  <a:cubicBezTo>
                    <a:pt x="121" y="1100"/>
                    <a:pt x="119" y="1100"/>
                    <a:pt x="117" y="1100"/>
                  </a:cubicBezTo>
                  <a:cubicBezTo>
                    <a:pt x="126" y="1092"/>
                    <a:pt x="109" y="1101"/>
                    <a:pt x="110" y="1092"/>
                  </a:cubicBezTo>
                  <a:close/>
                  <a:moveTo>
                    <a:pt x="112" y="1103"/>
                  </a:moveTo>
                  <a:cubicBezTo>
                    <a:pt x="110" y="1103"/>
                    <a:pt x="110" y="1101"/>
                    <a:pt x="107" y="1102"/>
                  </a:cubicBezTo>
                  <a:cubicBezTo>
                    <a:pt x="105" y="1105"/>
                    <a:pt x="113" y="1106"/>
                    <a:pt x="112" y="1103"/>
                  </a:cubicBezTo>
                  <a:close/>
                  <a:moveTo>
                    <a:pt x="1970" y="1102"/>
                  </a:moveTo>
                  <a:cubicBezTo>
                    <a:pt x="1972" y="1102"/>
                    <a:pt x="1973" y="1102"/>
                    <a:pt x="1975" y="1102"/>
                  </a:cubicBezTo>
                  <a:cubicBezTo>
                    <a:pt x="1975" y="1103"/>
                    <a:pt x="1975" y="1104"/>
                    <a:pt x="1975" y="1105"/>
                  </a:cubicBezTo>
                  <a:cubicBezTo>
                    <a:pt x="1973" y="1105"/>
                    <a:pt x="1972" y="1105"/>
                    <a:pt x="1970" y="1105"/>
                  </a:cubicBezTo>
                  <a:cubicBezTo>
                    <a:pt x="1970" y="1104"/>
                    <a:pt x="1970" y="1103"/>
                    <a:pt x="1970" y="1102"/>
                  </a:cubicBezTo>
                  <a:close/>
                  <a:moveTo>
                    <a:pt x="80" y="1124"/>
                  </a:moveTo>
                  <a:cubicBezTo>
                    <a:pt x="81" y="1124"/>
                    <a:pt x="82" y="1124"/>
                    <a:pt x="83" y="1124"/>
                  </a:cubicBezTo>
                  <a:cubicBezTo>
                    <a:pt x="83" y="1125"/>
                    <a:pt x="83" y="1126"/>
                    <a:pt x="83" y="1127"/>
                  </a:cubicBezTo>
                  <a:cubicBezTo>
                    <a:pt x="82" y="1127"/>
                    <a:pt x="81" y="1127"/>
                    <a:pt x="80" y="1127"/>
                  </a:cubicBezTo>
                  <a:cubicBezTo>
                    <a:pt x="80" y="1126"/>
                    <a:pt x="80" y="1125"/>
                    <a:pt x="80" y="1124"/>
                  </a:cubicBezTo>
                  <a:close/>
                  <a:moveTo>
                    <a:pt x="88" y="1132"/>
                  </a:moveTo>
                  <a:cubicBezTo>
                    <a:pt x="85" y="1132"/>
                    <a:pt x="85" y="1130"/>
                    <a:pt x="82" y="1130"/>
                  </a:cubicBezTo>
                  <a:cubicBezTo>
                    <a:pt x="80" y="1135"/>
                    <a:pt x="89" y="1135"/>
                    <a:pt x="88" y="1132"/>
                  </a:cubicBezTo>
                  <a:close/>
                  <a:moveTo>
                    <a:pt x="132" y="1163"/>
                  </a:moveTo>
                  <a:cubicBezTo>
                    <a:pt x="134" y="1168"/>
                    <a:pt x="130" y="1165"/>
                    <a:pt x="128" y="1167"/>
                  </a:cubicBezTo>
                  <a:cubicBezTo>
                    <a:pt x="127" y="1168"/>
                    <a:pt x="127" y="1169"/>
                    <a:pt x="125" y="1170"/>
                  </a:cubicBezTo>
                  <a:cubicBezTo>
                    <a:pt x="123" y="1170"/>
                    <a:pt x="119" y="1170"/>
                    <a:pt x="115" y="1170"/>
                  </a:cubicBezTo>
                  <a:cubicBezTo>
                    <a:pt x="114" y="1170"/>
                    <a:pt x="114" y="1168"/>
                    <a:pt x="112" y="1168"/>
                  </a:cubicBezTo>
                  <a:cubicBezTo>
                    <a:pt x="112" y="1168"/>
                    <a:pt x="112" y="1170"/>
                    <a:pt x="111" y="1170"/>
                  </a:cubicBezTo>
                  <a:cubicBezTo>
                    <a:pt x="105" y="1169"/>
                    <a:pt x="98" y="1168"/>
                    <a:pt x="95" y="1165"/>
                  </a:cubicBezTo>
                  <a:cubicBezTo>
                    <a:pt x="92" y="1165"/>
                    <a:pt x="92" y="1167"/>
                    <a:pt x="89" y="1167"/>
                  </a:cubicBezTo>
                  <a:cubicBezTo>
                    <a:pt x="87" y="1161"/>
                    <a:pt x="94" y="1164"/>
                    <a:pt x="95" y="1160"/>
                  </a:cubicBezTo>
                  <a:cubicBezTo>
                    <a:pt x="106" y="1163"/>
                    <a:pt x="121" y="1161"/>
                    <a:pt x="132" y="1163"/>
                  </a:cubicBezTo>
                  <a:close/>
                  <a:moveTo>
                    <a:pt x="238" y="1162"/>
                  </a:moveTo>
                  <a:cubicBezTo>
                    <a:pt x="243" y="1161"/>
                    <a:pt x="242" y="1167"/>
                    <a:pt x="247" y="1165"/>
                  </a:cubicBezTo>
                  <a:cubicBezTo>
                    <a:pt x="246" y="1166"/>
                    <a:pt x="238" y="1169"/>
                    <a:pt x="243" y="1171"/>
                  </a:cubicBezTo>
                  <a:cubicBezTo>
                    <a:pt x="243" y="1173"/>
                    <a:pt x="240" y="1173"/>
                    <a:pt x="240" y="1171"/>
                  </a:cubicBezTo>
                  <a:cubicBezTo>
                    <a:pt x="239" y="1170"/>
                    <a:pt x="237" y="1170"/>
                    <a:pt x="236" y="1168"/>
                  </a:cubicBezTo>
                  <a:cubicBezTo>
                    <a:pt x="234" y="1171"/>
                    <a:pt x="234" y="1175"/>
                    <a:pt x="234" y="1179"/>
                  </a:cubicBezTo>
                  <a:cubicBezTo>
                    <a:pt x="230" y="1182"/>
                    <a:pt x="229" y="1177"/>
                    <a:pt x="227" y="1176"/>
                  </a:cubicBezTo>
                  <a:cubicBezTo>
                    <a:pt x="225" y="1175"/>
                    <a:pt x="221" y="1177"/>
                    <a:pt x="221" y="1175"/>
                  </a:cubicBezTo>
                  <a:cubicBezTo>
                    <a:pt x="219" y="1173"/>
                    <a:pt x="218" y="1176"/>
                    <a:pt x="218" y="1176"/>
                  </a:cubicBezTo>
                  <a:cubicBezTo>
                    <a:pt x="218" y="1176"/>
                    <a:pt x="213" y="1173"/>
                    <a:pt x="212" y="1175"/>
                  </a:cubicBezTo>
                  <a:cubicBezTo>
                    <a:pt x="211" y="1176"/>
                    <a:pt x="211" y="1175"/>
                    <a:pt x="205" y="1175"/>
                  </a:cubicBezTo>
                  <a:cubicBezTo>
                    <a:pt x="203" y="1174"/>
                    <a:pt x="199" y="1175"/>
                    <a:pt x="199" y="1173"/>
                  </a:cubicBezTo>
                  <a:cubicBezTo>
                    <a:pt x="198" y="1167"/>
                    <a:pt x="205" y="1170"/>
                    <a:pt x="210" y="1170"/>
                  </a:cubicBezTo>
                  <a:cubicBezTo>
                    <a:pt x="217" y="1169"/>
                    <a:pt x="226" y="1170"/>
                    <a:pt x="232" y="1168"/>
                  </a:cubicBezTo>
                  <a:cubicBezTo>
                    <a:pt x="234" y="1167"/>
                    <a:pt x="236" y="1165"/>
                    <a:pt x="238" y="1162"/>
                  </a:cubicBezTo>
                  <a:close/>
                  <a:moveTo>
                    <a:pt x="1777" y="1170"/>
                  </a:moveTo>
                  <a:cubicBezTo>
                    <a:pt x="1772" y="1165"/>
                    <a:pt x="1772" y="1176"/>
                    <a:pt x="1777" y="1170"/>
                  </a:cubicBezTo>
                  <a:close/>
                  <a:moveTo>
                    <a:pt x="174" y="1170"/>
                  </a:moveTo>
                  <a:cubicBezTo>
                    <a:pt x="168" y="1171"/>
                    <a:pt x="159" y="1168"/>
                    <a:pt x="156" y="1171"/>
                  </a:cubicBezTo>
                  <a:cubicBezTo>
                    <a:pt x="160" y="1173"/>
                    <a:pt x="173" y="1175"/>
                    <a:pt x="174" y="1170"/>
                  </a:cubicBezTo>
                  <a:close/>
                  <a:moveTo>
                    <a:pt x="250" y="1181"/>
                  </a:moveTo>
                  <a:cubicBezTo>
                    <a:pt x="248" y="1181"/>
                    <a:pt x="247" y="1179"/>
                    <a:pt x="245" y="1179"/>
                  </a:cubicBezTo>
                  <a:cubicBezTo>
                    <a:pt x="243" y="1183"/>
                    <a:pt x="250" y="1184"/>
                    <a:pt x="250" y="1181"/>
                  </a:cubicBezTo>
                  <a:close/>
                  <a:moveTo>
                    <a:pt x="74" y="1194"/>
                  </a:moveTo>
                  <a:cubicBezTo>
                    <a:pt x="78" y="1194"/>
                    <a:pt x="82" y="1194"/>
                    <a:pt x="85" y="1194"/>
                  </a:cubicBezTo>
                  <a:cubicBezTo>
                    <a:pt x="86" y="1198"/>
                    <a:pt x="74" y="1201"/>
                    <a:pt x="74" y="1194"/>
                  </a:cubicBezTo>
                  <a:close/>
                  <a:moveTo>
                    <a:pt x="1754" y="1197"/>
                  </a:moveTo>
                  <a:cubicBezTo>
                    <a:pt x="1754" y="1194"/>
                    <a:pt x="1750" y="1195"/>
                    <a:pt x="1748" y="1195"/>
                  </a:cubicBezTo>
                  <a:cubicBezTo>
                    <a:pt x="1744" y="1201"/>
                    <a:pt x="1756" y="1202"/>
                    <a:pt x="1754" y="1197"/>
                  </a:cubicBezTo>
                  <a:close/>
                  <a:moveTo>
                    <a:pt x="142" y="1200"/>
                  </a:moveTo>
                  <a:cubicBezTo>
                    <a:pt x="145" y="1199"/>
                    <a:pt x="147" y="1201"/>
                    <a:pt x="150" y="1201"/>
                  </a:cubicBezTo>
                  <a:cubicBezTo>
                    <a:pt x="153" y="1202"/>
                    <a:pt x="156" y="1201"/>
                    <a:pt x="156" y="1203"/>
                  </a:cubicBezTo>
                  <a:cubicBezTo>
                    <a:pt x="157" y="1210"/>
                    <a:pt x="146" y="1205"/>
                    <a:pt x="144" y="1203"/>
                  </a:cubicBezTo>
                  <a:cubicBezTo>
                    <a:pt x="143" y="1202"/>
                    <a:pt x="142" y="1202"/>
                    <a:pt x="142" y="1200"/>
                  </a:cubicBezTo>
                  <a:close/>
                  <a:moveTo>
                    <a:pt x="218" y="1211"/>
                  </a:moveTo>
                  <a:cubicBezTo>
                    <a:pt x="212" y="1208"/>
                    <a:pt x="205" y="1210"/>
                    <a:pt x="199" y="1211"/>
                  </a:cubicBezTo>
                  <a:cubicBezTo>
                    <a:pt x="194" y="1212"/>
                    <a:pt x="194" y="1214"/>
                    <a:pt x="190" y="1214"/>
                  </a:cubicBezTo>
                  <a:cubicBezTo>
                    <a:pt x="183" y="1214"/>
                    <a:pt x="183" y="1207"/>
                    <a:pt x="177" y="1206"/>
                  </a:cubicBezTo>
                  <a:cubicBezTo>
                    <a:pt x="177" y="1205"/>
                    <a:pt x="177" y="1203"/>
                    <a:pt x="177" y="1201"/>
                  </a:cubicBezTo>
                  <a:cubicBezTo>
                    <a:pt x="181" y="1199"/>
                    <a:pt x="185" y="1202"/>
                    <a:pt x="191" y="1200"/>
                  </a:cubicBezTo>
                  <a:cubicBezTo>
                    <a:pt x="193" y="1202"/>
                    <a:pt x="197" y="1202"/>
                    <a:pt x="197" y="1206"/>
                  </a:cubicBezTo>
                  <a:cubicBezTo>
                    <a:pt x="204" y="1208"/>
                    <a:pt x="218" y="1202"/>
                    <a:pt x="218" y="1211"/>
                  </a:cubicBezTo>
                  <a:close/>
                  <a:moveTo>
                    <a:pt x="160" y="1203"/>
                  </a:moveTo>
                  <a:cubicBezTo>
                    <a:pt x="161" y="1198"/>
                    <a:pt x="165" y="1204"/>
                    <a:pt x="166" y="1205"/>
                  </a:cubicBezTo>
                  <a:cubicBezTo>
                    <a:pt x="168" y="1206"/>
                    <a:pt x="173" y="1206"/>
                    <a:pt x="171" y="1209"/>
                  </a:cubicBezTo>
                  <a:cubicBezTo>
                    <a:pt x="166" y="1211"/>
                    <a:pt x="165" y="1208"/>
                    <a:pt x="161" y="1208"/>
                  </a:cubicBezTo>
                  <a:cubicBezTo>
                    <a:pt x="161" y="1206"/>
                    <a:pt x="161" y="1203"/>
                    <a:pt x="160" y="1203"/>
                  </a:cubicBezTo>
                  <a:close/>
                  <a:moveTo>
                    <a:pt x="1616" y="1205"/>
                  </a:moveTo>
                  <a:cubicBezTo>
                    <a:pt x="1621" y="1206"/>
                    <a:pt x="1627" y="1205"/>
                    <a:pt x="1627" y="1211"/>
                  </a:cubicBezTo>
                  <a:cubicBezTo>
                    <a:pt x="1622" y="1213"/>
                    <a:pt x="1614" y="1213"/>
                    <a:pt x="1616" y="1205"/>
                  </a:cubicBezTo>
                  <a:close/>
                  <a:moveTo>
                    <a:pt x="1506" y="1206"/>
                  </a:moveTo>
                  <a:cubicBezTo>
                    <a:pt x="1511" y="1205"/>
                    <a:pt x="1512" y="1209"/>
                    <a:pt x="1515" y="1209"/>
                  </a:cubicBezTo>
                  <a:cubicBezTo>
                    <a:pt x="1514" y="1212"/>
                    <a:pt x="1514" y="1215"/>
                    <a:pt x="1512" y="1217"/>
                  </a:cubicBezTo>
                  <a:cubicBezTo>
                    <a:pt x="1508" y="1217"/>
                    <a:pt x="1506" y="1215"/>
                    <a:pt x="1503" y="1214"/>
                  </a:cubicBezTo>
                  <a:cubicBezTo>
                    <a:pt x="1502" y="1210"/>
                    <a:pt x="1505" y="1209"/>
                    <a:pt x="1506" y="1206"/>
                  </a:cubicBezTo>
                  <a:close/>
                  <a:moveTo>
                    <a:pt x="223" y="1208"/>
                  </a:moveTo>
                  <a:cubicBezTo>
                    <a:pt x="229" y="1208"/>
                    <a:pt x="238" y="1206"/>
                    <a:pt x="241" y="1209"/>
                  </a:cubicBezTo>
                  <a:cubicBezTo>
                    <a:pt x="240" y="1211"/>
                    <a:pt x="240" y="1213"/>
                    <a:pt x="240" y="1216"/>
                  </a:cubicBezTo>
                  <a:cubicBezTo>
                    <a:pt x="231" y="1216"/>
                    <a:pt x="224" y="1216"/>
                    <a:pt x="223" y="1208"/>
                  </a:cubicBezTo>
                  <a:close/>
                  <a:moveTo>
                    <a:pt x="1940" y="1224"/>
                  </a:moveTo>
                  <a:cubicBezTo>
                    <a:pt x="1942" y="1224"/>
                    <a:pt x="1945" y="1224"/>
                    <a:pt x="1948" y="1224"/>
                  </a:cubicBezTo>
                  <a:cubicBezTo>
                    <a:pt x="1947" y="1228"/>
                    <a:pt x="1939" y="1231"/>
                    <a:pt x="1940" y="1224"/>
                  </a:cubicBezTo>
                  <a:close/>
                  <a:moveTo>
                    <a:pt x="1794" y="1225"/>
                  </a:moveTo>
                  <a:cubicBezTo>
                    <a:pt x="1794" y="1227"/>
                    <a:pt x="1794" y="1228"/>
                    <a:pt x="1794" y="1230"/>
                  </a:cubicBezTo>
                  <a:cubicBezTo>
                    <a:pt x="1791" y="1230"/>
                    <a:pt x="1791" y="1228"/>
                    <a:pt x="1788" y="1228"/>
                  </a:cubicBezTo>
                  <a:cubicBezTo>
                    <a:pt x="1788" y="1226"/>
                    <a:pt x="1790" y="1225"/>
                    <a:pt x="1794" y="1225"/>
                  </a:cubicBezTo>
                  <a:close/>
                  <a:moveTo>
                    <a:pt x="252" y="1230"/>
                  </a:moveTo>
                  <a:cubicBezTo>
                    <a:pt x="255" y="1230"/>
                    <a:pt x="256" y="1229"/>
                    <a:pt x="256" y="1227"/>
                  </a:cubicBezTo>
                  <a:cubicBezTo>
                    <a:pt x="254" y="1227"/>
                    <a:pt x="252" y="1228"/>
                    <a:pt x="252" y="1230"/>
                  </a:cubicBezTo>
                  <a:close/>
                  <a:moveTo>
                    <a:pt x="1595" y="1233"/>
                  </a:moveTo>
                  <a:cubicBezTo>
                    <a:pt x="1600" y="1232"/>
                    <a:pt x="1599" y="1236"/>
                    <a:pt x="1602" y="1236"/>
                  </a:cubicBezTo>
                  <a:cubicBezTo>
                    <a:pt x="1602" y="1240"/>
                    <a:pt x="1598" y="1240"/>
                    <a:pt x="1595" y="1240"/>
                  </a:cubicBezTo>
                  <a:cubicBezTo>
                    <a:pt x="1595" y="1237"/>
                    <a:pt x="1595" y="1235"/>
                    <a:pt x="1595" y="1233"/>
                  </a:cubicBezTo>
                  <a:close/>
                  <a:moveTo>
                    <a:pt x="1933" y="1236"/>
                  </a:moveTo>
                  <a:cubicBezTo>
                    <a:pt x="1931" y="1246"/>
                    <a:pt x="1940" y="1237"/>
                    <a:pt x="1933" y="1236"/>
                  </a:cubicBezTo>
                  <a:close/>
                  <a:moveTo>
                    <a:pt x="1541" y="1240"/>
                  </a:moveTo>
                  <a:cubicBezTo>
                    <a:pt x="1541" y="1244"/>
                    <a:pt x="1537" y="1245"/>
                    <a:pt x="1533" y="1246"/>
                  </a:cubicBezTo>
                  <a:cubicBezTo>
                    <a:pt x="1532" y="1244"/>
                    <a:pt x="1530" y="1244"/>
                    <a:pt x="1530" y="1241"/>
                  </a:cubicBezTo>
                  <a:cubicBezTo>
                    <a:pt x="1534" y="1241"/>
                    <a:pt x="1536" y="1239"/>
                    <a:pt x="1541" y="1240"/>
                  </a:cubicBezTo>
                  <a:close/>
                  <a:moveTo>
                    <a:pt x="1150" y="1252"/>
                  </a:moveTo>
                  <a:cubicBezTo>
                    <a:pt x="1148" y="1252"/>
                    <a:pt x="1146" y="1252"/>
                    <a:pt x="1143" y="1252"/>
                  </a:cubicBezTo>
                  <a:cubicBezTo>
                    <a:pt x="1142" y="1245"/>
                    <a:pt x="1152" y="1244"/>
                    <a:pt x="1150" y="1252"/>
                  </a:cubicBezTo>
                  <a:close/>
                  <a:moveTo>
                    <a:pt x="1912" y="1246"/>
                  </a:moveTo>
                  <a:cubicBezTo>
                    <a:pt x="1917" y="1249"/>
                    <a:pt x="1903" y="1259"/>
                    <a:pt x="1904" y="1249"/>
                  </a:cubicBezTo>
                  <a:cubicBezTo>
                    <a:pt x="1908" y="1249"/>
                    <a:pt x="1911" y="1248"/>
                    <a:pt x="1912" y="1246"/>
                  </a:cubicBezTo>
                  <a:close/>
                  <a:moveTo>
                    <a:pt x="287" y="1255"/>
                  </a:moveTo>
                  <a:cubicBezTo>
                    <a:pt x="288" y="1251"/>
                    <a:pt x="282" y="1246"/>
                    <a:pt x="281" y="1249"/>
                  </a:cubicBezTo>
                  <a:cubicBezTo>
                    <a:pt x="285" y="1250"/>
                    <a:pt x="282" y="1257"/>
                    <a:pt x="287" y="1255"/>
                  </a:cubicBezTo>
                  <a:close/>
                  <a:moveTo>
                    <a:pt x="1417" y="1257"/>
                  </a:moveTo>
                  <a:cubicBezTo>
                    <a:pt x="1420" y="1260"/>
                    <a:pt x="1430" y="1260"/>
                    <a:pt x="1430" y="1254"/>
                  </a:cubicBezTo>
                  <a:cubicBezTo>
                    <a:pt x="1427" y="1251"/>
                    <a:pt x="1417" y="1251"/>
                    <a:pt x="1417" y="1257"/>
                  </a:cubicBezTo>
                  <a:close/>
                  <a:moveTo>
                    <a:pt x="1472" y="1259"/>
                  </a:moveTo>
                  <a:cubicBezTo>
                    <a:pt x="1473" y="1254"/>
                    <a:pt x="1471" y="1252"/>
                    <a:pt x="1466" y="1252"/>
                  </a:cubicBezTo>
                  <a:cubicBezTo>
                    <a:pt x="1466" y="1256"/>
                    <a:pt x="1467" y="1260"/>
                    <a:pt x="1472" y="1259"/>
                  </a:cubicBezTo>
                  <a:close/>
                  <a:moveTo>
                    <a:pt x="281" y="1255"/>
                  </a:moveTo>
                  <a:cubicBezTo>
                    <a:pt x="275" y="1250"/>
                    <a:pt x="278" y="1261"/>
                    <a:pt x="281" y="1255"/>
                  </a:cubicBezTo>
                  <a:close/>
                  <a:moveTo>
                    <a:pt x="286" y="1257"/>
                  </a:moveTo>
                  <a:cubicBezTo>
                    <a:pt x="291" y="1258"/>
                    <a:pt x="284" y="1261"/>
                    <a:pt x="286" y="1265"/>
                  </a:cubicBezTo>
                  <a:cubicBezTo>
                    <a:pt x="283" y="1266"/>
                    <a:pt x="281" y="1260"/>
                    <a:pt x="282" y="1267"/>
                  </a:cubicBezTo>
                  <a:cubicBezTo>
                    <a:pt x="277" y="1264"/>
                    <a:pt x="284" y="1259"/>
                    <a:pt x="286" y="1257"/>
                  </a:cubicBezTo>
                  <a:close/>
                  <a:moveTo>
                    <a:pt x="1358" y="1260"/>
                  </a:moveTo>
                  <a:cubicBezTo>
                    <a:pt x="1361" y="1261"/>
                    <a:pt x="1364" y="1260"/>
                    <a:pt x="1364" y="1257"/>
                  </a:cubicBezTo>
                  <a:cubicBezTo>
                    <a:pt x="1361" y="1257"/>
                    <a:pt x="1358" y="1257"/>
                    <a:pt x="1358" y="1260"/>
                  </a:cubicBezTo>
                  <a:close/>
                  <a:moveTo>
                    <a:pt x="332" y="1276"/>
                  </a:moveTo>
                  <a:cubicBezTo>
                    <a:pt x="330" y="1276"/>
                    <a:pt x="330" y="1274"/>
                    <a:pt x="327" y="1274"/>
                  </a:cubicBezTo>
                  <a:cubicBezTo>
                    <a:pt x="325" y="1278"/>
                    <a:pt x="333" y="1279"/>
                    <a:pt x="332" y="1276"/>
                  </a:cubicBezTo>
                  <a:close/>
                  <a:moveTo>
                    <a:pt x="335" y="1274"/>
                  </a:moveTo>
                  <a:cubicBezTo>
                    <a:pt x="336" y="1274"/>
                    <a:pt x="337" y="1274"/>
                    <a:pt x="338" y="1274"/>
                  </a:cubicBezTo>
                  <a:cubicBezTo>
                    <a:pt x="338" y="1277"/>
                    <a:pt x="338" y="1279"/>
                    <a:pt x="339" y="1281"/>
                  </a:cubicBezTo>
                  <a:cubicBezTo>
                    <a:pt x="337" y="1281"/>
                    <a:pt x="336" y="1281"/>
                    <a:pt x="335" y="1281"/>
                  </a:cubicBezTo>
                  <a:cubicBezTo>
                    <a:pt x="335" y="1279"/>
                    <a:pt x="335" y="1277"/>
                    <a:pt x="335" y="1274"/>
                  </a:cubicBezTo>
                  <a:close/>
                  <a:moveTo>
                    <a:pt x="296" y="1276"/>
                  </a:moveTo>
                  <a:cubicBezTo>
                    <a:pt x="300" y="1276"/>
                    <a:pt x="297" y="1281"/>
                    <a:pt x="296" y="1282"/>
                  </a:cubicBezTo>
                  <a:cubicBezTo>
                    <a:pt x="295" y="1282"/>
                    <a:pt x="295" y="1281"/>
                    <a:pt x="293" y="1281"/>
                  </a:cubicBezTo>
                  <a:cubicBezTo>
                    <a:pt x="293" y="1280"/>
                    <a:pt x="293" y="1279"/>
                    <a:pt x="293" y="1278"/>
                  </a:cubicBezTo>
                  <a:cubicBezTo>
                    <a:pt x="295" y="1278"/>
                    <a:pt x="296" y="1277"/>
                    <a:pt x="296" y="1276"/>
                  </a:cubicBezTo>
                  <a:close/>
                  <a:moveTo>
                    <a:pt x="1554" y="1282"/>
                  </a:moveTo>
                  <a:cubicBezTo>
                    <a:pt x="1556" y="1277"/>
                    <a:pt x="1552" y="1275"/>
                    <a:pt x="1547" y="1276"/>
                  </a:cubicBezTo>
                  <a:cubicBezTo>
                    <a:pt x="1546" y="1282"/>
                    <a:pt x="1552" y="1280"/>
                    <a:pt x="1554" y="1282"/>
                  </a:cubicBezTo>
                  <a:close/>
                  <a:moveTo>
                    <a:pt x="1517" y="1282"/>
                  </a:moveTo>
                  <a:cubicBezTo>
                    <a:pt x="1519" y="1277"/>
                    <a:pt x="1511" y="1280"/>
                    <a:pt x="1508" y="1279"/>
                  </a:cubicBezTo>
                  <a:cubicBezTo>
                    <a:pt x="1506" y="1285"/>
                    <a:pt x="1514" y="1281"/>
                    <a:pt x="1517" y="1282"/>
                  </a:cubicBezTo>
                  <a:close/>
                  <a:moveTo>
                    <a:pt x="245" y="1286"/>
                  </a:moveTo>
                  <a:cubicBezTo>
                    <a:pt x="243" y="1286"/>
                    <a:pt x="240" y="1279"/>
                    <a:pt x="239" y="1284"/>
                  </a:cubicBezTo>
                  <a:cubicBezTo>
                    <a:pt x="241" y="1284"/>
                    <a:pt x="245" y="1289"/>
                    <a:pt x="245" y="1286"/>
                  </a:cubicBezTo>
                  <a:close/>
                  <a:moveTo>
                    <a:pt x="1590" y="1284"/>
                  </a:moveTo>
                  <a:cubicBezTo>
                    <a:pt x="1594" y="1284"/>
                    <a:pt x="1595" y="1285"/>
                    <a:pt x="1595" y="1289"/>
                  </a:cubicBezTo>
                  <a:cubicBezTo>
                    <a:pt x="1593" y="1289"/>
                    <a:pt x="1592" y="1289"/>
                    <a:pt x="1590" y="1289"/>
                  </a:cubicBezTo>
                  <a:cubicBezTo>
                    <a:pt x="1590" y="1287"/>
                    <a:pt x="1590" y="1286"/>
                    <a:pt x="1590" y="1284"/>
                  </a:cubicBezTo>
                  <a:close/>
                  <a:moveTo>
                    <a:pt x="1790" y="1289"/>
                  </a:moveTo>
                  <a:cubicBezTo>
                    <a:pt x="1785" y="1284"/>
                    <a:pt x="1785" y="1295"/>
                    <a:pt x="1790" y="1289"/>
                  </a:cubicBezTo>
                  <a:close/>
                  <a:moveTo>
                    <a:pt x="248" y="1290"/>
                  </a:moveTo>
                  <a:cubicBezTo>
                    <a:pt x="247" y="1289"/>
                    <a:pt x="242" y="1291"/>
                    <a:pt x="242" y="1292"/>
                  </a:cubicBezTo>
                  <a:cubicBezTo>
                    <a:pt x="244" y="1295"/>
                    <a:pt x="249" y="1291"/>
                    <a:pt x="248" y="1290"/>
                  </a:cubicBezTo>
                  <a:close/>
                  <a:moveTo>
                    <a:pt x="1737" y="1295"/>
                  </a:moveTo>
                  <a:cubicBezTo>
                    <a:pt x="1740" y="1291"/>
                    <a:pt x="1730" y="1291"/>
                    <a:pt x="1731" y="1293"/>
                  </a:cubicBezTo>
                  <a:cubicBezTo>
                    <a:pt x="1733" y="1294"/>
                    <a:pt x="1734" y="1296"/>
                    <a:pt x="1737" y="1295"/>
                  </a:cubicBezTo>
                  <a:close/>
                  <a:moveTo>
                    <a:pt x="1526" y="1298"/>
                  </a:moveTo>
                  <a:cubicBezTo>
                    <a:pt x="1527" y="1294"/>
                    <a:pt x="1523" y="1294"/>
                    <a:pt x="1520" y="1293"/>
                  </a:cubicBezTo>
                  <a:cubicBezTo>
                    <a:pt x="1518" y="1299"/>
                    <a:pt x="1522" y="1299"/>
                    <a:pt x="1526" y="1298"/>
                  </a:cubicBezTo>
                  <a:close/>
                  <a:moveTo>
                    <a:pt x="1418" y="1301"/>
                  </a:moveTo>
                  <a:cubicBezTo>
                    <a:pt x="1424" y="1302"/>
                    <a:pt x="1430" y="1301"/>
                    <a:pt x="1432" y="1298"/>
                  </a:cubicBezTo>
                  <a:cubicBezTo>
                    <a:pt x="1428" y="1300"/>
                    <a:pt x="1418" y="1295"/>
                    <a:pt x="1418" y="1301"/>
                  </a:cubicBezTo>
                  <a:close/>
                  <a:moveTo>
                    <a:pt x="272" y="1306"/>
                  </a:moveTo>
                  <a:cubicBezTo>
                    <a:pt x="276" y="1307"/>
                    <a:pt x="279" y="1300"/>
                    <a:pt x="275" y="1300"/>
                  </a:cubicBezTo>
                  <a:cubicBezTo>
                    <a:pt x="275" y="1303"/>
                    <a:pt x="271" y="1302"/>
                    <a:pt x="272" y="1306"/>
                  </a:cubicBezTo>
                  <a:close/>
                  <a:moveTo>
                    <a:pt x="1807" y="1309"/>
                  </a:moveTo>
                  <a:cubicBezTo>
                    <a:pt x="1812" y="1308"/>
                    <a:pt x="1813" y="1311"/>
                    <a:pt x="1816" y="1313"/>
                  </a:cubicBezTo>
                  <a:cubicBezTo>
                    <a:pt x="1816" y="1317"/>
                    <a:pt x="1811" y="1316"/>
                    <a:pt x="1806" y="1316"/>
                  </a:cubicBezTo>
                  <a:cubicBezTo>
                    <a:pt x="1807" y="1314"/>
                    <a:pt x="1807" y="1311"/>
                    <a:pt x="1807" y="1309"/>
                  </a:cubicBezTo>
                  <a:close/>
                  <a:moveTo>
                    <a:pt x="1462" y="1314"/>
                  </a:moveTo>
                  <a:cubicBezTo>
                    <a:pt x="1464" y="1314"/>
                    <a:pt x="1464" y="1316"/>
                    <a:pt x="1466" y="1316"/>
                  </a:cubicBezTo>
                  <a:cubicBezTo>
                    <a:pt x="1466" y="1317"/>
                    <a:pt x="1465" y="1317"/>
                    <a:pt x="1465" y="1319"/>
                  </a:cubicBezTo>
                  <a:cubicBezTo>
                    <a:pt x="1464" y="1319"/>
                    <a:pt x="1463" y="1319"/>
                    <a:pt x="1462" y="1319"/>
                  </a:cubicBezTo>
                  <a:cubicBezTo>
                    <a:pt x="1462" y="1317"/>
                    <a:pt x="1462" y="1316"/>
                    <a:pt x="1462" y="1314"/>
                  </a:cubicBezTo>
                  <a:close/>
                  <a:moveTo>
                    <a:pt x="513" y="1320"/>
                  </a:moveTo>
                  <a:cubicBezTo>
                    <a:pt x="508" y="1320"/>
                    <a:pt x="505" y="1321"/>
                    <a:pt x="501" y="1322"/>
                  </a:cubicBezTo>
                  <a:cubicBezTo>
                    <a:pt x="500" y="1318"/>
                    <a:pt x="502" y="1318"/>
                    <a:pt x="505" y="1317"/>
                  </a:cubicBezTo>
                  <a:cubicBezTo>
                    <a:pt x="506" y="1317"/>
                    <a:pt x="514" y="1313"/>
                    <a:pt x="513" y="1320"/>
                  </a:cubicBezTo>
                  <a:close/>
                  <a:moveTo>
                    <a:pt x="1568" y="1316"/>
                  </a:moveTo>
                  <a:cubicBezTo>
                    <a:pt x="1569" y="1316"/>
                    <a:pt x="1570" y="1316"/>
                    <a:pt x="1571" y="1316"/>
                  </a:cubicBezTo>
                  <a:cubicBezTo>
                    <a:pt x="1571" y="1318"/>
                    <a:pt x="1569" y="1318"/>
                    <a:pt x="1569" y="1320"/>
                  </a:cubicBezTo>
                  <a:cubicBezTo>
                    <a:pt x="1568" y="1320"/>
                    <a:pt x="1567" y="1320"/>
                    <a:pt x="1566" y="1320"/>
                  </a:cubicBezTo>
                  <a:cubicBezTo>
                    <a:pt x="1566" y="1318"/>
                    <a:pt x="1568" y="1318"/>
                    <a:pt x="1568" y="1316"/>
                  </a:cubicBezTo>
                  <a:close/>
                  <a:moveTo>
                    <a:pt x="1641" y="1319"/>
                  </a:moveTo>
                  <a:cubicBezTo>
                    <a:pt x="1641" y="1315"/>
                    <a:pt x="1636" y="1318"/>
                    <a:pt x="1633" y="1317"/>
                  </a:cubicBezTo>
                  <a:cubicBezTo>
                    <a:pt x="1630" y="1324"/>
                    <a:pt x="1643" y="1324"/>
                    <a:pt x="1641" y="1319"/>
                  </a:cubicBezTo>
                  <a:close/>
                  <a:moveTo>
                    <a:pt x="612" y="1320"/>
                  </a:moveTo>
                  <a:cubicBezTo>
                    <a:pt x="612" y="1327"/>
                    <a:pt x="622" y="1322"/>
                    <a:pt x="622" y="1319"/>
                  </a:cubicBezTo>
                  <a:cubicBezTo>
                    <a:pt x="618" y="1319"/>
                    <a:pt x="614" y="1318"/>
                    <a:pt x="612" y="1320"/>
                  </a:cubicBezTo>
                  <a:close/>
                  <a:moveTo>
                    <a:pt x="903" y="1325"/>
                  </a:moveTo>
                  <a:cubicBezTo>
                    <a:pt x="901" y="1325"/>
                    <a:pt x="901" y="1323"/>
                    <a:pt x="899" y="1324"/>
                  </a:cubicBezTo>
                  <a:cubicBezTo>
                    <a:pt x="896" y="1328"/>
                    <a:pt x="904" y="1328"/>
                    <a:pt x="903" y="1325"/>
                  </a:cubicBezTo>
                  <a:close/>
                  <a:moveTo>
                    <a:pt x="730" y="1325"/>
                  </a:moveTo>
                  <a:cubicBezTo>
                    <a:pt x="728" y="1325"/>
                    <a:pt x="725" y="1325"/>
                    <a:pt x="722" y="1325"/>
                  </a:cubicBezTo>
                  <a:cubicBezTo>
                    <a:pt x="721" y="1332"/>
                    <a:pt x="732" y="1332"/>
                    <a:pt x="730" y="1325"/>
                  </a:cubicBezTo>
                  <a:close/>
                  <a:moveTo>
                    <a:pt x="1295" y="1330"/>
                  </a:moveTo>
                  <a:cubicBezTo>
                    <a:pt x="1297" y="1330"/>
                    <a:pt x="1298" y="1332"/>
                    <a:pt x="1301" y="1332"/>
                  </a:cubicBezTo>
                  <a:cubicBezTo>
                    <a:pt x="1302" y="1326"/>
                    <a:pt x="1295" y="1325"/>
                    <a:pt x="1295" y="1330"/>
                  </a:cubicBezTo>
                  <a:close/>
                  <a:moveTo>
                    <a:pt x="467" y="1328"/>
                  </a:moveTo>
                  <a:cubicBezTo>
                    <a:pt x="474" y="1327"/>
                    <a:pt x="472" y="1337"/>
                    <a:pt x="481" y="1335"/>
                  </a:cubicBezTo>
                  <a:cubicBezTo>
                    <a:pt x="483" y="1334"/>
                    <a:pt x="485" y="1332"/>
                    <a:pt x="482" y="1332"/>
                  </a:cubicBezTo>
                  <a:cubicBezTo>
                    <a:pt x="483" y="1330"/>
                    <a:pt x="486" y="1330"/>
                    <a:pt x="485" y="1328"/>
                  </a:cubicBezTo>
                  <a:cubicBezTo>
                    <a:pt x="488" y="1331"/>
                    <a:pt x="493" y="1336"/>
                    <a:pt x="489" y="1336"/>
                  </a:cubicBezTo>
                  <a:cubicBezTo>
                    <a:pt x="485" y="1336"/>
                    <a:pt x="491" y="1338"/>
                    <a:pt x="489" y="1344"/>
                  </a:cubicBezTo>
                  <a:cubicBezTo>
                    <a:pt x="482" y="1345"/>
                    <a:pt x="478" y="1341"/>
                    <a:pt x="470" y="1343"/>
                  </a:cubicBezTo>
                  <a:cubicBezTo>
                    <a:pt x="467" y="1336"/>
                    <a:pt x="468" y="1336"/>
                    <a:pt x="467" y="1328"/>
                  </a:cubicBezTo>
                  <a:close/>
                  <a:moveTo>
                    <a:pt x="492" y="1332"/>
                  </a:moveTo>
                  <a:cubicBezTo>
                    <a:pt x="493" y="1332"/>
                    <a:pt x="494" y="1332"/>
                    <a:pt x="495" y="1332"/>
                  </a:cubicBezTo>
                  <a:cubicBezTo>
                    <a:pt x="495" y="1333"/>
                    <a:pt x="495" y="1334"/>
                    <a:pt x="495" y="1335"/>
                  </a:cubicBezTo>
                  <a:cubicBezTo>
                    <a:pt x="494" y="1335"/>
                    <a:pt x="493" y="1335"/>
                    <a:pt x="492" y="1335"/>
                  </a:cubicBezTo>
                  <a:cubicBezTo>
                    <a:pt x="492" y="1334"/>
                    <a:pt x="492" y="1333"/>
                    <a:pt x="492" y="1332"/>
                  </a:cubicBezTo>
                  <a:close/>
                  <a:moveTo>
                    <a:pt x="665" y="1332"/>
                  </a:moveTo>
                  <a:cubicBezTo>
                    <a:pt x="665" y="1334"/>
                    <a:pt x="665" y="1336"/>
                    <a:pt x="663" y="1336"/>
                  </a:cubicBezTo>
                  <a:cubicBezTo>
                    <a:pt x="665" y="1338"/>
                    <a:pt x="668" y="1339"/>
                    <a:pt x="670" y="1341"/>
                  </a:cubicBezTo>
                  <a:cubicBezTo>
                    <a:pt x="668" y="1344"/>
                    <a:pt x="665" y="1346"/>
                    <a:pt x="661" y="1346"/>
                  </a:cubicBezTo>
                  <a:cubicBezTo>
                    <a:pt x="661" y="1349"/>
                    <a:pt x="667" y="1347"/>
                    <a:pt x="665" y="1352"/>
                  </a:cubicBezTo>
                  <a:cubicBezTo>
                    <a:pt x="659" y="1353"/>
                    <a:pt x="655" y="1351"/>
                    <a:pt x="651" y="1349"/>
                  </a:cubicBezTo>
                  <a:cubicBezTo>
                    <a:pt x="653" y="1344"/>
                    <a:pt x="653" y="1336"/>
                    <a:pt x="662" y="1338"/>
                  </a:cubicBezTo>
                  <a:cubicBezTo>
                    <a:pt x="662" y="1333"/>
                    <a:pt x="650" y="1340"/>
                    <a:pt x="652" y="1333"/>
                  </a:cubicBezTo>
                  <a:cubicBezTo>
                    <a:pt x="655" y="1331"/>
                    <a:pt x="660" y="1332"/>
                    <a:pt x="665" y="1332"/>
                  </a:cubicBezTo>
                  <a:close/>
                  <a:moveTo>
                    <a:pt x="553" y="1336"/>
                  </a:moveTo>
                  <a:cubicBezTo>
                    <a:pt x="553" y="1339"/>
                    <a:pt x="553" y="1342"/>
                    <a:pt x="553" y="1344"/>
                  </a:cubicBezTo>
                  <a:cubicBezTo>
                    <a:pt x="548" y="1344"/>
                    <a:pt x="544" y="1344"/>
                    <a:pt x="545" y="1338"/>
                  </a:cubicBezTo>
                  <a:cubicBezTo>
                    <a:pt x="547" y="1337"/>
                    <a:pt x="549" y="1336"/>
                    <a:pt x="553" y="1336"/>
                  </a:cubicBezTo>
                  <a:close/>
                  <a:moveTo>
                    <a:pt x="1514" y="1343"/>
                  </a:moveTo>
                  <a:cubicBezTo>
                    <a:pt x="1517" y="1338"/>
                    <a:pt x="1508" y="1338"/>
                    <a:pt x="1508" y="1341"/>
                  </a:cubicBezTo>
                  <a:cubicBezTo>
                    <a:pt x="1510" y="1342"/>
                    <a:pt x="1511" y="1343"/>
                    <a:pt x="1514" y="1343"/>
                  </a:cubicBezTo>
                  <a:close/>
                  <a:moveTo>
                    <a:pt x="636" y="1343"/>
                  </a:moveTo>
                  <a:cubicBezTo>
                    <a:pt x="640" y="1341"/>
                    <a:pt x="640" y="1345"/>
                    <a:pt x="643" y="1346"/>
                  </a:cubicBezTo>
                  <a:cubicBezTo>
                    <a:pt x="643" y="1352"/>
                    <a:pt x="640" y="1355"/>
                    <a:pt x="639" y="1360"/>
                  </a:cubicBezTo>
                  <a:cubicBezTo>
                    <a:pt x="638" y="1359"/>
                    <a:pt x="637" y="1358"/>
                    <a:pt x="634" y="1358"/>
                  </a:cubicBezTo>
                  <a:cubicBezTo>
                    <a:pt x="636" y="1352"/>
                    <a:pt x="633" y="1350"/>
                    <a:pt x="636" y="1343"/>
                  </a:cubicBezTo>
                  <a:close/>
                  <a:moveTo>
                    <a:pt x="466" y="1346"/>
                  </a:moveTo>
                  <a:cubicBezTo>
                    <a:pt x="465" y="1351"/>
                    <a:pt x="468" y="1352"/>
                    <a:pt x="468" y="1357"/>
                  </a:cubicBezTo>
                  <a:cubicBezTo>
                    <a:pt x="462" y="1356"/>
                    <a:pt x="460" y="1359"/>
                    <a:pt x="460" y="1363"/>
                  </a:cubicBezTo>
                  <a:cubicBezTo>
                    <a:pt x="459" y="1368"/>
                    <a:pt x="464" y="1367"/>
                    <a:pt x="465" y="1370"/>
                  </a:cubicBezTo>
                  <a:cubicBezTo>
                    <a:pt x="467" y="1374"/>
                    <a:pt x="463" y="1374"/>
                    <a:pt x="464" y="1378"/>
                  </a:cubicBezTo>
                  <a:cubicBezTo>
                    <a:pt x="459" y="1375"/>
                    <a:pt x="450" y="1376"/>
                    <a:pt x="449" y="1368"/>
                  </a:cubicBezTo>
                  <a:cubicBezTo>
                    <a:pt x="452" y="1368"/>
                    <a:pt x="453" y="1370"/>
                    <a:pt x="456" y="1370"/>
                  </a:cubicBezTo>
                  <a:cubicBezTo>
                    <a:pt x="456" y="1366"/>
                    <a:pt x="451" y="1368"/>
                    <a:pt x="451" y="1365"/>
                  </a:cubicBezTo>
                  <a:cubicBezTo>
                    <a:pt x="451" y="1362"/>
                    <a:pt x="451" y="1358"/>
                    <a:pt x="455" y="1358"/>
                  </a:cubicBezTo>
                  <a:cubicBezTo>
                    <a:pt x="456" y="1354"/>
                    <a:pt x="453" y="1354"/>
                    <a:pt x="453" y="1349"/>
                  </a:cubicBezTo>
                  <a:cubicBezTo>
                    <a:pt x="456" y="1350"/>
                    <a:pt x="456" y="1348"/>
                    <a:pt x="456" y="1346"/>
                  </a:cubicBezTo>
                  <a:cubicBezTo>
                    <a:pt x="460" y="1346"/>
                    <a:pt x="463" y="1346"/>
                    <a:pt x="466" y="1346"/>
                  </a:cubicBezTo>
                  <a:close/>
                  <a:moveTo>
                    <a:pt x="486" y="1346"/>
                  </a:moveTo>
                  <a:cubicBezTo>
                    <a:pt x="486" y="1349"/>
                    <a:pt x="484" y="1349"/>
                    <a:pt x="485" y="1352"/>
                  </a:cubicBezTo>
                  <a:cubicBezTo>
                    <a:pt x="479" y="1353"/>
                    <a:pt x="478" y="1350"/>
                    <a:pt x="475" y="1349"/>
                  </a:cubicBezTo>
                  <a:cubicBezTo>
                    <a:pt x="475" y="1344"/>
                    <a:pt x="482" y="1346"/>
                    <a:pt x="486" y="1346"/>
                  </a:cubicBezTo>
                  <a:close/>
                  <a:moveTo>
                    <a:pt x="528" y="1349"/>
                  </a:moveTo>
                  <a:cubicBezTo>
                    <a:pt x="526" y="1349"/>
                    <a:pt x="524" y="1349"/>
                    <a:pt x="522" y="1349"/>
                  </a:cubicBezTo>
                  <a:cubicBezTo>
                    <a:pt x="521" y="1355"/>
                    <a:pt x="530" y="1355"/>
                    <a:pt x="528" y="1349"/>
                  </a:cubicBezTo>
                  <a:close/>
                  <a:moveTo>
                    <a:pt x="1492" y="1357"/>
                  </a:moveTo>
                  <a:cubicBezTo>
                    <a:pt x="1491" y="1360"/>
                    <a:pt x="1488" y="1361"/>
                    <a:pt x="1486" y="1362"/>
                  </a:cubicBezTo>
                  <a:cubicBezTo>
                    <a:pt x="1482" y="1362"/>
                    <a:pt x="1480" y="1357"/>
                    <a:pt x="1477" y="1360"/>
                  </a:cubicBezTo>
                  <a:cubicBezTo>
                    <a:pt x="1475" y="1352"/>
                    <a:pt x="1483" y="1356"/>
                    <a:pt x="1486" y="1357"/>
                  </a:cubicBezTo>
                  <a:cubicBezTo>
                    <a:pt x="1488" y="1352"/>
                    <a:pt x="1481" y="1356"/>
                    <a:pt x="1483" y="1351"/>
                  </a:cubicBezTo>
                  <a:cubicBezTo>
                    <a:pt x="1489" y="1345"/>
                    <a:pt x="1489" y="1355"/>
                    <a:pt x="1492" y="1357"/>
                  </a:cubicBezTo>
                  <a:close/>
                  <a:moveTo>
                    <a:pt x="698" y="1351"/>
                  </a:moveTo>
                  <a:cubicBezTo>
                    <a:pt x="701" y="1349"/>
                    <a:pt x="700" y="1353"/>
                    <a:pt x="701" y="1354"/>
                  </a:cubicBezTo>
                  <a:cubicBezTo>
                    <a:pt x="703" y="1355"/>
                    <a:pt x="708" y="1357"/>
                    <a:pt x="708" y="1362"/>
                  </a:cubicBezTo>
                  <a:cubicBezTo>
                    <a:pt x="702" y="1365"/>
                    <a:pt x="701" y="1359"/>
                    <a:pt x="695" y="1358"/>
                  </a:cubicBezTo>
                  <a:cubicBezTo>
                    <a:pt x="695" y="1355"/>
                    <a:pt x="697" y="1354"/>
                    <a:pt x="698" y="1351"/>
                  </a:cubicBezTo>
                  <a:close/>
                  <a:moveTo>
                    <a:pt x="1382" y="1354"/>
                  </a:moveTo>
                  <a:cubicBezTo>
                    <a:pt x="1392" y="1356"/>
                    <a:pt x="1389" y="1367"/>
                    <a:pt x="1386" y="1374"/>
                  </a:cubicBezTo>
                  <a:cubicBezTo>
                    <a:pt x="1380" y="1375"/>
                    <a:pt x="1380" y="1370"/>
                    <a:pt x="1375" y="1370"/>
                  </a:cubicBezTo>
                  <a:cubicBezTo>
                    <a:pt x="1377" y="1364"/>
                    <a:pt x="1377" y="1357"/>
                    <a:pt x="1382" y="1354"/>
                  </a:cubicBezTo>
                  <a:close/>
                  <a:moveTo>
                    <a:pt x="1428" y="1373"/>
                  </a:moveTo>
                  <a:cubicBezTo>
                    <a:pt x="1423" y="1372"/>
                    <a:pt x="1421" y="1376"/>
                    <a:pt x="1416" y="1374"/>
                  </a:cubicBezTo>
                  <a:cubicBezTo>
                    <a:pt x="1411" y="1367"/>
                    <a:pt x="1413" y="1358"/>
                    <a:pt x="1424" y="1358"/>
                  </a:cubicBezTo>
                  <a:cubicBezTo>
                    <a:pt x="1425" y="1363"/>
                    <a:pt x="1430" y="1365"/>
                    <a:pt x="1428" y="1373"/>
                  </a:cubicBezTo>
                  <a:close/>
                  <a:moveTo>
                    <a:pt x="1343" y="1362"/>
                  </a:moveTo>
                  <a:cubicBezTo>
                    <a:pt x="1341" y="1360"/>
                    <a:pt x="1338" y="1363"/>
                    <a:pt x="1338" y="1363"/>
                  </a:cubicBezTo>
                  <a:cubicBezTo>
                    <a:pt x="1336" y="1368"/>
                    <a:pt x="1346" y="1365"/>
                    <a:pt x="1343" y="1362"/>
                  </a:cubicBezTo>
                  <a:close/>
                  <a:moveTo>
                    <a:pt x="566" y="1368"/>
                  </a:moveTo>
                  <a:cubicBezTo>
                    <a:pt x="566" y="1372"/>
                    <a:pt x="568" y="1373"/>
                    <a:pt x="573" y="1373"/>
                  </a:cubicBezTo>
                  <a:cubicBezTo>
                    <a:pt x="573" y="1366"/>
                    <a:pt x="570" y="1366"/>
                    <a:pt x="566" y="1368"/>
                  </a:cubicBezTo>
                  <a:close/>
                  <a:moveTo>
                    <a:pt x="1033" y="1366"/>
                  </a:moveTo>
                  <a:cubicBezTo>
                    <a:pt x="1036" y="1366"/>
                    <a:pt x="1038" y="1366"/>
                    <a:pt x="1041" y="1366"/>
                  </a:cubicBezTo>
                  <a:cubicBezTo>
                    <a:pt x="1043" y="1372"/>
                    <a:pt x="1030" y="1374"/>
                    <a:pt x="1033" y="1366"/>
                  </a:cubicBezTo>
                  <a:close/>
                  <a:moveTo>
                    <a:pt x="422" y="1374"/>
                  </a:moveTo>
                  <a:cubicBezTo>
                    <a:pt x="422" y="1372"/>
                    <a:pt x="424" y="1371"/>
                    <a:pt x="422" y="1370"/>
                  </a:cubicBezTo>
                  <a:cubicBezTo>
                    <a:pt x="421" y="1371"/>
                    <a:pt x="419" y="1373"/>
                    <a:pt x="422" y="1374"/>
                  </a:cubicBezTo>
                  <a:close/>
                  <a:moveTo>
                    <a:pt x="429" y="1370"/>
                  </a:moveTo>
                  <a:cubicBezTo>
                    <a:pt x="432" y="1368"/>
                    <a:pt x="433" y="1372"/>
                    <a:pt x="434" y="1373"/>
                  </a:cubicBezTo>
                  <a:cubicBezTo>
                    <a:pt x="436" y="1373"/>
                    <a:pt x="439" y="1372"/>
                    <a:pt x="440" y="1373"/>
                  </a:cubicBezTo>
                  <a:cubicBezTo>
                    <a:pt x="441" y="1373"/>
                    <a:pt x="440" y="1375"/>
                    <a:pt x="440" y="1376"/>
                  </a:cubicBezTo>
                  <a:cubicBezTo>
                    <a:pt x="441" y="1378"/>
                    <a:pt x="444" y="1377"/>
                    <a:pt x="444" y="1381"/>
                  </a:cubicBezTo>
                  <a:cubicBezTo>
                    <a:pt x="440" y="1376"/>
                    <a:pt x="428" y="1380"/>
                    <a:pt x="429" y="1370"/>
                  </a:cubicBezTo>
                  <a:close/>
                  <a:moveTo>
                    <a:pt x="1473" y="1376"/>
                  </a:moveTo>
                  <a:cubicBezTo>
                    <a:pt x="1469" y="1376"/>
                    <a:pt x="1466" y="1376"/>
                    <a:pt x="1464" y="1374"/>
                  </a:cubicBezTo>
                  <a:cubicBezTo>
                    <a:pt x="1466" y="1372"/>
                    <a:pt x="1474" y="1369"/>
                    <a:pt x="1473" y="1376"/>
                  </a:cubicBezTo>
                  <a:close/>
                  <a:moveTo>
                    <a:pt x="1145" y="1373"/>
                  </a:moveTo>
                  <a:cubicBezTo>
                    <a:pt x="1147" y="1373"/>
                    <a:pt x="1148" y="1373"/>
                    <a:pt x="1150" y="1373"/>
                  </a:cubicBezTo>
                  <a:cubicBezTo>
                    <a:pt x="1151" y="1376"/>
                    <a:pt x="1153" y="1379"/>
                    <a:pt x="1153" y="1384"/>
                  </a:cubicBezTo>
                  <a:cubicBezTo>
                    <a:pt x="1150" y="1386"/>
                    <a:pt x="1148" y="1388"/>
                    <a:pt x="1142" y="1387"/>
                  </a:cubicBezTo>
                  <a:cubicBezTo>
                    <a:pt x="1140" y="1380"/>
                    <a:pt x="1144" y="1377"/>
                    <a:pt x="1145" y="1373"/>
                  </a:cubicBezTo>
                  <a:close/>
                  <a:moveTo>
                    <a:pt x="519" y="1395"/>
                  </a:moveTo>
                  <a:cubicBezTo>
                    <a:pt x="517" y="1397"/>
                    <a:pt x="518" y="1401"/>
                    <a:pt x="514" y="1401"/>
                  </a:cubicBezTo>
                  <a:cubicBezTo>
                    <a:pt x="511" y="1403"/>
                    <a:pt x="512" y="1398"/>
                    <a:pt x="511" y="1398"/>
                  </a:cubicBezTo>
                  <a:cubicBezTo>
                    <a:pt x="507" y="1397"/>
                    <a:pt x="503" y="1398"/>
                    <a:pt x="500" y="1395"/>
                  </a:cubicBezTo>
                  <a:cubicBezTo>
                    <a:pt x="499" y="1394"/>
                    <a:pt x="498" y="1393"/>
                    <a:pt x="497" y="1392"/>
                  </a:cubicBezTo>
                  <a:cubicBezTo>
                    <a:pt x="496" y="1391"/>
                    <a:pt x="497" y="1388"/>
                    <a:pt x="497" y="1387"/>
                  </a:cubicBezTo>
                  <a:cubicBezTo>
                    <a:pt x="496" y="1386"/>
                    <a:pt x="491" y="1384"/>
                    <a:pt x="492" y="1379"/>
                  </a:cubicBezTo>
                  <a:cubicBezTo>
                    <a:pt x="494" y="1379"/>
                    <a:pt x="493" y="1376"/>
                    <a:pt x="493" y="1374"/>
                  </a:cubicBezTo>
                  <a:cubicBezTo>
                    <a:pt x="495" y="1375"/>
                    <a:pt x="498" y="1375"/>
                    <a:pt x="500" y="1376"/>
                  </a:cubicBezTo>
                  <a:cubicBezTo>
                    <a:pt x="500" y="1376"/>
                    <a:pt x="499" y="1377"/>
                    <a:pt x="500" y="1378"/>
                  </a:cubicBezTo>
                  <a:cubicBezTo>
                    <a:pt x="500" y="1378"/>
                    <a:pt x="505" y="1378"/>
                    <a:pt x="506" y="1379"/>
                  </a:cubicBezTo>
                  <a:cubicBezTo>
                    <a:pt x="506" y="1380"/>
                    <a:pt x="505" y="1382"/>
                    <a:pt x="506" y="1382"/>
                  </a:cubicBezTo>
                  <a:cubicBezTo>
                    <a:pt x="506" y="1383"/>
                    <a:pt x="509" y="1383"/>
                    <a:pt x="509" y="1384"/>
                  </a:cubicBezTo>
                  <a:cubicBezTo>
                    <a:pt x="510" y="1384"/>
                    <a:pt x="509" y="1387"/>
                    <a:pt x="509" y="1387"/>
                  </a:cubicBezTo>
                  <a:cubicBezTo>
                    <a:pt x="511" y="1388"/>
                    <a:pt x="514" y="1389"/>
                    <a:pt x="514" y="1393"/>
                  </a:cubicBezTo>
                  <a:cubicBezTo>
                    <a:pt x="514" y="1395"/>
                    <a:pt x="517" y="1395"/>
                    <a:pt x="519" y="1395"/>
                  </a:cubicBezTo>
                  <a:close/>
                  <a:moveTo>
                    <a:pt x="1350" y="1379"/>
                  </a:moveTo>
                  <a:cubicBezTo>
                    <a:pt x="1359" y="1381"/>
                    <a:pt x="1344" y="1387"/>
                    <a:pt x="1350" y="1379"/>
                  </a:cubicBezTo>
                  <a:close/>
                  <a:moveTo>
                    <a:pt x="445" y="1384"/>
                  </a:moveTo>
                  <a:cubicBezTo>
                    <a:pt x="447" y="1390"/>
                    <a:pt x="428" y="1387"/>
                    <a:pt x="430" y="1382"/>
                  </a:cubicBezTo>
                  <a:cubicBezTo>
                    <a:pt x="432" y="1384"/>
                    <a:pt x="432" y="1381"/>
                    <a:pt x="433" y="1381"/>
                  </a:cubicBezTo>
                  <a:cubicBezTo>
                    <a:pt x="434" y="1381"/>
                    <a:pt x="434" y="1382"/>
                    <a:pt x="434" y="1382"/>
                  </a:cubicBezTo>
                  <a:cubicBezTo>
                    <a:pt x="437" y="1382"/>
                    <a:pt x="443" y="1381"/>
                    <a:pt x="445" y="1384"/>
                  </a:cubicBezTo>
                  <a:close/>
                  <a:moveTo>
                    <a:pt x="1182" y="1389"/>
                  </a:moveTo>
                  <a:cubicBezTo>
                    <a:pt x="1186" y="1389"/>
                    <a:pt x="1187" y="1392"/>
                    <a:pt x="1188" y="1387"/>
                  </a:cubicBezTo>
                  <a:cubicBezTo>
                    <a:pt x="1186" y="1385"/>
                    <a:pt x="1183" y="1385"/>
                    <a:pt x="1182" y="1389"/>
                  </a:cubicBezTo>
                  <a:close/>
                  <a:moveTo>
                    <a:pt x="439" y="1389"/>
                  </a:moveTo>
                  <a:cubicBezTo>
                    <a:pt x="446" y="1388"/>
                    <a:pt x="446" y="1394"/>
                    <a:pt x="452" y="1395"/>
                  </a:cubicBezTo>
                  <a:cubicBezTo>
                    <a:pt x="455" y="1398"/>
                    <a:pt x="445" y="1400"/>
                    <a:pt x="449" y="1404"/>
                  </a:cubicBezTo>
                  <a:cubicBezTo>
                    <a:pt x="449" y="1405"/>
                    <a:pt x="452" y="1404"/>
                    <a:pt x="452" y="1404"/>
                  </a:cubicBezTo>
                  <a:cubicBezTo>
                    <a:pt x="452" y="1408"/>
                    <a:pt x="448" y="1409"/>
                    <a:pt x="451" y="1411"/>
                  </a:cubicBezTo>
                  <a:cubicBezTo>
                    <a:pt x="453" y="1415"/>
                    <a:pt x="441" y="1413"/>
                    <a:pt x="447" y="1416"/>
                  </a:cubicBezTo>
                  <a:cubicBezTo>
                    <a:pt x="442" y="1420"/>
                    <a:pt x="437" y="1413"/>
                    <a:pt x="438" y="1406"/>
                  </a:cubicBezTo>
                  <a:cubicBezTo>
                    <a:pt x="441" y="1405"/>
                    <a:pt x="442" y="1404"/>
                    <a:pt x="444" y="1403"/>
                  </a:cubicBezTo>
                  <a:cubicBezTo>
                    <a:pt x="443" y="1401"/>
                    <a:pt x="441" y="1401"/>
                    <a:pt x="441" y="1398"/>
                  </a:cubicBezTo>
                  <a:cubicBezTo>
                    <a:pt x="440" y="1398"/>
                    <a:pt x="438" y="1398"/>
                    <a:pt x="437" y="1398"/>
                  </a:cubicBezTo>
                  <a:cubicBezTo>
                    <a:pt x="436" y="1395"/>
                    <a:pt x="436" y="1393"/>
                    <a:pt x="436" y="1390"/>
                  </a:cubicBezTo>
                  <a:cubicBezTo>
                    <a:pt x="438" y="1390"/>
                    <a:pt x="439" y="1390"/>
                    <a:pt x="439" y="1389"/>
                  </a:cubicBezTo>
                  <a:close/>
                  <a:moveTo>
                    <a:pt x="918" y="1393"/>
                  </a:moveTo>
                  <a:cubicBezTo>
                    <a:pt x="920" y="1401"/>
                    <a:pt x="915" y="1403"/>
                    <a:pt x="914" y="1408"/>
                  </a:cubicBezTo>
                  <a:cubicBezTo>
                    <a:pt x="911" y="1405"/>
                    <a:pt x="906" y="1406"/>
                    <a:pt x="901" y="1406"/>
                  </a:cubicBezTo>
                  <a:cubicBezTo>
                    <a:pt x="900" y="1405"/>
                    <a:pt x="900" y="1402"/>
                    <a:pt x="898" y="1401"/>
                  </a:cubicBezTo>
                  <a:cubicBezTo>
                    <a:pt x="896" y="1391"/>
                    <a:pt x="904" y="1386"/>
                    <a:pt x="912" y="1389"/>
                  </a:cubicBezTo>
                  <a:cubicBezTo>
                    <a:pt x="912" y="1389"/>
                    <a:pt x="912" y="1392"/>
                    <a:pt x="912" y="1392"/>
                  </a:cubicBezTo>
                  <a:cubicBezTo>
                    <a:pt x="913" y="1393"/>
                    <a:pt x="916" y="1393"/>
                    <a:pt x="918" y="1393"/>
                  </a:cubicBezTo>
                  <a:close/>
                  <a:moveTo>
                    <a:pt x="1723" y="1390"/>
                  </a:moveTo>
                  <a:cubicBezTo>
                    <a:pt x="1728" y="1391"/>
                    <a:pt x="1733" y="1392"/>
                    <a:pt x="1734" y="1397"/>
                  </a:cubicBezTo>
                  <a:cubicBezTo>
                    <a:pt x="1730" y="1400"/>
                    <a:pt x="1724" y="1397"/>
                    <a:pt x="1721" y="1395"/>
                  </a:cubicBezTo>
                  <a:cubicBezTo>
                    <a:pt x="1722" y="1394"/>
                    <a:pt x="1723" y="1392"/>
                    <a:pt x="1723" y="1390"/>
                  </a:cubicBezTo>
                  <a:close/>
                  <a:moveTo>
                    <a:pt x="621" y="1395"/>
                  </a:moveTo>
                  <a:cubicBezTo>
                    <a:pt x="622" y="1400"/>
                    <a:pt x="617" y="1399"/>
                    <a:pt x="619" y="1406"/>
                  </a:cubicBezTo>
                  <a:cubicBezTo>
                    <a:pt x="615" y="1406"/>
                    <a:pt x="614" y="1404"/>
                    <a:pt x="611" y="1403"/>
                  </a:cubicBezTo>
                  <a:cubicBezTo>
                    <a:pt x="609" y="1394"/>
                    <a:pt x="617" y="1390"/>
                    <a:pt x="621" y="1395"/>
                  </a:cubicBezTo>
                  <a:close/>
                  <a:moveTo>
                    <a:pt x="1774" y="1393"/>
                  </a:moveTo>
                  <a:cubicBezTo>
                    <a:pt x="1774" y="1395"/>
                    <a:pt x="1773" y="1398"/>
                    <a:pt x="1773" y="1398"/>
                  </a:cubicBezTo>
                  <a:cubicBezTo>
                    <a:pt x="1772" y="1398"/>
                    <a:pt x="1770" y="1396"/>
                    <a:pt x="1768" y="1397"/>
                  </a:cubicBezTo>
                  <a:cubicBezTo>
                    <a:pt x="1765" y="1397"/>
                    <a:pt x="1761" y="1397"/>
                    <a:pt x="1755" y="1398"/>
                  </a:cubicBezTo>
                  <a:cubicBezTo>
                    <a:pt x="1755" y="1398"/>
                    <a:pt x="1750" y="1401"/>
                    <a:pt x="1749" y="1400"/>
                  </a:cubicBezTo>
                  <a:cubicBezTo>
                    <a:pt x="1749" y="1400"/>
                    <a:pt x="1749" y="1398"/>
                    <a:pt x="1749" y="1398"/>
                  </a:cubicBezTo>
                  <a:cubicBezTo>
                    <a:pt x="1747" y="1398"/>
                    <a:pt x="1746" y="1400"/>
                    <a:pt x="1746" y="1400"/>
                  </a:cubicBezTo>
                  <a:cubicBezTo>
                    <a:pt x="1743" y="1399"/>
                    <a:pt x="1741" y="1397"/>
                    <a:pt x="1738" y="1398"/>
                  </a:cubicBezTo>
                  <a:cubicBezTo>
                    <a:pt x="1738" y="1397"/>
                    <a:pt x="1738" y="1395"/>
                    <a:pt x="1739" y="1393"/>
                  </a:cubicBezTo>
                  <a:cubicBezTo>
                    <a:pt x="1753" y="1389"/>
                    <a:pt x="1759" y="1395"/>
                    <a:pt x="1774" y="1393"/>
                  </a:cubicBezTo>
                  <a:close/>
                  <a:moveTo>
                    <a:pt x="1291" y="1395"/>
                  </a:moveTo>
                  <a:cubicBezTo>
                    <a:pt x="1290" y="1401"/>
                    <a:pt x="1303" y="1399"/>
                    <a:pt x="1300" y="1393"/>
                  </a:cubicBezTo>
                  <a:cubicBezTo>
                    <a:pt x="1296" y="1393"/>
                    <a:pt x="1293" y="1393"/>
                    <a:pt x="1291" y="1395"/>
                  </a:cubicBezTo>
                  <a:close/>
                  <a:moveTo>
                    <a:pt x="1693" y="1398"/>
                  </a:moveTo>
                  <a:cubicBezTo>
                    <a:pt x="1688" y="1397"/>
                    <a:pt x="1687" y="1401"/>
                    <a:pt x="1681" y="1400"/>
                  </a:cubicBezTo>
                  <a:cubicBezTo>
                    <a:pt x="1681" y="1398"/>
                    <a:pt x="1681" y="1397"/>
                    <a:pt x="1681" y="1395"/>
                  </a:cubicBezTo>
                  <a:cubicBezTo>
                    <a:pt x="1684" y="1392"/>
                    <a:pt x="1694" y="1392"/>
                    <a:pt x="1693" y="1398"/>
                  </a:cubicBezTo>
                  <a:close/>
                  <a:moveTo>
                    <a:pt x="1797" y="1397"/>
                  </a:moveTo>
                  <a:cubicBezTo>
                    <a:pt x="1800" y="1391"/>
                    <a:pt x="1787" y="1393"/>
                    <a:pt x="1787" y="1395"/>
                  </a:cubicBezTo>
                  <a:cubicBezTo>
                    <a:pt x="1789" y="1397"/>
                    <a:pt x="1793" y="1397"/>
                    <a:pt x="1797" y="1397"/>
                  </a:cubicBezTo>
                  <a:close/>
                  <a:moveTo>
                    <a:pt x="651" y="1395"/>
                  </a:moveTo>
                  <a:cubicBezTo>
                    <a:pt x="653" y="1395"/>
                    <a:pt x="656" y="1395"/>
                    <a:pt x="659" y="1395"/>
                  </a:cubicBezTo>
                  <a:cubicBezTo>
                    <a:pt x="659" y="1401"/>
                    <a:pt x="664" y="1403"/>
                    <a:pt x="664" y="1409"/>
                  </a:cubicBezTo>
                  <a:cubicBezTo>
                    <a:pt x="661" y="1409"/>
                    <a:pt x="657" y="1409"/>
                    <a:pt x="654" y="1409"/>
                  </a:cubicBezTo>
                  <a:cubicBezTo>
                    <a:pt x="654" y="1407"/>
                    <a:pt x="655" y="1405"/>
                    <a:pt x="654" y="1403"/>
                  </a:cubicBezTo>
                  <a:cubicBezTo>
                    <a:pt x="653" y="1400"/>
                    <a:pt x="649" y="1401"/>
                    <a:pt x="651" y="1395"/>
                  </a:cubicBezTo>
                  <a:close/>
                  <a:moveTo>
                    <a:pt x="1027" y="1401"/>
                  </a:moveTo>
                  <a:cubicBezTo>
                    <a:pt x="1023" y="1405"/>
                    <a:pt x="1019" y="1401"/>
                    <a:pt x="1014" y="1401"/>
                  </a:cubicBezTo>
                  <a:cubicBezTo>
                    <a:pt x="1014" y="1393"/>
                    <a:pt x="1026" y="1394"/>
                    <a:pt x="1027" y="1401"/>
                  </a:cubicBezTo>
                  <a:close/>
                  <a:moveTo>
                    <a:pt x="1330" y="1395"/>
                  </a:moveTo>
                  <a:cubicBezTo>
                    <a:pt x="1333" y="1395"/>
                    <a:pt x="1336" y="1395"/>
                    <a:pt x="1339" y="1395"/>
                  </a:cubicBezTo>
                  <a:cubicBezTo>
                    <a:pt x="1340" y="1401"/>
                    <a:pt x="1337" y="1405"/>
                    <a:pt x="1331" y="1404"/>
                  </a:cubicBezTo>
                  <a:cubicBezTo>
                    <a:pt x="1329" y="1400"/>
                    <a:pt x="1332" y="1400"/>
                    <a:pt x="1330" y="1395"/>
                  </a:cubicBezTo>
                  <a:close/>
                  <a:moveTo>
                    <a:pt x="1852" y="1398"/>
                  </a:moveTo>
                  <a:cubicBezTo>
                    <a:pt x="1854" y="1399"/>
                    <a:pt x="1855" y="1400"/>
                    <a:pt x="1858" y="1400"/>
                  </a:cubicBezTo>
                  <a:cubicBezTo>
                    <a:pt x="1859" y="1394"/>
                    <a:pt x="1852" y="1394"/>
                    <a:pt x="1852" y="1398"/>
                  </a:cubicBezTo>
                  <a:close/>
                  <a:moveTo>
                    <a:pt x="962" y="1406"/>
                  </a:moveTo>
                  <a:cubicBezTo>
                    <a:pt x="955" y="1406"/>
                    <a:pt x="949" y="1406"/>
                    <a:pt x="945" y="1404"/>
                  </a:cubicBezTo>
                  <a:cubicBezTo>
                    <a:pt x="945" y="1403"/>
                    <a:pt x="945" y="1401"/>
                    <a:pt x="945" y="1400"/>
                  </a:cubicBezTo>
                  <a:cubicBezTo>
                    <a:pt x="949" y="1397"/>
                    <a:pt x="954" y="1398"/>
                    <a:pt x="959" y="1401"/>
                  </a:cubicBezTo>
                  <a:cubicBezTo>
                    <a:pt x="960" y="1402"/>
                    <a:pt x="962" y="1403"/>
                    <a:pt x="962" y="1406"/>
                  </a:cubicBezTo>
                  <a:close/>
                  <a:moveTo>
                    <a:pt x="1395" y="1401"/>
                  </a:moveTo>
                  <a:cubicBezTo>
                    <a:pt x="1398" y="1403"/>
                    <a:pt x="1400" y="1401"/>
                    <a:pt x="1404" y="1403"/>
                  </a:cubicBezTo>
                  <a:cubicBezTo>
                    <a:pt x="1405" y="1398"/>
                    <a:pt x="1395" y="1396"/>
                    <a:pt x="1395" y="1401"/>
                  </a:cubicBezTo>
                  <a:close/>
                  <a:moveTo>
                    <a:pt x="603" y="1412"/>
                  </a:moveTo>
                  <a:cubicBezTo>
                    <a:pt x="604" y="1414"/>
                    <a:pt x="606" y="1413"/>
                    <a:pt x="606" y="1416"/>
                  </a:cubicBezTo>
                  <a:cubicBezTo>
                    <a:pt x="608" y="1415"/>
                    <a:pt x="608" y="1412"/>
                    <a:pt x="611" y="1412"/>
                  </a:cubicBezTo>
                  <a:cubicBezTo>
                    <a:pt x="614" y="1415"/>
                    <a:pt x="611" y="1419"/>
                    <a:pt x="606" y="1419"/>
                  </a:cubicBezTo>
                  <a:cubicBezTo>
                    <a:pt x="607" y="1423"/>
                    <a:pt x="613" y="1426"/>
                    <a:pt x="605" y="1427"/>
                  </a:cubicBezTo>
                  <a:cubicBezTo>
                    <a:pt x="605" y="1423"/>
                    <a:pt x="608" y="1421"/>
                    <a:pt x="602" y="1422"/>
                  </a:cubicBezTo>
                  <a:cubicBezTo>
                    <a:pt x="602" y="1420"/>
                    <a:pt x="604" y="1421"/>
                    <a:pt x="605" y="1420"/>
                  </a:cubicBezTo>
                  <a:cubicBezTo>
                    <a:pt x="605" y="1419"/>
                    <a:pt x="603" y="1419"/>
                    <a:pt x="603" y="1417"/>
                  </a:cubicBezTo>
                  <a:cubicBezTo>
                    <a:pt x="600" y="1420"/>
                    <a:pt x="601" y="1421"/>
                    <a:pt x="602" y="1425"/>
                  </a:cubicBezTo>
                  <a:cubicBezTo>
                    <a:pt x="602" y="1429"/>
                    <a:pt x="608" y="1426"/>
                    <a:pt x="607" y="1431"/>
                  </a:cubicBezTo>
                  <a:cubicBezTo>
                    <a:pt x="600" y="1430"/>
                    <a:pt x="601" y="1433"/>
                    <a:pt x="602" y="1438"/>
                  </a:cubicBezTo>
                  <a:cubicBezTo>
                    <a:pt x="599" y="1438"/>
                    <a:pt x="598" y="1437"/>
                    <a:pt x="596" y="1436"/>
                  </a:cubicBezTo>
                  <a:cubicBezTo>
                    <a:pt x="595" y="1433"/>
                    <a:pt x="599" y="1434"/>
                    <a:pt x="599" y="1431"/>
                  </a:cubicBezTo>
                  <a:cubicBezTo>
                    <a:pt x="599" y="1428"/>
                    <a:pt x="595" y="1432"/>
                    <a:pt x="594" y="1431"/>
                  </a:cubicBezTo>
                  <a:cubicBezTo>
                    <a:pt x="593" y="1430"/>
                    <a:pt x="593" y="1432"/>
                    <a:pt x="590" y="1431"/>
                  </a:cubicBezTo>
                  <a:cubicBezTo>
                    <a:pt x="588" y="1431"/>
                    <a:pt x="587" y="1429"/>
                    <a:pt x="585" y="1430"/>
                  </a:cubicBezTo>
                  <a:cubicBezTo>
                    <a:pt x="585" y="1425"/>
                    <a:pt x="591" y="1427"/>
                    <a:pt x="596" y="1427"/>
                  </a:cubicBezTo>
                  <a:cubicBezTo>
                    <a:pt x="595" y="1425"/>
                    <a:pt x="592" y="1425"/>
                    <a:pt x="590" y="1425"/>
                  </a:cubicBezTo>
                  <a:cubicBezTo>
                    <a:pt x="589" y="1422"/>
                    <a:pt x="586" y="1421"/>
                    <a:pt x="586" y="1417"/>
                  </a:cubicBezTo>
                  <a:cubicBezTo>
                    <a:pt x="583" y="1417"/>
                    <a:pt x="581" y="1417"/>
                    <a:pt x="582" y="1420"/>
                  </a:cubicBezTo>
                  <a:cubicBezTo>
                    <a:pt x="578" y="1419"/>
                    <a:pt x="583" y="1413"/>
                    <a:pt x="583" y="1411"/>
                  </a:cubicBezTo>
                  <a:cubicBezTo>
                    <a:pt x="582" y="1408"/>
                    <a:pt x="579" y="1407"/>
                    <a:pt x="580" y="1403"/>
                  </a:cubicBezTo>
                  <a:cubicBezTo>
                    <a:pt x="582" y="1400"/>
                    <a:pt x="586" y="1399"/>
                    <a:pt x="592" y="1400"/>
                  </a:cubicBezTo>
                  <a:cubicBezTo>
                    <a:pt x="593" y="1405"/>
                    <a:pt x="603" y="1403"/>
                    <a:pt x="603" y="1409"/>
                  </a:cubicBezTo>
                  <a:cubicBezTo>
                    <a:pt x="605" y="1409"/>
                    <a:pt x="607" y="1410"/>
                    <a:pt x="608" y="1408"/>
                  </a:cubicBezTo>
                  <a:cubicBezTo>
                    <a:pt x="612" y="1412"/>
                    <a:pt x="605" y="1411"/>
                    <a:pt x="603" y="1412"/>
                  </a:cubicBezTo>
                  <a:close/>
                  <a:moveTo>
                    <a:pt x="842" y="1401"/>
                  </a:moveTo>
                  <a:cubicBezTo>
                    <a:pt x="842" y="1404"/>
                    <a:pt x="840" y="1405"/>
                    <a:pt x="841" y="1408"/>
                  </a:cubicBezTo>
                  <a:cubicBezTo>
                    <a:pt x="838" y="1408"/>
                    <a:pt x="835" y="1408"/>
                    <a:pt x="833" y="1408"/>
                  </a:cubicBezTo>
                  <a:cubicBezTo>
                    <a:pt x="833" y="1406"/>
                    <a:pt x="833" y="1403"/>
                    <a:pt x="833" y="1401"/>
                  </a:cubicBezTo>
                  <a:cubicBezTo>
                    <a:pt x="835" y="1399"/>
                    <a:pt x="840" y="1399"/>
                    <a:pt x="842" y="1401"/>
                  </a:cubicBezTo>
                  <a:close/>
                  <a:moveTo>
                    <a:pt x="1504" y="1403"/>
                  </a:moveTo>
                  <a:cubicBezTo>
                    <a:pt x="1506" y="1405"/>
                    <a:pt x="1511" y="1405"/>
                    <a:pt x="1511" y="1401"/>
                  </a:cubicBezTo>
                  <a:cubicBezTo>
                    <a:pt x="1510" y="1399"/>
                    <a:pt x="1504" y="1399"/>
                    <a:pt x="1504" y="1403"/>
                  </a:cubicBezTo>
                  <a:close/>
                  <a:moveTo>
                    <a:pt x="1616" y="1400"/>
                  </a:moveTo>
                  <a:cubicBezTo>
                    <a:pt x="1622" y="1399"/>
                    <a:pt x="1625" y="1402"/>
                    <a:pt x="1623" y="1409"/>
                  </a:cubicBezTo>
                  <a:cubicBezTo>
                    <a:pt x="1619" y="1409"/>
                    <a:pt x="1615" y="1409"/>
                    <a:pt x="1611" y="1409"/>
                  </a:cubicBezTo>
                  <a:cubicBezTo>
                    <a:pt x="1610" y="1404"/>
                    <a:pt x="1616" y="1406"/>
                    <a:pt x="1616" y="1400"/>
                  </a:cubicBezTo>
                  <a:close/>
                  <a:moveTo>
                    <a:pt x="1123" y="1403"/>
                  </a:moveTo>
                  <a:cubicBezTo>
                    <a:pt x="1129" y="1404"/>
                    <a:pt x="1124" y="1410"/>
                    <a:pt x="1119" y="1409"/>
                  </a:cubicBezTo>
                  <a:cubicBezTo>
                    <a:pt x="1119" y="1408"/>
                    <a:pt x="1119" y="1406"/>
                    <a:pt x="1119" y="1404"/>
                  </a:cubicBezTo>
                  <a:cubicBezTo>
                    <a:pt x="1121" y="1405"/>
                    <a:pt x="1123" y="1405"/>
                    <a:pt x="1123" y="1403"/>
                  </a:cubicBezTo>
                  <a:close/>
                  <a:moveTo>
                    <a:pt x="407" y="1404"/>
                  </a:moveTo>
                  <a:cubicBezTo>
                    <a:pt x="414" y="1406"/>
                    <a:pt x="406" y="1414"/>
                    <a:pt x="407" y="1404"/>
                  </a:cubicBezTo>
                  <a:close/>
                  <a:moveTo>
                    <a:pt x="704" y="1406"/>
                  </a:moveTo>
                  <a:cubicBezTo>
                    <a:pt x="702" y="1405"/>
                    <a:pt x="700" y="1404"/>
                    <a:pt x="696" y="1404"/>
                  </a:cubicBezTo>
                  <a:cubicBezTo>
                    <a:pt x="695" y="1410"/>
                    <a:pt x="704" y="1411"/>
                    <a:pt x="704" y="1406"/>
                  </a:cubicBezTo>
                  <a:close/>
                  <a:moveTo>
                    <a:pt x="876" y="1408"/>
                  </a:moveTo>
                  <a:cubicBezTo>
                    <a:pt x="878" y="1409"/>
                    <a:pt x="884" y="1409"/>
                    <a:pt x="884" y="1404"/>
                  </a:cubicBezTo>
                  <a:cubicBezTo>
                    <a:pt x="880" y="1404"/>
                    <a:pt x="876" y="1404"/>
                    <a:pt x="876" y="1408"/>
                  </a:cubicBezTo>
                  <a:close/>
                  <a:moveTo>
                    <a:pt x="1561" y="1409"/>
                  </a:moveTo>
                  <a:cubicBezTo>
                    <a:pt x="1561" y="1414"/>
                    <a:pt x="1552" y="1413"/>
                    <a:pt x="1550" y="1411"/>
                  </a:cubicBezTo>
                  <a:cubicBezTo>
                    <a:pt x="1549" y="1406"/>
                    <a:pt x="1553" y="1408"/>
                    <a:pt x="1553" y="1404"/>
                  </a:cubicBezTo>
                  <a:cubicBezTo>
                    <a:pt x="1559" y="1403"/>
                    <a:pt x="1558" y="1408"/>
                    <a:pt x="1561" y="1409"/>
                  </a:cubicBezTo>
                  <a:close/>
                  <a:moveTo>
                    <a:pt x="1589" y="1463"/>
                  </a:moveTo>
                  <a:cubicBezTo>
                    <a:pt x="1589" y="1465"/>
                    <a:pt x="1597" y="1463"/>
                    <a:pt x="1595" y="1471"/>
                  </a:cubicBezTo>
                  <a:cubicBezTo>
                    <a:pt x="1589" y="1472"/>
                    <a:pt x="1578" y="1474"/>
                    <a:pt x="1581" y="1465"/>
                  </a:cubicBezTo>
                  <a:cubicBezTo>
                    <a:pt x="1582" y="1464"/>
                    <a:pt x="1586" y="1465"/>
                    <a:pt x="1586" y="1465"/>
                  </a:cubicBezTo>
                  <a:cubicBezTo>
                    <a:pt x="1585" y="1461"/>
                    <a:pt x="1575" y="1463"/>
                    <a:pt x="1574" y="1465"/>
                  </a:cubicBezTo>
                  <a:cubicBezTo>
                    <a:pt x="1573" y="1466"/>
                    <a:pt x="1577" y="1467"/>
                    <a:pt x="1577" y="1468"/>
                  </a:cubicBezTo>
                  <a:cubicBezTo>
                    <a:pt x="1577" y="1470"/>
                    <a:pt x="1572" y="1471"/>
                    <a:pt x="1572" y="1474"/>
                  </a:cubicBezTo>
                  <a:cubicBezTo>
                    <a:pt x="1569" y="1474"/>
                    <a:pt x="1567" y="1474"/>
                    <a:pt x="1564" y="1474"/>
                  </a:cubicBezTo>
                  <a:cubicBezTo>
                    <a:pt x="1563" y="1472"/>
                    <a:pt x="1560" y="1457"/>
                    <a:pt x="1568" y="1460"/>
                  </a:cubicBezTo>
                  <a:cubicBezTo>
                    <a:pt x="1567" y="1457"/>
                    <a:pt x="1562" y="1459"/>
                    <a:pt x="1562" y="1457"/>
                  </a:cubicBezTo>
                  <a:cubicBezTo>
                    <a:pt x="1564" y="1451"/>
                    <a:pt x="1563" y="1442"/>
                    <a:pt x="1571" y="1443"/>
                  </a:cubicBezTo>
                  <a:cubicBezTo>
                    <a:pt x="1570" y="1439"/>
                    <a:pt x="1560" y="1443"/>
                    <a:pt x="1562" y="1436"/>
                  </a:cubicBezTo>
                  <a:cubicBezTo>
                    <a:pt x="1569" y="1437"/>
                    <a:pt x="1572" y="1429"/>
                    <a:pt x="1567" y="1427"/>
                  </a:cubicBezTo>
                  <a:cubicBezTo>
                    <a:pt x="1570" y="1424"/>
                    <a:pt x="1569" y="1425"/>
                    <a:pt x="1569" y="1419"/>
                  </a:cubicBezTo>
                  <a:cubicBezTo>
                    <a:pt x="1577" y="1420"/>
                    <a:pt x="1584" y="1416"/>
                    <a:pt x="1581" y="1409"/>
                  </a:cubicBezTo>
                  <a:cubicBezTo>
                    <a:pt x="1583" y="1408"/>
                    <a:pt x="1584" y="1407"/>
                    <a:pt x="1584" y="1409"/>
                  </a:cubicBezTo>
                  <a:cubicBezTo>
                    <a:pt x="1588" y="1408"/>
                    <a:pt x="1588" y="1403"/>
                    <a:pt x="1594" y="1404"/>
                  </a:cubicBezTo>
                  <a:cubicBezTo>
                    <a:pt x="1594" y="1407"/>
                    <a:pt x="1594" y="1409"/>
                    <a:pt x="1594" y="1411"/>
                  </a:cubicBezTo>
                  <a:cubicBezTo>
                    <a:pt x="1590" y="1411"/>
                    <a:pt x="1586" y="1412"/>
                    <a:pt x="1584" y="1414"/>
                  </a:cubicBezTo>
                  <a:cubicBezTo>
                    <a:pt x="1587" y="1418"/>
                    <a:pt x="1589" y="1413"/>
                    <a:pt x="1594" y="1414"/>
                  </a:cubicBezTo>
                  <a:cubicBezTo>
                    <a:pt x="1594" y="1414"/>
                    <a:pt x="1591" y="1417"/>
                    <a:pt x="1592" y="1417"/>
                  </a:cubicBezTo>
                  <a:cubicBezTo>
                    <a:pt x="1594" y="1418"/>
                    <a:pt x="1603" y="1418"/>
                    <a:pt x="1609" y="1419"/>
                  </a:cubicBezTo>
                  <a:cubicBezTo>
                    <a:pt x="1609" y="1420"/>
                    <a:pt x="1609" y="1421"/>
                    <a:pt x="1609" y="1422"/>
                  </a:cubicBezTo>
                  <a:cubicBezTo>
                    <a:pt x="1611" y="1422"/>
                    <a:pt x="1610" y="1419"/>
                    <a:pt x="1611" y="1417"/>
                  </a:cubicBezTo>
                  <a:cubicBezTo>
                    <a:pt x="1616" y="1418"/>
                    <a:pt x="1617" y="1415"/>
                    <a:pt x="1621" y="1416"/>
                  </a:cubicBezTo>
                  <a:cubicBezTo>
                    <a:pt x="1623" y="1422"/>
                    <a:pt x="1616" y="1423"/>
                    <a:pt x="1614" y="1420"/>
                  </a:cubicBezTo>
                  <a:cubicBezTo>
                    <a:pt x="1612" y="1424"/>
                    <a:pt x="1618" y="1425"/>
                    <a:pt x="1612" y="1425"/>
                  </a:cubicBezTo>
                  <a:cubicBezTo>
                    <a:pt x="1612" y="1430"/>
                    <a:pt x="1619" y="1427"/>
                    <a:pt x="1621" y="1430"/>
                  </a:cubicBezTo>
                  <a:cubicBezTo>
                    <a:pt x="1621" y="1433"/>
                    <a:pt x="1617" y="1431"/>
                    <a:pt x="1616" y="1435"/>
                  </a:cubicBezTo>
                  <a:cubicBezTo>
                    <a:pt x="1616" y="1436"/>
                    <a:pt x="1613" y="1437"/>
                    <a:pt x="1612" y="1438"/>
                  </a:cubicBezTo>
                  <a:cubicBezTo>
                    <a:pt x="1611" y="1443"/>
                    <a:pt x="1612" y="1445"/>
                    <a:pt x="1613" y="1449"/>
                  </a:cubicBezTo>
                  <a:cubicBezTo>
                    <a:pt x="1611" y="1448"/>
                    <a:pt x="1610" y="1447"/>
                    <a:pt x="1610" y="1449"/>
                  </a:cubicBezTo>
                  <a:cubicBezTo>
                    <a:pt x="1607" y="1448"/>
                    <a:pt x="1606" y="1446"/>
                    <a:pt x="1608" y="1444"/>
                  </a:cubicBezTo>
                  <a:cubicBezTo>
                    <a:pt x="1605" y="1443"/>
                    <a:pt x="1605" y="1446"/>
                    <a:pt x="1605" y="1449"/>
                  </a:cubicBezTo>
                  <a:cubicBezTo>
                    <a:pt x="1598" y="1448"/>
                    <a:pt x="1595" y="1452"/>
                    <a:pt x="1588" y="1450"/>
                  </a:cubicBezTo>
                  <a:cubicBezTo>
                    <a:pt x="1590" y="1446"/>
                    <a:pt x="1583" y="1441"/>
                    <a:pt x="1590" y="1441"/>
                  </a:cubicBezTo>
                  <a:cubicBezTo>
                    <a:pt x="1589" y="1439"/>
                    <a:pt x="1586" y="1440"/>
                    <a:pt x="1584" y="1439"/>
                  </a:cubicBezTo>
                  <a:cubicBezTo>
                    <a:pt x="1581" y="1438"/>
                    <a:pt x="1584" y="1432"/>
                    <a:pt x="1579" y="1433"/>
                  </a:cubicBezTo>
                  <a:cubicBezTo>
                    <a:pt x="1578" y="1429"/>
                    <a:pt x="1579" y="1423"/>
                    <a:pt x="1575" y="1424"/>
                  </a:cubicBezTo>
                  <a:cubicBezTo>
                    <a:pt x="1571" y="1425"/>
                    <a:pt x="1573" y="1433"/>
                    <a:pt x="1570" y="1435"/>
                  </a:cubicBezTo>
                  <a:cubicBezTo>
                    <a:pt x="1571" y="1437"/>
                    <a:pt x="1575" y="1438"/>
                    <a:pt x="1577" y="1439"/>
                  </a:cubicBezTo>
                  <a:cubicBezTo>
                    <a:pt x="1575" y="1442"/>
                    <a:pt x="1576" y="1443"/>
                    <a:pt x="1577" y="1447"/>
                  </a:cubicBezTo>
                  <a:cubicBezTo>
                    <a:pt x="1577" y="1448"/>
                    <a:pt x="1579" y="1449"/>
                    <a:pt x="1579" y="1449"/>
                  </a:cubicBezTo>
                  <a:cubicBezTo>
                    <a:pt x="1579" y="1450"/>
                    <a:pt x="1578" y="1451"/>
                    <a:pt x="1577" y="1450"/>
                  </a:cubicBezTo>
                  <a:cubicBezTo>
                    <a:pt x="1580" y="1456"/>
                    <a:pt x="1584" y="1457"/>
                    <a:pt x="1592" y="1457"/>
                  </a:cubicBezTo>
                  <a:cubicBezTo>
                    <a:pt x="1593" y="1460"/>
                    <a:pt x="1592" y="1463"/>
                    <a:pt x="1589" y="1463"/>
                  </a:cubicBezTo>
                  <a:close/>
                  <a:moveTo>
                    <a:pt x="1064" y="1408"/>
                  </a:moveTo>
                  <a:cubicBezTo>
                    <a:pt x="1064" y="1413"/>
                    <a:pt x="1063" y="1417"/>
                    <a:pt x="1056" y="1416"/>
                  </a:cubicBezTo>
                  <a:cubicBezTo>
                    <a:pt x="1056" y="1413"/>
                    <a:pt x="1056" y="1411"/>
                    <a:pt x="1056" y="1409"/>
                  </a:cubicBezTo>
                  <a:cubicBezTo>
                    <a:pt x="1058" y="1408"/>
                    <a:pt x="1061" y="1407"/>
                    <a:pt x="1064" y="1408"/>
                  </a:cubicBezTo>
                  <a:close/>
                  <a:moveTo>
                    <a:pt x="1514" y="1416"/>
                  </a:moveTo>
                  <a:cubicBezTo>
                    <a:pt x="1509" y="1416"/>
                    <a:pt x="1506" y="1415"/>
                    <a:pt x="1504" y="1412"/>
                  </a:cubicBezTo>
                  <a:cubicBezTo>
                    <a:pt x="1504" y="1406"/>
                    <a:pt x="1516" y="1411"/>
                    <a:pt x="1514" y="1416"/>
                  </a:cubicBezTo>
                  <a:close/>
                  <a:moveTo>
                    <a:pt x="574" y="1411"/>
                  </a:moveTo>
                  <a:cubicBezTo>
                    <a:pt x="575" y="1412"/>
                    <a:pt x="576" y="1412"/>
                    <a:pt x="578" y="1412"/>
                  </a:cubicBezTo>
                  <a:cubicBezTo>
                    <a:pt x="578" y="1416"/>
                    <a:pt x="576" y="1416"/>
                    <a:pt x="574" y="1414"/>
                  </a:cubicBezTo>
                  <a:cubicBezTo>
                    <a:pt x="574" y="1413"/>
                    <a:pt x="574" y="1412"/>
                    <a:pt x="574" y="1411"/>
                  </a:cubicBezTo>
                  <a:close/>
                  <a:moveTo>
                    <a:pt x="665" y="1412"/>
                  </a:moveTo>
                  <a:cubicBezTo>
                    <a:pt x="665" y="1411"/>
                    <a:pt x="661" y="1410"/>
                    <a:pt x="661" y="1412"/>
                  </a:cubicBezTo>
                  <a:cubicBezTo>
                    <a:pt x="660" y="1416"/>
                    <a:pt x="667" y="1416"/>
                    <a:pt x="665" y="1412"/>
                  </a:cubicBezTo>
                  <a:close/>
                  <a:moveTo>
                    <a:pt x="997" y="1411"/>
                  </a:moveTo>
                  <a:cubicBezTo>
                    <a:pt x="998" y="1414"/>
                    <a:pt x="1001" y="1415"/>
                    <a:pt x="1001" y="1420"/>
                  </a:cubicBezTo>
                  <a:cubicBezTo>
                    <a:pt x="996" y="1419"/>
                    <a:pt x="995" y="1422"/>
                    <a:pt x="991" y="1422"/>
                  </a:cubicBezTo>
                  <a:cubicBezTo>
                    <a:pt x="992" y="1417"/>
                    <a:pt x="987" y="1418"/>
                    <a:pt x="988" y="1412"/>
                  </a:cubicBezTo>
                  <a:cubicBezTo>
                    <a:pt x="990" y="1411"/>
                    <a:pt x="994" y="1411"/>
                    <a:pt x="997" y="1411"/>
                  </a:cubicBezTo>
                  <a:close/>
                  <a:moveTo>
                    <a:pt x="889" y="1412"/>
                  </a:moveTo>
                  <a:cubicBezTo>
                    <a:pt x="890" y="1417"/>
                    <a:pt x="886" y="1418"/>
                    <a:pt x="887" y="1424"/>
                  </a:cubicBezTo>
                  <a:cubicBezTo>
                    <a:pt x="885" y="1424"/>
                    <a:pt x="882" y="1424"/>
                    <a:pt x="880" y="1424"/>
                  </a:cubicBezTo>
                  <a:cubicBezTo>
                    <a:pt x="880" y="1420"/>
                    <a:pt x="880" y="1417"/>
                    <a:pt x="880" y="1414"/>
                  </a:cubicBezTo>
                  <a:cubicBezTo>
                    <a:pt x="884" y="1415"/>
                    <a:pt x="884" y="1411"/>
                    <a:pt x="889" y="1412"/>
                  </a:cubicBezTo>
                  <a:close/>
                  <a:moveTo>
                    <a:pt x="1345" y="1425"/>
                  </a:moveTo>
                  <a:cubicBezTo>
                    <a:pt x="1342" y="1425"/>
                    <a:pt x="1339" y="1425"/>
                    <a:pt x="1336" y="1425"/>
                  </a:cubicBezTo>
                  <a:cubicBezTo>
                    <a:pt x="1337" y="1420"/>
                    <a:pt x="1333" y="1420"/>
                    <a:pt x="1334" y="1416"/>
                  </a:cubicBezTo>
                  <a:cubicBezTo>
                    <a:pt x="1337" y="1414"/>
                    <a:pt x="1340" y="1411"/>
                    <a:pt x="1344" y="1414"/>
                  </a:cubicBezTo>
                  <a:cubicBezTo>
                    <a:pt x="1342" y="1420"/>
                    <a:pt x="1346" y="1420"/>
                    <a:pt x="1345" y="1425"/>
                  </a:cubicBezTo>
                  <a:close/>
                  <a:moveTo>
                    <a:pt x="923" y="1416"/>
                  </a:moveTo>
                  <a:cubicBezTo>
                    <a:pt x="930" y="1415"/>
                    <a:pt x="931" y="1420"/>
                    <a:pt x="931" y="1427"/>
                  </a:cubicBezTo>
                  <a:cubicBezTo>
                    <a:pt x="925" y="1425"/>
                    <a:pt x="923" y="1429"/>
                    <a:pt x="918" y="1428"/>
                  </a:cubicBezTo>
                  <a:cubicBezTo>
                    <a:pt x="918" y="1422"/>
                    <a:pt x="922" y="1420"/>
                    <a:pt x="923" y="1416"/>
                  </a:cubicBezTo>
                  <a:close/>
                  <a:moveTo>
                    <a:pt x="574" y="1417"/>
                  </a:moveTo>
                  <a:cubicBezTo>
                    <a:pt x="578" y="1417"/>
                    <a:pt x="577" y="1422"/>
                    <a:pt x="577" y="1427"/>
                  </a:cubicBezTo>
                  <a:cubicBezTo>
                    <a:pt x="576" y="1426"/>
                    <a:pt x="573" y="1424"/>
                    <a:pt x="573" y="1427"/>
                  </a:cubicBezTo>
                  <a:cubicBezTo>
                    <a:pt x="569" y="1427"/>
                    <a:pt x="572" y="1421"/>
                    <a:pt x="571" y="1419"/>
                  </a:cubicBezTo>
                  <a:cubicBezTo>
                    <a:pt x="573" y="1419"/>
                    <a:pt x="574" y="1418"/>
                    <a:pt x="574" y="1417"/>
                  </a:cubicBezTo>
                  <a:close/>
                  <a:moveTo>
                    <a:pt x="819" y="1417"/>
                  </a:moveTo>
                  <a:cubicBezTo>
                    <a:pt x="820" y="1418"/>
                    <a:pt x="823" y="1419"/>
                    <a:pt x="825" y="1419"/>
                  </a:cubicBezTo>
                  <a:cubicBezTo>
                    <a:pt x="825" y="1424"/>
                    <a:pt x="831" y="1428"/>
                    <a:pt x="827" y="1431"/>
                  </a:cubicBezTo>
                  <a:cubicBezTo>
                    <a:pt x="818" y="1433"/>
                    <a:pt x="813" y="1422"/>
                    <a:pt x="819" y="1417"/>
                  </a:cubicBezTo>
                  <a:close/>
                  <a:moveTo>
                    <a:pt x="1264" y="1419"/>
                  </a:moveTo>
                  <a:cubicBezTo>
                    <a:pt x="1263" y="1424"/>
                    <a:pt x="1271" y="1421"/>
                    <a:pt x="1274" y="1422"/>
                  </a:cubicBezTo>
                  <a:cubicBezTo>
                    <a:pt x="1275" y="1416"/>
                    <a:pt x="1267" y="1416"/>
                    <a:pt x="1264" y="1419"/>
                  </a:cubicBezTo>
                  <a:close/>
                  <a:moveTo>
                    <a:pt x="436" y="1419"/>
                  </a:moveTo>
                  <a:cubicBezTo>
                    <a:pt x="439" y="1419"/>
                    <a:pt x="443" y="1419"/>
                    <a:pt x="447" y="1419"/>
                  </a:cubicBezTo>
                  <a:cubicBezTo>
                    <a:pt x="446" y="1425"/>
                    <a:pt x="436" y="1427"/>
                    <a:pt x="436" y="1419"/>
                  </a:cubicBezTo>
                  <a:close/>
                  <a:moveTo>
                    <a:pt x="1379" y="1419"/>
                  </a:moveTo>
                  <a:cubicBezTo>
                    <a:pt x="1382" y="1419"/>
                    <a:pt x="1385" y="1419"/>
                    <a:pt x="1389" y="1419"/>
                  </a:cubicBezTo>
                  <a:cubicBezTo>
                    <a:pt x="1389" y="1426"/>
                    <a:pt x="1388" y="1432"/>
                    <a:pt x="1381" y="1431"/>
                  </a:cubicBezTo>
                  <a:cubicBezTo>
                    <a:pt x="1378" y="1426"/>
                    <a:pt x="1378" y="1425"/>
                    <a:pt x="1379" y="1419"/>
                  </a:cubicBezTo>
                  <a:close/>
                  <a:moveTo>
                    <a:pt x="1562" y="1425"/>
                  </a:moveTo>
                  <a:cubicBezTo>
                    <a:pt x="1561" y="1425"/>
                    <a:pt x="1559" y="1425"/>
                    <a:pt x="1558" y="1425"/>
                  </a:cubicBezTo>
                  <a:cubicBezTo>
                    <a:pt x="1557" y="1428"/>
                    <a:pt x="1559" y="1428"/>
                    <a:pt x="1559" y="1430"/>
                  </a:cubicBezTo>
                  <a:cubicBezTo>
                    <a:pt x="1559" y="1435"/>
                    <a:pt x="1554" y="1434"/>
                    <a:pt x="1556" y="1441"/>
                  </a:cubicBezTo>
                  <a:cubicBezTo>
                    <a:pt x="1552" y="1441"/>
                    <a:pt x="1547" y="1441"/>
                    <a:pt x="1543" y="1441"/>
                  </a:cubicBezTo>
                  <a:cubicBezTo>
                    <a:pt x="1542" y="1436"/>
                    <a:pt x="1548" y="1438"/>
                    <a:pt x="1547" y="1433"/>
                  </a:cubicBezTo>
                  <a:cubicBezTo>
                    <a:pt x="1546" y="1429"/>
                    <a:pt x="1542" y="1429"/>
                    <a:pt x="1540" y="1431"/>
                  </a:cubicBezTo>
                  <a:cubicBezTo>
                    <a:pt x="1538" y="1430"/>
                    <a:pt x="1542" y="1430"/>
                    <a:pt x="1542" y="1428"/>
                  </a:cubicBezTo>
                  <a:cubicBezTo>
                    <a:pt x="1542" y="1426"/>
                    <a:pt x="1544" y="1423"/>
                    <a:pt x="1545" y="1420"/>
                  </a:cubicBezTo>
                  <a:cubicBezTo>
                    <a:pt x="1550" y="1420"/>
                    <a:pt x="1561" y="1415"/>
                    <a:pt x="1562" y="1425"/>
                  </a:cubicBezTo>
                  <a:close/>
                  <a:moveTo>
                    <a:pt x="1038" y="1424"/>
                  </a:moveTo>
                  <a:cubicBezTo>
                    <a:pt x="1040" y="1426"/>
                    <a:pt x="1047" y="1426"/>
                    <a:pt x="1047" y="1422"/>
                  </a:cubicBezTo>
                  <a:cubicBezTo>
                    <a:pt x="1045" y="1420"/>
                    <a:pt x="1038" y="1419"/>
                    <a:pt x="1038" y="1424"/>
                  </a:cubicBezTo>
                  <a:close/>
                  <a:moveTo>
                    <a:pt x="566" y="1425"/>
                  </a:moveTo>
                  <a:cubicBezTo>
                    <a:pt x="568" y="1424"/>
                    <a:pt x="567" y="1425"/>
                    <a:pt x="565" y="1424"/>
                  </a:cubicBezTo>
                  <a:cubicBezTo>
                    <a:pt x="565" y="1423"/>
                    <a:pt x="563" y="1421"/>
                    <a:pt x="563" y="1424"/>
                  </a:cubicBezTo>
                  <a:cubicBezTo>
                    <a:pt x="563" y="1424"/>
                    <a:pt x="565" y="1423"/>
                    <a:pt x="565" y="1424"/>
                  </a:cubicBezTo>
                  <a:cubicBezTo>
                    <a:pt x="566" y="1425"/>
                    <a:pt x="564" y="1427"/>
                    <a:pt x="566" y="1425"/>
                  </a:cubicBezTo>
                  <a:close/>
                  <a:moveTo>
                    <a:pt x="1818" y="1428"/>
                  </a:moveTo>
                  <a:cubicBezTo>
                    <a:pt x="1812" y="1427"/>
                    <a:pt x="1805" y="1430"/>
                    <a:pt x="1803" y="1428"/>
                  </a:cubicBezTo>
                  <a:cubicBezTo>
                    <a:pt x="1800" y="1422"/>
                    <a:pt x="1810" y="1427"/>
                    <a:pt x="1812" y="1425"/>
                  </a:cubicBezTo>
                  <a:cubicBezTo>
                    <a:pt x="1812" y="1425"/>
                    <a:pt x="1812" y="1423"/>
                    <a:pt x="1812" y="1424"/>
                  </a:cubicBezTo>
                  <a:cubicBezTo>
                    <a:pt x="1815" y="1424"/>
                    <a:pt x="1819" y="1425"/>
                    <a:pt x="1818" y="1428"/>
                  </a:cubicBezTo>
                  <a:close/>
                  <a:moveTo>
                    <a:pt x="1312" y="1425"/>
                  </a:moveTo>
                  <a:cubicBezTo>
                    <a:pt x="1315" y="1425"/>
                    <a:pt x="1315" y="1427"/>
                    <a:pt x="1317" y="1427"/>
                  </a:cubicBezTo>
                  <a:cubicBezTo>
                    <a:pt x="1316" y="1429"/>
                    <a:pt x="1316" y="1433"/>
                    <a:pt x="1311" y="1431"/>
                  </a:cubicBezTo>
                  <a:cubicBezTo>
                    <a:pt x="1310" y="1428"/>
                    <a:pt x="1312" y="1427"/>
                    <a:pt x="1312" y="1425"/>
                  </a:cubicBezTo>
                  <a:close/>
                  <a:moveTo>
                    <a:pt x="1795" y="1427"/>
                  </a:moveTo>
                  <a:cubicBezTo>
                    <a:pt x="1795" y="1429"/>
                    <a:pt x="1795" y="1432"/>
                    <a:pt x="1795" y="1435"/>
                  </a:cubicBezTo>
                  <a:cubicBezTo>
                    <a:pt x="1791" y="1430"/>
                    <a:pt x="1788" y="1437"/>
                    <a:pt x="1793" y="1438"/>
                  </a:cubicBezTo>
                  <a:cubicBezTo>
                    <a:pt x="1790" y="1440"/>
                    <a:pt x="1788" y="1438"/>
                    <a:pt x="1785" y="1438"/>
                  </a:cubicBezTo>
                  <a:cubicBezTo>
                    <a:pt x="1786" y="1433"/>
                    <a:pt x="1784" y="1432"/>
                    <a:pt x="1784" y="1428"/>
                  </a:cubicBezTo>
                  <a:cubicBezTo>
                    <a:pt x="1786" y="1426"/>
                    <a:pt x="1791" y="1427"/>
                    <a:pt x="1795" y="1427"/>
                  </a:cubicBezTo>
                  <a:close/>
                  <a:moveTo>
                    <a:pt x="1782" y="1431"/>
                  </a:moveTo>
                  <a:cubicBezTo>
                    <a:pt x="1777" y="1438"/>
                    <a:pt x="1768" y="1435"/>
                    <a:pt x="1759" y="1435"/>
                  </a:cubicBezTo>
                  <a:cubicBezTo>
                    <a:pt x="1759" y="1433"/>
                    <a:pt x="1759" y="1431"/>
                    <a:pt x="1759" y="1430"/>
                  </a:cubicBezTo>
                  <a:cubicBezTo>
                    <a:pt x="1764" y="1427"/>
                    <a:pt x="1779" y="1427"/>
                    <a:pt x="1782" y="1431"/>
                  </a:cubicBezTo>
                  <a:close/>
                  <a:moveTo>
                    <a:pt x="1393" y="1433"/>
                  </a:moveTo>
                  <a:cubicBezTo>
                    <a:pt x="1391" y="1433"/>
                    <a:pt x="1391" y="1431"/>
                    <a:pt x="1388" y="1431"/>
                  </a:cubicBezTo>
                  <a:cubicBezTo>
                    <a:pt x="1386" y="1435"/>
                    <a:pt x="1394" y="1436"/>
                    <a:pt x="1393" y="1433"/>
                  </a:cubicBezTo>
                  <a:close/>
                  <a:moveTo>
                    <a:pt x="756" y="1441"/>
                  </a:moveTo>
                  <a:cubicBezTo>
                    <a:pt x="751" y="1440"/>
                    <a:pt x="742" y="1443"/>
                    <a:pt x="743" y="1436"/>
                  </a:cubicBezTo>
                  <a:cubicBezTo>
                    <a:pt x="747" y="1434"/>
                    <a:pt x="758" y="1433"/>
                    <a:pt x="756" y="1441"/>
                  </a:cubicBezTo>
                  <a:close/>
                  <a:moveTo>
                    <a:pt x="1844" y="1443"/>
                  </a:moveTo>
                  <a:cubicBezTo>
                    <a:pt x="1842" y="1447"/>
                    <a:pt x="1837" y="1442"/>
                    <a:pt x="1836" y="1439"/>
                  </a:cubicBezTo>
                  <a:cubicBezTo>
                    <a:pt x="1832" y="1439"/>
                    <a:pt x="1827" y="1440"/>
                    <a:pt x="1825" y="1438"/>
                  </a:cubicBezTo>
                  <a:cubicBezTo>
                    <a:pt x="1826" y="1432"/>
                    <a:pt x="1836" y="1435"/>
                    <a:pt x="1841" y="1435"/>
                  </a:cubicBezTo>
                  <a:cubicBezTo>
                    <a:pt x="1842" y="1436"/>
                    <a:pt x="1842" y="1437"/>
                    <a:pt x="1844" y="1438"/>
                  </a:cubicBezTo>
                  <a:cubicBezTo>
                    <a:pt x="1843" y="1439"/>
                    <a:pt x="1842" y="1442"/>
                    <a:pt x="1844" y="1443"/>
                  </a:cubicBezTo>
                  <a:close/>
                  <a:moveTo>
                    <a:pt x="497" y="1446"/>
                  </a:moveTo>
                  <a:cubicBezTo>
                    <a:pt x="496" y="1444"/>
                    <a:pt x="489" y="1446"/>
                    <a:pt x="494" y="1449"/>
                  </a:cubicBezTo>
                  <a:cubicBezTo>
                    <a:pt x="493" y="1448"/>
                    <a:pt x="498" y="1446"/>
                    <a:pt x="497" y="1446"/>
                  </a:cubicBezTo>
                  <a:close/>
                  <a:moveTo>
                    <a:pt x="1776" y="1447"/>
                  </a:moveTo>
                  <a:cubicBezTo>
                    <a:pt x="1774" y="1451"/>
                    <a:pt x="1770" y="1451"/>
                    <a:pt x="1769" y="1455"/>
                  </a:cubicBezTo>
                  <a:cubicBezTo>
                    <a:pt x="1768" y="1454"/>
                    <a:pt x="1762" y="1457"/>
                    <a:pt x="1761" y="1455"/>
                  </a:cubicBezTo>
                  <a:cubicBezTo>
                    <a:pt x="1760" y="1453"/>
                    <a:pt x="1760" y="1457"/>
                    <a:pt x="1757" y="1454"/>
                  </a:cubicBezTo>
                  <a:cubicBezTo>
                    <a:pt x="1754" y="1454"/>
                    <a:pt x="1756" y="1461"/>
                    <a:pt x="1753" y="1462"/>
                  </a:cubicBezTo>
                  <a:cubicBezTo>
                    <a:pt x="1750" y="1460"/>
                    <a:pt x="1743" y="1461"/>
                    <a:pt x="1740" y="1458"/>
                  </a:cubicBezTo>
                  <a:cubicBezTo>
                    <a:pt x="1740" y="1457"/>
                    <a:pt x="1739" y="1456"/>
                    <a:pt x="1738" y="1455"/>
                  </a:cubicBezTo>
                  <a:cubicBezTo>
                    <a:pt x="1739" y="1450"/>
                    <a:pt x="1749" y="1447"/>
                    <a:pt x="1755" y="1449"/>
                  </a:cubicBezTo>
                  <a:cubicBezTo>
                    <a:pt x="1758" y="1449"/>
                    <a:pt x="1758" y="1449"/>
                    <a:pt x="1758" y="1452"/>
                  </a:cubicBezTo>
                  <a:cubicBezTo>
                    <a:pt x="1765" y="1450"/>
                    <a:pt x="1769" y="1444"/>
                    <a:pt x="1776" y="1447"/>
                  </a:cubicBezTo>
                  <a:close/>
                  <a:moveTo>
                    <a:pt x="1653" y="1447"/>
                  </a:moveTo>
                  <a:cubicBezTo>
                    <a:pt x="1654" y="1448"/>
                    <a:pt x="1656" y="1449"/>
                    <a:pt x="1658" y="1449"/>
                  </a:cubicBezTo>
                  <a:cubicBezTo>
                    <a:pt x="1655" y="1451"/>
                    <a:pt x="1656" y="1455"/>
                    <a:pt x="1651" y="1455"/>
                  </a:cubicBezTo>
                  <a:cubicBezTo>
                    <a:pt x="1651" y="1452"/>
                    <a:pt x="1652" y="1449"/>
                    <a:pt x="1653" y="1447"/>
                  </a:cubicBezTo>
                  <a:close/>
                  <a:moveTo>
                    <a:pt x="1685" y="1454"/>
                  </a:moveTo>
                  <a:cubicBezTo>
                    <a:pt x="1684" y="1454"/>
                    <a:pt x="1684" y="1453"/>
                    <a:pt x="1684" y="1452"/>
                  </a:cubicBezTo>
                  <a:cubicBezTo>
                    <a:pt x="1681" y="1456"/>
                    <a:pt x="1676" y="1456"/>
                    <a:pt x="1672" y="1454"/>
                  </a:cubicBezTo>
                  <a:cubicBezTo>
                    <a:pt x="1672" y="1449"/>
                    <a:pt x="1679" y="1452"/>
                    <a:pt x="1679" y="1447"/>
                  </a:cubicBezTo>
                  <a:cubicBezTo>
                    <a:pt x="1681" y="1447"/>
                    <a:pt x="1683" y="1447"/>
                    <a:pt x="1684" y="1447"/>
                  </a:cubicBezTo>
                  <a:cubicBezTo>
                    <a:pt x="1684" y="1450"/>
                    <a:pt x="1686" y="1451"/>
                    <a:pt x="1685" y="1454"/>
                  </a:cubicBezTo>
                  <a:close/>
                  <a:moveTo>
                    <a:pt x="1714" y="1449"/>
                  </a:moveTo>
                  <a:cubicBezTo>
                    <a:pt x="1711" y="1456"/>
                    <a:pt x="1706" y="1451"/>
                    <a:pt x="1701" y="1454"/>
                  </a:cubicBezTo>
                  <a:cubicBezTo>
                    <a:pt x="1699" y="1445"/>
                    <a:pt x="1709" y="1447"/>
                    <a:pt x="1714" y="1449"/>
                  </a:cubicBezTo>
                  <a:close/>
                  <a:moveTo>
                    <a:pt x="1937" y="1449"/>
                  </a:moveTo>
                  <a:cubicBezTo>
                    <a:pt x="1934" y="1449"/>
                    <a:pt x="1931" y="1449"/>
                    <a:pt x="1929" y="1449"/>
                  </a:cubicBezTo>
                  <a:cubicBezTo>
                    <a:pt x="1926" y="1454"/>
                    <a:pt x="1939" y="1454"/>
                    <a:pt x="1937" y="1449"/>
                  </a:cubicBezTo>
                  <a:close/>
                  <a:moveTo>
                    <a:pt x="1729" y="1458"/>
                  </a:moveTo>
                  <a:cubicBezTo>
                    <a:pt x="1723" y="1457"/>
                    <a:pt x="1724" y="1463"/>
                    <a:pt x="1718" y="1462"/>
                  </a:cubicBezTo>
                  <a:cubicBezTo>
                    <a:pt x="1718" y="1459"/>
                    <a:pt x="1718" y="1457"/>
                    <a:pt x="1716" y="1457"/>
                  </a:cubicBezTo>
                  <a:cubicBezTo>
                    <a:pt x="1718" y="1453"/>
                    <a:pt x="1729" y="1452"/>
                    <a:pt x="1729" y="1458"/>
                  </a:cubicBezTo>
                  <a:close/>
                  <a:moveTo>
                    <a:pt x="1380" y="1463"/>
                  </a:moveTo>
                  <a:cubicBezTo>
                    <a:pt x="1381" y="1459"/>
                    <a:pt x="1378" y="1458"/>
                    <a:pt x="1374" y="1458"/>
                  </a:cubicBezTo>
                  <a:cubicBezTo>
                    <a:pt x="1374" y="1463"/>
                    <a:pt x="1376" y="1464"/>
                    <a:pt x="1380" y="1463"/>
                  </a:cubicBezTo>
                  <a:close/>
                  <a:moveTo>
                    <a:pt x="1572" y="1479"/>
                  </a:moveTo>
                  <a:cubicBezTo>
                    <a:pt x="1572" y="1483"/>
                    <a:pt x="1575" y="1486"/>
                    <a:pt x="1572" y="1489"/>
                  </a:cubicBezTo>
                  <a:cubicBezTo>
                    <a:pt x="1566" y="1489"/>
                    <a:pt x="1564" y="1486"/>
                    <a:pt x="1564" y="1481"/>
                  </a:cubicBezTo>
                  <a:cubicBezTo>
                    <a:pt x="1568" y="1481"/>
                    <a:pt x="1567" y="1478"/>
                    <a:pt x="1572" y="1479"/>
                  </a:cubicBezTo>
                  <a:close/>
                  <a:moveTo>
                    <a:pt x="104" y="1281"/>
                  </a:moveTo>
                  <a:cubicBezTo>
                    <a:pt x="107" y="1280"/>
                    <a:pt x="102" y="1271"/>
                    <a:pt x="101" y="1276"/>
                  </a:cubicBezTo>
                  <a:cubicBezTo>
                    <a:pt x="103" y="1276"/>
                    <a:pt x="102" y="1280"/>
                    <a:pt x="104" y="1281"/>
                  </a:cubicBezTo>
                  <a:close/>
                  <a:moveTo>
                    <a:pt x="149" y="1276"/>
                  </a:moveTo>
                  <a:cubicBezTo>
                    <a:pt x="153" y="1279"/>
                    <a:pt x="164" y="1272"/>
                    <a:pt x="164" y="1282"/>
                  </a:cubicBezTo>
                  <a:cubicBezTo>
                    <a:pt x="159" y="1280"/>
                    <a:pt x="157" y="1283"/>
                    <a:pt x="149" y="1282"/>
                  </a:cubicBezTo>
                  <a:cubicBezTo>
                    <a:pt x="149" y="1280"/>
                    <a:pt x="149" y="1278"/>
                    <a:pt x="149" y="1276"/>
                  </a:cubicBezTo>
                  <a:close/>
                  <a:moveTo>
                    <a:pt x="428" y="1422"/>
                  </a:moveTo>
                  <a:cubicBezTo>
                    <a:pt x="426" y="1424"/>
                    <a:pt x="423" y="1427"/>
                    <a:pt x="417" y="1427"/>
                  </a:cubicBezTo>
                  <a:cubicBezTo>
                    <a:pt x="418" y="1422"/>
                    <a:pt x="425" y="1424"/>
                    <a:pt x="428" y="1422"/>
                  </a:cubicBezTo>
                  <a:close/>
                  <a:moveTo>
                    <a:pt x="1352" y="57"/>
                  </a:moveTo>
                  <a:cubicBezTo>
                    <a:pt x="1350" y="59"/>
                    <a:pt x="1346" y="61"/>
                    <a:pt x="1344" y="58"/>
                  </a:cubicBezTo>
                  <a:cubicBezTo>
                    <a:pt x="1346" y="55"/>
                    <a:pt x="1348" y="59"/>
                    <a:pt x="1352" y="57"/>
                  </a:cubicBezTo>
                  <a:close/>
                  <a:moveTo>
                    <a:pt x="1011" y="20"/>
                  </a:moveTo>
                  <a:cubicBezTo>
                    <a:pt x="1015" y="23"/>
                    <a:pt x="1006" y="30"/>
                    <a:pt x="1001" y="31"/>
                  </a:cubicBezTo>
                  <a:cubicBezTo>
                    <a:pt x="1004" y="27"/>
                    <a:pt x="1010" y="26"/>
                    <a:pt x="1011" y="20"/>
                  </a:cubicBezTo>
                  <a:close/>
                  <a:moveTo>
                    <a:pt x="151" y="608"/>
                  </a:moveTo>
                  <a:cubicBezTo>
                    <a:pt x="147" y="605"/>
                    <a:pt x="150" y="604"/>
                    <a:pt x="152" y="602"/>
                  </a:cubicBezTo>
                  <a:cubicBezTo>
                    <a:pt x="145" y="598"/>
                    <a:pt x="147" y="604"/>
                    <a:pt x="146" y="608"/>
                  </a:cubicBezTo>
                  <a:cubicBezTo>
                    <a:pt x="149" y="608"/>
                    <a:pt x="149" y="611"/>
                    <a:pt x="151" y="612"/>
                  </a:cubicBezTo>
                  <a:cubicBezTo>
                    <a:pt x="150" y="607"/>
                    <a:pt x="157" y="610"/>
                    <a:pt x="156" y="605"/>
                  </a:cubicBezTo>
                  <a:cubicBezTo>
                    <a:pt x="152" y="605"/>
                    <a:pt x="152" y="607"/>
                    <a:pt x="151" y="608"/>
                  </a:cubicBezTo>
                  <a:close/>
                  <a:moveTo>
                    <a:pt x="1142" y="25"/>
                  </a:moveTo>
                  <a:cubicBezTo>
                    <a:pt x="1140" y="25"/>
                    <a:pt x="1138" y="26"/>
                    <a:pt x="1138" y="28"/>
                  </a:cubicBezTo>
                  <a:cubicBezTo>
                    <a:pt x="1139" y="28"/>
                    <a:pt x="1141" y="28"/>
                    <a:pt x="1141" y="30"/>
                  </a:cubicBezTo>
                  <a:cubicBezTo>
                    <a:pt x="1140" y="30"/>
                    <a:pt x="1138" y="30"/>
                    <a:pt x="1138" y="31"/>
                  </a:cubicBezTo>
                  <a:cubicBezTo>
                    <a:pt x="1144" y="31"/>
                    <a:pt x="1147" y="28"/>
                    <a:pt x="1148" y="22"/>
                  </a:cubicBezTo>
                  <a:cubicBezTo>
                    <a:pt x="1150" y="21"/>
                    <a:pt x="1151" y="19"/>
                    <a:pt x="1154" y="20"/>
                  </a:cubicBezTo>
                  <a:cubicBezTo>
                    <a:pt x="1153" y="15"/>
                    <a:pt x="1157" y="14"/>
                    <a:pt x="1156" y="9"/>
                  </a:cubicBezTo>
                  <a:cubicBezTo>
                    <a:pt x="1146" y="6"/>
                    <a:pt x="1150" y="17"/>
                    <a:pt x="1141" y="15"/>
                  </a:cubicBezTo>
                  <a:cubicBezTo>
                    <a:pt x="1140" y="20"/>
                    <a:pt x="1144" y="20"/>
                    <a:pt x="1142" y="25"/>
                  </a:cubicBezTo>
                  <a:close/>
                  <a:moveTo>
                    <a:pt x="1142" y="20"/>
                  </a:moveTo>
                  <a:cubicBezTo>
                    <a:pt x="1142" y="17"/>
                    <a:pt x="1144" y="17"/>
                    <a:pt x="1146" y="17"/>
                  </a:cubicBezTo>
                  <a:cubicBezTo>
                    <a:pt x="1146" y="18"/>
                    <a:pt x="1146" y="18"/>
                    <a:pt x="1148" y="18"/>
                  </a:cubicBezTo>
                  <a:cubicBezTo>
                    <a:pt x="1147" y="20"/>
                    <a:pt x="1144" y="20"/>
                    <a:pt x="1142" y="20"/>
                  </a:cubicBezTo>
                  <a:close/>
                  <a:moveTo>
                    <a:pt x="983" y="31"/>
                  </a:moveTo>
                  <a:cubicBezTo>
                    <a:pt x="986" y="31"/>
                    <a:pt x="988" y="30"/>
                    <a:pt x="989" y="28"/>
                  </a:cubicBezTo>
                  <a:cubicBezTo>
                    <a:pt x="985" y="30"/>
                    <a:pt x="980" y="25"/>
                    <a:pt x="979" y="28"/>
                  </a:cubicBezTo>
                  <a:cubicBezTo>
                    <a:pt x="981" y="28"/>
                    <a:pt x="982" y="30"/>
                    <a:pt x="983" y="31"/>
                  </a:cubicBezTo>
                  <a:close/>
                  <a:moveTo>
                    <a:pt x="1597" y="41"/>
                  </a:moveTo>
                  <a:cubicBezTo>
                    <a:pt x="1597" y="41"/>
                    <a:pt x="1600" y="38"/>
                    <a:pt x="1602" y="39"/>
                  </a:cubicBezTo>
                  <a:cubicBezTo>
                    <a:pt x="1602" y="40"/>
                    <a:pt x="1595" y="44"/>
                    <a:pt x="1593" y="41"/>
                  </a:cubicBezTo>
                  <a:cubicBezTo>
                    <a:pt x="1592" y="39"/>
                    <a:pt x="1597" y="39"/>
                    <a:pt x="1597" y="41"/>
                  </a:cubicBezTo>
                  <a:close/>
                  <a:moveTo>
                    <a:pt x="1407" y="63"/>
                  </a:moveTo>
                  <a:cubicBezTo>
                    <a:pt x="1407" y="61"/>
                    <a:pt x="1408" y="59"/>
                    <a:pt x="1410" y="58"/>
                  </a:cubicBezTo>
                  <a:cubicBezTo>
                    <a:pt x="1412" y="65"/>
                    <a:pt x="1421" y="56"/>
                    <a:pt x="1413" y="60"/>
                  </a:cubicBezTo>
                  <a:cubicBezTo>
                    <a:pt x="1413" y="58"/>
                    <a:pt x="1411" y="56"/>
                    <a:pt x="1408" y="57"/>
                  </a:cubicBezTo>
                  <a:cubicBezTo>
                    <a:pt x="1409" y="59"/>
                    <a:pt x="1402" y="61"/>
                    <a:pt x="1407" y="63"/>
                  </a:cubicBezTo>
                  <a:close/>
                  <a:moveTo>
                    <a:pt x="1814" y="141"/>
                  </a:moveTo>
                  <a:cubicBezTo>
                    <a:pt x="1810" y="140"/>
                    <a:pt x="1811" y="143"/>
                    <a:pt x="1808" y="141"/>
                  </a:cubicBezTo>
                  <a:cubicBezTo>
                    <a:pt x="1812" y="135"/>
                    <a:pt x="1817" y="143"/>
                    <a:pt x="1819" y="144"/>
                  </a:cubicBezTo>
                  <a:cubicBezTo>
                    <a:pt x="1818" y="148"/>
                    <a:pt x="1813" y="144"/>
                    <a:pt x="1814" y="141"/>
                  </a:cubicBezTo>
                  <a:close/>
                  <a:moveTo>
                    <a:pt x="2041" y="175"/>
                  </a:moveTo>
                  <a:cubicBezTo>
                    <a:pt x="2043" y="171"/>
                    <a:pt x="2033" y="177"/>
                    <a:pt x="2035" y="172"/>
                  </a:cubicBezTo>
                  <a:cubicBezTo>
                    <a:pt x="2036" y="172"/>
                    <a:pt x="2038" y="172"/>
                    <a:pt x="2038" y="171"/>
                  </a:cubicBezTo>
                  <a:cubicBezTo>
                    <a:pt x="2036" y="170"/>
                    <a:pt x="2035" y="172"/>
                    <a:pt x="2033" y="172"/>
                  </a:cubicBezTo>
                  <a:cubicBezTo>
                    <a:pt x="2029" y="173"/>
                    <a:pt x="2025" y="173"/>
                    <a:pt x="2017" y="174"/>
                  </a:cubicBezTo>
                  <a:cubicBezTo>
                    <a:pt x="2017" y="172"/>
                    <a:pt x="2019" y="171"/>
                    <a:pt x="2015" y="171"/>
                  </a:cubicBezTo>
                  <a:cubicBezTo>
                    <a:pt x="2012" y="171"/>
                    <a:pt x="2014" y="175"/>
                    <a:pt x="2010" y="174"/>
                  </a:cubicBezTo>
                  <a:cubicBezTo>
                    <a:pt x="2010" y="172"/>
                    <a:pt x="2013" y="171"/>
                    <a:pt x="2008" y="171"/>
                  </a:cubicBezTo>
                  <a:cubicBezTo>
                    <a:pt x="2006" y="171"/>
                    <a:pt x="2007" y="175"/>
                    <a:pt x="2003" y="174"/>
                  </a:cubicBezTo>
                  <a:cubicBezTo>
                    <a:pt x="1996" y="172"/>
                    <a:pt x="1986" y="168"/>
                    <a:pt x="1983" y="177"/>
                  </a:cubicBezTo>
                  <a:cubicBezTo>
                    <a:pt x="1995" y="176"/>
                    <a:pt x="2006" y="178"/>
                    <a:pt x="2016" y="177"/>
                  </a:cubicBezTo>
                  <a:cubicBezTo>
                    <a:pt x="2019" y="177"/>
                    <a:pt x="2020" y="175"/>
                    <a:pt x="2021" y="175"/>
                  </a:cubicBezTo>
                  <a:cubicBezTo>
                    <a:pt x="2024" y="175"/>
                    <a:pt x="2024" y="177"/>
                    <a:pt x="2028" y="177"/>
                  </a:cubicBezTo>
                  <a:cubicBezTo>
                    <a:pt x="2030" y="177"/>
                    <a:pt x="2031" y="175"/>
                    <a:pt x="2035" y="175"/>
                  </a:cubicBezTo>
                  <a:cubicBezTo>
                    <a:pt x="2037" y="175"/>
                    <a:pt x="2037" y="177"/>
                    <a:pt x="2040" y="177"/>
                  </a:cubicBezTo>
                  <a:cubicBezTo>
                    <a:pt x="2050" y="178"/>
                    <a:pt x="2062" y="177"/>
                    <a:pt x="2071" y="177"/>
                  </a:cubicBezTo>
                  <a:cubicBezTo>
                    <a:pt x="2074" y="177"/>
                    <a:pt x="2078" y="179"/>
                    <a:pt x="2081" y="175"/>
                  </a:cubicBezTo>
                  <a:cubicBezTo>
                    <a:pt x="2074" y="173"/>
                    <a:pt x="2069" y="175"/>
                    <a:pt x="2059" y="175"/>
                  </a:cubicBezTo>
                  <a:cubicBezTo>
                    <a:pt x="2057" y="176"/>
                    <a:pt x="2055" y="174"/>
                    <a:pt x="2055" y="172"/>
                  </a:cubicBezTo>
                  <a:cubicBezTo>
                    <a:pt x="2057" y="172"/>
                    <a:pt x="2059" y="173"/>
                    <a:pt x="2060" y="171"/>
                  </a:cubicBezTo>
                  <a:cubicBezTo>
                    <a:pt x="2051" y="169"/>
                    <a:pt x="2047" y="174"/>
                    <a:pt x="2041" y="175"/>
                  </a:cubicBezTo>
                  <a:close/>
                  <a:moveTo>
                    <a:pt x="2091" y="174"/>
                  </a:moveTo>
                  <a:cubicBezTo>
                    <a:pt x="2090" y="175"/>
                    <a:pt x="2088" y="176"/>
                    <a:pt x="2086" y="177"/>
                  </a:cubicBezTo>
                  <a:cubicBezTo>
                    <a:pt x="2082" y="176"/>
                    <a:pt x="2089" y="174"/>
                    <a:pt x="2091" y="174"/>
                  </a:cubicBezTo>
                  <a:close/>
                  <a:moveTo>
                    <a:pt x="1991" y="193"/>
                  </a:moveTo>
                  <a:cubicBezTo>
                    <a:pt x="1996" y="188"/>
                    <a:pt x="2003" y="194"/>
                    <a:pt x="2009" y="193"/>
                  </a:cubicBezTo>
                  <a:cubicBezTo>
                    <a:pt x="2015" y="194"/>
                    <a:pt x="2001" y="196"/>
                    <a:pt x="2003" y="193"/>
                  </a:cubicBezTo>
                  <a:cubicBezTo>
                    <a:pt x="1997" y="192"/>
                    <a:pt x="1994" y="197"/>
                    <a:pt x="1991" y="193"/>
                  </a:cubicBezTo>
                  <a:close/>
                  <a:moveTo>
                    <a:pt x="1867" y="209"/>
                  </a:moveTo>
                  <a:cubicBezTo>
                    <a:pt x="1861" y="211"/>
                    <a:pt x="1860" y="208"/>
                    <a:pt x="1857" y="210"/>
                  </a:cubicBezTo>
                  <a:cubicBezTo>
                    <a:pt x="1858" y="211"/>
                    <a:pt x="1860" y="210"/>
                    <a:pt x="1860" y="212"/>
                  </a:cubicBezTo>
                  <a:cubicBezTo>
                    <a:pt x="1863" y="209"/>
                    <a:pt x="1872" y="212"/>
                    <a:pt x="1875" y="209"/>
                  </a:cubicBezTo>
                  <a:cubicBezTo>
                    <a:pt x="1868" y="211"/>
                    <a:pt x="1867" y="199"/>
                    <a:pt x="1863" y="204"/>
                  </a:cubicBezTo>
                  <a:cubicBezTo>
                    <a:pt x="1865" y="205"/>
                    <a:pt x="1867" y="206"/>
                    <a:pt x="1867" y="209"/>
                  </a:cubicBezTo>
                  <a:close/>
                  <a:moveTo>
                    <a:pt x="1895" y="209"/>
                  </a:moveTo>
                  <a:cubicBezTo>
                    <a:pt x="1893" y="209"/>
                    <a:pt x="1890" y="209"/>
                    <a:pt x="1893" y="210"/>
                  </a:cubicBezTo>
                  <a:cubicBezTo>
                    <a:pt x="1896" y="207"/>
                    <a:pt x="1915" y="211"/>
                    <a:pt x="1911" y="207"/>
                  </a:cubicBezTo>
                  <a:cubicBezTo>
                    <a:pt x="1904" y="210"/>
                    <a:pt x="1906" y="203"/>
                    <a:pt x="1900" y="204"/>
                  </a:cubicBezTo>
                  <a:cubicBezTo>
                    <a:pt x="1897" y="204"/>
                    <a:pt x="1898" y="209"/>
                    <a:pt x="1895" y="209"/>
                  </a:cubicBezTo>
                  <a:close/>
                  <a:moveTo>
                    <a:pt x="2018" y="218"/>
                  </a:moveTo>
                  <a:cubicBezTo>
                    <a:pt x="2015" y="219"/>
                    <a:pt x="2015" y="220"/>
                    <a:pt x="2016" y="218"/>
                  </a:cubicBezTo>
                  <a:cubicBezTo>
                    <a:pt x="2018" y="216"/>
                    <a:pt x="2017" y="218"/>
                    <a:pt x="2018" y="218"/>
                  </a:cubicBezTo>
                  <a:close/>
                  <a:moveTo>
                    <a:pt x="124" y="226"/>
                  </a:moveTo>
                  <a:cubicBezTo>
                    <a:pt x="128" y="227"/>
                    <a:pt x="121" y="230"/>
                    <a:pt x="123" y="234"/>
                  </a:cubicBezTo>
                  <a:cubicBezTo>
                    <a:pt x="117" y="232"/>
                    <a:pt x="123" y="228"/>
                    <a:pt x="124" y="226"/>
                  </a:cubicBezTo>
                  <a:close/>
                  <a:moveTo>
                    <a:pt x="1881" y="255"/>
                  </a:moveTo>
                  <a:cubicBezTo>
                    <a:pt x="1881" y="256"/>
                    <a:pt x="1883" y="257"/>
                    <a:pt x="1883" y="255"/>
                  </a:cubicBezTo>
                  <a:cubicBezTo>
                    <a:pt x="1881" y="254"/>
                    <a:pt x="1877" y="252"/>
                    <a:pt x="1873" y="252"/>
                  </a:cubicBezTo>
                  <a:cubicBezTo>
                    <a:pt x="1869" y="251"/>
                    <a:pt x="1861" y="250"/>
                    <a:pt x="1862" y="255"/>
                  </a:cubicBezTo>
                  <a:cubicBezTo>
                    <a:pt x="1869" y="253"/>
                    <a:pt x="1873" y="253"/>
                    <a:pt x="1881" y="255"/>
                  </a:cubicBezTo>
                  <a:close/>
                  <a:moveTo>
                    <a:pt x="1820" y="264"/>
                  </a:moveTo>
                  <a:cubicBezTo>
                    <a:pt x="1819" y="265"/>
                    <a:pt x="1816" y="271"/>
                    <a:pt x="1818" y="271"/>
                  </a:cubicBezTo>
                  <a:cubicBezTo>
                    <a:pt x="1822" y="268"/>
                    <a:pt x="1821" y="262"/>
                    <a:pt x="1825" y="259"/>
                  </a:cubicBezTo>
                  <a:cubicBezTo>
                    <a:pt x="1828" y="260"/>
                    <a:pt x="1832" y="259"/>
                    <a:pt x="1829" y="258"/>
                  </a:cubicBezTo>
                  <a:cubicBezTo>
                    <a:pt x="1824" y="260"/>
                    <a:pt x="1817" y="255"/>
                    <a:pt x="1817" y="258"/>
                  </a:cubicBezTo>
                  <a:cubicBezTo>
                    <a:pt x="1820" y="258"/>
                    <a:pt x="1818" y="263"/>
                    <a:pt x="1820" y="264"/>
                  </a:cubicBezTo>
                  <a:close/>
                  <a:moveTo>
                    <a:pt x="1884" y="266"/>
                  </a:moveTo>
                  <a:cubicBezTo>
                    <a:pt x="1877" y="266"/>
                    <a:pt x="1869" y="266"/>
                    <a:pt x="1863" y="266"/>
                  </a:cubicBezTo>
                  <a:cubicBezTo>
                    <a:pt x="1863" y="266"/>
                    <a:pt x="1863" y="267"/>
                    <a:pt x="1863" y="267"/>
                  </a:cubicBezTo>
                  <a:cubicBezTo>
                    <a:pt x="1860" y="270"/>
                    <a:pt x="1851" y="262"/>
                    <a:pt x="1851" y="267"/>
                  </a:cubicBezTo>
                  <a:cubicBezTo>
                    <a:pt x="1853" y="268"/>
                    <a:pt x="1856" y="267"/>
                    <a:pt x="1856" y="269"/>
                  </a:cubicBezTo>
                  <a:cubicBezTo>
                    <a:pt x="1865" y="268"/>
                    <a:pt x="1876" y="268"/>
                    <a:pt x="1887" y="267"/>
                  </a:cubicBezTo>
                  <a:cubicBezTo>
                    <a:pt x="1892" y="267"/>
                    <a:pt x="1898" y="269"/>
                    <a:pt x="1901" y="266"/>
                  </a:cubicBezTo>
                  <a:cubicBezTo>
                    <a:pt x="1897" y="265"/>
                    <a:pt x="1891" y="266"/>
                    <a:pt x="1884" y="266"/>
                  </a:cubicBezTo>
                  <a:close/>
                  <a:moveTo>
                    <a:pt x="1885" y="283"/>
                  </a:moveTo>
                  <a:cubicBezTo>
                    <a:pt x="1892" y="285"/>
                    <a:pt x="1895" y="284"/>
                    <a:pt x="1902" y="283"/>
                  </a:cubicBezTo>
                  <a:cubicBezTo>
                    <a:pt x="1907" y="283"/>
                    <a:pt x="1914" y="283"/>
                    <a:pt x="1920" y="283"/>
                  </a:cubicBezTo>
                  <a:cubicBezTo>
                    <a:pt x="1925" y="283"/>
                    <a:pt x="1926" y="281"/>
                    <a:pt x="1928" y="283"/>
                  </a:cubicBezTo>
                  <a:cubicBezTo>
                    <a:pt x="1931" y="286"/>
                    <a:pt x="1941" y="281"/>
                    <a:pt x="1940" y="280"/>
                  </a:cubicBezTo>
                  <a:cubicBezTo>
                    <a:pt x="1933" y="282"/>
                    <a:pt x="1928" y="280"/>
                    <a:pt x="1923" y="280"/>
                  </a:cubicBezTo>
                  <a:cubicBezTo>
                    <a:pt x="1921" y="280"/>
                    <a:pt x="1920" y="282"/>
                    <a:pt x="1917" y="282"/>
                  </a:cubicBezTo>
                  <a:cubicBezTo>
                    <a:pt x="1911" y="282"/>
                    <a:pt x="1900" y="282"/>
                    <a:pt x="1899" y="280"/>
                  </a:cubicBezTo>
                  <a:cubicBezTo>
                    <a:pt x="1898" y="279"/>
                    <a:pt x="1896" y="282"/>
                    <a:pt x="1897" y="282"/>
                  </a:cubicBezTo>
                  <a:cubicBezTo>
                    <a:pt x="1889" y="282"/>
                    <a:pt x="1884" y="280"/>
                    <a:pt x="1879" y="280"/>
                  </a:cubicBezTo>
                  <a:cubicBezTo>
                    <a:pt x="1877" y="285"/>
                    <a:pt x="1883" y="283"/>
                    <a:pt x="1885" y="283"/>
                  </a:cubicBezTo>
                  <a:close/>
                  <a:moveTo>
                    <a:pt x="1898" y="298"/>
                  </a:moveTo>
                  <a:cubicBezTo>
                    <a:pt x="1892" y="299"/>
                    <a:pt x="1886" y="292"/>
                    <a:pt x="1883" y="298"/>
                  </a:cubicBezTo>
                  <a:cubicBezTo>
                    <a:pt x="1890" y="295"/>
                    <a:pt x="1888" y="301"/>
                    <a:pt x="1893" y="301"/>
                  </a:cubicBezTo>
                  <a:cubicBezTo>
                    <a:pt x="1897" y="300"/>
                    <a:pt x="1899" y="298"/>
                    <a:pt x="1901" y="298"/>
                  </a:cubicBezTo>
                  <a:cubicBezTo>
                    <a:pt x="1902" y="297"/>
                    <a:pt x="1904" y="298"/>
                    <a:pt x="1904" y="296"/>
                  </a:cubicBezTo>
                  <a:cubicBezTo>
                    <a:pt x="1903" y="293"/>
                    <a:pt x="1901" y="297"/>
                    <a:pt x="1898" y="298"/>
                  </a:cubicBezTo>
                  <a:close/>
                  <a:moveTo>
                    <a:pt x="1867" y="301"/>
                  </a:moveTo>
                  <a:cubicBezTo>
                    <a:pt x="1865" y="300"/>
                    <a:pt x="1866" y="299"/>
                    <a:pt x="1867" y="298"/>
                  </a:cubicBezTo>
                  <a:cubicBezTo>
                    <a:pt x="1864" y="298"/>
                    <a:pt x="1858" y="296"/>
                    <a:pt x="1858" y="299"/>
                  </a:cubicBezTo>
                  <a:cubicBezTo>
                    <a:pt x="1864" y="297"/>
                    <a:pt x="1865" y="305"/>
                    <a:pt x="1867" y="301"/>
                  </a:cubicBezTo>
                  <a:close/>
                  <a:moveTo>
                    <a:pt x="1865" y="304"/>
                  </a:moveTo>
                  <a:cubicBezTo>
                    <a:pt x="1864" y="306"/>
                    <a:pt x="1857" y="310"/>
                    <a:pt x="1858" y="304"/>
                  </a:cubicBezTo>
                  <a:cubicBezTo>
                    <a:pt x="1862" y="308"/>
                    <a:pt x="1861" y="300"/>
                    <a:pt x="1865" y="304"/>
                  </a:cubicBezTo>
                  <a:close/>
                  <a:moveTo>
                    <a:pt x="2047" y="409"/>
                  </a:moveTo>
                  <a:cubicBezTo>
                    <a:pt x="2048" y="409"/>
                    <a:pt x="2048" y="411"/>
                    <a:pt x="2050" y="410"/>
                  </a:cubicBezTo>
                  <a:cubicBezTo>
                    <a:pt x="2052" y="410"/>
                    <a:pt x="2053" y="408"/>
                    <a:pt x="2051" y="407"/>
                  </a:cubicBezTo>
                  <a:cubicBezTo>
                    <a:pt x="2049" y="410"/>
                    <a:pt x="2042" y="405"/>
                    <a:pt x="2036" y="407"/>
                  </a:cubicBezTo>
                  <a:cubicBezTo>
                    <a:pt x="2034" y="413"/>
                    <a:pt x="2044" y="409"/>
                    <a:pt x="2047" y="409"/>
                  </a:cubicBezTo>
                  <a:close/>
                  <a:moveTo>
                    <a:pt x="289" y="432"/>
                  </a:moveTo>
                  <a:cubicBezTo>
                    <a:pt x="285" y="430"/>
                    <a:pt x="277" y="434"/>
                    <a:pt x="274" y="434"/>
                  </a:cubicBezTo>
                  <a:cubicBezTo>
                    <a:pt x="274" y="434"/>
                    <a:pt x="273" y="432"/>
                    <a:pt x="271" y="432"/>
                  </a:cubicBezTo>
                  <a:cubicBezTo>
                    <a:pt x="269" y="433"/>
                    <a:pt x="269" y="434"/>
                    <a:pt x="266" y="434"/>
                  </a:cubicBezTo>
                  <a:cubicBezTo>
                    <a:pt x="264" y="434"/>
                    <a:pt x="263" y="432"/>
                    <a:pt x="260" y="432"/>
                  </a:cubicBezTo>
                  <a:cubicBezTo>
                    <a:pt x="260" y="432"/>
                    <a:pt x="260" y="434"/>
                    <a:pt x="260" y="434"/>
                  </a:cubicBezTo>
                  <a:cubicBezTo>
                    <a:pt x="258" y="436"/>
                    <a:pt x="251" y="432"/>
                    <a:pt x="250" y="432"/>
                  </a:cubicBezTo>
                  <a:cubicBezTo>
                    <a:pt x="247" y="432"/>
                    <a:pt x="245" y="434"/>
                    <a:pt x="243" y="434"/>
                  </a:cubicBezTo>
                  <a:cubicBezTo>
                    <a:pt x="244" y="434"/>
                    <a:pt x="242" y="432"/>
                    <a:pt x="242" y="432"/>
                  </a:cubicBezTo>
                  <a:cubicBezTo>
                    <a:pt x="237" y="431"/>
                    <a:pt x="232" y="434"/>
                    <a:pt x="230" y="431"/>
                  </a:cubicBezTo>
                  <a:cubicBezTo>
                    <a:pt x="232" y="436"/>
                    <a:pt x="225" y="433"/>
                    <a:pt x="226" y="437"/>
                  </a:cubicBezTo>
                  <a:cubicBezTo>
                    <a:pt x="228" y="437"/>
                    <a:pt x="230" y="437"/>
                    <a:pt x="232" y="437"/>
                  </a:cubicBezTo>
                  <a:cubicBezTo>
                    <a:pt x="232" y="435"/>
                    <a:pt x="232" y="433"/>
                    <a:pt x="235" y="434"/>
                  </a:cubicBezTo>
                  <a:cubicBezTo>
                    <a:pt x="239" y="436"/>
                    <a:pt x="245" y="435"/>
                    <a:pt x="248" y="437"/>
                  </a:cubicBezTo>
                  <a:cubicBezTo>
                    <a:pt x="249" y="435"/>
                    <a:pt x="249" y="433"/>
                    <a:pt x="252" y="434"/>
                  </a:cubicBezTo>
                  <a:cubicBezTo>
                    <a:pt x="248" y="441"/>
                    <a:pt x="260" y="434"/>
                    <a:pt x="263" y="434"/>
                  </a:cubicBezTo>
                  <a:cubicBezTo>
                    <a:pt x="264" y="433"/>
                    <a:pt x="265" y="437"/>
                    <a:pt x="265" y="437"/>
                  </a:cubicBezTo>
                  <a:cubicBezTo>
                    <a:pt x="266" y="437"/>
                    <a:pt x="270" y="436"/>
                    <a:pt x="273" y="436"/>
                  </a:cubicBezTo>
                  <a:cubicBezTo>
                    <a:pt x="278" y="435"/>
                    <a:pt x="283" y="436"/>
                    <a:pt x="288" y="436"/>
                  </a:cubicBezTo>
                  <a:cubicBezTo>
                    <a:pt x="289" y="435"/>
                    <a:pt x="290" y="438"/>
                    <a:pt x="291" y="436"/>
                  </a:cubicBezTo>
                  <a:cubicBezTo>
                    <a:pt x="289" y="436"/>
                    <a:pt x="290" y="433"/>
                    <a:pt x="289" y="432"/>
                  </a:cubicBezTo>
                  <a:close/>
                  <a:moveTo>
                    <a:pt x="175" y="434"/>
                  </a:moveTo>
                  <a:cubicBezTo>
                    <a:pt x="176" y="434"/>
                    <a:pt x="181" y="434"/>
                    <a:pt x="180" y="432"/>
                  </a:cubicBezTo>
                  <a:cubicBezTo>
                    <a:pt x="179" y="432"/>
                    <a:pt x="174" y="432"/>
                    <a:pt x="173" y="432"/>
                  </a:cubicBezTo>
                  <a:cubicBezTo>
                    <a:pt x="173" y="432"/>
                    <a:pt x="173" y="434"/>
                    <a:pt x="173" y="434"/>
                  </a:cubicBezTo>
                  <a:cubicBezTo>
                    <a:pt x="171" y="435"/>
                    <a:pt x="173" y="434"/>
                    <a:pt x="175" y="434"/>
                  </a:cubicBezTo>
                  <a:close/>
                  <a:moveTo>
                    <a:pt x="177" y="443"/>
                  </a:moveTo>
                  <a:cubicBezTo>
                    <a:pt x="177" y="441"/>
                    <a:pt x="181" y="443"/>
                    <a:pt x="182" y="440"/>
                  </a:cubicBezTo>
                  <a:cubicBezTo>
                    <a:pt x="180" y="440"/>
                    <a:pt x="180" y="438"/>
                    <a:pt x="178" y="437"/>
                  </a:cubicBezTo>
                  <a:cubicBezTo>
                    <a:pt x="179" y="439"/>
                    <a:pt x="173" y="443"/>
                    <a:pt x="177" y="443"/>
                  </a:cubicBezTo>
                  <a:close/>
                  <a:moveTo>
                    <a:pt x="243" y="456"/>
                  </a:moveTo>
                  <a:cubicBezTo>
                    <a:pt x="243" y="454"/>
                    <a:pt x="244" y="455"/>
                    <a:pt x="244" y="456"/>
                  </a:cubicBezTo>
                  <a:cubicBezTo>
                    <a:pt x="246" y="456"/>
                    <a:pt x="246" y="456"/>
                    <a:pt x="246" y="455"/>
                  </a:cubicBezTo>
                  <a:cubicBezTo>
                    <a:pt x="251" y="457"/>
                    <a:pt x="244" y="459"/>
                    <a:pt x="243" y="456"/>
                  </a:cubicBezTo>
                  <a:close/>
                  <a:moveTo>
                    <a:pt x="338" y="464"/>
                  </a:moveTo>
                  <a:cubicBezTo>
                    <a:pt x="336" y="466"/>
                    <a:pt x="335" y="466"/>
                    <a:pt x="333" y="467"/>
                  </a:cubicBezTo>
                  <a:cubicBezTo>
                    <a:pt x="329" y="467"/>
                    <a:pt x="335" y="464"/>
                    <a:pt x="338" y="464"/>
                  </a:cubicBezTo>
                  <a:close/>
                  <a:moveTo>
                    <a:pt x="260" y="553"/>
                  </a:moveTo>
                  <a:cubicBezTo>
                    <a:pt x="262" y="553"/>
                    <a:pt x="267" y="560"/>
                    <a:pt x="260" y="559"/>
                  </a:cubicBezTo>
                  <a:cubicBezTo>
                    <a:pt x="263" y="556"/>
                    <a:pt x="260" y="557"/>
                    <a:pt x="260" y="553"/>
                  </a:cubicBezTo>
                  <a:close/>
                  <a:moveTo>
                    <a:pt x="1991" y="570"/>
                  </a:moveTo>
                  <a:cubicBezTo>
                    <a:pt x="1988" y="571"/>
                    <a:pt x="1981" y="570"/>
                    <a:pt x="1988" y="572"/>
                  </a:cubicBezTo>
                  <a:cubicBezTo>
                    <a:pt x="1998" y="573"/>
                    <a:pt x="2004" y="570"/>
                    <a:pt x="2011" y="569"/>
                  </a:cubicBezTo>
                  <a:cubicBezTo>
                    <a:pt x="2012" y="569"/>
                    <a:pt x="2013" y="567"/>
                    <a:pt x="2011" y="567"/>
                  </a:cubicBezTo>
                  <a:cubicBezTo>
                    <a:pt x="2005" y="569"/>
                    <a:pt x="1999" y="569"/>
                    <a:pt x="1991" y="570"/>
                  </a:cubicBezTo>
                  <a:close/>
                  <a:moveTo>
                    <a:pt x="2007" y="659"/>
                  </a:moveTo>
                  <a:cubicBezTo>
                    <a:pt x="2014" y="660"/>
                    <a:pt x="2017" y="656"/>
                    <a:pt x="2025" y="658"/>
                  </a:cubicBezTo>
                  <a:cubicBezTo>
                    <a:pt x="2025" y="656"/>
                    <a:pt x="2027" y="654"/>
                    <a:pt x="2025" y="656"/>
                  </a:cubicBezTo>
                  <a:cubicBezTo>
                    <a:pt x="2018" y="656"/>
                    <a:pt x="2009" y="654"/>
                    <a:pt x="2007" y="659"/>
                  </a:cubicBezTo>
                  <a:close/>
                  <a:moveTo>
                    <a:pt x="1982" y="673"/>
                  </a:moveTo>
                  <a:cubicBezTo>
                    <a:pt x="1982" y="676"/>
                    <a:pt x="1977" y="674"/>
                    <a:pt x="1977" y="677"/>
                  </a:cubicBezTo>
                  <a:cubicBezTo>
                    <a:pt x="1973" y="676"/>
                    <a:pt x="1979" y="672"/>
                    <a:pt x="1982" y="673"/>
                  </a:cubicBezTo>
                  <a:close/>
                  <a:moveTo>
                    <a:pt x="1957" y="686"/>
                  </a:moveTo>
                  <a:cubicBezTo>
                    <a:pt x="1955" y="688"/>
                    <a:pt x="1949" y="693"/>
                    <a:pt x="1946" y="689"/>
                  </a:cubicBezTo>
                  <a:cubicBezTo>
                    <a:pt x="1948" y="686"/>
                    <a:pt x="1954" y="688"/>
                    <a:pt x="1957" y="686"/>
                  </a:cubicBezTo>
                  <a:close/>
                  <a:moveTo>
                    <a:pt x="39" y="753"/>
                  </a:moveTo>
                  <a:cubicBezTo>
                    <a:pt x="38" y="754"/>
                    <a:pt x="36" y="755"/>
                    <a:pt x="34" y="756"/>
                  </a:cubicBezTo>
                  <a:cubicBezTo>
                    <a:pt x="30" y="755"/>
                    <a:pt x="37" y="752"/>
                    <a:pt x="39" y="753"/>
                  </a:cubicBezTo>
                  <a:close/>
                  <a:moveTo>
                    <a:pt x="26" y="808"/>
                  </a:moveTo>
                  <a:cubicBezTo>
                    <a:pt x="26" y="810"/>
                    <a:pt x="21" y="809"/>
                    <a:pt x="21" y="811"/>
                  </a:cubicBezTo>
                  <a:cubicBezTo>
                    <a:pt x="17" y="811"/>
                    <a:pt x="23" y="807"/>
                    <a:pt x="26" y="808"/>
                  </a:cubicBezTo>
                  <a:close/>
                  <a:moveTo>
                    <a:pt x="2132" y="872"/>
                  </a:moveTo>
                  <a:cubicBezTo>
                    <a:pt x="2139" y="872"/>
                    <a:pt x="2140" y="869"/>
                    <a:pt x="2144" y="872"/>
                  </a:cubicBezTo>
                  <a:cubicBezTo>
                    <a:pt x="2145" y="869"/>
                    <a:pt x="2149" y="871"/>
                    <a:pt x="2149" y="868"/>
                  </a:cubicBezTo>
                  <a:cubicBezTo>
                    <a:pt x="2143" y="870"/>
                    <a:pt x="2137" y="867"/>
                    <a:pt x="2132" y="872"/>
                  </a:cubicBezTo>
                  <a:close/>
                  <a:moveTo>
                    <a:pt x="2170" y="872"/>
                  </a:moveTo>
                  <a:cubicBezTo>
                    <a:pt x="2170" y="871"/>
                    <a:pt x="2169" y="869"/>
                    <a:pt x="2168" y="868"/>
                  </a:cubicBezTo>
                  <a:cubicBezTo>
                    <a:pt x="2166" y="867"/>
                    <a:pt x="2163" y="869"/>
                    <a:pt x="2165" y="870"/>
                  </a:cubicBezTo>
                  <a:cubicBezTo>
                    <a:pt x="2166" y="870"/>
                    <a:pt x="2168" y="870"/>
                    <a:pt x="2168" y="870"/>
                  </a:cubicBezTo>
                  <a:cubicBezTo>
                    <a:pt x="2168" y="870"/>
                    <a:pt x="2169" y="873"/>
                    <a:pt x="2170" y="872"/>
                  </a:cubicBezTo>
                  <a:close/>
                  <a:moveTo>
                    <a:pt x="26" y="957"/>
                  </a:moveTo>
                  <a:cubicBezTo>
                    <a:pt x="27" y="960"/>
                    <a:pt x="27" y="963"/>
                    <a:pt x="27" y="965"/>
                  </a:cubicBezTo>
                  <a:cubicBezTo>
                    <a:pt x="32" y="967"/>
                    <a:pt x="30" y="962"/>
                    <a:pt x="30" y="959"/>
                  </a:cubicBezTo>
                  <a:cubicBezTo>
                    <a:pt x="31" y="958"/>
                    <a:pt x="33" y="956"/>
                    <a:pt x="31" y="956"/>
                  </a:cubicBezTo>
                  <a:cubicBezTo>
                    <a:pt x="31" y="958"/>
                    <a:pt x="29" y="957"/>
                    <a:pt x="26" y="957"/>
                  </a:cubicBezTo>
                  <a:close/>
                  <a:moveTo>
                    <a:pt x="95" y="1054"/>
                  </a:moveTo>
                  <a:cubicBezTo>
                    <a:pt x="94" y="1058"/>
                    <a:pt x="86" y="1055"/>
                    <a:pt x="84" y="1059"/>
                  </a:cubicBezTo>
                  <a:cubicBezTo>
                    <a:pt x="81" y="1056"/>
                    <a:pt x="90" y="1054"/>
                    <a:pt x="95" y="1054"/>
                  </a:cubicBezTo>
                  <a:close/>
                  <a:moveTo>
                    <a:pt x="57" y="1135"/>
                  </a:moveTo>
                  <a:cubicBezTo>
                    <a:pt x="56" y="1135"/>
                    <a:pt x="55" y="1135"/>
                    <a:pt x="55" y="1136"/>
                  </a:cubicBezTo>
                  <a:cubicBezTo>
                    <a:pt x="62" y="1136"/>
                    <a:pt x="63" y="1131"/>
                    <a:pt x="66" y="1129"/>
                  </a:cubicBezTo>
                  <a:cubicBezTo>
                    <a:pt x="61" y="1128"/>
                    <a:pt x="61" y="1134"/>
                    <a:pt x="57" y="1135"/>
                  </a:cubicBezTo>
                  <a:close/>
                  <a:moveTo>
                    <a:pt x="43" y="1197"/>
                  </a:moveTo>
                  <a:cubicBezTo>
                    <a:pt x="45" y="1197"/>
                    <a:pt x="44" y="1198"/>
                    <a:pt x="43" y="1198"/>
                  </a:cubicBezTo>
                  <a:cubicBezTo>
                    <a:pt x="44" y="1200"/>
                    <a:pt x="47" y="1200"/>
                    <a:pt x="47" y="1203"/>
                  </a:cubicBezTo>
                  <a:cubicBezTo>
                    <a:pt x="44" y="1202"/>
                    <a:pt x="40" y="1200"/>
                    <a:pt x="43" y="1197"/>
                  </a:cubicBezTo>
                  <a:close/>
                  <a:moveTo>
                    <a:pt x="1952" y="1235"/>
                  </a:moveTo>
                  <a:cubicBezTo>
                    <a:pt x="1951" y="1236"/>
                    <a:pt x="1949" y="1237"/>
                    <a:pt x="1947" y="1238"/>
                  </a:cubicBezTo>
                  <a:cubicBezTo>
                    <a:pt x="1943" y="1237"/>
                    <a:pt x="1950" y="1235"/>
                    <a:pt x="1952" y="1235"/>
                  </a:cubicBezTo>
                  <a:close/>
                  <a:moveTo>
                    <a:pt x="388" y="1343"/>
                  </a:moveTo>
                  <a:cubicBezTo>
                    <a:pt x="388" y="1339"/>
                    <a:pt x="392" y="1344"/>
                    <a:pt x="394" y="1344"/>
                  </a:cubicBezTo>
                  <a:cubicBezTo>
                    <a:pt x="393" y="1349"/>
                    <a:pt x="390" y="1342"/>
                    <a:pt x="388" y="1343"/>
                  </a:cubicBezTo>
                  <a:close/>
                  <a:moveTo>
                    <a:pt x="399" y="1343"/>
                  </a:moveTo>
                  <a:cubicBezTo>
                    <a:pt x="399" y="1345"/>
                    <a:pt x="399" y="1347"/>
                    <a:pt x="399" y="1349"/>
                  </a:cubicBezTo>
                  <a:cubicBezTo>
                    <a:pt x="402" y="1349"/>
                    <a:pt x="410" y="1346"/>
                    <a:pt x="407" y="1344"/>
                  </a:cubicBezTo>
                  <a:cubicBezTo>
                    <a:pt x="403" y="1348"/>
                    <a:pt x="405" y="1341"/>
                    <a:pt x="399" y="1343"/>
                  </a:cubicBezTo>
                  <a:close/>
                  <a:moveTo>
                    <a:pt x="379" y="1346"/>
                  </a:moveTo>
                  <a:cubicBezTo>
                    <a:pt x="378" y="1348"/>
                    <a:pt x="376" y="1350"/>
                    <a:pt x="374" y="1351"/>
                  </a:cubicBezTo>
                  <a:cubicBezTo>
                    <a:pt x="369" y="1352"/>
                    <a:pt x="371" y="1346"/>
                    <a:pt x="366" y="1347"/>
                  </a:cubicBezTo>
                  <a:cubicBezTo>
                    <a:pt x="366" y="1349"/>
                    <a:pt x="365" y="1349"/>
                    <a:pt x="363" y="1349"/>
                  </a:cubicBezTo>
                  <a:cubicBezTo>
                    <a:pt x="363" y="1353"/>
                    <a:pt x="369" y="1358"/>
                    <a:pt x="371" y="1354"/>
                  </a:cubicBezTo>
                  <a:cubicBezTo>
                    <a:pt x="369" y="1353"/>
                    <a:pt x="367" y="1351"/>
                    <a:pt x="369" y="1351"/>
                  </a:cubicBezTo>
                  <a:cubicBezTo>
                    <a:pt x="373" y="1355"/>
                    <a:pt x="379" y="1348"/>
                    <a:pt x="387" y="1351"/>
                  </a:cubicBezTo>
                  <a:cubicBezTo>
                    <a:pt x="386" y="1348"/>
                    <a:pt x="385" y="1345"/>
                    <a:pt x="383" y="1344"/>
                  </a:cubicBezTo>
                  <a:cubicBezTo>
                    <a:pt x="383" y="1346"/>
                    <a:pt x="381" y="1346"/>
                    <a:pt x="379" y="1346"/>
                  </a:cubicBezTo>
                  <a:close/>
                  <a:moveTo>
                    <a:pt x="264" y="1370"/>
                  </a:moveTo>
                  <a:cubicBezTo>
                    <a:pt x="265" y="1373"/>
                    <a:pt x="272" y="1363"/>
                    <a:pt x="275" y="1370"/>
                  </a:cubicBezTo>
                  <a:cubicBezTo>
                    <a:pt x="273" y="1371"/>
                    <a:pt x="271" y="1371"/>
                    <a:pt x="269" y="1370"/>
                  </a:cubicBezTo>
                  <a:cubicBezTo>
                    <a:pt x="267" y="1375"/>
                    <a:pt x="274" y="1371"/>
                    <a:pt x="274" y="1374"/>
                  </a:cubicBezTo>
                  <a:cubicBezTo>
                    <a:pt x="268" y="1373"/>
                    <a:pt x="268" y="1377"/>
                    <a:pt x="263" y="1376"/>
                  </a:cubicBezTo>
                  <a:cubicBezTo>
                    <a:pt x="265" y="1381"/>
                    <a:pt x="262" y="1383"/>
                    <a:pt x="262" y="1384"/>
                  </a:cubicBezTo>
                  <a:cubicBezTo>
                    <a:pt x="262" y="1387"/>
                    <a:pt x="265" y="1382"/>
                    <a:pt x="267" y="1384"/>
                  </a:cubicBezTo>
                  <a:cubicBezTo>
                    <a:pt x="267" y="1385"/>
                    <a:pt x="263" y="1390"/>
                    <a:pt x="264" y="1390"/>
                  </a:cubicBezTo>
                  <a:cubicBezTo>
                    <a:pt x="269" y="1391"/>
                    <a:pt x="266" y="1384"/>
                    <a:pt x="270" y="1384"/>
                  </a:cubicBezTo>
                  <a:cubicBezTo>
                    <a:pt x="270" y="1386"/>
                    <a:pt x="272" y="1386"/>
                    <a:pt x="273" y="1387"/>
                  </a:cubicBezTo>
                  <a:cubicBezTo>
                    <a:pt x="273" y="1385"/>
                    <a:pt x="275" y="1384"/>
                    <a:pt x="277" y="1384"/>
                  </a:cubicBezTo>
                  <a:cubicBezTo>
                    <a:pt x="278" y="1381"/>
                    <a:pt x="277" y="1378"/>
                    <a:pt x="279" y="1378"/>
                  </a:cubicBezTo>
                  <a:cubicBezTo>
                    <a:pt x="279" y="1380"/>
                    <a:pt x="282" y="1379"/>
                    <a:pt x="282" y="1381"/>
                  </a:cubicBezTo>
                  <a:cubicBezTo>
                    <a:pt x="279" y="1382"/>
                    <a:pt x="280" y="1388"/>
                    <a:pt x="278" y="1390"/>
                  </a:cubicBezTo>
                  <a:cubicBezTo>
                    <a:pt x="282" y="1389"/>
                    <a:pt x="281" y="1393"/>
                    <a:pt x="283" y="1395"/>
                  </a:cubicBezTo>
                  <a:cubicBezTo>
                    <a:pt x="280" y="1397"/>
                    <a:pt x="275" y="1397"/>
                    <a:pt x="275" y="1403"/>
                  </a:cubicBezTo>
                  <a:cubicBezTo>
                    <a:pt x="281" y="1403"/>
                    <a:pt x="275" y="1407"/>
                    <a:pt x="279" y="1411"/>
                  </a:cubicBezTo>
                  <a:cubicBezTo>
                    <a:pt x="275" y="1412"/>
                    <a:pt x="275" y="1415"/>
                    <a:pt x="273" y="1417"/>
                  </a:cubicBezTo>
                  <a:cubicBezTo>
                    <a:pt x="271" y="1418"/>
                    <a:pt x="268" y="1417"/>
                    <a:pt x="268" y="1420"/>
                  </a:cubicBezTo>
                  <a:cubicBezTo>
                    <a:pt x="271" y="1421"/>
                    <a:pt x="276" y="1418"/>
                    <a:pt x="276" y="1422"/>
                  </a:cubicBezTo>
                  <a:cubicBezTo>
                    <a:pt x="274" y="1422"/>
                    <a:pt x="274" y="1424"/>
                    <a:pt x="275" y="1427"/>
                  </a:cubicBezTo>
                  <a:cubicBezTo>
                    <a:pt x="277" y="1427"/>
                    <a:pt x="280" y="1426"/>
                    <a:pt x="280" y="1430"/>
                  </a:cubicBezTo>
                  <a:cubicBezTo>
                    <a:pt x="275" y="1427"/>
                    <a:pt x="274" y="1431"/>
                    <a:pt x="272" y="1431"/>
                  </a:cubicBezTo>
                  <a:cubicBezTo>
                    <a:pt x="272" y="1431"/>
                    <a:pt x="271" y="1428"/>
                    <a:pt x="270" y="1428"/>
                  </a:cubicBezTo>
                  <a:cubicBezTo>
                    <a:pt x="270" y="1428"/>
                    <a:pt x="269" y="1431"/>
                    <a:pt x="267" y="1430"/>
                  </a:cubicBezTo>
                  <a:cubicBezTo>
                    <a:pt x="266" y="1436"/>
                    <a:pt x="273" y="1432"/>
                    <a:pt x="277" y="1433"/>
                  </a:cubicBezTo>
                  <a:cubicBezTo>
                    <a:pt x="276" y="1431"/>
                    <a:pt x="278" y="1432"/>
                    <a:pt x="280" y="1431"/>
                  </a:cubicBezTo>
                  <a:cubicBezTo>
                    <a:pt x="280" y="1431"/>
                    <a:pt x="282" y="1429"/>
                    <a:pt x="283" y="1428"/>
                  </a:cubicBezTo>
                  <a:cubicBezTo>
                    <a:pt x="285" y="1427"/>
                    <a:pt x="287" y="1425"/>
                    <a:pt x="290" y="1425"/>
                  </a:cubicBezTo>
                  <a:cubicBezTo>
                    <a:pt x="290" y="1427"/>
                    <a:pt x="287" y="1427"/>
                    <a:pt x="287" y="1428"/>
                  </a:cubicBezTo>
                  <a:cubicBezTo>
                    <a:pt x="288" y="1430"/>
                    <a:pt x="291" y="1431"/>
                    <a:pt x="292" y="1433"/>
                  </a:cubicBezTo>
                  <a:cubicBezTo>
                    <a:pt x="293" y="1434"/>
                    <a:pt x="290" y="1435"/>
                    <a:pt x="291" y="1436"/>
                  </a:cubicBezTo>
                  <a:cubicBezTo>
                    <a:pt x="291" y="1436"/>
                    <a:pt x="294" y="1438"/>
                    <a:pt x="294" y="1438"/>
                  </a:cubicBezTo>
                  <a:cubicBezTo>
                    <a:pt x="295" y="1438"/>
                    <a:pt x="293" y="1440"/>
                    <a:pt x="292" y="1439"/>
                  </a:cubicBezTo>
                  <a:cubicBezTo>
                    <a:pt x="293" y="1441"/>
                    <a:pt x="295" y="1442"/>
                    <a:pt x="296" y="1444"/>
                  </a:cubicBezTo>
                  <a:cubicBezTo>
                    <a:pt x="296" y="1446"/>
                    <a:pt x="291" y="1449"/>
                    <a:pt x="296" y="1450"/>
                  </a:cubicBezTo>
                  <a:cubicBezTo>
                    <a:pt x="297" y="1447"/>
                    <a:pt x="305" y="1451"/>
                    <a:pt x="305" y="1454"/>
                  </a:cubicBezTo>
                  <a:cubicBezTo>
                    <a:pt x="305" y="1456"/>
                    <a:pt x="301" y="1455"/>
                    <a:pt x="302" y="1458"/>
                  </a:cubicBezTo>
                  <a:cubicBezTo>
                    <a:pt x="308" y="1460"/>
                    <a:pt x="310" y="1456"/>
                    <a:pt x="315" y="1457"/>
                  </a:cubicBezTo>
                  <a:cubicBezTo>
                    <a:pt x="325" y="1462"/>
                    <a:pt x="346" y="1455"/>
                    <a:pt x="360" y="1460"/>
                  </a:cubicBezTo>
                  <a:cubicBezTo>
                    <a:pt x="361" y="1453"/>
                    <a:pt x="357" y="1452"/>
                    <a:pt x="352" y="1452"/>
                  </a:cubicBezTo>
                  <a:cubicBezTo>
                    <a:pt x="352" y="1448"/>
                    <a:pt x="349" y="1447"/>
                    <a:pt x="347" y="1446"/>
                  </a:cubicBezTo>
                  <a:cubicBezTo>
                    <a:pt x="347" y="1449"/>
                    <a:pt x="347" y="1452"/>
                    <a:pt x="347" y="1455"/>
                  </a:cubicBezTo>
                  <a:cubicBezTo>
                    <a:pt x="340" y="1459"/>
                    <a:pt x="334" y="1454"/>
                    <a:pt x="326" y="1455"/>
                  </a:cubicBezTo>
                  <a:cubicBezTo>
                    <a:pt x="328" y="1450"/>
                    <a:pt x="325" y="1447"/>
                    <a:pt x="321" y="1446"/>
                  </a:cubicBezTo>
                  <a:cubicBezTo>
                    <a:pt x="321" y="1450"/>
                    <a:pt x="322" y="1455"/>
                    <a:pt x="318" y="1455"/>
                  </a:cubicBezTo>
                  <a:cubicBezTo>
                    <a:pt x="316" y="1455"/>
                    <a:pt x="312" y="1455"/>
                    <a:pt x="310" y="1454"/>
                  </a:cubicBezTo>
                  <a:cubicBezTo>
                    <a:pt x="309" y="1453"/>
                    <a:pt x="309" y="1450"/>
                    <a:pt x="308" y="1449"/>
                  </a:cubicBezTo>
                  <a:cubicBezTo>
                    <a:pt x="305" y="1446"/>
                    <a:pt x="299" y="1450"/>
                    <a:pt x="297" y="1444"/>
                  </a:cubicBezTo>
                  <a:cubicBezTo>
                    <a:pt x="303" y="1447"/>
                    <a:pt x="298" y="1439"/>
                    <a:pt x="302" y="1439"/>
                  </a:cubicBezTo>
                  <a:cubicBezTo>
                    <a:pt x="307" y="1441"/>
                    <a:pt x="314" y="1438"/>
                    <a:pt x="317" y="1438"/>
                  </a:cubicBezTo>
                  <a:cubicBezTo>
                    <a:pt x="323" y="1438"/>
                    <a:pt x="334" y="1441"/>
                    <a:pt x="332" y="1433"/>
                  </a:cubicBezTo>
                  <a:cubicBezTo>
                    <a:pt x="326" y="1436"/>
                    <a:pt x="323" y="1436"/>
                    <a:pt x="315" y="1435"/>
                  </a:cubicBezTo>
                  <a:cubicBezTo>
                    <a:pt x="314" y="1430"/>
                    <a:pt x="314" y="1430"/>
                    <a:pt x="315" y="1425"/>
                  </a:cubicBezTo>
                  <a:cubicBezTo>
                    <a:pt x="310" y="1428"/>
                    <a:pt x="311" y="1417"/>
                    <a:pt x="313" y="1417"/>
                  </a:cubicBezTo>
                  <a:cubicBezTo>
                    <a:pt x="318" y="1418"/>
                    <a:pt x="322" y="1418"/>
                    <a:pt x="324" y="1417"/>
                  </a:cubicBezTo>
                  <a:cubicBezTo>
                    <a:pt x="326" y="1417"/>
                    <a:pt x="329" y="1417"/>
                    <a:pt x="332" y="1417"/>
                  </a:cubicBezTo>
                  <a:cubicBezTo>
                    <a:pt x="333" y="1417"/>
                    <a:pt x="334" y="1419"/>
                    <a:pt x="333" y="1419"/>
                  </a:cubicBezTo>
                  <a:cubicBezTo>
                    <a:pt x="336" y="1419"/>
                    <a:pt x="337" y="1417"/>
                    <a:pt x="339" y="1417"/>
                  </a:cubicBezTo>
                  <a:cubicBezTo>
                    <a:pt x="349" y="1416"/>
                    <a:pt x="362" y="1419"/>
                    <a:pt x="367" y="1419"/>
                  </a:cubicBezTo>
                  <a:cubicBezTo>
                    <a:pt x="370" y="1419"/>
                    <a:pt x="372" y="1417"/>
                    <a:pt x="375" y="1417"/>
                  </a:cubicBezTo>
                  <a:cubicBezTo>
                    <a:pt x="379" y="1417"/>
                    <a:pt x="384" y="1420"/>
                    <a:pt x="388" y="1417"/>
                  </a:cubicBezTo>
                  <a:cubicBezTo>
                    <a:pt x="388" y="1418"/>
                    <a:pt x="389" y="1419"/>
                    <a:pt x="391" y="1419"/>
                  </a:cubicBezTo>
                  <a:cubicBezTo>
                    <a:pt x="392" y="1419"/>
                    <a:pt x="392" y="1417"/>
                    <a:pt x="389" y="1417"/>
                  </a:cubicBezTo>
                  <a:cubicBezTo>
                    <a:pt x="386" y="1414"/>
                    <a:pt x="379" y="1416"/>
                    <a:pt x="374" y="1416"/>
                  </a:cubicBezTo>
                  <a:cubicBezTo>
                    <a:pt x="373" y="1412"/>
                    <a:pt x="368" y="1414"/>
                    <a:pt x="367" y="1411"/>
                  </a:cubicBezTo>
                  <a:cubicBezTo>
                    <a:pt x="367" y="1408"/>
                    <a:pt x="367" y="1405"/>
                    <a:pt x="365" y="1404"/>
                  </a:cubicBezTo>
                  <a:cubicBezTo>
                    <a:pt x="362" y="1411"/>
                    <a:pt x="355" y="1404"/>
                    <a:pt x="347" y="1406"/>
                  </a:cubicBezTo>
                  <a:cubicBezTo>
                    <a:pt x="346" y="1408"/>
                    <a:pt x="345" y="1410"/>
                    <a:pt x="344" y="1411"/>
                  </a:cubicBezTo>
                  <a:cubicBezTo>
                    <a:pt x="341" y="1410"/>
                    <a:pt x="338" y="1412"/>
                    <a:pt x="335" y="1411"/>
                  </a:cubicBezTo>
                  <a:cubicBezTo>
                    <a:pt x="334" y="1411"/>
                    <a:pt x="332" y="1409"/>
                    <a:pt x="333" y="1409"/>
                  </a:cubicBezTo>
                  <a:cubicBezTo>
                    <a:pt x="328" y="1409"/>
                    <a:pt x="322" y="1412"/>
                    <a:pt x="318" y="1412"/>
                  </a:cubicBezTo>
                  <a:cubicBezTo>
                    <a:pt x="316" y="1412"/>
                    <a:pt x="312" y="1414"/>
                    <a:pt x="310" y="1411"/>
                  </a:cubicBezTo>
                  <a:cubicBezTo>
                    <a:pt x="313" y="1407"/>
                    <a:pt x="315" y="1405"/>
                    <a:pt x="319" y="1409"/>
                  </a:cubicBezTo>
                  <a:cubicBezTo>
                    <a:pt x="319" y="1407"/>
                    <a:pt x="318" y="1403"/>
                    <a:pt x="320" y="1403"/>
                  </a:cubicBezTo>
                  <a:cubicBezTo>
                    <a:pt x="323" y="1404"/>
                    <a:pt x="322" y="1405"/>
                    <a:pt x="323" y="1401"/>
                  </a:cubicBezTo>
                  <a:cubicBezTo>
                    <a:pt x="323" y="1401"/>
                    <a:pt x="326" y="1400"/>
                    <a:pt x="326" y="1400"/>
                  </a:cubicBezTo>
                  <a:cubicBezTo>
                    <a:pt x="327" y="1398"/>
                    <a:pt x="328" y="1396"/>
                    <a:pt x="329" y="1395"/>
                  </a:cubicBezTo>
                  <a:cubicBezTo>
                    <a:pt x="332" y="1393"/>
                    <a:pt x="336" y="1394"/>
                    <a:pt x="342" y="1392"/>
                  </a:cubicBezTo>
                  <a:cubicBezTo>
                    <a:pt x="342" y="1394"/>
                    <a:pt x="343" y="1393"/>
                    <a:pt x="345" y="1392"/>
                  </a:cubicBezTo>
                  <a:cubicBezTo>
                    <a:pt x="345" y="1393"/>
                    <a:pt x="345" y="1395"/>
                    <a:pt x="345" y="1397"/>
                  </a:cubicBezTo>
                  <a:cubicBezTo>
                    <a:pt x="348" y="1398"/>
                    <a:pt x="350" y="1392"/>
                    <a:pt x="350" y="1398"/>
                  </a:cubicBezTo>
                  <a:cubicBezTo>
                    <a:pt x="356" y="1397"/>
                    <a:pt x="356" y="1398"/>
                    <a:pt x="364" y="1398"/>
                  </a:cubicBezTo>
                  <a:cubicBezTo>
                    <a:pt x="364" y="1396"/>
                    <a:pt x="365" y="1395"/>
                    <a:pt x="366" y="1393"/>
                  </a:cubicBezTo>
                  <a:cubicBezTo>
                    <a:pt x="372" y="1395"/>
                    <a:pt x="375" y="1390"/>
                    <a:pt x="379" y="1390"/>
                  </a:cubicBezTo>
                  <a:cubicBezTo>
                    <a:pt x="382" y="1390"/>
                    <a:pt x="384" y="1394"/>
                    <a:pt x="387" y="1392"/>
                  </a:cubicBezTo>
                  <a:cubicBezTo>
                    <a:pt x="387" y="1396"/>
                    <a:pt x="389" y="1398"/>
                    <a:pt x="393" y="1398"/>
                  </a:cubicBezTo>
                  <a:cubicBezTo>
                    <a:pt x="392" y="1394"/>
                    <a:pt x="396" y="1395"/>
                    <a:pt x="394" y="1390"/>
                  </a:cubicBezTo>
                  <a:cubicBezTo>
                    <a:pt x="397" y="1390"/>
                    <a:pt x="400" y="1390"/>
                    <a:pt x="399" y="1387"/>
                  </a:cubicBezTo>
                  <a:cubicBezTo>
                    <a:pt x="398" y="1381"/>
                    <a:pt x="393" y="1391"/>
                    <a:pt x="393" y="1385"/>
                  </a:cubicBezTo>
                  <a:cubicBezTo>
                    <a:pt x="400" y="1386"/>
                    <a:pt x="391" y="1381"/>
                    <a:pt x="392" y="1378"/>
                  </a:cubicBezTo>
                  <a:cubicBezTo>
                    <a:pt x="390" y="1378"/>
                    <a:pt x="388" y="1378"/>
                    <a:pt x="386" y="1378"/>
                  </a:cubicBezTo>
                  <a:cubicBezTo>
                    <a:pt x="383" y="1382"/>
                    <a:pt x="388" y="1385"/>
                    <a:pt x="382" y="1387"/>
                  </a:cubicBezTo>
                  <a:cubicBezTo>
                    <a:pt x="378" y="1384"/>
                    <a:pt x="372" y="1386"/>
                    <a:pt x="368" y="1385"/>
                  </a:cubicBezTo>
                  <a:cubicBezTo>
                    <a:pt x="365" y="1385"/>
                    <a:pt x="365" y="1383"/>
                    <a:pt x="363" y="1385"/>
                  </a:cubicBezTo>
                  <a:cubicBezTo>
                    <a:pt x="361" y="1387"/>
                    <a:pt x="349" y="1385"/>
                    <a:pt x="349" y="1384"/>
                  </a:cubicBezTo>
                  <a:cubicBezTo>
                    <a:pt x="349" y="1380"/>
                    <a:pt x="350" y="1377"/>
                    <a:pt x="353" y="1376"/>
                  </a:cubicBezTo>
                  <a:cubicBezTo>
                    <a:pt x="359" y="1376"/>
                    <a:pt x="365" y="1376"/>
                    <a:pt x="370" y="1376"/>
                  </a:cubicBezTo>
                  <a:cubicBezTo>
                    <a:pt x="372" y="1374"/>
                    <a:pt x="371" y="1370"/>
                    <a:pt x="375" y="1371"/>
                  </a:cubicBezTo>
                  <a:cubicBezTo>
                    <a:pt x="381" y="1370"/>
                    <a:pt x="379" y="1377"/>
                    <a:pt x="383" y="1378"/>
                  </a:cubicBezTo>
                  <a:cubicBezTo>
                    <a:pt x="383" y="1375"/>
                    <a:pt x="383" y="1372"/>
                    <a:pt x="383" y="1370"/>
                  </a:cubicBezTo>
                  <a:cubicBezTo>
                    <a:pt x="384" y="1369"/>
                    <a:pt x="386" y="1368"/>
                    <a:pt x="387" y="1366"/>
                  </a:cubicBezTo>
                  <a:cubicBezTo>
                    <a:pt x="384" y="1366"/>
                    <a:pt x="384" y="1364"/>
                    <a:pt x="384" y="1360"/>
                  </a:cubicBezTo>
                  <a:cubicBezTo>
                    <a:pt x="378" y="1360"/>
                    <a:pt x="380" y="1366"/>
                    <a:pt x="375" y="1366"/>
                  </a:cubicBezTo>
                  <a:cubicBezTo>
                    <a:pt x="375" y="1364"/>
                    <a:pt x="373" y="1364"/>
                    <a:pt x="373" y="1362"/>
                  </a:cubicBezTo>
                  <a:cubicBezTo>
                    <a:pt x="369" y="1362"/>
                    <a:pt x="367" y="1364"/>
                    <a:pt x="362" y="1363"/>
                  </a:cubicBezTo>
                  <a:cubicBezTo>
                    <a:pt x="361" y="1365"/>
                    <a:pt x="361" y="1369"/>
                    <a:pt x="358" y="1370"/>
                  </a:cubicBezTo>
                  <a:cubicBezTo>
                    <a:pt x="346" y="1369"/>
                    <a:pt x="344" y="1367"/>
                    <a:pt x="336" y="1371"/>
                  </a:cubicBezTo>
                  <a:cubicBezTo>
                    <a:pt x="331" y="1370"/>
                    <a:pt x="328" y="1366"/>
                    <a:pt x="326" y="1362"/>
                  </a:cubicBezTo>
                  <a:cubicBezTo>
                    <a:pt x="330" y="1362"/>
                    <a:pt x="328" y="1357"/>
                    <a:pt x="329" y="1355"/>
                  </a:cubicBezTo>
                  <a:cubicBezTo>
                    <a:pt x="330" y="1353"/>
                    <a:pt x="334" y="1353"/>
                    <a:pt x="332" y="1349"/>
                  </a:cubicBezTo>
                  <a:cubicBezTo>
                    <a:pt x="329" y="1349"/>
                    <a:pt x="329" y="1351"/>
                    <a:pt x="327" y="1352"/>
                  </a:cubicBezTo>
                  <a:cubicBezTo>
                    <a:pt x="316" y="1352"/>
                    <a:pt x="307" y="1354"/>
                    <a:pt x="301" y="1358"/>
                  </a:cubicBezTo>
                  <a:cubicBezTo>
                    <a:pt x="295" y="1358"/>
                    <a:pt x="293" y="1361"/>
                    <a:pt x="287" y="1358"/>
                  </a:cubicBezTo>
                  <a:cubicBezTo>
                    <a:pt x="287" y="1361"/>
                    <a:pt x="290" y="1363"/>
                    <a:pt x="287" y="1363"/>
                  </a:cubicBezTo>
                  <a:cubicBezTo>
                    <a:pt x="285" y="1363"/>
                    <a:pt x="287" y="1368"/>
                    <a:pt x="285" y="1368"/>
                  </a:cubicBezTo>
                  <a:cubicBezTo>
                    <a:pt x="283" y="1366"/>
                    <a:pt x="283" y="1362"/>
                    <a:pt x="280" y="1362"/>
                  </a:cubicBezTo>
                  <a:cubicBezTo>
                    <a:pt x="281" y="1366"/>
                    <a:pt x="283" y="1371"/>
                    <a:pt x="277" y="1371"/>
                  </a:cubicBezTo>
                  <a:cubicBezTo>
                    <a:pt x="276" y="1369"/>
                    <a:pt x="283" y="1367"/>
                    <a:pt x="278" y="1366"/>
                  </a:cubicBezTo>
                  <a:cubicBezTo>
                    <a:pt x="278" y="1371"/>
                    <a:pt x="264" y="1361"/>
                    <a:pt x="264" y="1370"/>
                  </a:cubicBezTo>
                  <a:close/>
                  <a:moveTo>
                    <a:pt x="346" y="1379"/>
                  </a:moveTo>
                  <a:cubicBezTo>
                    <a:pt x="349" y="1386"/>
                    <a:pt x="340" y="1382"/>
                    <a:pt x="340" y="1385"/>
                  </a:cubicBezTo>
                  <a:cubicBezTo>
                    <a:pt x="333" y="1387"/>
                    <a:pt x="326" y="1384"/>
                    <a:pt x="320" y="1385"/>
                  </a:cubicBezTo>
                  <a:cubicBezTo>
                    <a:pt x="317" y="1386"/>
                    <a:pt x="318" y="1389"/>
                    <a:pt x="313" y="1389"/>
                  </a:cubicBezTo>
                  <a:cubicBezTo>
                    <a:pt x="312" y="1380"/>
                    <a:pt x="319" y="1380"/>
                    <a:pt x="327" y="1381"/>
                  </a:cubicBezTo>
                  <a:cubicBezTo>
                    <a:pt x="330" y="1378"/>
                    <a:pt x="331" y="1377"/>
                    <a:pt x="339" y="1378"/>
                  </a:cubicBezTo>
                  <a:cubicBezTo>
                    <a:pt x="342" y="1378"/>
                    <a:pt x="345" y="1377"/>
                    <a:pt x="346" y="1379"/>
                  </a:cubicBezTo>
                  <a:close/>
                  <a:moveTo>
                    <a:pt x="271" y="1379"/>
                  </a:moveTo>
                  <a:cubicBezTo>
                    <a:pt x="272" y="1379"/>
                    <a:pt x="273" y="1379"/>
                    <a:pt x="274" y="1379"/>
                  </a:cubicBezTo>
                  <a:cubicBezTo>
                    <a:pt x="273" y="1380"/>
                    <a:pt x="273" y="1382"/>
                    <a:pt x="273" y="1384"/>
                  </a:cubicBezTo>
                  <a:cubicBezTo>
                    <a:pt x="270" y="1383"/>
                    <a:pt x="269" y="1381"/>
                    <a:pt x="271" y="1379"/>
                  </a:cubicBezTo>
                  <a:close/>
                  <a:moveTo>
                    <a:pt x="307" y="1382"/>
                  </a:moveTo>
                  <a:cubicBezTo>
                    <a:pt x="308" y="1383"/>
                    <a:pt x="309" y="1384"/>
                    <a:pt x="310" y="1384"/>
                  </a:cubicBezTo>
                  <a:cubicBezTo>
                    <a:pt x="310" y="1385"/>
                    <a:pt x="310" y="1386"/>
                    <a:pt x="310" y="1387"/>
                  </a:cubicBezTo>
                  <a:cubicBezTo>
                    <a:pt x="308" y="1387"/>
                    <a:pt x="306" y="1387"/>
                    <a:pt x="306" y="1389"/>
                  </a:cubicBezTo>
                  <a:cubicBezTo>
                    <a:pt x="301" y="1387"/>
                    <a:pt x="306" y="1383"/>
                    <a:pt x="307" y="1382"/>
                  </a:cubicBezTo>
                  <a:close/>
                  <a:moveTo>
                    <a:pt x="371" y="1389"/>
                  </a:moveTo>
                  <a:cubicBezTo>
                    <a:pt x="372" y="1389"/>
                    <a:pt x="373" y="1389"/>
                    <a:pt x="374" y="1389"/>
                  </a:cubicBezTo>
                  <a:cubicBezTo>
                    <a:pt x="375" y="1393"/>
                    <a:pt x="362" y="1388"/>
                    <a:pt x="371" y="1389"/>
                  </a:cubicBezTo>
                  <a:close/>
                  <a:moveTo>
                    <a:pt x="277" y="1416"/>
                  </a:moveTo>
                  <a:cubicBezTo>
                    <a:pt x="280" y="1416"/>
                    <a:pt x="281" y="1414"/>
                    <a:pt x="282" y="1412"/>
                  </a:cubicBezTo>
                  <a:cubicBezTo>
                    <a:pt x="279" y="1412"/>
                    <a:pt x="278" y="1414"/>
                    <a:pt x="277" y="1416"/>
                  </a:cubicBezTo>
                  <a:close/>
                  <a:moveTo>
                    <a:pt x="253" y="1397"/>
                  </a:moveTo>
                  <a:cubicBezTo>
                    <a:pt x="253" y="1394"/>
                    <a:pt x="252" y="1393"/>
                    <a:pt x="250" y="1395"/>
                  </a:cubicBezTo>
                  <a:cubicBezTo>
                    <a:pt x="250" y="1392"/>
                    <a:pt x="245" y="1394"/>
                    <a:pt x="248" y="1395"/>
                  </a:cubicBezTo>
                  <a:cubicBezTo>
                    <a:pt x="250" y="1395"/>
                    <a:pt x="251" y="1397"/>
                    <a:pt x="253" y="1397"/>
                  </a:cubicBezTo>
                  <a:close/>
                  <a:moveTo>
                    <a:pt x="1906" y="1412"/>
                  </a:moveTo>
                  <a:cubicBezTo>
                    <a:pt x="1910" y="1411"/>
                    <a:pt x="1915" y="1409"/>
                    <a:pt x="1920" y="1411"/>
                  </a:cubicBezTo>
                  <a:cubicBezTo>
                    <a:pt x="1920" y="1409"/>
                    <a:pt x="1917" y="1409"/>
                    <a:pt x="1917" y="1408"/>
                  </a:cubicBezTo>
                  <a:cubicBezTo>
                    <a:pt x="1910" y="1407"/>
                    <a:pt x="1906" y="1409"/>
                    <a:pt x="1903" y="1409"/>
                  </a:cubicBezTo>
                  <a:cubicBezTo>
                    <a:pt x="1900" y="1410"/>
                    <a:pt x="1897" y="1409"/>
                    <a:pt x="1896" y="1411"/>
                  </a:cubicBezTo>
                  <a:cubicBezTo>
                    <a:pt x="1901" y="1410"/>
                    <a:pt x="1901" y="1414"/>
                    <a:pt x="1906" y="1412"/>
                  </a:cubicBezTo>
                  <a:close/>
                  <a:moveTo>
                    <a:pt x="270" y="1425"/>
                  </a:moveTo>
                  <a:cubicBezTo>
                    <a:pt x="267" y="1425"/>
                    <a:pt x="266" y="1423"/>
                    <a:pt x="264" y="1424"/>
                  </a:cubicBezTo>
                  <a:cubicBezTo>
                    <a:pt x="266" y="1428"/>
                    <a:pt x="257" y="1429"/>
                    <a:pt x="263" y="1431"/>
                  </a:cubicBezTo>
                  <a:cubicBezTo>
                    <a:pt x="263" y="1430"/>
                    <a:pt x="264" y="1430"/>
                    <a:pt x="266" y="1430"/>
                  </a:cubicBezTo>
                  <a:cubicBezTo>
                    <a:pt x="266" y="1428"/>
                    <a:pt x="265" y="1425"/>
                    <a:pt x="267" y="1425"/>
                  </a:cubicBezTo>
                  <a:cubicBezTo>
                    <a:pt x="267" y="1427"/>
                    <a:pt x="270" y="1427"/>
                    <a:pt x="270" y="1425"/>
                  </a:cubicBezTo>
                  <a:close/>
                  <a:moveTo>
                    <a:pt x="343" y="1428"/>
                  </a:moveTo>
                  <a:cubicBezTo>
                    <a:pt x="345" y="1423"/>
                    <a:pt x="347" y="1432"/>
                    <a:pt x="348" y="1435"/>
                  </a:cubicBezTo>
                  <a:cubicBezTo>
                    <a:pt x="346" y="1439"/>
                    <a:pt x="346" y="1428"/>
                    <a:pt x="343" y="1428"/>
                  </a:cubicBezTo>
                  <a:close/>
                  <a:moveTo>
                    <a:pt x="1413" y="1435"/>
                  </a:moveTo>
                  <a:cubicBezTo>
                    <a:pt x="1412" y="1434"/>
                    <a:pt x="1411" y="1433"/>
                    <a:pt x="1412" y="1431"/>
                  </a:cubicBezTo>
                  <a:cubicBezTo>
                    <a:pt x="1408" y="1431"/>
                    <a:pt x="1407" y="1433"/>
                    <a:pt x="1407" y="1436"/>
                  </a:cubicBezTo>
                  <a:cubicBezTo>
                    <a:pt x="1411" y="1434"/>
                    <a:pt x="1412" y="1437"/>
                    <a:pt x="1413" y="1435"/>
                  </a:cubicBezTo>
                  <a:close/>
                  <a:moveTo>
                    <a:pt x="351" y="1443"/>
                  </a:moveTo>
                  <a:cubicBezTo>
                    <a:pt x="351" y="1440"/>
                    <a:pt x="347" y="1442"/>
                    <a:pt x="347" y="1439"/>
                  </a:cubicBezTo>
                  <a:cubicBezTo>
                    <a:pt x="346" y="1438"/>
                    <a:pt x="345" y="1438"/>
                    <a:pt x="345" y="1441"/>
                  </a:cubicBezTo>
                  <a:cubicBezTo>
                    <a:pt x="347" y="1441"/>
                    <a:pt x="348" y="1443"/>
                    <a:pt x="351" y="1443"/>
                  </a:cubicBezTo>
                  <a:close/>
                  <a:moveTo>
                    <a:pt x="640" y="1443"/>
                  </a:moveTo>
                  <a:cubicBezTo>
                    <a:pt x="639" y="1444"/>
                    <a:pt x="640" y="1447"/>
                    <a:pt x="638" y="1447"/>
                  </a:cubicBezTo>
                  <a:cubicBezTo>
                    <a:pt x="638" y="1446"/>
                    <a:pt x="635" y="1445"/>
                    <a:pt x="635" y="1447"/>
                  </a:cubicBezTo>
                  <a:cubicBezTo>
                    <a:pt x="637" y="1447"/>
                    <a:pt x="639" y="1448"/>
                    <a:pt x="640" y="1449"/>
                  </a:cubicBezTo>
                  <a:cubicBezTo>
                    <a:pt x="639" y="1446"/>
                    <a:pt x="646" y="1442"/>
                    <a:pt x="643" y="1441"/>
                  </a:cubicBezTo>
                  <a:cubicBezTo>
                    <a:pt x="642" y="1442"/>
                    <a:pt x="641" y="1443"/>
                    <a:pt x="640" y="1443"/>
                  </a:cubicBezTo>
                  <a:close/>
                  <a:moveTo>
                    <a:pt x="1308" y="1455"/>
                  </a:moveTo>
                  <a:cubicBezTo>
                    <a:pt x="1307" y="1459"/>
                    <a:pt x="1312" y="1462"/>
                    <a:pt x="1307" y="1462"/>
                  </a:cubicBezTo>
                  <a:cubicBezTo>
                    <a:pt x="1303" y="1462"/>
                    <a:pt x="1309" y="1466"/>
                    <a:pt x="1307" y="1470"/>
                  </a:cubicBezTo>
                  <a:cubicBezTo>
                    <a:pt x="1305" y="1470"/>
                    <a:pt x="1305" y="1472"/>
                    <a:pt x="1303" y="1471"/>
                  </a:cubicBezTo>
                  <a:cubicBezTo>
                    <a:pt x="1305" y="1476"/>
                    <a:pt x="1301" y="1480"/>
                    <a:pt x="1298" y="1484"/>
                  </a:cubicBezTo>
                  <a:cubicBezTo>
                    <a:pt x="1300" y="1484"/>
                    <a:pt x="1302" y="1484"/>
                    <a:pt x="1301" y="1487"/>
                  </a:cubicBezTo>
                  <a:cubicBezTo>
                    <a:pt x="1306" y="1488"/>
                    <a:pt x="1304" y="1483"/>
                    <a:pt x="1307" y="1482"/>
                  </a:cubicBezTo>
                  <a:cubicBezTo>
                    <a:pt x="1312" y="1484"/>
                    <a:pt x="1315" y="1480"/>
                    <a:pt x="1318" y="1481"/>
                  </a:cubicBezTo>
                  <a:cubicBezTo>
                    <a:pt x="1318" y="1481"/>
                    <a:pt x="1319" y="1484"/>
                    <a:pt x="1320" y="1484"/>
                  </a:cubicBezTo>
                  <a:cubicBezTo>
                    <a:pt x="1322" y="1485"/>
                    <a:pt x="1329" y="1484"/>
                    <a:pt x="1329" y="1489"/>
                  </a:cubicBezTo>
                  <a:cubicBezTo>
                    <a:pt x="1326" y="1489"/>
                    <a:pt x="1324" y="1488"/>
                    <a:pt x="1324" y="1492"/>
                  </a:cubicBezTo>
                  <a:cubicBezTo>
                    <a:pt x="1328" y="1496"/>
                    <a:pt x="1325" y="1489"/>
                    <a:pt x="1330" y="1490"/>
                  </a:cubicBezTo>
                  <a:cubicBezTo>
                    <a:pt x="1329" y="1495"/>
                    <a:pt x="1333" y="1501"/>
                    <a:pt x="1335" y="1496"/>
                  </a:cubicBezTo>
                  <a:cubicBezTo>
                    <a:pt x="1330" y="1496"/>
                    <a:pt x="1333" y="1489"/>
                    <a:pt x="1332" y="1485"/>
                  </a:cubicBezTo>
                  <a:cubicBezTo>
                    <a:pt x="1332" y="1485"/>
                    <a:pt x="1329" y="1484"/>
                    <a:pt x="1329" y="1482"/>
                  </a:cubicBezTo>
                  <a:cubicBezTo>
                    <a:pt x="1329" y="1478"/>
                    <a:pt x="1328" y="1475"/>
                    <a:pt x="1329" y="1473"/>
                  </a:cubicBezTo>
                  <a:cubicBezTo>
                    <a:pt x="1330" y="1467"/>
                    <a:pt x="1329" y="1469"/>
                    <a:pt x="1328" y="1463"/>
                  </a:cubicBezTo>
                  <a:cubicBezTo>
                    <a:pt x="1328" y="1461"/>
                    <a:pt x="1330" y="1462"/>
                    <a:pt x="1331" y="1460"/>
                  </a:cubicBezTo>
                  <a:cubicBezTo>
                    <a:pt x="1328" y="1460"/>
                    <a:pt x="1330" y="1455"/>
                    <a:pt x="1328" y="1454"/>
                  </a:cubicBezTo>
                  <a:cubicBezTo>
                    <a:pt x="1323" y="1454"/>
                    <a:pt x="1319" y="1459"/>
                    <a:pt x="1315" y="1455"/>
                  </a:cubicBezTo>
                  <a:cubicBezTo>
                    <a:pt x="1316" y="1456"/>
                    <a:pt x="1317" y="1454"/>
                    <a:pt x="1315" y="1454"/>
                  </a:cubicBezTo>
                  <a:cubicBezTo>
                    <a:pt x="1316" y="1457"/>
                    <a:pt x="1310" y="1454"/>
                    <a:pt x="1308" y="1455"/>
                  </a:cubicBezTo>
                  <a:close/>
                  <a:moveTo>
                    <a:pt x="1311" y="1462"/>
                  </a:moveTo>
                  <a:cubicBezTo>
                    <a:pt x="1317" y="1460"/>
                    <a:pt x="1316" y="1474"/>
                    <a:pt x="1314" y="1476"/>
                  </a:cubicBezTo>
                  <a:cubicBezTo>
                    <a:pt x="1311" y="1477"/>
                    <a:pt x="1311" y="1474"/>
                    <a:pt x="1310" y="1473"/>
                  </a:cubicBezTo>
                  <a:cubicBezTo>
                    <a:pt x="1310" y="1471"/>
                    <a:pt x="1310" y="1467"/>
                    <a:pt x="1311" y="1462"/>
                  </a:cubicBezTo>
                  <a:close/>
                  <a:moveTo>
                    <a:pt x="1006" y="1474"/>
                  </a:moveTo>
                  <a:cubicBezTo>
                    <a:pt x="1007" y="1473"/>
                    <a:pt x="1009" y="1467"/>
                    <a:pt x="1006" y="1466"/>
                  </a:cubicBezTo>
                  <a:cubicBezTo>
                    <a:pt x="1004" y="1464"/>
                    <a:pt x="1004" y="1460"/>
                    <a:pt x="1001" y="1458"/>
                  </a:cubicBezTo>
                  <a:cubicBezTo>
                    <a:pt x="1004" y="1462"/>
                    <a:pt x="1000" y="1473"/>
                    <a:pt x="1006" y="1474"/>
                  </a:cubicBezTo>
                  <a:close/>
                  <a:moveTo>
                    <a:pt x="791" y="1476"/>
                  </a:moveTo>
                  <a:cubicBezTo>
                    <a:pt x="787" y="1475"/>
                    <a:pt x="785" y="1476"/>
                    <a:pt x="783" y="1477"/>
                  </a:cubicBezTo>
                  <a:cubicBezTo>
                    <a:pt x="783" y="1478"/>
                    <a:pt x="783" y="1480"/>
                    <a:pt x="783" y="1481"/>
                  </a:cubicBezTo>
                  <a:cubicBezTo>
                    <a:pt x="783" y="1481"/>
                    <a:pt x="785" y="1483"/>
                    <a:pt x="785" y="1482"/>
                  </a:cubicBezTo>
                  <a:cubicBezTo>
                    <a:pt x="785" y="1484"/>
                    <a:pt x="782" y="1484"/>
                    <a:pt x="783" y="1487"/>
                  </a:cubicBezTo>
                  <a:cubicBezTo>
                    <a:pt x="783" y="1487"/>
                    <a:pt x="786" y="1489"/>
                    <a:pt x="786" y="1490"/>
                  </a:cubicBezTo>
                  <a:cubicBezTo>
                    <a:pt x="787" y="1493"/>
                    <a:pt x="785" y="1496"/>
                    <a:pt x="788" y="1498"/>
                  </a:cubicBezTo>
                  <a:cubicBezTo>
                    <a:pt x="793" y="1498"/>
                    <a:pt x="795" y="1494"/>
                    <a:pt x="802" y="1495"/>
                  </a:cubicBezTo>
                  <a:cubicBezTo>
                    <a:pt x="802" y="1500"/>
                    <a:pt x="807" y="1500"/>
                    <a:pt x="811" y="1501"/>
                  </a:cubicBezTo>
                  <a:cubicBezTo>
                    <a:pt x="816" y="1497"/>
                    <a:pt x="806" y="1486"/>
                    <a:pt x="815" y="1485"/>
                  </a:cubicBezTo>
                  <a:cubicBezTo>
                    <a:pt x="817" y="1478"/>
                    <a:pt x="813" y="1476"/>
                    <a:pt x="812" y="1471"/>
                  </a:cubicBezTo>
                  <a:cubicBezTo>
                    <a:pt x="814" y="1470"/>
                    <a:pt x="818" y="1470"/>
                    <a:pt x="817" y="1465"/>
                  </a:cubicBezTo>
                  <a:cubicBezTo>
                    <a:pt x="814" y="1465"/>
                    <a:pt x="813" y="1467"/>
                    <a:pt x="812" y="1468"/>
                  </a:cubicBezTo>
                  <a:cubicBezTo>
                    <a:pt x="811" y="1469"/>
                    <a:pt x="808" y="1472"/>
                    <a:pt x="808" y="1473"/>
                  </a:cubicBezTo>
                  <a:cubicBezTo>
                    <a:pt x="807" y="1474"/>
                    <a:pt x="808" y="1477"/>
                    <a:pt x="806" y="1477"/>
                  </a:cubicBezTo>
                  <a:cubicBezTo>
                    <a:pt x="804" y="1475"/>
                    <a:pt x="795" y="1478"/>
                    <a:pt x="797" y="1471"/>
                  </a:cubicBezTo>
                  <a:cubicBezTo>
                    <a:pt x="791" y="1472"/>
                    <a:pt x="788" y="1471"/>
                    <a:pt x="789" y="1465"/>
                  </a:cubicBezTo>
                  <a:cubicBezTo>
                    <a:pt x="794" y="1465"/>
                    <a:pt x="801" y="1466"/>
                    <a:pt x="800" y="1460"/>
                  </a:cubicBezTo>
                  <a:cubicBezTo>
                    <a:pt x="783" y="1460"/>
                    <a:pt x="768" y="1460"/>
                    <a:pt x="753" y="1462"/>
                  </a:cubicBezTo>
                  <a:cubicBezTo>
                    <a:pt x="754" y="1466"/>
                    <a:pt x="756" y="1464"/>
                    <a:pt x="756" y="1468"/>
                  </a:cubicBezTo>
                  <a:cubicBezTo>
                    <a:pt x="757" y="1471"/>
                    <a:pt x="761" y="1470"/>
                    <a:pt x="760" y="1474"/>
                  </a:cubicBezTo>
                  <a:cubicBezTo>
                    <a:pt x="758" y="1474"/>
                    <a:pt x="758" y="1476"/>
                    <a:pt x="757" y="1476"/>
                  </a:cubicBezTo>
                  <a:cubicBezTo>
                    <a:pt x="755" y="1476"/>
                    <a:pt x="754" y="1473"/>
                    <a:pt x="753" y="1473"/>
                  </a:cubicBezTo>
                  <a:cubicBezTo>
                    <a:pt x="750" y="1471"/>
                    <a:pt x="745" y="1475"/>
                    <a:pt x="747" y="1470"/>
                  </a:cubicBezTo>
                  <a:cubicBezTo>
                    <a:pt x="742" y="1469"/>
                    <a:pt x="740" y="1473"/>
                    <a:pt x="738" y="1476"/>
                  </a:cubicBezTo>
                  <a:cubicBezTo>
                    <a:pt x="738" y="1474"/>
                    <a:pt x="736" y="1473"/>
                    <a:pt x="735" y="1473"/>
                  </a:cubicBezTo>
                  <a:cubicBezTo>
                    <a:pt x="734" y="1474"/>
                    <a:pt x="735" y="1476"/>
                    <a:pt x="733" y="1476"/>
                  </a:cubicBezTo>
                  <a:cubicBezTo>
                    <a:pt x="731" y="1476"/>
                    <a:pt x="732" y="1479"/>
                    <a:pt x="730" y="1479"/>
                  </a:cubicBezTo>
                  <a:cubicBezTo>
                    <a:pt x="729" y="1477"/>
                    <a:pt x="727" y="1476"/>
                    <a:pt x="726" y="1474"/>
                  </a:cubicBezTo>
                  <a:cubicBezTo>
                    <a:pt x="726" y="1477"/>
                    <a:pt x="726" y="1480"/>
                    <a:pt x="726" y="1482"/>
                  </a:cubicBezTo>
                  <a:cubicBezTo>
                    <a:pt x="722" y="1483"/>
                    <a:pt x="725" y="1490"/>
                    <a:pt x="720" y="1489"/>
                  </a:cubicBezTo>
                  <a:cubicBezTo>
                    <a:pt x="720" y="1490"/>
                    <a:pt x="720" y="1491"/>
                    <a:pt x="720" y="1492"/>
                  </a:cubicBezTo>
                  <a:cubicBezTo>
                    <a:pt x="720" y="1492"/>
                    <a:pt x="718" y="1494"/>
                    <a:pt x="718" y="1493"/>
                  </a:cubicBezTo>
                  <a:cubicBezTo>
                    <a:pt x="718" y="1496"/>
                    <a:pt x="720" y="1497"/>
                    <a:pt x="718" y="1498"/>
                  </a:cubicBezTo>
                  <a:cubicBezTo>
                    <a:pt x="717" y="1498"/>
                    <a:pt x="715" y="1498"/>
                    <a:pt x="715" y="1500"/>
                  </a:cubicBezTo>
                  <a:cubicBezTo>
                    <a:pt x="721" y="1501"/>
                    <a:pt x="726" y="1502"/>
                    <a:pt x="729" y="1498"/>
                  </a:cubicBezTo>
                  <a:cubicBezTo>
                    <a:pt x="723" y="1496"/>
                    <a:pt x="730" y="1485"/>
                    <a:pt x="738" y="1487"/>
                  </a:cubicBezTo>
                  <a:cubicBezTo>
                    <a:pt x="740" y="1495"/>
                    <a:pt x="739" y="1495"/>
                    <a:pt x="735" y="1500"/>
                  </a:cubicBezTo>
                  <a:cubicBezTo>
                    <a:pt x="740" y="1502"/>
                    <a:pt x="741" y="1499"/>
                    <a:pt x="748" y="1500"/>
                  </a:cubicBezTo>
                  <a:cubicBezTo>
                    <a:pt x="751" y="1498"/>
                    <a:pt x="744" y="1492"/>
                    <a:pt x="749" y="1490"/>
                  </a:cubicBezTo>
                  <a:cubicBezTo>
                    <a:pt x="753" y="1490"/>
                    <a:pt x="756" y="1491"/>
                    <a:pt x="758" y="1493"/>
                  </a:cubicBezTo>
                  <a:cubicBezTo>
                    <a:pt x="759" y="1497"/>
                    <a:pt x="751" y="1492"/>
                    <a:pt x="754" y="1498"/>
                  </a:cubicBezTo>
                  <a:cubicBezTo>
                    <a:pt x="755" y="1501"/>
                    <a:pt x="759" y="1499"/>
                    <a:pt x="762" y="1500"/>
                  </a:cubicBezTo>
                  <a:cubicBezTo>
                    <a:pt x="764" y="1500"/>
                    <a:pt x="764" y="1501"/>
                    <a:pt x="766" y="1501"/>
                  </a:cubicBezTo>
                  <a:cubicBezTo>
                    <a:pt x="772" y="1502"/>
                    <a:pt x="777" y="1500"/>
                    <a:pt x="779" y="1500"/>
                  </a:cubicBezTo>
                  <a:cubicBezTo>
                    <a:pt x="780" y="1499"/>
                    <a:pt x="782" y="1500"/>
                    <a:pt x="782" y="1498"/>
                  </a:cubicBezTo>
                  <a:cubicBezTo>
                    <a:pt x="784" y="1497"/>
                    <a:pt x="785" y="1496"/>
                    <a:pt x="785" y="1493"/>
                  </a:cubicBezTo>
                  <a:cubicBezTo>
                    <a:pt x="782" y="1493"/>
                    <a:pt x="780" y="1492"/>
                    <a:pt x="778" y="1490"/>
                  </a:cubicBezTo>
                  <a:cubicBezTo>
                    <a:pt x="780" y="1485"/>
                    <a:pt x="773" y="1488"/>
                    <a:pt x="774" y="1484"/>
                  </a:cubicBezTo>
                  <a:cubicBezTo>
                    <a:pt x="774" y="1482"/>
                    <a:pt x="774" y="1480"/>
                    <a:pt x="774" y="1477"/>
                  </a:cubicBezTo>
                  <a:cubicBezTo>
                    <a:pt x="768" y="1480"/>
                    <a:pt x="769" y="1474"/>
                    <a:pt x="767" y="1473"/>
                  </a:cubicBezTo>
                  <a:cubicBezTo>
                    <a:pt x="765" y="1471"/>
                    <a:pt x="761" y="1474"/>
                    <a:pt x="760" y="1470"/>
                  </a:cubicBezTo>
                  <a:cubicBezTo>
                    <a:pt x="759" y="1467"/>
                    <a:pt x="757" y="1467"/>
                    <a:pt x="758" y="1465"/>
                  </a:cubicBezTo>
                  <a:cubicBezTo>
                    <a:pt x="767" y="1462"/>
                    <a:pt x="775" y="1466"/>
                    <a:pt x="786" y="1463"/>
                  </a:cubicBezTo>
                  <a:cubicBezTo>
                    <a:pt x="783" y="1472"/>
                    <a:pt x="792" y="1469"/>
                    <a:pt x="791" y="1476"/>
                  </a:cubicBezTo>
                  <a:close/>
                  <a:moveTo>
                    <a:pt x="684" y="1470"/>
                  </a:moveTo>
                  <a:cubicBezTo>
                    <a:pt x="686" y="1477"/>
                    <a:pt x="678" y="1478"/>
                    <a:pt x="676" y="1476"/>
                  </a:cubicBezTo>
                  <a:cubicBezTo>
                    <a:pt x="674" y="1479"/>
                    <a:pt x="676" y="1485"/>
                    <a:pt x="673" y="1487"/>
                  </a:cubicBezTo>
                  <a:cubicBezTo>
                    <a:pt x="671" y="1487"/>
                    <a:pt x="668" y="1488"/>
                    <a:pt x="667" y="1485"/>
                  </a:cubicBezTo>
                  <a:cubicBezTo>
                    <a:pt x="666" y="1483"/>
                    <a:pt x="669" y="1481"/>
                    <a:pt x="667" y="1481"/>
                  </a:cubicBezTo>
                  <a:cubicBezTo>
                    <a:pt x="666" y="1485"/>
                    <a:pt x="664" y="1479"/>
                    <a:pt x="661" y="1481"/>
                  </a:cubicBezTo>
                  <a:cubicBezTo>
                    <a:pt x="660" y="1483"/>
                    <a:pt x="660" y="1487"/>
                    <a:pt x="658" y="1489"/>
                  </a:cubicBezTo>
                  <a:cubicBezTo>
                    <a:pt x="656" y="1489"/>
                    <a:pt x="655" y="1486"/>
                    <a:pt x="655" y="1489"/>
                  </a:cubicBezTo>
                  <a:cubicBezTo>
                    <a:pt x="660" y="1490"/>
                    <a:pt x="660" y="1496"/>
                    <a:pt x="658" y="1501"/>
                  </a:cubicBezTo>
                  <a:cubicBezTo>
                    <a:pt x="664" y="1499"/>
                    <a:pt x="667" y="1503"/>
                    <a:pt x="671" y="1503"/>
                  </a:cubicBezTo>
                  <a:cubicBezTo>
                    <a:pt x="672" y="1503"/>
                    <a:pt x="673" y="1497"/>
                    <a:pt x="677" y="1500"/>
                  </a:cubicBezTo>
                  <a:cubicBezTo>
                    <a:pt x="674" y="1496"/>
                    <a:pt x="679" y="1495"/>
                    <a:pt x="680" y="1493"/>
                  </a:cubicBezTo>
                  <a:cubicBezTo>
                    <a:pt x="681" y="1491"/>
                    <a:pt x="680" y="1488"/>
                    <a:pt x="683" y="1487"/>
                  </a:cubicBezTo>
                  <a:cubicBezTo>
                    <a:pt x="683" y="1485"/>
                    <a:pt x="686" y="1485"/>
                    <a:pt x="689" y="1485"/>
                  </a:cubicBezTo>
                  <a:cubicBezTo>
                    <a:pt x="691" y="1492"/>
                    <a:pt x="692" y="1499"/>
                    <a:pt x="697" y="1503"/>
                  </a:cubicBezTo>
                  <a:cubicBezTo>
                    <a:pt x="700" y="1502"/>
                    <a:pt x="706" y="1505"/>
                    <a:pt x="706" y="1501"/>
                  </a:cubicBezTo>
                  <a:cubicBezTo>
                    <a:pt x="703" y="1501"/>
                    <a:pt x="705" y="1496"/>
                    <a:pt x="704" y="1493"/>
                  </a:cubicBezTo>
                  <a:cubicBezTo>
                    <a:pt x="700" y="1492"/>
                    <a:pt x="699" y="1487"/>
                    <a:pt x="696" y="1484"/>
                  </a:cubicBezTo>
                  <a:cubicBezTo>
                    <a:pt x="699" y="1481"/>
                    <a:pt x="697" y="1478"/>
                    <a:pt x="696" y="1474"/>
                  </a:cubicBezTo>
                  <a:cubicBezTo>
                    <a:pt x="699" y="1473"/>
                    <a:pt x="702" y="1471"/>
                    <a:pt x="699" y="1468"/>
                  </a:cubicBezTo>
                  <a:cubicBezTo>
                    <a:pt x="692" y="1467"/>
                    <a:pt x="690" y="1471"/>
                    <a:pt x="684" y="1470"/>
                  </a:cubicBezTo>
                  <a:close/>
                  <a:moveTo>
                    <a:pt x="695" y="1471"/>
                  </a:moveTo>
                  <a:cubicBezTo>
                    <a:pt x="689" y="1466"/>
                    <a:pt x="690" y="1477"/>
                    <a:pt x="695" y="1471"/>
                  </a:cubicBezTo>
                  <a:close/>
                  <a:moveTo>
                    <a:pt x="828" y="1476"/>
                  </a:moveTo>
                  <a:cubicBezTo>
                    <a:pt x="829" y="1476"/>
                    <a:pt x="830" y="1477"/>
                    <a:pt x="831" y="1477"/>
                  </a:cubicBezTo>
                  <a:cubicBezTo>
                    <a:pt x="833" y="1483"/>
                    <a:pt x="824" y="1485"/>
                    <a:pt x="829" y="1489"/>
                  </a:cubicBezTo>
                  <a:cubicBezTo>
                    <a:pt x="830" y="1486"/>
                    <a:pt x="832" y="1485"/>
                    <a:pt x="836" y="1485"/>
                  </a:cubicBezTo>
                  <a:cubicBezTo>
                    <a:pt x="837" y="1491"/>
                    <a:pt x="833" y="1493"/>
                    <a:pt x="834" y="1500"/>
                  </a:cubicBezTo>
                  <a:cubicBezTo>
                    <a:pt x="840" y="1498"/>
                    <a:pt x="842" y="1502"/>
                    <a:pt x="847" y="1501"/>
                  </a:cubicBezTo>
                  <a:cubicBezTo>
                    <a:pt x="849" y="1500"/>
                    <a:pt x="846" y="1494"/>
                    <a:pt x="850" y="1493"/>
                  </a:cubicBezTo>
                  <a:cubicBezTo>
                    <a:pt x="854" y="1495"/>
                    <a:pt x="857" y="1489"/>
                    <a:pt x="862" y="1489"/>
                  </a:cubicBezTo>
                  <a:cubicBezTo>
                    <a:pt x="867" y="1488"/>
                    <a:pt x="875" y="1488"/>
                    <a:pt x="876" y="1490"/>
                  </a:cubicBezTo>
                  <a:cubicBezTo>
                    <a:pt x="876" y="1492"/>
                    <a:pt x="873" y="1492"/>
                    <a:pt x="873" y="1493"/>
                  </a:cubicBezTo>
                  <a:cubicBezTo>
                    <a:pt x="874" y="1495"/>
                    <a:pt x="877" y="1494"/>
                    <a:pt x="879" y="1495"/>
                  </a:cubicBezTo>
                  <a:cubicBezTo>
                    <a:pt x="881" y="1497"/>
                    <a:pt x="879" y="1500"/>
                    <a:pt x="882" y="1501"/>
                  </a:cubicBezTo>
                  <a:cubicBezTo>
                    <a:pt x="885" y="1497"/>
                    <a:pt x="895" y="1501"/>
                    <a:pt x="899" y="1500"/>
                  </a:cubicBezTo>
                  <a:cubicBezTo>
                    <a:pt x="900" y="1499"/>
                    <a:pt x="899" y="1496"/>
                    <a:pt x="901" y="1496"/>
                  </a:cubicBezTo>
                  <a:cubicBezTo>
                    <a:pt x="905" y="1500"/>
                    <a:pt x="904" y="1498"/>
                    <a:pt x="908" y="1498"/>
                  </a:cubicBezTo>
                  <a:cubicBezTo>
                    <a:pt x="911" y="1498"/>
                    <a:pt x="912" y="1499"/>
                    <a:pt x="913" y="1500"/>
                  </a:cubicBezTo>
                  <a:cubicBezTo>
                    <a:pt x="913" y="1498"/>
                    <a:pt x="913" y="1495"/>
                    <a:pt x="913" y="1493"/>
                  </a:cubicBezTo>
                  <a:cubicBezTo>
                    <a:pt x="916" y="1493"/>
                    <a:pt x="916" y="1490"/>
                    <a:pt x="918" y="1489"/>
                  </a:cubicBezTo>
                  <a:cubicBezTo>
                    <a:pt x="919" y="1487"/>
                    <a:pt x="921" y="1485"/>
                    <a:pt x="922" y="1482"/>
                  </a:cubicBezTo>
                  <a:cubicBezTo>
                    <a:pt x="922" y="1482"/>
                    <a:pt x="921" y="1482"/>
                    <a:pt x="921" y="1482"/>
                  </a:cubicBezTo>
                  <a:cubicBezTo>
                    <a:pt x="920" y="1481"/>
                    <a:pt x="929" y="1475"/>
                    <a:pt x="925" y="1471"/>
                  </a:cubicBezTo>
                  <a:cubicBezTo>
                    <a:pt x="921" y="1472"/>
                    <a:pt x="922" y="1468"/>
                    <a:pt x="919" y="1468"/>
                  </a:cubicBezTo>
                  <a:cubicBezTo>
                    <a:pt x="919" y="1472"/>
                    <a:pt x="922" y="1473"/>
                    <a:pt x="917" y="1474"/>
                  </a:cubicBezTo>
                  <a:cubicBezTo>
                    <a:pt x="917" y="1473"/>
                    <a:pt x="917" y="1472"/>
                    <a:pt x="917" y="1471"/>
                  </a:cubicBezTo>
                  <a:cubicBezTo>
                    <a:pt x="915" y="1471"/>
                    <a:pt x="909" y="1476"/>
                    <a:pt x="908" y="1477"/>
                  </a:cubicBezTo>
                  <a:cubicBezTo>
                    <a:pt x="907" y="1480"/>
                    <a:pt x="910" y="1484"/>
                    <a:pt x="907" y="1485"/>
                  </a:cubicBezTo>
                  <a:cubicBezTo>
                    <a:pt x="902" y="1486"/>
                    <a:pt x="899" y="1479"/>
                    <a:pt x="902" y="1476"/>
                  </a:cubicBezTo>
                  <a:cubicBezTo>
                    <a:pt x="896" y="1475"/>
                    <a:pt x="894" y="1474"/>
                    <a:pt x="890" y="1477"/>
                  </a:cubicBezTo>
                  <a:cubicBezTo>
                    <a:pt x="889" y="1482"/>
                    <a:pt x="891" y="1483"/>
                    <a:pt x="891" y="1487"/>
                  </a:cubicBezTo>
                  <a:cubicBezTo>
                    <a:pt x="889" y="1486"/>
                    <a:pt x="886" y="1489"/>
                    <a:pt x="885" y="1489"/>
                  </a:cubicBezTo>
                  <a:cubicBezTo>
                    <a:pt x="885" y="1489"/>
                    <a:pt x="884" y="1486"/>
                    <a:pt x="884" y="1485"/>
                  </a:cubicBezTo>
                  <a:cubicBezTo>
                    <a:pt x="882" y="1484"/>
                    <a:pt x="877" y="1487"/>
                    <a:pt x="876" y="1485"/>
                  </a:cubicBezTo>
                  <a:cubicBezTo>
                    <a:pt x="875" y="1485"/>
                    <a:pt x="876" y="1481"/>
                    <a:pt x="876" y="1481"/>
                  </a:cubicBezTo>
                  <a:cubicBezTo>
                    <a:pt x="873" y="1480"/>
                    <a:pt x="869" y="1481"/>
                    <a:pt x="865" y="1481"/>
                  </a:cubicBezTo>
                  <a:cubicBezTo>
                    <a:pt x="865" y="1479"/>
                    <a:pt x="865" y="1476"/>
                    <a:pt x="863" y="1476"/>
                  </a:cubicBezTo>
                  <a:cubicBezTo>
                    <a:pt x="859" y="1476"/>
                    <a:pt x="857" y="1467"/>
                    <a:pt x="854" y="1468"/>
                  </a:cubicBezTo>
                  <a:cubicBezTo>
                    <a:pt x="854" y="1471"/>
                    <a:pt x="858" y="1476"/>
                    <a:pt x="854" y="1477"/>
                  </a:cubicBezTo>
                  <a:cubicBezTo>
                    <a:pt x="852" y="1476"/>
                    <a:pt x="850" y="1475"/>
                    <a:pt x="846" y="1476"/>
                  </a:cubicBezTo>
                  <a:cubicBezTo>
                    <a:pt x="844" y="1478"/>
                    <a:pt x="837" y="1477"/>
                    <a:pt x="832" y="1477"/>
                  </a:cubicBezTo>
                  <a:cubicBezTo>
                    <a:pt x="831" y="1477"/>
                    <a:pt x="825" y="1469"/>
                    <a:pt x="826" y="1476"/>
                  </a:cubicBezTo>
                  <a:cubicBezTo>
                    <a:pt x="826" y="1477"/>
                    <a:pt x="827" y="1478"/>
                    <a:pt x="828" y="1476"/>
                  </a:cubicBezTo>
                  <a:close/>
                  <a:moveTo>
                    <a:pt x="588" y="1482"/>
                  </a:moveTo>
                  <a:cubicBezTo>
                    <a:pt x="586" y="1482"/>
                    <a:pt x="584" y="1479"/>
                    <a:pt x="583" y="1482"/>
                  </a:cubicBezTo>
                  <a:cubicBezTo>
                    <a:pt x="587" y="1485"/>
                    <a:pt x="590" y="1487"/>
                    <a:pt x="590" y="1493"/>
                  </a:cubicBezTo>
                  <a:cubicBezTo>
                    <a:pt x="591" y="1497"/>
                    <a:pt x="586" y="1495"/>
                    <a:pt x="585" y="1498"/>
                  </a:cubicBezTo>
                  <a:cubicBezTo>
                    <a:pt x="588" y="1500"/>
                    <a:pt x="589" y="1502"/>
                    <a:pt x="590" y="1504"/>
                  </a:cubicBezTo>
                  <a:cubicBezTo>
                    <a:pt x="597" y="1504"/>
                    <a:pt x="598" y="1499"/>
                    <a:pt x="604" y="1498"/>
                  </a:cubicBezTo>
                  <a:cubicBezTo>
                    <a:pt x="608" y="1503"/>
                    <a:pt x="609" y="1500"/>
                    <a:pt x="616" y="1501"/>
                  </a:cubicBezTo>
                  <a:cubicBezTo>
                    <a:pt x="617" y="1499"/>
                    <a:pt x="617" y="1497"/>
                    <a:pt x="619" y="1498"/>
                  </a:cubicBezTo>
                  <a:cubicBezTo>
                    <a:pt x="624" y="1498"/>
                    <a:pt x="629" y="1506"/>
                    <a:pt x="633" y="1501"/>
                  </a:cubicBezTo>
                  <a:cubicBezTo>
                    <a:pt x="631" y="1500"/>
                    <a:pt x="634" y="1490"/>
                    <a:pt x="636" y="1489"/>
                  </a:cubicBezTo>
                  <a:cubicBezTo>
                    <a:pt x="637" y="1485"/>
                    <a:pt x="633" y="1484"/>
                    <a:pt x="631" y="1482"/>
                  </a:cubicBezTo>
                  <a:cubicBezTo>
                    <a:pt x="630" y="1480"/>
                    <a:pt x="629" y="1478"/>
                    <a:pt x="627" y="1476"/>
                  </a:cubicBezTo>
                  <a:cubicBezTo>
                    <a:pt x="627" y="1478"/>
                    <a:pt x="627" y="1479"/>
                    <a:pt x="628" y="1481"/>
                  </a:cubicBezTo>
                  <a:cubicBezTo>
                    <a:pt x="622" y="1480"/>
                    <a:pt x="622" y="1487"/>
                    <a:pt x="618" y="1489"/>
                  </a:cubicBezTo>
                  <a:cubicBezTo>
                    <a:pt x="615" y="1489"/>
                    <a:pt x="616" y="1484"/>
                    <a:pt x="611" y="1485"/>
                  </a:cubicBezTo>
                  <a:cubicBezTo>
                    <a:pt x="610" y="1489"/>
                    <a:pt x="611" y="1494"/>
                    <a:pt x="607" y="1495"/>
                  </a:cubicBezTo>
                  <a:cubicBezTo>
                    <a:pt x="602" y="1497"/>
                    <a:pt x="600" y="1495"/>
                    <a:pt x="595" y="1495"/>
                  </a:cubicBezTo>
                  <a:cubicBezTo>
                    <a:pt x="596" y="1489"/>
                    <a:pt x="590" y="1490"/>
                    <a:pt x="590" y="1485"/>
                  </a:cubicBezTo>
                  <a:cubicBezTo>
                    <a:pt x="590" y="1482"/>
                    <a:pt x="592" y="1481"/>
                    <a:pt x="591" y="1476"/>
                  </a:cubicBezTo>
                  <a:cubicBezTo>
                    <a:pt x="586" y="1478"/>
                    <a:pt x="590" y="1470"/>
                    <a:pt x="586" y="1471"/>
                  </a:cubicBezTo>
                  <a:cubicBezTo>
                    <a:pt x="586" y="1476"/>
                    <a:pt x="589" y="1477"/>
                    <a:pt x="588" y="1482"/>
                  </a:cubicBezTo>
                  <a:close/>
                  <a:moveTo>
                    <a:pt x="546" y="1508"/>
                  </a:moveTo>
                  <a:cubicBezTo>
                    <a:pt x="546" y="1506"/>
                    <a:pt x="547" y="1505"/>
                    <a:pt x="549" y="1504"/>
                  </a:cubicBezTo>
                  <a:cubicBezTo>
                    <a:pt x="549" y="1502"/>
                    <a:pt x="548" y="1499"/>
                    <a:pt x="550" y="1498"/>
                  </a:cubicBezTo>
                  <a:cubicBezTo>
                    <a:pt x="551" y="1495"/>
                    <a:pt x="545" y="1493"/>
                    <a:pt x="551" y="1493"/>
                  </a:cubicBezTo>
                  <a:cubicBezTo>
                    <a:pt x="552" y="1495"/>
                    <a:pt x="552" y="1497"/>
                    <a:pt x="554" y="1496"/>
                  </a:cubicBezTo>
                  <a:cubicBezTo>
                    <a:pt x="555" y="1493"/>
                    <a:pt x="552" y="1493"/>
                    <a:pt x="551" y="1492"/>
                  </a:cubicBezTo>
                  <a:cubicBezTo>
                    <a:pt x="551" y="1490"/>
                    <a:pt x="551" y="1488"/>
                    <a:pt x="551" y="1487"/>
                  </a:cubicBezTo>
                  <a:cubicBezTo>
                    <a:pt x="551" y="1485"/>
                    <a:pt x="549" y="1484"/>
                    <a:pt x="548" y="1482"/>
                  </a:cubicBezTo>
                  <a:cubicBezTo>
                    <a:pt x="550" y="1482"/>
                    <a:pt x="550" y="1479"/>
                    <a:pt x="551" y="1477"/>
                  </a:cubicBezTo>
                  <a:cubicBezTo>
                    <a:pt x="553" y="1477"/>
                    <a:pt x="556" y="1478"/>
                    <a:pt x="555" y="1474"/>
                  </a:cubicBezTo>
                  <a:cubicBezTo>
                    <a:pt x="553" y="1471"/>
                    <a:pt x="551" y="1476"/>
                    <a:pt x="548" y="1473"/>
                  </a:cubicBezTo>
                  <a:cubicBezTo>
                    <a:pt x="546" y="1479"/>
                    <a:pt x="547" y="1479"/>
                    <a:pt x="546" y="1485"/>
                  </a:cubicBezTo>
                  <a:cubicBezTo>
                    <a:pt x="546" y="1487"/>
                    <a:pt x="549" y="1487"/>
                    <a:pt x="550" y="1489"/>
                  </a:cubicBezTo>
                  <a:cubicBezTo>
                    <a:pt x="548" y="1490"/>
                    <a:pt x="549" y="1492"/>
                    <a:pt x="548" y="1493"/>
                  </a:cubicBezTo>
                  <a:cubicBezTo>
                    <a:pt x="547" y="1494"/>
                    <a:pt x="544" y="1494"/>
                    <a:pt x="544" y="1495"/>
                  </a:cubicBezTo>
                  <a:cubicBezTo>
                    <a:pt x="543" y="1496"/>
                    <a:pt x="545" y="1500"/>
                    <a:pt x="542" y="1500"/>
                  </a:cubicBezTo>
                  <a:cubicBezTo>
                    <a:pt x="539" y="1499"/>
                    <a:pt x="536" y="1500"/>
                    <a:pt x="533" y="1500"/>
                  </a:cubicBezTo>
                  <a:cubicBezTo>
                    <a:pt x="530" y="1499"/>
                    <a:pt x="529" y="1495"/>
                    <a:pt x="528" y="1495"/>
                  </a:cubicBezTo>
                  <a:cubicBezTo>
                    <a:pt x="527" y="1495"/>
                    <a:pt x="524" y="1496"/>
                    <a:pt x="524" y="1496"/>
                  </a:cubicBezTo>
                  <a:cubicBezTo>
                    <a:pt x="523" y="1496"/>
                    <a:pt x="525" y="1495"/>
                    <a:pt x="525" y="1495"/>
                  </a:cubicBezTo>
                  <a:cubicBezTo>
                    <a:pt x="525" y="1493"/>
                    <a:pt x="521" y="1490"/>
                    <a:pt x="520" y="1489"/>
                  </a:cubicBezTo>
                  <a:cubicBezTo>
                    <a:pt x="520" y="1487"/>
                    <a:pt x="519" y="1483"/>
                    <a:pt x="518" y="1481"/>
                  </a:cubicBezTo>
                  <a:cubicBezTo>
                    <a:pt x="518" y="1480"/>
                    <a:pt x="517" y="1475"/>
                    <a:pt x="515" y="1477"/>
                  </a:cubicBezTo>
                  <a:cubicBezTo>
                    <a:pt x="516" y="1478"/>
                    <a:pt x="519" y="1484"/>
                    <a:pt x="515" y="1484"/>
                  </a:cubicBezTo>
                  <a:cubicBezTo>
                    <a:pt x="510" y="1479"/>
                    <a:pt x="502" y="1490"/>
                    <a:pt x="495" y="1484"/>
                  </a:cubicBezTo>
                  <a:cubicBezTo>
                    <a:pt x="496" y="1488"/>
                    <a:pt x="495" y="1491"/>
                    <a:pt x="491" y="1490"/>
                  </a:cubicBezTo>
                  <a:cubicBezTo>
                    <a:pt x="489" y="1496"/>
                    <a:pt x="495" y="1495"/>
                    <a:pt x="494" y="1500"/>
                  </a:cubicBezTo>
                  <a:cubicBezTo>
                    <a:pt x="493" y="1500"/>
                    <a:pt x="493" y="1501"/>
                    <a:pt x="493" y="1503"/>
                  </a:cubicBezTo>
                  <a:cubicBezTo>
                    <a:pt x="490" y="1503"/>
                    <a:pt x="488" y="1503"/>
                    <a:pt x="488" y="1506"/>
                  </a:cubicBezTo>
                  <a:cubicBezTo>
                    <a:pt x="491" y="1506"/>
                    <a:pt x="493" y="1506"/>
                    <a:pt x="496" y="1506"/>
                  </a:cubicBezTo>
                  <a:cubicBezTo>
                    <a:pt x="496" y="1504"/>
                    <a:pt x="496" y="1502"/>
                    <a:pt x="496" y="1500"/>
                  </a:cubicBezTo>
                  <a:cubicBezTo>
                    <a:pt x="504" y="1500"/>
                    <a:pt x="504" y="1491"/>
                    <a:pt x="511" y="1490"/>
                  </a:cubicBezTo>
                  <a:cubicBezTo>
                    <a:pt x="513" y="1493"/>
                    <a:pt x="516" y="1494"/>
                    <a:pt x="517" y="1496"/>
                  </a:cubicBezTo>
                  <a:cubicBezTo>
                    <a:pt x="517" y="1498"/>
                    <a:pt x="517" y="1499"/>
                    <a:pt x="517" y="1500"/>
                  </a:cubicBezTo>
                  <a:cubicBezTo>
                    <a:pt x="520" y="1500"/>
                    <a:pt x="523" y="1499"/>
                    <a:pt x="524" y="1501"/>
                  </a:cubicBezTo>
                  <a:cubicBezTo>
                    <a:pt x="525" y="1504"/>
                    <a:pt x="522" y="1509"/>
                    <a:pt x="526" y="1509"/>
                  </a:cubicBezTo>
                  <a:cubicBezTo>
                    <a:pt x="529" y="1505"/>
                    <a:pt x="539" y="1509"/>
                    <a:pt x="546" y="1508"/>
                  </a:cubicBezTo>
                  <a:close/>
                  <a:moveTo>
                    <a:pt x="497" y="1493"/>
                  </a:moveTo>
                  <a:cubicBezTo>
                    <a:pt x="503" y="1495"/>
                    <a:pt x="503" y="1486"/>
                    <a:pt x="497" y="1487"/>
                  </a:cubicBezTo>
                  <a:cubicBezTo>
                    <a:pt x="497" y="1489"/>
                    <a:pt x="497" y="1491"/>
                    <a:pt x="497" y="1493"/>
                  </a:cubicBezTo>
                  <a:close/>
                  <a:moveTo>
                    <a:pt x="414" y="1500"/>
                  </a:moveTo>
                  <a:cubicBezTo>
                    <a:pt x="415" y="1500"/>
                    <a:pt x="416" y="1499"/>
                    <a:pt x="417" y="1500"/>
                  </a:cubicBezTo>
                  <a:cubicBezTo>
                    <a:pt x="418" y="1500"/>
                    <a:pt x="418" y="1502"/>
                    <a:pt x="420" y="1503"/>
                  </a:cubicBezTo>
                  <a:cubicBezTo>
                    <a:pt x="420" y="1503"/>
                    <a:pt x="425" y="1500"/>
                    <a:pt x="426" y="1501"/>
                  </a:cubicBezTo>
                  <a:cubicBezTo>
                    <a:pt x="430" y="1505"/>
                    <a:pt x="429" y="1499"/>
                    <a:pt x="433" y="1503"/>
                  </a:cubicBezTo>
                  <a:cubicBezTo>
                    <a:pt x="434" y="1504"/>
                    <a:pt x="440" y="1501"/>
                    <a:pt x="442" y="1501"/>
                  </a:cubicBezTo>
                  <a:cubicBezTo>
                    <a:pt x="444" y="1501"/>
                    <a:pt x="445" y="1504"/>
                    <a:pt x="446" y="1501"/>
                  </a:cubicBezTo>
                  <a:cubicBezTo>
                    <a:pt x="447" y="1500"/>
                    <a:pt x="448" y="1503"/>
                    <a:pt x="448" y="1503"/>
                  </a:cubicBezTo>
                  <a:cubicBezTo>
                    <a:pt x="456" y="1503"/>
                    <a:pt x="458" y="1504"/>
                    <a:pt x="462" y="1504"/>
                  </a:cubicBezTo>
                  <a:cubicBezTo>
                    <a:pt x="466" y="1505"/>
                    <a:pt x="470" y="1503"/>
                    <a:pt x="474" y="1506"/>
                  </a:cubicBezTo>
                  <a:cubicBezTo>
                    <a:pt x="475" y="1500"/>
                    <a:pt x="466" y="1504"/>
                    <a:pt x="462" y="1503"/>
                  </a:cubicBezTo>
                  <a:cubicBezTo>
                    <a:pt x="460" y="1498"/>
                    <a:pt x="460" y="1496"/>
                    <a:pt x="459" y="1495"/>
                  </a:cubicBezTo>
                  <a:cubicBezTo>
                    <a:pt x="458" y="1495"/>
                    <a:pt x="457" y="1490"/>
                    <a:pt x="457" y="1490"/>
                  </a:cubicBezTo>
                  <a:cubicBezTo>
                    <a:pt x="457" y="1489"/>
                    <a:pt x="457" y="1487"/>
                    <a:pt x="455" y="1487"/>
                  </a:cubicBezTo>
                  <a:cubicBezTo>
                    <a:pt x="450" y="1487"/>
                    <a:pt x="454" y="1476"/>
                    <a:pt x="449" y="1477"/>
                  </a:cubicBezTo>
                  <a:cubicBezTo>
                    <a:pt x="442" y="1476"/>
                    <a:pt x="449" y="1488"/>
                    <a:pt x="441" y="1485"/>
                  </a:cubicBezTo>
                  <a:cubicBezTo>
                    <a:pt x="441" y="1483"/>
                    <a:pt x="443" y="1483"/>
                    <a:pt x="443" y="1481"/>
                  </a:cubicBezTo>
                  <a:cubicBezTo>
                    <a:pt x="436" y="1481"/>
                    <a:pt x="437" y="1488"/>
                    <a:pt x="438" y="1492"/>
                  </a:cubicBezTo>
                  <a:cubicBezTo>
                    <a:pt x="432" y="1492"/>
                    <a:pt x="421" y="1496"/>
                    <a:pt x="417" y="1490"/>
                  </a:cubicBezTo>
                  <a:cubicBezTo>
                    <a:pt x="416" y="1486"/>
                    <a:pt x="414" y="1484"/>
                    <a:pt x="413" y="1479"/>
                  </a:cubicBezTo>
                  <a:cubicBezTo>
                    <a:pt x="407" y="1481"/>
                    <a:pt x="413" y="1472"/>
                    <a:pt x="407" y="1474"/>
                  </a:cubicBezTo>
                  <a:cubicBezTo>
                    <a:pt x="406" y="1479"/>
                    <a:pt x="406" y="1477"/>
                    <a:pt x="407" y="1482"/>
                  </a:cubicBezTo>
                  <a:cubicBezTo>
                    <a:pt x="409" y="1486"/>
                    <a:pt x="411" y="1480"/>
                    <a:pt x="412" y="1484"/>
                  </a:cubicBezTo>
                  <a:cubicBezTo>
                    <a:pt x="411" y="1488"/>
                    <a:pt x="411" y="1490"/>
                    <a:pt x="411" y="1496"/>
                  </a:cubicBezTo>
                  <a:cubicBezTo>
                    <a:pt x="414" y="1495"/>
                    <a:pt x="413" y="1499"/>
                    <a:pt x="414" y="1500"/>
                  </a:cubicBezTo>
                  <a:close/>
                  <a:moveTo>
                    <a:pt x="414" y="1496"/>
                  </a:moveTo>
                  <a:cubicBezTo>
                    <a:pt x="414" y="1496"/>
                    <a:pt x="412" y="1494"/>
                    <a:pt x="412" y="1493"/>
                  </a:cubicBezTo>
                  <a:cubicBezTo>
                    <a:pt x="412" y="1494"/>
                    <a:pt x="415" y="1492"/>
                    <a:pt x="414" y="1492"/>
                  </a:cubicBezTo>
                  <a:cubicBezTo>
                    <a:pt x="417" y="1491"/>
                    <a:pt x="418" y="1498"/>
                    <a:pt x="414" y="1496"/>
                  </a:cubicBezTo>
                  <a:close/>
                  <a:moveTo>
                    <a:pt x="440" y="1487"/>
                  </a:moveTo>
                  <a:cubicBezTo>
                    <a:pt x="442" y="1490"/>
                    <a:pt x="449" y="1487"/>
                    <a:pt x="449" y="1492"/>
                  </a:cubicBezTo>
                  <a:cubicBezTo>
                    <a:pt x="450" y="1496"/>
                    <a:pt x="446" y="1496"/>
                    <a:pt x="442" y="1496"/>
                  </a:cubicBezTo>
                  <a:cubicBezTo>
                    <a:pt x="443" y="1492"/>
                    <a:pt x="439" y="1492"/>
                    <a:pt x="440" y="1487"/>
                  </a:cubicBezTo>
                  <a:close/>
                  <a:moveTo>
                    <a:pt x="719" y="1477"/>
                  </a:moveTo>
                  <a:cubicBezTo>
                    <a:pt x="720" y="1474"/>
                    <a:pt x="726" y="1480"/>
                    <a:pt x="723" y="1482"/>
                  </a:cubicBezTo>
                  <a:cubicBezTo>
                    <a:pt x="720" y="1482"/>
                    <a:pt x="722" y="1477"/>
                    <a:pt x="719" y="1477"/>
                  </a:cubicBezTo>
                  <a:close/>
                  <a:moveTo>
                    <a:pt x="370" y="1477"/>
                  </a:moveTo>
                  <a:cubicBezTo>
                    <a:pt x="373" y="1477"/>
                    <a:pt x="372" y="1481"/>
                    <a:pt x="373" y="1482"/>
                  </a:cubicBezTo>
                  <a:cubicBezTo>
                    <a:pt x="373" y="1482"/>
                    <a:pt x="376" y="1482"/>
                    <a:pt x="376" y="1482"/>
                  </a:cubicBezTo>
                  <a:cubicBezTo>
                    <a:pt x="377" y="1486"/>
                    <a:pt x="370" y="1483"/>
                    <a:pt x="370" y="1477"/>
                  </a:cubicBezTo>
                  <a:close/>
                  <a:moveTo>
                    <a:pt x="1392" y="1492"/>
                  </a:moveTo>
                  <a:cubicBezTo>
                    <a:pt x="1404" y="1491"/>
                    <a:pt x="1389" y="1480"/>
                    <a:pt x="1388" y="1484"/>
                  </a:cubicBezTo>
                  <a:cubicBezTo>
                    <a:pt x="1390" y="1485"/>
                    <a:pt x="1393" y="1487"/>
                    <a:pt x="1392" y="1492"/>
                  </a:cubicBezTo>
                  <a:close/>
                  <a:moveTo>
                    <a:pt x="1400" y="1493"/>
                  </a:moveTo>
                  <a:cubicBezTo>
                    <a:pt x="1400" y="1499"/>
                    <a:pt x="1404" y="1500"/>
                    <a:pt x="1408" y="1503"/>
                  </a:cubicBezTo>
                  <a:cubicBezTo>
                    <a:pt x="1410" y="1496"/>
                    <a:pt x="1402" y="1499"/>
                    <a:pt x="1403" y="1493"/>
                  </a:cubicBezTo>
                  <a:cubicBezTo>
                    <a:pt x="1406" y="1492"/>
                    <a:pt x="1411" y="1493"/>
                    <a:pt x="1411" y="1489"/>
                  </a:cubicBezTo>
                  <a:cubicBezTo>
                    <a:pt x="1404" y="1487"/>
                    <a:pt x="1406" y="1494"/>
                    <a:pt x="1400" y="1493"/>
                  </a:cubicBezTo>
                  <a:close/>
                  <a:moveTo>
                    <a:pt x="261" y="1503"/>
                  </a:moveTo>
                  <a:cubicBezTo>
                    <a:pt x="268" y="1503"/>
                    <a:pt x="265" y="1513"/>
                    <a:pt x="274" y="1511"/>
                  </a:cubicBezTo>
                  <a:cubicBezTo>
                    <a:pt x="275" y="1516"/>
                    <a:pt x="282" y="1515"/>
                    <a:pt x="288" y="1515"/>
                  </a:cubicBezTo>
                  <a:cubicBezTo>
                    <a:pt x="287" y="1509"/>
                    <a:pt x="288" y="1504"/>
                    <a:pt x="294" y="1504"/>
                  </a:cubicBezTo>
                  <a:cubicBezTo>
                    <a:pt x="297" y="1505"/>
                    <a:pt x="298" y="1508"/>
                    <a:pt x="301" y="1508"/>
                  </a:cubicBezTo>
                  <a:cubicBezTo>
                    <a:pt x="303" y="1506"/>
                    <a:pt x="311" y="1504"/>
                    <a:pt x="307" y="1503"/>
                  </a:cubicBezTo>
                  <a:cubicBezTo>
                    <a:pt x="302" y="1509"/>
                    <a:pt x="298" y="1501"/>
                    <a:pt x="290" y="1500"/>
                  </a:cubicBezTo>
                  <a:cubicBezTo>
                    <a:pt x="290" y="1501"/>
                    <a:pt x="290" y="1503"/>
                    <a:pt x="289" y="1503"/>
                  </a:cubicBezTo>
                  <a:cubicBezTo>
                    <a:pt x="283" y="1504"/>
                    <a:pt x="282" y="1500"/>
                    <a:pt x="277" y="1501"/>
                  </a:cubicBezTo>
                  <a:cubicBezTo>
                    <a:pt x="276" y="1500"/>
                    <a:pt x="276" y="1498"/>
                    <a:pt x="275" y="1498"/>
                  </a:cubicBezTo>
                  <a:cubicBezTo>
                    <a:pt x="275" y="1500"/>
                    <a:pt x="272" y="1501"/>
                    <a:pt x="272" y="1503"/>
                  </a:cubicBezTo>
                  <a:cubicBezTo>
                    <a:pt x="272" y="1505"/>
                    <a:pt x="277" y="1505"/>
                    <a:pt x="274" y="1506"/>
                  </a:cubicBezTo>
                  <a:cubicBezTo>
                    <a:pt x="269" y="1506"/>
                    <a:pt x="271" y="1498"/>
                    <a:pt x="266" y="1500"/>
                  </a:cubicBezTo>
                  <a:cubicBezTo>
                    <a:pt x="266" y="1502"/>
                    <a:pt x="261" y="1501"/>
                    <a:pt x="261" y="1503"/>
                  </a:cubicBezTo>
                  <a:close/>
                  <a:moveTo>
                    <a:pt x="266" y="1501"/>
                  </a:moveTo>
                  <a:cubicBezTo>
                    <a:pt x="267" y="1501"/>
                    <a:pt x="268" y="1501"/>
                    <a:pt x="269" y="1501"/>
                  </a:cubicBezTo>
                  <a:cubicBezTo>
                    <a:pt x="269" y="1502"/>
                    <a:pt x="269" y="1503"/>
                    <a:pt x="269" y="1504"/>
                  </a:cubicBezTo>
                  <a:cubicBezTo>
                    <a:pt x="268" y="1504"/>
                    <a:pt x="267" y="1504"/>
                    <a:pt x="266" y="1504"/>
                  </a:cubicBezTo>
                  <a:cubicBezTo>
                    <a:pt x="266" y="1503"/>
                    <a:pt x="266" y="1502"/>
                    <a:pt x="266" y="1501"/>
                  </a:cubicBezTo>
                  <a:close/>
                  <a:moveTo>
                    <a:pt x="259" y="1515"/>
                  </a:moveTo>
                  <a:cubicBezTo>
                    <a:pt x="257" y="1515"/>
                    <a:pt x="257" y="1516"/>
                    <a:pt x="257" y="1517"/>
                  </a:cubicBezTo>
                  <a:cubicBezTo>
                    <a:pt x="252" y="1515"/>
                    <a:pt x="259" y="1512"/>
                    <a:pt x="260" y="1515"/>
                  </a:cubicBezTo>
                  <a:cubicBezTo>
                    <a:pt x="260" y="1517"/>
                    <a:pt x="259" y="1516"/>
                    <a:pt x="259" y="1515"/>
                  </a:cubicBezTo>
                  <a:close/>
                  <a:moveTo>
                    <a:pt x="1784" y="1525"/>
                  </a:moveTo>
                  <a:cubicBezTo>
                    <a:pt x="1777" y="1525"/>
                    <a:pt x="1784" y="1518"/>
                    <a:pt x="1784" y="1515"/>
                  </a:cubicBezTo>
                  <a:cubicBezTo>
                    <a:pt x="1782" y="1515"/>
                    <a:pt x="1780" y="1515"/>
                    <a:pt x="1778" y="1515"/>
                  </a:cubicBezTo>
                  <a:cubicBezTo>
                    <a:pt x="1780" y="1522"/>
                    <a:pt x="1773" y="1521"/>
                    <a:pt x="1771" y="1523"/>
                  </a:cubicBezTo>
                  <a:cubicBezTo>
                    <a:pt x="1775" y="1524"/>
                    <a:pt x="1774" y="1528"/>
                    <a:pt x="1777" y="1528"/>
                  </a:cubicBezTo>
                  <a:cubicBezTo>
                    <a:pt x="1777" y="1522"/>
                    <a:pt x="1787" y="1529"/>
                    <a:pt x="1784" y="1525"/>
                  </a:cubicBezTo>
                  <a:close/>
                  <a:moveTo>
                    <a:pt x="299" y="1528"/>
                  </a:moveTo>
                  <a:cubicBezTo>
                    <a:pt x="299" y="1534"/>
                    <a:pt x="304" y="1530"/>
                    <a:pt x="307" y="1530"/>
                  </a:cubicBezTo>
                  <a:cubicBezTo>
                    <a:pt x="311" y="1530"/>
                    <a:pt x="314" y="1529"/>
                    <a:pt x="316" y="1531"/>
                  </a:cubicBezTo>
                  <a:cubicBezTo>
                    <a:pt x="317" y="1529"/>
                    <a:pt x="319" y="1529"/>
                    <a:pt x="319" y="1527"/>
                  </a:cubicBezTo>
                  <a:cubicBezTo>
                    <a:pt x="317" y="1526"/>
                    <a:pt x="318" y="1522"/>
                    <a:pt x="313" y="1523"/>
                  </a:cubicBezTo>
                  <a:cubicBezTo>
                    <a:pt x="313" y="1527"/>
                    <a:pt x="315" y="1527"/>
                    <a:pt x="316" y="1528"/>
                  </a:cubicBezTo>
                  <a:cubicBezTo>
                    <a:pt x="309" y="1525"/>
                    <a:pt x="306" y="1531"/>
                    <a:pt x="299" y="1528"/>
                  </a:cubicBezTo>
                  <a:close/>
                  <a:moveTo>
                    <a:pt x="404" y="1531"/>
                  </a:moveTo>
                  <a:cubicBezTo>
                    <a:pt x="406" y="1531"/>
                    <a:pt x="407" y="1531"/>
                    <a:pt x="407" y="1530"/>
                  </a:cubicBezTo>
                  <a:cubicBezTo>
                    <a:pt x="405" y="1529"/>
                    <a:pt x="404" y="1528"/>
                    <a:pt x="401" y="1528"/>
                  </a:cubicBezTo>
                  <a:cubicBezTo>
                    <a:pt x="401" y="1531"/>
                    <a:pt x="401" y="1533"/>
                    <a:pt x="401" y="1536"/>
                  </a:cubicBezTo>
                  <a:cubicBezTo>
                    <a:pt x="405" y="1536"/>
                    <a:pt x="408" y="1536"/>
                    <a:pt x="411" y="1536"/>
                  </a:cubicBezTo>
                  <a:cubicBezTo>
                    <a:pt x="410" y="1534"/>
                    <a:pt x="416" y="1530"/>
                    <a:pt x="412" y="1530"/>
                  </a:cubicBezTo>
                  <a:cubicBezTo>
                    <a:pt x="412" y="1532"/>
                    <a:pt x="405" y="1535"/>
                    <a:pt x="404" y="1531"/>
                  </a:cubicBezTo>
                  <a:close/>
                  <a:moveTo>
                    <a:pt x="440" y="1535"/>
                  </a:moveTo>
                  <a:cubicBezTo>
                    <a:pt x="434" y="1535"/>
                    <a:pt x="439" y="1533"/>
                    <a:pt x="438" y="1530"/>
                  </a:cubicBezTo>
                  <a:cubicBezTo>
                    <a:pt x="437" y="1530"/>
                    <a:pt x="436" y="1530"/>
                    <a:pt x="435" y="1530"/>
                  </a:cubicBezTo>
                  <a:cubicBezTo>
                    <a:pt x="435" y="1531"/>
                    <a:pt x="434" y="1532"/>
                    <a:pt x="434" y="1533"/>
                  </a:cubicBezTo>
                  <a:cubicBezTo>
                    <a:pt x="436" y="1533"/>
                    <a:pt x="439" y="1539"/>
                    <a:pt x="440" y="1535"/>
                  </a:cubicBezTo>
                  <a:close/>
                  <a:moveTo>
                    <a:pt x="812" y="1533"/>
                  </a:moveTo>
                  <a:cubicBezTo>
                    <a:pt x="816" y="1535"/>
                    <a:pt x="810" y="1538"/>
                    <a:pt x="807" y="1538"/>
                  </a:cubicBezTo>
                  <a:cubicBezTo>
                    <a:pt x="806" y="1531"/>
                    <a:pt x="811" y="1539"/>
                    <a:pt x="812" y="1533"/>
                  </a:cubicBezTo>
                  <a:close/>
                  <a:moveTo>
                    <a:pt x="545" y="1536"/>
                  </a:moveTo>
                  <a:cubicBezTo>
                    <a:pt x="547" y="1530"/>
                    <a:pt x="547" y="1540"/>
                    <a:pt x="551" y="1538"/>
                  </a:cubicBezTo>
                  <a:cubicBezTo>
                    <a:pt x="550" y="1543"/>
                    <a:pt x="547" y="1536"/>
                    <a:pt x="545" y="1536"/>
                  </a:cubicBezTo>
                  <a:close/>
                  <a:moveTo>
                    <a:pt x="633" y="1536"/>
                  </a:moveTo>
                  <a:cubicBezTo>
                    <a:pt x="633" y="1537"/>
                    <a:pt x="633" y="1538"/>
                    <a:pt x="633" y="1539"/>
                  </a:cubicBezTo>
                  <a:cubicBezTo>
                    <a:pt x="637" y="1541"/>
                    <a:pt x="642" y="1536"/>
                    <a:pt x="637" y="1535"/>
                  </a:cubicBezTo>
                  <a:cubicBezTo>
                    <a:pt x="638" y="1537"/>
                    <a:pt x="635" y="1539"/>
                    <a:pt x="634" y="1536"/>
                  </a:cubicBezTo>
                  <a:cubicBezTo>
                    <a:pt x="635" y="1536"/>
                    <a:pt x="636" y="1535"/>
                    <a:pt x="634" y="1535"/>
                  </a:cubicBezTo>
                  <a:cubicBezTo>
                    <a:pt x="634" y="1535"/>
                    <a:pt x="634" y="1536"/>
                    <a:pt x="633" y="1536"/>
                  </a:cubicBezTo>
                  <a:close/>
                  <a:moveTo>
                    <a:pt x="1532" y="1542"/>
                  </a:moveTo>
                  <a:cubicBezTo>
                    <a:pt x="1528" y="1543"/>
                    <a:pt x="1525" y="1544"/>
                    <a:pt x="1523" y="1546"/>
                  </a:cubicBezTo>
                  <a:cubicBezTo>
                    <a:pt x="1521" y="1544"/>
                    <a:pt x="1521" y="1541"/>
                    <a:pt x="1521" y="1538"/>
                  </a:cubicBezTo>
                  <a:cubicBezTo>
                    <a:pt x="1519" y="1538"/>
                    <a:pt x="1517" y="1538"/>
                    <a:pt x="1515" y="1538"/>
                  </a:cubicBezTo>
                  <a:cubicBezTo>
                    <a:pt x="1516" y="1542"/>
                    <a:pt x="1516" y="1548"/>
                    <a:pt x="1510" y="1549"/>
                  </a:cubicBezTo>
                  <a:cubicBezTo>
                    <a:pt x="1509" y="1552"/>
                    <a:pt x="1512" y="1560"/>
                    <a:pt x="1515" y="1555"/>
                  </a:cubicBezTo>
                  <a:cubicBezTo>
                    <a:pt x="1511" y="1554"/>
                    <a:pt x="1515" y="1551"/>
                    <a:pt x="1516" y="1550"/>
                  </a:cubicBezTo>
                  <a:cubicBezTo>
                    <a:pt x="1525" y="1548"/>
                    <a:pt x="1528" y="1549"/>
                    <a:pt x="1532" y="1552"/>
                  </a:cubicBezTo>
                  <a:cubicBezTo>
                    <a:pt x="1531" y="1546"/>
                    <a:pt x="1536" y="1546"/>
                    <a:pt x="1536" y="1541"/>
                  </a:cubicBezTo>
                  <a:cubicBezTo>
                    <a:pt x="1529" y="1544"/>
                    <a:pt x="1535" y="1535"/>
                    <a:pt x="1529" y="1536"/>
                  </a:cubicBezTo>
                  <a:cubicBezTo>
                    <a:pt x="1528" y="1540"/>
                    <a:pt x="1532" y="1539"/>
                    <a:pt x="1532" y="1542"/>
                  </a:cubicBezTo>
                  <a:close/>
                  <a:moveTo>
                    <a:pt x="281" y="1541"/>
                  </a:moveTo>
                  <a:cubicBezTo>
                    <a:pt x="283" y="1536"/>
                    <a:pt x="284" y="1543"/>
                    <a:pt x="286" y="1542"/>
                  </a:cubicBezTo>
                  <a:cubicBezTo>
                    <a:pt x="285" y="1547"/>
                    <a:pt x="284" y="1540"/>
                    <a:pt x="281" y="1541"/>
                  </a:cubicBezTo>
                  <a:close/>
                  <a:moveTo>
                    <a:pt x="311" y="1542"/>
                  </a:moveTo>
                  <a:cubicBezTo>
                    <a:pt x="308" y="1541"/>
                    <a:pt x="308" y="1545"/>
                    <a:pt x="308" y="1546"/>
                  </a:cubicBezTo>
                  <a:cubicBezTo>
                    <a:pt x="306" y="1546"/>
                    <a:pt x="303" y="1545"/>
                    <a:pt x="303" y="1544"/>
                  </a:cubicBezTo>
                  <a:cubicBezTo>
                    <a:pt x="303" y="1545"/>
                    <a:pt x="307" y="1542"/>
                    <a:pt x="306" y="1542"/>
                  </a:cubicBezTo>
                  <a:cubicBezTo>
                    <a:pt x="300" y="1544"/>
                    <a:pt x="297" y="1543"/>
                    <a:pt x="297" y="1546"/>
                  </a:cubicBezTo>
                  <a:cubicBezTo>
                    <a:pt x="297" y="1549"/>
                    <a:pt x="294" y="1546"/>
                    <a:pt x="292" y="1547"/>
                  </a:cubicBezTo>
                  <a:cubicBezTo>
                    <a:pt x="292" y="1548"/>
                    <a:pt x="293" y="1551"/>
                    <a:pt x="291" y="1550"/>
                  </a:cubicBezTo>
                  <a:cubicBezTo>
                    <a:pt x="289" y="1550"/>
                    <a:pt x="285" y="1551"/>
                    <a:pt x="288" y="1552"/>
                  </a:cubicBezTo>
                  <a:cubicBezTo>
                    <a:pt x="292" y="1553"/>
                    <a:pt x="293" y="1550"/>
                    <a:pt x="296" y="1550"/>
                  </a:cubicBezTo>
                  <a:cubicBezTo>
                    <a:pt x="301" y="1551"/>
                    <a:pt x="305" y="1557"/>
                    <a:pt x="310" y="1554"/>
                  </a:cubicBezTo>
                  <a:cubicBezTo>
                    <a:pt x="309" y="1558"/>
                    <a:pt x="313" y="1558"/>
                    <a:pt x="312" y="1563"/>
                  </a:cubicBezTo>
                  <a:cubicBezTo>
                    <a:pt x="315" y="1563"/>
                    <a:pt x="316" y="1561"/>
                    <a:pt x="319" y="1560"/>
                  </a:cubicBezTo>
                  <a:cubicBezTo>
                    <a:pt x="319" y="1555"/>
                    <a:pt x="316" y="1554"/>
                    <a:pt x="314" y="1552"/>
                  </a:cubicBezTo>
                  <a:cubicBezTo>
                    <a:pt x="320" y="1548"/>
                    <a:pt x="335" y="1553"/>
                    <a:pt x="339" y="1549"/>
                  </a:cubicBezTo>
                  <a:cubicBezTo>
                    <a:pt x="337" y="1551"/>
                    <a:pt x="333" y="1547"/>
                    <a:pt x="331" y="1547"/>
                  </a:cubicBezTo>
                  <a:cubicBezTo>
                    <a:pt x="331" y="1547"/>
                    <a:pt x="330" y="1549"/>
                    <a:pt x="329" y="1549"/>
                  </a:cubicBezTo>
                  <a:cubicBezTo>
                    <a:pt x="325" y="1550"/>
                    <a:pt x="321" y="1549"/>
                    <a:pt x="317" y="1549"/>
                  </a:cubicBezTo>
                  <a:cubicBezTo>
                    <a:pt x="312" y="1549"/>
                    <a:pt x="310" y="1551"/>
                    <a:pt x="309" y="1549"/>
                  </a:cubicBezTo>
                  <a:cubicBezTo>
                    <a:pt x="312" y="1549"/>
                    <a:pt x="311" y="1545"/>
                    <a:pt x="311" y="1542"/>
                  </a:cubicBezTo>
                  <a:close/>
                  <a:moveTo>
                    <a:pt x="298" y="1558"/>
                  </a:moveTo>
                  <a:cubicBezTo>
                    <a:pt x="300" y="1553"/>
                    <a:pt x="303" y="1562"/>
                    <a:pt x="305" y="1561"/>
                  </a:cubicBezTo>
                  <a:cubicBezTo>
                    <a:pt x="304" y="1565"/>
                    <a:pt x="301" y="1558"/>
                    <a:pt x="298" y="1558"/>
                  </a:cubicBezTo>
                  <a:close/>
                  <a:moveTo>
                    <a:pt x="1057" y="1558"/>
                  </a:moveTo>
                  <a:cubicBezTo>
                    <a:pt x="1052" y="1556"/>
                    <a:pt x="1066" y="1558"/>
                    <a:pt x="1060" y="1560"/>
                  </a:cubicBezTo>
                  <a:cubicBezTo>
                    <a:pt x="1058" y="1561"/>
                    <a:pt x="1058" y="1559"/>
                    <a:pt x="1057" y="1558"/>
                  </a:cubicBezTo>
                  <a:close/>
                  <a:moveTo>
                    <a:pt x="611" y="1592"/>
                  </a:moveTo>
                  <a:cubicBezTo>
                    <a:pt x="614" y="1591"/>
                    <a:pt x="615" y="1593"/>
                    <a:pt x="617" y="1593"/>
                  </a:cubicBezTo>
                  <a:cubicBezTo>
                    <a:pt x="616" y="1586"/>
                    <a:pt x="622" y="1587"/>
                    <a:pt x="623" y="1582"/>
                  </a:cubicBezTo>
                  <a:cubicBezTo>
                    <a:pt x="618" y="1581"/>
                    <a:pt x="615" y="1583"/>
                    <a:pt x="611" y="1584"/>
                  </a:cubicBezTo>
                  <a:cubicBezTo>
                    <a:pt x="611" y="1583"/>
                    <a:pt x="610" y="1582"/>
                    <a:pt x="609" y="1584"/>
                  </a:cubicBezTo>
                  <a:cubicBezTo>
                    <a:pt x="613" y="1583"/>
                    <a:pt x="610" y="1589"/>
                    <a:pt x="611" y="1592"/>
                  </a:cubicBezTo>
                  <a:close/>
                  <a:moveTo>
                    <a:pt x="634" y="1598"/>
                  </a:moveTo>
                  <a:cubicBezTo>
                    <a:pt x="633" y="1603"/>
                    <a:pt x="637" y="1603"/>
                    <a:pt x="639" y="1604"/>
                  </a:cubicBezTo>
                  <a:cubicBezTo>
                    <a:pt x="638" y="1600"/>
                    <a:pt x="642" y="1601"/>
                    <a:pt x="641" y="1596"/>
                  </a:cubicBezTo>
                  <a:cubicBezTo>
                    <a:pt x="638" y="1596"/>
                    <a:pt x="636" y="1597"/>
                    <a:pt x="634" y="1598"/>
                  </a:cubicBezTo>
                  <a:close/>
                  <a:moveTo>
                    <a:pt x="1282" y="7"/>
                  </a:moveTo>
                  <a:cubicBezTo>
                    <a:pt x="1282" y="15"/>
                    <a:pt x="1280" y="16"/>
                    <a:pt x="1282" y="23"/>
                  </a:cubicBezTo>
                  <a:cubicBezTo>
                    <a:pt x="1285" y="23"/>
                    <a:pt x="1287" y="23"/>
                    <a:pt x="1289" y="23"/>
                  </a:cubicBezTo>
                  <a:cubicBezTo>
                    <a:pt x="1292" y="20"/>
                    <a:pt x="1288" y="19"/>
                    <a:pt x="1289" y="14"/>
                  </a:cubicBezTo>
                  <a:cubicBezTo>
                    <a:pt x="1291" y="12"/>
                    <a:pt x="1292" y="9"/>
                    <a:pt x="1294" y="7"/>
                  </a:cubicBezTo>
                  <a:cubicBezTo>
                    <a:pt x="1288" y="7"/>
                    <a:pt x="1288" y="5"/>
                    <a:pt x="1282" y="7"/>
                  </a:cubicBezTo>
                  <a:close/>
                  <a:moveTo>
                    <a:pt x="1217" y="14"/>
                  </a:moveTo>
                  <a:cubicBezTo>
                    <a:pt x="1213" y="9"/>
                    <a:pt x="1211" y="16"/>
                    <a:pt x="1204" y="15"/>
                  </a:cubicBezTo>
                  <a:cubicBezTo>
                    <a:pt x="1204" y="17"/>
                    <a:pt x="1204" y="20"/>
                    <a:pt x="1204" y="22"/>
                  </a:cubicBezTo>
                  <a:cubicBezTo>
                    <a:pt x="1211" y="23"/>
                    <a:pt x="1211" y="22"/>
                    <a:pt x="1219" y="22"/>
                  </a:cubicBezTo>
                  <a:cubicBezTo>
                    <a:pt x="1219" y="16"/>
                    <a:pt x="1225" y="16"/>
                    <a:pt x="1224" y="11"/>
                  </a:cubicBezTo>
                  <a:cubicBezTo>
                    <a:pt x="1222" y="10"/>
                    <a:pt x="1222" y="8"/>
                    <a:pt x="1219" y="9"/>
                  </a:cubicBezTo>
                  <a:cubicBezTo>
                    <a:pt x="1219" y="11"/>
                    <a:pt x="1218" y="12"/>
                    <a:pt x="1217" y="14"/>
                  </a:cubicBezTo>
                  <a:close/>
                  <a:moveTo>
                    <a:pt x="1261" y="14"/>
                  </a:moveTo>
                  <a:cubicBezTo>
                    <a:pt x="1259" y="16"/>
                    <a:pt x="1253" y="17"/>
                    <a:pt x="1256" y="22"/>
                  </a:cubicBezTo>
                  <a:cubicBezTo>
                    <a:pt x="1261" y="21"/>
                    <a:pt x="1262" y="24"/>
                    <a:pt x="1267" y="23"/>
                  </a:cubicBezTo>
                  <a:cubicBezTo>
                    <a:pt x="1269" y="21"/>
                    <a:pt x="1273" y="19"/>
                    <a:pt x="1272" y="15"/>
                  </a:cubicBezTo>
                  <a:cubicBezTo>
                    <a:pt x="1272" y="15"/>
                    <a:pt x="1269" y="13"/>
                    <a:pt x="1269" y="12"/>
                  </a:cubicBezTo>
                  <a:cubicBezTo>
                    <a:pt x="1270" y="13"/>
                    <a:pt x="1266" y="14"/>
                    <a:pt x="1266" y="12"/>
                  </a:cubicBezTo>
                  <a:cubicBezTo>
                    <a:pt x="1265" y="10"/>
                    <a:pt x="1267" y="8"/>
                    <a:pt x="1267" y="7"/>
                  </a:cubicBezTo>
                  <a:cubicBezTo>
                    <a:pt x="1261" y="5"/>
                    <a:pt x="1262" y="12"/>
                    <a:pt x="1261" y="14"/>
                  </a:cubicBezTo>
                  <a:close/>
                  <a:moveTo>
                    <a:pt x="1890" y="193"/>
                  </a:moveTo>
                  <a:cubicBezTo>
                    <a:pt x="1888" y="192"/>
                    <a:pt x="1880" y="193"/>
                    <a:pt x="1885" y="194"/>
                  </a:cubicBezTo>
                  <a:cubicBezTo>
                    <a:pt x="1892" y="194"/>
                    <a:pt x="1900" y="194"/>
                    <a:pt x="1907" y="194"/>
                  </a:cubicBezTo>
                  <a:cubicBezTo>
                    <a:pt x="1908" y="187"/>
                    <a:pt x="1899" y="197"/>
                    <a:pt x="1899" y="190"/>
                  </a:cubicBezTo>
                  <a:cubicBezTo>
                    <a:pt x="1901" y="190"/>
                    <a:pt x="1911" y="190"/>
                    <a:pt x="1905" y="188"/>
                  </a:cubicBezTo>
                  <a:cubicBezTo>
                    <a:pt x="1900" y="189"/>
                    <a:pt x="1890" y="186"/>
                    <a:pt x="1887" y="190"/>
                  </a:cubicBezTo>
                  <a:cubicBezTo>
                    <a:pt x="1889" y="190"/>
                    <a:pt x="1890" y="191"/>
                    <a:pt x="1890" y="193"/>
                  </a:cubicBezTo>
                  <a:close/>
                  <a:moveTo>
                    <a:pt x="1838" y="210"/>
                  </a:moveTo>
                  <a:cubicBezTo>
                    <a:pt x="1837" y="210"/>
                    <a:pt x="1849" y="215"/>
                    <a:pt x="1847" y="210"/>
                  </a:cubicBezTo>
                  <a:cubicBezTo>
                    <a:pt x="1838" y="207"/>
                    <a:pt x="1851" y="208"/>
                    <a:pt x="1850" y="202"/>
                  </a:cubicBezTo>
                  <a:cubicBezTo>
                    <a:pt x="1844" y="201"/>
                    <a:pt x="1837" y="201"/>
                    <a:pt x="1830" y="202"/>
                  </a:cubicBezTo>
                  <a:cubicBezTo>
                    <a:pt x="1832" y="211"/>
                    <a:pt x="1820" y="206"/>
                    <a:pt x="1819" y="210"/>
                  </a:cubicBezTo>
                  <a:cubicBezTo>
                    <a:pt x="1824" y="210"/>
                    <a:pt x="1828" y="211"/>
                    <a:pt x="1832" y="212"/>
                  </a:cubicBezTo>
                  <a:cubicBezTo>
                    <a:pt x="1831" y="209"/>
                    <a:pt x="1835" y="205"/>
                    <a:pt x="1835" y="209"/>
                  </a:cubicBezTo>
                  <a:cubicBezTo>
                    <a:pt x="1830" y="213"/>
                    <a:pt x="1838" y="210"/>
                    <a:pt x="1838" y="210"/>
                  </a:cubicBezTo>
                  <a:close/>
                  <a:moveTo>
                    <a:pt x="2018" y="372"/>
                  </a:moveTo>
                  <a:cubicBezTo>
                    <a:pt x="2011" y="371"/>
                    <a:pt x="2004" y="373"/>
                    <a:pt x="1998" y="374"/>
                  </a:cubicBezTo>
                  <a:cubicBezTo>
                    <a:pt x="1994" y="374"/>
                    <a:pt x="1989" y="372"/>
                    <a:pt x="1987" y="375"/>
                  </a:cubicBezTo>
                  <a:cubicBezTo>
                    <a:pt x="1992" y="379"/>
                    <a:pt x="2007" y="370"/>
                    <a:pt x="2011" y="377"/>
                  </a:cubicBezTo>
                  <a:cubicBezTo>
                    <a:pt x="2009" y="377"/>
                    <a:pt x="2008" y="379"/>
                    <a:pt x="2008" y="380"/>
                  </a:cubicBezTo>
                  <a:cubicBezTo>
                    <a:pt x="2013" y="379"/>
                    <a:pt x="2014" y="381"/>
                    <a:pt x="2016" y="383"/>
                  </a:cubicBezTo>
                  <a:cubicBezTo>
                    <a:pt x="2017" y="377"/>
                    <a:pt x="2024" y="381"/>
                    <a:pt x="2029" y="380"/>
                  </a:cubicBezTo>
                  <a:cubicBezTo>
                    <a:pt x="2031" y="379"/>
                    <a:pt x="2032" y="378"/>
                    <a:pt x="2034" y="377"/>
                  </a:cubicBezTo>
                  <a:cubicBezTo>
                    <a:pt x="2036" y="376"/>
                    <a:pt x="2038" y="375"/>
                    <a:pt x="2039" y="374"/>
                  </a:cubicBezTo>
                  <a:cubicBezTo>
                    <a:pt x="2031" y="375"/>
                    <a:pt x="2021" y="371"/>
                    <a:pt x="2016" y="378"/>
                  </a:cubicBezTo>
                  <a:cubicBezTo>
                    <a:pt x="2016" y="376"/>
                    <a:pt x="2013" y="377"/>
                    <a:pt x="2013" y="375"/>
                  </a:cubicBezTo>
                  <a:cubicBezTo>
                    <a:pt x="2015" y="375"/>
                    <a:pt x="2018" y="375"/>
                    <a:pt x="2018" y="372"/>
                  </a:cubicBezTo>
                  <a:close/>
                  <a:moveTo>
                    <a:pt x="182" y="472"/>
                  </a:moveTo>
                  <a:cubicBezTo>
                    <a:pt x="177" y="472"/>
                    <a:pt x="173" y="471"/>
                    <a:pt x="169" y="472"/>
                  </a:cubicBezTo>
                  <a:cubicBezTo>
                    <a:pt x="167" y="472"/>
                    <a:pt x="168" y="473"/>
                    <a:pt x="167" y="474"/>
                  </a:cubicBezTo>
                  <a:cubicBezTo>
                    <a:pt x="163" y="475"/>
                    <a:pt x="157" y="471"/>
                    <a:pt x="157" y="477"/>
                  </a:cubicBezTo>
                  <a:cubicBezTo>
                    <a:pt x="165" y="476"/>
                    <a:pt x="164" y="478"/>
                    <a:pt x="161" y="482"/>
                  </a:cubicBezTo>
                  <a:cubicBezTo>
                    <a:pt x="171" y="482"/>
                    <a:pt x="181" y="478"/>
                    <a:pt x="190" y="477"/>
                  </a:cubicBezTo>
                  <a:cubicBezTo>
                    <a:pt x="195" y="476"/>
                    <a:pt x="199" y="479"/>
                    <a:pt x="203" y="475"/>
                  </a:cubicBezTo>
                  <a:cubicBezTo>
                    <a:pt x="200" y="476"/>
                    <a:pt x="196" y="472"/>
                    <a:pt x="199" y="472"/>
                  </a:cubicBezTo>
                  <a:cubicBezTo>
                    <a:pt x="206" y="473"/>
                    <a:pt x="205" y="473"/>
                    <a:pt x="208" y="472"/>
                  </a:cubicBezTo>
                  <a:cubicBezTo>
                    <a:pt x="211" y="471"/>
                    <a:pt x="217" y="474"/>
                    <a:pt x="217" y="470"/>
                  </a:cubicBezTo>
                  <a:cubicBezTo>
                    <a:pt x="207" y="467"/>
                    <a:pt x="194" y="471"/>
                    <a:pt x="182" y="472"/>
                  </a:cubicBezTo>
                  <a:close/>
                  <a:moveTo>
                    <a:pt x="180" y="475"/>
                  </a:moveTo>
                  <a:cubicBezTo>
                    <a:pt x="178" y="480"/>
                    <a:pt x="173" y="476"/>
                    <a:pt x="166" y="478"/>
                  </a:cubicBezTo>
                  <a:cubicBezTo>
                    <a:pt x="169" y="473"/>
                    <a:pt x="173" y="475"/>
                    <a:pt x="180" y="475"/>
                  </a:cubicBezTo>
                  <a:close/>
                  <a:moveTo>
                    <a:pt x="53" y="781"/>
                  </a:moveTo>
                  <a:cubicBezTo>
                    <a:pt x="56" y="786"/>
                    <a:pt x="50" y="788"/>
                    <a:pt x="49" y="784"/>
                  </a:cubicBezTo>
                  <a:cubicBezTo>
                    <a:pt x="50" y="784"/>
                    <a:pt x="52" y="784"/>
                    <a:pt x="52" y="783"/>
                  </a:cubicBezTo>
                  <a:cubicBezTo>
                    <a:pt x="47" y="783"/>
                    <a:pt x="42" y="784"/>
                    <a:pt x="43" y="789"/>
                  </a:cubicBezTo>
                  <a:cubicBezTo>
                    <a:pt x="47" y="788"/>
                    <a:pt x="52" y="789"/>
                    <a:pt x="57" y="791"/>
                  </a:cubicBezTo>
                  <a:cubicBezTo>
                    <a:pt x="57" y="788"/>
                    <a:pt x="57" y="785"/>
                    <a:pt x="60" y="786"/>
                  </a:cubicBezTo>
                  <a:cubicBezTo>
                    <a:pt x="58" y="791"/>
                    <a:pt x="61" y="792"/>
                    <a:pt x="67" y="792"/>
                  </a:cubicBezTo>
                  <a:cubicBezTo>
                    <a:pt x="69" y="787"/>
                    <a:pt x="61" y="791"/>
                    <a:pt x="62" y="788"/>
                  </a:cubicBezTo>
                  <a:cubicBezTo>
                    <a:pt x="66" y="785"/>
                    <a:pt x="64" y="780"/>
                    <a:pt x="60" y="778"/>
                  </a:cubicBezTo>
                  <a:cubicBezTo>
                    <a:pt x="59" y="780"/>
                    <a:pt x="56" y="781"/>
                    <a:pt x="53" y="781"/>
                  </a:cubicBezTo>
                  <a:close/>
                  <a:moveTo>
                    <a:pt x="396" y="1433"/>
                  </a:moveTo>
                  <a:cubicBezTo>
                    <a:pt x="390" y="1435"/>
                    <a:pt x="389" y="1422"/>
                    <a:pt x="385" y="1427"/>
                  </a:cubicBezTo>
                  <a:cubicBezTo>
                    <a:pt x="386" y="1426"/>
                    <a:pt x="386" y="1429"/>
                    <a:pt x="385" y="1428"/>
                  </a:cubicBezTo>
                  <a:cubicBezTo>
                    <a:pt x="384" y="1428"/>
                    <a:pt x="384" y="1425"/>
                    <a:pt x="383" y="1425"/>
                  </a:cubicBezTo>
                  <a:cubicBezTo>
                    <a:pt x="381" y="1424"/>
                    <a:pt x="380" y="1427"/>
                    <a:pt x="377" y="1427"/>
                  </a:cubicBezTo>
                  <a:cubicBezTo>
                    <a:pt x="377" y="1429"/>
                    <a:pt x="377" y="1432"/>
                    <a:pt x="377" y="1435"/>
                  </a:cubicBezTo>
                  <a:cubicBezTo>
                    <a:pt x="375" y="1433"/>
                    <a:pt x="372" y="1433"/>
                    <a:pt x="371" y="1436"/>
                  </a:cubicBezTo>
                  <a:cubicBezTo>
                    <a:pt x="375" y="1436"/>
                    <a:pt x="378" y="1437"/>
                    <a:pt x="379" y="1439"/>
                  </a:cubicBezTo>
                  <a:cubicBezTo>
                    <a:pt x="379" y="1441"/>
                    <a:pt x="376" y="1441"/>
                    <a:pt x="376" y="1443"/>
                  </a:cubicBezTo>
                  <a:cubicBezTo>
                    <a:pt x="377" y="1443"/>
                    <a:pt x="378" y="1444"/>
                    <a:pt x="376" y="1444"/>
                  </a:cubicBezTo>
                  <a:cubicBezTo>
                    <a:pt x="372" y="1441"/>
                    <a:pt x="369" y="1446"/>
                    <a:pt x="365" y="1441"/>
                  </a:cubicBezTo>
                  <a:cubicBezTo>
                    <a:pt x="366" y="1444"/>
                    <a:pt x="364" y="1445"/>
                    <a:pt x="361" y="1444"/>
                  </a:cubicBezTo>
                  <a:cubicBezTo>
                    <a:pt x="358" y="1440"/>
                    <a:pt x="361" y="1442"/>
                    <a:pt x="362" y="1439"/>
                  </a:cubicBezTo>
                  <a:cubicBezTo>
                    <a:pt x="358" y="1439"/>
                    <a:pt x="355" y="1436"/>
                    <a:pt x="354" y="1441"/>
                  </a:cubicBezTo>
                  <a:cubicBezTo>
                    <a:pt x="362" y="1442"/>
                    <a:pt x="351" y="1443"/>
                    <a:pt x="352" y="1446"/>
                  </a:cubicBezTo>
                  <a:cubicBezTo>
                    <a:pt x="358" y="1446"/>
                    <a:pt x="365" y="1445"/>
                    <a:pt x="369" y="1449"/>
                  </a:cubicBezTo>
                  <a:cubicBezTo>
                    <a:pt x="366" y="1449"/>
                    <a:pt x="365" y="1452"/>
                    <a:pt x="366" y="1455"/>
                  </a:cubicBezTo>
                  <a:cubicBezTo>
                    <a:pt x="367" y="1456"/>
                    <a:pt x="368" y="1457"/>
                    <a:pt x="368" y="1458"/>
                  </a:cubicBezTo>
                  <a:cubicBezTo>
                    <a:pt x="370" y="1458"/>
                    <a:pt x="373" y="1458"/>
                    <a:pt x="375" y="1458"/>
                  </a:cubicBezTo>
                  <a:cubicBezTo>
                    <a:pt x="377" y="1453"/>
                    <a:pt x="375" y="1454"/>
                    <a:pt x="375" y="1447"/>
                  </a:cubicBezTo>
                  <a:cubicBezTo>
                    <a:pt x="379" y="1447"/>
                    <a:pt x="385" y="1446"/>
                    <a:pt x="387" y="1449"/>
                  </a:cubicBezTo>
                  <a:cubicBezTo>
                    <a:pt x="388" y="1447"/>
                    <a:pt x="390" y="1446"/>
                    <a:pt x="393" y="1446"/>
                  </a:cubicBezTo>
                  <a:cubicBezTo>
                    <a:pt x="391" y="1439"/>
                    <a:pt x="393" y="1438"/>
                    <a:pt x="398" y="1441"/>
                  </a:cubicBezTo>
                  <a:cubicBezTo>
                    <a:pt x="398" y="1437"/>
                    <a:pt x="395" y="1438"/>
                    <a:pt x="396" y="1433"/>
                  </a:cubicBezTo>
                  <a:close/>
                  <a:moveTo>
                    <a:pt x="1510" y="1454"/>
                  </a:moveTo>
                  <a:cubicBezTo>
                    <a:pt x="1512" y="1454"/>
                    <a:pt x="1512" y="1454"/>
                    <a:pt x="1512" y="1455"/>
                  </a:cubicBezTo>
                  <a:cubicBezTo>
                    <a:pt x="1513" y="1459"/>
                    <a:pt x="1514" y="1462"/>
                    <a:pt x="1515" y="1465"/>
                  </a:cubicBezTo>
                  <a:cubicBezTo>
                    <a:pt x="1512" y="1472"/>
                    <a:pt x="1512" y="1486"/>
                    <a:pt x="1521" y="1487"/>
                  </a:cubicBezTo>
                  <a:cubicBezTo>
                    <a:pt x="1523" y="1482"/>
                    <a:pt x="1521" y="1475"/>
                    <a:pt x="1521" y="1465"/>
                  </a:cubicBezTo>
                  <a:cubicBezTo>
                    <a:pt x="1524" y="1465"/>
                    <a:pt x="1526" y="1464"/>
                    <a:pt x="1527" y="1462"/>
                  </a:cubicBezTo>
                  <a:cubicBezTo>
                    <a:pt x="1523" y="1462"/>
                    <a:pt x="1525" y="1457"/>
                    <a:pt x="1524" y="1455"/>
                  </a:cubicBezTo>
                  <a:cubicBezTo>
                    <a:pt x="1523" y="1454"/>
                    <a:pt x="1519" y="1451"/>
                    <a:pt x="1518" y="1450"/>
                  </a:cubicBezTo>
                  <a:cubicBezTo>
                    <a:pt x="1518" y="1450"/>
                    <a:pt x="1519" y="1448"/>
                    <a:pt x="1518" y="1447"/>
                  </a:cubicBezTo>
                  <a:cubicBezTo>
                    <a:pt x="1517" y="1446"/>
                    <a:pt x="1516" y="1445"/>
                    <a:pt x="1515" y="1444"/>
                  </a:cubicBezTo>
                  <a:cubicBezTo>
                    <a:pt x="1514" y="1436"/>
                    <a:pt x="1520" y="1430"/>
                    <a:pt x="1513" y="1428"/>
                  </a:cubicBezTo>
                  <a:cubicBezTo>
                    <a:pt x="1514" y="1434"/>
                    <a:pt x="1512" y="1446"/>
                    <a:pt x="1510" y="1454"/>
                  </a:cubicBezTo>
                  <a:close/>
                  <a:moveTo>
                    <a:pt x="655" y="1485"/>
                  </a:moveTo>
                  <a:cubicBezTo>
                    <a:pt x="654" y="1480"/>
                    <a:pt x="659" y="1474"/>
                    <a:pt x="656" y="1471"/>
                  </a:cubicBezTo>
                  <a:cubicBezTo>
                    <a:pt x="654" y="1471"/>
                    <a:pt x="652" y="1471"/>
                    <a:pt x="650" y="1471"/>
                  </a:cubicBezTo>
                  <a:cubicBezTo>
                    <a:pt x="650" y="1478"/>
                    <a:pt x="649" y="1484"/>
                    <a:pt x="655" y="1485"/>
                  </a:cubicBezTo>
                  <a:close/>
                  <a:moveTo>
                    <a:pt x="305" y="1482"/>
                  </a:moveTo>
                  <a:cubicBezTo>
                    <a:pt x="302" y="1479"/>
                    <a:pt x="298" y="1482"/>
                    <a:pt x="296" y="1482"/>
                  </a:cubicBezTo>
                  <a:cubicBezTo>
                    <a:pt x="296" y="1482"/>
                    <a:pt x="295" y="1479"/>
                    <a:pt x="294" y="1479"/>
                  </a:cubicBezTo>
                  <a:cubicBezTo>
                    <a:pt x="292" y="1479"/>
                    <a:pt x="292" y="1481"/>
                    <a:pt x="291" y="1482"/>
                  </a:cubicBezTo>
                  <a:cubicBezTo>
                    <a:pt x="293" y="1482"/>
                    <a:pt x="295" y="1483"/>
                    <a:pt x="294" y="1485"/>
                  </a:cubicBezTo>
                  <a:cubicBezTo>
                    <a:pt x="298" y="1485"/>
                    <a:pt x="299" y="1483"/>
                    <a:pt x="304" y="1484"/>
                  </a:cubicBezTo>
                  <a:cubicBezTo>
                    <a:pt x="305" y="1487"/>
                    <a:pt x="306" y="1490"/>
                    <a:pt x="307" y="1493"/>
                  </a:cubicBezTo>
                  <a:cubicBezTo>
                    <a:pt x="310" y="1493"/>
                    <a:pt x="312" y="1493"/>
                    <a:pt x="315" y="1493"/>
                  </a:cubicBezTo>
                  <a:cubicBezTo>
                    <a:pt x="316" y="1488"/>
                    <a:pt x="310" y="1490"/>
                    <a:pt x="311" y="1485"/>
                  </a:cubicBezTo>
                  <a:cubicBezTo>
                    <a:pt x="315" y="1480"/>
                    <a:pt x="323" y="1485"/>
                    <a:pt x="330" y="1485"/>
                  </a:cubicBezTo>
                  <a:cubicBezTo>
                    <a:pt x="330" y="1480"/>
                    <a:pt x="321" y="1483"/>
                    <a:pt x="326" y="1477"/>
                  </a:cubicBezTo>
                  <a:cubicBezTo>
                    <a:pt x="321" y="1475"/>
                    <a:pt x="310" y="1482"/>
                    <a:pt x="314" y="1476"/>
                  </a:cubicBezTo>
                  <a:cubicBezTo>
                    <a:pt x="311" y="1476"/>
                    <a:pt x="308" y="1476"/>
                    <a:pt x="305" y="1476"/>
                  </a:cubicBezTo>
                  <a:cubicBezTo>
                    <a:pt x="305" y="1478"/>
                    <a:pt x="305" y="1480"/>
                    <a:pt x="305" y="1482"/>
                  </a:cubicBezTo>
                  <a:close/>
                  <a:moveTo>
                    <a:pt x="471" y="1485"/>
                  </a:moveTo>
                  <a:cubicBezTo>
                    <a:pt x="471" y="1492"/>
                    <a:pt x="472" y="1501"/>
                    <a:pt x="476" y="1501"/>
                  </a:cubicBezTo>
                  <a:cubicBezTo>
                    <a:pt x="478" y="1501"/>
                    <a:pt x="477" y="1502"/>
                    <a:pt x="477" y="1503"/>
                  </a:cubicBezTo>
                  <a:cubicBezTo>
                    <a:pt x="480" y="1504"/>
                    <a:pt x="482" y="1507"/>
                    <a:pt x="484" y="1506"/>
                  </a:cubicBezTo>
                  <a:cubicBezTo>
                    <a:pt x="484" y="1502"/>
                    <a:pt x="481" y="1501"/>
                    <a:pt x="482" y="1496"/>
                  </a:cubicBezTo>
                  <a:cubicBezTo>
                    <a:pt x="482" y="1493"/>
                    <a:pt x="486" y="1494"/>
                    <a:pt x="485" y="1490"/>
                  </a:cubicBezTo>
                  <a:cubicBezTo>
                    <a:pt x="481" y="1489"/>
                    <a:pt x="482" y="1480"/>
                    <a:pt x="477" y="1481"/>
                  </a:cubicBezTo>
                  <a:cubicBezTo>
                    <a:pt x="478" y="1486"/>
                    <a:pt x="475" y="1486"/>
                    <a:pt x="471" y="1485"/>
                  </a:cubicBezTo>
                  <a:close/>
                  <a:moveTo>
                    <a:pt x="377" y="1533"/>
                  </a:moveTo>
                  <a:cubicBezTo>
                    <a:pt x="375" y="1529"/>
                    <a:pt x="380" y="1530"/>
                    <a:pt x="379" y="1527"/>
                  </a:cubicBezTo>
                  <a:cubicBezTo>
                    <a:pt x="375" y="1527"/>
                    <a:pt x="371" y="1527"/>
                    <a:pt x="367" y="1527"/>
                  </a:cubicBezTo>
                  <a:cubicBezTo>
                    <a:pt x="366" y="1533"/>
                    <a:pt x="371" y="1533"/>
                    <a:pt x="377" y="1533"/>
                  </a:cubicBezTo>
                  <a:close/>
                  <a:moveTo>
                    <a:pt x="1878" y="1527"/>
                  </a:moveTo>
                  <a:cubicBezTo>
                    <a:pt x="1875" y="1531"/>
                    <a:pt x="1872" y="1536"/>
                    <a:pt x="1864" y="1535"/>
                  </a:cubicBezTo>
                  <a:cubicBezTo>
                    <a:pt x="1864" y="1537"/>
                    <a:pt x="1863" y="1539"/>
                    <a:pt x="1863" y="1541"/>
                  </a:cubicBezTo>
                  <a:cubicBezTo>
                    <a:pt x="1867" y="1541"/>
                    <a:pt x="1871" y="1541"/>
                    <a:pt x="1873" y="1539"/>
                  </a:cubicBezTo>
                  <a:cubicBezTo>
                    <a:pt x="1875" y="1539"/>
                    <a:pt x="1877" y="1540"/>
                    <a:pt x="1877" y="1538"/>
                  </a:cubicBezTo>
                  <a:cubicBezTo>
                    <a:pt x="1875" y="1538"/>
                    <a:pt x="1873" y="1536"/>
                    <a:pt x="1873" y="1535"/>
                  </a:cubicBezTo>
                  <a:cubicBezTo>
                    <a:pt x="1875" y="1532"/>
                    <a:pt x="1880" y="1533"/>
                    <a:pt x="1884" y="1533"/>
                  </a:cubicBezTo>
                  <a:cubicBezTo>
                    <a:pt x="1884" y="1529"/>
                    <a:pt x="1882" y="1527"/>
                    <a:pt x="1878" y="1527"/>
                  </a:cubicBezTo>
                  <a:close/>
                  <a:moveTo>
                    <a:pt x="460" y="1581"/>
                  </a:moveTo>
                  <a:cubicBezTo>
                    <a:pt x="465" y="1582"/>
                    <a:pt x="463" y="1576"/>
                    <a:pt x="466" y="1576"/>
                  </a:cubicBezTo>
                  <a:cubicBezTo>
                    <a:pt x="467" y="1575"/>
                    <a:pt x="469" y="1576"/>
                    <a:pt x="469" y="1574"/>
                  </a:cubicBezTo>
                  <a:cubicBezTo>
                    <a:pt x="467" y="1574"/>
                    <a:pt x="465" y="1574"/>
                    <a:pt x="466" y="1571"/>
                  </a:cubicBezTo>
                  <a:cubicBezTo>
                    <a:pt x="461" y="1572"/>
                    <a:pt x="460" y="1569"/>
                    <a:pt x="457" y="1569"/>
                  </a:cubicBezTo>
                  <a:cubicBezTo>
                    <a:pt x="457" y="1574"/>
                    <a:pt x="459" y="1577"/>
                    <a:pt x="460" y="1581"/>
                  </a:cubicBezTo>
                  <a:close/>
                  <a:moveTo>
                    <a:pt x="891" y="1574"/>
                  </a:moveTo>
                  <a:cubicBezTo>
                    <a:pt x="889" y="1572"/>
                    <a:pt x="887" y="1570"/>
                    <a:pt x="883" y="1569"/>
                  </a:cubicBezTo>
                  <a:cubicBezTo>
                    <a:pt x="881" y="1570"/>
                    <a:pt x="880" y="1572"/>
                    <a:pt x="877" y="1571"/>
                  </a:cubicBezTo>
                  <a:cubicBezTo>
                    <a:pt x="877" y="1573"/>
                    <a:pt x="875" y="1573"/>
                    <a:pt x="875" y="1576"/>
                  </a:cubicBezTo>
                  <a:cubicBezTo>
                    <a:pt x="873" y="1575"/>
                    <a:pt x="873" y="1583"/>
                    <a:pt x="876" y="1582"/>
                  </a:cubicBezTo>
                  <a:cubicBezTo>
                    <a:pt x="877" y="1580"/>
                    <a:pt x="877" y="1575"/>
                    <a:pt x="882" y="1576"/>
                  </a:cubicBezTo>
                  <a:cubicBezTo>
                    <a:pt x="886" y="1576"/>
                    <a:pt x="885" y="1581"/>
                    <a:pt x="885" y="1585"/>
                  </a:cubicBezTo>
                  <a:cubicBezTo>
                    <a:pt x="883" y="1586"/>
                    <a:pt x="873" y="1587"/>
                    <a:pt x="877" y="1588"/>
                  </a:cubicBezTo>
                  <a:cubicBezTo>
                    <a:pt x="883" y="1587"/>
                    <a:pt x="884" y="1591"/>
                    <a:pt x="890" y="1590"/>
                  </a:cubicBezTo>
                  <a:cubicBezTo>
                    <a:pt x="889" y="1588"/>
                    <a:pt x="892" y="1589"/>
                    <a:pt x="893" y="1588"/>
                  </a:cubicBezTo>
                  <a:cubicBezTo>
                    <a:pt x="893" y="1588"/>
                    <a:pt x="892" y="1586"/>
                    <a:pt x="893" y="1585"/>
                  </a:cubicBezTo>
                  <a:cubicBezTo>
                    <a:pt x="893" y="1582"/>
                    <a:pt x="897" y="1582"/>
                    <a:pt x="899" y="1581"/>
                  </a:cubicBezTo>
                  <a:cubicBezTo>
                    <a:pt x="899" y="1582"/>
                    <a:pt x="899" y="1584"/>
                    <a:pt x="902" y="1584"/>
                  </a:cubicBezTo>
                  <a:cubicBezTo>
                    <a:pt x="905" y="1578"/>
                    <a:pt x="901" y="1575"/>
                    <a:pt x="898" y="1571"/>
                  </a:cubicBezTo>
                  <a:cubicBezTo>
                    <a:pt x="894" y="1570"/>
                    <a:pt x="896" y="1575"/>
                    <a:pt x="891" y="1574"/>
                  </a:cubicBezTo>
                  <a:close/>
                  <a:moveTo>
                    <a:pt x="768" y="1574"/>
                  </a:moveTo>
                  <a:cubicBezTo>
                    <a:pt x="763" y="1578"/>
                    <a:pt x="766" y="1589"/>
                    <a:pt x="756" y="1587"/>
                  </a:cubicBezTo>
                  <a:cubicBezTo>
                    <a:pt x="754" y="1588"/>
                    <a:pt x="756" y="1593"/>
                    <a:pt x="753" y="1593"/>
                  </a:cubicBezTo>
                  <a:cubicBezTo>
                    <a:pt x="751" y="1593"/>
                    <a:pt x="750" y="1593"/>
                    <a:pt x="748" y="1593"/>
                  </a:cubicBezTo>
                  <a:cubicBezTo>
                    <a:pt x="746" y="1593"/>
                    <a:pt x="744" y="1594"/>
                    <a:pt x="747" y="1595"/>
                  </a:cubicBezTo>
                  <a:cubicBezTo>
                    <a:pt x="758" y="1595"/>
                    <a:pt x="762" y="1594"/>
                    <a:pt x="771" y="1595"/>
                  </a:cubicBezTo>
                  <a:cubicBezTo>
                    <a:pt x="773" y="1592"/>
                    <a:pt x="775" y="1590"/>
                    <a:pt x="776" y="1587"/>
                  </a:cubicBezTo>
                  <a:cubicBezTo>
                    <a:pt x="773" y="1587"/>
                    <a:pt x="772" y="1585"/>
                    <a:pt x="772" y="1582"/>
                  </a:cubicBezTo>
                  <a:cubicBezTo>
                    <a:pt x="773" y="1578"/>
                    <a:pt x="778" y="1580"/>
                    <a:pt x="779" y="1576"/>
                  </a:cubicBezTo>
                  <a:cubicBezTo>
                    <a:pt x="774" y="1577"/>
                    <a:pt x="773" y="1573"/>
                    <a:pt x="768" y="1574"/>
                  </a:cubicBezTo>
                  <a:close/>
                  <a:moveTo>
                    <a:pt x="1033" y="1606"/>
                  </a:moveTo>
                  <a:cubicBezTo>
                    <a:pt x="1036" y="1606"/>
                    <a:pt x="1039" y="1606"/>
                    <a:pt x="1040" y="1604"/>
                  </a:cubicBezTo>
                  <a:cubicBezTo>
                    <a:pt x="1040" y="1606"/>
                    <a:pt x="1045" y="1606"/>
                    <a:pt x="1045" y="1604"/>
                  </a:cubicBezTo>
                  <a:cubicBezTo>
                    <a:pt x="1037" y="1605"/>
                    <a:pt x="1042" y="1592"/>
                    <a:pt x="1034" y="1592"/>
                  </a:cubicBezTo>
                  <a:cubicBezTo>
                    <a:pt x="1032" y="1594"/>
                    <a:pt x="1033" y="1601"/>
                    <a:pt x="1033" y="160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26" name="Freeform 8"/>
            <p:cNvSpPr>
              <a:spLocks noEditPoints="1" noChangeArrowheads="1"/>
            </p:cNvSpPr>
            <p:nvPr/>
          </p:nvSpPr>
          <p:spPr bwMode="auto">
            <a:xfrm rot="10760264" flipH="1">
              <a:off x="1273280" y="4905444"/>
              <a:ext cx="2583129" cy="213877"/>
            </a:xfrm>
            <a:custGeom>
              <a:avLst/>
              <a:gdLst>
                <a:gd name="T0" fmla="*/ 1789 w 2270"/>
                <a:gd name="T1" fmla="*/ 99 h 1630"/>
                <a:gd name="T2" fmla="*/ 1899 w 2270"/>
                <a:gd name="T3" fmla="*/ 223 h 1630"/>
                <a:gd name="T4" fmla="*/ 2001 w 2270"/>
                <a:gd name="T5" fmla="*/ 410 h 1630"/>
                <a:gd name="T6" fmla="*/ 2135 w 2270"/>
                <a:gd name="T7" fmla="*/ 493 h 1630"/>
                <a:gd name="T8" fmla="*/ 2163 w 2270"/>
                <a:gd name="T9" fmla="*/ 848 h 1630"/>
                <a:gd name="T10" fmla="*/ 1905 w 2270"/>
                <a:gd name="T11" fmla="*/ 1194 h 1630"/>
                <a:gd name="T12" fmla="*/ 468 w 2270"/>
                <a:gd name="T13" fmla="*/ 1406 h 1630"/>
                <a:gd name="T14" fmla="*/ 291 w 2270"/>
                <a:gd name="T15" fmla="*/ 1441 h 1630"/>
                <a:gd name="T16" fmla="*/ 1137 w 2270"/>
                <a:gd name="T17" fmla="*/ 1476 h 1630"/>
                <a:gd name="T18" fmla="*/ 1010 w 2270"/>
                <a:gd name="T19" fmla="*/ 1479 h 1630"/>
                <a:gd name="T20" fmla="*/ 1995 w 2270"/>
                <a:gd name="T21" fmla="*/ 1498 h 1630"/>
                <a:gd name="T22" fmla="*/ 1649 w 2270"/>
                <a:gd name="T23" fmla="*/ 1530 h 1630"/>
                <a:gd name="T24" fmla="*/ 1597 w 2270"/>
                <a:gd name="T25" fmla="*/ 1546 h 1630"/>
                <a:gd name="T26" fmla="*/ 404 w 2270"/>
                <a:gd name="T27" fmla="*/ 1573 h 1630"/>
                <a:gd name="T28" fmla="*/ 302 w 2270"/>
                <a:gd name="T29" fmla="*/ 1588 h 1630"/>
                <a:gd name="T30" fmla="*/ 729 w 2270"/>
                <a:gd name="T31" fmla="*/ 1585 h 1630"/>
                <a:gd name="T32" fmla="*/ 1111 w 2270"/>
                <a:gd name="T33" fmla="*/ 1604 h 1630"/>
                <a:gd name="T34" fmla="*/ 40 w 2270"/>
                <a:gd name="T35" fmla="*/ 1008 h 1630"/>
                <a:gd name="T36" fmla="*/ 59 w 2270"/>
                <a:gd name="T37" fmla="*/ 1197 h 1630"/>
                <a:gd name="T38" fmla="*/ 189 w 2270"/>
                <a:gd name="T39" fmla="*/ 1290 h 1630"/>
                <a:gd name="T40" fmla="*/ 457 w 2270"/>
                <a:gd name="T41" fmla="*/ 1454 h 1630"/>
                <a:gd name="T42" fmla="*/ 908 w 2270"/>
                <a:gd name="T43" fmla="*/ 1435 h 1630"/>
                <a:gd name="T44" fmla="*/ 1534 w 2270"/>
                <a:gd name="T45" fmla="*/ 1424 h 1630"/>
                <a:gd name="T46" fmla="*/ 1968 w 2270"/>
                <a:gd name="T47" fmla="*/ 1430 h 1630"/>
                <a:gd name="T48" fmla="*/ 1958 w 2270"/>
                <a:gd name="T49" fmla="*/ 1373 h 1630"/>
                <a:gd name="T50" fmla="*/ 1894 w 2270"/>
                <a:gd name="T51" fmla="*/ 1197 h 1630"/>
                <a:gd name="T52" fmla="*/ 2072 w 2270"/>
                <a:gd name="T53" fmla="*/ 1010 h 1630"/>
                <a:gd name="T54" fmla="*/ 2113 w 2270"/>
                <a:gd name="T55" fmla="*/ 822 h 1630"/>
                <a:gd name="T56" fmla="*/ 1977 w 2270"/>
                <a:gd name="T57" fmla="*/ 707 h 1630"/>
                <a:gd name="T58" fmla="*/ 2121 w 2270"/>
                <a:gd name="T59" fmla="*/ 529 h 1630"/>
                <a:gd name="T60" fmla="*/ 1832 w 2270"/>
                <a:gd name="T61" fmla="*/ 399 h 1630"/>
                <a:gd name="T62" fmla="*/ 1814 w 2270"/>
                <a:gd name="T63" fmla="*/ 305 h 1630"/>
                <a:gd name="T64" fmla="*/ 1883 w 2270"/>
                <a:gd name="T65" fmla="*/ 221 h 1630"/>
                <a:gd name="T66" fmla="*/ 1815 w 2270"/>
                <a:gd name="T67" fmla="*/ 87 h 1630"/>
                <a:gd name="T68" fmla="*/ 1259 w 2270"/>
                <a:gd name="T69" fmla="*/ 34 h 1630"/>
                <a:gd name="T70" fmla="*/ 694 w 2270"/>
                <a:gd name="T71" fmla="*/ 66 h 1630"/>
                <a:gd name="T72" fmla="*/ 140 w 2270"/>
                <a:gd name="T73" fmla="*/ 218 h 1630"/>
                <a:gd name="T74" fmla="*/ 134 w 2270"/>
                <a:gd name="T75" fmla="*/ 431 h 1630"/>
                <a:gd name="T76" fmla="*/ 295 w 2270"/>
                <a:gd name="T77" fmla="*/ 459 h 1630"/>
                <a:gd name="T78" fmla="*/ 36 w 2270"/>
                <a:gd name="T79" fmla="*/ 672 h 1630"/>
                <a:gd name="T80" fmla="*/ 1748 w 2270"/>
                <a:gd name="T81" fmla="*/ 253 h 1630"/>
                <a:gd name="T82" fmla="*/ 1594 w 2270"/>
                <a:gd name="T83" fmla="*/ 88 h 1630"/>
                <a:gd name="T84" fmla="*/ 361 w 2270"/>
                <a:gd name="T85" fmla="*/ 180 h 1630"/>
                <a:gd name="T86" fmla="*/ 1692 w 2270"/>
                <a:gd name="T87" fmla="*/ 264 h 1630"/>
                <a:gd name="T88" fmla="*/ 163 w 2270"/>
                <a:gd name="T89" fmla="*/ 364 h 1630"/>
                <a:gd name="T90" fmla="*/ 1916 w 2270"/>
                <a:gd name="T91" fmla="*/ 428 h 1630"/>
                <a:gd name="T92" fmla="*/ 131 w 2270"/>
                <a:gd name="T93" fmla="*/ 542 h 1630"/>
                <a:gd name="T94" fmla="*/ 158 w 2270"/>
                <a:gd name="T95" fmla="*/ 623 h 1630"/>
                <a:gd name="T96" fmla="*/ 160 w 2270"/>
                <a:gd name="T97" fmla="*/ 891 h 1630"/>
                <a:gd name="T98" fmla="*/ 1748 w 2270"/>
                <a:gd name="T99" fmla="*/ 1195 h 1630"/>
                <a:gd name="T100" fmla="*/ 1418 w 2270"/>
                <a:gd name="T101" fmla="*/ 1301 h 1630"/>
                <a:gd name="T102" fmla="*/ 1343 w 2270"/>
                <a:gd name="T103" fmla="*/ 1362 h 1630"/>
                <a:gd name="T104" fmla="*/ 962 w 2270"/>
                <a:gd name="T105" fmla="*/ 1406 h 1630"/>
                <a:gd name="T106" fmla="*/ 1504 w 2270"/>
                <a:gd name="T107" fmla="*/ 1412 h 1630"/>
                <a:gd name="T108" fmla="*/ 1685 w 2270"/>
                <a:gd name="T109" fmla="*/ 1454 h 1630"/>
                <a:gd name="T110" fmla="*/ 1895 w 2270"/>
                <a:gd name="T111" fmla="*/ 209 h 1630"/>
                <a:gd name="T112" fmla="*/ 26 w 2270"/>
                <a:gd name="T113" fmla="*/ 808 h 1630"/>
                <a:gd name="T114" fmla="*/ 365 w 2270"/>
                <a:gd name="T115" fmla="*/ 1404 h 1630"/>
                <a:gd name="T116" fmla="*/ 1298 w 2270"/>
                <a:gd name="T117" fmla="*/ 1484 h 1630"/>
                <a:gd name="T118" fmla="*/ 873 w 2270"/>
                <a:gd name="T119" fmla="*/ 1493 h 1630"/>
                <a:gd name="T120" fmla="*/ 407 w 2270"/>
                <a:gd name="T121" fmla="*/ 1474 h 1630"/>
                <a:gd name="T122" fmla="*/ 319 w 2270"/>
                <a:gd name="T123" fmla="*/ 1560 h 1630"/>
                <a:gd name="T124" fmla="*/ 368 w 2270"/>
                <a:gd name="T125" fmla="*/ 1458 h 163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270"/>
                <a:gd name="T190" fmla="*/ 0 h 1630"/>
                <a:gd name="T191" fmla="*/ 2270 w 2270"/>
                <a:gd name="T192" fmla="*/ 1630 h 163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270" h="1630">
                  <a:moveTo>
                    <a:pt x="1191" y="3"/>
                  </a:moveTo>
                  <a:cubicBezTo>
                    <a:pt x="1190" y="1"/>
                    <a:pt x="1196" y="0"/>
                    <a:pt x="1197" y="1"/>
                  </a:cubicBezTo>
                  <a:cubicBezTo>
                    <a:pt x="1198" y="2"/>
                    <a:pt x="1193" y="6"/>
                    <a:pt x="1191" y="3"/>
                  </a:cubicBezTo>
                  <a:close/>
                  <a:moveTo>
                    <a:pt x="1234" y="23"/>
                  </a:moveTo>
                  <a:cubicBezTo>
                    <a:pt x="1240" y="23"/>
                    <a:pt x="1247" y="23"/>
                    <a:pt x="1247" y="17"/>
                  </a:cubicBezTo>
                  <a:cubicBezTo>
                    <a:pt x="1245" y="17"/>
                    <a:pt x="1242" y="17"/>
                    <a:pt x="1239" y="17"/>
                  </a:cubicBezTo>
                  <a:cubicBezTo>
                    <a:pt x="1239" y="19"/>
                    <a:pt x="1239" y="21"/>
                    <a:pt x="1236" y="20"/>
                  </a:cubicBezTo>
                  <a:cubicBezTo>
                    <a:pt x="1238" y="16"/>
                    <a:pt x="1240" y="14"/>
                    <a:pt x="1236" y="11"/>
                  </a:cubicBezTo>
                  <a:cubicBezTo>
                    <a:pt x="1238" y="10"/>
                    <a:pt x="1240" y="9"/>
                    <a:pt x="1241" y="7"/>
                  </a:cubicBezTo>
                  <a:cubicBezTo>
                    <a:pt x="1237" y="8"/>
                    <a:pt x="1229" y="5"/>
                    <a:pt x="1227" y="9"/>
                  </a:cubicBezTo>
                  <a:cubicBezTo>
                    <a:pt x="1233" y="11"/>
                    <a:pt x="1230" y="20"/>
                    <a:pt x="1234" y="23"/>
                  </a:cubicBezTo>
                  <a:close/>
                  <a:moveTo>
                    <a:pt x="1172" y="15"/>
                  </a:moveTo>
                  <a:cubicBezTo>
                    <a:pt x="1170" y="15"/>
                    <a:pt x="1170" y="14"/>
                    <a:pt x="1167" y="14"/>
                  </a:cubicBezTo>
                  <a:cubicBezTo>
                    <a:pt x="1164" y="13"/>
                    <a:pt x="1156" y="13"/>
                    <a:pt x="1159" y="15"/>
                  </a:cubicBezTo>
                  <a:cubicBezTo>
                    <a:pt x="1167" y="13"/>
                    <a:pt x="1166" y="19"/>
                    <a:pt x="1166" y="25"/>
                  </a:cubicBezTo>
                  <a:cubicBezTo>
                    <a:pt x="1174" y="25"/>
                    <a:pt x="1175" y="20"/>
                    <a:pt x="1181" y="18"/>
                  </a:cubicBezTo>
                  <a:cubicBezTo>
                    <a:pt x="1187" y="17"/>
                    <a:pt x="1191" y="21"/>
                    <a:pt x="1194" y="18"/>
                  </a:cubicBezTo>
                  <a:cubicBezTo>
                    <a:pt x="1198" y="13"/>
                    <a:pt x="1191" y="13"/>
                    <a:pt x="1194" y="9"/>
                  </a:cubicBezTo>
                  <a:cubicBezTo>
                    <a:pt x="1187" y="9"/>
                    <a:pt x="1192" y="17"/>
                    <a:pt x="1189" y="17"/>
                  </a:cubicBezTo>
                  <a:cubicBezTo>
                    <a:pt x="1186" y="14"/>
                    <a:pt x="1178" y="16"/>
                    <a:pt x="1172" y="15"/>
                  </a:cubicBezTo>
                  <a:close/>
                  <a:moveTo>
                    <a:pt x="1384" y="18"/>
                  </a:moveTo>
                  <a:cubicBezTo>
                    <a:pt x="1380" y="18"/>
                    <a:pt x="1376" y="18"/>
                    <a:pt x="1376" y="22"/>
                  </a:cubicBezTo>
                  <a:cubicBezTo>
                    <a:pt x="1380" y="23"/>
                    <a:pt x="1380" y="19"/>
                    <a:pt x="1384" y="20"/>
                  </a:cubicBezTo>
                  <a:cubicBezTo>
                    <a:pt x="1385" y="23"/>
                    <a:pt x="1379" y="25"/>
                    <a:pt x="1385" y="25"/>
                  </a:cubicBezTo>
                  <a:cubicBezTo>
                    <a:pt x="1389" y="24"/>
                    <a:pt x="1386" y="19"/>
                    <a:pt x="1387" y="17"/>
                  </a:cubicBezTo>
                  <a:cubicBezTo>
                    <a:pt x="1388" y="16"/>
                    <a:pt x="1392" y="15"/>
                    <a:pt x="1391" y="12"/>
                  </a:cubicBezTo>
                  <a:cubicBezTo>
                    <a:pt x="1387" y="12"/>
                    <a:pt x="1386" y="10"/>
                    <a:pt x="1382" y="9"/>
                  </a:cubicBezTo>
                  <a:cubicBezTo>
                    <a:pt x="1384" y="15"/>
                    <a:pt x="1383" y="13"/>
                    <a:pt x="1384" y="18"/>
                  </a:cubicBezTo>
                  <a:close/>
                  <a:moveTo>
                    <a:pt x="1116" y="18"/>
                  </a:moveTo>
                  <a:cubicBezTo>
                    <a:pt x="1121" y="20"/>
                    <a:pt x="1120" y="16"/>
                    <a:pt x="1124" y="17"/>
                  </a:cubicBezTo>
                  <a:cubicBezTo>
                    <a:pt x="1122" y="19"/>
                    <a:pt x="1121" y="28"/>
                    <a:pt x="1126" y="28"/>
                  </a:cubicBezTo>
                  <a:cubicBezTo>
                    <a:pt x="1126" y="23"/>
                    <a:pt x="1125" y="18"/>
                    <a:pt x="1128" y="15"/>
                  </a:cubicBezTo>
                  <a:cubicBezTo>
                    <a:pt x="1123" y="15"/>
                    <a:pt x="1122" y="11"/>
                    <a:pt x="1118" y="11"/>
                  </a:cubicBezTo>
                  <a:cubicBezTo>
                    <a:pt x="1119" y="15"/>
                    <a:pt x="1115" y="15"/>
                    <a:pt x="1116" y="18"/>
                  </a:cubicBezTo>
                  <a:close/>
                  <a:moveTo>
                    <a:pt x="1334" y="20"/>
                  </a:moveTo>
                  <a:cubicBezTo>
                    <a:pt x="1333" y="20"/>
                    <a:pt x="1332" y="21"/>
                    <a:pt x="1332" y="23"/>
                  </a:cubicBezTo>
                  <a:cubicBezTo>
                    <a:pt x="1335" y="23"/>
                    <a:pt x="1337" y="23"/>
                    <a:pt x="1339" y="22"/>
                  </a:cubicBezTo>
                  <a:cubicBezTo>
                    <a:pt x="1339" y="16"/>
                    <a:pt x="1337" y="16"/>
                    <a:pt x="1339" y="11"/>
                  </a:cubicBezTo>
                  <a:cubicBezTo>
                    <a:pt x="1336" y="10"/>
                    <a:pt x="1336" y="13"/>
                    <a:pt x="1334" y="14"/>
                  </a:cubicBezTo>
                  <a:cubicBezTo>
                    <a:pt x="1331" y="16"/>
                    <a:pt x="1323" y="18"/>
                    <a:pt x="1327" y="22"/>
                  </a:cubicBezTo>
                  <a:cubicBezTo>
                    <a:pt x="1328" y="20"/>
                    <a:pt x="1335" y="17"/>
                    <a:pt x="1334" y="20"/>
                  </a:cubicBezTo>
                  <a:close/>
                  <a:moveTo>
                    <a:pt x="1431" y="12"/>
                  </a:moveTo>
                  <a:cubicBezTo>
                    <a:pt x="1430" y="12"/>
                    <a:pt x="1428" y="12"/>
                    <a:pt x="1427" y="12"/>
                  </a:cubicBezTo>
                  <a:cubicBezTo>
                    <a:pt x="1418" y="12"/>
                    <a:pt x="1431" y="17"/>
                    <a:pt x="1431" y="12"/>
                  </a:cubicBezTo>
                  <a:close/>
                  <a:moveTo>
                    <a:pt x="1316" y="23"/>
                  </a:moveTo>
                  <a:cubicBezTo>
                    <a:pt x="1314" y="19"/>
                    <a:pt x="1319" y="20"/>
                    <a:pt x="1319" y="17"/>
                  </a:cubicBezTo>
                  <a:cubicBezTo>
                    <a:pt x="1316" y="16"/>
                    <a:pt x="1314" y="13"/>
                    <a:pt x="1309" y="14"/>
                  </a:cubicBezTo>
                  <a:cubicBezTo>
                    <a:pt x="1311" y="17"/>
                    <a:pt x="1309" y="24"/>
                    <a:pt x="1316" y="23"/>
                  </a:cubicBezTo>
                  <a:close/>
                  <a:moveTo>
                    <a:pt x="1351" y="23"/>
                  </a:moveTo>
                  <a:cubicBezTo>
                    <a:pt x="1356" y="23"/>
                    <a:pt x="1363" y="25"/>
                    <a:pt x="1362" y="18"/>
                  </a:cubicBezTo>
                  <a:cubicBezTo>
                    <a:pt x="1357" y="17"/>
                    <a:pt x="1356" y="20"/>
                    <a:pt x="1352" y="20"/>
                  </a:cubicBezTo>
                  <a:cubicBezTo>
                    <a:pt x="1352" y="18"/>
                    <a:pt x="1353" y="16"/>
                    <a:pt x="1351" y="15"/>
                  </a:cubicBezTo>
                  <a:cubicBezTo>
                    <a:pt x="1347" y="18"/>
                    <a:pt x="1352" y="18"/>
                    <a:pt x="1351" y="23"/>
                  </a:cubicBezTo>
                  <a:close/>
                  <a:moveTo>
                    <a:pt x="1421" y="18"/>
                  </a:moveTo>
                  <a:cubicBezTo>
                    <a:pt x="1426" y="18"/>
                    <a:pt x="1428" y="21"/>
                    <a:pt x="1434" y="20"/>
                  </a:cubicBezTo>
                  <a:cubicBezTo>
                    <a:pt x="1433" y="22"/>
                    <a:pt x="1419" y="24"/>
                    <a:pt x="1421" y="18"/>
                  </a:cubicBezTo>
                  <a:close/>
                  <a:moveTo>
                    <a:pt x="1452" y="25"/>
                  </a:moveTo>
                  <a:cubicBezTo>
                    <a:pt x="1456" y="25"/>
                    <a:pt x="1458" y="24"/>
                    <a:pt x="1459" y="22"/>
                  </a:cubicBezTo>
                  <a:cubicBezTo>
                    <a:pt x="1456" y="22"/>
                    <a:pt x="1454" y="21"/>
                    <a:pt x="1452" y="20"/>
                  </a:cubicBezTo>
                  <a:cubicBezTo>
                    <a:pt x="1452" y="22"/>
                    <a:pt x="1452" y="23"/>
                    <a:pt x="1452" y="25"/>
                  </a:cubicBezTo>
                  <a:close/>
                  <a:moveTo>
                    <a:pt x="1434" y="39"/>
                  </a:moveTo>
                  <a:cubicBezTo>
                    <a:pt x="1433" y="43"/>
                    <a:pt x="1428" y="42"/>
                    <a:pt x="1424" y="42"/>
                  </a:cubicBezTo>
                  <a:cubicBezTo>
                    <a:pt x="1425" y="39"/>
                    <a:pt x="1429" y="39"/>
                    <a:pt x="1434" y="39"/>
                  </a:cubicBezTo>
                  <a:close/>
                  <a:moveTo>
                    <a:pt x="1439" y="39"/>
                  </a:moveTo>
                  <a:cubicBezTo>
                    <a:pt x="1443" y="41"/>
                    <a:pt x="1444" y="38"/>
                    <a:pt x="1449" y="41"/>
                  </a:cubicBezTo>
                  <a:cubicBezTo>
                    <a:pt x="1448" y="43"/>
                    <a:pt x="1436" y="44"/>
                    <a:pt x="1439" y="39"/>
                  </a:cubicBezTo>
                  <a:close/>
                  <a:moveTo>
                    <a:pt x="1570" y="39"/>
                  </a:moveTo>
                  <a:cubicBezTo>
                    <a:pt x="1569" y="44"/>
                    <a:pt x="1560" y="42"/>
                    <a:pt x="1555" y="42"/>
                  </a:cubicBezTo>
                  <a:cubicBezTo>
                    <a:pt x="1556" y="37"/>
                    <a:pt x="1565" y="40"/>
                    <a:pt x="1570" y="39"/>
                  </a:cubicBezTo>
                  <a:close/>
                  <a:moveTo>
                    <a:pt x="1573" y="41"/>
                  </a:moveTo>
                  <a:cubicBezTo>
                    <a:pt x="1575" y="37"/>
                    <a:pt x="1583" y="40"/>
                    <a:pt x="1587" y="39"/>
                  </a:cubicBezTo>
                  <a:cubicBezTo>
                    <a:pt x="1585" y="45"/>
                    <a:pt x="1580" y="39"/>
                    <a:pt x="1573" y="41"/>
                  </a:cubicBezTo>
                  <a:close/>
                  <a:moveTo>
                    <a:pt x="1618" y="41"/>
                  </a:moveTo>
                  <a:cubicBezTo>
                    <a:pt x="1621" y="37"/>
                    <a:pt x="1631" y="40"/>
                    <a:pt x="1636" y="39"/>
                  </a:cubicBezTo>
                  <a:cubicBezTo>
                    <a:pt x="1634" y="43"/>
                    <a:pt x="1624" y="40"/>
                    <a:pt x="1618" y="41"/>
                  </a:cubicBezTo>
                  <a:close/>
                  <a:moveTo>
                    <a:pt x="1470" y="42"/>
                  </a:moveTo>
                  <a:cubicBezTo>
                    <a:pt x="1470" y="42"/>
                    <a:pt x="1470" y="44"/>
                    <a:pt x="1470" y="44"/>
                  </a:cubicBezTo>
                  <a:cubicBezTo>
                    <a:pt x="1472" y="46"/>
                    <a:pt x="1479" y="42"/>
                    <a:pt x="1480" y="42"/>
                  </a:cubicBezTo>
                  <a:cubicBezTo>
                    <a:pt x="1482" y="42"/>
                    <a:pt x="1482" y="44"/>
                    <a:pt x="1485" y="44"/>
                  </a:cubicBezTo>
                  <a:cubicBezTo>
                    <a:pt x="1487" y="44"/>
                    <a:pt x="1488" y="43"/>
                    <a:pt x="1490" y="42"/>
                  </a:cubicBezTo>
                  <a:cubicBezTo>
                    <a:pt x="1492" y="42"/>
                    <a:pt x="1495" y="43"/>
                    <a:pt x="1495" y="41"/>
                  </a:cubicBezTo>
                  <a:cubicBezTo>
                    <a:pt x="1486" y="41"/>
                    <a:pt x="1476" y="41"/>
                    <a:pt x="1467" y="41"/>
                  </a:cubicBezTo>
                  <a:cubicBezTo>
                    <a:pt x="1466" y="41"/>
                    <a:pt x="1464" y="41"/>
                    <a:pt x="1463" y="42"/>
                  </a:cubicBezTo>
                  <a:cubicBezTo>
                    <a:pt x="1466" y="46"/>
                    <a:pt x="1468" y="42"/>
                    <a:pt x="1470" y="42"/>
                  </a:cubicBezTo>
                  <a:close/>
                  <a:moveTo>
                    <a:pt x="1523" y="41"/>
                  </a:moveTo>
                  <a:cubicBezTo>
                    <a:pt x="1522" y="41"/>
                    <a:pt x="1520" y="41"/>
                    <a:pt x="1518" y="41"/>
                  </a:cubicBezTo>
                  <a:cubicBezTo>
                    <a:pt x="1517" y="41"/>
                    <a:pt x="1515" y="41"/>
                    <a:pt x="1515" y="42"/>
                  </a:cubicBezTo>
                  <a:cubicBezTo>
                    <a:pt x="1517" y="41"/>
                    <a:pt x="1524" y="44"/>
                    <a:pt x="1523" y="41"/>
                  </a:cubicBezTo>
                  <a:close/>
                  <a:moveTo>
                    <a:pt x="1418" y="47"/>
                  </a:moveTo>
                  <a:cubicBezTo>
                    <a:pt x="1417" y="47"/>
                    <a:pt x="1415" y="47"/>
                    <a:pt x="1413" y="47"/>
                  </a:cubicBezTo>
                  <a:cubicBezTo>
                    <a:pt x="1412" y="47"/>
                    <a:pt x="1409" y="47"/>
                    <a:pt x="1409" y="49"/>
                  </a:cubicBezTo>
                  <a:cubicBezTo>
                    <a:pt x="1411" y="48"/>
                    <a:pt x="1418" y="51"/>
                    <a:pt x="1418" y="47"/>
                  </a:cubicBezTo>
                  <a:close/>
                  <a:moveTo>
                    <a:pt x="1430" y="57"/>
                  </a:moveTo>
                  <a:cubicBezTo>
                    <a:pt x="1429" y="57"/>
                    <a:pt x="1428" y="57"/>
                    <a:pt x="1427" y="57"/>
                  </a:cubicBezTo>
                  <a:cubicBezTo>
                    <a:pt x="1418" y="56"/>
                    <a:pt x="1430" y="61"/>
                    <a:pt x="1430" y="57"/>
                  </a:cubicBezTo>
                  <a:close/>
                  <a:moveTo>
                    <a:pt x="1373" y="60"/>
                  </a:moveTo>
                  <a:cubicBezTo>
                    <a:pt x="1373" y="57"/>
                    <a:pt x="1384" y="56"/>
                    <a:pt x="1382" y="61"/>
                  </a:cubicBezTo>
                  <a:cubicBezTo>
                    <a:pt x="1378" y="62"/>
                    <a:pt x="1378" y="58"/>
                    <a:pt x="1373" y="60"/>
                  </a:cubicBezTo>
                  <a:close/>
                  <a:moveTo>
                    <a:pt x="1420" y="63"/>
                  </a:moveTo>
                  <a:cubicBezTo>
                    <a:pt x="1425" y="67"/>
                    <a:pt x="1412" y="68"/>
                    <a:pt x="1407" y="68"/>
                  </a:cubicBezTo>
                  <a:cubicBezTo>
                    <a:pt x="1408" y="62"/>
                    <a:pt x="1416" y="68"/>
                    <a:pt x="1420" y="63"/>
                  </a:cubicBezTo>
                  <a:close/>
                  <a:moveTo>
                    <a:pt x="1433" y="64"/>
                  </a:moveTo>
                  <a:cubicBezTo>
                    <a:pt x="1434" y="64"/>
                    <a:pt x="1441" y="64"/>
                    <a:pt x="1440" y="63"/>
                  </a:cubicBezTo>
                  <a:cubicBezTo>
                    <a:pt x="1438" y="60"/>
                    <a:pt x="1437" y="64"/>
                    <a:pt x="1430" y="63"/>
                  </a:cubicBezTo>
                  <a:cubicBezTo>
                    <a:pt x="1427" y="66"/>
                    <a:pt x="1425" y="61"/>
                    <a:pt x="1423" y="66"/>
                  </a:cubicBezTo>
                  <a:cubicBezTo>
                    <a:pt x="1426" y="67"/>
                    <a:pt x="1430" y="65"/>
                    <a:pt x="1433" y="64"/>
                  </a:cubicBezTo>
                  <a:close/>
                  <a:moveTo>
                    <a:pt x="1694" y="82"/>
                  </a:moveTo>
                  <a:cubicBezTo>
                    <a:pt x="1692" y="82"/>
                    <a:pt x="1682" y="80"/>
                    <a:pt x="1682" y="85"/>
                  </a:cubicBezTo>
                  <a:cubicBezTo>
                    <a:pt x="1688" y="84"/>
                    <a:pt x="1705" y="83"/>
                    <a:pt x="1694" y="82"/>
                  </a:cubicBezTo>
                  <a:close/>
                  <a:moveTo>
                    <a:pt x="1794" y="102"/>
                  </a:moveTo>
                  <a:cubicBezTo>
                    <a:pt x="1798" y="102"/>
                    <a:pt x="1805" y="104"/>
                    <a:pt x="1806" y="101"/>
                  </a:cubicBezTo>
                  <a:cubicBezTo>
                    <a:pt x="1801" y="101"/>
                    <a:pt x="1798" y="101"/>
                    <a:pt x="1794" y="101"/>
                  </a:cubicBezTo>
                  <a:cubicBezTo>
                    <a:pt x="1792" y="101"/>
                    <a:pt x="1790" y="99"/>
                    <a:pt x="1789" y="99"/>
                  </a:cubicBezTo>
                  <a:cubicBezTo>
                    <a:pt x="1790" y="99"/>
                    <a:pt x="1788" y="101"/>
                    <a:pt x="1788" y="101"/>
                  </a:cubicBezTo>
                  <a:cubicBezTo>
                    <a:pt x="1782" y="102"/>
                    <a:pt x="1783" y="98"/>
                    <a:pt x="1779" y="99"/>
                  </a:cubicBezTo>
                  <a:cubicBezTo>
                    <a:pt x="1779" y="103"/>
                    <a:pt x="1773" y="101"/>
                    <a:pt x="1773" y="104"/>
                  </a:cubicBezTo>
                  <a:cubicBezTo>
                    <a:pt x="1780" y="104"/>
                    <a:pt x="1785" y="102"/>
                    <a:pt x="1794" y="102"/>
                  </a:cubicBezTo>
                  <a:close/>
                  <a:moveTo>
                    <a:pt x="1807" y="106"/>
                  </a:moveTo>
                  <a:cubicBezTo>
                    <a:pt x="1814" y="106"/>
                    <a:pt x="1818" y="105"/>
                    <a:pt x="1819" y="101"/>
                  </a:cubicBezTo>
                  <a:cubicBezTo>
                    <a:pt x="1816" y="102"/>
                    <a:pt x="1809" y="99"/>
                    <a:pt x="1809" y="102"/>
                  </a:cubicBezTo>
                  <a:cubicBezTo>
                    <a:pt x="1812" y="103"/>
                    <a:pt x="1808" y="104"/>
                    <a:pt x="1807" y="106"/>
                  </a:cubicBezTo>
                  <a:close/>
                  <a:moveTo>
                    <a:pt x="1837" y="101"/>
                  </a:moveTo>
                  <a:cubicBezTo>
                    <a:pt x="1836" y="101"/>
                    <a:pt x="1835" y="101"/>
                    <a:pt x="1834" y="101"/>
                  </a:cubicBezTo>
                  <a:cubicBezTo>
                    <a:pt x="1833" y="101"/>
                    <a:pt x="1831" y="101"/>
                    <a:pt x="1831" y="102"/>
                  </a:cubicBezTo>
                  <a:cubicBezTo>
                    <a:pt x="1833" y="102"/>
                    <a:pt x="1837" y="103"/>
                    <a:pt x="1837" y="101"/>
                  </a:cubicBezTo>
                  <a:close/>
                  <a:moveTo>
                    <a:pt x="1846" y="102"/>
                  </a:moveTo>
                  <a:cubicBezTo>
                    <a:pt x="1844" y="102"/>
                    <a:pt x="1843" y="102"/>
                    <a:pt x="1842" y="102"/>
                  </a:cubicBezTo>
                  <a:cubicBezTo>
                    <a:pt x="1833" y="102"/>
                    <a:pt x="1846" y="107"/>
                    <a:pt x="1846" y="102"/>
                  </a:cubicBezTo>
                  <a:close/>
                  <a:moveTo>
                    <a:pt x="478" y="109"/>
                  </a:moveTo>
                  <a:cubicBezTo>
                    <a:pt x="481" y="110"/>
                    <a:pt x="478" y="112"/>
                    <a:pt x="478" y="114"/>
                  </a:cubicBezTo>
                  <a:cubicBezTo>
                    <a:pt x="475" y="112"/>
                    <a:pt x="478" y="111"/>
                    <a:pt x="478" y="109"/>
                  </a:cubicBezTo>
                  <a:close/>
                  <a:moveTo>
                    <a:pt x="1775" y="117"/>
                  </a:moveTo>
                  <a:cubicBezTo>
                    <a:pt x="1774" y="118"/>
                    <a:pt x="1768" y="115"/>
                    <a:pt x="1769" y="118"/>
                  </a:cubicBezTo>
                  <a:cubicBezTo>
                    <a:pt x="1771" y="121"/>
                    <a:pt x="1770" y="122"/>
                    <a:pt x="1775" y="122"/>
                  </a:cubicBezTo>
                  <a:cubicBezTo>
                    <a:pt x="1779" y="121"/>
                    <a:pt x="1781" y="119"/>
                    <a:pt x="1782" y="117"/>
                  </a:cubicBezTo>
                  <a:cubicBezTo>
                    <a:pt x="1779" y="114"/>
                    <a:pt x="1776" y="116"/>
                    <a:pt x="1775" y="117"/>
                  </a:cubicBezTo>
                  <a:close/>
                  <a:moveTo>
                    <a:pt x="1797" y="118"/>
                  </a:moveTo>
                  <a:cubicBezTo>
                    <a:pt x="1797" y="119"/>
                    <a:pt x="1797" y="120"/>
                    <a:pt x="1799" y="120"/>
                  </a:cubicBezTo>
                  <a:cubicBezTo>
                    <a:pt x="1798" y="115"/>
                    <a:pt x="1803" y="124"/>
                    <a:pt x="1804" y="118"/>
                  </a:cubicBezTo>
                  <a:cubicBezTo>
                    <a:pt x="1801" y="118"/>
                    <a:pt x="1799" y="116"/>
                    <a:pt x="1797" y="115"/>
                  </a:cubicBezTo>
                  <a:cubicBezTo>
                    <a:pt x="1797" y="116"/>
                    <a:pt x="1797" y="117"/>
                    <a:pt x="1797" y="118"/>
                  </a:cubicBezTo>
                  <a:close/>
                  <a:moveTo>
                    <a:pt x="1726" y="122"/>
                  </a:moveTo>
                  <a:cubicBezTo>
                    <a:pt x="1734" y="123"/>
                    <a:pt x="1749" y="122"/>
                    <a:pt x="1752" y="122"/>
                  </a:cubicBezTo>
                  <a:cubicBezTo>
                    <a:pt x="1754" y="121"/>
                    <a:pt x="1757" y="122"/>
                    <a:pt x="1757" y="120"/>
                  </a:cubicBezTo>
                  <a:cubicBezTo>
                    <a:pt x="1752" y="119"/>
                    <a:pt x="1751" y="115"/>
                    <a:pt x="1744" y="117"/>
                  </a:cubicBezTo>
                  <a:cubicBezTo>
                    <a:pt x="1741" y="117"/>
                    <a:pt x="1743" y="121"/>
                    <a:pt x="1739" y="120"/>
                  </a:cubicBezTo>
                  <a:cubicBezTo>
                    <a:pt x="1737" y="120"/>
                    <a:pt x="1738" y="119"/>
                    <a:pt x="1737" y="118"/>
                  </a:cubicBezTo>
                  <a:cubicBezTo>
                    <a:pt x="1734" y="114"/>
                    <a:pt x="1726" y="120"/>
                    <a:pt x="1721" y="117"/>
                  </a:cubicBezTo>
                  <a:cubicBezTo>
                    <a:pt x="1720" y="120"/>
                    <a:pt x="1722" y="121"/>
                    <a:pt x="1726" y="122"/>
                  </a:cubicBezTo>
                  <a:close/>
                  <a:moveTo>
                    <a:pt x="1719" y="126"/>
                  </a:moveTo>
                  <a:cubicBezTo>
                    <a:pt x="1718" y="126"/>
                    <a:pt x="1717" y="126"/>
                    <a:pt x="1716" y="126"/>
                  </a:cubicBezTo>
                  <a:cubicBezTo>
                    <a:pt x="1706" y="126"/>
                    <a:pt x="1719" y="131"/>
                    <a:pt x="1719" y="126"/>
                  </a:cubicBezTo>
                  <a:close/>
                  <a:moveTo>
                    <a:pt x="1745" y="126"/>
                  </a:moveTo>
                  <a:cubicBezTo>
                    <a:pt x="1752" y="128"/>
                    <a:pt x="1754" y="127"/>
                    <a:pt x="1762" y="128"/>
                  </a:cubicBezTo>
                  <a:cubicBezTo>
                    <a:pt x="1762" y="130"/>
                    <a:pt x="1744" y="132"/>
                    <a:pt x="1745" y="126"/>
                  </a:cubicBezTo>
                  <a:close/>
                  <a:moveTo>
                    <a:pt x="413" y="164"/>
                  </a:moveTo>
                  <a:cubicBezTo>
                    <a:pt x="421" y="165"/>
                    <a:pt x="412" y="174"/>
                    <a:pt x="413" y="164"/>
                  </a:cubicBezTo>
                  <a:close/>
                  <a:moveTo>
                    <a:pt x="1873" y="168"/>
                  </a:moveTo>
                  <a:cubicBezTo>
                    <a:pt x="1878" y="162"/>
                    <a:pt x="1878" y="172"/>
                    <a:pt x="1873" y="168"/>
                  </a:cubicBezTo>
                  <a:close/>
                  <a:moveTo>
                    <a:pt x="1876" y="171"/>
                  </a:moveTo>
                  <a:cubicBezTo>
                    <a:pt x="1876" y="174"/>
                    <a:pt x="1869" y="172"/>
                    <a:pt x="1868" y="175"/>
                  </a:cubicBezTo>
                  <a:cubicBezTo>
                    <a:pt x="1863" y="172"/>
                    <a:pt x="1871" y="169"/>
                    <a:pt x="1876" y="171"/>
                  </a:cubicBezTo>
                  <a:close/>
                  <a:moveTo>
                    <a:pt x="1884" y="171"/>
                  </a:moveTo>
                  <a:cubicBezTo>
                    <a:pt x="1891" y="170"/>
                    <a:pt x="1891" y="173"/>
                    <a:pt x="1898" y="172"/>
                  </a:cubicBezTo>
                  <a:cubicBezTo>
                    <a:pt x="1897" y="174"/>
                    <a:pt x="1883" y="176"/>
                    <a:pt x="1884" y="171"/>
                  </a:cubicBezTo>
                  <a:close/>
                  <a:moveTo>
                    <a:pt x="1947" y="172"/>
                  </a:moveTo>
                  <a:cubicBezTo>
                    <a:pt x="1940" y="174"/>
                    <a:pt x="1939" y="170"/>
                    <a:pt x="1932" y="171"/>
                  </a:cubicBezTo>
                  <a:cubicBezTo>
                    <a:pt x="1934" y="177"/>
                    <a:pt x="1926" y="173"/>
                    <a:pt x="1927" y="179"/>
                  </a:cubicBezTo>
                  <a:cubicBezTo>
                    <a:pt x="1932" y="179"/>
                    <a:pt x="1936" y="176"/>
                    <a:pt x="1940" y="175"/>
                  </a:cubicBezTo>
                  <a:cubicBezTo>
                    <a:pt x="1943" y="175"/>
                    <a:pt x="1944" y="177"/>
                    <a:pt x="1947" y="177"/>
                  </a:cubicBezTo>
                  <a:cubicBezTo>
                    <a:pt x="1951" y="178"/>
                    <a:pt x="1956" y="177"/>
                    <a:pt x="1960" y="179"/>
                  </a:cubicBezTo>
                  <a:cubicBezTo>
                    <a:pt x="1962" y="174"/>
                    <a:pt x="1957" y="177"/>
                    <a:pt x="1955" y="175"/>
                  </a:cubicBezTo>
                  <a:cubicBezTo>
                    <a:pt x="1954" y="175"/>
                    <a:pt x="1956" y="171"/>
                    <a:pt x="1952" y="172"/>
                  </a:cubicBezTo>
                  <a:cubicBezTo>
                    <a:pt x="1947" y="170"/>
                    <a:pt x="1951" y="177"/>
                    <a:pt x="1945" y="175"/>
                  </a:cubicBezTo>
                  <a:cubicBezTo>
                    <a:pt x="1945" y="174"/>
                    <a:pt x="1947" y="174"/>
                    <a:pt x="1947" y="172"/>
                  </a:cubicBezTo>
                  <a:close/>
                  <a:moveTo>
                    <a:pt x="2111" y="171"/>
                  </a:moveTo>
                  <a:cubicBezTo>
                    <a:pt x="2110" y="171"/>
                    <a:pt x="2109" y="171"/>
                    <a:pt x="2108" y="171"/>
                  </a:cubicBezTo>
                  <a:cubicBezTo>
                    <a:pt x="2099" y="170"/>
                    <a:pt x="2111" y="175"/>
                    <a:pt x="2111" y="171"/>
                  </a:cubicBezTo>
                  <a:close/>
                  <a:moveTo>
                    <a:pt x="1964" y="172"/>
                  </a:moveTo>
                  <a:cubicBezTo>
                    <a:pt x="1963" y="172"/>
                    <a:pt x="1962" y="172"/>
                    <a:pt x="1960" y="172"/>
                  </a:cubicBezTo>
                  <a:cubicBezTo>
                    <a:pt x="1959" y="173"/>
                    <a:pt x="1957" y="172"/>
                    <a:pt x="1957" y="174"/>
                  </a:cubicBezTo>
                  <a:cubicBezTo>
                    <a:pt x="1960" y="174"/>
                    <a:pt x="1963" y="174"/>
                    <a:pt x="1964" y="172"/>
                  </a:cubicBezTo>
                  <a:close/>
                  <a:moveTo>
                    <a:pt x="1962" y="177"/>
                  </a:moveTo>
                  <a:cubicBezTo>
                    <a:pt x="1966" y="177"/>
                    <a:pt x="1969" y="176"/>
                    <a:pt x="1970" y="174"/>
                  </a:cubicBezTo>
                  <a:cubicBezTo>
                    <a:pt x="1968" y="174"/>
                    <a:pt x="1967" y="173"/>
                    <a:pt x="1965" y="172"/>
                  </a:cubicBezTo>
                  <a:cubicBezTo>
                    <a:pt x="1966" y="175"/>
                    <a:pt x="1963" y="175"/>
                    <a:pt x="1962" y="177"/>
                  </a:cubicBezTo>
                  <a:close/>
                  <a:moveTo>
                    <a:pt x="2167" y="175"/>
                  </a:moveTo>
                  <a:cubicBezTo>
                    <a:pt x="2168" y="173"/>
                    <a:pt x="2175" y="176"/>
                    <a:pt x="2175" y="172"/>
                  </a:cubicBezTo>
                  <a:cubicBezTo>
                    <a:pt x="2170" y="173"/>
                    <a:pt x="2161" y="170"/>
                    <a:pt x="2159" y="174"/>
                  </a:cubicBezTo>
                  <a:cubicBezTo>
                    <a:pt x="2163" y="173"/>
                    <a:pt x="2163" y="176"/>
                    <a:pt x="2167" y="175"/>
                  </a:cubicBezTo>
                  <a:close/>
                  <a:moveTo>
                    <a:pt x="2117" y="177"/>
                  </a:moveTo>
                  <a:cubicBezTo>
                    <a:pt x="2118" y="177"/>
                    <a:pt x="2119" y="177"/>
                    <a:pt x="2120" y="177"/>
                  </a:cubicBezTo>
                  <a:cubicBezTo>
                    <a:pt x="2121" y="176"/>
                    <a:pt x="2121" y="175"/>
                    <a:pt x="2121" y="174"/>
                  </a:cubicBezTo>
                  <a:cubicBezTo>
                    <a:pt x="2120" y="174"/>
                    <a:pt x="2118" y="174"/>
                    <a:pt x="2117" y="174"/>
                  </a:cubicBezTo>
                  <a:cubicBezTo>
                    <a:pt x="2117" y="175"/>
                    <a:pt x="2117" y="176"/>
                    <a:pt x="2117" y="177"/>
                  </a:cubicBezTo>
                  <a:close/>
                  <a:moveTo>
                    <a:pt x="1971" y="193"/>
                  </a:moveTo>
                  <a:cubicBezTo>
                    <a:pt x="1970" y="194"/>
                    <a:pt x="1969" y="191"/>
                    <a:pt x="1970" y="191"/>
                  </a:cubicBezTo>
                  <a:cubicBezTo>
                    <a:pt x="1965" y="191"/>
                    <a:pt x="1957" y="191"/>
                    <a:pt x="1951" y="191"/>
                  </a:cubicBezTo>
                  <a:cubicBezTo>
                    <a:pt x="1946" y="192"/>
                    <a:pt x="1947" y="192"/>
                    <a:pt x="1943" y="191"/>
                  </a:cubicBezTo>
                  <a:cubicBezTo>
                    <a:pt x="1942" y="191"/>
                    <a:pt x="1940" y="192"/>
                    <a:pt x="1938" y="191"/>
                  </a:cubicBezTo>
                  <a:cubicBezTo>
                    <a:pt x="1937" y="189"/>
                    <a:pt x="1931" y="192"/>
                    <a:pt x="1935" y="190"/>
                  </a:cubicBezTo>
                  <a:cubicBezTo>
                    <a:pt x="1935" y="189"/>
                    <a:pt x="1935" y="189"/>
                    <a:pt x="1935" y="188"/>
                  </a:cubicBezTo>
                  <a:cubicBezTo>
                    <a:pt x="1927" y="189"/>
                    <a:pt x="1914" y="186"/>
                    <a:pt x="1910" y="190"/>
                  </a:cubicBezTo>
                  <a:cubicBezTo>
                    <a:pt x="1913" y="191"/>
                    <a:pt x="1919" y="188"/>
                    <a:pt x="1918" y="191"/>
                  </a:cubicBezTo>
                  <a:cubicBezTo>
                    <a:pt x="1914" y="191"/>
                    <a:pt x="1909" y="190"/>
                    <a:pt x="1908" y="194"/>
                  </a:cubicBezTo>
                  <a:cubicBezTo>
                    <a:pt x="1913" y="195"/>
                    <a:pt x="1918" y="194"/>
                    <a:pt x="1923" y="194"/>
                  </a:cubicBezTo>
                  <a:cubicBezTo>
                    <a:pt x="1930" y="195"/>
                    <a:pt x="1931" y="195"/>
                    <a:pt x="1936" y="194"/>
                  </a:cubicBezTo>
                  <a:cubicBezTo>
                    <a:pt x="1943" y="194"/>
                    <a:pt x="1950" y="195"/>
                    <a:pt x="1955" y="194"/>
                  </a:cubicBezTo>
                  <a:cubicBezTo>
                    <a:pt x="1960" y="194"/>
                    <a:pt x="1958" y="193"/>
                    <a:pt x="1961" y="194"/>
                  </a:cubicBezTo>
                  <a:cubicBezTo>
                    <a:pt x="1966" y="196"/>
                    <a:pt x="1972" y="195"/>
                    <a:pt x="1974" y="193"/>
                  </a:cubicBezTo>
                  <a:cubicBezTo>
                    <a:pt x="1972" y="193"/>
                    <a:pt x="1973" y="191"/>
                    <a:pt x="1971" y="193"/>
                  </a:cubicBezTo>
                  <a:close/>
                  <a:moveTo>
                    <a:pt x="1930" y="191"/>
                  </a:moveTo>
                  <a:cubicBezTo>
                    <a:pt x="1925" y="197"/>
                    <a:pt x="1919" y="188"/>
                    <a:pt x="1930" y="191"/>
                  </a:cubicBezTo>
                  <a:close/>
                  <a:moveTo>
                    <a:pt x="1989" y="193"/>
                  </a:moveTo>
                  <a:cubicBezTo>
                    <a:pt x="1988" y="196"/>
                    <a:pt x="1980" y="194"/>
                    <a:pt x="1976" y="194"/>
                  </a:cubicBezTo>
                  <a:cubicBezTo>
                    <a:pt x="1978" y="188"/>
                    <a:pt x="1984" y="193"/>
                    <a:pt x="1989" y="193"/>
                  </a:cubicBezTo>
                  <a:close/>
                  <a:moveTo>
                    <a:pt x="2014" y="193"/>
                  </a:moveTo>
                  <a:cubicBezTo>
                    <a:pt x="2017" y="196"/>
                    <a:pt x="2022" y="193"/>
                    <a:pt x="2026" y="193"/>
                  </a:cubicBezTo>
                  <a:cubicBezTo>
                    <a:pt x="2028" y="195"/>
                    <a:pt x="2039" y="196"/>
                    <a:pt x="2040" y="193"/>
                  </a:cubicBezTo>
                  <a:cubicBezTo>
                    <a:pt x="2039" y="193"/>
                    <a:pt x="2036" y="193"/>
                    <a:pt x="2036" y="191"/>
                  </a:cubicBezTo>
                  <a:cubicBezTo>
                    <a:pt x="2026" y="193"/>
                    <a:pt x="2010" y="188"/>
                    <a:pt x="2014" y="193"/>
                  </a:cubicBezTo>
                  <a:close/>
                  <a:moveTo>
                    <a:pt x="123" y="218"/>
                  </a:moveTo>
                  <a:cubicBezTo>
                    <a:pt x="125" y="224"/>
                    <a:pt x="118" y="221"/>
                    <a:pt x="115" y="221"/>
                  </a:cubicBezTo>
                  <a:cubicBezTo>
                    <a:pt x="117" y="219"/>
                    <a:pt x="119" y="218"/>
                    <a:pt x="123" y="218"/>
                  </a:cubicBezTo>
                  <a:close/>
                  <a:moveTo>
                    <a:pt x="1897" y="221"/>
                  </a:moveTo>
                  <a:cubicBezTo>
                    <a:pt x="1898" y="221"/>
                    <a:pt x="1899" y="223"/>
                    <a:pt x="1899" y="223"/>
                  </a:cubicBezTo>
                  <a:cubicBezTo>
                    <a:pt x="1902" y="223"/>
                    <a:pt x="1903" y="222"/>
                    <a:pt x="1906" y="221"/>
                  </a:cubicBezTo>
                  <a:cubicBezTo>
                    <a:pt x="1908" y="221"/>
                    <a:pt x="1912" y="222"/>
                    <a:pt x="1912" y="220"/>
                  </a:cubicBezTo>
                  <a:cubicBezTo>
                    <a:pt x="1907" y="220"/>
                    <a:pt x="1901" y="218"/>
                    <a:pt x="1896" y="218"/>
                  </a:cubicBezTo>
                  <a:cubicBezTo>
                    <a:pt x="1893" y="218"/>
                    <a:pt x="1889" y="217"/>
                    <a:pt x="1886" y="220"/>
                  </a:cubicBezTo>
                  <a:cubicBezTo>
                    <a:pt x="1889" y="222"/>
                    <a:pt x="1894" y="221"/>
                    <a:pt x="1897" y="221"/>
                  </a:cubicBezTo>
                  <a:close/>
                  <a:moveTo>
                    <a:pt x="1929" y="218"/>
                  </a:moveTo>
                  <a:cubicBezTo>
                    <a:pt x="1924" y="218"/>
                    <a:pt x="1909" y="216"/>
                    <a:pt x="1916" y="221"/>
                  </a:cubicBezTo>
                  <a:cubicBezTo>
                    <a:pt x="1920" y="217"/>
                    <a:pt x="1929" y="222"/>
                    <a:pt x="1935" y="221"/>
                  </a:cubicBezTo>
                  <a:cubicBezTo>
                    <a:pt x="1939" y="221"/>
                    <a:pt x="1940" y="220"/>
                    <a:pt x="1942" y="220"/>
                  </a:cubicBezTo>
                  <a:cubicBezTo>
                    <a:pt x="1944" y="219"/>
                    <a:pt x="1948" y="221"/>
                    <a:pt x="1949" y="218"/>
                  </a:cubicBezTo>
                  <a:cubicBezTo>
                    <a:pt x="1944" y="219"/>
                    <a:pt x="1936" y="218"/>
                    <a:pt x="1929" y="218"/>
                  </a:cubicBezTo>
                  <a:close/>
                  <a:moveTo>
                    <a:pt x="1957" y="221"/>
                  </a:moveTo>
                  <a:cubicBezTo>
                    <a:pt x="1962" y="220"/>
                    <a:pt x="1970" y="221"/>
                    <a:pt x="1972" y="218"/>
                  </a:cubicBezTo>
                  <a:cubicBezTo>
                    <a:pt x="1966" y="219"/>
                    <a:pt x="1955" y="216"/>
                    <a:pt x="1952" y="220"/>
                  </a:cubicBezTo>
                  <a:cubicBezTo>
                    <a:pt x="1954" y="220"/>
                    <a:pt x="1957" y="220"/>
                    <a:pt x="1957" y="221"/>
                  </a:cubicBezTo>
                  <a:close/>
                  <a:moveTo>
                    <a:pt x="1985" y="218"/>
                  </a:moveTo>
                  <a:cubicBezTo>
                    <a:pt x="1984" y="218"/>
                    <a:pt x="1983" y="218"/>
                    <a:pt x="1982" y="218"/>
                  </a:cubicBezTo>
                  <a:cubicBezTo>
                    <a:pt x="1973" y="218"/>
                    <a:pt x="1985" y="223"/>
                    <a:pt x="1985" y="218"/>
                  </a:cubicBezTo>
                  <a:close/>
                  <a:moveTo>
                    <a:pt x="2028" y="220"/>
                  </a:moveTo>
                  <a:cubicBezTo>
                    <a:pt x="2029" y="216"/>
                    <a:pt x="2037" y="219"/>
                    <a:pt x="2041" y="218"/>
                  </a:cubicBezTo>
                  <a:cubicBezTo>
                    <a:pt x="2040" y="222"/>
                    <a:pt x="2032" y="219"/>
                    <a:pt x="2028" y="220"/>
                  </a:cubicBezTo>
                  <a:close/>
                  <a:moveTo>
                    <a:pt x="2071" y="218"/>
                  </a:moveTo>
                  <a:cubicBezTo>
                    <a:pt x="2070" y="218"/>
                    <a:pt x="2068" y="218"/>
                    <a:pt x="2067" y="218"/>
                  </a:cubicBezTo>
                  <a:cubicBezTo>
                    <a:pt x="2058" y="218"/>
                    <a:pt x="2071" y="223"/>
                    <a:pt x="2071" y="218"/>
                  </a:cubicBezTo>
                  <a:close/>
                  <a:moveTo>
                    <a:pt x="1892" y="242"/>
                  </a:moveTo>
                  <a:cubicBezTo>
                    <a:pt x="1891" y="246"/>
                    <a:pt x="1886" y="245"/>
                    <a:pt x="1882" y="245"/>
                  </a:cubicBezTo>
                  <a:cubicBezTo>
                    <a:pt x="1884" y="241"/>
                    <a:pt x="1885" y="244"/>
                    <a:pt x="1892" y="242"/>
                  </a:cubicBezTo>
                  <a:close/>
                  <a:moveTo>
                    <a:pt x="132" y="248"/>
                  </a:moveTo>
                  <a:cubicBezTo>
                    <a:pt x="122" y="248"/>
                    <a:pt x="113" y="245"/>
                    <a:pt x="107" y="250"/>
                  </a:cubicBezTo>
                  <a:cubicBezTo>
                    <a:pt x="110" y="254"/>
                    <a:pt x="115" y="250"/>
                    <a:pt x="120" y="250"/>
                  </a:cubicBezTo>
                  <a:cubicBezTo>
                    <a:pt x="127" y="250"/>
                    <a:pt x="135" y="252"/>
                    <a:pt x="138" y="248"/>
                  </a:cubicBezTo>
                  <a:cubicBezTo>
                    <a:pt x="134" y="248"/>
                    <a:pt x="134" y="243"/>
                    <a:pt x="130" y="244"/>
                  </a:cubicBezTo>
                  <a:cubicBezTo>
                    <a:pt x="130" y="246"/>
                    <a:pt x="131" y="247"/>
                    <a:pt x="132" y="248"/>
                  </a:cubicBezTo>
                  <a:close/>
                  <a:moveTo>
                    <a:pt x="1926" y="253"/>
                  </a:moveTo>
                  <a:cubicBezTo>
                    <a:pt x="1923" y="256"/>
                    <a:pt x="1919" y="253"/>
                    <a:pt x="1916" y="253"/>
                  </a:cubicBezTo>
                  <a:cubicBezTo>
                    <a:pt x="1913" y="253"/>
                    <a:pt x="1910" y="253"/>
                    <a:pt x="1908" y="253"/>
                  </a:cubicBezTo>
                  <a:cubicBezTo>
                    <a:pt x="1903" y="251"/>
                    <a:pt x="1924" y="251"/>
                    <a:pt x="1926" y="253"/>
                  </a:cubicBezTo>
                  <a:close/>
                  <a:moveTo>
                    <a:pt x="1933" y="252"/>
                  </a:moveTo>
                  <a:cubicBezTo>
                    <a:pt x="1932" y="254"/>
                    <a:pt x="1930" y="255"/>
                    <a:pt x="1927" y="255"/>
                  </a:cubicBezTo>
                  <a:cubicBezTo>
                    <a:pt x="1927" y="251"/>
                    <a:pt x="1930" y="252"/>
                    <a:pt x="1933" y="252"/>
                  </a:cubicBezTo>
                  <a:close/>
                  <a:moveTo>
                    <a:pt x="1820" y="256"/>
                  </a:moveTo>
                  <a:cubicBezTo>
                    <a:pt x="1822" y="256"/>
                    <a:pt x="1823" y="256"/>
                    <a:pt x="1824" y="256"/>
                  </a:cubicBezTo>
                  <a:cubicBezTo>
                    <a:pt x="1824" y="255"/>
                    <a:pt x="1824" y="254"/>
                    <a:pt x="1824" y="253"/>
                  </a:cubicBezTo>
                  <a:cubicBezTo>
                    <a:pt x="1823" y="253"/>
                    <a:pt x="1822" y="253"/>
                    <a:pt x="1821" y="253"/>
                  </a:cubicBezTo>
                  <a:cubicBezTo>
                    <a:pt x="1821" y="254"/>
                    <a:pt x="1820" y="255"/>
                    <a:pt x="1820" y="256"/>
                  </a:cubicBezTo>
                  <a:close/>
                  <a:moveTo>
                    <a:pt x="1862" y="258"/>
                  </a:moveTo>
                  <a:cubicBezTo>
                    <a:pt x="1867" y="256"/>
                    <a:pt x="1864" y="261"/>
                    <a:pt x="1865" y="264"/>
                  </a:cubicBezTo>
                  <a:cubicBezTo>
                    <a:pt x="1862" y="264"/>
                    <a:pt x="1861" y="262"/>
                    <a:pt x="1862" y="258"/>
                  </a:cubicBezTo>
                  <a:close/>
                  <a:moveTo>
                    <a:pt x="1965" y="264"/>
                  </a:moveTo>
                  <a:cubicBezTo>
                    <a:pt x="1966" y="260"/>
                    <a:pt x="1968" y="266"/>
                    <a:pt x="1971" y="264"/>
                  </a:cubicBezTo>
                  <a:cubicBezTo>
                    <a:pt x="1971" y="268"/>
                    <a:pt x="1966" y="265"/>
                    <a:pt x="1965" y="264"/>
                  </a:cubicBezTo>
                  <a:close/>
                  <a:moveTo>
                    <a:pt x="1848" y="266"/>
                  </a:moveTo>
                  <a:cubicBezTo>
                    <a:pt x="1846" y="270"/>
                    <a:pt x="1838" y="269"/>
                    <a:pt x="1832" y="269"/>
                  </a:cubicBezTo>
                  <a:cubicBezTo>
                    <a:pt x="1834" y="265"/>
                    <a:pt x="1842" y="266"/>
                    <a:pt x="1848" y="266"/>
                  </a:cubicBezTo>
                  <a:close/>
                  <a:moveTo>
                    <a:pt x="1794" y="271"/>
                  </a:moveTo>
                  <a:cubicBezTo>
                    <a:pt x="1797" y="267"/>
                    <a:pt x="1807" y="270"/>
                    <a:pt x="1813" y="269"/>
                  </a:cubicBezTo>
                  <a:cubicBezTo>
                    <a:pt x="1810" y="273"/>
                    <a:pt x="1800" y="270"/>
                    <a:pt x="1794" y="271"/>
                  </a:cubicBezTo>
                  <a:close/>
                  <a:moveTo>
                    <a:pt x="1857" y="286"/>
                  </a:moveTo>
                  <a:cubicBezTo>
                    <a:pt x="1860" y="286"/>
                    <a:pt x="1863" y="287"/>
                    <a:pt x="1864" y="285"/>
                  </a:cubicBezTo>
                  <a:cubicBezTo>
                    <a:pt x="1855" y="284"/>
                    <a:pt x="1868" y="283"/>
                    <a:pt x="1869" y="282"/>
                  </a:cubicBezTo>
                  <a:cubicBezTo>
                    <a:pt x="1866" y="286"/>
                    <a:pt x="1876" y="286"/>
                    <a:pt x="1875" y="283"/>
                  </a:cubicBezTo>
                  <a:cubicBezTo>
                    <a:pt x="1873" y="283"/>
                    <a:pt x="1871" y="284"/>
                    <a:pt x="1871" y="282"/>
                  </a:cubicBezTo>
                  <a:cubicBezTo>
                    <a:pt x="1872" y="281"/>
                    <a:pt x="1874" y="282"/>
                    <a:pt x="1874" y="280"/>
                  </a:cubicBezTo>
                  <a:cubicBezTo>
                    <a:pt x="1868" y="280"/>
                    <a:pt x="1863" y="280"/>
                    <a:pt x="1857" y="280"/>
                  </a:cubicBezTo>
                  <a:cubicBezTo>
                    <a:pt x="1857" y="282"/>
                    <a:pt x="1857" y="284"/>
                    <a:pt x="1857" y="286"/>
                  </a:cubicBezTo>
                  <a:close/>
                  <a:moveTo>
                    <a:pt x="1951" y="282"/>
                  </a:moveTo>
                  <a:cubicBezTo>
                    <a:pt x="1949" y="282"/>
                    <a:pt x="1948" y="282"/>
                    <a:pt x="1946" y="282"/>
                  </a:cubicBezTo>
                  <a:cubicBezTo>
                    <a:pt x="1945" y="282"/>
                    <a:pt x="1943" y="282"/>
                    <a:pt x="1943" y="283"/>
                  </a:cubicBezTo>
                  <a:cubicBezTo>
                    <a:pt x="1945" y="282"/>
                    <a:pt x="1951" y="285"/>
                    <a:pt x="1951" y="282"/>
                  </a:cubicBezTo>
                  <a:close/>
                  <a:moveTo>
                    <a:pt x="1879" y="285"/>
                  </a:moveTo>
                  <a:cubicBezTo>
                    <a:pt x="1886" y="286"/>
                    <a:pt x="1877" y="294"/>
                    <a:pt x="1879" y="285"/>
                  </a:cubicBezTo>
                  <a:close/>
                  <a:moveTo>
                    <a:pt x="1862" y="291"/>
                  </a:moveTo>
                  <a:cubicBezTo>
                    <a:pt x="1865" y="290"/>
                    <a:pt x="1872" y="293"/>
                    <a:pt x="1872" y="290"/>
                  </a:cubicBezTo>
                  <a:cubicBezTo>
                    <a:pt x="1867" y="291"/>
                    <a:pt x="1868" y="287"/>
                    <a:pt x="1865" y="286"/>
                  </a:cubicBezTo>
                  <a:cubicBezTo>
                    <a:pt x="1865" y="289"/>
                    <a:pt x="1863" y="289"/>
                    <a:pt x="1862" y="291"/>
                  </a:cubicBezTo>
                  <a:close/>
                  <a:moveTo>
                    <a:pt x="115" y="288"/>
                  </a:moveTo>
                  <a:cubicBezTo>
                    <a:pt x="114" y="290"/>
                    <a:pt x="112" y="291"/>
                    <a:pt x="109" y="291"/>
                  </a:cubicBezTo>
                  <a:cubicBezTo>
                    <a:pt x="109" y="288"/>
                    <a:pt x="112" y="288"/>
                    <a:pt x="115" y="288"/>
                  </a:cubicBezTo>
                  <a:close/>
                  <a:moveTo>
                    <a:pt x="1937" y="294"/>
                  </a:moveTo>
                  <a:cubicBezTo>
                    <a:pt x="1938" y="299"/>
                    <a:pt x="1930" y="293"/>
                    <a:pt x="1931" y="298"/>
                  </a:cubicBezTo>
                  <a:cubicBezTo>
                    <a:pt x="1925" y="295"/>
                    <a:pt x="1934" y="293"/>
                    <a:pt x="1937" y="294"/>
                  </a:cubicBezTo>
                  <a:close/>
                  <a:moveTo>
                    <a:pt x="1888" y="299"/>
                  </a:moveTo>
                  <a:cubicBezTo>
                    <a:pt x="1886" y="299"/>
                    <a:pt x="1885" y="299"/>
                    <a:pt x="1883" y="299"/>
                  </a:cubicBezTo>
                  <a:cubicBezTo>
                    <a:pt x="1873" y="299"/>
                    <a:pt x="1888" y="303"/>
                    <a:pt x="1888" y="299"/>
                  </a:cubicBezTo>
                  <a:close/>
                  <a:moveTo>
                    <a:pt x="123" y="313"/>
                  </a:moveTo>
                  <a:cubicBezTo>
                    <a:pt x="129" y="314"/>
                    <a:pt x="119" y="319"/>
                    <a:pt x="125" y="320"/>
                  </a:cubicBezTo>
                  <a:cubicBezTo>
                    <a:pt x="122" y="326"/>
                    <a:pt x="120" y="314"/>
                    <a:pt x="123" y="313"/>
                  </a:cubicBezTo>
                  <a:close/>
                  <a:moveTo>
                    <a:pt x="1794" y="315"/>
                  </a:moveTo>
                  <a:cubicBezTo>
                    <a:pt x="1797" y="315"/>
                    <a:pt x="1797" y="317"/>
                    <a:pt x="1799" y="317"/>
                  </a:cubicBezTo>
                  <a:cubicBezTo>
                    <a:pt x="1799" y="320"/>
                    <a:pt x="1791" y="319"/>
                    <a:pt x="1794" y="315"/>
                  </a:cubicBezTo>
                  <a:close/>
                  <a:moveTo>
                    <a:pt x="1780" y="325"/>
                  </a:moveTo>
                  <a:cubicBezTo>
                    <a:pt x="1780" y="326"/>
                    <a:pt x="1778" y="328"/>
                    <a:pt x="1775" y="328"/>
                  </a:cubicBezTo>
                  <a:cubicBezTo>
                    <a:pt x="1775" y="324"/>
                    <a:pt x="1778" y="325"/>
                    <a:pt x="1780" y="325"/>
                  </a:cubicBezTo>
                  <a:close/>
                  <a:moveTo>
                    <a:pt x="1803" y="325"/>
                  </a:moveTo>
                  <a:cubicBezTo>
                    <a:pt x="1799" y="325"/>
                    <a:pt x="1791" y="322"/>
                    <a:pt x="1792" y="328"/>
                  </a:cubicBezTo>
                  <a:cubicBezTo>
                    <a:pt x="1796" y="327"/>
                    <a:pt x="1801" y="326"/>
                    <a:pt x="1807" y="326"/>
                  </a:cubicBezTo>
                  <a:cubicBezTo>
                    <a:pt x="1810" y="326"/>
                    <a:pt x="1815" y="329"/>
                    <a:pt x="1816" y="325"/>
                  </a:cubicBezTo>
                  <a:cubicBezTo>
                    <a:pt x="1813" y="325"/>
                    <a:pt x="1808" y="324"/>
                    <a:pt x="1803" y="325"/>
                  </a:cubicBezTo>
                  <a:close/>
                  <a:moveTo>
                    <a:pt x="1769" y="331"/>
                  </a:moveTo>
                  <a:cubicBezTo>
                    <a:pt x="1767" y="331"/>
                    <a:pt x="1765" y="331"/>
                    <a:pt x="1764" y="331"/>
                  </a:cubicBezTo>
                  <a:cubicBezTo>
                    <a:pt x="1762" y="331"/>
                    <a:pt x="1759" y="331"/>
                    <a:pt x="1759" y="332"/>
                  </a:cubicBezTo>
                  <a:cubicBezTo>
                    <a:pt x="1762" y="332"/>
                    <a:pt x="1768" y="334"/>
                    <a:pt x="1769" y="331"/>
                  </a:cubicBezTo>
                  <a:close/>
                  <a:moveTo>
                    <a:pt x="139" y="339"/>
                  </a:moveTo>
                  <a:cubicBezTo>
                    <a:pt x="144" y="333"/>
                    <a:pt x="145" y="344"/>
                    <a:pt x="139" y="339"/>
                  </a:cubicBezTo>
                  <a:close/>
                  <a:moveTo>
                    <a:pt x="2069" y="393"/>
                  </a:moveTo>
                  <a:cubicBezTo>
                    <a:pt x="2070" y="389"/>
                    <a:pt x="2077" y="392"/>
                    <a:pt x="2081" y="391"/>
                  </a:cubicBezTo>
                  <a:cubicBezTo>
                    <a:pt x="2080" y="395"/>
                    <a:pt x="2073" y="392"/>
                    <a:pt x="2069" y="393"/>
                  </a:cubicBezTo>
                  <a:close/>
                  <a:moveTo>
                    <a:pt x="2092" y="391"/>
                  </a:moveTo>
                  <a:cubicBezTo>
                    <a:pt x="2091" y="391"/>
                    <a:pt x="2090" y="391"/>
                    <a:pt x="2089" y="391"/>
                  </a:cubicBezTo>
                  <a:cubicBezTo>
                    <a:pt x="2080" y="391"/>
                    <a:pt x="2092" y="396"/>
                    <a:pt x="2092" y="391"/>
                  </a:cubicBezTo>
                  <a:close/>
                  <a:moveTo>
                    <a:pt x="2011" y="409"/>
                  </a:moveTo>
                  <a:cubicBezTo>
                    <a:pt x="2011" y="409"/>
                    <a:pt x="2011" y="406"/>
                    <a:pt x="2010" y="407"/>
                  </a:cubicBezTo>
                  <a:cubicBezTo>
                    <a:pt x="2011" y="411"/>
                    <a:pt x="1996" y="407"/>
                    <a:pt x="2001" y="410"/>
                  </a:cubicBezTo>
                  <a:cubicBezTo>
                    <a:pt x="2007" y="410"/>
                    <a:pt x="2012" y="410"/>
                    <a:pt x="2018" y="410"/>
                  </a:cubicBezTo>
                  <a:cubicBezTo>
                    <a:pt x="2019" y="404"/>
                    <a:pt x="2014" y="409"/>
                    <a:pt x="2011" y="409"/>
                  </a:cubicBezTo>
                  <a:close/>
                  <a:moveTo>
                    <a:pt x="2096" y="407"/>
                  </a:moveTo>
                  <a:cubicBezTo>
                    <a:pt x="2078" y="408"/>
                    <a:pt x="2105" y="410"/>
                    <a:pt x="2104" y="407"/>
                  </a:cubicBezTo>
                  <a:cubicBezTo>
                    <a:pt x="2102" y="407"/>
                    <a:pt x="2099" y="407"/>
                    <a:pt x="2096" y="407"/>
                  </a:cubicBezTo>
                  <a:close/>
                  <a:moveTo>
                    <a:pt x="2114" y="407"/>
                  </a:moveTo>
                  <a:cubicBezTo>
                    <a:pt x="2113" y="407"/>
                    <a:pt x="2112" y="407"/>
                    <a:pt x="2111" y="407"/>
                  </a:cubicBezTo>
                  <a:cubicBezTo>
                    <a:pt x="2102" y="407"/>
                    <a:pt x="2114" y="411"/>
                    <a:pt x="2114" y="407"/>
                  </a:cubicBezTo>
                  <a:close/>
                  <a:moveTo>
                    <a:pt x="1997" y="409"/>
                  </a:moveTo>
                  <a:cubicBezTo>
                    <a:pt x="1996" y="412"/>
                    <a:pt x="1992" y="412"/>
                    <a:pt x="1988" y="412"/>
                  </a:cubicBezTo>
                  <a:cubicBezTo>
                    <a:pt x="1989" y="408"/>
                    <a:pt x="1993" y="408"/>
                    <a:pt x="1997" y="409"/>
                  </a:cubicBezTo>
                  <a:close/>
                  <a:moveTo>
                    <a:pt x="1952" y="420"/>
                  </a:moveTo>
                  <a:cubicBezTo>
                    <a:pt x="1950" y="420"/>
                    <a:pt x="1949" y="420"/>
                    <a:pt x="1947" y="420"/>
                  </a:cubicBezTo>
                  <a:cubicBezTo>
                    <a:pt x="1946" y="420"/>
                    <a:pt x="1944" y="420"/>
                    <a:pt x="1944" y="421"/>
                  </a:cubicBezTo>
                  <a:cubicBezTo>
                    <a:pt x="1946" y="420"/>
                    <a:pt x="1952" y="423"/>
                    <a:pt x="1952" y="420"/>
                  </a:cubicBezTo>
                  <a:close/>
                  <a:moveTo>
                    <a:pt x="1978" y="426"/>
                  </a:moveTo>
                  <a:cubicBezTo>
                    <a:pt x="1975" y="429"/>
                    <a:pt x="1971" y="429"/>
                    <a:pt x="1970" y="428"/>
                  </a:cubicBezTo>
                  <a:cubicBezTo>
                    <a:pt x="1969" y="427"/>
                    <a:pt x="1976" y="423"/>
                    <a:pt x="1978" y="426"/>
                  </a:cubicBezTo>
                  <a:close/>
                  <a:moveTo>
                    <a:pt x="182" y="437"/>
                  </a:moveTo>
                  <a:cubicBezTo>
                    <a:pt x="185" y="437"/>
                    <a:pt x="188" y="435"/>
                    <a:pt x="191" y="434"/>
                  </a:cubicBezTo>
                  <a:cubicBezTo>
                    <a:pt x="194" y="433"/>
                    <a:pt x="197" y="435"/>
                    <a:pt x="198" y="432"/>
                  </a:cubicBezTo>
                  <a:cubicBezTo>
                    <a:pt x="193" y="430"/>
                    <a:pt x="179" y="429"/>
                    <a:pt x="182" y="437"/>
                  </a:cubicBezTo>
                  <a:close/>
                  <a:moveTo>
                    <a:pt x="203" y="442"/>
                  </a:moveTo>
                  <a:cubicBezTo>
                    <a:pt x="205" y="442"/>
                    <a:pt x="206" y="442"/>
                    <a:pt x="208" y="442"/>
                  </a:cubicBezTo>
                  <a:cubicBezTo>
                    <a:pt x="208" y="440"/>
                    <a:pt x="208" y="437"/>
                    <a:pt x="206" y="437"/>
                  </a:cubicBezTo>
                  <a:cubicBezTo>
                    <a:pt x="206" y="439"/>
                    <a:pt x="203" y="440"/>
                    <a:pt x="203" y="442"/>
                  </a:cubicBezTo>
                  <a:close/>
                  <a:moveTo>
                    <a:pt x="2145" y="437"/>
                  </a:moveTo>
                  <a:cubicBezTo>
                    <a:pt x="2145" y="441"/>
                    <a:pt x="2141" y="441"/>
                    <a:pt x="2137" y="440"/>
                  </a:cubicBezTo>
                  <a:cubicBezTo>
                    <a:pt x="2139" y="438"/>
                    <a:pt x="2142" y="438"/>
                    <a:pt x="2145" y="437"/>
                  </a:cubicBezTo>
                  <a:close/>
                  <a:moveTo>
                    <a:pt x="151" y="440"/>
                  </a:moveTo>
                  <a:cubicBezTo>
                    <a:pt x="150" y="443"/>
                    <a:pt x="147" y="442"/>
                    <a:pt x="146" y="443"/>
                  </a:cubicBezTo>
                  <a:cubicBezTo>
                    <a:pt x="143" y="444"/>
                    <a:pt x="135" y="441"/>
                    <a:pt x="135" y="445"/>
                  </a:cubicBezTo>
                  <a:cubicBezTo>
                    <a:pt x="145" y="446"/>
                    <a:pt x="150" y="443"/>
                    <a:pt x="159" y="443"/>
                  </a:cubicBezTo>
                  <a:cubicBezTo>
                    <a:pt x="160" y="438"/>
                    <a:pt x="154" y="441"/>
                    <a:pt x="151" y="440"/>
                  </a:cubicBezTo>
                  <a:close/>
                  <a:moveTo>
                    <a:pt x="167" y="440"/>
                  </a:moveTo>
                  <a:cubicBezTo>
                    <a:pt x="166" y="440"/>
                    <a:pt x="165" y="440"/>
                    <a:pt x="164" y="440"/>
                  </a:cubicBezTo>
                  <a:cubicBezTo>
                    <a:pt x="155" y="440"/>
                    <a:pt x="168" y="445"/>
                    <a:pt x="167" y="440"/>
                  </a:cubicBezTo>
                  <a:close/>
                  <a:moveTo>
                    <a:pt x="324" y="450"/>
                  </a:moveTo>
                  <a:cubicBezTo>
                    <a:pt x="324" y="450"/>
                    <a:pt x="323" y="449"/>
                    <a:pt x="322" y="448"/>
                  </a:cubicBezTo>
                  <a:cubicBezTo>
                    <a:pt x="319" y="438"/>
                    <a:pt x="322" y="446"/>
                    <a:pt x="325" y="442"/>
                  </a:cubicBezTo>
                  <a:cubicBezTo>
                    <a:pt x="319" y="437"/>
                    <a:pt x="318" y="445"/>
                    <a:pt x="312" y="445"/>
                  </a:cubicBezTo>
                  <a:cubicBezTo>
                    <a:pt x="314" y="450"/>
                    <a:pt x="310" y="449"/>
                    <a:pt x="311" y="453"/>
                  </a:cubicBezTo>
                  <a:cubicBezTo>
                    <a:pt x="317" y="453"/>
                    <a:pt x="313" y="445"/>
                    <a:pt x="319" y="445"/>
                  </a:cubicBezTo>
                  <a:cubicBezTo>
                    <a:pt x="319" y="449"/>
                    <a:pt x="319" y="451"/>
                    <a:pt x="321" y="453"/>
                  </a:cubicBezTo>
                  <a:cubicBezTo>
                    <a:pt x="315" y="451"/>
                    <a:pt x="320" y="458"/>
                    <a:pt x="314" y="456"/>
                  </a:cubicBezTo>
                  <a:cubicBezTo>
                    <a:pt x="314" y="458"/>
                    <a:pt x="315" y="460"/>
                    <a:pt x="316" y="461"/>
                  </a:cubicBezTo>
                  <a:cubicBezTo>
                    <a:pt x="313" y="460"/>
                    <a:pt x="316" y="473"/>
                    <a:pt x="317" y="467"/>
                  </a:cubicBezTo>
                  <a:cubicBezTo>
                    <a:pt x="315" y="461"/>
                    <a:pt x="321" y="462"/>
                    <a:pt x="319" y="456"/>
                  </a:cubicBezTo>
                  <a:cubicBezTo>
                    <a:pt x="321" y="456"/>
                    <a:pt x="324" y="456"/>
                    <a:pt x="324" y="455"/>
                  </a:cubicBezTo>
                  <a:cubicBezTo>
                    <a:pt x="321" y="454"/>
                    <a:pt x="324" y="451"/>
                    <a:pt x="324" y="450"/>
                  </a:cubicBezTo>
                  <a:close/>
                  <a:moveTo>
                    <a:pt x="2042" y="443"/>
                  </a:moveTo>
                  <a:cubicBezTo>
                    <a:pt x="2042" y="441"/>
                    <a:pt x="2038" y="442"/>
                    <a:pt x="2036" y="442"/>
                  </a:cubicBezTo>
                  <a:cubicBezTo>
                    <a:pt x="2032" y="441"/>
                    <a:pt x="2026" y="439"/>
                    <a:pt x="2023" y="443"/>
                  </a:cubicBezTo>
                  <a:cubicBezTo>
                    <a:pt x="2029" y="443"/>
                    <a:pt x="2036" y="443"/>
                    <a:pt x="2042" y="443"/>
                  </a:cubicBezTo>
                  <a:close/>
                  <a:moveTo>
                    <a:pt x="2051" y="442"/>
                  </a:moveTo>
                  <a:cubicBezTo>
                    <a:pt x="2047" y="447"/>
                    <a:pt x="2044" y="436"/>
                    <a:pt x="2051" y="442"/>
                  </a:cubicBezTo>
                  <a:close/>
                  <a:moveTo>
                    <a:pt x="2127" y="442"/>
                  </a:moveTo>
                  <a:cubicBezTo>
                    <a:pt x="2130" y="442"/>
                    <a:pt x="2131" y="440"/>
                    <a:pt x="2127" y="440"/>
                  </a:cubicBezTo>
                  <a:cubicBezTo>
                    <a:pt x="2122" y="440"/>
                    <a:pt x="2116" y="440"/>
                    <a:pt x="2111" y="440"/>
                  </a:cubicBezTo>
                  <a:cubicBezTo>
                    <a:pt x="2111" y="443"/>
                    <a:pt x="2106" y="441"/>
                    <a:pt x="2106" y="443"/>
                  </a:cubicBezTo>
                  <a:cubicBezTo>
                    <a:pt x="2115" y="444"/>
                    <a:pt x="2118" y="441"/>
                    <a:pt x="2127" y="442"/>
                  </a:cubicBezTo>
                  <a:close/>
                  <a:moveTo>
                    <a:pt x="275" y="442"/>
                  </a:moveTo>
                  <a:cubicBezTo>
                    <a:pt x="274" y="442"/>
                    <a:pt x="273" y="442"/>
                    <a:pt x="271" y="442"/>
                  </a:cubicBezTo>
                  <a:cubicBezTo>
                    <a:pt x="263" y="441"/>
                    <a:pt x="275" y="446"/>
                    <a:pt x="275" y="442"/>
                  </a:cubicBezTo>
                  <a:close/>
                  <a:moveTo>
                    <a:pt x="296" y="447"/>
                  </a:moveTo>
                  <a:cubicBezTo>
                    <a:pt x="297" y="444"/>
                    <a:pt x="298" y="448"/>
                    <a:pt x="298" y="450"/>
                  </a:cubicBezTo>
                  <a:cubicBezTo>
                    <a:pt x="297" y="453"/>
                    <a:pt x="296" y="449"/>
                    <a:pt x="296" y="447"/>
                  </a:cubicBezTo>
                  <a:close/>
                  <a:moveTo>
                    <a:pt x="334" y="447"/>
                  </a:moveTo>
                  <a:cubicBezTo>
                    <a:pt x="336" y="441"/>
                    <a:pt x="338" y="449"/>
                    <a:pt x="337" y="450"/>
                  </a:cubicBezTo>
                  <a:cubicBezTo>
                    <a:pt x="336" y="450"/>
                    <a:pt x="335" y="446"/>
                    <a:pt x="334" y="447"/>
                  </a:cubicBezTo>
                  <a:close/>
                  <a:moveTo>
                    <a:pt x="233" y="456"/>
                  </a:moveTo>
                  <a:cubicBezTo>
                    <a:pt x="237" y="450"/>
                    <a:pt x="244" y="460"/>
                    <a:pt x="233" y="456"/>
                  </a:cubicBezTo>
                  <a:close/>
                  <a:moveTo>
                    <a:pt x="290" y="458"/>
                  </a:moveTo>
                  <a:cubicBezTo>
                    <a:pt x="291" y="458"/>
                    <a:pt x="292" y="458"/>
                    <a:pt x="293" y="458"/>
                  </a:cubicBezTo>
                  <a:cubicBezTo>
                    <a:pt x="293" y="457"/>
                    <a:pt x="293" y="456"/>
                    <a:pt x="293" y="455"/>
                  </a:cubicBezTo>
                  <a:cubicBezTo>
                    <a:pt x="292" y="455"/>
                    <a:pt x="291" y="455"/>
                    <a:pt x="290" y="455"/>
                  </a:cubicBezTo>
                  <a:cubicBezTo>
                    <a:pt x="290" y="456"/>
                    <a:pt x="290" y="457"/>
                    <a:pt x="290" y="458"/>
                  </a:cubicBezTo>
                  <a:close/>
                  <a:moveTo>
                    <a:pt x="2153" y="458"/>
                  </a:moveTo>
                  <a:cubicBezTo>
                    <a:pt x="2151" y="458"/>
                    <a:pt x="2150" y="458"/>
                    <a:pt x="2149" y="458"/>
                  </a:cubicBezTo>
                  <a:cubicBezTo>
                    <a:pt x="2140" y="457"/>
                    <a:pt x="2153" y="462"/>
                    <a:pt x="2153" y="458"/>
                  </a:cubicBezTo>
                  <a:close/>
                  <a:moveTo>
                    <a:pt x="189" y="461"/>
                  </a:moveTo>
                  <a:cubicBezTo>
                    <a:pt x="188" y="464"/>
                    <a:pt x="184" y="464"/>
                    <a:pt x="180" y="464"/>
                  </a:cubicBezTo>
                  <a:cubicBezTo>
                    <a:pt x="181" y="462"/>
                    <a:pt x="185" y="461"/>
                    <a:pt x="189" y="461"/>
                  </a:cubicBezTo>
                  <a:close/>
                  <a:moveTo>
                    <a:pt x="2120" y="462"/>
                  </a:moveTo>
                  <a:cubicBezTo>
                    <a:pt x="2117" y="463"/>
                    <a:pt x="2114" y="462"/>
                    <a:pt x="2113" y="464"/>
                  </a:cubicBezTo>
                  <a:cubicBezTo>
                    <a:pt x="2120" y="464"/>
                    <a:pt x="2130" y="466"/>
                    <a:pt x="2133" y="461"/>
                  </a:cubicBezTo>
                  <a:cubicBezTo>
                    <a:pt x="2128" y="460"/>
                    <a:pt x="2123" y="462"/>
                    <a:pt x="2120" y="462"/>
                  </a:cubicBezTo>
                  <a:close/>
                  <a:moveTo>
                    <a:pt x="281" y="470"/>
                  </a:moveTo>
                  <a:cubicBezTo>
                    <a:pt x="282" y="467"/>
                    <a:pt x="291" y="470"/>
                    <a:pt x="295" y="469"/>
                  </a:cubicBezTo>
                  <a:cubicBezTo>
                    <a:pt x="293" y="474"/>
                    <a:pt x="286" y="473"/>
                    <a:pt x="281" y="470"/>
                  </a:cubicBezTo>
                  <a:close/>
                  <a:moveTo>
                    <a:pt x="353" y="477"/>
                  </a:moveTo>
                  <a:cubicBezTo>
                    <a:pt x="346" y="476"/>
                    <a:pt x="353" y="468"/>
                    <a:pt x="356" y="472"/>
                  </a:cubicBezTo>
                  <a:cubicBezTo>
                    <a:pt x="355" y="474"/>
                    <a:pt x="353" y="474"/>
                    <a:pt x="353" y="477"/>
                  </a:cubicBezTo>
                  <a:close/>
                  <a:moveTo>
                    <a:pt x="166" y="486"/>
                  </a:moveTo>
                  <a:cubicBezTo>
                    <a:pt x="165" y="489"/>
                    <a:pt x="163" y="492"/>
                    <a:pt x="160" y="489"/>
                  </a:cubicBezTo>
                  <a:cubicBezTo>
                    <a:pt x="161" y="487"/>
                    <a:pt x="163" y="486"/>
                    <a:pt x="166" y="486"/>
                  </a:cubicBezTo>
                  <a:close/>
                  <a:moveTo>
                    <a:pt x="168" y="488"/>
                  </a:moveTo>
                  <a:cubicBezTo>
                    <a:pt x="167" y="485"/>
                    <a:pt x="177" y="485"/>
                    <a:pt x="174" y="489"/>
                  </a:cubicBezTo>
                  <a:cubicBezTo>
                    <a:pt x="173" y="488"/>
                    <a:pt x="171" y="488"/>
                    <a:pt x="168" y="488"/>
                  </a:cubicBezTo>
                  <a:close/>
                  <a:moveTo>
                    <a:pt x="145" y="489"/>
                  </a:moveTo>
                  <a:cubicBezTo>
                    <a:pt x="145" y="486"/>
                    <a:pt x="150" y="489"/>
                    <a:pt x="151" y="489"/>
                  </a:cubicBezTo>
                  <a:cubicBezTo>
                    <a:pt x="151" y="494"/>
                    <a:pt x="148" y="488"/>
                    <a:pt x="145" y="489"/>
                  </a:cubicBezTo>
                  <a:close/>
                  <a:moveTo>
                    <a:pt x="2146" y="494"/>
                  </a:moveTo>
                  <a:cubicBezTo>
                    <a:pt x="2150" y="494"/>
                    <a:pt x="2157" y="496"/>
                    <a:pt x="2156" y="491"/>
                  </a:cubicBezTo>
                  <a:cubicBezTo>
                    <a:pt x="2149" y="491"/>
                    <a:pt x="2141" y="495"/>
                    <a:pt x="2136" y="491"/>
                  </a:cubicBezTo>
                  <a:cubicBezTo>
                    <a:pt x="2134" y="496"/>
                    <a:pt x="2142" y="494"/>
                    <a:pt x="2146" y="494"/>
                  </a:cubicBezTo>
                  <a:close/>
                  <a:moveTo>
                    <a:pt x="2107" y="494"/>
                  </a:moveTo>
                  <a:cubicBezTo>
                    <a:pt x="2107" y="494"/>
                    <a:pt x="2106" y="492"/>
                    <a:pt x="2105" y="493"/>
                  </a:cubicBezTo>
                  <a:cubicBezTo>
                    <a:pt x="2105" y="493"/>
                    <a:pt x="2104" y="496"/>
                    <a:pt x="2103" y="496"/>
                  </a:cubicBezTo>
                  <a:cubicBezTo>
                    <a:pt x="2108" y="494"/>
                    <a:pt x="2119" y="499"/>
                    <a:pt x="2118" y="493"/>
                  </a:cubicBezTo>
                  <a:cubicBezTo>
                    <a:pt x="2113" y="492"/>
                    <a:pt x="2110" y="493"/>
                    <a:pt x="2107" y="494"/>
                  </a:cubicBezTo>
                  <a:close/>
                  <a:moveTo>
                    <a:pt x="2123" y="494"/>
                  </a:moveTo>
                  <a:cubicBezTo>
                    <a:pt x="2124" y="491"/>
                    <a:pt x="2131" y="494"/>
                    <a:pt x="2135" y="493"/>
                  </a:cubicBezTo>
                  <a:cubicBezTo>
                    <a:pt x="2134" y="496"/>
                    <a:pt x="2126" y="493"/>
                    <a:pt x="2123" y="494"/>
                  </a:cubicBezTo>
                  <a:close/>
                  <a:moveTo>
                    <a:pt x="172" y="507"/>
                  </a:moveTo>
                  <a:cubicBezTo>
                    <a:pt x="168" y="507"/>
                    <a:pt x="166" y="507"/>
                    <a:pt x="164" y="505"/>
                  </a:cubicBezTo>
                  <a:cubicBezTo>
                    <a:pt x="165" y="502"/>
                    <a:pt x="172" y="500"/>
                    <a:pt x="172" y="507"/>
                  </a:cubicBezTo>
                  <a:close/>
                  <a:moveTo>
                    <a:pt x="138" y="508"/>
                  </a:moveTo>
                  <a:cubicBezTo>
                    <a:pt x="138" y="508"/>
                    <a:pt x="141" y="506"/>
                    <a:pt x="143" y="507"/>
                  </a:cubicBezTo>
                  <a:cubicBezTo>
                    <a:pt x="144" y="508"/>
                    <a:pt x="136" y="512"/>
                    <a:pt x="138" y="508"/>
                  </a:cubicBezTo>
                  <a:close/>
                  <a:moveTo>
                    <a:pt x="2084" y="524"/>
                  </a:moveTo>
                  <a:cubicBezTo>
                    <a:pt x="2082" y="523"/>
                    <a:pt x="2098" y="521"/>
                    <a:pt x="2092" y="524"/>
                  </a:cubicBezTo>
                  <a:cubicBezTo>
                    <a:pt x="2090" y="526"/>
                    <a:pt x="2090" y="525"/>
                    <a:pt x="2084" y="524"/>
                  </a:cubicBezTo>
                  <a:close/>
                  <a:moveTo>
                    <a:pt x="267" y="556"/>
                  </a:moveTo>
                  <a:cubicBezTo>
                    <a:pt x="270" y="557"/>
                    <a:pt x="267" y="559"/>
                    <a:pt x="267" y="561"/>
                  </a:cubicBezTo>
                  <a:cubicBezTo>
                    <a:pt x="264" y="560"/>
                    <a:pt x="266" y="558"/>
                    <a:pt x="267" y="556"/>
                  </a:cubicBezTo>
                  <a:close/>
                  <a:moveTo>
                    <a:pt x="139" y="570"/>
                  </a:moveTo>
                  <a:cubicBezTo>
                    <a:pt x="141" y="571"/>
                    <a:pt x="140" y="573"/>
                    <a:pt x="143" y="573"/>
                  </a:cubicBezTo>
                  <a:cubicBezTo>
                    <a:pt x="142" y="578"/>
                    <a:pt x="138" y="574"/>
                    <a:pt x="139" y="570"/>
                  </a:cubicBezTo>
                  <a:close/>
                  <a:moveTo>
                    <a:pt x="1973" y="573"/>
                  </a:moveTo>
                  <a:cubicBezTo>
                    <a:pt x="1972" y="573"/>
                    <a:pt x="1971" y="573"/>
                    <a:pt x="1970" y="573"/>
                  </a:cubicBezTo>
                  <a:cubicBezTo>
                    <a:pt x="1961" y="573"/>
                    <a:pt x="1973" y="578"/>
                    <a:pt x="1973" y="573"/>
                  </a:cubicBezTo>
                  <a:close/>
                  <a:moveTo>
                    <a:pt x="2072" y="578"/>
                  </a:moveTo>
                  <a:cubicBezTo>
                    <a:pt x="2071" y="581"/>
                    <a:pt x="2064" y="581"/>
                    <a:pt x="2059" y="581"/>
                  </a:cubicBezTo>
                  <a:cubicBezTo>
                    <a:pt x="2061" y="578"/>
                    <a:pt x="2066" y="578"/>
                    <a:pt x="2072" y="578"/>
                  </a:cubicBezTo>
                  <a:close/>
                  <a:moveTo>
                    <a:pt x="139" y="600"/>
                  </a:moveTo>
                  <a:cubicBezTo>
                    <a:pt x="141" y="600"/>
                    <a:pt x="141" y="602"/>
                    <a:pt x="142" y="602"/>
                  </a:cubicBezTo>
                  <a:cubicBezTo>
                    <a:pt x="142" y="600"/>
                    <a:pt x="142" y="597"/>
                    <a:pt x="139" y="597"/>
                  </a:cubicBezTo>
                  <a:cubicBezTo>
                    <a:pt x="139" y="598"/>
                    <a:pt x="139" y="599"/>
                    <a:pt x="139" y="600"/>
                  </a:cubicBezTo>
                  <a:close/>
                  <a:moveTo>
                    <a:pt x="2086" y="599"/>
                  </a:moveTo>
                  <a:cubicBezTo>
                    <a:pt x="2084" y="599"/>
                    <a:pt x="2082" y="599"/>
                    <a:pt x="2081" y="599"/>
                  </a:cubicBezTo>
                  <a:cubicBezTo>
                    <a:pt x="2071" y="599"/>
                    <a:pt x="2086" y="603"/>
                    <a:pt x="2086" y="599"/>
                  </a:cubicBezTo>
                  <a:close/>
                  <a:moveTo>
                    <a:pt x="124" y="618"/>
                  </a:moveTo>
                  <a:cubicBezTo>
                    <a:pt x="129" y="621"/>
                    <a:pt x="122" y="622"/>
                    <a:pt x="121" y="621"/>
                  </a:cubicBezTo>
                  <a:cubicBezTo>
                    <a:pt x="120" y="620"/>
                    <a:pt x="125" y="619"/>
                    <a:pt x="124" y="618"/>
                  </a:cubicBezTo>
                  <a:close/>
                  <a:moveTo>
                    <a:pt x="132" y="623"/>
                  </a:moveTo>
                  <a:cubicBezTo>
                    <a:pt x="132" y="623"/>
                    <a:pt x="139" y="622"/>
                    <a:pt x="137" y="621"/>
                  </a:cubicBezTo>
                  <a:cubicBezTo>
                    <a:pt x="135" y="620"/>
                    <a:pt x="126" y="621"/>
                    <a:pt x="127" y="623"/>
                  </a:cubicBezTo>
                  <a:cubicBezTo>
                    <a:pt x="131" y="623"/>
                    <a:pt x="131" y="624"/>
                    <a:pt x="132" y="623"/>
                  </a:cubicBezTo>
                  <a:close/>
                  <a:moveTo>
                    <a:pt x="2042" y="640"/>
                  </a:moveTo>
                  <a:cubicBezTo>
                    <a:pt x="2041" y="645"/>
                    <a:pt x="2032" y="644"/>
                    <a:pt x="2030" y="642"/>
                  </a:cubicBezTo>
                  <a:cubicBezTo>
                    <a:pt x="2034" y="639"/>
                    <a:pt x="2038" y="639"/>
                    <a:pt x="2042" y="640"/>
                  </a:cubicBezTo>
                  <a:close/>
                  <a:moveTo>
                    <a:pt x="2047" y="653"/>
                  </a:moveTo>
                  <a:cubicBezTo>
                    <a:pt x="2046" y="653"/>
                    <a:pt x="2044" y="653"/>
                    <a:pt x="2043" y="653"/>
                  </a:cubicBezTo>
                  <a:cubicBezTo>
                    <a:pt x="2041" y="653"/>
                    <a:pt x="2038" y="653"/>
                    <a:pt x="2038" y="654"/>
                  </a:cubicBezTo>
                  <a:cubicBezTo>
                    <a:pt x="2041" y="653"/>
                    <a:pt x="2047" y="656"/>
                    <a:pt x="2047" y="653"/>
                  </a:cubicBezTo>
                  <a:close/>
                  <a:moveTo>
                    <a:pt x="1988" y="673"/>
                  </a:moveTo>
                  <a:cubicBezTo>
                    <a:pt x="1994" y="668"/>
                    <a:pt x="1994" y="678"/>
                    <a:pt x="1988" y="673"/>
                  </a:cubicBezTo>
                  <a:close/>
                  <a:moveTo>
                    <a:pt x="35" y="678"/>
                  </a:moveTo>
                  <a:cubicBezTo>
                    <a:pt x="36" y="678"/>
                    <a:pt x="37" y="678"/>
                    <a:pt x="38" y="678"/>
                  </a:cubicBezTo>
                  <a:cubicBezTo>
                    <a:pt x="38" y="677"/>
                    <a:pt x="38" y="676"/>
                    <a:pt x="38" y="675"/>
                  </a:cubicBezTo>
                  <a:cubicBezTo>
                    <a:pt x="37" y="675"/>
                    <a:pt x="36" y="675"/>
                    <a:pt x="35" y="675"/>
                  </a:cubicBezTo>
                  <a:cubicBezTo>
                    <a:pt x="35" y="676"/>
                    <a:pt x="35" y="677"/>
                    <a:pt x="35" y="678"/>
                  </a:cubicBezTo>
                  <a:close/>
                  <a:moveTo>
                    <a:pt x="42" y="686"/>
                  </a:moveTo>
                  <a:cubicBezTo>
                    <a:pt x="42" y="689"/>
                    <a:pt x="39" y="690"/>
                    <a:pt x="36" y="689"/>
                  </a:cubicBezTo>
                  <a:cubicBezTo>
                    <a:pt x="37" y="687"/>
                    <a:pt x="39" y="686"/>
                    <a:pt x="42" y="686"/>
                  </a:cubicBezTo>
                  <a:close/>
                  <a:moveTo>
                    <a:pt x="39" y="694"/>
                  </a:moveTo>
                  <a:cubicBezTo>
                    <a:pt x="43" y="694"/>
                    <a:pt x="44" y="695"/>
                    <a:pt x="44" y="699"/>
                  </a:cubicBezTo>
                  <a:cubicBezTo>
                    <a:pt x="41" y="699"/>
                    <a:pt x="39" y="697"/>
                    <a:pt x="39" y="694"/>
                  </a:cubicBezTo>
                  <a:close/>
                  <a:moveTo>
                    <a:pt x="39" y="700"/>
                  </a:moveTo>
                  <a:cubicBezTo>
                    <a:pt x="44" y="699"/>
                    <a:pt x="44" y="703"/>
                    <a:pt x="48" y="702"/>
                  </a:cubicBezTo>
                  <a:cubicBezTo>
                    <a:pt x="48" y="705"/>
                    <a:pt x="37" y="705"/>
                    <a:pt x="39" y="700"/>
                  </a:cubicBezTo>
                  <a:close/>
                  <a:moveTo>
                    <a:pt x="39" y="715"/>
                  </a:moveTo>
                  <a:cubicBezTo>
                    <a:pt x="43" y="715"/>
                    <a:pt x="43" y="711"/>
                    <a:pt x="43" y="707"/>
                  </a:cubicBezTo>
                  <a:cubicBezTo>
                    <a:pt x="41" y="707"/>
                    <a:pt x="40" y="707"/>
                    <a:pt x="38" y="707"/>
                  </a:cubicBezTo>
                  <a:cubicBezTo>
                    <a:pt x="40" y="712"/>
                    <a:pt x="39" y="710"/>
                    <a:pt x="39" y="715"/>
                  </a:cubicBezTo>
                  <a:close/>
                  <a:moveTo>
                    <a:pt x="1990" y="711"/>
                  </a:moveTo>
                  <a:cubicBezTo>
                    <a:pt x="1991" y="708"/>
                    <a:pt x="1999" y="711"/>
                    <a:pt x="2003" y="710"/>
                  </a:cubicBezTo>
                  <a:cubicBezTo>
                    <a:pt x="2002" y="713"/>
                    <a:pt x="1994" y="710"/>
                    <a:pt x="1990" y="711"/>
                  </a:cubicBezTo>
                  <a:close/>
                  <a:moveTo>
                    <a:pt x="51" y="729"/>
                  </a:moveTo>
                  <a:cubicBezTo>
                    <a:pt x="51" y="732"/>
                    <a:pt x="47" y="732"/>
                    <a:pt x="43" y="732"/>
                  </a:cubicBezTo>
                  <a:cubicBezTo>
                    <a:pt x="44" y="729"/>
                    <a:pt x="48" y="726"/>
                    <a:pt x="51" y="729"/>
                  </a:cubicBezTo>
                  <a:close/>
                  <a:moveTo>
                    <a:pt x="60" y="730"/>
                  </a:moveTo>
                  <a:cubicBezTo>
                    <a:pt x="61" y="730"/>
                    <a:pt x="64" y="728"/>
                    <a:pt x="65" y="729"/>
                  </a:cubicBezTo>
                  <a:cubicBezTo>
                    <a:pt x="69" y="732"/>
                    <a:pt x="59" y="736"/>
                    <a:pt x="60" y="730"/>
                  </a:cubicBezTo>
                  <a:close/>
                  <a:moveTo>
                    <a:pt x="73" y="732"/>
                  </a:moveTo>
                  <a:cubicBezTo>
                    <a:pt x="76" y="732"/>
                    <a:pt x="79" y="732"/>
                    <a:pt x="78" y="729"/>
                  </a:cubicBezTo>
                  <a:cubicBezTo>
                    <a:pt x="77" y="729"/>
                    <a:pt x="76" y="729"/>
                    <a:pt x="75" y="729"/>
                  </a:cubicBezTo>
                  <a:cubicBezTo>
                    <a:pt x="75" y="731"/>
                    <a:pt x="74" y="731"/>
                    <a:pt x="73" y="732"/>
                  </a:cubicBezTo>
                  <a:close/>
                  <a:moveTo>
                    <a:pt x="0" y="738"/>
                  </a:moveTo>
                  <a:cubicBezTo>
                    <a:pt x="1" y="738"/>
                    <a:pt x="2" y="740"/>
                    <a:pt x="3" y="740"/>
                  </a:cubicBezTo>
                  <a:cubicBezTo>
                    <a:pt x="3" y="738"/>
                    <a:pt x="3" y="735"/>
                    <a:pt x="0" y="735"/>
                  </a:cubicBezTo>
                  <a:cubicBezTo>
                    <a:pt x="0" y="736"/>
                    <a:pt x="0" y="737"/>
                    <a:pt x="0" y="738"/>
                  </a:cubicBezTo>
                  <a:close/>
                  <a:moveTo>
                    <a:pt x="47" y="757"/>
                  </a:moveTo>
                  <a:cubicBezTo>
                    <a:pt x="48" y="756"/>
                    <a:pt x="47" y="754"/>
                    <a:pt x="49" y="754"/>
                  </a:cubicBezTo>
                  <a:cubicBezTo>
                    <a:pt x="50" y="757"/>
                    <a:pt x="51" y="757"/>
                    <a:pt x="49" y="759"/>
                  </a:cubicBezTo>
                  <a:cubicBezTo>
                    <a:pt x="51" y="759"/>
                    <a:pt x="52" y="759"/>
                    <a:pt x="54" y="759"/>
                  </a:cubicBezTo>
                  <a:cubicBezTo>
                    <a:pt x="53" y="755"/>
                    <a:pt x="51" y="752"/>
                    <a:pt x="46" y="753"/>
                  </a:cubicBezTo>
                  <a:cubicBezTo>
                    <a:pt x="46" y="755"/>
                    <a:pt x="45" y="757"/>
                    <a:pt x="47" y="757"/>
                  </a:cubicBezTo>
                  <a:close/>
                  <a:moveTo>
                    <a:pt x="2232" y="753"/>
                  </a:moveTo>
                  <a:cubicBezTo>
                    <a:pt x="2221" y="753"/>
                    <a:pt x="2233" y="754"/>
                    <a:pt x="2239" y="754"/>
                  </a:cubicBezTo>
                  <a:cubicBezTo>
                    <a:pt x="2243" y="754"/>
                    <a:pt x="2247" y="756"/>
                    <a:pt x="2250" y="753"/>
                  </a:cubicBezTo>
                  <a:cubicBezTo>
                    <a:pt x="2244" y="753"/>
                    <a:pt x="2237" y="752"/>
                    <a:pt x="2232" y="753"/>
                  </a:cubicBezTo>
                  <a:close/>
                  <a:moveTo>
                    <a:pt x="2166" y="791"/>
                  </a:moveTo>
                  <a:cubicBezTo>
                    <a:pt x="2174" y="790"/>
                    <a:pt x="2185" y="793"/>
                    <a:pt x="2189" y="788"/>
                  </a:cubicBezTo>
                  <a:cubicBezTo>
                    <a:pt x="2181" y="789"/>
                    <a:pt x="2169" y="785"/>
                    <a:pt x="2166" y="791"/>
                  </a:cubicBezTo>
                  <a:close/>
                  <a:moveTo>
                    <a:pt x="60" y="792"/>
                  </a:moveTo>
                  <a:cubicBezTo>
                    <a:pt x="60" y="795"/>
                    <a:pt x="56" y="797"/>
                    <a:pt x="53" y="797"/>
                  </a:cubicBezTo>
                  <a:cubicBezTo>
                    <a:pt x="52" y="792"/>
                    <a:pt x="56" y="792"/>
                    <a:pt x="60" y="792"/>
                  </a:cubicBezTo>
                  <a:close/>
                  <a:moveTo>
                    <a:pt x="61" y="802"/>
                  </a:moveTo>
                  <a:cubicBezTo>
                    <a:pt x="56" y="808"/>
                    <a:pt x="55" y="797"/>
                    <a:pt x="61" y="802"/>
                  </a:cubicBezTo>
                  <a:close/>
                  <a:moveTo>
                    <a:pt x="2161" y="819"/>
                  </a:moveTo>
                  <a:cubicBezTo>
                    <a:pt x="2157" y="817"/>
                    <a:pt x="2157" y="820"/>
                    <a:pt x="2150" y="819"/>
                  </a:cubicBezTo>
                  <a:cubicBezTo>
                    <a:pt x="2150" y="815"/>
                    <a:pt x="2163" y="814"/>
                    <a:pt x="2161" y="819"/>
                  </a:cubicBezTo>
                  <a:close/>
                  <a:moveTo>
                    <a:pt x="43" y="827"/>
                  </a:moveTo>
                  <a:cubicBezTo>
                    <a:pt x="47" y="828"/>
                    <a:pt x="50" y="825"/>
                    <a:pt x="53" y="824"/>
                  </a:cubicBezTo>
                  <a:cubicBezTo>
                    <a:pt x="55" y="823"/>
                    <a:pt x="58" y="825"/>
                    <a:pt x="57" y="821"/>
                  </a:cubicBezTo>
                  <a:cubicBezTo>
                    <a:pt x="52" y="823"/>
                    <a:pt x="45" y="823"/>
                    <a:pt x="43" y="827"/>
                  </a:cubicBezTo>
                  <a:close/>
                  <a:moveTo>
                    <a:pt x="76" y="843"/>
                  </a:moveTo>
                  <a:cubicBezTo>
                    <a:pt x="76" y="842"/>
                    <a:pt x="76" y="841"/>
                    <a:pt x="76" y="840"/>
                  </a:cubicBezTo>
                  <a:cubicBezTo>
                    <a:pt x="73" y="835"/>
                    <a:pt x="68" y="845"/>
                    <a:pt x="76" y="843"/>
                  </a:cubicBezTo>
                  <a:close/>
                  <a:moveTo>
                    <a:pt x="2184" y="851"/>
                  </a:moveTo>
                  <a:cubicBezTo>
                    <a:pt x="2184" y="849"/>
                    <a:pt x="2184" y="848"/>
                    <a:pt x="2182" y="848"/>
                  </a:cubicBezTo>
                  <a:cubicBezTo>
                    <a:pt x="2181" y="847"/>
                    <a:pt x="2181" y="849"/>
                    <a:pt x="2181" y="849"/>
                  </a:cubicBezTo>
                  <a:cubicBezTo>
                    <a:pt x="2179" y="850"/>
                    <a:pt x="2179" y="848"/>
                    <a:pt x="2179" y="848"/>
                  </a:cubicBezTo>
                  <a:cubicBezTo>
                    <a:pt x="2175" y="847"/>
                    <a:pt x="2169" y="848"/>
                    <a:pt x="2163" y="848"/>
                  </a:cubicBezTo>
                  <a:cubicBezTo>
                    <a:pt x="2157" y="848"/>
                    <a:pt x="2150" y="847"/>
                    <a:pt x="2147" y="849"/>
                  </a:cubicBezTo>
                  <a:cubicBezTo>
                    <a:pt x="2160" y="849"/>
                    <a:pt x="2173" y="849"/>
                    <a:pt x="2184" y="851"/>
                  </a:cubicBezTo>
                  <a:close/>
                  <a:moveTo>
                    <a:pt x="2080" y="880"/>
                  </a:moveTo>
                  <a:cubicBezTo>
                    <a:pt x="2081" y="880"/>
                    <a:pt x="2082" y="880"/>
                    <a:pt x="2083" y="880"/>
                  </a:cubicBezTo>
                  <a:cubicBezTo>
                    <a:pt x="2083" y="879"/>
                    <a:pt x="2083" y="877"/>
                    <a:pt x="2084" y="876"/>
                  </a:cubicBezTo>
                  <a:cubicBezTo>
                    <a:pt x="2082" y="876"/>
                    <a:pt x="2081" y="876"/>
                    <a:pt x="2080" y="876"/>
                  </a:cubicBezTo>
                  <a:cubicBezTo>
                    <a:pt x="2080" y="877"/>
                    <a:pt x="2080" y="879"/>
                    <a:pt x="2080" y="880"/>
                  </a:cubicBezTo>
                  <a:close/>
                  <a:moveTo>
                    <a:pt x="51" y="881"/>
                  </a:moveTo>
                  <a:cubicBezTo>
                    <a:pt x="56" y="883"/>
                    <a:pt x="51" y="889"/>
                    <a:pt x="50" y="891"/>
                  </a:cubicBezTo>
                  <a:cubicBezTo>
                    <a:pt x="45" y="888"/>
                    <a:pt x="52" y="885"/>
                    <a:pt x="51" y="881"/>
                  </a:cubicBezTo>
                  <a:close/>
                  <a:moveTo>
                    <a:pt x="2110" y="881"/>
                  </a:moveTo>
                  <a:cubicBezTo>
                    <a:pt x="2111" y="885"/>
                    <a:pt x="2103" y="880"/>
                    <a:pt x="2104" y="884"/>
                  </a:cubicBezTo>
                  <a:cubicBezTo>
                    <a:pt x="2109" y="883"/>
                    <a:pt x="2117" y="886"/>
                    <a:pt x="2120" y="883"/>
                  </a:cubicBezTo>
                  <a:cubicBezTo>
                    <a:pt x="2115" y="884"/>
                    <a:pt x="2115" y="880"/>
                    <a:pt x="2110" y="881"/>
                  </a:cubicBezTo>
                  <a:close/>
                  <a:moveTo>
                    <a:pt x="2145" y="883"/>
                  </a:moveTo>
                  <a:cubicBezTo>
                    <a:pt x="2144" y="883"/>
                    <a:pt x="2142" y="883"/>
                    <a:pt x="2141" y="883"/>
                  </a:cubicBezTo>
                  <a:cubicBezTo>
                    <a:pt x="2139" y="883"/>
                    <a:pt x="2136" y="882"/>
                    <a:pt x="2136" y="884"/>
                  </a:cubicBezTo>
                  <a:cubicBezTo>
                    <a:pt x="2139" y="883"/>
                    <a:pt x="2145" y="886"/>
                    <a:pt x="2145" y="883"/>
                  </a:cubicBezTo>
                  <a:close/>
                  <a:moveTo>
                    <a:pt x="2172" y="892"/>
                  </a:moveTo>
                  <a:cubicBezTo>
                    <a:pt x="2169" y="892"/>
                    <a:pt x="2167" y="891"/>
                    <a:pt x="2164" y="891"/>
                  </a:cubicBezTo>
                  <a:cubicBezTo>
                    <a:pt x="2162" y="891"/>
                    <a:pt x="2161" y="892"/>
                    <a:pt x="2159" y="892"/>
                  </a:cubicBezTo>
                  <a:cubicBezTo>
                    <a:pt x="2155" y="893"/>
                    <a:pt x="2148" y="891"/>
                    <a:pt x="2148" y="895"/>
                  </a:cubicBezTo>
                  <a:cubicBezTo>
                    <a:pt x="2163" y="896"/>
                    <a:pt x="2169" y="892"/>
                    <a:pt x="2183" y="895"/>
                  </a:cubicBezTo>
                  <a:cubicBezTo>
                    <a:pt x="2184" y="890"/>
                    <a:pt x="2176" y="893"/>
                    <a:pt x="2172" y="892"/>
                  </a:cubicBezTo>
                  <a:close/>
                  <a:moveTo>
                    <a:pt x="16" y="905"/>
                  </a:moveTo>
                  <a:cubicBezTo>
                    <a:pt x="15" y="907"/>
                    <a:pt x="14" y="908"/>
                    <a:pt x="11" y="908"/>
                  </a:cubicBezTo>
                  <a:cubicBezTo>
                    <a:pt x="12" y="906"/>
                    <a:pt x="13" y="905"/>
                    <a:pt x="16" y="905"/>
                  </a:cubicBezTo>
                  <a:close/>
                  <a:moveTo>
                    <a:pt x="2077" y="945"/>
                  </a:moveTo>
                  <a:cubicBezTo>
                    <a:pt x="2071" y="946"/>
                    <a:pt x="2077" y="946"/>
                    <a:pt x="2082" y="946"/>
                  </a:cubicBezTo>
                  <a:cubicBezTo>
                    <a:pt x="2084" y="946"/>
                    <a:pt x="2087" y="950"/>
                    <a:pt x="2088" y="945"/>
                  </a:cubicBezTo>
                  <a:cubicBezTo>
                    <a:pt x="2083" y="945"/>
                    <a:pt x="2079" y="944"/>
                    <a:pt x="2077" y="945"/>
                  </a:cubicBezTo>
                  <a:close/>
                  <a:moveTo>
                    <a:pt x="50" y="948"/>
                  </a:moveTo>
                  <a:cubicBezTo>
                    <a:pt x="51" y="953"/>
                    <a:pt x="43" y="950"/>
                    <a:pt x="41" y="953"/>
                  </a:cubicBezTo>
                  <a:cubicBezTo>
                    <a:pt x="41" y="949"/>
                    <a:pt x="46" y="949"/>
                    <a:pt x="50" y="948"/>
                  </a:cubicBezTo>
                  <a:close/>
                  <a:moveTo>
                    <a:pt x="2023" y="970"/>
                  </a:moveTo>
                  <a:cubicBezTo>
                    <a:pt x="2023" y="967"/>
                    <a:pt x="2032" y="967"/>
                    <a:pt x="2030" y="972"/>
                  </a:cubicBezTo>
                  <a:cubicBezTo>
                    <a:pt x="2026" y="972"/>
                    <a:pt x="2026" y="970"/>
                    <a:pt x="2023" y="970"/>
                  </a:cubicBezTo>
                  <a:close/>
                  <a:moveTo>
                    <a:pt x="26" y="976"/>
                  </a:moveTo>
                  <a:cubicBezTo>
                    <a:pt x="20" y="975"/>
                    <a:pt x="22" y="976"/>
                    <a:pt x="16" y="975"/>
                  </a:cubicBezTo>
                  <a:cubicBezTo>
                    <a:pt x="15" y="983"/>
                    <a:pt x="26" y="979"/>
                    <a:pt x="26" y="976"/>
                  </a:cubicBezTo>
                  <a:close/>
                  <a:moveTo>
                    <a:pt x="2064" y="983"/>
                  </a:moveTo>
                  <a:cubicBezTo>
                    <a:pt x="2047" y="983"/>
                    <a:pt x="2073" y="986"/>
                    <a:pt x="2072" y="983"/>
                  </a:cubicBezTo>
                  <a:cubicBezTo>
                    <a:pt x="2069" y="983"/>
                    <a:pt x="2067" y="983"/>
                    <a:pt x="2064" y="983"/>
                  </a:cubicBezTo>
                  <a:close/>
                  <a:moveTo>
                    <a:pt x="2049" y="1024"/>
                  </a:moveTo>
                  <a:cubicBezTo>
                    <a:pt x="2048" y="1024"/>
                    <a:pt x="2046" y="1024"/>
                    <a:pt x="2045" y="1024"/>
                  </a:cubicBezTo>
                  <a:cubicBezTo>
                    <a:pt x="2043" y="1024"/>
                    <a:pt x="2040" y="1024"/>
                    <a:pt x="2040" y="1025"/>
                  </a:cubicBezTo>
                  <a:cubicBezTo>
                    <a:pt x="2043" y="1025"/>
                    <a:pt x="2049" y="1027"/>
                    <a:pt x="2049" y="1024"/>
                  </a:cubicBezTo>
                  <a:close/>
                  <a:moveTo>
                    <a:pt x="2050" y="1038"/>
                  </a:moveTo>
                  <a:cubicBezTo>
                    <a:pt x="2049" y="1038"/>
                    <a:pt x="2048" y="1038"/>
                    <a:pt x="2047" y="1038"/>
                  </a:cubicBezTo>
                  <a:cubicBezTo>
                    <a:pt x="2039" y="1038"/>
                    <a:pt x="2051" y="1043"/>
                    <a:pt x="2050" y="1038"/>
                  </a:cubicBezTo>
                  <a:close/>
                  <a:moveTo>
                    <a:pt x="2059" y="1049"/>
                  </a:moveTo>
                  <a:cubicBezTo>
                    <a:pt x="2063" y="1049"/>
                    <a:pt x="2065" y="1050"/>
                    <a:pt x="2067" y="1051"/>
                  </a:cubicBezTo>
                  <a:cubicBezTo>
                    <a:pt x="2067" y="1053"/>
                    <a:pt x="2057" y="1054"/>
                    <a:pt x="2059" y="1049"/>
                  </a:cubicBezTo>
                  <a:close/>
                  <a:moveTo>
                    <a:pt x="75" y="1059"/>
                  </a:moveTo>
                  <a:cubicBezTo>
                    <a:pt x="85" y="1062"/>
                    <a:pt x="79" y="1053"/>
                    <a:pt x="75" y="1059"/>
                  </a:cubicBezTo>
                  <a:close/>
                  <a:moveTo>
                    <a:pt x="10" y="1060"/>
                  </a:moveTo>
                  <a:cubicBezTo>
                    <a:pt x="14" y="1061"/>
                    <a:pt x="14" y="1066"/>
                    <a:pt x="12" y="1068"/>
                  </a:cubicBezTo>
                  <a:cubicBezTo>
                    <a:pt x="9" y="1069"/>
                    <a:pt x="11" y="1063"/>
                    <a:pt x="10" y="1060"/>
                  </a:cubicBezTo>
                  <a:close/>
                  <a:moveTo>
                    <a:pt x="62" y="1084"/>
                  </a:moveTo>
                  <a:cubicBezTo>
                    <a:pt x="59" y="1086"/>
                    <a:pt x="64" y="1088"/>
                    <a:pt x="61" y="1089"/>
                  </a:cubicBezTo>
                  <a:cubicBezTo>
                    <a:pt x="56" y="1090"/>
                    <a:pt x="54" y="1087"/>
                    <a:pt x="51" y="1086"/>
                  </a:cubicBezTo>
                  <a:cubicBezTo>
                    <a:pt x="52" y="1090"/>
                    <a:pt x="48" y="1089"/>
                    <a:pt x="48" y="1092"/>
                  </a:cubicBezTo>
                  <a:cubicBezTo>
                    <a:pt x="59" y="1090"/>
                    <a:pt x="61" y="1091"/>
                    <a:pt x="75" y="1090"/>
                  </a:cubicBezTo>
                  <a:cubicBezTo>
                    <a:pt x="75" y="1088"/>
                    <a:pt x="76" y="1087"/>
                    <a:pt x="76" y="1086"/>
                  </a:cubicBezTo>
                  <a:cubicBezTo>
                    <a:pt x="73" y="1086"/>
                    <a:pt x="65" y="1090"/>
                    <a:pt x="64" y="1087"/>
                  </a:cubicBezTo>
                  <a:cubicBezTo>
                    <a:pt x="63" y="1083"/>
                    <a:pt x="73" y="1089"/>
                    <a:pt x="70" y="1083"/>
                  </a:cubicBezTo>
                  <a:cubicBezTo>
                    <a:pt x="66" y="1082"/>
                    <a:pt x="67" y="1085"/>
                    <a:pt x="62" y="1084"/>
                  </a:cubicBezTo>
                  <a:close/>
                  <a:moveTo>
                    <a:pt x="45" y="1089"/>
                  </a:moveTo>
                  <a:cubicBezTo>
                    <a:pt x="49" y="1090"/>
                    <a:pt x="45" y="1095"/>
                    <a:pt x="40" y="1094"/>
                  </a:cubicBezTo>
                  <a:cubicBezTo>
                    <a:pt x="40" y="1091"/>
                    <a:pt x="46" y="1093"/>
                    <a:pt x="45" y="1089"/>
                  </a:cubicBezTo>
                  <a:close/>
                  <a:moveTo>
                    <a:pt x="73" y="1105"/>
                  </a:moveTo>
                  <a:cubicBezTo>
                    <a:pt x="79" y="1107"/>
                    <a:pt x="69" y="1107"/>
                    <a:pt x="70" y="1110"/>
                  </a:cubicBezTo>
                  <a:cubicBezTo>
                    <a:pt x="64" y="1107"/>
                    <a:pt x="73" y="1107"/>
                    <a:pt x="73" y="1105"/>
                  </a:cubicBezTo>
                  <a:close/>
                  <a:moveTo>
                    <a:pt x="37" y="1148"/>
                  </a:moveTo>
                  <a:cubicBezTo>
                    <a:pt x="43" y="1152"/>
                    <a:pt x="33" y="1153"/>
                    <a:pt x="37" y="1148"/>
                  </a:cubicBezTo>
                  <a:close/>
                  <a:moveTo>
                    <a:pt x="1982" y="1154"/>
                  </a:moveTo>
                  <a:cubicBezTo>
                    <a:pt x="1985" y="1155"/>
                    <a:pt x="1987" y="1153"/>
                    <a:pt x="1988" y="1152"/>
                  </a:cubicBezTo>
                  <a:cubicBezTo>
                    <a:pt x="1992" y="1152"/>
                    <a:pt x="1996" y="1154"/>
                    <a:pt x="1998" y="1151"/>
                  </a:cubicBezTo>
                  <a:cubicBezTo>
                    <a:pt x="1994" y="1151"/>
                    <a:pt x="1990" y="1151"/>
                    <a:pt x="1985" y="1151"/>
                  </a:cubicBezTo>
                  <a:cubicBezTo>
                    <a:pt x="1985" y="1153"/>
                    <a:pt x="1983" y="1152"/>
                    <a:pt x="1982" y="1154"/>
                  </a:cubicBezTo>
                  <a:close/>
                  <a:moveTo>
                    <a:pt x="1999" y="1152"/>
                  </a:moveTo>
                  <a:cubicBezTo>
                    <a:pt x="2002" y="1149"/>
                    <a:pt x="2010" y="1152"/>
                    <a:pt x="2015" y="1151"/>
                  </a:cubicBezTo>
                  <a:cubicBezTo>
                    <a:pt x="2013" y="1154"/>
                    <a:pt x="2004" y="1151"/>
                    <a:pt x="1999" y="1152"/>
                  </a:cubicBezTo>
                  <a:close/>
                  <a:moveTo>
                    <a:pt x="71" y="1160"/>
                  </a:moveTo>
                  <a:cubicBezTo>
                    <a:pt x="71" y="1164"/>
                    <a:pt x="65" y="1161"/>
                    <a:pt x="63" y="1162"/>
                  </a:cubicBezTo>
                  <a:cubicBezTo>
                    <a:pt x="64" y="1157"/>
                    <a:pt x="67" y="1160"/>
                    <a:pt x="71" y="1160"/>
                  </a:cubicBezTo>
                  <a:close/>
                  <a:moveTo>
                    <a:pt x="1910" y="1173"/>
                  </a:moveTo>
                  <a:cubicBezTo>
                    <a:pt x="1911" y="1173"/>
                    <a:pt x="1913" y="1171"/>
                    <a:pt x="1912" y="1171"/>
                  </a:cubicBezTo>
                  <a:cubicBezTo>
                    <a:pt x="1914" y="1171"/>
                    <a:pt x="1915" y="1173"/>
                    <a:pt x="1918" y="1173"/>
                  </a:cubicBezTo>
                  <a:cubicBezTo>
                    <a:pt x="1921" y="1173"/>
                    <a:pt x="1921" y="1172"/>
                    <a:pt x="1925" y="1171"/>
                  </a:cubicBezTo>
                  <a:cubicBezTo>
                    <a:pt x="1929" y="1171"/>
                    <a:pt x="1935" y="1172"/>
                    <a:pt x="1939" y="1171"/>
                  </a:cubicBezTo>
                  <a:cubicBezTo>
                    <a:pt x="1949" y="1170"/>
                    <a:pt x="1943" y="1170"/>
                    <a:pt x="1937" y="1170"/>
                  </a:cubicBezTo>
                  <a:cubicBezTo>
                    <a:pt x="1934" y="1170"/>
                    <a:pt x="1930" y="1170"/>
                    <a:pt x="1926" y="1170"/>
                  </a:cubicBezTo>
                  <a:cubicBezTo>
                    <a:pt x="1926" y="1168"/>
                    <a:pt x="1926" y="1169"/>
                    <a:pt x="1925" y="1170"/>
                  </a:cubicBezTo>
                  <a:cubicBezTo>
                    <a:pt x="1922" y="1173"/>
                    <a:pt x="1903" y="1165"/>
                    <a:pt x="1907" y="1173"/>
                  </a:cubicBezTo>
                  <a:cubicBezTo>
                    <a:pt x="1908" y="1173"/>
                    <a:pt x="1909" y="1173"/>
                    <a:pt x="1910" y="1173"/>
                  </a:cubicBezTo>
                  <a:close/>
                  <a:moveTo>
                    <a:pt x="1943" y="1178"/>
                  </a:moveTo>
                  <a:cubicBezTo>
                    <a:pt x="1943" y="1178"/>
                    <a:pt x="1943" y="1179"/>
                    <a:pt x="1943" y="1179"/>
                  </a:cubicBezTo>
                  <a:cubicBezTo>
                    <a:pt x="1941" y="1181"/>
                    <a:pt x="1935" y="1177"/>
                    <a:pt x="1935" y="1181"/>
                  </a:cubicBezTo>
                  <a:cubicBezTo>
                    <a:pt x="1940" y="1183"/>
                    <a:pt x="1953" y="1178"/>
                    <a:pt x="1959" y="1182"/>
                  </a:cubicBezTo>
                  <a:cubicBezTo>
                    <a:pt x="1960" y="1176"/>
                    <a:pt x="1949" y="1177"/>
                    <a:pt x="1943" y="1178"/>
                  </a:cubicBezTo>
                  <a:close/>
                  <a:moveTo>
                    <a:pt x="1964" y="1179"/>
                  </a:moveTo>
                  <a:cubicBezTo>
                    <a:pt x="1963" y="1177"/>
                    <a:pt x="1974" y="1176"/>
                    <a:pt x="1971" y="1181"/>
                  </a:cubicBezTo>
                  <a:cubicBezTo>
                    <a:pt x="1968" y="1182"/>
                    <a:pt x="1968" y="1178"/>
                    <a:pt x="1964" y="1179"/>
                  </a:cubicBezTo>
                  <a:close/>
                  <a:moveTo>
                    <a:pt x="1979" y="1178"/>
                  </a:moveTo>
                  <a:cubicBezTo>
                    <a:pt x="1978" y="1178"/>
                    <a:pt x="1977" y="1178"/>
                    <a:pt x="1976" y="1178"/>
                  </a:cubicBezTo>
                  <a:cubicBezTo>
                    <a:pt x="1968" y="1177"/>
                    <a:pt x="1980" y="1182"/>
                    <a:pt x="1979" y="1178"/>
                  </a:cubicBezTo>
                  <a:close/>
                  <a:moveTo>
                    <a:pt x="59" y="1195"/>
                  </a:moveTo>
                  <a:cubicBezTo>
                    <a:pt x="56" y="1193"/>
                    <a:pt x="52" y="1197"/>
                    <a:pt x="46" y="1195"/>
                  </a:cubicBezTo>
                  <a:cubicBezTo>
                    <a:pt x="46" y="1192"/>
                    <a:pt x="59" y="1189"/>
                    <a:pt x="59" y="1195"/>
                  </a:cubicBezTo>
                  <a:close/>
                  <a:moveTo>
                    <a:pt x="1905" y="1194"/>
                  </a:moveTo>
                  <a:cubicBezTo>
                    <a:pt x="1906" y="1191"/>
                    <a:pt x="1909" y="1192"/>
                    <a:pt x="1911" y="1192"/>
                  </a:cubicBezTo>
                  <a:cubicBezTo>
                    <a:pt x="1911" y="1196"/>
                    <a:pt x="1907" y="1196"/>
                    <a:pt x="1905" y="1194"/>
                  </a:cubicBezTo>
                  <a:close/>
                  <a:moveTo>
                    <a:pt x="1894" y="1201"/>
                  </a:moveTo>
                  <a:cubicBezTo>
                    <a:pt x="1889" y="1201"/>
                    <a:pt x="1884" y="1201"/>
                    <a:pt x="1880" y="1201"/>
                  </a:cubicBezTo>
                  <a:cubicBezTo>
                    <a:pt x="1880" y="1209"/>
                    <a:pt x="1891" y="1205"/>
                    <a:pt x="1894" y="1201"/>
                  </a:cubicBezTo>
                  <a:close/>
                  <a:moveTo>
                    <a:pt x="2058" y="1208"/>
                  </a:moveTo>
                  <a:cubicBezTo>
                    <a:pt x="2057" y="1210"/>
                    <a:pt x="2056" y="1211"/>
                    <a:pt x="2053" y="1211"/>
                  </a:cubicBezTo>
                  <a:cubicBezTo>
                    <a:pt x="2053" y="1208"/>
                    <a:pt x="2056" y="1208"/>
                    <a:pt x="2058" y="1208"/>
                  </a:cubicBezTo>
                  <a:close/>
                  <a:moveTo>
                    <a:pt x="216" y="1232"/>
                  </a:moveTo>
                  <a:cubicBezTo>
                    <a:pt x="211" y="1232"/>
                    <a:pt x="206" y="1231"/>
                    <a:pt x="203" y="1230"/>
                  </a:cubicBezTo>
                  <a:cubicBezTo>
                    <a:pt x="203" y="1230"/>
                    <a:pt x="201" y="1228"/>
                    <a:pt x="202" y="1228"/>
                  </a:cubicBezTo>
                  <a:cubicBezTo>
                    <a:pt x="200" y="1228"/>
                    <a:pt x="200" y="1230"/>
                    <a:pt x="197" y="1230"/>
                  </a:cubicBezTo>
                  <a:cubicBezTo>
                    <a:pt x="197" y="1230"/>
                    <a:pt x="196" y="1229"/>
                    <a:pt x="195" y="1228"/>
                  </a:cubicBezTo>
                  <a:cubicBezTo>
                    <a:pt x="194" y="1228"/>
                    <a:pt x="192" y="1229"/>
                    <a:pt x="192" y="1230"/>
                  </a:cubicBezTo>
                  <a:cubicBezTo>
                    <a:pt x="197" y="1233"/>
                    <a:pt x="212" y="1238"/>
                    <a:pt x="216" y="1232"/>
                  </a:cubicBezTo>
                  <a:close/>
                  <a:moveTo>
                    <a:pt x="227" y="1238"/>
                  </a:moveTo>
                  <a:cubicBezTo>
                    <a:pt x="228" y="1236"/>
                    <a:pt x="231" y="1237"/>
                    <a:pt x="233" y="1236"/>
                  </a:cubicBezTo>
                  <a:cubicBezTo>
                    <a:pt x="233" y="1240"/>
                    <a:pt x="229" y="1240"/>
                    <a:pt x="227" y="1238"/>
                  </a:cubicBezTo>
                  <a:close/>
                  <a:moveTo>
                    <a:pt x="152" y="1243"/>
                  </a:moveTo>
                  <a:cubicBezTo>
                    <a:pt x="149" y="1247"/>
                    <a:pt x="143" y="1241"/>
                    <a:pt x="137" y="1243"/>
                  </a:cubicBezTo>
                  <a:cubicBezTo>
                    <a:pt x="139" y="1237"/>
                    <a:pt x="147" y="1241"/>
                    <a:pt x="152" y="1243"/>
                  </a:cubicBezTo>
                  <a:close/>
                  <a:moveTo>
                    <a:pt x="156" y="1255"/>
                  </a:moveTo>
                  <a:cubicBezTo>
                    <a:pt x="156" y="1252"/>
                    <a:pt x="164" y="1254"/>
                    <a:pt x="159" y="1257"/>
                  </a:cubicBezTo>
                  <a:cubicBezTo>
                    <a:pt x="158" y="1257"/>
                    <a:pt x="158" y="1255"/>
                    <a:pt x="156" y="1255"/>
                  </a:cubicBezTo>
                  <a:close/>
                  <a:moveTo>
                    <a:pt x="258" y="1255"/>
                  </a:moveTo>
                  <a:cubicBezTo>
                    <a:pt x="258" y="1251"/>
                    <a:pt x="261" y="1257"/>
                    <a:pt x="264" y="1255"/>
                  </a:cubicBezTo>
                  <a:cubicBezTo>
                    <a:pt x="264" y="1259"/>
                    <a:pt x="259" y="1256"/>
                    <a:pt x="258" y="1255"/>
                  </a:cubicBezTo>
                  <a:close/>
                  <a:moveTo>
                    <a:pt x="114" y="1259"/>
                  </a:moveTo>
                  <a:cubicBezTo>
                    <a:pt x="115" y="1259"/>
                    <a:pt x="120" y="1260"/>
                    <a:pt x="120" y="1260"/>
                  </a:cubicBezTo>
                  <a:cubicBezTo>
                    <a:pt x="120" y="1260"/>
                    <a:pt x="120" y="1259"/>
                    <a:pt x="120" y="1259"/>
                  </a:cubicBezTo>
                  <a:cubicBezTo>
                    <a:pt x="123" y="1255"/>
                    <a:pt x="133" y="1261"/>
                    <a:pt x="134" y="1260"/>
                  </a:cubicBezTo>
                  <a:cubicBezTo>
                    <a:pt x="135" y="1255"/>
                    <a:pt x="128" y="1257"/>
                    <a:pt x="125" y="1257"/>
                  </a:cubicBezTo>
                  <a:cubicBezTo>
                    <a:pt x="120" y="1257"/>
                    <a:pt x="115" y="1257"/>
                    <a:pt x="112" y="1257"/>
                  </a:cubicBezTo>
                  <a:cubicBezTo>
                    <a:pt x="112" y="1256"/>
                    <a:pt x="112" y="1255"/>
                    <a:pt x="111" y="1255"/>
                  </a:cubicBezTo>
                  <a:cubicBezTo>
                    <a:pt x="111" y="1258"/>
                    <a:pt x="112" y="1258"/>
                    <a:pt x="114" y="1259"/>
                  </a:cubicBezTo>
                  <a:close/>
                  <a:moveTo>
                    <a:pt x="163" y="1262"/>
                  </a:moveTo>
                  <a:cubicBezTo>
                    <a:pt x="161" y="1262"/>
                    <a:pt x="159" y="1262"/>
                    <a:pt x="158" y="1262"/>
                  </a:cubicBezTo>
                  <a:cubicBezTo>
                    <a:pt x="157" y="1262"/>
                    <a:pt x="155" y="1262"/>
                    <a:pt x="155" y="1263"/>
                  </a:cubicBezTo>
                  <a:cubicBezTo>
                    <a:pt x="157" y="1262"/>
                    <a:pt x="163" y="1265"/>
                    <a:pt x="163" y="1262"/>
                  </a:cubicBezTo>
                  <a:close/>
                  <a:moveTo>
                    <a:pt x="174" y="1265"/>
                  </a:moveTo>
                  <a:cubicBezTo>
                    <a:pt x="173" y="1262"/>
                    <a:pt x="182" y="1263"/>
                    <a:pt x="178" y="1267"/>
                  </a:cubicBezTo>
                  <a:cubicBezTo>
                    <a:pt x="179" y="1266"/>
                    <a:pt x="174" y="1265"/>
                    <a:pt x="174" y="1265"/>
                  </a:cubicBezTo>
                  <a:close/>
                  <a:moveTo>
                    <a:pt x="232" y="1267"/>
                  </a:moveTo>
                  <a:cubicBezTo>
                    <a:pt x="231" y="1267"/>
                    <a:pt x="229" y="1267"/>
                    <a:pt x="228" y="1267"/>
                  </a:cubicBezTo>
                  <a:cubicBezTo>
                    <a:pt x="220" y="1266"/>
                    <a:pt x="232" y="1271"/>
                    <a:pt x="232" y="1267"/>
                  </a:cubicBezTo>
                  <a:close/>
                  <a:moveTo>
                    <a:pt x="202" y="1268"/>
                  </a:moveTo>
                  <a:cubicBezTo>
                    <a:pt x="205" y="1268"/>
                    <a:pt x="205" y="1270"/>
                    <a:pt x="208" y="1270"/>
                  </a:cubicBezTo>
                  <a:cubicBezTo>
                    <a:pt x="209" y="1272"/>
                    <a:pt x="200" y="1273"/>
                    <a:pt x="202" y="1268"/>
                  </a:cubicBezTo>
                  <a:close/>
                  <a:moveTo>
                    <a:pt x="85" y="1276"/>
                  </a:moveTo>
                  <a:cubicBezTo>
                    <a:pt x="85" y="1276"/>
                    <a:pt x="85" y="1274"/>
                    <a:pt x="83" y="1274"/>
                  </a:cubicBezTo>
                  <a:cubicBezTo>
                    <a:pt x="83" y="1274"/>
                    <a:pt x="83" y="1278"/>
                    <a:pt x="82" y="1278"/>
                  </a:cubicBezTo>
                  <a:cubicBezTo>
                    <a:pt x="86" y="1277"/>
                    <a:pt x="93" y="1280"/>
                    <a:pt x="94" y="1276"/>
                  </a:cubicBezTo>
                  <a:cubicBezTo>
                    <a:pt x="93" y="1275"/>
                    <a:pt x="88" y="1276"/>
                    <a:pt x="85" y="1276"/>
                  </a:cubicBezTo>
                  <a:close/>
                  <a:moveTo>
                    <a:pt x="230" y="1308"/>
                  </a:moveTo>
                  <a:cubicBezTo>
                    <a:pt x="229" y="1308"/>
                    <a:pt x="227" y="1308"/>
                    <a:pt x="227" y="1309"/>
                  </a:cubicBezTo>
                  <a:cubicBezTo>
                    <a:pt x="230" y="1308"/>
                    <a:pt x="235" y="1311"/>
                    <a:pt x="235" y="1308"/>
                  </a:cubicBezTo>
                  <a:cubicBezTo>
                    <a:pt x="231" y="1307"/>
                    <a:pt x="231" y="1302"/>
                    <a:pt x="225" y="1303"/>
                  </a:cubicBezTo>
                  <a:cubicBezTo>
                    <a:pt x="223" y="1309"/>
                    <a:pt x="231" y="1304"/>
                    <a:pt x="230" y="1308"/>
                  </a:cubicBezTo>
                  <a:close/>
                  <a:moveTo>
                    <a:pt x="265" y="1319"/>
                  </a:moveTo>
                  <a:cubicBezTo>
                    <a:pt x="265" y="1321"/>
                    <a:pt x="263" y="1322"/>
                    <a:pt x="261" y="1322"/>
                  </a:cubicBezTo>
                  <a:cubicBezTo>
                    <a:pt x="261" y="1320"/>
                    <a:pt x="263" y="1319"/>
                    <a:pt x="265" y="1319"/>
                  </a:cubicBezTo>
                  <a:close/>
                  <a:moveTo>
                    <a:pt x="297" y="1324"/>
                  </a:moveTo>
                  <a:cubicBezTo>
                    <a:pt x="293" y="1324"/>
                    <a:pt x="291" y="1323"/>
                    <a:pt x="289" y="1322"/>
                  </a:cubicBezTo>
                  <a:cubicBezTo>
                    <a:pt x="292" y="1328"/>
                    <a:pt x="289" y="1325"/>
                    <a:pt x="286" y="1328"/>
                  </a:cubicBezTo>
                  <a:cubicBezTo>
                    <a:pt x="288" y="1332"/>
                    <a:pt x="290" y="1326"/>
                    <a:pt x="291" y="1330"/>
                  </a:cubicBezTo>
                  <a:cubicBezTo>
                    <a:pt x="288" y="1332"/>
                    <a:pt x="283" y="1331"/>
                    <a:pt x="282" y="1335"/>
                  </a:cubicBezTo>
                  <a:cubicBezTo>
                    <a:pt x="285" y="1335"/>
                    <a:pt x="288" y="1335"/>
                    <a:pt x="291" y="1335"/>
                  </a:cubicBezTo>
                  <a:cubicBezTo>
                    <a:pt x="291" y="1333"/>
                    <a:pt x="291" y="1332"/>
                    <a:pt x="292" y="1332"/>
                  </a:cubicBezTo>
                  <a:cubicBezTo>
                    <a:pt x="295" y="1330"/>
                    <a:pt x="300" y="1330"/>
                    <a:pt x="301" y="1327"/>
                  </a:cubicBezTo>
                  <a:cubicBezTo>
                    <a:pt x="305" y="1326"/>
                    <a:pt x="312" y="1329"/>
                    <a:pt x="312" y="1325"/>
                  </a:cubicBezTo>
                  <a:cubicBezTo>
                    <a:pt x="309" y="1323"/>
                    <a:pt x="301" y="1325"/>
                    <a:pt x="298" y="1322"/>
                  </a:cubicBezTo>
                  <a:cubicBezTo>
                    <a:pt x="300" y="1326"/>
                    <a:pt x="294" y="1330"/>
                    <a:pt x="294" y="1327"/>
                  </a:cubicBezTo>
                  <a:cubicBezTo>
                    <a:pt x="295" y="1326"/>
                    <a:pt x="296" y="1325"/>
                    <a:pt x="297" y="1324"/>
                  </a:cubicBezTo>
                  <a:close/>
                  <a:moveTo>
                    <a:pt x="280" y="1330"/>
                  </a:moveTo>
                  <a:cubicBezTo>
                    <a:pt x="281" y="1330"/>
                    <a:pt x="282" y="1330"/>
                    <a:pt x="283" y="1330"/>
                  </a:cubicBezTo>
                  <a:cubicBezTo>
                    <a:pt x="283" y="1329"/>
                    <a:pt x="283" y="1328"/>
                    <a:pt x="283" y="1327"/>
                  </a:cubicBezTo>
                  <a:cubicBezTo>
                    <a:pt x="282" y="1327"/>
                    <a:pt x="281" y="1327"/>
                    <a:pt x="280" y="1327"/>
                  </a:cubicBezTo>
                  <a:cubicBezTo>
                    <a:pt x="280" y="1328"/>
                    <a:pt x="280" y="1329"/>
                    <a:pt x="280" y="1330"/>
                  </a:cubicBezTo>
                  <a:close/>
                  <a:moveTo>
                    <a:pt x="381" y="1333"/>
                  </a:moveTo>
                  <a:cubicBezTo>
                    <a:pt x="382" y="1330"/>
                    <a:pt x="390" y="1332"/>
                    <a:pt x="389" y="1336"/>
                  </a:cubicBezTo>
                  <a:cubicBezTo>
                    <a:pt x="384" y="1337"/>
                    <a:pt x="386" y="1332"/>
                    <a:pt x="381" y="1333"/>
                  </a:cubicBezTo>
                  <a:close/>
                  <a:moveTo>
                    <a:pt x="427" y="1338"/>
                  </a:moveTo>
                  <a:cubicBezTo>
                    <a:pt x="425" y="1338"/>
                    <a:pt x="424" y="1338"/>
                    <a:pt x="424" y="1339"/>
                  </a:cubicBezTo>
                  <a:cubicBezTo>
                    <a:pt x="430" y="1341"/>
                    <a:pt x="429" y="1336"/>
                    <a:pt x="431" y="1333"/>
                  </a:cubicBezTo>
                  <a:cubicBezTo>
                    <a:pt x="428" y="1333"/>
                    <a:pt x="426" y="1333"/>
                    <a:pt x="425" y="1332"/>
                  </a:cubicBezTo>
                  <a:cubicBezTo>
                    <a:pt x="425" y="1335"/>
                    <a:pt x="427" y="1335"/>
                    <a:pt x="427" y="1338"/>
                  </a:cubicBezTo>
                  <a:close/>
                  <a:moveTo>
                    <a:pt x="402" y="1338"/>
                  </a:moveTo>
                  <a:cubicBezTo>
                    <a:pt x="408" y="1340"/>
                    <a:pt x="419" y="1341"/>
                    <a:pt x="422" y="1336"/>
                  </a:cubicBezTo>
                  <a:cubicBezTo>
                    <a:pt x="414" y="1338"/>
                    <a:pt x="405" y="1336"/>
                    <a:pt x="397" y="1335"/>
                  </a:cubicBezTo>
                  <a:cubicBezTo>
                    <a:pt x="396" y="1339"/>
                    <a:pt x="399" y="1337"/>
                    <a:pt x="402" y="1338"/>
                  </a:cubicBezTo>
                  <a:close/>
                  <a:moveTo>
                    <a:pt x="358" y="1343"/>
                  </a:moveTo>
                  <a:cubicBezTo>
                    <a:pt x="360" y="1342"/>
                    <a:pt x="366" y="1344"/>
                    <a:pt x="366" y="1341"/>
                  </a:cubicBezTo>
                  <a:cubicBezTo>
                    <a:pt x="365" y="1341"/>
                    <a:pt x="364" y="1340"/>
                    <a:pt x="364" y="1338"/>
                  </a:cubicBezTo>
                  <a:cubicBezTo>
                    <a:pt x="362" y="1338"/>
                    <a:pt x="358" y="1337"/>
                    <a:pt x="358" y="1339"/>
                  </a:cubicBezTo>
                  <a:cubicBezTo>
                    <a:pt x="360" y="1340"/>
                    <a:pt x="359" y="1341"/>
                    <a:pt x="358" y="1343"/>
                  </a:cubicBezTo>
                  <a:close/>
                  <a:moveTo>
                    <a:pt x="2044" y="1346"/>
                  </a:moveTo>
                  <a:cubicBezTo>
                    <a:pt x="2042" y="1348"/>
                    <a:pt x="2038" y="1349"/>
                    <a:pt x="2034" y="1349"/>
                  </a:cubicBezTo>
                  <a:cubicBezTo>
                    <a:pt x="2033" y="1343"/>
                    <a:pt x="2041" y="1347"/>
                    <a:pt x="2044" y="1346"/>
                  </a:cubicBezTo>
                  <a:close/>
                  <a:moveTo>
                    <a:pt x="401" y="1363"/>
                  </a:moveTo>
                  <a:cubicBezTo>
                    <a:pt x="399" y="1365"/>
                    <a:pt x="401" y="1369"/>
                    <a:pt x="397" y="1368"/>
                  </a:cubicBezTo>
                  <a:cubicBezTo>
                    <a:pt x="396" y="1365"/>
                    <a:pt x="398" y="1363"/>
                    <a:pt x="401" y="1363"/>
                  </a:cubicBezTo>
                  <a:close/>
                  <a:moveTo>
                    <a:pt x="2019" y="1366"/>
                  </a:moveTo>
                  <a:cubicBezTo>
                    <a:pt x="2018" y="1366"/>
                    <a:pt x="2017" y="1366"/>
                    <a:pt x="2016" y="1366"/>
                  </a:cubicBezTo>
                  <a:cubicBezTo>
                    <a:pt x="2008" y="1366"/>
                    <a:pt x="2020" y="1371"/>
                    <a:pt x="2019" y="1366"/>
                  </a:cubicBezTo>
                  <a:close/>
                  <a:moveTo>
                    <a:pt x="401" y="1368"/>
                  </a:moveTo>
                  <a:cubicBezTo>
                    <a:pt x="404" y="1368"/>
                    <a:pt x="404" y="1370"/>
                    <a:pt x="406" y="1370"/>
                  </a:cubicBezTo>
                  <a:cubicBezTo>
                    <a:pt x="407" y="1373"/>
                    <a:pt x="399" y="1372"/>
                    <a:pt x="401" y="1368"/>
                  </a:cubicBezTo>
                  <a:close/>
                  <a:moveTo>
                    <a:pt x="909" y="1401"/>
                  </a:moveTo>
                  <a:cubicBezTo>
                    <a:pt x="909" y="1400"/>
                    <a:pt x="909" y="1399"/>
                    <a:pt x="909" y="1398"/>
                  </a:cubicBezTo>
                  <a:cubicBezTo>
                    <a:pt x="906" y="1393"/>
                    <a:pt x="901" y="1403"/>
                    <a:pt x="909" y="1401"/>
                  </a:cubicBezTo>
                  <a:close/>
                  <a:moveTo>
                    <a:pt x="486" y="1401"/>
                  </a:moveTo>
                  <a:cubicBezTo>
                    <a:pt x="486" y="1405"/>
                    <a:pt x="481" y="1404"/>
                    <a:pt x="477" y="1404"/>
                  </a:cubicBezTo>
                  <a:cubicBezTo>
                    <a:pt x="477" y="1400"/>
                    <a:pt x="482" y="1401"/>
                    <a:pt x="486" y="1401"/>
                  </a:cubicBezTo>
                  <a:close/>
                  <a:moveTo>
                    <a:pt x="476" y="1414"/>
                  </a:moveTo>
                  <a:cubicBezTo>
                    <a:pt x="473" y="1412"/>
                    <a:pt x="472" y="1407"/>
                    <a:pt x="468" y="1406"/>
                  </a:cubicBezTo>
                  <a:cubicBezTo>
                    <a:pt x="466" y="1413"/>
                    <a:pt x="473" y="1418"/>
                    <a:pt x="476" y="1414"/>
                  </a:cubicBezTo>
                  <a:close/>
                  <a:moveTo>
                    <a:pt x="262" y="1412"/>
                  </a:moveTo>
                  <a:cubicBezTo>
                    <a:pt x="265" y="1414"/>
                    <a:pt x="266" y="1420"/>
                    <a:pt x="260" y="1420"/>
                  </a:cubicBezTo>
                  <a:cubicBezTo>
                    <a:pt x="260" y="1417"/>
                    <a:pt x="260" y="1414"/>
                    <a:pt x="262" y="1412"/>
                  </a:cubicBezTo>
                  <a:close/>
                  <a:moveTo>
                    <a:pt x="1955" y="1416"/>
                  </a:moveTo>
                  <a:cubicBezTo>
                    <a:pt x="1960" y="1418"/>
                    <a:pt x="1953" y="1420"/>
                    <a:pt x="1952" y="1419"/>
                  </a:cubicBezTo>
                  <a:cubicBezTo>
                    <a:pt x="1951" y="1418"/>
                    <a:pt x="1956" y="1417"/>
                    <a:pt x="1955" y="1416"/>
                  </a:cubicBezTo>
                  <a:close/>
                  <a:moveTo>
                    <a:pt x="1706" y="1425"/>
                  </a:moveTo>
                  <a:cubicBezTo>
                    <a:pt x="1713" y="1423"/>
                    <a:pt x="1715" y="1426"/>
                    <a:pt x="1717" y="1424"/>
                  </a:cubicBezTo>
                  <a:cubicBezTo>
                    <a:pt x="1714" y="1422"/>
                    <a:pt x="1707" y="1418"/>
                    <a:pt x="1706" y="1425"/>
                  </a:cubicBezTo>
                  <a:close/>
                  <a:moveTo>
                    <a:pt x="1727" y="1425"/>
                  </a:moveTo>
                  <a:cubicBezTo>
                    <a:pt x="1728" y="1425"/>
                    <a:pt x="1729" y="1425"/>
                    <a:pt x="1730" y="1425"/>
                  </a:cubicBezTo>
                  <a:cubicBezTo>
                    <a:pt x="1730" y="1424"/>
                    <a:pt x="1730" y="1423"/>
                    <a:pt x="1730" y="1422"/>
                  </a:cubicBezTo>
                  <a:cubicBezTo>
                    <a:pt x="1729" y="1422"/>
                    <a:pt x="1728" y="1422"/>
                    <a:pt x="1727" y="1422"/>
                  </a:cubicBezTo>
                  <a:cubicBezTo>
                    <a:pt x="1727" y="1423"/>
                    <a:pt x="1727" y="1424"/>
                    <a:pt x="1727" y="1425"/>
                  </a:cubicBezTo>
                  <a:close/>
                  <a:moveTo>
                    <a:pt x="1644" y="1424"/>
                  </a:moveTo>
                  <a:cubicBezTo>
                    <a:pt x="1648" y="1423"/>
                    <a:pt x="1649" y="1425"/>
                    <a:pt x="1649" y="1428"/>
                  </a:cubicBezTo>
                  <a:cubicBezTo>
                    <a:pt x="1646" y="1429"/>
                    <a:pt x="1644" y="1427"/>
                    <a:pt x="1644" y="1424"/>
                  </a:cubicBezTo>
                  <a:close/>
                  <a:moveTo>
                    <a:pt x="1694" y="1425"/>
                  </a:moveTo>
                  <a:cubicBezTo>
                    <a:pt x="1696" y="1425"/>
                    <a:pt x="1700" y="1425"/>
                    <a:pt x="1697" y="1424"/>
                  </a:cubicBezTo>
                  <a:cubicBezTo>
                    <a:pt x="1690" y="1425"/>
                    <a:pt x="1678" y="1420"/>
                    <a:pt x="1675" y="1427"/>
                  </a:cubicBezTo>
                  <a:cubicBezTo>
                    <a:pt x="1683" y="1425"/>
                    <a:pt x="1685" y="1427"/>
                    <a:pt x="1694" y="1425"/>
                  </a:cubicBezTo>
                  <a:close/>
                  <a:moveTo>
                    <a:pt x="542" y="1436"/>
                  </a:moveTo>
                  <a:cubicBezTo>
                    <a:pt x="540" y="1436"/>
                    <a:pt x="532" y="1436"/>
                    <a:pt x="537" y="1438"/>
                  </a:cubicBezTo>
                  <a:cubicBezTo>
                    <a:pt x="543" y="1437"/>
                    <a:pt x="546" y="1441"/>
                    <a:pt x="553" y="1439"/>
                  </a:cubicBezTo>
                  <a:cubicBezTo>
                    <a:pt x="555" y="1433"/>
                    <a:pt x="546" y="1439"/>
                    <a:pt x="546" y="1435"/>
                  </a:cubicBezTo>
                  <a:cubicBezTo>
                    <a:pt x="544" y="1432"/>
                    <a:pt x="548" y="1429"/>
                    <a:pt x="543" y="1427"/>
                  </a:cubicBezTo>
                  <a:cubicBezTo>
                    <a:pt x="541" y="1429"/>
                    <a:pt x="541" y="1432"/>
                    <a:pt x="542" y="1436"/>
                  </a:cubicBezTo>
                  <a:close/>
                  <a:moveTo>
                    <a:pt x="1444" y="1449"/>
                  </a:moveTo>
                  <a:cubicBezTo>
                    <a:pt x="1441" y="1449"/>
                    <a:pt x="1439" y="1448"/>
                    <a:pt x="1438" y="1446"/>
                  </a:cubicBezTo>
                  <a:cubicBezTo>
                    <a:pt x="1442" y="1442"/>
                    <a:pt x="1437" y="1437"/>
                    <a:pt x="1435" y="1435"/>
                  </a:cubicBezTo>
                  <a:cubicBezTo>
                    <a:pt x="1438" y="1442"/>
                    <a:pt x="1430" y="1445"/>
                    <a:pt x="1436" y="1450"/>
                  </a:cubicBezTo>
                  <a:cubicBezTo>
                    <a:pt x="1433" y="1450"/>
                    <a:pt x="1432" y="1452"/>
                    <a:pt x="1431" y="1454"/>
                  </a:cubicBezTo>
                  <a:cubicBezTo>
                    <a:pt x="1430" y="1454"/>
                    <a:pt x="1428" y="1455"/>
                    <a:pt x="1427" y="1457"/>
                  </a:cubicBezTo>
                  <a:cubicBezTo>
                    <a:pt x="1429" y="1457"/>
                    <a:pt x="1428" y="1459"/>
                    <a:pt x="1428" y="1462"/>
                  </a:cubicBezTo>
                  <a:cubicBezTo>
                    <a:pt x="1426" y="1461"/>
                    <a:pt x="1421" y="1463"/>
                    <a:pt x="1419" y="1462"/>
                  </a:cubicBezTo>
                  <a:cubicBezTo>
                    <a:pt x="1418" y="1461"/>
                    <a:pt x="1419" y="1458"/>
                    <a:pt x="1417" y="1458"/>
                  </a:cubicBezTo>
                  <a:cubicBezTo>
                    <a:pt x="1416" y="1461"/>
                    <a:pt x="1413" y="1462"/>
                    <a:pt x="1413" y="1465"/>
                  </a:cubicBezTo>
                  <a:cubicBezTo>
                    <a:pt x="1424" y="1463"/>
                    <a:pt x="1412" y="1477"/>
                    <a:pt x="1417" y="1479"/>
                  </a:cubicBezTo>
                  <a:cubicBezTo>
                    <a:pt x="1418" y="1478"/>
                    <a:pt x="1418" y="1476"/>
                    <a:pt x="1419" y="1474"/>
                  </a:cubicBezTo>
                  <a:cubicBezTo>
                    <a:pt x="1419" y="1474"/>
                    <a:pt x="1420" y="1474"/>
                    <a:pt x="1420" y="1474"/>
                  </a:cubicBezTo>
                  <a:cubicBezTo>
                    <a:pt x="1421" y="1472"/>
                    <a:pt x="1419" y="1466"/>
                    <a:pt x="1422" y="1465"/>
                  </a:cubicBezTo>
                  <a:cubicBezTo>
                    <a:pt x="1425" y="1465"/>
                    <a:pt x="1426" y="1466"/>
                    <a:pt x="1427" y="1468"/>
                  </a:cubicBezTo>
                  <a:cubicBezTo>
                    <a:pt x="1427" y="1472"/>
                    <a:pt x="1424" y="1473"/>
                    <a:pt x="1423" y="1476"/>
                  </a:cubicBezTo>
                  <a:cubicBezTo>
                    <a:pt x="1427" y="1477"/>
                    <a:pt x="1427" y="1481"/>
                    <a:pt x="1429" y="1484"/>
                  </a:cubicBezTo>
                  <a:cubicBezTo>
                    <a:pt x="1426" y="1484"/>
                    <a:pt x="1428" y="1491"/>
                    <a:pt x="1431" y="1490"/>
                  </a:cubicBezTo>
                  <a:cubicBezTo>
                    <a:pt x="1432" y="1485"/>
                    <a:pt x="1429" y="1475"/>
                    <a:pt x="1436" y="1476"/>
                  </a:cubicBezTo>
                  <a:cubicBezTo>
                    <a:pt x="1436" y="1472"/>
                    <a:pt x="1433" y="1472"/>
                    <a:pt x="1434" y="1468"/>
                  </a:cubicBezTo>
                  <a:cubicBezTo>
                    <a:pt x="1438" y="1467"/>
                    <a:pt x="1439" y="1463"/>
                    <a:pt x="1444" y="1463"/>
                  </a:cubicBezTo>
                  <a:cubicBezTo>
                    <a:pt x="1448" y="1465"/>
                    <a:pt x="1451" y="1469"/>
                    <a:pt x="1450" y="1477"/>
                  </a:cubicBezTo>
                  <a:cubicBezTo>
                    <a:pt x="1458" y="1475"/>
                    <a:pt x="1463" y="1474"/>
                    <a:pt x="1471" y="1476"/>
                  </a:cubicBezTo>
                  <a:cubicBezTo>
                    <a:pt x="1473" y="1473"/>
                    <a:pt x="1473" y="1469"/>
                    <a:pt x="1478" y="1470"/>
                  </a:cubicBezTo>
                  <a:cubicBezTo>
                    <a:pt x="1480" y="1471"/>
                    <a:pt x="1484" y="1471"/>
                    <a:pt x="1485" y="1474"/>
                  </a:cubicBezTo>
                  <a:cubicBezTo>
                    <a:pt x="1488" y="1477"/>
                    <a:pt x="1486" y="1484"/>
                    <a:pt x="1490" y="1485"/>
                  </a:cubicBezTo>
                  <a:cubicBezTo>
                    <a:pt x="1491" y="1483"/>
                    <a:pt x="1491" y="1482"/>
                    <a:pt x="1493" y="1481"/>
                  </a:cubicBezTo>
                  <a:cubicBezTo>
                    <a:pt x="1492" y="1489"/>
                    <a:pt x="1498" y="1481"/>
                    <a:pt x="1499" y="1487"/>
                  </a:cubicBezTo>
                  <a:cubicBezTo>
                    <a:pt x="1497" y="1487"/>
                    <a:pt x="1495" y="1487"/>
                    <a:pt x="1494" y="1489"/>
                  </a:cubicBezTo>
                  <a:cubicBezTo>
                    <a:pt x="1499" y="1489"/>
                    <a:pt x="1492" y="1491"/>
                    <a:pt x="1493" y="1493"/>
                  </a:cubicBezTo>
                  <a:cubicBezTo>
                    <a:pt x="1499" y="1493"/>
                    <a:pt x="1494" y="1497"/>
                    <a:pt x="1494" y="1498"/>
                  </a:cubicBezTo>
                  <a:cubicBezTo>
                    <a:pt x="1494" y="1497"/>
                    <a:pt x="1496" y="1501"/>
                    <a:pt x="1496" y="1501"/>
                  </a:cubicBezTo>
                  <a:cubicBezTo>
                    <a:pt x="1496" y="1503"/>
                    <a:pt x="1497" y="1504"/>
                    <a:pt x="1499" y="1504"/>
                  </a:cubicBezTo>
                  <a:cubicBezTo>
                    <a:pt x="1499" y="1499"/>
                    <a:pt x="1499" y="1494"/>
                    <a:pt x="1497" y="1490"/>
                  </a:cubicBezTo>
                  <a:cubicBezTo>
                    <a:pt x="1499" y="1490"/>
                    <a:pt x="1501" y="1489"/>
                    <a:pt x="1502" y="1489"/>
                  </a:cubicBezTo>
                  <a:cubicBezTo>
                    <a:pt x="1502" y="1495"/>
                    <a:pt x="1507" y="1498"/>
                    <a:pt x="1513" y="1495"/>
                  </a:cubicBezTo>
                  <a:cubicBezTo>
                    <a:pt x="1512" y="1499"/>
                    <a:pt x="1506" y="1498"/>
                    <a:pt x="1506" y="1503"/>
                  </a:cubicBezTo>
                  <a:cubicBezTo>
                    <a:pt x="1510" y="1503"/>
                    <a:pt x="1511" y="1506"/>
                    <a:pt x="1516" y="1504"/>
                  </a:cubicBezTo>
                  <a:cubicBezTo>
                    <a:pt x="1517" y="1500"/>
                    <a:pt x="1514" y="1499"/>
                    <a:pt x="1514" y="1495"/>
                  </a:cubicBezTo>
                  <a:cubicBezTo>
                    <a:pt x="1518" y="1495"/>
                    <a:pt x="1519" y="1494"/>
                    <a:pt x="1519" y="1490"/>
                  </a:cubicBezTo>
                  <a:cubicBezTo>
                    <a:pt x="1515" y="1489"/>
                    <a:pt x="1516" y="1490"/>
                    <a:pt x="1510" y="1489"/>
                  </a:cubicBezTo>
                  <a:cubicBezTo>
                    <a:pt x="1509" y="1490"/>
                    <a:pt x="1510" y="1493"/>
                    <a:pt x="1508" y="1493"/>
                  </a:cubicBezTo>
                  <a:cubicBezTo>
                    <a:pt x="1504" y="1491"/>
                    <a:pt x="1503" y="1487"/>
                    <a:pt x="1502" y="1482"/>
                  </a:cubicBezTo>
                  <a:cubicBezTo>
                    <a:pt x="1500" y="1482"/>
                    <a:pt x="1498" y="1481"/>
                    <a:pt x="1498" y="1479"/>
                  </a:cubicBezTo>
                  <a:cubicBezTo>
                    <a:pt x="1499" y="1479"/>
                    <a:pt x="1499" y="1478"/>
                    <a:pt x="1499" y="1476"/>
                  </a:cubicBezTo>
                  <a:cubicBezTo>
                    <a:pt x="1497" y="1476"/>
                    <a:pt x="1495" y="1476"/>
                    <a:pt x="1495" y="1474"/>
                  </a:cubicBezTo>
                  <a:cubicBezTo>
                    <a:pt x="1498" y="1475"/>
                    <a:pt x="1495" y="1469"/>
                    <a:pt x="1496" y="1466"/>
                  </a:cubicBezTo>
                  <a:cubicBezTo>
                    <a:pt x="1499" y="1466"/>
                    <a:pt x="1501" y="1465"/>
                    <a:pt x="1503" y="1463"/>
                  </a:cubicBezTo>
                  <a:cubicBezTo>
                    <a:pt x="1493" y="1463"/>
                    <a:pt x="1497" y="1449"/>
                    <a:pt x="1495" y="1446"/>
                  </a:cubicBezTo>
                  <a:cubicBezTo>
                    <a:pt x="1489" y="1445"/>
                    <a:pt x="1490" y="1451"/>
                    <a:pt x="1483" y="1449"/>
                  </a:cubicBezTo>
                  <a:cubicBezTo>
                    <a:pt x="1482" y="1442"/>
                    <a:pt x="1475" y="1441"/>
                    <a:pt x="1478" y="1435"/>
                  </a:cubicBezTo>
                  <a:cubicBezTo>
                    <a:pt x="1476" y="1435"/>
                    <a:pt x="1473" y="1435"/>
                    <a:pt x="1471" y="1435"/>
                  </a:cubicBezTo>
                  <a:cubicBezTo>
                    <a:pt x="1469" y="1439"/>
                    <a:pt x="1473" y="1439"/>
                    <a:pt x="1472" y="1444"/>
                  </a:cubicBezTo>
                  <a:cubicBezTo>
                    <a:pt x="1474" y="1444"/>
                    <a:pt x="1476" y="1444"/>
                    <a:pt x="1477" y="1446"/>
                  </a:cubicBezTo>
                  <a:cubicBezTo>
                    <a:pt x="1477" y="1449"/>
                    <a:pt x="1475" y="1451"/>
                    <a:pt x="1475" y="1454"/>
                  </a:cubicBezTo>
                  <a:cubicBezTo>
                    <a:pt x="1474" y="1458"/>
                    <a:pt x="1477" y="1463"/>
                    <a:pt x="1473" y="1466"/>
                  </a:cubicBezTo>
                  <a:cubicBezTo>
                    <a:pt x="1468" y="1465"/>
                    <a:pt x="1467" y="1469"/>
                    <a:pt x="1462" y="1468"/>
                  </a:cubicBezTo>
                  <a:cubicBezTo>
                    <a:pt x="1462" y="1466"/>
                    <a:pt x="1464" y="1466"/>
                    <a:pt x="1464" y="1463"/>
                  </a:cubicBezTo>
                  <a:cubicBezTo>
                    <a:pt x="1459" y="1460"/>
                    <a:pt x="1456" y="1456"/>
                    <a:pt x="1453" y="1450"/>
                  </a:cubicBezTo>
                  <a:cubicBezTo>
                    <a:pt x="1452" y="1449"/>
                    <a:pt x="1454" y="1446"/>
                    <a:pt x="1453" y="1444"/>
                  </a:cubicBezTo>
                  <a:cubicBezTo>
                    <a:pt x="1453" y="1444"/>
                    <a:pt x="1452" y="1444"/>
                    <a:pt x="1452" y="1443"/>
                  </a:cubicBezTo>
                  <a:cubicBezTo>
                    <a:pt x="1452" y="1442"/>
                    <a:pt x="1452" y="1440"/>
                    <a:pt x="1452" y="1439"/>
                  </a:cubicBezTo>
                  <a:cubicBezTo>
                    <a:pt x="1451" y="1439"/>
                    <a:pt x="1448" y="1440"/>
                    <a:pt x="1449" y="1438"/>
                  </a:cubicBezTo>
                  <a:cubicBezTo>
                    <a:pt x="1451" y="1438"/>
                    <a:pt x="1454" y="1432"/>
                    <a:pt x="1449" y="1433"/>
                  </a:cubicBezTo>
                  <a:cubicBezTo>
                    <a:pt x="1446" y="1437"/>
                    <a:pt x="1450" y="1448"/>
                    <a:pt x="1444" y="1449"/>
                  </a:cubicBezTo>
                  <a:close/>
                  <a:moveTo>
                    <a:pt x="1481" y="1455"/>
                  </a:moveTo>
                  <a:cubicBezTo>
                    <a:pt x="1482" y="1456"/>
                    <a:pt x="1483" y="1457"/>
                    <a:pt x="1484" y="1457"/>
                  </a:cubicBezTo>
                  <a:cubicBezTo>
                    <a:pt x="1484" y="1458"/>
                    <a:pt x="1482" y="1458"/>
                    <a:pt x="1482" y="1460"/>
                  </a:cubicBezTo>
                  <a:cubicBezTo>
                    <a:pt x="1481" y="1460"/>
                    <a:pt x="1481" y="1458"/>
                    <a:pt x="1479" y="1458"/>
                  </a:cubicBezTo>
                  <a:cubicBezTo>
                    <a:pt x="1480" y="1457"/>
                    <a:pt x="1481" y="1457"/>
                    <a:pt x="1481" y="1455"/>
                  </a:cubicBezTo>
                  <a:close/>
                  <a:moveTo>
                    <a:pt x="1482" y="1462"/>
                  </a:moveTo>
                  <a:cubicBezTo>
                    <a:pt x="1484" y="1462"/>
                    <a:pt x="1487" y="1462"/>
                    <a:pt x="1489" y="1462"/>
                  </a:cubicBezTo>
                  <a:cubicBezTo>
                    <a:pt x="1489" y="1463"/>
                    <a:pt x="1489" y="1464"/>
                    <a:pt x="1489" y="1465"/>
                  </a:cubicBezTo>
                  <a:cubicBezTo>
                    <a:pt x="1487" y="1465"/>
                    <a:pt x="1484" y="1465"/>
                    <a:pt x="1482" y="1465"/>
                  </a:cubicBezTo>
                  <a:cubicBezTo>
                    <a:pt x="1482" y="1464"/>
                    <a:pt x="1482" y="1463"/>
                    <a:pt x="1482" y="1462"/>
                  </a:cubicBezTo>
                  <a:close/>
                  <a:moveTo>
                    <a:pt x="1612" y="1435"/>
                  </a:moveTo>
                  <a:cubicBezTo>
                    <a:pt x="1610" y="1435"/>
                    <a:pt x="1609" y="1435"/>
                    <a:pt x="1607" y="1435"/>
                  </a:cubicBezTo>
                  <a:cubicBezTo>
                    <a:pt x="1606" y="1435"/>
                    <a:pt x="1604" y="1435"/>
                    <a:pt x="1604" y="1436"/>
                  </a:cubicBezTo>
                  <a:cubicBezTo>
                    <a:pt x="1606" y="1435"/>
                    <a:pt x="1612" y="1438"/>
                    <a:pt x="1612" y="1435"/>
                  </a:cubicBezTo>
                  <a:close/>
                  <a:moveTo>
                    <a:pt x="567" y="1439"/>
                  </a:moveTo>
                  <a:cubicBezTo>
                    <a:pt x="568" y="1439"/>
                    <a:pt x="570" y="1439"/>
                    <a:pt x="571" y="1439"/>
                  </a:cubicBezTo>
                  <a:cubicBezTo>
                    <a:pt x="574" y="1438"/>
                    <a:pt x="579" y="1439"/>
                    <a:pt x="581" y="1436"/>
                  </a:cubicBezTo>
                  <a:cubicBezTo>
                    <a:pt x="576" y="1438"/>
                    <a:pt x="566" y="1433"/>
                    <a:pt x="567" y="1439"/>
                  </a:cubicBezTo>
                  <a:close/>
                  <a:moveTo>
                    <a:pt x="288" y="1441"/>
                  </a:moveTo>
                  <a:cubicBezTo>
                    <a:pt x="289" y="1441"/>
                    <a:pt x="290" y="1441"/>
                    <a:pt x="291" y="1441"/>
                  </a:cubicBezTo>
                  <a:cubicBezTo>
                    <a:pt x="291" y="1440"/>
                    <a:pt x="291" y="1439"/>
                    <a:pt x="291" y="1438"/>
                  </a:cubicBezTo>
                  <a:cubicBezTo>
                    <a:pt x="290" y="1438"/>
                    <a:pt x="289" y="1438"/>
                    <a:pt x="288" y="1438"/>
                  </a:cubicBezTo>
                  <a:cubicBezTo>
                    <a:pt x="288" y="1439"/>
                    <a:pt x="288" y="1440"/>
                    <a:pt x="288" y="1441"/>
                  </a:cubicBezTo>
                  <a:close/>
                  <a:moveTo>
                    <a:pt x="697" y="1449"/>
                  </a:moveTo>
                  <a:cubicBezTo>
                    <a:pt x="701" y="1450"/>
                    <a:pt x="709" y="1447"/>
                    <a:pt x="705" y="1444"/>
                  </a:cubicBezTo>
                  <a:cubicBezTo>
                    <a:pt x="705" y="1446"/>
                    <a:pt x="702" y="1446"/>
                    <a:pt x="700" y="1446"/>
                  </a:cubicBezTo>
                  <a:cubicBezTo>
                    <a:pt x="700" y="1445"/>
                    <a:pt x="700" y="1444"/>
                    <a:pt x="699" y="1444"/>
                  </a:cubicBezTo>
                  <a:cubicBezTo>
                    <a:pt x="699" y="1446"/>
                    <a:pt x="698" y="1448"/>
                    <a:pt x="697" y="1449"/>
                  </a:cubicBezTo>
                  <a:close/>
                  <a:moveTo>
                    <a:pt x="988" y="1446"/>
                  </a:moveTo>
                  <a:cubicBezTo>
                    <a:pt x="990" y="1445"/>
                    <a:pt x="991" y="1451"/>
                    <a:pt x="990" y="1452"/>
                  </a:cubicBezTo>
                  <a:cubicBezTo>
                    <a:pt x="989" y="1453"/>
                    <a:pt x="985" y="1448"/>
                    <a:pt x="988" y="1446"/>
                  </a:cubicBezTo>
                  <a:close/>
                  <a:moveTo>
                    <a:pt x="1170" y="1446"/>
                  </a:moveTo>
                  <a:cubicBezTo>
                    <a:pt x="1177" y="1447"/>
                    <a:pt x="1168" y="1455"/>
                    <a:pt x="1170" y="1446"/>
                  </a:cubicBezTo>
                  <a:close/>
                  <a:moveTo>
                    <a:pt x="1261" y="1446"/>
                  </a:moveTo>
                  <a:cubicBezTo>
                    <a:pt x="1264" y="1448"/>
                    <a:pt x="1264" y="1452"/>
                    <a:pt x="1264" y="1457"/>
                  </a:cubicBezTo>
                  <a:cubicBezTo>
                    <a:pt x="1262" y="1454"/>
                    <a:pt x="1257" y="1450"/>
                    <a:pt x="1261" y="1446"/>
                  </a:cubicBezTo>
                  <a:close/>
                  <a:moveTo>
                    <a:pt x="568" y="1447"/>
                  </a:moveTo>
                  <a:cubicBezTo>
                    <a:pt x="571" y="1447"/>
                    <a:pt x="572" y="1456"/>
                    <a:pt x="567" y="1454"/>
                  </a:cubicBezTo>
                  <a:cubicBezTo>
                    <a:pt x="568" y="1452"/>
                    <a:pt x="569" y="1450"/>
                    <a:pt x="568" y="1447"/>
                  </a:cubicBezTo>
                  <a:close/>
                  <a:moveTo>
                    <a:pt x="287" y="1449"/>
                  </a:moveTo>
                  <a:cubicBezTo>
                    <a:pt x="296" y="1451"/>
                    <a:pt x="281" y="1456"/>
                    <a:pt x="287" y="1449"/>
                  </a:cubicBezTo>
                  <a:close/>
                  <a:moveTo>
                    <a:pt x="598" y="1452"/>
                  </a:moveTo>
                  <a:cubicBezTo>
                    <a:pt x="599" y="1452"/>
                    <a:pt x="600" y="1452"/>
                    <a:pt x="601" y="1452"/>
                  </a:cubicBezTo>
                  <a:cubicBezTo>
                    <a:pt x="601" y="1451"/>
                    <a:pt x="601" y="1450"/>
                    <a:pt x="601" y="1449"/>
                  </a:cubicBezTo>
                  <a:cubicBezTo>
                    <a:pt x="600" y="1449"/>
                    <a:pt x="599" y="1449"/>
                    <a:pt x="598" y="1449"/>
                  </a:cubicBezTo>
                  <a:cubicBezTo>
                    <a:pt x="598" y="1450"/>
                    <a:pt x="598" y="1451"/>
                    <a:pt x="598" y="1452"/>
                  </a:cubicBezTo>
                  <a:close/>
                  <a:moveTo>
                    <a:pt x="1067" y="1452"/>
                  </a:moveTo>
                  <a:cubicBezTo>
                    <a:pt x="1068" y="1448"/>
                    <a:pt x="1074" y="1451"/>
                    <a:pt x="1075" y="1452"/>
                  </a:cubicBezTo>
                  <a:cubicBezTo>
                    <a:pt x="1075" y="1456"/>
                    <a:pt x="1068" y="1453"/>
                    <a:pt x="1067" y="1452"/>
                  </a:cubicBezTo>
                  <a:close/>
                  <a:moveTo>
                    <a:pt x="1275" y="1463"/>
                  </a:moveTo>
                  <a:cubicBezTo>
                    <a:pt x="1274" y="1464"/>
                    <a:pt x="1265" y="1462"/>
                    <a:pt x="1270" y="1465"/>
                  </a:cubicBezTo>
                  <a:cubicBezTo>
                    <a:pt x="1277" y="1464"/>
                    <a:pt x="1274" y="1470"/>
                    <a:pt x="1280" y="1466"/>
                  </a:cubicBezTo>
                  <a:cubicBezTo>
                    <a:pt x="1280" y="1468"/>
                    <a:pt x="1281" y="1468"/>
                    <a:pt x="1281" y="1470"/>
                  </a:cubicBezTo>
                  <a:cubicBezTo>
                    <a:pt x="1281" y="1472"/>
                    <a:pt x="1279" y="1473"/>
                    <a:pt x="1279" y="1476"/>
                  </a:cubicBezTo>
                  <a:cubicBezTo>
                    <a:pt x="1281" y="1476"/>
                    <a:pt x="1284" y="1476"/>
                    <a:pt x="1284" y="1477"/>
                  </a:cubicBezTo>
                  <a:cubicBezTo>
                    <a:pt x="1287" y="1481"/>
                    <a:pt x="1284" y="1484"/>
                    <a:pt x="1284" y="1485"/>
                  </a:cubicBezTo>
                  <a:cubicBezTo>
                    <a:pt x="1284" y="1486"/>
                    <a:pt x="1287" y="1488"/>
                    <a:pt x="1287" y="1489"/>
                  </a:cubicBezTo>
                  <a:cubicBezTo>
                    <a:pt x="1288" y="1491"/>
                    <a:pt x="1287" y="1493"/>
                    <a:pt x="1290" y="1493"/>
                  </a:cubicBezTo>
                  <a:cubicBezTo>
                    <a:pt x="1287" y="1487"/>
                    <a:pt x="1292" y="1486"/>
                    <a:pt x="1293" y="1481"/>
                  </a:cubicBezTo>
                  <a:cubicBezTo>
                    <a:pt x="1291" y="1481"/>
                    <a:pt x="1289" y="1479"/>
                    <a:pt x="1289" y="1477"/>
                  </a:cubicBezTo>
                  <a:cubicBezTo>
                    <a:pt x="1293" y="1473"/>
                    <a:pt x="1293" y="1473"/>
                    <a:pt x="1292" y="1465"/>
                  </a:cubicBezTo>
                  <a:cubicBezTo>
                    <a:pt x="1288" y="1462"/>
                    <a:pt x="1280" y="1458"/>
                    <a:pt x="1277" y="1455"/>
                  </a:cubicBezTo>
                  <a:cubicBezTo>
                    <a:pt x="1276" y="1454"/>
                    <a:pt x="1277" y="1450"/>
                    <a:pt x="1275" y="1454"/>
                  </a:cubicBezTo>
                  <a:cubicBezTo>
                    <a:pt x="1274" y="1458"/>
                    <a:pt x="1277" y="1460"/>
                    <a:pt x="1275" y="1463"/>
                  </a:cubicBezTo>
                  <a:close/>
                  <a:moveTo>
                    <a:pt x="288" y="1457"/>
                  </a:moveTo>
                  <a:cubicBezTo>
                    <a:pt x="288" y="1456"/>
                    <a:pt x="294" y="1454"/>
                    <a:pt x="295" y="1455"/>
                  </a:cubicBezTo>
                  <a:cubicBezTo>
                    <a:pt x="295" y="1456"/>
                    <a:pt x="291" y="1460"/>
                    <a:pt x="288" y="1457"/>
                  </a:cubicBezTo>
                  <a:close/>
                  <a:moveTo>
                    <a:pt x="1215" y="1468"/>
                  </a:moveTo>
                  <a:cubicBezTo>
                    <a:pt x="1213" y="1469"/>
                    <a:pt x="1211" y="1470"/>
                    <a:pt x="1210" y="1471"/>
                  </a:cubicBezTo>
                  <a:cubicBezTo>
                    <a:pt x="1216" y="1470"/>
                    <a:pt x="1215" y="1478"/>
                    <a:pt x="1219" y="1479"/>
                  </a:cubicBezTo>
                  <a:cubicBezTo>
                    <a:pt x="1220" y="1475"/>
                    <a:pt x="1219" y="1473"/>
                    <a:pt x="1218" y="1471"/>
                  </a:cubicBezTo>
                  <a:cubicBezTo>
                    <a:pt x="1219" y="1468"/>
                    <a:pt x="1225" y="1471"/>
                    <a:pt x="1225" y="1468"/>
                  </a:cubicBezTo>
                  <a:cubicBezTo>
                    <a:pt x="1215" y="1471"/>
                    <a:pt x="1223" y="1455"/>
                    <a:pt x="1216" y="1455"/>
                  </a:cubicBezTo>
                  <a:cubicBezTo>
                    <a:pt x="1216" y="1460"/>
                    <a:pt x="1213" y="1462"/>
                    <a:pt x="1215" y="1468"/>
                  </a:cubicBezTo>
                  <a:close/>
                  <a:moveTo>
                    <a:pt x="1074" y="1489"/>
                  </a:moveTo>
                  <a:cubicBezTo>
                    <a:pt x="1071" y="1489"/>
                    <a:pt x="1073" y="1493"/>
                    <a:pt x="1071" y="1493"/>
                  </a:cubicBezTo>
                  <a:cubicBezTo>
                    <a:pt x="1067" y="1493"/>
                    <a:pt x="1066" y="1491"/>
                    <a:pt x="1061" y="1492"/>
                  </a:cubicBezTo>
                  <a:cubicBezTo>
                    <a:pt x="1061" y="1490"/>
                    <a:pt x="1059" y="1489"/>
                    <a:pt x="1058" y="1487"/>
                  </a:cubicBezTo>
                  <a:cubicBezTo>
                    <a:pt x="1057" y="1486"/>
                    <a:pt x="1058" y="1483"/>
                    <a:pt x="1057" y="1482"/>
                  </a:cubicBezTo>
                  <a:cubicBezTo>
                    <a:pt x="1056" y="1482"/>
                    <a:pt x="1054" y="1483"/>
                    <a:pt x="1054" y="1482"/>
                  </a:cubicBezTo>
                  <a:cubicBezTo>
                    <a:pt x="1051" y="1479"/>
                    <a:pt x="1050" y="1474"/>
                    <a:pt x="1046" y="1471"/>
                  </a:cubicBezTo>
                  <a:cubicBezTo>
                    <a:pt x="1047" y="1474"/>
                    <a:pt x="1044" y="1476"/>
                    <a:pt x="1044" y="1477"/>
                  </a:cubicBezTo>
                  <a:cubicBezTo>
                    <a:pt x="1044" y="1479"/>
                    <a:pt x="1046" y="1479"/>
                    <a:pt x="1046" y="1479"/>
                  </a:cubicBezTo>
                  <a:cubicBezTo>
                    <a:pt x="1046" y="1482"/>
                    <a:pt x="1047" y="1488"/>
                    <a:pt x="1047" y="1490"/>
                  </a:cubicBezTo>
                  <a:cubicBezTo>
                    <a:pt x="1049" y="1493"/>
                    <a:pt x="1054" y="1493"/>
                    <a:pt x="1052" y="1496"/>
                  </a:cubicBezTo>
                  <a:cubicBezTo>
                    <a:pt x="1057" y="1496"/>
                    <a:pt x="1065" y="1498"/>
                    <a:pt x="1068" y="1495"/>
                  </a:cubicBezTo>
                  <a:cubicBezTo>
                    <a:pt x="1071" y="1499"/>
                    <a:pt x="1081" y="1496"/>
                    <a:pt x="1083" y="1493"/>
                  </a:cubicBezTo>
                  <a:cubicBezTo>
                    <a:pt x="1083" y="1486"/>
                    <a:pt x="1079" y="1476"/>
                    <a:pt x="1083" y="1470"/>
                  </a:cubicBezTo>
                  <a:cubicBezTo>
                    <a:pt x="1081" y="1468"/>
                    <a:pt x="1078" y="1467"/>
                    <a:pt x="1077" y="1465"/>
                  </a:cubicBezTo>
                  <a:cubicBezTo>
                    <a:pt x="1078" y="1460"/>
                    <a:pt x="1073" y="1462"/>
                    <a:pt x="1074" y="1457"/>
                  </a:cubicBezTo>
                  <a:cubicBezTo>
                    <a:pt x="1072" y="1457"/>
                    <a:pt x="1071" y="1457"/>
                    <a:pt x="1069" y="1457"/>
                  </a:cubicBezTo>
                  <a:cubicBezTo>
                    <a:pt x="1070" y="1468"/>
                    <a:pt x="1074" y="1476"/>
                    <a:pt x="1074" y="1489"/>
                  </a:cubicBezTo>
                  <a:close/>
                  <a:moveTo>
                    <a:pt x="1170" y="1463"/>
                  </a:moveTo>
                  <a:cubicBezTo>
                    <a:pt x="1170" y="1465"/>
                    <a:pt x="1171" y="1464"/>
                    <a:pt x="1171" y="1465"/>
                  </a:cubicBezTo>
                  <a:cubicBezTo>
                    <a:pt x="1173" y="1467"/>
                    <a:pt x="1172" y="1468"/>
                    <a:pt x="1173" y="1471"/>
                  </a:cubicBezTo>
                  <a:cubicBezTo>
                    <a:pt x="1173" y="1474"/>
                    <a:pt x="1176" y="1475"/>
                    <a:pt x="1176" y="1477"/>
                  </a:cubicBezTo>
                  <a:cubicBezTo>
                    <a:pt x="1176" y="1478"/>
                    <a:pt x="1174" y="1478"/>
                    <a:pt x="1174" y="1481"/>
                  </a:cubicBezTo>
                  <a:cubicBezTo>
                    <a:pt x="1174" y="1481"/>
                    <a:pt x="1177" y="1483"/>
                    <a:pt x="1177" y="1484"/>
                  </a:cubicBezTo>
                  <a:cubicBezTo>
                    <a:pt x="1178" y="1486"/>
                    <a:pt x="1177" y="1491"/>
                    <a:pt x="1180" y="1492"/>
                  </a:cubicBezTo>
                  <a:cubicBezTo>
                    <a:pt x="1183" y="1487"/>
                    <a:pt x="1191" y="1488"/>
                    <a:pt x="1197" y="1487"/>
                  </a:cubicBezTo>
                  <a:cubicBezTo>
                    <a:pt x="1196" y="1476"/>
                    <a:pt x="1206" y="1478"/>
                    <a:pt x="1207" y="1470"/>
                  </a:cubicBezTo>
                  <a:cubicBezTo>
                    <a:pt x="1207" y="1466"/>
                    <a:pt x="1204" y="1466"/>
                    <a:pt x="1205" y="1462"/>
                  </a:cubicBezTo>
                  <a:cubicBezTo>
                    <a:pt x="1203" y="1461"/>
                    <a:pt x="1201" y="1462"/>
                    <a:pt x="1199" y="1463"/>
                  </a:cubicBezTo>
                  <a:cubicBezTo>
                    <a:pt x="1198" y="1464"/>
                    <a:pt x="1199" y="1467"/>
                    <a:pt x="1198" y="1468"/>
                  </a:cubicBezTo>
                  <a:cubicBezTo>
                    <a:pt x="1197" y="1468"/>
                    <a:pt x="1195" y="1467"/>
                    <a:pt x="1194" y="1468"/>
                  </a:cubicBezTo>
                  <a:cubicBezTo>
                    <a:pt x="1193" y="1470"/>
                    <a:pt x="1195" y="1475"/>
                    <a:pt x="1191" y="1474"/>
                  </a:cubicBezTo>
                  <a:cubicBezTo>
                    <a:pt x="1189" y="1470"/>
                    <a:pt x="1186" y="1468"/>
                    <a:pt x="1180" y="1468"/>
                  </a:cubicBezTo>
                  <a:cubicBezTo>
                    <a:pt x="1182" y="1462"/>
                    <a:pt x="1176" y="1465"/>
                    <a:pt x="1174" y="1463"/>
                  </a:cubicBezTo>
                  <a:cubicBezTo>
                    <a:pt x="1173" y="1462"/>
                    <a:pt x="1174" y="1459"/>
                    <a:pt x="1173" y="1458"/>
                  </a:cubicBezTo>
                  <a:cubicBezTo>
                    <a:pt x="1172" y="1458"/>
                    <a:pt x="1170" y="1459"/>
                    <a:pt x="1170" y="1458"/>
                  </a:cubicBezTo>
                  <a:cubicBezTo>
                    <a:pt x="1169" y="1458"/>
                    <a:pt x="1167" y="1455"/>
                    <a:pt x="1167" y="1458"/>
                  </a:cubicBezTo>
                  <a:cubicBezTo>
                    <a:pt x="1169" y="1459"/>
                    <a:pt x="1170" y="1460"/>
                    <a:pt x="1170" y="1463"/>
                  </a:cubicBezTo>
                  <a:close/>
                  <a:moveTo>
                    <a:pt x="1092" y="1474"/>
                  </a:moveTo>
                  <a:cubicBezTo>
                    <a:pt x="1092" y="1474"/>
                    <a:pt x="1090" y="1470"/>
                    <a:pt x="1088" y="1471"/>
                  </a:cubicBezTo>
                  <a:cubicBezTo>
                    <a:pt x="1088" y="1472"/>
                    <a:pt x="1088" y="1473"/>
                    <a:pt x="1088" y="1474"/>
                  </a:cubicBezTo>
                  <a:cubicBezTo>
                    <a:pt x="1087" y="1474"/>
                    <a:pt x="1086" y="1474"/>
                    <a:pt x="1086" y="1476"/>
                  </a:cubicBezTo>
                  <a:cubicBezTo>
                    <a:pt x="1091" y="1481"/>
                    <a:pt x="1096" y="1473"/>
                    <a:pt x="1102" y="1473"/>
                  </a:cubicBezTo>
                  <a:cubicBezTo>
                    <a:pt x="1107" y="1473"/>
                    <a:pt x="1110" y="1473"/>
                    <a:pt x="1114" y="1477"/>
                  </a:cubicBezTo>
                  <a:cubicBezTo>
                    <a:pt x="1114" y="1480"/>
                    <a:pt x="1111" y="1479"/>
                    <a:pt x="1111" y="1481"/>
                  </a:cubicBezTo>
                  <a:cubicBezTo>
                    <a:pt x="1114" y="1483"/>
                    <a:pt x="1114" y="1488"/>
                    <a:pt x="1115" y="1492"/>
                  </a:cubicBezTo>
                  <a:cubicBezTo>
                    <a:pt x="1123" y="1490"/>
                    <a:pt x="1122" y="1481"/>
                    <a:pt x="1120" y="1474"/>
                  </a:cubicBezTo>
                  <a:cubicBezTo>
                    <a:pt x="1120" y="1474"/>
                    <a:pt x="1117" y="1471"/>
                    <a:pt x="1117" y="1471"/>
                  </a:cubicBezTo>
                  <a:cubicBezTo>
                    <a:pt x="1115" y="1468"/>
                    <a:pt x="1113" y="1466"/>
                    <a:pt x="1114" y="1462"/>
                  </a:cubicBezTo>
                  <a:cubicBezTo>
                    <a:pt x="1108" y="1462"/>
                    <a:pt x="1110" y="1470"/>
                    <a:pt x="1103" y="1470"/>
                  </a:cubicBezTo>
                  <a:cubicBezTo>
                    <a:pt x="1099" y="1470"/>
                    <a:pt x="1100" y="1457"/>
                    <a:pt x="1095" y="1463"/>
                  </a:cubicBezTo>
                  <a:cubicBezTo>
                    <a:pt x="1100" y="1467"/>
                    <a:pt x="1096" y="1474"/>
                    <a:pt x="1092" y="1474"/>
                  </a:cubicBezTo>
                  <a:close/>
                  <a:moveTo>
                    <a:pt x="1137" y="1476"/>
                  </a:moveTo>
                  <a:cubicBezTo>
                    <a:pt x="1137" y="1478"/>
                    <a:pt x="1134" y="1482"/>
                    <a:pt x="1139" y="1481"/>
                  </a:cubicBezTo>
                  <a:cubicBezTo>
                    <a:pt x="1142" y="1481"/>
                    <a:pt x="1139" y="1476"/>
                    <a:pt x="1140" y="1474"/>
                  </a:cubicBezTo>
                  <a:cubicBezTo>
                    <a:pt x="1141" y="1473"/>
                    <a:pt x="1144" y="1475"/>
                    <a:pt x="1143" y="1473"/>
                  </a:cubicBezTo>
                  <a:cubicBezTo>
                    <a:pt x="1142" y="1472"/>
                    <a:pt x="1141" y="1471"/>
                    <a:pt x="1140" y="1470"/>
                  </a:cubicBezTo>
                  <a:cubicBezTo>
                    <a:pt x="1137" y="1466"/>
                    <a:pt x="1143" y="1462"/>
                    <a:pt x="1137" y="1462"/>
                  </a:cubicBezTo>
                  <a:cubicBezTo>
                    <a:pt x="1137" y="1465"/>
                    <a:pt x="1137" y="1471"/>
                    <a:pt x="1137" y="1476"/>
                  </a:cubicBezTo>
                  <a:close/>
                  <a:moveTo>
                    <a:pt x="1241" y="1476"/>
                  </a:moveTo>
                  <a:cubicBezTo>
                    <a:pt x="1243" y="1476"/>
                    <a:pt x="1245" y="1477"/>
                    <a:pt x="1245" y="1479"/>
                  </a:cubicBezTo>
                  <a:cubicBezTo>
                    <a:pt x="1244" y="1482"/>
                    <a:pt x="1236" y="1478"/>
                    <a:pt x="1235" y="1482"/>
                  </a:cubicBezTo>
                  <a:cubicBezTo>
                    <a:pt x="1237" y="1482"/>
                    <a:pt x="1236" y="1486"/>
                    <a:pt x="1236" y="1489"/>
                  </a:cubicBezTo>
                  <a:cubicBezTo>
                    <a:pt x="1246" y="1490"/>
                    <a:pt x="1250" y="1486"/>
                    <a:pt x="1252" y="1479"/>
                  </a:cubicBezTo>
                  <a:cubicBezTo>
                    <a:pt x="1243" y="1478"/>
                    <a:pt x="1249" y="1472"/>
                    <a:pt x="1249" y="1468"/>
                  </a:cubicBezTo>
                  <a:cubicBezTo>
                    <a:pt x="1248" y="1466"/>
                    <a:pt x="1246" y="1464"/>
                    <a:pt x="1246" y="1463"/>
                  </a:cubicBezTo>
                  <a:cubicBezTo>
                    <a:pt x="1245" y="1462"/>
                    <a:pt x="1245" y="1461"/>
                    <a:pt x="1242" y="1462"/>
                  </a:cubicBezTo>
                  <a:cubicBezTo>
                    <a:pt x="1242" y="1470"/>
                    <a:pt x="1242" y="1470"/>
                    <a:pt x="1241" y="1476"/>
                  </a:cubicBezTo>
                  <a:close/>
                  <a:moveTo>
                    <a:pt x="1252" y="1471"/>
                  </a:moveTo>
                  <a:cubicBezTo>
                    <a:pt x="1253" y="1477"/>
                    <a:pt x="1257" y="1483"/>
                    <a:pt x="1252" y="1487"/>
                  </a:cubicBezTo>
                  <a:cubicBezTo>
                    <a:pt x="1256" y="1488"/>
                    <a:pt x="1256" y="1493"/>
                    <a:pt x="1262" y="1492"/>
                  </a:cubicBezTo>
                  <a:cubicBezTo>
                    <a:pt x="1263" y="1487"/>
                    <a:pt x="1262" y="1481"/>
                    <a:pt x="1269" y="1482"/>
                  </a:cubicBezTo>
                  <a:cubicBezTo>
                    <a:pt x="1269" y="1476"/>
                    <a:pt x="1261" y="1479"/>
                    <a:pt x="1261" y="1474"/>
                  </a:cubicBezTo>
                  <a:cubicBezTo>
                    <a:pt x="1260" y="1471"/>
                    <a:pt x="1261" y="1468"/>
                    <a:pt x="1263" y="1466"/>
                  </a:cubicBezTo>
                  <a:cubicBezTo>
                    <a:pt x="1265" y="1467"/>
                    <a:pt x="1263" y="1460"/>
                    <a:pt x="1259" y="1462"/>
                  </a:cubicBezTo>
                  <a:cubicBezTo>
                    <a:pt x="1257" y="1465"/>
                    <a:pt x="1253" y="1469"/>
                    <a:pt x="1252" y="1471"/>
                  </a:cubicBezTo>
                  <a:close/>
                  <a:moveTo>
                    <a:pt x="865" y="1465"/>
                  </a:moveTo>
                  <a:cubicBezTo>
                    <a:pt x="870" y="1466"/>
                    <a:pt x="866" y="1471"/>
                    <a:pt x="862" y="1471"/>
                  </a:cubicBezTo>
                  <a:cubicBezTo>
                    <a:pt x="862" y="1469"/>
                    <a:pt x="864" y="1467"/>
                    <a:pt x="865" y="1465"/>
                  </a:cubicBezTo>
                  <a:close/>
                  <a:moveTo>
                    <a:pt x="979" y="1476"/>
                  </a:moveTo>
                  <a:cubicBezTo>
                    <a:pt x="978" y="1476"/>
                    <a:pt x="975" y="1476"/>
                    <a:pt x="975" y="1477"/>
                  </a:cubicBezTo>
                  <a:cubicBezTo>
                    <a:pt x="978" y="1478"/>
                    <a:pt x="975" y="1483"/>
                    <a:pt x="973" y="1482"/>
                  </a:cubicBezTo>
                  <a:cubicBezTo>
                    <a:pt x="971" y="1482"/>
                    <a:pt x="967" y="1483"/>
                    <a:pt x="967" y="1481"/>
                  </a:cubicBezTo>
                  <a:cubicBezTo>
                    <a:pt x="968" y="1478"/>
                    <a:pt x="972" y="1476"/>
                    <a:pt x="967" y="1474"/>
                  </a:cubicBezTo>
                  <a:cubicBezTo>
                    <a:pt x="965" y="1478"/>
                    <a:pt x="962" y="1479"/>
                    <a:pt x="962" y="1485"/>
                  </a:cubicBezTo>
                  <a:cubicBezTo>
                    <a:pt x="960" y="1488"/>
                    <a:pt x="955" y="1489"/>
                    <a:pt x="953" y="1492"/>
                  </a:cubicBezTo>
                  <a:cubicBezTo>
                    <a:pt x="956" y="1493"/>
                    <a:pt x="959" y="1495"/>
                    <a:pt x="958" y="1500"/>
                  </a:cubicBezTo>
                  <a:cubicBezTo>
                    <a:pt x="961" y="1500"/>
                    <a:pt x="962" y="1496"/>
                    <a:pt x="964" y="1495"/>
                  </a:cubicBezTo>
                  <a:cubicBezTo>
                    <a:pt x="966" y="1494"/>
                    <a:pt x="968" y="1494"/>
                    <a:pt x="970" y="1493"/>
                  </a:cubicBezTo>
                  <a:cubicBezTo>
                    <a:pt x="970" y="1493"/>
                    <a:pt x="970" y="1492"/>
                    <a:pt x="970" y="1492"/>
                  </a:cubicBezTo>
                  <a:cubicBezTo>
                    <a:pt x="971" y="1490"/>
                    <a:pt x="975" y="1491"/>
                    <a:pt x="976" y="1490"/>
                  </a:cubicBezTo>
                  <a:cubicBezTo>
                    <a:pt x="979" y="1490"/>
                    <a:pt x="978" y="1494"/>
                    <a:pt x="979" y="1495"/>
                  </a:cubicBezTo>
                  <a:cubicBezTo>
                    <a:pt x="980" y="1495"/>
                    <a:pt x="982" y="1495"/>
                    <a:pt x="983" y="1495"/>
                  </a:cubicBezTo>
                  <a:cubicBezTo>
                    <a:pt x="983" y="1495"/>
                    <a:pt x="983" y="1498"/>
                    <a:pt x="984" y="1498"/>
                  </a:cubicBezTo>
                  <a:cubicBezTo>
                    <a:pt x="986" y="1499"/>
                    <a:pt x="988" y="1499"/>
                    <a:pt x="990" y="1500"/>
                  </a:cubicBezTo>
                  <a:cubicBezTo>
                    <a:pt x="992" y="1496"/>
                    <a:pt x="993" y="1493"/>
                    <a:pt x="995" y="1490"/>
                  </a:cubicBezTo>
                  <a:cubicBezTo>
                    <a:pt x="989" y="1491"/>
                    <a:pt x="994" y="1487"/>
                    <a:pt x="993" y="1484"/>
                  </a:cubicBezTo>
                  <a:cubicBezTo>
                    <a:pt x="991" y="1482"/>
                    <a:pt x="989" y="1482"/>
                    <a:pt x="987" y="1479"/>
                  </a:cubicBezTo>
                  <a:cubicBezTo>
                    <a:pt x="988" y="1480"/>
                    <a:pt x="989" y="1477"/>
                    <a:pt x="989" y="1476"/>
                  </a:cubicBezTo>
                  <a:cubicBezTo>
                    <a:pt x="989" y="1476"/>
                    <a:pt x="986" y="1474"/>
                    <a:pt x="986" y="1474"/>
                  </a:cubicBezTo>
                  <a:cubicBezTo>
                    <a:pt x="985" y="1474"/>
                    <a:pt x="984" y="1472"/>
                    <a:pt x="982" y="1471"/>
                  </a:cubicBezTo>
                  <a:cubicBezTo>
                    <a:pt x="986" y="1471"/>
                    <a:pt x="983" y="1464"/>
                    <a:pt x="981" y="1465"/>
                  </a:cubicBezTo>
                  <a:cubicBezTo>
                    <a:pt x="982" y="1470"/>
                    <a:pt x="979" y="1471"/>
                    <a:pt x="979" y="1476"/>
                  </a:cubicBezTo>
                  <a:close/>
                  <a:moveTo>
                    <a:pt x="1030" y="1466"/>
                  </a:moveTo>
                  <a:cubicBezTo>
                    <a:pt x="1030" y="1469"/>
                    <a:pt x="1032" y="1470"/>
                    <a:pt x="1032" y="1473"/>
                  </a:cubicBezTo>
                  <a:cubicBezTo>
                    <a:pt x="1029" y="1475"/>
                    <a:pt x="1030" y="1473"/>
                    <a:pt x="1026" y="1473"/>
                  </a:cubicBezTo>
                  <a:cubicBezTo>
                    <a:pt x="1024" y="1475"/>
                    <a:pt x="1023" y="1479"/>
                    <a:pt x="1021" y="1482"/>
                  </a:cubicBezTo>
                  <a:cubicBezTo>
                    <a:pt x="1027" y="1481"/>
                    <a:pt x="1031" y="1477"/>
                    <a:pt x="1035" y="1482"/>
                  </a:cubicBezTo>
                  <a:cubicBezTo>
                    <a:pt x="1031" y="1474"/>
                    <a:pt x="1038" y="1474"/>
                    <a:pt x="1038" y="1466"/>
                  </a:cubicBezTo>
                  <a:cubicBezTo>
                    <a:pt x="1036" y="1464"/>
                    <a:pt x="1032" y="1464"/>
                    <a:pt x="1030" y="1466"/>
                  </a:cubicBezTo>
                  <a:close/>
                  <a:moveTo>
                    <a:pt x="739" y="1473"/>
                  </a:moveTo>
                  <a:cubicBezTo>
                    <a:pt x="739" y="1471"/>
                    <a:pt x="746" y="1468"/>
                    <a:pt x="741" y="1466"/>
                  </a:cubicBezTo>
                  <a:cubicBezTo>
                    <a:pt x="742" y="1472"/>
                    <a:pt x="732" y="1467"/>
                    <a:pt x="732" y="1471"/>
                  </a:cubicBezTo>
                  <a:cubicBezTo>
                    <a:pt x="736" y="1470"/>
                    <a:pt x="736" y="1473"/>
                    <a:pt x="739" y="1473"/>
                  </a:cubicBezTo>
                  <a:close/>
                  <a:moveTo>
                    <a:pt x="1154" y="1485"/>
                  </a:moveTo>
                  <a:cubicBezTo>
                    <a:pt x="1153" y="1485"/>
                    <a:pt x="1152" y="1485"/>
                    <a:pt x="1151" y="1485"/>
                  </a:cubicBezTo>
                  <a:cubicBezTo>
                    <a:pt x="1152" y="1489"/>
                    <a:pt x="1152" y="1494"/>
                    <a:pt x="1157" y="1493"/>
                  </a:cubicBezTo>
                  <a:cubicBezTo>
                    <a:pt x="1156" y="1489"/>
                    <a:pt x="1160" y="1490"/>
                    <a:pt x="1162" y="1489"/>
                  </a:cubicBezTo>
                  <a:cubicBezTo>
                    <a:pt x="1162" y="1479"/>
                    <a:pt x="1155" y="1478"/>
                    <a:pt x="1159" y="1470"/>
                  </a:cubicBezTo>
                  <a:cubicBezTo>
                    <a:pt x="1156" y="1470"/>
                    <a:pt x="1156" y="1467"/>
                    <a:pt x="1154" y="1466"/>
                  </a:cubicBezTo>
                  <a:cubicBezTo>
                    <a:pt x="1153" y="1473"/>
                    <a:pt x="1152" y="1478"/>
                    <a:pt x="1154" y="1485"/>
                  </a:cubicBezTo>
                  <a:close/>
                  <a:moveTo>
                    <a:pt x="509" y="1470"/>
                  </a:moveTo>
                  <a:cubicBezTo>
                    <a:pt x="509" y="1473"/>
                    <a:pt x="503" y="1468"/>
                    <a:pt x="501" y="1468"/>
                  </a:cubicBezTo>
                  <a:cubicBezTo>
                    <a:pt x="500" y="1475"/>
                    <a:pt x="515" y="1475"/>
                    <a:pt x="509" y="1470"/>
                  </a:cubicBezTo>
                  <a:close/>
                  <a:moveTo>
                    <a:pt x="893" y="1468"/>
                  </a:moveTo>
                  <a:cubicBezTo>
                    <a:pt x="895" y="1469"/>
                    <a:pt x="896" y="1470"/>
                    <a:pt x="896" y="1473"/>
                  </a:cubicBezTo>
                  <a:cubicBezTo>
                    <a:pt x="894" y="1472"/>
                    <a:pt x="893" y="1471"/>
                    <a:pt x="893" y="1468"/>
                  </a:cubicBezTo>
                  <a:close/>
                  <a:moveTo>
                    <a:pt x="569" y="1471"/>
                  </a:moveTo>
                  <a:cubicBezTo>
                    <a:pt x="573" y="1471"/>
                    <a:pt x="573" y="1477"/>
                    <a:pt x="571" y="1479"/>
                  </a:cubicBezTo>
                  <a:cubicBezTo>
                    <a:pt x="569" y="1477"/>
                    <a:pt x="567" y="1473"/>
                    <a:pt x="569" y="1471"/>
                  </a:cubicBezTo>
                  <a:close/>
                  <a:moveTo>
                    <a:pt x="295" y="1473"/>
                  </a:moveTo>
                  <a:cubicBezTo>
                    <a:pt x="298" y="1473"/>
                    <a:pt x="300" y="1473"/>
                    <a:pt x="303" y="1473"/>
                  </a:cubicBezTo>
                  <a:cubicBezTo>
                    <a:pt x="306" y="1478"/>
                    <a:pt x="293" y="1478"/>
                    <a:pt x="295" y="1473"/>
                  </a:cubicBezTo>
                  <a:close/>
                  <a:moveTo>
                    <a:pt x="453" y="1474"/>
                  </a:moveTo>
                  <a:cubicBezTo>
                    <a:pt x="455" y="1469"/>
                    <a:pt x="458" y="1475"/>
                    <a:pt x="459" y="1476"/>
                  </a:cubicBezTo>
                  <a:cubicBezTo>
                    <a:pt x="458" y="1481"/>
                    <a:pt x="454" y="1475"/>
                    <a:pt x="453" y="1474"/>
                  </a:cubicBezTo>
                  <a:close/>
                  <a:moveTo>
                    <a:pt x="938" y="1482"/>
                  </a:moveTo>
                  <a:cubicBezTo>
                    <a:pt x="939" y="1483"/>
                    <a:pt x="936" y="1489"/>
                    <a:pt x="939" y="1489"/>
                  </a:cubicBezTo>
                  <a:cubicBezTo>
                    <a:pt x="943" y="1486"/>
                    <a:pt x="943" y="1481"/>
                    <a:pt x="944" y="1476"/>
                  </a:cubicBezTo>
                  <a:cubicBezTo>
                    <a:pt x="941" y="1476"/>
                    <a:pt x="940" y="1474"/>
                    <a:pt x="938" y="1474"/>
                  </a:cubicBezTo>
                  <a:cubicBezTo>
                    <a:pt x="936" y="1479"/>
                    <a:pt x="936" y="1481"/>
                    <a:pt x="938" y="1482"/>
                  </a:cubicBezTo>
                  <a:close/>
                  <a:moveTo>
                    <a:pt x="393" y="1482"/>
                  </a:moveTo>
                  <a:cubicBezTo>
                    <a:pt x="393" y="1480"/>
                    <a:pt x="393" y="1478"/>
                    <a:pt x="390" y="1479"/>
                  </a:cubicBezTo>
                  <a:cubicBezTo>
                    <a:pt x="389" y="1483"/>
                    <a:pt x="393" y="1482"/>
                    <a:pt x="393" y="1485"/>
                  </a:cubicBezTo>
                  <a:cubicBezTo>
                    <a:pt x="393" y="1487"/>
                    <a:pt x="389" y="1486"/>
                    <a:pt x="387" y="1487"/>
                  </a:cubicBezTo>
                  <a:cubicBezTo>
                    <a:pt x="386" y="1488"/>
                    <a:pt x="388" y="1492"/>
                    <a:pt x="387" y="1493"/>
                  </a:cubicBezTo>
                  <a:cubicBezTo>
                    <a:pt x="387" y="1495"/>
                    <a:pt x="381" y="1492"/>
                    <a:pt x="383" y="1496"/>
                  </a:cubicBezTo>
                  <a:cubicBezTo>
                    <a:pt x="390" y="1499"/>
                    <a:pt x="390" y="1496"/>
                    <a:pt x="397" y="1495"/>
                  </a:cubicBezTo>
                  <a:cubicBezTo>
                    <a:pt x="397" y="1491"/>
                    <a:pt x="394" y="1491"/>
                    <a:pt x="395" y="1487"/>
                  </a:cubicBezTo>
                  <a:cubicBezTo>
                    <a:pt x="396" y="1487"/>
                    <a:pt x="397" y="1486"/>
                    <a:pt x="398" y="1485"/>
                  </a:cubicBezTo>
                  <a:cubicBezTo>
                    <a:pt x="403" y="1484"/>
                    <a:pt x="401" y="1490"/>
                    <a:pt x="406" y="1489"/>
                  </a:cubicBezTo>
                  <a:cubicBezTo>
                    <a:pt x="406" y="1483"/>
                    <a:pt x="398" y="1486"/>
                    <a:pt x="398" y="1481"/>
                  </a:cubicBezTo>
                  <a:cubicBezTo>
                    <a:pt x="398" y="1478"/>
                    <a:pt x="398" y="1475"/>
                    <a:pt x="395" y="1476"/>
                  </a:cubicBezTo>
                  <a:cubicBezTo>
                    <a:pt x="389" y="1476"/>
                    <a:pt x="399" y="1482"/>
                    <a:pt x="393" y="1482"/>
                  </a:cubicBezTo>
                  <a:close/>
                  <a:moveTo>
                    <a:pt x="1528" y="1484"/>
                  </a:moveTo>
                  <a:cubicBezTo>
                    <a:pt x="1534" y="1482"/>
                    <a:pt x="1531" y="1488"/>
                    <a:pt x="1531" y="1490"/>
                  </a:cubicBezTo>
                  <a:cubicBezTo>
                    <a:pt x="1532" y="1491"/>
                    <a:pt x="1534" y="1491"/>
                    <a:pt x="1534" y="1492"/>
                  </a:cubicBezTo>
                  <a:cubicBezTo>
                    <a:pt x="1535" y="1493"/>
                    <a:pt x="1534" y="1495"/>
                    <a:pt x="1534" y="1496"/>
                  </a:cubicBezTo>
                  <a:cubicBezTo>
                    <a:pt x="1535" y="1498"/>
                    <a:pt x="1538" y="1497"/>
                    <a:pt x="1539" y="1498"/>
                  </a:cubicBezTo>
                  <a:cubicBezTo>
                    <a:pt x="1540" y="1499"/>
                    <a:pt x="1539" y="1503"/>
                    <a:pt x="1542" y="1501"/>
                  </a:cubicBezTo>
                  <a:cubicBezTo>
                    <a:pt x="1545" y="1498"/>
                    <a:pt x="1543" y="1495"/>
                    <a:pt x="1542" y="1492"/>
                  </a:cubicBezTo>
                  <a:cubicBezTo>
                    <a:pt x="1540" y="1491"/>
                    <a:pt x="1539" y="1490"/>
                    <a:pt x="1538" y="1489"/>
                  </a:cubicBezTo>
                  <a:cubicBezTo>
                    <a:pt x="1539" y="1483"/>
                    <a:pt x="1535" y="1482"/>
                    <a:pt x="1536" y="1477"/>
                  </a:cubicBezTo>
                  <a:cubicBezTo>
                    <a:pt x="1536" y="1476"/>
                    <a:pt x="1536" y="1476"/>
                    <a:pt x="1535" y="1476"/>
                  </a:cubicBezTo>
                  <a:cubicBezTo>
                    <a:pt x="1534" y="1479"/>
                    <a:pt x="1529" y="1479"/>
                    <a:pt x="1528" y="1484"/>
                  </a:cubicBezTo>
                  <a:close/>
                  <a:moveTo>
                    <a:pt x="342" y="1485"/>
                  </a:moveTo>
                  <a:cubicBezTo>
                    <a:pt x="351" y="1486"/>
                    <a:pt x="342" y="1496"/>
                    <a:pt x="350" y="1496"/>
                  </a:cubicBezTo>
                  <a:cubicBezTo>
                    <a:pt x="349" y="1491"/>
                    <a:pt x="353" y="1492"/>
                    <a:pt x="353" y="1489"/>
                  </a:cubicBezTo>
                  <a:cubicBezTo>
                    <a:pt x="346" y="1487"/>
                    <a:pt x="350" y="1484"/>
                    <a:pt x="350" y="1477"/>
                  </a:cubicBezTo>
                  <a:cubicBezTo>
                    <a:pt x="348" y="1477"/>
                    <a:pt x="347" y="1477"/>
                    <a:pt x="345" y="1477"/>
                  </a:cubicBezTo>
                  <a:cubicBezTo>
                    <a:pt x="347" y="1482"/>
                    <a:pt x="344" y="1483"/>
                    <a:pt x="342" y="1485"/>
                  </a:cubicBezTo>
                  <a:close/>
                  <a:moveTo>
                    <a:pt x="1010" y="1479"/>
                  </a:moveTo>
                  <a:cubicBezTo>
                    <a:pt x="1009" y="1488"/>
                    <a:pt x="1017" y="1480"/>
                    <a:pt x="1010" y="1479"/>
                  </a:cubicBezTo>
                  <a:close/>
                  <a:moveTo>
                    <a:pt x="1224" y="1489"/>
                  </a:moveTo>
                  <a:cubicBezTo>
                    <a:pt x="1225" y="1486"/>
                    <a:pt x="1227" y="1484"/>
                    <a:pt x="1228" y="1481"/>
                  </a:cubicBezTo>
                  <a:cubicBezTo>
                    <a:pt x="1225" y="1481"/>
                    <a:pt x="1225" y="1479"/>
                    <a:pt x="1222" y="1479"/>
                  </a:cubicBezTo>
                  <a:cubicBezTo>
                    <a:pt x="1220" y="1481"/>
                    <a:pt x="1219" y="1489"/>
                    <a:pt x="1224" y="1489"/>
                  </a:cubicBezTo>
                  <a:close/>
                  <a:moveTo>
                    <a:pt x="1366" y="1492"/>
                  </a:moveTo>
                  <a:cubicBezTo>
                    <a:pt x="1366" y="1495"/>
                    <a:pt x="1362" y="1494"/>
                    <a:pt x="1363" y="1498"/>
                  </a:cubicBezTo>
                  <a:cubicBezTo>
                    <a:pt x="1366" y="1499"/>
                    <a:pt x="1366" y="1503"/>
                    <a:pt x="1370" y="1501"/>
                  </a:cubicBezTo>
                  <a:cubicBezTo>
                    <a:pt x="1369" y="1496"/>
                    <a:pt x="1373" y="1497"/>
                    <a:pt x="1372" y="1492"/>
                  </a:cubicBezTo>
                  <a:cubicBezTo>
                    <a:pt x="1370" y="1489"/>
                    <a:pt x="1368" y="1487"/>
                    <a:pt x="1366" y="1485"/>
                  </a:cubicBezTo>
                  <a:cubicBezTo>
                    <a:pt x="1366" y="1482"/>
                    <a:pt x="1366" y="1479"/>
                    <a:pt x="1363" y="1479"/>
                  </a:cubicBezTo>
                  <a:cubicBezTo>
                    <a:pt x="1365" y="1485"/>
                    <a:pt x="1361" y="1488"/>
                    <a:pt x="1366" y="1492"/>
                  </a:cubicBezTo>
                  <a:close/>
                  <a:moveTo>
                    <a:pt x="1450" y="1479"/>
                  </a:moveTo>
                  <a:cubicBezTo>
                    <a:pt x="1454" y="1477"/>
                    <a:pt x="1454" y="1486"/>
                    <a:pt x="1450" y="1484"/>
                  </a:cubicBezTo>
                  <a:cubicBezTo>
                    <a:pt x="1450" y="1482"/>
                    <a:pt x="1450" y="1481"/>
                    <a:pt x="1450" y="1479"/>
                  </a:cubicBezTo>
                  <a:close/>
                  <a:moveTo>
                    <a:pt x="1460" y="1485"/>
                  </a:moveTo>
                  <a:cubicBezTo>
                    <a:pt x="1465" y="1484"/>
                    <a:pt x="1465" y="1484"/>
                    <a:pt x="1470" y="1485"/>
                  </a:cubicBezTo>
                  <a:cubicBezTo>
                    <a:pt x="1472" y="1474"/>
                    <a:pt x="1462" y="1484"/>
                    <a:pt x="1457" y="1479"/>
                  </a:cubicBezTo>
                  <a:cubicBezTo>
                    <a:pt x="1455" y="1484"/>
                    <a:pt x="1462" y="1480"/>
                    <a:pt x="1460" y="1485"/>
                  </a:cubicBezTo>
                  <a:close/>
                  <a:moveTo>
                    <a:pt x="1737" y="1484"/>
                  </a:moveTo>
                  <a:cubicBezTo>
                    <a:pt x="1737" y="1483"/>
                    <a:pt x="1737" y="1482"/>
                    <a:pt x="1739" y="1482"/>
                  </a:cubicBezTo>
                  <a:cubicBezTo>
                    <a:pt x="1739" y="1480"/>
                    <a:pt x="1738" y="1478"/>
                    <a:pt x="1736" y="1479"/>
                  </a:cubicBezTo>
                  <a:cubicBezTo>
                    <a:pt x="1736" y="1481"/>
                    <a:pt x="1735" y="1484"/>
                    <a:pt x="1737" y="1484"/>
                  </a:cubicBezTo>
                  <a:close/>
                  <a:moveTo>
                    <a:pt x="561" y="1492"/>
                  </a:moveTo>
                  <a:cubicBezTo>
                    <a:pt x="560" y="1494"/>
                    <a:pt x="557" y="1495"/>
                    <a:pt x="558" y="1496"/>
                  </a:cubicBezTo>
                  <a:cubicBezTo>
                    <a:pt x="558" y="1497"/>
                    <a:pt x="561" y="1498"/>
                    <a:pt x="561" y="1498"/>
                  </a:cubicBezTo>
                  <a:cubicBezTo>
                    <a:pt x="561" y="1499"/>
                    <a:pt x="562" y="1503"/>
                    <a:pt x="562" y="1503"/>
                  </a:cubicBezTo>
                  <a:cubicBezTo>
                    <a:pt x="563" y="1504"/>
                    <a:pt x="562" y="1506"/>
                    <a:pt x="563" y="1508"/>
                  </a:cubicBezTo>
                  <a:cubicBezTo>
                    <a:pt x="565" y="1507"/>
                    <a:pt x="571" y="1509"/>
                    <a:pt x="570" y="1506"/>
                  </a:cubicBezTo>
                  <a:cubicBezTo>
                    <a:pt x="562" y="1508"/>
                    <a:pt x="567" y="1500"/>
                    <a:pt x="568" y="1498"/>
                  </a:cubicBezTo>
                  <a:cubicBezTo>
                    <a:pt x="565" y="1498"/>
                    <a:pt x="563" y="1497"/>
                    <a:pt x="564" y="1493"/>
                  </a:cubicBezTo>
                  <a:cubicBezTo>
                    <a:pt x="563" y="1489"/>
                    <a:pt x="571" y="1485"/>
                    <a:pt x="566" y="1482"/>
                  </a:cubicBezTo>
                  <a:cubicBezTo>
                    <a:pt x="565" y="1487"/>
                    <a:pt x="562" y="1480"/>
                    <a:pt x="560" y="1481"/>
                  </a:cubicBezTo>
                  <a:cubicBezTo>
                    <a:pt x="556" y="1484"/>
                    <a:pt x="561" y="1488"/>
                    <a:pt x="561" y="1492"/>
                  </a:cubicBezTo>
                  <a:close/>
                  <a:moveTo>
                    <a:pt x="1088" y="1495"/>
                  </a:moveTo>
                  <a:cubicBezTo>
                    <a:pt x="1093" y="1497"/>
                    <a:pt x="1089" y="1489"/>
                    <a:pt x="1092" y="1490"/>
                  </a:cubicBezTo>
                  <a:cubicBezTo>
                    <a:pt x="1095" y="1493"/>
                    <a:pt x="1099" y="1492"/>
                    <a:pt x="1098" y="1487"/>
                  </a:cubicBezTo>
                  <a:cubicBezTo>
                    <a:pt x="1091" y="1489"/>
                    <a:pt x="1092" y="1483"/>
                    <a:pt x="1089" y="1481"/>
                  </a:cubicBezTo>
                  <a:cubicBezTo>
                    <a:pt x="1090" y="1487"/>
                    <a:pt x="1084" y="1491"/>
                    <a:pt x="1088" y="1495"/>
                  </a:cubicBezTo>
                  <a:close/>
                  <a:moveTo>
                    <a:pt x="1170" y="1484"/>
                  </a:moveTo>
                  <a:cubicBezTo>
                    <a:pt x="1170" y="1484"/>
                    <a:pt x="1170" y="1482"/>
                    <a:pt x="1170" y="1482"/>
                  </a:cubicBezTo>
                  <a:cubicBezTo>
                    <a:pt x="1175" y="1483"/>
                    <a:pt x="1167" y="1487"/>
                    <a:pt x="1165" y="1485"/>
                  </a:cubicBezTo>
                  <a:cubicBezTo>
                    <a:pt x="1164" y="1484"/>
                    <a:pt x="1169" y="1484"/>
                    <a:pt x="1170" y="1484"/>
                  </a:cubicBezTo>
                  <a:close/>
                  <a:moveTo>
                    <a:pt x="1618" y="1492"/>
                  </a:moveTo>
                  <a:cubicBezTo>
                    <a:pt x="1615" y="1491"/>
                    <a:pt x="1613" y="1492"/>
                    <a:pt x="1612" y="1493"/>
                  </a:cubicBezTo>
                  <a:cubicBezTo>
                    <a:pt x="1611" y="1495"/>
                    <a:pt x="1605" y="1492"/>
                    <a:pt x="1605" y="1495"/>
                  </a:cubicBezTo>
                  <a:cubicBezTo>
                    <a:pt x="1608" y="1497"/>
                    <a:pt x="1615" y="1494"/>
                    <a:pt x="1621" y="1495"/>
                  </a:cubicBezTo>
                  <a:cubicBezTo>
                    <a:pt x="1621" y="1494"/>
                    <a:pt x="1621" y="1492"/>
                    <a:pt x="1623" y="1492"/>
                  </a:cubicBezTo>
                  <a:cubicBezTo>
                    <a:pt x="1622" y="1488"/>
                    <a:pt x="1619" y="1487"/>
                    <a:pt x="1618" y="1485"/>
                  </a:cubicBezTo>
                  <a:cubicBezTo>
                    <a:pt x="1617" y="1484"/>
                    <a:pt x="1621" y="1482"/>
                    <a:pt x="1617" y="1482"/>
                  </a:cubicBezTo>
                  <a:cubicBezTo>
                    <a:pt x="1612" y="1486"/>
                    <a:pt x="1618" y="1487"/>
                    <a:pt x="1618" y="1492"/>
                  </a:cubicBezTo>
                  <a:close/>
                  <a:moveTo>
                    <a:pt x="381" y="1490"/>
                  </a:moveTo>
                  <a:cubicBezTo>
                    <a:pt x="379" y="1490"/>
                    <a:pt x="380" y="1487"/>
                    <a:pt x="381" y="1485"/>
                  </a:cubicBezTo>
                  <a:cubicBezTo>
                    <a:pt x="374" y="1483"/>
                    <a:pt x="379" y="1497"/>
                    <a:pt x="381" y="1490"/>
                  </a:cubicBezTo>
                  <a:close/>
                  <a:moveTo>
                    <a:pt x="1137" y="1490"/>
                  </a:moveTo>
                  <a:cubicBezTo>
                    <a:pt x="1139" y="1491"/>
                    <a:pt x="1143" y="1490"/>
                    <a:pt x="1142" y="1487"/>
                  </a:cubicBezTo>
                  <a:cubicBezTo>
                    <a:pt x="1142" y="1484"/>
                    <a:pt x="1132" y="1484"/>
                    <a:pt x="1133" y="1487"/>
                  </a:cubicBezTo>
                  <a:cubicBezTo>
                    <a:pt x="1136" y="1486"/>
                    <a:pt x="1135" y="1490"/>
                    <a:pt x="1137" y="1490"/>
                  </a:cubicBezTo>
                  <a:close/>
                  <a:moveTo>
                    <a:pt x="1456" y="1485"/>
                  </a:moveTo>
                  <a:cubicBezTo>
                    <a:pt x="1459" y="1486"/>
                    <a:pt x="1457" y="1491"/>
                    <a:pt x="1460" y="1490"/>
                  </a:cubicBezTo>
                  <a:cubicBezTo>
                    <a:pt x="1458" y="1495"/>
                    <a:pt x="1454" y="1490"/>
                    <a:pt x="1456" y="1485"/>
                  </a:cubicBezTo>
                  <a:close/>
                  <a:moveTo>
                    <a:pt x="1021" y="1489"/>
                  </a:moveTo>
                  <a:cubicBezTo>
                    <a:pt x="1023" y="1493"/>
                    <a:pt x="1018" y="1491"/>
                    <a:pt x="1015" y="1492"/>
                  </a:cubicBezTo>
                  <a:cubicBezTo>
                    <a:pt x="1016" y="1490"/>
                    <a:pt x="1018" y="1489"/>
                    <a:pt x="1021" y="1489"/>
                  </a:cubicBezTo>
                  <a:close/>
                  <a:moveTo>
                    <a:pt x="370" y="1490"/>
                  </a:moveTo>
                  <a:cubicBezTo>
                    <a:pt x="370" y="1494"/>
                    <a:pt x="365" y="1493"/>
                    <a:pt x="361" y="1493"/>
                  </a:cubicBezTo>
                  <a:cubicBezTo>
                    <a:pt x="361" y="1489"/>
                    <a:pt x="366" y="1490"/>
                    <a:pt x="370" y="1490"/>
                  </a:cubicBezTo>
                  <a:close/>
                  <a:moveTo>
                    <a:pt x="950" y="1490"/>
                  </a:moveTo>
                  <a:cubicBezTo>
                    <a:pt x="948" y="1492"/>
                    <a:pt x="944" y="1497"/>
                    <a:pt x="941" y="1493"/>
                  </a:cubicBezTo>
                  <a:cubicBezTo>
                    <a:pt x="943" y="1491"/>
                    <a:pt x="946" y="1490"/>
                    <a:pt x="950" y="1490"/>
                  </a:cubicBezTo>
                  <a:close/>
                  <a:moveTo>
                    <a:pt x="1301" y="1492"/>
                  </a:moveTo>
                  <a:cubicBezTo>
                    <a:pt x="1302" y="1489"/>
                    <a:pt x="1303" y="1493"/>
                    <a:pt x="1303" y="1495"/>
                  </a:cubicBezTo>
                  <a:cubicBezTo>
                    <a:pt x="1302" y="1498"/>
                    <a:pt x="1301" y="1494"/>
                    <a:pt x="1301" y="1492"/>
                  </a:cubicBezTo>
                  <a:close/>
                  <a:moveTo>
                    <a:pt x="326" y="1495"/>
                  </a:moveTo>
                  <a:cubicBezTo>
                    <a:pt x="327" y="1495"/>
                    <a:pt x="328" y="1495"/>
                    <a:pt x="329" y="1495"/>
                  </a:cubicBezTo>
                  <a:cubicBezTo>
                    <a:pt x="329" y="1494"/>
                    <a:pt x="329" y="1493"/>
                    <a:pt x="329" y="1492"/>
                  </a:cubicBezTo>
                  <a:cubicBezTo>
                    <a:pt x="328" y="1492"/>
                    <a:pt x="327" y="1492"/>
                    <a:pt x="326" y="1492"/>
                  </a:cubicBezTo>
                  <a:cubicBezTo>
                    <a:pt x="326" y="1493"/>
                    <a:pt x="326" y="1494"/>
                    <a:pt x="326" y="1495"/>
                  </a:cubicBezTo>
                  <a:close/>
                  <a:moveTo>
                    <a:pt x="1262" y="1496"/>
                  </a:moveTo>
                  <a:cubicBezTo>
                    <a:pt x="1263" y="1496"/>
                    <a:pt x="1264" y="1496"/>
                    <a:pt x="1265" y="1496"/>
                  </a:cubicBezTo>
                  <a:cubicBezTo>
                    <a:pt x="1265" y="1495"/>
                    <a:pt x="1265" y="1494"/>
                    <a:pt x="1265" y="1493"/>
                  </a:cubicBezTo>
                  <a:cubicBezTo>
                    <a:pt x="1264" y="1493"/>
                    <a:pt x="1263" y="1493"/>
                    <a:pt x="1262" y="1493"/>
                  </a:cubicBezTo>
                  <a:cubicBezTo>
                    <a:pt x="1262" y="1494"/>
                    <a:pt x="1262" y="1495"/>
                    <a:pt x="1262" y="1496"/>
                  </a:cubicBezTo>
                  <a:close/>
                  <a:moveTo>
                    <a:pt x="1432" y="1500"/>
                  </a:moveTo>
                  <a:cubicBezTo>
                    <a:pt x="1433" y="1500"/>
                    <a:pt x="1434" y="1500"/>
                    <a:pt x="1435" y="1500"/>
                  </a:cubicBezTo>
                  <a:cubicBezTo>
                    <a:pt x="1435" y="1498"/>
                    <a:pt x="1437" y="1498"/>
                    <a:pt x="1437" y="1496"/>
                  </a:cubicBezTo>
                  <a:cubicBezTo>
                    <a:pt x="1435" y="1496"/>
                    <a:pt x="1435" y="1494"/>
                    <a:pt x="1432" y="1495"/>
                  </a:cubicBezTo>
                  <a:cubicBezTo>
                    <a:pt x="1432" y="1496"/>
                    <a:pt x="1432" y="1498"/>
                    <a:pt x="1432" y="1500"/>
                  </a:cubicBezTo>
                  <a:close/>
                  <a:moveTo>
                    <a:pt x="316" y="1496"/>
                  </a:moveTo>
                  <a:cubicBezTo>
                    <a:pt x="315" y="1496"/>
                    <a:pt x="313" y="1496"/>
                    <a:pt x="312" y="1496"/>
                  </a:cubicBezTo>
                  <a:cubicBezTo>
                    <a:pt x="310" y="1497"/>
                    <a:pt x="307" y="1496"/>
                    <a:pt x="307" y="1498"/>
                  </a:cubicBezTo>
                  <a:cubicBezTo>
                    <a:pt x="310" y="1497"/>
                    <a:pt x="316" y="1500"/>
                    <a:pt x="316" y="1496"/>
                  </a:cubicBezTo>
                  <a:close/>
                  <a:moveTo>
                    <a:pt x="1456" y="1496"/>
                  </a:moveTo>
                  <a:cubicBezTo>
                    <a:pt x="1455" y="1500"/>
                    <a:pt x="1452" y="1500"/>
                    <a:pt x="1448" y="1500"/>
                  </a:cubicBezTo>
                  <a:cubicBezTo>
                    <a:pt x="1446" y="1494"/>
                    <a:pt x="1453" y="1497"/>
                    <a:pt x="1456" y="1496"/>
                  </a:cubicBezTo>
                  <a:close/>
                  <a:moveTo>
                    <a:pt x="2004" y="1496"/>
                  </a:moveTo>
                  <a:cubicBezTo>
                    <a:pt x="2011" y="1496"/>
                    <a:pt x="2010" y="1499"/>
                    <a:pt x="2015" y="1496"/>
                  </a:cubicBezTo>
                  <a:cubicBezTo>
                    <a:pt x="2017" y="1501"/>
                    <a:pt x="2002" y="1501"/>
                    <a:pt x="2004" y="1496"/>
                  </a:cubicBezTo>
                  <a:close/>
                  <a:moveTo>
                    <a:pt x="2027" y="1496"/>
                  </a:moveTo>
                  <a:cubicBezTo>
                    <a:pt x="2026" y="1496"/>
                    <a:pt x="2024" y="1496"/>
                    <a:pt x="2023" y="1496"/>
                  </a:cubicBezTo>
                  <a:cubicBezTo>
                    <a:pt x="2021" y="1497"/>
                    <a:pt x="2018" y="1496"/>
                    <a:pt x="2018" y="1498"/>
                  </a:cubicBezTo>
                  <a:cubicBezTo>
                    <a:pt x="2021" y="1497"/>
                    <a:pt x="2027" y="1500"/>
                    <a:pt x="2027" y="1496"/>
                  </a:cubicBezTo>
                  <a:close/>
                  <a:moveTo>
                    <a:pt x="1967" y="1498"/>
                  </a:moveTo>
                  <a:cubicBezTo>
                    <a:pt x="1960" y="1499"/>
                    <a:pt x="1960" y="1499"/>
                    <a:pt x="1956" y="1498"/>
                  </a:cubicBezTo>
                  <a:cubicBezTo>
                    <a:pt x="1951" y="1497"/>
                    <a:pt x="1948" y="1499"/>
                    <a:pt x="1945" y="1500"/>
                  </a:cubicBezTo>
                  <a:cubicBezTo>
                    <a:pt x="1943" y="1500"/>
                    <a:pt x="1939" y="1499"/>
                    <a:pt x="1939" y="1503"/>
                  </a:cubicBezTo>
                  <a:cubicBezTo>
                    <a:pt x="1946" y="1506"/>
                    <a:pt x="1953" y="1502"/>
                    <a:pt x="1959" y="1503"/>
                  </a:cubicBezTo>
                  <a:cubicBezTo>
                    <a:pt x="1964" y="1503"/>
                    <a:pt x="1962" y="1504"/>
                    <a:pt x="1965" y="1503"/>
                  </a:cubicBezTo>
                  <a:cubicBezTo>
                    <a:pt x="1966" y="1503"/>
                    <a:pt x="1967" y="1503"/>
                    <a:pt x="1968" y="1503"/>
                  </a:cubicBezTo>
                  <a:cubicBezTo>
                    <a:pt x="1974" y="1502"/>
                    <a:pt x="1976" y="1502"/>
                    <a:pt x="1979" y="1501"/>
                  </a:cubicBezTo>
                  <a:cubicBezTo>
                    <a:pt x="1981" y="1501"/>
                    <a:pt x="1980" y="1503"/>
                    <a:pt x="1981" y="1503"/>
                  </a:cubicBezTo>
                  <a:cubicBezTo>
                    <a:pt x="1982" y="1503"/>
                    <a:pt x="1983" y="1501"/>
                    <a:pt x="1984" y="1501"/>
                  </a:cubicBezTo>
                  <a:cubicBezTo>
                    <a:pt x="1988" y="1501"/>
                    <a:pt x="1992" y="1501"/>
                    <a:pt x="1995" y="1498"/>
                  </a:cubicBezTo>
                  <a:cubicBezTo>
                    <a:pt x="1985" y="1498"/>
                    <a:pt x="1974" y="1498"/>
                    <a:pt x="1967" y="1498"/>
                  </a:cubicBezTo>
                  <a:close/>
                  <a:moveTo>
                    <a:pt x="2003" y="1498"/>
                  </a:moveTo>
                  <a:cubicBezTo>
                    <a:pt x="2002" y="1498"/>
                    <a:pt x="2000" y="1498"/>
                    <a:pt x="1999" y="1498"/>
                  </a:cubicBezTo>
                  <a:cubicBezTo>
                    <a:pt x="1991" y="1498"/>
                    <a:pt x="2003" y="1503"/>
                    <a:pt x="2003" y="1498"/>
                  </a:cubicBezTo>
                  <a:close/>
                  <a:moveTo>
                    <a:pt x="1457" y="1501"/>
                  </a:moveTo>
                  <a:cubicBezTo>
                    <a:pt x="1455" y="1505"/>
                    <a:pt x="1449" y="1509"/>
                    <a:pt x="1446" y="1506"/>
                  </a:cubicBezTo>
                  <a:cubicBezTo>
                    <a:pt x="1449" y="1500"/>
                    <a:pt x="1452" y="1503"/>
                    <a:pt x="1457" y="1501"/>
                  </a:cubicBezTo>
                  <a:close/>
                  <a:moveTo>
                    <a:pt x="1411" y="1508"/>
                  </a:moveTo>
                  <a:cubicBezTo>
                    <a:pt x="1410" y="1510"/>
                    <a:pt x="1407" y="1509"/>
                    <a:pt x="1404" y="1509"/>
                  </a:cubicBezTo>
                  <a:cubicBezTo>
                    <a:pt x="1405" y="1505"/>
                    <a:pt x="1409" y="1505"/>
                    <a:pt x="1411" y="1508"/>
                  </a:cubicBezTo>
                  <a:close/>
                  <a:moveTo>
                    <a:pt x="1889" y="1506"/>
                  </a:moveTo>
                  <a:cubicBezTo>
                    <a:pt x="1888" y="1506"/>
                    <a:pt x="1887" y="1506"/>
                    <a:pt x="1886" y="1506"/>
                  </a:cubicBezTo>
                  <a:cubicBezTo>
                    <a:pt x="1878" y="1506"/>
                    <a:pt x="1890" y="1510"/>
                    <a:pt x="1889" y="1506"/>
                  </a:cubicBezTo>
                  <a:close/>
                  <a:moveTo>
                    <a:pt x="1381" y="1509"/>
                  </a:moveTo>
                  <a:cubicBezTo>
                    <a:pt x="1381" y="1516"/>
                    <a:pt x="1386" y="1512"/>
                    <a:pt x="1389" y="1511"/>
                  </a:cubicBezTo>
                  <a:cubicBezTo>
                    <a:pt x="1391" y="1510"/>
                    <a:pt x="1393" y="1510"/>
                    <a:pt x="1394" y="1508"/>
                  </a:cubicBezTo>
                  <a:cubicBezTo>
                    <a:pt x="1386" y="1508"/>
                    <a:pt x="1388" y="1509"/>
                    <a:pt x="1381" y="1509"/>
                  </a:cubicBezTo>
                  <a:close/>
                  <a:moveTo>
                    <a:pt x="327" y="1515"/>
                  </a:moveTo>
                  <a:cubicBezTo>
                    <a:pt x="328" y="1515"/>
                    <a:pt x="329" y="1515"/>
                    <a:pt x="330" y="1515"/>
                  </a:cubicBezTo>
                  <a:cubicBezTo>
                    <a:pt x="331" y="1515"/>
                    <a:pt x="331" y="1515"/>
                    <a:pt x="331" y="1514"/>
                  </a:cubicBezTo>
                  <a:cubicBezTo>
                    <a:pt x="329" y="1514"/>
                    <a:pt x="330" y="1511"/>
                    <a:pt x="328" y="1511"/>
                  </a:cubicBezTo>
                  <a:cubicBezTo>
                    <a:pt x="328" y="1513"/>
                    <a:pt x="326" y="1513"/>
                    <a:pt x="327" y="1515"/>
                  </a:cubicBezTo>
                  <a:close/>
                  <a:moveTo>
                    <a:pt x="356" y="1514"/>
                  </a:moveTo>
                  <a:cubicBezTo>
                    <a:pt x="358" y="1514"/>
                    <a:pt x="360" y="1514"/>
                    <a:pt x="361" y="1515"/>
                  </a:cubicBezTo>
                  <a:cubicBezTo>
                    <a:pt x="363" y="1514"/>
                    <a:pt x="368" y="1515"/>
                    <a:pt x="370" y="1512"/>
                  </a:cubicBezTo>
                  <a:cubicBezTo>
                    <a:pt x="364" y="1511"/>
                    <a:pt x="359" y="1510"/>
                    <a:pt x="356" y="1514"/>
                  </a:cubicBezTo>
                  <a:close/>
                  <a:moveTo>
                    <a:pt x="399" y="1512"/>
                  </a:moveTo>
                  <a:cubicBezTo>
                    <a:pt x="399" y="1516"/>
                    <a:pt x="392" y="1513"/>
                    <a:pt x="390" y="1514"/>
                  </a:cubicBezTo>
                  <a:cubicBezTo>
                    <a:pt x="390" y="1510"/>
                    <a:pt x="397" y="1510"/>
                    <a:pt x="399" y="1512"/>
                  </a:cubicBezTo>
                  <a:close/>
                  <a:moveTo>
                    <a:pt x="1336" y="1512"/>
                  </a:moveTo>
                  <a:cubicBezTo>
                    <a:pt x="1334" y="1513"/>
                    <a:pt x="1327" y="1511"/>
                    <a:pt x="1329" y="1515"/>
                  </a:cubicBezTo>
                  <a:cubicBezTo>
                    <a:pt x="1336" y="1516"/>
                    <a:pt x="1338" y="1513"/>
                    <a:pt x="1342" y="1515"/>
                  </a:cubicBezTo>
                  <a:cubicBezTo>
                    <a:pt x="1343" y="1508"/>
                    <a:pt x="1338" y="1512"/>
                    <a:pt x="1336" y="1512"/>
                  </a:cubicBezTo>
                  <a:close/>
                  <a:moveTo>
                    <a:pt x="303" y="1515"/>
                  </a:moveTo>
                  <a:cubicBezTo>
                    <a:pt x="306" y="1515"/>
                    <a:pt x="311" y="1517"/>
                    <a:pt x="309" y="1512"/>
                  </a:cubicBezTo>
                  <a:cubicBezTo>
                    <a:pt x="306" y="1512"/>
                    <a:pt x="303" y="1512"/>
                    <a:pt x="300" y="1512"/>
                  </a:cubicBezTo>
                  <a:cubicBezTo>
                    <a:pt x="299" y="1515"/>
                    <a:pt x="304" y="1519"/>
                    <a:pt x="303" y="1515"/>
                  </a:cubicBezTo>
                  <a:close/>
                  <a:moveTo>
                    <a:pt x="1278" y="1515"/>
                  </a:moveTo>
                  <a:cubicBezTo>
                    <a:pt x="1277" y="1521"/>
                    <a:pt x="1271" y="1520"/>
                    <a:pt x="1265" y="1520"/>
                  </a:cubicBezTo>
                  <a:cubicBezTo>
                    <a:pt x="1267" y="1517"/>
                    <a:pt x="1274" y="1517"/>
                    <a:pt x="1278" y="1515"/>
                  </a:cubicBezTo>
                  <a:close/>
                  <a:moveTo>
                    <a:pt x="1757" y="1527"/>
                  </a:moveTo>
                  <a:cubicBezTo>
                    <a:pt x="1757" y="1527"/>
                    <a:pt x="1755" y="1526"/>
                    <a:pt x="1754" y="1527"/>
                  </a:cubicBezTo>
                  <a:cubicBezTo>
                    <a:pt x="1751" y="1530"/>
                    <a:pt x="1758" y="1534"/>
                    <a:pt x="1756" y="1538"/>
                  </a:cubicBezTo>
                  <a:cubicBezTo>
                    <a:pt x="1761" y="1541"/>
                    <a:pt x="1759" y="1531"/>
                    <a:pt x="1760" y="1528"/>
                  </a:cubicBezTo>
                  <a:cubicBezTo>
                    <a:pt x="1761" y="1528"/>
                    <a:pt x="1763" y="1529"/>
                    <a:pt x="1764" y="1528"/>
                  </a:cubicBezTo>
                  <a:cubicBezTo>
                    <a:pt x="1767" y="1525"/>
                    <a:pt x="1761" y="1516"/>
                    <a:pt x="1759" y="1517"/>
                  </a:cubicBezTo>
                  <a:cubicBezTo>
                    <a:pt x="1758" y="1520"/>
                    <a:pt x="1759" y="1524"/>
                    <a:pt x="1757" y="1527"/>
                  </a:cubicBezTo>
                  <a:close/>
                  <a:moveTo>
                    <a:pt x="1864" y="1517"/>
                  </a:moveTo>
                  <a:cubicBezTo>
                    <a:pt x="1870" y="1520"/>
                    <a:pt x="1861" y="1520"/>
                    <a:pt x="1861" y="1522"/>
                  </a:cubicBezTo>
                  <a:cubicBezTo>
                    <a:pt x="1855" y="1519"/>
                    <a:pt x="1864" y="1519"/>
                    <a:pt x="1864" y="1517"/>
                  </a:cubicBezTo>
                  <a:close/>
                  <a:moveTo>
                    <a:pt x="1840" y="1519"/>
                  </a:moveTo>
                  <a:cubicBezTo>
                    <a:pt x="1841" y="1524"/>
                    <a:pt x="1835" y="1521"/>
                    <a:pt x="1832" y="1522"/>
                  </a:cubicBezTo>
                  <a:cubicBezTo>
                    <a:pt x="1833" y="1519"/>
                    <a:pt x="1837" y="1520"/>
                    <a:pt x="1840" y="1519"/>
                  </a:cubicBezTo>
                  <a:close/>
                  <a:moveTo>
                    <a:pt x="1245" y="1520"/>
                  </a:moveTo>
                  <a:cubicBezTo>
                    <a:pt x="1245" y="1523"/>
                    <a:pt x="1243" y="1524"/>
                    <a:pt x="1239" y="1523"/>
                  </a:cubicBezTo>
                  <a:cubicBezTo>
                    <a:pt x="1237" y="1519"/>
                    <a:pt x="1242" y="1521"/>
                    <a:pt x="1245" y="1520"/>
                  </a:cubicBezTo>
                  <a:close/>
                  <a:moveTo>
                    <a:pt x="1795" y="1523"/>
                  </a:moveTo>
                  <a:cubicBezTo>
                    <a:pt x="1792" y="1524"/>
                    <a:pt x="1787" y="1522"/>
                    <a:pt x="1787" y="1525"/>
                  </a:cubicBezTo>
                  <a:cubicBezTo>
                    <a:pt x="1791" y="1527"/>
                    <a:pt x="1793" y="1527"/>
                    <a:pt x="1798" y="1525"/>
                  </a:cubicBezTo>
                  <a:cubicBezTo>
                    <a:pt x="1798" y="1527"/>
                    <a:pt x="1798" y="1529"/>
                    <a:pt x="1801" y="1528"/>
                  </a:cubicBezTo>
                  <a:cubicBezTo>
                    <a:pt x="1800" y="1524"/>
                    <a:pt x="1799" y="1521"/>
                    <a:pt x="1796" y="1520"/>
                  </a:cubicBezTo>
                  <a:cubicBezTo>
                    <a:pt x="1796" y="1521"/>
                    <a:pt x="1796" y="1523"/>
                    <a:pt x="1795" y="1523"/>
                  </a:cubicBezTo>
                  <a:close/>
                  <a:moveTo>
                    <a:pt x="612" y="1525"/>
                  </a:moveTo>
                  <a:cubicBezTo>
                    <a:pt x="613" y="1525"/>
                    <a:pt x="614" y="1525"/>
                    <a:pt x="616" y="1525"/>
                  </a:cubicBezTo>
                  <a:cubicBezTo>
                    <a:pt x="615" y="1524"/>
                    <a:pt x="615" y="1523"/>
                    <a:pt x="615" y="1522"/>
                  </a:cubicBezTo>
                  <a:cubicBezTo>
                    <a:pt x="614" y="1522"/>
                    <a:pt x="613" y="1522"/>
                    <a:pt x="612" y="1522"/>
                  </a:cubicBezTo>
                  <a:cubicBezTo>
                    <a:pt x="612" y="1523"/>
                    <a:pt x="612" y="1524"/>
                    <a:pt x="612" y="1525"/>
                  </a:cubicBezTo>
                  <a:close/>
                  <a:moveTo>
                    <a:pt x="1179" y="1523"/>
                  </a:moveTo>
                  <a:cubicBezTo>
                    <a:pt x="1178" y="1529"/>
                    <a:pt x="1171" y="1526"/>
                    <a:pt x="1168" y="1525"/>
                  </a:cubicBezTo>
                  <a:cubicBezTo>
                    <a:pt x="1169" y="1523"/>
                    <a:pt x="1176" y="1521"/>
                    <a:pt x="1179" y="1523"/>
                  </a:cubicBezTo>
                  <a:close/>
                  <a:moveTo>
                    <a:pt x="1706" y="1528"/>
                  </a:moveTo>
                  <a:cubicBezTo>
                    <a:pt x="1703" y="1532"/>
                    <a:pt x="1702" y="1526"/>
                    <a:pt x="1700" y="1525"/>
                  </a:cubicBezTo>
                  <a:cubicBezTo>
                    <a:pt x="1696" y="1524"/>
                    <a:pt x="1695" y="1524"/>
                    <a:pt x="1691" y="1525"/>
                  </a:cubicBezTo>
                  <a:cubicBezTo>
                    <a:pt x="1690" y="1533"/>
                    <a:pt x="1693" y="1537"/>
                    <a:pt x="1694" y="1542"/>
                  </a:cubicBezTo>
                  <a:cubicBezTo>
                    <a:pt x="1699" y="1543"/>
                    <a:pt x="1697" y="1535"/>
                    <a:pt x="1702" y="1535"/>
                  </a:cubicBezTo>
                  <a:cubicBezTo>
                    <a:pt x="1707" y="1536"/>
                    <a:pt x="1708" y="1532"/>
                    <a:pt x="1713" y="1533"/>
                  </a:cubicBezTo>
                  <a:cubicBezTo>
                    <a:pt x="1713" y="1532"/>
                    <a:pt x="1714" y="1531"/>
                    <a:pt x="1716" y="1531"/>
                  </a:cubicBezTo>
                  <a:cubicBezTo>
                    <a:pt x="1716" y="1529"/>
                    <a:pt x="1717" y="1528"/>
                    <a:pt x="1719" y="1527"/>
                  </a:cubicBezTo>
                  <a:cubicBezTo>
                    <a:pt x="1722" y="1527"/>
                    <a:pt x="1722" y="1525"/>
                    <a:pt x="1725" y="1525"/>
                  </a:cubicBezTo>
                  <a:cubicBezTo>
                    <a:pt x="1730" y="1528"/>
                    <a:pt x="1726" y="1540"/>
                    <a:pt x="1734" y="1539"/>
                  </a:cubicBezTo>
                  <a:cubicBezTo>
                    <a:pt x="1736" y="1536"/>
                    <a:pt x="1736" y="1530"/>
                    <a:pt x="1739" y="1528"/>
                  </a:cubicBezTo>
                  <a:cubicBezTo>
                    <a:pt x="1736" y="1528"/>
                    <a:pt x="1734" y="1528"/>
                    <a:pt x="1731" y="1528"/>
                  </a:cubicBezTo>
                  <a:cubicBezTo>
                    <a:pt x="1732" y="1524"/>
                    <a:pt x="1728" y="1525"/>
                    <a:pt x="1725" y="1523"/>
                  </a:cubicBezTo>
                  <a:cubicBezTo>
                    <a:pt x="1722" y="1521"/>
                    <a:pt x="1714" y="1522"/>
                    <a:pt x="1708" y="1522"/>
                  </a:cubicBezTo>
                  <a:cubicBezTo>
                    <a:pt x="1708" y="1524"/>
                    <a:pt x="1709" y="1528"/>
                    <a:pt x="1706" y="1528"/>
                  </a:cubicBezTo>
                  <a:close/>
                  <a:moveTo>
                    <a:pt x="290" y="1528"/>
                  </a:moveTo>
                  <a:cubicBezTo>
                    <a:pt x="291" y="1528"/>
                    <a:pt x="292" y="1528"/>
                    <a:pt x="293" y="1528"/>
                  </a:cubicBezTo>
                  <a:cubicBezTo>
                    <a:pt x="295" y="1524"/>
                    <a:pt x="288" y="1524"/>
                    <a:pt x="288" y="1527"/>
                  </a:cubicBezTo>
                  <a:cubicBezTo>
                    <a:pt x="289" y="1527"/>
                    <a:pt x="290" y="1527"/>
                    <a:pt x="290" y="1528"/>
                  </a:cubicBezTo>
                  <a:close/>
                  <a:moveTo>
                    <a:pt x="329" y="1530"/>
                  </a:moveTo>
                  <a:cubicBezTo>
                    <a:pt x="331" y="1532"/>
                    <a:pt x="336" y="1532"/>
                    <a:pt x="336" y="1528"/>
                  </a:cubicBezTo>
                  <a:cubicBezTo>
                    <a:pt x="335" y="1528"/>
                    <a:pt x="332" y="1528"/>
                    <a:pt x="332" y="1527"/>
                  </a:cubicBezTo>
                  <a:cubicBezTo>
                    <a:pt x="333" y="1527"/>
                    <a:pt x="333" y="1525"/>
                    <a:pt x="330" y="1525"/>
                  </a:cubicBezTo>
                  <a:cubicBezTo>
                    <a:pt x="330" y="1527"/>
                    <a:pt x="329" y="1528"/>
                    <a:pt x="329" y="1530"/>
                  </a:cubicBezTo>
                  <a:close/>
                  <a:moveTo>
                    <a:pt x="1116" y="1528"/>
                  </a:moveTo>
                  <a:cubicBezTo>
                    <a:pt x="1110" y="1527"/>
                    <a:pt x="1107" y="1531"/>
                    <a:pt x="1105" y="1528"/>
                  </a:cubicBezTo>
                  <a:cubicBezTo>
                    <a:pt x="1106" y="1527"/>
                    <a:pt x="1116" y="1521"/>
                    <a:pt x="1116" y="1528"/>
                  </a:cubicBezTo>
                  <a:close/>
                  <a:moveTo>
                    <a:pt x="1773" y="1525"/>
                  </a:moveTo>
                  <a:cubicBezTo>
                    <a:pt x="1773" y="1529"/>
                    <a:pt x="1770" y="1530"/>
                    <a:pt x="1771" y="1535"/>
                  </a:cubicBezTo>
                  <a:cubicBezTo>
                    <a:pt x="1768" y="1533"/>
                    <a:pt x="1767" y="1525"/>
                    <a:pt x="1773" y="1525"/>
                  </a:cubicBezTo>
                  <a:close/>
                  <a:moveTo>
                    <a:pt x="1898" y="1531"/>
                  </a:moveTo>
                  <a:cubicBezTo>
                    <a:pt x="1902" y="1532"/>
                    <a:pt x="1905" y="1532"/>
                    <a:pt x="1906" y="1528"/>
                  </a:cubicBezTo>
                  <a:cubicBezTo>
                    <a:pt x="1900" y="1530"/>
                    <a:pt x="1905" y="1523"/>
                    <a:pt x="1899" y="1525"/>
                  </a:cubicBezTo>
                  <a:cubicBezTo>
                    <a:pt x="1900" y="1528"/>
                    <a:pt x="1898" y="1529"/>
                    <a:pt x="1898" y="1531"/>
                  </a:cubicBezTo>
                  <a:close/>
                  <a:moveTo>
                    <a:pt x="350" y="1533"/>
                  </a:moveTo>
                  <a:cubicBezTo>
                    <a:pt x="354" y="1533"/>
                    <a:pt x="355" y="1530"/>
                    <a:pt x="358" y="1533"/>
                  </a:cubicBezTo>
                  <a:cubicBezTo>
                    <a:pt x="358" y="1530"/>
                    <a:pt x="360" y="1529"/>
                    <a:pt x="359" y="1527"/>
                  </a:cubicBezTo>
                  <a:cubicBezTo>
                    <a:pt x="358" y="1527"/>
                    <a:pt x="355" y="1526"/>
                    <a:pt x="355" y="1528"/>
                  </a:cubicBezTo>
                  <a:cubicBezTo>
                    <a:pt x="359" y="1530"/>
                    <a:pt x="350" y="1527"/>
                    <a:pt x="350" y="1533"/>
                  </a:cubicBezTo>
                  <a:close/>
                  <a:moveTo>
                    <a:pt x="1097" y="1527"/>
                  </a:moveTo>
                  <a:cubicBezTo>
                    <a:pt x="1100" y="1526"/>
                    <a:pt x="1100" y="1528"/>
                    <a:pt x="1102" y="1528"/>
                  </a:cubicBezTo>
                  <a:cubicBezTo>
                    <a:pt x="1102" y="1531"/>
                    <a:pt x="1095" y="1530"/>
                    <a:pt x="1097" y="1527"/>
                  </a:cubicBezTo>
                  <a:close/>
                  <a:moveTo>
                    <a:pt x="1649" y="1530"/>
                  </a:moveTo>
                  <a:cubicBezTo>
                    <a:pt x="1650" y="1530"/>
                    <a:pt x="1651" y="1530"/>
                    <a:pt x="1652" y="1530"/>
                  </a:cubicBezTo>
                  <a:cubicBezTo>
                    <a:pt x="1655" y="1526"/>
                    <a:pt x="1647" y="1525"/>
                    <a:pt x="1648" y="1528"/>
                  </a:cubicBezTo>
                  <a:cubicBezTo>
                    <a:pt x="1649" y="1528"/>
                    <a:pt x="1650" y="1528"/>
                    <a:pt x="1649" y="1530"/>
                  </a:cubicBezTo>
                  <a:close/>
                  <a:moveTo>
                    <a:pt x="1660" y="1536"/>
                  </a:moveTo>
                  <a:cubicBezTo>
                    <a:pt x="1660" y="1535"/>
                    <a:pt x="1663" y="1539"/>
                    <a:pt x="1663" y="1539"/>
                  </a:cubicBezTo>
                  <a:cubicBezTo>
                    <a:pt x="1665" y="1542"/>
                    <a:pt x="1666" y="1545"/>
                    <a:pt x="1669" y="1546"/>
                  </a:cubicBezTo>
                  <a:cubicBezTo>
                    <a:pt x="1671" y="1546"/>
                    <a:pt x="1673" y="1545"/>
                    <a:pt x="1674" y="1544"/>
                  </a:cubicBezTo>
                  <a:cubicBezTo>
                    <a:pt x="1672" y="1543"/>
                    <a:pt x="1670" y="1542"/>
                    <a:pt x="1669" y="1541"/>
                  </a:cubicBezTo>
                  <a:cubicBezTo>
                    <a:pt x="1670" y="1535"/>
                    <a:pt x="1670" y="1536"/>
                    <a:pt x="1669" y="1533"/>
                  </a:cubicBezTo>
                  <a:cubicBezTo>
                    <a:pt x="1669" y="1529"/>
                    <a:pt x="1671" y="1525"/>
                    <a:pt x="1666" y="1527"/>
                  </a:cubicBezTo>
                  <a:cubicBezTo>
                    <a:pt x="1666" y="1531"/>
                    <a:pt x="1660" y="1533"/>
                    <a:pt x="1660" y="1536"/>
                  </a:cubicBezTo>
                  <a:close/>
                  <a:moveTo>
                    <a:pt x="1913" y="1530"/>
                  </a:moveTo>
                  <a:cubicBezTo>
                    <a:pt x="1916" y="1530"/>
                    <a:pt x="1919" y="1530"/>
                    <a:pt x="1918" y="1527"/>
                  </a:cubicBezTo>
                  <a:cubicBezTo>
                    <a:pt x="1917" y="1527"/>
                    <a:pt x="1916" y="1527"/>
                    <a:pt x="1915" y="1527"/>
                  </a:cubicBezTo>
                  <a:cubicBezTo>
                    <a:pt x="1915" y="1528"/>
                    <a:pt x="1914" y="1528"/>
                    <a:pt x="1913" y="1530"/>
                  </a:cubicBezTo>
                  <a:close/>
                  <a:moveTo>
                    <a:pt x="1034" y="1533"/>
                  </a:moveTo>
                  <a:cubicBezTo>
                    <a:pt x="1035" y="1533"/>
                    <a:pt x="1037" y="1533"/>
                    <a:pt x="1038" y="1533"/>
                  </a:cubicBezTo>
                  <a:cubicBezTo>
                    <a:pt x="1038" y="1531"/>
                    <a:pt x="1038" y="1530"/>
                    <a:pt x="1038" y="1528"/>
                  </a:cubicBezTo>
                  <a:cubicBezTo>
                    <a:pt x="1037" y="1528"/>
                    <a:pt x="1035" y="1528"/>
                    <a:pt x="1034" y="1528"/>
                  </a:cubicBezTo>
                  <a:cubicBezTo>
                    <a:pt x="1034" y="1530"/>
                    <a:pt x="1034" y="1531"/>
                    <a:pt x="1034" y="1533"/>
                  </a:cubicBezTo>
                  <a:close/>
                  <a:moveTo>
                    <a:pt x="1635" y="1530"/>
                  </a:moveTo>
                  <a:cubicBezTo>
                    <a:pt x="1634" y="1533"/>
                    <a:pt x="1638" y="1534"/>
                    <a:pt x="1638" y="1536"/>
                  </a:cubicBezTo>
                  <a:cubicBezTo>
                    <a:pt x="1638" y="1536"/>
                    <a:pt x="1635" y="1538"/>
                    <a:pt x="1635" y="1539"/>
                  </a:cubicBezTo>
                  <a:cubicBezTo>
                    <a:pt x="1635" y="1540"/>
                    <a:pt x="1638" y="1541"/>
                    <a:pt x="1638" y="1542"/>
                  </a:cubicBezTo>
                  <a:cubicBezTo>
                    <a:pt x="1638" y="1544"/>
                    <a:pt x="1634" y="1548"/>
                    <a:pt x="1638" y="1550"/>
                  </a:cubicBezTo>
                  <a:cubicBezTo>
                    <a:pt x="1640" y="1544"/>
                    <a:pt x="1645" y="1535"/>
                    <a:pt x="1642" y="1528"/>
                  </a:cubicBezTo>
                  <a:cubicBezTo>
                    <a:pt x="1639" y="1528"/>
                    <a:pt x="1637" y="1529"/>
                    <a:pt x="1635" y="1530"/>
                  </a:cubicBezTo>
                  <a:close/>
                  <a:moveTo>
                    <a:pt x="482" y="1536"/>
                  </a:moveTo>
                  <a:cubicBezTo>
                    <a:pt x="482" y="1537"/>
                    <a:pt x="481" y="1540"/>
                    <a:pt x="483" y="1539"/>
                  </a:cubicBezTo>
                  <a:cubicBezTo>
                    <a:pt x="483" y="1537"/>
                    <a:pt x="487" y="1538"/>
                    <a:pt x="486" y="1535"/>
                  </a:cubicBezTo>
                  <a:cubicBezTo>
                    <a:pt x="480" y="1537"/>
                    <a:pt x="481" y="1531"/>
                    <a:pt x="477" y="1531"/>
                  </a:cubicBezTo>
                  <a:cubicBezTo>
                    <a:pt x="476" y="1536"/>
                    <a:pt x="480" y="1535"/>
                    <a:pt x="482" y="1536"/>
                  </a:cubicBezTo>
                  <a:close/>
                  <a:moveTo>
                    <a:pt x="758" y="1533"/>
                  </a:moveTo>
                  <a:cubicBezTo>
                    <a:pt x="756" y="1538"/>
                    <a:pt x="761" y="1536"/>
                    <a:pt x="764" y="1536"/>
                  </a:cubicBezTo>
                  <a:cubicBezTo>
                    <a:pt x="764" y="1535"/>
                    <a:pt x="764" y="1533"/>
                    <a:pt x="764" y="1531"/>
                  </a:cubicBezTo>
                  <a:cubicBezTo>
                    <a:pt x="761" y="1531"/>
                    <a:pt x="760" y="1533"/>
                    <a:pt x="758" y="1533"/>
                  </a:cubicBezTo>
                  <a:close/>
                  <a:moveTo>
                    <a:pt x="824" y="1533"/>
                  </a:moveTo>
                  <a:cubicBezTo>
                    <a:pt x="823" y="1534"/>
                    <a:pt x="818" y="1532"/>
                    <a:pt x="819" y="1536"/>
                  </a:cubicBezTo>
                  <a:cubicBezTo>
                    <a:pt x="826" y="1535"/>
                    <a:pt x="829" y="1540"/>
                    <a:pt x="832" y="1535"/>
                  </a:cubicBezTo>
                  <a:cubicBezTo>
                    <a:pt x="828" y="1533"/>
                    <a:pt x="825" y="1531"/>
                    <a:pt x="824" y="1533"/>
                  </a:cubicBezTo>
                  <a:close/>
                  <a:moveTo>
                    <a:pt x="859" y="1531"/>
                  </a:moveTo>
                  <a:cubicBezTo>
                    <a:pt x="859" y="1534"/>
                    <a:pt x="854" y="1532"/>
                    <a:pt x="855" y="1536"/>
                  </a:cubicBezTo>
                  <a:cubicBezTo>
                    <a:pt x="851" y="1535"/>
                    <a:pt x="856" y="1530"/>
                    <a:pt x="859" y="1531"/>
                  </a:cubicBezTo>
                  <a:close/>
                  <a:moveTo>
                    <a:pt x="869" y="1533"/>
                  </a:moveTo>
                  <a:cubicBezTo>
                    <a:pt x="868" y="1530"/>
                    <a:pt x="877" y="1530"/>
                    <a:pt x="875" y="1535"/>
                  </a:cubicBezTo>
                  <a:cubicBezTo>
                    <a:pt x="872" y="1535"/>
                    <a:pt x="871" y="1533"/>
                    <a:pt x="869" y="1533"/>
                  </a:cubicBezTo>
                  <a:close/>
                  <a:moveTo>
                    <a:pt x="900" y="1531"/>
                  </a:moveTo>
                  <a:cubicBezTo>
                    <a:pt x="899" y="1534"/>
                    <a:pt x="897" y="1535"/>
                    <a:pt x="893" y="1535"/>
                  </a:cubicBezTo>
                  <a:cubicBezTo>
                    <a:pt x="892" y="1530"/>
                    <a:pt x="897" y="1532"/>
                    <a:pt x="900" y="1531"/>
                  </a:cubicBezTo>
                  <a:close/>
                  <a:moveTo>
                    <a:pt x="934" y="1535"/>
                  </a:moveTo>
                  <a:cubicBezTo>
                    <a:pt x="935" y="1535"/>
                    <a:pt x="936" y="1535"/>
                    <a:pt x="937" y="1535"/>
                  </a:cubicBezTo>
                  <a:cubicBezTo>
                    <a:pt x="939" y="1531"/>
                    <a:pt x="931" y="1530"/>
                    <a:pt x="932" y="1533"/>
                  </a:cubicBezTo>
                  <a:cubicBezTo>
                    <a:pt x="933" y="1533"/>
                    <a:pt x="934" y="1533"/>
                    <a:pt x="934" y="1535"/>
                  </a:cubicBezTo>
                  <a:close/>
                  <a:moveTo>
                    <a:pt x="1578" y="1539"/>
                  </a:moveTo>
                  <a:cubicBezTo>
                    <a:pt x="1583" y="1543"/>
                    <a:pt x="1573" y="1544"/>
                    <a:pt x="1575" y="1549"/>
                  </a:cubicBezTo>
                  <a:cubicBezTo>
                    <a:pt x="1579" y="1549"/>
                    <a:pt x="1580" y="1546"/>
                    <a:pt x="1581" y="1544"/>
                  </a:cubicBezTo>
                  <a:cubicBezTo>
                    <a:pt x="1582" y="1544"/>
                    <a:pt x="1584" y="1545"/>
                    <a:pt x="1584" y="1544"/>
                  </a:cubicBezTo>
                  <a:cubicBezTo>
                    <a:pt x="1585" y="1542"/>
                    <a:pt x="1583" y="1538"/>
                    <a:pt x="1586" y="1538"/>
                  </a:cubicBezTo>
                  <a:cubicBezTo>
                    <a:pt x="1591" y="1536"/>
                    <a:pt x="1588" y="1543"/>
                    <a:pt x="1592" y="1542"/>
                  </a:cubicBezTo>
                  <a:cubicBezTo>
                    <a:pt x="1591" y="1537"/>
                    <a:pt x="1594" y="1535"/>
                    <a:pt x="1595" y="1531"/>
                  </a:cubicBezTo>
                  <a:cubicBezTo>
                    <a:pt x="1589" y="1534"/>
                    <a:pt x="1582" y="1535"/>
                    <a:pt x="1578" y="1539"/>
                  </a:cubicBezTo>
                  <a:close/>
                  <a:moveTo>
                    <a:pt x="789" y="1536"/>
                  </a:moveTo>
                  <a:cubicBezTo>
                    <a:pt x="790" y="1536"/>
                    <a:pt x="790" y="1537"/>
                    <a:pt x="792" y="1538"/>
                  </a:cubicBezTo>
                  <a:cubicBezTo>
                    <a:pt x="791" y="1535"/>
                    <a:pt x="792" y="1532"/>
                    <a:pt x="789" y="1533"/>
                  </a:cubicBezTo>
                  <a:cubicBezTo>
                    <a:pt x="789" y="1534"/>
                    <a:pt x="789" y="1535"/>
                    <a:pt x="789" y="1536"/>
                  </a:cubicBezTo>
                  <a:close/>
                  <a:moveTo>
                    <a:pt x="1629" y="1536"/>
                  </a:moveTo>
                  <a:cubicBezTo>
                    <a:pt x="1630" y="1536"/>
                    <a:pt x="1631" y="1536"/>
                    <a:pt x="1632" y="1536"/>
                  </a:cubicBezTo>
                  <a:cubicBezTo>
                    <a:pt x="1632" y="1535"/>
                    <a:pt x="1632" y="1534"/>
                    <a:pt x="1632" y="1533"/>
                  </a:cubicBezTo>
                  <a:cubicBezTo>
                    <a:pt x="1631" y="1533"/>
                    <a:pt x="1630" y="1533"/>
                    <a:pt x="1629" y="1533"/>
                  </a:cubicBezTo>
                  <a:cubicBezTo>
                    <a:pt x="1629" y="1534"/>
                    <a:pt x="1629" y="1535"/>
                    <a:pt x="1629" y="1536"/>
                  </a:cubicBezTo>
                  <a:close/>
                  <a:moveTo>
                    <a:pt x="468" y="1535"/>
                  </a:moveTo>
                  <a:cubicBezTo>
                    <a:pt x="470" y="1535"/>
                    <a:pt x="471" y="1537"/>
                    <a:pt x="471" y="1539"/>
                  </a:cubicBezTo>
                  <a:cubicBezTo>
                    <a:pt x="469" y="1539"/>
                    <a:pt x="468" y="1537"/>
                    <a:pt x="468" y="1535"/>
                  </a:cubicBezTo>
                  <a:close/>
                  <a:moveTo>
                    <a:pt x="504" y="1544"/>
                  </a:moveTo>
                  <a:cubicBezTo>
                    <a:pt x="511" y="1544"/>
                    <a:pt x="506" y="1537"/>
                    <a:pt x="503" y="1535"/>
                  </a:cubicBezTo>
                  <a:cubicBezTo>
                    <a:pt x="503" y="1538"/>
                    <a:pt x="503" y="1541"/>
                    <a:pt x="504" y="1544"/>
                  </a:cubicBezTo>
                  <a:close/>
                  <a:moveTo>
                    <a:pt x="610" y="1536"/>
                  </a:moveTo>
                  <a:cubicBezTo>
                    <a:pt x="609" y="1540"/>
                    <a:pt x="613" y="1540"/>
                    <a:pt x="616" y="1541"/>
                  </a:cubicBezTo>
                  <a:cubicBezTo>
                    <a:pt x="616" y="1538"/>
                    <a:pt x="616" y="1535"/>
                    <a:pt x="614" y="1535"/>
                  </a:cubicBezTo>
                  <a:cubicBezTo>
                    <a:pt x="614" y="1536"/>
                    <a:pt x="612" y="1536"/>
                    <a:pt x="610" y="1536"/>
                  </a:cubicBezTo>
                  <a:close/>
                  <a:moveTo>
                    <a:pt x="690" y="1536"/>
                  </a:moveTo>
                  <a:cubicBezTo>
                    <a:pt x="689" y="1540"/>
                    <a:pt x="682" y="1537"/>
                    <a:pt x="679" y="1538"/>
                  </a:cubicBezTo>
                  <a:cubicBezTo>
                    <a:pt x="680" y="1532"/>
                    <a:pt x="685" y="1537"/>
                    <a:pt x="690" y="1536"/>
                  </a:cubicBezTo>
                  <a:close/>
                  <a:moveTo>
                    <a:pt x="1831" y="1538"/>
                  </a:moveTo>
                  <a:cubicBezTo>
                    <a:pt x="1833" y="1538"/>
                    <a:pt x="1832" y="1540"/>
                    <a:pt x="1834" y="1541"/>
                  </a:cubicBezTo>
                  <a:cubicBezTo>
                    <a:pt x="1835" y="1539"/>
                    <a:pt x="1837" y="1538"/>
                    <a:pt x="1837" y="1536"/>
                  </a:cubicBezTo>
                  <a:cubicBezTo>
                    <a:pt x="1835" y="1536"/>
                    <a:pt x="1834" y="1535"/>
                    <a:pt x="1833" y="1535"/>
                  </a:cubicBezTo>
                  <a:cubicBezTo>
                    <a:pt x="1833" y="1536"/>
                    <a:pt x="1831" y="1536"/>
                    <a:pt x="1831" y="1538"/>
                  </a:cubicBezTo>
                  <a:close/>
                  <a:moveTo>
                    <a:pt x="567" y="1539"/>
                  </a:moveTo>
                  <a:cubicBezTo>
                    <a:pt x="568" y="1539"/>
                    <a:pt x="569" y="1539"/>
                    <a:pt x="570" y="1539"/>
                  </a:cubicBezTo>
                  <a:cubicBezTo>
                    <a:pt x="570" y="1538"/>
                    <a:pt x="570" y="1537"/>
                    <a:pt x="570" y="1536"/>
                  </a:cubicBezTo>
                  <a:cubicBezTo>
                    <a:pt x="569" y="1536"/>
                    <a:pt x="568" y="1536"/>
                    <a:pt x="566" y="1536"/>
                  </a:cubicBezTo>
                  <a:cubicBezTo>
                    <a:pt x="567" y="1537"/>
                    <a:pt x="567" y="1538"/>
                    <a:pt x="567" y="1539"/>
                  </a:cubicBezTo>
                  <a:close/>
                  <a:moveTo>
                    <a:pt x="583" y="1536"/>
                  </a:moveTo>
                  <a:cubicBezTo>
                    <a:pt x="587" y="1540"/>
                    <a:pt x="590" y="1535"/>
                    <a:pt x="593" y="1538"/>
                  </a:cubicBezTo>
                  <a:cubicBezTo>
                    <a:pt x="593" y="1543"/>
                    <a:pt x="583" y="1541"/>
                    <a:pt x="583" y="1536"/>
                  </a:cubicBezTo>
                  <a:close/>
                  <a:moveTo>
                    <a:pt x="1559" y="1547"/>
                  </a:moveTo>
                  <a:cubicBezTo>
                    <a:pt x="1560" y="1549"/>
                    <a:pt x="1559" y="1551"/>
                    <a:pt x="1562" y="1550"/>
                  </a:cubicBezTo>
                  <a:cubicBezTo>
                    <a:pt x="1565" y="1551"/>
                    <a:pt x="1563" y="1547"/>
                    <a:pt x="1564" y="1546"/>
                  </a:cubicBezTo>
                  <a:cubicBezTo>
                    <a:pt x="1565" y="1544"/>
                    <a:pt x="1568" y="1544"/>
                    <a:pt x="1569" y="1542"/>
                  </a:cubicBezTo>
                  <a:cubicBezTo>
                    <a:pt x="1563" y="1543"/>
                    <a:pt x="1564" y="1537"/>
                    <a:pt x="1560" y="1536"/>
                  </a:cubicBezTo>
                  <a:cubicBezTo>
                    <a:pt x="1558" y="1541"/>
                    <a:pt x="1558" y="1544"/>
                    <a:pt x="1559" y="1547"/>
                  </a:cubicBezTo>
                  <a:close/>
                  <a:moveTo>
                    <a:pt x="1472" y="1541"/>
                  </a:moveTo>
                  <a:cubicBezTo>
                    <a:pt x="1471" y="1544"/>
                    <a:pt x="1468" y="1546"/>
                    <a:pt x="1467" y="1549"/>
                  </a:cubicBezTo>
                  <a:cubicBezTo>
                    <a:pt x="1473" y="1548"/>
                    <a:pt x="1474" y="1556"/>
                    <a:pt x="1478" y="1552"/>
                  </a:cubicBezTo>
                  <a:cubicBezTo>
                    <a:pt x="1478" y="1548"/>
                    <a:pt x="1477" y="1543"/>
                    <a:pt x="1481" y="1542"/>
                  </a:cubicBezTo>
                  <a:cubicBezTo>
                    <a:pt x="1492" y="1541"/>
                    <a:pt x="1494" y="1548"/>
                    <a:pt x="1499" y="1552"/>
                  </a:cubicBezTo>
                  <a:cubicBezTo>
                    <a:pt x="1502" y="1549"/>
                    <a:pt x="1498" y="1543"/>
                    <a:pt x="1496" y="1539"/>
                  </a:cubicBezTo>
                  <a:cubicBezTo>
                    <a:pt x="1485" y="1540"/>
                    <a:pt x="1483" y="1541"/>
                    <a:pt x="1472" y="1541"/>
                  </a:cubicBezTo>
                  <a:close/>
                  <a:moveTo>
                    <a:pt x="1597" y="1546"/>
                  </a:moveTo>
                  <a:cubicBezTo>
                    <a:pt x="1598" y="1546"/>
                    <a:pt x="1600" y="1546"/>
                    <a:pt x="1601" y="1546"/>
                  </a:cubicBezTo>
                  <a:cubicBezTo>
                    <a:pt x="1601" y="1542"/>
                    <a:pt x="1599" y="1541"/>
                    <a:pt x="1597" y="1539"/>
                  </a:cubicBezTo>
                  <a:cubicBezTo>
                    <a:pt x="1597" y="1541"/>
                    <a:pt x="1597" y="1544"/>
                    <a:pt x="1597" y="1546"/>
                  </a:cubicBezTo>
                  <a:close/>
                  <a:moveTo>
                    <a:pt x="1624" y="1550"/>
                  </a:moveTo>
                  <a:cubicBezTo>
                    <a:pt x="1628" y="1547"/>
                    <a:pt x="1622" y="1543"/>
                    <a:pt x="1626" y="1539"/>
                  </a:cubicBezTo>
                  <a:cubicBezTo>
                    <a:pt x="1624" y="1539"/>
                    <a:pt x="1622" y="1539"/>
                    <a:pt x="1620" y="1539"/>
                  </a:cubicBezTo>
                  <a:cubicBezTo>
                    <a:pt x="1621" y="1543"/>
                    <a:pt x="1620" y="1550"/>
                    <a:pt x="1624" y="1550"/>
                  </a:cubicBezTo>
                  <a:close/>
                  <a:moveTo>
                    <a:pt x="1809" y="1542"/>
                  </a:moveTo>
                  <a:cubicBezTo>
                    <a:pt x="1801" y="1543"/>
                    <a:pt x="1808" y="1543"/>
                    <a:pt x="1808" y="1547"/>
                  </a:cubicBezTo>
                  <a:cubicBezTo>
                    <a:pt x="1806" y="1545"/>
                    <a:pt x="1800" y="1545"/>
                    <a:pt x="1800" y="1549"/>
                  </a:cubicBezTo>
                  <a:cubicBezTo>
                    <a:pt x="1805" y="1548"/>
                    <a:pt x="1805" y="1552"/>
                    <a:pt x="1811" y="1550"/>
                  </a:cubicBezTo>
                  <a:cubicBezTo>
                    <a:pt x="1811" y="1549"/>
                    <a:pt x="1811" y="1548"/>
                    <a:pt x="1812" y="1547"/>
                  </a:cubicBezTo>
                  <a:cubicBezTo>
                    <a:pt x="1816" y="1545"/>
                    <a:pt x="1820" y="1544"/>
                    <a:pt x="1822" y="1539"/>
                  </a:cubicBezTo>
                  <a:cubicBezTo>
                    <a:pt x="1816" y="1539"/>
                    <a:pt x="1812" y="1540"/>
                    <a:pt x="1809" y="1542"/>
                  </a:cubicBezTo>
                  <a:close/>
                  <a:moveTo>
                    <a:pt x="1455" y="1555"/>
                  </a:moveTo>
                  <a:cubicBezTo>
                    <a:pt x="1456" y="1553"/>
                    <a:pt x="1456" y="1549"/>
                    <a:pt x="1461" y="1550"/>
                  </a:cubicBezTo>
                  <a:cubicBezTo>
                    <a:pt x="1462" y="1546"/>
                    <a:pt x="1459" y="1546"/>
                    <a:pt x="1459" y="1542"/>
                  </a:cubicBezTo>
                  <a:cubicBezTo>
                    <a:pt x="1454" y="1542"/>
                    <a:pt x="1455" y="1545"/>
                    <a:pt x="1452" y="1542"/>
                  </a:cubicBezTo>
                  <a:cubicBezTo>
                    <a:pt x="1452" y="1547"/>
                    <a:pt x="1452" y="1554"/>
                    <a:pt x="1455" y="1555"/>
                  </a:cubicBezTo>
                  <a:close/>
                  <a:moveTo>
                    <a:pt x="281" y="1544"/>
                  </a:moveTo>
                  <a:cubicBezTo>
                    <a:pt x="287" y="1549"/>
                    <a:pt x="277" y="1549"/>
                    <a:pt x="281" y="1544"/>
                  </a:cubicBezTo>
                  <a:close/>
                  <a:moveTo>
                    <a:pt x="1430" y="1554"/>
                  </a:moveTo>
                  <a:cubicBezTo>
                    <a:pt x="1431" y="1555"/>
                    <a:pt x="1430" y="1557"/>
                    <a:pt x="1431" y="1558"/>
                  </a:cubicBezTo>
                  <a:cubicBezTo>
                    <a:pt x="1433" y="1560"/>
                    <a:pt x="1435" y="1560"/>
                    <a:pt x="1438" y="1560"/>
                  </a:cubicBezTo>
                  <a:cubicBezTo>
                    <a:pt x="1443" y="1551"/>
                    <a:pt x="1429" y="1555"/>
                    <a:pt x="1432" y="1544"/>
                  </a:cubicBezTo>
                  <a:cubicBezTo>
                    <a:pt x="1430" y="1544"/>
                    <a:pt x="1427" y="1544"/>
                    <a:pt x="1425" y="1544"/>
                  </a:cubicBezTo>
                  <a:cubicBezTo>
                    <a:pt x="1424" y="1548"/>
                    <a:pt x="1428" y="1551"/>
                    <a:pt x="1430" y="1554"/>
                  </a:cubicBezTo>
                  <a:close/>
                  <a:moveTo>
                    <a:pt x="1405" y="1547"/>
                  </a:moveTo>
                  <a:cubicBezTo>
                    <a:pt x="1404" y="1547"/>
                    <a:pt x="1402" y="1547"/>
                    <a:pt x="1401" y="1547"/>
                  </a:cubicBezTo>
                  <a:cubicBezTo>
                    <a:pt x="1389" y="1547"/>
                    <a:pt x="1404" y="1552"/>
                    <a:pt x="1405" y="1547"/>
                  </a:cubicBezTo>
                  <a:close/>
                  <a:moveTo>
                    <a:pt x="1356" y="1558"/>
                  </a:moveTo>
                  <a:cubicBezTo>
                    <a:pt x="1356" y="1559"/>
                    <a:pt x="1353" y="1558"/>
                    <a:pt x="1353" y="1558"/>
                  </a:cubicBezTo>
                  <a:cubicBezTo>
                    <a:pt x="1352" y="1559"/>
                    <a:pt x="1353" y="1562"/>
                    <a:pt x="1354" y="1561"/>
                  </a:cubicBezTo>
                  <a:cubicBezTo>
                    <a:pt x="1355" y="1560"/>
                    <a:pt x="1357" y="1560"/>
                    <a:pt x="1359" y="1560"/>
                  </a:cubicBezTo>
                  <a:cubicBezTo>
                    <a:pt x="1359" y="1561"/>
                    <a:pt x="1359" y="1562"/>
                    <a:pt x="1359" y="1563"/>
                  </a:cubicBezTo>
                  <a:cubicBezTo>
                    <a:pt x="1362" y="1565"/>
                    <a:pt x="1364" y="1563"/>
                    <a:pt x="1365" y="1563"/>
                  </a:cubicBezTo>
                  <a:cubicBezTo>
                    <a:pt x="1367" y="1564"/>
                    <a:pt x="1367" y="1568"/>
                    <a:pt x="1370" y="1565"/>
                  </a:cubicBezTo>
                  <a:cubicBezTo>
                    <a:pt x="1370" y="1558"/>
                    <a:pt x="1367" y="1554"/>
                    <a:pt x="1365" y="1552"/>
                  </a:cubicBezTo>
                  <a:cubicBezTo>
                    <a:pt x="1364" y="1551"/>
                    <a:pt x="1365" y="1548"/>
                    <a:pt x="1362" y="1549"/>
                  </a:cubicBezTo>
                  <a:cubicBezTo>
                    <a:pt x="1360" y="1551"/>
                    <a:pt x="1358" y="1555"/>
                    <a:pt x="1356" y="1558"/>
                  </a:cubicBezTo>
                  <a:close/>
                  <a:moveTo>
                    <a:pt x="1767" y="1557"/>
                  </a:moveTo>
                  <a:cubicBezTo>
                    <a:pt x="1773" y="1555"/>
                    <a:pt x="1773" y="1561"/>
                    <a:pt x="1776" y="1561"/>
                  </a:cubicBezTo>
                  <a:cubicBezTo>
                    <a:pt x="1777" y="1555"/>
                    <a:pt x="1774" y="1553"/>
                    <a:pt x="1778" y="1549"/>
                  </a:cubicBezTo>
                  <a:cubicBezTo>
                    <a:pt x="1773" y="1550"/>
                    <a:pt x="1770" y="1553"/>
                    <a:pt x="1767" y="1557"/>
                  </a:cubicBezTo>
                  <a:close/>
                  <a:moveTo>
                    <a:pt x="1399" y="1558"/>
                  </a:moveTo>
                  <a:cubicBezTo>
                    <a:pt x="1401" y="1558"/>
                    <a:pt x="1403" y="1558"/>
                    <a:pt x="1405" y="1558"/>
                  </a:cubicBezTo>
                  <a:cubicBezTo>
                    <a:pt x="1403" y="1554"/>
                    <a:pt x="1410" y="1552"/>
                    <a:pt x="1405" y="1550"/>
                  </a:cubicBezTo>
                  <a:cubicBezTo>
                    <a:pt x="1403" y="1553"/>
                    <a:pt x="1400" y="1554"/>
                    <a:pt x="1399" y="1558"/>
                  </a:cubicBezTo>
                  <a:close/>
                  <a:moveTo>
                    <a:pt x="1320" y="1563"/>
                  </a:moveTo>
                  <a:cubicBezTo>
                    <a:pt x="1325" y="1563"/>
                    <a:pt x="1325" y="1568"/>
                    <a:pt x="1331" y="1566"/>
                  </a:cubicBezTo>
                  <a:cubicBezTo>
                    <a:pt x="1333" y="1563"/>
                    <a:pt x="1330" y="1560"/>
                    <a:pt x="1334" y="1557"/>
                  </a:cubicBezTo>
                  <a:cubicBezTo>
                    <a:pt x="1329" y="1557"/>
                    <a:pt x="1325" y="1548"/>
                    <a:pt x="1319" y="1554"/>
                  </a:cubicBezTo>
                  <a:cubicBezTo>
                    <a:pt x="1322" y="1554"/>
                    <a:pt x="1320" y="1560"/>
                    <a:pt x="1320" y="1563"/>
                  </a:cubicBezTo>
                  <a:close/>
                  <a:moveTo>
                    <a:pt x="1299" y="1555"/>
                  </a:moveTo>
                  <a:cubicBezTo>
                    <a:pt x="1299" y="1553"/>
                    <a:pt x="1307" y="1553"/>
                    <a:pt x="1304" y="1557"/>
                  </a:cubicBezTo>
                  <a:cubicBezTo>
                    <a:pt x="1304" y="1556"/>
                    <a:pt x="1299" y="1555"/>
                    <a:pt x="1299" y="1555"/>
                  </a:cubicBezTo>
                  <a:close/>
                  <a:moveTo>
                    <a:pt x="1345" y="1557"/>
                  </a:moveTo>
                  <a:cubicBezTo>
                    <a:pt x="1346" y="1557"/>
                    <a:pt x="1347" y="1557"/>
                    <a:pt x="1348" y="1557"/>
                  </a:cubicBezTo>
                  <a:cubicBezTo>
                    <a:pt x="1348" y="1556"/>
                    <a:pt x="1348" y="1555"/>
                    <a:pt x="1348" y="1554"/>
                  </a:cubicBezTo>
                  <a:cubicBezTo>
                    <a:pt x="1347" y="1554"/>
                    <a:pt x="1346" y="1554"/>
                    <a:pt x="1345" y="1554"/>
                  </a:cubicBezTo>
                  <a:cubicBezTo>
                    <a:pt x="1345" y="1555"/>
                    <a:pt x="1345" y="1556"/>
                    <a:pt x="1345" y="1557"/>
                  </a:cubicBezTo>
                  <a:close/>
                  <a:moveTo>
                    <a:pt x="1394" y="1554"/>
                  </a:moveTo>
                  <a:cubicBezTo>
                    <a:pt x="1393" y="1554"/>
                    <a:pt x="1391" y="1554"/>
                    <a:pt x="1390" y="1554"/>
                  </a:cubicBezTo>
                  <a:cubicBezTo>
                    <a:pt x="1378" y="1553"/>
                    <a:pt x="1394" y="1558"/>
                    <a:pt x="1394" y="1554"/>
                  </a:cubicBezTo>
                  <a:close/>
                  <a:moveTo>
                    <a:pt x="1448" y="1558"/>
                  </a:moveTo>
                  <a:cubicBezTo>
                    <a:pt x="1448" y="1557"/>
                    <a:pt x="1448" y="1556"/>
                    <a:pt x="1448" y="1555"/>
                  </a:cubicBezTo>
                  <a:cubicBezTo>
                    <a:pt x="1446" y="1550"/>
                    <a:pt x="1441" y="1560"/>
                    <a:pt x="1448" y="1558"/>
                  </a:cubicBezTo>
                  <a:close/>
                  <a:moveTo>
                    <a:pt x="1744" y="1557"/>
                  </a:moveTo>
                  <a:cubicBezTo>
                    <a:pt x="1749" y="1555"/>
                    <a:pt x="1746" y="1562"/>
                    <a:pt x="1750" y="1561"/>
                  </a:cubicBezTo>
                  <a:cubicBezTo>
                    <a:pt x="1749" y="1557"/>
                    <a:pt x="1752" y="1557"/>
                    <a:pt x="1752" y="1554"/>
                  </a:cubicBezTo>
                  <a:cubicBezTo>
                    <a:pt x="1748" y="1553"/>
                    <a:pt x="1744" y="1553"/>
                    <a:pt x="1744" y="1557"/>
                  </a:cubicBezTo>
                  <a:close/>
                  <a:moveTo>
                    <a:pt x="1260" y="1573"/>
                  </a:moveTo>
                  <a:cubicBezTo>
                    <a:pt x="1263" y="1570"/>
                    <a:pt x="1265" y="1566"/>
                    <a:pt x="1265" y="1560"/>
                  </a:cubicBezTo>
                  <a:cubicBezTo>
                    <a:pt x="1262" y="1558"/>
                    <a:pt x="1261" y="1556"/>
                    <a:pt x="1257" y="1555"/>
                  </a:cubicBezTo>
                  <a:cubicBezTo>
                    <a:pt x="1255" y="1561"/>
                    <a:pt x="1255" y="1571"/>
                    <a:pt x="1260" y="1573"/>
                  </a:cubicBezTo>
                  <a:close/>
                  <a:moveTo>
                    <a:pt x="1285" y="1560"/>
                  </a:moveTo>
                  <a:cubicBezTo>
                    <a:pt x="1289" y="1563"/>
                    <a:pt x="1294" y="1564"/>
                    <a:pt x="1297" y="1568"/>
                  </a:cubicBezTo>
                  <a:cubicBezTo>
                    <a:pt x="1297" y="1564"/>
                    <a:pt x="1298" y="1562"/>
                    <a:pt x="1299" y="1560"/>
                  </a:cubicBezTo>
                  <a:cubicBezTo>
                    <a:pt x="1293" y="1561"/>
                    <a:pt x="1294" y="1555"/>
                    <a:pt x="1290" y="1555"/>
                  </a:cubicBezTo>
                  <a:cubicBezTo>
                    <a:pt x="1291" y="1564"/>
                    <a:pt x="1286" y="1556"/>
                    <a:pt x="1285" y="1560"/>
                  </a:cubicBezTo>
                  <a:close/>
                  <a:moveTo>
                    <a:pt x="1234" y="1569"/>
                  </a:moveTo>
                  <a:cubicBezTo>
                    <a:pt x="1236" y="1569"/>
                    <a:pt x="1237" y="1570"/>
                    <a:pt x="1239" y="1571"/>
                  </a:cubicBezTo>
                  <a:cubicBezTo>
                    <a:pt x="1240" y="1568"/>
                    <a:pt x="1242" y="1566"/>
                    <a:pt x="1243" y="1563"/>
                  </a:cubicBezTo>
                  <a:cubicBezTo>
                    <a:pt x="1238" y="1564"/>
                    <a:pt x="1239" y="1558"/>
                    <a:pt x="1236" y="1557"/>
                  </a:cubicBezTo>
                  <a:cubicBezTo>
                    <a:pt x="1236" y="1562"/>
                    <a:pt x="1233" y="1563"/>
                    <a:pt x="1234" y="1569"/>
                  </a:cubicBezTo>
                  <a:close/>
                  <a:moveTo>
                    <a:pt x="1498" y="1558"/>
                  </a:moveTo>
                  <a:cubicBezTo>
                    <a:pt x="1499" y="1554"/>
                    <a:pt x="1499" y="1562"/>
                    <a:pt x="1499" y="1563"/>
                  </a:cubicBezTo>
                  <a:cubicBezTo>
                    <a:pt x="1498" y="1566"/>
                    <a:pt x="1496" y="1564"/>
                    <a:pt x="1498" y="1558"/>
                  </a:cubicBezTo>
                  <a:close/>
                  <a:moveTo>
                    <a:pt x="1732" y="1558"/>
                  </a:moveTo>
                  <a:cubicBezTo>
                    <a:pt x="1732" y="1553"/>
                    <a:pt x="1737" y="1562"/>
                    <a:pt x="1736" y="1557"/>
                  </a:cubicBezTo>
                  <a:cubicBezTo>
                    <a:pt x="1742" y="1559"/>
                    <a:pt x="1733" y="1561"/>
                    <a:pt x="1732" y="1558"/>
                  </a:cubicBezTo>
                  <a:close/>
                  <a:moveTo>
                    <a:pt x="1686" y="1558"/>
                  </a:moveTo>
                  <a:cubicBezTo>
                    <a:pt x="1690" y="1559"/>
                    <a:pt x="1688" y="1566"/>
                    <a:pt x="1682" y="1565"/>
                  </a:cubicBezTo>
                  <a:cubicBezTo>
                    <a:pt x="1683" y="1562"/>
                    <a:pt x="1685" y="1561"/>
                    <a:pt x="1686" y="1558"/>
                  </a:cubicBezTo>
                  <a:close/>
                  <a:moveTo>
                    <a:pt x="293" y="1563"/>
                  </a:moveTo>
                  <a:cubicBezTo>
                    <a:pt x="294" y="1563"/>
                    <a:pt x="295" y="1563"/>
                    <a:pt x="296" y="1563"/>
                  </a:cubicBezTo>
                  <a:cubicBezTo>
                    <a:pt x="296" y="1562"/>
                    <a:pt x="296" y="1561"/>
                    <a:pt x="296" y="1560"/>
                  </a:cubicBezTo>
                  <a:cubicBezTo>
                    <a:pt x="295" y="1560"/>
                    <a:pt x="294" y="1560"/>
                    <a:pt x="293" y="1560"/>
                  </a:cubicBezTo>
                  <a:cubicBezTo>
                    <a:pt x="293" y="1561"/>
                    <a:pt x="293" y="1562"/>
                    <a:pt x="293" y="1563"/>
                  </a:cubicBezTo>
                  <a:close/>
                  <a:moveTo>
                    <a:pt x="1183" y="1565"/>
                  </a:moveTo>
                  <a:cubicBezTo>
                    <a:pt x="1183" y="1570"/>
                    <a:pt x="1188" y="1571"/>
                    <a:pt x="1191" y="1573"/>
                  </a:cubicBezTo>
                  <a:cubicBezTo>
                    <a:pt x="1193" y="1575"/>
                    <a:pt x="1194" y="1577"/>
                    <a:pt x="1196" y="1579"/>
                  </a:cubicBezTo>
                  <a:cubicBezTo>
                    <a:pt x="1198" y="1575"/>
                    <a:pt x="1199" y="1576"/>
                    <a:pt x="1197" y="1571"/>
                  </a:cubicBezTo>
                  <a:cubicBezTo>
                    <a:pt x="1202" y="1570"/>
                    <a:pt x="1206" y="1568"/>
                    <a:pt x="1208" y="1565"/>
                  </a:cubicBezTo>
                  <a:cubicBezTo>
                    <a:pt x="1204" y="1563"/>
                    <a:pt x="1200" y="1563"/>
                    <a:pt x="1196" y="1565"/>
                  </a:cubicBezTo>
                  <a:cubicBezTo>
                    <a:pt x="1196" y="1562"/>
                    <a:pt x="1194" y="1561"/>
                    <a:pt x="1193" y="1560"/>
                  </a:cubicBezTo>
                  <a:cubicBezTo>
                    <a:pt x="1190" y="1562"/>
                    <a:pt x="1185" y="1562"/>
                    <a:pt x="1183" y="1565"/>
                  </a:cubicBezTo>
                  <a:close/>
                  <a:moveTo>
                    <a:pt x="1350" y="1561"/>
                  </a:moveTo>
                  <a:cubicBezTo>
                    <a:pt x="1348" y="1564"/>
                    <a:pt x="1345" y="1564"/>
                    <a:pt x="1342" y="1565"/>
                  </a:cubicBezTo>
                  <a:cubicBezTo>
                    <a:pt x="1343" y="1559"/>
                    <a:pt x="1346" y="1561"/>
                    <a:pt x="1350" y="1561"/>
                  </a:cubicBezTo>
                  <a:close/>
                  <a:moveTo>
                    <a:pt x="1713" y="1560"/>
                  </a:moveTo>
                  <a:cubicBezTo>
                    <a:pt x="1718" y="1562"/>
                    <a:pt x="1713" y="1567"/>
                    <a:pt x="1708" y="1565"/>
                  </a:cubicBezTo>
                  <a:cubicBezTo>
                    <a:pt x="1708" y="1561"/>
                    <a:pt x="1713" y="1563"/>
                    <a:pt x="1713" y="1560"/>
                  </a:cubicBezTo>
                  <a:close/>
                  <a:moveTo>
                    <a:pt x="395" y="1568"/>
                  </a:moveTo>
                  <a:cubicBezTo>
                    <a:pt x="393" y="1569"/>
                    <a:pt x="392" y="1571"/>
                    <a:pt x="392" y="1574"/>
                  </a:cubicBezTo>
                  <a:cubicBezTo>
                    <a:pt x="397" y="1575"/>
                    <a:pt x="401" y="1574"/>
                    <a:pt x="404" y="1573"/>
                  </a:cubicBezTo>
                  <a:cubicBezTo>
                    <a:pt x="407" y="1573"/>
                    <a:pt x="410" y="1572"/>
                    <a:pt x="407" y="1571"/>
                  </a:cubicBezTo>
                  <a:cubicBezTo>
                    <a:pt x="404" y="1571"/>
                    <a:pt x="400" y="1571"/>
                    <a:pt x="397" y="1571"/>
                  </a:cubicBezTo>
                  <a:cubicBezTo>
                    <a:pt x="396" y="1568"/>
                    <a:pt x="399" y="1560"/>
                    <a:pt x="393" y="1561"/>
                  </a:cubicBezTo>
                  <a:cubicBezTo>
                    <a:pt x="390" y="1562"/>
                    <a:pt x="395" y="1566"/>
                    <a:pt x="395" y="1568"/>
                  </a:cubicBezTo>
                  <a:close/>
                  <a:moveTo>
                    <a:pt x="1220" y="1563"/>
                  </a:moveTo>
                  <a:cubicBezTo>
                    <a:pt x="1221" y="1566"/>
                    <a:pt x="1221" y="1570"/>
                    <a:pt x="1223" y="1571"/>
                  </a:cubicBezTo>
                  <a:cubicBezTo>
                    <a:pt x="1226" y="1569"/>
                    <a:pt x="1230" y="1569"/>
                    <a:pt x="1230" y="1563"/>
                  </a:cubicBezTo>
                  <a:cubicBezTo>
                    <a:pt x="1226" y="1563"/>
                    <a:pt x="1223" y="1560"/>
                    <a:pt x="1220" y="1563"/>
                  </a:cubicBezTo>
                  <a:close/>
                  <a:moveTo>
                    <a:pt x="1467" y="1561"/>
                  </a:moveTo>
                  <a:cubicBezTo>
                    <a:pt x="1471" y="1561"/>
                    <a:pt x="1474" y="1561"/>
                    <a:pt x="1473" y="1566"/>
                  </a:cubicBezTo>
                  <a:cubicBezTo>
                    <a:pt x="1470" y="1566"/>
                    <a:pt x="1466" y="1566"/>
                    <a:pt x="1467" y="1561"/>
                  </a:cubicBezTo>
                  <a:close/>
                  <a:moveTo>
                    <a:pt x="344" y="1566"/>
                  </a:moveTo>
                  <a:cubicBezTo>
                    <a:pt x="344" y="1566"/>
                    <a:pt x="343" y="1563"/>
                    <a:pt x="342" y="1563"/>
                  </a:cubicBezTo>
                  <a:cubicBezTo>
                    <a:pt x="340" y="1562"/>
                    <a:pt x="339" y="1565"/>
                    <a:pt x="336" y="1565"/>
                  </a:cubicBezTo>
                  <a:cubicBezTo>
                    <a:pt x="335" y="1564"/>
                    <a:pt x="336" y="1563"/>
                    <a:pt x="333" y="1563"/>
                  </a:cubicBezTo>
                  <a:cubicBezTo>
                    <a:pt x="333" y="1563"/>
                    <a:pt x="332" y="1564"/>
                    <a:pt x="332" y="1565"/>
                  </a:cubicBezTo>
                  <a:cubicBezTo>
                    <a:pt x="331" y="1565"/>
                    <a:pt x="329" y="1565"/>
                    <a:pt x="329" y="1566"/>
                  </a:cubicBezTo>
                  <a:cubicBezTo>
                    <a:pt x="331" y="1569"/>
                    <a:pt x="335" y="1566"/>
                    <a:pt x="338" y="1566"/>
                  </a:cubicBezTo>
                  <a:cubicBezTo>
                    <a:pt x="339" y="1566"/>
                    <a:pt x="340" y="1568"/>
                    <a:pt x="341" y="1568"/>
                  </a:cubicBezTo>
                  <a:cubicBezTo>
                    <a:pt x="347" y="1569"/>
                    <a:pt x="349" y="1566"/>
                    <a:pt x="350" y="1563"/>
                  </a:cubicBezTo>
                  <a:cubicBezTo>
                    <a:pt x="347" y="1561"/>
                    <a:pt x="347" y="1566"/>
                    <a:pt x="344" y="1566"/>
                  </a:cubicBezTo>
                  <a:close/>
                  <a:moveTo>
                    <a:pt x="701" y="1563"/>
                  </a:moveTo>
                  <a:cubicBezTo>
                    <a:pt x="704" y="1563"/>
                    <a:pt x="705" y="1565"/>
                    <a:pt x="707" y="1565"/>
                  </a:cubicBezTo>
                  <a:cubicBezTo>
                    <a:pt x="708" y="1567"/>
                    <a:pt x="699" y="1567"/>
                    <a:pt x="701" y="1563"/>
                  </a:cubicBezTo>
                  <a:close/>
                  <a:moveTo>
                    <a:pt x="1154" y="1568"/>
                  </a:moveTo>
                  <a:cubicBezTo>
                    <a:pt x="1160" y="1570"/>
                    <a:pt x="1160" y="1568"/>
                    <a:pt x="1166" y="1569"/>
                  </a:cubicBezTo>
                  <a:cubicBezTo>
                    <a:pt x="1167" y="1567"/>
                    <a:pt x="1172" y="1569"/>
                    <a:pt x="1173" y="1566"/>
                  </a:cubicBezTo>
                  <a:cubicBezTo>
                    <a:pt x="1168" y="1567"/>
                    <a:pt x="1169" y="1561"/>
                    <a:pt x="1163" y="1563"/>
                  </a:cubicBezTo>
                  <a:cubicBezTo>
                    <a:pt x="1163" y="1565"/>
                    <a:pt x="1163" y="1567"/>
                    <a:pt x="1160" y="1566"/>
                  </a:cubicBezTo>
                  <a:cubicBezTo>
                    <a:pt x="1158" y="1566"/>
                    <a:pt x="1159" y="1562"/>
                    <a:pt x="1156" y="1563"/>
                  </a:cubicBezTo>
                  <a:cubicBezTo>
                    <a:pt x="1156" y="1565"/>
                    <a:pt x="1155" y="1567"/>
                    <a:pt x="1154" y="1568"/>
                  </a:cubicBezTo>
                  <a:close/>
                  <a:moveTo>
                    <a:pt x="1450" y="1563"/>
                  </a:moveTo>
                  <a:cubicBezTo>
                    <a:pt x="1450" y="1566"/>
                    <a:pt x="1446" y="1565"/>
                    <a:pt x="1447" y="1569"/>
                  </a:cubicBezTo>
                  <a:cubicBezTo>
                    <a:pt x="1442" y="1569"/>
                    <a:pt x="1444" y="1562"/>
                    <a:pt x="1450" y="1563"/>
                  </a:cubicBezTo>
                  <a:close/>
                  <a:moveTo>
                    <a:pt x="1675" y="1566"/>
                  </a:moveTo>
                  <a:cubicBezTo>
                    <a:pt x="1678" y="1564"/>
                    <a:pt x="1681" y="1571"/>
                    <a:pt x="1682" y="1566"/>
                  </a:cubicBezTo>
                  <a:cubicBezTo>
                    <a:pt x="1680" y="1566"/>
                    <a:pt x="1680" y="1564"/>
                    <a:pt x="1678" y="1563"/>
                  </a:cubicBezTo>
                  <a:cubicBezTo>
                    <a:pt x="1679" y="1566"/>
                    <a:pt x="1669" y="1564"/>
                    <a:pt x="1675" y="1566"/>
                  </a:cubicBezTo>
                  <a:close/>
                  <a:moveTo>
                    <a:pt x="360" y="1571"/>
                  </a:moveTo>
                  <a:cubicBezTo>
                    <a:pt x="361" y="1571"/>
                    <a:pt x="365" y="1570"/>
                    <a:pt x="364" y="1566"/>
                  </a:cubicBezTo>
                  <a:cubicBezTo>
                    <a:pt x="360" y="1565"/>
                    <a:pt x="360" y="1568"/>
                    <a:pt x="356" y="1568"/>
                  </a:cubicBezTo>
                  <a:cubicBezTo>
                    <a:pt x="359" y="1564"/>
                    <a:pt x="351" y="1563"/>
                    <a:pt x="352" y="1566"/>
                  </a:cubicBezTo>
                  <a:cubicBezTo>
                    <a:pt x="354" y="1568"/>
                    <a:pt x="356" y="1571"/>
                    <a:pt x="360" y="1571"/>
                  </a:cubicBezTo>
                  <a:close/>
                  <a:moveTo>
                    <a:pt x="424" y="1565"/>
                  </a:moveTo>
                  <a:cubicBezTo>
                    <a:pt x="419" y="1563"/>
                    <a:pt x="422" y="1570"/>
                    <a:pt x="421" y="1573"/>
                  </a:cubicBezTo>
                  <a:cubicBezTo>
                    <a:pt x="419" y="1573"/>
                    <a:pt x="413" y="1571"/>
                    <a:pt x="414" y="1574"/>
                  </a:cubicBezTo>
                  <a:cubicBezTo>
                    <a:pt x="415" y="1576"/>
                    <a:pt x="430" y="1581"/>
                    <a:pt x="429" y="1574"/>
                  </a:cubicBezTo>
                  <a:cubicBezTo>
                    <a:pt x="427" y="1568"/>
                    <a:pt x="424" y="1579"/>
                    <a:pt x="423" y="1574"/>
                  </a:cubicBezTo>
                  <a:cubicBezTo>
                    <a:pt x="426" y="1574"/>
                    <a:pt x="423" y="1567"/>
                    <a:pt x="424" y="1565"/>
                  </a:cubicBezTo>
                  <a:close/>
                  <a:moveTo>
                    <a:pt x="1051" y="1573"/>
                  </a:moveTo>
                  <a:cubicBezTo>
                    <a:pt x="1053" y="1574"/>
                    <a:pt x="1057" y="1574"/>
                    <a:pt x="1056" y="1579"/>
                  </a:cubicBezTo>
                  <a:cubicBezTo>
                    <a:pt x="1055" y="1581"/>
                    <a:pt x="1054" y="1581"/>
                    <a:pt x="1052" y="1582"/>
                  </a:cubicBezTo>
                  <a:cubicBezTo>
                    <a:pt x="1045" y="1579"/>
                    <a:pt x="1039" y="1582"/>
                    <a:pt x="1036" y="1588"/>
                  </a:cubicBezTo>
                  <a:cubicBezTo>
                    <a:pt x="1038" y="1591"/>
                    <a:pt x="1043" y="1589"/>
                    <a:pt x="1043" y="1593"/>
                  </a:cubicBezTo>
                  <a:cubicBezTo>
                    <a:pt x="1045" y="1596"/>
                    <a:pt x="1043" y="1602"/>
                    <a:pt x="1048" y="1601"/>
                  </a:cubicBezTo>
                  <a:cubicBezTo>
                    <a:pt x="1053" y="1600"/>
                    <a:pt x="1046" y="1592"/>
                    <a:pt x="1049" y="1593"/>
                  </a:cubicBezTo>
                  <a:cubicBezTo>
                    <a:pt x="1056" y="1593"/>
                    <a:pt x="1059" y="1589"/>
                    <a:pt x="1060" y="1584"/>
                  </a:cubicBezTo>
                  <a:cubicBezTo>
                    <a:pt x="1055" y="1579"/>
                    <a:pt x="1061" y="1571"/>
                    <a:pt x="1056" y="1565"/>
                  </a:cubicBezTo>
                  <a:cubicBezTo>
                    <a:pt x="1054" y="1567"/>
                    <a:pt x="1052" y="1569"/>
                    <a:pt x="1051" y="1573"/>
                  </a:cubicBezTo>
                  <a:close/>
                  <a:moveTo>
                    <a:pt x="1043" y="1585"/>
                  </a:moveTo>
                  <a:cubicBezTo>
                    <a:pt x="1048" y="1590"/>
                    <a:pt x="1048" y="1579"/>
                    <a:pt x="1043" y="1585"/>
                  </a:cubicBezTo>
                  <a:close/>
                  <a:moveTo>
                    <a:pt x="1068" y="1568"/>
                  </a:moveTo>
                  <a:cubicBezTo>
                    <a:pt x="1066" y="1575"/>
                    <a:pt x="1067" y="1581"/>
                    <a:pt x="1068" y="1588"/>
                  </a:cubicBezTo>
                  <a:cubicBezTo>
                    <a:pt x="1074" y="1591"/>
                    <a:pt x="1071" y="1582"/>
                    <a:pt x="1072" y="1579"/>
                  </a:cubicBezTo>
                  <a:cubicBezTo>
                    <a:pt x="1073" y="1579"/>
                    <a:pt x="1074" y="1579"/>
                    <a:pt x="1074" y="1579"/>
                  </a:cubicBezTo>
                  <a:cubicBezTo>
                    <a:pt x="1075" y="1578"/>
                    <a:pt x="1076" y="1574"/>
                    <a:pt x="1076" y="1573"/>
                  </a:cubicBezTo>
                  <a:cubicBezTo>
                    <a:pt x="1076" y="1571"/>
                    <a:pt x="1074" y="1571"/>
                    <a:pt x="1074" y="1569"/>
                  </a:cubicBezTo>
                  <a:cubicBezTo>
                    <a:pt x="1073" y="1568"/>
                    <a:pt x="1074" y="1565"/>
                    <a:pt x="1072" y="1565"/>
                  </a:cubicBezTo>
                  <a:cubicBezTo>
                    <a:pt x="1072" y="1567"/>
                    <a:pt x="1070" y="1568"/>
                    <a:pt x="1068" y="1568"/>
                  </a:cubicBezTo>
                  <a:close/>
                  <a:moveTo>
                    <a:pt x="1131" y="1573"/>
                  </a:moveTo>
                  <a:cubicBezTo>
                    <a:pt x="1134" y="1573"/>
                    <a:pt x="1134" y="1570"/>
                    <a:pt x="1136" y="1569"/>
                  </a:cubicBezTo>
                  <a:cubicBezTo>
                    <a:pt x="1138" y="1569"/>
                    <a:pt x="1143" y="1571"/>
                    <a:pt x="1142" y="1566"/>
                  </a:cubicBezTo>
                  <a:cubicBezTo>
                    <a:pt x="1138" y="1566"/>
                    <a:pt x="1133" y="1567"/>
                    <a:pt x="1131" y="1565"/>
                  </a:cubicBezTo>
                  <a:cubicBezTo>
                    <a:pt x="1130" y="1570"/>
                    <a:pt x="1130" y="1568"/>
                    <a:pt x="1131" y="1573"/>
                  </a:cubicBezTo>
                  <a:close/>
                  <a:moveTo>
                    <a:pt x="438" y="1576"/>
                  </a:moveTo>
                  <a:cubicBezTo>
                    <a:pt x="440" y="1573"/>
                    <a:pt x="445" y="1574"/>
                    <a:pt x="443" y="1568"/>
                  </a:cubicBezTo>
                  <a:cubicBezTo>
                    <a:pt x="440" y="1568"/>
                    <a:pt x="437" y="1567"/>
                    <a:pt x="437" y="1569"/>
                  </a:cubicBezTo>
                  <a:cubicBezTo>
                    <a:pt x="442" y="1570"/>
                    <a:pt x="433" y="1575"/>
                    <a:pt x="438" y="1576"/>
                  </a:cubicBezTo>
                  <a:close/>
                  <a:moveTo>
                    <a:pt x="1005" y="1579"/>
                  </a:moveTo>
                  <a:cubicBezTo>
                    <a:pt x="1011" y="1578"/>
                    <a:pt x="1015" y="1575"/>
                    <a:pt x="1020" y="1574"/>
                  </a:cubicBezTo>
                  <a:cubicBezTo>
                    <a:pt x="1022" y="1576"/>
                    <a:pt x="1024" y="1577"/>
                    <a:pt x="1026" y="1577"/>
                  </a:cubicBezTo>
                  <a:cubicBezTo>
                    <a:pt x="1028" y="1578"/>
                    <a:pt x="1031" y="1580"/>
                    <a:pt x="1034" y="1579"/>
                  </a:cubicBezTo>
                  <a:cubicBezTo>
                    <a:pt x="1032" y="1573"/>
                    <a:pt x="1038" y="1576"/>
                    <a:pt x="1039" y="1573"/>
                  </a:cubicBezTo>
                  <a:cubicBezTo>
                    <a:pt x="1033" y="1568"/>
                    <a:pt x="1022" y="1567"/>
                    <a:pt x="1012" y="1568"/>
                  </a:cubicBezTo>
                  <a:cubicBezTo>
                    <a:pt x="1007" y="1568"/>
                    <a:pt x="1002" y="1574"/>
                    <a:pt x="999" y="1569"/>
                  </a:cubicBezTo>
                  <a:cubicBezTo>
                    <a:pt x="999" y="1571"/>
                    <a:pt x="999" y="1573"/>
                    <a:pt x="999" y="1574"/>
                  </a:cubicBezTo>
                  <a:cubicBezTo>
                    <a:pt x="1003" y="1574"/>
                    <a:pt x="1006" y="1574"/>
                    <a:pt x="1005" y="1579"/>
                  </a:cubicBezTo>
                  <a:close/>
                  <a:moveTo>
                    <a:pt x="1106" y="1568"/>
                  </a:moveTo>
                  <a:cubicBezTo>
                    <a:pt x="1103" y="1571"/>
                    <a:pt x="1100" y="1571"/>
                    <a:pt x="1096" y="1569"/>
                  </a:cubicBezTo>
                  <a:cubicBezTo>
                    <a:pt x="1093" y="1572"/>
                    <a:pt x="1097" y="1576"/>
                    <a:pt x="1097" y="1581"/>
                  </a:cubicBezTo>
                  <a:cubicBezTo>
                    <a:pt x="1104" y="1581"/>
                    <a:pt x="1101" y="1572"/>
                    <a:pt x="1106" y="1571"/>
                  </a:cubicBezTo>
                  <a:cubicBezTo>
                    <a:pt x="1108" y="1572"/>
                    <a:pt x="1106" y="1575"/>
                    <a:pt x="1106" y="1577"/>
                  </a:cubicBezTo>
                  <a:cubicBezTo>
                    <a:pt x="1107" y="1579"/>
                    <a:pt x="1108" y="1579"/>
                    <a:pt x="1108" y="1581"/>
                  </a:cubicBezTo>
                  <a:cubicBezTo>
                    <a:pt x="1108" y="1581"/>
                    <a:pt x="1106" y="1582"/>
                    <a:pt x="1106" y="1584"/>
                  </a:cubicBezTo>
                  <a:cubicBezTo>
                    <a:pt x="1107" y="1585"/>
                    <a:pt x="1108" y="1586"/>
                    <a:pt x="1109" y="1587"/>
                  </a:cubicBezTo>
                  <a:cubicBezTo>
                    <a:pt x="1112" y="1584"/>
                    <a:pt x="1112" y="1578"/>
                    <a:pt x="1114" y="1574"/>
                  </a:cubicBezTo>
                  <a:cubicBezTo>
                    <a:pt x="1110" y="1573"/>
                    <a:pt x="1110" y="1569"/>
                    <a:pt x="1106" y="1568"/>
                  </a:cubicBezTo>
                  <a:close/>
                  <a:moveTo>
                    <a:pt x="1116" y="1571"/>
                  </a:moveTo>
                  <a:cubicBezTo>
                    <a:pt x="1117" y="1571"/>
                    <a:pt x="1118" y="1571"/>
                    <a:pt x="1119" y="1571"/>
                  </a:cubicBezTo>
                  <a:cubicBezTo>
                    <a:pt x="1119" y="1570"/>
                    <a:pt x="1119" y="1569"/>
                    <a:pt x="1119" y="1568"/>
                  </a:cubicBezTo>
                  <a:cubicBezTo>
                    <a:pt x="1118" y="1568"/>
                    <a:pt x="1117" y="1568"/>
                    <a:pt x="1116" y="1568"/>
                  </a:cubicBezTo>
                  <a:cubicBezTo>
                    <a:pt x="1116" y="1569"/>
                    <a:pt x="1116" y="1570"/>
                    <a:pt x="1116" y="1571"/>
                  </a:cubicBezTo>
                  <a:close/>
                  <a:moveTo>
                    <a:pt x="1268" y="1571"/>
                  </a:moveTo>
                  <a:cubicBezTo>
                    <a:pt x="1269" y="1571"/>
                    <a:pt x="1270" y="1571"/>
                    <a:pt x="1271" y="1571"/>
                  </a:cubicBezTo>
                  <a:cubicBezTo>
                    <a:pt x="1271" y="1570"/>
                    <a:pt x="1271" y="1569"/>
                    <a:pt x="1271" y="1568"/>
                  </a:cubicBezTo>
                  <a:cubicBezTo>
                    <a:pt x="1270" y="1568"/>
                    <a:pt x="1269" y="1568"/>
                    <a:pt x="1268" y="1568"/>
                  </a:cubicBezTo>
                  <a:cubicBezTo>
                    <a:pt x="1268" y="1569"/>
                    <a:pt x="1268" y="1570"/>
                    <a:pt x="1268" y="1571"/>
                  </a:cubicBezTo>
                  <a:close/>
                  <a:moveTo>
                    <a:pt x="296" y="1569"/>
                  </a:moveTo>
                  <a:cubicBezTo>
                    <a:pt x="298" y="1574"/>
                    <a:pt x="294" y="1573"/>
                    <a:pt x="294" y="1576"/>
                  </a:cubicBezTo>
                  <a:cubicBezTo>
                    <a:pt x="295" y="1576"/>
                    <a:pt x="296" y="1578"/>
                    <a:pt x="297" y="1579"/>
                  </a:cubicBezTo>
                  <a:cubicBezTo>
                    <a:pt x="298" y="1580"/>
                    <a:pt x="301" y="1580"/>
                    <a:pt x="300" y="1584"/>
                  </a:cubicBezTo>
                  <a:cubicBezTo>
                    <a:pt x="298" y="1584"/>
                    <a:pt x="295" y="1584"/>
                    <a:pt x="293" y="1584"/>
                  </a:cubicBezTo>
                  <a:cubicBezTo>
                    <a:pt x="292" y="1589"/>
                    <a:pt x="297" y="1589"/>
                    <a:pt x="302" y="1588"/>
                  </a:cubicBezTo>
                  <a:cubicBezTo>
                    <a:pt x="302" y="1583"/>
                    <a:pt x="310" y="1585"/>
                    <a:pt x="311" y="1581"/>
                  </a:cubicBezTo>
                  <a:cubicBezTo>
                    <a:pt x="309" y="1579"/>
                    <a:pt x="308" y="1576"/>
                    <a:pt x="306" y="1574"/>
                  </a:cubicBezTo>
                  <a:cubicBezTo>
                    <a:pt x="304" y="1574"/>
                    <a:pt x="302" y="1574"/>
                    <a:pt x="300" y="1574"/>
                  </a:cubicBezTo>
                  <a:cubicBezTo>
                    <a:pt x="298" y="1574"/>
                    <a:pt x="297" y="1576"/>
                    <a:pt x="297" y="1574"/>
                  </a:cubicBezTo>
                  <a:cubicBezTo>
                    <a:pt x="300" y="1574"/>
                    <a:pt x="300" y="1570"/>
                    <a:pt x="296" y="1569"/>
                  </a:cubicBezTo>
                  <a:close/>
                  <a:moveTo>
                    <a:pt x="380" y="1573"/>
                  </a:moveTo>
                  <a:cubicBezTo>
                    <a:pt x="383" y="1573"/>
                    <a:pt x="387" y="1573"/>
                    <a:pt x="391" y="1573"/>
                  </a:cubicBezTo>
                  <a:cubicBezTo>
                    <a:pt x="390" y="1572"/>
                    <a:pt x="390" y="1570"/>
                    <a:pt x="390" y="1569"/>
                  </a:cubicBezTo>
                  <a:cubicBezTo>
                    <a:pt x="387" y="1569"/>
                    <a:pt x="383" y="1569"/>
                    <a:pt x="380" y="1569"/>
                  </a:cubicBezTo>
                  <a:cubicBezTo>
                    <a:pt x="380" y="1570"/>
                    <a:pt x="380" y="1572"/>
                    <a:pt x="380" y="1573"/>
                  </a:cubicBezTo>
                  <a:close/>
                  <a:moveTo>
                    <a:pt x="712" y="1571"/>
                  </a:moveTo>
                  <a:cubicBezTo>
                    <a:pt x="712" y="1575"/>
                    <a:pt x="713" y="1573"/>
                    <a:pt x="715" y="1573"/>
                  </a:cubicBezTo>
                  <a:cubicBezTo>
                    <a:pt x="718" y="1573"/>
                    <a:pt x="723" y="1574"/>
                    <a:pt x="723" y="1571"/>
                  </a:cubicBezTo>
                  <a:cubicBezTo>
                    <a:pt x="720" y="1568"/>
                    <a:pt x="716" y="1570"/>
                    <a:pt x="712" y="1571"/>
                  </a:cubicBezTo>
                  <a:close/>
                  <a:moveTo>
                    <a:pt x="831" y="1584"/>
                  </a:moveTo>
                  <a:cubicBezTo>
                    <a:pt x="836" y="1583"/>
                    <a:pt x="836" y="1578"/>
                    <a:pt x="839" y="1574"/>
                  </a:cubicBezTo>
                  <a:cubicBezTo>
                    <a:pt x="834" y="1575"/>
                    <a:pt x="837" y="1568"/>
                    <a:pt x="832" y="1569"/>
                  </a:cubicBezTo>
                  <a:cubicBezTo>
                    <a:pt x="829" y="1574"/>
                    <a:pt x="827" y="1579"/>
                    <a:pt x="831" y="1584"/>
                  </a:cubicBezTo>
                  <a:close/>
                  <a:moveTo>
                    <a:pt x="846" y="1577"/>
                  </a:moveTo>
                  <a:cubicBezTo>
                    <a:pt x="847" y="1574"/>
                    <a:pt x="852" y="1576"/>
                    <a:pt x="851" y="1571"/>
                  </a:cubicBezTo>
                  <a:cubicBezTo>
                    <a:pt x="849" y="1571"/>
                    <a:pt x="849" y="1569"/>
                    <a:pt x="846" y="1569"/>
                  </a:cubicBezTo>
                  <a:cubicBezTo>
                    <a:pt x="848" y="1573"/>
                    <a:pt x="842" y="1576"/>
                    <a:pt x="846" y="1577"/>
                  </a:cubicBezTo>
                  <a:close/>
                  <a:moveTo>
                    <a:pt x="940" y="1571"/>
                  </a:moveTo>
                  <a:cubicBezTo>
                    <a:pt x="943" y="1577"/>
                    <a:pt x="933" y="1572"/>
                    <a:pt x="934" y="1576"/>
                  </a:cubicBezTo>
                  <a:cubicBezTo>
                    <a:pt x="937" y="1577"/>
                    <a:pt x="932" y="1578"/>
                    <a:pt x="936" y="1581"/>
                  </a:cubicBezTo>
                  <a:cubicBezTo>
                    <a:pt x="934" y="1582"/>
                    <a:pt x="930" y="1582"/>
                    <a:pt x="928" y="1584"/>
                  </a:cubicBezTo>
                  <a:cubicBezTo>
                    <a:pt x="926" y="1580"/>
                    <a:pt x="928" y="1572"/>
                    <a:pt x="923" y="1571"/>
                  </a:cubicBezTo>
                  <a:cubicBezTo>
                    <a:pt x="923" y="1574"/>
                    <a:pt x="918" y="1572"/>
                    <a:pt x="919" y="1576"/>
                  </a:cubicBezTo>
                  <a:cubicBezTo>
                    <a:pt x="923" y="1574"/>
                    <a:pt x="920" y="1579"/>
                    <a:pt x="922" y="1581"/>
                  </a:cubicBezTo>
                  <a:cubicBezTo>
                    <a:pt x="924" y="1584"/>
                    <a:pt x="930" y="1586"/>
                    <a:pt x="931" y="1592"/>
                  </a:cubicBezTo>
                  <a:cubicBezTo>
                    <a:pt x="939" y="1596"/>
                    <a:pt x="944" y="1589"/>
                    <a:pt x="951" y="1587"/>
                  </a:cubicBezTo>
                  <a:cubicBezTo>
                    <a:pt x="954" y="1580"/>
                    <a:pt x="948" y="1579"/>
                    <a:pt x="951" y="1574"/>
                  </a:cubicBezTo>
                  <a:cubicBezTo>
                    <a:pt x="955" y="1575"/>
                    <a:pt x="954" y="1580"/>
                    <a:pt x="960" y="1579"/>
                  </a:cubicBezTo>
                  <a:cubicBezTo>
                    <a:pt x="961" y="1581"/>
                    <a:pt x="962" y="1583"/>
                    <a:pt x="963" y="1584"/>
                  </a:cubicBezTo>
                  <a:cubicBezTo>
                    <a:pt x="965" y="1579"/>
                    <a:pt x="966" y="1575"/>
                    <a:pt x="966" y="1569"/>
                  </a:cubicBezTo>
                  <a:cubicBezTo>
                    <a:pt x="960" y="1568"/>
                    <a:pt x="955" y="1571"/>
                    <a:pt x="954" y="1571"/>
                  </a:cubicBezTo>
                  <a:cubicBezTo>
                    <a:pt x="952" y="1572"/>
                    <a:pt x="952" y="1571"/>
                    <a:pt x="951" y="1573"/>
                  </a:cubicBezTo>
                  <a:cubicBezTo>
                    <a:pt x="947" y="1576"/>
                    <a:pt x="946" y="1569"/>
                    <a:pt x="945" y="1569"/>
                  </a:cubicBezTo>
                  <a:cubicBezTo>
                    <a:pt x="944" y="1571"/>
                    <a:pt x="942" y="1571"/>
                    <a:pt x="940" y="1571"/>
                  </a:cubicBezTo>
                  <a:close/>
                  <a:moveTo>
                    <a:pt x="1333" y="1574"/>
                  </a:moveTo>
                  <a:cubicBezTo>
                    <a:pt x="1334" y="1574"/>
                    <a:pt x="1337" y="1574"/>
                    <a:pt x="1337" y="1576"/>
                  </a:cubicBezTo>
                  <a:cubicBezTo>
                    <a:pt x="1342" y="1574"/>
                    <a:pt x="1346" y="1572"/>
                    <a:pt x="1350" y="1569"/>
                  </a:cubicBezTo>
                  <a:cubicBezTo>
                    <a:pt x="1342" y="1569"/>
                    <a:pt x="1336" y="1570"/>
                    <a:pt x="1333" y="1574"/>
                  </a:cubicBezTo>
                  <a:close/>
                  <a:moveTo>
                    <a:pt x="1176" y="1590"/>
                  </a:moveTo>
                  <a:cubicBezTo>
                    <a:pt x="1176" y="1583"/>
                    <a:pt x="1183" y="1584"/>
                    <a:pt x="1185" y="1579"/>
                  </a:cubicBezTo>
                  <a:cubicBezTo>
                    <a:pt x="1180" y="1580"/>
                    <a:pt x="1184" y="1572"/>
                    <a:pt x="1180" y="1571"/>
                  </a:cubicBezTo>
                  <a:cubicBezTo>
                    <a:pt x="1180" y="1575"/>
                    <a:pt x="1178" y="1569"/>
                    <a:pt x="1174" y="1571"/>
                  </a:cubicBezTo>
                  <a:cubicBezTo>
                    <a:pt x="1175" y="1577"/>
                    <a:pt x="1172" y="1587"/>
                    <a:pt x="1176" y="1590"/>
                  </a:cubicBezTo>
                  <a:close/>
                  <a:moveTo>
                    <a:pt x="1604" y="1571"/>
                  </a:moveTo>
                  <a:cubicBezTo>
                    <a:pt x="1607" y="1571"/>
                    <a:pt x="1604" y="1578"/>
                    <a:pt x="1603" y="1579"/>
                  </a:cubicBezTo>
                  <a:cubicBezTo>
                    <a:pt x="1599" y="1578"/>
                    <a:pt x="1605" y="1575"/>
                    <a:pt x="1604" y="1571"/>
                  </a:cubicBezTo>
                  <a:close/>
                  <a:moveTo>
                    <a:pt x="488" y="1573"/>
                  </a:moveTo>
                  <a:cubicBezTo>
                    <a:pt x="495" y="1574"/>
                    <a:pt x="487" y="1582"/>
                    <a:pt x="488" y="1573"/>
                  </a:cubicBezTo>
                  <a:close/>
                  <a:moveTo>
                    <a:pt x="505" y="1582"/>
                  </a:moveTo>
                  <a:cubicBezTo>
                    <a:pt x="506" y="1578"/>
                    <a:pt x="516" y="1583"/>
                    <a:pt x="514" y="1576"/>
                  </a:cubicBezTo>
                  <a:cubicBezTo>
                    <a:pt x="507" y="1579"/>
                    <a:pt x="501" y="1571"/>
                    <a:pt x="498" y="1574"/>
                  </a:cubicBezTo>
                  <a:cubicBezTo>
                    <a:pt x="500" y="1574"/>
                    <a:pt x="500" y="1577"/>
                    <a:pt x="500" y="1579"/>
                  </a:cubicBezTo>
                  <a:cubicBezTo>
                    <a:pt x="508" y="1576"/>
                    <a:pt x="501" y="1579"/>
                    <a:pt x="505" y="1582"/>
                  </a:cubicBezTo>
                  <a:close/>
                  <a:moveTo>
                    <a:pt x="534" y="1576"/>
                  </a:moveTo>
                  <a:cubicBezTo>
                    <a:pt x="530" y="1576"/>
                    <a:pt x="526" y="1575"/>
                    <a:pt x="526" y="1579"/>
                  </a:cubicBezTo>
                  <a:cubicBezTo>
                    <a:pt x="528" y="1580"/>
                    <a:pt x="529" y="1582"/>
                    <a:pt x="529" y="1585"/>
                  </a:cubicBezTo>
                  <a:cubicBezTo>
                    <a:pt x="535" y="1585"/>
                    <a:pt x="537" y="1588"/>
                    <a:pt x="543" y="1587"/>
                  </a:cubicBezTo>
                  <a:cubicBezTo>
                    <a:pt x="542" y="1582"/>
                    <a:pt x="545" y="1581"/>
                    <a:pt x="546" y="1579"/>
                  </a:cubicBezTo>
                  <a:cubicBezTo>
                    <a:pt x="544" y="1579"/>
                    <a:pt x="545" y="1575"/>
                    <a:pt x="544" y="1573"/>
                  </a:cubicBezTo>
                  <a:cubicBezTo>
                    <a:pt x="540" y="1572"/>
                    <a:pt x="537" y="1575"/>
                    <a:pt x="534" y="1576"/>
                  </a:cubicBezTo>
                  <a:close/>
                  <a:moveTo>
                    <a:pt x="997" y="1579"/>
                  </a:moveTo>
                  <a:cubicBezTo>
                    <a:pt x="994" y="1578"/>
                    <a:pt x="996" y="1573"/>
                    <a:pt x="991" y="1574"/>
                  </a:cubicBezTo>
                  <a:cubicBezTo>
                    <a:pt x="993" y="1569"/>
                    <a:pt x="1002" y="1575"/>
                    <a:pt x="997" y="1579"/>
                  </a:cubicBezTo>
                  <a:close/>
                  <a:moveTo>
                    <a:pt x="651" y="1579"/>
                  </a:moveTo>
                  <a:cubicBezTo>
                    <a:pt x="652" y="1582"/>
                    <a:pt x="652" y="1588"/>
                    <a:pt x="656" y="1588"/>
                  </a:cubicBezTo>
                  <a:cubicBezTo>
                    <a:pt x="659" y="1584"/>
                    <a:pt x="662" y="1577"/>
                    <a:pt x="655" y="1574"/>
                  </a:cubicBezTo>
                  <a:cubicBezTo>
                    <a:pt x="656" y="1578"/>
                    <a:pt x="654" y="1579"/>
                    <a:pt x="651" y="1579"/>
                  </a:cubicBezTo>
                  <a:close/>
                  <a:moveTo>
                    <a:pt x="785" y="1576"/>
                  </a:moveTo>
                  <a:cubicBezTo>
                    <a:pt x="787" y="1581"/>
                    <a:pt x="784" y="1592"/>
                    <a:pt x="791" y="1593"/>
                  </a:cubicBezTo>
                  <a:cubicBezTo>
                    <a:pt x="796" y="1595"/>
                    <a:pt x="793" y="1588"/>
                    <a:pt x="797" y="1588"/>
                  </a:cubicBezTo>
                  <a:cubicBezTo>
                    <a:pt x="797" y="1582"/>
                    <a:pt x="794" y="1580"/>
                    <a:pt x="799" y="1576"/>
                  </a:cubicBezTo>
                  <a:cubicBezTo>
                    <a:pt x="793" y="1577"/>
                    <a:pt x="789" y="1572"/>
                    <a:pt x="785" y="1576"/>
                  </a:cubicBezTo>
                  <a:close/>
                  <a:moveTo>
                    <a:pt x="817" y="1577"/>
                  </a:moveTo>
                  <a:cubicBezTo>
                    <a:pt x="817" y="1579"/>
                    <a:pt x="817" y="1582"/>
                    <a:pt x="817" y="1584"/>
                  </a:cubicBezTo>
                  <a:cubicBezTo>
                    <a:pt x="817" y="1586"/>
                    <a:pt x="813" y="1585"/>
                    <a:pt x="814" y="1588"/>
                  </a:cubicBezTo>
                  <a:cubicBezTo>
                    <a:pt x="816" y="1591"/>
                    <a:pt x="819" y="1592"/>
                    <a:pt x="823" y="1592"/>
                  </a:cubicBezTo>
                  <a:cubicBezTo>
                    <a:pt x="827" y="1585"/>
                    <a:pt x="823" y="1580"/>
                    <a:pt x="822" y="1574"/>
                  </a:cubicBezTo>
                  <a:cubicBezTo>
                    <a:pt x="819" y="1575"/>
                    <a:pt x="814" y="1572"/>
                    <a:pt x="814" y="1576"/>
                  </a:cubicBezTo>
                  <a:cubicBezTo>
                    <a:pt x="815" y="1576"/>
                    <a:pt x="817" y="1576"/>
                    <a:pt x="817" y="1577"/>
                  </a:cubicBezTo>
                  <a:close/>
                  <a:moveTo>
                    <a:pt x="1136" y="1587"/>
                  </a:moveTo>
                  <a:cubicBezTo>
                    <a:pt x="1138" y="1587"/>
                    <a:pt x="1140" y="1587"/>
                    <a:pt x="1142" y="1587"/>
                  </a:cubicBezTo>
                  <a:cubicBezTo>
                    <a:pt x="1142" y="1585"/>
                    <a:pt x="1142" y="1584"/>
                    <a:pt x="1142" y="1582"/>
                  </a:cubicBezTo>
                  <a:cubicBezTo>
                    <a:pt x="1142" y="1581"/>
                    <a:pt x="1140" y="1581"/>
                    <a:pt x="1140" y="1581"/>
                  </a:cubicBezTo>
                  <a:cubicBezTo>
                    <a:pt x="1140" y="1578"/>
                    <a:pt x="1142" y="1573"/>
                    <a:pt x="1137" y="1574"/>
                  </a:cubicBezTo>
                  <a:cubicBezTo>
                    <a:pt x="1134" y="1579"/>
                    <a:pt x="1138" y="1581"/>
                    <a:pt x="1136" y="1587"/>
                  </a:cubicBezTo>
                  <a:close/>
                  <a:moveTo>
                    <a:pt x="1157" y="1577"/>
                  </a:moveTo>
                  <a:cubicBezTo>
                    <a:pt x="1159" y="1580"/>
                    <a:pt x="1157" y="1587"/>
                    <a:pt x="1160" y="1588"/>
                  </a:cubicBezTo>
                  <a:cubicBezTo>
                    <a:pt x="1160" y="1584"/>
                    <a:pt x="1163" y="1583"/>
                    <a:pt x="1163" y="1581"/>
                  </a:cubicBezTo>
                  <a:cubicBezTo>
                    <a:pt x="1163" y="1581"/>
                    <a:pt x="1162" y="1579"/>
                    <a:pt x="1162" y="1577"/>
                  </a:cubicBezTo>
                  <a:cubicBezTo>
                    <a:pt x="1162" y="1576"/>
                    <a:pt x="1163" y="1575"/>
                    <a:pt x="1163" y="1574"/>
                  </a:cubicBezTo>
                  <a:cubicBezTo>
                    <a:pt x="1159" y="1573"/>
                    <a:pt x="1160" y="1577"/>
                    <a:pt x="1157" y="1577"/>
                  </a:cubicBezTo>
                  <a:close/>
                  <a:moveTo>
                    <a:pt x="1223" y="1574"/>
                  </a:moveTo>
                  <a:cubicBezTo>
                    <a:pt x="1229" y="1575"/>
                    <a:pt x="1225" y="1584"/>
                    <a:pt x="1220" y="1584"/>
                  </a:cubicBezTo>
                  <a:cubicBezTo>
                    <a:pt x="1219" y="1579"/>
                    <a:pt x="1225" y="1580"/>
                    <a:pt x="1223" y="1574"/>
                  </a:cubicBezTo>
                  <a:close/>
                  <a:moveTo>
                    <a:pt x="640" y="1584"/>
                  </a:moveTo>
                  <a:cubicBezTo>
                    <a:pt x="635" y="1582"/>
                    <a:pt x="632" y="1588"/>
                    <a:pt x="637" y="1588"/>
                  </a:cubicBezTo>
                  <a:cubicBezTo>
                    <a:pt x="636" y="1580"/>
                    <a:pt x="644" y="1589"/>
                    <a:pt x="645" y="1588"/>
                  </a:cubicBezTo>
                  <a:cubicBezTo>
                    <a:pt x="649" y="1586"/>
                    <a:pt x="643" y="1584"/>
                    <a:pt x="643" y="1582"/>
                  </a:cubicBezTo>
                  <a:cubicBezTo>
                    <a:pt x="645" y="1582"/>
                    <a:pt x="648" y="1582"/>
                    <a:pt x="648" y="1581"/>
                  </a:cubicBezTo>
                  <a:cubicBezTo>
                    <a:pt x="644" y="1581"/>
                    <a:pt x="646" y="1576"/>
                    <a:pt x="643" y="1576"/>
                  </a:cubicBezTo>
                  <a:cubicBezTo>
                    <a:pt x="642" y="1579"/>
                    <a:pt x="639" y="1579"/>
                    <a:pt x="640" y="1584"/>
                  </a:cubicBezTo>
                  <a:close/>
                  <a:moveTo>
                    <a:pt x="700" y="1590"/>
                  </a:moveTo>
                  <a:cubicBezTo>
                    <a:pt x="702" y="1591"/>
                    <a:pt x="707" y="1589"/>
                    <a:pt x="708" y="1590"/>
                  </a:cubicBezTo>
                  <a:cubicBezTo>
                    <a:pt x="708" y="1590"/>
                    <a:pt x="708" y="1593"/>
                    <a:pt x="708" y="1593"/>
                  </a:cubicBezTo>
                  <a:cubicBezTo>
                    <a:pt x="714" y="1595"/>
                    <a:pt x="722" y="1594"/>
                    <a:pt x="728" y="1595"/>
                  </a:cubicBezTo>
                  <a:cubicBezTo>
                    <a:pt x="732" y="1595"/>
                    <a:pt x="734" y="1598"/>
                    <a:pt x="737" y="1596"/>
                  </a:cubicBezTo>
                  <a:cubicBezTo>
                    <a:pt x="737" y="1594"/>
                    <a:pt x="737" y="1591"/>
                    <a:pt x="737" y="1588"/>
                  </a:cubicBezTo>
                  <a:cubicBezTo>
                    <a:pt x="732" y="1590"/>
                    <a:pt x="731" y="1587"/>
                    <a:pt x="729" y="1585"/>
                  </a:cubicBezTo>
                  <a:cubicBezTo>
                    <a:pt x="729" y="1585"/>
                    <a:pt x="727" y="1586"/>
                    <a:pt x="726" y="1585"/>
                  </a:cubicBezTo>
                  <a:cubicBezTo>
                    <a:pt x="723" y="1582"/>
                    <a:pt x="722" y="1577"/>
                    <a:pt x="720" y="1576"/>
                  </a:cubicBezTo>
                  <a:cubicBezTo>
                    <a:pt x="719" y="1578"/>
                    <a:pt x="718" y="1575"/>
                    <a:pt x="715" y="1576"/>
                  </a:cubicBezTo>
                  <a:cubicBezTo>
                    <a:pt x="713" y="1577"/>
                    <a:pt x="715" y="1582"/>
                    <a:pt x="712" y="1582"/>
                  </a:cubicBezTo>
                  <a:cubicBezTo>
                    <a:pt x="710" y="1582"/>
                    <a:pt x="707" y="1583"/>
                    <a:pt x="706" y="1585"/>
                  </a:cubicBezTo>
                  <a:cubicBezTo>
                    <a:pt x="708" y="1586"/>
                    <a:pt x="709" y="1585"/>
                    <a:pt x="710" y="1587"/>
                  </a:cubicBezTo>
                  <a:cubicBezTo>
                    <a:pt x="705" y="1585"/>
                    <a:pt x="702" y="1585"/>
                    <a:pt x="700" y="1590"/>
                  </a:cubicBezTo>
                  <a:close/>
                  <a:moveTo>
                    <a:pt x="713" y="1590"/>
                  </a:moveTo>
                  <a:cubicBezTo>
                    <a:pt x="718" y="1591"/>
                    <a:pt x="719" y="1584"/>
                    <a:pt x="714" y="1584"/>
                  </a:cubicBezTo>
                  <a:cubicBezTo>
                    <a:pt x="714" y="1586"/>
                    <a:pt x="712" y="1587"/>
                    <a:pt x="713" y="1590"/>
                  </a:cubicBezTo>
                  <a:close/>
                  <a:moveTo>
                    <a:pt x="750" y="1588"/>
                  </a:moveTo>
                  <a:cubicBezTo>
                    <a:pt x="747" y="1582"/>
                    <a:pt x="753" y="1583"/>
                    <a:pt x="754" y="1579"/>
                  </a:cubicBezTo>
                  <a:cubicBezTo>
                    <a:pt x="751" y="1578"/>
                    <a:pt x="744" y="1574"/>
                    <a:pt x="743" y="1577"/>
                  </a:cubicBezTo>
                  <a:cubicBezTo>
                    <a:pt x="747" y="1579"/>
                    <a:pt x="745" y="1587"/>
                    <a:pt x="750" y="1588"/>
                  </a:cubicBezTo>
                  <a:close/>
                  <a:moveTo>
                    <a:pt x="574" y="1577"/>
                  </a:moveTo>
                  <a:cubicBezTo>
                    <a:pt x="573" y="1581"/>
                    <a:pt x="565" y="1577"/>
                    <a:pt x="566" y="1582"/>
                  </a:cubicBezTo>
                  <a:cubicBezTo>
                    <a:pt x="573" y="1582"/>
                    <a:pt x="574" y="1581"/>
                    <a:pt x="577" y="1585"/>
                  </a:cubicBezTo>
                  <a:cubicBezTo>
                    <a:pt x="577" y="1584"/>
                    <a:pt x="575" y="1590"/>
                    <a:pt x="579" y="1588"/>
                  </a:cubicBezTo>
                  <a:cubicBezTo>
                    <a:pt x="581" y="1588"/>
                    <a:pt x="580" y="1584"/>
                    <a:pt x="582" y="1584"/>
                  </a:cubicBezTo>
                  <a:cubicBezTo>
                    <a:pt x="584" y="1584"/>
                    <a:pt x="586" y="1584"/>
                    <a:pt x="588" y="1584"/>
                  </a:cubicBezTo>
                  <a:cubicBezTo>
                    <a:pt x="586" y="1586"/>
                    <a:pt x="586" y="1588"/>
                    <a:pt x="588" y="1590"/>
                  </a:cubicBezTo>
                  <a:cubicBezTo>
                    <a:pt x="594" y="1592"/>
                    <a:pt x="594" y="1588"/>
                    <a:pt x="596" y="1587"/>
                  </a:cubicBezTo>
                  <a:cubicBezTo>
                    <a:pt x="597" y="1586"/>
                    <a:pt x="603" y="1586"/>
                    <a:pt x="602" y="1582"/>
                  </a:cubicBezTo>
                  <a:cubicBezTo>
                    <a:pt x="595" y="1578"/>
                    <a:pt x="579" y="1584"/>
                    <a:pt x="574" y="1577"/>
                  </a:cubicBezTo>
                  <a:close/>
                  <a:moveTo>
                    <a:pt x="676" y="1585"/>
                  </a:moveTo>
                  <a:cubicBezTo>
                    <a:pt x="676" y="1585"/>
                    <a:pt x="679" y="1588"/>
                    <a:pt x="679" y="1588"/>
                  </a:cubicBezTo>
                  <a:cubicBezTo>
                    <a:pt x="680" y="1590"/>
                    <a:pt x="682" y="1590"/>
                    <a:pt x="683" y="1592"/>
                  </a:cubicBezTo>
                  <a:cubicBezTo>
                    <a:pt x="682" y="1588"/>
                    <a:pt x="680" y="1582"/>
                    <a:pt x="683" y="1579"/>
                  </a:cubicBezTo>
                  <a:cubicBezTo>
                    <a:pt x="680" y="1579"/>
                    <a:pt x="677" y="1579"/>
                    <a:pt x="675" y="1577"/>
                  </a:cubicBezTo>
                  <a:cubicBezTo>
                    <a:pt x="678" y="1581"/>
                    <a:pt x="675" y="1584"/>
                    <a:pt x="676" y="1585"/>
                  </a:cubicBezTo>
                  <a:close/>
                  <a:moveTo>
                    <a:pt x="852" y="1582"/>
                  </a:moveTo>
                  <a:cubicBezTo>
                    <a:pt x="854" y="1582"/>
                    <a:pt x="855" y="1582"/>
                    <a:pt x="856" y="1582"/>
                  </a:cubicBezTo>
                  <a:cubicBezTo>
                    <a:pt x="856" y="1581"/>
                    <a:pt x="856" y="1580"/>
                    <a:pt x="856" y="1579"/>
                  </a:cubicBezTo>
                  <a:cubicBezTo>
                    <a:pt x="854" y="1579"/>
                    <a:pt x="853" y="1579"/>
                    <a:pt x="852" y="1579"/>
                  </a:cubicBezTo>
                  <a:cubicBezTo>
                    <a:pt x="852" y="1580"/>
                    <a:pt x="852" y="1581"/>
                    <a:pt x="852" y="1582"/>
                  </a:cubicBezTo>
                  <a:close/>
                  <a:moveTo>
                    <a:pt x="1580" y="1584"/>
                  </a:moveTo>
                  <a:cubicBezTo>
                    <a:pt x="1581" y="1584"/>
                    <a:pt x="1582" y="1584"/>
                    <a:pt x="1583" y="1584"/>
                  </a:cubicBezTo>
                  <a:cubicBezTo>
                    <a:pt x="1583" y="1583"/>
                    <a:pt x="1583" y="1582"/>
                    <a:pt x="1583" y="1581"/>
                  </a:cubicBezTo>
                  <a:cubicBezTo>
                    <a:pt x="1582" y="1581"/>
                    <a:pt x="1581" y="1581"/>
                    <a:pt x="1580" y="1581"/>
                  </a:cubicBezTo>
                  <a:cubicBezTo>
                    <a:pt x="1580" y="1582"/>
                    <a:pt x="1580" y="1583"/>
                    <a:pt x="1580" y="1584"/>
                  </a:cubicBezTo>
                  <a:close/>
                  <a:moveTo>
                    <a:pt x="312" y="1582"/>
                  </a:moveTo>
                  <a:cubicBezTo>
                    <a:pt x="315" y="1588"/>
                    <a:pt x="308" y="1585"/>
                    <a:pt x="310" y="1590"/>
                  </a:cubicBezTo>
                  <a:cubicBezTo>
                    <a:pt x="315" y="1592"/>
                    <a:pt x="318" y="1591"/>
                    <a:pt x="324" y="1592"/>
                  </a:cubicBezTo>
                  <a:cubicBezTo>
                    <a:pt x="326" y="1592"/>
                    <a:pt x="337" y="1597"/>
                    <a:pt x="336" y="1590"/>
                  </a:cubicBezTo>
                  <a:cubicBezTo>
                    <a:pt x="327" y="1590"/>
                    <a:pt x="325" y="1589"/>
                    <a:pt x="317" y="1590"/>
                  </a:cubicBezTo>
                  <a:cubicBezTo>
                    <a:pt x="317" y="1588"/>
                    <a:pt x="316" y="1588"/>
                    <a:pt x="316" y="1587"/>
                  </a:cubicBezTo>
                  <a:cubicBezTo>
                    <a:pt x="315" y="1584"/>
                    <a:pt x="318" y="1584"/>
                    <a:pt x="319" y="1582"/>
                  </a:cubicBezTo>
                  <a:cubicBezTo>
                    <a:pt x="317" y="1582"/>
                    <a:pt x="314" y="1582"/>
                    <a:pt x="312" y="1582"/>
                  </a:cubicBezTo>
                  <a:close/>
                  <a:moveTo>
                    <a:pt x="1346" y="1593"/>
                  </a:moveTo>
                  <a:cubicBezTo>
                    <a:pt x="1347" y="1591"/>
                    <a:pt x="1345" y="1591"/>
                    <a:pt x="1345" y="1590"/>
                  </a:cubicBezTo>
                  <a:cubicBezTo>
                    <a:pt x="1344" y="1588"/>
                    <a:pt x="1343" y="1579"/>
                    <a:pt x="1342" y="1584"/>
                  </a:cubicBezTo>
                  <a:cubicBezTo>
                    <a:pt x="1342" y="1590"/>
                    <a:pt x="1338" y="1594"/>
                    <a:pt x="1346" y="1593"/>
                  </a:cubicBezTo>
                  <a:close/>
                  <a:moveTo>
                    <a:pt x="1445" y="1584"/>
                  </a:moveTo>
                  <a:cubicBezTo>
                    <a:pt x="1446" y="1584"/>
                    <a:pt x="1446" y="1587"/>
                    <a:pt x="1448" y="1587"/>
                  </a:cubicBezTo>
                  <a:cubicBezTo>
                    <a:pt x="1447" y="1591"/>
                    <a:pt x="1443" y="1587"/>
                    <a:pt x="1445" y="1584"/>
                  </a:cubicBezTo>
                  <a:close/>
                  <a:moveTo>
                    <a:pt x="810" y="1590"/>
                  </a:moveTo>
                  <a:cubicBezTo>
                    <a:pt x="809" y="1592"/>
                    <a:pt x="808" y="1593"/>
                    <a:pt x="805" y="1593"/>
                  </a:cubicBezTo>
                  <a:cubicBezTo>
                    <a:pt x="804" y="1590"/>
                    <a:pt x="807" y="1590"/>
                    <a:pt x="810" y="1590"/>
                  </a:cubicBezTo>
                  <a:close/>
                  <a:moveTo>
                    <a:pt x="1532" y="1593"/>
                  </a:moveTo>
                  <a:cubicBezTo>
                    <a:pt x="1533" y="1593"/>
                    <a:pt x="1534" y="1593"/>
                    <a:pt x="1535" y="1593"/>
                  </a:cubicBezTo>
                  <a:cubicBezTo>
                    <a:pt x="1535" y="1592"/>
                    <a:pt x="1535" y="1591"/>
                    <a:pt x="1535" y="1590"/>
                  </a:cubicBezTo>
                  <a:cubicBezTo>
                    <a:pt x="1534" y="1590"/>
                    <a:pt x="1533" y="1590"/>
                    <a:pt x="1532" y="1590"/>
                  </a:cubicBezTo>
                  <a:cubicBezTo>
                    <a:pt x="1532" y="1591"/>
                    <a:pt x="1532" y="1592"/>
                    <a:pt x="1532" y="1593"/>
                  </a:cubicBezTo>
                  <a:close/>
                  <a:moveTo>
                    <a:pt x="358" y="1598"/>
                  </a:moveTo>
                  <a:cubicBezTo>
                    <a:pt x="359" y="1598"/>
                    <a:pt x="360" y="1598"/>
                    <a:pt x="361" y="1598"/>
                  </a:cubicBezTo>
                  <a:cubicBezTo>
                    <a:pt x="361" y="1597"/>
                    <a:pt x="361" y="1596"/>
                    <a:pt x="361" y="1595"/>
                  </a:cubicBezTo>
                  <a:cubicBezTo>
                    <a:pt x="360" y="1595"/>
                    <a:pt x="359" y="1595"/>
                    <a:pt x="358" y="1595"/>
                  </a:cubicBezTo>
                  <a:cubicBezTo>
                    <a:pt x="358" y="1596"/>
                    <a:pt x="358" y="1597"/>
                    <a:pt x="358" y="1598"/>
                  </a:cubicBezTo>
                  <a:close/>
                  <a:moveTo>
                    <a:pt x="368" y="1595"/>
                  </a:moveTo>
                  <a:cubicBezTo>
                    <a:pt x="371" y="1595"/>
                    <a:pt x="372" y="1598"/>
                    <a:pt x="372" y="1601"/>
                  </a:cubicBezTo>
                  <a:cubicBezTo>
                    <a:pt x="369" y="1601"/>
                    <a:pt x="368" y="1598"/>
                    <a:pt x="368" y="1595"/>
                  </a:cubicBezTo>
                  <a:close/>
                  <a:moveTo>
                    <a:pt x="415" y="1598"/>
                  </a:moveTo>
                  <a:cubicBezTo>
                    <a:pt x="416" y="1598"/>
                    <a:pt x="417" y="1598"/>
                    <a:pt x="418" y="1598"/>
                  </a:cubicBezTo>
                  <a:cubicBezTo>
                    <a:pt x="418" y="1597"/>
                    <a:pt x="418" y="1596"/>
                    <a:pt x="418" y="1595"/>
                  </a:cubicBezTo>
                  <a:cubicBezTo>
                    <a:pt x="417" y="1595"/>
                    <a:pt x="415" y="1595"/>
                    <a:pt x="414" y="1595"/>
                  </a:cubicBezTo>
                  <a:cubicBezTo>
                    <a:pt x="414" y="1596"/>
                    <a:pt x="415" y="1597"/>
                    <a:pt x="415" y="1598"/>
                  </a:cubicBezTo>
                  <a:close/>
                  <a:moveTo>
                    <a:pt x="916" y="1607"/>
                  </a:moveTo>
                  <a:cubicBezTo>
                    <a:pt x="923" y="1610"/>
                    <a:pt x="924" y="1604"/>
                    <a:pt x="931" y="1607"/>
                  </a:cubicBezTo>
                  <a:cubicBezTo>
                    <a:pt x="932" y="1602"/>
                    <a:pt x="928" y="1600"/>
                    <a:pt x="931" y="1596"/>
                  </a:cubicBezTo>
                  <a:cubicBezTo>
                    <a:pt x="930" y="1596"/>
                    <a:pt x="929" y="1596"/>
                    <a:pt x="928" y="1596"/>
                  </a:cubicBezTo>
                  <a:cubicBezTo>
                    <a:pt x="927" y="1596"/>
                    <a:pt x="926" y="1597"/>
                    <a:pt x="927" y="1598"/>
                  </a:cubicBezTo>
                  <a:cubicBezTo>
                    <a:pt x="932" y="1603"/>
                    <a:pt x="912" y="1598"/>
                    <a:pt x="916" y="1607"/>
                  </a:cubicBezTo>
                  <a:close/>
                  <a:moveTo>
                    <a:pt x="748" y="1601"/>
                  </a:moveTo>
                  <a:cubicBezTo>
                    <a:pt x="749" y="1601"/>
                    <a:pt x="750" y="1601"/>
                    <a:pt x="751" y="1601"/>
                  </a:cubicBezTo>
                  <a:cubicBezTo>
                    <a:pt x="751" y="1600"/>
                    <a:pt x="751" y="1599"/>
                    <a:pt x="751" y="1598"/>
                  </a:cubicBezTo>
                  <a:cubicBezTo>
                    <a:pt x="750" y="1598"/>
                    <a:pt x="749" y="1598"/>
                    <a:pt x="748" y="1598"/>
                  </a:cubicBezTo>
                  <a:cubicBezTo>
                    <a:pt x="748" y="1599"/>
                    <a:pt x="748" y="1600"/>
                    <a:pt x="748" y="1601"/>
                  </a:cubicBezTo>
                  <a:close/>
                  <a:moveTo>
                    <a:pt x="1176" y="1601"/>
                  </a:moveTo>
                  <a:cubicBezTo>
                    <a:pt x="1177" y="1601"/>
                    <a:pt x="1177" y="1602"/>
                    <a:pt x="1179" y="1603"/>
                  </a:cubicBezTo>
                  <a:cubicBezTo>
                    <a:pt x="1178" y="1600"/>
                    <a:pt x="1179" y="1597"/>
                    <a:pt x="1176" y="1598"/>
                  </a:cubicBezTo>
                  <a:cubicBezTo>
                    <a:pt x="1176" y="1599"/>
                    <a:pt x="1176" y="1600"/>
                    <a:pt x="1176" y="1601"/>
                  </a:cubicBezTo>
                  <a:close/>
                  <a:moveTo>
                    <a:pt x="505" y="1603"/>
                  </a:moveTo>
                  <a:cubicBezTo>
                    <a:pt x="506" y="1603"/>
                    <a:pt x="507" y="1603"/>
                    <a:pt x="509" y="1603"/>
                  </a:cubicBezTo>
                  <a:cubicBezTo>
                    <a:pt x="511" y="1599"/>
                    <a:pt x="503" y="1598"/>
                    <a:pt x="504" y="1601"/>
                  </a:cubicBezTo>
                  <a:cubicBezTo>
                    <a:pt x="505" y="1601"/>
                    <a:pt x="506" y="1601"/>
                    <a:pt x="505" y="1603"/>
                  </a:cubicBezTo>
                  <a:close/>
                  <a:moveTo>
                    <a:pt x="653" y="1601"/>
                  </a:moveTo>
                  <a:cubicBezTo>
                    <a:pt x="654" y="1597"/>
                    <a:pt x="659" y="1602"/>
                    <a:pt x="658" y="1606"/>
                  </a:cubicBezTo>
                  <a:cubicBezTo>
                    <a:pt x="655" y="1606"/>
                    <a:pt x="656" y="1601"/>
                    <a:pt x="653" y="1601"/>
                  </a:cubicBezTo>
                  <a:close/>
                  <a:moveTo>
                    <a:pt x="691" y="1601"/>
                  </a:moveTo>
                  <a:cubicBezTo>
                    <a:pt x="694" y="1596"/>
                    <a:pt x="696" y="1603"/>
                    <a:pt x="695" y="1604"/>
                  </a:cubicBezTo>
                  <a:cubicBezTo>
                    <a:pt x="694" y="1605"/>
                    <a:pt x="693" y="1600"/>
                    <a:pt x="691" y="1601"/>
                  </a:cubicBezTo>
                  <a:close/>
                  <a:moveTo>
                    <a:pt x="830" y="1607"/>
                  </a:moveTo>
                  <a:cubicBezTo>
                    <a:pt x="833" y="1607"/>
                    <a:pt x="840" y="1609"/>
                    <a:pt x="841" y="1606"/>
                  </a:cubicBezTo>
                  <a:cubicBezTo>
                    <a:pt x="835" y="1606"/>
                    <a:pt x="835" y="1601"/>
                    <a:pt x="831" y="1600"/>
                  </a:cubicBezTo>
                  <a:cubicBezTo>
                    <a:pt x="834" y="1605"/>
                    <a:pt x="830" y="1602"/>
                    <a:pt x="830" y="1607"/>
                  </a:cubicBezTo>
                  <a:close/>
                  <a:moveTo>
                    <a:pt x="1011" y="1600"/>
                  </a:moveTo>
                  <a:cubicBezTo>
                    <a:pt x="1014" y="1600"/>
                    <a:pt x="1014" y="1604"/>
                    <a:pt x="1014" y="1607"/>
                  </a:cubicBezTo>
                  <a:cubicBezTo>
                    <a:pt x="1009" y="1609"/>
                    <a:pt x="1012" y="1603"/>
                    <a:pt x="1011" y="1600"/>
                  </a:cubicBezTo>
                  <a:close/>
                  <a:moveTo>
                    <a:pt x="1100" y="1603"/>
                  </a:moveTo>
                  <a:cubicBezTo>
                    <a:pt x="1100" y="1605"/>
                    <a:pt x="1096" y="1604"/>
                    <a:pt x="1094" y="1604"/>
                  </a:cubicBezTo>
                  <a:cubicBezTo>
                    <a:pt x="1095" y="1601"/>
                    <a:pt x="1098" y="1601"/>
                    <a:pt x="1100" y="1603"/>
                  </a:cubicBezTo>
                  <a:close/>
                  <a:moveTo>
                    <a:pt x="1108" y="1604"/>
                  </a:moveTo>
                  <a:cubicBezTo>
                    <a:pt x="1109" y="1604"/>
                    <a:pt x="1110" y="1604"/>
                    <a:pt x="1111" y="1604"/>
                  </a:cubicBezTo>
                  <a:cubicBezTo>
                    <a:pt x="1111" y="1603"/>
                    <a:pt x="1111" y="1602"/>
                    <a:pt x="1111" y="1601"/>
                  </a:cubicBezTo>
                  <a:cubicBezTo>
                    <a:pt x="1110" y="1601"/>
                    <a:pt x="1109" y="1601"/>
                    <a:pt x="1108" y="1601"/>
                  </a:cubicBezTo>
                  <a:cubicBezTo>
                    <a:pt x="1108" y="1602"/>
                    <a:pt x="1108" y="1603"/>
                    <a:pt x="1108" y="1604"/>
                  </a:cubicBezTo>
                  <a:close/>
                  <a:moveTo>
                    <a:pt x="547" y="1603"/>
                  </a:moveTo>
                  <a:cubicBezTo>
                    <a:pt x="548" y="1604"/>
                    <a:pt x="550" y="1604"/>
                    <a:pt x="553" y="1604"/>
                  </a:cubicBezTo>
                  <a:cubicBezTo>
                    <a:pt x="554" y="1607"/>
                    <a:pt x="545" y="1607"/>
                    <a:pt x="547" y="1603"/>
                  </a:cubicBezTo>
                  <a:close/>
                  <a:moveTo>
                    <a:pt x="810" y="1603"/>
                  </a:moveTo>
                  <a:cubicBezTo>
                    <a:pt x="814" y="1600"/>
                    <a:pt x="814" y="1610"/>
                    <a:pt x="810" y="1607"/>
                  </a:cubicBezTo>
                  <a:cubicBezTo>
                    <a:pt x="810" y="1606"/>
                    <a:pt x="810" y="1604"/>
                    <a:pt x="810" y="1603"/>
                  </a:cubicBezTo>
                  <a:close/>
                  <a:moveTo>
                    <a:pt x="976" y="1604"/>
                  </a:moveTo>
                  <a:cubicBezTo>
                    <a:pt x="976" y="1605"/>
                    <a:pt x="976" y="1606"/>
                    <a:pt x="976" y="1607"/>
                  </a:cubicBezTo>
                  <a:cubicBezTo>
                    <a:pt x="980" y="1610"/>
                    <a:pt x="980" y="1602"/>
                    <a:pt x="977" y="1603"/>
                  </a:cubicBezTo>
                  <a:cubicBezTo>
                    <a:pt x="977" y="1604"/>
                    <a:pt x="977" y="1605"/>
                    <a:pt x="976" y="1604"/>
                  </a:cubicBezTo>
                  <a:close/>
                  <a:moveTo>
                    <a:pt x="456" y="1607"/>
                  </a:moveTo>
                  <a:cubicBezTo>
                    <a:pt x="460" y="1612"/>
                    <a:pt x="459" y="1605"/>
                    <a:pt x="458" y="1604"/>
                  </a:cubicBezTo>
                  <a:cubicBezTo>
                    <a:pt x="457" y="1604"/>
                    <a:pt x="455" y="1605"/>
                    <a:pt x="455" y="1606"/>
                  </a:cubicBezTo>
                  <a:cubicBezTo>
                    <a:pt x="455" y="1605"/>
                    <a:pt x="457" y="1608"/>
                    <a:pt x="456" y="1607"/>
                  </a:cubicBezTo>
                  <a:close/>
                  <a:moveTo>
                    <a:pt x="936" y="1607"/>
                  </a:moveTo>
                  <a:cubicBezTo>
                    <a:pt x="938" y="1607"/>
                    <a:pt x="941" y="1608"/>
                    <a:pt x="940" y="1604"/>
                  </a:cubicBezTo>
                  <a:cubicBezTo>
                    <a:pt x="939" y="1604"/>
                    <a:pt x="938" y="1604"/>
                    <a:pt x="937" y="1604"/>
                  </a:cubicBezTo>
                  <a:cubicBezTo>
                    <a:pt x="937" y="1606"/>
                    <a:pt x="936" y="1606"/>
                    <a:pt x="936" y="1607"/>
                  </a:cubicBezTo>
                  <a:close/>
                  <a:moveTo>
                    <a:pt x="573" y="1606"/>
                  </a:moveTo>
                  <a:cubicBezTo>
                    <a:pt x="572" y="1606"/>
                    <a:pt x="571" y="1606"/>
                    <a:pt x="570" y="1606"/>
                  </a:cubicBezTo>
                  <a:cubicBezTo>
                    <a:pt x="562" y="1605"/>
                    <a:pt x="574" y="1610"/>
                    <a:pt x="573" y="1606"/>
                  </a:cubicBezTo>
                  <a:close/>
                  <a:moveTo>
                    <a:pt x="572" y="1623"/>
                  </a:moveTo>
                  <a:cubicBezTo>
                    <a:pt x="566" y="1624"/>
                    <a:pt x="565" y="1621"/>
                    <a:pt x="558" y="1622"/>
                  </a:cubicBezTo>
                  <a:cubicBezTo>
                    <a:pt x="552" y="1621"/>
                    <a:pt x="574" y="1617"/>
                    <a:pt x="572" y="1623"/>
                  </a:cubicBezTo>
                  <a:close/>
                  <a:moveTo>
                    <a:pt x="615" y="1628"/>
                  </a:moveTo>
                  <a:cubicBezTo>
                    <a:pt x="617" y="1624"/>
                    <a:pt x="625" y="1627"/>
                    <a:pt x="629" y="1626"/>
                  </a:cubicBezTo>
                  <a:cubicBezTo>
                    <a:pt x="627" y="1630"/>
                    <a:pt x="619" y="1627"/>
                    <a:pt x="615" y="1628"/>
                  </a:cubicBezTo>
                  <a:close/>
                  <a:moveTo>
                    <a:pt x="20" y="781"/>
                  </a:moveTo>
                  <a:cubicBezTo>
                    <a:pt x="22" y="781"/>
                    <a:pt x="20" y="783"/>
                    <a:pt x="22" y="783"/>
                  </a:cubicBezTo>
                  <a:cubicBezTo>
                    <a:pt x="27" y="782"/>
                    <a:pt x="35" y="780"/>
                    <a:pt x="36" y="780"/>
                  </a:cubicBezTo>
                  <a:cubicBezTo>
                    <a:pt x="36" y="780"/>
                    <a:pt x="38" y="776"/>
                    <a:pt x="39" y="780"/>
                  </a:cubicBezTo>
                  <a:cubicBezTo>
                    <a:pt x="37" y="781"/>
                    <a:pt x="33" y="781"/>
                    <a:pt x="29" y="781"/>
                  </a:cubicBezTo>
                  <a:cubicBezTo>
                    <a:pt x="29" y="784"/>
                    <a:pt x="27" y="785"/>
                    <a:pt x="25" y="786"/>
                  </a:cubicBezTo>
                  <a:cubicBezTo>
                    <a:pt x="21" y="788"/>
                    <a:pt x="13" y="785"/>
                    <a:pt x="14" y="791"/>
                  </a:cubicBezTo>
                  <a:cubicBezTo>
                    <a:pt x="18" y="790"/>
                    <a:pt x="20" y="788"/>
                    <a:pt x="25" y="789"/>
                  </a:cubicBezTo>
                  <a:cubicBezTo>
                    <a:pt x="27" y="788"/>
                    <a:pt x="28" y="786"/>
                    <a:pt x="30" y="784"/>
                  </a:cubicBezTo>
                  <a:cubicBezTo>
                    <a:pt x="33" y="783"/>
                    <a:pt x="36" y="784"/>
                    <a:pt x="39" y="783"/>
                  </a:cubicBezTo>
                  <a:cubicBezTo>
                    <a:pt x="40" y="783"/>
                    <a:pt x="41" y="780"/>
                    <a:pt x="42" y="780"/>
                  </a:cubicBezTo>
                  <a:cubicBezTo>
                    <a:pt x="47" y="778"/>
                    <a:pt x="52" y="780"/>
                    <a:pt x="55" y="776"/>
                  </a:cubicBezTo>
                  <a:cubicBezTo>
                    <a:pt x="55" y="776"/>
                    <a:pt x="57" y="777"/>
                    <a:pt x="58" y="776"/>
                  </a:cubicBezTo>
                  <a:cubicBezTo>
                    <a:pt x="58" y="776"/>
                    <a:pt x="58" y="775"/>
                    <a:pt x="58" y="775"/>
                  </a:cubicBezTo>
                  <a:cubicBezTo>
                    <a:pt x="59" y="773"/>
                    <a:pt x="66" y="776"/>
                    <a:pt x="68" y="775"/>
                  </a:cubicBezTo>
                  <a:cubicBezTo>
                    <a:pt x="67" y="779"/>
                    <a:pt x="71" y="778"/>
                    <a:pt x="71" y="781"/>
                  </a:cubicBezTo>
                  <a:cubicBezTo>
                    <a:pt x="67" y="781"/>
                    <a:pt x="66" y="778"/>
                    <a:pt x="66" y="784"/>
                  </a:cubicBezTo>
                  <a:cubicBezTo>
                    <a:pt x="68" y="788"/>
                    <a:pt x="73" y="782"/>
                    <a:pt x="75" y="788"/>
                  </a:cubicBezTo>
                  <a:cubicBezTo>
                    <a:pt x="76" y="794"/>
                    <a:pt x="71" y="796"/>
                    <a:pt x="66" y="797"/>
                  </a:cubicBezTo>
                  <a:cubicBezTo>
                    <a:pt x="67" y="801"/>
                    <a:pt x="63" y="800"/>
                    <a:pt x="63" y="803"/>
                  </a:cubicBezTo>
                  <a:cubicBezTo>
                    <a:pt x="65" y="804"/>
                    <a:pt x="66" y="804"/>
                    <a:pt x="66" y="807"/>
                  </a:cubicBezTo>
                  <a:cubicBezTo>
                    <a:pt x="63" y="808"/>
                    <a:pt x="57" y="805"/>
                    <a:pt x="57" y="808"/>
                  </a:cubicBezTo>
                  <a:cubicBezTo>
                    <a:pt x="63" y="810"/>
                    <a:pt x="65" y="807"/>
                    <a:pt x="70" y="811"/>
                  </a:cubicBezTo>
                  <a:cubicBezTo>
                    <a:pt x="63" y="811"/>
                    <a:pt x="69" y="815"/>
                    <a:pt x="68" y="818"/>
                  </a:cubicBezTo>
                  <a:cubicBezTo>
                    <a:pt x="61" y="817"/>
                    <a:pt x="65" y="827"/>
                    <a:pt x="63" y="830"/>
                  </a:cubicBezTo>
                  <a:cubicBezTo>
                    <a:pt x="71" y="828"/>
                    <a:pt x="67" y="838"/>
                    <a:pt x="73" y="838"/>
                  </a:cubicBezTo>
                  <a:cubicBezTo>
                    <a:pt x="73" y="835"/>
                    <a:pt x="79" y="838"/>
                    <a:pt x="79" y="840"/>
                  </a:cubicBezTo>
                  <a:cubicBezTo>
                    <a:pt x="76" y="844"/>
                    <a:pt x="80" y="842"/>
                    <a:pt x="81" y="845"/>
                  </a:cubicBezTo>
                  <a:cubicBezTo>
                    <a:pt x="80" y="845"/>
                    <a:pt x="78" y="845"/>
                    <a:pt x="78" y="846"/>
                  </a:cubicBezTo>
                  <a:cubicBezTo>
                    <a:pt x="78" y="848"/>
                    <a:pt x="75" y="848"/>
                    <a:pt x="75" y="849"/>
                  </a:cubicBezTo>
                  <a:cubicBezTo>
                    <a:pt x="79" y="851"/>
                    <a:pt x="82" y="846"/>
                    <a:pt x="83" y="849"/>
                  </a:cubicBezTo>
                  <a:cubicBezTo>
                    <a:pt x="83" y="855"/>
                    <a:pt x="77" y="853"/>
                    <a:pt x="75" y="856"/>
                  </a:cubicBezTo>
                  <a:cubicBezTo>
                    <a:pt x="74" y="855"/>
                    <a:pt x="66" y="852"/>
                    <a:pt x="66" y="856"/>
                  </a:cubicBezTo>
                  <a:cubicBezTo>
                    <a:pt x="71" y="858"/>
                    <a:pt x="78" y="857"/>
                    <a:pt x="79" y="864"/>
                  </a:cubicBezTo>
                  <a:cubicBezTo>
                    <a:pt x="75" y="863"/>
                    <a:pt x="73" y="864"/>
                    <a:pt x="72" y="867"/>
                  </a:cubicBezTo>
                  <a:cubicBezTo>
                    <a:pt x="75" y="867"/>
                    <a:pt x="76" y="865"/>
                    <a:pt x="77" y="867"/>
                  </a:cubicBezTo>
                  <a:cubicBezTo>
                    <a:pt x="75" y="869"/>
                    <a:pt x="74" y="870"/>
                    <a:pt x="73" y="873"/>
                  </a:cubicBezTo>
                  <a:cubicBezTo>
                    <a:pt x="72" y="874"/>
                    <a:pt x="73" y="876"/>
                    <a:pt x="71" y="876"/>
                  </a:cubicBezTo>
                  <a:cubicBezTo>
                    <a:pt x="69" y="874"/>
                    <a:pt x="68" y="870"/>
                    <a:pt x="62" y="872"/>
                  </a:cubicBezTo>
                  <a:cubicBezTo>
                    <a:pt x="60" y="876"/>
                    <a:pt x="63" y="877"/>
                    <a:pt x="60" y="878"/>
                  </a:cubicBezTo>
                  <a:cubicBezTo>
                    <a:pt x="59" y="878"/>
                    <a:pt x="58" y="877"/>
                    <a:pt x="57" y="876"/>
                  </a:cubicBezTo>
                  <a:cubicBezTo>
                    <a:pt x="55" y="884"/>
                    <a:pt x="68" y="876"/>
                    <a:pt x="68" y="881"/>
                  </a:cubicBezTo>
                  <a:cubicBezTo>
                    <a:pt x="65" y="885"/>
                    <a:pt x="62" y="880"/>
                    <a:pt x="59" y="881"/>
                  </a:cubicBezTo>
                  <a:cubicBezTo>
                    <a:pt x="58" y="882"/>
                    <a:pt x="60" y="885"/>
                    <a:pt x="57" y="884"/>
                  </a:cubicBezTo>
                  <a:cubicBezTo>
                    <a:pt x="57" y="884"/>
                    <a:pt x="56" y="881"/>
                    <a:pt x="54" y="881"/>
                  </a:cubicBezTo>
                  <a:cubicBezTo>
                    <a:pt x="57" y="887"/>
                    <a:pt x="53" y="889"/>
                    <a:pt x="53" y="895"/>
                  </a:cubicBezTo>
                  <a:cubicBezTo>
                    <a:pt x="52" y="896"/>
                    <a:pt x="50" y="895"/>
                    <a:pt x="50" y="897"/>
                  </a:cubicBezTo>
                  <a:cubicBezTo>
                    <a:pt x="52" y="897"/>
                    <a:pt x="54" y="897"/>
                    <a:pt x="54" y="900"/>
                  </a:cubicBezTo>
                  <a:cubicBezTo>
                    <a:pt x="56" y="900"/>
                    <a:pt x="59" y="900"/>
                    <a:pt x="59" y="903"/>
                  </a:cubicBezTo>
                  <a:cubicBezTo>
                    <a:pt x="67" y="902"/>
                    <a:pt x="77" y="901"/>
                    <a:pt x="82" y="902"/>
                  </a:cubicBezTo>
                  <a:cubicBezTo>
                    <a:pt x="84" y="902"/>
                    <a:pt x="87" y="901"/>
                    <a:pt x="87" y="903"/>
                  </a:cubicBezTo>
                  <a:cubicBezTo>
                    <a:pt x="77" y="907"/>
                    <a:pt x="68" y="904"/>
                    <a:pt x="59" y="908"/>
                  </a:cubicBezTo>
                  <a:cubicBezTo>
                    <a:pt x="59" y="915"/>
                    <a:pt x="65" y="910"/>
                    <a:pt x="65" y="913"/>
                  </a:cubicBezTo>
                  <a:cubicBezTo>
                    <a:pt x="63" y="916"/>
                    <a:pt x="64" y="922"/>
                    <a:pt x="61" y="924"/>
                  </a:cubicBezTo>
                  <a:cubicBezTo>
                    <a:pt x="59" y="923"/>
                    <a:pt x="58" y="925"/>
                    <a:pt x="57" y="926"/>
                  </a:cubicBezTo>
                  <a:cubicBezTo>
                    <a:pt x="55" y="926"/>
                    <a:pt x="55" y="924"/>
                    <a:pt x="55" y="924"/>
                  </a:cubicBezTo>
                  <a:cubicBezTo>
                    <a:pt x="53" y="924"/>
                    <a:pt x="54" y="926"/>
                    <a:pt x="53" y="926"/>
                  </a:cubicBezTo>
                  <a:cubicBezTo>
                    <a:pt x="51" y="926"/>
                    <a:pt x="47" y="925"/>
                    <a:pt x="47" y="927"/>
                  </a:cubicBezTo>
                  <a:cubicBezTo>
                    <a:pt x="53" y="927"/>
                    <a:pt x="59" y="927"/>
                    <a:pt x="65" y="927"/>
                  </a:cubicBezTo>
                  <a:cubicBezTo>
                    <a:pt x="65" y="929"/>
                    <a:pt x="66" y="931"/>
                    <a:pt x="66" y="932"/>
                  </a:cubicBezTo>
                  <a:cubicBezTo>
                    <a:pt x="72" y="931"/>
                    <a:pt x="70" y="936"/>
                    <a:pt x="71" y="937"/>
                  </a:cubicBezTo>
                  <a:cubicBezTo>
                    <a:pt x="72" y="937"/>
                    <a:pt x="74" y="936"/>
                    <a:pt x="75" y="937"/>
                  </a:cubicBezTo>
                  <a:cubicBezTo>
                    <a:pt x="76" y="938"/>
                    <a:pt x="75" y="941"/>
                    <a:pt x="76" y="941"/>
                  </a:cubicBezTo>
                  <a:cubicBezTo>
                    <a:pt x="72" y="938"/>
                    <a:pt x="70" y="943"/>
                    <a:pt x="66" y="945"/>
                  </a:cubicBezTo>
                  <a:cubicBezTo>
                    <a:pt x="68" y="944"/>
                    <a:pt x="57" y="944"/>
                    <a:pt x="59" y="946"/>
                  </a:cubicBezTo>
                  <a:cubicBezTo>
                    <a:pt x="64" y="948"/>
                    <a:pt x="57" y="950"/>
                    <a:pt x="60" y="954"/>
                  </a:cubicBezTo>
                  <a:cubicBezTo>
                    <a:pt x="54" y="955"/>
                    <a:pt x="51" y="957"/>
                    <a:pt x="49" y="959"/>
                  </a:cubicBezTo>
                  <a:cubicBezTo>
                    <a:pt x="47" y="960"/>
                    <a:pt x="45" y="959"/>
                    <a:pt x="43" y="960"/>
                  </a:cubicBezTo>
                  <a:cubicBezTo>
                    <a:pt x="42" y="961"/>
                    <a:pt x="40" y="963"/>
                    <a:pt x="40" y="964"/>
                  </a:cubicBezTo>
                  <a:cubicBezTo>
                    <a:pt x="38" y="965"/>
                    <a:pt x="35" y="964"/>
                    <a:pt x="35" y="967"/>
                  </a:cubicBezTo>
                  <a:cubicBezTo>
                    <a:pt x="36" y="967"/>
                    <a:pt x="38" y="967"/>
                    <a:pt x="38" y="968"/>
                  </a:cubicBezTo>
                  <a:cubicBezTo>
                    <a:pt x="37" y="970"/>
                    <a:pt x="27" y="972"/>
                    <a:pt x="32" y="975"/>
                  </a:cubicBezTo>
                  <a:cubicBezTo>
                    <a:pt x="32" y="972"/>
                    <a:pt x="35" y="974"/>
                    <a:pt x="37" y="973"/>
                  </a:cubicBezTo>
                  <a:cubicBezTo>
                    <a:pt x="38" y="972"/>
                    <a:pt x="38" y="971"/>
                    <a:pt x="40" y="970"/>
                  </a:cubicBezTo>
                  <a:cubicBezTo>
                    <a:pt x="42" y="969"/>
                    <a:pt x="48" y="968"/>
                    <a:pt x="49" y="970"/>
                  </a:cubicBezTo>
                  <a:cubicBezTo>
                    <a:pt x="48" y="972"/>
                    <a:pt x="48" y="976"/>
                    <a:pt x="45" y="976"/>
                  </a:cubicBezTo>
                  <a:cubicBezTo>
                    <a:pt x="48" y="982"/>
                    <a:pt x="42" y="983"/>
                    <a:pt x="42" y="984"/>
                  </a:cubicBezTo>
                  <a:cubicBezTo>
                    <a:pt x="42" y="985"/>
                    <a:pt x="44" y="987"/>
                    <a:pt x="44" y="987"/>
                  </a:cubicBezTo>
                  <a:cubicBezTo>
                    <a:pt x="43" y="988"/>
                    <a:pt x="42" y="986"/>
                    <a:pt x="41" y="986"/>
                  </a:cubicBezTo>
                  <a:cubicBezTo>
                    <a:pt x="39" y="991"/>
                    <a:pt x="40" y="990"/>
                    <a:pt x="43" y="994"/>
                  </a:cubicBezTo>
                  <a:cubicBezTo>
                    <a:pt x="41" y="994"/>
                    <a:pt x="39" y="994"/>
                    <a:pt x="36" y="994"/>
                  </a:cubicBezTo>
                  <a:cubicBezTo>
                    <a:pt x="39" y="998"/>
                    <a:pt x="34" y="1003"/>
                    <a:pt x="37" y="1003"/>
                  </a:cubicBezTo>
                  <a:cubicBezTo>
                    <a:pt x="39" y="998"/>
                    <a:pt x="39" y="1007"/>
                    <a:pt x="40" y="1008"/>
                  </a:cubicBezTo>
                  <a:cubicBezTo>
                    <a:pt x="42" y="1009"/>
                    <a:pt x="47" y="1007"/>
                    <a:pt x="47" y="1010"/>
                  </a:cubicBezTo>
                  <a:cubicBezTo>
                    <a:pt x="44" y="1013"/>
                    <a:pt x="35" y="1011"/>
                    <a:pt x="35" y="1018"/>
                  </a:cubicBezTo>
                  <a:cubicBezTo>
                    <a:pt x="37" y="1018"/>
                    <a:pt x="36" y="1020"/>
                    <a:pt x="38" y="1021"/>
                  </a:cubicBezTo>
                  <a:cubicBezTo>
                    <a:pt x="38" y="1017"/>
                    <a:pt x="44" y="1020"/>
                    <a:pt x="46" y="1019"/>
                  </a:cubicBezTo>
                  <a:cubicBezTo>
                    <a:pt x="48" y="1022"/>
                    <a:pt x="53" y="1023"/>
                    <a:pt x="54" y="1027"/>
                  </a:cubicBezTo>
                  <a:cubicBezTo>
                    <a:pt x="59" y="1027"/>
                    <a:pt x="62" y="1030"/>
                    <a:pt x="64" y="1032"/>
                  </a:cubicBezTo>
                  <a:cubicBezTo>
                    <a:pt x="64" y="1031"/>
                    <a:pt x="62" y="1034"/>
                    <a:pt x="63" y="1035"/>
                  </a:cubicBezTo>
                  <a:cubicBezTo>
                    <a:pt x="63" y="1036"/>
                    <a:pt x="66" y="1035"/>
                    <a:pt x="66" y="1037"/>
                  </a:cubicBezTo>
                  <a:cubicBezTo>
                    <a:pt x="60" y="1033"/>
                    <a:pt x="59" y="1038"/>
                    <a:pt x="56" y="1038"/>
                  </a:cubicBezTo>
                  <a:cubicBezTo>
                    <a:pt x="57" y="1038"/>
                    <a:pt x="55" y="1036"/>
                    <a:pt x="53" y="1037"/>
                  </a:cubicBezTo>
                  <a:cubicBezTo>
                    <a:pt x="51" y="1037"/>
                    <a:pt x="51" y="1038"/>
                    <a:pt x="50" y="1040"/>
                  </a:cubicBezTo>
                  <a:cubicBezTo>
                    <a:pt x="57" y="1040"/>
                    <a:pt x="64" y="1040"/>
                    <a:pt x="71" y="1040"/>
                  </a:cubicBezTo>
                  <a:cubicBezTo>
                    <a:pt x="68" y="1046"/>
                    <a:pt x="71" y="1043"/>
                    <a:pt x="74" y="1046"/>
                  </a:cubicBezTo>
                  <a:cubicBezTo>
                    <a:pt x="72" y="1046"/>
                    <a:pt x="73" y="1049"/>
                    <a:pt x="73" y="1051"/>
                  </a:cubicBezTo>
                  <a:cubicBezTo>
                    <a:pt x="70" y="1048"/>
                    <a:pt x="66" y="1050"/>
                    <a:pt x="65" y="1052"/>
                  </a:cubicBezTo>
                  <a:cubicBezTo>
                    <a:pt x="72" y="1051"/>
                    <a:pt x="73" y="1053"/>
                    <a:pt x="79" y="1051"/>
                  </a:cubicBezTo>
                  <a:cubicBezTo>
                    <a:pt x="81" y="1045"/>
                    <a:pt x="75" y="1048"/>
                    <a:pt x="76" y="1043"/>
                  </a:cubicBezTo>
                  <a:cubicBezTo>
                    <a:pt x="81" y="1044"/>
                    <a:pt x="85" y="1050"/>
                    <a:pt x="88" y="1044"/>
                  </a:cubicBezTo>
                  <a:cubicBezTo>
                    <a:pt x="92" y="1048"/>
                    <a:pt x="98" y="1050"/>
                    <a:pt x="102" y="1054"/>
                  </a:cubicBezTo>
                  <a:cubicBezTo>
                    <a:pt x="103" y="1054"/>
                    <a:pt x="105" y="1057"/>
                    <a:pt x="106" y="1054"/>
                  </a:cubicBezTo>
                  <a:cubicBezTo>
                    <a:pt x="105" y="1054"/>
                    <a:pt x="104" y="1053"/>
                    <a:pt x="105" y="1051"/>
                  </a:cubicBezTo>
                  <a:cubicBezTo>
                    <a:pt x="103" y="1051"/>
                    <a:pt x="101" y="1050"/>
                    <a:pt x="101" y="1048"/>
                  </a:cubicBezTo>
                  <a:cubicBezTo>
                    <a:pt x="104" y="1049"/>
                    <a:pt x="110" y="1049"/>
                    <a:pt x="108" y="1056"/>
                  </a:cubicBezTo>
                  <a:cubicBezTo>
                    <a:pt x="113" y="1058"/>
                    <a:pt x="114" y="1049"/>
                    <a:pt x="117" y="1054"/>
                  </a:cubicBezTo>
                  <a:cubicBezTo>
                    <a:pt x="117" y="1057"/>
                    <a:pt x="110" y="1054"/>
                    <a:pt x="111" y="1059"/>
                  </a:cubicBezTo>
                  <a:cubicBezTo>
                    <a:pt x="115" y="1057"/>
                    <a:pt x="122" y="1058"/>
                    <a:pt x="127" y="1057"/>
                  </a:cubicBezTo>
                  <a:cubicBezTo>
                    <a:pt x="130" y="1057"/>
                    <a:pt x="134" y="1053"/>
                    <a:pt x="135" y="1057"/>
                  </a:cubicBezTo>
                  <a:cubicBezTo>
                    <a:pt x="135" y="1063"/>
                    <a:pt x="127" y="1060"/>
                    <a:pt x="124" y="1060"/>
                  </a:cubicBezTo>
                  <a:cubicBezTo>
                    <a:pt x="117" y="1062"/>
                    <a:pt x="111" y="1065"/>
                    <a:pt x="104" y="1065"/>
                  </a:cubicBezTo>
                  <a:cubicBezTo>
                    <a:pt x="102" y="1067"/>
                    <a:pt x="102" y="1070"/>
                    <a:pt x="98" y="1070"/>
                  </a:cubicBezTo>
                  <a:cubicBezTo>
                    <a:pt x="85" y="1069"/>
                    <a:pt x="80" y="1074"/>
                    <a:pt x="69" y="1071"/>
                  </a:cubicBezTo>
                  <a:cubicBezTo>
                    <a:pt x="70" y="1074"/>
                    <a:pt x="67" y="1071"/>
                    <a:pt x="66" y="1071"/>
                  </a:cubicBezTo>
                  <a:cubicBezTo>
                    <a:pt x="64" y="1072"/>
                    <a:pt x="65" y="1076"/>
                    <a:pt x="62" y="1076"/>
                  </a:cubicBezTo>
                  <a:cubicBezTo>
                    <a:pt x="57" y="1075"/>
                    <a:pt x="56" y="1078"/>
                    <a:pt x="52" y="1078"/>
                  </a:cubicBezTo>
                  <a:cubicBezTo>
                    <a:pt x="51" y="1078"/>
                    <a:pt x="49" y="1078"/>
                    <a:pt x="49" y="1079"/>
                  </a:cubicBezTo>
                  <a:cubicBezTo>
                    <a:pt x="57" y="1079"/>
                    <a:pt x="67" y="1080"/>
                    <a:pt x="73" y="1078"/>
                  </a:cubicBezTo>
                  <a:cubicBezTo>
                    <a:pt x="75" y="1079"/>
                    <a:pt x="74" y="1081"/>
                    <a:pt x="78" y="1081"/>
                  </a:cubicBezTo>
                  <a:cubicBezTo>
                    <a:pt x="80" y="1081"/>
                    <a:pt x="80" y="1078"/>
                    <a:pt x="82" y="1078"/>
                  </a:cubicBezTo>
                  <a:cubicBezTo>
                    <a:pt x="82" y="1078"/>
                    <a:pt x="84" y="1081"/>
                    <a:pt x="86" y="1081"/>
                  </a:cubicBezTo>
                  <a:cubicBezTo>
                    <a:pt x="85" y="1081"/>
                    <a:pt x="87" y="1079"/>
                    <a:pt x="87" y="1079"/>
                  </a:cubicBezTo>
                  <a:cubicBezTo>
                    <a:pt x="91" y="1078"/>
                    <a:pt x="95" y="1080"/>
                    <a:pt x="98" y="1079"/>
                  </a:cubicBezTo>
                  <a:cubicBezTo>
                    <a:pt x="100" y="1079"/>
                    <a:pt x="100" y="1078"/>
                    <a:pt x="101" y="1078"/>
                  </a:cubicBezTo>
                  <a:cubicBezTo>
                    <a:pt x="103" y="1078"/>
                    <a:pt x="103" y="1080"/>
                    <a:pt x="106" y="1079"/>
                  </a:cubicBezTo>
                  <a:cubicBezTo>
                    <a:pt x="106" y="1079"/>
                    <a:pt x="107" y="1078"/>
                    <a:pt x="108" y="1078"/>
                  </a:cubicBezTo>
                  <a:cubicBezTo>
                    <a:pt x="109" y="1077"/>
                    <a:pt x="111" y="1078"/>
                    <a:pt x="112" y="1078"/>
                  </a:cubicBezTo>
                  <a:cubicBezTo>
                    <a:pt x="113" y="1078"/>
                    <a:pt x="114" y="1079"/>
                    <a:pt x="114" y="1079"/>
                  </a:cubicBezTo>
                  <a:cubicBezTo>
                    <a:pt x="116" y="1080"/>
                    <a:pt x="119" y="1076"/>
                    <a:pt x="120" y="1079"/>
                  </a:cubicBezTo>
                  <a:cubicBezTo>
                    <a:pt x="120" y="1081"/>
                    <a:pt x="119" y="1083"/>
                    <a:pt x="117" y="1084"/>
                  </a:cubicBezTo>
                  <a:cubicBezTo>
                    <a:pt x="108" y="1083"/>
                    <a:pt x="97" y="1086"/>
                    <a:pt x="92" y="1084"/>
                  </a:cubicBezTo>
                  <a:cubicBezTo>
                    <a:pt x="90" y="1088"/>
                    <a:pt x="84" y="1087"/>
                    <a:pt x="80" y="1089"/>
                  </a:cubicBezTo>
                  <a:cubicBezTo>
                    <a:pt x="77" y="1089"/>
                    <a:pt x="76" y="1091"/>
                    <a:pt x="80" y="1090"/>
                  </a:cubicBezTo>
                  <a:cubicBezTo>
                    <a:pt x="84" y="1092"/>
                    <a:pt x="84" y="1088"/>
                    <a:pt x="88" y="1089"/>
                  </a:cubicBezTo>
                  <a:cubicBezTo>
                    <a:pt x="88" y="1092"/>
                    <a:pt x="93" y="1090"/>
                    <a:pt x="93" y="1094"/>
                  </a:cubicBezTo>
                  <a:cubicBezTo>
                    <a:pt x="87" y="1093"/>
                    <a:pt x="81" y="1094"/>
                    <a:pt x="79" y="1097"/>
                  </a:cubicBezTo>
                  <a:cubicBezTo>
                    <a:pt x="83" y="1097"/>
                    <a:pt x="90" y="1096"/>
                    <a:pt x="93" y="1098"/>
                  </a:cubicBezTo>
                  <a:cubicBezTo>
                    <a:pt x="93" y="1096"/>
                    <a:pt x="95" y="1098"/>
                    <a:pt x="96" y="1097"/>
                  </a:cubicBezTo>
                  <a:cubicBezTo>
                    <a:pt x="97" y="1096"/>
                    <a:pt x="98" y="1095"/>
                    <a:pt x="99" y="1094"/>
                  </a:cubicBezTo>
                  <a:cubicBezTo>
                    <a:pt x="100" y="1097"/>
                    <a:pt x="103" y="1099"/>
                    <a:pt x="104" y="1102"/>
                  </a:cubicBezTo>
                  <a:cubicBezTo>
                    <a:pt x="104" y="1101"/>
                    <a:pt x="102" y="1102"/>
                    <a:pt x="103" y="1103"/>
                  </a:cubicBezTo>
                  <a:cubicBezTo>
                    <a:pt x="103" y="1106"/>
                    <a:pt x="105" y="1102"/>
                    <a:pt x="106" y="1105"/>
                  </a:cubicBezTo>
                  <a:cubicBezTo>
                    <a:pt x="105" y="1106"/>
                    <a:pt x="104" y="1108"/>
                    <a:pt x="103" y="1108"/>
                  </a:cubicBezTo>
                  <a:cubicBezTo>
                    <a:pt x="97" y="1109"/>
                    <a:pt x="99" y="1105"/>
                    <a:pt x="96" y="1108"/>
                  </a:cubicBezTo>
                  <a:cubicBezTo>
                    <a:pt x="94" y="1111"/>
                    <a:pt x="80" y="1106"/>
                    <a:pt x="81" y="1105"/>
                  </a:cubicBezTo>
                  <a:cubicBezTo>
                    <a:pt x="81" y="1103"/>
                    <a:pt x="87" y="1105"/>
                    <a:pt x="87" y="1102"/>
                  </a:cubicBezTo>
                  <a:cubicBezTo>
                    <a:pt x="84" y="1102"/>
                    <a:pt x="81" y="1102"/>
                    <a:pt x="79" y="1102"/>
                  </a:cubicBezTo>
                  <a:cubicBezTo>
                    <a:pt x="79" y="1105"/>
                    <a:pt x="79" y="1108"/>
                    <a:pt x="76" y="1108"/>
                  </a:cubicBezTo>
                  <a:cubicBezTo>
                    <a:pt x="76" y="1112"/>
                    <a:pt x="79" y="1113"/>
                    <a:pt x="80" y="1116"/>
                  </a:cubicBezTo>
                  <a:cubicBezTo>
                    <a:pt x="77" y="1116"/>
                    <a:pt x="76" y="1118"/>
                    <a:pt x="73" y="1117"/>
                  </a:cubicBezTo>
                  <a:cubicBezTo>
                    <a:pt x="73" y="1113"/>
                    <a:pt x="71" y="1114"/>
                    <a:pt x="73" y="1111"/>
                  </a:cubicBezTo>
                  <a:cubicBezTo>
                    <a:pt x="68" y="1110"/>
                    <a:pt x="67" y="1113"/>
                    <a:pt x="64" y="1114"/>
                  </a:cubicBezTo>
                  <a:cubicBezTo>
                    <a:pt x="62" y="1115"/>
                    <a:pt x="59" y="1114"/>
                    <a:pt x="59" y="1116"/>
                  </a:cubicBezTo>
                  <a:cubicBezTo>
                    <a:pt x="62" y="1116"/>
                    <a:pt x="64" y="1116"/>
                    <a:pt x="65" y="1117"/>
                  </a:cubicBezTo>
                  <a:cubicBezTo>
                    <a:pt x="66" y="1116"/>
                    <a:pt x="66" y="1114"/>
                    <a:pt x="68" y="1114"/>
                  </a:cubicBezTo>
                  <a:cubicBezTo>
                    <a:pt x="69" y="1117"/>
                    <a:pt x="64" y="1116"/>
                    <a:pt x="66" y="1121"/>
                  </a:cubicBezTo>
                  <a:cubicBezTo>
                    <a:pt x="69" y="1120"/>
                    <a:pt x="72" y="1121"/>
                    <a:pt x="72" y="1124"/>
                  </a:cubicBezTo>
                  <a:cubicBezTo>
                    <a:pt x="70" y="1124"/>
                    <a:pt x="70" y="1121"/>
                    <a:pt x="69" y="1124"/>
                  </a:cubicBezTo>
                  <a:cubicBezTo>
                    <a:pt x="71" y="1124"/>
                    <a:pt x="71" y="1126"/>
                    <a:pt x="74" y="1125"/>
                  </a:cubicBezTo>
                  <a:cubicBezTo>
                    <a:pt x="74" y="1124"/>
                    <a:pt x="76" y="1123"/>
                    <a:pt x="77" y="1125"/>
                  </a:cubicBezTo>
                  <a:cubicBezTo>
                    <a:pt x="75" y="1129"/>
                    <a:pt x="67" y="1127"/>
                    <a:pt x="68" y="1133"/>
                  </a:cubicBezTo>
                  <a:cubicBezTo>
                    <a:pt x="80" y="1136"/>
                    <a:pt x="99" y="1138"/>
                    <a:pt x="112" y="1135"/>
                  </a:cubicBezTo>
                  <a:cubicBezTo>
                    <a:pt x="112" y="1137"/>
                    <a:pt x="116" y="1136"/>
                    <a:pt x="115" y="1140"/>
                  </a:cubicBezTo>
                  <a:cubicBezTo>
                    <a:pt x="109" y="1139"/>
                    <a:pt x="105" y="1141"/>
                    <a:pt x="103" y="1144"/>
                  </a:cubicBezTo>
                  <a:cubicBezTo>
                    <a:pt x="96" y="1144"/>
                    <a:pt x="89" y="1144"/>
                    <a:pt x="83" y="1144"/>
                  </a:cubicBezTo>
                  <a:cubicBezTo>
                    <a:pt x="80" y="1145"/>
                    <a:pt x="82" y="1148"/>
                    <a:pt x="78" y="1148"/>
                  </a:cubicBezTo>
                  <a:cubicBezTo>
                    <a:pt x="78" y="1145"/>
                    <a:pt x="77" y="1145"/>
                    <a:pt x="75" y="1144"/>
                  </a:cubicBezTo>
                  <a:cubicBezTo>
                    <a:pt x="69" y="1143"/>
                    <a:pt x="58" y="1145"/>
                    <a:pt x="51" y="1144"/>
                  </a:cubicBezTo>
                  <a:cubicBezTo>
                    <a:pt x="49" y="1151"/>
                    <a:pt x="58" y="1145"/>
                    <a:pt x="58" y="1149"/>
                  </a:cubicBezTo>
                  <a:cubicBezTo>
                    <a:pt x="54" y="1152"/>
                    <a:pt x="52" y="1147"/>
                    <a:pt x="52" y="1152"/>
                  </a:cubicBezTo>
                  <a:cubicBezTo>
                    <a:pt x="56" y="1151"/>
                    <a:pt x="58" y="1155"/>
                    <a:pt x="63" y="1156"/>
                  </a:cubicBezTo>
                  <a:cubicBezTo>
                    <a:pt x="67" y="1156"/>
                    <a:pt x="71" y="1155"/>
                    <a:pt x="75" y="1156"/>
                  </a:cubicBezTo>
                  <a:cubicBezTo>
                    <a:pt x="79" y="1156"/>
                    <a:pt x="86" y="1153"/>
                    <a:pt x="87" y="1159"/>
                  </a:cubicBezTo>
                  <a:cubicBezTo>
                    <a:pt x="82" y="1159"/>
                    <a:pt x="73" y="1157"/>
                    <a:pt x="73" y="1162"/>
                  </a:cubicBezTo>
                  <a:cubicBezTo>
                    <a:pt x="74" y="1162"/>
                    <a:pt x="76" y="1162"/>
                    <a:pt x="76" y="1163"/>
                  </a:cubicBezTo>
                  <a:cubicBezTo>
                    <a:pt x="71" y="1163"/>
                    <a:pt x="66" y="1163"/>
                    <a:pt x="62" y="1163"/>
                  </a:cubicBezTo>
                  <a:cubicBezTo>
                    <a:pt x="62" y="1161"/>
                    <a:pt x="61" y="1160"/>
                    <a:pt x="60" y="1159"/>
                  </a:cubicBezTo>
                  <a:cubicBezTo>
                    <a:pt x="54" y="1157"/>
                    <a:pt x="53" y="1162"/>
                    <a:pt x="50" y="1159"/>
                  </a:cubicBezTo>
                  <a:cubicBezTo>
                    <a:pt x="50" y="1167"/>
                    <a:pt x="55" y="1160"/>
                    <a:pt x="57" y="1163"/>
                  </a:cubicBezTo>
                  <a:cubicBezTo>
                    <a:pt x="57" y="1165"/>
                    <a:pt x="58" y="1165"/>
                    <a:pt x="59" y="1167"/>
                  </a:cubicBezTo>
                  <a:cubicBezTo>
                    <a:pt x="56" y="1167"/>
                    <a:pt x="54" y="1171"/>
                    <a:pt x="59" y="1170"/>
                  </a:cubicBezTo>
                  <a:cubicBezTo>
                    <a:pt x="61" y="1170"/>
                    <a:pt x="60" y="1166"/>
                    <a:pt x="63" y="1167"/>
                  </a:cubicBezTo>
                  <a:cubicBezTo>
                    <a:pt x="63" y="1170"/>
                    <a:pt x="60" y="1171"/>
                    <a:pt x="61" y="1175"/>
                  </a:cubicBezTo>
                  <a:cubicBezTo>
                    <a:pt x="66" y="1175"/>
                    <a:pt x="62" y="1179"/>
                    <a:pt x="63" y="1179"/>
                  </a:cubicBezTo>
                  <a:cubicBezTo>
                    <a:pt x="63" y="1180"/>
                    <a:pt x="66" y="1179"/>
                    <a:pt x="66" y="1181"/>
                  </a:cubicBezTo>
                  <a:cubicBezTo>
                    <a:pt x="61" y="1181"/>
                    <a:pt x="55" y="1180"/>
                    <a:pt x="55" y="1184"/>
                  </a:cubicBezTo>
                  <a:cubicBezTo>
                    <a:pt x="61" y="1185"/>
                    <a:pt x="62" y="1181"/>
                    <a:pt x="67" y="1182"/>
                  </a:cubicBezTo>
                  <a:cubicBezTo>
                    <a:pt x="67" y="1187"/>
                    <a:pt x="75" y="1187"/>
                    <a:pt x="79" y="1187"/>
                  </a:cubicBezTo>
                  <a:cubicBezTo>
                    <a:pt x="86" y="1188"/>
                    <a:pt x="89" y="1188"/>
                    <a:pt x="93" y="1189"/>
                  </a:cubicBezTo>
                  <a:cubicBezTo>
                    <a:pt x="95" y="1189"/>
                    <a:pt x="97" y="1188"/>
                    <a:pt x="98" y="1190"/>
                  </a:cubicBezTo>
                  <a:cubicBezTo>
                    <a:pt x="92" y="1195"/>
                    <a:pt x="81" y="1190"/>
                    <a:pt x="77" y="1190"/>
                  </a:cubicBezTo>
                  <a:cubicBezTo>
                    <a:pt x="75" y="1191"/>
                    <a:pt x="75" y="1192"/>
                    <a:pt x="73" y="1192"/>
                  </a:cubicBezTo>
                  <a:cubicBezTo>
                    <a:pt x="68" y="1193"/>
                    <a:pt x="65" y="1193"/>
                    <a:pt x="63" y="1194"/>
                  </a:cubicBezTo>
                  <a:cubicBezTo>
                    <a:pt x="63" y="1194"/>
                    <a:pt x="61" y="1193"/>
                    <a:pt x="60" y="1194"/>
                  </a:cubicBezTo>
                  <a:cubicBezTo>
                    <a:pt x="59" y="1194"/>
                    <a:pt x="61" y="1197"/>
                    <a:pt x="59" y="1197"/>
                  </a:cubicBezTo>
                  <a:cubicBezTo>
                    <a:pt x="54" y="1197"/>
                    <a:pt x="54" y="1201"/>
                    <a:pt x="50" y="1201"/>
                  </a:cubicBezTo>
                  <a:cubicBezTo>
                    <a:pt x="50" y="1205"/>
                    <a:pt x="53" y="1208"/>
                    <a:pt x="50" y="1211"/>
                  </a:cubicBezTo>
                  <a:cubicBezTo>
                    <a:pt x="58" y="1211"/>
                    <a:pt x="66" y="1215"/>
                    <a:pt x="74" y="1214"/>
                  </a:cubicBezTo>
                  <a:cubicBezTo>
                    <a:pt x="76" y="1214"/>
                    <a:pt x="76" y="1213"/>
                    <a:pt x="79" y="1213"/>
                  </a:cubicBezTo>
                  <a:cubicBezTo>
                    <a:pt x="81" y="1212"/>
                    <a:pt x="84" y="1212"/>
                    <a:pt x="86" y="1213"/>
                  </a:cubicBezTo>
                  <a:cubicBezTo>
                    <a:pt x="89" y="1213"/>
                    <a:pt x="88" y="1215"/>
                    <a:pt x="90" y="1216"/>
                  </a:cubicBezTo>
                  <a:cubicBezTo>
                    <a:pt x="93" y="1217"/>
                    <a:pt x="97" y="1213"/>
                    <a:pt x="98" y="1217"/>
                  </a:cubicBezTo>
                  <a:cubicBezTo>
                    <a:pt x="98" y="1220"/>
                    <a:pt x="94" y="1219"/>
                    <a:pt x="95" y="1222"/>
                  </a:cubicBezTo>
                  <a:cubicBezTo>
                    <a:pt x="98" y="1222"/>
                    <a:pt x="101" y="1220"/>
                    <a:pt x="104" y="1219"/>
                  </a:cubicBezTo>
                  <a:cubicBezTo>
                    <a:pt x="113" y="1224"/>
                    <a:pt x="122" y="1217"/>
                    <a:pt x="131" y="1219"/>
                  </a:cubicBezTo>
                  <a:cubicBezTo>
                    <a:pt x="134" y="1220"/>
                    <a:pt x="133" y="1222"/>
                    <a:pt x="137" y="1222"/>
                  </a:cubicBezTo>
                  <a:cubicBezTo>
                    <a:pt x="143" y="1223"/>
                    <a:pt x="148" y="1223"/>
                    <a:pt x="151" y="1224"/>
                  </a:cubicBezTo>
                  <a:cubicBezTo>
                    <a:pt x="154" y="1224"/>
                    <a:pt x="156" y="1223"/>
                    <a:pt x="158" y="1225"/>
                  </a:cubicBezTo>
                  <a:cubicBezTo>
                    <a:pt x="158" y="1226"/>
                    <a:pt x="162" y="1225"/>
                    <a:pt x="162" y="1225"/>
                  </a:cubicBezTo>
                  <a:cubicBezTo>
                    <a:pt x="164" y="1225"/>
                    <a:pt x="164" y="1227"/>
                    <a:pt x="164" y="1227"/>
                  </a:cubicBezTo>
                  <a:cubicBezTo>
                    <a:pt x="166" y="1227"/>
                    <a:pt x="169" y="1226"/>
                    <a:pt x="172" y="1227"/>
                  </a:cubicBezTo>
                  <a:cubicBezTo>
                    <a:pt x="174" y="1228"/>
                    <a:pt x="177" y="1230"/>
                    <a:pt x="180" y="1230"/>
                  </a:cubicBezTo>
                  <a:cubicBezTo>
                    <a:pt x="180" y="1229"/>
                    <a:pt x="181" y="1228"/>
                    <a:pt x="183" y="1228"/>
                  </a:cubicBezTo>
                  <a:cubicBezTo>
                    <a:pt x="184" y="1222"/>
                    <a:pt x="175" y="1231"/>
                    <a:pt x="175" y="1224"/>
                  </a:cubicBezTo>
                  <a:cubicBezTo>
                    <a:pt x="181" y="1220"/>
                    <a:pt x="192" y="1223"/>
                    <a:pt x="195" y="1224"/>
                  </a:cubicBezTo>
                  <a:cubicBezTo>
                    <a:pt x="200" y="1225"/>
                    <a:pt x="206" y="1224"/>
                    <a:pt x="208" y="1227"/>
                  </a:cubicBezTo>
                  <a:cubicBezTo>
                    <a:pt x="208" y="1227"/>
                    <a:pt x="212" y="1227"/>
                    <a:pt x="213" y="1227"/>
                  </a:cubicBezTo>
                  <a:cubicBezTo>
                    <a:pt x="214" y="1227"/>
                    <a:pt x="214" y="1228"/>
                    <a:pt x="214" y="1228"/>
                  </a:cubicBezTo>
                  <a:cubicBezTo>
                    <a:pt x="220" y="1230"/>
                    <a:pt x="225" y="1229"/>
                    <a:pt x="230" y="1230"/>
                  </a:cubicBezTo>
                  <a:cubicBezTo>
                    <a:pt x="233" y="1230"/>
                    <a:pt x="238" y="1233"/>
                    <a:pt x="239" y="1233"/>
                  </a:cubicBezTo>
                  <a:cubicBezTo>
                    <a:pt x="243" y="1234"/>
                    <a:pt x="242" y="1235"/>
                    <a:pt x="244" y="1236"/>
                  </a:cubicBezTo>
                  <a:cubicBezTo>
                    <a:pt x="246" y="1237"/>
                    <a:pt x="248" y="1237"/>
                    <a:pt x="249" y="1238"/>
                  </a:cubicBezTo>
                  <a:cubicBezTo>
                    <a:pt x="250" y="1239"/>
                    <a:pt x="251" y="1240"/>
                    <a:pt x="252" y="1241"/>
                  </a:cubicBezTo>
                  <a:cubicBezTo>
                    <a:pt x="254" y="1242"/>
                    <a:pt x="255" y="1242"/>
                    <a:pt x="256" y="1244"/>
                  </a:cubicBezTo>
                  <a:cubicBezTo>
                    <a:pt x="254" y="1244"/>
                    <a:pt x="254" y="1246"/>
                    <a:pt x="257" y="1246"/>
                  </a:cubicBezTo>
                  <a:cubicBezTo>
                    <a:pt x="260" y="1246"/>
                    <a:pt x="256" y="1243"/>
                    <a:pt x="259" y="1243"/>
                  </a:cubicBezTo>
                  <a:cubicBezTo>
                    <a:pt x="261" y="1242"/>
                    <a:pt x="262" y="1240"/>
                    <a:pt x="265" y="1241"/>
                  </a:cubicBezTo>
                  <a:cubicBezTo>
                    <a:pt x="261" y="1246"/>
                    <a:pt x="267" y="1243"/>
                    <a:pt x="270" y="1244"/>
                  </a:cubicBezTo>
                  <a:cubicBezTo>
                    <a:pt x="272" y="1245"/>
                    <a:pt x="272" y="1250"/>
                    <a:pt x="273" y="1251"/>
                  </a:cubicBezTo>
                  <a:cubicBezTo>
                    <a:pt x="274" y="1252"/>
                    <a:pt x="278" y="1250"/>
                    <a:pt x="278" y="1252"/>
                  </a:cubicBezTo>
                  <a:cubicBezTo>
                    <a:pt x="271" y="1252"/>
                    <a:pt x="277" y="1259"/>
                    <a:pt x="277" y="1262"/>
                  </a:cubicBezTo>
                  <a:cubicBezTo>
                    <a:pt x="272" y="1258"/>
                    <a:pt x="276" y="1264"/>
                    <a:pt x="271" y="1263"/>
                  </a:cubicBezTo>
                  <a:cubicBezTo>
                    <a:pt x="272" y="1258"/>
                    <a:pt x="272" y="1260"/>
                    <a:pt x="269" y="1257"/>
                  </a:cubicBezTo>
                  <a:cubicBezTo>
                    <a:pt x="271" y="1257"/>
                    <a:pt x="274" y="1253"/>
                    <a:pt x="269" y="1254"/>
                  </a:cubicBezTo>
                  <a:cubicBezTo>
                    <a:pt x="264" y="1253"/>
                    <a:pt x="270" y="1261"/>
                    <a:pt x="266" y="1260"/>
                  </a:cubicBezTo>
                  <a:cubicBezTo>
                    <a:pt x="265" y="1257"/>
                    <a:pt x="261" y="1259"/>
                    <a:pt x="258" y="1259"/>
                  </a:cubicBezTo>
                  <a:cubicBezTo>
                    <a:pt x="256" y="1258"/>
                    <a:pt x="255" y="1257"/>
                    <a:pt x="251" y="1257"/>
                  </a:cubicBezTo>
                  <a:cubicBezTo>
                    <a:pt x="249" y="1257"/>
                    <a:pt x="246" y="1258"/>
                    <a:pt x="247" y="1262"/>
                  </a:cubicBezTo>
                  <a:cubicBezTo>
                    <a:pt x="249" y="1267"/>
                    <a:pt x="259" y="1267"/>
                    <a:pt x="260" y="1263"/>
                  </a:cubicBezTo>
                  <a:cubicBezTo>
                    <a:pt x="260" y="1263"/>
                    <a:pt x="256" y="1263"/>
                    <a:pt x="256" y="1262"/>
                  </a:cubicBezTo>
                  <a:cubicBezTo>
                    <a:pt x="260" y="1263"/>
                    <a:pt x="264" y="1257"/>
                    <a:pt x="266" y="1262"/>
                  </a:cubicBezTo>
                  <a:cubicBezTo>
                    <a:pt x="267" y="1264"/>
                    <a:pt x="261" y="1263"/>
                    <a:pt x="261" y="1265"/>
                  </a:cubicBezTo>
                  <a:cubicBezTo>
                    <a:pt x="261" y="1265"/>
                    <a:pt x="267" y="1265"/>
                    <a:pt x="267" y="1265"/>
                  </a:cubicBezTo>
                  <a:cubicBezTo>
                    <a:pt x="269" y="1266"/>
                    <a:pt x="269" y="1269"/>
                    <a:pt x="271" y="1270"/>
                  </a:cubicBezTo>
                  <a:cubicBezTo>
                    <a:pt x="271" y="1268"/>
                    <a:pt x="273" y="1266"/>
                    <a:pt x="275" y="1267"/>
                  </a:cubicBezTo>
                  <a:cubicBezTo>
                    <a:pt x="277" y="1270"/>
                    <a:pt x="275" y="1271"/>
                    <a:pt x="280" y="1273"/>
                  </a:cubicBezTo>
                  <a:cubicBezTo>
                    <a:pt x="282" y="1271"/>
                    <a:pt x="281" y="1266"/>
                    <a:pt x="286" y="1267"/>
                  </a:cubicBezTo>
                  <a:cubicBezTo>
                    <a:pt x="286" y="1268"/>
                    <a:pt x="288" y="1271"/>
                    <a:pt x="288" y="1268"/>
                  </a:cubicBezTo>
                  <a:cubicBezTo>
                    <a:pt x="288" y="1266"/>
                    <a:pt x="294" y="1265"/>
                    <a:pt x="296" y="1265"/>
                  </a:cubicBezTo>
                  <a:cubicBezTo>
                    <a:pt x="299" y="1264"/>
                    <a:pt x="299" y="1267"/>
                    <a:pt x="302" y="1267"/>
                  </a:cubicBezTo>
                  <a:cubicBezTo>
                    <a:pt x="304" y="1266"/>
                    <a:pt x="304" y="1265"/>
                    <a:pt x="307" y="1265"/>
                  </a:cubicBezTo>
                  <a:cubicBezTo>
                    <a:pt x="310" y="1265"/>
                    <a:pt x="313" y="1268"/>
                    <a:pt x="316" y="1268"/>
                  </a:cubicBezTo>
                  <a:cubicBezTo>
                    <a:pt x="322" y="1269"/>
                    <a:pt x="320" y="1266"/>
                    <a:pt x="322" y="1268"/>
                  </a:cubicBezTo>
                  <a:cubicBezTo>
                    <a:pt x="323" y="1268"/>
                    <a:pt x="325" y="1268"/>
                    <a:pt x="325" y="1268"/>
                  </a:cubicBezTo>
                  <a:cubicBezTo>
                    <a:pt x="331" y="1269"/>
                    <a:pt x="335" y="1268"/>
                    <a:pt x="337" y="1271"/>
                  </a:cubicBezTo>
                  <a:cubicBezTo>
                    <a:pt x="333" y="1271"/>
                    <a:pt x="332" y="1274"/>
                    <a:pt x="329" y="1273"/>
                  </a:cubicBezTo>
                  <a:cubicBezTo>
                    <a:pt x="328" y="1273"/>
                    <a:pt x="326" y="1271"/>
                    <a:pt x="327" y="1271"/>
                  </a:cubicBezTo>
                  <a:cubicBezTo>
                    <a:pt x="322" y="1271"/>
                    <a:pt x="323" y="1274"/>
                    <a:pt x="321" y="1271"/>
                  </a:cubicBezTo>
                  <a:cubicBezTo>
                    <a:pt x="320" y="1270"/>
                    <a:pt x="308" y="1272"/>
                    <a:pt x="305" y="1271"/>
                  </a:cubicBezTo>
                  <a:cubicBezTo>
                    <a:pt x="303" y="1271"/>
                    <a:pt x="301" y="1269"/>
                    <a:pt x="299" y="1270"/>
                  </a:cubicBezTo>
                  <a:cubicBezTo>
                    <a:pt x="298" y="1270"/>
                    <a:pt x="299" y="1275"/>
                    <a:pt x="296" y="1273"/>
                  </a:cubicBezTo>
                  <a:cubicBezTo>
                    <a:pt x="295" y="1272"/>
                    <a:pt x="291" y="1266"/>
                    <a:pt x="290" y="1271"/>
                  </a:cubicBezTo>
                  <a:cubicBezTo>
                    <a:pt x="293" y="1272"/>
                    <a:pt x="289" y="1272"/>
                    <a:pt x="288" y="1273"/>
                  </a:cubicBezTo>
                  <a:cubicBezTo>
                    <a:pt x="287" y="1274"/>
                    <a:pt x="289" y="1278"/>
                    <a:pt x="287" y="1278"/>
                  </a:cubicBezTo>
                  <a:cubicBezTo>
                    <a:pt x="281" y="1275"/>
                    <a:pt x="280" y="1278"/>
                    <a:pt x="274" y="1279"/>
                  </a:cubicBezTo>
                  <a:cubicBezTo>
                    <a:pt x="274" y="1278"/>
                    <a:pt x="273" y="1277"/>
                    <a:pt x="273" y="1276"/>
                  </a:cubicBezTo>
                  <a:cubicBezTo>
                    <a:pt x="274" y="1276"/>
                    <a:pt x="276" y="1276"/>
                    <a:pt x="276" y="1274"/>
                  </a:cubicBezTo>
                  <a:cubicBezTo>
                    <a:pt x="269" y="1273"/>
                    <a:pt x="272" y="1281"/>
                    <a:pt x="267" y="1281"/>
                  </a:cubicBezTo>
                  <a:cubicBezTo>
                    <a:pt x="262" y="1279"/>
                    <a:pt x="257" y="1279"/>
                    <a:pt x="252" y="1278"/>
                  </a:cubicBezTo>
                  <a:cubicBezTo>
                    <a:pt x="252" y="1279"/>
                    <a:pt x="253" y="1280"/>
                    <a:pt x="253" y="1281"/>
                  </a:cubicBezTo>
                  <a:cubicBezTo>
                    <a:pt x="252" y="1283"/>
                    <a:pt x="250" y="1281"/>
                    <a:pt x="250" y="1282"/>
                  </a:cubicBezTo>
                  <a:cubicBezTo>
                    <a:pt x="249" y="1284"/>
                    <a:pt x="251" y="1288"/>
                    <a:pt x="248" y="1289"/>
                  </a:cubicBezTo>
                  <a:cubicBezTo>
                    <a:pt x="248" y="1287"/>
                    <a:pt x="247" y="1285"/>
                    <a:pt x="246" y="1284"/>
                  </a:cubicBezTo>
                  <a:cubicBezTo>
                    <a:pt x="246" y="1281"/>
                    <a:pt x="250" y="1283"/>
                    <a:pt x="249" y="1279"/>
                  </a:cubicBezTo>
                  <a:cubicBezTo>
                    <a:pt x="245" y="1279"/>
                    <a:pt x="240" y="1279"/>
                    <a:pt x="238" y="1281"/>
                  </a:cubicBezTo>
                  <a:cubicBezTo>
                    <a:pt x="236" y="1276"/>
                    <a:pt x="226" y="1278"/>
                    <a:pt x="220" y="1278"/>
                  </a:cubicBezTo>
                  <a:cubicBezTo>
                    <a:pt x="218" y="1278"/>
                    <a:pt x="218" y="1280"/>
                    <a:pt x="217" y="1281"/>
                  </a:cubicBezTo>
                  <a:cubicBezTo>
                    <a:pt x="212" y="1279"/>
                    <a:pt x="210" y="1276"/>
                    <a:pt x="205" y="1274"/>
                  </a:cubicBezTo>
                  <a:cubicBezTo>
                    <a:pt x="204" y="1278"/>
                    <a:pt x="196" y="1275"/>
                    <a:pt x="191" y="1276"/>
                  </a:cubicBezTo>
                  <a:cubicBezTo>
                    <a:pt x="194" y="1281"/>
                    <a:pt x="192" y="1281"/>
                    <a:pt x="187" y="1282"/>
                  </a:cubicBezTo>
                  <a:cubicBezTo>
                    <a:pt x="187" y="1277"/>
                    <a:pt x="185" y="1276"/>
                    <a:pt x="182" y="1274"/>
                  </a:cubicBezTo>
                  <a:cubicBezTo>
                    <a:pt x="181" y="1277"/>
                    <a:pt x="177" y="1275"/>
                    <a:pt x="176" y="1274"/>
                  </a:cubicBezTo>
                  <a:cubicBezTo>
                    <a:pt x="173" y="1274"/>
                    <a:pt x="170" y="1275"/>
                    <a:pt x="168" y="1274"/>
                  </a:cubicBezTo>
                  <a:cubicBezTo>
                    <a:pt x="166" y="1274"/>
                    <a:pt x="166" y="1273"/>
                    <a:pt x="165" y="1273"/>
                  </a:cubicBezTo>
                  <a:cubicBezTo>
                    <a:pt x="163" y="1273"/>
                    <a:pt x="163" y="1271"/>
                    <a:pt x="163" y="1271"/>
                  </a:cubicBezTo>
                  <a:cubicBezTo>
                    <a:pt x="161" y="1271"/>
                    <a:pt x="157" y="1272"/>
                    <a:pt x="154" y="1271"/>
                  </a:cubicBezTo>
                  <a:cubicBezTo>
                    <a:pt x="151" y="1271"/>
                    <a:pt x="151" y="1269"/>
                    <a:pt x="147" y="1270"/>
                  </a:cubicBezTo>
                  <a:cubicBezTo>
                    <a:pt x="146" y="1270"/>
                    <a:pt x="146" y="1271"/>
                    <a:pt x="144" y="1271"/>
                  </a:cubicBezTo>
                  <a:cubicBezTo>
                    <a:pt x="139" y="1272"/>
                    <a:pt x="137" y="1270"/>
                    <a:pt x="133" y="1270"/>
                  </a:cubicBezTo>
                  <a:cubicBezTo>
                    <a:pt x="126" y="1269"/>
                    <a:pt x="119" y="1270"/>
                    <a:pt x="111" y="1270"/>
                  </a:cubicBezTo>
                  <a:cubicBezTo>
                    <a:pt x="110" y="1271"/>
                    <a:pt x="111" y="1276"/>
                    <a:pt x="107" y="1274"/>
                  </a:cubicBezTo>
                  <a:cubicBezTo>
                    <a:pt x="105" y="1272"/>
                    <a:pt x="103" y="1270"/>
                    <a:pt x="99" y="1271"/>
                  </a:cubicBezTo>
                  <a:cubicBezTo>
                    <a:pt x="98" y="1271"/>
                    <a:pt x="97" y="1273"/>
                    <a:pt x="97" y="1273"/>
                  </a:cubicBezTo>
                  <a:cubicBezTo>
                    <a:pt x="96" y="1273"/>
                    <a:pt x="94" y="1270"/>
                    <a:pt x="93" y="1273"/>
                  </a:cubicBezTo>
                  <a:cubicBezTo>
                    <a:pt x="98" y="1274"/>
                    <a:pt x="95" y="1279"/>
                    <a:pt x="95" y="1282"/>
                  </a:cubicBezTo>
                  <a:cubicBezTo>
                    <a:pt x="98" y="1281"/>
                    <a:pt x="101" y="1285"/>
                    <a:pt x="104" y="1286"/>
                  </a:cubicBezTo>
                  <a:cubicBezTo>
                    <a:pt x="106" y="1286"/>
                    <a:pt x="107" y="1284"/>
                    <a:pt x="111" y="1284"/>
                  </a:cubicBezTo>
                  <a:cubicBezTo>
                    <a:pt x="111" y="1284"/>
                    <a:pt x="110" y="1285"/>
                    <a:pt x="111" y="1286"/>
                  </a:cubicBezTo>
                  <a:cubicBezTo>
                    <a:pt x="111" y="1286"/>
                    <a:pt x="113" y="1286"/>
                    <a:pt x="114" y="1286"/>
                  </a:cubicBezTo>
                  <a:cubicBezTo>
                    <a:pt x="116" y="1286"/>
                    <a:pt x="115" y="1289"/>
                    <a:pt x="114" y="1290"/>
                  </a:cubicBezTo>
                  <a:cubicBezTo>
                    <a:pt x="120" y="1292"/>
                    <a:pt x="115" y="1283"/>
                    <a:pt x="120" y="1284"/>
                  </a:cubicBezTo>
                  <a:cubicBezTo>
                    <a:pt x="123" y="1283"/>
                    <a:pt x="132" y="1280"/>
                    <a:pt x="136" y="1284"/>
                  </a:cubicBezTo>
                  <a:cubicBezTo>
                    <a:pt x="138" y="1290"/>
                    <a:pt x="131" y="1287"/>
                    <a:pt x="133" y="1292"/>
                  </a:cubicBezTo>
                  <a:cubicBezTo>
                    <a:pt x="138" y="1291"/>
                    <a:pt x="138" y="1295"/>
                    <a:pt x="144" y="1293"/>
                  </a:cubicBezTo>
                  <a:cubicBezTo>
                    <a:pt x="146" y="1292"/>
                    <a:pt x="148" y="1290"/>
                    <a:pt x="151" y="1289"/>
                  </a:cubicBezTo>
                  <a:cubicBezTo>
                    <a:pt x="158" y="1286"/>
                    <a:pt x="163" y="1288"/>
                    <a:pt x="166" y="1290"/>
                  </a:cubicBezTo>
                  <a:cubicBezTo>
                    <a:pt x="166" y="1291"/>
                    <a:pt x="168" y="1290"/>
                    <a:pt x="169" y="1290"/>
                  </a:cubicBezTo>
                  <a:cubicBezTo>
                    <a:pt x="176" y="1291"/>
                    <a:pt x="184" y="1287"/>
                    <a:pt x="189" y="1290"/>
                  </a:cubicBezTo>
                  <a:cubicBezTo>
                    <a:pt x="192" y="1289"/>
                    <a:pt x="188" y="1283"/>
                    <a:pt x="192" y="1282"/>
                  </a:cubicBezTo>
                  <a:cubicBezTo>
                    <a:pt x="195" y="1283"/>
                    <a:pt x="198" y="1282"/>
                    <a:pt x="200" y="1284"/>
                  </a:cubicBezTo>
                  <a:cubicBezTo>
                    <a:pt x="201" y="1285"/>
                    <a:pt x="200" y="1289"/>
                    <a:pt x="201" y="1290"/>
                  </a:cubicBezTo>
                  <a:cubicBezTo>
                    <a:pt x="202" y="1291"/>
                    <a:pt x="205" y="1290"/>
                    <a:pt x="205" y="1292"/>
                  </a:cubicBezTo>
                  <a:cubicBezTo>
                    <a:pt x="213" y="1293"/>
                    <a:pt x="218" y="1289"/>
                    <a:pt x="222" y="1293"/>
                  </a:cubicBezTo>
                  <a:cubicBezTo>
                    <a:pt x="224" y="1291"/>
                    <a:pt x="222" y="1286"/>
                    <a:pt x="226" y="1286"/>
                  </a:cubicBezTo>
                  <a:cubicBezTo>
                    <a:pt x="231" y="1287"/>
                    <a:pt x="234" y="1287"/>
                    <a:pt x="239" y="1286"/>
                  </a:cubicBezTo>
                  <a:cubicBezTo>
                    <a:pt x="239" y="1287"/>
                    <a:pt x="240" y="1287"/>
                    <a:pt x="240" y="1289"/>
                  </a:cubicBezTo>
                  <a:cubicBezTo>
                    <a:pt x="241" y="1292"/>
                    <a:pt x="238" y="1292"/>
                    <a:pt x="238" y="1293"/>
                  </a:cubicBezTo>
                  <a:cubicBezTo>
                    <a:pt x="243" y="1295"/>
                    <a:pt x="251" y="1297"/>
                    <a:pt x="256" y="1297"/>
                  </a:cubicBezTo>
                  <a:cubicBezTo>
                    <a:pt x="266" y="1296"/>
                    <a:pt x="255" y="1294"/>
                    <a:pt x="263" y="1293"/>
                  </a:cubicBezTo>
                  <a:cubicBezTo>
                    <a:pt x="265" y="1302"/>
                    <a:pt x="257" y="1298"/>
                    <a:pt x="256" y="1298"/>
                  </a:cubicBezTo>
                  <a:cubicBezTo>
                    <a:pt x="256" y="1298"/>
                    <a:pt x="257" y="1302"/>
                    <a:pt x="255" y="1301"/>
                  </a:cubicBezTo>
                  <a:cubicBezTo>
                    <a:pt x="253" y="1302"/>
                    <a:pt x="251" y="1301"/>
                    <a:pt x="250" y="1303"/>
                  </a:cubicBezTo>
                  <a:cubicBezTo>
                    <a:pt x="255" y="1303"/>
                    <a:pt x="259" y="1304"/>
                    <a:pt x="261" y="1301"/>
                  </a:cubicBezTo>
                  <a:cubicBezTo>
                    <a:pt x="261" y="1306"/>
                    <a:pt x="269" y="1303"/>
                    <a:pt x="269" y="1308"/>
                  </a:cubicBezTo>
                  <a:cubicBezTo>
                    <a:pt x="267" y="1308"/>
                    <a:pt x="262" y="1306"/>
                    <a:pt x="263" y="1311"/>
                  </a:cubicBezTo>
                  <a:cubicBezTo>
                    <a:pt x="270" y="1308"/>
                    <a:pt x="267" y="1314"/>
                    <a:pt x="267" y="1314"/>
                  </a:cubicBezTo>
                  <a:cubicBezTo>
                    <a:pt x="268" y="1315"/>
                    <a:pt x="271" y="1313"/>
                    <a:pt x="273" y="1314"/>
                  </a:cubicBezTo>
                  <a:cubicBezTo>
                    <a:pt x="272" y="1317"/>
                    <a:pt x="278" y="1320"/>
                    <a:pt x="278" y="1317"/>
                  </a:cubicBezTo>
                  <a:cubicBezTo>
                    <a:pt x="275" y="1318"/>
                    <a:pt x="275" y="1310"/>
                    <a:pt x="277" y="1311"/>
                  </a:cubicBezTo>
                  <a:cubicBezTo>
                    <a:pt x="279" y="1311"/>
                    <a:pt x="279" y="1313"/>
                    <a:pt x="281" y="1314"/>
                  </a:cubicBezTo>
                  <a:cubicBezTo>
                    <a:pt x="282" y="1315"/>
                    <a:pt x="284" y="1315"/>
                    <a:pt x="284" y="1317"/>
                  </a:cubicBezTo>
                  <a:cubicBezTo>
                    <a:pt x="289" y="1315"/>
                    <a:pt x="294" y="1316"/>
                    <a:pt x="299" y="1317"/>
                  </a:cubicBezTo>
                  <a:cubicBezTo>
                    <a:pt x="303" y="1317"/>
                    <a:pt x="304" y="1313"/>
                    <a:pt x="309" y="1313"/>
                  </a:cubicBezTo>
                  <a:cubicBezTo>
                    <a:pt x="308" y="1317"/>
                    <a:pt x="316" y="1311"/>
                    <a:pt x="315" y="1316"/>
                  </a:cubicBezTo>
                  <a:cubicBezTo>
                    <a:pt x="313" y="1316"/>
                    <a:pt x="313" y="1318"/>
                    <a:pt x="315" y="1319"/>
                  </a:cubicBezTo>
                  <a:cubicBezTo>
                    <a:pt x="315" y="1318"/>
                    <a:pt x="315" y="1316"/>
                    <a:pt x="317" y="1316"/>
                  </a:cubicBezTo>
                  <a:cubicBezTo>
                    <a:pt x="318" y="1316"/>
                    <a:pt x="319" y="1317"/>
                    <a:pt x="320" y="1317"/>
                  </a:cubicBezTo>
                  <a:cubicBezTo>
                    <a:pt x="326" y="1320"/>
                    <a:pt x="322" y="1316"/>
                    <a:pt x="327" y="1316"/>
                  </a:cubicBezTo>
                  <a:cubicBezTo>
                    <a:pt x="331" y="1316"/>
                    <a:pt x="330" y="1320"/>
                    <a:pt x="334" y="1319"/>
                  </a:cubicBezTo>
                  <a:cubicBezTo>
                    <a:pt x="336" y="1319"/>
                    <a:pt x="335" y="1316"/>
                    <a:pt x="337" y="1316"/>
                  </a:cubicBezTo>
                  <a:cubicBezTo>
                    <a:pt x="337" y="1319"/>
                    <a:pt x="338" y="1319"/>
                    <a:pt x="340" y="1317"/>
                  </a:cubicBezTo>
                  <a:cubicBezTo>
                    <a:pt x="343" y="1322"/>
                    <a:pt x="338" y="1324"/>
                    <a:pt x="345" y="1325"/>
                  </a:cubicBezTo>
                  <a:cubicBezTo>
                    <a:pt x="348" y="1324"/>
                    <a:pt x="347" y="1319"/>
                    <a:pt x="351" y="1319"/>
                  </a:cubicBezTo>
                  <a:cubicBezTo>
                    <a:pt x="354" y="1319"/>
                    <a:pt x="356" y="1319"/>
                    <a:pt x="359" y="1319"/>
                  </a:cubicBezTo>
                  <a:cubicBezTo>
                    <a:pt x="359" y="1321"/>
                    <a:pt x="359" y="1324"/>
                    <a:pt x="359" y="1327"/>
                  </a:cubicBezTo>
                  <a:cubicBezTo>
                    <a:pt x="358" y="1326"/>
                    <a:pt x="350" y="1323"/>
                    <a:pt x="350" y="1327"/>
                  </a:cubicBezTo>
                  <a:cubicBezTo>
                    <a:pt x="353" y="1328"/>
                    <a:pt x="358" y="1328"/>
                    <a:pt x="361" y="1330"/>
                  </a:cubicBezTo>
                  <a:cubicBezTo>
                    <a:pt x="360" y="1326"/>
                    <a:pt x="361" y="1324"/>
                    <a:pt x="364" y="1324"/>
                  </a:cubicBezTo>
                  <a:cubicBezTo>
                    <a:pt x="364" y="1326"/>
                    <a:pt x="368" y="1325"/>
                    <a:pt x="370" y="1325"/>
                  </a:cubicBezTo>
                  <a:cubicBezTo>
                    <a:pt x="376" y="1325"/>
                    <a:pt x="379" y="1327"/>
                    <a:pt x="383" y="1327"/>
                  </a:cubicBezTo>
                  <a:cubicBezTo>
                    <a:pt x="388" y="1327"/>
                    <a:pt x="388" y="1324"/>
                    <a:pt x="390" y="1327"/>
                  </a:cubicBezTo>
                  <a:cubicBezTo>
                    <a:pt x="391" y="1327"/>
                    <a:pt x="393" y="1327"/>
                    <a:pt x="393" y="1327"/>
                  </a:cubicBezTo>
                  <a:cubicBezTo>
                    <a:pt x="398" y="1327"/>
                    <a:pt x="400" y="1328"/>
                    <a:pt x="401" y="1328"/>
                  </a:cubicBezTo>
                  <a:cubicBezTo>
                    <a:pt x="406" y="1330"/>
                    <a:pt x="406" y="1329"/>
                    <a:pt x="409" y="1330"/>
                  </a:cubicBezTo>
                  <a:cubicBezTo>
                    <a:pt x="412" y="1330"/>
                    <a:pt x="411" y="1326"/>
                    <a:pt x="415" y="1327"/>
                  </a:cubicBezTo>
                  <a:cubicBezTo>
                    <a:pt x="420" y="1326"/>
                    <a:pt x="420" y="1330"/>
                    <a:pt x="425" y="1330"/>
                  </a:cubicBezTo>
                  <a:cubicBezTo>
                    <a:pt x="424" y="1326"/>
                    <a:pt x="426" y="1325"/>
                    <a:pt x="429" y="1325"/>
                  </a:cubicBezTo>
                  <a:cubicBezTo>
                    <a:pt x="431" y="1326"/>
                    <a:pt x="430" y="1331"/>
                    <a:pt x="433" y="1332"/>
                  </a:cubicBezTo>
                  <a:cubicBezTo>
                    <a:pt x="433" y="1329"/>
                    <a:pt x="432" y="1326"/>
                    <a:pt x="434" y="1325"/>
                  </a:cubicBezTo>
                  <a:cubicBezTo>
                    <a:pt x="439" y="1325"/>
                    <a:pt x="444" y="1324"/>
                    <a:pt x="443" y="1330"/>
                  </a:cubicBezTo>
                  <a:cubicBezTo>
                    <a:pt x="445" y="1330"/>
                    <a:pt x="446" y="1329"/>
                    <a:pt x="446" y="1328"/>
                  </a:cubicBezTo>
                  <a:cubicBezTo>
                    <a:pt x="447" y="1327"/>
                    <a:pt x="449" y="1330"/>
                    <a:pt x="448" y="1330"/>
                  </a:cubicBezTo>
                  <a:cubicBezTo>
                    <a:pt x="451" y="1330"/>
                    <a:pt x="452" y="1328"/>
                    <a:pt x="453" y="1330"/>
                  </a:cubicBezTo>
                  <a:cubicBezTo>
                    <a:pt x="454" y="1334"/>
                    <a:pt x="450" y="1333"/>
                    <a:pt x="450" y="1336"/>
                  </a:cubicBezTo>
                  <a:cubicBezTo>
                    <a:pt x="454" y="1336"/>
                    <a:pt x="461" y="1329"/>
                    <a:pt x="464" y="1336"/>
                  </a:cubicBezTo>
                  <a:cubicBezTo>
                    <a:pt x="461" y="1338"/>
                    <a:pt x="456" y="1339"/>
                    <a:pt x="452" y="1339"/>
                  </a:cubicBezTo>
                  <a:cubicBezTo>
                    <a:pt x="449" y="1340"/>
                    <a:pt x="449" y="1337"/>
                    <a:pt x="447" y="1339"/>
                  </a:cubicBezTo>
                  <a:cubicBezTo>
                    <a:pt x="444" y="1343"/>
                    <a:pt x="426" y="1334"/>
                    <a:pt x="428" y="1344"/>
                  </a:cubicBezTo>
                  <a:cubicBezTo>
                    <a:pt x="433" y="1343"/>
                    <a:pt x="435" y="1340"/>
                    <a:pt x="438" y="1346"/>
                  </a:cubicBezTo>
                  <a:cubicBezTo>
                    <a:pt x="436" y="1345"/>
                    <a:pt x="432" y="1342"/>
                    <a:pt x="433" y="1347"/>
                  </a:cubicBezTo>
                  <a:cubicBezTo>
                    <a:pt x="438" y="1347"/>
                    <a:pt x="441" y="1349"/>
                    <a:pt x="443" y="1352"/>
                  </a:cubicBezTo>
                  <a:cubicBezTo>
                    <a:pt x="435" y="1352"/>
                    <a:pt x="431" y="1355"/>
                    <a:pt x="422" y="1354"/>
                  </a:cubicBezTo>
                  <a:cubicBezTo>
                    <a:pt x="422" y="1356"/>
                    <a:pt x="425" y="1358"/>
                    <a:pt x="423" y="1358"/>
                  </a:cubicBezTo>
                  <a:cubicBezTo>
                    <a:pt x="421" y="1356"/>
                    <a:pt x="418" y="1359"/>
                    <a:pt x="415" y="1358"/>
                  </a:cubicBezTo>
                  <a:cubicBezTo>
                    <a:pt x="413" y="1358"/>
                    <a:pt x="412" y="1356"/>
                    <a:pt x="410" y="1355"/>
                  </a:cubicBezTo>
                  <a:cubicBezTo>
                    <a:pt x="409" y="1358"/>
                    <a:pt x="398" y="1360"/>
                    <a:pt x="404" y="1365"/>
                  </a:cubicBezTo>
                  <a:cubicBezTo>
                    <a:pt x="406" y="1362"/>
                    <a:pt x="405" y="1358"/>
                    <a:pt x="410" y="1358"/>
                  </a:cubicBezTo>
                  <a:cubicBezTo>
                    <a:pt x="414" y="1359"/>
                    <a:pt x="416" y="1361"/>
                    <a:pt x="418" y="1363"/>
                  </a:cubicBezTo>
                  <a:cubicBezTo>
                    <a:pt x="413" y="1365"/>
                    <a:pt x="413" y="1361"/>
                    <a:pt x="410" y="1360"/>
                  </a:cubicBezTo>
                  <a:cubicBezTo>
                    <a:pt x="409" y="1363"/>
                    <a:pt x="405" y="1363"/>
                    <a:pt x="404" y="1366"/>
                  </a:cubicBezTo>
                  <a:cubicBezTo>
                    <a:pt x="407" y="1367"/>
                    <a:pt x="409" y="1366"/>
                    <a:pt x="410" y="1365"/>
                  </a:cubicBezTo>
                  <a:cubicBezTo>
                    <a:pt x="405" y="1368"/>
                    <a:pt x="416" y="1373"/>
                    <a:pt x="411" y="1376"/>
                  </a:cubicBezTo>
                  <a:cubicBezTo>
                    <a:pt x="413" y="1372"/>
                    <a:pt x="405" y="1371"/>
                    <a:pt x="406" y="1374"/>
                  </a:cubicBezTo>
                  <a:cubicBezTo>
                    <a:pt x="410" y="1375"/>
                    <a:pt x="407" y="1381"/>
                    <a:pt x="406" y="1382"/>
                  </a:cubicBezTo>
                  <a:cubicBezTo>
                    <a:pt x="408" y="1383"/>
                    <a:pt x="410" y="1382"/>
                    <a:pt x="410" y="1384"/>
                  </a:cubicBezTo>
                  <a:cubicBezTo>
                    <a:pt x="405" y="1384"/>
                    <a:pt x="402" y="1384"/>
                    <a:pt x="400" y="1387"/>
                  </a:cubicBezTo>
                  <a:cubicBezTo>
                    <a:pt x="403" y="1388"/>
                    <a:pt x="409" y="1385"/>
                    <a:pt x="410" y="1389"/>
                  </a:cubicBezTo>
                  <a:cubicBezTo>
                    <a:pt x="407" y="1392"/>
                    <a:pt x="405" y="1387"/>
                    <a:pt x="402" y="1390"/>
                  </a:cubicBezTo>
                  <a:cubicBezTo>
                    <a:pt x="402" y="1393"/>
                    <a:pt x="402" y="1395"/>
                    <a:pt x="402" y="1398"/>
                  </a:cubicBezTo>
                  <a:cubicBezTo>
                    <a:pt x="400" y="1398"/>
                    <a:pt x="398" y="1398"/>
                    <a:pt x="396" y="1400"/>
                  </a:cubicBezTo>
                  <a:cubicBezTo>
                    <a:pt x="395" y="1406"/>
                    <a:pt x="404" y="1408"/>
                    <a:pt x="395" y="1406"/>
                  </a:cubicBezTo>
                  <a:cubicBezTo>
                    <a:pt x="393" y="1410"/>
                    <a:pt x="399" y="1408"/>
                    <a:pt x="400" y="1409"/>
                  </a:cubicBezTo>
                  <a:cubicBezTo>
                    <a:pt x="400" y="1410"/>
                    <a:pt x="398" y="1412"/>
                    <a:pt x="398" y="1412"/>
                  </a:cubicBezTo>
                  <a:cubicBezTo>
                    <a:pt x="400" y="1413"/>
                    <a:pt x="403" y="1412"/>
                    <a:pt x="404" y="1412"/>
                  </a:cubicBezTo>
                  <a:cubicBezTo>
                    <a:pt x="404" y="1414"/>
                    <a:pt x="406" y="1414"/>
                    <a:pt x="406" y="1416"/>
                  </a:cubicBezTo>
                  <a:cubicBezTo>
                    <a:pt x="406" y="1418"/>
                    <a:pt x="409" y="1418"/>
                    <a:pt x="409" y="1419"/>
                  </a:cubicBezTo>
                  <a:cubicBezTo>
                    <a:pt x="410" y="1420"/>
                    <a:pt x="408" y="1422"/>
                    <a:pt x="408" y="1422"/>
                  </a:cubicBezTo>
                  <a:cubicBezTo>
                    <a:pt x="409" y="1423"/>
                    <a:pt x="414" y="1420"/>
                    <a:pt x="414" y="1425"/>
                  </a:cubicBezTo>
                  <a:cubicBezTo>
                    <a:pt x="413" y="1427"/>
                    <a:pt x="413" y="1429"/>
                    <a:pt x="416" y="1430"/>
                  </a:cubicBezTo>
                  <a:cubicBezTo>
                    <a:pt x="414" y="1425"/>
                    <a:pt x="417" y="1424"/>
                    <a:pt x="419" y="1422"/>
                  </a:cubicBezTo>
                  <a:cubicBezTo>
                    <a:pt x="416" y="1422"/>
                    <a:pt x="413" y="1422"/>
                    <a:pt x="413" y="1420"/>
                  </a:cubicBezTo>
                  <a:cubicBezTo>
                    <a:pt x="411" y="1415"/>
                    <a:pt x="413" y="1413"/>
                    <a:pt x="414" y="1409"/>
                  </a:cubicBezTo>
                  <a:cubicBezTo>
                    <a:pt x="412" y="1409"/>
                    <a:pt x="412" y="1408"/>
                    <a:pt x="412" y="1406"/>
                  </a:cubicBezTo>
                  <a:cubicBezTo>
                    <a:pt x="411" y="1402"/>
                    <a:pt x="406" y="1403"/>
                    <a:pt x="407" y="1398"/>
                  </a:cubicBezTo>
                  <a:cubicBezTo>
                    <a:pt x="410" y="1398"/>
                    <a:pt x="408" y="1393"/>
                    <a:pt x="412" y="1393"/>
                  </a:cubicBezTo>
                  <a:cubicBezTo>
                    <a:pt x="416" y="1393"/>
                    <a:pt x="421" y="1393"/>
                    <a:pt x="423" y="1397"/>
                  </a:cubicBezTo>
                  <a:cubicBezTo>
                    <a:pt x="422" y="1407"/>
                    <a:pt x="431" y="1408"/>
                    <a:pt x="436" y="1412"/>
                  </a:cubicBezTo>
                  <a:cubicBezTo>
                    <a:pt x="435" y="1414"/>
                    <a:pt x="434" y="1416"/>
                    <a:pt x="433" y="1417"/>
                  </a:cubicBezTo>
                  <a:cubicBezTo>
                    <a:pt x="431" y="1416"/>
                    <a:pt x="428" y="1415"/>
                    <a:pt x="425" y="1416"/>
                  </a:cubicBezTo>
                  <a:cubicBezTo>
                    <a:pt x="424" y="1423"/>
                    <a:pt x="432" y="1413"/>
                    <a:pt x="433" y="1420"/>
                  </a:cubicBezTo>
                  <a:cubicBezTo>
                    <a:pt x="428" y="1420"/>
                    <a:pt x="428" y="1425"/>
                    <a:pt x="428" y="1430"/>
                  </a:cubicBezTo>
                  <a:cubicBezTo>
                    <a:pt x="424" y="1429"/>
                    <a:pt x="424" y="1433"/>
                    <a:pt x="419" y="1433"/>
                  </a:cubicBezTo>
                  <a:cubicBezTo>
                    <a:pt x="420" y="1438"/>
                    <a:pt x="420" y="1443"/>
                    <a:pt x="424" y="1443"/>
                  </a:cubicBezTo>
                  <a:cubicBezTo>
                    <a:pt x="424" y="1443"/>
                    <a:pt x="425" y="1437"/>
                    <a:pt x="426" y="1441"/>
                  </a:cubicBezTo>
                  <a:cubicBezTo>
                    <a:pt x="428" y="1447"/>
                    <a:pt x="419" y="1441"/>
                    <a:pt x="421" y="1447"/>
                  </a:cubicBezTo>
                  <a:cubicBezTo>
                    <a:pt x="431" y="1443"/>
                    <a:pt x="424" y="1456"/>
                    <a:pt x="431" y="1455"/>
                  </a:cubicBezTo>
                  <a:cubicBezTo>
                    <a:pt x="435" y="1454"/>
                    <a:pt x="429" y="1451"/>
                    <a:pt x="431" y="1447"/>
                  </a:cubicBezTo>
                  <a:cubicBezTo>
                    <a:pt x="438" y="1448"/>
                    <a:pt x="435" y="1437"/>
                    <a:pt x="443" y="1438"/>
                  </a:cubicBezTo>
                  <a:cubicBezTo>
                    <a:pt x="446" y="1439"/>
                    <a:pt x="446" y="1444"/>
                    <a:pt x="448" y="1447"/>
                  </a:cubicBezTo>
                  <a:cubicBezTo>
                    <a:pt x="449" y="1449"/>
                    <a:pt x="452" y="1448"/>
                    <a:pt x="454" y="1449"/>
                  </a:cubicBezTo>
                  <a:cubicBezTo>
                    <a:pt x="456" y="1450"/>
                    <a:pt x="454" y="1453"/>
                    <a:pt x="457" y="1454"/>
                  </a:cubicBezTo>
                  <a:cubicBezTo>
                    <a:pt x="460" y="1454"/>
                    <a:pt x="461" y="1452"/>
                    <a:pt x="462" y="1450"/>
                  </a:cubicBezTo>
                  <a:cubicBezTo>
                    <a:pt x="453" y="1449"/>
                    <a:pt x="464" y="1446"/>
                    <a:pt x="463" y="1443"/>
                  </a:cubicBezTo>
                  <a:cubicBezTo>
                    <a:pt x="456" y="1444"/>
                    <a:pt x="459" y="1437"/>
                    <a:pt x="458" y="1435"/>
                  </a:cubicBezTo>
                  <a:cubicBezTo>
                    <a:pt x="457" y="1433"/>
                    <a:pt x="454" y="1433"/>
                    <a:pt x="453" y="1431"/>
                  </a:cubicBezTo>
                  <a:cubicBezTo>
                    <a:pt x="452" y="1430"/>
                    <a:pt x="453" y="1427"/>
                    <a:pt x="451" y="1425"/>
                  </a:cubicBezTo>
                  <a:cubicBezTo>
                    <a:pt x="454" y="1425"/>
                    <a:pt x="453" y="1422"/>
                    <a:pt x="454" y="1422"/>
                  </a:cubicBezTo>
                  <a:cubicBezTo>
                    <a:pt x="456" y="1422"/>
                    <a:pt x="457" y="1420"/>
                    <a:pt x="457" y="1419"/>
                  </a:cubicBezTo>
                  <a:cubicBezTo>
                    <a:pt x="455" y="1419"/>
                    <a:pt x="454" y="1417"/>
                    <a:pt x="454" y="1414"/>
                  </a:cubicBezTo>
                  <a:cubicBezTo>
                    <a:pt x="456" y="1414"/>
                    <a:pt x="458" y="1414"/>
                    <a:pt x="460" y="1414"/>
                  </a:cubicBezTo>
                  <a:cubicBezTo>
                    <a:pt x="463" y="1408"/>
                    <a:pt x="461" y="1400"/>
                    <a:pt x="457" y="1397"/>
                  </a:cubicBezTo>
                  <a:cubicBezTo>
                    <a:pt x="459" y="1392"/>
                    <a:pt x="471" y="1392"/>
                    <a:pt x="474" y="1397"/>
                  </a:cubicBezTo>
                  <a:cubicBezTo>
                    <a:pt x="476" y="1391"/>
                    <a:pt x="481" y="1396"/>
                    <a:pt x="486" y="1393"/>
                  </a:cubicBezTo>
                  <a:cubicBezTo>
                    <a:pt x="487" y="1394"/>
                    <a:pt x="487" y="1398"/>
                    <a:pt x="488" y="1398"/>
                  </a:cubicBezTo>
                  <a:cubicBezTo>
                    <a:pt x="489" y="1399"/>
                    <a:pt x="492" y="1397"/>
                    <a:pt x="492" y="1398"/>
                  </a:cubicBezTo>
                  <a:cubicBezTo>
                    <a:pt x="494" y="1399"/>
                    <a:pt x="493" y="1402"/>
                    <a:pt x="494" y="1403"/>
                  </a:cubicBezTo>
                  <a:cubicBezTo>
                    <a:pt x="495" y="1404"/>
                    <a:pt x="498" y="1404"/>
                    <a:pt x="499" y="1406"/>
                  </a:cubicBezTo>
                  <a:cubicBezTo>
                    <a:pt x="499" y="1408"/>
                    <a:pt x="499" y="1409"/>
                    <a:pt x="499" y="1411"/>
                  </a:cubicBezTo>
                  <a:cubicBezTo>
                    <a:pt x="499" y="1413"/>
                    <a:pt x="497" y="1413"/>
                    <a:pt x="496" y="1414"/>
                  </a:cubicBezTo>
                  <a:cubicBezTo>
                    <a:pt x="495" y="1415"/>
                    <a:pt x="494" y="1416"/>
                    <a:pt x="493" y="1417"/>
                  </a:cubicBezTo>
                  <a:cubicBezTo>
                    <a:pt x="491" y="1417"/>
                    <a:pt x="489" y="1417"/>
                    <a:pt x="489" y="1419"/>
                  </a:cubicBezTo>
                  <a:cubicBezTo>
                    <a:pt x="491" y="1419"/>
                    <a:pt x="494" y="1419"/>
                    <a:pt x="493" y="1422"/>
                  </a:cubicBezTo>
                  <a:cubicBezTo>
                    <a:pt x="490" y="1419"/>
                    <a:pt x="491" y="1422"/>
                    <a:pt x="487" y="1422"/>
                  </a:cubicBezTo>
                  <a:cubicBezTo>
                    <a:pt x="487" y="1420"/>
                    <a:pt x="487" y="1417"/>
                    <a:pt x="485" y="1417"/>
                  </a:cubicBezTo>
                  <a:cubicBezTo>
                    <a:pt x="483" y="1424"/>
                    <a:pt x="483" y="1426"/>
                    <a:pt x="483" y="1436"/>
                  </a:cubicBezTo>
                  <a:cubicBezTo>
                    <a:pt x="480" y="1440"/>
                    <a:pt x="480" y="1447"/>
                    <a:pt x="482" y="1449"/>
                  </a:cubicBezTo>
                  <a:cubicBezTo>
                    <a:pt x="488" y="1443"/>
                    <a:pt x="490" y="1455"/>
                    <a:pt x="497" y="1452"/>
                  </a:cubicBezTo>
                  <a:cubicBezTo>
                    <a:pt x="497" y="1447"/>
                    <a:pt x="501" y="1447"/>
                    <a:pt x="500" y="1443"/>
                  </a:cubicBezTo>
                  <a:cubicBezTo>
                    <a:pt x="496" y="1443"/>
                    <a:pt x="495" y="1442"/>
                    <a:pt x="495" y="1438"/>
                  </a:cubicBezTo>
                  <a:cubicBezTo>
                    <a:pt x="496" y="1435"/>
                    <a:pt x="502" y="1437"/>
                    <a:pt x="501" y="1433"/>
                  </a:cubicBezTo>
                  <a:cubicBezTo>
                    <a:pt x="495" y="1434"/>
                    <a:pt x="493" y="1431"/>
                    <a:pt x="493" y="1425"/>
                  </a:cubicBezTo>
                  <a:cubicBezTo>
                    <a:pt x="498" y="1423"/>
                    <a:pt x="504" y="1426"/>
                    <a:pt x="510" y="1424"/>
                  </a:cubicBezTo>
                  <a:cubicBezTo>
                    <a:pt x="512" y="1425"/>
                    <a:pt x="511" y="1427"/>
                    <a:pt x="512" y="1428"/>
                  </a:cubicBezTo>
                  <a:cubicBezTo>
                    <a:pt x="513" y="1430"/>
                    <a:pt x="515" y="1430"/>
                    <a:pt x="515" y="1431"/>
                  </a:cubicBezTo>
                  <a:cubicBezTo>
                    <a:pt x="516" y="1433"/>
                    <a:pt x="515" y="1436"/>
                    <a:pt x="515" y="1438"/>
                  </a:cubicBezTo>
                  <a:cubicBezTo>
                    <a:pt x="519" y="1437"/>
                    <a:pt x="521" y="1438"/>
                    <a:pt x="522" y="1441"/>
                  </a:cubicBezTo>
                  <a:cubicBezTo>
                    <a:pt x="521" y="1443"/>
                    <a:pt x="520" y="1445"/>
                    <a:pt x="521" y="1449"/>
                  </a:cubicBezTo>
                  <a:cubicBezTo>
                    <a:pt x="527" y="1447"/>
                    <a:pt x="524" y="1454"/>
                    <a:pt x="528" y="1454"/>
                  </a:cubicBezTo>
                  <a:cubicBezTo>
                    <a:pt x="528" y="1453"/>
                    <a:pt x="529" y="1452"/>
                    <a:pt x="530" y="1452"/>
                  </a:cubicBezTo>
                  <a:cubicBezTo>
                    <a:pt x="531" y="1452"/>
                    <a:pt x="537" y="1448"/>
                    <a:pt x="533" y="1447"/>
                  </a:cubicBezTo>
                  <a:cubicBezTo>
                    <a:pt x="532" y="1451"/>
                    <a:pt x="528" y="1446"/>
                    <a:pt x="528" y="1446"/>
                  </a:cubicBezTo>
                  <a:cubicBezTo>
                    <a:pt x="528" y="1443"/>
                    <a:pt x="524" y="1445"/>
                    <a:pt x="523" y="1443"/>
                  </a:cubicBezTo>
                  <a:cubicBezTo>
                    <a:pt x="522" y="1438"/>
                    <a:pt x="525" y="1438"/>
                    <a:pt x="525" y="1435"/>
                  </a:cubicBezTo>
                  <a:cubicBezTo>
                    <a:pt x="523" y="1434"/>
                    <a:pt x="521" y="1433"/>
                    <a:pt x="521" y="1430"/>
                  </a:cubicBezTo>
                  <a:cubicBezTo>
                    <a:pt x="525" y="1425"/>
                    <a:pt x="523" y="1419"/>
                    <a:pt x="521" y="1414"/>
                  </a:cubicBezTo>
                  <a:cubicBezTo>
                    <a:pt x="515" y="1410"/>
                    <a:pt x="510" y="1420"/>
                    <a:pt x="505" y="1412"/>
                  </a:cubicBezTo>
                  <a:cubicBezTo>
                    <a:pt x="506" y="1411"/>
                    <a:pt x="509" y="1412"/>
                    <a:pt x="510" y="1411"/>
                  </a:cubicBezTo>
                  <a:cubicBezTo>
                    <a:pt x="511" y="1409"/>
                    <a:pt x="509" y="1404"/>
                    <a:pt x="511" y="1404"/>
                  </a:cubicBezTo>
                  <a:cubicBezTo>
                    <a:pt x="514" y="1405"/>
                    <a:pt x="516" y="1404"/>
                    <a:pt x="517" y="1403"/>
                  </a:cubicBezTo>
                  <a:cubicBezTo>
                    <a:pt x="517" y="1406"/>
                    <a:pt x="518" y="1408"/>
                    <a:pt x="519" y="1409"/>
                  </a:cubicBezTo>
                  <a:cubicBezTo>
                    <a:pt x="524" y="1410"/>
                    <a:pt x="526" y="1408"/>
                    <a:pt x="530" y="1408"/>
                  </a:cubicBezTo>
                  <a:cubicBezTo>
                    <a:pt x="528" y="1403"/>
                    <a:pt x="528" y="1397"/>
                    <a:pt x="534" y="1397"/>
                  </a:cubicBezTo>
                  <a:cubicBezTo>
                    <a:pt x="536" y="1397"/>
                    <a:pt x="538" y="1399"/>
                    <a:pt x="538" y="1401"/>
                  </a:cubicBezTo>
                  <a:cubicBezTo>
                    <a:pt x="538" y="1404"/>
                    <a:pt x="541" y="1403"/>
                    <a:pt x="542" y="1404"/>
                  </a:cubicBezTo>
                  <a:cubicBezTo>
                    <a:pt x="543" y="1403"/>
                    <a:pt x="544" y="1403"/>
                    <a:pt x="545" y="1403"/>
                  </a:cubicBezTo>
                  <a:cubicBezTo>
                    <a:pt x="545" y="1398"/>
                    <a:pt x="545" y="1393"/>
                    <a:pt x="548" y="1392"/>
                  </a:cubicBezTo>
                  <a:cubicBezTo>
                    <a:pt x="553" y="1394"/>
                    <a:pt x="559" y="1399"/>
                    <a:pt x="562" y="1400"/>
                  </a:cubicBezTo>
                  <a:cubicBezTo>
                    <a:pt x="567" y="1401"/>
                    <a:pt x="567" y="1401"/>
                    <a:pt x="569" y="1403"/>
                  </a:cubicBezTo>
                  <a:cubicBezTo>
                    <a:pt x="570" y="1404"/>
                    <a:pt x="572" y="1405"/>
                    <a:pt x="573" y="1406"/>
                  </a:cubicBezTo>
                  <a:cubicBezTo>
                    <a:pt x="573" y="1406"/>
                    <a:pt x="575" y="1404"/>
                    <a:pt x="577" y="1404"/>
                  </a:cubicBezTo>
                  <a:cubicBezTo>
                    <a:pt x="577" y="1405"/>
                    <a:pt x="578" y="1408"/>
                    <a:pt x="578" y="1409"/>
                  </a:cubicBezTo>
                  <a:cubicBezTo>
                    <a:pt x="576" y="1409"/>
                    <a:pt x="577" y="1406"/>
                    <a:pt x="575" y="1406"/>
                  </a:cubicBezTo>
                  <a:cubicBezTo>
                    <a:pt x="574" y="1409"/>
                    <a:pt x="572" y="1412"/>
                    <a:pt x="567" y="1411"/>
                  </a:cubicBezTo>
                  <a:cubicBezTo>
                    <a:pt x="566" y="1413"/>
                    <a:pt x="565" y="1416"/>
                    <a:pt x="561" y="1416"/>
                  </a:cubicBezTo>
                  <a:cubicBezTo>
                    <a:pt x="561" y="1417"/>
                    <a:pt x="561" y="1419"/>
                    <a:pt x="561" y="1420"/>
                  </a:cubicBezTo>
                  <a:cubicBezTo>
                    <a:pt x="556" y="1420"/>
                    <a:pt x="555" y="1425"/>
                    <a:pt x="551" y="1427"/>
                  </a:cubicBezTo>
                  <a:cubicBezTo>
                    <a:pt x="550" y="1427"/>
                    <a:pt x="548" y="1427"/>
                    <a:pt x="548" y="1428"/>
                  </a:cubicBezTo>
                  <a:cubicBezTo>
                    <a:pt x="551" y="1429"/>
                    <a:pt x="560" y="1425"/>
                    <a:pt x="559" y="1431"/>
                  </a:cubicBezTo>
                  <a:cubicBezTo>
                    <a:pt x="562" y="1432"/>
                    <a:pt x="562" y="1429"/>
                    <a:pt x="563" y="1428"/>
                  </a:cubicBezTo>
                  <a:cubicBezTo>
                    <a:pt x="569" y="1429"/>
                    <a:pt x="579" y="1431"/>
                    <a:pt x="582" y="1431"/>
                  </a:cubicBezTo>
                  <a:cubicBezTo>
                    <a:pt x="584" y="1432"/>
                    <a:pt x="583" y="1433"/>
                    <a:pt x="584" y="1433"/>
                  </a:cubicBezTo>
                  <a:cubicBezTo>
                    <a:pt x="589" y="1435"/>
                    <a:pt x="590" y="1432"/>
                    <a:pt x="591" y="1436"/>
                  </a:cubicBezTo>
                  <a:cubicBezTo>
                    <a:pt x="591" y="1436"/>
                    <a:pt x="588" y="1438"/>
                    <a:pt x="588" y="1439"/>
                  </a:cubicBezTo>
                  <a:cubicBezTo>
                    <a:pt x="600" y="1442"/>
                    <a:pt x="616" y="1441"/>
                    <a:pt x="627" y="1439"/>
                  </a:cubicBezTo>
                  <a:cubicBezTo>
                    <a:pt x="630" y="1434"/>
                    <a:pt x="621" y="1433"/>
                    <a:pt x="625" y="1431"/>
                  </a:cubicBezTo>
                  <a:cubicBezTo>
                    <a:pt x="626" y="1433"/>
                    <a:pt x="628" y="1433"/>
                    <a:pt x="630" y="1433"/>
                  </a:cubicBezTo>
                  <a:cubicBezTo>
                    <a:pt x="630" y="1434"/>
                    <a:pt x="631" y="1435"/>
                    <a:pt x="633" y="1435"/>
                  </a:cubicBezTo>
                  <a:cubicBezTo>
                    <a:pt x="631" y="1440"/>
                    <a:pt x="641" y="1444"/>
                    <a:pt x="637" y="1441"/>
                  </a:cubicBezTo>
                  <a:cubicBezTo>
                    <a:pt x="633" y="1438"/>
                    <a:pt x="636" y="1435"/>
                    <a:pt x="636" y="1431"/>
                  </a:cubicBezTo>
                  <a:cubicBezTo>
                    <a:pt x="639" y="1432"/>
                    <a:pt x="639" y="1429"/>
                    <a:pt x="641" y="1428"/>
                  </a:cubicBezTo>
                  <a:cubicBezTo>
                    <a:pt x="643" y="1427"/>
                    <a:pt x="644" y="1426"/>
                    <a:pt x="647" y="1427"/>
                  </a:cubicBezTo>
                  <a:cubicBezTo>
                    <a:pt x="648" y="1431"/>
                    <a:pt x="653" y="1431"/>
                    <a:pt x="653" y="1436"/>
                  </a:cubicBezTo>
                  <a:cubicBezTo>
                    <a:pt x="656" y="1436"/>
                    <a:pt x="658" y="1436"/>
                    <a:pt x="660" y="1436"/>
                  </a:cubicBezTo>
                  <a:cubicBezTo>
                    <a:pt x="660" y="1440"/>
                    <a:pt x="662" y="1441"/>
                    <a:pt x="661" y="1446"/>
                  </a:cubicBezTo>
                  <a:cubicBezTo>
                    <a:pt x="663" y="1446"/>
                    <a:pt x="666" y="1446"/>
                    <a:pt x="668" y="1446"/>
                  </a:cubicBezTo>
                  <a:cubicBezTo>
                    <a:pt x="670" y="1446"/>
                    <a:pt x="669" y="1442"/>
                    <a:pt x="672" y="1443"/>
                  </a:cubicBezTo>
                  <a:cubicBezTo>
                    <a:pt x="669" y="1449"/>
                    <a:pt x="677" y="1445"/>
                    <a:pt x="683" y="1446"/>
                  </a:cubicBezTo>
                  <a:cubicBezTo>
                    <a:pt x="682" y="1440"/>
                    <a:pt x="685" y="1438"/>
                    <a:pt x="689" y="1438"/>
                  </a:cubicBezTo>
                  <a:cubicBezTo>
                    <a:pt x="692" y="1438"/>
                    <a:pt x="690" y="1443"/>
                    <a:pt x="694" y="1443"/>
                  </a:cubicBezTo>
                  <a:cubicBezTo>
                    <a:pt x="694" y="1441"/>
                    <a:pt x="694" y="1438"/>
                    <a:pt x="695" y="1438"/>
                  </a:cubicBezTo>
                  <a:cubicBezTo>
                    <a:pt x="697" y="1438"/>
                    <a:pt x="697" y="1441"/>
                    <a:pt x="699" y="1441"/>
                  </a:cubicBezTo>
                  <a:cubicBezTo>
                    <a:pt x="698" y="1435"/>
                    <a:pt x="699" y="1431"/>
                    <a:pt x="703" y="1430"/>
                  </a:cubicBezTo>
                  <a:cubicBezTo>
                    <a:pt x="707" y="1430"/>
                    <a:pt x="710" y="1430"/>
                    <a:pt x="714" y="1430"/>
                  </a:cubicBezTo>
                  <a:cubicBezTo>
                    <a:pt x="716" y="1433"/>
                    <a:pt x="714" y="1440"/>
                    <a:pt x="719" y="1441"/>
                  </a:cubicBezTo>
                  <a:cubicBezTo>
                    <a:pt x="718" y="1436"/>
                    <a:pt x="720" y="1439"/>
                    <a:pt x="723" y="1439"/>
                  </a:cubicBezTo>
                  <a:cubicBezTo>
                    <a:pt x="723" y="1439"/>
                    <a:pt x="724" y="1437"/>
                    <a:pt x="725" y="1439"/>
                  </a:cubicBezTo>
                  <a:cubicBezTo>
                    <a:pt x="725" y="1441"/>
                    <a:pt x="725" y="1443"/>
                    <a:pt x="725" y="1444"/>
                  </a:cubicBezTo>
                  <a:cubicBezTo>
                    <a:pt x="721" y="1445"/>
                    <a:pt x="714" y="1442"/>
                    <a:pt x="713" y="1446"/>
                  </a:cubicBezTo>
                  <a:cubicBezTo>
                    <a:pt x="721" y="1447"/>
                    <a:pt x="725" y="1446"/>
                    <a:pt x="733" y="1447"/>
                  </a:cubicBezTo>
                  <a:cubicBezTo>
                    <a:pt x="736" y="1445"/>
                    <a:pt x="731" y="1443"/>
                    <a:pt x="734" y="1443"/>
                  </a:cubicBezTo>
                  <a:cubicBezTo>
                    <a:pt x="738" y="1442"/>
                    <a:pt x="736" y="1449"/>
                    <a:pt x="740" y="1447"/>
                  </a:cubicBezTo>
                  <a:cubicBezTo>
                    <a:pt x="747" y="1447"/>
                    <a:pt x="752" y="1445"/>
                    <a:pt x="756" y="1443"/>
                  </a:cubicBezTo>
                  <a:cubicBezTo>
                    <a:pt x="756" y="1446"/>
                    <a:pt x="762" y="1444"/>
                    <a:pt x="762" y="1447"/>
                  </a:cubicBezTo>
                  <a:cubicBezTo>
                    <a:pt x="775" y="1446"/>
                    <a:pt x="792" y="1450"/>
                    <a:pt x="799" y="1444"/>
                  </a:cubicBezTo>
                  <a:cubicBezTo>
                    <a:pt x="801" y="1447"/>
                    <a:pt x="806" y="1445"/>
                    <a:pt x="809" y="1446"/>
                  </a:cubicBezTo>
                  <a:cubicBezTo>
                    <a:pt x="811" y="1446"/>
                    <a:pt x="811" y="1447"/>
                    <a:pt x="813" y="1447"/>
                  </a:cubicBezTo>
                  <a:cubicBezTo>
                    <a:pt x="819" y="1448"/>
                    <a:pt x="821" y="1446"/>
                    <a:pt x="824" y="1446"/>
                  </a:cubicBezTo>
                  <a:cubicBezTo>
                    <a:pt x="841" y="1446"/>
                    <a:pt x="859" y="1449"/>
                    <a:pt x="874" y="1444"/>
                  </a:cubicBezTo>
                  <a:cubicBezTo>
                    <a:pt x="875" y="1446"/>
                    <a:pt x="879" y="1446"/>
                    <a:pt x="881" y="1447"/>
                  </a:cubicBezTo>
                  <a:cubicBezTo>
                    <a:pt x="881" y="1445"/>
                    <a:pt x="884" y="1447"/>
                    <a:pt x="886" y="1446"/>
                  </a:cubicBezTo>
                  <a:cubicBezTo>
                    <a:pt x="887" y="1445"/>
                    <a:pt x="887" y="1443"/>
                    <a:pt x="889" y="1443"/>
                  </a:cubicBezTo>
                  <a:cubicBezTo>
                    <a:pt x="891" y="1442"/>
                    <a:pt x="893" y="1443"/>
                    <a:pt x="895" y="1443"/>
                  </a:cubicBezTo>
                  <a:cubicBezTo>
                    <a:pt x="896" y="1440"/>
                    <a:pt x="893" y="1434"/>
                    <a:pt x="897" y="1435"/>
                  </a:cubicBezTo>
                  <a:cubicBezTo>
                    <a:pt x="900" y="1435"/>
                    <a:pt x="904" y="1435"/>
                    <a:pt x="908" y="1435"/>
                  </a:cubicBezTo>
                  <a:cubicBezTo>
                    <a:pt x="909" y="1437"/>
                    <a:pt x="911" y="1440"/>
                    <a:pt x="915" y="1439"/>
                  </a:cubicBezTo>
                  <a:cubicBezTo>
                    <a:pt x="917" y="1443"/>
                    <a:pt x="920" y="1445"/>
                    <a:pt x="923" y="1447"/>
                  </a:cubicBezTo>
                  <a:cubicBezTo>
                    <a:pt x="923" y="1445"/>
                    <a:pt x="924" y="1444"/>
                    <a:pt x="926" y="1444"/>
                  </a:cubicBezTo>
                  <a:cubicBezTo>
                    <a:pt x="930" y="1447"/>
                    <a:pt x="938" y="1445"/>
                    <a:pt x="943" y="1446"/>
                  </a:cubicBezTo>
                  <a:cubicBezTo>
                    <a:pt x="945" y="1441"/>
                    <a:pt x="947" y="1441"/>
                    <a:pt x="950" y="1439"/>
                  </a:cubicBezTo>
                  <a:cubicBezTo>
                    <a:pt x="951" y="1439"/>
                    <a:pt x="951" y="1435"/>
                    <a:pt x="953" y="1435"/>
                  </a:cubicBezTo>
                  <a:cubicBezTo>
                    <a:pt x="954" y="1434"/>
                    <a:pt x="956" y="1435"/>
                    <a:pt x="957" y="1435"/>
                  </a:cubicBezTo>
                  <a:cubicBezTo>
                    <a:pt x="958" y="1439"/>
                    <a:pt x="956" y="1447"/>
                    <a:pt x="961" y="1447"/>
                  </a:cubicBezTo>
                  <a:cubicBezTo>
                    <a:pt x="963" y="1444"/>
                    <a:pt x="960" y="1444"/>
                    <a:pt x="960" y="1439"/>
                  </a:cubicBezTo>
                  <a:cubicBezTo>
                    <a:pt x="966" y="1437"/>
                    <a:pt x="969" y="1434"/>
                    <a:pt x="974" y="1435"/>
                  </a:cubicBezTo>
                  <a:cubicBezTo>
                    <a:pt x="979" y="1435"/>
                    <a:pt x="982" y="1439"/>
                    <a:pt x="987" y="1443"/>
                  </a:cubicBezTo>
                  <a:cubicBezTo>
                    <a:pt x="987" y="1443"/>
                    <a:pt x="987" y="1441"/>
                    <a:pt x="987" y="1441"/>
                  </a:cubicBezTo>
                  <a:cubicBezTo>
                    <a:pt x="988" y="1440"/>
                    <a:pt x="989" y="1446"/>
                    <a:pt x="991" y="1444"/>
                  </a:cubicBezTo>
                  <a:cubicBezTo>
                    <a:pt x="992" y="1439"/>
                    <a:pt x="995" y="1436"/>
                    <a:pt x="998" y="1433"/>
                  </a:cubicBezTo>
                  <a:cubicBezTo>
                    <a:pt x="1002" y="1434"/>
                    <a:pt x="1010" y="1431"/>
                    <a:pt x="1010" y="1436"/>
                  </a:cubicBezTo>
                  <a:cubicBezTo>
                    <a:pt x="1012" y="1439"/>
                    <a:pt x="1005" y="1441"/>
                    <a:pt x="1010" y="1443"/>
                  </a:cubicBezTo>
                  <a:cubicBezTo>
                    <a:pt x="1013" y="1441"/>
                    <a:pt x="1010" y="1435"/>
                    <a:pt x="1015" y="1436"/>
                  </a:cubicBezTo>
                  <a:cubicBezTo>
                    <a:pt x="1018" y="1438"/>
                    <a:pt x="1020" y="1441"/>
                    <a:pt x="1021" y="1446"/>
                  </a:cubicBezTo>
                  <a:cubicBezTo>
                    <a:pt x="1024" y="1446"/>
                    <a:pt x="1024" y="1444"/>
                    <a:pt x="1026" y="1443"/>
                  </a:cubicBezTo>
                  <a:cubicBezTo>
                    <a:pt x="1029" y="1442"/>
                    <a:pt x="1027" y="1447"/>
                    <a:pt x="1030" y="1447"/>
                  </a:cubicBezTo>
                  <a:cubicBezTo>
                    <a:pt x="1030" y="1443"/>
                    <a:pt x="1035" y="1443"/>
                    <a:pt x="1036" y="1441"/>
                  </a:cubicBezTo>
                  <a:cubicBezTo>
                    <a:pt x="1031" y="1438"/>
                    <a:pt x="1035" y="1436"/>
                    <a:pt x="1033" y="1430"/>
                  </a:cubicBezTo>
                  <a:cubicBezTo>
                    <a:pt x="1037" y="1428"/>
                    <a:pt x="1040" y="1426"/>
                    <a:pt x="1046" y="1427"/>
                  </a:cubicBezTo>
                  <a:cubicBezTo>
                    <a:pt x="1049" y="1430"/>
                    <a:pt x="1056" y="1435"/>
                    <a:pt x="1057" y="1438"/>
                  </a:cubicBezTo>
                  <a:cubicBezTo>
                    <a:pt x="1057" y="1437"/>
                    <a:pt x="1049" y="1443"/>
                    <a:pt x="1055" y="1443"/>
                  </a:cubicBezTo>
                  <a:cubicBezTo>
                    <a:pt x="1055" y="1440"/>
                    <a:pt x="1058" y="1439"/>
                    <a:pt x="1061" y="1439"/>
                  </a:cubicBezTo>
                  <a:cubicBezTo>
                    <a:pt x="1064" y="1444"/>
                    <a:pt x="1075" y="1442"/>
                    <a:pt x="1078" y="1446"/>
                  </a:cubicBezTo>
                  <a:cubicBezTo>
                    <a:pt x="1081" y="1442"/>
                    <a:pt x="1090" y="1442"/>
                    <a:pt x="1095" y="1444"/>
                  </a:cubicBezTo>
                  <a:cubicBezTo>
                    <a:pt x="1099" y="1445"/>
                    <a:pt x="1097" y="1438"/>
                    <a:pt x="1102" y="1439"/>
                  </a:cubicBezTo>
                  <a:cubicBezTo>
                    <a:pt x="1104" y="1439"/>
                    <a:pt x="1103" y="1443"/>
                    <a:pt x="1105" y="1444"/>
                  </a:cubicBezTo>
                  <a:cubicBezTo>
                    <a:pt x="1105" y="1445"/>
                    <a:pt x="1108" y="1443"/>
                    <a:pt x="1109" y="1444"/>
                  </a:cubicBezTo>
                  <a:cubicBezTo>
                    <a:pt x="1110" y="1445"/>
                    <a:pt x="1109" y="1448"/>
                    <a:pt x="1111" y="1447"/>
                  </a:cubicBezTo>
                  <a:cubicBezTo>
                    <a:pt x="1111" y="1446"/>
                    <a:pt x="1112" y="1444"/>
                    <a:pt x="1112" y="1444"/>
                  </a:cubicBezTo>
                  <a:cubicBezTo>
                    <a:pt x="1114" y="1443"/>
                    <a:pt x="1114" y="1446"/>
                    <a:pt x="1114" y="1446"/>
                  </a:cubicBezTo>
                  <a:cubicBezTo>
                    <a:pt x="1116" y="1446"/>
                    <a:pt x="1115" y="1444"/>
                    <a:pt x="1115" y="1444"/>
                  </a:cubicBezTo>
                  <a:cubicBezTo>
                    <a:pt x="1121" y="1443"/>
                    <a:pt x="1128" y="1443"/>
                    <a:pt x="1134" y="1443"/>
                  </a:cubicBezTo>
                  <a:cubicBezTo>
                    <a:pt x="1135" y="1437"/>
                    <a:pt x="1139" y="1435"/>
                    <a:pt x="1142" y="1431"/>
                  </a:cubicBezTo>
                  <a:cubicBezTo>
                    <a:pt x="1148" y="1434"/>
                    <a:pt x="1157" y="1433"/>
                    <a:pt x="1157" y="1441"/>
                  </a:cubicBezTo>
                  <a:cubicBezTo>
                    <a:pt x="1168" y="1444"/>
                    <a:pt x="1177" y="1440"/>
                    <a:pt x="1188" y="1439"/>
                  </a:cubicBezTo>
                  <a:cubicBezTo>
                    <a:pt x="1192" y="1441"/>
                    <a:pt x="1193" y="1444"/>
                    <a:pt x="1198" y="1444"/>
                  </a:cubicBezTo>
                  <a:cubicBezTo>
                    <a:pt x="1199" y="1436"/>
                    <a:pt x="1202" y="1429"/>
                    <a:pt x="1207" y="1424"/>
                  </a:cubicBezTo>
                  <a:cubicBezTo>
                    <a:pt x="1209" y="1421"/>
                    <a:pt x="1216" y="1424"/>
                    <a:pt x="1218" y="1427"/>
                  </a:cubicBezTo>
                  <a:cubicBezTo>
                    <a:pt x="1216" y="1434"/>
                    <a:pt x="1222" y="1432"/>
                    <a:pt x="1221" y="1438"/>
                  </a:cubicBezTo>
                  <a:cubicBezTo>
                    <a:pt x="1224" y="1439"/>
                    <a:pt x="1230" y="1438"/>
                    <a:pt x="1233" y="1439"/>
                  </a:cubicBezTo>
                  <a:cubicBezTo>
                    <a:pt x="1235" y="1440"/>
                    <a:pt x="1235" y="1442"/>
                    <a:pt x="1236" y="1443"/>
                  </a:cubicBezTo>
                  <a:cubicBezTo>
                    <a:pt x="1237" y="1441"/>
                    <a:pt x="1238" y="1439"/>
                    <a:pt x="1241" y="1439"/>
                  </a:cubicBezTo>
                  <a:cubicBezTo>
                    <a:pt x="1244" y="1437"/>
                    <a:pt x="1244" y="1432"/>
                    <a:pt x="1249" y="1431"/>
                  </a:cubicBezTo>
                  <a:cubicBezTo>
                    <a:pt x="1252" y="1433"/>
                    <a:pt x="1254" y="1435"/>
                    <a:pt x="1257" y="1438"/>
                  </a:cubicBezTo>
                  <a:cubicBezTo>
                    <a:pt x="1259" y="1438"/>
                    <a:pt x="1262" y="1438"/>
                    <a:pt x="1264" y="1438"/>
                  </a:cubicBezTo>
                  <a:cubicBezTo>
                    <a:pt x="1265" y="1440"/>
                    <a:pt x="1264" y="1444"/>
                    <a:pt x="1266" y="1444"/>
                  </a:cubicBezTo>
                  <a:cubicBezTo>
                    <a:pt x="1266" y="1441"/>
                    <a:pt x="1267" y="1439"/>
                    <a:pt x="1270" y="1439"/>
                  </a:cubicBezTo>
                  <a:cubicBezTo>
                    <a:pt x="1273" y="1439"/>
                    <a:pt x="1272" y="1442"/>
                    <a:pt x="1274" y="1443"/>
                  </a:cubicBezTo>
                  <a:cubicBezTo>
                    <a:pt x="1274" y="1440"/>
                    <a:pt x="1278" y="1441"/>
                    <a:pt x="1278" y="1443"/>
                  </a:cubicBezTo>
                  <a:cubicBezTo>
                    <a:pt x="1276" y="1442"/>
                    <a:pt x="1274" y="1445"/>
                    <a:pt x="1277" y="1446"/>
                  </a:cubicBezTo>
                  <a:cubicBezTo>
                    <a:pt x="1277" y="1443"/>
                    <a:pt x="1278" y="1446"/>
                    <a:pt x="1280" y="1446"/>
                  </a:cubicBezTo>
                  <a:cubicBezTo>
                    <a:pt x="1286" y="1446"/>
                    <a:pt x="1289" y="1447"/>
                    <a:pt x="1292" y="1447"/>
                  </a:cubicBezTo>
                  <a:cubicBezTo>
                    <a:pt x="1297" y="1448"/>
                    <a:pt x="1301" y="1447"/>
                    <a:pt x="1304" y="1449"/>
                  </a:cubicBezTo>
                  <a:cubicBezTo>
                    <a:pt x="1306" y="1443"/>
                    <a:pt x="1303" y="1442"/>
                    <a:pt x="1301" y="1439"/>
                  </a:cubicBezTo>
                  <a:cubicBezTo>
                    <a:pt x="1308" y="1437"/>
                    <a:pt x="1314" y="1434"/>
                    <a:pt x="1323" y="1435"/>
                  </a:cubicBezTo>
                  <a:cubicBezTo>
                    <a:pt x="1324" y="1437"/>
                    <a:pt x="1326" y="1437"/>
                    <a:pt x="1326" y="1439"/>
                  </a:cubicBezTo>
                  <a:cubicBezTo>
                    <a:pt x="1323" y="1438"/>
                    <a:pt x="1319" y="1442"/>
                    <a:pt x="1325" y="1441"/>
                  </a:cubicBezTo>
                  <a:cubicBezTo>
                    <a:pt x="1326" y="1441"/>
                    <a:pt x="1327" y="1439"/>
                    <a:pt x="1328" y="1438"/>
                  </a:cubicBezTo>
                  <a:cubicBezTo>
                    <a:pt x="1330" y="1438"/>
                    <a:pt x="1329" y="1433"/>
                    <a:pt x="1331" y="1433"/>
                  </a:cubicBezTo>
                  <a:cubicBezTo>
                    <a:pt x="1332" y="1436"/>
                    <a:pt x="1341" y="1432"/>
                    <a:pt x="1342" y="1436"/>
                  </a:cubicBezTo>
                  <a:cubicBezTo>
                    <a:pt x="1342" y="1437"/>
                    <a:pt x="1342" y="1439"/>
                    <a:pt x="1343" y="1439"/>
                  </a:cubicBezTo>
                  <a:cubicBezTo>
                    <a:pt x="1344" y="1437"/>
                    <a:pt x="1342" y="1431"/>
                    <a:pt x="1345" y="1431"/>
                  </a:cubicBezTo>
                  <a:cubicBezTo>
                    <a:pt x="1349" y="1436"/>
                    <a:pt x="1355" y="1431"/>
                    <a:pt x="1360" y="1431"/>
                  </a:cubicBezTo>
                  <a:cubicBezTo>
                    <a:pt x="1364" y="1431"/>
                    <a:pt x="1362" y="1436"/>
                    <a:pt x="1365" y="1436"/>
                  </a:cubicBezTo>
                  <a:cubicBezTo>
                    <a:pt x="1365" y="1434"/>
                    <a:pt x="1369" y="1435"/>
                    <a:pt x="1371" y="1435"/>
                  </a:cubicBezTo>
                  <a:cubicBezTo>
                    <a:pt x="1376" y="1434"/>
                    <a:pt x="1379" y="1432"/>
                    <a:pt x="1377" y="1436"/>
                  </a:cubicBezTo>
                  <a:cubicBezTo>
                    <a:pt x="1381" y="1437"/>
                    <a:pt x="1386" y="1431"/>
                    <a:pt x="1387" y="1435"/>
                  </a:cubicBezTo>
                  <a:cubicBezTo>
                    <a:pt x="1384" y="1438"/>
                    <a:pt x="1380" y="1436"/>
                    <a:pt x="1385" y="1439"/>
                  </a:cubicBezTo>
                  <a:cubicBezTo>
                    <a:pt x="1380" y="1438"/>
                    <a:pt x="1378" y="1443"/>
                    <a:pt x="1374" y="1439"/>
                  </a:cubicBezTo>
                  <a:cubicBezTo>
                    <a:pt x="1373" y="1445"/>
                    <a:pt x="1379" y="1442"/>
                    <a:pt x="1382" y="1443"/>
                  </a:cubicBezTo>
                  <a:cubicBezTo>
                    <a:pt x="1381" y="1446"/>
                    <a:pt x="1385" y="1446"/>
                    <a:pt x="1383" y="1450"/>
                  </a:cubicBezTo>
                  <a:cubicBezTo>
                    <a:pt x="1380" y="1452"/>
                    <a:pt x="1376" y="1453"/>
                    <a:pt x="1374" y="1449"/>
                  </a:cubicBezTo>
                  <a:cubicBezTo>
                    <a:pt x="1375" y="1445"/>
                    <a:pt x="1377" y="1443"/>
                    <a:pt x="1371" y="1443"/>
                  </a:cubicBezTo>
                  <a:cubicBezTo>
                    <a:pt x="1369" y="1443"/>
                    <a:pt x="1370" y="1444"/>
                    <a:pt x="1371" y="1446"/>
                  </a:cubicBezTo>
                  <a:cubicBezTo>
                    <a:pt x="1373" y="1446"/>
                    <a:pt x="1373" y="1448"/>
                    <a:pt x="1373" y="1450"/>
                  </a:cubicBezTo>
                  <a:cubicBezTo>
                    <a:pt x="1372" y="1460"/>
                    <a:pt x="1368" y="1472"/>
                    <a:pt x="1361" y="1476"/>
                  </a:cubicBezTo>
                  <a:cubicBezTo>
                    <a:pt x="1358" y="1472"/>
                    <a:pt x="1346" y="1469"/>
                    <a:pt x="1351" y="1462"/>
                  </a:cubicBezTo>
                  <a:cubicBezTo>
                    <a:pt x="1345" y="1463"/>
                    <a:pt x="1345" y="1458"/>
                    <a:pt x="1342" y="1457"/>
                  </a:cubicBezTo>
                  <a:cubicBezTo>
                    <a:pt x="1342" y="1465"/>
                    <a:pt x="1345" y="1471"/>
                    <a:pt x="1348" y="1477"/>
                  </a:cubicBezTo>
                  <a:cubicBezTo>
                    <a:pt x="1353" y="1479"/>
                    <a:pt x="1349" y="1472"/>
                    <a:pt x="1354" y="1474"/>
                  </a:cubicBezTo>
                  <a:cubicBezTo>
                    <a:pt x="1355" y="1474"/>
                    <a:pt x="1355" y="1475"/>
                    <a:pt x="1355" y="1476"/>
                  </a:cubicBezTo>
                  <a:cubicBezTo>
                    <a:pt x="1359" y="1480"/>
                    <a:pt x="1372" y="1476"/>
                    <a:pt x="1377" y="1476"/>
                  </a:cubicBezTo>
                  <a:cubicBezTo>
                    <a:pt x="1381" y="1480"/>
                    <a:pt x="1394" y="1484"/>
                    <a:pt x="1397" y="1476"/>
                  </a:cubicBezTo>
                  <a:cubicBezTo>
                    <a:pt x="1391" y="1477"/>
                    <a:pt x="1392" y="1471"/>
                    <a:pt x="1391" y="1468"/>
                  </a:cubicBezTo>
                  <a:cubicBezTo>
                    <a:pt x="1391" y="1462"/>
                    <a:pt x="1395" y="1460"/>
                    <a:pt x="1394" y="1454"/>
                  </a:cubicBezTo>
                  <a:cubicBezTo>
                    <a:pt x="1392" y="1454"/>
                    <a:pt x="1394" y="1451"/>
                    <a:pt x="1393" y="1450"/>
                  </a:cubicBezTo>
                  <a:cubicBezTo>
                    <a:pt x="1392" y="1450"/>
                    <a:pt x="1390" y="1451"/>
                    <a:pt x="1390" y="1450"/>
                  </a:cubicBezTo>
                  <a:cubicBezTo>
                    <a:pt x="1389" y="1449"/>
                    <a:pt x="1390" y="1444"/>
                    <a:pt x="1387" y="1444"/>
                  </a:cubicBezTo>
                  <a:cubicBezTo>
                    <a:pt x="1387" y="1445"/>
                    <a:pt x="1385" y="1446"/>
                    <a:pt x="1385" y="1444"/>
                  </a:cubicBezTo>
                  <a:cubicBezTo>
                    <a:pt x="1386" y="1442"/>
                    <a:pt x="1389" y="1441"/>
                    <a:pt x="1393" y="1441"/>
                  </a:cubicBezTo>
                  <a:cubicBezTo>
                    <a:pt x="1395" y="1434"/>
                    <a:pt x="1396" y="1435"/>
                    <a:pt x="1395" y="1427"/>
                  </a:cubicBezTo>
                  <a:cubicBezTo>
                    <a:pt x="1401" y="1428"/>
                    <a:pt x="1403" y="1424"/>
                    <a:pt x="1406" y="1422"/>
                  </a:cubicBezTo>
                  <a:cubicBezTo>
                    <a:pt x="1403" y="1422"/>
                    <a:pt x="1405" y="1419"/>
                    <a:pt x="1407" y="1419"/>
                  </a:cubicBezTo>
                  <a:cubicBezTo>
                    <a:pt x="1411" y="1415"/>
                    <a:pt x="1411" y="1422"/>
                    <a:pt x="1416" y="1419"/>
                  </a:cubicBezTo>
                  <a:cubicBezTo>
                    <a:pt x="1415" y="1424"/>
                    <a:pt x="1419" y="1423"/>
                    <a:pt x="1419" y="1425"/>
                  </a:cubicBezTo>
                  <a:cubicBezTo>
                    <a:pt x="1428" y="1425"/>
                    <a:pt x="1434" y="1427"/>
                    <a:pt x="1441" y="1428"/>
                  </a:cubicBezTo>
                  <a:cubicBezTo>
                    <a:pt x="1442" y="1425"/>
                    <a:pt x="1444" y="1422"/>
                    <a:pt x="1449" y="1424"/>
                  </a:cubicBezTo>
                  <a:cubicBezTo>
                    <a:pt x="1453" y="1423"/>
                    <a:pt x="1450" y="1429"/>
                    <a:pt x="1454" y="1430"/>
                  </a:cubicBezTo>
                  <a:cubicBezTo>
                    <a:pt x="1454" y="1427"/>
                    <a:pt x="1458" y="1429"/>
                    <a:pt x="1458" y="1427"/>
                  </a:cubicBezTo>
                  <a:cubicBezTo>
                    <a:pt x="1458" y="1424"/>
                    <a:pt x="1460" y="1423"/>
                    <a:pt x="1461" y="1422"/>
                  </a:cubicBezTo>
                  <a:cubicBezTo>
                    <a:pt x="1462" y="1425"/>
                    <a:pt x="1463" y="1422"/>
                    <a:pt x="1466" y="1422"/>
                  </a:cubicBezTo>
                  <a:cubicBezTo>
                    <a:pt x="1468" y="1422"/>
                    <a:pt x="1468" y="1425"/>
                    <a:pt x="1469" y="1427"/>
                  </a:cubicBezTo>
                  <a:cubicBezTo>
                    <a:pt x="1478" y="1424"/>
                    <a:pt x="1481" y="1415"/>
                    <a:pt x="1493" y="1416"/>
                  </a:cubicBezTo>
                  <a:cubicBezTo>
                    <a:pt x="1496" y="1417"/>
                    <a:pt x="1498" y="1422"/>
                    <a:pt x="1503" y="1422"/>
                  </a:cubicBezTo>
                  <a:cubicBezTo>
                    <a:pt x="1505" y="1422"/>
                    <a:pt x="1505" y="1419"/>
                    <a:pt x="1506" y="1419"/>
                  </a:cubicBezTo>
                  <a:cubicBezTo>
                    <a:pt x="1509" y="1419"/>
                    <a:pt x="1509" y="1423"/>
                    <a:pt x="1514" y="1422"/>
                  </a:cubicBezTo>
                  <a:cubicBezTo>
                    <a:pt x="1514" y="1425"/>
                    <a:pt x="1515" y="1427"/>
                    <a:pt x="1517" y="1428"/>
                  </a:cubicBezTo>
                  <a:cubicBezTo>
                    <a:pt x="1520" y="1426"/>
                    <a:pt x="1517" y="1419"/>
                    <a:pt x="1522" y="1419"/>
                  </a:cubicBezTo>
                  <a:cubicBezTo>
                    <a:pt x="1529" y="1418"/>
                    <a:pt x="1532" y="1421"/>
                    <a:pt x="1534" y="1424"/>
                  </a:cubicBezTo>
                  <a:cubicBezTo>
                    <a:pt x="1533" y="1428"/>
                    <a:pt x="1537" y="1427"/>
                    <a:pt x="1537" y="1430"/>
                  </a:cubicBezTo>
                  <a:cubicBezTo>
                    <a:pt x="1537" y="1432"/>
                    <a:pt x="1534" y="1433"/>
                    <a:pt x="1537" y="1435"/>
                  </a:cubicBezTo>
                  <a:cubicBezTo>
                    <a:pt x="1537" y="1433"/>
                    <a:pt x="1540" y="1433"/>
                    <a:pt x="1540" y="1435"/>
                  </a:cubicBezTo>
                  <a:cubicBezTo>
                    <a:pt x="1540" y="1437"/>
                    <a:pt x="1540" y="1439"/>
                    <a:pt x="1540" y="1441"/>
                  </a:cubicBezTo>
                  <a:cubicBezTo>
                    <a:pt x="1535" y="1447"/>
                    <a:pt x="1536" y="1458"/>
                    <a:pt x="1530" y="1463"/>
                  </a:cubicBezTo>
                  <a:cubicBezTo>
                    <a:pt x="1538" y="1461"/>
                    <a:pt x="1528" y="1469"/>
                    <a:pt x="1533" y="1470"/>
                  </a:cubicBezTo>
                  <a:cubicBezTo>
                    <a:pt x="1535" y="1467"/>
                    <a:pt x="1540" y="1468"/>
                    <a:pt x="1543" y="1466"/>
                  </a:cubicBezTo>
                  <a:cubicBezTo>
                    <a:pt x="1545" y="1461"/>
                    <a:pt x="1543" y="1461"/>
                    <a:pt x="1543" y="1455"/>
                  </a:cubicBezTo>
                  <a:cubicBezTo>
                    <a:pt x="1546" y="1455"/>
                    <a:pt x="1548" y="1455"/>
                    <a:pt x="1549" y="1454"/>
                  </a:cubicBezTo>
                  <a:cubicBezTo>
                    <a:pt x="1553" y="1459"/>
                    <a:pt x="1558" y="1464"/>
                    <a:pt x="1560" y="1471"/>
                  </a:cubicBezTo>
                  <a:cubicBezTo>
                    <a:pt x="1558" y="1472"/>
                    <a:pt x="1556" y="1473"/>
                    <a:pt x="1555" y="1474"/>
                  </a:cubicBezTo>
                  <a:cubicBezTo>
                    <a:pt x="1557" y="1477"/>
                    <a:pt x="1559" y="1478"/>
                    <a:pt x="1559" y="1482"/>
                  </a:cubicBezTo>
                  <a:cubicBezTo>
                    <a:pt x="1557" y="1483"/>
                    <a:pt x="1560" y="1490"/>
                    <a:pt x="1555" y="1489"/>
                  </a:cubicBezTo>
                  <a:cubicBezTo>
                    <a:pt x="1550" y="1484"/>
                    <a:pt x="1559" y="1485"/>
                    <a:pt x="1558" y="1479"/>
                  </a:cubicBezTo>
                  <a:cubicBezTo>
                    <a:pt x="1555" y="1479"/>
                    <a:pt x="1555" y="1475"/>
                    <a:pt x="1552" y="1474"/>
                  </a:cubicBezTo>
                  <a:cubicBezTo>
                    <a:pt x="1551" y="1477"/>
                    <a:pt x="1554" y="1477"/>
                    <a:pt x="1555" y="1479"/>
                  </a:cubicBezTo>
                  <a:cubicBezTo>
                    <a:pt x="1555" y="1483"/>
                    <a:pt x="1552" y="1484"/>
                    <a:pt x="1552" y="1487"/>
                  </a:cubicBezTo>
                  <a:cubicBezTo>
                    <a:pt x="1553" y="1488"/>
                    <a:pt x="1555" y="1491"/>
                    <a:pt x="1556" y="1493"/>
                  </a:cubicBezTo>
                  <a:cubicBezTo>
                    <a:pt x="1557" y="1495"/>
                    <a:pt x="1555" y="1500"/>
                    <a:pt x="1559" y="1500"/>
                  </a:cubicBezTo>
                  <a:cubicBezTo>
                    <a:pt x="1561" y="1496"/>
                    <a:pt x="1569" y="1499"/>
                    <a:pt x="1573" y="1498"/>
                  </a:cubicBezTo>
                  <a:cubicBezTo>
                    <a:pt x="1575" y="1496"/>
                    <a:pt x="1575" y="1492"/>
                    <a:pt x="1575" y="1489"/>
                  </a:cubicBezTo>
                  <a:cubicBezTo>
                    <a:pt x="1578" y="1489"/>
                    <a:pt x="1581" y="1488"/>
                    <a:pt x="1582" y="1487"/>
                  </a:cubicBezTo>
                  <a:cubicBezTo>
                    <a:pt x="1584" y="1480"/>
                    <a:pt x="1585" y="1473"/>
                    <a:pt x="1594" y="1474"/>
                  </a:cubicBezTo>
                  <a:cubicBezTo>
                    <a:pt x="1592" y="1482"/>
                    <a:pt x="1600" y="1480"/>
                    <a:pt x="1598" y="1489"/>
                  </a:cubicBezTo>
                  <a:cubicBezTo>
                    <a:pt x="1603" y="1489"/>
                    <a:pt x="1606" y="1488"/>
                    <a:pt x="1607" y="1487"/>
                  </a:cubicBezTo>
                  <a:cubicBezTo>
                    <a:pt x="1609" y="1485"/>
                    <a:pt x="1616" y="1490"/>
                    <a:pt x="1613" y="1484"/>
                  </a:cubicBezTo>
                  <a:cubicBezTo>
                    <a:pt x="1609" y="1482"/>
                    <a:pt x="1609" y="1486"/>
                    <a:pt x="1606" y="1485"/>
                  </a:cubicBezTo>
                  <a:cubicBezTo>
                    <a:pt x="1606" y="1483"/>
                    <a:pt x="1602" y="1482"/>
                    <a:pt x="1603" y="1481"/>
                  </a:cubicBezTo>
                  <a:cubicBezTo>
                    <a:pt x="1603" y="1480"/>
                    <a:pt x="1605" y="1481"/>
                    <a:pt x="1604" y="1479"/>
                  </a:cubicBezTo>
                  <a:cubicBezTo>
                    <a:pt x="1603" y="1476"/>
                    <a:pt x="1598" y="1477"/>
                    <a:pt x="1601" y="1474"/>
                  </a:cubicBezTo>
                  <a:cubicBezTo>
                    <a:pt x="1602" y="1473"/>
                    <a:pt x="1600" y="1473"/>
                    <a:pt x="1600" y="1473"/>
                  </a:cubicBezTo>
                  <a:cubicBezTo>
                    <a:pt x="1597" y="1467"/>
                    <a:pt x="1599" y="1464"/>
                    <a:pt x="1597" y="1457"/>
                  </a:cubicBezTo>
                  <a:cubicBezTo>
                    <a:pt x="1600" y="1457"/>
                    <a:pt x="1603" y="1457"/>
                    <a:pt x="1606" y="1457"/>
                  </a:cubicBezTo>
                  <a:cubicBezTo>
                    <a:pt x="1608" y="1454"/>
                    <a:pt x="1608" y="1449"/>
                    <a:pt x="1614" y="1450"/>
                  </a:cubicBezTo>
                  <a:cubicBezTo>
                    <a:pt x="1615" y="1455"/>
                    <a:pt x="1609" y="1459"/>
                    <a:pt x="1614" y="1462"/>
                  </a:cubicBezTo>
                  <a:cubicBezTo>
                    <a:pt x="1613" y="1456"/>
                    <a:pt x="1620" y="1460"/>
                    <a:pt x="1619" y="1463"/>
                  </a:cubicBezTo>
                  <a:cubicBezTo>
                    <a:pt x="1618" y="1465"/>
                    <a:pt x="1617" y="1464"/>
                    <a:pt x="1616" y="1463"/>
                  </a:cubicBezTo>
                  <a:cubicBezTo>
                    <a:pt x="1615" y="1468"/>
                    <a:pt x="1621" y="1469"/>
                    <a:pt x="1617" y="1473"/>
                  </a:cubicBezTo>
                  <a:cubicBezTo>
                    <a:pt x="1625" y="1471"/>
                    <a:pt x="1623" y="1478"/>
                    <a:pt x="1620" y="1481"/>
                  </a:cubicBezTo>
                  <a:cubicBezTo>
                    <a:pt x="1625" y="1482"/>
                    <a:pt x="1631" y="1483"/>
                    <a:pt x="1637" y="1484"/>
                  </a:cubicBezTo>
                  <a:cubicBezTo>
                    <a:pt x="1639" y="1486"/>
                    <a:pt x="1637" y="1491"/>
                    <a:pt x="1640" y="1493"/>
                  </a:cubicBezTo>
                  <a:cubicBezTo>
                    <a:pt x="1643" y="1494"/>
                    <a:pt x="1647" y="1494"/>
                    <a:pt x="1647" y="1490"/>
                  </a:cubicBezTo>
                  <a:cubicBezTo>
                    <a:pt x="1644" y="1490"/>
                    <a:pt x="1644" y="1489"/>
                    <a:pt x="1644" y="1485"/>
                  </a:cubicBezTo>
                  <a:cubicBezTo>
                    <a:pt x="1644" y="1481"/>
                    <a:pt x="1648" y="1474"/>
                    <a:pt x="1649" y="1473"/>
                  </a:cubicBezTo>
                  <a:cubicBezTo>
                    <a:pt x="1651" y="1471"/>
                    <a:pt x="1649" y="1466"/>
                    <a:pt x="1654" y="1468"/>
                  </a:cubicBezTo>
                  <a:cubicBezTo>
                    <a:pt x="1657" y="1470"/>
                    <a:pt x="1660" y="1472"/>
                    <a:pt x="1662" y="1474"/>
                  </a:cubicBezTo>
                  <a:cubicBezTo>
                    <a:pt x="1663" y="1475"/>
                    <a:pt x="1662" y="1478"/>
                    <a:pt x="1663" y="1479"/>
                  </a:cubicBezTo>
                  <a:cubicBezTo>
                    <a:pt x="1664" y="1479"/>
                    <a:pt x="1666" y="1479"/>
                    <a:pt x="1666" y="1479"/>
                  </a:cubicBezTo>
                  <a:cubicBezTo>
                    <a:pt x="1667" y="1480"/>
                    <a:pt x="1668" y="1483"/>
                    <a:pt x="1668" y="1485"/>
                  </a:cubicBezTo>
                  <a:cubicBezTo>
                    <a:pt x="1674" y="1483"/>
                    <a:pt x="1671" y="1491"/>
                    <a:pt x="1677" y="1490"/>
                  </a:cubicBezTo>
                  <a:cubicBezTo>
                    <a:pt x="1678" y="1485"/>
                    <a:pt x="1672" y="1488"/>
                    <a:pt x="1672" y="1484"/>
                  </a:cubicBezTo>
                  <a:cubicBezTo>
                    <a:pt x="1673" y="1481"/>
                    <a:pt x="1677" y="1481"/>
                    <a:pt x="1677" y="1477"/>
                  </a:cubicBezTo>
                  <a:cubicBezTo>
                    <a:pt x="1673" y="1478"/>
                    <a:pt x="1670" y="1477"/>
                    <a:pt x="1671" y="1473"/>
                  </a:cubicBezTo>
                  <a:cubicBezTo>
                    <a:pt x="1679" y="1475"/>
                    <a:pt x="1672" y="1469"/>
                    <a:pt x="1674" y="1468"/>
                  </a:cubicBezTo>
                  <a:cubicBezTo>
                    <a:pt x="1677" y="1466"/>
                    <a:pt x="1688" y="1470"/>
                    <a:pt x="1682" y="1466"/>
                  </a:cubicBezTo>
                  <a:cubicBezTo>
                    <a:pt x="1680" y="1466"/>
                    <a:pt x="1676" y="1467"/>
                    <a:pt x="1676" y="1465"/>
                  </a:cubicBezTo>
                  <a:cubicBezTo>
                    <a:pt x="1674" y="1464"/>
                    <a:pt x="1668" y="1467"/>
                    <a:pt x="1668" y="1463"/>
                  </a:cubicBezTo>
                  <a:cubicBezTo>
                    <a:pt x="1668" y="1457"/>
                    <a:pt x="1674" y="1458"/>
                    <a:pt x="1679" y="1458"/>
                  </a:cubicBezTo>
                  <a:cubicBezTo>
                    <a:pt x="1681" y="1459"/>
                    <a:pt x="1681" y="1461"/>
                    <a:pt x="1682" y="1462"/>
                  </a:cubicBezTo>
                  <a:cubicBezTo>
                    <a:pt x="1684" y="1463"/>
                    <a:pt x="1688" y="1460"/>
                    <a:pt x="1688" y="1463"/>
                  </a:cubicBezTo>
                  <a:cubicBezTo>
                    <a:pt x="1689" y="1466"/>
                    <a:pt x="1686" y="1466"/>
                    <a:pt x="1685" y="1468"/>
                  </a:cubicBezTo>
                  <a:cubicBezTo>
                    <a:pt x="1687" y="1468"/>
                    <a:pt x="1689" y="1468"/>
                    <a:pt x="1690" y="1470"/>
                  </a:cubicBezTo>
                  <a:cubicBezTo>
                    <a:pt x="1692" y="1474"/>
                    <a:pt x="1690" y="1484"/>
                    <a:pt x="1689" y="1487"/>
                  </a:cubicBezTo>
                  <a:cubicBezTo>
                    <a:pt x="1696" y="1486"/>
                    <a:pt x="1695" y="1485"/>
                    <a:pt x="1694" y="1479"/>
                  </a:cubicBezTo>
                  <a:cubicBezTo>
                    <a:pt x="1696" y="1478"/>
                    <a:pt x="1698" y="1477"/>
                    <a:pt x="1702" y="1477"/>
                  </a:cubicBezTo>
                  <a:cubicBezTo>
                    <a:pt x="1702" y="1480"/>
                    <a:pt x="1700" y="1481"/>
                    <a:pt x="1700" y="1484"/>
                  </a:cubicBezTo>
                  <a:cubicBezTo>
                    <a:pt x="1702" y="1483"/>
                    <a:pt x="1708" y="1486"/>
                    <a:pt x="1708" y="1482"/>
                  </a:cubicBezTo>
                  <a:cubicBezTo>
                    <a:pt x="1711" y="1480"/>
                    <a:pt x="1713" y="1482"/>
                    <a:pt x="1714" y="1479"/>
                  </a:cubicBezTo>
                  <a:cubicBezTo>
                    <a:pt x="1714" y="1480"/>
                    <a:pt x="1713" y="1478"/>
                    <a:pt x="1713" y="1477"/>
                  </a:cubicBezTo>
                  <a:cubicBezTo>
                    <a:pt x="1713" y="1476"/>
                    <a:pt x="1714" y="1476"/>
                    <a:pt x="1714" y="1474"/>
                  </a:cubicBezTo>
                  <a:cubicBezTo>
                    <a:pt x="1715" y="1475"/>
                    <a:pt x="1722" y="1478"/>
                    <a:pt x="1721" y="1473"/>
                  </a:cubicBezTo>
                  <a:cubicBezTo>
                    <a:pt x="1716" y="1471"/>
                    <a:pt x="1711" y="1478"/>
                    <a:pt x="1708" y="1473"/>
                  </a:cubicBezTo>
                  <a:cubicBezTo>
                    <a:pt x="1709" y="1468"/>
                    <a:pt x="1715" y="1471"/>
                    <a:pt x="1719" y="1470"/>
                  </a:cubicBezTo>
                  <a:cubicBezTo>
                    <a:pt x="1721" y="1469"/>
                    <a:pt x="1723" y="1465"/>
                    <a:pt x="1725" y="1466"/>
                  </a:cubicBezTo>
                  <a:cubicBezTo>
                    <a:pt x="1728" y="1469"/>
                    <a:pt x="1732" y="1470"/>
                    <a:pt x="1734" y="1473"/>
                  </a:cubicBezTo>
                  <a:cubicBezTo>
                    <a:pt x="1735" y="1474"/>
                    <a:pt x="1732" y="1475"/>
                    <a:pt x="1734" y="1476"/>
                  </a:cubicBezTo>
                  <a:cubicBezTo>
                    <a:pt x="1734" y="1474"/>
                    <a:pt x="1736" y="1475"/>
                    <a:pt x="1738" y="1474"/>
                  </a:cubicBezTo>
                  <a:cubicBezTo>
                    <a:pt x="1741" y="1472"/>
                    <a:pt x="1738" y="1465"/>
                    <a:pt x="1744" y="1466"/>
                  </a:cubicBezTo>
                  <a:cubicBezTo>
                    <a:pt x="1746" y="1466"/>
                    <a:pt x="1749" y="1468"/>
                    <a:pt x="1748" y="1470"/>
                  </a:cubicBezTo>
                  <a:cubicBezTo>
                    <a:pt x="1748" y="1472"/>
                    <a:pt x="1746" y="1472"/>
                    <a:pt x="1750" y="1473"/>
                  </a:cubicBezTo>
                  <a:cubicBezTo>
                    <a:pt x="1754" y="1474"/>
                    <a:pt x="1753" y="1482"/>
                    <a:pt x="1757" y="1481"/>
                  </a:cubicBezTo>
                  <a:cubicBezTo>
                    <a:pt x="1760" y="1481"/>
                    <a:pt x="1758" y="1476"/>
                    <a:pt x="1761" y="1476"/>
                  </a:cubicBezTo>
                  <a:cubicBezTo>
                    <a:pt x="1765" y="1477"/>
                    <a:pt x="1767" y="1477"/>
                    <a:pt x="1772" y="1476"/>
                  </a:cubicBezTo>
                  <a:cubicBezTo>
                    <a:pt x="1770" y="1481"/>
                    <a:pt x="1775" y="1479"/>
                    <a:pt x="1778" y="1479"/>
                  </a:cubicBezTo>
                  <a:cubicBezTo>
                    <a:pt x="1781" y="1476"/>
                    <a:pt x="1777" y="1476"/>
                    <a:pt x="1778" y="1471"/>
                  </a:cubicBezTo>
                  <a:cubicBezTo>
                    <a:pt x="1781" y="1468"/>
                    <a:pt x="1783" y="1468"/>
                    <a:pt x="1781" y="1463"/>
                  </a:cubicBezTo>
                  <a:cubicBezTo>
                    <a:pt x="1789" y="1461"/>
                    <a:pt x="1796" y="1463"/>
                    <a:pt x="1801" y="1466"/>
                  </a:cubicBezTo>
                  <a:cubicBezTo>
                    <a:pt x="1802" y="1465"/>
                    <a:pt x="1801" y="1463"/>
                    <a:pt x="1803" y="1463"/>
                  </a:cubicBezTo>
                  <a:cubicBezTo>
                    <a:pt x="1806" y="1468"/>
                    <a:pt x="1807" y="1464"/>
                    <a:pt x="1811" y="1465"/>
                  </a:cubicBezTo>
                  <a:cubicBezTo>
                    <a:pt x="1811" y="1465"/>
                    <a:pt x="1810" y="1466"/>
                    <a:pt x="1811" y="1466"/>
                  </a:cubicBezTo>
                  <a:cubicBezTo>
                    <a:pt x="1811" y="1467"/>
                    <a:pt x="1813" y="1466"/>
                    <a:pt x="1814" y="1466"/>
                  </a:cubicBezTo>
                  <a:cubicBezTo>
                    <a:pt x="1823" y="1467"/>
                    <a:pt x="1835" y="1466"/>
                    <a:pt x="1845" y="1466"/>
                  </a:cubicBezTo>
                  <a:cubicBezTo>
                    <a:pt x="1845" y="1464"/>
                    <a:pt x="1846" y="1463"/>
                    <a:pt x="1848" y="1462"/>
                  </a:cubicBezTo>
                  <a:cubicBezTo>
                    <a:pt x="1852" y="1464"/>
                    <a:pt x="1860" y="1463"/>
                    <a:pt x="1866" y="1463"/>
                  </a:cubicBezTo>
                  <a:cubicBezTo>
                    <a:pt x="1865" y="1458"/>
                    <a:pt x="1871" y="1460"/>
                    <a:pt x="1873" y="1460"/>
                  </a:cubicBezTo>
                  <a:cubicBezTo>
                    <a:pt x="1876" y="1460"/>
                    <a:pt x="1876" y="1459"/>
                    <a:pt x="1877" y="1460"/>
                  </a:cubicBezTo>
                  <a:cubicBezTo>
                    <a:pt x="1879" y="1463"/>
                    <a:pt x="1890" y="1458"/>
                    <a:pt x="1890" y="1458"/>
                  </a:cubicBezTo>
                  <a:cubicBezTo>
                    <a:pt x="1895" y="1457"/>
                    <a:pt x="1897" y="1457"/>
                    <a:pt x="1898" y="1458"/>
                  </a:cubicBezTo>
                  <a:cubicBezTo>
                    <a:pt x="1899" y="1460"/>
                    <a:pt x="1903" y="1457"/>
                    <a:pt x="1904" y="1457"/>
                  </a:cubicBezTo>
                  <a:cubicBezTo>
                    <a:pt x="1907" y="1456"/>
                    <a:pt x="1908" y="1457"/>
                    <a:pt x="1910" y="1455"/>
                  </a:cubicBezTo>
                  <a:cubicBezTo>
                    <a:pt x="1910" y="1455"/>
                    <a:pt x="1913" y="1455"/>
                    <a:pt x="1913" y="1455"/>
                  </a:cubicBezTo>
                  <a:cubicBezTo>
                    <a:pt x="1924" y="1454"/>
                    <a:pt x="1938" y="1456"/>
                    <a:pt x="1946" y="1454"/>
                  </a:cubicBezTo>
                  <a:cubicBezTo>
                    <a:pt x="1949" y="1456"/>
                    <a:pt x="1956" y="1456"/>
                    <a:pt x="1959" y="1458"/>
                  </a:cubicBezTo>
                  <a:cubicBezTo>
                    <a:pt x="1959" y="1456"/>
                    <a:pt x="1962" y="1458"/>
                    <a:pt x="1963" y="1457"/>
                  </a:cubicBezTo>
                  <a:cubicBezTo>
                    <a:pt x="1963" y="1456"/>
                    <a:pt x="1962" y="1454"/>
                    <a:pt x="1963" y="1454"/>
                  </a:cubicBezTo>
                  <a:cubicBezTo>
                    <a:pt x="1964" y="1452"/>
                    <a:pt x="1966" y="1452"/>
                    <a:pt x="1968" y="1450"/>
                  </a:cubicBezTo>
                  <a:cubicBezTo>
                    <a:pt x="1975" y="1449"/>
                    <a:pt x="1981" y="1447"/>
                    <a:pt x="1985" y="1443"/>
                  </a:cubicBezTo>
                  <a:cubicBezTo>
                    <a:pt x="1983" y="1442"/>
                    <a:pt x="1981" y="1442"/>
                    <a:pt x="1982" y="1439"/>
                  </a:cubicBezTo>
                  <a:cubicBezTo>
                    <a:pt x="1988" y="1439"/>
                    <a:pt x="1990" y="1436"/>
                    <a:pt x="1993" y="1433"/>
                  </a:cubicBezTo>
                  <a:cubicBezTo>
                    <a:pt x="1988" y="1433"/>
                    <a:pt x="1984" y="1433"/>
                    <a:pt x="1979" y="1433"/>
                  </a:cubicBezTo>
                  <a:cubicBezTo>
                    <a:pt x="1977" y="1433"/>
                    <a:pt x="1976" y="1431"/>
                    <a:pt x="1973" y="1430"/>
                  </a:cubicBezTo>
                  <a:cubicBezTo>
                    <a:pt x="1974" y="1430"/>
                    <a:pt x="1972" y="1431"/>
                    <a:pt x="1971" y="1431"/>
                  </a:cubicBezTo>
                  <a:cubicBezTo>
                    <a:pt x="1971" y="1431"/>
                    <a:pt x="1971" y="1430"/>
                    <a:pt x="1968" y="1430"/>
                  </a:cubicBezTo>
                  <a:cubicBezTo>
                    <a:pt x="1966" y="1430"/>
                    <a:pt x="1966" y="1432"/>
                    <a:pt x="1964" y="1430"/>
                  </a:cubicBezTo>
                  <a:cubicBezTo>
                    <a:pt x="1962" y="1427"/>
                    <a:pt x="1950" y="1431"/>
                    <a:pt x="1950" y="1431"/>
                  </a:cubicBezTo>
                  <a:cubicBezTo>
                    <a:pt x="1941" y="1432"/>
                    <a:pt x="1929" y="1431"/>
                    <a:pt x="1923" y="1433"/>
                  </a:cubicBezTo>
                  <a:cubicBezTo>
                    <a:pt x="1919" y="1434"/>
                    <a:pt x="1914" y="1434"/>
                    <a:pt x="1909" y="1435"/>
                  </a:cubicBezTo>
                  <a:cubicBezTo>
                    <a:pt x="1907" y="1435"/>
                    <a:pt x="1907" y="1436"/>
                    <a:pt x="1905" y="1436"/>
                  </a:cubicBezTo>
                  <a:cubicBezTo>
                    <a:pt x="1896" y="1437"/>
                    <a:pt x="1890" y="1437"/>
                    <a:pt x="1886" y="1438"/>
                  </a:cubicBezTo>
                  <a:cubicBezTo>
                    <a:pt x="1882" y="1438"/>
                    <a:pt x="1876" y="1439"/>
                    <a:pt x="1874" y="1438"/>
                  </a:cubicBezTo>
                  <a:cubicBezTo>
                    <a:pt x="1873" y="1438"/>
                    <a:pt x="1874" y="1435"/>
                    <a:pt x="1874" y="1435"/>
                  </a:cubicBezTo>
                  <a:cubicBezTo>
                    <a:pt x="1873" y="1434"/>
                    <a:pt x="1871" y="1435"/>
                    <a:pt x="1871" y="1435"/>
                  </a:cubicBezTo>
                  <a:cubicBezTo>
                    <a:pt x="1867" y="1434"/>
                    <a:pt x="1862" y="1438"/>
                    <a:pt x="1860" y="1433"/>
                  </a:cubicBezTo>
                  <a:cubicBezTo>
                    <a:pt x="1864" y="1431"/>
                    <a:pt x="1869" y="1432"/>
                    <a:pt x="1871" y="1430"/>
                  </a:cubicBezTo>
                  <a:cubicBezTo>
                    <a:pt x="1871" y="1429"/>
                    <a:pt x="1873" y="1430"/>
                    <a:pt x="1874" y="1430"/>
                  </a:cubicBezTo>
                  <a:cubicBezTo>
                    <a:pt x="1877" y="1429"/>
                    <a:pt x="1880" y="1427"/>
                    <a:pt x="1882" y="1430"/>
                  </a:cubicBezTo>
                  <a:cubicBezTo>
                    <a:pt x="1880" y="1425"/>
                    <a:pt x="1884" y="1426"/>
                    <a:pt x="1883" y="1422"/>
                  </a:cubicBezTo>
                  <a:cubicBezTo>
                    <a:pt x="1880" y="1421"/>
                    <a:pt x="1878" y="1419"/>
                    <a:pt x="1873" y="1420"/>
                  </a:cubicBezTo>
                  <a:cubicBezTo>
                    <a:pt x="1870" y="1423"/>
                    <a:pt x="1864" y="1423"/>
                    <a:pt x="1865" y="1417"/>
                  </a:cubicBezTo>
                  <a:cubicBezTo>
                    <a:pt x="1872" y="1417"/>
                    <a:pt x="1881" y="1419"/>
                    <a:pt x="1882" y="1412"/>
                  </a:cubicBezTo>
                  <a:cubicBezTo>
                    <a:pt x="1879" y="1410"/>
                    <a:pt x="1875" y="1416"/>
                    <a:pt x="1875" y="1412"/>
                  </a:cubicBezTo>
                  <a:cubicBezTo>
                    <a:pt x="1876" y="1412"/>
                    <a:pt x="1878" y="1410"/>
                    <a:pt x="1876" y="1409"/>
                  </a:cubicBezTo>
                  <a:cubicBezTo>
                    <a:pt x="1875" y="1412"/>
                    <a:pt x="1874" y="1412"/>
                    <a:pt x="1871" y="1414"/>
                  </a:cubicBezTo>
                  <a:cubicBezTo>
                    <a:pt x="1872" y="1414"/>
                    <a:pt x="1871" y="1412"/>
                    <a:pt x="1870" y="1412"/>
                  </a:cubicBezTo>
                  <a:cubicBezTo>
                    <a:pt x="1869" y="1413"/>
                    <a:pt x="1868" y="1415"/>
                    <a:pt x="1867" y="1416"/>
                  </a:cubicBezTo>
                  <a:cubicBezTo>
                    <a:pt x="1865" y="1416"/>
                    <a:pt x="1863" y="1415"/>
                    <a:pt x="1862" y="1416"/>
                  </a:cubicBezTo>
                  <a:cubicBezTo>
                    <a:pt x="1864" y="1423"/>
                    <a:pt x="1855" y="1426"/>
                    <a:pt x="1852" y="1422"/>
                  </a:cubicBezTo>
                  <a:cubicBezTo>
                    <a:pt x="1853" y="1420"/>
                    <a:pt x="1855" y="1419"/>
                    <a:pt x="1856" y="1417"/>
                  </a:cubicBezTo>
                  <a:cubicBezTo>
                    <a:pt x="1844" y="1414"/>
                    <a:pt x="1829" y="1418"/>
                    <a:pt x="1817" y="1419"/>
                  </a:cubicBezTo>
                  <a:cubicBezTo>
                    <a:pt x="1814" y="1419"/>
                    <a:pt x="1814" y="1417"/>
                    <a:pt x="1812" y="1419"/>
                  </a:cubicBezTo>
                  <a:cubicBezTo>
                    <a:pt x="1810" y="1421"/>
                    <a:pt x="1806" y="1418"/>
                    <a:pt x="1804" y="1420"/>
                  </a:cubicBezTo>
                  <a:cubicBezTo>
                    <a:pt x="1804" y="1421"/>
                    <a:pt x="1802" y="1419"/>
                    <a:pt x="1803" y="1419"/>
                  </a:cubicBezTo>
                  <a:cubicBezTo>
                    <a:pt x="1801" y="1419"/>
                    <a:pt x="1801" y="1421"/>
                    <a:pt x="1798" y="1420"/>
                  </a:cubicBezTo>
                  <a:cubicBezTo>
                    <a:pt x="1796" y="1419"/>
                    <a:pt x="1794" y="1419"/>
                    <a:pt x="1793" y="1422"/>
                  </a:cubicBezTo>
                  <a:cubicBezTo>
                    <a:pt x="1795" y="1422"/>
                    <a:pt x="1798" y="1422"/>
                    <a:pt x="1798" y="1424"/>
                  </a:cubicBezTo>
                  <a:cubicBezTo>
                    <a:pt x="1793" y="1423"/>
                    <a:pt x="1789" y="1421"/>
                    <a:pt x="1784" y="1420"/>
                  </a:cubicBezTo>
                  <a:cubicBezTo>
                    <a:pt x="1784" y="1425"/>
                    <a:pt x="1780" y="1421"/>
                    <a:pt x="1778" y="1424"/>
                  </a:cubicBezTo>
                  <a:cubicBezTo>
                    <a:pt x="1773" y="1428"/>
                    <a:pt x="1761" y="1423"/>
                    <a:pt x="1755" y="1424"/>
                  </a:cubicBezTo>
                  <a:cubicBezTo>
                    <a:pt x="1755" y="1422"/>
                    <a:pt x="1756" y="1422"/>
                    <a:pt x="1756" y="1420"/>
                  </a:cubicBezTo>
                  <a:cubicBezTo>
                    <a:pt x="1752" y="1420"/>
                    <a:pt x="1748" y="1421"/>
                    <a:pt x="1747" y="1424"/>
                  </a:cubicBezTo>
                  <a:cubicBezTo>
                    <a:pt x="1750" y="1423"/>
                    <a:pt x="1752" y="1425"/>
                    <a:pt x="1751" y="1428"/>
                  </a:cubicBezTo>
                  <a:cubicBezTo>
                    <a:pt x="1743" y="1426"/>
                    <a:pt x="1750" y="1437"/>
                    <a:pt x="1746" y="1438"/>
                  </a:cubicBezTo>
                  <a:cubicBezTo>
                    <a:pt x="1745" y="1438"/>
                    <a:pt x="1743" y="1438"/>
                    <a:pt x="1742" y="1438"/>
                  </a:cubicBezTo>
                  <a:cubicBezTo>
                    <a:pt x="1739" y="1434"/>
                    <a:pt x="1744" y="1431"/>
                    <a:pt x="1741" y="1428"/>
                  </a:cubicBezTo>
                  <a:cubicBezTo>
                    <a:pt x="1740" y="1431"/>
                    <a:pt x="1737" y="1429"/>
                    <a:pt x="1736" y="1428"/>
                  </a:cubicBezTo>
                  <a:cubicBezTo>
                    <a:pt x="1735" y="1433"/>
                    <a:pt x="1734" y="1438"/>
                    <a:pt x="1729" y="1438"/>
                  </a:cubicBezTo>
                  <a:cubicBezTo>
                    <a:pt x="1731" y="1431"/>
                    <a:pt x="1724" y="1433"/>
                    <a:pt x="1723" y="1428"/>
                  </a:cubicBezTo>
                  <a:cubicBezTo>
                    <a:pt x="1720" y="1428"/>
                    <a:pt x="1717" y="1428"/>
                    <a:pt x="1714" y="1428"/>
                  </a:cubicBezTo>
                  <a:cubicBezTo>
                    <a:pt x="1714" y="1430"/>
                    <a:pt x="1714" y="1433"/>
                    <a:pt x="1712" y="1433"/>
                  </a:cubicBezTo>
                  <a:cubicBezTo>
                    <a:pt x="1711" y="1436"/>
                    <a:pt x="1717" y="1440"/>
                    <a:pt x="1712" y="1441"/>
                  </a:cubicBezTo>
                  <a:cubicBezTo>
                    <a:pt x="1709" y="1440"/>
                    <a:pt x="1705" y="1439"/>
                    <a:pt x="1700" y="1439"/>
                  </a:cubicBezTo>
                  <a:cubicBezTo>
                    <a:pt x="1698" y="1438"/>
                    <a:pt x="1698" y="1434"/>
                    <a:pt x="1699" y="1430"/>
                  </a:cubicBezTo>
                  <a:cubicBezTo>
                    <a:pt x="1689" y="1430"/>
                    <a:pt x="1680" y="1430"/>
                    <a:pt x="1671" y="1430"/>
                  </a:cubicBezTo>
                  <a:cubicBezTo>
                    <a:pt x="1668" y="1434"/>
                    <a:pt x="1667" y="1440"/>
                    <a:pt x="1664" y="1444"/>
                  </a:cubicBezTo>
                  <a:cubicBezTo>
                    <a:pt x="1656" y="1445"/>
                    <a:pt x="1658" y="1440"/>
                    <a:pt x="1657" y="1436"/>
                  </a:cubicBezTo>
                  <a:cubicBezTo>
                    <a:pt x="1654" y="1437"/>
                    <a:pt x="1653" y="1434"/>
                    <a:pt x="1650" y="1435"/>
                  </a:cubicBezTo>
                  <a:cubicBezTo>
                    <a:pt x="1652" y="1432"/>
                    <a:pt x="1643" y="1432"/>
                    <a:pt x="1644" y="1435"/>
                  </a:cubicBezTo>
                  <a:cubicBezTo>
                    <a:pt x="1650" y="1433"/>
                    <a:pt x="1646" y="1439"/>
                    <a:pt x="1647" y="1441"/>
                  </a:cubicBezTo>
                  <a:cubicBezTo>
                    <a:pt x="1648" y="1442"/>
                    <a:pt x="1651" y="1441"/>
                    <a:pt x="1650" y="1443"/>
                  </a:cubicBezTo>
                  <a:cubicBezTo>
                    <a:pt x="1648" y="1443"/>
                    <a:pt x="1649" y="1446"/>
                    <a:pt x="1650" y="1447"/>
                  </a:cubicBezTo>
                  <a:cubicBezTo>
                    <a:pt x="1648" y="1447"/>
                    <a:pt x="1648" y="1445"/>
                    <a:pt x="1645" y="1446"/>
                  </a:cubicBezTo>
                  <a:cubicBezTo>
                    <a:pt x="1646" y="1449"/>
                    <a:pt x="1648" y="1452"/>
                    <a:pt x="1647" y="1457"/>
                  </a:cubicBezTo>
                  <a:cubicBezTo>
                    <a:pt x="1643" y="1456"/>
                    <a:pt x="1638" y="1463"/>
                    <a:pt x="1634" y="1458"/>
                  </a:cubicBezTo>
                  <a:cubicBezTo>
                    <a:pt x="1636" y="1455"/>
                    <a:pt x="1641" y="1455"/>
                    <a:pt x="1644" y="1452"/>
                  </a:cubicBezTo>
                  <a:cubicBezTo>
                    <a:pt x="1639" y="1451"/>
                    <a:pt x="1629" y="1455"/>
                    <a:pt x="1630" y="1449"/>
                  </a:cubicBezTo>
                  <a:cubicBezTo>
                    <a:pt x="1632" y="1444"/>
                    <a:pt x="1644" y="1451"/>
                    <a:pt x="1644" y="1444"/>
                  </a:cubicBezTo>
                  <a:cubicBezTo>
                    <a:pt x="1638" y="1444"/>
                    <a:pt x="1629" y="1449"/>
                    <a:pt x="1624" y="1444"/>
                  </a:cubicBezTo>
                  <a:cubicBezTo>
                    <a:pt x="1621" y="1436"/>
                    <a:pt x="1631" y="1440"/>
                    <a:pt x="1633" y="1436"/>
                  </a:cubicBezTo>
                  <a:cubicBezTo>
                    <a:pt x="1629" y="1433"/>
                    <a:pt x="1628" y="1438"/>
                    <a:pt x="1626" y="1435"/>
                  </a:cubicBezTo>
                  <a:cubicBezTo>
                    <a:pt x="1623" y="1431"/>
                    <a:pt x="1626" y="1433"/>
                    <a:pt x="1626" y="1428"/>
                  </a:cubicBezTo>
                  <a:cubicBezTo>
                    <a:pt x="1623" y="1428"/>
                    <a:pt x="1622" y="1426"/>
                    <a:pt x="1623" y="1422"/>
                  </a:cubicBezTo>
                  <a:cubicBezTo>
                    <a:pt x="1626" y="1422"/>
                    <a:pt x="1626" y="1420"/>
                    <a:pt x="1629" y="1420"/>
                  </a:cubicBezTo>
                  <a:cubicBezTo>
                    <a:pt x="1629" y="1417"/>
                    <a:pt x="1630" y="1414"/>
                    <a:pt x="1632" y="1414"/>
                  </a:cubicBezTo>
                  <a:cubicBezTo>
                    <a:pt x="1635" y="1415"/>
                    <a:pt x="1636" y="1412"/>
                    <a:pt x="1639" y="1412"/>
                  </a:cubicBezTo>
                  <a:cubicBezTo>
                    <a:pt x="1643" y="1413"/>
                    <a:pt x="1640" y="1417"/>
                    <a:pt x="1643" y="1414"/>
                  </a:cubicBezTo>
                  <a:cubicBezTo>
                    <a:pt x="1648" y="1410"/>
                    <a:pt x="1657" y="1413"/>
                    <a:pt x="1663" y="1414"/>
                  </a:cubicBezTo>
                  <a:cubicBezTo>
                    <a:pt x="1666" y="1414"/>
                    <a:pt x="1669" y="1413"/>
                    <a:pt x="1671" y="1414"/>
                  </a:cubicBezTo>
                  <a:cubicBezTo>
                    <a:pt x="1675" y="1415"/>
                    <a:pt x="1679" y="1416"/>
                    <a:pt x="1680" y="1419"/>
                  </a:cubicBezTo>
                  <a:cubicBezTo>
                    <a:pt x="1682" y="1415"/>
                    <a:pt x="1688" y="1415"/>
                    <a:pt x="1691" y="1414"/>
                  </a:cubicBezTo>
                  <a:cubicBezTo>
                    <a:pt x="1712" y="1411"/>
                    <a:pt x="1741" y="1415"/>
                    <a:pt x="1763" y="1412"/>
                  </a:cubicBezTo>
                  <a:cubicBezTo>
                    <a:pt x="1765" y="1412"/>
                    <a:pt x="1768" y="1409"/>
                    <a:pt x="1771" y="1411"/>
                  </a:cubicBezTo>
                  <a:cubicBezTo>
                    <a:pt x="1774" y="1412"/>
                    <a:pt x="1775" y="1416"/>
                    <a:pt x="1780" y="1416"/>
                  </a:cubicBezTo>
                  <a:cubicBezTo>
                    <a:pt x="1780" y="1413"/>
                    <a:pt x="1781" y="1412"/>
                    <a:pt x="1783" y="1411"/>
                  </a:cubicBezTo>
                  <a:cubicBezTo>
                    <a:pt x="1789" y="1412"/>
                    <a:pt x="1797" y="1409"/>
                    <a:pt x="1799" y="1409"/>
                  </a:cubicBezTo>
                  <a:cubicBezTo>
                    <a:pt x="1801" y="1409"/>
                    <a:pt x="1801" y="1411"/>
                    <a:pt x="1803" y="1411"/>
                  </a:cubicBezTo>
                  <a:cubicBezTo>
                    <a:pt x="1805" y="1411"/>
                    <a:pt x="1806" y="1408"/>
                    <a:pt x="1808" y="1408"/>
                  </a:cubicBezTo>
                  <a:cubicBezTo>
                    <a:pt x="1807" y="1408"/>
                    <a:pt x="1810" y="1409"/>
                    <a:pt x="1811" y="1409"/>
                  </a:cubicBezTo>
                  <a:cubicBezTo>
                    <a:pt x="1816" y="1410"/>
                    <a:pt x="1817" y="1408"/>
                    <a:pt x="1820" y="1408"/>
                  </a:cubicBezTo>
                  <a:cubicBezTo>
                    <a:pt x="1824" y="1407"/>
                    <a:pt x="1829" y="1408"/>
                    <a:pt x="1833" y="1406"/>
                  </a:cubicBezTo>
                  <a:cubicBezTo>
                    <a:pt x="1834" y="1409"/>
                    <a:pt x="1837" y="1410"/>
                    <a:pt x="1839" y="1408"/>
                  </a:cubicBezTo>
                  <a:cubicBezTo>
                    <a:pt x="1839" y="1409"/>
                    <a:pt x="1839" y="1411"/>
                    <a:pt x="1840" y="1411"/>
                  </a:cubicBezTo>
                  <a:cubicBezTo>
                    <a:pt x="1841" y="1409"/>
                    <a:pt x="1840" y="1406"/>
                    <a:pt x="1842" y="1406"/>
                  </a:cubicBezTo>
                  <a:cubicBezTo>
                    <a:pt x="1864" y="1406"/>
                    <a:pt x="1880" y="1400"/>
                    <a:pt x="1901" y="1400"/>
                  </a:cubicBezTo>
                  <a:cubicBezTo>
                    <a:pt x="1904" y="1397"/>
                    <a:pt x="1909" y="1397"/>
                    <a:pt x="1912" y="1397"/>
                  </a:cubicBezTo>
                  <a:cubicBezTo>
                    <a:pt x="1915" y="1396"/>
                    <a:pt x="1914" y="1395"/>
                    <a:pt x="1916" y="1397"/>
                  </a:cubicBezTo>
                  <a:cubicBezTo>
                    <a:pt x="1916" y="1397"/>
                    <a:pt x="1918" y="1397"/>
                    <a:pt x="1919" y="1397"/>
                  </a:cubicBezTo>
                  <a:cubicBezTo>
                    <a:pt x="1921" y="1397"/>
                    <a:pt x="1922" y="1397"/>
                    <a:pt x="1923" y="1398"/>
                  </a:cubicBezTo>
                  <a:cubicBezTo>
                    <a:pt x="1924" y="1399"/>
                    <a:pt x="1928" y="1398"/>
                    <a:pt x="1929" y="1398"/>
                  </a:cubicBezTo>
                  <a:cubicBezTo>
                    <a:pt x="1930" y="1398"/>
                    <a:pt x="1929" y="1401"/>
                    <a:pt x="1929" y="1401"/>
                  </a:cubicBezTo>
                  <a:cubicBezTo>
                    <a:pt x="1930" y="1402"/>
                    <a:pt x="1932" y="1401"/>
                    <a:pt x="1932" y="1401"/>
                  </a:cubicBezTo>
                  <a:cubicBezTo>
                    <a:pt x="1934" y="1402"/>
                    <a:pt x="1934" y="1402"/>
                    <a:pt x="1935" y="1403"/>
                  </a:cubicBezTo>
                  <a:cubicBezTo>
                    <a:pt x="1935" y="1406"/>
                    <a:pt x="1940" y="1404"/>
                    <a:pt x="1940" y="1406"/>
                  </a:cubicBezTo>
                  <a:cubicBezTo>
                    <a:pt x="1938" y="1407"/>
                    <a:pt x="1932" y="1404"/>
                    <a:pt x="1932" y="1408"/>
                  </a:cubicBezTo>
                  <a:cubicBezTo>
                    <a:pt x="1938" y="1408"/>
                    <a:pt x="1929" y="1413"/>
                    <a:pt x="1933" y="1412"/>
                  </a:cubicBezTo>
                  <a:cubicBezTo>
                    <a:pt x="1934" y="1408"/>
                    <a:pt x="1941" y="1408"/>
                    <a:pt x="1941" y="1412"/>
                  </a:cubicBezTo>
                  <a:cubicBezTo>
                    <a:pt x="1938" y="1413"/>
                    <a:pt x="1937" y="1408"/>
                    <a:pt x="1937" y="1414"/>
                  </a:cubicBezTo>
                  <a:cubicBezTo>
                    <a:pt x="1941" y="1414"/>
                    <a:pt x="1945" y="1414"/>
                    <a:pt x="1949" y="1414"/>
                  </a:cubicBezTo>
                  <a:cubicBezTo>
                    <a:pt x="1949" y="1413"/>
                    <a:pt x="1950" y="1412"/>
                    <a:pt x="1952" y="1412"/>
                  </a:cubicBezTo>
                  <a:cubicBezTo>
                    <a:pt x="1954" y="1410"/>
                    <a:pt x="1955" y="1408"/>
                    <a:pt x="1957" y="1406"/>
                  </a:cubicBezTo>
                  <a:cubicBezTo>
                    <a:pt x="1958" y="1403"/>
                    <a:pt x="1964" y="1406"/>
                    <a:pt x="1965" y="1403"/>
                  </a:cubicBezTo>
                  <a:cubicBezTo>
                    <a:pt x="1961" y="1402"/>
                    <a:pt x="1955" y="1400"/>
                    <a:pt x="1950" y="1400"/>
                  </a:cubicBezTo>
                  <a:cubicBezTo>
                    <a:pt x="1943" y="1399"/>
                    <a:pt x="1936" y="1402"/>
                    <a:pt x="1933" y="1398"/>
                  </a:cubicBezTo>
                  <a:cubicBezTo>
                    <a:pt x="1938" y="1388"/>
                    <a:pt x="1954" y="1397"/>
                    <a:pt x="1959" y="1389"/>
                  </a:cubicBezTo>
                  <a:cubicBezTo>
                    <a:pt x="1955" y="1388"/>
                    <a:pt x="1957" y="1381"/>
                    <a:pt x="1954" y="1379"/>
                  </a:cubicBezTo>
                  <a:cubicBezTo>
                    <a:pt x="1955" y="1379"/>
                    <a:pt x="1955" y="1377"/>
                    <a:pt x="1955" y="1374"/>
                  </a:cubicBezTo>
                  <a:cubicBezTo>
                    <a:pt x="1957" y="1374"/>
                    <a:pt x="1957" y="1373"/>
                    <a:pt x="1958" y="1373"/>
                  </a:cubicBezTo>
                  <a:cubicBezTo>
                    <a:pt x="1971" y="1373"/>
                    <a:pt x="1982" y="1372"/>
                    <a:pt x="1993" y="1370"/>
                  </a:cubicBezTo>
                  <a:cubicBezTo>
                    <a:pt x="1995" y="1370"/>
                    <a:pt x="2002" y="1369"/>
                    <a:pt x="1998" y="1368"/>
                  </a:cubicBezTo>
                  <a:cubicBezTo>
                    <a:pt x="1991" y="1368"/>
                    <a:pt x="1985" y="1367"/>
                    <a:pt x="1980" y="1368"/>
                  </a:cubicBezTo>
                  <a:cubicBezTo>
                    <a:pt x="1977" y="1368"/>
                    <a:pt x="1977" y="1369"/>
                    <a:pt x="1976" y="1368"/>
                  </a:cubicBezTo>
                  <a:cubicBezTo>
                    <a:pt x="1976" y="1368"/>
                    <a:pt x="1973" y="1368"/>
                    <a:pt x="1973" y="1368"/>
                  </a:cubicBezTo>
                  <a:cubicBezTo>
                    <a:pt x="1970" y="1368"/>
                    <a:pt x="1969" y="1368"/>
                    <a:pt x="1968" y="1366"/>
                  </a:cubicBezTo>
                  <a:cubicBezTo>
                    <a:pt x="1967" y="1365"/>
                    <a:pt x="1961" y="1368"/>
                    <a:pt x="1962" y="1365"/>
                  </a:cubicBezTo>
                  <a:cubicBezTo>
                    <a:pt x="1965" y="1362"/>
                    <a:pt x="1969" y="1361"/>
                    <a:pt x="1975" y="1362"/>
                  </a:cubicBezTo>
                  <a:cubicBezTo>
                    <a:pt x="1975" y="1359"/>
                    <a:pt x="1975" y="1356"/>
                    <a:pt x="1975" y="1354"/>
                  </a:cubicBezTo>
                  <a:cubicBezTo>
                    <a:pt x="1977" y="1354"/>
                    <a:pt x="1978" y="1353"/>
                    <a:pt x="1980" y="1352"/>
                  </a:cubicBezTo>
                  <a:cubicBezTo>
                    <a:pt x="1992" y="1353"/>
                    <a:pt x="2006" y="1350"/>
                    <a:pt x="2017" y="1349"/>
                  </a:cubicBezTo>
                  <a:cubicBezTo>
                    <a:pt x="2018" y="1349"/>
                    <a:pt x="2021" y="1349"/>
                    <a:pt x="2022" y="1349"/>
                  </a:cubicBezTo>
                  <a:cubicBezTo>
                    <a:pt x="2025" y="1350"/>
                    <a:pt x="2023" y="1350"/>
                    <a:pt x="2026" y="1349"/>
                  </a:cubicBezTo>
                  <a:cubicBezTo>
                    <a:pt x="2030" y="1348"/>
                    <a:pt x="2034" y="1351"/>
                    <a:pt x="2033" y="1346"/>
                  </a:cubicBezTo>
                  <a:cubicBezTo>
                    <a:pt x="2026" y="1350"/>
                    <a:pt x="2018" y="1346"/>
                    <a:pt x="2014" y="1346"/>
                  </a:cubicBezTo>
                  <a:cubicBezTo>
                    <a:pt x="2009" y="1346"/>
                    <a:pt x="2010" y="1349"/>
                    <a:pt x="2008" y="1346"/>
                  </a:cubicBezTo>
                  <a:cubicBezTo>
                    <a:pt x="2008" y="1346"/>
                    <a:pt x="2005" y="1346"/>
                    <a:pt x="2005" y="1346"/>
                  </a:cubicBezTo>
                  <a:cubicBezTo>
                    <a:pt x="1996" y="1345"/>
                    <a:pt x="1986" y="1345"/>
                    <a:pt x="1977" y="1346"/>
                  </a:cubicBezTo>
                  <a:cubicBezTo>
                    <a:pt x="1974" y="1346"/>
                    <a:pt x="1967" y="1350"/>
                    <a:pt x="1964" y="1346"/>
                  </a:cubicBezTo>
                  <a:cubicBezTo>
                    <a:pt x="1964" y="1340"/>
                    <a:pt x="1973" y="1342"/>
                    <a:pt x="1973" y="1336"/>
                  </a:cubicBezTo>
                  <a:cubicBezTo>
                    <a:pt x="1970" y="1336"/>
                    <a:pt x="1967" y="1337"/>
                    <a:pt x="1968" y="1333"/>
                  </a:cubicBezTo>
                  <a:cubicBezTo>
                    <a:pt x="1962" y="1333"/>
                    <a:pt x="1955" y="1334"/>
                    <a:pt x="1956" y="1328"/>
                  </a:cubicBezTo>
                  <a:cubicBezTo>
                    <a:pt x="1959" y="1328"/>
                    <a:pt x="1962" y="1328"/>
                    <a:pt x="1965" y="1328"/>
                  </a:cubicBezTo>
                  <a:cubicBezTo>
                    <a:pt x="1968" y="1327"/>
                    <a:pt x="1969" y="1325"/>
                    <a:pt x="1973" y="1324"/>
                  </a:cubicBezTo>
                  <a:cubicBezTo>
                    <a:pt x="1975" y="1323"/>
                    <a:pt x="1975" y="1325"/>
                    <a:pt x="1976" y="1325"/>
                  </a:cubicBezTo>
                  <a:cubicBezTo>
                    <a:pt x="1976" y="1325"/>
                    <a:pt x="1977" y="1324"/>
                    <a:pt x="1978" y="1324"/>
                  </a:cubicBezTo>
                  <a:cubicBezTo>
                    <a:pt x="1983" y="1322"/>
                    <a:pt x="1988" y="1324"/>
                    <a:pt x="1992" y="1324"/>
                  </a:cubicBezTo>
                  <a:cubicBezTo>
                    <a:pt x="1993" y="1323"/>
                    <a:pt x="1994" y="1322"/>
                    <a:pt x="1995" y="1322"/>
                  </a:cubicBezTo>
                  <a:cubicBezTo>
                    <a:pt x="1997" y="1322"/>
                    <a:pt x="1996" y="1323"/>
                    <a:pt x="1996" y="1324"/>
                  </a:cubicBezTo>
                  <a:cubicBezTo>
                    <a:pt x="1998" y="1324"/>
                    <a:pt x="1999" y="1322"/>
                    <a:pt x="2000" y="1322"/>
                  </a:cubicBezTo>
                  <a:cubicBezTo>
                    <a:pt x="2007" y="1322"/>
                    <a:pt x="2012" y="1322"/>
                    <a:pt x="2015" y="1319"/>
                  </a:cubicBezTo>
                  <a:cubicBezTo>
                    <a:pt x="2002" y="1321"/>
                    <a:pt x="1986" y="1319"/>
                    <a:pt x="1973" y="1320"/>
                  </a:cubicBezTo>
                  <a:cubicBezTo>
                    <a:pt x="1971" y="1321"/>
                    <a:pt x="1971" y="1322"/>
                    <a:pt x="1968" y="1322"/>
                  </a:cubicBezTo>
                  <a:cubicBezTo>
                    <a:pt x="1966" y="1322"/>
                    <a:pt x="1965" y="1321"/>
                    <a:pt x="1962" y="1320"/>
                  </a:cubicBezTo>
                  <a:cubicBezTo>
                    <a:pt x="1960" y="1320"/>
                    <a:pt x="1960" y="1322"/>
                    <a:pt x="1958" y="1322"/>
                  </a:cubicBezTo>
                  <a:cubicBezTo>
                    <a:pt x="1958" y="1322"/>
                    <a:pt x="1957" y="1321"/>
                    <a:pt x="1956" y="1320"/>
                  </a:cubicBezTo>
                  <a:cubicBezTo>
                    <a:pt x="1952" y="1319"/>
                    <a:pt x="1950" y="1322"/>
                    <a:pt x="1948" y="1322"/>
                  </a:cubicBezTo>
                  <a:cubicBezTo>
                    <a:pt x="1946" y="1322"/>
                    <a:pt x="1947" y="1321"/>
                    <a:pt x="1947" y="1320"/>
                  </a:cubicBezTo>
                  <a:cubicBezTo>
                    <a:pt x="1946" y="1320"/>
                    <a:pt x="1943" y="1322"/>
                    <a:pt x="1944" y="1322"/>
                  </a:cubicBezTo>
                  <a:cubicBezTo>
                    <a:pt x="1940" y="1321"/>
                    <a:pt x="1938" y="1321"/>
                    <a:pt x="1939" y="1317"/>
                  </a:cubicBezTo>
                  <a:cubicBezTo>
                    <a:pt x="1944" y="1315"/>
                    <a:pt x="1945" y="1318"/>
                    <a:pt x="1952" y="1317"/>
                  </a:cubicBezTo>
                  <a:cubicBezTo>
                    <a:pt x="1953" y="1317"/>
                    <a:pt x="1955" y="1315"/>
                    <a:pt x="1958" y="1314"/>
                  </a:cubicBezTo>
                  <a:cubicBezTo>
                    <a:pt x="1958" y="1314"/>
                    <a:pt x="1960" y="1316"/>
                    <a:pt x="1961" y="1316"/>
                  </a:cubicBezTo>
                  <a:cubicBezTo>
                    <a:pt x="1963" y="1316"/>
                    <a:pt x="1963" y="1314"/>
                    <a:pt x="1966" y="1314"/>
                  </a:cubicBezTo>
                  <a:cubicBezTo>
                    <a:pt x="1970" y="1314"/>
                    <a:pt x="1976" y="1316"/>
                    <a:pt x="1978" y="1311"/>
                  </a:cubicBezTo>
                  <a:cubicBezTo>
                    <a:pt x="1974" y="1305"/>
                    <a:pt x="1963" y="1305"/>
                    <a:pt x="1954" y="1305"/>
                  </a:cubicBezTo>
                  <a:cubicBezTo>
                    <a:pt x="1954" y="1302"/>
                    <a:pt x="1954" y="1301"/>
                    <a:pt x="1955" y="1300"/>
                  </a:cubicBezTo>
                  <a:cubicBezTo>
                    <a:pt x="1953" y="1300"/>
                    <a:pt x="1950" y="1300"/>
                    <a:pt x="1949" y="1298"/>
                  </a:cubicBezTo>
                  <a:cubicBezTo>
                    <a:pt x="1944" y="1298"/>
                    <a:pt x="1937" y="1299"/>
                    <a:pt x="1932" y="1298"/>
                  </a:cubicBezTo>
                  <a:cubicBezTo>
                    <a:pt x="1931" y="1298"/>
                    <a:pt x="1930" y="1297"/>
                    <a:pt x="1931" y="1297"/>
                  </a:cubicBezTo>
                  <a:cubicBezTo>
                    <a:pt x="1927" y="1296"/>
                    <a:pt x="1921" y="1298"/>
                    <a:pt x="1921" y="1293"/>
                  </a:cubicBezTo>
                  <a:cubicBezTo>
                    <a:pt x="1928" y="1290"/>
                    <a:pt x="1941" y="1292"/>
                    <a:pt x="1947" y="1287"/>
                  </a:cubicBezTo>
                  <a:cubicBezTo>
                    <a:pt x="1939" y="1284"/>
                    <a:pt x="1931" y="1284"/>
                    <a:pt x="1922" y="1286"/>
                  </a:cubicBezTo>
                  <a:cubicBezTo>
                    <a:pt x="1920" y="1284"/>
                    <a:pt x="1917" y="1283"/>
                    <a:pt x="1919" y="1278"/>
                  </a:cubicBezTo>
                  <a:cubicBezTo>
                    <a:pt x="1915" y="1278"/>
                    <a:pt x="1916" y="1275"/>
                    <a:pt x="1911" y="1276"/>
                  </a:cubicBezTo>
                  <a:cubicBezTo>
                    <a:pt x="1915" y="1273"/>
                    <a:pt x="1909" y="1272"/>
                    <a:pt x="1908" y="1270"/>
                  </a:cubicBezTo>
                  <a:cubicBezTo>
                    <a:pt x="1908" y="1266"/>
                    <a:pt x="1912" y="1263"/>
                    <a:pt x="1909" y="1260"/>
                  </a:cubicBezTo>
                  <a:cubicBezTo>
                    <a:pt x="1911" y="1260"/>
                    <a:pt x="1911" y="1258"/>
                    <a:pt x="1913" y="1257"/>
                  </a:cubicBezTo>
                  <a:cubicBezTo>
                    <a:pt x="1920" y="1258"/>
                    <a:pt x="1928" y="1256"/>
                    <a:pt x="1931" y="1255"/>
                  </a:cubicBezTo>
                  <a:cubicBezTo>
                    <a:pt x="1938" y="1254"/>
                    <a:pt x="1948" y="1254"/>
                    <a:pt x="1956" y="1254"/>
                  </a:cubicBezTo>
                  <a:cubicBezTo>
                    <a:pt x="1957" y="1254"/>
                    <a:pt x="1958" y="1252"/>
                    <a:pt x="1959" y="1252"/>
                  </a:cubicBezTo>
                  <a:cubicBezTo>
                    <a:pt x="1960" y="1252"/>
                    <a:pt x="1960" y="1254"/>
                    <a:pt x="1962" y="1254"/>
                  </a:cubicBezTo>
                  <a:cubicBezTo>
                    <a:pt x="1963" y="1254"/>
                    <a:pt x="1963" y="1251"/>
                    <a:pt x="1965" y="1252"/>
                  </a:cubicBezTo>
                  <a:cubicBezTo>
                    <a:pt x="1967" y="1252"/>
                    <a:pt x="1971" y="1252"/>
                    <a:pt x="1968" y="1251"/>
                  </a:cubicBezTo>
                  <a:cubicBezTo>
                    <a:pt x="1958" y="1250"/>
                    <a:pt x="1945" y="1252"/>
                    <a:pt x="1940" y="1252"/>
                  </a:cubicBezTo>
                  <a:cubicBezTo>
                    <a:pt x="1935" y="1253"/>
                    <a:pt x="1931" y="1250"/>
                    <a:pt x="1928" y="1251"/>
                  </a:cubicBezTo>
                  <a:cubicBezTo>
                    <a:pt x="1924" y="1251"/>
                    <a:pt x="1923" y="1256"/>
                    <a:pt x="1920" y="1254"/>
                  </a:cubicBezTo>
                  <a:cubicBezTo>
                    <a:pt x="1921" y="1249"/>
                    <a:pt x="1916" y="1251"/>
                    <a:pt x="1917" y="1246"/>
                  </a:cubicBezTo>
                  <a:cubicBezTo>
                    <a:pt x="1925" y="1245"/>
                    <a:pt x="1934" y="1243"/>
                    <a:pt x="1942" y="1243"/>
                  </a:cubicBezTo>
                  <a:cubicBezTo>
                    <a:pt x="1944" y="1243"/>
                    <a:pt x="1945" y="1244"/>
                    <a:pt x="1947" y="1244"/>
                  </a:cubicBezTo>
                  <a:cubicBezTo>
                    <a:pt x="1950" y="1245"/>
                    <a:pt x="1955" y="1246"/>
                    <a:pt x="1956" y="1241"/>
                  </a:cubicBezTo>
                  <a:cubicBezTo>
                    <a:pt x="1950" y="1243"/>
                    <a:pt x="1942" y="1243"/>
                    <a:pt x="1938" y="1240"/>
                  </a:cubicBezTo>
                  <a:cubicBezTo>
                    <a:pt x="1935" y="1228"/>
                    <a:pt x="1947" y="1232"/>
                    <a:pt x="1955" y="1232"/>
                  </a:cubicBezTo>
                  <a:cubicBezTo>
                    <a:pt x="1959" y="1229"/>
                    <a:pt x="1953" y="1228"/>
                    <a:pt x="1957" y="1227"/>
                  </a:cubicBezTo>
                  <a:cubicBezTo>
                    <a:pt x="1963" y="1226"/>
                    <a:pt x="1971" y="1225"/>
                    <a:pt x="1977" y="1225"/>
                  </a:cubicBezTo>
                  <a:cubicBezTo>
                    <a:pt x="1981" y="1225"/>
                    <a:pt x="1986" y="1227"/>
                    <a:pt x="1988" y="1224"/>
                  </a:cubicBezTo>
                  <a:cubicBezTo>
                    <a:pt x="1986" y="1224"/>
                    <a:pt x="1985" y="1223"/>
                    <a:pt x="1985" y="1221"/>
                  </a:cubicBezTo>
                  <a:cubicBezTo>
                    <a:pt x="1989" y="1222"/>
                    <a:pt x="1993" y="1222"/>
                    <a:pt x="1995" y="1221"/>
                  </a:cubicBezTo>
                  <a:cubicBezTo>
                    <a:pt x="1998" y="1219"/>
                    <a:pt x="2001" y="1220"/>
                    <a:pt x="2004" y="1219"/>
                  </a:cubicBezTo>
                  <a:cubicBezTo>
                    <a:pt x="2005" y="1218"/>
                    <a:pt x="2004" y="1214"/>
                    <a:pt x="2008" y="1216"/>
                  </a:cubicBezTo>
                  <a:cubicBezTo>
                    <a:pt x="2011" y="1215"/>
                    <a:pt x="2011" y="1219"/>
                    <a:pt x="2015" y="1217"/>
                  </a:cubicBezTo>
                  <a:cubicBezTo>
                    <a:pt x="2018" y="1214"/>
                    <a:pt x="2023" y="1214"/>
                    <a:pt x="2028" y="1213"/>
                  </a:cubicBezTo>
                  <a:cubicBezTo>
                    <a:pt x="2034" y="1214"/>
                    <a:pt x="2036" y="1218"/>
                    <a:pt x="2039" y="1211"/>
                  </a:cubicBezTo>
                  <a:cubicBezTo>
                    <a:pt x="2038" y="1209"/>
                    <a:pt x="2035" y="1211"/>
                    <a:pt x="2033" y="1211"/>
                  </a:cubicBezTo>
                  <a:cubicBezTo>
                    <a:pt x="2021" y="1212"/>
                    <a:pt x="2006" y="1212"/>
                    <a:pt x="1998" y="1213"/>
                  </a:cubicBezTo>
                  <a:cubicBezTo>
                    <a:pt x="1993" y="1213"/>
                    <a:pt x="1987" y="1212"/>
                    <a:pt x="1986" y="1211"/>
                  </a:cubicBezTo>
                  <a:cubicBezTo>
                    <a:pt x="1984" y="1210"/>
                    <a:pt x="1983" y="1210"/>
                    <a:pt x="1983" y="1208"/>
                  </a:cubicBezTo>
                  <a:cubicBezTo>
                    <a:pt x="1983" y="1205"/>
                    <a:pt x="1997" y="1208"/>
                    <a:pt x="1992" y="1205"/>
                  </a:cubicBezTo>
                  <a:cubicBezTo>
                    <a:pt x="1988" y="1205"/>
                    <a:pt x="1984" y="1205"/>
                    <a:pt x="1980" y="1205"/>
                  </a:cubicBezTo>
                  <a:cubicBezTo>
                    <a:pt x="1980" y="1212"/>
                    <a:pt x="1971" y="1211"/>
                    <a:pt x="1964" y="1211"/>
                  </a:cubicBezTo>
                  <a:cubicBezTo>
                    <a:pt x="1965" y="1208"/>
                    <a:pt x="1966" y="1209"/>
                    <a:pt x="1962" y="1208"/>
                  </a:cubicBezTo>
                  <a:cubicBezTo>
                    <a:pt x="1959" y="1207"/>
                    <a:pt x="1953" y="1205"/>
                    <a:pt x="1948" y="1206"/>
                  </a:cubicBezTo>
                  <a:cubicBezTo>
                    <a:pt x="1948" y="1208"/>
                    <a:pt x="1948" y="1211"/>
                    <a:pt x="1947" y="1211"/>
                  </a:cubicBezTo>
                  <a:cubicBezTo>
                    <a:pt x="1944" y="1207"/>
                    <a:pt x="1932" y="1212"/>
                    <a:pt x="1929" y="1208"/>
                  </a:cubicBezTo>
                  <a:cubicBezTo>
                    <a:pt x="1928" y="1210"/>
                    <a:pt x="1928" y="1215"/>
                    <a:pt x="1923" y="1214"/>
                  </a:cubicBezTo>
                  <a:cubicBezTo>
                    <a:pt x="1918" y="1214"/>
                    <a:pt x="1917" y="1209"/>
                    <a:pt x="1912" y="1208"/>
                  </a:cubicBezTo>
                  <a:cubicBezTo>
                    <a:pt x="1908" y="1211"/>
                    <a:pt x="1902" y="1209"/>
                    <a:pt x="1898" y="1209"/>
                  </a:cubicBezTo>
                  <a:cubicBezTo>
                    <a:pt x="1896" y="1210"/>
                    <a:pt x="1896" y="1211"/>
                    <a:pt x="1893" y="1211"/>
                  </a:cubicBezTo>
                  <a:cubicBezTo>
                    <a:pt x="1890" y="1211"/>
                    <a:pt x="1889" y="1209"/>
                    <a:pt x="1887" y="1209"/>
                  </a:cubicBezTo>
                  <a:cubicBezTo>
                    <a:pt x="1888" y="1209"/>
                    <a:pt x="1886" y="1211"/>
                    <a:pt x="1885" y="1211"/>
                  </a:cubicBezTo>
                  <a:cubicBezTo>
                    <a:pt x="1882" y="1212"/>
                    <a:pt x="1879" y="1211"/>
                    <a:pt x="1876" y="1211"/>
                  </a:cubicBezTo>
                  <a:cubicBezTo>
                    <a:pt x="1875" y="1211"/>
                    <a:pt x="1874" y="1213"/>
                    <a:pt x="1873" y="1213"/>
                  </a:cubicBezTo>
                  <a:cubicBezTo>
                    <a:pt x="1871" y="1213"/>
                    <a:pt x="1870" y="1211"/>
                    <a:pt x="1868" y="1211"/>
                  </a:cubicBezTo>
                  <a:cubicBezTo>
                    <a:pt x="1865" y="1211"/>
                    <a:pt x="1859" y="1212"/>
                    <a:pt x="1857" y="1208"/>
                  </a:cubicBezTo>
                  <a:cubicBezTo>
                    <a:pt x="1859" y="1208"/>
                    <a:pt x="1862" y="1208"/>
                    <a:pt x="1864" y="1208"/>
                  </a:cubicBezTo>
                  <a:cubicBezTo>
                    <a:pt x="1865" y="1208"/>
                    <a:pt x="1865" y="1206"/>
                    <a:pt x="1865" y="1206"/>
                  </a:cubicBezTo>
                  <a:cubicBezTo>
                    <a:pt x="1867" y="1206"/>
                    <a:pt x="1872" y="1211"/>
                    <a:pt x="1872" y="1205"/>
                  </a:cubicBezTo>
                  <a:cubicBezTo>
                    <a:pt x="1869" y="1202"/>
                    <a:pt x="1863" y="1203"/>
                    <a:pt x="1857" y="1203"/>
                  </a:cubicBezTo>
                  <a:cubicBezTo>
                    <a:pt x="1852" y="1203"/>
                    <a:pt x="1846" y="1205"/>
                    <a:pt x="1843" y="1201"/>
                  </a:cubicBezTo>
                  <a:cubicBezTo>
                    <a:pt x="1845" y="1200"/>
                    <a:pt x="1850" y="1199"/>
                    <a:pt x="1853" y="1198"/>
                  </a:cubicBezTo>
                  <a:cubicBezTo>
                    <a:pt x="1860" y="1198"/>
                    <a:pt x="1869" y="1199"/>
                    <a:pt x="1877" y="1198"/>
                  </a:cubicBezTo>
                  <a:cubicBezTo>
                    <a:pt x="1879" y="1198"/>
                    <a:pt x="1879" y="1197"/>
                    <a:pt x="1881" y="1197"/>
                  </a:cubicBezTo>
                  <a:cubicBezTo>
                    <a:pt x="1886" y="1196"/>
                    <a:pt x="1890" y="1197"/>
                    <a:pt x="1894" y="1197"/>
                  </a:cubicBezTo>
                  <a:cubicBezTo>
                    <a:pt x="1892" y="1191"/>
                    <a:pt x="1901" y="1196"/>
                    <a:pt x="1900" y="1192"/>
                  </a:cubicBezTo>
                  <a:cubicBezTo>
                    <a:pt x="1898" y="1192"/>
                    <a:pt x="1897" y="1192"/>
                    <a:pt x="1897" y="1189"/>
                  </a:cubicBezTo>
                  <a:cubicBezTo>
                    <a:pt x="1900" y="1186"/>
                    <a:pt x="1908" y="1188"/>
                    <a:pt x="1913" y="1187"/>
                  </a:cubicBezTo>
                  <a:cubicBezTo>
                    <a:pt x="1914" y="1185"/>
                    <a:pt x="1915" y="1184"/>
                    <a:pt x="1916" y="1182"/>
                  </a:cubicBezTo>
                  <a:cubicBezTo>
                    <a:pt x="1919" y="1186"/>
                    <a:pt x="1924" y="1186"/>
                    <a:pt x="1930" y="1186"/>
                  </a:cubicBezTo>
                  <a:cubicBezTo>
                    <a:pt x="1930" y="1184"/>
                    <a:pt x="1931" y="1181"/>
                    <a:pt x="1931" y="1179"/>
                  </a:cubicBezTo>
                  <a:cubicBezTo>
                    <a:pt x="1922" y="1177"/>
                    <a:pt x="1909" y="1179"/>
                    <a:pt x="1901" y="1176"/>
                  </a:cubicBezTo>
                  <a:cubicBezTo>
                    <a:pt x="1902" y="1174"/>
                    <a:pt x="1903" y="1173"/>
                    <a:pt x="1903" y="1170"/>
                  </a:cubicBezTo>
                  <a:cubicBezTo>
                    <a:pt x="1898" y="1170"/>
                    <a:pt x="1894" y="1169"/>
                    <a:pt x="1892" y="1167"/>
                  </a:cubicBezTo>
                  <a:cubicBezTo>
                    <a:pt x="1900" y="1164"/>
                    <a:pt x="1910" y="1156"/>
                    <a:pt x="1920" y="1160"/>
                  </a:cubicBezTo>
                  <a:cubicBezTo>
                    <a:pt x="1922" y="1158"/>
                    <a:pt x="1924" y="1158"/>
                    <a:pt x="1927" y="1157"/>
                  </a:cubicBezTo>
                  <a:cubicBezTo>
                    <a:pt x="1936" y="1155"/>
                    <a:pt x="1950" y="1157"/>
                    <a:pt x="1958" y="1154"/>
                  </a:cubicBezTo>
                  <a:cubicBezTo>
                    <a:pt x="1960" y="1154"/>
                    <a:pt x="1963" y="1154"/>
                    <a:pt x="1963" y="1152"/>
                  </a:cubicBezTo>
                  <a:cubicBezTo>
                    <a:pt x="1961" y="1152"/>
                    <a:pt x="1959" y="1152"/>
                    <a:pt x="1957" y="1152"/>
                  </a:cubicBezTo>
                  <a:cubicBezTo>
                    <a:pt x="1949" y="1153"/>
                    <a:pt x="1942" y="1151"/>
                    <a:pt x="1938" y="1151"/>
                  </a:cubicBezTo>
                  <a:cubicBezTo>
                    <a:pt x="1933" y="1150"/>
                    <a:pt x="1926" y="1150"/>
                    <a:pt x="1922" y="1151"/>
                  </a:cubicBezTo>
                  <a:cubicBezTo>
                    <a:pt x="1920" y="1151"/>
                    <a:pt x="1919" y="1153"/>
                    <a:pt x="1918" y="1151"/>
                  </a:cubicBezTo>
                  <a:cubicBezTo>
                    <a:pt x="1917" y="1150"/>
                    <a:pt x="1916" y="1152"/>
                    <a:pt x="1916" y="1152"/>
                  </a:cubicBezTo>
                  <a:cubicBezTo>
                    <a:pt x="1914" y="1152"/>
                    <a:pt x="1914" y="1151"/>
                    <a:pt x="1911" y="1151"/>
                  </a:cubicBezTo>
                  <a:cubicBezTo>
                    <a:pt x="1909" y="1150"/>
                    <a:pt x="1905" y="1152"/>
                    <a:pt x="1904" y="1149"/>
                  </a:cubicBezTo>
                  <a:cubicBezTo>
                    <a:pt x="1904" y="1147"/>
                    <a:pt x="1906" y="1148"/>
                    <a:pt x="1908" y="1148"/>
                  </a:cubicBezTo>
                  <a:cubicBezTo>
                    <a:pt x="1913" y="1147"/>
                    <a:pt x="1917" y="1146"/>
                    <a:pt x="1923" y="1146"/>
                  </a:cubicBezTo>
                  <a:cubicBezTo>
                    <a:pt x="1924" y="1146"/>
                    <a:pt x="1925" y="1144"/>
                    <a:pt x="1926" y="1144"/>
                  </a:cubicBezTo>
                  <a:cubicBezTo>
                    <a:pt x="1927" y="1144"/>
                    <a:pt x="1926" y="1146"/>
                    <a:pt x="1929" y="1146"/>
                  </a:cubicBezTo>
                  <a:cubicBezTo>
                    <a:pt x="1929" y="1146"/>
                    <a:pt x="1929" y="1145"/>
                    <a:pt x="1929" y="1144"/>
                  </a:cubicBezTo>
                  <a:cubicBezTo>
                    <a:pt x="1930" y="1144"/>
                    <a:pt x="1934" y="1143"/>
                    <a:pt x="1935" y="1143"/>
                  </a:cubicBezTo>
                  <a:cubicBezTo>
                    <a:pt x="1939" y="1143"/>
                    <a:pt x="1943" y="1146"/>
                    <a:pt x="1948" y="1144"/>
                  </a:cubicBezTo>
                  <a:cubicBezTo>
                    <a:pt x="1953" y="1142"/>
                    <a:pt x="1960" y="1139"/>
                    <a:pt x="1969" y="1138"/>
                  </a:cubicBezTo>
                  <a:cubicBezTo>
                    <a:pt x="1971" y="1138"/>
                    <a:pt x="1975" y="1139"/>
                    <a:pt x="1978" y="1138"/>
                  </a:cubicBezTo>
                  <a:cubicBezTo>
                    <a:pt x="1980" y="1138"/>
                    <a:pt x="1980" y="1137"/>
                    <a:pt x="1983" y="1136"/>
                  </a:cubicBezTo>
                  <a:cubicBezTo>
                    <a:pt x="1989" y="1136"/>
                    <a:pt x="1997" y="1137"/>
                    <a:pt x="2003" y="1136"/>
                  </a:cubicBezTo>
                  <a:cubicBezTo>
                    <a:pt x="2005" y="1136"/>
                    <a:pt x="2005" y="1135"/>
                    <a:pt x="2006" y="1135"/>
                  </a:cubicBezTo>
                  <a:cubicBezTo>
                    <a:pt x="2008" y="1134"/>
                    <a:pt x="2011" y="1136"/>
                    <a:pt x="2013" y="1135"/>
                  </a:cubicBezTo>
                  <a:cubicBezTo>
                    <a:pt x="2014" y="1134"/>
                    <a:pt x="2014" y="1130"/>
                    <a:pt x="2016" y="1130"/>
                  </a:cubicBezTo>
                  <a:cubicBezTo>
                    <a:pt x="2019" y="1130"/>
                    <a:pt x="2024" y="1132"/>
                    <a:pt x="2023" y="1127"/>
                  </a:cubicBezTo>
                  <a:cubicBezTo>
                    <a:pt x="2013" y="1126"/>
                    <a:pt x="2000" y="1127"/>
                    <a:pt x="1994" y="1129"/>
                  </a:cubicBezTo>
                  <a:cubicBezTo>
                    <a:pt x="1993" y="1129"/>
                    <a:pt x="1993" y="1130"/>
                    <a:pt x="1993" y="1130"/>
                  </a:cubicBezTo>
                  <a:cubicBezTo>
                    <a:pt x="1991" y="1131"/>
                    <a:pt x="1990" y="1129"/>
                    <a:pt x="1989" y="1129"/>
                  </a:cubicBezTo>
                  <a:cubicBezTo>
                    <a:pt x="1991" y="1129"/>
                    <a:pt x="1993" y="1128"/>
                    <a:pt x="1993" y="1127"/>
                  </a:cubicBezTo>
                  <a:cubicBezTo>
                    <a:pt x="1989" y="1127"/>
                    <a:pt x="1985" y="1127"/>
                    <a:pt x="1982" y="1127"/>
                  </a:cubicBezTo>
                  <a:cubicBezTo>
                    <a:pt x="1981" y="1126"/>
                    <a:pt x="1980" y="1125"/>
                    <a:pt x="1979" y="1125"/>
                  </a:cubicBezTo>
                  <a:cubicBezTo>
                    <a:pt x="1977" y="1123"/>
                    <a:pt x="1977" y="1119"/>
                    <a:pt x="1974" y="1119"/>
                  </a:cubicBezTo>
                  <a:cubicBezTo>
                    <a:pt x="1972" y="1121"/>
                    <a:pt x="1963" y="1124"/>
                    <a:pt x="1960" y="1121"/>
                  </a:cubicBezTo>
                  <a:cubicBezTo>
                    <a:pt x="1970" y="1113"/>
                    <a:pt x="1989" y="1117"/>
                    <a:pt x="2006" y="1116"/>
                  </a:cubicBezTo>
                  <a:cubicBezTo>
                    <a:pt x="2007" y="1116"/>
                    <a:pt x="2008" y="1114"/>
                    <a:pt x="2009" y="1114"/>
                  </a:cubicBezTo>
                  <a:cubicBezTo>
                    <a:pt x="2011" y="1114"/>
                    <a:pt x="2011" y="1116"/>
                    <a:pt x="2012" y="1116"/>
                  </a:cubicBezTo>
                  <a:cubicBezTo>
                    <a:pt x="2012" y="1116"/>
                    <a:pt x="2013" y="1114"/>
                    <a:pt x="2014" y="1114"/>
                  </a:cubicBezTo>
                  <a:cubicBezTo>
                    <a:pt x="2021" y="1113"/>
                    <a:pt x="2020" y="1118"/>
                    <a:pt x="2023" y="1114"/>
                  </a:cubicBezTo>
                  <a:cubicBezTo>
                    <a:pt x="2026" y="1111"/>
                    <a:pt x="2046" y="1115"/>
                    <a:pt x="2050" y="1114"/>
                  </a:cubicBezTo>
                  <a:cubicBezTo>
                    <a:pt x="2051" y="1114"/>
                    <a:pt x="2051" y="1113"/>
                    <a:pt x="2052" y="1113"/>
                  </a:cubicBezTo>
                  <a:cubicBezTo>
                    <a:pt x="2053" y="1112"/>
                    <a:pt x="2053" y="1114"/>
                    <a:pt x="2055" y="1114"/>
                  </a:cubicBezTo>
                  <a:cubicBezTo>
                    <a:pt x="2055" y="1114"/>
                    <a:pt x="2055" y="1113"/>
                    <a:pt x="2055" y="1113"/>
                  </a:cubicBezTo>
                  <a:cubicBezTo>
                    <a:pt x="2057" y="1111"/>
                    <a:pt x="2061" y="1113"/>
                    <a:pt x="2063" y="1111"/>
                  </a:cubicBezTo>
                  <a:cubicBezTo>
                    <a:pt x="2068" y="1106"/>
                    <a:pt x="2082" y="1112"/>
                    <a:pt x="2090" y="1110"/>
                  </a:cubicBezTo>
                  <a:cubicBezTo>
                    <a:pt x="2091" y="1105"/>
                    <a:pt x="2085" y="1107"/>
                    <a:pt x="2083" y="1106"/>
                  </a:cubicBezTo>
                  <a:cubicBezTo>
                    <a:pt x="2078" y="1106"/>
                    <a:pt x="2072" y="1108"/>
                    <a:pt x="2071" y="1108"/>
                  </a:cubicBezTo>
                  <a:cubicBezTo>
                    <a:pt x="2071" y="1108"/>
                    <a:pt x="2071" y="1106"/>
                    <a:pt x="2069" y="1106"/>
                  </a:cubicBezTo>
                  <a:cubicBezTo>
                    <a:pt x="2069" y="1106"/>
                    <a:pt x="2069" y="1108"/>
                    <a:pt x="2068" y="1108"/>
                  </a:cubicBezTo>
                  <a:cubicBezTo>
                    <a:pt x="2066" y="1108"/>
                    <a:pt x="2065" y="1107"/>
                    <a:pt x="2063" y="1106"/>
                  </a:cubicBezTo>
                  <a:cubicBezTo>
                    <a:pt x="2057" y="1106"/>
                    <a:pt x="2055" y="1105"/>
                    <a:pt x="2052" y="1105"/>
                  </a:cubicBezTo>
                  <a:cubicBezTo>
                    <a:pt x="2046" y="1104"/>
                    <a:pt x="2047" y="1107"/>
                    <a:pt x="2046" y="1105"/>
                  </a:cubicBezTo>
                  <a:cubicBezTo>
                    <a:pt x="2045" y="1104"/>
                    <a:pt x="2039" y="1105"/>
                    <a:pt x="2038" y="1105"/>
                  </a:cubicBezTo>
                  <a:cubicBezTo>
                    <a:pt x="2033" y="1105"/>
                    <a:pt x="2033" y="1106"/>
                    <a:pt x="2030" y="1105"/>
                  </a:cubicBezTo>
                  <a:cubicBezTo>
                    <a:pt x="2024" y="1103"/>
                    <a:pt x="2020" y="1104"/>
                    <a:pt x="2019" y="1105"/>
                  </a:cubicBezTo>
                  <a:cubicBezTo>
                    <a:pt x="2018" y="1105"/>
                    <a:pt x="2017" y="1105"/>
                    <a:pt x="2016" y="1105"/>
                  </a:cubicBezTo>
                  <a:cubicBezTo>
                    <a:pt x="2010" y="1105"/>
                    <a:pt x="2006" y="1107"/>
                    <a:pt x="2005" y="1105"/>
                  </a:cubicBezTo>
                  <a:cubicBezTo>
                    <a:pt x="2004" y="1103"/>
                    <a:pt x="1992" y="1105"/>
                    <a:pt x="1990" y="1105"/>
                  </a:cubicBezTo>
                  <a:cubicBezTo>
                    <a:pt x="1987" y="1105"/>
                    <a:pt x="1984" y="1106"/>
                    <a:pt x="1981" y="1105"/>
                  </a:cubicBezTo>
                  <a:cubicBezTo>
                    <a:pt x="1983" y="1104"/>
                    <a:pt x="1982" y="1099"/>
                    <a:pt x="1984" y="1098"/>
                  </a:cubicBezTo>
                  <a:cubicBezTo>
                    <a:pt x="1992" y="1097"/>
                    <a:pt x="1992" y="1101"/>
                    <a:pt x="1997" y="1102"/>
                  </a:cubicBezTo>
                  <a:cubicBezTo>
                    <a:pt x="2001" y="1102"/>
                    <a:pt x="1999" y="1097"/>
                    <a:pt x="2002" y="1097"/>
                  </a:cubicBezTo>
                  <a:cubicBezTo>
                    <a:pt x="2005" y="1097"/>
                    <a:pt x="2005" y="1095"/>
                    <a:pt x="2008" y="1095"/>
                  </a:cubicBezTo>
                  <a:cubicBezTo>
                    <a:pt x="2014" y="1098"/>
                    <a:pt x="2019" y="1096"/>
                    <a:pt x="2024" y="1095"/>
                  </a:cubicBezTo>
                  <a:cubicBezTo>
                    <a:pt x="2030" y="1095"/>
                    <a:pt x="2037" y="1096"/>
                    <a:pt x="2041" y="1095"/>
                  </a:cubicBezTo>
                  <a:cubicBezTo>
                    <a:pt x="2044" y="1095"/>
                    <a:pt x="2044" y="1092"/>
                    <a:pt x="2046" y="1092"/>
                  </a:cubicBezTo>
                  <a:cubicBezTo>
                    <a:pt x="2046" y="1092"/>
                    <a:pt x="2049" y="1095"/>
                    <a:pt x="2051" y="1094"/>
                  </a:cubicBezTo>
                  <a:cubicBezTo>
                    <a:pt x="2051" y="1088"/>
                    <a:pt x="2045" y="1090"/>
                    <a:pt x="2042" y="1090"/>
                  </a:cubicBezTo>
                  <a:cubicBezTo>
                    <a:pt x="2036" y="1092"/>
                    <a:pt x="2026" y="1093"/>
                    <a:pt x="2018" y="1092"/>
                  </a:cubicBezTo>
                  <a:cubicBezTo>
                    <a:pt x="2016" y="1092"/>
                    <a:pt x="2016" y="1090"/>
                    <a:pt x="2013" y="1090"/>
                  </a:cubicBezTo>
                  <a:cubicBezTo>
                    <a:pt x="2011" y="1090"/>
                    <a:pt x="2011" y="1092"/>
                    <a:pt x="2008" y="1092"/>
                  </a:cubicBezTo>
                  <a:cubicBezTo>
                    <a:pt x="2005" y="1093"/>
                    <a:pt x="2001" y="1092"/>
                    <a:pt x="1997" y="1092"/>
                  </a:cubicBezTo>
                  <a:cubicBezTo>
                    <a:pt x="1995" y="1092"/>
                    <a:pt x="1988" y="1094"/>
                    <a:pt x="1990" y="1089"/>
                  </a:cubicBezTo>
                  <a:cubicBezTo>
                    <a:pt x="1992" y="1085"/>
                    <a:pt x="1997" y="1088"/>
                    <a:pt x="2001" y="1087"/>
                  </a:cubicBezTo>
                  <a:cubicBezTo>
                    <a:pt x="2003" y="1087"/>
                    <a:pt x="2003" y="1086"/>
                    <a:pt x="2006" y="1086"/>
                  </a:cubicBezTo>
                  <a:cubicBezTo>
                    <a:pt x="2014" y="1085"/>
                    <a:pt x="2022" y="1085"/>
                    <a:pt x="2026" y="1084"/>
                  </a:cubicBezTo>
                  <a:cubicBezTo>
                    <a:pt x="2032" y="1083"/>
                    <a:pt x="2038" y="1084"/>
                    <a:pt x="2042" y="1083"/>
                  </a:cubicBezTo>
                  <a:cubicBezTo>
                    <a:pt x="2043" y="1082"/>
                    <a:pt x="2045" y="1080"/>
                    <a:pt x="2045" y="1079"/>
                  </a:cubicBezTo>
                  <a:cubicBezTo>
                    <a:pt x="2047" y="1079"/>
                    <a:pt x="2050" y="1080"/>
                    <a:pt x="2050" y="1078"/>
                  </a:cubicBezTo>
                  <a:cubicBezTo>
                    <a:pt x="2047" y="1075"/>
                    <a:pt x="2040" y="1077"/>
                    <a:pt x="2034" y="1076"/>
                  </a:cubicBezTo>
                  <a:cubicBezTo>
                    <a:pt x="2031" y="1076"/>
                    <a:pt x="2032" y="1071"/>
                    <a:pt x="2027" y="1071"/>
                  </a:cubicBezTo>
                  <a:cubicBezTo>
                    <a:pt x="2019" y="1075"/>
                    <a:pt x="2008" y="1072"/>
                    <a:pt x="1998" y="1071"/>
                  </a:cubicBezTo>
                  <a:cubicBezTo>
                    <a:pt x="1993" y="1071"/>
                    <a:pt x="1984" y="1074"/>
                    <a:pt x="1981" y="1068"/>
                  </a:cubicBezTo>
                  <a:cubicBezTo>
                    <a:pt x="1986" y="1067"/>
                    <a:pt x="1992" y="1064"/>
                    <a:pt x="1999" y="1064"/>
                  </a:cubicBezTo>
                  <a:cubicBezTo>
                    <a:pt x="2009" y="1062"/>
                    <a:pt x="2019" y="1064"/>
                    <a:pt x="2026" y="1062"/>
                  </a:cubicBezTo>
                  <a:cubicBezTo>
                    <a:pt x="2029" y="1061"/>
                    <a:pt x="2034" y="1058"/>
                    <a:pt x="2038" y="1059"/>
                  </a:cubicBezTo>
                  <a:cubicBezTo>
                    <a:pt x="2039" y="1052"/>
                    <a:pt x="2050" y="1055"/>
                    <a:pt x="2051" y="1049"/>
                  </a:cubicBezTo>
                  <a:cubicBezTo>
                    <a:pt x="2044" y="1049"/>
                    <a:pt x="2035" y="1052"/>
                    <a:pt x="2029" y="1049"/>
                  </a:cubicBezTo>
                  <a:cubicBezTo>
                    <a:pt x="2028" y="1049"/>
                    <a:pt x="2030" y="1044"/>
                    <a:pt x="2026" y="1046"/>
                  </a:cubicBezTo>
                  <a:cubicBezTo>
                    <a:pt x="2015" y="1048"/>
                    <a:pt x="1994" y="1048"/>
                    <a:pt x="1982" y="1048"/>
                  </a:cubicBezTo>
                  <a:cubicBezTo>
                    <a:pt x="1979" y="1047"/>
                    <a:pt x="1972" y="1050"/>
                    <a:pt x="1973" y="1044"/>
                  </a:cubicBezTo>
                  <a:cubicBezTo>
                    <a:pt x="1981" y="1043"/>
                    <a:pt x="1991" y="1044"/>
                    <a:pt x="2001" y="1043"/>
                  </a:cubicBezTo>
                  <a:cubicBezTo>
                    <a:pt x="2003" y="1043"/>
                    <a:pt x="2003" y="1041"/>
                    <a:pt x="2006" y="1041"/>
                  </a:cubicBezTo>
                  <a:cubicBezTo>
                    <a:pt x="2018" y="1041"/>
                    <a:pt x="2031" y="1043"/>
                    <a:pt x="2036" y="1038"/>
                  </a:cubicBezTo>
                  <a:cubicBezTo>
                    <a:pt x="2031" y="1035"/>
                    <a:pt x="2030" y="1039"/>
                    <a:pt x="2025" y="1040"/>
                  </a:cubicBezTo>
                  <a:cubicBezTo>
                    <a:pt x="2025" y="1038"/>
                    <a:pt x="2025" y="1037"/>
                    <a:pt x="2025" y="1035"/>
                  </a:cubicBezTo>
                  <a:cubicBezTo>
                    <a:pt x="2018" y="1034"/>
                    <a:pt x="2004" y="1038"/>
                    <a:pt x="2002" y="1032"/>
                  </a:cubicBezTo>
                  <a:cubicBezTo>
                    <a:pt x="2012" y="1029"/>
                    <a:pt x="2026" y="1029"/>
                    <a:pt x="2038" y="1027"/>
                  </a:cubicBezTo>
                  <a:cubicBezTo>
                    <a:pt x="2040" y="1022"/>
                    <a:pt x="2032" y="1025"/>
                    <a:pt x="2034" y="1019"/>
                  </a:cubicBezTo>
                  <a:cubicBezTo>
                    <a:pt x="2040" y="1018"/>
                    <a:pt x="2040" y="1018"/>
                    <a:pt x="2047" y="1019"/>
                  </a:cubicBezTo>
                  <a:cubicBezTo>
                    <a:pt x="2049" y="1017"/>
                    <a:pt x="2053" y="1016"/>
                    <a:pt x="2056" y="1014"/>
                  </a:cubicBezTo>
                  <a:cubicBezTo>
                    <a:pt x="2069" y="1014"/>
                    <a:pt x="2086" y="1016"/>
                    <a:pt x="2091" y="1011"/>
                  </a:cubicBezTo>
                  <a:cubicBezTo>
                    <a:pt x="2086" y="1012"/>
                    <a:pt x="2082" y="1010"/>
                    <a:pt x="2077" y="1010"/>
                  </a:cubicBezTo>
                  <a:cubicBezTo>
                    <a:pt x="2074" y="1009"/>
                    <a:pt x="2074" y="1011"/>
                    <a:pt x="2072" y="1010"/>
                  </a:cubicBezTo>
                  <a:cubicBezTo>
                    <a:pt x="2072" y="1009"/>
                    <a:pt x="2067" y="1010"/>
                    <a:pt x="2066" y="1010"/>
                  </a:cubicBezTo>
                  <a:cubicBezTo>
                    <a:pt x="2058" y="1008"/>
                    <a:pt x="2049" y="1008"/>
                    <a:pt x="2039" y="1006"/>
                  </a:cubicBezTo>
                  <a:cubicBezTo>
                    <a:pt x="2042" y="999"/>
                    <a:pt x="2035" y="1000"/>
                    <a:pt x="2035" y="995"/>
                  </a:cubicBezTo>
                  <a:cubicBezTo>
                    <a:pt x="2027" y="992"/>
                    <a:pt x="2023" y="1002"/>
                    <a:pt x="2017" y="997"/>
                  </a:cubicBezTo>
                  <a:cubicBezTo>
                    <a:pt x="2021" y="992"/>
                    <a:pt x="2026" y="989"/>
                    <a:pt x="2034" y="989"/>
                  </a:cubicBezTo>
                  <a:cubicBezTo>
                    <a:pt x="2034" y="986"/>
                    <a:pt x="2034" y="983"/>
                    <a:pt x="2037" y="984"/>
                  </a:cubicBezTo>
                  <a:cubicBezTo>
                    <a:pt x="2041" y="984"/>
                    <a:pt x="2038" y="990"/>
                    <a:pt x="2042" y="991"/>
                  </a:cubicBezTo>
                  <a:cubicBezTo>
                    <a:pt x="2044" y="988"/>
                    <a:pt x="2048" y="986"/>
                    <a:pt x="2051" y="984"/>
                  </a:cubicBezTo>
                  <a:cubicBezTo>
                    <a:pt x="2053" y="984"/>
                    <a:pt x="2054" y="984"/>
                    <a:pt x="2055" y="983"/>
                  </a:cubicBezTo>
                  <a:cubicBezTo>
                    <a:pt x="2046" y="982"/>
                    <a:pt x="2033" y="984"/>
                    <a:pt x="2031" y="981"/>
                  </a:cubicBezTo>
                  <a:cubicBezTo>
                    <a:pt x="2030" y="980"/>
                    <a:pt x="2026" y="980"/>
                    <a:pt x="2025" y="979"/>
                  </a:cubicBezTo>
                  <a:cubicBezTo>
                    <a:pt x="2019" y="979"/>
                    <a:pt x="2010" y="984"/>
                    <a:pt x="2007" y="978"/>
                  </a:cubicBezTo>
                  <a:cubicBezTo>
                    <a:pt x="2011" y="978"/>
                    <a:pt x="2011" y="973"/>
                    <a:pt x="2014" y="972"/>
                  </a:cubicBezTo>
                  <a:cubicBezTo>
                    <a:pt x="2012" y="978"/>
                    <a:pt x="2021" y="974"/>
                    <a:pt x="2025" y="975"/>
                  </a:cubicBezTo>
                  <a:cubicBezTo>
                    <a:pt x="2025" y="967"/>
                    <a:pt x="2017" y="977"/>
                    <a:pt x="2017" y="970"/>
                  </a:cubicBezTo>
                  <a:cubicBezTo>
                    <a:pt x="2020" y="968"/>
                    <a:pt x="2019" y="962"/>
                    <a:pt x="2024" y="962"/>
                  </a:cubicBezTo>
                  <a:cubicBezTo>
                    <a:pt x="2029" y="966"/>
                    <a:pt x="2034" y="960"/>
                    <a:pt x="2040" y="959"/>
                  </a:cubicBezTo>
                  <a:cubicBezTo>
                    <a:pt x="2046" y="959"/>
                    <a:pt x="2052" y="959"/>
                    <a:pt x="2056" y="957"/>
                  </a:cubicBezTo>
                  <a:cubicBezTo>
                    <a:pt x="2067" y="956"/>
                    <a:pt x="2054" y="957"/>
                    <a:pt x="2053" y="954"/>
                  </a:cubicBezTo>
                  <a:cubicBezTo>
                    <a:pt x="2053" y="952"/>
                    <a:pt x="2055" y="952"/>
                    <a:pt x="2058" y="953"/>
                  </a:cubicBezTo>
                  <a:cubicBezTo>
                    <a:pt x="2056" y="943"/>
                    <a:pt x="2072" y="953"/>
                    <a:pt x="2072" y="945"/>
                  </a:cubicBezTo>
                  <a:cubicBezTo>
                    <a:pt x="2064" y="945"/>
                    <a:pt x="2064" y="945"/>
                    <a:pt x="2058" y="946"/>
                  </a:cubicBezTo>
                  <a:cubicBezTo>
                    <a:pt x="2056" y="946"/>
                    <a:pt x="2055" y="944"/>
                    <a:pt x="2055" y="941"/>
                  </a:cubicBezTo>
                  <a:cubicBezTo>
                    <a:pt x="2057" y="941"/>
                    <a:pt x="2058" y="941"/>
                    <a:pt x="2060" y="940"/>
                  </a:cubicBezTo>
                  <a:cubicBezTo>
                    <a:pt x="2065" y="941"/>
                    <a:pt x="2070" y="939"/>
                    <a:pt x="2071" y="938"/>
                  </a:cubicBezTo>
                  <a:cubicBezTo>
                    <a:pt x="2073" y="938"/>
                    <a:pt x="2074" y="938"/>
                    <a:pt x="2076" y="937"/>
                  </a:cubicBezTo>
                  <a:cubicBezTo>
                    <a:pt x="2079" y="934"/>
                    <a:pt x="2082" y="936"/>
                    <a:pt x="2085" y="935"/>
                  </a:cubicBezTo>
                  <a:cubicBezTo>
                    <a:pt x="2088" y="935"/>
                    <a:pt x="2088" y="934"/>
                    <a:pt x="2090" y="933"/>
                  </a:cubicBezTo>
                  <a:cubicBezTo>
                    <a:pt x="2092" y="933"/>
                    <a:pt x="2093" y="935"/>
                    <a:pt x="2095" y="935"/>
                  </a:cubicBezTo>
                  <a:cubicBezTo>
                    <a:pt x="2102" y="936"/>
                    <a:pt x="2110" y="934"/>
                    <a:pt x="2113" y="933"/>
                  </a:cubicBezTo>
                  <a:cubicBezTo>
                    <a:pt x="2118" y="932"/>
                    <a:pt x="2117" y="933"/>
                    <a:pt x="2119" y="930"/>
                  </a:cubicBezTo>
                  <a:cubicBezTo>
                    <a:pt x="2126" y="931"/>
                    <a:pt x="2134" y="935"/>
                    <a:pt x="2137" y="927"/>
                  </a:cubicBezTo>
                  <a:cubicBezTo>
                    <a:pt x="2131" y="926"/>
                    <a:pt x="2121" y="933"/>
                    <a:pt x="2121" y="924"/>
                  </a:cubicBezTo>
                  <a:cubicBezTo>
                    <a:pt x="2123" y="922"/>
                    <a:pt x="2129" y="923"/>
                    <a:pt x="2134" y="922"/>
                  </a:cubicBezTo>
                  <a:cubicBezTo>
                    <a:pt x="2143" y="923"/>
                    <a:pt x="2136" y="920"/>
                    <a:pt x="2131" y="921"/>
                  </a:cubicBezTo>
                  <a:cubicBezTo>
                    <a:pt x="2128" y="917"/>
                    <a:pt x="2124" y="921"/>
                    <a:pt x="2123" y="921"/>
                  </a:cubicBezTo>
                  <a:cubicBezTo>
                    <a:pt x="2123" y="921"/>
                    <a:pt x="2122" y="919"/>
                    <a:pt x="2121" y="919"/>
                  </a:cubicBezTo>
                  <a:cubicBezTo>
                    <a:pt x="2114" y="917"/>
                    <a:pt x="2107" y="921"/>
                    <a:pt x="2104" y="921"/>
                  </a:cubicBezTo>
                  <a:cubicBezTo>
                    <a:pt x="2099" y="921"/>
                    <a:pt x="2094" y="921"/>
                    <a:pt x="2089" y="921"/>
                  </a:cubicBezTo>
                  <a:cubicBezTo>
                    <a:pt x="2086" y="920"/>
                    <a:pt x="2079" y="922"/>
                    <a:pt x="2080" y="916"/>
                  </a:cubicBezTo>
                  <a:cubicBezTo>
                    <a:pt x="2088" y="915"/>
                    <a:pt x="2089" y="919"/>
                    <a:pt x="2093" y="916"/>
                  </a:cubicBezTo>
                  <a:cubicBezTo>
                    <a:pt x="2097" y="912"/>
                    <a:pt x="2102" y="916"/>
                    <a:pt x="2105" y="916"/>
                  </a:cubicBezTo>
                  <a:cubicBezTo>
                    <a:pt x="2111" y="916"/>
                    <a:pt x="2117" y="915"/>
                    <a:pt x="2120" y="911"/>
                  </a:cubicBezTo>
                  <a:cubicBezTo>
                    <a:pt x="2120" y="912"/>
                    <a:pt x="2118" y="910"/>
                    <a:pt x="2120" y="910"/>
                  </a:cubicBezTo>
                  <a:cubicBezTo>
                    <a:pt x="2127" y="906"/>
                    <a:pt x="2135" y="914"/>
                    <a:pt x="2139" y="907"/>
                  </a:cubicBezTo>
                  <a:cubicBezTo>
                    <a:pt x="2129" y="905"/>
                    <a:pt x="2117" y="904"/>
                    <a:pt x="2106" y="905"/>
                  </a:cubicBezTo>
                  <a:cubicBezTo>
                    <a:pt x="2104" y="905"/>
                    <a:pt x="2103" y="907"/>
                    <a:pt x="2100" y="907"/>
                  </a:cubicBezTo>
                  <a:cubicBezTo>
                    <a:pt x="2097" y="906"/>
                    <a:pt x="2096" y="905"/>
                    <a:pt x="2093" y="905"/>
                  </a:cubicBezTo>
                  <a:cubicBezTo>
                    <a:pt x="2090" y="905"/>
                    <a:pt x="2086" y="905"/>
                    <a:pt x="2082" y="905"/>
                  </a:cubicBezTo>
                  <a:cubicBezTo>
                    <a:pt x="2081" y="905"/>
                    <a:pt x="2080" y="903"/>
                    <a:pt x="2081" y="903"/>
                  </a:cubicBezTo>
                  <a:cubicBezTo>
                    <a:pt x="2077" y="903"/>
                    <a:pt x="2070" y="905"/>
                    <a:pt x="2071" y="899"/>
                  </a:cubicBezTo>
                  <a:cubicBezTo>
                    <a:pt x="2085" y="897"/>
                    <a:pt x="2100" y="898"/>
                    <a:pt x="2114" y="897"/>
                  </a:cubicBezTo>
                  <a:cubicBezTo>
                    <a:pt x="2116" y="897"/>
                    <a:pt x="2117" y="896"/>
                    <a:pt x="2119" y="895"/>
                  </a:cubicBezTo>
                  <a:cubicBezTo>
                    <a:pt x="2123" y="895"/>
                    <a:pt x="2127" y="896"/>
                    <a:pt x="2130" y="895"/>
                  </a:cubicBezTo>
                  <a:cubicBezTo>
                    <a:pt x="2134" y="895"/>
                    <a:pt x="2138" y="897"/>
                    <a:pt x="2140" y="894"/>
                  </a:cubicBezTo>
                  <a:cubicBezTo>
                    <a:pt x="2134" y="895"/>
                    <a:pt x="2131" y="890"/>
                    <a:pt x="2124" y="889"/>
                  </a:cubicBezTo>
                  <a:cubicBezTo>
                    <a:pt x="2121" y="889"/>
                    <a:pt x="2118" y="890"/>
                    <a:pt x="2115" y="891"/>
                  </a:cubicBezTo>
                  <a:cubicBezTo>
                    <a:pt x="2111" y="891"/>
                    <a:pt x="2099" y="892"/>
                    <a:pt x="2099" y="892"/>
                  </a:cubicBezTo>
                  <a:cubicBezTo>
                    <a:pt x="2097" y="890"/>
                    <a:pt x="2095" y="891"/>
                    <a:pt x="2092" y="889"/>
                  </a:cubicBezTo>
                  <a:cubicBezTo>
                    <a:pt x="2089" y="887"/>
                    <a:pt x="2084" y="889"/>
                    <a:pt x="2081" y="886"/>
                  </a:cubicBezTo>
                  <a:cubicBezTo>
                    <a:pt x="2083" y="881"/>
                    <a:pt x="2095" y="887"/>
                    <a:pt x="2096" y="883"/>
                  </a:cubicBezTo>
                  <a:cubicBezTo>
                    <a:pt x="2089" y="880"/>
                    <a:pt x="2085" y="883"/>
                    <a:pt x="2077" y="883"/>
                  </a:cubicBezTo>
                  <a:cubicBezTo>
                    <a:pt x="2077" y="881"/>
                    <a:pt x="2078" y="881"/>
                    <a:pt x="2079" y="880"/>
                  </a:cubicBezTo>
                  <a:cubicBezTo>
                    <a:pt x="2076" y="881"/>
                    <a:pt x="2062" y="885"/>
                    <a:pt x="2062" y="883"/>
                  </a:cubicBezTo>
                  <a:cubicBezTo>
                    <a:pt x="2063" y="881"/>
                    <a:pt x="2063" y="880"/>
                    <a:pt x="2063" y="878"/>
                  </a:cubicBezTo>
                  <a:cubicBezTo>
                    <a:pt x="2068" y="878"/>
                    <a:pt x="2073" y="878"/>
                    <a:pt x="2079" y="878"/>
                  </a:cubicBezTo>
                  <a:cubicBezTo>
                    <a:pt x="2079" y="876"/>
                    <a:pt x="2079" y="875"/>
                    <a:pt x="2080" y="875"/>
                  </a:cubicBezTo>
                  <a:cubicBezTo>
                    <a:pt x="2086" y="872"/>
                    <a:pt x="2097" y="872"/>
                    <a:pt x="2108" y="872"/>
                  </a:cubicBezTo>
                  <a:cubicBezTo>
                    <a:pt x="2110" y="872"/>
                    <a:pt x="2115" y="875"/>
                    <a:pt x="2116" y="870"/>
                  </a:cubicBezTo>
                  <a:cubicBezTo>
                    <a:pt x="2106" y="868"/>
                    <a:pt x="2096" y="867"/>
                    <a:pt x="2087" y="868"/>
                  </a:cubicBezTo>
                  <a:cubicBezTo>
                    <a:pt x="2085" y="869"/>
                    <a:pt x="2085" y="870"/>
                    <a:pt x="2082" y="870"/>
                  </a:cubicBezTo>
                  <a:cubicBezTo>
                    <a:pt x="2083" y="870"/>
                    <a:pt x="2081" y="869"/>
                    <a:pt x="2081" y="868"/>
                  </a:cubicBezTo>
                  <a:cubicBezTo>
                    <a:pt x="2073" y="866"/>
                    <a:pt x="2071" y="868"/>
                    <a:pt x="2066" y="868"/>
                  </a:cubicBezTo>
                  <a:cubicBezTo>
                    <a:pt x="2061" y="869"/>
                    <a:pt x="2051" y="869"/>
                    <a:pt x="2050" y="867"/>
                  </a:cubicBezTo>
                  <a:cubicBezTo>
                    <a:pt x="2046" y="867"/>
                    <a:pt x="2046" y="872"/>
                    <a:pt x="2039" y="870"/>
                  </a:cubicBezTo>
                  <a:cubicBezTo>
                    <a:pt x="2041" y="868"/>
                    <a:pt x="2041" y="863"/>
                    <a:pt x="2041" y="859"/>
                  </a:cubicBezTo>
                  <a:cubicBezTo>
                    <a:pt x="2046" y="855"/>
                    <a:pt x="2050" y="857"/>
                    <a:pt x="2054" y="857"/>
                  </a:cubicBezTo>
                  <a:cubicBezTo>
                    <a:pt x="2057" y="858"/>
                    <a:pt x="2063" y="858"/>
                    <a:pt x="2067" y="857"/>
                  </a:cubicBezTo>
                  <a:cubicBezTo>
                    <a:pt x="2071" y="856"/>
                    <a:pt x="2070" y="857"/>
                    <a:pt x="2073" y="857"/>
                  </a:cubicBezTo>
                  <a:cubicBezTo>
                    <a:pt x="2081" y="859"/>
                    <a:pt x="2084" y="855"/>
                    <a:pt x="2089" y="854"/>
                  </a:cubicBezTo>
                  <a:cubicBezTo>
                    <a:pt x="2095" y="853"/>
                    <a:pt x="2102" y="855"/>
                    <a:pt x="2109" y="854"/>
                  </a:cubicBezTo>
                  <a:cubicBezTo>
                    <a:pt x="2113" y="854"/>
                    <a:pt x="2116" y="851"/>
                    <a:pt x="2120" y="851"/>
                  </a:cubicBezTo>
                  <a:cubicBezTo>
                    <a:pt x="2127" y="850"/>
                    <a:pt x="2132" y="850"/>
                    <a:pt x="2136" y="849"/>
                  </a:cubicBezTo>
                  <a:cubicBezTo>
                    <a:pt x="2139" y="849"/>
                    <a:pt x="2142" y="851"/>
                    <a:pt x="2144" y="848"/>
                  </a:cubicBezTo>
                  <a:cubicBezTo>
                    <a:pt x="2140" y="847"/>
                    <a:pt x="2132" y="848"/>
                    <a:pt x="2130" y="848"/>
                  </a:cubicBezTo>
                  <a:cubicBezTo>
                    <a:pt x="2129" y="848"/>
                    <a:pt x="2128" y="846"/>
                    <a:pt x="2128" y="846"/>
                  </a:cubicBezTo>
                  <a:cubicBezTo>
                    <a:pt x="2126" y="846"/>
                    <a:pt x="2123" y="848"/>
                    <a:pt x="2120" y="848"/>
                  </a:cubicBezTo>
                  <a:cubicBezTo>
                    <a:pt x="2118" y="848"/>
                    <a:pt x="2118" y="846"/>
                    <a:pt x="2115" y="846"/>
                  </a:cubicBezTo>
                  <a:cubicBezTo>
                    <a:pt x="2113" y="846"/>
                    <a:pt x="2112" y="848"/>
                    <a:pt x="2110" y="848"/>
                  </a:cubicBezTo>
                  <a:cubicBezTo>
                    <a:pt x="2111" y="848"/>
                    <a:pt x="2110" y="846"/>
                    <a:pt x="2109" y="846"/>
                  </a:cubicBezTo>
                  <a:cubicBezTo>
                    <a:pt x="2108" y="846"/>
                    <a:pt x="2107" y="846"/>
                    <a:pt x="2106" y="846"/>
                  </a:cubicBezTo>
                  <a:cubicBezTo>
                    <a:pt x="2097" y="846"/>
                    <a:pt x="2089" y="845"/>
                    <a:pt x="2085" y="845"/>
                  </a:cubicBezTo>
                  <a:cubicBezTo>
                    <a:pt x="2082" y="844"/>
                    <a:pt x="2077" y="845"/>
                    <a:pt x="2076" y="842"/>
                  </a:cubicBezTo>
                  <a:cubicBezTo>
                    <a:pt x="2077" y="834"/>
                    <a:pt x="2083" y="843"/>
                    <a:pt x="2085" y="838"/>
                  </a:cubicBezTo>
                  <a:cubicBezTo>
                    <a:pt x="2082" y="838"/>
                    <a:pt x="2082" y="834"/>
                    <a:pt x="2083" y="830"/>
                  </a:cubicBezTo>
                  <a:cubicBezTo>
                    <a:pt x="2086" y="830"/>
                    <a:pt x="2090" y="830"/>
                    <a:pt x="2094" y="830"/>
                  </a:cubicBezTo>
                  <a:cubicBezTo>
                    <a:pt x="2093" y="833"/>
                    <a:pt x="2090" y="834"/>
                    <a:pt x="2090" y="838"/>
                  </a:cubicBezTo>
                  <a:cubicBezTo>
                    <a:pt x="2095" y="837"/>
                    <a:pt x="2093" y="842"/>
                    <a:pt x="2096" y="843"/>
                  </a:cubicBezTo>
                  <a:cubicBezTo>
                    <a:pt x="2096" y="838"/>
                    <a:pt x="2113" y="842"/>
                    <a:pt x="2109" y="838"/>
                  </a:cubicBezTo>
                  <a:cubicBezTo>
                    <a:pt x="2103" y="839"/>
                    <a:pt x="2102" y="836"/>
                    <a:pt x="2103" y="830"/>
                  </a:cubicBezTo>
                  <a:cubicBezTo>
                    <a:pt x="2113" y="827"/>
                    <a:pt x="2135" y="831"/>
                    <a:pt x="2147" y="826"/>
                  </a:cubicBezTo>
                  <a:cubicBezTo>
                    <a:pt x="2147" y="826"/>
                    <a:pt x="2145" y="829"/>
                    <a:pt x="2145" y="829"/>
                  </a:cubicBezTo>
                  <a:cubicBezTo>
                    <a:pt x="2150" y="831"/>
                    <a:pt x="2159" y="829"/>
                    <a:pt x="2159" y="829"/>
                  </a:cubicBezTo>
                  <a:cubicBezTo>
                    <a:pt x="2161" y="828"/>
                    <a:pt x="2163" y="829"/>
                    <a:pt x="2164" y="829"/>
                  </a:cubicBezTo>
                  <a:cubicBezTo>
                    <a:pt x="2168" y="828"/>
                    <a:pt x="2171" y="827"/>
                    <a:pt x="2175" y="827"/>
                  </a:cubicBezTo>
                  <a:cubicBezTo>
                    <a:pt x="2181" y="828"/>
                    <a:pt x="2180" y="829"/>
                    <a:pt x="2182" y="827"/>
                  </a:cubicBezTo>
                  <a:cubicBezTo>
                    <a:pt x="2182" y="827"/>
                    <a:pt x="2185" y="827"/>
                    <a:pt x="2185" y="827"/>
                  </a:cubicBezTo>
                  <a:cubicBezTo>
                    <a:pt x="2191" y="827"/>
                    <a:pt x="2191" y="826"/>
                    <a:pt x="2196" y="826"/>
                  </a:cubicBezTo>
                  <a:cubicBezTo>
                    <a:pt x="2203" y="825"/>
                    <a:pt x="2207" y="831"/>
                    <a:pt x="2211" y="824"/>
                  </a:cubicBezTo>
                  <a:cubicBezTo>
                    <a:pt x="2195" y="825"/>
                    <a:pt x="2175" y="824"/>
                    <a:pt x="2165" y="822"/>
                  </a:cubicBezTo>
                  <a:cubicBezTo>
                    <a:pt x="2159" y="822"/>
                    <a:pt x="2156" y="824"/>
                    <a:pt x="2150" y="824"/>
                  </a:cubicBezTo>
                  <a:cubicBezTo>
                    <a:pt x="2141" y="825"/>
                    <a:pt x="2130" y="825"/>
                    <a:pt x="2121" y="824"/>
                  </a:cubicBezTo>
                  <a:cubicBezTo>
                    <a:pt x="2118" y="824"/>
                    <a:pt x="2116" y="822"/>
                    <a:pt x="2113" y="822"/>
                  </a:cubicBezTo>
                  <a:cubicBezTo>
                    <a:pt x="2110" y="823"/>
                    <a:pt x="2108" y="824"/>
                    <a:pt x="2105" y="824"/>
                  </a:cubicBezTo>
                  <a:cubicBezTo>
                    <a:pt x="2103" y="824"/>
                    <a:pt x="2100" y="823"/>
                    <a:pt x="2097" y="822"/>
                  </a:cubicBezTo>
                  <a:cubicBezTo>
                    <a:pt x="2094" y="822"/>
                    <a:pt x="2090" y="823"/>
                    <a:pt x="2086" y="822"/>
                  </a:cubicBezTo>
                  <a:cubicBezTo>
                    <a:pt x="2085" y="822"/>
                    <a:pt x="2077" y="825"/>
                    <a:pt x="2078" y="819"/>
                  </a:cubicBezTo>
                  <a:cubicBezTo>
                    <a:pt x="2092" y="817"/>
                    <a:pt x="2113" y="818"/>
                    <a:pt x="2126" y="818"/>
                  </a:cubicBezTo>
                  <a:cubicBezTo>
                    <a:pt x="2130" y="818"/>
                    <a:pt x="2134" y="819"/>
                    <a:pt x="2136" y="816"/>
                  </a:cubicBezTo>
                  <a:cubicBezTo>
                    <a:pt x="2135" y="816"/>
                    <a:pt x="2134" y="815"/>
                    <a:pt x="2135" y="813"/>
                  </a:cubicBezTo>
                  <a:cubicBezTo>
                    <a:pt x="2131" y="811"/>
                    <a:pt x="2130" y="816"/>
                    <a:pt x="2128" y="816"/>
                  </a:cubicBezTo>
                  <a:cubicBezTo>
                    <a:pt x="2126" y="817"/>
                    <a:pt x="2125" y="815"/>
                    <a:pt x="2123" y="815"/>
                  </a:cubicBezTo>
                  <a:cubicBezTo>
                    <a:pt x="2122" y="814"/>
                    <a:pt x="2121" y="817"/>
                    <a:pt x="2120" y="815"/>
                  </a:cubicBezTo>
                  <a:cubicBezTo>
                    <a:pt x="2124" y="815"/>
                    <a:pt x="2122" y="810"/>
                    <a:pt x="2125" y="810"/>
                  </a:cubicBezTo>
                  <a:cubicBezTo>
                    <a:pt x="2130" y="808"/>
                    <a:pt x="2135" y="808"/>
                    <a:pt x="2140" y="810"/>
                  </a:cubicBezTo>
                  <a:cubicBezTo>
                    <a:pt x="2140" y="808"/>
                    <a:pt x="2141" y="808"/>
                    <a:pt x="2143" y="808"/>
                  </a:cubicBezTo>
                  <a:cubicBezTo>
                    <a:pt x="2150" y="807"/>
                    <a:pt x="2152" y="808"/>
                    <a:pt x="2154" y="808"/>
                  </a:cubicBezTo>
                  <a:cubicBezTo>
                    <a:pt x="2161" y="810"/>
                    <a:pt x="2174" y="809"/>
                    <a:pt x="2181" y="808"/>
                  </a:cubicBezTo>
                  <a:cubicBezTo>
                    <a:pt x="2183" y="808"/>
                    <a:pt x="2183" y="807"/>
                    <a:pt x="2185" y="807"/>
                  </a:cubicBezTo>
                  <a:cubicBezTo>
                    <a:pt x="2186" y="807"/>
                    <a:pt x="2187" y="808"/>
                    <a:pt x="2189" y="808"/>
                  </a:cubicBezTo>
                  <a:cubicBezTo>
                    <a:pt x="2202" y="809"/>
                    <a:pt x="2218" y="809"/>
                    <a:pt x="2229" y="808"/>
                  </a:cubicBezTo>
                  <a:cubicBezTo>
                    <a:pt x="2231" y="808"/>
                    <a:pt x="2233" y="807"/>
                    <a:pt x="2234" y="807"/>
                  </a:cubicBezTo>
                  <a:cubicBezTo>
                    <a:pt x="2236" y="807"/>
                    <a:pt x="2236" y="808"/>
                    <a:pt x="2239" y="808"/>
                  </a:cubicBezTo>
                  <a:cubicBezTo>
                    <a:pt x="2247" y="809"/>
                    <a:pt x="2240" y="806"/>
                    <a:pt x="2244" y="805"/>
                  </a:cubicBezTo>
                  <a:cubicBezTo>
                    <a:pt x="2248" y="809"/>
                    <a:pt x="2258" y="808"/>
                    <a:pt x="2266" y="808"/>
                  </a:cubicBezTo>
                  <a:cubicBezTo>
                    <a:pt x="2266" y="805"/>
                    <a:pt x="2268" y="805"/>
                    <a:pt x="2270" y="803"/>
                  </a:cubicBezTo>
                  <a:cubicBezTo>
                    <a:pt x="2263" y="805"/>
                    <a:pt x="2259" y="802"/>
                    <a:pt x="2254" y="802"/>
                  </a:cubicBezTo>
                  <a:cubicBezTo>
                    <a:pt x="2254" y="802"/>
                    <a:pt x="2254" y="803"/>
                    <a:pt x="2254" y="803"/>
                  </a:cubicBezTo>
                  <a:cubicBezTo>
                    <a:pt x="2253" y="804"/>
                    <a:pt x="2252" y="802"/>
                    <a:pt x="2252" y="802"/>
                  </a:cubicBezTo>
                  <a:cubicBezTo>
                    <a:pt x="2251" y="802"/>
                    <a:pt x="2250" y="804"/>
                    <a:pt x="2249" y="803"/>
                  </a:cubicBezTo>
                  <a:cubicBezTo>
                    <a:pt x="2246" y="803"/>
                    <a:pt x="2247" y="802"/>
                    <a:pt x="2246" y="803"/>
                  </a:cubicBezTo>
                  <a:cubicBezTo>
                    <a:pt x="2243" y="806"/>
                    <a:pt x="2231" y="802"/>
                    <a:pt x="2231" y="802"/>
                  </a:cubicBezTo>
                  <a:cubicBezTo>
                    <a:pt x="2229" y="801"/>
                    <a:pt x="2223" y="801"/>
                    <a:pt x="2220" y="802"/>
                  </a:cubicBezTo>
                  <a:cubicBezTo>
                    <a:pt x="2219" y="802"/>
                    <a:pt x="2220" y="806"/>
                    <a:pt x="2218" y="805"/>
                  </a:cubicBezTo>
                  <a:cubicBezTo>
                    <a:pt x="2221" y="800"/>
                    <a:pt x="2216" y="804"/>
                    <a:pt x="2214" y="803"/>
                  </a:cubicBezTo>
                  <a:cubicBezTo>
                    <a:pt x="2210" y="803"/>
                    <a:pt x="2207" y="801"/>
                    <a:pt x="2202" y="802"/>
                  </a:cubicBezTo>
                  <a:cubicBezTo>
                    <a:pt x="2199" y="802"/>
                    <a:pt x="2197" y="806"/>
                    <a:pt x="2194" y="805"/>
                  </a:cubicBezTo>
                  <a:cubicBezTo>
                    <a:pt x="2191" y="803"/>
                    <a:pt x="2188" y="800"/>
                    <a:pt x="2185" y="800"/>
                  </a:cubicBezTo>
                  <a:cubicBezTo>
                    <a:pt x="2184" y="800"/>
                    <a:pt x="2184" y="799"/>
                    <a:pt x="2183" y="799"/>
                  </a:cubicBezTo>
                  <a:cubicBezTo>
                    <a:pt x="2177" y="797"/>
                    <a:pt x="2171" y="800"/>
                    <a:pt x="2166" y="800"/>
                  </a:cubicBezTo>
                  <a:cubicBezTo>
                    <a:pt x="2163" y="800"/>
                    <a:pt x="2162" y="799"/>
                    <a:pt x="2159" y="799"/>
                  </a:cubicBezTo>
                  <a:cubicBezTo>
                    <a:pt x="2154" y="798"/>
                    <a:pt x="2148" y="799"/>
                    <a:pt x="2142" y="799"/>
                  </a:cubicBezTo>
                  <a:cubicBezTo>
                    <a:pt x="2139" y="798"/>
                    <a:pt x="2138" y="797"/>
                    <a:pt x="2137" y="799"/>
                  </a:cubicBezTo>
                  <a:cubicBezTo>
                    <a:pt x="2136" y="800"/>
                    <a:pt x="2131" y="797"/>
                    <a:pt x="2131" y="797"/>
                  </a:cubicBezTo>
                  <a:cubicBezTo>
                    <a:pt x="2131" y="797"/>
                    <a:pt x="2130" y="798"/>
                    <a:pt x="2129" y="799"/>
                  </a:cubicBezTo>
                  <a:cubicBezTo>
                    <a:pt x="2124" y="800"/>
                    <a:pt x="2123" y="797"/>
                    <a:pt x="2121" y="797"/>
                  </a:cubicBezTo>
                  <a:cubicBezTo>
                    <a:pt x="2121" y="797"/>
                    <a:pt x="2120" y="799"/>
                    <a:pt x="2119" y="799"/>
                  </a:cubicBezTo>
                  <a:cubicBezTo>
                    <a:pt x="2113" y="801"/>
                    <a:pt x="2105" y="797"/>
                    <a:pt x="2103" y="797"/>
                  </a:cubicBezTo>
                  <a:cubicBezTo>
                    <a:pt x="2098" y="796"/>
                    <a:pt x="2095" y="798"/>
                    <a:pt x="2092" y="799"/>
                  </a:cubicBezTo>
                  <a:cubicBezTo>
                    <a:pt x="2084" y="800"/>
                    <a:pt x="2072" y="798"/>
                    <a:pt x="2068" y="797"/>
                  </a:cubicBezTo>
                  <a:cubicBezTo>
                    <a:pt x="2066" y="797"/>
                    <a:pt x="2060" y="799"/>
                    <a:pt x="2062" y="794"/>
                  </a:cubicBezTo>
                  <a:cubicBezTo>
                    <a:pt x="2065" y="790"/>
                    <a:pt x="2071" y="794"/>
                    <a:pt x="2075" y="794"/>
                  </a:cubicBezTo>
                  <a:cubicBezTo>
                    <a:pt x="2078" y="794"/>
                    <a:pt x="2081" y="794"/>
                    <a:pt x="2084" y="794"/>
                  </a:cubicBezTo>
                  <a:cubicBezTo>
                    <a:pt x="2085" y="791"/>
                    <a:pt x="2082" y="790"/>
                    <a:pt x="2085" y="789"/>
                  </a:cubicBezTo>
                  <a:cubicBezTo>
                    <a:pt x="2085" y="791"/>
                    <a:pt x="2087" y="790"/>
                    <a:pt x="2089" y="791"/>
                  </a:cubicBezTo>
                  <a:cubicBezTo>
                    <a:pt x="2096" y="792"/>
                    <a:pt x="2095" y="791"/>
                    <a:pt x="2100" y="791"/>
                  </a:cubicBezTo>
                  <a:cubicBezTo>
                    <a:pt x="2110" y="790"/>
                    <a:pt x="2125" y="791"/>
                    <a:pt x="2129" y="792"/>
                  </a:cubicBezTo>
                  <a:cubicBezTo>
                    <a:pt x="2136" y="794"/>
                    <a:pt x="2138" y="789"/>
                    <a:pt x="2142" y="789"/>
                  </a:cubicBezTo>
                  <a:cubicBezTo>
                    <a:pt x="2142" y="789"/>
                    <a:pt x="2144" y="791"/>
                    <a:pt x="2145" y="791"/>
                  </a:cubicBezTo>
                  <a:cubicBezTo>
                    <a:pt x="2152" y="792"/>
                    <a:pt x="2159" y="790"/>
                    <a:pt x="2165" y="791"/>
                  </a:cubicBezTo>
                  <a:cubicBezTo>
                    <a:pt x="2165" y="785"/>
                    <a:pt x="2158" y="788"/>
                    <a:pt x="2155" y="788"/>
                  </a:cubicBezTo>
                  <a:cubicBezTo>
                    <a:pt x="2147" y="787"/>
                    <a:pt x="2140" y="787"/>
                    <a:pt x="2136" y="786"/>
                  </a:cubicBezTo>
                  <a:cubicBezTo>
                    <a:pt x="2129" y="785"/>
                    <a:pt x="2126" y="788"/>
                    <a:pt x="2121" y="788"/>
                  </a:cubicBezTo>
                  <a:cubicBezTo>
                    <a:pt x="2118" y="788"/>
                    <a:pt x="2118" y="786"/>
                    <a:pt x="2115" y="786"/>
                  </a:cubicBezTo>
                  <a:cubicBezTo>
                    <a:pt x="2110" y="785"/>
                    <a:pt x="2103" y="785"/>
                    <a:pt x="2097" y="786"/>
                  </a:cubicBezTo>
                  <a:cubicBezTo>
                    <a:pt x="2095" y="786"/>
                    <a:pt x="2095" y="788"/>
                    <a:pt x="2093" y="788"/>
                  </a:cubicBezTo>
                  <a:cubicBezTo>
                    <a:pt x="2087" y="787"/>
                    <a:pt x="2082" y="785"/>
                    <a:pt x="2077" y="784"/>
                  </a:cubicBezTo>
                  <a:cubicBezTo>
                    <a:pt x="2073" y="784"/>
                    <a:pt x="2068" y="784"/>
                    <a:pt x="2064" y="784"/>
                  </a:cubicBezTo>
                  <a:cubicBezTo>
                    <a:pt x="2062" y="784"/>
                    <a:pt x="2054" y="787"/>
                    <a:pt x="2056" y="781"/>
                  </a:cubicBezTo>
                  <a:cubicBezTo>
                    <a:pt x="2066" y="779"/>
                    <a:pt x="2078" y="781"/>
                    <a:pt x="2082" y="776"/>
                  </a:cubicBezTo>
                  <a:cubicBezTo>
                    <a:pt x="2075" y="775"/>
                    <a:pt x="2065" y="779"/>
                    <a:pt x="2061" y="775"/>
                  </a:cubicBezTo>
                  <a:cubicBezTo>
                    <a:pt x="2062" y="773"/>
                    <a:pt x="2065" y="773"/>
                    <a:pt x="2066" y="772"/>
                  </a:cubicBezTo>
                  <a:cubicBezTo>
                    <a:pt x="2089" y="770"/>
                    <a:pt x="2099" y="771"/>
                    <a:pt x="2121" y="770"/>
                  </a:cubicBezTo>
                  <a:cubicBezTo>
                    <a:pt x="2121" y="765"/>
                    <a:pt x="2114" y="767"/>
                    <a:pt x="2111" y="767"/>
                  </a:cubicBezTo>
                  <a:cubicBezTo>
                    <a:pt x="2106" y="767"/>
                    <a:pt x="2102" y="767"/>
                    <a:pt x="2097" y="767"/>
                  </a:cubicBezTo>
                  <a:cubicBezTo>
                    <a:pt x="2095" y="767"/>
                    <a:pt x="2095" y="766"/>
                    <a:pt x="2092" y="765"/>
                  </a:cubicBezTo>
                  <a:cubicBezTo>
                    <a:pt x="2085" y="765"/>
                    <a:pt x="2072" y="766"/>
                    <a:pt x="2071" y="759"/>
                  </a:cubicBezTo>
                  <a:cubicBezTo>
                    <a:pt x="2094" y="756"/>
                    <a:pt x="2126" y="757"/>
                    <a:pt x="2149" y="759"/>
                  </a:cubicBezTo>
                  <a:cubicBezTo>
                    <a:pt x="2150" y="757"/>
                    <a:pt x="2152" y="756"/>
                    <a:pt x="2154" y="754"/>
                  </a:cubicBezTo>
                  <a:cubicBezTo>
                    <a:pt x="2180" y="754"/>
                    <a:pt x="2198" y="757"/>
                    <a:pt x="2221" y="754"/>
                  </a:cubicBezTo>
                  <a:cubicBezTo>
                    <a:pt x="2223" y="754"/>
                    <a:pt x="2226" y="755"/>
                    <a:pt x="2226" y="753"/>
                  </a:cubicBezTo>
                  <a:cubicBezTo>
                    <a:pt x="2214" y="752"/>
                    <a:pt x="2201" y="754"/>
                    <a:pt x="2189" y="753"/>
                  </a:cubicBezTo>
                  <a:cubicBezTo>
                    <a:pt x="2183" y="752"/>
                    <a:pt x="2186" y="752"/>
                    <a:pt x="2183" y="753"/>
                  </a:cubicBezTo>
                  <a:cubicBezTo>
                    <a:pt x="2172" y="755"/>
                    <a:pt x="2158" y="752"/>
                    <a:pt x="2152" y="751"/>
                  </a:cubicBezTo>
                  <a:cubicBezTo>
                    <a:pt x="2144" y="750"/>
                    <a:pt x="2136" y="751"/>
                    <a:pt x="2128" y="751"/>
                  </a:cubicBezTo>
                  <a:cubicBezTo>
                    <a:pt x="2126" y="751"/>
                    <a:pt x="2126" y="750"/>
                    <a:pt x="2123" y="750"/>
                  </a:cubicBezTo>
                  <a:cubicBezTo>
                    <a:pt x="2116" y="748"/>
                    <a:pt x="2113" y="752"/>
                    <a:pt x="2110" y="750"/>
                  </a:cubicBezTo>
                  <a:cubicBezTo>
                    <a:pt x="2108" y="746"/>
                    <a:pt x="2097" y="753"/>
                    <a:pt x="2101" y="745"/>
                  </a:cubicBezTo>
                  <a:cubicBezTo>
                    <a:pt x="2109" y="745"/>
                    <a:pt x="2117" y="745"/>
                    <a:pt x="2125" y="745"/>
                  </a:cubicBezTo>
                  <a:cubicBezTo>
                    <a:pt x="2127" y="745"/>
                    <a:pt x="2131" y="744"/>
                    <a:pt x="2128" y="743"/>
                  </a:cubicBezTo>
                  <a:cubicBezTo>
                    <a:pt x="2126" y="743"/>
                    <a:pt x="2124" y="743"/>
                    <a:pt x="2122" y="743"/>
                  </a:cubicBezTo>
                  <a:cubicBezTo>
                    <a:pt x="2122" y="740"/>
                    <a:pt x="2121" y="741"/>
                    <a:pt x="2119" y="740"/>
                  </a:cubicBezTo>
                  <a:cubicBezTo>
                    <a:pt x="2115" y="739"/>
                    <a:pt x="2110" y="739"/>
                    <a:pt x="2105" y="738"/>
                  </a:cubicBezTo>
                  <a:cubicBezTo>
                    <a:pt x="2102" y="738"/>
                    <a:pt x="2102" y="737"/>
                    <a:pt x="2098" y="737"/>
                  </a:cubicBezTo>
                  <a:cubicBezTo>
                    <a:pt x="2095" y="737"/>
                    <a:pt x="2091" y="739"/>
                    <a:pt x="2089" y="738"/>
                  </a:cubicBezTo>
                  <a:cubicBezTo>
                    <a:pt x="2087" y="738"/>
                    <a:pt x="2086" y="737"/>
                    <a:pt x="2084" y="737"/>
                  </a:cubicBezTo>
                  <a:cubicBezTo>
                    <a:pt x="2081" y="736"/>
                    <a:pt x="2078" y="735"/>
                    <a:pt x="2076" y="735"/>
                  </a:cubicBezTo>
                  <a:cubicBezTo>
                    <a:pt x="2074" y="735"/>
                    <a:pt x="2072" y="737"/>
                    <a:pt x="2071" y="737"/>
                  </a:cubicBezTo>
                  <a:cubicBezTo>
                    <a:pt x="2071" y="737"/>
                    <a:pt x="2069" y="734"/>
                    <a:pt x="2066" y="735"/>
                  </a:cubicBezTo>
                  <a:cubicBezTo>
                    <a:pt x="2065" y="739"/>
                    <a:pt x="2071" y="740"/>
                    <a:pt x="2064" y="740"/>
                  </a:cubicBezTo>
                  <a:cubicBezTo>
                    <a:pt x="2062" y="741"/>
                    <a:pt x="2065" y="737"/>
                    <a:pt x="2065" y="737"/>
                  </a:cubicBezTo>
                  <a:cubicBezTo>
                    <a:pt x="2062" y="735"/>
                    <a:pt x="2058" y="737"/>
                    <a:pt x="2055" y="735"/>
                  </a:cubicBezTo>
                  <a:cubicBezTo>
                    <a:pt x="2055" y="735"/>
                    <a:pt x="2055" y="732"/>
                    <a:pt x="2055" y="732"/>
                  </a:cubicBezTo>
                  <a:cubicBezTo>
                    <a:pt x="2055" y="732"/>
                    <a:pt x="2053" y="732"/>
                    <a:pt x="2052" y="732"/>
                  </a:cubicBezTo>
                  <a:cubicBezTo>
                    <a:pt x="2050" y="732"/>
                    <a:pt x="2049" y="731"/>
                    <a:pt x="2047" y="730"/>
                  </a:cubicBezTo>
                  <a:cubicBezTo>
                    <a:pt x="2044" y="730"/>
                    <a:pt x="2047" y="727"/>
                    <a:pt x="2046" y="724"/>
                  </a:cubicBezTo>
                  <a:cubicBezTo>
                    <a:pt x="2045" y="723"/>
                    <a:pt x="2042" y="724"/>
                    <a:pt x="2043" y="723"/>
                  </a:cubicBezTo>
                  <a:cubicBezTo>
                    <a:pt x="2047" y="722"/>
                    <a:pt x="2050" y="722"/>
                    <a:pt x="2052" y="719"/>
                  </a:cubicBezTo>
                  <a:cubicBezTo>
                    <a:pt x="2046" y="719"/>
                    <a:pt x="2040" y="719"/>
                    <a:pt x="2033" y="719"/>
                  </a:cubicBezTo>
                  <a:cubicBezTo>
                    <a:pt x="2029" y="725"/>
                    <a:pt x="2022" y="723"/>
                    <a:pt x="2014" y="724"/>
                  </a:cubicBezTo>
                  <a:cubicBezTo>
                    <a:pt x="2012" y="725"/>
                    <a:pt x="2011" y="726"/>
                    <a:pt x="2009" y="726"/>
                  </a:cubicBezTo>
                  <a:cubicBezTo>
                    <a:pt x="2006" y="726"/>
                    <a:pt x="2005" y="725"/>
                    <a:pt x="2002" y="724"/>
                  </a:cubicBezTo>
                  <a:cubicBezTo>
                    <a:pt x="2000" y="724"/>
                    <a:pt x="1996" y="725"/>
                    <a:pt x="1996" y="723"/>
                  </a:cubicBezTo>
                  <a:cubicBezTo>
                    <a:pt x="1999" y="718"/>
                    <a:pt x="2012" y="721"/>
                    <a:pt x="2016" y="718"/>
                  </a:cubicBezTo>
                  <a:cubicBezTo>
                    <a:pt x="2005" y="715"/>
                    <a:pt x="1991" y="716"/>
                    <a:pt x="1979" y="715"/>
                  </a:cubicBezTo>
                  <a:cubicBezTo>
                    <a:pt x="1981" y="710"/>
                    <a:pt x="1980" y="710"/>
                    <a:pt x="1977" y="707"/>
                  </a:cubicBezTo>
                  <a:cubicBezTo>
                    <a:pt x="1984" y="705"/>
                    <a:pt x="1990" y="703"/>
                    <a:pt x="1997" y="702"/>
                  </a:cubicBezTo>
                  <a:cubicBezTo>
                    <a:pt x="1998" y="702"/>
                    <a:pt x="2000" y="702"/>
                    <a:pt x="2000" y="700"/>
                  </a:cubicBezTo>
                  <a:cubicBezTo>
                    <a:pt x="1989" y="703"/>
                    <a:pt x="1976" y="702"/>
                    <a:pt x="1965" y="704"/>
                  </a:cubicBezTo>
                  <a:cubicBezTo>
                    <a:pt x="1963" y="704"/>
                    <a:pt x="1963" y="705"/>
                    <a:pt x="1961" y="705"/>
                  </a:cubicBezTo>
                  <a:cubicBezTo>
                    <a:pt x="1958" y="706"/>
                    <a:pt x="1957" y="705"/>
                    <a:pt x="1955" y="707"/>
                  </a:cubicBezTo>
                  <a:cubicBezTo>
                    <a:pt x="1952" y="710"/>
                    <a:pt x="1939" y="705"/>
                    <a:pt x="1939" y="705"/>
                  </a:cubicBezTo>
                  <a:cubicBezTo>
                    <a:pt x="1936" y="705"/>
                    <a:pt x="1932" y="706"/>
                    <a:pt x="1929" y="704"/>
                  </a:cubicBezTo>
                  <a:cubicBezTo>
                    <a:pt x="1921" y="711"/>
                    <a:pt x="1908" y="704"/>
                    <a:pt x="1897" y="707"/>
                  </a:cubicBezTo>
                  <a:cubicBezTo>
                    <a:pt x="1897" y="705"/>
                    <a:pt x="1896" y="705"/>
                    <a:pt x="1894" y="705"/>
                  </a:cubicBezTo>
                  <a:cubicBezTo>
                    <a:pt x="1894" y="703"/>
                    <a:pt x="1894" y="701"/>
                    <a:pt x="1894" y="699"/>
                  </a:cubicBezTo>
                  <a:cubicBezTo>
                    <a:pt x="1892" y="699"/>
                    <a:pt x="1889" y="699"/>
                    <a:pt x="1889" y="697"/>
                  </a:cubicBezTo>
                  <a:cubicBezTo>
                    <a:pt x="1898" y="696"/>
                    <a:pt x="1899" y="702"/>
                    <a:pt x="1908" y="700"/>
                  </a:cubicBezTo>
                  <a:cubicBezTo>
                    <a:pt x="1909" y="698"/>
                    <a:pt x="1908" y="696"/>
                    <a:pt x="1910" y="696"/>
                  </a:cubicBezTo>
                  <a:cubicBezTo>
                    <a:pt x="1913" y="695"/>
                    <a:pt x="1914" y="697"/>
                    <a:pt x="1917" y="697"/>
                  </a:cubicBezTo>
                  <a:cubicBezTo>
                    <a:pt x="1917" y="697"/>
                    <a:pt x="1917" y="694"/>
                    <a:pt x="1918" y="694"/>
                  </a:cubicBezTo>
                  <a:cubicBezTo>
                    <a:pt x="1918" y="694"/>
                    <a:pt x="1919" y="695"/>
                    <a:pt x="1920" y="696"/>
                  </a:cubicBezTo>
                  <a:cubicBezTo>
                    <a:pt x="1924" y="697"/>
                    <a:pt x="1925" y="694"/>
                    <a:pt x="1928" y="694"/>
                  </a:cubicBezTo>
                  <a:cubicBezTo>
                    <a:pt x="1931" y="694"/>
                    <a:pt x="1935" y="696"/>
                    <a:pt x="1938" y="692"/>
                  </a:cubicBezTo>
                  <a:cubicBezTo>
                    <a:pt x="1937" y="692"/>
                    <a:pt x="1936" y="691"/>
                    <a:pt x="1936" y="689"/>
                  </a:cubicBezTo>
                  <a:cubicBezTo>
                    <a:pt x="1940" y="692"/>
                    <a:pt x="1942" y="688"/>
                    <a:pt x="1943" y="686"/>
                  </a:cubicBezTo>
                  <a:cubicBezTo>
                    <a:pt x="1945" y="682"/>
                    <a:pt x="1947" y="685"/>
                    <a:pt x="1949" y="683"/>
                  </a:cubicBezTo>
                  <a:cubicBezTo>
                    <a:pt x="1950" y="682"/>
                    <a:pt x="1949" y="679"/>
                    <a:pt x="1951" y="680"/>
                  </a:cubicBezTo>
                  <a:cubicBezTo>
                    <a:pt x="1957" y="680"/>
                    <a:pt x="1960" y="679"/>
                    <a:pt x="1964" y="678"/>
                  </a:cubicBezTo>
                  <a:cubicBezTo>
                    <a:pt x="1965" y="674"/>
                    <a:pt x="1962" y="673"/>
                    <a:pt x="1961" y="670"/>
                  </a:cubicBezTo>
                  <a:cubicBezTo>
                    <a:pt x="1974" y="667"/>
                    <a:pt x="1984" y="663"/>
                    <a:pt x="1999" y="662"/>
                  </a:cubicBezTo>
                  <a:cubicBezTo>
                    <a:pt x="1998" y="658"/>
                    <a:pt x="2005" y="661"/>
                    <a:pt x="2005" y="658"/>
                  </a:cubicBezTo>
                  <a:cubicBezTo>
                    <a:pt x="1998" y="659"/>
                    <a:pt x="1990" y="661"/>
                    <a:pt x="1983" y="661"/>
                  </a:cubicBezTo>
                  <a:cubicBezTo>
                    <a:pt x="1980" y="661"/>
                    <a:pt x="1976" y="662"/>
                    <a:pt x="1975" y="659"/>
                  </a:cubicBezTo>
                  <a:cubicBezTo>
                    <a:pt x="1979" y="654"/>
                    <a:pt x="1993" y="656"/>
                    <a:pt x="1996" y="653"/>
                  </a:cubicBezTo>
                  <a:cubicBezTo>
                    <a:pt x="1996" y="652"/>
                    <a:pt x="1999" y="653"/>
                    <a:pt x="1999" y="653"/>
                  </a:cubicBezTo>
                  <a:cubicBezTo>
                    <a:pt x="2003" y="652"/>
                    <a:pt x="2010" y="650"/>
                    <a:pt x="2012" y="650"/>
                  </a:cubicBezTo>
                  <a:cubicBezTo>
                    <a:pt x="2013" y="649"/>
                    <a:pt x="2015" y="650"/>
                    <a:pt x="2015" y="648"/>
                  </a:cubicBezTo>
                  <a:cubicBezTo>
                    <a:pt x="2012" y="647"/>
                    <a:pt x="2017" y="646"/>
                    <a:pt x="2017" y="645"/>
                  </a:cubicBezTo>
                  <a:cubicBezTo>
                    <a:pt x="2018" y="643"/>
                    <a:pt x="2016" y="641"/>
                    <a:pt x="2016" y="640"/>
                  </a:cubicBezTo>
                  <a:cubicBezTo>
                    <a:pt x="2016" y="640"/>
                    <a:pt x="2019" y="638"/>
                    <a:pt x="2018" y="635"/>
                  </a:cubicBezTo>
                  <a:cubicBezTo>
                    <a:pt x="2014" y="635"/>
                    <a:pt x="2014" y="637"/>
                    <a:pt x="2013" y="639"/>
                  </a:cubicBezTo>
                  <a:cubicBezTo>
                    <a:pt x="2008" y="635"/>
                    <a:pt x="1999" y="638"/>
                    <a:pt x="1996" y="639"/>
                  </a:cubicBezTo>
                  <a:cubicBezTo>
                    <a:pt x="1993" y="639"/>
                    <a:pt x="1992" y="638"/>
                    <a:pt x="1990" y="640"/>
                  </a:cubicBezTo>
                  <a:cubicBezTo>
                    <a:pt x="1988" y="642"/>
                    <a:pt x="1976" y="641"/>
                    <a:pt x="1977" y="637"/>
                  </a:cubicBezTo>
                  <a:cubicBezTo>
                    <a:pt x="1983" y="635"/>
                    <a:pt x="1998" y="634"/>
                    <a:pt x="2003" y="632"/>
                  </a:cubicBezTo>
                  <a:cubicBezTo>
                    <a:pt x="2007" y="631"/>
                    <a:pt x="2010" y="630"/>
                    <a:pt x="2013" y="629"/>
                  </a:cubicBezTo>
                  <a:cubicBezTo>
                    <a:pt x="2015" y="629"/>
                    <a:pt x="2015" y="631"/>
                    <a:pt x="2018" y="631"/>
                  </a:cubicBezTo>
                  <a:cubicBezTo>
                    <a:pt x="2018" y="631"/>
                    <a:pt x="2018" y="629"/>
                    <a:pt x="2019" y="629"/>
                  </a:cubicBezTo>
                  <a:cubicBezTo>
                    <a:pt x="2022" y="628"/>
                    <a:pt x="2023" y="628"/>
                    <a:pt x="2024" y="627"/>
                  </a:cubicBezTo>
                  <a:cubicBezTo>
                    <a:pt x="2027" y="626"/>
                    <a:pt x="2031" y="625"/>
                    <a:pt x="2033" y="624"/>
                  </a:cubicBezTo>
                  <a:cubicBezTo>
                    <a:pt x="2042" y="622"/>
                    <a:pt x="2034" y="625"/>
                    <a:pt x="2033" y="621"/>
                  </a:cubicBezTo>
                  <a:cubicBezTo>
                    <a:pt x="2043" y="625"/>
                    <a:pt x="2053" y="621"/>
                    <a:pt x="2065" y="621"/>
                  </a:cubicBezTo>
                  <a:cubicBezTo>
                    <a:pt x="2067" y="619"/>
                    <a:pt x="2071" y="618"/>
                    <a:pt x="2070" y="613"/>
                  </a:cubicBezTo>
                  <a:cubicBezTo>
                    <a:pt x="2050" y="617"/>
                    <a:pt x="2020" y="619"/>
                    <a:pt x="2004" y="623"/>
                  </a:cubicBezTo>
                  <a:cubicBezTo>
                    <a:pt x="2002" y="623"/>
                    <a:pt x="2000" y="622"/>
                    <a:pt x="1999" y="623"/>
                  </a:cubicBezTo>
                  <a:cubicBezTo>
                    <a:pt x="1996" y="623"/>
                    <a:pt x="1997" y="624"/>
                    <a:pt x="1996" y="623"/>
                  </a:cubicBezTo>
                  <a:cubicBezTo>
                    <a:pt x="1994" y="622"/>
                    <a:pt x="1990" y="624"/>
                    <a:pt x="1991" y="621"/>
                  </a:cubicBezTo>
                  <a:cubicBezTo>
                    <a:pt x="1991" y="616"/>
                    <a:pt x="1997" y="619"/>
                    <a:pt x="1999" y="618"/>
                  </a:cubicBezTo>
                  <a:cubicBezTo>
                    <a:pt x="1999" y="618"/>
                    <a:pt x="1999" y="616"/>
                    <a:pt x="1999" y="616"/>
                  </a:cubicBezTo>
                  <a:cubicBezTo>
                    <a:pt x="1999" y="616"/>
                    <a:pt x="2002" y="616"/>
                    <a:pt x="2002" y="616"/>
                  </a:cubicBezTo>
                  <a:cubicBezTo>
                    <a:pt x="2007" y="615"/>
                    <a:pt x="2015" y="615"/>
                    <a:pt x="2017" y="613"/>
                  </a:cubicBezTo>
                  <a:cubicBezTo>
                    <a:pt x="2021" y="611"/>
                    <a:pt x="2021" y="614"/>
                    <a:pt x="2023" y="613"/>
                  </a:cubicBezTo>
                  <a:cubicBezTo>
                    <a:pt x="2024" y="613"/>
                    <a:pt x="2025" y="610"/>
                    <a:pt x="2027" y="610"/>
                  </a:cubicBezTo>
                  <a:cubicBezTo>
                    <a:pt x="2032" y="609"/>
                    <a:pt x="2040" y="609"/>
                    <a:pt x="2042" y="607"/>
                  </a:cubicBezTo>
                  <a:cubicBezTo>
                    <a:pt x="2044" y="604"/>
                    <a:pt x="2054" y="609"/>
                    <a:pt x="2058" y="607"/>
                  </a:cubicBezTo>
                  <a:cubicBezTo>
                    <a:pt x="2058" y="604"/>
                    <a:pt x="2063" y="606"/>
                    <a:pt x="2063" y="602"/>
                  </a:cubicBezTo>
                  <a:cubicBezTo>
                    <a:pt x="2055" y="600"/>
                    <a:pt x="2047" y="605"/>
                    <a:pt x="2042" y="604"/>
                  </a:cubicBezTo>
                  <a:cubicBezTo>
                    <a:pt x="2038" y="603"/>
                    <a:pt x="2040" y="603"/>
                    <a:pt x="2037" y="604"/>
                  </a:cubicBezTo>
                  <a:cubicBezTo>
                    <a:pt x="2033" y="604"/>
                    <a:pt x="2035" y="602"/>
                    <a:pt x="2034" y="600"/>
                  </a:cubicBezTo>
                  <a:cubicBezTo>
                    <a:pt x="2033" y="600"/>
                    <a:pt x="2031" y="601"/>
                    <a:pt x="2030" y="600"/>
                  </a:cubicBezTo>
                  <a:cubicBezTo>
                    <a:pt x="2025" y="600"/>
                    <a:pt x="2025" y="603"/>
                    <a:pt x="2022" y="600"/>
                  </a:cubicBezTo>
                  <a:cubicBezTo>
                    <a:pt x="2022" y="600"/>
                    <a:pt x="2020" y="601"/>
                    <a:pt x="2019" y="600"/>
                  </a:cubicBezTo>
                  <a:cubicBezTo>
                    <a:pt x="2014" y="600"/>
                    <a:pt x="2013" y="599"/>
                    <a:pt x="2009" y="599"/>
                  </a:cubicBezTo>
                  <a:cubicBezTo>
                    <a:pt x="2003" y="598"/>
                    <a:pt x="1998" y="600"/>
                    <a:pt x="1995" y="600"/>
                  </a:cubicBezTo>
                  <a:cubicBezTo>
                    <a:pt x="1992" y="601"/>
                    <a:pt x="1988" y="602"/>
                    <a:pt x="1985" y="599"/>
                  </a:cubicBezTo>
                  <a:cubicBezTo>
                    <a:pt x="1987" y="596"/>
                    <a:pt x="1989" y="594"/>
                    <a:pt x="1992" y="593"/>
                  </a:cubicBezTo>
                  <a:cubicBezTo>
                    <a:pt x="1993" y="596"/>
                    <a:pt x="2000" y="593"/>
                    <a:pt x="2003" y="594"/>
                  </a:cubicBezTo>
                  <a:cubicBezTo>
                    <a:pt x="2006" y="590"/>
                    <a:pt x="1995" y="590"/>
                    <a:pt x="2000" y="588"/>
                  </a:cubicBezTo>
                  <a:cubicBezTo>
                    <a:pt x="2004" y="592"/>
                    <a:pt x="2008" y="587"/>
                    <a:pt x="2012" y="588"/>
                  </a:cubicBezTo>
                  <a:cubicBezTo>
                    <a:pt x="2012" y="588"/>
                    <a:pt x="2011" y="593"/>
                    <a:pt x="2015" y="591"/>
                  </a:cubicBezTo>
                  <a:cubicBezTo>
                    <a:pt x="2020" y="590"/>
                    <a:pt x="2015" y="587"/>
                    <a:pt x="2018" y="586"/>
                  </a:cubicBezTo>
                  <a:cubicBezTo>
                    <a:pt x="2032" y="587"/>
                    <a:pt x="2041" y="583"/>
                    <a:pt x="2052" y="581"/>
                  </a:cubicBezTo>
                  <a:cubicBezTo>
                    <a:pt x="2055" y="582"/>
                    <a:pt x="2059" y="581"/>
                    <a:pt x="2056" y="580"/>
                  </a:cubicBezTo>
                  <a:cubicBezTo>
                    <a:pt x="2045" y="579"/>
                    <a:pt x="2040" y="582"/>
                    <a:pt x="2033" y="583"/>
                  </a:cubicBezTo>
                  <a:cubicBezTo>
                    <a:pt x="2030" y="583"/>
                    <a:pt x="2027" y="583"/>
                    <a:pt x="2025" y="583"/>
                  </a:cubicBezTo>
                  <a:cubicBezTo>
                    <a:pt x="2023" y="583"/>
                    <a:pt x="2023" y="585"/>
                    <a:pt x="2021" y="585"/>
                  </a:cubicBezTo>
                  <a:cubicBezTo>
                    <a:pt x="2021" y="585"/>
                    <a:pt x="2021" y="583"/>
                    <a:pt x="2018" y="583"/>
                  </a:cubicBezTo>
                  <a:cubicBezTo>
                    <a:pt x="2018" y="583"/>
                    <a:pt x="2018" y="584"/>
                    <a:pt x="2018" y="585"/>
                  </a:cubicBezTo>
                  <a:cubicBezTo>
                    <a:pt x="2018" y="585"/>
                    <a:pt x="2016" y="584"/>
                    <a:pt x="2015" y="585"/>
                  </a:cubicBezTo>
                  <a:cubicBezTo>
                    <a:pt x="2010" y="586"/>
                    <a:pt x="2008" y="585"/>
                    <a:pt x="2007" y="586"/>
                  </a:cubicBezTo>
                  <a:cubicBezTo>
                    <a:pt x="2007" y="586"/>
                    <a:pt x="2004" y="586"/>
                    <a:pt x="2004" y="586"/>
                  </a:cubicBezTo>
                  <a:cubicBezTo>
                    <a:pt x="1997" y="587"/>
                    <a:pt x="1994" y="587"/>
                    <a:pt x="1991" y="588"/>
                  </a:cubicBezTo>
                  <a:cubicBezTo>
                    <a:pt x="1984" y="588"/>
                    <a:pt x="1978" y="589"/>
                    <a:pt x="1974" y="589"/>
                  </a:cubicBezTo>
                  <a:cubicBezTo>
                    <a:pt x="1972" y="590"/>
                    <a:pt x="1967" y="589"/>
                    <a:pt x="1965" y="589"/>
                  </a:cubicBezTo>
                  <a:cubicBezTo>
                    <a:pt x="1961" y="589"/>
                    <a:pt x="1957" y="591"/>
                    <a:pt x="1955" y="588"/>
                  </a:cubicBezTo>
                  <a:cubicBezTo>
                    <a:pt x="1958" y="584"/>
                    <a:pt x="1968" y="586"/>
                    <a:pt x="1971" y="581"/>
                  </a:cubicBezTo>
                  <a:cubicBezTo>
                    <a:pt x="1966" y="581"/>
                    <a:pt x="1957" y="584"/>
                    <a:pt x="1957" y="578"/>
                  </a:cubicBezTo>
                  <a:cubicBezTo>
                    <a:pt x="1962" y="577"/>
                    <a:pt x="1960" y="577"/>
                    <a:pt x="1963" y="580"/>
                  </a:cubicBezTo>
                  <a:cubicBezTo>
                    <a:pt x="1965" y="573"/>
                    <a:pt x="1956" y="576"/>
                    <a:pt x="1951" y="575"/>
                  </a:cubicBezTo>
                  <a:cubicBezTo>
                    <a:pt x="1947" y="577"/>
                    <a:pt x="1952" y="579"/>
                    <a:pt x="1949" y="580"/>
                  </a:cubicBezTo>
                  <a:cubicBezTo>
                    <a:pt x="1948" y="579"/>
                    <a:pt x="1947" y="579"/>
                    <a:pt x="1947" y="577"/>
                  </a:cubicBezTo>
                  <a:cubicBezTo>
                    <a:pt x="1945" y="576"/>
                    <a:pt x="1939" y="579"/>
                    <a:pt x="1939" y="575"/>
                  </a:cubicBezTo>
                  <a:cubicBezTo>
                    <a:pt x="1945" y="569"/>
                    <a:pt x="1955" y="572"/>
                    <a:pt x="1964" y="570"/>
                  </a:cubicBezTo>
                  <a:cubicBezTo>
                    <a:pt x="1967" y="570"/>
                    <a:pt x="1971" y="568"/>
                    <a:pt x="1975" y="567"/>
                  </a:cubicBezTo>
                  <a:cubicBezTo>
                    <a:pt x="1983" y="566"/>
                    <a:pt x="1991" y="567"/>
                    <a:pt x="1998" y="566"/>
                  </a:cubicBezTo>
                  <a:cubicBezTo>
                    <a:pt x="2001" y="563"/>
                    <a:pt x="2003" y="561"/>
                    <a:pt x="2006" y="559"/>
                  </a:cubicBezTo>
                  <a:cubicBezTo>
                    <a:pt x="2012" y="559"/>
                    <a:pt x="2021" y="553"/>
                    <a:pt x="2026" y="558"/>
                  </a:cubicBezTo>
                  <a:cubicBezTo>
                    <a:pt x="2025" y="558"/>
                    <a:pt x="2024" y="559"/>
                    <a:pt x="2026" y="559"/>
                  </a:cubicBezTo>
                  <a:cubicBezTo>
                    <a:pt x="2028" y="556"/>
                    <a:pt x="2025" y="555"/>
                    <a:pt x="2028" y="550"/>
                  </a:cubicBezTo>
                  <a:cubicBezTo>
                    <a:pt x="2035" y="547"/>
                    <a:pt x="2043" y="547"/>
                    <a:pt x="2051" y="547"/>
                  </a:cubicBezTo>
                  <a:cubicBezTo>
                    <a:pt x="2054" y="546"/>
                    <a:pt x="2061" y="544"/>
                    <a:pt x="2062" y="543"/>
                  </a:cubicBezTo>
                  <a:cubicBezTo>
                    <a:pt x="2065" y="543"/>
                    <a:pt x="2066" y="543"/>
                    <a:pt x="2067" y="542"/>
                  </a:cubicBezTo>
                  <a:cubicBezTo>
                    <a:pt x="2074" y="538"/>
                    <a:pt x="2084" y="540"/>
                    <a:pt x="2092" y="539"/>
                  </a:cubicBezTo>
                  <a:cubicBezTo>
                    <a:pt x="2095" y="538"/>
                    <a:pt x="2097" y="536"/>
                    <a:pt x="2100" y="535"/>
                  </a:cubicBezTo>
                  <a:cubicBezTo>
                    <a:pt x="2103" y="535"/>
                    <a:pt x="2108" y="536"/>
                    <a:pt x="2111" y="535"/>
                  </a:cubicBezTo>
                  <a:cubicBezTo>
                    <a:pt x="2112" y="535"/>
                    <a:pt x="2114" y="533"/>
                    <a:pt x="2115" y="532"/>
                  </a:cubicBezTo>
                  <a:cubicBezTo>
                    <a:pt x="2117" y="531"/>
                    <a:pt x="2119" y="532"/>
                    <a:pt x="2121" y="531"/>
                  </a:cubicBezTo>
                  <a:cubicBezTo>
                    <a:pt x="2122" y="531"/>
                    <a:pt x="2123" y="529"/>
                    <a:pt x="2121" y="529"/>
                  </a:cubicBezTo>
                  <a:cubicBezTo>
                    <a:pt x="2112" y="531"/>
                    <a:pt x="2097" y="533"/>
                    <a:pt x="2090" y="534"/>
                  </a:cubicBezTo>
                  <a:cubicBezTo>
                    <a:pt x="2084" y="535"/>
                    <a:pt x="2080" y="535"/>
                    <a:pt x="2077" y="535"/>
                  </a:cubicBezTo>
                  <a:cubicBezTo>
                    <a:pt x="2070" y="536"/>
                    <a:pt x="2062" y="535"/>
                    <a:pt x="2056" y="535"/>
                  </a:cubicBezTo>
                  <a:cubicBezTo>
                    <a:pt x="2053" y="536"/>
                    <a:pt x="2052" y="539"/>
                    <a:pt x="2050" y="535"/>
                  </a:cubicBezTo>
                  <a:cubicBezTo>
                    <a:pt x="2051" y="531"/>
                    <a:pt x="2062" y="530"/>
                    <a:pt x="2065" y="529"/>
                  </a:cubicBezTo>
                  <a:cubicBezTo>
                    <a:pt x="2069" y="527"/>
                    <a:pt x="2076" y="527"/>
                    <a:pt x="2079" y="526"/>
                  </a:cubicBezTo>
                  <a:cubicBezTo>
                    <a:pt x="2081" y="525"/>
                    <a:pt x="2084" y="525"/>
                    <a:pt x="2081" y="523"/>
                  </a:cubicBezTo>
                  <a:cubicBezTo>
                    <a:pt x="2079" y="526"/>
                    <a:pt x="2075" y="524"/>
                    <a:pt x="2071" y="524"/>
                  </a:cubicBezTo>
                  <a:cubicBezTo>
                    <a:pt x="2067" y="525"/>
                    <a:pt x="2061" y="529"/>
                    <a:pt x="2058" y="524"/>
                  </a:cubicBezTo>
                  <a:cubicBezTo>
                    <a:pt x="2061" y="519"/>
                    <a:pt x="2067" y="522"/>
                    <a:pt x="2071" y="521"/>
                  </a:cubicBezTo>
                  <a:cubicBezTo>
                    <a:pt x="2073" y="521"/>
                    <a:pt x="2074" y="520"/>
                    <a:pt x="2076" y="520"/>
                  </a:cubicBezTo>
                  <a:cubicBezTo>
                    <a:pt x="2083" y="518"/>
                    <a:pt x="2088" y="519"/>
                    <a:pt x="2094" y="518"/>
                  </a:cubicBezTo>
                  <a:cubicBezTo>
                    <a:pt x="2096" y="518"/>
                    <a:pt x="2097" y="517"/>
                    <a:pt x="2099" y="516"/>
                  </a:cubicBezTo>
                  <a:cubicBezTo>
                    <a:pt x="2106" y="516"/>
                    <a:pt x="2110" y="516"/>
                    <a:pt x="2114" y="515"/>
                  </a:cubicBezTo>
                  <a:cubicBezTo>
                    <a:pt x="2115" y="515"/>
                    <a:pt x="2117" y="515"/>
                    <a:pt x="2119" y="515"/>
                  </a:cubicBezTo>
                  <a:cubicBezTo>
                    <a:pt x="2120" y="515"/>
                    <a:pt x="2121" y="513"/>
                    <a:pt x="2122" y="513"/>
                  </a:cubicBezTo>
                  <a:cubicBezTo>
                    <a:pt x="2125" y="513"/>
                    <a:pt x="2124" y="516"/>
                    <a:pt x="2127" y="513"/>
                  </a:cubicBezTo>
                  <a:cubicBezTo>
                    <a:pt x="2127" y="513"/>
                    <a:pt x="2130" y="513"/>
                    <a:pt x="2130" y="513"/>
                  </a:cubicBezTo>
                  <a:cubicBezTo>
                    <a:pt x="2133" y="513"/>
                    <a:pt x="2134" y="513"/>
                    <a:pt x="2135" y="512"/>
                  </a:cubicBezTo>
                  <a:cubicBezTo>
                    <a:pt x="2136" y="511"/>
                    <a:pt x="2138" y="512"/>
                    <a:pt x="2138" y="512"/>
                  </a:cubicBezTo>
                  <a:cubicBezTo>
                    <a:pt x="2144" y="510"/>
                    <a:pt x="2151" y="511"/>
                    <a:pt x="2155" y="507"/>
                  </a:cubicBezTo>
                  <a:cubicBezTo>
                    <a:pt x="2138" y="509"/>
                    <a:pt x="2121" y="507"/>
                    <a:pt x="2104" y="508"/>
                  </a:cubicBezTo>
                  <a:cubicBezTo>
                    <a:pt x="2102" y="509"/>
                    <a:pt x="2101" y="510"/>
                    <a:pt x="2098" y="510"/>
                  </a:cubicBezTo>
                  <a:cubicBezTo>
                    <a:pt x="2095" y="510"/>
                    <a:pt x="2094" y="509"/>
                    <a:pt x="2091" y="508"/>
                  </a:cubicBezTo>
                  <a:cubicBezTo>
                    <a:pt x="2085" y="508"/>
                    <a:pt x="2080" y="510"/>
                    <a:pt x="2078" y="510"/>
                  </a:cubicBezTo>
                  <a:cubicBezTo>
                    <a:pt x="2076" y="510"/>
                    <a:pt x="2077" y="508"/>
                    <a:pt x="2075" y="510"/>
                  </a:cubicBezTo>
                  <a:cubicBezTo>
                    <a:pt x="2075" y="510"/>
                    <a:pt x="2072" y="510"/>
                    <a:pt x="2072" y="510"/>
                  </a:cubicBezTo>
                  <a:cubicBezTo>
                    <a:pt x="2065" y="510"/>
                    <a:pt x="2060" y="511"/>
                    <a:pt x="2057" y="512"/>
                  </a:cubicBezTo>
                  <a:cubicBezTo>
                    <a:pt x="2052" y="513"/>
                    <a:pt x="2048" y="513"/>
                    <a:pt x="2048" y="507"/>
                  </a:cubicBezTo>
                  <a:cubicBezTo>
                    <a:pt x="2056" y="503"/>
                    <a:pt x="2065" y="505"/>
                    <a:pt x="2074" y="504"/>
                  </a:cubicBezTo>
                  <a:cubicBezTo>
                    <a:pt x="2082" y="502"/>
                    <a:pt x="2089" y="498"/>
                    <a:pt x="2097" y="497"/>
                  </a:cubicBezTo>
                  <a:cubicBezTo>
                    <a:pt x="2097" y="488"/>
                    <a:pt x="2078" y="496"/>
                    <a:pt x="2073" y="491"/>
                  </a:cubicBezTo>
                  <a:cubicBezTo>
                    <a:pt x="2073" y="488"/>
                    <a:pt x="2077" y="489"/>
                    <a:pt x="2076" y="485"/>
                  </a:cubicBezTo>
                  <a:cubicBezTo>
                    <a:pt x="2072" y="483"/>
                    <a:pt x="2066" y="486"/>
                    <a:pt x="2062" y="486"/>
                  </a:cubicBezTo>
                  <a:cubicBezTo>
                    <a:pt x="2058" y="486"/>
                    <a:pt x="2050" y="489"/>
                    <a:pt x="2050" y="483"/>
                  </a:cubicBezTo>
                  <a:cubicBezTo>
                    <a:pt x="2051" y="481"/>
                    <a:pt x="2052" y="482"/>
                    <a:pt x="2054" y="482"/>
                  </a:cubicBezTo>
                  <a:cubicBezTo>
                    <a:pt x="2058" y="480"/>
                    <a:pt x="2062" y="479"/>
                    <a:pt x="2067" y="480"/>
                  </a:cubicBezTo>
                  <a:cubicBezTo>
                    <a:pt x="2068" y="474"/>
                    <a:pt x="2076" y="476"/>
                    <a:pt x="2080" y="475"/>
                  </a:cubicBezTo>
                  <a:cubicBezTo>
                    <a:pt x="2081" y="475"/>
                    <a:pt x="2082" y="472"/>
                    <a:pt x="2083" y="472"/>
                  </a:cubicBezTo>
                  <a:cubicBezTo>
                    <a:pt x="2086" y="471"/>
                    <a:pt x="2091" y="473"/>
                    <a:pt x="2090" y="469"/>
                  </a:cubicBezTo>
                  <a:cubicBezTo>
                    <a:pt x="2087" y="470"/>
                    <a:pt x="2080" y="471"/>
                    <a:pt x="2079" y="472"/>
                  </a:cubicBezTo>
                  <a:cubicBezTo>
                    <a:pt x="2074" y="476"/>
                    <a:pt x="2070" y="471"/>
                    <a:pt x="2067" y="474"/>
                  </a:cubicBezTo>
                  <a:cubicBezTo>
                    <a:pt x="2067" y="474"/>
                    <a:pt x="2064" y="473"/>
                    <a:pt x="2064" y="474"/>
                  </a:cubicBezTo>
                  <a:cubicBezTo>
                    <a:pt x="2059" y="475"/>
                    <a:pt x="2060" y="474"/>
                    <a:pt x="2057" y="474"/>
                  </a:cubicBezTo>
                  <a:cubicBezTo>
                    <a:pt x="2049" y="472"/>
                    <a:pt x="2037" y="475"/>
                    <a:pt x="2033" y="475"/>
                  </a:cubicBezTo>
                  <a:cubicBezTo>
                    <a:pt x="2030" y="476"/>
                    <a:pt x="2027" y="475"/>
                    <a:pt x="2025" y="475"/>
                  </a:cubicBezTo>
                  <a:cubicBezTo>
                    <a:pt x="2017" y="476"/>
                    <a:pt x="2004" y="480"/>
                    <a:pt x="2000" y="474"/>
                  </a:cubicBezTo>
                  <a:cubicBezTo>
                    <a:pt x="2005" y="474"/>
                    <a:pt x="2009" y="471"/>
                    <a:pt x="2013" y="470"/>
                  </a:cubicBezTo>
                  <a:cubicBezTo>
                    <a:pt x="2018" y="470"/>
                    <a:pt x="2022" y="471"/>
                    <a:pt x="2027" y="470"/>
                  </a:cubicBezTo>
                  <a:cubicBezTo>
                    <a:pt x="2028" y="470"/>
                    <a:pt x="2028" y="469"/>
                    <a:pt x="2030" y="469"/>
                  </a:cubicBezTo>
                  <a:cubicBezTo>
                    <a:pt x="2043" y="466"/>
                    <a:pt x="2058" y="468"/>
                    <a:pt x="2074" y="467"/>
                  </a:cubicBezTo>
                  <a:cubicBezTo>
                    <a:pt x="2074" y="464"/>
                    <a:pt x="2080" y="466"/>
                    <a:pt x="2081" y="462"/>
                  </a:cubicBezTo>
                  <a:cubicBezTo>
                    <a:pt x="2077" y="459"/>
                    <a:pt x="2066" y="463"/>
                    <a:pt x="2063" y="459"/>
                  </a:cubicBezTo>
                  <a:cubicBezTo>
                    <a:pt x="2063" y="455"/>
                    <a:pt x="2066" y="454"/>
                    <a:pt x="2068" y="451"/>
                  </a:cubicBezTo>
                  <a:cubicBezTo>
                    <a:pt x="2078" y="451"/>
                    <a:pt x="2091" y="453"/>
                    <a:pt x="2093" y="445"/>
                  </a:cubicBezTo>
                  <a:cubicBezTo>
                    <a:pt x="2084" y="445"/>
                    <a:pt x="2071" y="448"/>
                    <a:pt x="2065" y="448"/>
                  </a:cubicBezTo>
                  <a:cubicBezTo>
                    <a:pt x="2058" y="449"/>
                    <a:pt x="2051" y="448"/>
                    <a:pt x="2044" y="448"/>
                  </a:cubicBezTo>
                  <a:cubicBezTo>
                    <a:pt x="2042" y="448"/>
                    <a:pt x="2041" y="450"/>
                    <a:pt x="2039" y="450"/>
                  </a:cubicBezTo>
                  <a:cubicBezTo>
                    <a:pt x="2025" y="451"/>
                    <a:pt x="2011" y="450"/>
                    <a:pt x="2000" y="450"/>
                  </a:cubicBezTo>
                  <a:cubicBezTo>
                    <a:pt x="1997" y="450"/>
                    <a:pt x="1988" y="452"/>
                    <a:pt x="1988" y="447"/>
                  </a:cubicBezTo>
                  <a:cubicBezTo>
                    <a:pt x="1992" y="443"/>
                    <a:pt x="1999" y="445"/>
                    <a:pt x="2005" y="445"/>
                  </a:cubicBezTo>
                  <a:cubicBezTo>
                    <a:pt x="2011" y="445"/>
                    <a:pt x="2017" y="446"/>
                    <a:pt x="2020" y="442"/>
                  </a:cubicBezTo>
                  <a:cubicBezTo>
                    <a:pt x="2013" y="440"/>
                    <a:pt x="2007" y="440"/>
                    <a:pt x="2002" y="440"/>
                  </a:cubicBezTo>
                  <a:cubicBezTo>
                    <a:pt x="1995" y="441"/>
                    <a:pt x="1997" y="441"/>
                    <a:pt x="1994" y="440"/>
                  </a:cubicBezTo>
                  <a:cubicBezTo>
                    <a:pt x="1987" y="439"/>
                    <a:pt x="1980" y="441"/>
                    <a:pt x="1974" y="440"/>
                  </a:cubicBezTo>
                  <a:cubicBezTo>
                    <a:pt x="1972" y="440"/>
                    <a:pt x="1971" y="439"/>
                    <a:pt x="1968" y="439"/>
                  </a:cubicBezTo>
                  <a:cubicBezTo>
                    <a:pt x="1964" y="439"/>
                    <a:pt x="1962" y="440"/>
                    <a:pt x="1959" y="440"/>
                  </a:cubicBezTo>
                  <a:cubicBezTo>
                    <a:pt x="1953" y="441"/>
                    <a:pt x="1947" y="439"/>
                    <a:pt x="1940" y="439"/>
                  </a:cubicBezTo>
                  <a:cubicBezTo>
                    <a:pt x="1937" y="439"/>
                    <a:pt x="1935" y="440"/>
                    <a:pt x="1932" y="440"/>
                  </a:cubicBezTo>
                  <a:cubicBezTo>
                    <a:pt x="1929" y="440"/>
                    <a:pt x="1926" y="439"/>
                    <a:pt x="1924" y="439"/>
                  </a:cubicBezTo>
                  <a:cubicBezTo>
                    <a:pt x="1913" y="438"/>
                    <a:pt x="1900" y="438"/>
                    <a:pt x="1891" y="439"/>
                  </a:cubicBezTo>
                  <a:cubicBezTo>
                    <a:pt x="1888" y="439"/>
                    <a:pt x="1886" y="441"/>
                    <a:pt x="1883" y="440"/>
                  </a:cubicBezTo>
                  <a:cubicBezTo>
                    <a:pt x="1880" y="440"/>
                    <a:pt x="1876" y="439"/>
                    <a:pt x="1875" y="436"/>
                  </a:cubicBezTo>
                  <a:cubicBezTo>
                    <a:pt x="1876" y="435"/>
                    <a:pt x="1877" y="434"/>
                    <a:pt x="1876" y="432"/>
                  </a:cubicBezTo>
                  <a:cubicBezTo>
                    <a:pt x="1880" y="433"/>
                    <a:pt x="1885" y="434"/>
                    <a:pt x="1889" y="434"/>
                  </a:cubicBezTo>
                  <a:cubicBezTo>
                    <a:pt x="1893" y="434"/>
                    <a:pt x="1893" y="432"/>
                    <a:pt x="1894" y="434"/>
                  </a:cubicBezTo>
                  <a:cubicBezTo>
                    <a:pt x="1897" y="437"/>
                    <a:pt x="1909" y="432"/>
                    <a:pt x="1909" y="432"/>
                  </a:cubicBezTo>
                  <a:cubicBezTo>
                    <a:pt x="1914" y="432"/>
                    <a:pt x="1916" y="431"/>
                    <a:pt x="1917" y="431"/>
                  </a:cubicBezTo>
                  <a:cubicBezTo>
                    <a:pt x="1927" y="429"/>
                    <a:pt x="1936" y="429"/>
                    <a:pt x="1945" y="428"/>
                  </a:cubicBezTo>
                  <a:cubicBezTo>
                    <a:pt x="1948" y="421"/>
                    <a:pt x="1938" y="427"/>
                    <a:pt x="1939" y="423"/>
                  </a:cubicBezTo>
                  <a:cubicBezTo>
                    <a:pt x="1940" y="422"/>
                    <a:pt x="1942" y="423"/>
                    <a:pt x="1942" y="421"/>
                  </a:cubicBezTo>
                  <a:cubicBezTo>
                    <a:pt x="1940" y="421"/>
                    <a:pt x="1938" y="421"/>
                    <a:pt x="1939" y="418"/>
                  </a:cubicBezTo>
                  <a:cubicBezTo>
                    <a:pt x="1933" y="416"/>
                    <a:pt x="1938" y="423"/>
                    <a:pt x="1934" y="423"/>
                  </a:cubicBezTo>
                  <a:cubicBezTo>
                    <a:pt x="1932" y="419"/>
                    <a:pt x="1925" y="420"/>
                    <a:pt x="1926" y="413"/>
                  </a:cubicBezTo>
                  <a:cubicBezTo>
                    <a:pt x="1930" y="415"/>
                    <a:pt x="1935" y="412"/>
                    <a:pt x="1939" y="412"/>
                  </a:cubicBezTo>
                  <a:cubicBezTo>
                    <a:pt x="1946" y="411"/>
                    <a:pt x="1955" y="414"/>
                    <a:pt x="1957" y="409"/>
                  </a:cubicBezTo>
                  <a:cubicBezTo>
                    <a:pt x="1953" y="410"/>
                    <a:pt x="1949" y="408"/>
                    <a:pt x="1948" y="410"/>
                  </a:cubicBezTo>
                  <a:cubicBezTo>
                    <a:pt x="1947" y="411"/>
                    <a:pt x="1937" y="410"/>
                    <a:pt x="1939" y="409"/>
                  </a:cubicBezTo>
                  <a:cubicBezTo>
                    <a:pt x="1944" y="410"/>
                    <a:pt x="1952" y="407"/>
                    <a:pt x="1948" y="404"/>
                  </a:cubicBezTo>
                  <a:cubicBezTo>
                    <a:pt x="1946" y="410"/>
                    <a:pt x="1938" y="400"/>
                    <a:pt x="1936" y="405"/>
                  </a:cubicBezTo>
                  <a:cubicBezTo>
                    <a:pt x="1938" y="406"/>
                    <a:pt x="1940" y="406"/>
                    <a:pt x="1939" y="409"/>
                  </a:cubicBezTo>
                  <a:cubicBezTo>
                    <a:pt x="1936" y="413"/>
                    <a:pt x="1931" y="407"/>
                    <a:pt x="1931" y="410"/>
                  </a:cubicBezTo>
                  <a:cubicBezTo>
                    <a:pt x="1929" y="410"/>
                    <a:pt x="1929" y="408"/>
                    <a:pt x="1928" y="407"/>
                  </a:cubicBezTo>
                  <a:cubicBezTo>
                    <a:pt x="1930" y="407"/>
                    <a:pt x="1932" y="407"/>
                    <a:pt x="1931" y="404"/>
                  </a:cubicBezTo>
                  <a:cubicBezTo>
                    <a:pt x="1913" y="404"/>
                    <a:pt x="1895" y="404"/>
                    <a:pt x="1878" y="404"/>
                  </a:cubicBezTo>
                  <a:cubicBezTo>
                    <a:pt x="1876" y="404"/>
                    <a:pt x="1876" y="405"/>
                    <a:pt x="1874" y="405"/>
                  </a:cubicBezTo>
                  <a:cubicBezTo>
                    <a:pt x="1874" y="405"/>
                    <a:pt x="1874" y="404"/>
                    <a:pt x="1873" y="404"/>
                  </a:cubicBezTo>
                  <a:cubicBezTo>
                    <a:pt x="1871" y="404"/>
                    <a:pt x="1873" y="406"/>
                    <a:pt x="1871" y="404"/>
                  </a:cubicBezTo>
                  <a:cubicBezTo>
                    <a:pt x="1871" y="404"/>
                    <a:pt x="1868" y="404"/>
                    <a:pt x="1868" y="404"/>
                  </a:cubicBezTo>
                  <a:cubicBezTo>
                    <a:pt x="1858" y="404"/>
                    <a:pt x="1847" y="405"/>
                    <a:pt x="1842" y="405"/>
                  </a:cubicBezTo>
                  <a:cubicBezTo>
                    <a:pt x="1837" y="406"/>
                    <a:pt x="1820" y="406"/>
                    <a:pt x="1819" y="405"/>
                  </a:cubicBezTo>
                  <a:cubicBezTo>
                    <a:pt x="1816" y="403"/>
                    <a:pt x="1816" y="405"/>
                    <a:pt x="1812" y="405"/>
                  </a:cubicBezTo>
                  <a:cubicBezTo>
                    <a:pt x="1812" y="405"/>
                    <a:pt x="1811" y="404"/>
                    <a:pt x="1811" y="404"/>
                  </a:cubicBezTo>
                  <a:cubicBezTo>
                    <a:pt x="1808" y="404"/>
                    <a:pt x="1809" y="406"/>
                    <a:pt x="1807" y="404"/>
                  </a:cubicBezTo>
                  <a:cubicBezTo>
                    <a:pt x="1804" y="400"/>
                    <a:pt x="1794" y="408"/>
                    <a:pt x="1793" y="405"/>
                  </a:cubicBezTo>
                  <a:cubicBezTo>
                    <a:pt x="1792" y="403"/>
                    <a:pt x="1786" y="405"/>
                    <a:pt x="1786" y="402"/>
                  </a:cubicBezTo>
                  <a:cubicBezTo>
                    <a:pt x="1788" y="402"/>
                    <a:pt x="1788" y="399"/>
                    <a:pt x="1789" y="399"/>
                  </a:cubicBezTo>
                  <a:cubicBezTo>
                    <a:pt x="1798" y="400"/>
                    <a:pt x="1806" y="398"/>
                    <a:pt x="1814" y="399"/>
                  </a:cubicBezTo>
                  <a:cubicBezTo>
                    <a:pt x="1816" y="399"/>
                    <a:pt x="1816" y="400"/>
                    <a:pt x="1817" y="401"/>
                  </a:cubicBezTo>
                  <a:cubicBezTo>
                    <a:pt x="1817" y="401"/>
                    <a:pt x="1818" y="399"/>
                    <a:pt x="1819" y="399"/>
                  </a:cubicBezTo>
                  <a:cubicBezTo>
                    <a:pt x="1819" y="399"/>
                    <a:pt x="1819" y="401"/>
                    <a:pt x="1819" y="401"/>
                  </a:cubicBezTo>
                  <a:cubicBezTo>
                    <a:pt x="1820" y="402"/>
                    <a:pt x="1824" y="399"/>
                    <a:pt x="1824" y="399"/>
                  </a:cubicBezTo>
                  <a:cubicBezTo>
                    <a:pt x="1829" y="396"/>
                    <a:pt x="1828" y="400"/>
                    <a:pt x="1832" y="399"/>
                  </a:cubicBezTo>
                  <a:cubicBezTo>
                    <a:pt x="1831" y="399"/>
                    <a:pt x="1834" y="397"/>
                    <a:pt x="1834" y="397"/>
                  </a:cubicBezTo>
                  <a:cubicBezTo>
                    <a:pt x="1835" y="396"/>
                    <a:pt x="1834" y="396"/>
                    <a:pt x="1837" y="396"/>
                  </a:cubicBezTo>
                  <a:cubicBezTo>
                    <a:pt x="1851" y="394"/>
                    <a:pt x="1866" y="397"/>
                    <a:pt x="1879" y="396"/>
                  </a:cubicBezTo>
                  <a:cubicBezTo>
                    <a:pt x="1881" y="396"/>
                    <a:pt x="1882" y="395"/>
                    <a:pt x="1884" y="394"/>
                  </a:cubicBezTo>
                  <a:cubicBezTo>
                    <a:pt x="1910" y="392"/>
                    <a:pt x="1940" y="397"/>
                    <a:pt x="1963" y="394"/>
                  </a:cubicBezTo>
                  <a:cubicBezTo>
                    <a:pt x="1969" y="394"/>
                    <a:pt x="1966" y="393"/>
                    <a:pt x="1969" y="394"/>
                  </a:cubicBezTo>
                  <a:cubicBezTo>
                    <a:pt x="1974" y="395"/>
                    <a:pt x="1974" y="393"/>
                    <a:pt x="1978" y="393"/>
                  </a:cubicBezTo>
                  <a:cubicBezTo>
                    <a:pt x="1981" y="392"/>
                    <a:pt x="1992" y="393"/>
                    <a:pt x="1992" y="393"/>
                  </a:cubicBezTo>
                  <a:cubicBezTo>
                    <a:pt x="1995" y="395"/>
                    <a:pt x="1995" y="393"/>
                    <a:pt x="1999" y="393"/>
                  </a:cubicBezTo>
                  <a:cubicBezTo>
                    <a:pt x="2015" y="391"/>
                    <a:pt x="2034" y="393"/>
                    <a:pt x="2048" y="393"/>
                  </a:cubicBezTo>
                  <a:cubicBezTo>
                    <a:pt x="2055" y="393"/>
                    <a:pt x="2061" y="394"/>
                    <a:pt x="2064" y="391"/>
                  </a:cubicBezTo>
                  <a:cubicBezTo>
                    <a:pt x="2058" y="389"/>
                    <a:pt x="2052" y="391"/>
                    <a:pt x="2046" y="391"/>
                  </a:cubicBezTo>
                  <a:cubicBezTo>
                    <a:pt x="2046" y="391"/>
                    <a:pt x="2044" y="390"/>
                    <a:pt x="2045" y="390"/>
                  </a:cubicBezTo>
                  <a:cubicBezTo>
                    <a:pt x="2039" y="390"/>
                    <a:pt x="2035" y="392"/>
                    <a:pt x="2030" y="391"/>
                  </a:cubicBezTo>
                  <a:cubicBezTo>
                    <a:pt x="2028" y="391"/>
                    <a:pt x="2028" y="390"/>
                    <a:pt x="2025" y="390"/>
                  </a:cubicBezTo>
                  <a:cubicBezTo>
                    <a:pt x="2022" y="389"/>
                    <a:pt x="2022" y="391"/>
                    <a:pt x="2019" y="391"/>
                  </a:cubicBezTo>
                  <a:cubicBezTo>
                    <a:pt x="2016" y="391"/>
                    <a:pt x="2016" y="389"/>
                    <a:pt x="2012" y="390"/>
                  </a:cubicBezTo>
                  <a:cubicBezTo>
                    <a:pt x="2008" y="390"/>
                    <a:pt x="2003" y="391"/>
                    <a:pt x="1999" y="391"/>
                  </a:cubicBezTo>
                  <a:cubicBezTo>
                    <a:pt x="1994" y="391"/>
                    <a:pt x="1990" y="390"/>
                    <a:pt x="1986" y="390"/>
                  </a:cubicBezTo>
                  <a:cubicBezTo>
                    <a:pt x="1979" y="389"/>
                    <a:pt x="1973" y="391"/>
                    <a:pt x="1970" y="391"/>
                  </a:cubicBezTo>
                  <a:cubicBezTo>
                    <a:pt x="1966" y="391"/>
                    <a:pt x="1966" y="390"/>
                    <a:pt x="1963" y="390"/>
                  </a:cubicBezTo>
                  <a:cubicBezTo>
                    <a:pt x="1961" y="389"/>
                    <a:pt x="1961" y="391"/>
                    <a:pt x="1958" y="391"/>
                  </a:cubicBezTo>
                  <a:cubicBezTo>
                    <a:pt x="1958" y="391"/>
                    <a:pt x="1957" y="390"/>
                    <a:pt x="1957" y="390"/>
                  </a:cubicBezTo>
                  <a:cubicBezTo>
                    <a:pt x="1956" y="389"/>
                    <a:pt x="1954" y="389"/>
                    <a:pt x="1953" y="390"/>
                  </a:cubicBezTo>
                  <a:cubicBezTo>
                    <a:pt x="1948" y="390"/>
                    <a:pt x="1948" y="391"/>
                    <a:pt x="1945" y="390"/>
                  </a:cubicBezTo>
                  <a:cubicBezTo>
                    <a:pt x="1940" y="388"/>
                    <a:pt x="1937" y="391"/>
                    <a:pt x="1934" y="391"/>
                  </a:cubicBezTo>
                  <a:cubicBezTo>
                    <a:pt x="1932" y="391"/>
                    <a:pt x="1932" y="390"/>
                    <a:pt x="1930" y="390"/>
                  </a:cubicBezTo>
                  <a:cubicBezTo>
                    <a:pt x="1931" y="390"/>
                    <a:pt x="1929" y="391"/>
                    <a:pt x="1929" y="391"/>
                  </a:cubicBezTo>
                  <a:cubicBezTo>
                    <a:pt x="1924" y="392"/>
                    <a:pt x="1923" y="389"/>
                    <a:pt x="1921" y="390"/>
                  </a:cubicBezTo>
                  <a:cubicBezTo>
                    <a:pt x="1920" y="390"/>
                    <a:pt x="1918" y="393"/>
                    <a:pt x="1916" y="391"/>
                  </a:cubicBezTo>
                  <a:cubicBezTo>
                    <a:pt x="1919" y="388"/>
                    <a:pt x="1917" y="386"/>
                    <a:pt x="1919" y="385"/>
                  </a:cubicBezTo>
                  <a:cubicBezTo>
                    <a:pt x="1922" y="385"/>
                    <a:pt x="1922" y="387"/>
                    <a:pt x="1924" y="385"/>
                  </a:cubicBezTo>
                  <a:cubicBezTo>
                    <a:pt x="1924" y="384"/>
                    <a:pt x="1927" y="385"/>
                    <a:pt x="1927" y="385"/>
                  </a:cubicBezTo>
                  <a:cubicBezTo>
                    <a:pt x="1928" y="385"/>
                    <a:pt x="1927" y="383"/>
                    <a:pt x="1927" y="383"/>
                  </a:cubicBezTo>
                  <a:cubicBezTo>
                    <a:pt x="1929" y="381"/>
                    <a:pt x="1944" y="384"/>
                    <a:pt x="1947" y="383"/>
                  </a:cubicBezTo>
                  <a:cubicBezTo>
                    <a:pt x="1949" y="383"/>
                    <a:pt x="1949" y="382"/>
                    <a:pt x="1952" y="382"/>
                  </a:cubicBezTo>
                  <a:cubicBezTo>
                    <a:pt x="1955" y="382"/>
                    <a:pt x="1957" y="383"/>
                    <a:pt x="1960" y="383"/>
                  </a:cubicBezTo>
                  <a:cubicBezTo>
                    <a:pt x="1962" y="383"/>
                    <a:pt x="1963" y="381"/>
                    <a:pt x="1967" y="382"/>
                  </a:cubicBezTo>
                  <a:cubicBezTo>
                    <a:pt x="1968" y="382"/>
                    <a:pt x="1968" y="383"/>
                    <a:pt x="1968" y="383"/>
                  </a:cubicBezTo>
                  <a:cubicBezTo>
                    <a:pt x="1973" y="384"/>
                    <a:pt x="1972" y="380"/>
                    <a:pt x="1975" y="383"/>
                  </a:cubicBezTo>
                  <a:cubicBezTo>
                    <a:pt x="1976" y="385"/>
                    <a:pt x="1994" y="384"/>
                    <a:pt x="1991" y="380"/>
                  </a:cubicBezTo>
                  <a:cubicBezTo>
                    <a:pt x="1987" y="379"/>
                    <a:pt x="1980" y="382"/>
                    <a:pt x="1977" y="380"/>
                  </a:cubicBezTo>
                  <a:cubicBezTo>
                    <a:pt x="1976" y="380"/>
                    <a:pt x="1977" y="377"/>
                    <a:pt x="1977" y="377"/>
                  </a:cubicBezTo>
                  <a:cubicBezTo>
                    <a:pt x="1974" y="376"/>
                    <a:pt x="1970" y="379"/>
                    <a:pt x="1968" y="377"/>
                  </a:cubicBezTo>
                  <a:cubicBezTo>
                    <a:pt x="1972" y="374"/>
                    <a:pt x="1982" y="377"/>
                    <a:pt x="1985" y="374"/>
                  </a:cubicBezTo>
                  <a:cubicBezTo>
                    <a:pt x="1980" y="370"/>
                    <a:pt x="1976" y="374"/>
                    <a:pt x="1970" y="374"/>
                  </a:cubicBezTo>
                  <a:cubicBezTo>
                    <a:pt x="1964" y="374"/>
                    <a:pt x="1964" y="372"/>
                    <a:pt x="1962" y="374"/>
                  </a:cubicBezTo>
                  <a:cubicBezTo>
                    <a:pt x="1962" y="374"/>
                    <a:pt x="1959" y="374"/>
                    <a:pt x="1959" y="374"/>
                  </a:cubicBezTo>
                  <a:cubicBezTo>
                    <a:pt x="1950" y="375"/>
                    <a:pt x="1940" y="373"/>
                    <a:pt x="1936" y="372"/>
                  </a:cubicBezTo>
                  <a:cubicBezTo>
                    <a:pt x="1927" y="371"/>
                    <a:pt x="1922" y="374"/>
                    <a:pt x="1916" y="374"/>
                  </a:cubicBezTo>
                  <a:cubicBezTo>
                    <a:pt x="1914" y="373"/>
                    <a:pt x="1912" y="372"/>
                    <a:pt x="1911" y="372"/>
                  </a:cubicBezTo>
                  <a:cubicBezTo>
                    <a:pt x="1910" y="372"/>
                    <a:pt x="1910" y="374"/>
                    <a:pt x="1910" y="374"/>
                  </a:cubicBezTo>
                  <a:cubicBezTo>
                    <a:pt x="1906" y="374"/>
                    <a:pt x="1907" y="372"/>
                    <a:pt x="1905" y="374"/>
                  </a:cubicBezTo>
                  <a:cubicBezTo>
                    <a:pt x="1905" y="374"/>
                    <a:pt x="1902" y="374"/>
                    <a:pt x="1902" y="374"/>
                  </a:cubicBezTo>
                  <a:cubicBezTo>
                    <a:pt x="1896" y="375"/>
                    <a:pt x="1891" y="375"/>
                    <a:pt x="1890" y="374"/>
                  </a:cubicBezTo>
                  <a:cubicBezTo>
                    <a:pt x="1890" y="373"/>
                    <a:pt x="1887" y="374"/>
                    <a:pt x="1887" y="374"/>
                  </a:cubicBezTo>
                  <a:cubicBezTo>
                    <a:pt x="1871" y="373"/>
                    <a:pt x="1852" y="373"/>
                    <a:pt x="1834" y="374"/>
                  </a:cubicBezTo>
                  <a:cubicBezTo>
                    <a:pt x="1832" y="374"/>
                    <a:pt x="1832" y="375"/>
                    <a:pt x="1829" y="375"/>
                  </a:cubicBezTo>
                  <a:cubicBezTo>
                    <a:pt x="1826" y="376"/>
                    <a:pt x="1817" y="376"/>
                    <a:pt x="1816" y="375"/>
                  </a:cubicBezTo>
                  <a:cubicBezTo>
                    <a:pt x="1815" y="374"/>
                    <a:pt x="1814" y="374"/>
                    <a:pt x="1810" y="374"/>
                  </a:cubicBezTo>
                  <a:cubicBezTo>
                    <a:pt x="1809" y="374"/>
                    <a:pt x="1809" y="372"/>
                    <a:pt x="1808" y="372"/>
                  </a:cubicBezTo>
                  <a:cubicBezTo>
                    <a:pt x="1805" y="371"/>
                    <a:pt x="1798" y="374"/>
                    <a:pt x="1797" y="369"/>
                  </a:cubicBezTo>
                  <a:cubicBezTo>
                    <a:pt x="1795" y="364"/>
                    <a:pt x="1802" y="368"/>
                    <a:pt x="1800" y="363"/>
                  </a:cubicBezTo>
                  <a:cubicBezTo>
                    <a:pt x="1794" y="362"/>
                    <a:pt x="1795" y="368"/>
                    <a:pt x="1790" y="367"/>
                  </a:cubicBezTo>
                  <a:cubicBezTo>
                    <a:pt x="1785" y="363"/>
                    <a:pt x="1775" y="364"/>
                    <a:pt x="1768" y="364"/>
                  </a:cubicBezTo>
                  <a:cubicBezTo>
                    <a:pt x="1766" y="370"/>
                    <a:pt x="1761" y="371"/>
                    <a:pt x="1758" y="372"/>
                  </a:cubicBezTo>
                  <a:cubicBezTo>
                    <a:pt x="1751" y="375"/>
                    <a:pt x="1751" y="372"/>
                    <a:pt x="1745" y="371"/>
                  </a:cubicBezTo>
                  <a:cubicBezTo>
                    <a:pt x="1740" y="370"/>
                    <a:pt x="1737" y="371"/>
                    <a:pt x="1733" y="371"/>
                  </a:cubicBezTo>
                  <a:cubicBezTo>
                    <a:pt x="1734" y="369"/>
                    <a:pt x="1737" y="365"/>
                    <a:pt x="1732" y="366"/>
                  </a:cubicBezTo>
                  <a:cubicBezTo>
                    <a:pt x="1726" y="364"/>
                    <a:pt x="1730" y="373"/>
                    <a:pt x="1725" y="372"/>
                  </a:cubicBezTo>
                  <a:cubicBezTo>
                    <a:pt x="1720" y="374"/>
                    <a:pt x="1706" y="376"/>
                    <a:pt x="1704" y="371"/>
                  </a:cubicBezTo>
                  <a:cubicBezTo>
                    <a:pt x="1706" y="370"/>
                    <a:pt x="1706" y="367"/>
                    <a:pt x="1707" y="366"/>
                  </a:cubicBezTo>
                  <a:cubicBezTo>
                    <a:pt x="1704" y="366"/>
                    <a:pt x="1703" y="364"/>
                    <a:pt x="1704" y="361"/>
                  </a:cubicBezTo>
                  <a:cubicBezTo>
                    <a:pt x="1684" y="360"/>
                    <a:pt x="1656" y="363"/>
                    <a:pt x="1637" y="361"/>
                  </a:cubicBezTo>
                  <a:cubicBezTo>
                    <a:pt x="1637" y="361"/>
                    <a:pt x="1635" y="361"/>
                    <a:pt x="1635" y="361"/>
                  </a:cubicBezTo>
                  <a:cubicBezTo>
                    <a:pt x="1633" y="358"/>
                    <a:pt x="1631" y="361"/>
                    <a:pt x="1627" y="359"/>
                  </a:cubicBezTo>
                  <a:cubicBezTo>
                    <a:pt x="1627" y="359"/>
                    <a:pt x="1625" y="357"/>
                    <a:pt x="1624" y="356"/>
                  </a:cubicBezTo>
                  <a:cubicBezTo>
                    <a:pt x="1622" y="355"/>
                    <a:pt x="1620" y="356"/>
                    <a:pt x="1621" y="353"/>
                  </a:cubicBezTo>
                  <a:cubicBezTo>
                    <a:pt x="1627" y="354"/>
                    <a:pt x="1635" y="352"/>
                    <a:pt x="1639" y="355"/>
                  </a:cubicBezTo>
                  <a:cubicBezTo>
                    <a:pt x="1639" y="352"/>
                    <a:pt x="1645" y="352"/>
                    <a:pt x="1645" y="351"/>
                  </a:cubicBezTo>
                  <a:cubicBezTo>
                    <a:pt x="1646" y="351"/>
                    <a:pt x="1647" y="350"/>
                    <a:pt x="1647" y="350"/>
                  </a:cubicBezTo>
                  <a:cubicBezTo>
                    <a:pt x="1648" y="350"/>
                    <a:pt x="1649" y="352"/>
                    <a:pt x="1650" y="351"/>
                  </a:cubicBezTo>
                  <a:cubicBezTo>
                    <a:pt x="1651" y="351"/>
                    <a:pt x="1651" y="349"/>
                    <a:pt x="1652" y="348"/>
                  </a:cubicBezTo>
                  <a:cubicBezTo>
                    <a:pt x="1653" y="347"/>
                    <a:pt x="1656" y="348"/>
                    <a:pt x="1657" y="347"/>
                  </a:cubicBezTo>
                  <a:cubicBezTo>
                    <a:pt x="1661" y="347"/>
                    <a:pt x="1666" y="346"/>
                    <a:pt x="1668" y="348"/>
                  </a:cubicBezTo>
                  <a:cubicBezTo>
                    <a:pt x="1672" y="345"/>
                    <a:pt x="1684" y="344"/>
                    <a:pt x="1688" y="344"/>
                  </a:cubicBezTo>
                  <a:cubicBezTo>
                    <a:pt x="1691" y="343"/>
                    <a:pt x="1696" y="345"/>
                    <a:pt x="1696" y="342"/>
                  </a:cubicBezTo>
                  <a:cubicBezTo>
                    <a:pt x="1695" y="342"/>
                    <a:pt x="1694" y="341"/>
                    <a:pt x="1695" y="339"/>
                  </a:cubicBezTo>
                  <a:cubicBezTo>
                    <a:pt x="1698" y="342"/>
                    <a:pt x="1703" y="342"/>
                    <a:pt x="1709" y="342"/>
                  </a:cubicBezTo>
                  <a:cubicBezTo>
                    <a:pt x="1711" y="342"/>
                    <a:pt x="1712" y="339"/>
                    <a:pt x="1716" y="339"/>
                  </a:cubicBezTo>
                  <a:cubicBezTo>
                    <a:pt x="1719" y="338"/>
                    <a:pt x="1722" y="340"/>
                    <a:pt x="1724" y="339"/>
                  </a:cubicBezTo>
                  <a:cubicBezTo>
                    <a:pt x="1725" y="339"/>
                    <a:pt x="1727" y="336"/>
                    <a:pt x="1728" y="336"/>
                  </a:cubicBezTo>
                  <a:cubicBezTo>
                    <a:pt x="1729" y="335"/>
                    <a:pt x="1732" y="336"/>
                    <a:pt x="1733" y="334"/>
                  </a:cubicBezTo>
                  <a:cubicBezTo>
                    <a:pt x="1737" y="338"/>
                    <a:pt x="1745" y="337"/>
                    <a:pt x="1754" y="337"/>
                  </a:cubicBezTo>
                  <a:cubicBezTo>
                    <a:pt x="1756" y="332"/>
                    <a:pt x="1748" y="336"/>
                    <a:pt x="1749" y="332"/>
                  </a:cubicBezTo>
                  <a:cubicBezTo>
                    <a:pt x="1752" y="331"/>
                    <a:pt x="1759" y="330"/>
                    <a:pt x="1754" y="326"/>
                  </a:cubicBezTo>
                  <a:cubicBezTo>
                    <a:pt x="1761" y="327"/>
                    <a:pt x="1761" y="321"/>
                    <a:pt x="1766" y="320"/>
                  </a:cubicBezTo>
                  <a:cubicBezTo>
                    <a:pt x="1768" y="320"/>
                    <a:pt x="1769" y="322"/>
                    <a:pt x="1772" y="321"/>
                  </a:cubicBezTo>
                  <a:cubicBezTo>
                    <a:pt x="1774" y="317"/>
                    <a:pt x="1779" y="320"/>
                    <a:pt x="1779" y="317"/>
                  </a:cubicBezTo>
                  <a:cubicBezTo>
                    <a:pt x="1779" y="314"/>
                    <a:pt x="1783" y="316"/>
                    <a:pt x="1784" y="313"/>
                  </a:cubicBezTo>
                  <a:cubicBezTo>
                    <a:pt x="1780" y="310"/>
                    <a:pt x="1788" y="305"/>
                    <a:pt x="1784" y="301"/>
                  </a:cubicBezTo>
                  <a:cubicBezTo>
                    <a:pt x="1788" y="300"/>
                    <a:pt x="1786" y="293"/>
                    <a:pt x="1790" y="293"/>
                  </a:cubicBezTo>
                  <a:cubicBezTo>
                    <a:pt x="1792" y="294"/>
                    <a:pt x="1795" y="296"/>
                    <a:pt x="1794" y="301"/>
                  </a:cubicBezTo>
                  <a:cubicBezTo>
                    <a:pt x="1790" y="300"/>
                    <a:pt x="1787" y="297"/>
                    <a:pt x="1786" y="302"/>
                  </a:cubicBezTo>
                  <a:cubicBezTo>
                    <a:pt x="1788" y="303"/>
                    <a:pt x="1792" y="302"/>
                    <a:pt x="1793" y="304"/>
                  </a:cubicBezTo>
                  <a:cubicBezTo>
                    <a:pt x="1794" y="307"/>
                    <a:pt x="1789" y="307"/>
                    <a:pt x="1789" y="307"/>
                  </a:cubicBezTo>
                  <a:cubicBezTo>
                    <a:pt x="1788" y="309"/>
                    <a:pt x="1789" y="313"/>
                    <a:pt x="1791" y="313"/>
                  </a:cubicBezTo>
                  <a:cubicBezTo>
                    <a:pt x="1793" y="309"/>
                    <a:pt x="1795" y="314"/>
                    <a:pt x="1799" y="313"/>
                  </a:cubicBezTo>
                  <a:cubicBezTo>
                    <a:pt x="1799" y="313"/>
                    <a:pt x="1799" y="312"/>
                    <a:pt x="1799" y="312"/>
                  </a:cubicBezTo>
                  <a:cubicBezTo>
                    <a:pt x="1799" y="311"/>
                    <a:pt x="1802" y="312"/>
                    <a:pt x="1802" y="312"/>
                  </a:cubicBezTo>
                  <a:cubicBezTo>
                    <a:pt x="1803" y="311"/>
                    <a:pt x="1804" y="309"/>
                    <a:pt x="1806" y="309"/>
                  </a:cubicBezTo>
                  <a:cubicBezTo>
                    <a:pt x="1807" y="308"/>
                    <a:pt x="1809" y="309"/>
                    <a:pt x="1810" y="309"/>
                  </a:cubicBezTo>
                  <a:cubicBezTo>
                    <a:pt x="1812" y="308"/>
                    <a:pt x="1812" y="306"/>
                    <a:pt x="1814" y="305"/>
                  </a:cubicBezTo>
                  <a:cubicBezTo>
                    <a:pt x="1816" y="305"/>
                    <a:pt x="1819" y="306"/>
                    <a:pt x="1822" y="305"/>
                  </a:cubicBezTo>
                  <a:cubicBezTo>
                    <a:pt x="1819" y="296"/>
                    <a:pt x="1832" y="304"/>
                    <a:pt x="1834" y="299"/>
                  </a:cubicBezTo>
                  <a:cubicBezTo>
                    <a:pt x="1832" y="299"/>
                    <a:pt x="1833" y="297"/>
                    <a:pt x="1834" y="296"/>
                  </a:cubicBezTo>
                  <a:cubicBezTo>
                    <a:pt x="1831" y="296"/>
                    <a:pt x="1832" y="292"/>
                    <a:pt x="1832" y="290"/>
                  </a:cubicBezTo>
                  <a:cubicBezTo>
                    <a:pt x="1835" y="290"/>
                    <a:pt x="1834" y="287"/>
                    <a:pt x="1836" y="286"/>
                  </a:cubicBezTo>
                  <a:cubicBezTo>
                    <a:pt x="1840" y="284"/>
                    <a:pt x="1848" y="288"/>
                    <a:pt x="1852" y="283"/>
                  </a:cubicBezTo>
                  <a:cubicBezTo>
                    <a:pt x="1848" y="284"/>
                    <a:pt x="1846" y="282"/>
                    <a:pt x="1843" y="282"/>
                  </a:cubicBezTo>
                  <a:cubicBezTo>
                    <a:pt x="1843" y="282"/>
                    <a:pt x="1842" y="283"/>
                    <a:pt x="1841" y="283"/>
                  </a:cubicBezTo>
                  <a:cubicBezTo>
                    <a:pt x="1840" y="283"/>
                    <a:pt x="1840" y="281"/>
                    <a:pt x="1838" y="282"/>
                  </a:cubicBezTo>
                  <a:cubicBezTo>
                    <a:pt x="1837" y="282"/>
                    <a:pt x="1838" y="287"/>
                    <a:pt x="1834" y="285"/>
                  </a:cubicBezTo>
                  <a:cubicBezTo>
                    <a:pt x="1834" y="282"/>
                    <a:pt x="1834" y="282"/>
                    <a:pt x="1831" y="282"/>
                  </a:cubicBezTo>
                  <a:cubicBezTo>
                    <a:pt x="1824" y="281"/>
                    <a:pt x="1811" y="282"/>
                    <a:pt x="1803" y="282"/>
                  </a:cubicBezTo>
                  <a:cubicBezTo>
                    <a:pt x="1803" y="284"/>
                    <a:pt x="1803" y="286"/>
                    <a:pt x="1801" y="286"/>
                  </a:cubicBezTo>
                  <a:cubicBezTo>
                    <a:pt x="1799" y="283"/>
                    <a:pt x="1793" y="283"/>
                    <a:pt x="1792" y="279"/>
                  </a:cubicBezTo>
                  <a:cubicBezTo>
                    <a:pt x="1797" y="277"/>
                    <a:pt x="1799" y="280"/>
                    <a:pt x="1802" y="277"/>
                  </a:cubicBezTo>
                  <a:cubicBezTo>
                    <a:pt x="1797" y="273"/>
                    <a:pt x="1789" y="281"/>
                    <a:pt x="1787" y="274"/>
                  </a:cubicBezTo>
                  <a:cubicBezTo>
                    <a:pt x="1787" y="271"/>
                    <a:pt x="1792" y="273"/>
                    <a:pt x="1792" y="269"/>
                  </a:cubicBezTo>
                  <a:cubicBezTo>
                    <a:pt x="1791" y="269"/>
                    <a:pt x="1790" y="268"/>
                    <a:pt x="1792" y="267"/>
                  </a:cubicBezTo>
                  <a:cubicBezTo>
                    <a:pt x="1791" y="263"/>
                    <a:pt x="1791" y="264"/>
                    <a:pt x="1792" y="259"/>
                  </a:cubicBezTo>
                  <a:cubicBezTo>
                    <a:pt x="1799" y="261"/>
                    <a:pt x="1799" y="257"/>
                    <a:pt x="1801" y="256"/>
                  </a:cubicBezTo>
                  <a:cubicBezTo>
                    <a:pt x="1804" y="255"/>
                    <a:pt x="1808" y="257"/>
                    <a:pt x="1809" y="253"/>
                  </a:cubicBezTo>
                  <a:cubicBezTo>
                    <a:pt x="1804" y="254"/>
                    <a:pt x="1806" y="254"/>
                    <a:pt x="1801" y="253"/>
                  </a:cubicBezTo>
                  <a:cubicBezTo>
                    <a:pt x="1800" y="255"/>
                    <a:pt x="1798" y="255"/>
                    <a:pt x="1796" y="255"/>
                  </a:cubicBezTo>
                  <a:cubicBezTo>
                    <a:pt x="1796" y="256"/>
                    <a:pt x="1793" y="257"/>
                    <a:pt x="1792" y="255"/>
                  </a:cubicBezTo>
                  <a:cubicBezTo>
                    <a:pt x="1793" y="253"/>
                    <a:pt x="1795" y="253"/>
                    <a:pt x="1796" y="252"/>
                  </a:cubicBezTo>
                  <a:cubicBezTo>
                    <a:pt x="1793" y="252"/>
                    <a:pt x="1790" y="253"/>
                    <a:pt x="1789" y="255"/>
                  </a:cubicBezTo>
                  <a:cubicBezTo>
                    <a:pt x="1791" y="255"/>
                    <a:pt x="1793" y="257"/>
                    <a:pt x="1791" y="258"/>
                  </a:cubicBezTo>
                  <a:cubicBezTo>
                    <a:pt x="1788" y="258"/>
                    <a:pt x="1785" y="257"/>
                    <a:pt x="1784" y="255"/>
                  </a:cubicBezTo>
                  <a:cubicBezTo>
                    <a:pt x="1787" y="254"/>
                    <a:pt x="1788" y="252"/>
                    <a:pt x="1789" y="250"/>
                  </a:cubicBezTo>
                  <a:cubicBezTo>
                    <a:pt x="1787" y="250"/>
                    <a:pt x="1783" y="251"/>
                    <a:pt x="1783" y="248"/>
                  </a:cubicBezTo>
                  <a:cubicBezTo>
                    <a:pt x="1787" y="248"/>
                    <a:pt x="1791" y="245"/>
                    <a:pt x="1794" y="247"/>
                  </a:cubicBezTo>
                  <a:cubicBezTo>
                    <a:pt x="1795" y="247"/>
                    <a:pt x="1794" y="252"/>
                    <a:pt x="1798" y="250"/>
                  </a:cubicBezTo>
                  <a:cubicBezTo>
                    <a:pt x="1805" y="250"/>
                    <a:pt x="1807" y="246"/>
                    <a:pt x="1814" y="247"/>
                  </a:cubicBezTo>
                  <a:cubicBezTo>
                    <a:pt x="1814" y="249"/>
                    <a:pt x="1811" y="249"/>
                    <a:pt x="1811" y="252"/>
                  </a:cubicBezTo>
                  <a:cubicBezTo>
                    <a:pt x="1817" y="253"/>
                    <a:pt x="1814" y="246"/>
                    <a:pt x="1818" y="245"/>
                  </a:cubicBezTo>
                  <a:cubicBezTo>
                    <a:pt x="1817" y="249"/>
                    <a:pt x="1823" y="246"/>
                    <a:pt x="1826" y="247"/>
                  </a:cubicBezTo>
                  <a:cubicBezTo>
                    <a:pt x="1829" y="244"/>
                    <a:pt x="1837" y="246"/>
                    <a:pt x="1842" y="245"/>
                  </a:cubicBezTo>
                  <a:cubicBezTo>
                    <a:pt x="1842" y="248"/>
                    <a:pt x="1842" y="250"/>
                    <a:pt x="1844" y="252"/>
                  </a:cubicBezTo>
                  <a:cubicBezTo>
                    <a:pt x="1837" y="253"/>
                    <a:pt x="1843" y="257"/>
                    <a:pt x="1840" y="259"/>
                  </a:cubicBezTo>
                  <a:cubicBezTo>
                    <a:pt x="1841" y="261"/>
                    <a:pt x="1842" y="263"/>
                    <a:pt x="1843" y="264"/>
                  </a:cubicBezTo>
                  <a:cubicBezTo>
                    <a:pt x="1844" y="262"/>
                    <a:pt x="1843" y="258"/>
                    <a:pt x="1845" y="258"/>
                  </a:cubicBezTo>
                  <a:cubicBezTo>
                    <a:pt x="1848" y="258"/>
                    <a:pt x="1852" y="258"/>
                    <a:pt x="1855" y="258"/>
                  </a:cubicBezTo>
                  <a:cubicBezTo>
                    <a:pt x="1855" y="256"/>
                    <a:pt x="1854" y="256"/>
                    <a:pt x="1853" y="255"/>
                  </a:cubicBezTo>
                  <a:cubicBezTo>
                    <a:pt x="1854" y="255"/>
                    <a:pt x="1855" y="253"/>
                    <a:pt x="1853" y="253"/>
                  </a:cubicBezTo>
                  <a:cubicBezTo>
                    <a:pt x="1853" y="255"/>
                    <a:pt x="1845" y="259"/>
                    <a:pt x="1844" y="255"/>
                  </a:cubicBezTo>
                  <a:cubicBezTo>
                    <a:pt x="1850" y="255"/>
                    <a:pt x="1843" y="251"/>
                    <a:pt x="1845" y="247"/>
                  </a:cubicBezTo>
                  <a:cubicBezTo>
                    <a:pt x="1854" y="246"/>
                    <a:pt x="1859" y="246"/>
                    <a:pt x="1864" y="247"/>
                  </a:cubicBezTo>
                  <a:cubicBezTo>
                    <a:pt x="1864" y="247"/>
                    <a:pt x="1866" y="247"/>
                    <a:pt x="1867" y="247"/>
                  </a:cubicBezTo>
                  <a:cubicBezTo>
                    <a:pt x="1867" y="247"/>
                    <a:pt x="1869" y="245"/>
                    <a:pt x="1869" y="245"/>
                  </a:cubicBezTo>
                  <a:cubicBezTo>
                    <a:pt x="1871" y="245"/>
                    <a:pt x="1871" y="248"/>
                    <a:pt x="1873" y="247"/>
                  </a:cubicBezTo>
                  <a:cubicBezTo>
                    <a:pt x="1873" y="247"/>
                    <a:pt x="1875" y="245"/>
                    <a:pt x="1875" y="245"/>
                  </a:cubicBezTo>
                  <a:cubicBezTo>
                    <a:pt x="1877" y="244"/>
                    <a:pt x="1878" y="244"/>
                    <a:pt x="1879" y="242"/>
                  </a:cubicBezTo>
                  <a:cubicBezTo>
                    <a:pt x="1866" y="241"/>
                    <a:pt x="1852" y="245"/>
                    <a:pt x="1839" y="244"/>
                  </a:cubicBezTo>
                  <a:cubicBezTo>
                    <a:pt x="1833" y="243"/>
                    <a:pt x="1836" y="243"/>
                    <a:pt x="1832" y="244"/>
                  </a:cubicBezTo>
                  <a:cubicBezTo>
                    <a:pt x="1831" y="244"/>
                    <a:pt x="1830" y="244"/>
                    <a:pt x="1829" y="244"/>
                  </a:cubicBezTo>
                  <a:cubicBezTo>
                    <a:pt x="1817" y="244"/>
                    <a:pt x="1802" y="244"/>
                    <a:pt x="1794" y="245"/>
                  </a:cubicBezTo>
                  <a:cubicBezTo>
                    <a:pt x="1792" y="246"/>
                    <a:pt x="1790" y="245"/>
                    <a:pt x="1788" y="245"/>
                  </a:cubicBezTo>
                  <a:cubicBezTo>
                    <a:pt x="1782" y="246"/>
                    <a:pt x="1783" y="247"/>
                    <a:pt x="1781" y="245"/>
                  </a:cubicBezTo>
                  <a:cubicBezTo>
                    <a:pt x="1781" y="245"/>
                    <a:pt x="1778" y="245"/>
                    <a:pt x="1778" y="245"/>
                  </a:cubicBezTo>
                  <a:cubicBezTo>
                    <a:pt x="1769" y="244"/>
                    <a:pt x="1761" y="247"/>
                    <a:pt x="1757" y="247"/>
                  </a:cubicBezTo>
                  <a:cubicBezTo>
                    <a:pt x="1748" y="247"/>
                    <a:pt x="1739" y="246"/>
                    <a:pt x="1730" y="247"/>
                  </a:cubicBezTo>
                  <a:cubicBezTo>
                    <a:pt x="1728" y="247"/>
                    <a:pt x="1728" y="248"/>
                    <a:pt x="1725" y="248"/>
                  </a:cubicBezTo>
                  <a:cubicBezTo>
                    <a:pt x="1723" y="248"/>
                    <a:pt x="1723" y="247"/>
                    <a:pt x="1720" y="247"/>
                  </a:cubicBezTo>
                  <a:cubicBezTo>
                    <a:pt x="1718" y="247"/>
                    <a:pt x="1718" y="248"/>
                    <a:pt x="1715" y="248"/>
                  </a:cubicBezTo>
                  <a:cubicBezTo>
                    <a:pt x="1702" y="250"/>
                    <a:pt x="1684" y="249"/>
                    <a:pt x="1676" y="250"/>
                  </a:cubicBezTo>
                  <a:cubicBezTo>
                    <a:pt x="1673" y="250"/>
                    <a:pt x="1668" y="250"/>
                    <a:pt x="1666" y="250"/>
                  </a:cubicBezTo>
                  <a:cubicBezTo>
                    <a:pt x="1661" y="249"/>
                    <a:pt x="1663" y="249"/>
                    <a:pt x="1658" y="250"/>
                  </a:cubicBezTo>
                  <a:cubicBezTo>
                    <a:pt x="1653" y="250"/>
                    <a:pt x="1647" y="249"/>
                    <a:pt x="1643" y="250"/>
                  </a:cubicBezTo>
                  <a:cubicBezTo>
                    <a:pt x="1640" y="250"/>
                    <a:pt x="1639" y="251"/>
                    <a:pt x="1638" y="250"/>
                  </a:cubicBezTo>
                  <a:cubicBezTo>
                    <a:pt x="1636" y="248"/>
                    <a:pt x="1631" y="251"/>
                    <a:pt x="1630" y="252"/>
                  </a:cubicBezTo>
                  <a:cubicBezTo>
                    <a:pt x="1618" y="253"/>
                    <a:pt x="1604" y="251"/>
                    <a:pt x="1598" y="250"/>
                  </a:cubicBezTo>
                  <a:cubicBezTo>
                    <a:pt x="1590" y="249"/>
                    <a:pt x="1587" y="248"/>
                    <a:pt x="1582" y="250"/>
                  </a:cubicBezTo>
                  <a:cubicBezTo>
                    <a:pt x="1578" y="251"/>
                    <a:pt x="1564" y="254"/>
                    <a:pt x="1562" y="250"/>
                  </a:cubicBezTo>
                  <a:cubicBezTo>
                    <a:pt x="1562" y="248"/>
                    <a:pt x="1562" y="247"/>
                    <a:pt x="1562" y="245"/>
                  </a:cubicBezTo>
                  <a:cubicBezTo>
                    <a:pt x="1565" y="245"/>
                    <a:pt x="1567" y="245"/>
                    <a:pt x="1569" y="244"/>
                  </a:cubicBezTo>
                  <a:cubicBezTo>
                    <a:pt x="1573" y="242"/>
                    <a:pt x="1577" y="245"/>
                    <a:pt x="1580" y="245"/>
                  </a:cubicBezTo>
                  <a:cubicBezTo>
                    <a:pt x="1583" y="245"/>
                    <a:pt x="1585" y="243"/>
                    <a:pt x="1587" y="244"/>
                  </a:cubicBezTo>
                  <a:cubicBezTo>
                    <a:pt x="1588" y="244"/>
                    <a:pt x="1587" y="248"/>
                    <a:pt x="1589" y="247"/>
                  </a:cubicBezTo>
                  <a:cubicBezTo>
                    <a:pt x="1589" y="244"/>
                    <a:pt x="1593" y="245"/>
                    <a:pt x="1595" y="245"/>
                  </a:cubicBezTo>
                  <a:cubicBezTo>
                    <a:pt x="1602" y="245"/>
                    <a:pt x="1605" y="244"/>
                    <a:pt x="1608" y="244"/>
                  </a:cubicBezTo>
                  <a:cubicBezTo>
                    <a:pt x="1611" y="243"/>
                    <a:pt x="1614" y="244"/>
                    <a:pt x="1617" y="244"/>
                  </a:cubicBezTo>
                  <a:cubicBezTo>
                    <a:pt x="1620" y="243"/>
                    <a:pt x="1619" y="241"/>
                    <a:pt x="1623" y="240"/>
                  </a:cubicBezTo>
                  <a:cubicBezTo>
                    <a:pt x="1625" y="240"/>
                    <a:pt x="1627" y="242"/>
                    <a:pt x="1630" y="242"/>
                  </a:cubicBezTo>
                  <a:cubicBezTo>
                    <a:pt x="1630" y="242"/>
                    <a:pt x="1630" y="241"/>
                    <a:pt x="1630" y="240"/>
                  </a:cubicBezTo>
                  <a:cubicBezTo>
                    <a:pt x="1630" y="240"/>
                    <a:pt x="1633" y="241"/>
                    <a:pt x="1633" y="240"/>
                  </a:cubicBezTo>
                  <a:cubicBezTo>
                    <a:pt x="1636" y="239"/>
                    <a:pt x="1636" y="237"/>
                    <a:pt x="1640" y="237"/>
                  </a:cubicBezTo>
                  <a:cubicBezTo>
                    <a:pt x="1641" y="240"/>
                    <a:pt x="1646" y="240"/>
                    <a:pt x="1646" y="244"/>
                  </a:cubicBezTo>
                  <a:cubicBezTo>
                    <a:pt x="1652" y="242"/>
                    <a:pt x="1650" y="243"/>
                    <a:pt x="1656" y="244"/>
                  </a:cubicBezTo>
                  <a:cubicBezTo>
                    <a:pt x="1660" y="243"/>
                    <a:pt x="1660" y="238"/>
                    <a:pt x="1666" y="239"/>
                  </a:cubicBezTo>
                  <a:cubicBezTo>
                    <a:pt x="1666" y="237"/>
                    <a:pt x="1667" y="235"/>
                    <a:pt x="1670" y="236"/>
                  </a:cubicBezTo>
                  <a:cubicBezTo>
                    <a:pt x="1673" y="236"/>
                    <a:pt x="1672" y="241"/>
                    <a:pt x="1678" y="240"/>
                  </a:cubicBezTo>
                  <a:cubicBezTo>
                    <a:pt x="1683" y="235"/>
                    <a:pt x="1687" y="240"/>
                    <a:pt x="1696" y="239"/>
                  </a:cubicBezTo>
                  <a:cubicBezTo>
                    <a:pt x="1696" y="234"/>
                    <a:pt x="1701" y="235"/>
                    <a:pt x="1703" y="233"/>
                  </a:cubicBezTo>
                  <a:cubicBezTo>
                    <a:pt x="1706" y="233"/>
                    <a:pt x="1709" y="233"/>
                    <a:pt x="1712" y="233"/>
                  </a:cubicBezTo>
                  <a:cubicBezTo>
                    <a:pt x="1716" y="230"/>
                    <a:pt x="1709" y="228"/>
                    <a:pt x="1716" y="228"/>
                  </a:cubicBezTo>
                  <a:cubicBezTo>
                    <a:pt x="1718" y="231"/>
                    <a:pt x="1722" y="234"/>
                    <a:pt x="1729" y="233"/>
                  </a:cubicBezTo>
                  <a:cubicBezTo>
                    <a:pt x="1729" y="234"/>
                    <a:pt x="1728" y="234"/>
                    <a:pt x="1727" y="236"/>
                  </a:cubicBezTo>
                  <a:cubicBezTo>
                    <a:pt x="1729" y="236"/>
                    <a:pt x="1729" y="237"/>
                    <a:pt x="1730" y="237"/>
                  </a:cubicBezTo>
                  <a:cubicBezTo>
                    <a:pt x="1733" y="231"/>
                    <a:pt x="1741" y="236"/>
                    <a:pt x="1744" y="236"/>
                  </a:cubicBezTo>
                  <a:cubicBezTo>
                    <a:pt x="1746" y="235"/>
                    <a:pt x="1748" y="233"/>
                    <a:pt x="1750" y="233"/>
                  </a:cubicBezTo>
                  <a:cubicBezTo>
                    <a:pt x="1753" y="232"/>
                    <a:pt x="1756" y="233"/>
                    <a:pt x="1759" y="233"/>
                  </a:cubicBezTo>
                  <a:cubicBezTo>
                    <a:pt x="1759" y="233"/>
                    <a:pt x="1759" y="231"/>
                    <a:pt x="1760" y="231"/>
                  </a:cubicBezTo>
                  <a:cubicBezTo>
                    <a:pt x="1761" y="231"/>
                    <a:pt x="1763" y="231"/>
                    <a:pt x="1764" y="231"/>
                  </a:cubicBezTo>
                  <a:cubicBezTo>
                    <a:pt x="1769" y="230"/>
                    <a:pt x="1768" y="230"/>
                    <a:pt x="1770" y="233"/>
                  </a:cubicBezTo>
                  <a:cubicBezTo>
                    <a:pt x="1774" y="225"/>
                    <a:pt x="1789" y="228"/>
                    <a:pt x="1800" y="228"/>
                  </a:cubicBezTo>
                  <a:cubicBezTo>
                    <a:pt x="1800" y="230"/>
                    <a:pt x="1800" y="232"/>
                    <a:pt x="1803" y="231"/>
                  </a:cubicBezTo>
                  <a:cubicBezTo>
                    <a:pt x="1811" y="233"/>
                    <a:pt x="1810" y="226"/>
                    <a:pt x="1817" y="226"/>
                  </a:cubicBezTo>
                  <a:cubicBezTo>
                    <a:pt x="1824" y="228"/>
                    <a:pt x="1833" y="225"/>
                    <a:pt x="1840" y="225"/>
                  </a:cubicBezTo>
                  <a:cubicBezTo>
                    <a:pt x="1842" y="225"/>
                    <a:pt x="1842" y="226"/>
                    <a:pt x="1845" y="226"/>
                  </a:cubicBezTo>
                  <a:cubicBezTo>
                    <a:pt x="1854" y="227"/>
                    <a:pt x="1859" y="224"/>
                    <a:pt x="1866" y="223"/>
                  </a:cubicBezTo>
                  <a:cubicBezTo>
                    <a:pt x="1869" y="223"/>
                    <a:pt x="1871" y="223"/>
                    <a:pt x="1873" y="221"/>
                  </a:cubicBezTo>
                  <a:cubicBezTo>
                    <a:pt x="1873" y="221"/>
                    <a:pt x="1875" y="222"/>
                    <a:pt x="1876" y="221"/>
                  </a:cubicBezTo>
                  <a:cubicBezTo>
                    <a:pt x="1879" y="220"/>
                    <a:pt x="1881" y="220"/>
                    <a:pt x="1883" y="221"/>
                  </a:cubicBezTo>
                  <a:cubicBezTo>
                    <a:pt x="1884" y="216"/>
                    <a:pt x="1877" y="218"/>
                    <a:pt x="1874" y="218"/>
                  </a:cubicBezTo>
                  <a:cubicBezTo>
                    <a:pt x="1872" y="218"/>
                    <a:pt x="1865" y="218"/>
                    <a:pt x="1863" y="218"/>
                  </a:cubicBezTo>
                  <a:cubicBezTo>
                    <a:pt x="1858" y="220"/>
                    <a:pt x="1861" y="223"/>
                    <a:pt x="1858" y="220"/>
                  </a:cubicBezTo>
                  <a:cubicBezTo>
                    <a:pt x="1857" y="219"/>
                    <a:pt x="1855" y="219"/>
                    <a:pt x="1853" y="218"/>
                  </a:cubicBezTo>
                  <a:cubicBezTo>
                    <a:pt x="1850" y="218"/>
                    <a:pt x="1844" y="218"/>
                    <a:pt x="1840" y="218"/>
                  </a:cubicBezTo>
                  <a:cubicBezTo>
                    <a:pt x="1838" y="219"/>
                    <a:pt x="1838" y="220"/>
                    <a:pt x="1836" y="220"/>
                  </a:cubicBezTo>
                  <a:cubicBezTo>
                    <a:pt x="1834" y="220"/>
                    <a:pt x="1834" y="218"/>
                    <a:pt x="1830" y="218"/>
                  </a:cubicBezTo>
                  <a:cubicBezTo>
                    <a:pt x="1827" y="219"/>
                    <a:pt x="1825" y="222"/>
                    <a:pt x="1822" y="221"/>
                  </a:cubicBezTo>
                  <a:cubicBezTo>
                    <a:pt x="1820" y="219"/>
                    <a:pt x="1816" y="219"/>
                    <a:pt x="1813" y="218"/>
                  </a:cubicBezTo>
                  <a:cubicBezTo>
                    <a:pt x="1811" y="218"/>
                    <a:pt x="1812" y="220"/>
                    <a:pt x="1810" y="218"/>
                  </a:cubicBezTo>
                  <a:cubicBezTo>
                    <a:pt x="1810" y="218"/>
                    <a:pt x="1807" y="218"/>
                    <a:pt x="1807" y="218"/>
                  </a:cubicBezTo>
                  <a:cubicBezTo>
                    <a:pt x="1797" y="217"/>
                    <a:pt x="1788" y="220"/>
                    <a:pt x="1782" y="220"/>
                  </a:cubicBezTo>
                  <a:cubicBezTo>
                    <a:pt x="1783" y="217"/>
                    <a:pt x="1780" y="216"/>
                    <a:pt x="1781" y="214"/>
                  </a:cubicBezTo>
                  <a:cubicBezTo>
                    <a:pt x="1786" y="213"/>
                    <a:pt x="1787" y="209"/>
                    <a:pt x="1794" y="210"/>
                  </a:cubicBezTo>
                  <a:cubicBezTo>
                    <a:pt x="1796" y="210"/>
                    <a:pt x="1795" y="213"/>
                    <a:pt x="1797" y="214"/>
                  </a:cubicBezTo>
                  <a:cubicBezTo>
                    <a:pt x="1799" y="213"/>
                    <a:pt x="1801" y="212"/>
                    <a:pt x="1802" y="210"/>
                  </a:cubicBezTo>
                  <a:cubicBezTo>
                    <a:pt x="1793" y="211"/>
                    <a:pt x="1802" y="207"/>
                    <a:pt x="1802" y="204"/>
                  </a:cubicBezTo>
                  <a:cubicBezTo>
                    <a:pt x="1799" y="201"/>
                    <a:pt x="1790" y="204"/>
                    <a:pt x="1788" y="201"/>
                  </a:cubicBezTo>
                  <a:cubicBezTo>
                    <a:pt x="1788" y="199"/>
                    <a:pt x="1791" y="199"/>
                    <a:pt x="1793" y="198"/>
                  </a:cubicBezTo>
                  <a:cubicBezTo>
                    <a:pt x="1802" y="201"/>
                    <a:pt x="1808" y="197"/>
                    <a:pt x="1819" y="198"/>
                  </a:cubicBezTo>
                  <a:cubicBezTo>
                    <a:pt x="1819" y="201"/>
                    <a:pt x="1820" y="203"/>
                    <a:pt x="1824" y="202"/>
                  </a:cubicBezTo>
                  <a:cubicBezTo>
                    <a:pt x="1826" y="202"/>
                    <a:pt x="1826" y="200"/>
                    <a:pt x="1827" y="199"/>
                  </a:cubicBezTo>
                  <a:cubicBezTo>
                    <a:pt x="1833" y="197"/>
                    <a:pt x="1841" y="198"/>
                    <a:pt x="1849" y="198"/>
                  </a:cubicBezTo>
                  <a:cubicBezTo>
                    <a:pt x="1851" y="197"/>
                    <a:pt x="1852" y="196"/>
                    <a:pt x="1855" y="196"/>
                  </a:cubicBezTo>
                  <a:cubicBezTo>
                    <a:pt x="1859" y="196"/>
                    <a:pt x="1859" y="198"/>
                    <a:pt x="1862" y="198"/>
                  </a:cubicBezTo>
                  <a:cubicBezTo>
                    <a:pt x="1864" y="198"/>
                    <a:pt x="1865" y="196"/>
                    <a:pt x="1867" y="196"/>
                  </a:cubicBezTo>
                  <a:cubicBezTo>
                    <a:pt x="1871" y="196"/>
                    <a:pt x="1876" y="198"/>
                    <a:pt x="1879" y="194"/>
                  </a:cubicBezTo>
                  <a:cubicBezTo>
                    <a:pt x="1877" y="194"/>
                    <a:pt x="1875" y="192"/>
                    <a:pt x="1877" y="191"/>
                  </a:cubicBezTo>
                  <a:cubicBezTo>
                    <a:pt x="1878" y="191"/>
                    <a:pt x="1880" y="191"/>
                    <a:pt x="1880" y="190"/>
                  </a:cubicBezTo>
                  <a:cubicBezTo>
                    <a:pt x="1861" y="186"/>
                    <a:pt x="1827" y="190"/>
                    <a:pt x="1813" y="187"/>
                  </a:cubicBezTo>
                  <a:cubicBezTo>
                    <a:pt x="1811" y="191"/>
                    <a:pt x="1796" y="192"/>
                    <a:pt x="1795" y="187"/>
                  </a:cubicBezTo>
                  <a:cubicBezTo>
                    <a:pt x="1796" y="184"/>
                    <a:pt x="1798" y="182"/>
                    <a:pt x="1800" y="180"/>
                  </a:cubicBezTo>
                  <a:cubicBezTo>
                    <a:pt x="1808" y="177"/>
                    <a:pt x="1821" y="179"/>
                    <a:pt x="1825" y="180"/>
                  </a:cubicBezTo>
                  <a:cubicBezTo>
                    <a:pt x="1825" y="177"/>
                    <a:pt x="1823" y="177"/>
                    <a:pt x="1822" y="175"/>
                  </a:cubicBezTo>
                  <a:cubicBezTo>
                    <a:pt x="1826" y="177"/>
                    <a:pt x="1830" y="171"/>
                    <a:pt x="1831" y="175"/>
                  </a:cubicBezTo>
                  <a:cubicBezTo>
                    <a:pt x="1829" y="175"/>
                    <a:pt x="1827" y="177"/>
                    <a:pt x="1826" y="179"/>
                  </a:cubicBezTo>
                  <a:cubicBezTo>
                    <a:pt x="1830" y="180"/>
                    <a:pt x="1834" y="179"/>
                    <a:pt x="1838" y="179"/>
                  </a:cubicBezTo>
                  <a:cubicBezTo>
                    <a:pt x="1841" y="179"/>
                    <a:pt x="1841" y="180"/>
                    <a:pt x="1843" y="179"/>
                  </a:cubicBezTo>
                  <a:cubicBezTo>
                    <a:pt x="1843" y="178"/>
                    <a:pt x="1846" y="179"/>
                    <a:pt x="1846" y="179"/>
                  </a:cubicBezTo>
                  <a:cubicBezTo>
                    <a:pt x="1862" y="177"/>
                    <a:pt x="1877" y="180"/>
                    <a:pt x="1891" y="179"/>
                  </a:cubicBezTo>
                  <a:cubicBezTo>
                    <a:pt x="1892" y="178"/>
                    <a:pt x="1893" y="177"/>
                    <a:pt x="1894" y="177"/>
                  </a:cubicBezTo>
                  <a:cubicBezTo>
                    <a:pt x="1896" y="177"/>
                    <a:pt x="1897" y="179"/>
                    <a:pt x="1901" y="179"/>
                  </a:cubicBezTo>
                  <a:cubicBezTo>
                    <a:pt x="1903" y="179"/>
                    <a:pt x="1903" y="177"/>
                    <a:pt x="1906" y="177"/>
                  </a:cubicBezTo>
                  <a:cubicBezTo>
                    <a:pt x="1912" y="176"/>
                    <a:pt x="1920" y="178"/>
                    <a:pt x="1926" y="177"/>
                  </a:cubicBezTo>
                  <a:cubicBezTo>
                    <a:pt x="1928" y="171"/>
                    <a:pt x="1918" y="176"/>
                    <a:pt x="1919" y="172"/>
                  </a:cubicBezTo>
                  <a:cubicBezTo>
                    <a:pt x="1929" y="172"/>
                    <a:pt x="1913" y="167"/>
                    <a:pt x="1909" y="168"/>
                  </a:cubicBezTo>
                  <a:cubicBezTo>
                    <a:pt x="1907" y="168"/>
                    <a:pt x="1901" y="169"/>
                    <a:pt x="1903" y="172"/>
                  </a:cubicBezTo>
                  <a:cubicBezTo>
                    <a:pt x="1908" y="172"/>
                    <a:pt x="1914" y="172"/>
                    <a:pt x="1916" y="175"/>
                  </a:cubicBezTo>
                  <a:cubicBezTo>
                    <a:pt x="1903" y="175"/>
                    <a:pt x="1897" y="176"/>
                    <a:pt x="1883" y="175"/>
                  </a:cubicBezTo>
                  <a:cubicBezTo>
                    <a:pt x="1882" y="173"/>
                    <a:pt x="1879" y="174"/>
                    <a:pt x="1878" y="172"/>
                  </a:cubicBezTo>
                  <a:cubicBezTo>
                    <a:pt x="1877" y="175"/>
                    <a:pt x="1880" y="175"/>
                    <a:pt x="1881" y="177"/>
                  </a:cubicBezTo>
                  <a:cubicBezTo>
                    <a:pt x="1877" y="178"/>
                    <a:pt x="1876" y="175"/>
                    <a:pt x="1873" y="175"/>
                  </a:cubicBezTo>
                  <a:cubicBezTo>
                    <a:pt x="1870" y="176"/>
                    <a:pt x="1869" y="178"/>
                    <a:pt x="1866" y="177"/>
                  </a:cubicBezTo>
                  <a:cubicBezTo>
                    <a:pt x="1864" y="177"/>
                    <a:pt x="1865" y="173"/>
                    <a:pt x="1861" y="174"/>
                  </a:cubicBezTo>
                  <a:cubicBezTo>
                    <a:pt x="1861" y="174"/>
                    <a:pt x="1861" y="178"/>
                    <a:pt x="1859" y="177"/>
                  </a:cubicBezTo>
                  <a:cubicBezTo>
                    <a:pt x="1857" y="173"/>
                    <a:pt x="1864" y="171"/>
                    <a:pt x="1860" y="171"/>
                  </a:cubicBezTo>
                  <a:cubicBezTo>
                    <a:pt x="1860" y="173"/>
                    <a:pt x="1856" y="171"/>
                    <a:pt x="1853" y="171"/>
                  </a:cubicBezTo>
                  <a:cubicBezTo>
                    <a:pt x="1850" y="171"/>
                    <a:pt x="1846" y="171"/>
                    <a:pt x="1843" y="171"/>
                  </a:cubicBezTo>
                  <a:cubicBezTo>
                    <a:pt x="1844" y="167"/>
                    <a:pt x="1843" y="165"/>
                    <a:pt x="1840" y="164"/>
                  </a:cubicBezTo>
                  <a:cubicBezTo>
                    <a:pt x="1840" y="166"/>
                    <a:pt x="1837" y="166"/>
                    <a:pt x="1835" y="166"/>
                  </a:cubicBezTo>
                  <a:cubicBezTo>
                    <a:pt x="1835" y="169"/>
                    <a:pt x="1834" y="170"/>
                    <a:pt x="1832" y="171"/>
                  </a:cubicBezTo>
                  <a:cubicBezTo>
                    <a:pt x="1828" y="171"/>
                    <a:pt x="1825" y="173"/>
                    <a:pt x="1820" y="172"/>
                  </a:cubicBezTo>
                  <a:cubicBezTo>
                    <a:pt x="1819" y="169"/>
                    <a:pt x="1820" y="165"/>
                    <a:pt x="1815" y="166"/>
                  </a:cubicBezTo>
                  <a:cubicBezTo>
                    <a:pt x="1812" y="165"/>
                    <a:pt x="1812" y="168"/>
                    <a:pt x="1810" y="169"/>
                  </a:cubicBezTo>
                  <a:cubicBezTo>
                    <a:pt x="1813" y="160"/>
                    <a:pt x="1803" y="170"/>
                    <a:pt x="1802" y="163"/>
                  </a:cubicBezTo>
                  <a:cubicBezTo>
                    <a:pt x="1811" y="160"/>
                    <a:pt x="1820" y="165"/>
                    <a:pt x="1827" y="156"/>
                  </a:cubicBezTo>
                  <a:cubicBezTo>
                    <a:pt x="1821" y="157"/>
                    <a:pt x="1827" y="155"/>
                    <a:pt x="1826" y="152"/>
                  </a:cubicBezTo>
                  <a:cubicBezTo>
                    <a:pt x="1828" y="152"/>
                    <a:pt x="1831" y="152"/>
                    <a:pt x="1834" y="152"/>
                  </a:cubicBezTo>
                  <a:cubicBezTo>
                    <a:pt x="1832" y="157"/>
                    <a:pt x="1836" y="156"/>
                    <a:pt x="1837" y="158"/>
                  </a:cubicBezTo>
                  <a:cubicBezTo>
                    <a:pt x="1842" y="157"/>
                    <a:pt x="1848" y="157"/>
                    <a:pt x="1849" y="155"/>
                  </a:cubicBezTo>
                  <a:cubicBezTo>
                    <a:pt x="1849" y="151"/>
                    <a:pt x="1859" y="154"/>
                    <a:pt x="1859" y="150"/>
                  </a:cubicBezTo>
                  <a:cubicBezTo>
                    <a:pt x="1847" y="150"/>
                    <a:pt x="1834" y="150"/>
                    <a:pt x="1822" y="150"/>
                  </a:cubicBezTo>
                  <a:cubicBezTo>
                    <a:pt x="1822" y="148"/>
                    <a:pt x="1823" y="144"/>
                    <a:pt x="1821" y="144"/>
                  </a:cubicBezTo>
                  <a:cubicBezTo>
                    <a:pt x="1821" y="145"/>
                    <a:pt x="1821" y="147"/>
                    <a:pt x="1819" y="147"/>
                  </a:cubicBezTo>
                  <a:cubicBezTo>
                    <a:pt x="1813" y="149"/>
                    <a:pt x="1813" y="145"/>
                    <a:pt x="1811" y="144"/>
                  </a:cubicBezTo>
                  <a:cubicBezTo>
                    <a:pt x="1811" y="144"/>
                    <a:pt x="1809" y="146"/>
                    <a:pt x="1808" y="145"/>
                  </a:cubicBezTo>
                  <a:cubicBezTo>
                    <a:pt x="1806" y="145"/>
                    <a:pt x="1807" y="141"/>
                    <a:pt x="1804" y="144"/>
                  </a:cubicBezTo>
                  <a:cubicBezTo>
                    <a:pt x="1803" y="145"/>
                    <a:pt x="1802" y="142"/>
                    <a:pt x="1803" y="142"/>
                  </a:cubicBezTo>
                  <a:cubicBezTo>
                    <a:pt x="1799" y="142"/>
                    <a:pt x="1794" y="143"/>
                    <a:pt x="1796" y="139"/>
                  </a:cubicBezTo>
                  <a:cubicBezTo>
                    <a:pt x="1780" y="140"/>
                    <a:pt x="1774" y="137"/>
                    <a:pt x="1763" y="139"/>
                  </a:cubicBezTo>
                  <a:cubicBezTo>
                    <a:pt x="1764" y="137"/>
                    <a:pt x="1765" y="136"/>
                    <a:pt x="1763" y="134"/>
                  </a:cubicBezTo>
                  <a:cubicBezTo>
                    <a:pt x="1759" y="133"/>
                    <a:pt x="1757" y="135"/>
                    <a:pt x="1753" y="136"/>
                  </a:cubicBezTo>
                  <a:cubicBezTo>
                    <a:pt x="1744" y="137"/>
                    <a:pt x="1734" y="134"/>
                    <a:pt x="1730" y="134"/>
                  </a:cubicBezTo>
                  <a:cubicBezTo>
                    <a:pt x="1727" y="134"/>
                    <a:pt x="1725" y="134"/>
                    <a:pt x="1722" y="134"/>
                  </a:cubicBezTo>
                  <a:cubicBezTo>
                    <a:pt x="1716" y="135"/>
                    <a:pt x="1717" y="136"/>
                    <a:pt x="1715" y="134"/>
                  </a:cubicBezTo>
                  <a:cubicBezTo>
                    <a:pt x="1715" y="134"/>
                    <a:pt x="1713" y="134"/>
                    <a:pt x="1712" y="134"/>
                  </a:cubicBezTo>
                  <a:cubicBezTo>
                    <a:pt x="1712" y="134"/>
                    <a:pt x="1712" y="133"/>
                    <a:pt x="1712" y="133"/>
                  </a:cubicBezTo>
                  <a:cubicBezTo>
                    <a:pt x="1710" y="130"/>
                    <a:pt x="1696" y="134"/>
                    <a:pt x="1694" y="134"/>
                  </a:cubicBezTo>
                  <a:cubicBezTo>
                    <a:pt x="1692" y="134"/>
                    <a:pt x="1692" y="131"/>
                    <a:pt x="1691" y="131"/>
                  </a:cubicBezTo>
                  <a:cubicBezTo>
                    <a:pt x="1688" y="136"/>
                    <a:pt x="1677" y="134"/>
                    <a:pt x="1676" y="129"/>
                  </a:cubicBezTo>
                  <a:cubicBezTo>
                    <a:pt x="1681" y="128"/>
                    <a:pt x="1690" y="131"/>
                    <a:pt x="1692" y="128"/>
                  </a:cubicBezTo>
                  <a:cubicBezTo>
                    <a:pt x="1690" y="127"/>
                    <a:pt x="1689" y="126"/>
                    <a:pt x="1687" y="125"/>
                  </a:cubicBezTo>
                  <a:cubicBezTo>
                    <a:pt x="1697" y="120"/>
                    <a:pt x="1709" y="127"/>
                    <a:pt x="1717" y="120"/>
                  </a:cubicBezTo>
                  <a:cubicBezTo>
                    <a:pt x="1715" y="120"/>
                    <a:pt x="1712" y="120"/>
                    <a:pt x="1709" y="120"/>
                  </a:cubicBezTo>
                  <a:cubicBezTo>
                    <a:pt x="1711" y="115"/>
                    <a:pt x="1707" y="116"/>
                    <a:pt x="1706" y="114"/>
                  </a:cubicBezTo>
                  <a:cubicBezTo>
                    <a:pt x="1700" y="116"/>
                    <a:pt x="1695" y="113"/>
                    <a:pt x="1693" y="115"/>
                  </a:cubicBezTo>
                  <a:cubicBezTo>
                    <a:pt x="1691" y="117"/>
                    <a:pt x="1685" y="114"/>
                    <a:pt x="1684" y="114"/>
                  </a:cubicBezTo>
                  <a:cubicBezTo>
                    <a:pt x="1673" y="113"/>
                    <a:pt x="1656" y="114"/>
                    <a:pt x="1650" y="115"/>
                  </a:cubicBezTo>
                  <a:cubicBezTo>
                    <a:pt x="1645" y="116"/>
                    <a:pt x="1641" y="115"/>
                    <a:pt x="1638" y="112"/>
                  </a:cubicBezTo>
                  <a:cubicBezTo>
                    <a:pt x="1641" y="107"/>
                    <a:pt x="1651" y="109"/>
                    <a:pt x="1660" y="109"/>
                  </a:cubicBezTo>
                  <a:cubicBezTo>
                    <a:pt x="1672" y="109"/>
                    <a:pt x="1686" y="111"/>
                    <a:pt x="1690" y="106"/>
                  </a:cubicBezTo>
                  <a:cubicBezTo>
                    <a:pt x="1694" y="112"/>
                    <a:pt x="1710" y="107"/>
                    <a:pt x="1714" y="107"/>
                  </a:cubicBezTo>
                  <a:cubicBezTo>
                    <a:pt x="1719" y="107"/>
                    <a:pt x="1734" y="106"/>
                    <a:pt x="1734" y="107"/>
                  </a:cubicBezTo>
                  <a:cubicBezTo>
                    <a:pt x="1737" y="110"/>
                    <a:pt x="1737" y="108"/>
                    <a:pt x="1741" y="107"/>
                  </a:cubicBezTo>
                  <a:cubicBezTo>
                    <a:pt x="1747" y="107"/>
                    <a:pt x="1751" y="106"/>
                    <a:pt x="1754" y="106"/>
                  </a:cubicBezTo>
                  <a:cubicBezTo>
                    <a:pt x="1758" y="105"/>
                    <a:pt x="1762" y="106"/>
                    <a:pt x="1766" y="106"/>
                  </a:cubicBezTo>
                  <a:cubicBezTo>
                    <a:pt x="1767" y="104"/>
                    <a:pt x="1769" y="102"/>
                    <a:pt x="1771" y="101"/>
                  </a:cubicBezTo>
                  <a:cubicBezTo>
                    <a:pt x="1773" y="101"/>
                    <a:pt x="1775" y="100"/>
                    <a:pt x="1774" y="98"/>
                  </a:cubicBezTo>
                  <a:cubicBezTo>
                    <a:pt x="1769" y="100"/>
                    <a:pt x="1762" y="103"/>
                    <a:pt x="1761" y="95"/>
                  </a:cubicBezTo>
                  <a:cubicBezTo>
                    <a:pt x="1772" y="93"/>
                    <a:pt x="1788" y="93"/>
                    <a:pt x="1794" y="91"/>
                  </a:cubicBezTo>
                  <a:cubicBezTo>
                    <a:pt x="1802" y="90"/>
                    <a:pt x="1814" y="89"/>
                    <a:pt x="1819" y="88"/>
                  </a:cubicBezTo>
                  <a:cubicBezTo>
                    <a:pt x="1824" y="88"/>
                    <a:pt x="1830" y="90"/>
                    <a:pt x="1830" y="83"/>
                  </a:cubicBezTo>
                  <a:cubicBezTo>
                    <a:pt x="1824" y="83"/>
                    <a:pt x="1820" y="86"/>
                    <a:pt x="1815" y="87"/>
                  </a:cubicBezTo>
                  <a:cubicBezTo>
                    <a:pt x="1806" y="87"/>
                    <a:pt x="1801" y="85"/>
                    <a:pt x="1796" y="85"/>
                  </a:cubicBezTo>
                  <a:cubicBezTo>
                    <a:pt x="1794" y="85"/>
                    <a:pt x="1794" y="86"/>
                    <a:pt x="1791" y="87"/>
                  </a:cubicBezTo>
                  <a:cubicBezTo>
                    <a:pt x="1789" y="87"/>
                    <a:pt x="1788" y="87"/>
                    <a:pt x="1786" y="88"/>
                  </a:cubicBezTo>
                  <a:cubicBezTo>
                    <a:pt x="1786" y="89"/>
                    <a:pt x="1783" y="88"/>
                    <a:pt x="1783" y="88"/>
                  </a:cubicBezTo>
                  <a:cubicBezTo>
                    <a:pt x="1773" y="89"/>
                    <a:pt x="1761" y="87"/>
                    <a:pt x="1750" y="88"/>
                  </a:cubicBezTo>
                  <a:cubicBezTo>
                    <a:pt x="1748" y="88"/>
                    <a:pt x="1747" y="89"/>
                    <a:pt x="1745" y="90"/>
                  </a:cubicBezTo>
                  <a:cubicBezTo>
                    <a:pt x="1733" y="91"/>
                    <a:pt x="1720" y="90"/>
                    <a:pt x="1708" y="91"/>
                  </a:cubicBezTo>
                  <a:cubicBezTo>
                    <a:pt x="1706" y="92"/>
                    <a:pt x="1706" y="93"/>
                    <a:pt x="1703" y="93"/>
                  </a:cubicBezTo>
                  <a:cubicBezTo>
                    <a:pt x="1700" y="93"/>
                    <a:pt x="1700" y="91"/>
                    <a:pt x="1697" y="91"/>
                  </a:cubicBezTo>
                  <a:cubicBezTo>
                    <a:pt x="1695" y="91"/>
                    <a:pt x="1694" y="93"/>
                    <a:pt x="1692" y="93"/>
                  </a:cubicBezTo>
                  <a:cubicBezTo>
                    <a:pt x="1682" y="94"/>
                    <a:pt x="1673" y="93"/>
                    <a:pt x="1667" y="95"/>
                  </a:cubicBezTo>
                  <a:cubicBezTo>
                    <a:pt x="1664" y="95"/>
                    <a:pt x="1661" y="97"/>
                    <a:pt x="1658" y="96"/>
                  </a:cubicBezTo>
                  <a:cubicBezTo>
                    <a:pt x="1656" y="91"/>
                    <a:pt x="1654" y="86"/>
                    <a:pt x="1659" y="83"/>
                  </a:cubicBezTo>
                  <a:cubicBezTo>
                    <a:pt x="1651" y="82"/>
                    <a:pt x="1644" y="85"/>
                    <a:pt x="1640" y="85"/>
                  </a:cubicBezTo>
                  <a:cubicBezTo>
                    <a:pt x="1638" y="85"/>
                    <a:pt x="1638" y="84"/>
                    <a:pt x="1635" y="83"/>
                  </a:cubicBezTo>
                  <a:cubicBezTo>
                    <a:pt x="1631" y="83"/>
                    <a:pt x="1623" y="84"/>
                    <a:pt x="1619" y="83"/>
                  </a:cubicBezTo>
                  <a:cubicBezTo>
                    <a:pt x="1616" y="83"/>
                    <a:pt x="1616" y="81"/>
                    <a:pt x="1614" y="80"/>
                  </a:cubicBezTo>
                  <a:cubicBezTo>
                    <a:pt x="1614" y="82"/>
                    <a:pt x="1613" y="81"/>
                    <a:pt x="1612" y="82"/>
                  </a:cubicBezTo>
                  <a:cubicBezTo>
                    <a:pt x="1609" y="83"/>
                    <a:pt x="1605" y="84"/>
                    <a:pt x="1602" y="85"/>
                  </a:cubicBezTo>
                  <a:cubicBezTo>
                    <a:pt x="1600" y="86"/>
                    <a:pt x="1596" y="87"/>
                    <a:pt x="1595" y="87"/>
                  </a:cubicBezTo>
                  <a:cubicBezTo>
                    <a:pt x="1594" y="87"/>
                    <a:pt x="1594" y="85"/>
                    <a:pt x="1592" y="85"/>
                  </a:cubicBezTo>
                  <a:cubicBezTo>
                    <a:pt x="1591" y="85"/>
                    <a:pt x="1591" y="84"/>
                    <a:pt x="1591" y="83"/>
                  </a:cubicBezTo>
                  <a:cubicBezTo>
                    <a:pt x="1588" y="83"/>
                    <a:pt x="1586" y="86"/>
                    <a:pt x="1586" y="83"/>
                  </a:cubicBezTo>
                  <a:cubicBezTo>
                    <a:pt x="1586" y="81"/>
                    <a:pt x="1588" y="81"/>
                    <a:pt x="1587" y="79"/>
                  </a:cubicBezTo>
                  <a:cubicBezTo>
                    <a:pt x="1591" y="79"/>
                    <a:pt x="1595" y="79"/>
                    <a:pt x="1596" y="76"/>
                  </a:cubicBezTo>
                  <a:cubicBezTo>
                    <a:pt x="1584" y="75"/>
                    <a:pt x="1573" y="72"/>
                    <a:pt x="1563" y="74"/>
                  </a:cubicBezTo>
                  <a:cubicBezTo>
                    <a:pt x="1560" y="74"/>
                    <a:pt x="1560" y="76"/>
                    <a:pt x="1558" y="76"/>
                  </a:cubicBezTo>
                  <a:cubicBezTo>
                    <a:pt x="1554" y="76"/>
                    <a:pt x="1552" y="74"/>
                    <a:pt x="1549" y="74"/>
                  </a:cubicBezTo>
                  <a:cubicBezTo>
                    <a:pt x="1547" y="74"/>
                    <a:pt x="1547" y="75"/>
                    <a:pt x="1544" y="76"/>
                  </a:cubicBezTo>
                  <a:cubicBezTo>
                    <a:pt x="1543" y="76"/>
                    <a:pt x="1541" y="76"/>
                    <a:pt x="1539" y="76"/>
                  </a:cubicBezTo>
                  <a:cubicBezTo>
                    <a:pt x="1534" y="75"/>
                    <a:pt x="1536" y="75"/>
                    <a:pt x="1533" y="76"/>
                  </a:cubicBezTo>
                  <a:cubicBezTo>
                    <a:pt x="1532" y="76"/>
                    <a:pt x="1530" y="75"/>
                    <a:pt x="1529" y="76"/>
                  </a:cubicBezTo>
                  <a:cubicBezTo>
                    <a:pt x="1522" y="76"/>
                    <a:pt x="1516" y="77"/>
                    <a:pt x="1513" y="77"/>
                  </a:cubicBezTo>
                  <a:cubicBezTo>
                    <a:pt x="1510" y="77"/>
                    <a:pt x="1507" y="77"/>
                    <a:pt x="1504" y="77"/>
                  </a:cubicBezTo>
                  <a:cubicBezTo>
                    <a:pt x="1503" y="77"/>
                    <a:pt x="1502" y="76"/>
                    <a:pt x="1503" y="76"/>
                  </a:cubicBezTo>
                  <a:cubicBezTo>
                    <a:pt x="1500" y="76"/>
                    <a:pt x="1497" y="77"/>
                    <a:pt x="1494" y="77"/>
                  </a:cubicBezTo>
                  <a:cubicBezTo>
                    <a:pt x="1492" y="77"/>
                    <a:pt x="1491" y="76"/>
                    <a:pt x="1488" y="76"/>
                  </a:cubicBezTo>
                  <a:cubicBezTo>
                    <a:pt x="1485" y="76"/>
                    <a:pt x="1484" y="77"/>
                    <a:pt x="1481" y="77"/>
                  </a:cubicBezTo>
                  <a:cubicBezTo>
                    <a:pt x="1473" y="78"/>
                    <a:pt x="1465" y="76"/>
                    <a:pt x="1461" y="76"/>
                  </a:cubicBezTo>
                  <a:cubicBezTo>
                    <a:pt x="1452" y="75"/>
                    <a:pt x="1443" y="78"/>
                    <a:pt x="1433" y="77"/>
                  </a:cubicBezTo>
                  <a:cubicBezTo>
                    <a:pt x="1434" y="74"/>
                    <a:pt x="1431" y="74"/>
                    <a:pt x="1430" y="72"/>
                  </a:cubicBezTo>
                  <a:cubicBezTo>
                    <a:pt x="1412" y="72"/>
                    <a:pt x="1405" y="73"/>
                    <a:pt x="1390" y="74"/>
                  </a:cubicBezTo>
                  <a:cubicBezTo>
                    <a:pt x="1390" y="71"/>
                    <a:pt x="1385" y="72"/>
                    <a:pt x="1387" y="68"/>
                  </a:cubicBezTo>
                  <a:cubicBezTo>
                    <a:pt x="1388" y="65"/>
                    <a:pt x="1393" y="67"/>
                    <a:pt x="1393" y="64"/>
                  </a:cubicBezTo>
                  <a:cubicBezTo>
                    <a:pt x="1386" y="63"/>
                    <a:pt x="1387" y="68"/>
                    <a:pt x="1382" y="68"/>
                  </a:cubicBezTo>
                  <a:cubicBezTo>
                    <a:pt x="1380" y="63"/>
                    <a:pt x="1372" y="61"/>
                    <a:pt x="1368" y="64"/>
                  </a:cubicBezTo>
                  <a:cubicBezTo>
                    <a:pt x="1368" y="63"/>
                    <a:pt x="1369" y="60"/>
                    <a:pt x="1367" y="60"/>
                  </a:cubicBezTo>
                  <a:cubicBezTo>
                    <a:pt x="1365" y="60"/>
                    <a:pt x="1366" y="59"/>
                    <a:pt x="1365" y="58"/>
                  </a:cubicBezTo>
                  <a:cubicBezTo>
                    <a:pt x="1362" y="56"/>
                    <a:pt x="1356" y="54"/>
                    <a:pt x="1355" y="58"/>
                  </a:cubicBezTo>
                  <a:cubicBezTo>
                    <a:pt x="1358" y="58"/>
                    <a:pt x="1361" y="58"/>
                    <a:pt x="1362" y="60"/>
                  </a:cubicBezTo>
                  <a:cubicBezTo>
                    <a:pt x="1358" y="59"/>
                    <a:pt x="1360" y="62"/>
                    <a:pt x="1358" y="63"/>
                  </a:cubicBezTo>
                  <a:cubicBezTo>
                    <a:pt x="1358" y="63"/>
                    <a:pt x="1356" y="62"/>
                    <a:pt x="1355" y="63"/>
                  </a:cubicBezTo>
                  <a:cubicBezTo>
                    <a:pt x="1353" y="64"/>
                    <a:pt x="1353" y="68"/>
                    <a:pt x="1348" y="68"/>
                  </a:cubicBezTo>
                  <a:cubicBezTo>
                    <a:pt x="1349" y="65"/>
                    <a:pt x="1353" y="66"/>
                    <a:pt x="1352" y="63"/>
                  </a:cubicBezTo>
                  <a:cubicBezTo>
                    <a:pt x="1349" y="62"/>
                    <a:pt x="1343" y="64"/>
                    <a:pt x="1345" y="60"/>
                  </a:cubicBezTo>
                  <a:cubicBezTo>
                    <a:pt x="1338" y="60"/>
                    <a:pt x="1332" y="59"/>
                    <a:pt x="1327" y="61"/>
                  </a:cubicBezTo>
                  <a:cubicBezTo>
                    <a:pt x="1326" y="56"/>
                    <a:pt x="1318" y="57"/>
                    <a:pt x="1312" y="57"/>
                  </a:cubicBezTo>
                  <a:cubicBezTo>
                    <a:pt x="1311" y="62"/>
                    <a:pt x="1318" y="59"/>
                    <a:pt x="1314" y="63"/>
                  </a:cubicBezTo>
                  <a:cubicBezTo>
                    <a:pt x="1308" y="62"/>
                    <a:pt x="1309" y="55"/>
                    <a:pt x="1307" y="52"/>
                  </a:cubicBezTo>
                  <a:cubicBezTo>
                    <a:pt x="1313" y="51"/>
                    <a:pt x="1313" y="50"/>
                    <a:pt x="1319" y="52"/>
                  </a:cubicBezTo>
                  <a:cubicBezTo>
                    <a:pt x="1322" y="49"/>
                    <a:pt x="1332" y="49"/>
                    <a:pt x="1334" y="47"/>
                  </a:cubicBezTo>
                  <a:cubicBezTo>
                    <a:pt x="1336" y="45"/>
                    <a:pt x="1342" y="44"/>
                    <a:pt x="1344" y="49"/>
                  </a:cubicBezTo>
                  <a:cubicBezTo>
                    <a:pt x="1338" y="49"/>
                    <a:pt x="1337" y="46"/>
                    <a:pt x="1334" y="50"/>
                  </a:cubicBezTo>
                  <a:cubicBezTo>
                    <a:pt x="1344" y="51"/>
                    <a:pt x="1350" y="52"/>
                    <a:pt x="1359" y="49"/>
                  </a:cubicBezTo>
                  <a:cubicBezTo>
                    <a:pt x="1359" y="51"/>
                    <a:pt x="1359" y="52"/>
                    <a:pt x="1360" y="50"/>
                  </a:cubicBezTo>
                  <a:cubicBezTo>
                    <a:pt x="1361" y="49"/>
                    <a:pt x="1362" y="52"/>
                    <a:pt x="1362" y="52"/>
                  </a:cubicBezTo>
                  <a:cubicBezTo>
                    <a:pt x="1365" y="52"/>
                    <a:pt x="1367" y="52"/>
                    <a:pt x="1370" y="52"/>
                  </a:cubicBezTo>
                  <a:cubicBezTo>
                    <a:pt x="1371" y="46"/>
                    <a:pt x="1360" y="51"/>
                    <a:pt x="1364" y="42"/>
                  </a:cubicBezTo>
                  <a:cubicBezTo>
                    <a:pt x="1360" y="41"/>
                    <a:pt x="1360" y="45"/>
                    <a:pt x="1359" y="45"/>
                  </a:cubicBezTo>
                  <a:cubicBezTo>
                    <a:pt x="1354" y="47"/>
                    <a:pt x="1344" y="46"/>
                    <a:pt x="1344" y="44"/>
                  </a:cubicBezTo>
                  <a:cubicBezTo>
                    <a:pt x="1347" y="44"/>
                    <a:pt x="1345" y="39"/>
                    <a:pt x="1349" y="39"/>
                  </a:cubicBezTo>
                  <a:cubicBezTo>
                    <a:pt x="1352" y="39"/>
                    <a:pt x="1353" y="41"/>
                    <a:pt x="1357" y="41"/>
                  </a:cubicBezTo>
                  <a:cubicBezTo>
                    <a:pt x="1359" y="40"/>
                    <a:pt x="1359" y="39"/>
                    <a:pt x="1362" y="39"/>
                  </a:cubicBezTo>
                  <a:cubicBezTo>
                    <a:pt x="1365" y="39"/>
                    <a:pt x="1365" y="42"/>
                    <a:pt x="1369" y="42"/>
                  </a:cubicBezTo>
                  <a:cubicBezTo>
                    <a:pt x="1371" y="42"/>
                    <a:pt x="1372" y="42"/>
                    <a:pt x="1374" y="41"/>
                  </a:cubicBezTo>
                  <a:cubicBezTo>
                    <a:pt x="1374" y="44"/>
                    <a:pt x="1378" y="43"/>
                    <a:pt x="1377" y="47"/>
                  </a:cubicBezTo>
                  <a:cubicBezTo>
                    <a:pt x="1377" y="50"/>
                    <a:pt x="1371" y="48"/>
                    <a:pt x="1372" y="52"/>
                  </a:cubicBezTo>
                  <a:cubicBezTo>
                    <a:pt x="1376" y="51"/>
                    <a:pt x="1384" y="54"/>
                    <a:pt x="1385" y="50"/>
                  </a:cubicBezTo>
                  <a:cubicBezTo>
                    <a:pt x="1383" y="48"/>
                    <a:pt x="1380" y="46"/>
                    <a:pt x="1380" y="42"/>
                  </a:cubicBezTo>
                  <a:cubicBezTo>
                    <a:pt x="1385" y="40"/>
                    <a:pt x="1390" y="40"/>
                    <a:pt x="1394" y="41"/>
                  </a:cubicBezTo>
                  <a:cubicBezTo>
                    <a:pt x="1399" y="41"/>
                    <a:pt x="1396" y="42"/>
                    <a:pt x="1400" y="41"/>
                  </a:cubicBezTo>
                  <a:cubicBezTo>
                    <a:pt x="1405" y="39"/>
                    <a:pt x="1412" y="43"/>
                    <a:pt x="1415" y="39"/>
                  </a:cubicBezTo>
                  <a:cubicBezTo>
                    <a:pt x="1410" y="36"/>
                    <a:pt x="1403" y="39"/>
                    <a:pt x="1400" y="39"/>
                  </a:cubicBezTo>
                  <a:cubicBezTo>
                    <a:pt x="1400" y="39"/>
                    <a:pt x="1400" y="37"/>
                    <a:pt x="1399" y="37"/>
                  </a:cubicBezTo>
                  <a:cubicBezTo>
                    <a:pt x="1398" y="38"/>
                    <a:pt x="1399" y="39"/>
                    <a:pt x="1397" y="39"/>
                  </a:cubicBezTo>
                  <a:cubicBezTo>
                    <a:pt x="1395" y="39"/>
                    <a:pt x="1394" y="38"/>
                    <a:pt x="1392" y="37"/>
                  </a:cubicBezTo>
                  <a:cubicBezTo>
                    <a:pt x="1386" y="37"/>
                    <a:pt x="1378" y="37"/>
                    <a:pt x="1372" y="37"/>
                  </a:cubicBezTo>
                  <a:cubicBezTo>
                    <a:pt x="1370" y="38"/>
                    <a:pt x="1369" y="39"/>
                    <a:pt x="1365" y="39"/>
                  </a:cubicBezTo>
                  <a:cubicBezTo>
                    <a:pt x="1362" y="39"/>
                    <a:pt x="1358" y="36"/>
                    <a:pt x="1355" y="36"/>
                  </a:cubicBezTo>
                  <a:cubicBezTo>
                    <a:pt x="1353" y="36"/>
                    <a:pt x="1350" y="37"/>
                    <a:pt x="1347" y="37"/>
                  </a:cubicBezTo>
                  <a:cubicBezTo>
                    <a:pt x="1344" y="38"/>
                    <a:pt x="1343" y="36"/>
                    <a:pt x="1340" y="36"/>
                  </a:cubicBezTo>
                  <a:cubicBezTo>
                    <a:pt x="1338" y="36"/>
                    <a:pt x="1339" y="38"/>
                    <a:pt x="1337" y="36"/>
                  </a:cubicBezTo>
                  <a:cubicBezTo>
                    <a:pt x="1336" y="35"/>
                    <a:pt x="1322" y="36"/>
                    <a:pt x="1322" y="36"/>
                  </a:cubicBezTo>
                  <a:cubicBezTo>
                    <a:pt x="1319" y="36"/>
                    <a:pt x="1319" y="37"/>
                    <a:pt x="1317" y="36"/>
                  </a:cubicBezTo>
                  <a:cubicBezTo>
                    <a:pt x="1315" y="34"/>
                    <a:pt x="1302" y="36"/>
                    <a:pt x="1302" y="37"/>
                  </a:cubicBezTo>
                  <a:cubicBezTo>
                    <a:pt x="1306" y="38"/>
                    <a:pt x="1310" y="38"/>
                    <a:pt x="1312" y="41"/>
                  </a:cubicBezTo>
                  <a:cubicBezTo>
                    <a:pt x="1307" y="42"/>
                    <a:pt x="1305" y="40"/>
                    <a:pt x="1302" y="42"/>
                  </a:cubicBezTo>
                  <a:cubicBezTo>
                    <a:pt x="1298" y="45"/>
                    <a:pt x="1300" y="41"/>
                    <a:pt x="1295" y="42"/>
                  </a:cubicBezTo>
                  <a:cubicBezTo>
                    <a:pt x="1295" y="42"/>
                    <a:pt x="1296" y="44"/>
                    <a:pt x="1295" y="44"/>
                  </a:cubicBezTo>
                  <a:cubicBezTo>
                    <a:pt x="1295" y="44"/>
                    <a:pt x="1293" y="44"/>
                    <a:pt x="1292" y="44"/>
                  </a:cubicBezTo>
                  <a:cubicBezTo>
                    <a:pt x="1292" y="44"/>
                    <a:pt x="1292" y="45"/>
                    <a:pt x="1292" y="45"/>
                  </a:cubicBezTo>
                  <a:cubicBezTo>
                    <a:pt x="1289" y="49"/>
                    <a:pt x="1275" y="43"/>
                    <a:pt x="1269" y="45"/>
                  </a:cubicBezTo>
                  <a:cubicBezTo>
                    <a:pt x="1270" y="40"/>
                    <a:pt x="1263" y="43"/>
                    <a:pt x="1264" y="39"/>
                  </a:cubicBezTo>
                  <a:cubicBezTo>
                    <a:pt x="1266" y="37"/>
                    <a:pt x="1269" y="41"/>
                    <a:pt x="1272" y="41"/>
                  </a:cubicBezTo>
                  <a:cubicBezTo>
                    <a:pt x="1272" y="41"/>
                    <a:pt x="1272" y="39"/>
                    <a:pt x="1272" y="39"/>
                  </a:cubicBezTo>
                  <a:cubicBezTo>
                    <a:pt x="1274" y="37"/>
                    <a:pt x="1286" y="39"/>
                    <a:pt x="1287" y="39"/>
                  </a:cubicBezTo>
                  <a:cubicBezTo>
                    <a:pt x="1290" y="39"/>
                    <a:pt x="1290" y="37"/>
                    <a:pt x="1294" y="37"/>
                  </a:cubicBezTo>
                  <a:cubicBezTo>
                    <a:pt x="1296" y="38"/>
                    <a:pt x="1295" y="41"/>
                    <a:pt x="1299" y="41"/>
                  </a:cubicBezTo>
                  <a:cubicBezTo>
                    <a:pt x="1301" y="35"/>
                    <a:pt x="1293" y="38"/>
                    <a:pt x="1292" y="34"/>
                  </a:cubicBezTo>
                  <a:cubicBezTo>
                    <a:pt x="1288" y="33"/>
                    <a:pt x="1289" y="37"/>
                    <a:pt x="1286" y="37"/>
                  </a:cubicBezTo>
                  <a:cubicBezTo>
                    <a:pt x="1281" y="34"/>
                    <a:pt x="1278" y="39"/>
                    <a:pt x="1276" y="36"/>
                  </a:cubicBezTo>
                  <a:cubicBezTo>
                    <a:pt x="1274" y="34"/>
                    <a:pt x="1266" y="38"/>
                    <a:pt x="1264" y="36"/>
                  </a:cubicBezTo>
                  <a:cubicBezTo>
                    <a:pt x="1262" y="36"/>
                    <a:pt x="1262" y="34"/>
                    <a:pt x="1259" y="34"/>
                  </a:cubicBezTo>
                  <a:cubicBezTo>
                    <a:pt x="1259" y="37"/>
                    <a:pt x="1256" y="35"/>
                    <a:pt x="1254" y="36"/>
                  </a:cubicBezTo>
                  <a:cubicBezTo>
                    <a:pt x="1253" y="37"/>
                    <a:pt x="1252" y="40"/>
                    <a:pt x="1249" y="39"/>
                  </a:cubicBezTo>
                  <a:cubicBezTo>
                    <a:pt x="1251" y="34"/>
                    <a:pt x="1246" y="35"/>
                    <a:pt x="1246" y="33"/>
                  </a:cubicBezTo>
                  <a:cubicBezTo>
                    <a:pt x="1238" y="32"/>
                    <a:pt x="1236" y="37"/>
                    <a:pt x="1231" y="37"/>
                  </a:cubicBezTo>
                  <a:cubicBezTo>
                    <a:pt x="1219" y="36"/>
                    <a:pt x="1210" y="36"/>
                    <a:pt x="1199" y="39"/>
                  </a:cubicBezTo>
                  <a:cubicBezTo>
                    <a:pt x="1194" y="38"/>
                    <a:pt x="1191" y="35"/>
                    <a:pt x="1186" y="34"/>
                  </a:cubicBezTo>
                  <a:cubicBezTo>
                    <a:pt x="1187" y="41"/>
                    <a:pt x="1181" y="34"/>
                    <a:pt x="1176" y="36"/>
                  </a:cubicBezTo>
                  <a:cubicBezTo>
                    <a:pt x="1176" y="41"/>
                    <a:pt x="1176" y="45"/>
                    <a:pt x="1172" y="47"/>
                  </a:cubicBezTo>
                  <a:cubicBezTo>
                    <a:pt x="1170" y="46"/>
                    <a:pt x="1170" y="45"/>
                    <a:pt x="1167" y="47"/>
                  </a:cubicBezTo>
                  <a:cubicBezTo>
                    <a:pt x="1167" y="48"/>
                    <a:pt x="1167" y="50"/>
                    <a:pt x="1166" y="50"/>
                  </a:cubicBezTo>
                  <a:cubicBezTo>
                    <a:pt x="1165" y="53"/>
                    <a:pt x="1168" y="53"/>
                    <a:pt x="1169" y="55"/>
                  </a:cubicBezTo>
                  <a:cubicBezTo>
                    <a:pt x="1168" y="56"/>
                    <a:pt x="1160" y="58"/>
                    <a:pt x="1159" y="55"/>
                  </a:cubicBezTo>
                  <a:cubicBezTo>
                    <a:pt x="1160" y="50"/>
                    <a:pt x="1158" y="42"/>
                    <a:pt x="1161" y="39"/>
                  </a:cubicBezTo>
                  <a:cubicBezTo>
                    <a:pt x="1145" y="36"/>
                    <a:pt x="1124" y="39"/>
                    <a:pt x="1109" y="42"/>
                  </a:cubicBezTo>
                  <a:cubicBezTo>
                    <a:pt x="1104" y="44"/>
                    <a:pt x="1100" y="38"/>
                    <a:pt x="1098" y="42"/>
                  </a:cubicBezTo>
                  <a:cubicBezTo>
                    <a:pt x="1100" y="42"/>
                    <a:pt x="1100" y="51"/>
                    <a:pt x="1098" y="50"/>
                  </a:cubicBezTo>
                  <a:cubicBezTo>
                    <a:pt x="1094" y="54"/>
                    <a:pt x="1087" y="46"/>
                    <a:pt x="1091" y="42"/>
                  </a:cubicBezTo>
                  <a:cubicBezTo>
                    <a:pt x="1087" y="43"/>
                    <a:pt x="1083" y="41"/>
                    <a:pt x="1079" y="41"/>
                  </a:cubicBezTo>
                  <a:cubicBezTo>
                    <a:pt x="1074" y="40"/>
                    <a:pt x="1068" y="42"/>
                    <a:pt x="1064" y="39"/>
                  </a:cubicBezTo>
                  <a:cubicBezTo>
                    <a:pt x="1063" y="36"/>
                    <a:pt x="1067" y="36"/>
                    <a:pt x="1068" y="36"/>
                  </a:cubicBezTo>
                  <a:cubicBezTo>
                    <a:pt x="1069" y="34"/>
                    <a:pt x="1067" y="30"/>
                    <a:pt x="1068" y="28"/>
                  </a:cubicBezTo>
                  <a:cubicBezTo>
                    <a:pt x="1071" y="26"/>
                    <a:pt x="1075" y="26"/>
                    <a:pt x="1079" y="25"/>
                  </a:cubicBezTo>
                  <a:cubicBezTo>
                    <a:pt x="1077" y="29"/>
                    <a:pt x="1073" y="30"/>
                    <a:pt x="1073" y="36"/>
                  </a:cubicBezTo>
                  <a:cubicBezTo>
                    <a:pt x="1079" y="36"/>
                    <a:pt x="1084" y="34"/>
                    <a:pt x="1088" y="31"/>
                  </a:cubicBezTo>
                  <a:cubicBezTo>
                    <a:pt x="1085" y="30"/>
                    <a:pt x="1082" y="28"/>
                    <a:pt x="1083" y="23"/>
                  </a:cubicBezTo>
                  <a:cubicBezTo>
                    <a:pt x="1085" y="21"/>
                    <a:pt x="1088" y="21"/>
                    <a:pt x="1093" y="22"/>
                  </a:cubicBezTo>
                  <a:cubicBezTo>
                    <a:pt x="1094" y="31"/>
                    <a:pt x="1094" y="29"/>
                    <a:pt x="1089" y="33"/>
                  </a:cubicBezTo>
                  <a:cubicBezTo>
                    <a:pt x="1092" y="33"/>
                    <a:pt x="1095" y="33"/>
                    <a:pt x="1098" y="33"/>
                  </a:cubicBezTo>
                  <a:cubicBezTo>
                    <a:pt x="1096" y="25"/>
                    <a:pt x="1103" y="26"/>
                    <a:pt x="1101" y="18"/>
                  </a:cubicBezTo>
                  <a:cubicBezTo>
                    <a:pt x="1098" y="16"/>
                    <a:pt x="1090" y="17"/>
                    <a:pt x="1084" y="17"/>
                  </a:cubicBezTo>
                  <a:cubicBezTo>
                    <a:pt x="1084" y="14"/>
                    <a:pt x="1083" y="13"/>
                    <a:pt x="1081" y="12"/>
                  </a:cubicBezTo>
                  <a:cubicBezTo>
                    <a:pt x="1082" y="15"/>
                    <a:pt x="1079" y="15"/>
                    <a:pt x="1078" y="17"/>
                  </a:cubicBezTo>
                  <a:cubicBezTo>
                    <a:pt x="1076" y="18"/>
                    <a:pt x="1076" y="21"/>
                    <a:pt x="1074" y="22"/>
                  </a:cubicBezTo>
                  <a:cubicBezTo>
                    <a:pt x="1070" y="24"/>
                    <a:pt x="1063" y="23"/>
                    <a:pt x="1059" y="26"/>
                  </a:cubicBezTo>
                  <a:cubicBezTo>
                    <a:pt x="1064" y="22"/>
                    <a:pt x="1057" y="25"/>
                    <a:pt x="1058" y="20"/>
                  </a:cubicBezTo>
                  <a:cubicBezTo>
                    <a:pt x="1053" y="20"/>
                    <a:pt x="1050" y="18"/>
                    <a:pt x="1048" y="15"/>
                  </a:cubicBezTo>
                  <a:cubicBezTo>
                    <a:pt x="1047" y="17"/>
                    <a:pt x="1048" y="20"/>
                    <a:pt x="1046" y="20"/>
                  </a:cubicBezTo>
                  <a:cubicBezTo>
                    <a:pt x="1039" y="20"/>
                    <a:pt x="1032" y="20"/>
                    <a:pt x="1028" y="18"/>
                  </a:cubicBezTo>
                  <a:cubicBezTo>
                    <a:pt x="1025" y="21"/>
                    <a:pt x="1025" y="26"/>
                    <a:pt x="1023" y="28"/>
                  </a:cubicBezTo>
                  <a:cubicBezTo>
                    <a:pt x="1017" y="29"/>
                    <a:pt x="1018" y="25"/>
                    <a:pt x="1014" y="25"/>
                  </a:cubicBezTo>
                  <a:cubicBezTo>
                    <a:pt x="1016" y="30"/>
                    <a:pt x="1016" y="28"/>
                    <a:pt x="1014" y="33"/>
                  </a:cubicBezTo>
                  <a:cubicBezTo>
                    <a:pt x="1017" y="34"/>
                    <a:pt x="1021" y="28"/>
                    <a:pt x="1023" y="33"/>
                  </a:cubicBezTo>
                  <a:cubicBezTo>
                    <a:pt x="1021" y="35"/>
                    <a:pt x="1013" y="33"/>
                    <a:pt x="1013" y="37"/>
                  </a:cubicBezTo>
                  <a:cubicBezTo>
                    <a:pt x="1018" y="39"/>
                    <a:pt x="1019" y="36"/>
                    <a:pt x="1023" y="36"/>
                  </a:cubicBezTo>
                  <a:cubicBezTo>
                    <a:pt x="1023" y="37"/>
                    <a:pt x="1024" y="38"/>
                    <a:pt x="1024" y="36"/>
                  </a:cubicBezTo>
                  <a:cubicBezTo>
                    <a:pt x="1026" y="37"/>
                    <a:pt x="1028" y="38"/>
                    <a:pt x="1028" y="41"/>
                  </a:cubicBezTo>
                  <a:cubicBezTo>
                    <a:pt x="1022" y="39"/>
                    <a:pt x="1021" y="45"/>
                    <a:pt x="1018" y="45"/>
                  </a:cubicBezTo>
                  <a:cubicBezTo>
                    <a:pt x="1015" y="46"/>
                    <a:pt x="1013" y="42"/>
                    <a:pt x="1008" y="44"/>
                  </a:cubicBezTo>
                  <a:cubicBezTo>
                    <a:pt x="1007" y="41"/>
                    <a:pt x="1004" y="39"/>
                    <a:pt x="1004" y="34"/>
                  </a:cubicBezTo>
                  <a:cubicBezTo>
                    <a:pt x="1007" y="34"/>
                    <a:pt x="1013" y="36"/>
                    <a:pt x="1011" y="31"/>
                  </a:cubicBezTo>
                  <a:cubicBezTo>
                    <a:pt x="1008" y="28"/>
                    <a:pt x="1005" y="32"/>
                    <a:pt x="1003" y="34"/>
                  </a:cubicBezTo>
                  <a:cubicBezTo>
                    <a:pt x="1002" y="31"/>
                    <a:pt x="993" y="35"/>
                    <a:pt x="993" y="31"/>
                  </a:cubicBezTo>
                  <a:cubicBezTo>
                    <a:pt x="995" y="31"/>
                    <a:pt x="1002" y="29"/>
                    <a:pt x="998" y="28"/>
                  </a:cubicBezTo>
                  <a:cubicBezTo>
                    <a:pt x="993" y="29"/>
                    <a:pt x="993" y="34"/>
                    <a:pt x="986" y="33"/>
                  </a:cubicBezTo>
                  <a:cubicBezTo>
                    <a:pt x="986" y="34"/>
                    <a:pt x="986" y="36"/>
                    <a:pt x="984" y="36"/>
                  </a:cubicBezTo>
                  <a:cubicBezTo>
                    <a:pt x="983" y="42"/>
                    <a:pt x="989" y="40"/>
                    <a:pt x="988" y="45"/>
                  </a:cubicBezTo>
                  <a:cubicBezTo>
                    <a:pt x="988" y="48"/>
                    <a:pt x="984" y="48"/>
                    <a:pt x="985" y="50"/>
                  </a:cubicBezTo>
                  <a:cubicBezTo>
                    <a:pt x="985" y="51"/>
                    <a:pt x="987" y="50"/>
                    <a:pt x="986" y="52"/>
                  </a:cubicBezTo>
                  <a:cubicBezTo>
                    <a:pt x="986" y="52"/>
                    <a:pt x="983" y="51"/>
                    <a:pt x="983" y="52"/>
                  </a:cubicBezTo>
                  <a:cubicBezTo>
                    <a:pt x="982" y="54"/>
                    <a:pt x="984" y="58"/>
                    <a:pt x="981" y="58"/>
                  </a:cubicBezTo>
                  <a:cubicBezTo>
                    <a:pt x="976" y="58"/>
                    <a:pt x="975" y="54"/>
                    <a:pt x="975" y="49"/>
                  </a:cubicBezTo>
                  <a:cubicBezTo>
                    <a:pt x="970" y="49"/>
                    <a:pt x="966" y="49"/>
                    <a:pt x="961" y="49"/>
                  </a:cubicBezTo>
                  <a:cubicBezTo>
                    <a:pt x="961" y="43"/>
                    <a:pt x="955" y="43"/>
                    <a:pt x="955" y="37"/>
                  </a:cubicBezTo>
                  <a:cubicBezTo>
                    <a:pt x="956" y="33"/>
                    <a:pt x="952" y="33"/>
                    <a:pt x="953" y="30"/>
                  </a:cubicBezTo>
                  <a:cubicBezTo>
                    <a:pt x="954" y="30"/>
                    <a:pt x="955" y="27"/>
                    <a:pt x="953" y="26"/>
                  </a:cubicBezTo>
                  <a:cubicBezTo>
                    <a:pt x="953" y="36"/>
                    <a:pt x="944" y="25"/>
                    <a:pt x="941" y="30"/>
                  </a:cubicBezTo>
                  <a:cubicBezTo>
                    <a:pt x="942" y="33"/>
                    <a:pt x="939" y="33"/>
                    <a:pt x="940" y="36"/>
                  </a:cubicBezTo>
                  <a:cubicBezTo>
                    <a:pt x="942" y="36"/>
                    <a:pt x="944" y="36"/>
                    <a:pt x="945" y="37"/>
                  </a:cubicBezTo>
                  <a:cubicBezTo>
                    <a:pt x="942" y="37"/>
                    <a:pt x="939" y="37"/>
                    <a:pt x="936" y="37"/>
                  </a:cubicBezTo>
                  <a:cubicBezTo>
                    <a:pt x="937" y="31"/>
                    <a:pt x="927" y="36"/>
                    <a:pt x="925" y="36"/>
                  </a:cubicBezTo>
                  <a:cubicBezTo>
                    <a:pt x="923" y="36"/>
                    <a:pt x="921" y="36"/>
                    <a:pt x="920" y="36"/>
                  </a:cubicBezTo>
                  <a:cubicBezTo>
                    <a:pt x="918" y="36"/>
                    <a:pt x="915" y="37"/>
                    <a:pt x="918" y="37"/>
                  </a:cubicBezTo>
                  <a:cubicBezTo>
                    <a:pt x="922" y="38"/>
                    <a:pt x="928" y="37"/>
                    <a:pt x="928" y="41"/>
                  </a:cubicBezTo>
                  <a:cubicBezTo>
                    <a:pt x="926" y="39"/>
                    <a:pt x="920" y="40"/>
                    <a:pt x="918" y="42"/>
                  </a:cubicBezTo>
                  <a:cubicBezTo>
                    <a:pt x="920" y="43"/>
                    <a:pt x="920" y="45"/>
                    <a:pt x="920" y="47"/>
                  </a:cubicBezTo>
                  <a:cubicBezTo>
                    <a:pt x="917" y="51"/>
                    <a:pt x="913" y="45"/>
                    <a:pt x="913" y="49"/>
                  </a:cubicBezTo>
                  <a:cubicBezTo>
                    <a:pt x="917" y="49"/>
                    <a:pt x="915" y="57"/>
                    <a:pt x="911" y="57"/>
                  </a:cubicBezTo>
                  <a:cubicBezTo>
                    <a:pt x="903" y="57"/>
                    <a:pt x="901" y="54"/>
                    <a:pt x="893" y="57"/>
                  </a:cubicBezTo>
                  <a:cubicBezTo>
                    <a:pt x="890" y="54"/>
                    <a:pt x="892" y="49"/>
                    <a:pt x="890" y="45"/>
                  </a:cubicBezTo>
                  <a:cubicBezTo>
                    <a:pt x="889" y="44"/>
                    <a:pt x="886" y="44"/>
                    <a:pt x="886" y="41"/>
                  </a:cubicBezTo>
                  <a:cubicBezTo>
                    <a:pt x="886" y="38"/>
                    <a:pt x="891" y="38"/>
                    <a:pt x="888" y="36"/>
                  </a:cubicBezTo>
                  <a:cubicBezTo>
                    <a:pt x="887" y="38"/>
                    <a:pt x="886" y="39"/>
                    <a:pt x="883" y="39"/>
                  </a:cubicBezTo>
                  <a:cubicBezTo>
                    <a:pt x="881" y="42"/>
                    <a:pt x="888" y="44"/>
                    <a:pt x="883" y="45"/>
                  </a:cubicBezTo>
                  <a:cubicBezTo>
                    <a:pt x="881" y="46"/>
                    <a:pt x="881" y="44"/>
                    <a:pt x="880" y="44"/>
                  </a:cubicBezTo>
                  <a:cubicBezTo>
                    <a:pt x="878" y="43"/>
                    <a:pt x="879" y="43"/>
                    <a:pt x="876" y="42"/>
                  </a:cubicBezTo>
                  <a:cubicBezTo>
                    <a:pt x="873" y="42"/>
                    <a:pt x="869" y="43"/>
                    <a:pt x="865" y="42"/>
                  </a:cubicBezTo>
                  <a:cubicBezTo>
                    <a:pt x="863" y="45"/>
                    <a:pt x="860" y="46"/>
                    <a:pt x="862" y="52"/>
                  </a:cubicBezTo>
                  <a:cubicBezTo>
                    <a:pt x="857" y="56"/>
                    <a:pt x="853" y="54"/>
                    <a:pt x="845" y="53"/>
                  </a:cubicBezTo>
                  <a:cubicBezTo>
                    <a:pt x="845" y="55"/>
                    <a:pt x="844" y="55"/>
                    <a:pt x="842" y="55"/>
                  </a:cubicBezTo>
                  <a:cubicBezTo>
                    <a:pt x="840" y="57"/>
                    <a:pt x="840" y="61"/>
                    <a:pt x="837" y="63"/>
                  </a:cubicBezTo>
                  <a:cubicBezTo>
                    <a:pt x="833" y="64"/>
                    <a:pt x="829" y="66"/>
                    <a:pt x="824" y="66"/>
                  </a:cubicBezTo>
                  <a:cubicBezTo>
                    <a:pt x="823" y="64"/>
                    <a:pt x="821" y="65"/>
                    <a:pt x="820" y="63"/>
                  </a:cubicBezTo>
                  <a:cubicBezTo>
                    <a:pt x="821" y="59"/>
                    <a:pt x="823" y="57"/>
                    <a:pt x="822" y="52"/>
                  </a:cubicBezTo>
                  <a:cubicBezTo>
                    <a:pt x="817" y="51"/>
                    <a:pt x="817" y="54"/>
                    <a:pt x="812" y="53"/>
                  </a:cubicBezTo>
                  <a:cubicBezTo>
                    <a:pt x="811" y="51"/>
                    <a:pt x="809" y="51"/>
                    <a:pt x="808" y="49"/>
                  </a:cubicBezTo>
                  <a:cubicBezTo>
                    <a:pt x="808" y="47"/>
                    <a:pt x="809" y="44"/>
                    <a:pt x="807" y="44"/>
                  </a:cubicBezTo>
                  <a:cubicBezTo>
                    <a:pt x="801" y="48"/>
                    <a:pt x="813" y="55"/>
                    <a:pt x="805" y="57"/>
                  </a:cubicBezTo>
                  <a:cubicBezTo>
                    <a:pt x="805" y="54"/>
                    <a:pt x="803" y="53"/>
                    <a:pt x="800" y="53"/>
                  </a:cubicBezTo>
                  <a:cubicBezTo>
                    <a:pt x="797" y="56"/>
                    <a:pt x="795" y="59"/>
                    <a:pt x="790" y="60"/>
                  </a:cubicBezTo>
                  <a:cubicBezTo>
                    <a:pt x="790" y="58"/>
                    <a:pt x="790" y="56"/>
                    <a:pt x="787" y="57"/>
                  </a:cubicBezTo>
                  <a:cubicBezTo>
                    <a:pt x="782" y="58"/>
                    <a:pt x="775" y="58"/>
                    <a:pt x="770" y="60"/>
                  </a:cubicBezTo>
                  <a:cubicBezTo>
                    <a:pt x="768" y="57"/>
                    <a:pt x="769" y="51"/>
                    <a:pt x="763" y="52"/>
                  </a:cubicBezTo>
                  <a:cubicBezTo>
                    <a:pt x="758" y="53"/>
                    <a:pt x="760" y="62"/>
                    <a:pt x="750" y="60"/>
                  </a:cubicBezTo>
                  <a:cubicBezTo>
                    <a:pt x="749" y="55"/>
                    <a:pt x="753" y="56"/>
                    <a:pt x="752" y="52"/>
                  </a:cubicBezTo>
                  <a:cubicBezTo>
                    <a:pt x="748" y="52"/>
                    <a:pt x="745" y="51"/>
                    <a:pt x="744" y="50"/>
                  </a:cubicBezTo>
                  <a:cubicBezTo>
                    <a:pt x="746" y="61"/>
                    <a:pt x="732" y="57"/>
                    <a:pt x="724" y="58"/>
                  </a:cubicBezTo>
                  <a:cubicBezTo>
                    <a:pt x="724" y="62"/>
                    <a:pt x="724" y="66"/>
                    <a:pt x="721" y="66"/>
                  </a:cubicBezTo>
                  <a:cubicBezTo>
                    <a:pt x="720" y="65"/>
                    <a:pt x="720" y="61"/>
                    <a:pt x="719" y="61"/>
                  </a:cubicBezTo>
                  <a:cubicBezTo>
                    <a:pt x="718" y="61"/>
                    <a:pt x="719" y="66"/>
                    <a:pt x="719" y="66"/>
                  </a:cubicBezTo>
                  <a:cubicBezTo>
                    <a:pt x="718" y="67"/>
                    <a:pt x="714" y="66"/>
                    <a:pt x="712" y="66"/>
                  </a:cubicBezTo>
                  <a:cubicBezTo>
                    <a:pt x="711" y="67"/>
                    <a:pt x="710" y="72"/>
                    <a:pt x="706" y="69"/>
                  </a:cubicBezTo>
                  <a:cubicBezTo>
                    <a:pt x="702" y="69"/>
                    <a:pt x="704" y="63"/>
                    <a:pt x="699" y="64"/>
                  </a:cubicBezTo>
                  <a:cubicBezTo>
                    <a:pt x="697" y="65"/>
                    <a:pt x="697" y="66"/>
                    <a:pt x="694" y="66"/>
                  </a:cubicBezTo>
                  <a:cubicBezTo>
                    <a:pt x="693" y="69"/>
                    <a:pt x="690" y="73"/>
                    <a:pt x="689" y="76"/>
                  </a:cubicBezTo>
                  <a:cubicBezTo>
                    <a:pt x="688" y="80"/>
                    <a:pt x="685" y="79"/>
                    <a:pt x="681" y="79"/>
                  </a:cubicBezTo>
                  <a:cubicBezTo>
                    <a:pt x="680" y="74"/>
                    <a:pt x="679" y="69"/>
                    <a:pt x="676" y="66"/>
                  </a:cubicBezTo>
                  <a:cubicBezTo>
                    <a:pt x="679" y="66"/>
                    <a:pt x="680" y="65"/>
                    <a:pt x="681" y="63"/>
                  </a:cubicBezTo>
                  <a:cubicBezTo>
                    <a:pt x="676" y="61"/>
                    <a:pt x="675" y="66"/>
                    <a:pt x="672" y="68"/>
                  </a:cubicBezTo>
                  <a:cubicBezTo>
                    <a:pt x="671" y="69"/>
                    <a:pt x="669" y="68"/>
                    <a:pt x="667" y="69"/>
                  </a:cubicBezTo>
                  <a:cubicBezTo>
                    <a:pt x="666" y="70"/>
                    <a:pt x="666" y="75"/>
                    <a:pt x="663" y="74"/>
                  </a:cubicBezTo>
                  <a:cubicBezTo>
                    <a:pt x="660" y="75"/>
                    <a:pt x="662" y="71"/>
                    <a:pt x="661" y="71"/>
                  </a:cubicBezTo>
                  <a:cubicBezTo>
                    <a:pt x="660" y="70"/>
                    <a:pt x="656" y="72"/>
                    <a:pt x="656" y="69"/>
                  </a:cubicBezTo>
                  <a:cubicBezTo>
                    <a:pt x="649" y="70"/>
                    <a:pt x="648" y="77"/>
                    <a:pt x="641" y="77"/>
                  </a:cubicBezTo>
                  <a:cubicBezTo>
                    <a:pt x="635" y="78"/>
                    <a:pt x="632" y="75"/>
                    <a:pt x="629" y="72"/>
                  </a:cubicBezTo>
                  <a:cubicBezTo>
                    <a:pt x="629" y="75"/>
                    <a:pt x="627" y="75"/>
                    <a:pt x="626" y="77"/>
                  </a:cubicBezTo>
                  <a:cubicBezTo>
                    <a:pt x="629" y="77"/>
                    <a:pt x="631" y="79"/>
                    <a:pt x="628" y="80"/>
                  </a:cubicBezTo>
                  <a:cubicBezTo>
                    <a:pt x="624" y="80"/>
                    <a:pt x="623" y="77"/>
                    <a:pt x="621" y="76"/>
                  </a:cubicBezTo>
                  <a:cubicBezTo>
                    <a:pt x="618" y="79"/>
                    <a:pt x="614" y="80"/>
                    <a:pt x="608" y="80"/>
                  </a:cubicBezTo>
                  <a:cubicBezTo>
                    <a:pt x="603" y="81"/>
                    <a:pt x="605" y="76"/>
                    <a:pt x="600" y="77"/>
                  </a:cubicBezTo>
                  <a:cubicBezTo>
                    <a:pt x="598" y="79"/>
                    <a:pt x="592" y="79"/>
                    <a:pt x="591" y="80"/>
                  </a:cubicBezTo>
                  <a:cubicBezTo>
                    <a:pt x="588" y="83"/>
                    <a:pt x="584" y="81"/>
                    <a:pt x="580" y="82"/>
                  </a:cubicBezTo>
                  <a:cubicBezTo>
                    <a:pt x="576" y="83"/>
                    <a:pt x="576" y="85"/>
                    <a:pt x="573" y="85"/>
                  </a:cubicBezTo>
                  <a:cubicBezTo>
                    <a:pt x="571" y="85"/>
                    <a:pt x="570" y="82"/>
                    <a:pt x="567" y="83"/>
                  </a:cubicBezTo>
                  <a:cubicBezTo>
                    <a:pt x="563" y="84"/>
                    <a:pt x="566" y="89"/>
                    <a:pt x="562" y="88"/>
                  </a:cubicBezTo>
                  <a:cubicBezTo>
                    <a:pt x="561" y="86"/>
                    <a:pt x="559" y="84"/>
                    <a:pt x="557" y="83"/>
                  </a:cubicBezTo>
                  <a:cubicBezTo>
                    <a:pt x="555" y="85"/>
                    <a:pt x="553" y="86"/>
                    <a:pt x="550" y="87"/>
                  </a:cubicBezTo>
                  <a:cubicBezTo>
                    <a:pt x="548" y="87"/>
                    <a:pt x="544" y="88"/>
                    <a:pt x="542" y="88"/>
                  </a:cubicBezTo>
                  <a:cubicBezTo>
                    <a:pt x="533" y="90"/>
                    <a:pt x="521" y="88"/>
                    <a:pt x="512" y="90"/>
                  </a:cubicBezTo>
                  <a:cubicBezTo>
                    <a:pt x="509" y="90"/>
                    <a:pt x="508" y="93"/>
                    <a:pt x="505" y="93"/>
                  </a:cubicBezTo>
                  <a:cubicBezTo>
                    <a:pt x="500" y="93"/>
                    <a:pt x="494" y="93"/>
                    <a:pt x="489" y="93"/>
                  </a:cubicBezTo>
                  <a:cubicBezTo>
                    <a:pt x="486" y="93"/>
                    <a:pt x="487" y="91"/>
                    <a:pt x="486" y="93"/>
                  </a:cubicBezTo>
                  <a:cubicBezTo>
                    <a:pt x="485" y="94"/>
                    <a:pt x="483" y="91"/>
                    <a:pt x="484" y="91"/>
                  </a:cubicBezTo>
                  <a:cubicBezTo>
                    <a:pt x="481" y="91"/>
                    <a:pt x="480" y="93"/>
                    <a:pt x="477" y="93"/>
                  </a:cubicBezTo>
                  <a:cubicBezTo>
                    <a:pt x="479" y="93"/>
                    <a:pt x="471" y="91"/>
                    <a:pt x="472" y="95"/>
                  </a:cubicBezTo>
                  <a:cubicBezTo>
                    <a:pt x="477" y="96"/>
                    <a:pt x="485" y="93"/>
                    <a:pt x="487" y="96"/>
                  </a:cubicBezTo>
                  <a:cubicBezTo>
                    <a:pt x="482" y="96"/>
                    <a:pt x="479" y="98"/>
                    <a:pt x="479" y="102"/>
                  </a:cubicBezTo>
                  <a:cubicBezTo>
                    <a:pt x="480" y="107"/>
                    <a:pt x="484" y="109"/>
                    <a:pt x="486" y="112"/>
                  </a:cubicBezTo>
                  <a:cubicBezTo>
                    <a:pt x="486" y="115"/>
                    <a:pt x="488" y="115"/>
                    <a:pt x="490" y="117"/>
                  </a:cubicBezTo>
                  <a:cubicBezTo>
                    <a:pt x="483" y="119"/>
                    <a:pt x="480" y="121"/>
                    <a:pt x="471" y="118"/>
                  </a:cubicBezTo>
                  <a:cubicBezTo>
                    <a:pt x="471" y="122"/>
                    <a:pt x="472" y="124"/>
                    <a:pt x="473" y="126"/>
                  </a:cubicBezTo>
                  <a:cubicBezTo>
                    <a:pt x="467" y="127"/>
                    <a:pt x="473" y="131"/>
                    <a:pt x="470" y="136"/>
                  </a:cubicBezTo>
                  <a:cubicBezTo>
                    <a:pt x="474" y="136"/>
                    <a:pt x="475" y="133"/>
                    <a:pt x="480" y="134"/>
                  </a:cubicBezTo>
                  <a:cubicBezTo>
                    <a:pt x="481" y="127"/>
                    <a:pt x="475" y="135"/>
                    <a:pt x="475" y="131"/>
                  </a:cubicBezTo>
                  <a:cubicBezTo>
                    <a:pt x="476" y="130"/>
                    <a:pt x="476" y="128"/>
                    <a:pt x="477" y="126"/>
                  </a:cubicBezTo>
                  <a:cubicBezTo>
                    <a:pt x="477" y="126"/>
                    <a:pt x="480" y="127"/>
                    <a:pt x="480" y="126"/>
                  </a:cubicBezTo>
                  <a:cubicBezTo>
                    <a:pt x="481" y="125"/>
                    <a:pt x="478" y="124"/>
                    <a:pt x="478" y="123"/>
                  </a:cubicBezTo>
                  <a:cubicBezTo>
                    <a:pt x="479" y="122"/>
                    <a:pt x="483" y="123"/>
                    <a:pt x="483" y="122"/>
                  </a:cubicBezTo>
                  <a:cubicBezTo>
                    <a:pt x="479" y="126"/>
                    <a:pt x="486" y="124"/>
                    <a:pt x="487" y="128"/>
                  </a:cubicBezTo>
                  <a:cubicBezTo>
                    <a:pt x="485" y="129"/>
                    <a:pt x="485" y="132"/>
                    <a:pt x="484" y="134"/>
                  </a:cubicBezTo>
                  <a:cubicBezTo>
                    <a:pt x="483" y="136"/>
                    <a:pt x="476" y="139"/>
                    <a:pt x="482" y="141"/>
                  </a:cubicBezTo>
                  <a:cubicBezTo>
                    <a:pt x="482" y="138"/>
                    <a:pt x="485" y="137"/>
                    <a:pt x="489" y="137"/>
                  </a:cubicBezTo>
                  <a:cubicBezTo>
                    <a:pt x="489" y="139"/>
                    <a:pt x="487" y="139"/>
                    <a:pt x="487" y="141"/>
                  </a:cubicBezTo>
                  <a:cubicBezTo>
                    <a:pt x="494" y="140"/>
                    <a:pt x="494" y="144"/>
                    <a:pt x="496" y="148"/>
                  </a:cubicBezTo>
                  <a:cubicBezTo>
                    <a:pt x="492" y="149"/>
                    <a:pt x="491" y="152"/>
                    <a:pt x="489" y="152"/>
                  </a:cubicBezTo>
                  <a:cubicBezTo>
                    <a:pt x="488" y="151"/>
                    <a:pt x="489" y="147"/>
                    <a:pt x="486" y="148"/>
                  </a:cubicBezTo>
                  <a:cubicBezTo>
                    <a:pt x="485" y="153"/>
                    <a:pt x="483" y="156"/>
                    <a:pt x="478" y="156"/>
                  </a:cubicBezTo>
                  <a:cubicBezTo>
                    <a:pt x="471" y="156"/>
                    <a:pt x="469" y="150"/>
                    <a:pt x="459" y="152"/>
                  </a:cubicBezTo>
                  <a:cubicBezTo>
                    <a:pt x="460" y="147"/>
                    <a:pt x="455" y="146"/>
                    <a:pt x="454" y="150"/>
                  </a:cubicBezTo>
                  <a:cubicBezTo>
                    <a:pt x="456" y="150"/>
                    <a:pt x="458" y="150"/>
                    <a:pt x="458" y="152"/>
                  </a:cubicBezTo>
                  <a:cubicBezTo>
                    <a:pt x="455" y="154"/>
                    <a:pt x="447" y="154"/>
                    <a:pt x="444" y="152"/>
                  </a:cubicBezTo>
                  <a:cubicBezTo>
                    <a:pt x="445" y="158"/>
                    <a:pt x="443" y="161"/>
                    <a:pt x="440" y="164"/>
                  </a:cubicBezTo>
                  <a:cubicBezTo>
                    <a:pt x="431" y="167"/>
                    <a:pt x="424" y="156"/>
                    <a:pt x="420" y="164"/>
                  </a:cubicBezTo>
                  <a:cubicBezTo>
                    <a:pt x="421" y="165"/>
                    <a:pt x="423" y="164"/>
                    <a:pt x="423" y="166"/>
                  </a:cubicBezTo>
                  <a:cubicBezTo>
                    <a:pt x="416" y="167"/>
                    <a:pt x="418" y="175"/>
                    <a:pt x="419" y="180"/>
                  </a:cubicBezTo>
                  <a:cubicBezTo>
                    <a:pt x="416" y="183"/>
                    <a:pt x="416" y="187"/>
                    <a:pt x="411" y="188"/>
                  </a:cubicBezTo>
                  <a:cubicBezTo>
                    <a:pt x="409" y="189"/>
                    <a:pt x="406" y="188"/>
                    <a:pt x="404" y="188"/>
                  </a:cubicBezTo>
                  <a:cubicBezTo>
                    <a:pt x="403" y="188"/>
                    <a:pt x="402" y="187"/>
                    <a:pt x="403" y="187"/>
                  </a:cubicBezTo>
                  <a:cubicBezTo>
                    <a:pt x="400" y="186"/>
                    <a:pt x="397" y="188"/>
                    <a:pt x="396" y="187"/>
                  </a:cubicBezTo>
                  <a:cubicBezTo>
                    <a:pt x="392" y="179"/>
                    <a:pt x="401" y="178"/>
                    <a:pt x="402" y="171"/>
                  </a:cubicBezTo>
                  <a:cubicBezTo>
                    <a:pt x="399" y="167"/>
                    <a:pt x="392" y="166"/>
                    <a:pt x="392" y="160"/>
                  </a:cubicBezTo>
                  <a:cubicBezTo>
                    <a:pt x="390" y="159"/>
                    <a:pt x="389" y="160"/>
                    <a:pt x="388" y="161"/>
                  </a:cubicBezTo>
                  <a:cubicBezTo>
                    <a:pt x="385" y="164"/>
                    <a:pt x="384" y="168"/>
                    <a:pt x="379" y="169"/>
                  </a:cubicBezTo>
                  <a:cubicBezTo>
                    <a:pt x="377" y="166"/>
                    <a:pt x="374" y="165"/>
                    <a:pt x="374" y="163"/>
                  </a:cubicBezTo>
                  <a:cubicBezTo>
                    <a:pt x="373" y="162"/>
                    <a:pt x="374" y="160"/>
                    <a:pt x="372" y="160"/>
                  </a:cubicBezTo>
                  <a:cubicBezTo>
                    <a:pt x="368" y="163"/>
                    <a:pt x="373" y="165"/>
                    <a:pt x="372" y="171"/>
                  </a:cubicBezTo>
                  <a:cubicBezTo>
                    <a:pt x="371" y="171"/>
                    <a:pt x="370" y="172"/>
                    <a:pt x="371" y="174"/>
                  </a:cubicBezTo>
                  <a:cubicBezTo>
                    <a:pt x="367" y="174"/>
                    <a:pt x="366" y="177"/>
                    <a:pt x="364" y="179"/>
                  </a:cubicBezTo>
                  <a:cubicBezTo>
                    <a:pt x="364" y="176"/>
                    <a:pt x="362" y="180"/>
                    <a:pt x="361" y="177"/>
                  </a:cubicBezTo>
                  <a:cubicBezTo>
                    <a:pt x="361" y="175"/>
                    <a:pt x="368" y="174"/>
                    <a:pt x="362" y="172"/>
                  </a:cubicBezTo>
                  <a:cubicBezTo>
                    <a:pt x="362" y="175"/>
                    <a:pt x="358" y="174"/>
                    <a:pt x="356" y="174"/>
                  </a:cubicBezTo>
                  <a:cubicBezTo>
                    <a:pt x="356" y="172"/>
                    <a:pt x="357" y="170"/>
                    <a:pt x="357" y="169"/>
                  </a:cubicBezTo>
                  <a:cubicBezTo>
                    <a:pt x="352" y="169"/>
                    <a:pt x="350" y="165"/>
                    <a:pt x="344" y="164"/>
                  </a:cubicBezTo>
                  <a:cubicBezTo>
                    <a:pt x="344" y="168"/>
                    <a:pt x="341" y="170"/>
                    <a:pt x="339" y="172"/>
                  </a:cubicBezTo>
                  <a:cubicBezTo>
                    <a:pt x="331" y="175"/>
                    <a:pt x="334" y="166"/>
                    <a:pt x="326" y="168"/>
                  </a:cubicBezTo>
                  <a:cubicBezTo>
                    <a:pt x="323" y="168"/>
                    <a:pt x="325" y="173"/>
                    <a:pt x="321" y="172"/>
                  </a:cubicBezTo>
                  <a:cubicBezTo>
                    <a:pt x="316" y="171"/>
                    <a:pt x="318" y="171"/>
                    <a:pt x="313" y="172"/>
                  </a:cubicBezTo>
                  <a:cubicBezTo>
                    <a:pt x="311" y="170"/>
                    <a:pt x="311" y="166"/>
                    <a:pt x="308" y="166"/>
                  </a:cubicBezTo>
                  <a:cubicBezTo>
                    <a:pt x="308" y="168"/>
                    <a:pt x="306" y="168"/>
                    <a:pt x="304" y="169"/>
                  </a:cubicBezTo>
                  <a:cubicBezTo>
                    <a:pt x="303" y="170"/>
                    <a:pt x="302" y="171"/>
                    <a:pt x="301" y="172"/>
                  </a:cubicBezTo>
                  <a:cubicBezTo>
                    <a:pt x="300" y="172"/>
                    <a:pt x="299" y="174"/>
                    <a:pt x="298" y="174"/>
                  </a:cubicBezTo>
                  <a:cubicBezTo>
                    <a:pt x="291" y="174"/>
                    <a:pt x="284" y="174"/>
                    <a:pt x="277" y="174"/>
                  </a:cubicBezTo>
                  <a:cubicBezTo>
                    <a:pt x="276" y="176"/>
                    <a:pt x="275" y="177"/>
                    <a:pt x="272" y="177"/>
                  </a:cubicBezTo>
                  <a:cubicBezTo>
                    <a:pt x="270" y="179"/>
                    <a:pt x="271" y="184"/>
                    <a:pt x="265" y="183"/>
                  </a:cubicBezTo>
                  <a:cubicBezTo>
                    <a:pt x="259" y="175"/>
                    <a:pt x="247" y="181"/>
                    <a:pt x="241" y="187"/>
                  </a:cubicBezTo>
                  <a:cubicBezTo>
                    <a:pt x="241" y="184"/>
                    <a:pt x="241" y="182"/>
                    <a:pt x="240" y="180"/>
                  </a:cubicBezTo>
                  <a:cubicBezTo>
                    <a:pt x="231" y="183"/>
                    <a:pt x="218" y="185"/>
                    <a:pt x="204" y="187"/>
                  </a:cubicBezTo>
                  <a:cubicBezTo>
                    <a:pt x="200" y="187"/>
                    <a:pt x="196" y="186"/>
                    <a:pt x="191" y="187"/>
                  </a:cubicBezTo>
                  <a:cubicBezTo>
                    <a:pt x="190" y="187"/>
                    <a:pt x="189" y="188"/>
                    <a:pt x="188" y="188"/>
                  </a:cubicBezTo>
                  <a:cubicBezTo>
                    <a:pt x="185" y="189"/>
                    <a:pt x="183" y="188"/>
                    <a:pt x="181" y="190"/>
                  </a:cubicBezTo>
                  <a:cubicBezTo>
                    <a:pt x="180" y="192"/>
                    <a:pt x="168" y="189"/>
                    <a:pt x="165" y="190"/>
                  </a:cubicBezTo>
                  <a:cubicBezTo>
                    <a:pt x="163" y="190"/>
                    <a:pt x="163" y="191"/>
                    <a:pt x="162" y="191"/>
                  </a:cubicBezTo>
                  <a:cubicBezTo>
                    <a:pt x="157" y="192"/>
                    <a:pt x="155" y="193"/>
                    <a:pt x="154" y="193"/>
                  </a:cubicBezTo>
                  <a:cubicBezTo>
                    <a:pt x="148" y="194"/>
                    <a:pt x="148" y="192"/>
                    <a:pt x="150" y="196"/>
                  </a:cubicBezTo>
                  <a:cubicBezTo>
                    <a:pt x="151" y="199"/>
                    <a:pt x="152" y="195"/>
                    <a:pt x="154" y="194"/>
                  </a:cubicBezTo>
                  <a:cubicBezTo>
                    <a:pt x="156" y="193"/>
                    <a:pt x="158" y="194"/>
                    <a:pt x="159" y="194"/>
                  </a:cubicBezTo>
                  <a:cubicBezTo>
                    <a:pt x="161" y="197"/>
                    <a:pt x="170" y="188"/>
                    <a:pt x="170" y="194"/>
                  </a:cubicBezTo>
                  <a:cubicBezTo>
                    <a:pt x="159" y="193"/>
                    <a:pt x="163" y="205"/>
                    <a:pt x="156" y="207"/>
                  </a:cubicBezTo>
                  <a:cubicBezTo>
                    <a:pt x="151" y="207"/>
                    <a:pt x="152" y="210"/>
                    <a:pt x="148" y="210"/>
                  </a:cubicBezTo>
                  <a:cubicBezTo>
                    <a:pt x="144" y="211"/>
                    <a:pt x="137" y="205"/>
                    <a:pt x="136" y="212"/>
                  </a:cubicBezTo>
                  <a:cubicBezTo>
                    <a:pt x="139" y="213"/>
                    <a:pt x="142" y="207"/>
                    <a:pt x="143" y="212"/>
                  </a:cubicBezTo>
                  <a:cubicBezTo>
                    <a:pt x="142" y="214"/>
                    <a:pt x="141" y="216"/>
                    <a:pt x="140" y="217"/>
                  </a:cubicBezTo>
                  <a:cubicBezTo>
                    <a:pt x="138" y="212"/>
                    <a:pt x="119" y="212"/>
                    <a:pt x="118" y="217"/>
                  </a:cubicBezTo>
                  <a:cubicBezTo>
                    <a:pt x="124" y="216"/>
                    <a:pt x="130" y="213"/>
                    <a:pt x="133" y="218"/>
                  </a:cubicBezTo>
                  <a:cubicBezTo>
                    <a:pt x="129" y="217"/>
                    <a:pt x="122" y="221"/>
                    <a:pt x="127" y="223"/>
                  </a:cubicBezTo>
                  <a:cubicBezTo>
                    <a:pt x="128" y="218"/>
                    <a:pt x="131" y="222"/>
                    <a:pt x="132" y="221"/>
                  </a:cubicBezTo>
                  <a:cubicBezTo>
                    <a:pt x="133" y="221"/>
                    <a:pt x="137" y="213"/>
                    <a:pt x="140" y="218"/>
                  </a:cubicBezTo>
                  <a:cubicBezTo>
                    <a:pt x="140" y="225"/>
                    <a:pt x="135" y="219"/>
                    <a:pt x="135" y="223"/>
                  </a:cubicBezTo>
                  <a:cubicBezTo>
                    <a:pt x="135" y="226"/>
                    <a:pt x="129" y="227"/>
                    <a:pt x="134" y="228"/>
                  </a:cubicBezTo>
                  <a:cubicBezTo>
                    <a:pt x="134" y="226"/>
                    <a:pt x="136" y="225"/>
                    <a:pt x="139" y="225"/>
                  </a:cubicBezTo>
                  <a:cubicBezTo>
                    <a:pt x="139" y="226"/>
                    <a:pt x="136" y="227"/>
                    <a:pt x="139" y="228"/>
                  </a:cubicBezTo>
                  <a:cubicBezTo>
                    <a:pt x="141" y="228"/>
                    <a:pt x="141" y="230"/>
                    <a:pt x="142" y="231"/>
                  </a:cubicBezTo>
                  <a:cubicBezTo>
                    <a:pt x="137" y="231"/>
                    <a:pt x="143" y="234"/>
                    <a:pt x="142" y="237"/>
                  </a:cubicBezTo>
                  <a:cubicBezTo>
                    <a:pt x="142" y="240"/>
                    <a:pt x="140" y="240"/>
                    <a:pt x="143" y="242"/>
                  </a:cubicBezTo>
                  <a:cubicBezTo>
                    <a:pt x="143" y="242"/>
                    <a:pt x="142" y="245"/>
                    <a:pt x="143" y="245"/>
                  </a:cubicBezTo>
                  <a:cubicBezTo>
                    <a:pt x="144" y="246"/>
                    <a:pt x="146" y="245"/>
                    <a:pt x="146" y="247"/>
                  </a:cubicBezTo>
                  <a:cubicBezTo>
                    <a:pt x="144" y="247"/>
                    <a:pt x="142" y="247"/>
                    <a:pt x="141" y="248"/>
                  </a:cubicBezTo>
                  <a:cubicBezTo>
                    <a:pt x="148" y="252"/>
                    <a:pt x="152" y="248"/>
                    <a:pt x="160" y="248"/>
                  </a:cubicBezTo>
                  <a:cubicBezTo>
                    <a:pt x="160" y="243"/>
                    <a:pt x="153" y="246"/>
                    <a:pt x="153" y="242"/>
                  </a:cubicBezTo>
                  <a:cubicBezTo>
                    <a:pt x="155" y="242"/>
                    <a:pt x="156" y="240"/>
                    <a:pt x="159" y="240"/>
                  </a:cubicBezTo>
                  <a:cubicBezTo>
                    <a:pt x="157" y="246"/>
                    <a:pt x="165" y="241"/>
                    <a:pt x="164" y="245"/>
                  </a:cubicBezTo>
                  <a:cubicBezTo>
                    <a:pt x="156" y="246"/>
                    <a:pt x="165" y="249"/>
                    <a:pt x="166" y="250"/>
                  </a:cubicBezTo>
                  <a:cubicBezTo>
                    <a:pt x="165" y="250"/>
                    <a:pt x="164" y="251"/>
                    <a:pt x="165" y="253"/>
                  </a:cubicBezTo>
                  <a:cubicBezTo>
                    <a:pt x="160" y="249"/>
                    <a:pt x="153" y="257"/>
                    <a:pt x="148" y="253"/>
                  </a:cubicBezTo>
                  <a:cubicBezTo>
                    <a:pt x="149" y="260"/>
                    <a:pt x="154" y="253"/>
                    <a:pt x="158" y="255"/>
                  </a:cubicBezTo>
                  <a:cubicBezTo>
                    <a:pt x="160" y="260"/>
                    <a:pt x="160" y="258"/>
                    <a:pt x="157" y="261"/>
                  </a:cubicBezTo>
                  <a:cubicBezTo>
                    <a:pt x="159" y="261"/>
                    <a:pt x="161" y="262"/>
                    <a:pt x="160" y="264"/>
                  </a:cubicBezTo>
                  <a:cubicBezTo>
                    <a:pt x="162" y="264"/>
                    <a:pt x="162" y="267"/>
                    <a:pt x="160" y="267"/>
                  </a:cubicBezTo>
                  <a:cubicBezTo>
                    <a:pt x="160" y="267"/>
                    <a:pt x="160" y="264"/>
                    <a:pt x="159" y="264"/>
                  </a:cubicBezTo>
                  <a:cubicBezTo>
                    <a:pt x="159" y="264"/>
                    <a:pt x="157" y="270"/>
                    <a:pt x="157" y="269"/>
                  </a:cubicBezTo>
                  <a:cubicBezTo>
                    <a:pt x="157" y="271"/>
                    <a:pt x="159" y="271"/>
                    <a:pt x="159" y="274"/>
                  </a:cubicBezTo>
                  <a:cubicBezTo>
                    <a:pt x="156" y="273"/>
                    <a:pt x="156" y="276"/>
                    <a:pt x="153" y="275"/>
                  </a:cubicBezTo>
                  <a:cubicBezTo>
                    <a:pt x="152" y="273"/>
                    <a:pt x="153" y="270"/>
                    <a:pt x="154" y="269"/>
                  </a:cubicBezTo>
                  <a:cubicBezTo>
                    <a:pt x="151" y="269"/>
                    <a:pt x="148" y="268"/>
                    <a:pt x="147" y="271"/>
                  </a:cubicBezTo>
                  <a:cubicBezTo>
                    <a:pt x="149" y="271"/>
                    <a:pt x="151" y="271"/>
                    <a:pt x="151" y="274"/>
                  </a:cubicBezTo>
                  <a:cubicBezTo>
                    <a:pt x="144" y="272"/>
                    <a:pt x="147" y="278"/>
                    <a:pt x="143" y="279"/>
                  </a:cubicBezTo>
                  <a:cubicBezTo>
                    <a:pt x="142" y="279"/>
                    <a:pt x="140" y="279"/>
                    <a:pt x="140" y="280"/>
                  </a:cubicBezTo>
                  <a:cubicBezTo>
                    <a:pt x="142" y="280"/>
                    <a:pt x="144" y="281"/>
                    <a:pt x="143" y="283"/>
                  </a:cubicBezTo>
                  <a:cubicBezTo>
                    <a:pt x="143" y="285"/>
                    <a:pt x="146" y="285"/>
                    <a:pt x="147" y="286"/>
                  </a:cubicBezTo>
                  <a:cubicBezTo>
                    <a:pt x="144" y="285"/>
                    <a:pt x="144" y="291"/>
                    <a:pt x="143" y="291"/>
                  </a:cubicBezTo>
                  <a:cubicBezTo>
                    <a:pt x="143" y="292"/>
                    <a:pt x="140" y="289"/>
                    <a:pt x="140" y="290"/>
                  </a:cubicBezTo>
                  <a:cubicBezTo>
                    <a:pt x="139" y="291"/>
                    <a:pt x="139" y="294"/>
                    <a:pt x="139" y="296"/>
                  </a:cubicBezTo>
                  <a:cubicBezTo>
                    <a:pt x="139" y="296"/>
                    <a:pt x="138" y="296"/>
                    <a:pt x="137" y="298"/>
                  </a:cubicBezTo>
                  <a:cubicBezTo>
                    <a:pt x="137" y="299"/>
                    <a:pt x="138" y="301"/>
                    <a:pt x="137" y="302"/>
                  </a:cubicBezTo>
                  <a:cubicBezTo>
                    <a:pt x="139" y="305"/>
                    <a:pt x="144" y="303"/>
                    <a:pt x="144" y="305"/>
                  </a:cubicBezTo>
                  <a:cubicBezTo>
                    <a:pt x="141" y="305"/>
                    <a:pt x="141" y="308"/>
                    <a:pt x="139" y="309"/>
                  </a:cubicBezTo>
                  <a:cubicBezTo>
                    <a:pt x="139" y="306"/>
                    <a:pt x="135" y="308"/>
                    <a:pt x="134" y="305"/>
                  </a:cubicBezTo>
                  <a:cubicBezTo>
                    <a:pt x="134" y="304"/>
                    <a:pt x="137" y="303"/>
                    <a:pt x="134" y="302"/>
                  </a:cubicBezTo>
                  <a:cubicBezTo>
                    <a:pt x="132" y="307"/>
                    <a:pt x="124" y="299"/>
                    <a:pt x="129" y="296"/>
                  </a:cubicBezTo>
                  <a:cubicBezTo>
                    <a:pt x="124" y="296"/>
                    <a:pt x="123" y="300"/>
                    <a:pt x="123" y="304"/>
                  </a:cubicBezTo>
                  <a:cubicBezTo>
                    <a:pt x="125" y="304"/>
                    <a:pt x="125" y="306"/>
                    <a:pt x="125" y="309"/>
                  </a:cubicBezTo>
                  <a:cubicBezTo>
                    <a:pt x="129" y="308"/>
                    <a:pt x="129" y="313"/>
                    <a:pt x="132" y="315"/>
                  </a:cubicBezTo>
                  <a:cubicBezTo>
                    <a:pt x="127" y="316"/>
                    <a:pt x="130" y="325"/>
                    <a:pt x="127" y="328"/>
                  </a:cubicBezTo>
                  <a:cubicBezTo>
                    <a:pt x="132" y="330"/>
                    <a:pt x="131" y="319"/>
                    <a:pt x="134" y="325"/>
                  </a:cubicBezTo>
                  <a:cubicBezTo>
                    <a:pt x="134" y="330"/>
                    <a:pt x="129" y="328"/>
                    <a:pt x="132" y="331"/>
                  </a:cubicBezTo>
                  <a:cubicBezTo>
                    <a:pt x="133" y="332"/>
                    <a:pt x="129" y="335"/>
                    <a:pt x="129" y="336"/>
                  </a:cubicBezTo>
                  <a:cubicBezTo>
                    <a:pt x="131" y="335"/>
                    <a:pt x="132" y="338"/>
                    <a:pt x="133" y="336"/>
                  </a:cubicBezTo>
                  <a:cubicBezTo>
                    <a:pt x="135" y="336"/>
                    <a:pt x="134" y="340"/>
                    <a:pt x="138" y="339"/>
                  </a:cubicBezTo>
                  <a:cubicBezTo>
                    <a:pt x="138" y="337"/>
                    <a:pt x="137" y="336"/>
                    <a:pt x="137" y="334"/>
                  </a:cubicBezTo>
                  <a:cubicBezTo>
                    <a:pt x="137" y="333"/>
                    <a:pt x="139" y="333"/>
                    <a:pt x="139" y="332"/>
                  </a:cubicBezTo>
                  <a:cubicBezTo>
                    <a:pt x="139" y="329"/>
                    <a:pt x="137" y="324"/>
                    <a:pt x="140" y="323"/>
                  </a:cubicBezTo>
                  <a:cubicBezTo>
                    <a:pt x="144" y="323"/>
                    <a:pt x="147" y="325"/>
                    <a:pt x="149" y="328"/>
                  </a:cubicBezTo>
                  <a:cubicBezTo>
                    <a:pt x="149" y="328"/>
                    <a:pt x="148" y="330"/>
                    <a:pt x="149" y="331"/>
                  </a:cubicBezTo>
                  <a:cubicBezTo>
                    <a:pt x="149" y="332"/>
                    <a:pt x="152" y="331"/>
                    <a:pt x="152" y="332"/>
                  </a:cubicBezTo>
                  <a:cubicBezTo>
                    <a:pt x="150" y="333"/>
                    <a:pt x="148" y="334"/>
                    <a:pt x="147" y="336"/>
                  </a:cubicBezTo>
                  <a:cubicBezTo>
                    <a:pt x="147" y="338"/>
                    <a:pt x="152" y="341"/>
                    <a:pt x="152" y="337"/>
                  </a:cubicBezTo>
                  <a:cubicBezTo>
                    <a:pt x="151" y="337"/>
                    <a:pt x="149" y="337"/>
                    <a:pt x="149" y="336"/>
                  </a:cubicBezTo>
                  <a:cubicBezTo>
                    <a:pt x="154" y="335"/>
                    <a:pt x="154" y="339"/>
                    <a:pt x="154" y="344"/>
                  </a:cubicBezTo>
                  <a:cubicBezTo>
                    <a:pt x="159" y="345"/>
                    <a:pt x="160" y="342"/>
                    <a:pt x="164" y="342"/>
                  </a:cubicBezTo>
                  <a:cubicBezTo>
                    <a:pt x="164" y="346"/>
                    <a:pt x="169" y="344"/>
                    <a:pt x="169" y="347"/>
                  </a:cubicBezTo>
                  <a:cubicBezTo>
                    <a:pt x="173" y="344"/>
                    <a:pt x="175" y="347"/>
                    <a:pt x="177" y="347"/>
                  </a:cubicBezTo>
                  <a:cubicBezTo>
                    <a:pt x="178" y="347"/>
                    <a:pt x="179" y="345"/>
                    <a:pt x="179" y="345"/>
                  </a:cubicBezTo>
                  <a:cubicBezTo>
                    <a:pt x="181" y="345"/>
                    <a:pt x="181" y="347"/>
                    <a:pt x="184" y="347"/>
                  </a:cubicBezTo>
                  <a:cubicBezTo>
                    <a:pt x="186" y="347"/>
                    <a:pt x="188" y="345"/>
                    <a:pt x="190" y="345"/>
                  </a:cubicBezTo>
                  <a:cubicBezTo>
                    <a:pt x="192" y="345"/>
                    <a:pt x="192" y="347"/>
                    <a:pt x="194" y="347"/>
                  </a:cubicBezTo>
                  <a:cubicBezTo>
                    <a:pt x="194" y="347"/>
                    <a:pt x="194" y="345"/>
                    <a:pt x="195" y="345"/>
                  </a:cubicBezTo>
                  <a:cubicBezTo>
                    <a:pt x="202" y="343"/>
                    <a:pt x="215" y="343"/>
                    <a:pt x="215" y="350"/>
                  </a:cubicBezTo>
                  <a:cubicBezTo>
                    <a:pt x="208" y="348"/>
                    <a:pt x="206" y="353"/>
                    <a:pt x="204" y="353"/>
                  </a:cubicBezTo>
                  <a:cubicBezTo>
                    <a:pt x="204" y="353"/>
                    <a:pt x="204" y="350"/>
                    <a:pt x="204" y="350"/>
                  </a:cubicBezTo>
                  <a:cubicBezTo>
                    <a:pt x="203" y="349"/>
                    <a:pt x="198" y="350"/>
                    <a:pt x="197" y="350"/>
                  </a:cubicBezTo>
                  <a:cubicBezTo>
                    <a:pt x="197" y="350"/>
                    <a:pt x="195" y="351"/>
                    <a:pt x="196" y="351"/>
                  </a:cubicBezTo>
                  <a:cubicBezTo>
                    <a:pt x="193" y="352"/>
                    <a:pt x="193" y="349"/>
                    <a:pt x="191" y="351"/>
                  </a:cubicBezTo>
                  <a:cubicBezTo>
                    <a:pt x="190" y="352"/>
                    <a:pt x="185" y="353"/>
                    <a:pt x="184" y="353"/>
                  </a:cubicBezTo>
                  <a:cubicBezTo>
                    <a:pt x="182" y="353"/>
                    <a:pt x="179" y="353"/>
                    <a:pt x="176" y="351"/>
                  </a:cubicBezTo>
                  <a:cubicBezTo>
                    <a:pt x="174" y="353"/>
                    <a:pt x="173" y="355"/>
                    <a:pt x="171" y="356"/>
                  </a:cubicBezTo>
                  <a:cubicBezTo>
                    <a:pt x="169" y="356"/>
                    <a:pt x="168" y="353"/>
                    <a:pt x="165" y="353"/>
                  </a:cubicBezTo>
                  <a:cubicBezTo>
                    <a:pt x="163" y="353"/>
                    <a:pt x="162" y="355"/>
                    <a:pt x="160" y="355"/>
                  </a:cubicBezTo>
                  <a:cubicBezTo>
                    <a:pt x="151" y="355"/>
                    <a:pt x="137" y="353"/>
                    <a:pt x="134" y="358"/>
                  </a:cubicBezTo>
                  <a:cubicBezTo>
                    <a:pt x="141" y="362"/>
                    <a:pt x="125" y="365"/>
                    <a:pt x="131" y="367"/>
                  </a:cubicBezTo>
                  <a:cubicBezTo>
                    <a:pt x="131" y="365"/>
                    <a:pt x="133" y="367"/>
                    <a:pt x="134" y="366"/>
                  </a:cubicBezTo>
                  <a:cubicBezTo>
                    <a:pt x="136" y="365"/>
                    <a:pt x="134" y="364"/>
                    <a:pt x="135" y="363"/>
                  </a:cubicBezTo>
                  <a:cubicBezTo>
                    <a:pt x="136" y="362"/>
                    <a:pt x="138" y="362"/>
                    <a:pt x="139" y="361"/>
                  </a:cubicBezTo>
                  <a:cubicBezTo>
                    <a:pt x="140" y="360"/>
                    <a:pt x="138" y="357"/>
                    <a:pt x="142" y="358"/>
                  </a:cubicBezTo>
                  <a:cubicBezTo>
                    <a:pt x="143" y="360"/>
                    <a:pt x="136" y="362"/>
                    <a:pt x="140" y="363"/>
                  </a:cubicBezTo>
                  <a:cubicBezTo>
                    <a:pt x="142" y="360"/>
                    <a:pt x="146" y="362"/>
                    <a:pt x="147" y="363"/>
                  </a:cubicBezTo>
                  <a:cubicBezTo>
                    <a:pt x="145" y="368"/>
                    <a:pt x="150" y="366"/>
                    <a:pt x="151" y="369"/>
                  </a:cubicBezTo>
                  <a:cubicBezTo>
                    <a:pt x="143" y="367"/>
                    <a:pt x="142" y="372"/>
                    <a:pt x="139" y="372"/>
                  </a:cubicBezTo>
                  <a:cubicBezTo>
                    <a:pt x="140" y="372"/>
                    <a:pt x="138" y="371"/>
                    <a:pt x="138" y="371"/>
                  </a:cubicBezTo>
                  <a:cubicBezTo>
                    <a:pt x="132" y="369"/>
                    <a:pt x="132" y="369"/>
                    <a:pt x="129" y="371"/>
                  </a:cubicBezTo>
                  <a:cubicBezTo>
                    <a:pt x="128" y="378"/>
                    <a:pt x="137" y="370"/>
                    <a:pt x="136" y="374"/>
                  </a:cubicBezTo>
                  <a:cubicBezTo>
                    <a:pt x="137" y="380"/>
                    <a:pt x="128" y="377"/>
                    <a:pt x="128" y="382"/>
                  </a:cubicBezTo>
                  <a:cubicBezTo>
                    <a:pt x="134" y="379"/>
                    <a:pt x="128" y="393"/>
                    <a:pt x="133" y="388"/>
                  </a:cubicBezTo>
                  <a:cubicBezTo>
                    <a:pt x="129" y="384"/>
                    <a:pt x="143" y="378"/>
                    <a:pt x="145" y="385"/>
                  </a:cubicBezTo>
                  <a:cubicBezTo>
                    <a:pt x="139" y="387"/>
                    <a:pt x="146" y="391"/>
                    <a:pt x="140" y="393"/>
                  </a:cubicBezTo>
                  <a:cubicBezTo>
                    <a:pt x="140" y="391"/>
                    <a:pt x="140" y="389"/>
                    <a:pt x="137" y="390"/>
                  </a:cubicBezTo>
                  <a:cubicBezTo>
                    <a:pt x="137" y="395"/>
                    <a:pt x="136" y="399"/>
                    <a:pt x="129" y="397"/>
                  </a:cubicBezTo>
                  <a:cubicBezTo>
                    <a:pt x="127" y="402"/>
                    <a:pt x="132" y="401"/>
                    <a:pt x="133" y="404"/>
                  </a:cubicBezTo>
                  <a:cubicBezTo>
                    <a:pt x="131" y="404"/>
                    <a:pt x="128" y="404"/>
                    <a:pt x="128" y="405"/>
                  </a:cubicBezTo>
                  <a:cubicBezTo>
                    <a:pt x="131" y="407"/>
                    <a:pt x="139" y="404"/>
                    <a:pt x="146" y="405"/>
                  </a:cubicBezTo>
                  <a:cubicBezTo>
                    <a:pt x="146" y="408"/>
                    <a:pt x="146" y="411"/>
                    <a:pt x="146" y="413"/>
                  </a:cubicBezTo>
                  <a:cubicBezTo>
                    <a:pt x="152" y="416"/>
                    <a:pt x="147" y="408"/>
                    <a:pt x="151" y="409"/>
                  </a:cubicBezTo>
                  <a:cubicBezTo>
                    <a:pt x="151" y="410"/>
                    <a:pt x="151" y="413"/>
                    <a:pt x="149" y="413"/>
                  </a:cubicBezTo>
                  <a:cubicBezTo>
                    <a:pt x="149" y="416"/>
                    <a:pt x="152" y="417"/>
                    <a:pt x="150" y="418"/>
                  </a:cubicBezTo>
                  <a:cubicBezTo>
                    <a:pt x="146" y="414"/>
                    <a:pt x="140" y="421"/>
                    <a:pt x="136" y="415"/>
                  </a:cubicBezTo>
                  <a:cubicBezTo>
                    <a:pt x="141" y="415"/>
                    <a:pt x="142" y="411"/>
                    <a:pt x="144" y="409"/>
                  </a:cubicBezTo>
                  <a:cubicBezTo>
                    <a:pt x="141" y="411"/>
                    <a:pt x="133" y="409"/>
                    <a:pt x="131" y="412"/>
                  </a:cubicBezTo>
                  <a:cubicBezTo>
                    <a:pt x="134" y="414"/>
                    <a:pt x="133" y="420"/>
                    <a:pt x="135" y="423"/>
                  </a:cubicBezTo>
                  <a:cubicBezTo>
                    <a:pt x="133" y="423"/>
                    <a:pt x="131" y="420"/>
                    <a:pt x="130" y="423"/>
                  </a:cubicBezTo>
                  <a:cubicBezTo>
                    <a:pt x="131" y="425"/>
                    <a:pt x="137" y="423"/>
                    <a:pt x="137" y="426"/>
                  </a:cubicBezTo>
                  <a:cubicBezTo>
                    <a:pt x="138" y="429"/>
                    <a:pt x="135" y="429"/>
                    <a:pt x="134" y="431"/>
                  </a:cubicBezTo>
                  <a:cubicBezTo>
                    <a:pt x="139" y="429"/>
                    <a:pt x="140" y="429"/>
                    <a:pt x="142" y="432"/>
                  </a:cubicBezTo>
                  <a:cubicBezTo>
                    <a:pt x="143" y="433"/>
                    <a:pt x="145" y="432"/>
                    <a:pt x="145" y="432"/>
                  </a:cubicBezTo>
                  <a:cubicBezTo>
                    <a:pt x="149" y="435"/>
                    <a:pt x="148" y="438"/>
                    <a:pt x="151" y="439"/>
                  </a:cubicBezTo>
                  <a:cubicBezTo>
                    <a:pt x="150" y="438"/>
                    <a:pt x="152" y="436"/>
                    <a:pt x="152" y="436"/>
                  </a:cubicBezTo>
                  <a:cubicBezTo>
                    <a:pt x="157" y="434"/>
                    <a:pt x="159" y="440"/>
                    <a:pt x="160" y="436"/>
                  </a:cubicBezTo>
                  <a:cubicBezTo>
                    <a:pt x="158" y="435"/>
                    <a:pt x="158" y="434"/>
                    <a:pt x="157" y="432"/>
                  </a:cubicBezTo>
                  <a:cubicBezTo>
                    <a:pt x="158" y="433"/>
                    <a:pt x="163" y="436"/>
                    <a:pt x="163" y="432"/>
                  </a:cubicBezTo>
                  <a:cubicBezTo>
                    <a:pt x="160" y="432"/>
                    <a:pt x="165" y="427"/>
                    <a:pt x="168" y="428"/>
                  </a:cubicBezTo>
                  <a:cubicBezTo>
                    <a:pt x="169" y="428"/>
                    <a:pt x="170" y="429"/>
                    <a:pt x="170" y="431"/>
                  </a:cubicBezTo>
                  <a:cubicBezTo>
                    <a:pt x="173" y="431"/>
                    <a:pt x="174" y="428"/>
                    <a:pt x="178" y="428"/>
                  </a:cubicBezTo>
                  <a:cubicBezTo>
                    <a:pt x="183" y="426"/>
                    <a:pt x="191" y="427"/>
                    <a:pt x="197" y="426"/>
                  </a:cubicBezTo>
                  <a:cubicBezTo>
                    <a:pt x="200" y="426"/>
                    <a:pt x="200" y="429"/>
                    <a:pt x="202" y="429"/>
                  </a:cubicBezTo>
                  <a:cubicBezTo>
                    <a:pt x="208" y="430"/>
                    <a:pt x="205" y="432"/>
                    <a:pt x="209" y="434"/>
                  </a:cubicBezTo>
                  <a:cubicBezTo>
                    <a:pt x="206" y="428"/>
                    <a:pt x="215" y="425"/>
                    <a:pt x="217" y="429"/>
                  </a:cubicBezTo>
                  <a:cubicBezTo>
                    <a:pt x="218" y="433"/>
                    <a:pt x="211" y="430"/>
                    <a:pt x="212" y="436"/>
                  </a:cubicBezTo>
                  <a:cubicBezTo>
                    <a:pt x="214" y="435"/>
                    <a:pt x="216" y="435"/>
                    <a:pt x="216" y="432"/>
                  </a:cubicBezTo>
                  <a:cubicBezTo>
                    <a:pt x="219" y="433"/>
                    <a:pt x="219" y="430"/>
                    <a:pt x="220" y="429"/>
                  </a:cubicBezTo>
                  <a:cubicBezTo>
                    <a:pt x="224" y="431"/>
                    <a:pt x="227" y="428"/>
                    <a:pt x="230" y="428"/>
                  </a:cubicBezTo>
                  <a:cubicBezTo>
                    <a:pt x="238" y="427"/>
                    <a:pt x="249" y="427"/>
                    <a:pt x="259" y="428"/>
                  </a:cubicBezTo>
                  <a:cubicBezTo>
                    <a:pt x="265" y="428"/>
                    <a:pt x="262" y="429"/>
                    <a:pt x="266" y="428"/>
                  </a:cubicBezTo>
                  <a:cubicBezTo>
                    <a:pt x="273" y="426"/>
                    <a:pt x="286" y="427"/>
                    <a:pt x="292" y="428"/>
                  </a:cubicBezTo>
                  <a:cubicBezTo>
                    <a:pt x="294" y="428"/>
                    <a:pt x="294" y="429"/>
                    <a:pt x="297" y="429"/>
                  </a:cubicBezTo>
                  <a:cubicBezTo>
                    <a:pt x="299" y="429"/>
                    <a:pt x="300" y="427"/>
                    <a:pt x="304" y="428"/>
                  </a:cubicBezTo>
                  <a:cubicBezTo>
                    <a:pt x="305" y="428"/>
                    <a:pt x="305" y="429"/>
                    <a:pt x="305" y="429"/>
                  </a:cubicBezTo>
                  <a:cubicBezTo>
                    <a:pt x="308" y="430"/>
                    <a:pt x="309" y="427"/>
                    <a:pt x="312" y="428"/>
                  </a:cubicBezTo>
                  <a:cubicBezTo>
                    <a:pt x="315" y="428"/>
                    <a:pt x="318" y="431"/>
                    <a:pt x="322" y="429"/>
                  </a:cubicBezTo>
                  <a:cubicBezTo>
                    <a:pt x="324" y="426"/>
                    <a:pt x="332" y="429"/>
                    <a:pt x="334" y="426"/>
                  </a:cubicBezTo>
                  <a:cubicBezTo>
                    <a:pt x="335" y="428"/>
                    <a:pt x="337" y="430"/>
                    <a:pt x="338" y="432"/>
                  </a:cubicBezTo>
                  <a:cubicBezTo>
                    <a:pt x="335" y="432"/>
                    <a:pt x="333" y="437"/>
                    <a:pt x="338" y="436"/>
                  </a:cubicBezTo>
                  <a:cubicBezTo>
                    <a:pt x="337" y="432"/>
                    <a:pt x="340" y="432"/>
                    <a:pt x="341" y="431"/>
                  </a:cubicBezTo>
                  <a:cubicBezTo>
                    <a:pt x="339" y="431"/>
                    <a:pt x="337" y="430"/>
                    <a:pt x="338" y="428"/>
                  </a:cubicBezTo>
                  <a:cubicBezTo>
                    <a:pt x="345" y="425"/>
                    <a:pt x="343" y="432"/>
                    <a:pt x="349" y="431"/>
                  </a:cubicBezTo>
                  <a:cubicBezTo>
                    <a:pt x="351" y="429"/>
                    <a:pt x="352" y="426"/>
                    <a:pt x="356" y="426"/>
                  </a:cubicBezTo>
                  <a:cubicBezTo>
                    <a:pt x="356" y="428"/>
                    <a:pt x="355" y="429"/>
                    <a:pt x="354" y="431"/>
                  </a:cubicBezTo>
                  <a:cubicBezTo>
                    <a:pt x="358" y="431"/>
                    <a:pt x="358" y="428"/>
                    <a:pt x="362" y="429"/>
                  </a:cubicBezTo>
                  <a:cubicBezTo>
                    <a:pt x="362" y="424"/>
                    <a:pt x="360" y="420"/>
                    <a:pt x="359" y="417"/>
                  </a:cubicBezTo>
                  <a:cubicBezTo>
                    <a:pt x="361" y="419"/>
                    <a:pt x="366" y="413"/>
                    <a:pt x="372" y="415"/>
                  </a:cubicBezTo>
                  <a:cubicBezTo>
                    <a:pt x="375" y="416"/>
                    <a:pt x="373" y="417"/>
                    <a:pt x="377" y="420"/>
                  </a:cubicBezTo>
                  <a:cubicBezTo>
                    <a:pt x="377" y="417"/>
                    <a:pt x="379" y="416"/>
                    <a:pt x="383" y="417"/>
                  </a:cubicBezTo>
                  <a:cubicBezTo>
                    <a:pt x="383" y="421"/>
                    <a:pt x="375" y="424"/>
                    <a:pt x="382" y="426"/>
                  </a:cubicBezTo>
                  <a:cubicBezTo>
                    <a:pt x="382" y="424"/>
                    <a:pt x="382" y="422"/>
                    <a:pt x="385" y="423"/>
                  </a:cubicBezTo>
                  <a:cubicBezTo>
                    <a:pt x="384" y="418"/>
                    <a:pt x="386" y="411"/>
                    <a:pt x="383" y="409"/>
                  </a:cubicBezTo>
                  <a:cubicBezTo>
                    <a:pt x="386" y="409"/>
                    <a:pt x="385" y="413"/>
                    <a:pt x="389" y="412"/>
                  </a:cubicBezTo>
                  <a:cubicBezTo>
                    <a:pt x="389" y="409"/>
                    <a:pt x="389" y="408"/>
                    <a:pt x="391" y="407"/>
                  </a:cubicBezTo>
                  <a:cubicBezTo>
                    <a:pt x="393" y="406"/>
                    <a:pt x="407" y="406"/>
                    <a:pt x="404" y="410"/>
                  </a:cubicBezTo>
                  <a:cubicBezTo>
                    <a:pt x="400" y="414"/>
                    <a:pt x="397" y="412"/>
                    <a:pt x="391" y="412"/>
                  </a:cubicBezTo>
                  <a:cubicBezTo>
                    <a:pt x="390" y="418"/>
                    <a:pt x="402" y="412"/>
                    <a:pt x="399" y="420"/>
                  </a:cubicBezTo>
                  <a:cubicBezTo>
                    <a:pt x="399" y="424"/>
                    <a:pt x="391" y="419"/>
                    <a:pt x="393" y="423"/>
                  </a:cubicBezTo>
                  <a:cubicBezTo>
                    <a:pt x="394" y="424"/>
                    <a:pt x="400" y="422"/>
                    <a:pt x="400" y="424"/>
                  </a:cubicBezTo>
                  <a:cubicBezTo>
                    <a:pt x="395" y="426"/>
                    <a:pt x="393" y="424"/>
                    <a:pt x="388" y="428"/>
                  </a:cubicBezTo>
                  <a:cubicBezTo>
                    <a:pt x="393" y="429"/>
                    <a:pt x="402" y="426"/>
                    <a:pt x="405" y="429"/>
                  </a:cubicBezTo>
                  <a:cubicBezTo>
                    <a:pt x="403" y="432"/>
                    <a:pt x="399" y="433"/>
                    <a:pt x="395" y="434"/>
                  </a:cubicBezTo>
                  <a:cubicBezTo>
                    <a:pt x="394" y="436"/>
                    <a:pt x="394" y="438"/>
                    <a:pt x="392" y="439"/>
                  </a:cubicBezTo>
                  <a:cubicBezTo>
                    <a:pt x="387" y="441"/>
                    <a:pt x="384" y="434"/>
                    <a:pt x="382" y="439"/>
                  </a:cubicBezTo>
                  <a:cubicBezTo>
                    <a:pt x="389" y="438"/>
                    <a:pt x="382" y="441"/>
                    <a:pt x="384" y="445"/>
                  </a:cubicBezTo>
                  <a:cubicBezTo>
                    <a:pt x="386" y="445"/>
                    <a:pt x="388" y="446"/>
                    <a:pt x="387" y="448"/>
                  </a:cubicBezTo>
                  <a:cubicBezTo>
                    <a:pt x="386" y="447"/>
                    <a:pt x="384" y="448"/>
                    <a:pt x="383" y="447"/>
                  </a:cubicBezTo>
                  <a:cubicBezTo>
                    <a:pt x="381" y="446"/>
                    <a:pt x="381" y="445"/>
                    <a:pt x="379" y="443"/>
                  </a:cubicBezTo>
                  <a:cubicBezTo>
                    <a:pt x="379" y="449"/>
                    <a:pt x="371" y="446"/>
                    <a:pt x="371" y="451"/>
                  </a:cubicBezTo>
                  <a:cubicBezTo>
                    <a:pt x="377" y="452"/>
                    <a:pt x="377" y="448"/>
                    <a:pt x="383" y="448"/>
                  </a:cubicBezTo>
                  <a:cubicBezTo>
                    <a:pt x="383" y="450"/>
                    <a:pt x="383" y="451"/>
                    <a:pt x="383" y="453"/>
                  </a:cubicBezTo>
                  <a:cubicBezTo>
                    <a:pt x="388" y="455"/>
                    <a:pt x="389" y="451"/>
                    <a:pt x="392" y="450"/>
                  </a:cubicBezTo>
                  <a:cubicBezTo>
                    <a:pt x="393" y="449"/>
                    <a:pt x="395" y="450"/>
                    <a:pt x="396" y="450"/>
                  </a:cubicBezTo>
                  <a:cubicBezTo>
                    <a:pt x="398" y="449"/>
                    <a:pt x="403" y="447"/>
                    <a:pt x="404" y="447"/>
                  </a:cubicBezTo>
                  <a:cubicBezTo>
                    <a:pt x="404" y="447"/>
                    <a:pt x="405" y="450"/>
                    <a:pt x="407" y="450"/>
                  </a:cubicBezTo>
                  <a:cubicBezTo>
                    <a:pt x="406" y="450"/>
                    <a:pt x="409" y="448"/>
                    <a:pt x="409" y="448"/>
                  </a:cubicBezTo>
                  <a:cubicBezTo>
                    <a:pt x="413" y="444"/>
                    <a:pt x="421" y="445"/>
                    <a:pt x="427" y="445"/>
                  </a:cubicBezTo>
                  <a:cubicBezTo>
                    <a:pt x="427" y="448"/>
                    <a:pt x="430" y="449"/>
                    <a:pt x="432" y="451"/>
                  </a:cubicBezTo>
                  <a:cubicBezTo>
                    <a:pt x="426" y="451"/>
                    <a:pt x="427" y="458"/>
                    <a:pt x="422" y="458"/>
                  </a:cubicBezTo>
                  <a:cubicBezTo>
                    <a:pt x="421" y="454"/>
                    <a:pt x="414" y="457"/>
                    <a:pt x="411" y="456"/>
                  </a:cubicBezTo>
                  <a:cubicBezTo>
                    <a:pt x="410" y="461"/>
                    <a:pt x="407" y="463"/>
                    <a:pt x="403" y="464"/>
                  </a:cubicBezTo>
                  <a:cubicBezTo>
                    <a:pt x="398" y="460"/>
                    <a:pt x="392" y="466"/>
                    <a:pt x="385" y="464"/>
                  </a:cubicBezTo>
                  <a:cubicBezTo>
                    <a:pt x="385" y="462"/>
                    <a:pt x="382" y="463"/>
                    <a:pt x="381" y="461"/>
                  </a:cubicBezTo>
                  <a:cubicBezTo>
                    <a:pt x="382" y="457"/>
                    <a:pt x="380" y="454"/>
                    <a:pt x="378" y="453"/>
                  </a:cubicBezTo>
                  <a:cubicBezTo>
                    <a:pt x="376" y="459"/>
                    <a:pt x="383" y="465"/>
                    <a:pt x="378" y="469"/>
                  </a:cubicBezTo>
                  <a:cubicBezTo>
                    <a:pt x="373" y="470"/>
                    <a:pt x="373" y="466"/>
                    <a:pt x="372" y="464"/>
                  </a:cubicBezTo>
                  <a:cubicBezTo>
                    <a:pt x="367" y="465"/>
                    <a:pt x="369" y="465"/>
                    <a:pt x="364" y="464"/>
                  </a:cubicBezTo>
                  <a:cubicBezTo>
                    <a:pt x="363" y="467"/>
                    <a:pt x="366" y="468"/>
                    <a:pt x="366" y="470"/>
                  </a:cubicBezTo>
                  <a:cubicBezTo>
                    <a:pt x="360" y="469"/>
                    <a:pt x="363" y="476"/>
                    <a:pt x="359" y="475"/>
                  </a:cubicBezTo>
                  <a:cubicBezTo>
                    <a:pt x="358" y="475"/>
                    <a:pt x="356" y="475"/>
                    <a:pt x="354" y="475"/>
                  </a:cubicBezTo>
                  <a:cubicBezTo>
                    <a:pt x="355" y="478"/>
                    <a:pt x="349" y="481"/>
                    <a:pt x="350" y="483"/>
                  </a:cubicBezTo>
                  <a:cubicBezTo>
                    <a:pt x="350" y="484"/>
                    <a:pt x="354" y="483"/>
                    <a:pt x="353" y="485"/>
                  </a:cubicBezTo>
                  <a:cubicBezTo>
                    <a:pt x="349" y="485"/>
                    <a:pt x="345" y="485"/>
                    <a:pt x="345" y="482"/>
                  </a:cubicBezTo>
                  <a:cubicBezTo>
                    <a:pt x="347" y="478"/>
                    <a:pt x="349" y="475"/>
                    <a:pt x="349" y="470"/>
                  </a:cubicBezTo>
                  <a:cubicBezTo>
                    <a:pt x="351" y="470"/>
                    <a:pt x="359" y="467"/>
                    <a:pt x="354" y="464"/>
                  </a:cubicBezTo>
                  <a:cubicBezTo>
                    <a:pt x="353" y="467"/>
                    <a:pt x="345" y="468"/>
                    <a:pt x="343" y="466"/>
                  </a:cubicBezTo>
                  <a:cubicBezTo>
                    <a:pt x="342" y="467"/>
                    <a:pt x="343" y="468"/>
                    <a:pt x="343" y="469"/>
                  </a:cubicBezTo>
                  <a:cubicBezTo>
                    <a:pt x="342" y="471"/>
                    <a:pt x="340" y="469"/>
                    <a:pt x="339" y="470"/>
                  </a:cubicBezTo>
                  <a:cubicBezTo>
                    <a:pt x="338" y="473"/>
                    <a:pt x="338" y="478"/>
                    <a:pt x="340" y="478"/>
                  </a:cubicBezTo>
                  <a:cubicBezTo>
                    <a:pt x="340" y="477"/>
                    <a:pt x="341" y="476"/>
                    <a:pt x="343" y="475"/>
                  </a:cubicBezTo>
                  <a:cubicBezTo>
                    <a:pt x="341" y="477"/>
                    <a:pt x="341" y="481"/>
                    <a:pt x="342" y="485"/>
                  </a:cubicBezTo>
                  <a:cubicBezTo>
                    <a:pt x="339" y="483"/>
                    <a:pt x="336" y="489"/>
                    <a:pt x="335" y="485"/>
                  </a:cubicBezTo>
                  <a:cubicBezTo>
                    <a:pt x="334" y="479"/>
                    <a:pt x="338" y="482"/>
                    <a:pt x="340" y="483"/>
                  </a:cubicBezTo>
                  <a:cubicBezTo>
                    <a:pt x="339" y="479"/>
                    <a:pt x="335" y="478"/>
                    <a:pt x="332" y="477"/>
                  </a:cubicBezTo>
                  <a:cubicBezTo>
                    <a:pt x="329" y="477"/>
                    <a:pt x="330" y="480"/>
                    <a:pt x="328" y="480"/>
                  </a:cubicBezTo>
                  <a:cubicBezTo>
                    <a:pt x="326" y="475"/>
                    <a:pt x="322" y="480"/>
                    <a:pt x="320" y="477"/>
                  </a:cubicBezTo>
                  <a:cubicBezTo>
                    <a:pt x="319" y="471"/>
                    <a:pt x="326" y="473"/>
                    <a:pt x="326" y="469"/>
                  </a:cubicBezTo>
                  <a:cubicBezTo>
                    <a:pt x="325" y="468"/>
                    <a:pt x="324" y="470"/>
                    <a:pt x="323" y="470"/>
                  </a:cubicBezTo>
                  <a:cubicBezTo>
                    <a:pt x="323" y="471"/>
                    <a:pt x="319" y="471"/>
                    <a:pt x="318" y="472"/>
                  </a:cubicBezTo>
                  <a:cubicBezTo>
                    <a:pt x="317" y="473"/>
                    <a:pt x="319" y="477"/>
                    <a:pt x="317" y="477"/>
                  </a:cubicBezTo>
                  <a:cubicBezTo>
                    <a:pt x="317" y="475"/>
                    <a:pt x="314" y="475"/>
                    <a:pt x="314" y="474"/>
                  </a:cubicBezTo>
                  <a:cubicBezTo>
                    <a:pt x="315" y="474"/>
                    <a:pt x="315" y="471"/>
                    <a:pt x="313" y="470"/>
                  </a:cubicBezTo>
                  <a:cubicBezTo>
                    <a:pt x="312" y="473"/>
                    <a:pt x="311" y="475"/>
                    <a:pt x="309" y="477"/>
                  </a:cubicBezTo>
                  <a:cubicBezTo>
                    <a:pt x="304" y="475"/>
                    <a:pt x="298" y="479"/>
                    <a:pt x="297" y="477"/>
                  </a:cubicBezTo>
                  <a:cubicBezTo>
                    <a:pt x="297" y="475"/>
                    <a:pt x="299" y="475"/>
                    <a:pt x="301" y="474"/>
                  </a:cubicBezTo>
                  <a:cubicBezTo>
                    <a:pt x="302" y="473"/>
                    <a:pt x="303" y="472"/>
                    <a:pt x="304" y="470"/>
                  </a:cubicBezTo>
                  <a:cubicBezTo>
                    <a:pt x="303" y="465"/>
                    <a:pt x="299" y="468"/>
                    <a:pt x="298" y="464"/>
                  </a:cubicBezTo>
                  <a:cubicBezTo>
                    <a:pt x="299" y="464"/>
                    <a:pt x="302" y="463"/>
                    <a:pt x="302" y="462"/>
                  </a:cubicBezTo>
                  <a:cubicBezTo>
                    <a:pt x="303" y="460"/>
                    <a:pt x="299" y="459"/>
                    <a:pt x="300" y="456"/>
                  </a:cubicBezTo>
                  <a:cubicBezTo>
                    <a:pt x="302" y="452"/>
                    <a:pt x="306" y="459"/>
                    <a:pt x="308" y="455"/>
                  </a:cubicBezTo>
                  <a:cubicBezTo>
                    <a:pt x="303" y="456"/>
                    <a:pt x="304" y="452"/>
                    <a:pt x="300" y="453"/>
                  </a:cubicBezTo>
                  <a:cubicBezTo>
                    <a:pt x="297" y="457"/>
                    <a:pt x="296" y="456"/>
                    <a:pt x="298" y="461"/>
                  </a:cubicBezTo>
                  <a:cubicBezTo>
                    <a:pt x="297" y="461"/>
                    <a:pt x="296" y="460"/>
                    <a:pt x="295" y="459"/>
                  </a:cubicBezTo>
                  <a:cubicBezTo>
                    <a:pt x="294" y="466"/>
                    <a:pt x="301" y="465"/>
                    <a:pt x="300" y="470"/>
                  </a:cubicBezTo>
                  <a:cubicBezTo>
                    <a:pt x="298" y="472"/>
                    <a:pt x="298" y="474"/>
                    <a:pt x="294" y="475"/>
                  </a:cubicBezTo>
                  <a:cubicBezTo>
                    <a:pt x="291" y="476"/>
                    <a:pt x="288" y="474"/>
                    <a:pt x="284" y="474"/>
                  </a:cubicBezTo>
                  <a:cubicBezTo>
                    <a:pt x="284" y="475"/>
                    <a:pt x="285" y="478"/>
                    <a:pt x="283" y="478"/>
                  </a:cubicBezTo>
                  <a:cubicBezTo>
                    <a:pt x="283" y="477"/>
                    <a:pt x="283" y="475"/>
                    <a:pt x="283" y="474"/>
                  </a:cubicBezTo>
                  <a:cubicBezTo>
                    <a:pt x="279" y="474"/>
                    <a:pt x="278" y="476"/>
                    <a:pt x="273" y="475"/>
                  </a:cubicBezTo>
                  <a:cubicBezTo>
                    <a:pt x="273" y="484"/>
                    <a:pt x="269" y="477"/>
                    <a:pt x="266" y="477"/>
                  </a:cubicBezTo>
                  <a:cubicBezTo>
                    <a:pt x="267" y="477"/>
                    <a:pt x="265" y="478"/>
                    <a:pt x="265" y="478"/>
                  </a:cubicBezTo>
                  <a:cubicBezTo>
                    <a:pt x="263" y="479"/>
                    <a:pt x="262" y="481"/>
                    <a:pt x="260" y="482"/>
                  </a:cubicBezTo>
                  <a:cubicBezTo>
                    <a:pt x="259" y="482"/>
                    <a:pt x="257" y="481"/>
                    <a:pt x="255" y="482"/>
                  </a:cubicBezTo>
                  <a:cubicBezTo>
                    <a:pt x="256" y="477"/>
                    <a:pt x="253" y="476"/>
                    <a:pt x="253" y="472"/>
                  </a:cubicBezTo>
                  <a:cubicBezTo>
                    <a:pt x="259" y="471"/>
                    <a:pt x="264" y="468"/>
                    <a:pt x="271" y="467"/>
                  </a:cubicBezTo>
                  <a:cubicBezTo>
                    <a:pt x="274" y="467"/>
                    <a:pt x="272" y="472"/>
                    <a:pt x="276" y="472"/>
                  </a:cubicBezTo>
                  <a:cubicBezTo>
                    <a:pt x="275" y="466"/>
                    <a:pt x="277" y="463"/>
                    <a:pt x="277" y="458"/>
                  </a:cubicBezTo>
                  <a:cubicBezTo>
                    <a:pt x="279" y="458"/>
                    <a:pt x="281" y="457"/>
                    <a:pt x="282" y="456"/>
                  </a:cubicBezTo>
                  <a:cubicBezTo>
                    <a:pt x="284" y="457"/>
                    <a:pt x="292" y="456"/>
                    <a:pt x="287" y="455"/>
                  </a:cubicBezTo>
                  <a:cubicBezTo>
                    <a:pt x="278" y="456"/>
                    <a:pt x="275" y="452"/>
                    <a:pt x="270" y="451"/>
                  </a:cubicBezTo>
                  <a:cubicBezTo>
                    <a:pt x="271" y="451"/>
                    <a:pt x="268" y="453"/>
                    <a:pt x="267" y="453"/>
                  </a:cubicBezTo>
                  <a:cubicBezTo>
                    <a:pt x="260" y="454"/>
                    <a:pt x="258" y="452"/>
                    <a:pt x="256" y="450"/>
                  </a:cubicBezTo>
                  <a:cubicBezTo>
                    <a:pt x="254" y="452"/>
                    <a:pt x="255" y="457"/>
                    <a:pt x="251" y="458"/>
                  </a:cubicBezTo>
                  <a:cubicBezTo>
                    <a:pt x="246" y="458"/>
                    <a:pt x="249" y="464"/>
                    <a:pt x="245" y="464"/>
                  </a:cubicBezTo>
                  <a:cubicBezTo>
                    <a:pt x="244" y="462"/>
                    <a:pt x="238" y="457"/>
                    <a:pt x="236" y="461"/>
                  </a:cubicBezTo>
                  <a:cubicBezTo>
                    <a:pt x="239" y="461"/>
                    <a:pt x="237" y="463"/>
                    <a:pt x="238" y="464"/>
                  </a:cubicBezTo>
                  <a:cubicBezTo>
                    <a:pt x="239" y="465"/>
                    <a:pt x="241" y="464"/>
                    <a:pt x="241" y="464"/>
                  </a:cubicBezTo>
                  <a:cubicBezTo>
                    <a:pt x="243" y="465"/>
                    <a:pt x="247" y="469"/>
                    <a:pt x="243" y="469"/>
                  </a:cubicBezTo>
                  <a:cubicBezTo>
                    <a:pt x="241" y="469"/>
                    <a:pt x="242" y="466"/>
                    <a:pt x="240" y="466"/>
                  </a:cubicBezTo>
                  <a:cubicBezTo>
                    <a:pt x="240" y="466"/>
                    <a:pt x="238" y="469"/>
                    <a:pt x="237" y="469"/>
                  </a:cubicBezTo>
                  <a:cubicBezTo>
                    <a:pt x="239" y="467"/>
                    <a:pt x="239" y="463"/>
                    <a:pt x="235" y="462"/>
                  </a:cubicBezTo>
                  <a:cubicBezTo>
                    <a:pt x="234" y="464"/>
                    <a:pt x="230" y="464"/>
                    <a:pt x="227" y="462"/>
                  </a:cubicBezTo>
                  <a:cubicBezTo>
                    <a:pt x="226" y="464"/>
                    <a:pt x="227" y="466"/>
                    <a:pt x="225" y="466"/>
                  </a:cubicBezTo>
                  <a:cubicBezTo>
                    <a:pt x="222" y="465"/>
                    <a:pt x="222" y="461"/>
                    <a:pt x="217" y="462"/>
                  </a:cubicBezTo>
                  <a:cubicBezTo>
                    <a:pt x="217" y="465"/>
                    <a:pt x="217" y="467"/>
                    <a:pt x="217" y="469"/>
                  </a:cubicBezTo>
                  <a:cubicBezTo>
                    <a:pt x="220" y="469"/>
                    <a:pt x="220" y="467"/>
                    <a:pt x="222" y="466"/>
                  </a:cubicBezTo>
                  <a:cubicBezTo>
                    <a:pt x="221" y="472"/>
                    <a:pt x="228" y="469"/>
                    <a:pt x="229" y="472"/>
                  </a:cubicBezTo>
                  <a:cubicBezTo>
                    <a:pt x="226" y="472"/>
                    <a:pt x="225" y="473"/>
                    <a:pt x="224" y="475"/>
                  </a:cubicBezTo>
                  <a:cubicBezTo>
                    <a:pt x="226" y="475"/>
                    <a:pt x="228" y="476"/>
                    <a:pt x="227" y="478"/>
                  </a:cubicBezTo>
                  <a:cubicBezTo>
                    <a:pt x="225" y="480"/>
                    <a:pt x="215" y="482"/>
                    <a:pt x="213" y="478"/>
                  </a:cubicBezTo>
                  <a:cubicBezTo>
                    <a:pt x="212" y="473"/>
                    <a:pt x="220" y="477"/>
                    <a:pt x="221" y="474"/>
                  </a:cubicBezTo>
                  <a:cubicBezTo>
                    <a:pt x="217" y="474"/>
                    <a:pt x="214" y="474"/>
                    <a:pt x="211" y="474"/>
                  </a:cubicBezTo>
                  <a:cubicBezTo>
                    <a:pt x="212" y="480"/>
                    <a:pt x="208" y="473"/>
                    <a:pt x="206" y="477"/>
                  </a:cubicBezTo>
                  <a:cubicBezTo>
                    <a:pt x="206" y="479"/>
                    <a:pt x="207" y="483"/>
                    <a:pt x="205" y="483"/>
                  </a:cubicBezTo>
                  <a:cubicBezTo>
                    <a:pt x="198" y="480"/>
                    <a:pt x="188" y="486"/>
                    <a:pt x="177" y="485"/>
                  </a:cubicBezTo>
                  <a:cubicBezTo>
                    <a:pt x="177" y="491"/>
                    <a:pt x="184" y="483"/>
                    <a:pt x="186" y="489"/>
                  </a:cubicBezTo>
                  <a:cubicBezTo>
                    <a:pt x="180" y="488"/>
                    <a:pt x="180" y="492"/>
                    <a:pt x="179" y="494"/>
                  </a:cubicBezTo>
                  <a:cubicBezTo>
                    <a:pt x="179" y="495"/>
                    <a:pt x="176" y="497"/>
                    <a:pt x="180" y="497"/>
                  </a:cubicBezTo>
                  <a:cubicBezTo>
                    <a:pt x="180" y="496"/>
                    <a:pt x="184" y="490"/>
                    <a:pt x="186" y="494"/>
                  </a:cubicBezTo>
                  <a:cubicBezTo>
                    <a:pt x="185" y="499"/>
                    <a:pt x="181" y="501"/>
                    <a:pt x="173" y="501"/>
                  </a:cubicBezTo>
                  <a:cubicBezTo>
                    <a:pt x="173" y="508"/>
                    <a:pt x="178" y="501"/>
                    <a:pt x="180" y="505"/>
                  </a:cubicBezTo>
                  <a:cubicBezTo>
                    <a:pt x="178" y="506"/>
                    <a:pt x="179" y="507"/>
                    <a:pt x="180" y="508"/>
                  </a:cubicBezTo>
                  <a:cubicBezTo>
                    <a:pt x="172" y="506"/>
                    <a:pt x="175" y="514"/>
                    <a:pt x="171" y="515"/>
                  </a:cubicBezTo>
                  <a:cubicBezTo>
                    <a:pt x="165" y="515"/>
                    <a:pt x="159" y="515"/>
                    <a:pt x="153" y="515"/>
                  </a:cubicBezTo>
                  <a:cubicBezTo>
                    <a:pt x="153" y="518"/>
                    <a:pt x="155" y="519"/>
                    <a:pt x="158" y="518"/>
                  </a:cubicBezTo>
                  <a:cubicBezTo>
                    <a:pt x="158" y="521"/>
                    <a:pt x="160" y="521"/>
                    <a:pt x="160" y="524"/>
                  </a:cubicBezTo>
                  <a:cubicBezTo>
                    <a:pt x="158" y="524"/>
                    <a:pt x="157" y="523"/>
                    <a:pt x="156" y="521"/>
                  </a:cubicBezTo>
                  <a:cubicBezTo>
                    <a:pt x="154" y="521"/>
                    <a:pt x="150" y="522"/>
                    <a:pt x="150" y="520"/>
                  </a:cubicBezTo>
                  <a:cubicBezTo>
                    <a:pt x="152" y="519"/>
                    <a:pt x="151" y="517"/>
                    <a:pt x="151" y="515"/>
                  </a:cubicBezTo>
                  <a:cubicBezTo>
                    <a:pt x="148" y="514"/>
                    <a:pt x="148" y="517"/>
                    <a:pt x="146" y="518"/>
                  </a:cubicBezTo>
                  <a:cubicBezTo>
                    <a:pt x="140" y="514"/>
                    <a:pt x="134" y="517"/>
                    <a:pt x="130" y="518"/>
                  </a:cubicBezTo>
                  <a:cubicBezTo>
                    <a:pt x="126" y="519"/>
                    <a:pt x="122" y="519"/>
                    <a:pt x="119" y="520"/>
                  </a:cubicBezTo>
                  <a:cubicBezTo>
                    <a:pt x="118" y="526"/>
                    <a:pt x="121" y="528"/>
                    <a:pt x="119" y="529"/>
                  </a:cubicBezTo>
                  <a:cubicBezTo>
                    <a:pt x="119" y="529"/>
                    <a:pt x="120" y="532"/>
                    <a:pt x="119" y="532"/>
                  </a:cubicBezTo>
                  <a:cubicBezTo>
                    <a:pt x="118" y="537"/>
                    <a:pt x="120" y="533"/>
                    <a:pt x="121" y="537"/>
                  </a:cubicBezTo>
                  <a:cubicBezTo>
                    <a:pt x="119" y="537"/>
                    <a:pt x="120" y="541"/>
                    <a:pt x="122" y="542"/>
                  </a:cubicBezTo>
                  <a:cubicBezTo>
                    <a:pt x="121" y="537"/>
                    <a:pt x="125" y="537"/>
                    <a:pt x="128" y="535"/>
                  </a:cubicBezTo>
                  <a:cubicBezTo>
                    <a:pt x="128" y="537"/>
                    <a:pt x="130" y="538"/>
                    <a:pt x="130" y="540"/>
                  </a:cubicBezTo>
                  <a:cubicBezTo>
                    <a:pt x="129" y="544"/>
                    <a:pt x="121" y="542"/>
                    <a:pt x="120" y="545"/>
                  </a:cubicBezTo>
                  <a:cubicBezTo>
                    <a:pt x="125" y="547"/>
                    <a:pt x="130" y="545"/>
                    <a:pt x="135" y="545"/>
                  </a:cubicBezTo>
                  <a:cubicBezTo>
                    <a:pt x="137" y="545"/>
                    <a:pt x="138" y="543"/>
                    <a:pt x="140" y="543"/>
                  </a:cubicBezTo>
                  <a:cubicBezTo>
                    <a:pt x="142" y="543"/>
                    <a:pt x="143" y="545"/>
                    <a:pt x="146" y="545"/>
                  </a:cubicBezTo>
                  <a:cubicBezTo>
                    <a:pt x="148" y="545"/>
                    <a:pt x="148" y="544"/>
                    <a:pt x="149" y="543"/>
                  </a:cubicBezTo>
                  <a:cubicBezTo>
                    <a:pt x="152" y="543"/>
                    <a:pt x="154" y="544"/>
                    <a:pt x="156" y="542"/>
                  </a:cubicBezTo>
                  <a:cubicBezTo>
                    <a:pt x="156" y="541"/>
                    <a:pt x="158" y="542"/>
                    <a:pt x="159" y="542"/>
                  </a:cubicBezTo>
                  <a:cubicBezTo>
                    <a:pt x="163" y="540"/>
                    <a:pt x="162" y="541"/>
                    <a:pt x="167" y="542"/>
                  </a:cubicBezTo>
                  <a:cubicBezTo>
                    <a:pt x="175" y="542"/>
                    <a:pt x="190" y="540"/>
                    <a:pt x="193" y="543"/>
                  </a:cubicBezTo>
                  <a:cubicBezTo>
                    <a:pt x="191" y="543"/>
                    <a:pt x="192" y="546"/>
                    <a:pt x="190" y="547"/>
                  </a:cubicBezTo>
                  <a:cubicBezTo>
                    <a:pt x="186" y="547"/>
                    <a:pt x="171" y="545"/>
                    <a:pt x="175" y="548"/>
                  </a:cubicBezTo>
                  <a:cubicBezTo>
                    <a:pt x="178" y="548"/>
                    <a:pt x="183" y="547"/>
                    <a:pt x="182" y="551"/>
                  </a:cubicBezTo>
                  <a:cubicBezTo>
                    <a:pt x="180" y="549"/>
                    <a:pt x="175" y="550"/>
                    <a:pt x="171" y="550"/>
                  </a:cubicBezTo>
                  <a:cubicBezTo>
                    <a:pt x="169" y="555"/>
                    <a:pt x="176" y="551"/>
                    <a:pt x="174" y="556"/>
                  </a:cubicBezTo>
                  <a:cubicBezTo>
                    <a:pt x="170" y="551"/>
                    <a:pt x="165" y="555"/>
                    <a:pt x="163" y="559"/>
                  </a:cubicBezTo>
                  <a:cubicBezTo>
                    <a:pt x="167" y="562"/>
                    <a:pt x="162" y="563"/>
                    <a:pt x="165" y="567"/>
                  </a:cubicBezTo>
                  <a:cubicBezTo>
                    <a:pt x="161" y="566"/>
                    <a:pt x="159" y="564"/>
                    <a:pt x="159" y="570"/>
                  </a:cubicBezTo>
                  <a:cubicBezTo>
                    <a:pt x="159" y="576"/>
                    <a:pt x="165" y="566"/>
                    <a:pt x="165" y="572"/>
                  </a:cubicBezTo>
                  <a:cubicBezTo>
                    <a:pt x="159" y="574"/>
                    <a:pt x="165" y="580"/>
                    <a:pt x="159" y="581"/>
                  </a:cubicBezTo>
                  <a:cubicBezTo>
                    <a:pt x="153" y="581"/>
                    <a:pt x="159" y="575"/>
                    <a:pt x="156" y="575"/>
                  </a:cubicBezTo>
                  <a:cubicBezTo>
                    <a:pt x="155" y="579"/>
                    <a:pt x="149" y="579"/>
                    <a:pt x="146" y="581"/>
                  </a:cubicBezTo>
                  <a:cubicBezTo>
                    <a:pt x="146" y="579"/>
                    <a:pt x="148" y="579"/>
                    <a:pt x="148" y="577"/>
                  </a:cubicBezTo>
                  <a:cubicBezTo>
                    <a:pt x="143" y="576"/>
                    <a:pt x="145" y="582"/>
                    <a:pt x="138" y="580"/>
                  </a:cubicBezTo>
                  <a:cubicBezTo>
                    <a:pt x="137" y="586"/>
                    <a:pt x="141" y="588"/>
                    <a:pt x="139" y="591"/>
                  </a:cubicBezTo>
                  <a:cubicBezTo>
                    <a:pt x="144" y="590"/>
                    <a:pt x="141" y="596"/>
                    <a:pt x="145" y="596"/>
                  </a:cubicBezTo>
                  <a:cubicBezTo>
                    <a:pt x="146" y="594"/>
                    <a:pt x="147" y="593"/>
                    <a:pt x="148" y="593"/>
                  </a:cubicBezTo>
                  <a:cubicBezTo>
                    <a:pt x="148" y="596"/>
                    <a:pt x="152" y="596"/>
                    <a:pt x="150" y="600"/>
                  </a:cubicBezTo>
                  <a:cubicBezTo>
                    <a:pt x="152" y="603"/>
                    <a:pt x="157" y="601"/>
                    <a:pt x="157" y="604"/>
                  </a:cubicBezTo>
                  <a:cubicBezTo>
                    <a:pt x="158" y="611"/>
                    <a:pt x="158" y="602"/>
                    <a:pt x="160" y="602"/>
                  </a:cubicBezTo>
                  <a:cubicBezTo>
                    <a:pt x="159" y="607"/>
                    <a:pt x="166" y="604"/>
                    <a:pt x="165" y="608"/>
                  </a:cubicBezTo>
                  <a:cubicBezTo>
                    <a:pt x="165" y="612"/>
                    <a:pt x="161" y="612"/>
                    <a:pt x="159" y="615"/>
                  </a:cubicBezTo>
                  <a:cubicBezTo>
                    <a:pt x="163" y="615"/>
                    <a:pt x="163" y="619"/>
                    <a:pt x="161" y="621"/>
                  </a:cubicBezTo>
                  <a:cubicBezTo>
                    <a:pt x="158" y="620"/>
                    <a:pt x="156" y="617"/>
                    <a:pt x="151" y="618"/>
                  </a:cubicBezTo>
                  <a:cubicBezTo>
                    <a:pt x="149" y="620"/>
                    <a:pt x="151" y="625"/>
                    <a:pt x="149" y="627"/>
                  </a:cubicBezTo>
                  <a:cubicBezTo>
                    <a:pt x="145" y="626"/>
                    <a:pt x="142" y="630"/>
                    <a:pt x="139" y="631"/>
                  </a:cubicBezTo>
                  <a:cubicBezTo>
                    <a:pt x="133" y="632"/>
                    <a:pt x="134" y="631"/>
                    <a:pt x="131" y="634"/>
                  </a:cubicBezTo>
                  <a:cubicBezTo>
                    <a:pt x="131" y="634"/>
                    <a:pt x="128" y="633"/>
                    <a:pt x="128" y="634"/>
                  </a:cubicBezTo>
                  <a:cubicBezTo>
                    <a:pt x="126" y="635"/>
                    <a:pt x="125" y="636"/>
                    <a:pt x="123" y="637"/>
                  </a:cubicBezTo>
                  <a:cubicBezTo>
                    <a:pt x="121" y="638"/>
                    <a:pt x="119" y="636"/>
                    <a:pt x="117" y="637"/>
                  </a:cubicBezTo>
                  <a:cubicBezTo>
                    <a:pt x="116" y="637"/>
                    <a:pt x="116" y="638"/>
                    <a:pt x="115" y="639"/>
                  </a:cubicBezTo>
                  <a:cubicBezTo>
                    <a:pt x="111" y="640"/>
                    <a:pt x="112" y="641"/>
                    <a:pt x="109" y="642"/>
                  </a:cubicBezTo>
                  <a:cubicBezTo>
                    <a:pt x="107" y="642"/>
                    <a:pt x="104" y="641"/>
                    <a:pt x="102" y="642"/>
                  </a:cubicBezTo>
                  <a:cubicBezTo>
                    <a:pt x="102" y="642"/>
                    <a:pt x="100" y="645"/>
                    <a:pt x="99" y="645"/>
                  </a:cubicBezTo>
                  <a:cubicBezTo>
                    <a:pt x="97" y="645"/>
                    <a:pt x="95" y="644"/>
                    <a:pt x="93" y="645"/>
                  </a:cubicBezTo>
                  <a:cubicBezTo>
                    <a:pt x="93" y="649"/>
                    <a:pt x="88" y="649"/>
                    <a:pt x="87" y="650"/>
                  </a:cubicBezTo>
                  <a:cubicBezTo>
                    <a:pt x="83" y="651"/>
                    <a:pt x="80" y="652"/>
                    <a:pt x="75" y="651"/>
                  </a:cubicBezTo>
                  <a:cubicBezTo>
                    <a:pt x="71" y="657"/>
                    <a:pt x="62" y="658"/>
                    <a:pt x="55" y="661"/>
                  </a:cubicBezTo>
                  <a:cubicBezTo>
                    <a:pt x="47" y="664"/>
                    <a:pt x="41" y="666"/>
                    <a:pt x="36" y="672"/>
                  </a:cubicBezTo>
                  <a:cubicBezTo>
                    <a:pt x="38" y="673"/>
                    <a:pt x="40" y="674"/>
                    <a:pt x="41" y="675"/>
                  </a:cubicBezTo>
                  <a:cubicBezTo>
                    <a:pt x="37" y="676"/>
                    <a:pt x="41" y="681"/>
                    <a:pt x="42" y="681"/>
                  </a:cubicBezTo>
                  <a:cubicBezTo>
                    <a:pt x="44" y="684"/>
                    <a:pt x="43" y="690"/>
                    <a:pt x="45" y="691"/>
                  </a:cubicBezTo>
                  <a:cubicBezTo>
                    <a:pt x="46" y="689"/>
                    <a:pt x="48" y="687"/>
                    <a:pt x="48" y="689"/>
                  </a:cubicBezTo>
                  <a:cubicBezTo>
                    <a:pt x="50" y="694"/>
                    <a:pt x="45" y="692"/>
                    <a:pt x="46" y="696"/>
                  </a:cubicBezTo>
                  <a:cubicBezTo>
                    <a:pt x="51" y="696"/>
                    <a:pt x="52" y="692"/>
                    <a:pt x="54" y="697"/>
                  </a:cubicBezTo>
                  <a:cubicBezTo>
                    <a:pt x="50" y="700"/>
                    <a:pt x="47" y="697"/>
                    <a:pt x="46" y="699"/>
                  </a:cubicBezTo>
                  <a:cubicBezTo>
                    <a:pt x="48" y="700"/>
                    <a:pt x="52" y="700"/>
                    <a:pt x="52" y="704"/>
                  </a:cubicBezTo>
                  <a:cubicBezTo>
                    <a:pt x="45" y="704"/>
                    <a:pt x="54" y="706"/>
                    <a:pt x="54" y="708"/>
                  </a:cubicBezTo>
                  <a:cubicBezTo>
                    <a:pt x="51" y="708"/>
                    <a:pt x="48" y="709"/>
                    <a:pt x="48" y="711"/>
                  </a:cubicBezTo>
                  <a:cubicBezTo>
                    <a:pt x="50" y="712"/>
                    <a:pt x="53" y="711"/>
                    <a:pt x="53" y="713"/>
                  </a:cubicBezTo>
                  <a:cubicBezTo>
                    <a:pt x="53" y="715"/>
                    <a:pt x="51" y="715"/>
                    <a:pt x="52" y="718"/>
                  </a:cubicBezTo>
                  <a:cubicBezTo>
                    <a:pt x="50" y="720"/>
                    <a:pt x="48" y="717"/>
                    <a:pt x="45" y="718"/>
                  </a:cubicBezTo>
                  <a:cubicBezTo>
                    <a:pt x="45" y="718"/>
                    <a:pt x="41" y="725"/>
                    <a:pt x="40" y="719"/>
                  </a:cubicBezTo>
                  <a:cubicBezTo>
                    <a:pt x="40" y="717"/>
                    <a:pt x="43" y="718"/>
                    <a:pt x="44" y="716"/>
                  </a:cubicBezTo>
                  <a:cubicBezTo>
                    <a:pt x="38" y="715"/>
                    <a:pt x="36" y="718"/>
                    <a:pt x="32" y="719"/>
                  </a:cubicBezTo>
                  <a:cubicBezTo>
                    <a:pt x="31" y="720"/>
                    <a:pt x="29" y="719"/>
                    <a:pt x="29" y="721"/>
                  </a:cubicBezTo>
                  <a:cubicBezTo>
                    <a:pt x="35" y="722"/>
                    <a:pt x="39" y="716"/>
                    <a:pt x="41" y="723"/>
                  </a:cubicBezTo>
                  <a:cubicBezTo>
                    <a:pt x="34" y="723"/>
                    <a:pt x="41" y="724"/>
                    <a:pt x="41" y="726"/>
                  </a:cubicBezTo>
                  <a:cubicBezTo>
                    <a:pt x="41" y="728"/>
                    <a:pt x="36" y="730"/>
                    <a:pt x="39" y="730"/>
                  </a:cubicBezTo>
                  <a:cubicBezTo>
                    <a:pt x="40" y="728"/>
                    <a:pt x="41" y="727"/>
                    <a:pt x="43" y="729"/>
                  </a:cubicBezTo>
                  <a:cubicBezTo>
                    <a:pt x="43" y="729"/>
                    <a:pt x="49" y="726"/>
                    <a:pt x="49" y="726"/>
                  </a:cubicBezTo>
                  <a:cubicBezTo>
                    <a:pt x="50" y="726"/>
                    <a:pt x="51" y="728"/>
                    <a:pt x="52" y="727"/>
                  </a:cubicBezTo>
                  <a:cubicBezTo>
                    <a:pt x="53" y="727"/>
                    <a:pt x="52" y="722"/>
                    <a:pt x="55" y="724"/>
                  </a:cubicBezTo>
                  <a:cubicBezTo>
                    <a:pt x="58" y="724"/>
                    <a:pt x="56" y="729"/>
                    <a:pt x="59" y="729"/>
                  </a:cubicBezTo>
                  <a:cubicBezTo>
                    <a:pt x="61" y="725"/>
                    <a:pt x="62" y="724"/>
                    <a:pt x="60" y="719"/>
                  </a:cubicBezTo>
                  <a:cubicBezTo>
                    <a:pt x="56" y="718"/>
                    <a:pt x="53" y="726"/>
                    <a:pt x="50" y="721"/>
                  </a:cubicBezTo>
                  <a:cubicBezTo>
                    <a:pt x="55" y="719"/>
                    <a:pt x="57" y="715"/>
                    <a:pt x="63" y="718"/>
                  </a:cubicBezTo>
                  <a:cubicBezTo>
                    <a:pt x="63" y="721"/>
                    <a:pt x="63" y="724"/>
                    <a:pt x="65" y="726"/>
                  </a:cubicBezTo>
                  <a:cubicBezTo>
                    <a:pt x="71" y="727"/>
                    <a:pt x="66" y="719"/>
                    <a:pt x="71" y="719"/>
                  </a:cubicBezTo>
                  <a:cubicBezTo>
                    <a:pt x="73" y="723"/>
                    <a:pt x="73" y="727"/>
                    <a:pt x="78" y="727"/>
                  </a:cubicBezTo>
                  <a:cubicBezTo>
                    <a:pt x="78" y="726"/>
                    <a:pt x="78" y="724"/>
                    <a:pt x="79" y="724"/>
                  </a:cubicBezTo>
                  <a:cubicBezTo>
                    <a:pt x="80" y="724"/>
                    <a:pt x="79" y="727"/>
                    <a:pt x="79" y="727"/>
                  </a:cubicBezTo>
                  <a:cubicBezTo>
                    <a:pt x="82" y="728"/>
                    <a:pt x="91" y="727"/>
                    <a:pt x="88" y="730"/>
                  </a:cubicBezTo>
                  <a:cubicBezTo>
                    <a:pt x="86" y="733"/>
                    <a:pt x="81" y="733"/>
                    <a:pt x="85" y="737"/>
                  </a:cubicBezTo>
                  <a:cubicBezTo>
                    <a:pt x="80" y="737"/>
                    <a:pt x="80" y="741"/>
                    <a:pt x="77" y="742"/>
                  </a:cubicBezTo>
                  <a:cubicBezTo>
                    <a:pt x="75" y="742"/>
                    <a:pt x="74" y="739"/>
                    <a:pt x="74" y="742"/>
                  </a:cubicBezTo>
                  <a:cubicBezTo>
                    <a:pt x="76" y="742"/>
                    <a:pt x="74" y="744"/>
                    <a:pt x="72" y="745"/>
                  </a:cubicBezTo>
                  <a:cubicBezTo>
                    <a:pt x="67" y="743"/>
                    <a:pt x="68" y="747"/>
                    <a:pt x="65" y="748"/>
                  </a:cubicBezTo>
                  <a:cubicBezTo>
                    <a:pt x="65" y="745"/>
                    <a:pt x="66" y="743"/>
                    <a:pt x="64" y="742"/>
                  </a:cubicBezTo>
                  <a:cubicBezTo>
                    <a:pt x="64" y="743"/>
                    <a:pt x="63" y="743"/>
                    <a:pt x="61" y="743"/>
                  </a:cubicBezTo>
                  <a:cubicBezTo>
                    <a:pt x="63" y="749"/>
                    <a:pt x="59" y="748"/>
                    <a:pt x="56" y="748"/>
                  </a:cubicBezTo>
                  <a:cubicBezTo>
                    <a:pt x="47" y="748"/>
                    <a:pt x="60" y="749"/>
                    <a:pt x="60" y="751"/>
                  </a:cubicBezTo>
                  <a:cubicBezTo>
                    <a:pt x="60" y="751"/>
                    <a:pt x="55" y="752"/>
                    <a:pt x="55" y="753"/>
                  </a:cubicBezTo>
                  <a:cubicBezTo>
                    <a:pt x="54" y="754"/>
                    <a:pt x="57" y="764"/>
                    <a:pt x="52" y="762"/>
                  </a:cubicBezTo>
                  <a:cubicBezTo>
                    <a:pt x="51" y="762"/>
                    <a:pt x="50" y="762"/>
                    <a:pt x="49" y="762"/>
                  </a:cubicBezTo>
                  <a:cubicBezTo>
                    <a:pt x="49" y="762"/>
                    <a:pt x="47" y="761"/>
                    <a:pt x="48" y="761"/>
                  </a:cubicBezTo>
                  <a:cubicBezTo>
                    <a:pt x="46" y="761"/>
                    <a:pt x="43" y="762"/>
                    <a:pt x="43" y="762"/>
                  </a:cubicBezTo>
                  <a:cubicBezTo>
                    <a:pt x="42" y="762"/>
                    <a:pt x="41" y="758"/>
                    <a:pt x="38" y="759"/>
                  </a:cubicBezTo>
                  <a:cubicBezTo>
                    <a:pt x="38" y="760"/>
                    <a:pt x="38" y="762"/>
                    <a:pt x="36" y="762"/>
                  </a:cubicBezTo>
                  <a:lnTo>
                    <a:pt x="20" y="781"/>
                  </a:lnTo>
                  <a:close/>
                  <a:moveTo>
                    <a:pt x="73" y="659"/>
                  </a:moveTo>
                  <a:cubicBezTo>
                    <a:pt x="72" y="655"/>
                    <a:pt x="80" y="660"/>
                    <a:pt x="77" y="654"/>
                  </a:cubicBezTo>
                  <a:cubicBezTo>
                    <a:pt x="74" y="654"/>
                    <a:pt x="69" y="659"/>
                    <a:pt x="73" y="659"/>
                  </a:cubicBezTo>
                  <a:close/>
                  <a:moveTo>
                    <a:pt x="95" y="651"/>
                  </a:moveTo>
                  <a:cubicBezTo>
                    <a:pt x="95" y="649"/>
                    <a:pt x="97" y="649"/>
                    <a:pt x="98" y="646"/>
                  </a:cubicBezTo>
                  <a:cubicBezTo>
                    <a:pt x="94" y="645"/>
                    <a:pt x="91" y="651"/>
                    <a:pt x="95" y="651"/>
                  </a:cubicBezTo>
                  <a:close/>
                  <a:moveTo>
                    <a:pt x="145" y="432"/>
                  </a:moveTo>
                  <a:cubicBezTo>
                    <a:pt x="145" y="430"/>
                    <a:pt x="147" y="429"/>
                    <a:pt x="147" y="426"/>
                  </a:cubicBezTo>
                  <a:cubicBezTo>
                    <a:pt x="149" y="426"/>
                    <a:pt x="148" y="431"/>
                    <a:pt x="150" y="431"/>
                  </a:cubicBezTo>
                  <a:cubicBezTo>
                    <a:pt x="150" y="433"/>
                    <a:pt x="147" y="432"/>
                    <a:pt x="145" y="432"/>
                  </a:cubicBezTo>
                  <a:close/>
                  <a:moveTo>
                    <a:pt x="181" y="358"/>
                  </a:moveTo>
                  <a:cubicBezTo>
                    <a:pt x="181" y="362"/>
                    <a:pt x="176" y="358"/>
                    <a:pt x="175" y="358"/>
                  </a:cubicBezTo>
                  <a:cubicBezTo>
                    <a:pt x="174" y="359"/>
                    <a:pt x="175" y="359"/>
                    <a:pt x="176" y="359"/>
                  </a:cubicBezTo>
                  <a:cubicBezTo>
                    <a:pt x="176" y="361"/>
                    <a:pt x="174" y="361"/>
                    <a:pt x="173" y="361"/>
                  </a:cubicBezTo>
                  <a:cubicBezTo>
                    <a:pt x="173" y="360"/>
                    <a:pt x="172" y="359"/>
                    <a:pt x="171" y="359"/>
                  </a:cubicBezTo>
                  <a:cubicBezTo>
                    <a:pt x="171" y="355"/>
                    <a:pt x="179" y="356"/>
                    <a:pt x="181" y="358"/>
                  </a:cubicBezTo>
                  <a:close/>
                  <a:moveTo>
                    <a:pt x="143" y="214"/>
                  </a:moveTo>
                  <a:cubicBezTo>
                    <a:pt x="143" y="213"/>
                    <a:pt x="146" y="212"/>
                    <a:pt x="146" y="212"/>
                  </a:cubicBezTo>
                  <a:cubicBezTo>
                    <a:pt x="145" y="212"/>
                    <a:pt x="148" y="215"/>
                    <a:pt x="148" y="214"/>
                  </a:cubicBezTo>
                  <a:cubicBezTo>
                    <a:pt x="149" y="217"/>
                    <a:pt x="141" y="218"/>
                    <a:pt x="143" y="214"/>
                  </a:cubicBezTo>
                  <a:close/>
                  <a:moveTo>
                    <a:pt x="582" y="88"/>
                  </a:moveTo>
                  <a:cubicBezTo>
                    <a:pt x="582" y="85"/>
                    <a:pt x="580" y="84"/>
                    <a:pt x="578" y="83"/>
                  </a:cubicBezTo>
                  <a:cubicBezTo>
                    <a:pt x="578" y="86"/>
                    <a:pt x="580" y="88"/>
                    <a:pt x="582" y="88"/>
                  </a:cubicBezTo>
                  <a:close/>
                  <a:moveTo>
                    <a:pt x="702" y="66"/>
                  </a:moveTo>
                  <a:cubicBezTo>
                    <a:pt x="702" y="69"/>
                    <a:pt x="702" y="71"/>
                    <a:pt x="702" y="74"/>
                  </a:cubicBezTo>
                  <a:cubicBezTo>
                    <a:pt x="699" y="77"/>
                    <a:pt x="700" y="74"/>
                    <a:pt x="696" y="74"/>
                  </a:cubicBezTo>
                  <a:cubicBezTo>
                    <a:pt x="698" y="81"/>
                    <a:pt x="697" y="81"/>
                    <a:pt x="696" y="87"/>
                  </a:cubicBezTo>
                  <a:cubicBezTo>
                    <a:pt x="690" y="87"/>
                    <a:pt x="685" y="89"/>
                    <a:pt x="678" y="88"/>
                  </a:cubicBezTo>
                  <a:cubicBezTo>
                    <a:pt x="679" y="81"/>
                    <a:pt x="685" y="80"/>
                    <a:pt x="694" y="80"/>
                  </a:cubicBezTo>
                  <a:cubicBezTo>
                    <a:pt x="691" y="75"/>
                    <a:pt x="695" y="74"/>
                    <a:pt x="694" y="68"/>
                  </a:cubicBezTo>
                  <a:cubicBezTo>
                    <a:pt x="699" y="69"/>
                    <a:pt x="698" y="65"/>
                    <a:pt x="702" y="66"/>
                  </a:cubicBezTo>
                  <a:close/>
                  <a:moveTo>
                    <a:pt x="835" y="64"/>
                  </a:moveTo>
                  <a:cubicBezTo>
                    <a:pt x="836" y="64"/>
                    <a:pt x="837" y="64"/>
                    <a:pt x="838" y="64"/>
                  </a:cubicBezTo>
                  <a:cubicBezTo>
                    <a:pt x="838" y="65"/>
                    <a:pt x="839" y="67"/>
                    <a:pt x="839" y="68"/>
                  </a:cubicBezTo>
                  <a:cubicBezTo>
                    <a:pt x="837" y="68"/>
                    <a:pt x="836" y="68"/>
                    <a:pt x="835" y="68"/>
                  </a:cubicBezTo>
                  <a:cubicBezTo>
                    <a:pt x="835" y="67"/>
                    <a:pt x="835" y="65"/>
                    <a:pt x="835" y="64"/>
                  </a:cubicBezTo>
                  <a:close/>
                  <a:moveTo>
                    <a:pt x="1292" y="45"/>
                  </a:moveTo>
                  <a:cubicBezTo>
                    <a:pt x="1294" y="46"/>
                    <a:pt x="1294" y="48"/>
                    <a:pt x="1294" y="50"/>
                  </a:cubicBezTo>
                  <a:cubicBezTo>
                    <a:pt x="1290" y="51"/>
                    <a:pt x="1290" y="47"/>
                    <a:pt x="1285" y="49"/>
                  </a:cubicBezTo>
                  <a:cubicBezTo>
                    <a:pt x="1284" y="44"/>
                    <a:pt x="1293" y="50"/>
                    <a:pt x="1292" y="45"/>
                  </a:cubicBezTo>
                  <a:close/>
                  <a:moveTo>
                    <a:pt x="1344" y="37"/>
                  </a:moveTo>
                  <a:cubicBezTo>
                    <a:pt x="1344" y="40"/>
                    <a:pt x="1342" y="41"/>
                    <a:pt x="1342" y="44"/>
                  </a:cubicBezTo>
                  <a:cubicBezTo>
                    <a:pt x="1340" y="42"/>
                    <a:pt x="1334" y="41"/>
                    <a:pt x="1334" y="45"/>
                  </a:cubicBezTo>
                  <a:cubicBezTo>
                    <a:pt x="1330" y="46"/>
                    <a:pt x="1333" y="40"/>
                    <a:pt x="1332" y="37"/>
                  </a:cubicBezTo>
                  <a:cubicBezTo>
                    <a:pt x="1337" y="41"/>
                    <a:pt x="1338" y="39"/>
                    <a:pt x="1344" y="37"/>
                  </a:cubicBezTo>
                  <a:close/>
                  <a:moveTo>
                    <a:pt x="1842" y="153"/>
                  </a:moveTo>
                  <a:cubicBezTo>
                    <a:pt x="1839" y="153"/>
                    <a:pt x="1837" y="153"/>
                    <a:pt x="1836" y="152"/>
                  </a:cubicBezTo>
                  <a:cubicBezTo>
                    <a:pt x="1834" y="157"/>
                    <a:pt x="1842" y="158"/>
                    <a:pt x="1842" y="153"/>
                  </a:cubicBezTo>
                  <a:close/>
                  <a:moveTo>
                    <a:pt x="1805" y="161"/>
                  </a:moveTo>
                  <a:cubicBezTo>
                    <a:pt x="1803" y="160"/>
                    <a:pt x="1802" y="159"/>
                    <a:pt x="1802" y="156"/>
                  </a:cubicBezTo>
                  <a:cubicBezTo>
                    <a:pt x="1805" y="156"/>
                    <a:pt x="1805" y="158"/>
                    <a:pt x="1807" y="158"/>
                  </a:cubicBezTo>
                  <a:cubicBezTo>
                    <a:pt x="1807" y="159"/>
                    <a:pt x="1806" y="160"/>
                    <a:pt x="1805" y="161"/>
                  </a:cubicBezTo>
                  <a:close/>
                  <a:moveTo>
                    <a:pt x="1858" y="172"/>
                  </a:moveTo>
                  <a:cubicBezTo>
                    <a:pt x="1860" y="179"/>
                    <a:pt x="1849" y="172"/>
                    <a:pt x="1855" y="175"/>
                  </a:cubicBezTo>
                  <a:cubicBezTo>
                    <a:pt x="1854" y="179"/>
                    <a:pt x="1847" y="176"/>
                    <a:pt x="1848" y="172"/>
                  </a:cubicBezTo>
                  <a:cubicBezTo>
                    <a:pt x="1851" y="175"/>
                    <a:pt x="1852" y="171"/>
                    <a:pt x="1858" y="172"/>
                  </a:cubicBezTo>
                  <a:close/>
                  <a:moveTo>
                    <a:pt x="1773" y="252"/>
                  </a:moveTo>
                  <a:cubicBezTo>
                    <a:pt x="1770" y="255"/>
                    <a:pt x="1767" y="252"/>
                    <a:pt x="1769" y="258"/>
                  </a:cubicBezTo>
                  <a:cubicBezTo>
                    <a:pt x="1763" y="257"/>
                    <a:pt x="1761" y="255"/>
                    <a:pt x="1756" y="259"/>
                  </a:cubicBezTo>
                  <a:cubicBezTo>
                    <a:pt x="1754" y="259"/>
                    <a:pt x="1756" y="258"/>
                    <a:pt x="1758" y="258"/>
                  </a:cubicBezTo>
                  <a:cubicBezTo>
                    <a:pt x="1758" y="255"/>
                    <a:pt x="1753" y="257"/>
                    <a:pt x="1751" y="256"/>
                  </a:cubicBezTo>
                  <a:cubicBezTo>
                    <a:pt x="1751" y="256"/>
                    <a:pt x="1751" y="252"/>
                    <a:pt x="1748" y="253"/>
                  </a:cubicBezTo>
                  <a:cubicBezTo>
                    <a:pt x="1748" y="249"/>
                    <a:pt x="1753" y="251"/>
                    <a:pt x="1756" y="250"/>
                  </a:cubicBezTo>
                  <a:cubicBezTo>
                    <a:pt x="1757" y="250"/>
                    <a:pt x="1761" y="246"/>
                    <a:pt x="1761" y="247"/>
                  </a:cubicBezTo>
                  <a:cubicBezTo>
                    <a:pt x="1762" y="247"/>
                    <a:pt x="1761" y="248"/>
                    <a:pt x="1761" y="248"/>
                  </a:cubicBezTo>
                  <a:cubicBezTo>
                    <a:pt x="1765" y="249"/>
                    <a:pt x="1770" y="249"/>
                    <a:pt x="1773" y="252"/>
                  </a:cubicBezTo>
                  <a:close/>
                  <a:moveTo>
                    <a:pt x="1830" y="299"/>
                  </a:moveTo>
                  <a:cubicBezTo>
                    <a:pt x="1825" y="297"/>
                    <a:pt x="1825" y="299"/>
                    <a:pt x="1819" y="299"/>
                  </a:cubicBezTo>
                  <a:cubicBezTo>
                    <a:pt x="1821" y="294"/>
                    <a:pt x="1820" y="292"/>
                    <a:pt x="1819" y="286"/>
                  </a:cubicBezTo>
                  <a:cubicBezTo>
                    <a:pt x="1823" y="283"/>
                    <a:pt x="1826" y="289"/>
                    <a:pt x="1828" y="283"/>
                  </a:cubicBezTo>
                  <a:cubicBezTo>
                    <a:pt x="1829" y="284"/>
                    <a:pt x="1830" y="288"/>
                    <a:pt x="1831" y="285"/>
                  </a:cubicBezTo>
                  <a:cubicBezTo>
                    <a:pt x="1835" y="285"/>
                    <a:pt x="1832" y="292"/>
                    <a:pt x="1829" y="291"/>
                  </a:cubicBezTo>
                  <a:cubicBezTo>
                    <a:pt x="1830" y="293"/>
                    <a:pt x="1831" y="295"/>
                    <a:pt x="1830" y="299"/>
                  </a:cubicBezTo>
                  <a:close/>
                  <a:moveTo>
                    <a:pt x="2055" y="619"/>
                  </a:moveTo>
                  <a:cubicBezTo>
                    <a:pt x="2060" y="620"/>
                    <a:pt x="2064" y="619"/>
                    <a:pt x="2065" y="616"/>
                  </a:cubicBezTo>
                  <a:cubicBezTo>
                    <a:pt x="2062" y="617"/>
                    <a:pt x="2054" y="614"/>
                    <a:pt x="2055" y="619"/>
                  </a:cubicBezTo>
                  <a:close/>
                  <a:moveTo>
                    <a:pt x="1438" y="1419"/>
                  </a:moveTo>
                  <a:cubicBezTo>
                    <a:pt x="1438" y="1413"/>
                    <a:pt x="1439" y="1409"/>
                    <a:pt x="1443" y="1408"/>
                  </a:cubicBezTo>
                  <a:cubicBezTo>
                    <a:pt x="1450" y="1409"/>
                    <a:pt x="1453" y="1414"/>
                    <a:pt x="1452" y="1424"/>
                  </a:cubicBezTo>
                  <a:cubicBezTo>
                    <a:pt x="1448" y="1421"/>
                    <a:pt x="1442" y="1421"/>
                    <a:pt x="1438" y="1419"/>
                  </a:cubicBezTo>
                  <a:close/>
                  <a:moveTo>
                    <a:pt x="270" y="1244"/>
                  </a:moveTo>
                  <a:cubicBezTo>
                    <a:pt x="268" y="1237"/>
                    <a:pt x="277" y="1245"/>
                    <a:pt x="276" y="1241"/>
                  </a:cubicBezTo>
                  <a:cubicBezTo>
                    <a:pt x="281" y="1244"/>
                    <a:pt x="273" y="1245"/>
                    <a:pt x="270" y="1244"/>
                  </a:cubicBezTo>
                  <a:close/>
                  <a:moveTo>
                    <a:pt x="53" y="1203"/>
                  </a:moveTo>
                  <a:cubicBezTo>
                    <a:pt x="56" y="1202"/>
                    <a:pt x="59" y="1202"/>
                    <a:pt x="61" y="1200"/>
                  </a:cubicBezTo>
                  <a:cubicBezTo>
                    <a:pt x="57" y="1200"/>
                    <a:pt x="53" y="1200"/>
                    <a:pt x="53" y="1203"/>
                  </a:cubicBezTo>
                  <a:close/>
                  <a:moveTo>
                    <a:pt x="77" y="859"/>
                  </a:moveTo>
                  <a:cubicBezTo>
                    <a:pt x="78" y="857"/>
                    <a:pt x="80" y="856"/>
                    <a:pt x="83" y="856"/>
                  </a:cubicBezTo>
                  <a:cubicBezTo>
                    <a:pt x="83" y="857"/>
                    <a:pt x="83" y="857"/>
                    <a:pt x="82" y="857"/>
                  </a:cubicBezTo>
                  <a:cubicBezTo>
                    <a:pt x="83" y="859"/>
                    <a:pt x="85" y="860"/>
                    <a:pt x="88" y="861"/>
                  </a:cubicBezTo>
                  <a:cubicBezTo>
                    <a:pt x="87" y="867"/>
                    <a:pt x="81" y="860"/>
                    <a:pt x="77" y="859"/>
                  </a:cubicBezTo>
                  <a:close/>
                  <a:moveTo>
                    <a:pt x="1029" y="26"/>
                  </a:moveTo>
                  <a:cubicBezTo>
                    <a:pt x="1030" y="24"/>
                    <a:pt x="1032" y="24"/>
                    <a:pt x="1033" y="22"/>
                  </a:cubicBezTo>
                  <a:cubicBezTo>
                    <a:pt x="1029" y="20"/>
                    <a:pt x="1025" y="26"/>
                    <a:pt x="1029" y="26"/>
                  </a:cubicBezTo>
                  <a:close/>
                  <a:moveTo>
                    <a:pt x="944" y="31"/>
                  </a:moveTo>
                  <a:cubicBezTo>
                    <a:pt x="946" y="32"/>
                    <a:pt x="947" y="33"/>
                    <a:pt x="949" y="33"/>
                  </a:cubicBezTo>
                  <a:cubicBezTo>
                    <a:pt x="949" y="36"/>
                    <a:pt x="947" y="36"/>
                    <a:pt x="945" y="34"/>
                  </a:cubicBezTo>
                  <a:cubicBezTo>
                    <a:pt x="945" y="33"/>
                    <a:pt x="945" y="32"/>
                    <a:pt x="944" y="31"/>
                  </a:cubicBezTo>
                  <a:close/>
                  <a:moveTo>
                    <a:pt x="1056" y="36"/>
                  </a:moveTo>
                  <a:cubicBezTo>
                    <a:pt x="1056" y="39"/>
                    <a:pt x="1054" y="39"/>
                    <a:pt x="1054" y="42"/>
                  </a:cubicBezTo>
                  <a:cubicBezTo>
                    <a:pt x="1050" y="42"/>
                    <a:pt x="1047" y="42"/>
                    <a:pt x="1043" y="42"/>
                  </a:cubicBezTo>
                  <a:cubicBezTo>
                    <a:pt x="1040" y="33"/>
                    <a:pt x="1052" y="33"/>
                    <a:pt x="1056" y="36"/>
                  </a:cubicBezTo>
                  <a:close/>
                  <a:moveTo>
                    <a:pt x="1330" y="45"/>
                  </a:moveTo>
                  <a:cubicBezTo>
                    <a:pt x="1331" y="41"/>
                    <a:pt x="1330" y="39"/>
                    <a:pt x="1327" y="37"/>
                  </a:cubicBezTo>
                  <a:cubicBezTo>
                    <a:pt x="1325" y="40"/>
                    <a:pt x="1325" y="46"/>
                    <a:pt x="1330" y="45"/>
                  </a:cubicBezTo>
                  <a:close/>
                  <a:moveTo>
                    <a:pt x="1219" y="39"/>
                  </a:moveTo>
                  <a:cubicBezTo>
                    <a:pt x="1221" y="47"/>
                    <a:pt x="1213" y="45"/>
                    <a:pt x="1209" y="47"/>
                  </a:cubicBezTo>
                  <a:cubicBezTo>
                    <a:pt x="1208" y="47"/>
                    <a:pt x="1207" y="49"/>
                    <a:pt x="1206" y="49"/>
                  </a:cubicBezTo>
                  <a:cubicBezTo>
                    <a:pt x="1204" y="47"/>
                    <a:pt x="1203" y="44"/>
                    <a:pt x="1204" y="41"/>
                  </a:cubicBezTo>
                  <a:cubicBezTo>
                    <a:pt x="1210" y="41"/>
                    <a:pt x="1212" y="38"/>
                    <a:pt x="1219" y="39"/>
                  </a:cubicBezTo>
                  <a:close/>
                  <a:moveTo>
                    <a:pt x="1317" y="42"/>
                  </a:moveTo>
                  <a:cubicBezTo>
                    <a:pt x="1320" y="42"/>
                    <a:pt x="1321" y="41"/>
                    <a:pt x="1322" y="39"/>
                  </a:cubicBezTo>
                  <a:cubicBezTo>
                    <a:pt x="1320" y="39"/>
                    <a:pt x="1316" y="39"/>
                    <a:pt x="1317" y="42"/>
                  </a:cubicBezTo>
                  <a:close/>
                  <a:moveTo>
                    <a:pt x="1221" y="41"/>
                  </a:moveTo>
                  <a:cubicBezTo>
                    <a:pt x="1222" y="41"/>
                    <a:pt x="1224" y="41"/>
                    <a:pt x="1226" y="41"/>
                  </a:cubicBezTo>
                  <a:cubicBezTo>
                    <a:pt x="1223" y="42"/>
                    <a:pt x="1226" y="48"/>
                    <a:pt x="1221" y="47"/>
                  </a:cubicBezTo>
                  <a:cubicBezTo>
                    <a:pt x="1221" y="45"/>
                    <a:pt x="1221" y="43"/>
                    <a:pt x="1221" y="41"/>
                  </a:cubicBezTo>
                  <a:close/>
                  <a:moveTo>
                    <a:pt x="1044" y="55"/>
                  </a:moveTo>
                  <a:cubicBezTo>
                    <a:pt x="1049" y="55"/>
                    <a:pt x="1054" y="54"/>
                    <a:pt x="1053" y="49"/>
                  </a:cubicBezTo>
                  <a:cubicBezTo>
                    <a:pt x="1048" y="49"/>
                    <a:pt x="1043" y="49"/>
                    <a:pt x="1044" y="55"/>
                  </a:cubicBezTo>
                  <a:close/>
                  <a:moveTo>
                    <a:pt x="1272" y="57"/>
                  </a:moveTo>
                  <a:cubicBezTo>
                    <a:pt x="1276" y="58"/>
                    <a:pt x="1285" y="60"/>
                    <a:pt x="1285" y="53"/>
                  </a:cubicBezTo>
                  <a:cubicBezTo>
                    <a:pt x="1284" y="48"/>
                    <a:pt x="1272" y="51"/>
                    <a:pt x="1272" y="57"/>
                  </a:cubicBezTo>
                  <a:close/>
                  <a:moveTo>
                    <a:pt x="1217" y="52"/>
                  </a:moveTo>
                  <a:cubicBezTo>
                    <a:pt x="1214" y="57"/>
                    <a:pt x="1218" y="57"/>
                    <a:pt x="1219" y="63"/>
                  </a:cubicBezTo>
                  <a:cubicBezTo>
                    <a:pt x="1217" y="63"/>
                    <a:pt x="1215" y="63"/>
                    <a:pt x="1214" y="63"/>
                  </a:cubicBezTo>
                  <a:cubicBezTo>
                    <a:pt x="1213" y="63"/>
                    <a:pt x="1212" y="61"/>
                    <a:pt x="1212" y="61"/>
                  </a:cubicBezTo>
                  <a:cubicBezTo>
                    <a:pt x="1207" y="61"/>
                    <a:pt x="1206" y="64"/>
                    <a:pt x="1201" y="60"/>
                  </a:cubicBezTo>
                  <a:cubicBezTo>
                    <a:pt x="1199" y="58"/>
                    <a:pt x="1197" y="58"/>
                    <a:pt x="1197" y="55"/>
                  </a:cubicBezTo>
                  <a:cubicBezTo>
                    <a:pt x="1202" y="52"/>
                    <a:pt x="1212" y="54"/>
                    <a:pt x="1217" y="52"/>
                  </a:cubicBezTo>
                  <a:close/>
                  <a:moveTo>
                    <a:pt x="946" y="55"/>
                  </a:moveTo>
                  <a:cubicBezTo>
                    <a:pt x="952" y="56"/>
                    <a:pt x="958" y="57"/>
                    <a:pt x="963" y="58"/>
                  </a:cubicBezTo>
                  <a:cubicBezTo>
                    <a:pt x="960" y="61"/>
                    <a:pt x="954" y="62"/>
                    <a:pt x="948" y="61"/>
                  </a:cubicBezTo>
                  <a:cubicBezTo>
                    <a:pt x="947" y="60"/>
                    <a:pt x="946" y="58"/>
                    <a:pt x="946" y="55"/>
                  </a:cubicBezTo>
                  <a:close/>
                  <a:moveTo>
                    <a:pt x="1147" y="60"/>
                  </a:moveTo>
                  <a:cubicBezTo>
                    <a:pt x="1148" y="66"/>
                    <a:pt x="1131" y="62"/>
                    <a:pt x="1128" y="61"/>
                  </a:cubicBezTo>
                  <a:cubicBezTo>
                    <a:pt x="1128" y="60"/>
                    <a:pt x="1128" y="58"/>
                    <a:pt x="1128" y="57"/>
                  </a:cubicBezTo>
                  <a:cubicBezTo>
                    <a:pt x="1130" y="54"/>
                    <a:pt x="1137" y="55"/>
                    <a:pt x="1142" y="55"/>
                  </a:cubicBezTo>
                  <a:cubicBezTo>
                    <a:pt x="1140" y="61"/>
                    <a:pt x="1148" y="56"/>
                    <a:pt x="1147" y="60"/>
                  </a:cubicBezTo>
                  <a:close/>
                  <a:moveTo>
                    <a:pt x="1249" y="63"/>
                  </a:moveTo>
                  <a:cubicBezTo>
                    <a:pt x="1254" y="66"/>
                    <a:pt x="1266" y="59"/>
                    <a:pt x="1262" y="57"/>
                  </a:cubicBezTo>
                  <a:cubicBezTo>
                    <a:pt x="1259" y="60"/>
                    <a:pt x="1249" y="57"/>
                    <a:pt x="1249" y="63"/>
                  </a:cubicBezTo>
                  <a:close/>
                  <a:moveTo>
                    <a:pt x="775" y="72"/>
                  </a:moveTo>
                  <a:cubicBezTo>
                    <a:pt x="774" y="71"/>
                    <a:pt x="774" y="68"/>
                    <a:pt x="772" y="68"/>
                  </a:cubicBezTo>
                  <a:cubicBezTo>
                    <a:pt x="773" y="65"/>
                    <a:pt x="777" y="65"/>
                    <a:pt x="779" y="64"/>
                  </a:cubicBezTo>
                  <a:cubicBezTo>
                    <a:pt x="781" y="63"/>
                    <a:pt x="781" y="60"/>
                    <a:pt x="787" y="60"/>
                  </a:cubicBezTo>
                  <a:cubicBezTo>
                    <a:pt x="788" y="63"/>
                    <a:pt x="788" y="64"/>
                    <a:pt x="787" y="68"/>
                  </a:cubicBezTo>
                  <a:cubicBezTo>
                    <a:pt x="787" y="69"/>
                    <a:pt x="789" y="69"/>
                    <a:pt x="790" y="69"/>
                  </a:cubicBezTo>
                  <a:cubicBezTo>
                    <a:pt x="789" y="74"/>
                    <a:pt x="787" y="68"/>
                    <a:pt x="784" y="69"/>
                  </a:cubicBezTo>
                  <a:cubicBezTo>
                    <a:pt x="779" y="68"/>
                    <a:pt x="781" y="74"/>
                    <a:pt x="775" y="72"/>
                  </a:cubicBezTo>
                  <a:close/>
                  <a:moveTo>
                    <a:pt x="1033" y="60"/>
                  </a:moveTo>
                  <a:cubicBezTo>
                    <a:pt x="1032" y="61"/>
                    <a:pt x="1031" y="63"/>
                    <a:pt x="1031" y="66"/>
                  </a:cubicBezTo>
                  <a:cubicBezTo>
                    <a:pt x="1027" y="66"/>
                    <a:pt x="1022" y="66"/>
                    <a:pt x="1018" y="66"/>
                  </a:cubicBezTo>
                  <a:cubicBezTo>
                    <a:pt x="1018" y="64"/>
                    <a:pt x="1018" y="63"/>
                    <a:pt x="1018" y="61"/>
                  </a:cubicBezTo>
                  <a:cubicBezTo>
                    <a:pt x="1021" y="59"/>
                    <a:pt x="1028" y="60"/>
                    <a:pt x="1033" y="60"/>
                  </a:cubicBezTo>
                  <a:close/>
                  <a:moveTo>
                    <a:pt x="1116" y="69"/>
                  </a:moveTo>
                  <a:cubicBezTo>
                    <a:pt x="1118" y="74"/>
                    <a:pt x="1121" y="77"/>
                    <a:pt x="1126" y="79"/>
                  </a:cubicBezTo>
                  <a:cubicBezTo>
                    <a:pt x="1126" y="84"/>
                    <a:pt x="1121" y="83"/>
                    <a:pt x="1123" y="90"/>
                  </a:cubicBezTo>
                  <a:cubicBezTo>
                    <a:pt x="1116" y="89"/>
                    <a:pt x="1115" y="93"/>
                    <a:pt x="1109" y="91"/>
                  </a:cubicBezTo>
                  <a:cubicBezTo>
                    <a:pt x="1105" y="88"/>
                    <a:pt x="1108" y="87"/>
                    <a:pt x="1108" y="80"/>
                  </a:cubicBezTo>
                  <a:cubicBezTo>
                    <a:pt x="1112" y="81"/>
                    <a:pt x="1111" y="77"/>
                    <a:pt x="1116" y="79"/>
                  </a:cubicBezTo>
                  <a:cubicBezTo>
                    <a:pt x="1116" y="74"/>
                    <a:pt x="1106" y="78"/>
                    <a:pt x="1108" y="71"/>
                  </a:cubicBezTo>
                  <a:cubicBezTo>
                    <a:pt x="1110" y="69"/>
                    <a:pt x="1112" y="69"/>
                    <a:pt x="1116" y="69"/>
                  </a:cubicBezTo>
                  <a:close/>
                  <a:moveTo>
                    <a:pt x="1566" y="77"/>
                  </a:moveTo>
                  <a:cubicBezTo>
                    <a:pt x="1563" y="87"/>
                    <a:pt x="1553" y="87"/>
                    <a:pt x="1542" y="85"/>
                  </a:cubicBezTo>
                  <a:cubicBezTo>
                    <a:pt x="1542" y="77"/>
                    <a:pt x="1552" y="82"/>
                    <a:pt x="1557" y="80"/>
                  </a:cubicBezTo>
                  <a:cubicBezTo>
                    <a:pt x="1561" y="80"/>
                    <a:pt x="1563" y="76"/>
                    <a:pt x="1566" y="77"/>
                  </a:cubicBezTo>
                  <a:close/>
                  <a:moveTo>
                    <a:pt x="737" y="82"/>
                  </a:moveTo>
                  <a:cubicBezTo>
                    <a:pt x="739" y="88"/>
                    <a:pt x="736" y="91"/>
                    <a:pt x="734" y="95"/>
                  </a:cubicBezTo>
                  <a:cubicBezTo>
                    <a:pt x="732" y="92"/>
                    <a:pt x="727" y="94"/>
                    <a:pt x="724" y="91"/>
                  </a:cubicBezTo>
                  <a:cubicBezTo>
                    <a:pt x="724" y="84"/>
                    <a:pt x="729" y="81"/>
                    <a:pt x="737" y="82"/>
                  </a:cubicBezTo>
                  <a:close/>
                  <a:moveTo>
                    <a:pt x="1609" y="93"/>
                  </a:moveTo>
                  <a:cubicBezTo>
                    <a:pt x="1609" y="101"/>
                    <a:pt x="1596" y="96"/>
                    <a:pt x="1589" y="98"/>
                  </a:cubicBezTo>
                  <a:cubicBezTo>
                    <a:pt x="1588" y="94"/>
                    <a:pt x="1588" y="90"/>
                    <a:pt x="1592" y="90"/>
                  </a:cubicBezTo>
                  <a:cubicBezTo>
                    <a:pt x="1594" y="90"/>
                    <a:pt x="1594" y="89"/>
                    <a:pt x="1594" y="88"/>
                  </a:cubicBezTo>
                  <a:cubicBezTo>
                    <a:pt x="1597" y="88"/>
                    <a:pt x="1599" y="90"/>
                    <a:pt x="1599" y="93"/>
                  </a:cubicBezTo>
                  <a:cubicBezTo>
                    <a:pt x="1602" y="93"/>
                    <a:pt x="1605" y="93"/>
                    <a:pt x="1609" y="93"/>
                  </a:cubicBezTo>
                  <a:close/>
                  <a:moveTo>
                    <a:pt x="1625" y="95"/>
                  </a:moveTo>
                  <a:cubicBezTo>
                    <a:pt x="1631" y="94"/>
                    <a:pt x="1637" y="95"/>
                    <a:pt x="1637" y="90"/>
                  </a:cubicBezTo>
                  <a:cubicBezTo>
                    <a:pt x="1633" y="92"/>
                    <a:pt x="1626" y="90"/>
                    <a:pt x="1625" y="95"/>
                  </a:cubicBezTo>
                  <a:close/>
                  <a:moveTo>
                    <a:pt x="1640" y="90"/>
                  </a:moveTo>
                  <a:cubicBezTo>
                    <a:pt x="1644" y="90"/>
                    <a:pt x="1647" y="90"/>
                    <a:pt x="1650" y="90"/>
                  </a:cubicBezTo>
                  <a:cubicBezTo>
                    <a:pt x="1650" y="95"/>
                    <a:pt x="1646" y="97"/>
                    <a:pt x="1640" y="96"/>
                  </a:cubicBezTo>
                  <a:cubicBezTo>
                    <a:pt x="1640" y="94"/>
                    <a:pt x="1640" y="92"/>
                    <a:pt x="1640" y="90"/>
                  </a:cubicBezTo>
                  <a:close/>
                  <a:moveTo>
                    <a:pt x="862" y="93"/>
                  </a:moveTo>
                  <a:cubicBezTo>
                    <a:pt x="861" y="97"/>
                    <a:pt x="864" y="97"/>
                    <a:pt x="864" y="101"/>
                  </a:cubicBezTo>
                  <a:cubicBezTo>
                    <a:pt x="856" y="104"/>
                    <a:pt x="841" y="107"/>
                    <a:pt x="842" y="95"/>
                  </a:cubicBezTo>
                  <a:cubicBezTo>
                    <a:pt x="847" y="90"/>
                    <a:pt x="854" y="92"/>
                    <a:pt x="862" y="93"/>
                  </a:cubicBezTo>
                  <a:close/>
                  <a:moveTo>
                    <a:pt x="496" y="95"/>
                  </a:moveTo>
                  <a:cubicBezTo>
                    <a:pt x="493" y="95"/>
                    <a:pt x="489" y="94"/>
                    <a:pt x="489" y="96"/>
                  </a:cubicBezTo>
                  <a:cubicBezTo>
                    <a:pt x="491" y="98"/>
                    <a:pt x="495" y="98"/>
                    <a:pt x="496" y="95"/>
                  </a:cubicBezTo>
                  <a:close/>
                  <a:moveTo>
                    <a:pt x="507" y="95"/>
                  </a:moveTo>
                  <a:cubicBezTo>
                    <a:pt x="508" y="95"/>
                    <a:pt x="509" y="95"/>
                    <a:pt x="510" y="95"/>
                  </a:cubicBezTo>
                  <a:cubicBezTo>
                    <a:pt x="510" y="96"/>
                    <a:pt x="511" y="97"/>
                    <a:pt x="511" y="98"/>
                  </a:cubicBezTo>
                  <a:cubicBezTo>
                    <a:pt x="509" y="98"/>
                    <a:pt x="508" y="98"/>
                    <a:pt x="507" y="98"/>
                  </a:cubicBezTo>
                  <a:cubicBezTo>
                    <a:pt x="507" y="97"/>
                    <a:pt x="507" y="96"/>
                    <a:pt x="507" y="95"/>
                  </a:cubicBezTo>
                  <a:close/>
                  <a:moveTo>
                    <a:pt x="1517" y="96"/>
                  </a:moveTo>
                  <a:cubicBezTo>
                    <a:pt x="1524" y="96"/>
                    <a:pt x="1526" y="99"/>
                    <a:pt x="1534" y="98"/>
                  </a:cubicBezTo>
                  <a:cubicBezTo>
                    <a:pt x="1532" y="101"/>
                    <a:pt x="1529" y="101"/>
                    <a:pt x="1524" y="101"/>
                  </a:cubicBezTo>
                  <a:cubicBezTo>
                    <a:pt x="1523" y="98"/>
                    <a:pt x="1516" y="101"/>
                    <a:pt x="1517" y="96"/>
                  </a:cubicBezTo>
                  <a:close/>
                  <a:moveTo>
                    <a:pt x="493" y="106"/>
                  </a:moveTo>
                  <a:cubicBezTo>
                    <a:pt x="493" y="104"/>
                    <a:pt x="495" y="103"/>
                    <a:pt x="494" y="99"/>
                  </a:cubicBezTo>
                  <a:cubicBezTo>
                    <a:pt x="488" y="98"/>
                    <a:pt x="488" y="105"/>
                    <a:pt x="493" y="106"/>
                  </a:cubicBezTo>
                  <a:close/>
                  <a:moveTo>
                    <a:pt x="1456" y="101"/>
                  </a:moveTo>
                  <a:cubicBezTo>
                    <a:pt x="1454" y="100"/>
                    <a:pt x="1453" y="99"/>
                    <a:pt x="1449" y="99"/>
                  </a:cubicBezTo>
                  <a:cubicBezTo>
                    <a:pt x="1447" y="104"/>
                    <a:pt x="1456" y="104"/>
                    <a:pt x="1456" y="101"/>
                  </a:cubicBezTo>
                  <a:close/>
                  <a:moveTo>
                    <a:pt x="784" y="109"/>
                  </a:moveTo>
                  <a:cubicBezTo>
                    <a:pt x="785" y="114"/>
                    <a:pt x="781" y="114"/>
                    <a:pt x="776" y="114"/>
                  </a:cubicBezTo>
                  <a:cubicBezTo>
                    <a:pt x="776" y="112"/>
                    <a:pt x="776" y="111"/>
                    <a:pt x="774" y="110"/>
                  </a:cubicBezTo>
                  <a:cubicBezTo>
                    <a:pt x="774" y="106"/>
                    <a:pt x="782" y="107"/>
                    <a:pt x="784" y="109"/>
                  </a:cubicBezTo>
                  <a:close/>
                  <a:moveTo>
                    <a:pt x="1667" y="129"/>
                  </a:moveTo>
                  <a:cubicBezTo>
                    <a:pt x="1670" y="129"/>
                    <a:pt x="1672" y="129"/>
                    <a:pt x="1674" y="129"/>
                  </a:cubicBezTo>
                  <a:cubicBezTo>
                    <a:pt x="1674" y="131"/>
                    <a:pt x="1674" y="132"/>
                    <a:pt x="1674" y="133"/>
                  </a:cubicBezTo>
                  <a:cubicBezTo>
                    <a:pt x="1672" y="133"/>
                    <a:pt x="1670" y="133"/>
                    <a:pt x="1667" y="133"/>
                  </a:cubicBezTo>
                  <a:cubicBezTo>
                    <a:pt x="1667" y="132"/>
                    <a:pt x="1667" y="131"/>
                    <a:pt x="1667" y="129"/>
                  </a:cubicBezTo>
                  <a:close/>
                  <a:moveTo>
                    <a:pt x="1434" y="136"/>
                  </a:moveTo>
                  <a:cubicBezTo>
                    <a:pt x="1438" y="136"/>
                    <a:pt x="1442" y="136"/>
                    <a:pt x="1442" y="133"/>
                  </a:cubicBezTo>
                  <a:cubicBezTo>
                    <a:pt x="1439" y="133"/>
                    <a:pt x="1432" y="130"/>
                    <a:pt x="1434" y="136"/>
                  </a:cubicBezTo>
                  <a:close/>
                  <a:moveTo>
                    <a:pt x="853" y="136"/>
                  </a:moveTo>
                  <a:cubicBezTo>
                    <a:pt x="853" y="140"/>
                    <a:pt x="852" y="143"/>
                    <a:pt x="848" y="142"/>
                  </a:cubicBezTo>
                  <a:cubicBezTo>
                    <a:pt x="847" y="141"/>
                    <a:pt x="846" y="140"/>
                    <a:pt x="846" y="137"/>
                  </a:cubicBezTo>
                  <a:cubicBezTo>
                    <a:pt x="848" y="136"/>
                    <a:pt x="850" y="136"/>
                    <a:pt x="853" y="136"/>
                  </a:cubicBezTo>
                  <a:close/>
                  <a:moveTo>
                    <a:pt x="881" y="141"/>
                  </a:moveTo>
                  <a:cubicBezTo>
                    <a:pt x="880" y="145"/>
                    <a:pt x="874" y="148"/>
                    <a:pt x="869" y="148"/>
                  </a:cubicBezTo>
                  <a:cubicBezTo>
                    <a:pt x="867" y="144"/>
                    <a:pt x="868" y="142"/>
                    <a:pt x="871" y="139"/>
                  </a:cubicBezTo>
                  <a:cubicBezTo>
                    <a:pt x="875" y="139"/>
                    <a:pt x="879" y="139"/>
                    <a:pt x="881" y="141"/>
                  </a:cubicBezTo>
                  <a:close/>
                  <a:moveTo>
                    <a:pt x="1722" y="147"/>
                  </a:moveTo>
                  <a:cubicBezTo>
                    <a:pt x="1719" y="155"/>
                    <a:pt x="1725" y="156"/>
                    <a:pt x="1724" y="163"/>
                  </a:cubicBezTo>
                  <a:cubicBezTo>
                    <a:pt x="1729" y="161"/>
                    <a:pt x="1731" y="162"/>
                    <a:pt x="1734" y="164"/>
                  </a:cubicBezTo>
                  <a:cubicBezTo>
                    <a:pt x="1734" y="167"/>
                    <a:pt x="1729" y="165"/>
                    <a:pt x="1729" y="169"/>
                  </a:cubicBezTo>
                  <a:cubicBezTo>
                    <a:pt x="1728" y="169"/>
                    <a:pt x="1728" y="167"/>
                    <a:pt x="1728" y="166"/>
                  </a:cubicBezTo>
                  <a:cubicBezTo>
                    <a:pt x="1723" y="169"/>
                    <a:pt x="1725" y="169"/>
                    <a:pt x="1719" y="168"/>
                  </a:cubicBezTo>
                  <a:cubicBezTo>
                    <a:pt x="1714" y="166"/>
                    <a:pt x="1709" y="168"/>
                    <a:pt x="1704" y="169"/>
                  </a:cubicBezTo>
                  <a:cubicBezTo>
                    <a:pt x="1703" y="162"/>
                    <a:pt x="1711" y="165"/>
                    <a:pt x="1714" y="163"/>
                  </a:cubicBezTo>
                  <a:cubicBezTo>
                    <a:pt x="1715" y="159"/>
                    <a:pt x="1711" y="159"/>
                    <a:pt x="1708" y="158"/>
                  </a:cubicBezTo>
                  <a:cubicBezTo>
                    <a:pt x="1708" y="152"/>
                    <a:pt x="1715" y="153"/>
                    <a:pt x="1715" y="147"/>
                  </a:cubicBezTo>
                  <a:cubicBezTo>
                    <a:pt x="1717" y="147"/>
                    <a:pt x="1719" y="147"/>
                    <a:pt x="1722" y="147"/>
                  </a:cubicBezTo>
                  <a:close/>
                  <a:moveTo>
                    <a:pt x="540" y="155"/>
                  </a:moveTo>
                  <a:cubicBezTo>
                    <a:pt x="540" y="152"/>
                    <a:pt x="539" y="150"/>
                    <a:pt x="537" y="148"/>
                  </a:cubicBezTo>
                  <a:cubicBezTo>
                    <a:pt x="537" y="151"/>
                    <a:pt x="535" y="156"/>
                    <a:pt x="540" y="155"/>
                  </a:cubicBezTo>
                  <a:close/>
                  <a:moveTo>
                    <a:pt x="1821" y="150"/>
                  </a:moveTo>
                  <a:cubicBezTo>
                    <a:pt x="1819" y="155"/>
                    <a:pt x="1821" y="154"/>
                    <a:pt x="1819" y="158"/>
                  </a:cubicBezTo>
                  <a:cubicBezTo>
                    <a:pt x="1816" y="154"/>
                    <a:pt x="1804" y="160"/>
                    <a:pt x="1806" y="152"/>
                  </a:cubicBezTo>
                  <a:cubicBezTo>
                    <a:pt x="1813" y="154"/>
                    <a:pt x="1816" y="146"/>
                    <a:pt x="1821" y="150"/>
                  </a:cubicBezTo>
                  <a:close/>
                  <a:moveTo>
                    <a:pt x="1799" y="155"/>
                  </a:moveTo>
                  <a:cubicBezTo>
                    <a:pt x="1799" y="157"/>
                    <a:pt x="1799" y="158"/>
                    <a:pt x="1801" y="158"/>
                  </a:cubicBezTo>
                  <a:cubicBezTo>
                    <a:pt x="1799" y="164"/>
                    <a:pt x="1795" y="167"/>
                    <a:pt x="1789" y="169"/>
                  </a:cubicBezTo>
                  <a:cubicBezTo>
                    <a:pt x="1789" y="168"/>
                    <a:pt x="1790" y="168"/>
                    <a:pt x="1790" y="166"/>
                  </a:cubicBezTo>
                  <a:cubicBezTo>
                    <a:pt x="1785" y="165"/>
                    <a:pt x="1783" y="168"/>
                    <a:pt x="1780" y="169"/>
                  </a:cubicBezTo>
                  <a:cubicBezTo>
                    <a:pt x="1781" y="172"/>
                    <a:pt x="1780" y="174"/>
                    <a:pt x="1777" y="174"/>
                  </a:cubicBezTo>
                  <a:cubicBezTo>
                    <a:pt x="1777" y="172"/>
                    <a:pt x="1777" y="171"/>
                    <a:pt x="1779" y="171"/>
                  </a:cubicBezTo>
                  <a:cubicBezTo>
                    <a:pt x="1778" y="169"/>
                    <a:pt x="1775" y="168"/>
                    <a:pt x="1772" y="168"/>
                  </a:cubicBezTo>
                  <a:cubicBezTo>
                    <a:pt x="1772" y="165"/>
                    <a:pt x="1767" y="167"/>
                    <a:pt x="1767" y="164"/>
                  </a:cubicBezTo>
                  <a:cubicBezTo>
                    <a:pt x="1764" y="164"/>
                    <a:pt x="1762" y="167"/>
                    <a:pt x="1759" y="168"/>
                  </a:cubicBezTo>
                  <a:cubicBezTo>
                    <a:pt x="1755" y="168"/>
                    <a:pt x="1755" y="166"/>
                    <a:pt x="1752" y="166"/>
                  </a:cubicBezTo>
                  <a:cubicBezTo>
                    <a:pt x="1750" y="166"/>
                    <a:pt x="1749" y="168"/>
                    <a:pt x="1744" y="168"/>
                  </a:cubicBezTo>
                  <a:cubicBezTo>
                    <a:pt x="1745" y="168"/>
                    <a:pt x="1743" y="166"/>
                    <a:pt x="1742" y="166"/>
                  </a:cubicBezTo>
                  <a:cubicBezTo>
                    <a:pt x="1741" y="166"/>
                    <a:pt x="1740" y="166"/>
                    <a:pt x="1739" y="166"/>
                  </a:cubicBezTo>
                  <a:cubicBezTo>
                    <a:pt x="1739" y="163"/>
                    <a:pt x="1742" y="162"/>
                    <a:pt x="1739" y="161"/>
                  </a:cubicBezTo>
                  <a:cubicBezTo>
                    <a:pt x="1742" y="157"/>
                    <a:pt x="1743" y="162"/>
                    <a:pt x="1746" y="163"/>
                  </a:cubicBezTo>
                  <a:cubicBezTo>
                    <a:pt x="1754" y="165"/>
                    <a:pt x="1764" y="162"/>
                    <a:pt x="1772" y="161"/>
                  </a:cubicBezTo>
                  <a:cubicBezTo>
                    <a:pt x="1774" y="161"/>
                    <a:pt x="1774" y="158"/>
                    <a:pt x="1774" y="156"/>
                  </a:cubicBezTo>
                  <a:cubicBezTo>
                    <a:pt x="1783" y="158"/>
                    <a:pt x="1786" y="150"/>
                    <a:pt x="1791" y="156"/>
                  </a:cubicBezTo>
                  <a:cubicBezTo>
                    <a:pt x="1795" y="157"/>
                    <a:pt x="1794" y="154"/>
                    <a:pt x="1799" y="155"/>
                  </a:cubicBezTo>
                  <a:close/>
                  <a:moveTo>
                    <a:pt x="1807" y="172"/>
                  </a:moveTo>
                  <a:cubicBezTo>
                    <a:pt x="1808" y="172"/>
                    <a:pt x="1810" y="172"/>
                    <a:pt x="1812" y="172"/>
                  </a:cubicBezTo>
                  <a:cubicBezTo>
                    <a:pt x="1812" y="173"/>
                    <a:pt x="1812" y="174"/>
                    <a:pt x="1812" y="175"/>
                  </a:cubicBezTo>
                  <a:cubicBezTo>
                    <a:pt x="1810" y="175"/>
                    <a:pt x="1808" y="175"/>
                    <a:pt x="1807" y="175"/>
                  </a:cubicBezTo>
                  <a:cubicBezTo>
                    <a:pt x="1807" y="174"/>
                    <a:pt x="1807" y="173"/>
                    <a:pt x="1807" y="172"/>
                  </a:cubicBezTo>
                  <a:close/>
                  <a:moveTo>
                    <a:pt x="359" y="177"/>
                  </a:moveTo>
                  <a:cubicBezTo>
                    <a:pt x="354" y="172"/>
                    <a:pt x="355" y="183"/>
                    <a:pt x="359" y="177"/>
                  </a:cubicBezTo>
                  <a:close/>
                  <a:moveTo>
                    <a:pt x="1778" y="187"/>
                  </a:moveTo>
                  <a:cubicBezTo>
                    <a:pt x="1776" y="188"/>
                    <a:pt x="1770" y="188"/>
                    <a:pt x="1765" y="188"/>
                  </a:cubicBezTo>
                  <a:cubicBezTo>
                    <a:pt x="1761" y="188"/>
                    <a:pt x="1753" y="189"/>
                    <a:pt x="1752" y="187"/>
                  </a:cubicBezTo>
                  <a:cubicBezTo>
                    <a:pt x="1747" y="176"/>
                    <a:pt x="1767" y="183"/>
                    <a:pt x="1770" y="180"/>
                  </a:cubicBezTo>
                  <a:cubicBezTo>
                    <a:pt x="1771" y="179"/>
                    <a:pt x="1773" y="178"/>
                    <a:pt x="1773" y="180"/>
                  </a:cubicBezTo>
                  <a:cubicBezTo>
                    <a:pt x="1773" y="184"/>
                    <a:pt x="1780" y="181"/>
                    <a:pt x="1778" y="187"/>
                  </a:cubicBezTo>
                  <a:close/>
                  <a:moveTo>
                    <a:pt x="351" y="183"/>
                  </a:moveTo>
                  <a:cubicBezTo>
                    <a:pt x="353" y="191"/>
                    <a:pt x="346" y="191"/>
                    <a:pt x="342" y="194"/>
                  </a:cubicBezTo>
                  <a:cubicBezTo>
                    <a:pt x="338" y="194"/>
                    <a:pt x="336" y="191"/>
                    <a:pt x="333" y="190"/>
                  </a:cubicBezTo>
                  <a:cubicBezTo>
                    <a:pt x="331" y="188"/>
                    <a:pt x="329" y="187"/>
                    <a:pt x="327" y="185"/>
                  </a:cubicBezTo>
                  <a:cubicBezTo>
                    <a:pt x="328" y="175"/>
                    <a:pt x="345" y="183"/>
                    <a:pt x="351" y="183"/>
                  </a:cubicBezTo>
                  <a:close/>
                  <a:moveTo>
                    <a:pt x="361" y="180"/>
                  </a:moveTo>
                  <a:cubicBezTo>
                    <a:pt x="366" y="180"/>
                    <a:pt x="365" y="185"/>
                    <a:pt x="366" y="188"/>
                  </a:cubicBezTo>
                  <a:cubicBezTo>
                    <a:pt x="365" y="188"/>
                    <a:pt x="365" y="190"/>
                    <a:pt x="363" y="190"/>
                  </a:cubicBezTo>
                  <a:cubicBezTo>
                    <a:pt x="362" y="190"/>
                    <a:pt x="362" y="187"/>
                    <a:pt x="361" y="187"/>
                  </a:cubicBezTo>
                  <a:cubicBezTo>
                    <a:pt x="359" y="186"/>
                    <a:pt x="354" y="188"/>
                    <a:pt x="353" y="185"/>
                  </a:cubicBezTo>
                  <a:cubicBezTo>
                    <a:pt x="350" y="178"/>
                    <a:pt x="362" y="185"/>
                    <a:pt x="361" y="180"/>
                  </a:cubicBezTo>
                  <a:close/>
                  <a:moveTo>
                    <a:pt x="1641" y="182"/>
                  </a:moveTo>
                  <a:cubicBezTo>
                    <a:pt x="1643" y="182"/>
                    <a:pt x="1646" y="182"/>
                    <a:pt x="1648" y="182"/>
                  </a:cubicBezTo>
                  <a:cubicBezTo>
                    <a:pt x="1648" y="183"/>
                    <a:pt x="1648" y="184"/>
                    <a:pt x="1648" y="185"/>
                  </a:cubicBezTo>
                  <a:cubicBezTo>
                    <a:pt x="1646" y="185"/>
                    <a:pt x="1643" y="185"/>
                    <a:pt x="1641" y="185"/>
                  </a:cubicBezTo>
                  <a:cubicBezTo>
                    <a:pt x="1641" y="184"/>
                    <a:pt x="1641" y="183"/>
                    <a:pt x="1641" y="182"/>
                  </a:cubicBezTo>
                  <a:close/>
                  <a:moveTo>
                    <a:pt x="455" y="187"/>
                  </a:moveTo>
                  <a:cubicBezTo>
                    <a:pt x="456" y="189"/>
                    <a:pt x="456" y="191"/>
                    <a:pt x="456" y="193"/>
                  </a:cubicBezTo>
                  <a:cubicBezTo>
                    <a:pt x="450" y="192"/>
                    <a:pt x="448" y="196"/>
                    <a:pt x="444" y="193"/>
                  </a:cubicBezTo>
                  <a:cubicBezTo>
                    <a:pt x="445" y="188"/>
                    <a:pt x="449" y="186"/>
                    <a:pt x="455" y="187"/>
                  </a:cubicBezTo>
                  <a:close/>
                  <a:moveTo>
                    <a:pt x="182" y="194"/>
                  </a:moveTo>
                  <a:cubicBezTo>
                    <a:pt x="181" y="192"/>
                    <a:pt x="191" y="192"/>
                    <a:pt x="185" y="190"/>
                  </a:cubicBezTo>
                  <a:cubicBezTo>
                    <a:pt x="185" y="192"/>
                    <a:pt x="177" y="193"/>
                    <a:pt x="182" y="194"/>
                  </a:cubicBezTo>
                  <a:close/>
                  <a:moveTo>
                    <a:pt x="388" y="194"/>
                  </a:moveTo>
                  <a:cubicBezTo>
                    <a:pt x="388" y="200"/>
                    <a:pt x="382" y="199"/>
                    <a:pt x="377" y="199"/>
                  </a:cubicBezTo>
                  <a:cubicBezTo>
                    <a:pt x="377" y="196"/>
                    <a:pt x="375" y="196"/>
                    <a:pt x="375" y="193"/>
                  </a:cubicBezTo>
                  <a:cubicBezTo>
                    <a:pt x="376" y="192"/>
                    <a:pt x="378" y="191"/>
                    <a:pt x="378" y="193"/>
                  </a:cubicBezTo>
                  <a:cubicBezTo>
                    <a:pt x="381" y="194"/>
                    <a:pt x="388" y="191"/>
                    <a:pt x="388" y="194"/>
                  </a:cubicBezTo>
                  <a:close/>
                  <a:moveTo>
                    <a:pt x="1824" y="191"/>
                  </a:moveTo>
                  <a:cubicBezTo>
                    <a:pt x="1831" y="191"/>
                    <a:pt x="1838" y="191"/>
                    <a:pt x="1842" y="193"/>
                  </a:cubicBezTo>
                  <a:cubicBezTo>
                    <a:pt x="1842" y="195"/>
                    <a:pt x="1838" y="194"/>
                    <a:pt x="1836" y="194"/>
                  </a:cubicBezTo>
                  <a:cubicBezTo>
                    <a:pt x="1831" y="194"/>
                    <a:pt x="1832" y="199"/>
                    <a:pt x="1826" y="198"/>
                  </a:cubicBezTo>
                  <a:cubicBezTo>
                    <a:pt x="1824" y="196"/>
                    <a:pt x="1824" y="194"/>
                    <a:pt x="1824" y="191"/>
                  </a:cubicBezTo>
                  <a:close/>
                  <a:moveTo>
                    <a:pt x="244" y="194"/>
                  </a:moveTo>
                  <a:cubicBezTo>
                    <a:pt x="248" y="195"/>
                    <a:pt x="251" y="194"/>
                    <a:pt x="254" y="194"/>
                  </a:cubicBezTo>
                  <a:cubicBezTo>
                    <a:pt x="255" y="195"/>
                    <a:pt x="254" y="198"/>
                    <a:pt x="254" y="198"/>
                  </a:cubicBezTo>
                  <a:cubicBezTo>
                    <a:pt x="255" y="198"/>
                    <a:pt x="260" y="194"/>
                    <a:pt x="261" y="196"/>
                  </a:cubicBezTo>
                  <a:cubicBezTo>
                    <a:pt x="261" y="196"/>
                    <a:pt x="263" y="199"/>
                    <a:pt x="264" y="198"/>
                  </a:cubicBezTo>
                  <a:cubicBezTo>
                    <a:pt x="266" y="195"/>
                    <a:pt x="267" y="198"/>
                    <a:pt x="269" y="198"/>
                  </a:cubicBezTo>
                  <a:cubicBezTo>
                    <a:pt x="272" y="198"/>
                    <a:pt x="276" y="194"/>
                    <a:pt x="279" y="198"/>
                  </a:cubicBezTo>
                  <a:cubicBezTo>
                    <a:pt x="278" y="201"/>
                    <a:pt x="279" y="207"/>
                    <a:pt x="276" y="210"/>
                  </a:cubicBezTo>
                  <a:cubicBezTo>
                    <a:pt x="272" y="213"/>
                    <a:pt x="269" y="209"/>
                    <a:pt x="262" y="210"/>
                  </a:cubicBezTo>
                  <a:cubicBezTo>
                    <a:pt x="263" y="206"/>
                    <a:pt x="259" y="206"/>
                    <a:pt x="260" y="202"/>
                  </a:cubicBezTo>
                  <a:cubicBezTo>
                    <a:pt x="257" y="203"/>
                    <a:pt x="259" y="208"/>
                    <a:pt x="257" y="209"/>
                  </a:cubicBezTo>
                  <a:cubicBezTo>
                    <a:pt x="254" y="209"/>
                    <a:pt x="251" y="209"/>
                    <a:pt x="248" y="209"/>
                  </a:cubicBezTo>
                  <a:cubicBezTo>
                    <a:pt x="249" y="207"/>
                    <a:pt x="248" y="206"/>
                    <a:pt x="247" y="206"/>
                  </a:cubicBezTo>
                  <a:cubicBezTo>
                    <a:pt x="246" y="202"/>
                    <a:pt x="248" y="201"/>
                    <a:pt x="251" y="201"/>
                  </a:cubicBezTo>
                  <a:cubicBezTo>
                    <a:pt x="250" y="197"/>
                    <a:pt x="242" y="202"/>
                    <a:pt x="244" y="194"/>
                  </a:cubicBezTo>
                  <a:close/>
                  <a:moveTo>
                    <a:pt x="317" y="201"/>
                  </a:moveTo>
                  <a:cubicBezTo>
                    <a:pt x="319" y="196"/>
                    <a:pt x="315" y="196"/>
                    <a:pt x="311" y="196"/>
                  </a:cubicBezTo>
                  <a:cubicBezTo>
                    <a:pt x="310" y="200"/>
                    <a:pt x="313" y="201"/>
                    <a:pt x="317" y="201"/>
                  </a:cubicBezTo>
                  <a:close/>
                  <a:moveTo>
                    <a:pt x="1761" y="199"/>
                  </a:moveTo>
                  <a:cubicBezTo>
                    <a:pt x="1766" y="198"/>
                    <a:pt x="1766" y="202"/>
                    <a:pt x="1771" y="201"/>
                  </a:cubicBezTo>
                  <a:cubicBezTo>
                    <a:pt x="1770" y="206"/>
                    <a:pt x="1760" y="207"/>
                    <a:pt x="1761" y="199"/>
                  </a:cubicBezTo>
                  <a:close/>
                  <a:moveTo>
                    <a:pt x="1740" y="210"/>
                  </a:moveTo>
                  <a:cubicBezTo>
                    <a:pt x="1744" y="213"/>
                    <a:pt x="1750" y="207"/>
                    <a:pt x="1745" y="206"/>
                  </a:cubicBezTo>
                  <a:cubicBezTo>
                    <a:pt x="1744" y="209"/>
                    <a:pt x="1739" y="207"/>
                    <a:pt x="1740" y="210"/>
                  </a:cubicBezTo>
                  <a:close/>
                  <a:moveTo>
                    <a:pt x="435" y="212"/>
                  </a:moveTo>
                  <a:cubicBezTo>
                    <a:pt x="435" y="216"/>
                    <a:pt x="435" y="218"/>
                    <a:pt x="433" y="220"/>
                  </a:cubicBezTo>
                  <a:cubicBezTo>
                    <a:pt x="430" y="222"/>
                    <a:pt x="429" y="218"/>
                    <a:pt x="427" y="217"/>
                  </a:cubicBezTo>
                  <a:cubicBezTo>
                    <a:pt x="424" y="215"/>
                    <a:pt x="421" y="218"/>
                    <a:pt x="422" y="214"/>
                  </a:cubicBezTo>
                  <a:cubicBezTo>
                    <a:pt x="427" y="214"/>
                    <a:pt x="429" y="211"/>
                    <a:pt x="435" y="212"/>
                  </a:cubicBezTo>
                  <a:close/>
                  <a:moveTo>
                    <a:pt x="1754" y="215"/>
                  </a:moveTo>
                  <a:cubicBezTo>
                    <a:pt x="1752" y="221"/>
                    <a:pt x="1737" y="224"/>
                    <a:pt x="1733" y="218"/>
                  </a:cubicBezTo>
                  <a:cubicBezTo>
                    <a:pt x="1726" y="218"/>
                    <a:pt x="1726" y="220"/>
                    <a:pt x="1721" y="218"/>
                  </a:cubicBezTo>
                  <a:cubicBezTo>
                    <a:pt x="1720" y="213"/>
                    <a:pt x="1729" y="217"/>
                    <a:pt x="1731" y="215"/>
                  </a:cubicBezTo>
                  <a:cubicBezTo>
                    <a:pt x="1731" y="215"/>
                    <a:pt x="1731" y="214"/>
                    <a:pt x="1731" y="214"/>
                  </a:cubicBezTo>
                  <a:cubicBezTo>
                    <a:pt x="1739" y="212"/>
                    <a:pt x="1748" y="214"/>
                    <a:pt x="1754" y="215"/>
                  </a:cubicBezTo>
                  <a:close/>
                  <a:moveTo>
                    <a:pt x="1769" y="217"/>
                  </a:moveTo>
                  <a:cubicBezTo>
                    <a:pt x="1768" y="220"/>
                    <a:pt x="1760" y="217"/>
                    <a:pt x="1756" y="218"/>
                  </a:cubicBezTo>
                  <a:cubicBezTo>
                    <a:pt x="1755" y="214"/>
                    <a:pt x="1758" y="214"/>
                    <a:pt x="1761" y="214"/>
                  </a:cubicBezTo>
                  <a:cubicBezTo>
                    <a:pt x="1766" y="213"/>
                    <a:pt x="1767" y="214"/>
                    <a:pt x="1769" y="217"/>
                  </a:cubicBezTo>
                  <a:close/>
                  <a:moveTo>
                    <a:pt x="1695" y="215"/>
                  </a:moveTo>
                  <a:cubicBezTo>
                    <a:pt x="1699" y="215"/>
                    <a:pt x="1701" y="215"/>
                    <a:pt x="1703" y="217"/>
                  </a:cubicBezTo>
                  <a:cubicBezTo>
                    <a:pt x="1703" y="221"/>
                    <a:pt x="1692" y="222"/>
                    <a:pt x="1695" y="215"/>
                  </a:cubicBezTo>
                  <a:close/>
                  <a:moveTo>
                    <a:pt x="1710" y="220"/>
                  </a:moveTo>
                  <a:cubicBezTo>
                    <a:pt x="1708" y="216"/>
                    <a:pt x="1717" y="221"/>
                    <a:pt x="1716" y="217"/>
                  </a:cubicBezTo>
                  <a:cubicBezTo>
                    <a:pt x="1714" y="213"/>
                    <a:pt x="1704" y="217"/>
                    <a:pt x="1710" y="220"/>
                  </a:cubicBezTo>
                  <a:close/>
                  <a:moveTo>
                    <a:pt x="1663" y="220"/>
                  </a:moveTo>
                  <a:cubicBezTo>
                    <a:pt x="1668" y="219"/>
                    <a:pt x="1676" y="222"/>
                    <a:pt x="1677" y="217"/>
                  </a:cubicBezTo>
                  <a:cubicBezTo>
                    <a:pt x="1672" y="217"/>
                    <a:pt x="1664" y="215"/>
                    <a:pt x="1663" y="220"/>
                  </a:cubicBezTo>
                  <a:close/>
                  <a:moveTo>
                    <a:pt x="1553" y="221"/>
                  </a:moveTo>
                  <a:cubicBezTo>
                    <a:pt x="1555" y="221"/>
                    <a:pt x="1556" y="221"/>
                    <a:pt x="1558" y="221"/>
                  </a:cubicBezTo>
                  <a:cubicBezTo>
                    <a:pt x="1558" y="222"/>
                    <a:pt x="1558" y="224"/>
                    <a:pt x="1558" y="225"/>
                  </a:cubicBezTo>
                  <a:cubicBezTo>
                    <a:pt x="1556" y="225"/>
                    <a:pt x="1554" y="225"/>
                    <a:pt x="1553" y="225"/>
                  </a:cubicBezTo>
                  <a:cubicBezTo>
                    <a:pt x="1553" y="224"/>
                    <a:pt x="1553" y="222"/>
                    <a:pt x="1553" y="221"/>
                  </a:cubicBezTo>
                  <a:close/>
                  <a:moveTo>
                    <a:pt x="1831" y="221"/>
                  </a:moveTo>
                  <a:cubicBezTo>
                    <a:pt x="1833" y="221"/>
                    <a:pt x="1834" y="221"/>
                    <a:pt x="1835" y="221"/>
                  </a:cubicBezTo>
                  <a:cubicBezTo>
                    <a:pt x="1835" y="226"/>
                    <a:pt x="1822" y="221"/>
                    <a:pt x="1831" y="221"/>
                  </a:cubicBezTo>
                  <a:close/>
                  <a:moveTo>
                    <a:pt x="1647" y="226"/>
                  </a:moveTo>
                  <a:cubicBezTo>
                    <a:pt x="1647" y="228"/>
                    <a:pt x="1647" y="229"/>
                    <a:pt x="1647" y="231"/>
                  </a:cubicBezTo>
                  <a:cubicBezTo>
                    <a:pt x="1644" y="231"/>
                    <a:pt x="1638" y="233"/>
                    <a:pt x="1640" y="228"/>
                  </a:cubicBezTo>
                  <a:cubicBezTo>
                    <a:pt x="1642" y="227"/>
                    <a:pt x="1644" y="226"/>
                    <a:pt x="1647" y="226"/>
                  </a:cubicBezTo>
                  <a:close/>
                  <a:moveTo>
                    <a:pt x="181" y="250"/>
                  </a:moveTo>
                  <a:cubicBezTo>
                    <a:pt x="184" y="250"/>
                    <a:pt x="185" y="249"/>
                    <a:pt x="186" y="247"/>
                  </a:cubicBezTo>
                  <a:cubicBezTo>
                    <a:pt x="183" y="247"/>
                    <a:pt x="182" y="248"/>
                    <a:pt x="181" y="250"/>
                  </a:cubicBezTo>
                  <a:close/>
                  <a:moveTo>
                    <a:pt x="1516" y="252"/>
                  </a:moveTo>
                  <a:cubicBezTo>
                    <a:pt x="1515" y="257"/>
                    <a:pt x="1501" y="255"/>
                    <a:pt x="1498" y="253"/>
                  </a:cubicBezTo>
                  <a:cubicBezTo>
                    <a:pt x="1498" y="252"/>
                    <a:pt x="1498" y="250"/>
                    <a:pt x="1498" y="248"/>
                  </a:cubicBezTo>
                  <a:cubicBezTo>
                    <a:pt x="1504" y="244"/>
                    <a:pt x="1511" y="250"/>
                    <a:pt x="1516" y="252"/>
                  </a:cubicBezTo>
                  <a:close/>
                  <a:moveTo>
                    <a:pt x="1460" y="248"/>
                  </a:moveTo>
                  <a:cubicBezTo>
                    <a:pt x="1464" y="248"/>
                    <a:pt x="1464" y="249"/>
                    <a:pt x="1467" y="250"/>
                  </a:cubicBezTo>
                  <a:cubicBezTo>
                    <a:pt x="1467" y="252"/>
                    <a:pt x="1467" y="253"/>
                    <a:pt x="1467" y="255"/>
                  </a:cubicBezTo>
                  <a:cubicBezTo>
                    <a:pt x="1464" y="257"/>
                    <a:pt x="1461" y="257"/>
                    <a:pt x="1458" y="255"/>
                  </a:cubicBezTo>
                  <a:cubicBezTo>
                    <a:pt x="1458" y="252"/>
                    <a:pt x="1460" y="251"/>
                    <a:pt x="1460" y="248"/>
                  </a:cubicBezTo>
                  <a:close/>
                  <a:moveTo>
                    <a:pt x="413" y="255"/>
                  </a:moveTo>
                  <a:cubicBezTo>
                    <a:pt x="416" y="254"/>
                    <a:pt x="416" y="256"/>
                    <a:pt x="418" y="256"/>
                  </a:cubicBezTo>
                  <a:cubicBezTo>
                    <a:pt x="418" y="258"/>
                    <a:pt x="417" y="258"/>
                    <a:pt x="417" y="259"/>
                  </a:cubicBezTo>
                  <a:cubicBezTo>
                    <a:pt x="416" y="259"/>
                    <a:pt x="415" y="259"/>
                    <a:pt x="413" y="259"/>
                  </a:cubicBezTo>
                  <a:cubicBezTo>
                    <a:pt x="413" y="258"/>
                    <a:pt x="413" y="256"/>
                    <a:pt x="413" y="255"/>
                  </a:cubicBezTo>
                  <a:close/>
                  <a:moveTo>
                    <a:pt x="1768" y="263"/>
                  </a:moveTo>
                  <a:cubicBezTo>
                    <a:pt x="1768" y="269"/>
                    <a:pt x="1757" y="265"/>
                    <a:pt x="1753" y="267"/>
                  </a:cubicBezTo>
                  <a:cubicBezTo>
                    <a:pt x="1753" y="266"/>
                    <a:pt x="1752" y="265"/>
                    <a:pt x="1751" y="264"/>
                  </a:cubicBezTo>
                  <a:cubicBezTo>
                    <a:pt x="1752" y="261"/>
                    <a:pt x="1765" y="259"/>
                    <a:pt x="1768" y="263"/>
                  </a:cubicBezTo>
                  <a:close/>
                  <a:moveTo>
                    <a:pt x="1743" y="266"/>
                  </a:moveTo>
                  <a:cubicBezTo>
                    <a:pt x="1743" y="269"/>
                    <a:pt x="1737" y="266"/>
                    <a:pt x="1736" y="267"/>
                  </a:cubicBezTo>
                  <a:cubicBezTo>
                    <a:pt x="1736" y="268"/>
                    <a:pt x="1732" y="272"/>
                    <a:pt x="1728" y="271"/>
                  </a:cubicBezTo>
                  <a:cubicBezTo>
                    <a:pt x="1726" y="264"/>
                    <a:pt x="1733" y="267"/>
                    <a:pt x="1733" y="263"/>
                  </a:cubicBezTo>
                  <a:cubicBezTo>
                    <a:pt x="1735" y="263"/>
                    <a:pt x="1737" y="263"/>
                    <a:pt x="1740" y="263"/>
                  </a:cubicBezTo>
                  <a:cubicBezTo>
                    <a:pt x="1741" y="263"/>
                    <a:pt x="1741" y="266"/>
                    <a:pt x="1743" y="266"/>
                  </a:cubicBezTo>
                  <a:close/>
                  <a:moveTo>
                    <a:pt x="1692" y="264"/>
                  </a:moveTo>
                  <a:cubicBezTo>
                    <a:pt x="1692" y="266"/>
                    <a:pt x="1692" y="268"/>
                    <a:pt x="1692" y="271"/>
                  </a:cubicBezTo>
                  <a:cubicBezTo>
                    <a:pt x="1689" y="271"/>
                    <a:pt x="1687" y="271"/>
                    <a:pt x="1685" y="271"/>
                  </a:cubicBezTo>
                  <a:cubicBezTo>
                    <a:pt x="1685" y="267"/>
                    <a:pt x="1688" y="264"/>
                    <a:pt x="1692" y="264"/>
                  </a:cubicBezTo>
                  <a:close/>
                  <a:moveTo>
                    <a:pt x="1626" y="269"/>
                  </a:moveTo>
                  <a:cubicBezTo>
                    <a:pt x="1621" y="270"/>
                    <a:pt x="1627" y="272"/>
                    <a:pt x="1626" y="275"/>
                  </a:cubicBezTo>
                  <a:cubicBezTo>
                    <a:pt x="1621" y="279"/>
                    <a:pt x="1616" y="275"/>
                    <a:pt x="1609" y="275"/>
                  </a:cubicBezTo>
                  <a:cubicBezTo>
                    <a:pt x="1610" y="271"/>
                    <a:pt x="1616" y="272"/>
                    <a:pt x="1614" y="266"/>
                  </a:cubicBezTo>
                  <a:cubicBezTo>
                    <a:pt x="1620" y="268"/>
                    <a:pt x="1630" y="266"/>
                    <a:pt x="1629" y="274"/>
                  </a:cubicBezTo>
                  <a:cubicBezTo>
                    <a:pt x="1627" y="273"/>
                    <a:pt x="1626" y="272"/>
                    <a:pt x="1626" y="269"/>
                  </a:cubicBezTo>
                  <a:close/>
                  <a:moveTo>
                    <a:pt x="1734" y="274"/>
                  </a:moveTo>
                  <a:cubicBezTo>
                    <a:pt x="1737" y="273"/>
                    <a:pt x="1741" y="273"/>
                    <a:pt x="1743" y="271"/>
                  </a:cubicBezTo>
                  <a:cubicBezTo>
                    <a:pt x="1739" y="270"/>
                    <a:pt x="1735" y="270"/>
                    <a:pt x="1734" y="274"/>
                  </a:cubicBezTo>
                  <a:close/>
                  <a:moveTo>
                    <a:pt x="1399" y="274"/>
                  </a:moveTo>
                  <a:cubicBezTo>
                    <a:pt x="1397" y="280"/>
                    <a:pt x="1393" y="283"/>
                    <a:pt x="1386" y="283"/>
                  </a:cubicBezTo>
                  <a:cubicBezTo>
                    <a:pt x="1386" y="276"/>
                    <a:pt x="1392" y="269"/>
                    <a:pt x="1399" y="274"/>
                  </a:cubicBezTo>
                  <a:close/>
                  <a:moveTo>
                    <a:pt x="1754" y="275"/>
                  </a:moveTo>
                  <a:cubicBezTo>
                    <a:pt x="1753" y="281"/>
                    <a:pt x="1739" y="279"/>
                    <a:pt x="1736" y="277"/>
                  </a:cubicBezTo>
                  <a:cubicBezTo>
                    <a:pt x="1736" y="274"/>
                    <a:pt x="1741" y="277"/>
                    <a:pt x="1742" y="275"/>
                  </a:cubicBezTo>
                  <a:cubicBezTo>
                    <a:pt x="1743" y="275"/>
                    <a:pt x="1742" y="274"/>
                    <a:pt x="1743" y="274"/>
                  </a:cubicBezTo>
                  <a:cubicBezTo>
                    <a:pt x="1747" y="273"/>
                    <a:pt x="1751" y="274"/>
                    <a:pt x="1754" y="275"/>
                  </a:cubicBezTo>
                  <a:close/>
                  <a:moveTo>
                    <a:pt x="1670" y="275"/>
                  </a:moveTo>
                  <a:cubicBezTo>
                    <a:pt x="1674" y="274"/>
                    <a:pt x="1671" y="282"/>
                    <a:pt x="1675" y="282"/>
                  </a:cubicBezTo>
                  <a:cubicBezTo>
                    <a:pt x="1675" y="282"/>
                    <a:pt x="1675" y="279"/>
                    <a:pt x="1677" y="280"/>
                  </a:cubicBezTo>
                  <a:cubicBezTo>
                    <a:pt x="1677" y="281"/>
                    <a:pt x="1676" y="284"/>
                    <a:pt x="1678" y="283"/>
                  </a:cubicBezTo>
                  <a:cubicBezTo>
                    <a:pt x="1676" y="290"/>
                    <a:pt x="1664" y="288"/>
                    <a:pt x="1657" y="286"/>
                  </a:cubicBezTo>
                  <a:cubicBezTo>
                    <a:pt x="1657" y="284"/>
                    <a:pt x="1657" y="281"/>
                    <a:pt x="1657" y="279"/>
                  </a:cubicBezTo>
                  <a:cubicBezTo>
                    <a:pt x="1664" y="279"/>
                    <a:pt x="1667" y="281"/>
                    <a:pt x="1670" y="275"/>
                  </a:cubicBezTo>
                  <a:close/>
                  <a:moveTo>
                    <a:pt x="1374" y="282"/>
                  </a:moveTo>
                  <a:cubicBezTo>
                    <a:pt x="1376" y="287"/>
                    <a:pt x="1368" y="284"/>
                    <a:pt x="1364" y="285"/>
                  </a:cubicBezTo>
                  <a:cubicBezTo>
                    <a:pt x="1363" y="277"/>
                    <a:pt x="1371" y="278"/>
                    <a:pt x="1374" y="282"/>
                  </a:cubicBezTo>
                  <a:close/>
                  <a:moveTo>
                    <a:pt x="150" y="282"/>
                  </a:moveTo>
                  <a:cubicBezTo>
                    <a:pt x="144" y="277"/>
                    <a:pt x="145" y="288"/>
                    <a:pt x="150" y="282"/>
                  </a:cubicBezTo>
                  <a:close/>
                  <a:moveTo>
                    <a:pt x="1299" y="282"/>
                  </a:moveTo>
                  <a:cubicBezTo>
                    <a:pt x="1302" y="282"/>
                    <a:pt x="1306" y="282"/>
                    <a:pt x="1310" y="282"/>
                  </a:cubicBezTo>
                  <a:cubicBezTo>
                    <a:pt x="1311" y="285"/>
                    <a:pt x="1309" y="284"/>
                    <a:pt x="1307" y="285"/>
                  </a:cubicBezTo>
                  <a:cubicBezTo>
                    <a:pt x="1304" y="286"/>
                    <a:pt x="1298" y="288"/>
                    <a:pt x="1299" y="282"/>
                  </a:cubicBezTo>
                  <a:close/>
                  <a:moveTo>
                    <a:pt x="1328" y="282"/>
                  </a:moveTo>
                  <a:cubicBezTo>
                    <a:pt x="1331" y="282"/>
                    <a:pt x="1335" y="282"/>
                    <a:pt x="1338" y="282"/>
                  </a:cubicBezTo>
                  <a:cubicBezTo>
                    <a:pt x="1337" y="286"/>
                    <a:pt x="1327" y="289"/>
                    <a:pt x="1328" y="282"/>
                  </a:cubicBezTo>
                  <a:close/>
                  <a:moveTo>
                    <a:pt x="1607" y="286"/>
                  </a:moveTo>
                  <a:cubicBezTo>
                    <a:pt x="1604" y="292"/>
                    <a:pt x="1598" y="286"/>
                    <a:pt x="1593" y="285"/>
                  </a:cubicBezTo>
                  <a:cubicBezTo>
                    <a:pt x="1593" y="281"/>
                    <a:pt x="1598" y="281"/>
                    <a:pt x="1601" y="282"/>
                  </a:cubicBezTo>
                  <a:cubicBezTo>
                    <a:pt x="1606" y="282"/>
                    <a:pt x="1605" y="284"/>
                    <a:pt x="1607" y="286"/>
                  </a:cubicBezTo>
                  <a:close/>
                  <a:moveTo>
                    <a:pt x="1790" y="291"/>
                  </a:moveTo>
                  <a:cubicBezTo>
                    <a:pt x="1795" y="294"/>
                    <a:pt x="1794" y="283"/>
                    <a:pt x="1792" y="283"/>
                  </a:cubicBezTo>
                  <a:cubicBezTo>
                    <a:pt x="1788" y="287"/>
                    <a:pt x="1793" y="288"/>
                    <a:pt x="1790" y="291"/>
                  </a:cubicBezTo>
                  <a:close/>
                  <a:moveTo>
                    <a:pt x="306" y="290"/>
                  </a:moveTo>
                  <a:cubicBezTo>
                    <a:pt x="303" y="290"/>
                    <a:pt x="305" y="285"/>
                    <a:pt x="303" y="285"/>
                  </a:cubicBezTo>
                  <a:cubicBezTo>
                    <a:pt x="301" y="288"/>
                    <a:pt x="306" y="294"/>
                    <a:pt x="306" y="290"/>
                  </a:cubicBezTo>
                  <a:close/>
                  <a:moveTo>
                    <a:pt x="1233" y="285"/>
                  </a:moveTo>
                  <a:cubicBezTo>
                    <a:pt x="1232" y="287"/>
                    <a:pt x="1231" y="289"/>
                    <a:pt x="1228" y="290"/>
                  </a:cubicBezTo>
                  <a:cubicBezTo>
                    <a:pt x="1225" y="290"/>
                    <a:pt x="1220" y="291"/>
                    <a:pt x="1221" y="286"/>
                  </a:cubicBezTo>
                  <a:cubicBezTo>
                    <a:pt x="1223" y="284"/>
                    <a:pt x="1228" y="285"/>
                    <a:pt x="1233" y="285"/>
                  </a:cubicBezTo>
                  <a:close/>
                  <a:moveTo>
                    <a:pt x="263" y="288"/>
                  </a:moveTo>
                  <a:cubicBezTo>
                    <a:pt x="261" y="294"/>
                    <a:pt x="253" y="291"/>
                    <a:pt x="247" y="291"/>
                  </a:cubicBezTo>
                  <a:cubicBezTo>
                    <a:pt x="241" y="292"/>
                    <a:pt x="233" y="294"/>
                    <a:pt x="227" y="293"/>
                  </a:cubicBezTo>
                  <a:cubicBezTo>
                    <a:pt x="226" y="291"/>
                    <a:pt x="225" y="290"/>
                    <a:pt x="227" y="290"/>
                  </a:cubicBezTo>
                  <a:cubicBezTo>
                    <a:pt x="227" y="288"/>
                    <a:pt x="227" y="287"/>
                    <a:pt x="229" y="286"/>
                  </a:cubicBezTo>
                  <a:cubicBezTo>
                    <a:pt x="238" y="288"/>
                    <a:pt x="253" y="284"/>
                    <a:pt x="263" y="288"/>
                  </a:cubicBezTo>
                  <a:close/>
                  <a:moveTo>
                    <a:pt x="216" y="290"/>
                  </a:moveTo>
                  <a:cubicBezTo>
                    <a:pt x="217" y="294"/>
                    <a:pt x="210" y="293"/>
                    <a:pt x="208" y="294"/>
                  </a:cubicBezTo>
                  <a:cubicBezTo>
                    <a:pt x="207" y="293"/>
                    <a:pt x="206" y="292"/>
                    <a:pt x="206" y="290"/>
                  </a:cubicBezTo>
                  <a:cubicBezTo>
                    <a:pt x="207" y="288"/>
                    <a:pt x="215" y="286"/>
                    <a:pt x="216" y="290"/>
                  </a:cubicBezTo>
                  <a:close/>
                  <a:moveTo>
                    <a:pt x="195" y="294"/>
                  </a:moveTo>
                  <a:cubicBezTo>
                    <a:pt x="188" y="294"/>
                    <a:pt x="182" y="294"/>
                    <a:pt x="178" y="296"/>
                  </a:cubicBezTo>
                  <a:cubicBezTo>
                    <a:pt x="174" y="287"/>
                    <a:pt x="196" y="287"/>
                    <a:pt x="195" y="294"/>
                  </a:cubicBezTo>
                  <a:close/>
                  <a:moveTo>
                    <a:pt x="1712" y="296"/>
                  </a:moveTo>
                  <a:cubicBezTo>
                    <a:pt x="1717" y="295"/>
                    <a:pt x="1715" y="300"/>
                    <a:pt x="1720" y="299"/>
                  </a:cubicBezTo>
                  <a:cubicBezTo>
                    <a:pt x="1720" y="301"/>
                    <a:pt x="1718" y="303"/>
                    <a:pt x="1717" y="305"/>
                  </a:cubicBezTo>
                  <a:cubicBezTo>
                    <a:pt x="1713" y="305"/>
                    <a:pt x="1708" y="300"/>
                    <a:pt x="1712" y="296"/>
                  </a:cubicBezTo>
                  <a:close/>
                  <a:moveTo>
                    <a:pt x="1733" y="302"/>
                  </a:moveTo>
                  <a:cubicBezTo>
                    <a:pt x="1737" y="302"/>
                    <a:pt x="1741" y="301"/>
                    <a:pt x="1740" y="296"/>
                  </a:cubicBezTo>
                  <a:cubicBezTo>
                    <a:pt x="1735" y="295"/>
                    <a:pt x="1733" y="297"/>
                    <a:pt x="1733" y="302"/>
                  </a:cubicBezTo>
                  <a:close/>
                  <a:moveTo>
                    <a:pt x="379" y="304"/>
                  </a:moveTo>
                  <a:cubicBezTo>
                    <a:pt x="379" y="307"/>
                    <a:pt x="379" y="309"/>
                    <a:pt x="379" y="312"/>
                  </a:cubicBezTo>
                  <a:cubicBezTo>
                    <a:pt x="376" y="312"/>
                    <a:pt x="375" y="311"/>
                    <a:pt x="373" y="310"/>
                  </a:cubicBezTo>
                  <a:cubicBezTo>
                    <a:pt x="373" y="306"/>
                    <a:pt x="375" y="304"/>
                    <a:pt x="379" y="304"/>
                  </a:cubicBezTo>
                  <a:close/>
                  <a:moveTo>
                    <a:pt x="134" y="309"/>
                  </a:moveTo>
                  <a:cubicBezTo>
                    <a:pt x="135" y="308"/>
                    <a:pt x="140" y="315"/>
                    <a:pt x="140" y="315"/>
                  </a:cubicBezTo>
                  <a:cubicBezTo>
                    <a:pt x="136" y="318"/>
                    <a:pt x="143" y="314"/>
                    <a:pt x="142" y="321"/>
                  </a:cubicBezTo>
                  <a:cubicBezTo>
                    <a:pt x="138" y="318"/>
                    <a:pt x="134" y="316"/>
                    <a:pt x="134" y="309"/>
                  </a:cubicBezTo>
                  <a:close/>
                  <a:moveTo>
                    <a:pt x="1756" y="315"/>
                  </a:moveTo>
                  <a:cubicBezTo>
                    <a:pt x="1760" y="315"/>
                    <a:pt x="1765" y="315"/>
                    <a:pt x="1764" y="310"/>
                  </a:cubicBezTo>
                  <a:cubicBezTo>
                    <a:pt x="1760" y="310"/>
                    <a:pt x="1756" y="311"/>
                    <a:pt x="1756" y="315"/>
                  </a:cubicBezTo>
                  <a:close/>
                  <a:moveTo>
                    <a:pt x="266" y="321"/>
                  </a:moveTo>
                  <a:cubicBezTo>
                    <a:pt x="270" y="322"/>
                    <a:pt x="272" y="321"/>
                    <a:pt x="273" y="318"/>
                  </a:cubicBezTo>
                  <a:cubicBezTo>
                    <a:pt x="269" y="318"/>
                    <a:pt x="267" y="319"/>
                    <a:pt x="266" y="321"/>
                  </a:cubicBezTo>
                  <a:close/>
                  <a:moveTo>
                    <a:pt x="1693" y="326"/>
                  </a:moveTo>
                  <a:cubicBezTo>
                    <a:pt x="1693" y="333"/>
                    <a:pt x="1684" y="327"/>
                    <a:pt x="1680" y="328"/>
                  </a:cubicBezTo>
                  <a:cubicBezTo>
                    <a:pt x="1680" y="323"/>
                    <a:pt x="1692" y="323"/>
                    <a:pt x="1693" y="326"/>
                  </a:cubicBezTo>
                  <a:close/>
                  <a:moveTo>
                    <a:pt x="1621" y="339"/>
                  </a:moveTo>
                  <a:cubicBezTo>
                    <a:pt x="1616" y="334"/>
                    <a:pt x="1616" y="345"/>
                    <a:pt x="1621" y="339"/>
                  </a:cubicBezTo>
                  <a:close/>
                  <a:moveTo>
                    <a:pt x="186" y="358"/>
                  </a:moveTo>
                  <a:cubicBezTo>
                    <a:pt x="189" y="358"/>
                    <a:pt x="196" y="355"/>
                    <a:pt x="191" y="353"/>
                  </a:cubicBezTo>
                  <a:cubicBezTo>
                    <a:pt x="191" y="356"/>
                    <a:pt x="185" y="354"/>
                    <a:pt x="186" y="358"/>
                  </a:cubicBezTo>
                  <a:close/>
                  <a:moveTo>
                    <a:pt x="312" y="359"/>
                  </a:moveTo>
                  <a:cubicBezTo>
                    <a:pt x="313" y="362"/>
                    <a:pt x="326" y="363"/>
                    <a:pt x="324" y="358"/>
                  </a:cubicBezTo>
                  <a:cubicBezTo>
                    <a:pt x="322" y="354"/>
                    <a:pt x="312" y="353"/>
                    <a:pt x="312" y="359"/>
                  </a:cubicBezTo>
                  <a:close/>
                  <a:moveTo>
                    <a:pt x="166" y="359"/>
                  </a:moveTo>
                  <a:cubicBezTo>
                    <a:pt x="170" y="356"/>
                    <a:pt x="161" y="355"/>
                    <a:pt x="161" y="358"/>
                  </a:cubicBezTo>
                  <a:cubicBezTo>
                    <a:pt x="161" y="358"/>
                    <a:pt x="167" y="359"/>
                    <a:pt x="166" y="359"/>
                  </a:cubicBezTo>
                  <a:close/>
                  <a:moveTo>
                    <a:pt x="155" y="358"/>
                  </a:moveTo>
                  <a:cubicBezTo>
                    <a:pt x="158" y="359"/>
                    <a:pt x="156" y="361"/>
                    <a:pt x="153" y="361"/>
                  </a:cubicBezTo>
                  <a:cubicBezTo>
                    <a:pt x="154" y="364"/>
                    <a:pt x="152" y="364"/>
                    <a:pt x="150" y="364"/>
                  </a:cubicBezTo>
                  <a:cubicBezTo>
                    <a:pt x="151" y="361"/>
                    <a:pt x="155" y="361"/>
                    <a:pt x="155" y="358"/>
                  </a:cubicBezTo>
                  <a:close/>
                  <a:moveTo>
                    <a:pt x="258" y="358"/>
                  </a:moveTo>
                  <a:cubicBezTo>
                    <a:pt x="258" y="360"/>
                    <a:pt x="258" y="362"/>
                    <a:pt x="258" y="364"/>
                  </a:cubicBezTo>
                  <a:cubicBezTo>
                    <a:pt x="255" y="365"/>
                    <a:pt x="253" y="364"/>
                    <a:pt x="250" y="363"/>
                  </a:cubicBezTo>
                  <a:cubicBezTo>
                    <a:pt x="247" y="362"/>
                    <a:pt x="245" y="363"/>
                    <a:pt x="245" y="359"/>
                  </a:cubicBezTo>
                  <a:cubicBezTo>
                    <a:pt x="249" y="358"/>
                    <a:pt x="252" y="357"/>
                    <a:pt x="258" y="358"/>
                  </a:cubicBezTo>
                  <a:close/>
                  <a:moveTo>
                    <a:pt x="216" y="359"/>
                  </a:moveTo>
                  <a:cubicBezTo>
                    <a:pt x="217" y="359"/>
                    <a:pt x="218" y="359"/>
                    <a:pt x="219" y="359"/>
                  </a:cubicBezTo>
                  <a:cubicBezTo>
                    <a:pt x="219" y="360"/>
                    <a:pt x="219" y="362"/>
                    <a:pt x="219" y="363"/>
                  </a:cubicBezTo>
                  <a:cubicBezTo>
                    <a:pt x="218" y="363"/>
                    <a:pt x="217" y="363"/>
                    <a:pt x="216" y="363"/>
                  </a:cubicBezTo>
                  <a:cubicBezTo>
                    <a:pt x="216" y="362"/>
                    <a:pt x="216" y="360"/>
                    <a:pt x="216" y="359"/>
                  </a:cubicBezTo>
                  <a:close/>
                  <a:moveTo>
                    <a:pt x="163" y="364"/>
                  </a:moveTo>
                  <a:cubicBezTo>
                    <a:pt x="162" y="363"/>
                    <a:pt x="159" y="365"/>
                    <a:pt x="159" y="366"/>
                  </a:cubicBezTo>
                  <a:cubicBezTo>
                    <a:pt x="157" y="369"/>
                    <a:pt x="165" y="365"/>
                    <a:pt x="163" y="364"/>
                  </a:cubicBezTo>
                  <a:close/>
                  <a:moveTo>
                    <a:pt x="162" y="369"/>
                  </a:moveTo>
                  <a:cubicBezTo>
                    <a:pt x="164" y="369"/>
                    <a:pt x="165" y="369"/>
                    <a:pt x="167" y="369"/>
                  </a:cubicBezTo>
                  <a:cubicBezTo>
                    <a:pt x="166" y="372"/>
                    <a:pt x="165" y="375"/>
                    <a:pt x="159" y="374"/>
                  </a:cubicBezTo>
                  <a:cubicBezTo>
                    <a:pt x="160" y="372"/>
                    <a:pt x="163" y="372"/>
                    <a:pt x="162" y="369"/>
                  </a:cubicBezTo>
                  <a:close/>
                  <a:moveTo>
                    <a:pt x="143" y="380"/>
                  </a:moveTo>
                  <a:cubicBezTo>
                    <a:pt x="144" y="377"/>
                    <a:pt x="145" y="371"/>
                    <a:pt x="141" y="375"/>
                  </a:cubicBezTo>
                  <a:cubicBezTo>
                    <a:pt x="146" y="375"/>
                    <a:pt x="137" y="380"/>
                    <a:pt x="143" y="380"/>
                  </a:cubicBezTo>
                  <a:close/>
                  <a:moveTo>
                    <a:pt x="170" y="374"/>
                  </a:moveTo>
                  <a:cubicBezTo>
                    <a:pt x="173" y="373"/>
                    <a:pt x="174" y="375"/>
                    <a:pt x="174" y="377"/>
                  </a:cubicBezTo>
                  <a:cubicBezTo>
                    <a:pt x="172" y="377"/>
                    <a:pt x="172" y="377"/>
                    <a:pt x="172" y="378"/>
                  </a:cubicBezTo>
                  <a:cubicBezTo>
                    <a:pt x="170" y="378"/>
                    <a:pt x="171" y="376"/>
                    <a:pt x="170" y="374"/>
                  </a:cubicBezTo>
                  <a:close/>
                  <a:moveTo>
                    <a:pt x="301" y="377"/>
                  </a:moveTo>
                  <a:cubicBezTo>
                    <a:pt x="303" y="378"/>
                    <a:pt x="311" y="381"/>
                    <a:pt x="310" y="375"/>
                  </a:cubicBezTo>
                  <a:cubicBezTo>
                    <a:pt x="309" y="372"/>
                    <a:pt x="301" y="374"/>
                    <a:pt x="301" y="377"/>
                  </a:cubicBezTo>
                  <a:close/>
                  <a:moveTo>
                    <a:pt x="169" y="375"/>
                  </a:moveTo>
                  <a:cubicBezTo>
                    <a:pt x="173" y="384"/>
                    <a:pt x="156" y="384"/>
                    <a:pt x="157" y="377"/>
                  </a:cubicBezTo>
                  <a:cubicBezTo>
                    <a:pt x="161" y="374"/>
                    <a:pt x="164" y="378"/>
                    <a:pt x="169" y="375"/>
                  </a:cubicBezTo>
                  <a:close/>
                  <a:moveTo>
                    <a:pt x="1960" y="375"/>
                  </a:moveTo>
                  <a:cubicBezTo>
                    <a:pt x="1953" y="381"/>
                    <a:pt x="1963" y="374"/>
                    <a:pt x="1967" y="378"/>
                  </a:cubicBezTo>
                  <a:cubicBezTo>
                    <a:pt x="1966" y="382"/>
                    <a:pt x="1963" y="378"/>
                    <a:pt x="1964" y="378"/>
                  </a:cubicBezTo>
                  <a:cubicBezTo>
                    <a:pt x="1962" y="379"/>
                    <a:pt x="1961" y="380"/>
                    <a:pt x="1959" y="380"/>
                  </a:cubicBezTo>
                  <a:cubicBezTo>
                    <a:pt x="1956" y="380"/>
                    <a:pt x="1953" y="378"/>
                    <a:pt x="1950" y="378"/>
                  </a:cubicBezTo>
                  <a:cubicBezTo>
                    <a:pt x="1949" y="379"/>
                    <a:pt x="1944" y="379"/>
                    <a:pt x="1944" y="380"/>
                  </a:cubicBezTo>
                  <a:cubicBezTo>
                    <a:pt x="1942" y="382"/>
                    <a:pt x="1943" y="380"/>
                    <a:pt x="1941" y="380"/>
                  </a:cubicBezTo>
                  <a:cubicBezTo>
                    <a:pt x="1938" y="380"/>
                    <a:pt x="1938" y="381"/>
                    <a:pt x="1932" y="380"/>
                  </a:cubicBezTo>
                  <a:cubicBezTo>
                    <a:pt x="1933" y="376"/>
                    <a:pt x="1937" y="376"/>
                    <a:pt x="1939" y="378"/>
                  </a:cubicBezTo>
                  <a:cubicBezTo>
                    <a:pt x="1940" y="375"/>
                    <a:pt x="1943" y="379"/>
                    <a:pt x="1944" y="378"/>
                  </a:cubicBezTo>
                  <a:cubicBezTo>
                    <a:pt x="1945" y="377"/>
                    <a:pt x="1941" y="376"/>
                    <a:pt x="1946" y="375"/>
                  </a:cubicBezTo>
                  <a:cubicBezTo>
                    <a:pt x="1950" y="375"/>
                    <a:pt x="1953" y="376"/>
                    <a:pt x="1960" y="375"/>
                  </a:cubicBezTo>
                  <a:close/>
                  <a:moveTo>
                    <a:pt x="341" y="385"/>
                  </a:moveTo>
                  <a:cubicBezTo>
                    <a:pt x="343" y="387"/>
                    <a:pt x="348" y="386"/>
                    <a:pt x="353" y="386"/>
                  </a:cubicBezTo>
                  <a:cubicBezTo>
                    <a:pt x="354" y="380"/>
                    <a:pt x="341" y="380"/>
                    <a:pt x="341" y="385"/>
                  </a:cubicBezTo>
                  <a:close/>
                  <a:moveTo>
                    <a:pt x="405" y="382"/>
                  </a:moveTo>
                  <a:cubicBezTo>
                    <a:pt x="411" y="383"/>
                    <a:pt x="422" y="379"/>
                    <a:pt x="421" y="386"/>
                  </a:cubicBezTo>
                  <a:cubicBezTo>
                    <a:pt x="415" y="386"/>
                    <a:pt x="412" y="389"/>
                    <a:pt x="405" y="388"/>
                  </a:cubicBezTo>
                  <a:cubicBezTo>
                    <a:pt x="405" y="386"/>
                    <a:pt x="405" y="384"/>
                    <a:pt x="405" y="382"/>
                  </a:cubicBezTo>
                  <a:close/>
                  <a:moveTo>
                    <a:pt x="1891" y="391"/>
                  </a:moveTo>
                  <a:cubicBezTo>
                    <a:pt x="1892" y="387"/>
                    <a:pt x="1888" y="388"/>
                    <a:pt x="1890" y="383"/>
                  </a:cubicBezTo>
                  <a:cubicBezTo>
                    <a:pt x="1892" y="383"/>
                    <a:pt x="1895" y="383"/>
                    <a:pt x="1898" y="383"/>
                  </a:cubicBezTo>
                  <a:cubicBezTo>
                    <a:pt x="1898" y="385"/>
                    <a:pt x="1898" y="387"/>
                    <a:pt x="1898" y="390"/>
                  </a:cubicBezTo>
                  <a:cubicBezTo>
                    <a:pt x="1907" y="385"/>
                    <a:pt x="1898" y="393"/>
                    <a:pt x="1891" y="391"/>
                  </a:cubicBezTo>
                  <a:close/>
                  <a:moveTo>
                    <a:pt x="176" y="385"/>
                  </a:moveTo>
                  <a:cubicBezTo>
                    <a:pt x="177" y="385"/>
                    <a:pt x="179" y="385"/>
                    <a:pt x="181" y="385"/>
                  </a:cubicBezTo>
                  <a:cubicBezTo>
                    <a:pt x="178" y="386"/>
                    <a:pt x="181" y="393"/>
                    <a:pt x="176" y="391"/>
                  </a:cubicBezTo>
                  <a:cubicBezTo>
                    <a:pt x="176" y="389"/>
                    <a:pt x="176" y="387"/>
                    <a:pt x="176" y="385"/>
                  </a:cubicBezTo>
                  <a:close/>
                  <a:moveTo>
                    <a:pt x="1849" y="386"/>
                  </a:moveTo>
                  <a:cubicBezTo>
                    <a:pt x="1850" y="391"/>
                    <a:pt x="1846" y="390"/>
                    <a:pt x="1847" y="394"/>
                  </a:cubicBezTo>
                  <a:cubicBezTo>
                    <a:pt x="1844" y="393"/>
                    <a:pt x="1842" y="392"/>
                    <a:pt x="1842" y="388"/>
                  </a:cubicBezTo>
                  <a:cubicBezTo>
                    <a:pt x="1844" y="387"/>
                    <a:pt x="1846" y="386"/>
                    <a:pt x="1849" y="386"/>
                  </a:cubicBezTo>
                  <a:close/>
                  <a:moveTo>
                    <a:pt x="188" y="397"/>
                  </a:moveTo>
                  <a:cubicBezTo>
                    <a:pt x="188" y="397"/>
                    <a:pt x="190" y="388"/>
                    <a:pt x="186" y="388"/>
                  </a:cubicBezTo>
                  <a:cubicBezTo>
                    <a:pt x="186" y="394"/>
                    <a:pt x="186" y="401"/>
                    <a:pt x="188" y="397"/>
                  </a:cubicBezTo>
                  <a:close/>
                  <a:moveTo>
                    <a:pt x="1692" y="390"/>
                  </a:moveTo>
                  <a:cubicBezTo>
                    <a:pt x="1695" y="398"/>
                    <a:pt x="1678" y="398"/>
                    <a:pt x="1680" y="391"/>
                  </a:cubicBezTo>
                  <a:cubicBezTo>
                    <a:pt x="1682" y="389"/>
                    <a:pt x="1687" y="390"/>
                    <a:pt x="1692" y="390"/>
                  </a:cubicBezTo>
                  <a:close/>
                  <a:moveTo>
                    <a:pt x="142" y="397"/>
                  </a:moveTo>
                  <a:cubicBezTo>
                    <a:pt x="144" y="399"/>
                    <a:pt x="141" y="403"/>
                    <a:pt x="147" y="397"/>
                  </a:cubicBezTo>
                  <a:cubicBezTo>
                    <a:pt x="152" y="400"/>
                    <a:pt x="145" y="405"/>
                    <a:pt x="141" y="404"/>
                  </a:cubicBezTo>
                  <a:cubicBezTo>
                    <a:pt x="141" y="400"/>
                    <a:pt x="138" y="401"/>
                    <a:pt x="136" y="401"/>
                  </a:cubicBezTo>
                  <a:cubicBezTo>
                    <a:pt x="134" y="396"/>
                    <a:pt x="143" y="402"/>
                    <a:pt x="142" y="397"/>
                  </a:cubicBezTo>
                  <a:close/>
                  <a:moveTo>
                    <a:pt x="1742" y="404"/>
                  </a:moveTo>
                  <a:cubicBezTo>
                    <a:pt x="1739" y="406"/>
                    <a:pt x="1730" y="406"/>
                    <a:pt x="1727" y="404"/>
                  </a:cubicBezTo>
                  <a:cubicBezTo>
                    <a:pt x="1730" y="398"/>
                    <a:pt x="1741" y="395"/>
                    <a:pt x="1742" y="404"/>
                  </a:cubicBezTo>
                  <a:close/>
                  <a:moveTo>
                    <a:pt x="1611" y="399"/>
                  </a:moveTo>
                  <a:cubicBezTo>
                    <a:pt x="1613" y="400"/>
                    <a:pt x="1616" y="398"/>
                    <a:pt x="1618" y="399"/>
                  </a:cubicBezTo>
                  <a:cubicBezTo>
                    <a:pt x="1620" y="400"/>
                    <a:pt x="1619" y="402"/>
                    <a:pt x="1621" y="402"/>
                  </a:cubicBezTo>
                  <a:cubicBezTo>
                    <a:pt x="1619" y="406"/>
                    <a:pt x="1609" y="404"/>
                    <a:pt x="1611" y="399"/>
                  </a:cubicBezTo>
                  <a:close/>
                  <a:moveTo>
                    <a:pt x="215" y="409"/>
                  </a:moveTo>
                  <a:cubicBezTo>
                    <a:pt x="216" y="413"/>
                    <a:pt x="211" y="410"/>
                    <a:pt x="210" y="412"/>
                  </a:cubicBezTo>
                  <a:cubicBezTo>
                    <a:pt x="208" y="413"/>
                    <a:pt x="209" y="412"/>
                    <a:pt x="208" y="412"/>
                  </a:cubicBezTo>
                  <a:cubicBezTo>
                    <a:pt x="205" y="411"/>
                    <a:pt x="203" y="412"/>
                    <a:pt x="202" y="410"/>
                  </a:cubicBezTo>
                  <a:cubicBezTo>
                    <a:pt x="203" y="404"/>
                    <a:pt x="208" y="410"/>
                    <a:pt x="215" y="409"/>
                  </a:cubicBezTo>
                  <a:close/>
                  <a:moveTo>
                    <a:pt x="317" y="407"/>
                  </a:moveTo>
                  <a:cubicBezTo>
                    <a:pt x="323" y="407"/>
                    <a:pt x="328" y="407"/>
                    <a:pt x="334" y="407"/>
                  </a:cubicBezTo>
                  <a:cubicBezTo>
                    <a:pt x="334" y="410"/>
                    <a:pt x="336" y="410"/>
                    <a:pt x="336" y="413"/>
                  </a:cubicBezTo>
                  <a:cubicBezTo>
                    <a:pt x="333" y="413"/>
                    <a:pt x="330" y="413"/>
                    <a:pt x="327" y="413"/>
                  </a:cubicBezTo>
                  <a:cubicBezTo>
                    <a:pt x="328" y="417"/>
                    <a:pt x="335" y="414"/>
                    <a:pt x="336" y="417"/>
                  </a:cubicBezTo>
                  <a:cubicBezTo>
                    <a:pt x="336" y="423"/>
                    <a:pt x="330" y="415"/>
                    <a:pt x="328" y="420"/>
                  </a:cubicBezTo>
                  <a:cubicBezTo>
                    <a:pt x="326" y="420"/>
                    <a:pt x="327" y="417"/>
                    <a:pt x="326" y="417"/>
                  </a:cubicBezTo>
                  <a:cubicBezTo>
                    <a:pt x="323" y="413"/>
                    <a:pt x="318" y="412"/>
                    <a:pt x="317" y="407"/>
                  </a:cubicBezTo>
                  <a:close/>
                  <a:moveTo>
                    <a:pt x="1841" y="409"/>
                  </a:moveTo>
                  <a:cubicBezTo>
                    <a:pt x="1843" y="409"/>
                    <a:pt x="1845" y="409"/>
                    <a:pt x="1846" y="409"/>
                  </a:cubicBezTo>
                  <a:cubicBezTo>
                    <a:pt x="1846" y="410"/>
                    <a:pt x="1846" y="411"/>
                    <a:pt x="1846" y="412"/>
                  </a:cubicBezTo>
                  <a:cubicBezTo>
                    <a:pt x="1845" y="412"/>
                    <a:pt x="1843" y="412"/>
                    <a:pt x="1841" y="412"/>
                  </a:cubicBezTo>
                  <a:cubicBezTo>
                    <a:pt x="1841" y="411"/>
                    <a:pt x="1841" y="410"/>
                    <a:pt x="1841" y="409"/>
                  </a:cubicBezTo>
                  <a:close/>
                  <a:moveTo>
                    <a:pt x="1907" y="413"/>
                  </a:moveTo>
                  <a:cubicBezTo>
                    <a:pt x="1910" y="412"/>
                    <a:pt x="1912" y="415"/>
                    <a:pt x="1915" y="415"/>
                  </a:cubicBezTo>
                  <a:cubicBezTo>
                    <a:pt x="1918" y="415"/>
                    <a:pt x="1922" y="411"/>
                    <a:pt x="1924" y="415"/>
                  </a:cubicBezTo>
                  <a:cubicBezTo>
                    <a:pt x="1926" y="422"/>
                    <a:pt x="1912" y="415"/>
                    <a:pt x="1911" y="420"/>
                  </a:cubicBezTo>
                  <a:cubicBezTo>
                    <a:pt x="1910" y="418"/>
                    <a:pt x="1908" y="418"/>
                    <a:pt x="1905" y="418"/>
                  </a:cubicBezTo>
                  <a:cubicBezTo>
                    <a:pt x="1906" y="417"/>
                    <a:pt x="1907" y="416"/>
                    <a:pt x="1907" y="413"/>
                  </a:cubicBezTo>
                  <a:close/>
                  <a:moveTo>
                    <a:pt x="1839" y="420"/>
                  </a:moveTo>
                  <a:cubicBezTo>
                    <a:pt x="1844" y="424"/>
                    <a:pt x="1851" y="419"/>
                    <a:pt x="1853" y="415"/>
                  </a:cubicBezTo>
                  <a:cubicBezTo>
                    <a:pt x="1847" y="415"/>
                    <a:pt x="1840" y="414"/>
                    <a:pt x="1839" y="420"/>
                  </a:cubicBezTo>
                  <a:close/>
                  <a:moveTo>
                    <a:pt x="351" y="420"/>
                  </a:moveTo>
                  <a:cubicBezTo>
                    <a:pt x="353" y="420"/>
                    <a:pt x="354" y="422"/>
                    <a:pt x="354" y="424"/>
                  </a:cubicBezTo>
                  <a:cubicBezTo>
                    <a:pt x="349" y="426"/>
                    <a:pt x="350" y="425"/>
                    <a:pt x="344" y="424"/>
                  </a:cubicBezTo>
                  <a:cubicBezTo>
                    <a:pt x="344" y="423"/>
                    <a:pt x="347" y="423"/>
                    <a:pt x="349" y="423"/>
                  </a:cubicBezTo>
                  <a:cubicBezTo>
                    <a:pt x="351" y="423"/>
                    <a:pt x="350" y="421"/>
                    <a:pt x="351" y="420"/>
                  </a:cubicBezTo>
                  <a:close/>
                  <a:moveTo>
                    <a:pt x="142" y="423"/>
                  </a:moveTo>
                  <a:cubicBezTo>
                    <a:pt x="147" y="428"/>
                    <a:pt x="146" y="417"/>
                    <a:pt x="142" y="423"/>
                  </a:cubicBezTo>
                  <a:close/>
                  <a:moveTo>
                    <a:pt x="1919" y="421"/>
                  </a:moveTo>
                  <a:cubicBezTo>
                    <a:pt x="1918" y="423"/>
                    <a:pt x="1918" y="424"/>
                    <a:pt x="1918" y="426"/>
                  </a:cubicBezTo>
                  <a:cubicBezTo>
                    <a:pt x="1919" y="426"/>
                    <a:pt x="1920" y="426"/>
                    <a:pt x="1921" y="424"/>
                  </a:cubicBezTo>
                  <a:cubicBezTo>
                    <a:pt x="1922" y="422"/>
                    <a:pt x="1923" y="424"/>
                    <a:pt x="1922" y="426"/>
                  </a:cubicBezTo>
                  <a:cubicBezTo>
                    <a:pt x="1921" y="427"/>
                    <a:pt x="1920" y="428"/>
                    <a:pt x="1917" y="428"/>
                  </a:cubicBezTo>
                  <a:cubicBezTo>
                    <a:pt x="1915" y="425"/>
                    <a:pt x="1912" y="421"/>
                    <a:pt x="1919" y="421"/>
                  </a:cubicBezTo>
                  <a:close/>
                  <a:moveTo>
                    <a:pt x="1916" y="428"/>
                  </a:moveTo>
                  <a:cubicBezTo>
                    <a:pt x="1911" y="433"/>
                    <a:pt x="1904" y="426"/>
                    <a:pt x="1905" y="421"/>
                  </a:cubicBezTo>
                  <a:cubicBezTo>
                    <a:pt x="1908" y="421"/>
                    <a:pt x="1911" y="421"/>
                    <a:pt x="1914" y="421"/>
                  </a:cubicBezTo>
                  <a:cubicBezTo>
                    <a:pt x="1912" y="423"/>
                    <a:pt x="1913" y="426"/>
                    <a:pt x="1916" y="428"/>
                  </a:cubicBezTo>
                  <a:close/>
                  <a:moveTo>
                    <a:pt x="1887" y="426"/>
                  </a:moveTo>
                  <a:cubicBezTo>
                    <a:pt x="1889" y="426"/>
                    <a:pt x="1895" y="428"/>
                    <a:pt x="1893" y="423"/>
                  </a:cubicBezTo>
                  <a:cubicBezTo>
                    <a:pt x="1889" y="422"/>
                    <a:pt x="1887" y="423"/>
                    <a:pt x="1887" y="426"/>
                  </a:cubicBezTo>
                  <a:close/>
                  <a:moveTo>
                    <a:pt x="1926" y="428"/>
                  </a:moveTo>
                  <a:cubicBezTo>
                    <a:pt x="1930" y="428"/>
                    <a:pt x="1934" y="427"/>
                    <a:pt x="1936" y="424"/>
                  </a:cubicBezTo>
                  <a:cubicBezTo>
                    <a:pt x="1931" y="424"/>
                    <a:pt x="1927" y="425"/>
                    <a:pt x="1926" y="428"/>
                  </a:cubicBezTo>
                  <a:close/>
                  <a:moveTo>
                    <a:pt x="1974" y="447"/>
                  </a:moveTo>
                  <a:cubicBezTo>
                    <a:pt x="1973" y="452"/>
                    <a:pt x="1966" y="451"/>
                    <a:pt x="1961" y="451"/>
                  </a:cubicBezTo>
                  <a:cubicBezTo>
                    <a:pt x="1960" y="448"/>
                    <a:pt x="1963" y="448"/>
                    <a:pt x="1966" y="448"/>
                  </a:cubicBezTo>
                  <a:cubicBezTo>
                    <a:pt x="1968" y="448"/>
                    <a:pt x="1972" y="442"/>
                    <a:pt x="1974" y="447"/>
                  </a:cubicBezTo>
                  <a:close/>
                  <a:moveTo>
                    <a:pt x="1894" y="450"/>
                  </a:moveTo>
                  <a:cubicBezTo>
                    <a:pt x="1897" y="450"/>
                    <a:pt x="1898" y="449"/>
                    <a:pt x="1899" y="447"/>
                  </a:cubicBezTo>
                  <a:cubicBezTo>
                    <a:pt x="1896" y="447"/>
                    <a:pt x="1893" y="446"/>
                    <a:pt x="1894" y="450"/>
                  </a:cubicBezTo>
                  <a:close/>
                  <a:moveTo>
                    <a:pt x="262" y="458"/>
                  </a:moveTo>
                  <a:cubicBezTo>
                    <a:pt x="263" y="458"/>
                    <a:pt x="265" y="458"/>
                    <a:pt x="266" y="458"/>
                  </a:cubicBezTo>
                  <a:cubicBezTo>
                    <a:pt x="266" y="459"/>
                    <a:pt x="266" y="460"/>
                    <a:pt x="266" y="461"/>
                  </a:cubicBezTo>
                  <a:cubicBezTo>
                    <a:pt x="265" y="461"/>
                    <a:pt x="264" y="461"/>
                    <a:pt x="263" y="461"/>
                  </a:cubicBezTo>
                  <a:cubicBezTo>
                    <a:pt x="262" y="460"/>
                    <a:pt x="262" y="459"/>
                    <a:pt x="262" y="458"/>
                  </a:cubicBezTo>
                  <a:close/>
                  <a:moveTo>
                    <a:pt x="363" y="485"/>
                  </a:moveTo>
                  <a:cubicBezTo>
                    <a:pt x="366" y="484"/>
                    <a:pt x="365" y="492"/>
                    <a:pt x="361" y="489"/>
                  </a:cubicBezTo>
                  <a:cubicBezTo>
                    <a:pt x="361" y="488"/>
                    <a:pt x="361" y="487"/>
                    <a:pt x="361" y="486"/>
                  </a:cubicBezTo>
                  <a:cubicBezTo>
                    <a:pt x="363" y="487"/>
                    <a:pt x="363" y="486"/>
                    <a:pt x="363" y="485"/>
                  </a:cubicBezTo>
                  <a:close/>
                  <a:moveTo>
                    <a:pt x="1878" y="485"/>
                  </a:moveTo>
                  <a:cubicBezTo>
                    <a:pt x="1879" y="485"/>
                    <a:pt x="1880" y="485"/>
                    <a:pt x="1881" y="485"/>
                  </a:cubicBezTo>
                  <a:cubicBezTo>
                    <a:pt x="1881" y="486"/>
                    <a:pt x="1881" y="487"/>
                    <a:pt x="1881" y="488"/>
                  </a:cubicBezTo>
                  <a:cubicBezTo>
                    <a:pt x="1880" y="488"/>
                    <a:pt x="1879" y="488"/>
                    <a:pt x="1878" y="488"/>
                  </a:cubicBezTo>
                  <a:cubicBezTo>
                    <a:pt x="1878" y="487"/>
                    <a:pt x="1878" y="486"/>
                    <a:pt x="1878" y="485"/>
                  </a:cubicBezTo>
                  <a:close/>
                  <a:moveTo>
                    <a:pt x="269" y="493"/>
                  </a:moveTo>
                  <a:cubicBezTo>
                    <a:pt x="269" y="499"/>
                    <a:pt x="261" y="501"/>
                    <a:pt x="258" y="499"/>
                  </a:cubicBezTo>
                  <a:cubicBezTo>
                    <a:pt x="256" y="492"/>
                    <a:pt x="265" y="489"/>
                    <a:pt x="269" y="493"/>
                  </a:cubicBezTo>
                  <a:close/>
                  <a:moveTo>
                    <a:pt x="194" y="493"/>
                  </a:moveTo>
                  <a:cubicBezTo>
                    <a:pt x="198" y="492"/>
                    <a:pt x="198" y="496"/>
                    <a:pt x="202" y="494"/>
                  </a:cubicBezTo>
                  <a:cubicBezTo>
                    <a:pt x="202" y="496"/>
                    <a:pt x="200" y="495"/>
                    <a:pt x="199" y="496"/>
                  </a:cubicBezTo>
                  <a:cubicBezTo>
                    <a:pt x="200" y="499"/>
                    <a:pt x="199" y="501"/>
                    <a:pt x="196" y="501"/>
                  </a:cubicBezTo>
                  <a:cubicBezTo>
                    <a:pt x="197" y="496"/>
                    <a:pt x="193" y="496"/>
                    <a:pt x="194" y="493"/>
                  </a:cubicBezTo>
                  <a:close/>
                  <a:moveTo>
                    <a:pt x="218" y="494"/>
                  </a:moveTo>
                  <a:cubicBezTo>
                    <a:pt x="220" y="494"/>
                    <a:pt x="221" y="494"/>
                    <a:pt x="222" y="494"/>
                  </a:cubicBezTo>
                  <a:cubicBezTo>
                    <a:pt x="222" y="495"/>
                    <a:pt x="222" y="496"/>
                    <a:pt x="222" y="497"/>
                  </a:cubicBezTo>
                  <a:cubicBezTo>
                    <a:pt x="221" y="497"/>
                    <a:pt x="220" y="497"/>
                    <a:pt x="219" y="497"/>
                  </a:cubicBezTo>
                  <a:cubicBezTo>
                    <a:pt x="219" y="496"/>
                    <a:pt x="218" y="495"/>
                    <a:pt x="218" y="494"/>
                  </a:cubicBezTo>
                  <a:close/>
                  <a:moveTo>
                    <a:pt x="261" y="508"/>
                  </a:moveTo>
                  <a:cubicBezTo>
                    <a:pt x="261" y="504"/>
                    <a:pt x="262" y="502"/>
                    <a:pt x="266" y="502"/>
                  </a:cubicBezTo>
                  <a:cubicBezTo>
                    <a:pt x="265" y="507"/>
                    <a:pt x="263" y="509"/>
                    <a:pt x="269" y="507"/>
                  </a:cubicBezTo>
                  <a:cubicBezTo>
                    <a:pt x="268" y="512"/>
                    <a:pt x="265" y="509"/>
                    <a:pt x="261" y="508"/>
                  </a:cubicBezTo>
                  <a:close/>
                  <a:moveTo>
                    <a:pt x="315" y="508"/>
                  </a:moveTo>
                  <a:cubicBezTo>
                    <a:pt x="311" y="508"/>
                    <a:pt x="307" y="508"/>
                    <a:pt x="305" y="505"/>
                  </a:cubicBezTo>
                  <a:cubicBezTo>
                    <a:pt x="304" y="499"/>
                    <a:pt x="319" y="501"/>
                    <a:pt x="315" y="508"/>
                  </a:cubicBezTo>
                  <a:close/>
                  <a:moveTo>
                    <a:pt x="137" y="523"/>
                  </a:moveTo>
                  <a:cubicBezTo>
                    <a:pt x="137" y="521"/>
                    <a:pt x="135" y="522"/>
                    <a:pt x="134" y="521"/>
                  </a:cubicBezTo>
                  <a:cubicBezTo>
                    <a:pt x="134" y="519"/>
                    <a:pt x="136" y="520"/>
                    <a:pt x="138" y="520"/>
                  </a:cubicBezTo>
                  <a:cubicBezTo>
                    <a:pt x="140" y="525"/>
                    <a:pt x="130" y="527"/>
                    <a:pt x="137" y="529"/>
                  </a:cubicBezTo>
                  <a:cubicBezTo>
                    <a:pt x="136" y="534"/>
                    <a:pt x="133" y="527"/>
                    <a:pt x="131" y="528"/>
                  </a:cubicBezTo>
                  <a:cubicBezTo>
                    <a:pt x="132" y="525"/>
                    <a:pt x="133" y="522"/>
                    <a:pt x="137" y="523"/>
                  </a:cubicBezTo>
                  <a:close/>
                  <a:moveTo>
                    <a:pt x="124" y="521"/>
                  </a:moveTo>
                  <a:cubicBezTo>
                    <a:pt x="125" y="521"/>
                    <a:pt x="127" y="521"/>
                    <a:pt x="129" y="521"/>
                  </a:cubicBezTo>
                  <a:cubicBezTo>
                    <a:pt x="129" y="523"/>
                    <a:pt x="129" y="524"/>
                    <a:pt x="129" y="526"/>
                  </a:cubicBezTo>
                  <a:cubicBezTo>
                    <a:pt x="127" y="526"/>
                    <a:pt x="125" y="526"/>
                    <a:pt x="122" y="526"/>
                  </a:cubicBezTo>
                  <a:cubicBezTo>
                    <a:pt x="123" y="525"/>
                    <a:pt x="124" y="523"/>
                    <a:pt x="124" y="521"/>
                  </a:cubicBezTo>
                  <a:close/>
                  <a:moveTo>
                    <a:pt x="200" y="526"/>
                  </a:moveTo>
                  <a:cubicBezTo>
                    <a:pt x="200" y="526"/>
                    <a:pt x="200" y="524"/>
                    <a:pt x="200" y="524"/>
                  </a:cubicBezTo>
                  <a:cubicBezTo>
                    <a:pt x="205" y="528"/>
                    <a:pt x="197" y="528"/>
                    <a:pt x="196" y="528"/>
                  </a:cubicBezTo>
                  <a:cubicBezTo>
                    <a:pt x="196" y="528"/>
                    <a:pt x="197" y="524"/>
                    <a:pt x="197" y="524"/>
                  </a:cubicBezTo>
                  <a:cubicBezTo>
                    <a:pt x="198" y="524"/>
                    <a:pt x="199" y="526"/>
                    <a:pt x="200" y="526"/>
                  </a:cubicBezTo>
                  <a:close/>
                  <a:moveTo>
                    <a:pt x="215" y="526"/>
                  </a:moveTo>
                  <a:cubicBezTo>
                    <a:pt x="211" y="523"/>
                    <a:pt x="218" y="526"/>
                    <a:pt x="220" y="526"/>
                  </a:cubicBezTo>
                  <a:cubicBezTo>
                    <a:pt x="220" y="528"/>
                    <a:pt x="219" y="532"/>
                    <a:pt x="222" y="532"/>
                  </a:cubicBezTo>
                  <a:cubicBezTo>
                    <a:pt x="221" y="537"/>
                    <a:pt x="218" y="531"/>
                    <a:pt x="215" y="532"/>
                  </a:cubicBezTo>
                  <a:cubicBezTo>
                    <a:pt x="215" y="530"/>
                    <a:pt x="217" y="530"/>
                    <a:pt x="217" y="528"/>
                  </a:cubicBezTo>
                  <a:cubicBezTo>
                    <a:pt x="217" y="526"/>
                    <a:pt x="216" y="526"/>
                    <a:pt x="215" y="526"/>
                  </a:cubicBezTo>
                  <a:close/>
                  <a:moveTo>
                    <a:pt x="354" y="547"/>
                  </a:moveTo>
                  <a:cubicBezTo>
                    <a:pt x="355" y="551"/>
                    <a:pt x="357" y="545"/>
                    <a:pt x="360" y="547"/>
                  </a:cubicBezTo>
                  <a:cubicBezTo>
                    <a:pt x="363" y="552"/>
                    <a:pt x="361" y="554"/>
                    <a:pt x="361" y="559"/>
                  </a:cubicBezTo>
                  <a:cubicBezTo>
                    <a:pt x="360" y="565"/>
                    <a:pt x="357" y="553"/>
                    <a:pt x="361" y="554"/>
                  </a:cubicBezTo>
                  <a:cubicBezTo>
                    <a:pt x="359" y="552"/>
                    <a:pt x="355" y="552"/>
                    <a:pt x="352" y="550"/>
                  </a:cubicBezTo>
                  <a:cubicBezTo>
                    <a:pt x="350" y="548"/>
                    <a:pt x="349" y="548"/>
                    <a:pt x="344" y="550"/>
                  </a:cubicBezTo>
                  <a:cubicBezTo>
                    <a:pt x="342" y="550"/>
                    <a:pt x="343" y="553"/>
                    <a:pt x="343" y="554"/>
                  </a:cubicBezTo>
                  <a:cubicBezTo>
                    <a:pt x="341" y="555"/>
                    <a:pt x="338" y="548"/>
                    <a:pt x="336" y="553"/>
                  </a:cubicBezTo>
                  <a:cubicBezTo>
                    <a:pt x="334" y="552"/>
                    <a:pt x="334" y="550"/>
                    <a:pt x="336" y="550"/>
                  </a:cubicBezTo>
                  <a:cubicBezTo>
                    <a:pt x="334" y="549"/>
                    <a:pt x="336" y="546"/>
                    <a:pt x="336" y="547"/>
                  </a:cubicBezTo>
                  <a:cubicBezTo>
                    <a:pt x="335" y="545"/>
                    <a:pt x="334" y="545"/>
                    <a:pt x="333" y="543"/>
                  </a:cubicBezTo>
                  <a:cubicBezTo>
                    <a:pt x="332" y="543"/>
                    <a:pt x="333" y="541"/>
                    <a:pt x="332" y="540"/>
                  </a:cubicBezTo>
                  <a:cubicBezTo>
                    <a:pt x="331" y="539"/>
                    <a:pt x="331" y="537"/>
                    <a:pt x="329" y="534"/>
                  </a:cubicBezTo>
                  <a:cubicBezTo>
                    <a:pt x="328" y="534"/>
                    <a:pt x="327" y="534"/>
                    <a:pt x="327" y="535"/>
                  </a:cubicBezTo>
                  <a:cubicBezTo>
                    <a:pt x="323" y="533"/>
                    <a:pt x="333" y="531"/>
                    <a:pt x="337" y="532"/>
                  </a:cubicBezTo>
                  <a:cubicBezTo>
                    <a:pt x="337" y="535"/>
                    <a:pt x="339" y="540"/>
                    <a:pt x="334" y="539"/>
                  </a:cubicBezTo>
                  <a:cubicBezTo>
                    <a:pt x="337" y="542"/>
                    <a:pt x="338" y="537"/>
                    <a:pt x="342" y="540"/>
                  </a:cubicBezTo>
                  <a:cubicBezTo>
                    <a:pt x="342" y="539"/>
                    <a:pt x="340" y="539"/>
                    <a:pt x="339" y="539"/>
                  </a:cubicBezTo>
                  <a:cubicBezTo>
                    <a:pt x="342" y="536"/>
                    <a:pt x="339" y="533"/>
                    <a:pt x="339" y="529"/>
                  </a:cubicBezTo>
                  <a:cubicBezTo>
                    <a:pt x="342" y="527"/>
                    <a:pt x="341" y="532"/>
                    <a:pt x="342" y="532"/>
                  </a:cubicBezTo>
                  <a:cubicBezTo>
                    <a:pt x="344" y="534"/>
                    <a:pt x="347" y="532"/>
                    <a:pt x="348" y="534"/>
                  </a:cubicBezTo>
                  <a:cubicBezTo>
                    <a:pt x="349" y="537"/>
                    <a:pt x="347" y="537"/>
                    <a:pt x="347" y="540"/>
                  </a:cubicBezTo>
                  <a:cubicBezTo>
                    <a:pt x="348" y="542"/>
                    <a:pt x="351" y="542"/>
                    <a:pt x="351" y="545"/>
                  </a:cubicBezTo>
                  <a:cubicBezTo>
                    <a:pt x="354" y="546"/>
                    <a:pt x="354" y="542"/>
                    <a:pt x="359" y="543"/>
                  </a:cubicBezTo>
                  <a:cubicBezTo>
                    <a:pt x="358" y="545"/>
                    <a:pt x="357" y="547"/>
                    <a:pt x="354" y="547"/>
                  </a:cubicBezTo>
                  <a:close/>
                  <a:moveTo>
                    <a:pt x="131" y="532"/>
                  </a:moveTo>
                  <a:cubicBezTo>
                    <a:pt x="131" y="533"/>
                    <a:pt x="135" y="535"/>
                    <a:pt x="136" y="535"/>
                  </a:cubicBezTo>
                  <a:cubicBezTo>
                    <a:pt x="136" y="530"/>
                    <a:pt x="130" y="530"/>
                    <a:pt x="131" y="532"/>
                  </a:cubicBezTo>
                  <a:close/>
                  <a:moveTo>
                    <a:pt x="197" y="532"/>
                  </a:moveTo>
                  <a:cubicBezTo>
                    <a:pt x="199" y="532"/>
                    <a:pt x="201" y="532"/>
                    <a:pt x="202" y="532"/>
                  </a:cubicBezTo>
                  <a:cubicBezTo>
                    <a:pt x="202" y="533"/>
                    <a:pt x="202" y="534"/>
                    <a:pt x="202" y="535"/>
                  </a:cubicBezTo>
                  <a:cubicBezTo>
                    <a:pt x="201" y="535"/>
                    <a:pt x="199" y="535"/>
                    <a:pt x="198" y="535"/>
                  </a:cubicBezTo>
                  <a:cubicBezTo>
                    <a:pt x="198" y="534"/>
                    <a:pt x="197" y="533"/>
                    <a:pt x="197" y="532"/>
                  </a:cubicBezTo>
                  <a:close/>
                  <a:moveTo>
                    <a:pt x="287" y="539"/>
                  </a:moveTo>
                  <a:cubicBezTo>
                    <a:pt x="292" y="539"/>
                    <a:pt x="294" y="537"/>
                    <a:pt x="293" y="532"/>
                  </a:cubicBezTo>
                  <a:cubicBezTo>
                    <a:pt x="289" y="532"/>
                    <a:pt x="287" y="535"/>
                    <a:pt x="287" y="539"/>
                  </a:cubicBezTo>
                  <a:close/>
                  <a:moveTo>
                    <a:pt x="2043" y="534"/>
                  </a:moveTo>
                  <a:cubicBezTo>
                    <a:pt x="2044" y="534"/>
                    <a:pt x="2045" y="534"/>
                    <a:pt x="2046" y="534"/>
                  </a:cubicBezTo>
                  <a:cubicBezTo>
                    <a:pt x="2046" y="535"/>
                    <a:pt x="2046" y="536"/>
                    <a:pt x="2046" y="537"/>
                  </a:cubicBezTo>
                  <a:cubicBezTo>
                    <a:pt x="2045" y="537"/>
                    <a:pt x="2044" y="537"/>
                    <a:pt x="2043" y="537"/>
                  </a:cubicBezTo>
                  <a:cubicBezTo>
                    <a:pt x="2043" y="536"/>
                    <a:pt x="2043" y="535"/>
                    <a:pt x="2043" y="534"/>
                  </a:cubicBezTo>
                  <a:close/>
                  <a:moveTo>
                    <a:pt x="133" y="539"/>
                  </a:moveTo>
                  <a:cubicBezTo>
                    <a:pt x="134" y="539"/>
                    <a:pt x="135" y="539"/>
                    <a:pt x="136" y="539"/>
                  </a:cubicBezTo>
                  <a:cubicBezTo>
                    <a:pt x="137" y="542"/>
                    <a:pt x="134" y="542"/>
                    <a:pt x="131" y="542"/>
                  </a:cubicBezTo>
                  <a:cubicBezTo>
                    <a:pt x="132" y="540"/>
                    <a:pt x="133" y="540"/>
                    <a:pt x="133" y="539"/>
                  </a:cubicBezTo>
                  <a:close/>
                  <a:moveTo>
                    <a:pt x="271" y="540"/>
                  </a:moveTo>
                  <a:cubicBezTo>
                    <a:pt x="274" y="539"/>
                    <a:pt x="277" y="543"/>
                    <a:pt x="274" y="545"/>
                  </a:cubicBezTo>
                  <a:cubicBezTo>
                    <a:pt x="273" y="546"/>
                    <a:pt x="273" y="543"/>
                    <a:pt x="274" y="543"/>
                  </a:cubicBezTo>
                  <a:cubicBezTo>
                    <a:pt x="273" y="543"/>
                    <a:pt x="274" y="542"/>
                    <a:pt x="273" y="542"/>
                  </a:cubicBezTo>
                  <a:cubicBezTo>
                    <a:pt x="271" y="542"/>
                    <a:pt x="268" y="537"/>
                    <a:pt x="271" y="540"/>
                  </a:cubicBezTo>
                  <a:close/>
                  <a:moveTo>
                    <a:pt x="316" y="545"/>
                  </a:moveTo>
                  <a:cubicBezTo>
                    <a:pt x="316" y="542"/>
                    <a:pt x="318" y="537"/>
                    <a:pt x="313" y="539"/>
                  </a:cubicBezTo>
                  <a:cubicBezTo>
                    <a:pt x="313" y="542"/>
                    <a:pt x="314" y="544"/>
                    <a:pt x="316" y="545"/>
                  </a:cubicBezTo>
                  <a:close/>
                  <a:moveTo>
                    <a:pt x="206" y="543"/>
                  </a:moveTo>
                  <a:cubicBezTo>
                    <a:pt x="206" y="544"/>
                    <a:pt x="209" y="545"/>
                    <a:pt x="209" y="545"/>
                  </a:cubicBezTo>
                  <a:cubicBezTo>
                    <a:pt x="210" y="546"/>
                    <a:pt x="208" y="547"/>
                    <a:pt x="208" y="547"/>
                  </a:cubicBezTo>
                  <a:cubicBezTo>
                    <a:pt x="209" y="549"/>
                    <a:pt x="212" y="550"/>
                    <a:pt x="210" y="553"/>
                  </a:cubicBezTo>
                  <a:cubicBezTo>
                    <a:pt x="207" y="551"/>
                    <a:pt x="206" y="547"/>
                    <a:pt x="206" y="543"/>
                  </a:cubicBezTo>
                  <a:close/>
                  <a:moveTo>
                    <a:pt x="219" y="545"/>
                  </a:moveTo>
                  <a:cubicBezTo>
                    <a:pt x="219" y="543"/>
                    <a:pt x="223" y="544"/>
                    <a:pt x="226" y="543"/>
                  </a:cubicBezTo>
                  <a:cubicBezTo>
                    <a:pt x="226" y="544"/>
                    <a:pt x="226" y="545"/>
                    <a:pt x="226" y="547"/>
                  </a:cubicBezTo>
                  <a:cubicBezTo>
                    <a:pt x="224" y="546"/>
                    <a:pt x="224" y="547"/>
                    <a:pt x="224" y="548"/>
                  </a:cubicBezTo>
                  <a:cubicBezTo>
                    <a:pt x="222" y="547"/>
                    <a:pt x="222" y="544"/>
                    <a:pt x="219" y="545"/>
                  </a:cubicBezTo>
                  <a:close/>
                  <a:moveTo>
                    <a:pt x="260" y="561"/>
                  </a:moveTo>
                  <a:cubicBezTo>
                    <a:pt x="260" y="562"/>
                    <a:pt x="262" y="562"/>
                    <a:pt x="264" y="562"/>
                  </a:cubicBezTo>
                  <a:cubicBezTo>
                    <a:pt x="263" y="567"/>
                    <a:pt x="258" y="566"/>
                    <a:pt x="259" y="561"/>
                  </a:cubicBezTo>
                  <a:cubicBezTo>
                    <a:pt x="252" y="560"/>
                    <a:pt x="251" y="563"/>
                    <a:pt x="246" y="561"/>
                  </a:cubicBezTo>
                  <a:cubicBezTo>
                    <a:pt x="244" y="562"/>
                    <a:pt x="244" y="564"/>
                    <a:pt x="241" y="564"/>
                  </a:cubicBezTo>
                  <a:cubicBezTo>
                    <a:pt x="243" y="562"/>
                    <a:pt x="242" y="557"/>
                    <a:pt x="242" y="553"/>
                  </a:cubicBezTo>
                  <a:cubicBezTo>
                    <a:pt x="246" y="554"/>
                    <a:pt x="246" y="550"/>
                    <a:pt x="250" y="551"/>
                  </a:cubicBezTo>
                  <a:cubicBezTo>
                    <a:pt x="250" y="554"/>
                    <a:pt x="252" y="555"/>
                    <a:pt x="252" y="558"/>
                  </a:cubicBezTo>
                  <a:cubicBezTo>
                    <a:pt x="257" y="556"/>
                    <a:pt x="254" y="555"/>
                    <a:pt x="253" y="551"/>
                  </a:cubicBezTo>
                  <a:cubicBezTo>
                    <a:pt x="255" y="551"/>
                    <a:pt x="255" y="553"/>
                    <a:pt x="257" y="553"/>
                  </a:cubicBezTo>
                  <a:cubicBezTo>
                    <a:pt x="261" y="552"/>
                    <a:pt x="260" y="547"/>
                    <a:pt x="261" y="547"/>
                  </a:cubicBezTo>
                  <a:cubicBezTo>
                    <a:pt x="264" y="545"/>
                    <a:pt x="264" y="549"/>
                    <a:pt x="265" y="550"/>
                  </a:cubicBezTo>
                  <a:cubicBezTo>
                    <a:pt x="266" y="550"/>
                    <a:pt x="273" y="546"/>
                    <a:pt x="278" y="548"/>
                  </a:cubicBezTo>
                  <a:cubicBezTo>
                    <a:pt x="279" y="552"/>
                    <a:pt x="278" y="558"/>
                    <a:pt x="277" y="562"/>
                  </a:cubicBezTo>
                  <a:cubicBezTo>
                    <a:pt x="270" y="563"/>
                    <a:pt x="265" y="562"/>
                    <a:pt x="260" y="561"/>
                  </a:cubicBezTo>
                  <a:close/>
                  <a:moveTo>
                    <a:pt x="182" y="554"/>
                  </a:moveTo>
                  <a:cubicBezTo>
                    <a:pt x="184" y="552"/>
                    <a:pt x="184" y="549"/>
                    <a:pt x="188" y="550"/>
                  </a:cubicBezTo>
                  <a:cubicBezTo>
                    <a:pt x="187" y="551"/>
                    <a:pt x="186" y="554"/>
                    <a:pt x="189" y="554"/>
                  </a:cubicBezTo>
                  <a:cubicBezTo>
                    <a:pt x="190" y="557"/>
                    <a:pt x="185" y="557"/>
                    <a:pt x="184" y="559"/>
                  </a:cubicBezTo>
                  <a:cubicBezTo>
                    <a:pt x="183" y="561"/>
                    <a:pt x="185" y="564"/>
                    <a:pt x="183" y="564"/>
                  </a:cubicBezTo>
                  <a:cubicBezTo>
                    <a:pt x="182" y="564"/>
                    <a:pt x="181" y="564"/>
                    <a:pt x="179" y="564"/>
                  </a:cubicBezTo>
                  <a:cubicBezTo>
                    <a:pt x="179" y="562"/>
                    <a:pt x="179" y="560"/>
                    <a:pt x="179" y="558"/>
                  </a:cubicBezTo>
                  <a:cubicBezTo>
                    <a:pt x="183" y="561"/>
                    <a:pt x="184" y="557"/>
                    <a:pt x="187" y="556"/>
                  </a:cubicBezTo>
                  <a:cubicBezTo>
                    <a:pt x="187" y="554"/>
                    <a:pt x="184" y="555"/>
                    <a:pt x="182" y="554"/>
                  </a:cubicBezTo>
                  <a:close/>
                  <a:moveTo>
                    <a:pt x="208" y="559"/>
                  </a:moveTo>
                  <a:cubicBezTo>
                    <a:pt x="208" y="561"/>
                    <a:pt x="204" y="561"/>
                    <a:pt x="204" y="562"/>
                  </a:cubicBezTo>
                  <a:cubicBezTo>
                    <a:pt x="203" y="564"/>
                    <a:pt x="208" y="566"/>
                    <a:pt x="207" y="570"/>
                  </a:cubicBezTo>
                  <a:cubicBezTo>
                    <a:pt x="203" y="567"/>
                    <a:pt x="198" y="572"/>
                    <a:pt x="193" y="573"/>
                  </a:cubicBezTo>
                  <a:cubicBezTo>
                    <a:pt x="194" y="569"/>
                    <a:pt x="189" y="570"/>
                    <a:pt x="188" y="569"/>
                  </a:cubicBezTo>
                  <a:cubicBezTo>
                    <a:pt x="188" y="564"/>
                    <a:pt x="192" y="564"/>
                    <a:pt x="196" y="562"/>
                  </a:cubicBezTo>
                  <a:cubicBezTo>
                    <a:pt x="195" y="560"/>
                    <a:pt x="190" y="561"/>
                    <a:pt x="192" y="556"/>
                  </a:cubicBezTo>
                  <a:cubicBezTo>
                    <a:pt x="196" y="558"/>
                    <a:pt x="197" y="555"/>
                    <a:pt x="202" y="558"/>
                  </a:cubicBezTo>
                  <a:cubicBezTo>
                    <a:pt x="201" y="560"/>
                    <a:pt x="199" y="560"/>
                    <a:pt x="199" y="562"/>
                  </a:cubicBezTo>
                  <a:cubicBezTo>
                    <a:pt x="204" y="563"/>
                    <a:pt x="204" y="559"/>
                    <a:pt x="208" y="559"/>
                  </a:cubicBezTo>
                  <a:close/>
                  <a:moveTo>
                    <a:pt x="168" y="562"/>
                  </a:moveTo>
                  <a:cubicBezTo>
                    <a:pt x="170" y="564"/>
                    <a:pt x="173" y="565"/>
                    <a:pt x="173" y="569"/>
                  </a:cubicBezTo>
                  <a:cubicBezTo>
                    <a:pt x="171" y="569"/>
                    <a:pt x="169" y="569"/>
                    <a:pt x="167" y="569"/>
                  </a:cubicBezTo>
                  <a:cubicBezTo>
                    <a:pt x="168" y="567"/>
                    <a:pt x="168" y="565"/>
                    <a:pt x="168" y="562"/>
                  </a:cubicBezTo>
                  <a:close/>
                  <a:moveTo>
                    <a:pt x="279" y="570"/>
                  </a:moveTo>
                  <a:cubicBezTo>
                    <a:pt x="280" y="566"/>
                    <a:pt x="273" y="563"/>
                    <a:pt x="272" y="567"/>
                  </a:cubicBezTo>
                  <a:cubicBezTo>
                    <a:pt x="274" y="568"/>
                    <a:pt x="276" y="570"/>
                    <a:pt x="279" y="570"/>
                  </a:cubicBezTo>
                  <a:close/>
                  <a:moveTo>
                    <a:pt x="264" y="570"/>
                  </a:moveTo>
                  <a:cubicBezTo>
                    <a:pt x="267" y="570"/>
                    <a:pt x="267" y="578"/>
                    <a:pt x="263" y="575"/>
                  </a:cubicBezTo>
                  <a:cubicBezTo>
                    <a:pt x="263" y="574"/>
                    <a:pt x="262" y="573"/>
                    <a:pt x="262" y="572"/>
                  </a:cubicBezTo>
                  <a:cubicBezTo>
                    <a:pt x="264" y="572"/>
                    <a:pt x="264" y="571"/>
                    <a:pt x="264" y="570"/>
                  </a:cubicBezTo>
                  <a:close/>
                  <a:moveTo>
                    <a:pt x="188" y="583"/>
                  </a:moveTo>
                  <a:cubicBezTo>
                    <a:pt x="187" y="585"/>
                    <a:pt x="187" y="589"/>
                    <a:pt x="186" y="591"/>
                  </a:cubicBezTo>
                  <a:cubicBezTo>
                    <a:pt x="187" y="593"/>
                    <a:pt x="189" y="593"/>
                    <a:pt x="189" y="596"/>
                  </a:cubicBezTo>
                  <a:cubicBezTo>
                    <a:pt x="188" y="595"/>
                    <a:pt x="187" y="594"/>
                    <a:pt x="186" y="594"/>
                  </a:cubicBezTo>
                  <a:cubicBezTo>
                    <a:pt x="183" y="594"/>
                    <a:pt x="185" y="598"/>
                    <a:pt x="184" y="600"/>
                  </a:cubicBezTo>
                  <a:cubicBezTo>
                    <a:pt x="183" y="602"/>
                    <a:pt x="180" y="602"/>
                    <a:pt x="178" y="604"/>
                  </a:cubicBezTo>
                  <a:cubicBezTo>
                    <a:pt x="177" y="605"/>
                    <a:pt x="175" y="607"/>
                    <a:pt x="173" y="608"/>
                  </a:cubicBezTo>
                  <a:cubicBezTo>
                    <a:pt x="168" y="609"/>
                    <a:pt x="177" y="604"/>
                    <a:pt x="172" y="604"/>
                  </a:cubicBezTo>
                  <a:cubicBezTo>
                    <a:pt x="172" y="601"/>
                    <a:pt x="174" y="604"/>
                    <a:pt x="176" y="604"/>
                  </a:cubicBezTo>
                  <a:cubicBezTo>
                    <a:pt x="177" y="599"/>
                    <a:pt x="172" y="601"/>
                    <a:pt x="173" y="596"/>
                  </a:cubicBezTo>
                  <a:cubicBezTo>
                    <a:pt x="182" y="600"/>
                    <a:pt x="172" y="591"/>
                    <a:pt x="182" y="593"/>
                  </a:cubicBezTo>
                  <a:cubicBezTo>
                    <a:pt x="180" y="590"/>
                    <a:pt x="180" y="589"/>
                    <a:pt x="184" y="588"/>
                  </a:cubicBezTo>
                  <a:cubicBezTo>
                    <a:pt x="183" y="586"/>
                    <a:pt x="182" y="586"/>
                    <a:pt x="182" y="585"/>
                  </a:cubicBezTo>
                  <a:cubicBezTo>
                    <a:pt x="180" y="585"/>
                    <a:pt x="180" y="588"/>
                    <a:pt x="179" y="589"/>
                  </a:cubicBezTo>
                  <a:cubicBezTo>
                    <a:pt x="176" y="591"/>
                    <a:pt x="171" y="589"/>
                    <a:pt x="169" y="593"/>
                  </a:cubicBezTo>
                  <a:cubicBezTo>
                    <a:pt x="166" y="592"/>
                    <a:pt x="171" y="589"/>
                    <a:pt x="169" y="585"/>
                  </a:cubicBezTo>
                  <a:cubicBezTo>
                    <a:pt x="174" y="584"/>
                    <a:pt x="174" y="580"/>
                    <a:pt x="180" y="583"/>
                  </a:cubicBezTo>
                  <a:cubicBezTo>
                    <a:pt x="179" y="580"/>
                    <a:pt x="175" y="580"/>
                    <a:pt x="170" y="580"/>
                  </a:cubicBezTo>
                  <a:cubicBezTo>
                    <a:pt x="170" y="577"/>
                    <a:pt x="175" y="578"/>
                    <a:pt x="173" y="573"/>
                  </a:cubicBezTo>
                  <a:cubicBezTo>
                    <a:pt x="177" y="572"/>
                    <a:pt x="176" y="576"/>
                    <a:pt x="177" y="577"/>
                  </a:cubicBezTo>
                  <a:cubicBezTo>
                    <a:pt x="179" y="578"/>
                    <a:pt x="183" y="576"/>
                    <a:pt x="180" y="578"/>
                  </a:cubicBezTo>
                  <a:cubicBezTo>
                    <a:pt x="181" y="580"/>
                    <a:pt x="182" y="579"/>
                    <a:pt x="182" y="578"/>
                  </a:cubicBezTo>
                  <a:cubicBezTo>
                    <a:pt x="184" y="580"/>
                    <a:pt x="185" y="583"/>
                    <a:pt x="188" y="583"/>
                  </a:cubicBezTo>
                  <a:close/>
                  <a:moveTo>
                    <a:pt x="167" y="583"/>
                  </a:moveTo>
                  <a:cubicBezTo>
                    <a:pt x="169" y="583"/>
                    <a:pt x="168" y="574"/>
                    <a:pt x="166" y="580"/>
                  </a:cubicBezTo>
                  <a:cubicBezTo>
                    <a:pt x="165" y="581"/>
                    <a:pt x="166" y="583"/>
                    <a:pt x="167" y="583"/>
                  </a:cubicBezTo>
                  <a:close/>
                  <a:moveTo>
                    <a:pt x="1902" y="581"/>
                  </a:moveTo>
                  <a:cubicBezTo>
                    <a:pt x="1906" y="582"/>
                    <a:pt x="1910" y="582"/>
                    <a:pt x="1910" y="578"/>
                  </a:cubicBezTo>
                  <a:cubicBezTo>
                    <a:pt x="1907" y="579"/>
                    <a:pt x="1900" y="576"/>
                    <a:pt x="1902" y="581"/>
                  </a:cubicBezTo>
                  <a:close/>
                  <a:moveTo>
                    <a:pt x="153" y="586"/>
                  </a:moveTo>
                  <a:cubicBezTo>
                    <a:pt x="153" y="584"/>
                    <a:pt x="155" y="585"/>
                    <a:pt x="155" y="586"/>
                  </a:cubicBezTo>
                  <a:cubicBezTo>
                    <a:pt x="160" y="588"/>
                    <a:pt x="156" y="581"/>
                    <a:pt x="161" y="583"/>
                  </a:cubicBezTo>
                  <a:cubicBezTo>
                    <a:pt x="161" y="586"/>
                    <a:pt x="160" y="586"/>
                    <a:pt x="160" y="588"/>
                  </a:cubicBezTo>
                  <a:cubicBezTo>
                    <a:pt x="165" y="590"/>
                    <a:pt x="161" y="583"/>
                    <a:pt x="166" y="585"/>
                  </a:cubicBezTo>
                  <a:cubicBezTo>
                    <a:pt x="166" y="586"/>
                    <a:pt x="166" y="588"/>
                    <a:pt x="166" y="589"/>
                  </a:cubicBezTo>
                  <a:cubicBezTo>
                    <a:pt x="161" y="588"/>
                    <a:pt x="159" y="590"/>
                    <a:pt x="155" y="591"/>
                  </a:cubicBezTo>
                  <a:cubicBezTo>
                    <a:pt x="155" y="589"/>
                    <a:pt x="155" y="586"/>
                    <a:pt x="153" y="586"/>
                  </a:cubicBezTo>
                  <a:close/>
                  <a:moveTo>
                    <a:pt x="142" y="589"/>
                  </a:moveTo>
                  <a:cubicBezTo>
                    <a:pt x="143" y="591"/>
                    <a:pt x="151" y="589"/>
                    <a:pt x="145" y="586"/>
                  </a:cubicBezTo>
                  <a:cubicBezTo>
                    <a:pt x="146" y="587"/>
                    <a:pt x="141" y="589"/>
                    <a:pt x="142" y="589"/>
                  </a:cubicBezTo>
                  <a:close/>
                  <a:moveTo>
                    <a:pt x="154" y="599"/>
                  </a:moveTo>
                  <a:cubicBezTo>
                    <a:pt x="156" y="595"/>
                    <a:pt x="159" y="591"/>
                    <a:pt x="166" y="591"/>
                  </a:cubicBezTo>
                  <a:cubicBezTo>
                    <a:pt x="167" y="595"/>
                    <a:pt x="157" y="596"/>
                    <a:pt x="163" y="600"/>
                  </a:cubicBezTo>
                  <a:cubicBezTo>
                    <a:pt x="163" y="602"/>
                    <a:pt x="162" y="601"/>
                    <a:pt x="162" y="600"/>
                  </a:cubicBezTo>
                  <a:cubicBezTo>
                    <a:pt x="157" y="599"/>
                    <a:pt x="158" y="601"/>
                    <a:pt x="154" y="599"/>
                  </a:cubicBezTo>
                  <a:close/>
                  <a:moveTo>
                    <a:pt x="1974" y="607"/>
                  </a:moveTo>
                  <a:cubicBezTo>
                    <a:pt x="1976" y="609"/>
                    <a:pt x="1984" y="609"/>
                    <a:pt x="1983" y="604"/>
                  </a:cubicBezTo>
                  <a:cubicBezTo>
                    <a:pt x="1979" y="604"/>
                    <a:pt x="1974" y="603"/>
                    <a:pt x="1974" y="607"/>
                  </a:cubicBezTo>
                  <a:close/>
                  <a:moveTo>
                    <a:pt x="158" y="623"/>
                  </a:moveTo>
                  <a:cubicBezTo>
                    <a:pt x="159" y="623"/>
                    <a:pt x="160" y="623"/>
                    <a:pt x="161" y="623"/>
                  </a:cubicBezTo>
                  <a:cubicBezTo>
                    <a:pt x="161" y="624"/>
                    <a:pt x="161" y="625"/>
                    <a:pt x="161" y="626"/>
                  </a:cubicBezTo>
                  <a:cubicBezTo>
                    <a:pt x="160" y="626"/>
                    <a:pt x="159" y="626"/>
                    <a:pt x="158" y="626"/>
                  </a:cubicBezTo>
                  <a:cubicBezTo>
                    <a:pt x="158" y="625"/>
                    <a:pt x="158" y="624"/>
                    <a:pt x="158" y="623"/>
                  </a:cubicBezTo>
                  <a:close/>
                  <a:moveTo>
                    <a:pt x="1972" y="640"/>
                  </a:moveTo>
                  <a:cubicBezTo>
                    <a:pt x="1971" y="640"/>
                    <a:pt x="1970" y="639"/>
                    <a:pt x="1969" y="639"/>
                  </a:cubicBezTo>
                  <a:cubicBezTo>
                    <a:pt x="1964" y="642"/>
                    <a:pt x="1972" y="644"/>
                    <a:pt x="1972" y="640"/>
                  </a:cubicBezTo>
                  <a:close/>
                  <a:moveTo>
                    <a:pt x="46" y="677"/>
                  </a:moveTo>
                  <a:cubicBezTo>
                    <a:pt x="47" y="675"/>
                    <a:pt x="51" y="675"/>
                    <a:pt x="54" y="677"/>
                  </a:cubicBezTo>
                  <a:cubicBezTo>
                    <a:pt x="54" y="679"/>
                    <a:pt x="49" y="678"/>
                    <a:pt x="51" y="683"/>
                  </a:cubicBezTo>
                  <a:cubicBezTo>
                    <a:pt x="45" y="684"/>
                    <a:pt x="43" y="681"/>
                    <a:pt x="43" y="677"/>
                  </a:cubicBezTo>
                  <a:cubicBezTo>
                    <a:pt x="45" y="677"/>
                    <a:pt x="44" y="680"/>
                    <a:pt x="46" y="680"/>
                  </a:cubicBezTo>
                  <a:cubicBezTo>
                    <a:pt x="48" y="679"/>
                    <a:pt x="48" y="677"/>
                    <a:pt x="46" y="677"/>
                  </a:cubicBezTo>
                  <a:close/>
                  <a:moveTo>
                    <a:pt x="96" y="699"/>
                  </a:moveTo>
                  <a:cubicBezTo>
                    <a:pt x="95" y="697"/>
                    <a:pt x="94" y="695"/>
                    <a:pt x="92" y="694"/>
                  </a:cubicBezTo>
                  <a:cubicBezTo>
                    <a:pt x="92" y="696"/>
                    <a:pt x="95" y="703"/>
                    <a:pt x="96" y="699"/>
                  </a:cubicBezTo>
                  <a:close/>
                  <a:moveTo>
                    <a:pt x="61" y="715"/>
                  </a:moveTo>
                  <a:cubicBezTo>
                    <a:pt x="60" y="712"/>
                    <a:pt x="63" y="711"/>
                    <a:pt x="64" y="710"/>
                  </a:cubicBezTo>
                  <a:cubicBezTo>
                    <a:pt x="61" y="708"/>
                    <a:pt x="57" y="714"/>
                    <a:pt x="61" y="715"/>
                  </a:cubicBezTo>
                  <a:close/>
                  <a:moveTo>
                    <a:pt x="71" y="711"/>
                  </a:moveTo>
                  <a:cubicBezTo>
                    <a:pt x="72" y="711"/>
                    <a:pt x="73" y="711"/>
                    <a:pt x="74" y="711"/>
                  </a:cubicBezTo>
                  <a:cubicBezTo>
                    <a:pt x="74" y="713"/>
                    <a:pt x="74" y="714"/>
                    <a:pt x="74" y="715"/>
                  </a:cubicBezTo>
                  <a:cubicBezTo>
                    <a:pt x="73" y="715"/>
                    <a:pt x="72" y="715"/>
                    <a:pt x="71" y="715"/>
                  </a:cubicBezTo>
                  <a:cubicBezTo>
                    <a:pt x="71" y="714"/>
                    <a:pt x="71" y="713"/>
                    <a:pt x="71" y="711"/>
                  </a:cubicBezTo>
                  <a:close/>
                  <a:moveTo>
                    <a:pt x="1973" y="724"/>
                  </a:moveTo>
                  <a:cubicBezTo>
                    <a:pt x="1974" y="726"/>
                    <a:pt x="1969" y="729"/>
                    <a:pt x="1965" y="729"/>
                  </a:cubicBezTo>
                  <a:cubicBezTo>
                    <a:pt x="1963" y="729"/>
                    <a:pt x="1957" y="730"/>
                    <a:pt x="1959" y="726"/>
                  </a:cubicBezTo>
                  <a:cubicBezTo>
                    <a:pt x="1962" y="723"/>
                    <a:pt x="1968" y="724"/>
                    <a:pt x="1973" y="724"/>
                  </a:cubicBezTo>
                  <a:close/>
                  <a:moveTo>
                    <a:pt x="2034" y="727"/>
                  </a:moveTo>
                  <a:cubicBezTo>
                    <a:pt x="2034" y="724"/>
                    <a:pt x="2040" y="727"/>
                    <a:pt x="2043" y="726"/>
                  </a:cubicBezTo>
                  <a:cubicBezTo>
                    <a:pt x="2041" y="728"/>
                    <a:pt x="2041" y="730"/>
                    <a:pt x="2044" y="730"/>
                  </a:cubicBezTo>
                  <a:cubicBezTo>
                    <a:pt x="2041" y="735"/>
                    <a:pt x="2041" y="725"/>
                    <a:pt x="2034" y="727"/>
                  </a:cubicBezTo>
                  <a:close/>
                  <a:moveTo>
                    <a:pt x="294" y="735"/>
                  </a:moveTo>
                  <a:cubicBezTo>
                    <a:pt x="291" y="731"/>
                    <a:pt x="298" y="729"/>
                    <a:pt x="293" y="727"/>
                  </a:cubicBezTo>
                  <a:cubicBezTo>
                    <a:pt x="292" y="728"/>
                    <a:pt x="290" y="735"/>
                    <a:pt x="294" y="735"/>
                  </a:cubicBezTo>
                  <a:close/>
                  <a:moveTo>
                    <a:pt x="281" y="729"/>
                  </a:moveTo>
                  <a:cubicBezTo>
                    <a:pt x="282" y="729"/>
                    <a:pt x="284" y="729"/>
                    <a:pt x="285" y="729"/>
                  </a:cubicBezTo>
                  <a:cubicBezTo>
                    <a:pt x="285" y="730"/>
                    <a:pt x="285" y="731"/>
                    <a:pt x="285" y="732"/>
                  </a:cubicBezTo>
                  <a:cubicBezTo>
                    <a:pt x="284" y="732"/>
                    <a:pt x="282" y="732"/>
                    <a:pt x="281" y="732"/>
                  </a:cubicBezTo>
                  <a:cubicBezTo>
                    <a:pt x="281" y="731"/>
                    <a:pt x="281" y="730"/>
                    <a:pt x="281" y="729"/>
                  </a:cubicBezTo>
                  <a:close/>
                  <a:moveTo>
                    <a:pt x="99" y="730"/>
                  </a:moveTo>
                  <a:cubicBezTo>
                    <a:pt x="96" y="734"/>
                    <a:pt x="99" y="734"/>
                    <a:pt x="99" y="738"/>
                  </a:cubicBezTo>
                  <a:cubicBezTo>
                    <a:pt x="98" y="738"/>
                    <a:pt x="97" y="737"/>
                    <a:pt x="94" y="737"/>
                  </a:cubicBezTo>
                  <a:cubicBezTo>
                    <a:pt x="97" y="736"/>
                    <a:pt x="94" y="729"/>
                    <a:pt x="99" y="730"/>
                  </a:cubicBezTo>
                  <a:close/>
                  <a:moveTo>
                    <a:pt x="247" y="732"/>
                  </a:moveTo>
                  <a:cubicBezTo>
                    <a:pt x="248" y="732"/>
                    <a:pt x="250" y="732"/>
                    <a:pt x="252" y="732"/>
                  </a:cubicBezTo>
                  <a:cubicBezTo>
                    <a:pt x="252" y="733"/>
                    <a:pt x="252" y="734"/>
                    <a:pt x="252" y="735"/>
                  </a:cubicBezTo>
                  <a:cubicBezTo>
                    <a:pt x="250" y="735"/>
                    <a:pt x="249" y="735"/>
                    <a:pt x="247" y="735"/>
                  </a:cubicBezTo>
                  <a:cubicBezTo>
                    <a:pt x="247" y="734"/>
                    <a:pt x="247" y="733"/>
                    <a:pt x="247" y="732"/>
                  </a:cubicBezTo>
                  <a:close/>
                  <a:moveTo>
                    <a:pt x="295" y="740"/>
                  </a:moveTo>
                  <a:cubicBezTo>
                    <a:pt x="298" y="739"/>
                    <a:pt x="302" y="739"/>
                    <a:pt x="303" y="737"/>
                  </a:cubicBezTo>
                  <a:cubicBezTo>
                    <a:pt x="300" y="738"/>
                    <a:pt x="294" y="735"/>
                    <a:pt x="295" y="740"/>
                  </a:cubicBezTo>
                  <a:close/>
                  <a:moveTo>
                    <a:pt x="286" y="738"/>
                  </a:moveTo>
                  <a:cubicBezTo>
                    <a:pt x="287" y="738"/>
                    <a:pt x="287" y="739"/>
                    <a:pt x="287" y="740"/>
                  </a:cubicBezTo>
                  <a:cubicBezTo>
                    <a:pt x="287" y="744"/>
                    <a:pt x="294" y="741"/>
                    <a:pt x="293" y="746"/>
                  </a:cubicBezTo>
                  <a:cubicBezTo>
                    <a:pt x="287" y="747"/>
                    <a:pt x="288" y="741"/>
                    <a:pt x="284" y="745"/>
                  </a:cubicBezTo>
                  <a:cubicBezTo>
                    <a:pt x="280" y="743"/>
                    <a:pt x="289" y="743"/>
                    <a:pt x="286" y="738"/>
                  </a:cubicBezTo>
                  <a:close/>
                  <a:moveTo>
                    <a:pt x="120" y="757"/>
                  </a:moveTo>
                  <a:cubicBezTo>
                    <a:pt x="123" y="757"/>
                    <a:pt x="123" y="760"/>
                    <a:pt x="123" y="762"/>
                  </a:cubicBezTo>
                  <a:cubicBezTo>
                    <a:pt x="122" y="762"/>
                    <a:pt x="121" y="761"/>
                    <a:pt x="120" y="761"/>
                  </a:cubicBezTo>
                  <a:cubicBezTo>
                    <a:pt x="120" y="760"/>
                    <a:pt x="120" y="759"/>
                    <a:pt x="120" y="757"/>
                  </a:cubicBezTo>
                  <a:close/>
                  <a:moveTo>
                    <a:pt x="126" y="757"/>
                  </a:moveTo>
                  <a:cubicBezTo>
                    <a:pt x="129" y="757"/>
                    <a:pt x="129" y="765"/>
                    <a:pt x="125" y="762"/>
                  </a:cubicBezTo>
                  <a:cubicBezTo>
                    <a:pt x="125" y="761"/>
                    <a:pt x="125" y="760"/>
                    <a:pt x="125" y="759"/>
                  </a:cubicBezTo>
                  <a:cubicBezTo>
                    <a:pt x="126" y="759"/>
                    <a:pt x="126" y="758"/>
                    <a:pt x="126" y="757"/>
                  </a:cubicBezTo>
                  <a:close/>
                  <a:moveTo>
                    <a:pt x="2051" y="761"/>
                  </a:moveTo>
                  <a:cubicBezTo>
                    <a:pt x="2053" y="756"/>
                    <a:pt x="2041" y="757"/>
                    <a:pt x="2041" y="759"/>
                  </a:cubicBezTo>
                  <a:cubicBezTo>
                    <a:pt x="2043" y="761"/>
                    <a:pt x="2047" y="761"/>
                    <a:pt x="2051" y="761"/>
                  </a:cubicBezTo>
                  <a:close/>
                  <a:moveTo>
                    <a:pt x="75" y="794"/>
                  </a:moveTo>
                  <a:cubicBezTo>
                    <a:pt x="76" y="794"/>
                    <a:pt x="77" y="794"/>
                    <a:pt x="78" y="794"/>
                  </a:cubicBezTo>
                  <a:cubicBezTo>
                    <a:pt x="78" y="795"/>
                    <a:pt x="78" y="796"/>
                    <a:pt x="78" y="797"/>
                  </a:cubicBezTo>
                  <a:cubicBezTo>
                    <a:pt x="77" y="797"/>
                    <a:pt x="76" y="797"/>
                    <a:pt x="75" y="797"/>
                  </a:cubicBezTo>
                  <a:cubicBezTo>
                    <a:pt x="75" y="796"/>
                    <a:pt x="75" y="795"/>
                    <a:pt x="75" y="794"/>
                  </a:cubicBezTo>
                  <a:close/>
                  <a:moveTo>
                    <a:pt x="2157" y="805"/>
                  </a:moveTo>
                  <a:cubicBezTo>
                    <a:pt x="2160" y="800"/>
                    <a:pt x="2149" y="801"/>
                    <a:pt x="2149" y="803"/>
                  </a:cubicBezTo>
                  <a:cubicBezTo>
                    <a:pt x="2154" y="802"/>
                    <a:pt x="2154" y="806"/>
                    <a:pt x="2157" y="805"/>
                  </a:cubicBezTo>
                  <a:close/>
                  <a:moveTo>
                    <a:pt x="76" y="807"/>
                  </a:moveTo>
                  <a:cubicBezTo>
                    <a:pt x="77" y="808"/>
                    <a:pt x="84" y="806"/>
                    <a:pt x="79" y="803"/>
                  </a:cubicBezTo>
                  <a:cubicBezTo>
                    <a:pt x="80" y="805"/>
                    <a:pt x="75" y="806"/>
                    <a:pt x="76" y="807"/>
                  </a:cubicBezTo>
                  <a:close/>
                  <a:moveTo>
                    <a:pt x="2119" y="808"/>
                  </a:moveTo>
                  <a:cubicBezTo>
                    <a:pt x="2119" y="810"/>
                    <a:pt x="2119" y="811"/>
                    <a:pt x="2119" y="813"/>
                  </a:cubicBezTo>
                  <a:cubicBezTo>
                    <a:pt x="2115" y="816"/>
                    <a:pt x="2112" y="811"/>
                    <a:pt x="2109" y="815"/>
                  </a:cubicBezTo>
                  <a:cubicBezTo>
                    <a:pt x="2108" y="815"/>
                    <a:pt x="2107" y="814"/>
                    <a:pt x="2107" y="813"/>
                  </a:cubicBezTo>
                  <a:cubicBezTo>
                    <a:pt x="2108" y="812"/>
                    <a:pt x="2107" y="811"/>
                    <a:pt x="2106" y="811"/>
                  </a:cubicBezTo>
                  <a:cubicBezTo>
                    <a:pt x="2109" y="809"/>
                    <a:pt x="2113" y="808"/>
                    <a:pt x="2119" y="808"/>
                  </a:cubicBezTo>
                  <a:close/>
                  <a:moveTo>
                    <a:pt x="298" y="849"/>
                  </a:moveTo>
                  <a:cubicBezTo>
                    <a:pt x="308" y="848"/>
                    <a:pt x="311" y="853"/>
                    <a:pt x="310" y="862"/>
                  </a:cubicBezTo>
                  <a:cubicBezTo>
                    <a:pt x="305" y="861"/>
                    <a:pt x="307" y="866"/>
                    <a:pt x="302" y="865"/>
                  </a:cubicBezTo>
                  <a:cubicBezTo>
                    <a:pt x="297" y="862"/>
                    <a:pt x="297" y="856"/>
                    <a:pt x="298" y="849"/>
                  </a:cubicBezTo>
                  <a:close/>
                  <a:moveTo>
                    <a:pt x="245" y="859"/>
                  </a:moveTo>
                  <a:cubicBezTo>
                    <a:pt x="245" y="856"/>
                    <a:pt x="239" y="858"/>
                    <a:pt x="236" y="857"/>
                  </a:cubicBezTo>
                  <a:cubicBezTo>
                    <a:pt x="235" y="861"/>
                    <a:pt x="246" y="865"/>
                    <a:pt x="245" y="859"/>
                  </a:cubicBezTo>
                  <a:close/>
                  <a:moveTo>
                    <a:pt x="2037" y="883"/>
                  </a:moveTo>
                  <a:cubicBezTo>
                    <a:pt x="2039" y="885"/>
                    <a:pt x="2043" y="885"/>
                    <a:pt x="2043" y="881"/>
                  </a:cubicBezTo>
                  <a:cubicBezTo>
                    <a:pt x="2041" y="879"/>
                    <a:pt x="2038" y="879"/>
                    <a:pt x="2037" y="883"/>
                  </a:cubicBezTo>
                  <a:close/>
                  <a:moveTo>
                    <a:pt x="113" y="886"/>
                  </a:moveTo>
                  <a:cubicBezTo>
                    <a:pt x="111" y="890"/>
                    <a:pt x="118" y="892"/>
                    <a:pt x="114" y="892"/>
                  </a:cubicBezTo>
                  <a:cubicBezTo>
                    <a:pt x="110" y="892"/>
                    <a:pt x="112" y="891"/>
                    <a:pt x="112" y="889"/>
                  </a:cubicBezTo>
                  <a:cubicBezTo>
                    <a:pt x="106" y="888"/>
                    <a:pt x="103" y="890"/>
                    <a:pt x="99" y="891"/>
                  </a:cubicBezTo>
                  <a:cubicBezTo>
                    <a:pt x="96" y="883"/>
                    <a:pt x="103" y="888"/>
                    <a:pt x="105" y="886"/>
                  </a:cubicBezTo>
                  <a:cubicBezTo>
                    <a:pt x="107" y="884"/>
                    <a:pt x="109" y="886"/>
                    <a:pt x="113" y="886"/>
                  </a:cubicBezTo>
                  <a:close/>
                  <a:moveTo>
                    <a:pt x="117" y="886"/>
                  </a:moveTo>
                  <a:cubicBezTo>
                    <a:pt x="123" y="886"/>
                    <a:pt x="121" y="888"/>
                    <a:pt x="126" y="886"/>
                  </a:cubicBezTo>
                  <a:cubicBezTo>
                    <a:pt x="125" y="887"/>
                    <a:pt x="125" y="888"/>
                    <a:pt x="125" y="891"/>
                  </a:cubicBezTo>
                  <a:cubicBezTo>
                    <a:pt x="121" y="891"/>
                    <a:pt x="115" y="892"/>
                    <a:pt x="117" y="886"/>
                  </a:cubicBezTo>
                  <a:close/>
                  <a:moveTo>
                    <a:pt x="96" y="891"/>
                  </a:moveTo>
                  <a:cubicBezTo>
                    <a:pt x="98" y="892"/>
                    <a:pt x="100" y="893"/>
                    <a:pt x="104" y="892"/>
                  </a:cubicBezTo>
                  <a:cubicBezTo>
                    <a:pt x="103" y="894"/>
                    <a:pt x="94" y="899"/>
                    <a:pt x="96" y="891"/>
                  </a:cubicBezTo>
                  <a:close/>
                  <a:moveTo>
                    <a:pt x="160" y="891"/>
                  </a:moveTo>
                  <a:cubicBezTo>
                    <a:pt x="161" y="891"/>
                    <a:pt x="162" y="891"/>
                    <a:pt x="163" y="891"/>
                  </a:cubicBezTo>
                  <a:cubicBezTo>
                    <a:pt x="163" y="892"/>
                    <a:pt x="163" y="893"/>
                    <a:pt x="163" y="894"/>
                  </a:cubicBezTo>
                  <a:cubicBezTo>
                    <a:pt x="162" y="894"/>
                    <a:pt x="161" y="894"/>
                    <a:pt x="160" y="894"/>
                  </a:cubicBezTo>
                  <a:cubicBezTo>
                    <a:pt x="160" y="893"/>
                    <a:pt x="160" y="892"/>
                    <a:pt x="160" y="891"/>
                  </a:cubicBezTo>
                  <a:close/>
                  <a:moveTo>
                    <a:pt x="55" y="892"/>
                  </a:moveTo>
                  <a:cubicBezTo>
                    <a:pt x="56" y="892"/>
                    <a:pt x="57" y="892"/>
                    <a:pt x="58" y="892"/>
                  </a:cubicBezTo>
                  <a:cubicBezTo>
                    <a:pt x="58" y="893"/>
                    <a:pt x="58" y="894"/>
                    <a:pt x="58" y="895"/>
                  </a:cubicBezTo>
                  <a:cubicBezTo>
                    <a:pt x="57" y="895"/>
                    <a:pt x="56" y="895"/>
                    <a:pt x="55" y="895"/>
                  </a:cubicBezTo>
                  <a:cubicBezTo>
                    <a:pt x="55" y="894"/>
                    <a:pt x="55" y="893"/>
                    <a:pt x="55" y="892"/>
                  </a:cubicBezTo>
                  <a:close/>
                  <a:moveTo>
                    <a:pt x="109" y="894"/>
                  </a:moveTo>
                  <a:cubicBezTo>
                    <a:pt x="108" y="896"/>
                    <a:pt x="107" y="899"/>
                    <a:pt x="103" y="899"/>
                  </a:cubicBezTo>
                  <a:cubicBezTo>
                    <a:pt x="103" y="897"/>
                    <a:pt x="105" y="895"/>
                    <a:pt x="107" y="895"/>
                  </a:cubicBezTo>
                  <a:cubicBezTo>
                    <a:pt x="106" y="892"/>
                    <a:pt x="106" y="892"/>
                    <a:pt x="109" y="894"/>
                  </a:cubicBezTo>
                  <a:close/>
                  <a:moveTo>
                    <a:pt x="2057" y="903"/>
                  </a:moveTo>
                  <a:cubicBezTo>
                    <a:pt x="2059" y="908"/>
                    <a:pt x="2071" y="902"/>
                    <a:pt x="2066" y="900"/>
                  </a:cubicBezTo>
                  <a:cubicBezTo>
                    <a:pt x="2066" y="905"/>
                    <a:pt x="2057" y="899"/>
                    <a:pt x="2057" y="903"/>
                  </a:cubicBezTo>
                  <a:close/>
                  <a:moveTo>
                    <a:pt x="2002" y="995"/>
                  </a:moveTo>
                  <a:cubicBezTo>
                    <a:pt x="2000" y="1000"/>
                    <a:pt x="1995" y="998"/>
                    <a:pt x="1992" y="999"/>
                  </a:cubicBezTo>
                  <a:cubicBezTo>
                    <a:pt x="1985" y="1000"/>
                    <a:pt x="1976" y="1002"/>
                    <a:pt x="1968" y="1002"/>
                  </a:cubicBezTo>
                  <a:cubicBezTo>
                    <a:pt x="1969" y="998"/>
                    <a:pt x="1973" y="996"/>
                    <a:pt x="1979" y="997"/>
                  </a:cubicBezTo>
                  <a:cubicBezTo>
                    <a:pt x="1982" y="998"/>
                    <a:pt x="1982" y="993"/>
                    <a:pt x="1984" y="992"/>
                  </a:cubicBezTo>
                  <a:cubicBezTo>
                    <a:pt x="1990" y="990"/>
                    <a:pt x="1996" y="995"/>
                    <a:pt x="2002" y="995"/>
                  </a:cubicBezTo>
                  <a:close/>
                  <a:moveTo>
                    <a:pt x="96" y="1032"/>
                  </a:moveTo>
                  <a:cubicBezTo>
                    <a:pt x="98" y="1027"/>
                    <a:pt x="87" y="1028"/>
                    <a:pt x="88" y="1030"/>
                  </a:cubicBezTo>
                  <a:cubicBezTo>
                    <a:pt x="89" y="1032"/>
                    <a:pt x="92" y="1032"/>
                    <a:pt x="96" y="1032"/>
                  </a:cubicBezTo>
                  <a:close/>
                  <a:moveTo>
                    <a:pt x="85" y="1037"/>
                  </a:moveTo>
                  <a:cubicBezTo>
                    <a:pt x="80" y="1031"/>
                    <a:pt x="70" y="1039"/>
                    <a:pt x="67" y="1035"/>
                  </a:cubicBezTo>
                  <a:cubicBezTo>
                    <a:pt x="65" y="1031"/>
                    <a:pt x="73" y="1032"/>
                    <a:pt x="77" y="1032"/>
                  </a:cubicBezTo>
                  <a:cubicBezTo>
                    <a:pt x="81" y="1032"/>
                    <a:pt x="86" y="1032"/>
                    <a:pt x="85" y="1037"/>
                  </a:cubicBezTo>
                  <a:close/>
                  <a:moveTo>
                    <a:pt x="435" y="1052"/>
                  </a:moveTo>
                  <a:cubicBezTo>
                    <a:pt x="436" y="1052"/>
                    <a:pt x="437" y="1052"/>
                    <a:pt x="438" y="1052"/>
                  </a:cubicBezTo>
                  <a:cubicBezTo>
                    <a:pt x="438" y="1053"/>
                    <a:pt x="438" y="1055"/>
                    <a:pt x="438" y="1056"/>
                  </a:cubicBezTo>
                  <a:cubicBezTo>
                    <a:pt x="437" y="1056"/>
                    <a:pt x="436" y="1056"/>
                    <a:pt x="435" y="1056"/>
                  </a:cubicBezTo>
                  <a:cubicBezTo>
                    <a:pt x="435" y="1055"/>
                    <a:pt x="435" y="1053"/>
                    <a:pt x="435" y="1052"/>
                  </a:cubicBezTo>
                  <a:close/>
                  <a:moveTo>
                    <a:pt x="259" y="1065"/>
                  </a:moveTo>
                  <a:cubicBezTo>
                    <a:pt x="234" y="1067"/>
                    <a:pt x="210" y="1063"/>
                    <a:pt x="189" y="1065"/>
                  </a:cubicBezTo>
                  <a:cubicBezTo>
                    <a:pt x="189" y="1060"/>
                    <a:pt x="191" y="1058"/>
                    <a:pt x="192" y="1054"/>
                  </a:cubicBezTo>
                  <a:cubicBezTo>
                    <a:pt x="198" y="1053"/>
                    <a:pt x="209" y="1056"/>
                    <a:pt x="216" y="1057"/>
                  </a:cubicBezTo>
                  <a:cubicBezTo>
                    <a:pt x="219" y="1058"/>
                    <a:pt x="219" y="1057"/>
                    <a:pt x="220" y="1059"/>
                  </a:cubicBezTo>
                  <a:cubicBezTo>
                    <a:pt x="222" y="1060"/>
                    <a:pt x="225" y="1057"/>
                    <a:pt x="228" y="1057"/>
                  </a:cubicBezTo>
                  <a:cubicBezTo>
                    <a:pt x="231" y="1057"/>
                    <a:pt x="232" y="1059"/>
                    <a:pt x="235" y="1059"/>
                  </a:cubicBezTo>
                  <a:cubicBezTo>
                    <a:pt x="239" y="1059"/>
                    <a:pt x="241" y="1057"/>
                    <a:pt x="246" y="1057"/>
                  </a:cubicBezTo>
                  <a:cubicBezTo>
                    <a:pt x="249" y="1057"/>
                    <a:pt x="252" y="1059"/>
                    <a:pt x="255" y="1057"/>
                  </a:cubicBezTo>
                  <a:cubicBezTo>
                    <a:pt x="254" y="1062"/>
                    <a:pt x="260" y="1060"/>
                    <a:pt x="259" y="1065"/>
                  </a:cubicBezTo>
                  <a:close/>
                  <a:moveTo>
                    <a:pt x="274" y="1057"/>
                  </a:moveTo>
                  <a:cubicBezTo>
                    <a:pt x="275" y="1051"/>
                    <a:pt x="268" y="1055"/>
                    <a:pt x="264" y="1054"/>
                  </a:cubicBezTo>
                  <a:cubicBezTo>
                    <a:pt x="263" y="1060"/>
                    <a:pt x="271" y="1056"/>
                    <a:pt x="274" y="1057"/>
                  </a:cubicBezTo>
                  <a:close/>
                  <a:moveTo>
                    <a:pt x="183" y="1062"/>
                  </a:moveTo>
                  <a:cubicBezTo>
                    <a:pt x="184" y="1062"/>
                    <a:pt x="186" y="1062"/>
                    <a:pt x="187" y="1062"/>
                  </a:cubicBezTo>
                  <a:cubicBezTo>
                    <a:pt x="187" y="1063"/>
                    <a:pt x="187" y="1064"/>
                    <a:pt x="187" y="1065"/>
                  </a:cubicBezTo>
                  <a:cubicBezTo>
                    <a:pt x="186" y="1065"/>
                    <a:pt x="184" y="1065"/>
                    <a:pt x="183" y="1065"/>
                  </a:cubicBezTo>
                  <a:cubicBezTo>
                    <a:pt x="183" y="1064"/>
                    <a:pt x="183" y="1063"/>
                    <a:pt x="183" y="1062"/>
                  </a:cubicBezTo>
                  <a:close/>
                  <a:moveTo>
                    <a:pt x="312" y="1064"/>
                  </a:moveTo>
                  <a:cubicBezTo>
                    <a:pt x="313" y="1070"/>
                    <a:pt x="304" y="1065"/>
                    <a:pt x="300" y="1067"/>
                  </a:cubicBezTo>
                  <a:cubicBezTo>
                    <a:pt x="299" y="1065"/>
                    <a:pt x="297" y="1065"/>
                    <a:pt x="295" y="1065"/>
                  </a:cubicBezTo>
                  <a:cubicBezTo>
                    <a:pt x="296" y="1059"/>
                    <a:pt x="305" y="1066"/>
                    <a:pt x="312" y="1064"/>
                  </a:cubicBezTo>
                  <a:close/>
                  <a:moveTo>
                    <a:pt x="256" y="1079"/>
                  </a:moveTo>
                  <a:cubicBezTo>
                    <a:pt x="251" y="1075"/>
                    <a:pt x="252" y="1085"/>
                    <a:pt x="256" y="1079"/>
                  </a:cubicBezTo>
                  <a:close/>
                  <a:moveTo>
                    <a:pt x="110" y="1092"/>
                  </a:moveTo>
                  <a:cubicBezTo>
                    <a:pt x="114" y="1092"/>
                    <a:pt x="117" y="1092"/>
                    <a:pt x="121" y="1092"/>
                  </a:cubicBezTo>
                  <a:cubicBezTo>
                    <a:pt x="121" y="1095"/>
                    <a:pt x="123" y="1095"/>
                    <a:pt x="123" y="1098"/>
                  </a:cubicBezTo>
                  <a:cubicBezTo>
                    <a:pt x="121" y="1100"/>
                    <a:pt x="119" y="1100"/>
                    <a:pt x="117" y="1100"/>
                  </a:cubicBezTo>
                  <a:cubicBezTo>
                    <a:pt x="126" y="1092"/>
                    <a:pt x="109" y="1101"/>
                    <a:pt x="110" y="1092"/>
                  </a:cubicBezTo>
                  <a:close/>
                  <a:moveTo>
                    <a:pt x="112" y="1103"/>
                  </a:moveTo>
                  <a:cubicBezTo>
                    <a:pt x="110" y="1103"/>
                    <a:pt x="110" y="1101"/>
                    <a:pt x="107" y="1102"/>
                  </a:cubicBezTo>
                  <a:cubicBezTo>
                    <a:pt x="105" y="1105"/>
                    <a:pt x="113" y="1106"/>
                    <a:pt x="112" y="1103"/>
                  </a:cubicBezTo>
                  <a:close/>
                  <a:moveTo>
                    <a:pt x="1970" y="1102"/>
                  </a:moveTo>
                  <a:cubicBezTo>
                    <a:pt x="1972" y="1102"/>
                    <a:pt x="1973" y="1102"/>
                    <a:pt x="1975" y="1102"/>
                  </a:cubicBezTo>
                  <a:cubicBezTo>
                    <a:pt x="1975" y="1103"/>
                    <a:pt x="1975" y="1104"/>
                    <a:pt x="1975" y="1105"/>
                  </a:cubicBezTo>
                  <a:cubicBezTo>
                    <a:pt x="1973" y="1105"/>
                    <a:pt x="1972" y="1105"/>
                    <a:pt x="1970" y="1105"/>
                  </a:cubicBezTo>
                  <a:cubicBezTo>
                    <a:pt x="1970" y="1104"/>
                    <a:pt x="1970" y="1103"/>
                    <a:pt x="1970" y="1102"/>
                  </a:cubicBezTo>
                  <a:close/>
                  <a:moveTo>
                    <a:pt x="80" y="1124"/>
                  </a:moveTo>
                  <a:cubicBezTo>
                    <a:pt x="81" y="1124"/>
                    <a:pt x="82" y="1124"/>
                    <a:pt x="83" y="1124"/>
                  </a:cubicBezTo>
                  <a:cubicBezTo>
                    <a:pt x="83" y="1125"/>
                    <a:pt x="83" y="1126"/>
                    <a:pt x="83" y="1127"/>
                  </a:cubicBezTo>
                  <a:cubicBezTo>
                    <a:pt x="82" y="1127"/>
                    <a:pt x="81" y="1127"/>
                    <a:pt x="80" y="1127"/>
                  </a:cubicBezTo>
                  <a:cubicBezTo>
                    <a:pt x="80" y="1126"/>
                    <a:pt x="80" y="1125"/>
                    <a:pt x="80" y="1124"/>
                  </a:cubicBezTo>
                  <a:close/>
                  <a:moveTo>
                    <a:pt x="88" y="1132"/>
                  </a:moveTo>
                  <a:cubicBezTo>
                    <a:pt x="85" y="1132"/>
                    <a:pt x="85" y="1130"/>
                    <a:pt x="82" y="1130"/>
                  </a:cubicBezTo>
                  <a:cubicBezTo>
                    <a:pt x="80" y="1135"/>
                    <a:pt x="89" y="1135"/>
                    <a:pt x="88" y="1132"/>
                  </a:cubicBezTo>
                  <a:close/>
                  <a:moveTo>
                    <a:pt x="132" y="1163"/>
                  </a:moveTo>
                  <a:cubicBezTo>
                    <a:pt x="134" y="1168"/>
                    <a:pt x="130" y="1165"/>
                    <a:pt x="128" y="1167"/>
                  </a:cubicBezTo>
                  <a:cubicBezTo>
                    <a:pt x="127" y="1168"/>
                    <a:pt x="127" y="1169"/>
                    <a:pt x="125" y="1170"/>
                  </a:cubicBezTo>
                  <a:cubicBezTo>
                    <a:pt x="123" y="1170"/>
                    <a:pt x="119" y="1170"/>
                    <a:pt x="115" y="1170"/>
                  </a:cubicBezTo>
                  <a:cubicBezTo>
                    <a:pt x="114" y="1170"/>
                    <a:pt x="114" y="1168"/>
                    <a:pt x="112" y="1168"/>
                  </a:cubicBezTo>
                  <a:cubicBezTo>
                    <a:pt x="112" y="1168"/>
                    <a:pt x="112" y="1170"/>
                    <a:pt x="111" y="1170"/>
                  </a:cubicBezTo>
                  <a:cubicBezTo>
                    <a:pt x="105" y="1169"/>
                    <a:pt x="98" y="1168"/>
                    <a:pt x="95" y="1165"/>
                  </a:cubicBezTo>
                  <a:cubicBezTo>
                    <a:pt x="92" y="1165"/>
                    <a:pt x="92" y="1167"/>
                    <a:pt x="89" y="1167"/>
                  </a:cubicBezTo>
                  <a:cubicBezTo>
                    <a:pt x="87" y="1161"/>
                    <a:pt x="94" y="1164"/>
                    <a:pt x="95" y="1160"/>
                  </a:cubicBezTo>
                  <a:cubicBezTo>
                    <a:pt x="106" y="1163"/>
                    <a:pt x="121" y="1161"/>
                    <a:pt x="132" y="1163"/>
                  </a:cubicBezTo>
                  <a:close/>
                  <a:moveTo>
                    <a:pt x="238" y="1162"/>
                  </a:moveTo>
                  <a:cubicBezTo>
                    <a:pt x="243" y="1161"/>
                    <a:pt x="242" y="1167"/>
                    <a:pt x="247" y="1165"/>
                  </a:cubicBezTo>
                  <a:cubicBezTo>
                    <a:pt x="246" y="1166"/>
                    <a:pt x="238" y="1169"/>
                    <a:pt x="243" y="1171"/>
                  </a:cubicBezTo>
                  <a:cubicBezTo>
                    <a:pt x="243" y="1173"/>
                    <a:pt x="240" y="1173"/>
                    <a:pt x="240" y="1171"/>
                  </a:cubicBezTo>
                  <a:cubicBezTo>
                    <a:pt x="239" y="1170"/>
                    <a:pt x="237" y="1170"/>
                    <a:pt x="236" y="1168"/>
                  </a:cubicBezTo>
                  <a:cubicBezTo>
                    <a:pt x="234" y="1171"/>
                    <a:pt x="234" y="1175"/>
                    <a:pt x="234" y="1179"/>
                  </a:cubicBezTo>
                  <a:cubicBezTo>
                    <a:pt x="230" y="1182"/>
                    <a:pt x="229" y="1177"/>
                    <a:pt x="227" y="1176"/>
                  </a:cubicBezTo>
                  <a:cubicBezTo>
                    <a:pt x="225" y="1175"/>
                    <a:pt x="221" y="1177"/>
                    <a:pt x="221" y="1175"/>
                  </a:cubicBezTo>
                  <a:cubicBezTo>
                    <a:pt x="219" y="1173"/>
                    <a:pt x="218" y="1176"/>
                    <a:pt x="218" y="1176"/>
                  </a:cubicBezTo>
                  <a:cubicBezTo>
                    <a:pt x="218" y="1176"/>
                    <a:pt x="213" y="1173"/>
                    <a:pt x="212" y="1175"/>
                  </a:cubicBezTo>
                  <a:cubicBezTo>
                    <a:pt x="211" y="1176"/>
                    <a:pt x="211" y="1175"/>
                    <a:pt x="205" y="1175"/>
                  </a:cubicBezTo>
                  <a:cubicBezTo>
                    <a:pt x="203" y="1174"/>
                    <a:pt x="199" y="1175"/>
                    <a:pt x="199" y="1173"/>
                  </a:cubicBezTo>
                  <a:cubicBezTo>
                    <a:pt x="198" y="1167"/>
                    <a:pt x="205" y="1170"/>
                    <a:pt x="210" y="1170"/>
                  </a:cubicBezTo>
                  <a:cubicBezTo>
                    <a:pt x="217" y="1169"/>
                    <a:pt x="226" y="1170"/>
                    <a:pt x="232" y="1168"/>
                  </a:cubicBezTo>
                  <a:cubicBezTo>
                    <a:pt x="234" y="1167"/>
                    <a:pt x="236" y="1165"/>
                    <a:pt x="238" y="1162"/>
                  </a:cubicBezTo>
                  <a:close/>
                  <a:moveTo>
                    <a:pt x="1777" y="1170"/>
                  </a:moveTo>
                  <a:cubicBezTo>
                    <a:pt x="1772" y="1165"/>
                    <a:pt x="1772" y="1176"/>
                    <a:pt x="1777" y="1170"/>
                  </a:cubicBezTo>
                  <a:close/>
                  <a:moveTo>
                    <a:pt x="174" y="1170"/>
                  </a:moveTo>
                  <a:cubicBezTo>
                    <a:pt x="168" y="1171"/>
                    <a:pt x="159" y="1168"/>
                    <a:pt x="156" y="1171"/>
                  </a:cubicBezTo>
                  <a:cubicBezTo>
                    <a:pt x="160" y="1173"/>
                    <a:pt x="173" y="1175"/>
                    <a:pt x="174" y="1170"/>
                  </a:cubicBezTo>
                  <a:close/>
                  <a:moveTo>
                    <a:pt x="250" y="1181"/>
                  </a:moveTo>
                  <a:cubicBezTo>
                    <a:pt x="248" y="1181"/>
                    <a:pt x="247" y="1179"/>
                    <a:pt x="245" y="1179"/>
                  </a:cubicBezTo>
                  <a:cubicBezTo>
                    <a:pt x="243" y="1183"/>
                    <a:pt x="250" y="1184"/>
                    <a:pt x="250" y="1181"/>
                  </a:cubicBezTo>
                  <a:close/>
                  <a:moveTo>
                    <a:pt x="74" y="1194"/>
                  </a:moveTo>
                  <a:cubicBezTo>
                    <a:pt x="78" y="1194"/>
                    <a:pt x="82" y="1194"/>
                    <a:pt x="85" y="1194"/>
                  </a:cubicBezTo>
                  <a:cubicBezTo>
                    <a:pt x="86" y="1198"/>
                    <a:pt x="74" y="1201"/>
                    <a:pt x="74" y="1194"/>
                  </a:cubicBezTo>
                  <a:close/>
                  <a:moveTo>
                    <a:pt x="1754" y="1197"/>
                  </a:moveTo>
                  <a:cubicBezTo>
                    <a:pt x="1754" y="1194"/>
                    <a:pt x="1750" y="1195"/>
                    <a:pt x="1748" y="1195"/>
                  </a:cubicBezTo>
                  <a:cubicBezTo>
                    <a:pt x="1744" y="1201"/>
                    <a:pt x="1756" y="1202"/>
                    <a:pt x="1754" y="1197"/>
                  </a:cubicBezTo>
                  <a:close/>
                  <a:moveTo>
                    <a:pt x="142" y="1200"/>
                  </a:moveTo>
                  <a:cubicBezTo>
                    <a:pt x="145" y="1199"/>
                    <a:pt x="147" y="1201"/>
                    <a:pt x="150" y="1201"/>
                  </a:cubicBezTo>
                  <a:cubicBezTo>
                    <a:pt x="153" y="1202"/>
                    <a:pt x="156" y="1201"/>
                    <a:pt x="156" y="1203"/>
                  </a:cubicBezTo>
                  <a:cubicBezTo>
                    <a:pt x="157" y="1210"/>
                    <a:pt x="146" y="1205"/>
                    <a:pt x="144" y="1203"/>
                  </a:cubicBezTo>
                  <a:cubicBezTo>
                    <a:pt x="143" y="1202"/>
                    <a:pt x="142" y="1202"/>
                    <a:pt x="142" y="1200"/>
                  </a:cubicBezTo>
                  <a:close/>
                  <a:moveTo>
                    <a:pt x="218" y="1211"/>
                  </a:moveTo>
                  <a:cubicBezTo>
                    <a:pt x="212" y="1208"/>
                    <a:pt x="205" y="1210"/>
                    <a:pt x="199" y="1211"/>
                  </a:cubicBezTo>
                  <a:cubicBezTo>
                    <a:pt x="194" y="1212"/>
                    <a:pt x="194" y="1214"/>
                    <a:pt x="190" y="1214"/>
                  </a:cubicBezTo>
                  <a:cubicBezTo>
                    <a:pt x="183" y="1214"/>
                    <a:pt x="183" y="1207"/>
                    <a:pt x="177" y="1206"/>
                  </a:cubicBezTo>
                  <a:cubicBezTo>
                    <a:pt x="177" y="1205"/>
                    <a:pt x="177" y="1203"/>
                    <a:pt x="177" y="1201"/>
                  </a:cubicBezTo>
                  <a:cubicBezTo>
                    <a:pt x="181" y="1199"/>
                    <a:pt x="185" y="1202"/>
                    <a:pt x="191" y="1200"/>
                  </a:cubicBezTo>
                  <a:cubicBezTo>
                    <a:pt x="193" y="1202"/>
                    <a:pt x="197" y="1202"/>
                    <a:pt x="197" y="1206"/>
                  </a:cubicBezTo>
                  <a:cubicBezTo>
                    <a:pt x="204" y="1208"/>
                    <a:pt x="218" y="1202"/>
                    <a:pt x="218" y="1211"/>
                  </a:cubicBezTo>
                  <a:close/>
                  <a:moveTo>
                    <a:pt x="160" y="1203"/>
                  </a:moveTo>
                  <a:cubicBezTo>
                    <a:pt x="161" y="1198"/>
                    <a:pt x="165" y="1204"/>
                    <a:pt x="166" y="1205"/>
                  </a:cubicBezTo>
                  <a:cubicBezTo>
                    <a:pt x="168" y="1206"/>
                    <a:pt x="173" y="1206"/>
                    <a:pt x="171" y="1209"/>
                  </a:cubicBezTo>
                  <a:cubicBezTo>
                    <a:pt x="166" y="1211"/>
                    <a:pt x="165" y="1208"/>
                    <a:pt x="161" y="1208"/>
                  </a:cubicBezTo>
                  <a:cubicBezTo>
                    <a:pt x="161" y="1206"/>
                    <a:pt x="161" y="1203"/>
                    <a:pt x="160" y="1203"/>
                  </a:cubicBezTo>
                  <a:close/>
                  <a:moveTo>
                    <a:pt x="1616" y="1205"/>
                  </a:moveTo>
                  <a:cubicBezTo>
                    <a:pt x="1621" y="1206"/>
                    <a:pt x="1627" y="1205"/>
                    <a:pt x="1627" y="1211"/>
                  </a:cubicBezTo>
                  <a:cubicBezTo>
                    <a:pt x="1622" y="1213"/>
                    <a:pt x="1614" y="1213"/>
                    <a:pt x="1616" y="1205"/>
                  </a:cubicBezTo>
                  <a:close/>
                  <a:moveTo>
                    <a:pt x="1506" y="1206"/>
                  </a:moveTo>
                  <a:cubicBezTo>
                    <a:pt x="1511" y="1205"/>
                    <a:pt x="1512" y="1209"/>
                    <a:pt x="1515" y="1209"/>
                  </a:cubicBezTo>
                  <a:cubicBezTo>
                    <a:pt x="1514" y="1212"/>
                    <a:pt x="1514" y="1215"/>
                    <a:pt x="1512" y="1217"/>
                  </a:cubicBezTo>
                  <a:cubicBezTo>
                    <a:pt x="1508" y="1217"/>
                    <a:pt x="1506" y="1215"/>
                    <a:pt x="1503" y="1214"/>
                  </a:cubicBezTo>
                  <a:cubicBezTo>
                    <a:pt x="1502" y="1210"/>
                    <a:pt x="1505" y="1209"/>
                    <a:pt x="1506" y="1206"/>
                  </a:cubicBezTo>
                  <a:close/>
                  <a:moveTo>
                    <a:pt x="223" y="1208"/>
                  </a:moveTo>
                  <a:cubicBezTo>
                    <a:pt x="229" y="1208"/>
                    <a:pt x="238" y="1206"/>
                    <a:pt x="241" y="1209"/>
                  </a:cubicBezTo>
                  <a:cubicBezTo>
                    <a:pt x="240" y="1211"/>
                    <a:pt x="240" y="1213"/>
                    <a:pt x="240" y="1216"/>
                  </a:cubicBezTo>
                  <a:cubicBezTo>
                    <a:pt x="231" y="1216"/>
                    <a:pt x="224" y="1216"/>
                    <a:pt x="223" y="1208"/>
                  </a:cubicBezTo>
                  <a:close/>
                  <a:moveTo>
                    <a:pt x="1940" y="1224"/>
                  </a:moveTo>
                  <a:cubicBezTo>
                    <a:pt x="1942" y="1224"/>
                    <a:pt x="1945" y="1224"/>
                    <a:pt x="1948" y="1224"/>
                  </a:cubicBezTo>
                  <a:cubicBezTo>
                    <a:pt x="1947" y="1228"/>
                    <a:pt x="1939" y="1231"/>
                    <a:pt x="1940" y="1224"/>
                  </a:cubicBezTo>
                  <a:close/>
                  <a:moveTo>
                    <a:pt x="1794" y="1225"/>
                  </a:moveTo>
                  <a:cubicBezTo>
                    <a:pt x="1794" y="1227"/>
                    <a:pt x="1794" y="1228"/>
                    <a:pt x="1794" y="1230"/>
                  </a:cubicBezTo>
                  <a:cubicBezTo>
                    <a:pt x="1791" y="1230"/>
                    <a:pt x="1791" y="1228"/>
                    <a:pt x="1788" y="1228"/>
                  </a:cubicBezTo>
                  <a:cubicBezTo>
                    <a:pt x="1788" y="1226"/>
                    <a:pt x="1790" y="1225"/>
                    <a:pt x="1794" y="1225"/>
                  </a:cubicBezTo>
                  <a:close/>
                  <a:moveTo>
                    <a:pt x="252" y="1230"/>
                  </a:moveTo>
                  <a:cubicBezTo>
                    <a:pt x="255" y="1230"/>
                    <a:pt x="256" y="1229"/>
                    <a:pt x="256" y="1227"/>
                  </a:cubicBezTo>
                  <a:cubicBezTo>
                    <a:pt x="254" y="1227"/>
                    <a:pt x="252" y="1228"/>
                    <a:pt x="252" y="1230"/>
                  </a:cubicBezTo>
                  <a:close/>
                  <a:moveTo>
                    <a:pt x="1595" y="1233"/>
                  </a:moveTo>
                  <a:cubicBezTo>
                    <a:pt x="1600" y="1232"/>
                    <a:pt x="1599" y="1236"/>
                    <a:pt x="1602" y="1236"/>
                  </a:cubicBezTo>
                  <a:cubicBezTo>
                    <a:pt x="1602" y="1240"/>
                    <a:pt x="1598" y="1240"/>
                    <a:pt x="1595" y="1240"/>
                  </a:cubicBezTo>
                  <a:cubicBezTo>
                    <a:pt x="1595" y="1237"/>
                    <a:pt x="1595" y="1235"/>
                    <a:pt x="1595" y="1233"/>
                  </a:cubicBezTo>
                  <a:close/>
                  <a:moveTo>
                    <a:pt x="1933" y="1236"/>
                  </a:moveTo>
                  <a:cubicBezTo>
                    <a:pt x="1931" y="1246"/>
                    <a:pt x="1940" y="1237"/>
                    <a:pt x="1933" y="1236"/>
                  </a:cubicBezTo>
                  <a:close/>
                  <a:moveTo>
                    <a:pt x="1541" y="1240"/>
                  </a:moveTo>
                  <a:cubicBezTo>
                    <a:pt x="1541" y="1244"/>
                    <a:pt x="1537" y="1245"/>
                    <a:pt x="1533" y="1246"/>
                  </a:cubicBezTo>
                  <a:cubicBezTo>
                    <a:pt x="1532" y="1244"/>
                    <a:pt x="1530" y="1244"/>
                    <a:pt x="1530" y="1241"/>
                  </a:cubicBezTo>
                  <a:cubicBezTo>
                    <a:pt x="1534" y="1241"/>
                    <a:pt x="1536" y="1239"/>
                    <a:pt x="1541" y="1240"/>
                  </a:cubicBezTo>
                  <a:close/>
                  <a:moveTo>
                    <a:pt x="1150" y="1252"/>
                  </a:moveTo>
                  <a:cubicBezTo>
                    <a:pt x="1148" y="1252"/>
                    <a:pt x="1146" y="1252"/>
                    <a:pt x="1143" y="1252"/>
                  </a:cubicBezTo>
                  <a:cubicBezTo>
                    <a:pt x="1142" y="1245"/>
                    <a:pt x="1152" y="1244"/>
                    <a:pt x="1150" y="1252"/>
                  </a:cubicBezTo>
                  <a:close/>
                  <a:moveTo>
                    <a:pt x="1912" y="1246"/>
                  </a:moveTo>
                  <a:cubicBezTo>
                    <a:pt x="1917" y="1249"/>
                    <a:pt x="1903" y="1259"/>
                    <a:pt x="1904" y="1249"/>
                  </a:cubicBezTo>
                  <a:cubicBezTo>
                    <a:pt x="1908" y="1249"/>
                    <a:pt x="1911" y="1248"/>
                    <a:pt x="1912" y="1246"/>
                  </a:cubicBezTo>
                  <a:close/>
                  <a:moveTo>
                    <a:pt x="287" y="1255"/>
                  </a:moveTo>
                  <a:cubicBezTo>
                    <a:pt x="288" y="1251"/>
                    <a:pt x="282" y="1246"/>
                    <a:pt x="281" y="1249"/>
                  </a:cubicBezTo>
                  <a:cubicBezTo>
                    <a:pt x="285" y="1250"/>
                    <a:pt x="282" y="1257"/>
                    <a:pt x="287" y="1255"/>
                  </a:cubicBezTo>
                  <a:close/>
                  <a:moveTo>
                    <a:pt x="1417" y="1257"/>
                  </a:moveTo>
                  <a:cubicBezTo>
                    <a:pt x="1420" y="1260"/>
                    <a:pt x="1430" y="1260"/>
                    <a:pt x="1430" y="1254"/>
                  </a:cubicBezTo>
                  <a:cubicBezTo>
                    <a:pt x="1427" y="1251"/>
                    <a:pt x="1417" y="1251"/>
                    <a:pt x="1417" y="1257"/>
                  </a:cubicBezTo>
                  <a:close/>
                  <a:moveTo>
                    <a:pt x="1472" y="1259"/>
                  </a:moveTo>
                  <a:cubicBezTo>
                    <a:pt x="1473" y="1254"/>
                    <a:pt x="1471" y="1252"/>
                    <a:pt x="1466" y="1252"/>
                  </a:cubicBezTo>
                  <a:cubicBezTo>
                    <a:pt x="1466" y="1256"/>
                    <a:pt x="1467" y="1260"/>
                    <a:pt x="1472" y="1259"/>
                  </a:cubicBezTo>
                  <a:close/>
                  <a:moveTo>
                    <a:pt x="281" y="1255"/>
                  </a:moveTo>
                  <a:cubicBezTo>
                    <a:pt x="275" y="1250"/>
                    <a:pt x="278" y="1261"/>
                    <a:pt x="281" y="1255"/>
                  </a:cubicBezTo>
                  <a:close/>
                  <a:moveTo>
                    <a:pt x="286" y="1257"/>
                  </a:moveTo>
                  <a:cubicBezTo>
                    <a:pt x="291" y="1258"/>
                    <a:pt x="284" y="1261"/>
                    <a:pt x="286" y="1265"/>
                  </a:cubicBezTo>
                  <a:cubicBezTo>
                    <a:pt x="283" y="1266"/>
                    <a:pt x="281" y="1260"/>
                    <a:pt x="282" y="1267"/>
                  </a:cubicBezTo>
                  <a:cubicBezTo>
                    <a:pt x="277" y="1264"/>
                    <a:pt x="284" y="1259"/>
                    <a:pt x="286" y="1257"/>
                  </a:cubicBezTo>
                  <a:close/>
                  <a:moveTo>
                    <a:pt x="1358" y="1260"/>
                  </a:moveTo>
                  <a:cubicBezTo>
                    <a:pt x="1361" y="1261"/>
                    <a:pt x="1364" y="1260"/>
                    <a:pt x="1364" y="1257"/>
                  </a:cubicBezTo>
                  <a:cubicBezTo>
                    <a:pt x="1361" y="1257"/>
                    <a:pt x="1358" y="1257"/>
                    <a:pt x="1358" y="1260"/>
                  </a:cubicBezTo>
                  <a:close/>
                  <a:moveTo>
                    <a:pt x="332" y="1276"/>
                  </a:moveTo>
                  <a:cubicBezTo>
                    <a:pt x="330" y="1276"/>
                    <a:pt x="330" y="1274"/>
                    <a:pt x="327" y="1274"/>
                  </a:cubicBezTo>
                  <a:cubicBezTo>
                    <a:pt x="325" y="1278"/>
                    <a:pt x="333" y="1279"/>
                    <a:pt x="332" y="1276"/>
                  </a:cubicBezTo>
                  <a:close/>
                  <a:moveTo>
                    <a:pt x="335" y="1274"/>
                  </a:moveTo>
                  <a:cubicBezTo>
                    <a:pt x="336" y="1274"/>
                    <a:pt x="337" y="1274"/>
                    <a:pt x="338" y="1274"/>
                  </a:cubicBezTo>
                  <a:cubicBezTo>
                    <a:pt x="338" y="1277"/>
                    <a:pt x="338" y="1279"/>
                    <a:pt x="339" y="1281"/>
                  </a:cubicBezTo>
                  <a:cubicBezTo>
                    <a:pt x="337" y="1281"/>
                    <a:pt x="336" y="1281"/>
                    <a:pt x="335" y="1281"/>
                  </a:cubicBezTo>
                  <a:cubicBezTo>
                    <a:pt x="335" y="1279"/>
                    <a:pt x="335" y="1277"/>
                    <a:pt x="335" y="1274"/>
                  </a:cubicBezTo>
                  <a:close/>
                  <a:moveTo>
                    <a:pt x="296" y="1276"/>
                  </a:moveTo>
                  <a:cubicBezTo>
                    <a:pt x="300" y="1276"/>
                    <a:pt x="297" y="1281"/>
                    <a:pt x="296" y="1282"/>
                  </a:cubicBezTo>
                  <a:cubicBezTo>
                    <a:pt x="295" y="1282"/>
                    <a:pt x="295" y="1281"/>
                    <a:pt x="293" y="1281"/>
                  </a:cubicBezTo>
                  <a:cubicBezTo>
                    <a:pt x="293" y="1280"/>
                    <a:pt x="293" y="1279"/>
                    <a:pt x="293" y="1278"/>
                  </a:cubicBezTo>
                  <a:cubicBezTo>
                    <a:pt x="295" y="1278"/>
                    <a:pt x="296" y="1277"/>
                    <a:pt x="296" y="1276"/>
                  </a:cubicBezTo>
                  <a:close/>
                  <a:moveTo>
                    <a:pt x="1554" y="1282"/>
                  </a:moveTo>
                  <a:cubicBezTo>
                    <a:pt x="1556" y="1277"/>
                    <a:pt x="1552" y="1275"/>
                    <a:pt x="1547" y="1276"/>
                  </a:cubicBezTo>
                  <a:cubicBezTo>
                    <a:pt x="1546" y="1282"/>
                    <a:pt x="1552" y="1280"/>
                    <a:pt x="1554" y="1282"/>
                  </a:cubicBezTo>
                  <a:close/>
                  <a:moveTo>
                    <a:pt x="1517" y="1282"/>
                  </a:moveTo>
                  <a:cubicBezTo>
                    <a:pt x="1519" y="1277"/>
                    <a:pt x="1511" y="1280"/>
                    <a:pt x="1508" y="1279"/>
                  </a:cubicBezTo>
                  <a:cubicBezTo>
                    <a:pt x="1506" y="1285"/>
                    <a:pt x="1514" y="1281"/>
                    <a:pt x="1517" y="1282"/>
                  </a:cubicBezTo>
                  <a:close/>
                  <a:moveTo>
                    <a:pt x="245" y="1286"/>
                  </a:moveTo>
                  <a:cubicBezTo>
                    <a:pt x="243" y="1286"/>
                    <a:pt x="240" y="1279"/>
                    <a:pt x="239" y="1284"/>
                  </a:cubicBezTo>
                  <a:cubicBezTo>
                    <a:pt x="241" y="1284"/>
                    <a:pt x="245" y="1289"/>
                    <a:pt x="245" y="1286"/>
                  </a:cubicBezTo>
                  <a:close/>
                  <a:moveTo>
                    <a:pt x="1590" y="1284"/>
                  </a:moveTo>
                  <a:cubicBezTo>
                    <a:pt x="1594" y="1284"/>
                    <a:pt x="1595" y="1285"/>
                    <a:pt x="1595" y="1289"/>
                  </a:cubicBezTo>
                  <a:cubicBezTo>
                    <a:pt x="1593" y="1289"/>
                    <a:pt x="1592" y="1289"/>
                    <a:pt x="1590" y="1289"/>
                  </a:cubicBezTo>
                  <a:cubicBezTo>
                    <a:pt x="1590" y="1287"/>
                    <a:pt x="1590" y="1286"/>
                    <a:pt x="1590" y="1284"/>
                  </a:cubicBezTo>
                  <a:close/>
                  <a:moveTo>
                    <a:pt x="1790" y="1289"/>
                  </a:moveTo>
                  <a:cubicBezTo>
                    <a:pt x="1785" y="1284"/>
                    <a:pt x="1785" y="1295"/>
                    <a:pt x="1790" y="1289"/>
                  </a:cubicBezTo>
                  <a:close/>
                  <a:moveTo>
                    <a:pt x="248" y="1290"/>
                  </a:moveTo>
                  <a:cubicBezTo>
                    <a:pt x="247" y="1289"/>
                    <a:pt x="242" y="1291"/>
                    <a:pt x="242" y="1292"/>
                  </a:cubicBezTo>
                  <a:cubicBezTo>
                    <a:pt x="244" y="1295"/>
                    <a:pt x="249" y="1291"/>
                    <a:pt x="248" y="1290"/>
                  </a:cubicBezTo>
                  <a:close/>
                  <a:moveTo>
                    <a:pt x="1737" y="1295"/>
                  </a:moveTo>
                  <a:cubicBezTo>
                    <a:pt x="1740" y="1291"/>
                    <a:pt x="1730" y="1291"/>
                    <a:pt x="1731" y="1293"/>
                  </a:cubicBezTo>
                  <a:cubicBezTo>
                    <a:pt x="1733" y="1294"/>
                    <a:pt x="1734" y="1296"/>
                    <a:pt x="1737" y="1295"/>
                  </a:cubicBezTo>
                  <a:close/>
                  <a:moveTo>
                    <a:pt x="1526" y="1298"/>
                  </a:moveTo>
                  <a:cubicBezTo>
                    <a:pt x="1527" y="1294"/>
                    <a:pt x="1523" y="1294"/>
                    <a:pt x="1520" y="1293"/>
                  </a:cubicBezTo>
                  <a:cubicBezTo>
                    <a:pt x="1518" y="1299"/>
                    <a:pt x="1522" y="1299"/>
                    <a:pt x="1526" y="1298"/>
                  </a:cubicBezTo>
                  <a:close/>
                  <a:moveTo>
                    <a:pt x="1418" y="1301"/>
                  </a:moveTo>
                  <a:cubicBezTo>
                    <a:pt x="1424" y="1302"/>
                    <a:pt x="1430" y="1301"/>
                    <a:pt x="1432" y="1298"/>
                  </a:cubicBezTo>
                  <a:cubicBezTo>
                    <a:pt x="1428" y="1300"/>
                    <a:pt x="1418" y="1295"/>
                    <a:pt x="1418" y="1301"/>
                  </a:cubicBezTo>
                  <a:close/>
                  <a:moveTo>
                    <a:pt x="272" y="1306"/>
                  </a:moveTo>
                  <a:cubicBezTo>
                    <a:pt x="276" y="1307"/>
                    <a:pt x="279" y="1300"/>
                    <a:pt x="275" y="1300"/>
                  </a:cubicBezTo>
                  <a:cubicBezTo>
                    <a:pt x="275" y="1303"/>
                    <a:pt x="271" y="1302"/>
                    <a:pt x="272" y="1306"/>
                  </a:cubicBezTo>
                  <a:close/>
                  <a:moveTo>
                    <a:pt x="1807" y="1309"/>
                  </a:moveTo>
                  <a:cubicBezTo>
                    <a:pt x="1812" y="1308"/>
                    <a:pt x="1813" y="1311"/>
                    <a:pt x="1816" y="1313"/>
                  </a:cubicBezTo>
                  <a:cubicBezTo>
                    <a:pt x="1816" y="1317"/>
                    <a:pt x="1811" y="1316"/>
                    <a:pt x="1806" y="1316"/>
                  </a:cubicBezTo>
                  <a:cubicBezTo>
                    <a:pt x="1807" y="1314"/>
                    <a:pt x="1807" y="1311"/>
                    <a:pt x="1807" y="1309"/>
                  </a:cubicBezTo>
                  <a:close/>
                  <a:moveTo>
                    <a:pt x="1462" y="1314"/>
                  </a:moveTo>
                  <a:cubicBezTo>
                    <a:pt x="1464" y="1314"/>
                    <a:pt x="1464" y="1316"/>
                    <a:pt x="1466" y="1316"/>
                  </a:cubicBezTo>
                  <a:cubicBezTo>
                    <a:pt x="1466" y="1317"/>
                    <a:pt x="1465" y="1317"/>
                    <a:pt x="1465" y="1319"/>
                  </a:cubicBezTo>
                  <a:cubicBezTo>
                    <a:pt x="1464" y="1319"/>
                    <a:pt x="1463" y="1319"/>
                    <a:pt x="1462" y="1319"/>
                  </a:cubicBezTo>
                  <a:cubicBezTo>
                    <a:pt x="1462" y="1317"/>
                    <a:pt x="1462" y="1316"/>
                    <a:pt x="1462" y="1314"/>
                  </a:cubicBezTo>
                  <a:close/>
                  <a:moveTo>
                    <a:pt x="513" y="1320"/>
                  </a:moveTo>
                  <a:cubicBezTo>
                    <a:pt x="508" y="1320"/>
                    <a:pt x="505" y="1321"/>
                    <a:pt x="501" y="1322"/>
                  </a:cubicBezTo>
                  <a:cubicBezTo>
                    <a:pt x="500" y="1318"/>
                    <a:pt x="502" y="1318"/>
                    <a:pt x="505" y="1317"/>
                  </a:cubicBezTo>
                  <a:cubicBezTo>
                    <a:pt x="506" y="1317"/>
                    <a:pt x="514" y="1313"/>
                    <a:pt x="513" y="1320"/>
                  </a:cubicBezTo>
                  <a:close/>
                  <a:moveTo>
                    <a:pt x="1568" y="1316"/>
                  </a:moveTo>
                  <a:cubicBezTo>
                    <a:pt x="1569" y="1316"/>
                    <a:pt x="1570" y="1316"/>
                    <a:pt x="1571" y="1316"/>
                  </a:cubicBezTo>
                  <a:cubicBezTo>
                    <a:pt x="1571" y="1318"/>
                    <a:pt x="1569" y="1318"/>
                    <a:pt x="1569" y="1320"/>
                  </a:cubicBezTo>
                  <a:cubicBezTo>
                    <a:pt x="1568" y="1320"/>
                    <a:pt x="1567" y="1320"/>
                    <a:pt x="1566" y="1320"/>
                  </a:cubicBezTo>
                  <a:cubicBezTo>
                    <a:pt x="1566" y="1318"/>
                    <a:pt x="1568" y="1318"/>
                    <a:pt x="1568" y="1316"/>
                  </a:cubicBezTo>
                  <a:close/>
                  <a:moveTo>
                    <a:pt x="1641" y="1319"/>
                  </a:moveTo>
                  <a:cubicBezTo>
                    <a:pt x="1641" y="1315"/>
                    <a:pt x="1636" y="1318"/>
                    <a:pt x="1633" y="1317"/>
                  </a:cubicBezTo>
                  <a:cubicBezTo>
                    <a:pt x="1630" y="1324"/>
                    <a:pt x="1643" y="1324"/>
                    <a:pt x="1641" y="1319"/>
                  </a:cubicBezTo>
                  <a:close/>
                  <a:moveTo>
                    <a:pt x="612" y="1320"/>
                  </a:moveTo>
                  <a:cubicBezTo>
                    <a:pt x="612" y="1327"/>
                    <a:pt x="622" y="1322"/>
                    <a:pt x="622" y="1319"/>
                  </a:cubicBezTo>
                  <a:cubicBezTo>
                    <a:pt x="618" y="1319"/>
                    <a:pt x="614" y="1318"/>
                    <a:pt x="612" y="1320"/>
                  </a:cubicBezTo>
                  <a:close/>
                  <a:moveTo>
                    <a:pt x="903" y="1325"/>
                  </a:moveTo>
                  <a:cubicBezTo>
                    <a:pt x="901" y="1325"/>
                    <a:pt x="901" y="1323"/>
                    <a:pt x="899" y="1324"/>
                  </a:cubicBezTo>
                  <a:cubicBezTo>
                    <a:pt x="896" y="1328"/>
                    <a:pt x="904" y="1328"/>
                    <a:pt x="903" y="1325"/>
                  </a:cubicBezTo>
                  <a:close/>
                  <a:moveTo>
                    <a:pt x="730" y="1325"/>
                  </a:moveTo>
                  <a:cubicBezTo>
                    <a:pt x="728" y="1325"/>
                    <a:pt x="725" y="1325"/>
                    <a:pt x="722" y="1325"/>
                  </a:cubicBezTo>
                  <a:cubicBezTo>
                    <a:pt x="721" y="1332"/>
                    <a:pt x="732" y="1332"/>
                    <a:pt x="730" y="1325"/>
                  </a:cubicBezTo>
                  <a:close/>
                  <a:moveTo>
                    <a:pt x="1295" y="1330"/>
                  </a:moveTo>
                  <a:cubicBezTo>
                    <a:pt x="1297" y="1330"/>
                    <a:pt x="1298" y="1332"/>
                    <a:pt x="1301" y="1332"/>
                  </a:cubicBezTo>
                  <a:cubicBezTo>
                    <a:pt x="1302" y="1326"/>
                    <a:pt x="1295" y="1325"/>
                    <a:pt x="1295" y="1330"/>
                  </a:cubicBezTo>
                  <a:close/>
                  <a:moveTo>
                    <a:pt x="467" y="1328"/>
                  </a:moveTo>
                  <a:cubicBezTo>
                    <a:pt x="474" y="1327"/>
                    <a:pt x="472" y="1337"/>
                    <a:pt x="481" y="1335"/>
                  </a:cubicBezTo>
                  <a:cubicBezTo>
                    <a:pt x="483" y="1334"/>
                    <a:pt x="485" y="1332"/>
                    <a:pt x="482" y="1332"/>
                  </a:cubicBezTo>
                  <a:cubicBezTo>
                    <a:pt x="483" y="1330"/>
                    <a:pt x="486" y="1330"/>
                    <a:pt x="485" y="1328"/>
                  </a:cubicBezTo>
                  <a:cubicBezTo>
                    <a:pt x="488" y="1331"/>
                    <a:pt x="493" y="1336"/>
                    <a:pt x="489" y="1336"/>
                  </a:cubicBezTo>
                  <a:cubicBezTo>
                    <a:pt x="485" y="1336"/>
                    <a:pt x="491" y="1338"/>
                    <a:pt x="489" y="1344"/>
                  </a:cubicBezTo>
                  <a:cubicBezTo>
                    <a:pt x="482" y="1345"/>
                    <a:pt x="478" y="1341"/>
                    <a:pt x="470" y="1343"/>
                  </a:cubicBezTo>
                  <a:cubicBezTo>
                    <a:pt x="467" y="1336"/>
                    <a:pt x="468" y="1336"/>
                    <a:pt x="467" y="1328"/>
                  </a:cubicBezTo>
                  <a:close/>
                  <a:moveTo>
                    <a:pt x="492" y="1332"/>
                  </a:moveTo>
                  <a:cubicBezTo>
                    <a:pt x="493" y="1332"/>
                    <a:pt x="494" y="1332"/>
                    <a:pt x="495" y="1332"/>
                  </a:cubicBezTo>
                  <a:cubicBezTo>
                    <a:pt x="495" y="1333"/>
                    <a:pt x="495" y="1334"/>
                    <a:pt x="495" y="1335"/>
                  </a:cubicBezTo>
                  <a:cubicBezTo>
                    <a:pt x="494" y="1335"/>
                    <a:pt x="493" y="1335"/>
                    <a:pt x="492" y="1335"/>
                  </a:cubicBezTo>
                  <a:cubicBezTo>
                    <a:pt x="492" y="1334"/>
                    <a:pt x="492" y="1333"/>
                    <a:pt x="492" y="1332"/>
                  </a:cubicBezTo>
                  <a:close/>
                  <a:moveTo>
                    <a:pt x="665" y="1332"/>
                  </a:moveTo>
                  <a:cubicBezTo>
                    <a:pt x="665" y="1334"/>
                    <a:pt x="665" y="1336"/>
                    <a:pt x="663" y="1336"/>
                  </a:cubicBezTo>
                  <a:cubicBezTo>
                    <a:pt x="665" y="1338"/>
                    <a:pt x="668" y="1339"/>
                    <a:pt x="670" y="1341"/>
                  </a:cubicBezTo>
                  <a:cubicBezTo>
                    <a:pt x="668" y="1344"/>
                    <a:pt x="665" y="1346"/>
                    <a:pt x="661" y="1346"/>
                  </a:cubicBezTo>
                  <a:cubicBezTo>
                    <a:pt x="661" y="1349"/>
                    <a:pt x="667" y="1347"/>
                    <a:pt x="665" y="1352"/>
                  </a:cubicBezTo>
                  <a:cubicBezTo>
                    <a:pt x="659" y="1353"/>
                    <a:pt x="655" y="1351"/>
                    <a:pt x="651" y="1349"/>
                  </a:cubicBezTo>
                  <a:cubicBezTo>
                    <a:pt x="653" y="1344"/>
                    <a:pt x="653" y="1336"/>
                    <a:pt x="662" y="1338"/>
                  </a:cubicBezTo>
                  <a:cubicBezTo>
                    <a:pt x="662" y="1333"/>
                    <a:pt x="650" y="1340"/>
                    <a:pt x="652" y="1333"/>
                  </a:cubicBezTo>
                  <a:cubicBezTo>
                    <a:pt x="655" y="1331"/>
                    <a:pt x="660" y="1332"/>
                    <a:pt x="665" y="1332"/>
                  </a:cubicBezTo>
                  <a:close/>
                  <a:moveTo>
                    <a:pt x="553" y="1336"/>
                  </a:moveTo>
                  <a:cubicBezTo>
                    <a:pt x="553" y="1339"/>
                    <a:pt x="553" y="1342"/>
                    <a:pt x="553" y="1344"/>
                  </a:cubicBezTo>
                  <a:cubicBezTo>
                    <a:pt x="548" y="1344"/>
                    <a:pt x="544" y="1344"/>
                    <a:pt x="545" y="1338"/>
                  </a:cubicBezTo>
                  <a:cubicBezTo>
                    <a:pt x="547" y="1337"/>
                    <a:pt x="549" y="1336"/>
                    <a:pt x="553" y="1336"/>
                  </a:cubicBezTo>
                  <a:close/>
                  <a:moveTo>
                    <a:pt x="1514" y="1343"/>
                  </a:moveTo>
                  <a:cubicBezTo>
                    <a:pt x="1517" y="1338"/>
                    <a:pt x="1508" y="1338"/>
                    <a:pt x="1508" y="1341"/>
                  </a:cubicBezTo>
                  <a:cubicBezTo>
                    <a:pt x="1510" y="1342"/>
                    <a:pt x="1511" y="1343"/>
                    <a:pt x="1514" y="1343"/>
                  </a:cubicBezTo>
                  <a:close/>
                  <a:moveTo>
                    <a:pt x="636" y="1343"/>
                  </a:moveTo>
                  <a:cubicBezTo>
                    <a:pt x="640" y="1341"/>
                    <a:pt x="640" y="1345"/>
                    <a:pt x="643" y="1346"/>
                  </a:cubicBezTo>
                  <a:cubicBezTo>
                    <a:pt x="643" y="1352"/>
                    <a:pt x="640" y="1355"/>
                    <a:pt x="639" y="1360"/>
                  </a:cubicBezTo>
                  <a:cubicBezTo>
                    <a:pt x="638" y="1359"/>
                    <a:pt x="637" y="1358"/>
                    <a:pt x="634" y="1358"/>
                  </a:cubicBezTo>
                  <a:cubicBezTo>
                    <a:pt x="636" y="1352"/>
                    <a:pt x="633" y="1350"/>
                    <a:pt x="636" y="1343"/>
                  </a:cubicBezTo>
                  <a:close/>
                  <a:moveTo>
                    <a:pt x="466" y="1346"/>
                  </a:moveTo>
                  <a:cubicBezTo>
                    <a:pt x="465" y="1351"/>
                    <a:pt x="468" y="1352"/>
                    <a:pt x="468" y="1357"/>
                  </a:cubicBezTo>
                  <a:cubicBezTo>
                    <a:pt x="462" y="1356"/>
                    <a:pt x="460" y="1359"/>
                    <a:pt x="460" y="1363"/>
                  </a:cubicBezTo>
                  <a:cubicBezTo>
                    <a:pt x="459" y="1368"/>
                    <a:pt x="464" y="1367"/>
                    <a:pt x="465" y="1370"/>
                  </a:cubicBezTo>
                  <a:cubicBezTo>
                    <a:pt x="467" y="1374"/>
                    <a:pt x="463" y="1374"/>
                    <a:pt x="464" y="1378"/>
                  </a:cubicBezTo>
                  <a:cubicBezTo>
                    <a:pt x="459" y="1375"/>
                    <a:pt x="450" y="1376"/>
                    <a:pt x="449" y="1368"/>
                  </a:cubicBezTo>
                  <a:cubicBezTo>
                    <a:pt x="452" y="1368"/>
                    <a:pt x="453" y="1370"/>
                    <a:pt x="456" y="1370"/>
                  </a:cubicBezTo>
                  <a:cubicBezTo>
                    <a:pt x="456" y="1366"/>
                    <a:pt x="451" y="1368"/>
                    <a:pt x="451" y="1365"/>
                  </a:cubicBezTo>
                  <a:cubicBezTo>
                    <a:pt x="451" y="1362"/>
                    <a:pt x="451" y="1358"/>
                    <a:pt x="455" y="1358"/>
                  </a:cubicBezTo>
                  <a:cubicBezTo>
                    <a:pt x="456" y="1354"/>
                    <a:pt x="453" y="1354"/>
                    <a:pt x="453" y="1349"/>
                  </a:cubicBezTo>
                  <a:cubicBezTo>
                    <a:pt x="456" y="1350"/>
                    <a:pt x="456" y="1348"/>
                    <a:pt x="456" y="1346"/>
                  </a:cubicBezTo>
                  <a:cubicBezTo>
                    <a:pt x="460" y="1346"/>
                    <a:pt x="463" y="1346"/>
                    <a:pt x="466" y="1346"/>
                  </a:cubicBezTo>
                  <a:close/>
                  <a:moveTo>
                    <a:pt x="486" y="1346"/>
                  </a:moveTo>
                  <a:cubicBezTo>
                    <a:pt x="486" y="1349"/>
                    <a:pt x="484" y="1349"/>
                    <a:pt x="485" y="1352"/>
                  </a:cubicBezTo>
                  <a:cubicBezTo>
                    <a:pt x="479" y="1353"/>
                    <a:pt x="478" y="1350"/>
                    <a:pt x="475" y="1349"/>
                  </a:cubicBezTo>
                  <a:cubicBezTo>
                    <a:pt x="475" y="1344"/>
                    <a:pt x="482" y="1346"/>
                    <a:pt x="486" y="1346"/>
                  </a:cubicBezTo>
                  <a:close/>
                  <a:moveTo>
                    <a:pt x="528" y="1349"/>
                  </a:moveTo>
                  <a:cubicBezTo>
                    <a:pt x="526" y="1349"/>
                    <a:pt x="524" y="1349"/>
                    <a:pt x="522" y="1349"/>
                  </a:cubicBezTo>
                  <a:cubicBezTo>
                    <a:pt x="521" y="1355"/>
                    <a:pt x="530" y="1355"/>
                    <a:pt x="528" y="1349"/>
                  </a:cubicBezTo>
                  <a:close/>
                  <a:moveTo>
                    <a:pt x="1492" y="1357"/>
                  </a:moveTo>
                  <a:cubicBezTo>
                    <a:pt x="1491" y="1360"/>
                    <a:pt x="1488" y="1361"/>
                    <a:pt x="1486" y="1362"/>
                  </a:cubicBezTo>
                  <a:cubicBezTo>
                    <a:pt x="1482" y="1362"/>
                    <a:pt x="1480" y="1357"/>
                    <a:pt x="1477" y="1360"/>
                  </a:cubicBezTo>
                  <a:cubicBezTo>
                    <a:pt x="1475" y="1352"/>
                    <a:pt x="1483" y="1356"/>
                    <a:pt x="1486" y="1357"/>
                  </a:cubicBezTo>
                  <a:cubicBezTo>
                    <a:pt x="1488" y="1352"/>
                    <a:pt x="1481" y="1356"/>
                    <a:pt x="1483" y="1351"/>
                  </a:cubicBezTo>
                  <a:cubicBezTo>
                    <a:pt x="1489" y="1345"/>
                    <a:pt x="1489" y="1355"/>
                    <a:pt x="1492" y="1357"/>
                  </a:cubicBezTo>
                  <a:close/>
                  <a:moveTo>
                    <a:pt x="698" y="1351"/>
                  </a:moveTo>
                  <a:cubicBezTo>
                    <a:pt x="701" y="1349"/>
                    <a:pt x="700" y="1353"/>
                    <a:pt x="701" y="1354"/>
                  </a:cubicBezTo>
                  <a:cubicBezTo>
                    <a:pt x="703" y="1355"/>
                    <a:pt x="708" y="1357"/>
                    <a:pt x="708" y="1362"/>
                  </a:cubicBezTo>
                  <a:cubicBezTo>
                    <a:pt x="702" y="1365"/>
                    <a:pt x="701" y="1359"/>
                    <a:pt x="695" y="1358"/>
                  </a:cubicBezTo>
                  <a:cubicBezTo>
                    <a:pt x="695" y="1355"/>
                    <a:pt x="697" y="1354"/>
                    <a:pt x="698" y="1351"/>
                  </a:cubicBezTo>
                  <a:close/>
                  <a:moveTo>
                    <a:pt x="1382" y="1354"/>
                  </a:moveTo>
                  <a:cubicBezTo>
                    <a:pt x="1392" y="1356"/>
                    <a:pt x="1389" y="1367"/>
                    <a:pt x="1386" y="1374"/>
                  </a:cubicBezTo>
                  <a:cubicBezTo>
                    <a:pt x="1380" y="1375"/>
                    <a:pt x="1380" y="1370"/>
                    <a:pt x="1375" y="1370"/>
                  </a:cubicBezTo>
                  <a:cubicBezTo>
                    <a:pt x="1377" y="1364"/>
                    <a:pt x="1377" y="1357"/>
                    <a:pt x="1382" y="1354"/>
                  </a:cubicBezTo>
                  <a:close/>
                  <a:moveTo>
                    <a:pt x="1428" y="1373"/>
                  </a:moveTo>
                  <a:cubicBezTo>
                    <a:pt x="1423" y="1372"/>
                    <a:pt x="1421" y="1376"/>
                    <a:pt x="1416" y="1374"/>
                  </a:cubicBezTo>
                  <a:cubicBezTo>
                    <a:pt x="1411" y="1367"/>
                    <a:pt x="1413" y="1358"/>
                    <a:pt x="1424" y="1358"/>
                  </a:cubicBezTo>
                  <a:cubicBezTo>
                    <a:pt x="1425" y="1363"/>
                    <a:pt x="1430" y="1365"/>
                    <a:pt x="1428" y="1373"/>
                  </a:cubicBezTo>
                  <a:close/>
                  <a:moveTo>
                    <a:pt x="1343" y="1362"/>
                  </a:moveTo>
                  <a:cubicBezTo>
                    <a:pt x="1341" y="1360"/>
                    <a:pt x="1338" y="1363"/>
                    <a:pt x="1338" y="1363"/>
                  </a:cubicBezTo>
                  <a:cubicBezTo>
                    <a:pt x="1336" y="1368"/>
                    <a:pt x="1346" y="1365"/>
                    <a:pt x="1343" y="1362"/>
                  </a:cubicBezTo>
                  <a:close/>
                  <a:moveTo>
                    <a:pt x="566" y="1368"/>
                  </a:moveTo>
                  <a:cubicBezTo>
                    <a:pt x="566" y="1372"/>
                    <a:pt x="568" y="1373"/>
                    <a:pt x="573" y="1373"/>
                  </a:cubicBezTo>
                  <a:cubicBezTo>
                    <a:pt x="573" y="1366"/>
                    <a:pt x="570" y="1366"/>
                    <a:pt x="566" y="1368"/>
                  </a:cubicBezTo>
                  <a:close/>
                  <a:moveTo>
                    <a:pt x="1033" y="1366"/>
                  </a:moveTo>
                  <a:cubicBezTo>
                    <a:pt x="1036" y="1366"/>
                    <a:pt x="1038" y="1366"/>
                    <a:pt x="1041" y="1366"/>
                  </a:cubicBezTo>
                  <a:cubicBezTo>
                    <a:pt x="1043" y="1372"/>
                    <a:pt x="1030" y="1374"/>
                    <a:pt x="1033" y="1366"/>
                  </a:cubicBezTo>
                  <a:close/>
                  <a:moveTo>
                    <a:pt x="422" y="1374"/>
                  </a:moveTo>
                  <a:cubicBezTo>
                    <a:pt x="422" y="1372"/>
                    <a:pt x="424" y="1371"/>
                    <a:pt x="422" y="1370"/>
                  </a:cubicBezTo>
                  <a:cubicBezTo>
                    <a:pt x="421" y="1371"/>
                    <a:pt x="419" y="1373"/>
                    <a:pt x="422" y="1374"/>
                  </a:cubicBezTo>
                  <a:close/>
                  <a:moveTo>
                    <a:pt x="429" y="1370"/>
                  </a:moveTo>
                  <a:cubicBezTo>
                    <a:pt x="432" y="1368"/>
                    <a:pt x="433" y="1372"/>
                    <a:pt x="434" y="1373"/>
                  </a:cubicBezTo>
                  <a:cubicBezTo>
                    <a:pt x="436" y="1373"/>
                    <a:pt x="439" y="1372"/>
                    <a:pt x="440" y="1373"/>
                  </a:cubicBezTo>
                  <a:cubicBezTo>
                    <a:pt x="441" y="1373"/>
                    <a:pt x="440" y="1375"/>
                    <a:pt x="440" y="1376"/>
                  </a:cubicBezTo>
                  <a:cubicBezTo>
                    <a:pt x="441" y="1378"/>
                    <a:pt x="444" y="1377"/>
                    <a:pt x="444" y="1381"/>
                  </a:cubicBezTo>
                  <a:cubicBezTo>
                    <a:pt x="440" y="1376"/>
                    <a:pt x="428" y="1380"/>
                    <a:pt x="429" y="1370"/>
                  </a:cubicBezTo>
                  <a:close/>
                  <a:moveTo>
                    <a:pt x="1473" y="1376"/>
                  </a:moveTo>
                  <a:cubicBezTo>
                    <a:pt x="1469" y="1376"/>
                    <a:pt x="1466" y="1376"/>
                    <a:pt x="1464" y="1374"/>
                  </a:cubicBezTo>
                  <a:cubicBezTo>
                    <a:pt x="1466" y="1372"/>
                    <a:pt x="1474" y="1369"/>
                    <a:pt x="1473" y="1376"/>
                  </a:cubicBezTo>
                  <a:close/>
                  <a:moveTo>
                    <a:pt x="1145" y="1373"/>
                  </a:moveTo>
                  <a:cubicBezTo>
                    <a:pt x="1147" y="1373"/>
                    <a:pt x="1148" y="1373"/>
                    <a:pt x="1150" y="1373"/>
                  </a:cubicBezTo>
                  <a:cubicBezTo>
                    <a:pt x="1151" y="1376"/>
                    <a:pt x="1153" y="1379"/>
                    <a:pt x="1153" y="1384"/>
                  </a:cubicBezTo>
                  <a:cubicBezTo>
                    <a:pt x="1150" y="1386"/>
                    <a:pt x="1148" y="1388"/>
                    <a:pt x="1142" y="1387"/>
                  </a:cubicBezTo>
                  <a:cubicBezTo>
                    <a:pt x="1140" y="1380"/>
                    <a:pt x="1144" y="1377"/>
                    <a:pt x="1145" y="1373"/>
                  </a:cubicBezTo>
                  <a:close/>
                  <a:moveTo>
                    <a:pt x="519" y="1395"/>
                  </a:moveTo>
                  <a:cubicBezTo>
                    <a:pt x="517" y="1397"/>
                    <a:pt x="518" y="1401"/>
                    <a:pt x="514" y="1401"/>
                  </a:cubicBezTo>
                  <a:cubicBezTo>
                    <a:pt x="511" y="1403"/>
                    <a:pt x="512" y="1398"/>
                    <a:pt x="511" y="1398"/>
                  </a:cubicBezTo>
                  <a:cubicBezTo>
                    <a:pt x="507" y="1397"/>
                    <a:pt x="503" y="1398"/>
                    <a:pt x="500" y="1395"/>
                  </a:cubicBezTo>
                  <a:cubicBezTo>
                    <a:pt x="499" y="1394"/>
                    <a:pt x="498" y="1393"/>
                    <a:pt x="497" y="1392"/>
                  </a:cubicBezTo>
                  <a:cubicBezTo>
                    <a:pt x="496" y="1391"/>
                    <a:pt x="497" y="1388"/>
                    <a:pt x="497" y="1387"/>
                  </a:cubicBezTo>
                  <a:cubicBezTo>
                    <a:pt x="496" y="1386"/>
                    <a:pt x="491" y="1384"/>
                    <a:pt x="492" y="1379"/>
                  </a:cubicBezTo>
                  <a:cubicBezTo>
                    <a:pt x="494" y="1379"/>
                    <a:pt x="493" y="1376"/>
                    <a:pt x="493" y="1374"/>
                  </a:cubicBezTo>
                  <a:cubicBezTo>
                    <a:pt x="495" y="1375"/>
                    <a:pt x="498" y="1375"/>
                    <a:pt x="500" y="1376"/>
                  </a:cubicBezTo>
                  <a:cubicBezTo>
                    <a:pt x="500" y="1376"/>
                    <a:pt x="499" y="1377"/>
                    <a:pt x="500" y="1378"/>
                  </a:cubicBezTo>
                  <a:cubicBezTo>
                    <a:pt x="500" y="1378"/>
                    <a:pt x="505" y="1378"/>
                    <a:pt x="506" y="1379"/>
                  </a:cubicBezTo>
                  <a:cubicBezTo>
                    <a:pt x="506" y="1380"/>
                    <a:pt x="505" y="1382"/>
                    <a:pt x="506" y="1382"/>
                  </a:cubicBezTo>
                  <a:cubicBezTo>
                    <a:pt x="506" y="1383"/>
                    <a:pt x="509" y="1383"/>
                    <a:pt x="509" y="1384"/>
                  </a:cubicBezTo>
                  <a:cubicBezTo>
                    <a:pt x="510" y="1384"/>
                    <a:pt x="509" y="1387"/>
                    <a:pt x="509" y="1387"/>
                  </a:cubicBezTo>
                  <a:cubicBezTo>
                    <a:pt x="511" y="1388"/>
                    <a:pt x="514" y="1389"/>
                    <a:pt x="514" y="1393"/>
                  </a:cubicBezTo>
                  <a:cubicBezTo>
                    <a:pt x="514" y="1395"/>
                    <a:pt x="517" y="1395"/>
                    <a:pt x="519" y="1395"/>
                  </a:cubicBezTo>
                  <a:close/>
                  <a:moveTo>
                    <a:pt x="1350" y="1379"/>
                  </a:moveTo>
                  <a:cubicBezTo>
                    <a:pt x="1359" y="1381"/>
                    <a:pt x="1344" y="1387"/>
                    <a:pt x="1350" y="1379"/>
                  </a:cubicBezTo>
                  <a:close/>
                  <a:moveTo>
                    <a:pt x="445" y="1384"/>
                  </a:moveTo>
                  <a:cubicBezTo>
                    <a:pt x="447" y="1390"/>
                    <a:pt x="428" y="1387"/>
                    <a:pt x="430" y="1382"/>
                  </a:cubicBezTo>
                  <a:cubicBezTo>
                    <a:pt x="432" y="1384"/>
                    <a:pt x="432" y="1381"/>
                    <a:pt x="433" y="1381"/>
                  </a:cubicBezTo>
                  <a:cubicBezTo>
                    <a:pt x="434" y="1381"/>
                    <a:pt x="434" y="1382"/>
                    <a:pt x="434" y="1382"/>
                  </a:cubicBezTo>
                  <a:cubicBezTo>
                    <a:pt x="437" y="1382"/>
                    <a:pt x="443" y="1381"/>
                    <a:pt x="445" y="1384"/>
                  </a:cubicBezTo>
                  <a:close/>
                  <a:moveTo>
                    <a:pt x="1182" y="1389"/>
                  </a:moveTo>
                  <a:cubicBezTo>
                    <a:pt x="1186" y="1389"/>
                    <a:pt x="1187" y="1392"/>
                    <a:pt x="1188" y="1387"/>
                  </a:cubicBezTo>
                  <a:cubicBezTo>
                    <a:pt x="1186" y="1385"/>
                    <a:pt x="1183" y="1385"/>
                    <a:pt x="1182" y="1389"/>
                  </a:cubicBezTo>
                  <a:close/>
                  <a:moveTo>
                    <a:pt x="439" y="1389"/>
                  </a:moveTo>
                  <a:cubicBezTo>
                    <a:pt x="446" y="1388"/>
                    <a:pt x="446" y="1394"/>
                    <a:pt x="452" y="1395"/>
                  </a:cubicBezTo>
                  <a:cubicBezTo>
                    <a:pt x="455" y="1398"/>
                    <a:pt x="445" y="1400"/>
                    <a:pt x="449" y="1404"/>
                  </a:cubicBezTo>
                  <a:cubicBezTo>
                    <a:pt x="449" y="1405"/>
                    <a:pt x="452" y="1404"/>
                    <a:pt x="452" y="1404"/>
                  </a:cubicBezTo>
                  <a:cubicBezTo>
                    <a:pt x="452" y="1408"/>
                    <a:pt x="448" y="1409"/>
                    <a:pt x="451" y="1411"/>
                  </a:cubicBezTo>
                  <a:cubicBezTo>
                    <a:pt x="453" y="1415"/>
                    <a:pt x="441" y="1413"/>
                    <a:pt x="447" y="1416"/>
                  </a:cubicBezTo>
                  <a:cubicBezTo>
                    <a:pt x="442" y="1420"/>
                    <a:pt x="437" y="1413"/>
                    <a:pt x="438" y="1406"/>
                  </a:cubicBezTo>
                  <a:cubicBezTo>
                    <a:pt x="441" y="1405"/>
                    <a:pt x="442" y="1404"/>
                    <a:pt x="444" y="1403"/>
                  </a:cubicBezTo>
                  <a:cubicBezTo>
                    <a:pt x="443" y="1401"/>
                    <a:pt x="441" y="1401"/>
                    <a:pt x="441" y="1398"/>
                  </a:cubicBezTo>
                  <a:cubicBezTo>
                    <a:pt x="440" y="1398"/>
                    <a:pt x="438" y="1398"/>
                    <a:pt x="437" y="1398"/>
                  </a:cubicBezTo>
                  <a:cubicBezTo>
                    <a:pt x="436" y="1395"/>
                    <a:pt x="436" y="1393"/>
                    <a:pt x="436" y="1390"/>
                  </a:cubicBezTo>
                  <a:cubicBezTo>
                    <a:pt x="438" y="1390"/>
                    <a:pt x="439" y="1390"/>
                    <a:pt x="439" y="1389"/>
                  </a:cubicBezTo>
                  <a:close/>
                  <a:moveTo>
                    <a:pt x="918" y="1393"/>
                  </a:moveTo>
                  <a:cubicBezTo>
                    <a:pt x="920" y="1401"/>
                    <a:pt x="915" y="1403"/>
                    <a:pt x="914" y="1408"/>
                  </a:cubicBezTo>
                  <a:cubicBezTo>
                    <a:pt x="911" y="1405"/>
                    <a:pt x="906" y="1406"/>
                    <a:pt x="901" y="1406"/>
                  </a:cubicBezTo>
                  <a:cubicBezTo>
                    <a:pt x="900" y="1405"/>
                    <a:pt x="900" y="1402"/>
                    <a:pt x="898" y="1401"/>
                  </a:cubicBezTo>
                  <a:cubicBezTo>
                    <a:pt x="896" y="1391"/>
                    <a:pt x="904" y="1386"/>
                    <a:pt x="912" y="1389"/>
                  </a:cubicBezTo>
                  <a:cubicBezTo>
                    <a:pt x="912" y="1389"/>
                    <a:pt x="912" y="1392"/>
                    <a:pt x="912" y="1392"/>
                  </a:cubicBezTo>
                  <a:cubicBezTo>
                    <a:pt x="913" y="1393"/>
                    <a:pt x="916" y="1393"/>
                    <a:pt x="918" y="1393"/>
                  </a:cubicBezTo>
                  <a:close/>
                  <a:moveTo>
                    <a:pt x="1723" y="1390"/>
                  </a:moveTo>
                  <a:cubicBezTo>
                    <a:pt x="1728" y="1391"/>
                    <a:pt x="1733" y="1392"/>
                    <a:pt x="1734" y="1397"/>
                  </a:cubicBezTo>
                  <a:cubicBezTo>
                    <a:pt x="1730" y="1400"/>
                    <a:pt x="1724" y="1397"/>
                    <a:pt x="1721" y="1395"/>
                  </a:cubicBezTo>
                  <a:cubicBezTo>
                    <a:pt x="1722" y="1394"/>
                    <a:pt x="1723" y="1392"/>
                    <a:pt x="1723" y="1390"/>
                  </a:cubicBezTo>
                  <a:close/>
                  <a:moveTo>
                    <a:pt x="621" y="1395"/>
                  </a:moveTo>
                  <a:cubicBezTo>
                    <a:pt x="622" y="1400"/>
                    <a:pt x="617" y="1399"/>
                    <a:pt x="619" y="1406"/>
                  </a:cubicBezTo>
                  <a:cubicBezTo>
                    <a:pt x="615" y="1406"/>
                    <a:pt x="614" y="1404"/>
                    <a:pt x="611" y="1403"/>
                  </a:cubicBezTo>
                  <a:cubicBezTo>
                    <a:pt x="609" y="1394"/>
                    <a:pt x="617" y="1390"/>
                    <a:pt x="621" y="1395"/>
                  </a:cubicBezTo>
                  <a:close/>
                  <a:moveTo>
                    <a:pt x="1774" y="1393"/>
                  </a:moveTo>
                  <a:cubicBezTo>
                    <a:pt x="1774" y="1395"/>
                    <a:pt x="1773" y="1398"/>
                    <a:pt x="1773" y="1398"/>
                  </a:cubicBezTo>
                  <a:cubicBezTo>
                    <a:pt x="1772" y="1398"/>
                    <a:pt x="1770" y="1396"/>
                    <a:pt x="1768" y="1397"/>
                  </a:cubicBezTo>
                  <a:cubicBezTo>
                    <a:pt x="1765" y="1397"/>
                    <a:pt x="1761" y="1397"/>
                    <a:pt x="1755" y="1398"/>
                  </a:cubicBezTo>
                  <a:cubicBezTo>
                    <a:pt x="1755" y="1398"/>
                    <a:pt x="1750" y="1401"/>
                    <a:pt x="1749" y="1400"/>
                  </a:cubicBezTo>
                  <a:cubicBezTo>
                    <a:pt x="1749" y="1400"/>
                    <a:pt x="1749" y="1398"/>
                    <a:pt x="1749" y="1398"/>
                  </a:cubicBezTo>
                  <a:cubicBezTo>
                    <a:pt x="1747" y="1398"/>
                    <a:pt x="1746" y="1400"/>
                    <a:pt x="1746" y="1400"/>
                  </a:cubicBezTo>
                  <a:cubicBezTo>
                    <a:pt x="1743" y="1399"/>
                    <a:pt x="1741" y="1397"/>
                    <a:pt x="1738" y="1398"/>
                  </a:cubicBezTo>
                  <a:cubicBezTo>
                    <a:pt x="1738" y="1397"/>
                    <a:pt x="1738" y="1395"/>
                    <a:pt x="1739" y="1393"/>
                  </a:cubicBezTo>
                  <a:cubicBezTo>
                    <a:pt x="1753" y="1389"/>
                    <a:pt x="1759" y="1395"/>
                    <a:pt x="1774" y="1393"/>
                  </a:cubicBezTo>
                  <a:close/>
                  <a:moveTo>
                    <a:pt x="1291" y="1395"/>
                  </a:moveTo>
                  <a:cubicBezTo>
                    <a:pt x="1290" y="1401"/>
                    <a:pt x="1303" y="1399"/>
                    <a:pt x="1300" y="1393"/>
                  </a:cubicBezTo>
                  <a:cubicBezTo>
                    <a:pt x="1296" y="1393"/>
                    <a:pt x="1293" y="1393"/>
                    <a:pt x="1291" y="1395"/>
                  </a:cubicBezTo>
                  <a:close/>
                  <a:moveTo>
                    <a:pt x="1693" y="1398"/>
                  </a:moveTo>
                  <a:cubicBezTo>
                    <a:pt x="1688" y="1397"/>
                    <a:pt x="1687" y="1401"/>
                    <a:pt x="1681" y="1400"/>
                  </a:cubicBezTo>
                  <a:cubicBezTo>
                    <a:pt x="1681" y="1398"/>
                    <a:pt x="1681" y="1397"/>
                    <a:pt x="1681" y="1395"/>
                  </a:cubicBezTo>
                  <a:cubicBezTo>
                    <a:pt x="1684" y="1392"/>
                    <a:pt x="1694" y="1392"/>
                    <a:pt x="1693" y="1398"/>
                  </a:cubicBezTo>
                  <a:close/>
                  <a:moveTo>
                    <a:pt x="1797" y="1397"/>
                  </a:moveTo>
                  <a:cubicBezTo>
                    <a:pt x="1800" y="1391"/>
                    <a:pt x="1787" y="1393"/>
                    <a:pt x="1787" y="1395"/>
                  </a:cubicBezTo>
                  <a:cubicBezTo>
                    <a:pt x="1789" y="1397"/>
                    <a:pt x="1793" y="1397"/>
                    <a:pt x="1797" y="1397"/>
                  </a:cubicBezTo>
                  <a:close/>
                  <a:moveTo>
                    <a:pt x="651" y="1395"/>
                  </a:moveTo>
                  <a:cubicBezTo>
                    <a:pt x="653" y="1395"/>
                    <a:pt x="656" y="1395"/>
                    <a:pt x="659" y="1395"/>
                  </a:cubicBezTo>
                  <a:cubicBezTo>
                    <a:pt x="659" y="1401"/>
                    <a:pt x="664" y="1403"/>
                    <a:pt x="664" y="1409"/>
                  </a:cubicBezTo>
                  <a:cubicBezTo>
                    <a:pt x="661" y="1409"/>
                    <a:pt x="657" y="1409"/>
                    <a:pt x="654" y="1409"/>
                  </a:cubicBezTo>
                  <a:cubicBezTo>
                    <a:pt x="654" y="1407"/>
                    <a:pt x="655" y="1405"/>
                    <a:pt x="654" y="1403"/>
                  </a:cubicBezTo>
                  <a:cubicBezTo>
                    <a:pt x="653" y="1400"/>
                    <a:pt x="649" y="1401"/>
                    <a:pt x="651" y="1395"/>
                  </a:cubicBezTo>
                  <a:close/>
                  <a:moveTo>
                    <a:pt x="1027" y="1401"/>
                  </a:moveTo>
                  <a:cubicBezTo>
                    <a:pt x="1023" y="1405"/>
                    <a:pt x="1019" y="1401"/>
                    <a:pt x="1014" y="1401"/>
                  </a:cubicBezTo>
                  <a:cubicBezTo>
                    <a:pt x="1014" y="1393"/>
                    <a:pt x="1026" y="1394"/>
                    <a:pt x="1027" y="1401"/>
                  </a:cubicBezTo>
                  <a:close/>
                  <a:moveTo>
                    <a:pt x="1330" y="1395"/>
                  </a:moveTo>
                  <a:cubicBezTo>
                    <a:pt x="1333" y="1395"/>
                    <a:pt x="1336" y="1395"/>
                    <a:pt x="1339" y="1395"/>
                  </a:cubicBezTo>
                  <a:cubicBezTo>
                    <a:pt x="1340" y="1401"/>
                    <a:pt x="1337" y="1405"/>
                    <a:pt x="1331" y="1404"/>
                  </a:cubicBezTo>
                  <a:cubicBezTo>
                    <a:pt x="1329" y="1400"/>
                    <a:pt x="1332" y="1400"/>
                    <a:pt x="1330" y="1395"/>
                  </a:cubicBezTo>
                  <a:close/>
                  <a:moveTo>
                    <a:pt x="1852" y="1398"/>
                  </a:moveTo>
                  <a:cubicBezTo>
                    <a:pt x="1854" y="1399"/>
                    <a:pt x="1855" y="1400"/>
                    <a:pt x="1858" y="1400"/>
                  </a:cubicBezTo>
                  <a:cubicBezTo>
                    <a:pt x="1859" y="1394"/>
                    <a:pt x="1852" y="1394"/>
                    <a:pt x="1852" y="1398"/>
                  </a:cubicBezTo>
                  <a:close/>
                  <a:moveTo>
                    <a:pt x="962" y="1406"/>
                  </a:moveTo>
                  <a:cubicBezTo>
                    <a:pt x="955" y="1406"/>
                    <a:pt x="949" y="1406"/>
                    <a:pt x="945" y="1404"/>
                  </a:cubicBezTo>
                  <a:cubicBezTo>
                    <a:pt x="945" y="1403"/>
                    <a:pt x="945" y="1401"/>
                    <a:pt x="945" y="1400"/>
                  </a:cubicBezTo>
                  <a:cubicBezTo>
                    <a:pt x="949" y="1397"/>
                    <a:pt x="954" y="1398"/>
                    <a:pt x="959" y="1401"/>
                  </a:cubicBezTo>
                  <a:cubicBezTo>
                    <a:pt x="960" y="1402"/>
                    <a:pt x="962" y="1403"/>
                    <a:pt x="962" y="1406"/>
                  </a:cubicBezTo>
                  <a:close/>
                  <a:moveTo>
                    <a:pt x="1395" y="1401"/>
                  </a:moveTo>
                  <a:cubicBezTo>
                    <a:pt x="1398" y="1403"/>
                    <a:pt x="1400" y="1401"/>
                    <a:pt x="1404" y="1403"/>
                  </a:cubicBezTo>
                  <a:cubicBezTo>
                    <a:pt x="1405" y="1398"/>
                    <a:pt x="1395" y="1396"/>
                    <a:pt x="1395" y="1401"/>
                  </a:cubicBezTo>
                  <a:close/>
                  <a:moveTo>
                    <a:pt x="603" y="1412"/>
                  </a:moveTo>
                  <a:cubicBezTo>
                    <a:pt x="604" y="1414"/>
                    <a:pt x="606" y="1413"/>
                    <a:pt x="606" y="1416"/>
                  </a:cubicBezTo>
                  <a:cubicBezTo>
                    <a:pt x="608" y="1415"/>
                    <a:pt x="608" y="1412"/>
                    <a:pt x="611" y="1412"/>
                  </a:cubicBezTo>
                  <a:cubicBezTo>
                    <a:pt x="614" y="1415"/>
                    <a:pt x="611" y="1419"/>
                    <a:pt x="606" y="1419"/>
                  </a:cubicBezTo>
                  <a:cubicBezTo>
                    <a:pt x="607" y="1423"/>
                    <a:pt x="613" y="1426"/>
                    <a:pt x="605" y="1427"/>
                  </a:cubicBezTo>
                  <a:cubicBezTo>
                    <a:pt x="605" y="1423"/>
                    <a:pt x="608" y="1421"/>
                    <a:pt x="602" y="1422"/>
                  </a:cubicBezTo>
                  <a:cubicBezTo>
                    <a:pt x="602" y="1420"/>
                    <a:pt x="604" y="1421"/>
                    <a:pt x="605" y="1420"/>
                  </a:cubicBezTo>
                  <a:cubicBezTo>
                    <a:pt x="605" y="1419"/>
                    <a:pt x="603" y="1419"/>
                    <a:pt x="603" y="1417"/>
                  </a:cubicBezTo>
                  <a:cubicBezTo>
                    <a:pt x="600" y="1420"/>
                    <a:pt x="601" y="1421"/>
                    <a:pt x="602" y="1425"/>
                  </a:cubicBezTo>
                  <a:cubicBezTo>
                    <a:pt x="602" y="1429"/>
                    <a:pt x="608" y="1426"/>
                    <a:pt x="607" y="1431"/>
                  </a:cubicBezTo>
                  <a:cubicBezTo>
                    <a:pt x="600" y="1430"/>
                    <a:pt x="601" y="1433"/>
                    <a:pt x="602" y="1438"/>
                  </a:cubicBezTo>
                  <a:cubicBezTo>
                    <a:pt x="599" y="1438"/>
                    <a:pt x="598" y="1437"/>
                    <a:pt x="596" y="1436"/>
                  </a:cubicBezTo>
                  <a:cubicBezTo>
                    <a:pt x="595" y="1433"/>
                    <a:pt x="599" y="1434"/>
                    <a:pt x="599" y="1431"/>
                  </a:cubicBezTo>
                  <a:cubicBezTo>
                    <a:pt x="599" y="1428"/>
                    <a:pt x="595" y="1432"/>
                    <a:pt x="594" y="1431"/>
                  </a:cubicBezTo>
                  <a:cubicBezTo>
                    <a:pt x="593" y="1430"/>
                    <a:pt x="593" y="1432"/>
                    <a:pt x="590" y="1431"/>
                  </a:cubicBezTo>
                  <a:cubicBezTo>
                    <a:pt x="588" y="1431"/>
                    <a:pt x="587" y="1429"/>
                    <a:pt x="585" y="1430"/>
                  </a:cubicBezTo>
                  <a:cubicBezTo>
                    <a:pt x="585" y="1425"/>
                    <a:pt x="591" y="1427"/>
                    <a:pt x="596" y="1427"/>
                  </a:cubicBezTo>
                  <a:cubicBezTo>
                    <a:pt x="595" y="1425"/>
                    <a:pt x="592" y="1425"/>
                    <a:pt x="590" y="1425"/>
                  </a:cubicBezTo>
                  <a:cubicBezTo>
                    <a:pt x="589" y="1422"/>
                    <a:pt x="586" y="1421"/>
                    <a:pt x="586" y="1417"/>
                  </a:cubicBezTo>
                  <a:cubicBezTo>
                    <a:pt x="583" y="1417"/>
                    <a:pt x="581" y="1417"/>
                    <a:pt x="582" y="1420"/>
                  </a:cubicBezTo>
                  <a:cubicBezTo>
                    <a:pt x="578" y="1419"/>
                    <a:pt x="583" y="1413"/>
                    <a:pt x="583" y="1411"/>
                  </a:cubicBezTo>
                  <a:cubicBezTo>
                    <a:pt x="582" y="1408"/>
                    <a:pt x="579" y="1407"/>
                    <a:pt x="580" y="1403"/>
                  </a:cubicBezTo>
                  <a:cubicBezTo>
                    <a:pt x="582" y="1400"/>
                    <a:pt x="586" y="1399"/>
                    <a:pt x="592" y="1400"/>
                  </a:cubicBezTo>
                  <a:cubicBezTo>
                    <a:pt x="593" y="1405"/>
                    <a:pt x="603" y="1403"/>
                    <a:pt x="603" y="1409"/>
                  </a:cubicBezTo>
                  <a:cubicBezTo>
                    <a:pt x="605" y="1409"/>
                    <a:pt x="607" y="1410"/>
                    <a:pt x="608" y="1408"/>
                  </a:cubicBezTo>
                  <a:cubicBezTo>
                    <a:pt x="612" y="1412"/>
                    <a:pt x="605" y="1411"/>
                    <a:pt x="603" y="1412"/>
                  </a:cubicBezTo>
                  <a:close/>
                  <a:moveTo>
                    <a:pt x="842" y="1401"/>
                  </a:moveTo>
                  <a:cubicBezTo>
                    <a:pt x="842" y="1404"/>
                    <a:pt x="840" y="1405"/>
                    <a:pt x="841" y="1408"/>
                  </a:cubicBezTo>
                  <a:cubicBezTo>
                    <a:pt x="838" y="1408"/>
                    <a:pt x="835" y="1408"/>
                    <a:pt x="833" y="1408"/>
                  </a:cubicBezTo>
                  <a:cubicBezTo>
                    <a:pt x="833" y="1406"/>
                    <a:pt x="833" y="1403"/>
                    <a:pt x="833" y="1401"/>
                  </a:cubicBezTo>
                  <a:cubicBezTo>
                    <a:pt x="835" y="1399"/>
                    <a:pt x="840" y="1399"/>
                    <a:pt x="842" y="1401"/>
                  </a:cubicBezTo>
                  <a:close/>
                  <a:moveTo>
                    <a:pt x="1504" y="1403"/>
                  </a:moveTo>
                  <a:cubicBezTo>
                    <a:pt x="1506" y="1405"/>
                    <a:pt x="1511" y="1405"/>
                    <a:pt x="1511" y="1401"/>
                  </a:cubicBezTo>
                  <a:cubicBezTo>
                    <a:pt x="1510" y="1399"/>
                    <a:pt x="1504" y="1399"/>
                    <a:pt x="1504" y="1403"/>
                  </a:cubicBezTo>
                  <a:close/>
                  <a:moveTo>
                    <a:pt x="1616" y="1400"/>
                  </a:moveTo>
                  <a:cubicBezTo>
                    <a:pt x="1622" y="1399"/>
                    <a:pt x="1625" y="1402"/>
                    <a:pt x="1623" y="1409"/>
                  </a:cubicBezTo>
                  <a:cubicBezTo>
                    <a:pt x="1619" y="1409"/>
                    <a:pt x="1615" y="1409"/>
                    <a:pt x="1611" y="1409"/>
                  </a:cubicBezTo>
                  <a:cubicBezTo>
                    <a:pt x="1610" y="1404"/>
                    <a:pt x="1616" y="1406"/>
                    <a:pt x="1616" y="1400"/>
                  </a:cubicBezTo>
                  <a:close/>
                  <a:moveTo>
                    <a:pt x="1123" y="1403"/>
                  </a:moveTo>
                  <a:cubicBezTo>
                    <a:pt x="1129" y="1404"/>
                    <a:pt x="1124" y="1410"/>
                    <a:pt x="1119" y="1409"/>
                  </a:cubicBezTo>
                  <a:cubicBezTo>
                    <a:pt x="1119" y="1408"/>
                    <a:pt x="1119" y="1406"/>
                    <a:pt x="1119" y="1404"/>
                  </a:cubicBezTo>
                  <a:cubicBezTo>
                    <a:pt x="1121" y="1405"/>
                    <a:pt x="1123" y="1405"/>
                    <a:pt x="1123" y="1403"/>
                  </a:cubicBezTo>
                  <a:close/>
                  <a:moveTo>
                    <a:pt x="407" y="1404"/>
                  </a:moveTo>
                  <a:cubicBezTo>
                    <a:pt x="414" y="1406"/>
                    <a:pt x="406" y="1414"/>
                    <a:pt x="407" y="1404"/>
                  </a:cubicBezTo>
                  <a:close/>
                  <a:moveTo>
                    <a:pt x="704" y="1406"/>
                  </a:moveTo>
                  <a:cubicBezTo>
                    <a:pt x="702" y="1405"/>
                    <a:pt x="700" y="1404"/>
                    <a:pt x="696" y="1404"/>
                  </a:cubicBezTo>
                  <a:cubicBezTo>
                    <a:pt x="695" y="1410"/>
                    <a:pt x="704" y="1411"/>
                    <a:pt x="704" y="1406"/>
                  </a:cubicBezTo>
                  <a:close/>
                  <a:moveTo>
                    <a:pt x="876" y="1408"/>
                  </a:moveTo>
                  <a:cubicBezTo>
                    <a:pt x="878" y="1409"/>
                    <a:pt x="884" y="1409"/>
                    <a:pt x="884" y="1404"/>
                  </a:cubicBezTo>
                  <a:cubicBezTo>
                    <a:pt x="880" y="1404"/>
                    <a:pt x="876" y="1404"/>
                    <a:pt x="876" y="1408"/>
                  </a:cubicBezTo>
                  <a:close/>
                  <a:moveTo>
                    <a:pt x="1561" y="1409"/>
                  </a:moveTo>
                  <a:cubicBezTo>
                    <a:pt x="1561" y="1414"/>
                    <a:pt x="1552" y="1413"/>
                    <a:pt x="1550" y="1411"/>
                  </a:cubicBezTo>
                  <a:cubicBezTo>
                    <a:pt x="1549" y="1406"/>
                    <a:pt x="1553" y="1408"/>
                    <a:pt x="1553" y="1404"/>
                  </a:cubicBezTo>
                  <a:cubicBezTo>
                    <a:pt x="1559" y="1403"/>
                    <a:pt x="1558" y="1408"/>
                    <a:pt x="1561" y="1409"/>
                  </a:cubicBezTo>
                  <a:close/>
                  <a:moveTo>
                    <a:pt x="1589" y="1463"/>
                  </a:moveTo>
                  <a:cubicBezTo>
                    <a:pt x="1589" y="1465"/>
                    <a:pt x="1597" y="1463"/>
                    <a:pt x="1595" y="1471"/>
                  </a:cubicBezTo>
                  <a:cubicBezTo>
                    <a:pt x="1589" y="1472"/>
                    <a:pt x="1578" y="1474"/>
                    <a:pt x="1581" y="1465"/>
                  </a:cubicBezTo>
                  <a:cubicBezTo>
                    <a:pt x="1582" y="1464"/>
                    <a:pt x="1586" y="1465"/>
                    <a:pt x="1586" y="1465"/>
                  </a:cubicBezTo>
                  <a:cubicBezTo>
                    <a:pt x="1585" y="1461"/>
                    <a:pt x="1575" y="1463"/>
                    <a:pt x="1574" y="1465"/>
                  </a:cubicBezTo>
                  <a:cubicBezTo>
                    <a:pt x="1573" y="1466"/>
                    <a:pt x="1577" y="1467"/>
                    <a:pt x="1577" y="1468"/>
                  </a:cubicBezTo>
                  <a:cubicBezTo>
                    <a:pt x="1577" y="1470"/>
                    <a:pt x="1572" y="1471"/>
                    <a:pt x="1572" y="1474"/>
                  </a:cubicBezTo>
                  <a:cubicBezTo>
                    <a:pt x="1569" y="1474"/>
                    <a:pt x="1567" y="1474"/>
                    <a:pt x="1564" y="1474"/>
                  </a:cubicBezTo>
                  <a:cubicBezTo>
                    <a:pt x="1563" y="1472"/>
                    <a:pt x="1560" y="1457"/>
                    <a:pt x="1568" y="1460"/>
                  </a:cubicBezTo>
                  <a:cubicBezTo>
                    <a:pt x="1567" y="1457"/>
                    <a:pt x="1562" y="1459"/>
                    <a:pt x="1562" y="1457"/>
                  </a:cubicBezTo>
                  <a:cubicBezTo>
                    <a:pt x="1564" y="1451"/>
                    <a:pt x="1563" y="1442"/>
                    <a:pt x="1571" y="1443"/>
                  </a:cubicBezTo>
                  <a:cubicBezTo>
                    <a:pt x="1570" y="1439"/>
                    <a:pt x="1560" y="1443"/>
                    <a:pt x="1562" y="1436"/>
                  </a:cubicBezTo>
                  <a:cubicBezTo>
                    <a:pt x="1569" y="1437"/>
                    <a:pt x="1572" y="1429"/>
                    <a:pt x="1567" y="1427"/>
                  </a:cubicBezTo>
                  <a:cubicBezTo>
                    <a:pt x="1570" y="1424"/>
                    <a:pt x="1569" y="1425"/>
                    <a:pt x="1569" y="1419"/>
                  </a:cubicBezTo>
                  <a:cubicBezTo>
                    <a:pt x="1577" y="1420"/>
                    <a:pt x="1584" y="1416"/>
                    <a:pt x="1581" y="1409"/>
                  </a:cubicBezTo>
                  <a:cubicBezTo>
                    <a:pt x="1583" y="1408"/>
                    <a:pt x="1584" y="1407"/>
                    <a:pt x="1584" y="1409"/>
                  </a:cubicBezTo>
                  <a:cubicBezTo>
                    <a:pt x="1588" y="1408"/>
                    <a:pt x="1588" y="1403"/>
                    <a:pt x="1594" y="1404"/>
                  </a:cubicBezTo>
                  <a:cubicBezTo>
                    <a:pt x="1594" y="1407"/>
                    <a:pt x="1594" y="1409"/>
                    <a:pt x="1594" y="1411"/>
                  </a:cubicBezTo>
                  <a:cubicBezTo>
                    <a:pt x="1590" y="1411"/>
                    <a:pt x="1586" y="1412"/>
                    <a:pt x="1584" y="1414"/>
                  </a:cubicBezTo>
                  <a:cubicBezTo>
                    <a:pt x="1587" y="1418"/>
                    <a:pt x="1589" y="1413"/>
                    <a:pt x="1594" y="1414"/>
                  </a:cubicBezTo>
                  <a:cubicBezTo>
                    <a:pt x="1594" y="1414"/>
                    <a:pt x="1591" y="1417"/>
                    <a:pt x="1592" y="1417"/>
                  </a:cubicBezTo>
                  <a:cubicBezTo>
                    <a:pt x="1594" y="1418"/>
                    <a:pt x="1603" y="1418"/>
                    <a:pt x="1609" y="1419"/>
                  </a:cubicBezTo>
                  <a:cubicBezTo>
                    <a:pt x="1609" y="1420"/>
                    <a:pt x="1609" y="1421"/>
                    <a:pt x="1609" y="1422"/>
                  </a:cubicBezTo>
                  <a:cubicBezTo>
                    <a:pt x="1611" y="1422"/>
                    <a:pt x="1610" y="1419"/>
                    <a:pt x="1611" y="1417"/>
                  </a:cubicBezTo>
                  <a:cubicBezTo>
                    <a:pt x="1616" y="1418"/>
                    <a:pt x="1617" y="1415"/>
                    <a:pt x="1621" y="1416"/>
                  </a:cubicBezTo>
                  <a:cubicBezTo>
                    <a:pt x="1623" y="1422"/>
                    <a:pt x="1616" y="1423"/>
                    <a:pt x="1614" y="1420"/>
                  </a:cubicBezTo>
                  <a:cubicBezTo>
                    <a:pt x="1612" y="1424"/>
                    <a:pt x="1618" y="1425"/>
                    <a:pt x="1612" y="1425"/>
                  </a:cubicBezTo>
                  <a:cubicBezTo>
                    <a:pt x="1612" y="1430"/>
                    <a:pt x="1619" y="1427"/>
                    <a:pt x="1621" y="1430"/>
                  </a:cubicBezTo>
                  <a:cubicBezTo>
                    <a:pt x="1621" y="1433"/>
                    <a:pt x="1617" y="1431"/>
                    <a:pt x="1616" y="1435"/>
                  </a:cubicBezTo>
                  <a:cubicBezTo>
                    <a:pt x="1616" y="1436"/>
                    <a:pt x="1613" y="1437"/>
                    <a:pt x="1612" y="1438"/>
                  </a:cubicBezTo>
                  <a:cubicBezTo>
                    <a:pt x="1611" y="1443"/>
                    <a:pt x="1612" y="1445"/>
                    <a:pt x="1613" y="1449"/>
                  </a:cubicBezTo>
                  <a:cubicBezTo>
                    <a:pt x="1611" y="1448"/>
                    <a:pt x="1610" y="1447"/>
                    <a:pt x="1610" y="1449"/>
                  </a:cubicBezTo>
                  <a:cubicBezTo>
                    <a:pt x="1607" y="1448"/>
                    <a:pt x="1606" y="1446"/>
                    <a:pt x="1608" y="1444"/>
                  </a:cubicBezTo>
                  <a:cubicBezTo>
                    <a:pt x="1605" y="1443"/>
                    <a:pt x="1605" y="1446"/>
                    <a:pt x="1605" y="1449"/>
                  </a:cubicBezTo>
                  <a:cubicBezTo>
                    <a:pt x="1598" y="1448"/>
                    <a:pt x="1595" y="1452"/>
                    <a:pt x="1588" y="1450"/>
                  </a:cubicBezTo>
                  <a:cubicBezTo>
                    <a:pt x="1590" y="1446"/>
                    <a:pt x="1583" y="1441"/>
                    <a:pt x="1590" y="1441"/>
                  </a:cubicBezTo>
                  <a:cubicBezTo>
                    <a:pt x="1589" y="1439"/>
                    <a:pt x="1586" y="1440"/>
                    <a:pt x="1584" y="1439"/>
                  </a:cubicBezTo>
                  <a:cubicBezTo>
                    <a:pt x="1581" y="1438"/>
                    <a:pt x="1584" y="1432"/>
                    <a:pt x="1579" y="1433"/>
                  </a:cubicBezTo>
                  <a:cubicBezTo>
                    <a:pt x="1578" y="1429"/>
                    <a:pt x="1579" y="1423"/>
                    <a:pt x="1575" y="1424"/>
                  </a:cubicBezTo>
                  <a:cubicBezTo>
                    <a:pt x="1571" y="1425"/>
                    <a:pt x="1573" y="1433"/>
                    <a:pt x="1570" y="1435"/>
                  </a:cubicBezTo>
                  <a:cubicBezTo>
                    <a:pt x="1571" y="1437"/>
                    <a:pt x="1575" y="1438"/>
                    <a:pt x="1577" y="1439"/>
                  </a:cubicBezTo>
                  <a:cubicBezTo>
                    <a:pt x="1575" y="1442"/>
                    <a:pt x="1576" y="1443"/>
                    <a:pt x="1577" y="1447"/>
                  </a:cubicBezTo>
                  <a:cubicBezTo>
                    <a:pt x="1577" y="1448"/>
                    <a:pt x="1579" y="1449"/>
                    <a:pt x="1579" y="1449"/>
                  </a:cubicBezTo>
                  <a:cubicBezTo>
                    <a:pt x="1579" y="1450"/>
                    <a:pt x="1578" y="1451"/>
                    <a:pt x="1577" y="1450"/>
                  </a:cubicBezTo>
                  <a:cubicBezTo>
                    <a:pt x="1580" y="1456"/>
                    <a:pt x="1584" y="1457"/>
                    <a:pt x="1592" y="1457"/>
                  </a:cubicBezTo>
                  <a:cubicBezTo>
                    <a:pt x="1593" y="1460"/>
                    <a:pt x="1592" y="1463"/>
                    <a:pt x="1589" y="1463"/>
                  </a:cubicBezTo>
                  <a:close/>
                  <a:moveTo>
                    <a:pt x="1064" y="1408"/>
                  </a:moveTo>
                  <a:cubicBezTo>
                    <a:pt x="1064" y="1413"/>
                    <a:pt x="1063" y="1417"/>
                    <a:pt x="1056" y="1416"/>
                  </a:cubicBezTo>
                  <a:cubicBezTo>
                    <a:pt x="1056" y="1413"/>
                    <a:pt x="1056" y="1411"/>
                    <a:pt x="1056" y="1409"/>
                  </a:cubicBezTo>
                  <a:cubicBezTo>
                    <a:pt x="1058" y="1408"/>
                    <a:pt x="1061" y="1407"/>
                    <a:pt x="1064" y="1408"/>
                  </a:cubicBezTo>
                  <a:close/>
                  <a:moveTo>
                    <a:pt x="1514" y="1416"/>
                  </a:moveTo>
                  <a:cubicBezTo>
                    <a:pt x="1509" y="1416"/>
                    <a:pt x="1506" y="1415"/>
                    <a:pt x="1504" y="1412"/>
                  </a:cubicBezTo>
                  <a:cubicBezTo>
                    <a:pt x="1504" y="1406"/>
                    <a:pt x="1516" y="1411"/>
                    <a:pt x="1514" y="1416"/>
                  </a:cubicBezTo>
                  <a:close/>
                  <a:moveTo>
                    <a:pt x="574" y="1411"/>
                  </a:moveTo>
                  <a:cubicBezTo>
                    <a:pt x="575" y="1412"/>
                    <a:pt x="576" y="1412"/>
                    <a:pt x="578" y="1412"/>
                  </a:cubicBezTo>
                  <a:cubicBezTo>
                    <a:pt x="578" y="1416"/>
                    <a:pt x="576" y="1416"/>
                    <a:pt x="574" y="1414"/>
                  </a:cubicBezTo>
                  <a:cubicBezTo>
                    <a:pt x="574" y="1413"/>
                    <a:pt x="574" y="1412"/>
                    <a:pt x="574" y="1411"/>
                  </a:cubicBezTo>
                  <a:close/>
                  <a:moveTo>
                    <a:pt x="665" y="1412"/>
                  </a:moveTo>
                  <a:cubicBezTo>
                    <a:pt x="665" y="1411"/>
                    <a:pt x="661" y="1410"/>
                    <a:pt x="661" y="1412"/>
                  </a:cubicBezTo>
                  <a:cubicBezTo>
                    <a:pt x="660" y="1416"/>
                    <a:pt x="667" y="1416"/>
                    <a:pt x="665" y="1412"/>
                  </a:cubicBezTo>
                  <a:close/>
                  <a:moveTo>
                    <a:pt x="997" y="1411"/>
                  </a:moveTo>
                  <a:cubicBezTo>
                    <a:pt x="998" y="1414"/>
                    <a:pt x="1001" y="1415"/>
                    <a:pt x="1001" y="1420"/>
                  </a:cubicBezTo>
                  <a:cubicBezTo>
                    <a:pt x="996" y="1419"/>
                    <a:pt x="995" y="1422"/>
                    <a:pt x="991" y="1422"/>
                  </a:cubicBezTo>
                  <a:cubicBezTo>
                    <a:pt x="992" y="1417"/>
                    <a:pt x="987" y="1418"/>
                    <a:pt x="988" y="1412"/>
                  </a:cubicBezTo>
                  <a:cubicBezTo>
                    <a:pt x="990" y="1411"/>
                    <a:pt x="994" y="1411"/>
                    <a:pt x="997" y="1411"/>
                  </a:cubicBezTo>
                  <a:close/>
                  <a:moveTo>
                    <a:pt x="889" y="1412"/>
                  </a:moveTo>
                  <a:cubicBezTo>
                    <a:pt x="890" y="1417"/>
                    <a:pt x="886" y="1418"/>
                    <a:pt x="887" y="1424"/>
                  </a:cubicBezTo>
                  <a:cubicBezTo>
                    <a:pt x="885" y="1424"/>
                    <a:pt x="882" y="1424"/>
                    <a:pt x="880" y="1424"/>
                  </a:cubicBezTo>
                  <a:cubicBezTo>
                    <a:pt x="880" y="1420"/>
                    <a:pt x="880" y="1417"/>
                    <a:pt x="880" y="1414"/>
                  </a:cubicBezTo>
                  <a:cubicBezTo>
                    <a:pt x="884" y="1415"/>
                    <a:pt x="884" y="1411"/>
                    <a:pt x="889" y="1412"/>
                  </a:cubicBezTo>
                  <a:close/>
                  <a:moveTo>
                    <a:pt x="1345" y="1425"/>
                  </a:moveTo>
                  <a:cubicBezTo>
                    <a:pt x="1342" y="1425"/>
                    <a:pt x="1339" y="1425"/>
                    <a:pt x="1336" y="1425"/>
                  </a:cubicBezTo>
                  <a:cubicBezTo>
                    <a:pt x="1337" y="1420"/>
                    <a:pt x="1333" y="1420"/>
                    <a:pt x="1334" y="1416"/>
                  </a:cubicBezTo>
                  <a:cubicBezTo>
                    <a:pt x="1337" y="1414"/>
                    <a:pt x="1340" y="1411"/>
                    <a:pt x="1344" y="1414"/>
                  </a:cubicBezTo>
                  <a:cubicBezTo>
                    <a:pt x="1342" y="1420"/>
                    <a:pt x="1346" y="1420"/>
                    <a:pt x="1345" y="1425"/>
                  </a:cubicBezTo>
                  <a:close/>
                  <a:moveTo>
                    <a:pt x="923" y="1416"/>
                  </a:moveTo>
                  <a:cubicBezTo>
                    <a:pt x="930" y="1415"/>
                    <a:pt x="931" y="1420"/>
                    <a:pt x="931" y="1427"/>
                  </a:cubicBezTo>
                  <a:cubicBezTo>
                    <a:pt x="925" y="1425"/>
                    <a:pt x="923" y="1429"/>
                    <a:pt x="918" y="1428"/>
                  </a:cubicBezTo>
                  <a:cubicBezTo>
                    <a:pt x="918" y="1422"/>
                    <a:pt x="922" y="1420"/>
                    <a:pt x="923" y="1416"/>
                  </a:cubicBezTo>
                  <a:close/>
                  <a:moveTo>
                    <a:pt x="574" y="1417"/>
                  </a:moveTo>
                  <a:cubicBezTo>
                    <a:pt x="578" y="1417"/>
                    <a:pt x="577" y="1422"/>
                    <a:pt x="577" y="1427"/>
                  </a:cubicBezTo>
                  <a:cubicBezTo>
                    <a:pt x="576" y="1426"/>
                    <a:pt x="573" y="1424"/>
                    <a:pt x="573" y="1427"/>
                  </a:cubicBezTo>
                  <a:cubicBezTo>
                    <a:pt x="569" y="1427"/>
                    <a:pt x="572" y="1421"/>
                    <a:pt x="571" y="1419"/>
                  </a:cubicBezTo>
                  <a:cubicBezTo>
                    <a:pt x="573" y="1419"/>
                    <a:pt x="574" y="1418"/>
                    <a:pt x="574" y="1417"/>
                  </a:cubicBezTo>
                  <a:close/>
                  <a:moveTo>
                    <a:pt x="819" y="1417"/>
                  </a:moveTo>
                  <a:cubicBezTo>
                    <a:pt x="820" y="1418"/>
                    <a:pt x="823" y="1419"/>
                    <a:pt x="825" y="1419"/>
                  </a:cubicBezTo>
                  <a:cubicBezTo>
                    <a:pt x="825" y="1424"/>
                    <a:pt x="831" y="1428"/>
                    <a:pt x="827" y="1431"/>
                  </a:cubicBezTo>
                  <a:cubicBezTo>
                    <a:pt x="818" y="1433"/>
                    <a:pt x="813" y="1422"/>
                    <a:pt x="819" y="1417"/>
                  </a:cubicBezTo>
                  <a:close/>
                  <a:moveTo>
                    <a:pt x="1264" y="1419"/>
                  </a:moveTo>
                  <a:cubicBezTo>
                    <a:pt x="1263" y="1424"/>
                    <a:pt x="1271" y="1421"/>
                    <a:pt x="1274" y="1422"/>
                  </a:cubicBezTo>
                  <a:cubicBezTo>
                    <a:pt x="1275" y="1416"/>
                    <a:pt x="1267" y="1416"/>
                    <a:pt x="1264" y="1419"/>
                  </a:cubicBezTo>
                  <a:close/>
                  <a:moveTo>
                    <a:pt x="436" y="1419"/>
                  </a:moveTo>
                  <a:cubicBezTo>
                    <a:pt x="439" y="1419"/>
                    <a:pt x="443" y="1419"/>
                    <a:pt x="447" y="1419"/>
                  </a:cubicBezTo>
                  <a:cubicBezTo>
                    <a:pt x="446" y="1425"/>
                    <a:pt x="436" y="1427"/>
                    <a:pt x="436" y="1419"/>
                  </a:cubicBezTo>
                  <a:close/>
                  <a:moveTo>
                    <a:pt x="1379" y="1419"/>
                  </a:moveTo>
                  <a:cubicBezTo>
                    <a:pt x="1382" y="1419"/>
                    <a:pt x="1385" y="1419"/>
                    <a:pt x="1389" y="1419"/>
                  </a:cubicBezTo>
                  <a:cubicBezTo>
                    <a:pt x="1389" y="1426"/>
                    <a:pt x="1388" y="1432"/>
                    <a:pt x="1381" y="1431"/>
                  </a:cubicBezTo>
                  <a:cubicBezTo>
                    <a:pt x="1378" y="1426"/>
                    <a:pt x="1378" y="1425"/>
                    <a:pt x="1379" y="1419"/>
                  </a:cubicBezTo>
                  <a:close/>
                  <a:moveTo>
                    <a:pt x="1562" y="1425"/>
                  </a:moveTo>
                  <a:cubicBezTo>
                    <a:pt x="1561" y="1425"/>
                    <a:pt x="1559" y="1425"/>
                    <a:pt x="1558" y="1425"/>
                  </a:cubicBezTo>
                  <a:cubicBezTo>
                    <a:pt x="1557" y="1428"/>
                    <a:pt x="1559" y="1428"/>
                    <a:pt x="1559" y="1430"/>
                  </a:cubicBezTo>
                  <a:cubicBezTo>
                    <a:pt x="1559" y="1435"/>
                    <a:pt x="1554" y="1434"/>
                    <a:pt x="1556" y="1441"/>
                  </a:cubicBezTo>
                  <a:cubicBezTo>
                    <a:pt x="1552" y="1441"/>
                    <a:pt x="1547" y="1441"/>
                    <a:pt x="1543" y="1441"/>
                  </a:cubicBezTo>
                  <a:cubicBezTo>
                    <a:pt x="1542" y="1436"/>
                    <a:pt x="1548" y="1438"/>
                    <a:pt x="1547" y="1433"/>
                  </a:cubicBezTo>
                  <a:cubicBezTo>
                    <a:pt x="1546" y="1429"/>
                    <a:pt x="1542" y="1429"/>
                    <a:pt x="1540" y="1431"/>
                  </a:cubicBezTo>
                  <a:cubicBezTo>
                    <a:pt x="1538" y="1430"/>
                    <a:pt x="1542" y="1430"/>
                    <a:pt x="1542" y="1428"/>
                  </a:cubicBezTo>
                  <a:cubicBezTo>
                    <a:pt x="1542" y="1426"/>
                    <a:pt x="1544" y="1423"/>
                    <a:pt x="1545" y="1420"/>
                  </a:cubicBezTo>
                  <a:cubicBezTo>
                    <a:pt x="1550" y="1420"/>
                    <a:pt x="1561" y="1415"/>
                    <a:pt x="1562" y="1425"/>
                  </a:cubicBezTo>
                  <a:close/>
                  <a:moveTo>
                    <a:pt x="1038" y="1424"/>
                  </a:moveTo>
                  <a:cubicBezTo>
                    <a:pt x="1040" y="1426"/>
                    <a:pt x="1047" y="1426"/>
                    <a:pt x="1047" y="1422"/>
                  </a:cubicBezTo>
                  <a:cubicBezTo>
                    <a:pt x="1045" y="1420"/>
                    <a:pt x="1038" y="1419"/>
                    <a:pt x="1038" y="1424"/>
                  </a:cubicBezTo>
                  <a:close/>
                  <a:moveTo>
                    <a:pt x="566" y="1425"/>
                  </a:moveTo>
                  <a:cubicBezTo>
                    <a:pt x="568" y="1424"/>
                    <a:pt x="567" y="1425"/>
                    <a:pt x="565" y="1424"/>
                  </a:cubicBezTo>
                  <a:cubicBezTo>
                    <a:pt x="565" y="1423"/>
                    <a:pt x="563" y="1421"/>
                    <a:pt x="563" y="1424"/>
                  </a:cubicBezTo>
                  <a:cubicBezTo>
                    <a:pt x="563" y="1424"/>
                    <a:pt x="565" y="1423"/>
                    <a:pt x="565" y="1424"/>
                  </a:cubicBezTo>
                  <a:cubicBezTo>
                    <a:pt x="566" y="1425"/>
                    <a:pt x="564" y="1427"/>
                    <a:pt x="566" y="1425"/>
                  </a:cubicBezTo>
                  <a:close/>
                  <a:moveTo>
                    <a:pt x="1818" y="1428"/>
                  </a:moveTo>
                  <a:cubicBezTo>
                    <a:pt x="1812" y="1427"/>
                    <a:pt x="1805" y="1430"/>
                    <a:pt x="1803" y="1428"/>
                  </a:cubicBezTo>
                  <a:cubicBezTo>
                    <a:pt x="1800" y="1422"/>
                    <a:pt x="1810" y="1427"/>
                    <a:pt x="1812" y="1425"/>
                  </a:cubicBezTo>
                  <a:cubicBezTo>
                    <a:pt x="1812" y="1425"/>
                    <a:pt x="1812" y="1423"/>
                    <a:pt x="1812" y="1424"/>
                  </a:cubicBezTo>
                  <a:cubicBezTo>
                    <a:pt x="1815" y="1424"/>
                    <a:pt x="1819" y="1425"/>
                    <a:pt x="1818" y="1428"/>
                  </a:cubicBezTo>
                  <a:close/>
                  <a:moveTo>
                    <a:pt x="1312" y="1425"/>
                  </a:moveTo>
                  <a:cubicBezTo>
                    <a:pt x="1315" y="1425"/>
                    <a:pt x="1315" y="1427"/>
                    <a:pt x="1317" y="1427"/>
                  </a:cubicBezTo>
                  <a:cubicBezTo>
                    <a:pt x="1316" y="1429"/>
                    <a:pt x="1316" y="1433"/>
                    <a:pt x="1311" y="1431"/>
                  </a:cubicBezTo>
                  <a:cubicBezTo>
                    <a:pt x="1310" y="1428"/>
                    <a:pt x="1312" y="1427"/>
                    <a:pt x="1312" y="1425"/>
                  </a:cubicBezTo>
                  <a:close/>
                  <a:moveTo>
                    <a:pt x="1795" y="1427"/>
                  </a:moveTo>
                  <a:cubicBezTo>
                    <a:pt x="1795" y="1429"/>
                    <a:pt x="1795" y="1432"/>
                    <a:pt x="1795" y="1435"/>
                  </a:cubicBezTo>
                  <a:cubicBezTo>
                    <a:pt x="1791" y="1430"/>
                    <a:pt x="1788" y="1437"/>
                    <a:pt x="1793" y="1438"/>
                  </a:cubicBezTo>
                  <a:cubicBezTo>
                    <a:pt x="1790" y="1440"/>
                    <a:pt x="1788" y="1438"/>
                    <a:pt x="1785" y="1438"/>
                  </a:cubicBezTo>
                  <a:cubicBezTo>
                    <a:pt x="1786" y="1433"/>
                    <a:pt x="1784" y="1432"/>
                    <a:pt x="1784" y="1428"/>
                  </a:cubicBezTo>
                  <a:cubicBezTo>
                    <a:pt x="1786" y="1426"/>
                    <a:pt x="1791" y="1427"/>
                    <a:pt x="1795" y="1427"/>
                  </a:cubicBezTo>
                  <a:close/>
                  <a:moveTo>
                    <a:pt x="1782" y="1431"/>
                  </a:moveTo>
                  <a:cubicBezTo>
                    <a:pt x="1777" y="1438"/>
                    <a:pt x="1768" y="1435"/>
                    <a:pt x="1759" y="1435"/>
                  </a:cubicBezTo>
                  <a:cubicBezTo>
                    <a:pt x="1759" y="1433"/>
                    <a:pt x="1759" y="1431"/>
                    <a:pt x="1759" y="1430"/>
                  </a:cubicBezTo>
                  <a:cubicBezTo>
                    <a:pt x="1764" y="1427"/>
                    <a:pt x="1779" y="1427"/>
                    <a:pt x="1782" y="1431"/>
                  </a:cubicBezTo>
                  <a:close/>
                  <a:moveTo>
                    <a:pt x="1393" y="1433"/>
                  </a:moveTo>
                  <a:cubicBezTo>
                    <a:pt x="1391" y="1433"/>
                    <a:pt x="1391" y="1431"/>
                    <a:pt x="1388" y="1431"/>
                  </a:cubicBezTo>
                  <a:cubicBezTo>
                    <a:pt x="1386" y="1435"/>
                    <a:pt x="1394" y="1436"/>
                    <a:pt x="1393" y="1433"/>
                  </a:cubicBezTo>
                  <a:close/>
                  <a:moveTo>
                    <a:pt x="756" y="1441"/>
                  </a:moveTo>
                  <a:cubicBezTo>
                    <a:pt x="751" y="1440"/>
                    <a:pt x="742" y="1443"/>
                    <a:pt x="743" y="1436"/>
                  </a:cubicBezTo>
                  <a:cubicBezTo>
                    <a:pt x="747" y="1434"/>
                    <a:pt x="758" y="1433"/>
                    <a:pt x="756" y="1441"/>
                  </a:cubicBezTo>
                  <a:close/>
                  <a:moveTo>
                    <a:pt x="1844" y="1443"/>
                  </a:moveTo>
                  <a:cubicBezTo>
                    <a:pt x="1842" y="1447"/>
                    <a:pt x="1837" y="1442"/>
                    <a:pt x="1836" y="1439"/>
                  </a:cubicBezTo>
                  <a:cubicBezTo>
                    <a:pt x="1832" y="1439"/>
                    <a:pt x="1827" y="1440"/>
                    <a:pt x="1825" y="1438"/>
                  </a:cubicBezTo>
                  <a:cubicBezTo>
                    <a:pt x="1826" y="1432"/>
                    <a:pt x="1836" y="1435"/>
                    <a:pt x="1841" y="1435"/>
                  </a:cubicBezTo>
                  <a:cubicBezTo>
                    <a:pt x="1842" y="1436"/>
                    <a:pt x="1842" y="1437"/>
                    <a:pt x="1844" y="1438"/>
                  </a:cubicBezTo>
                  <a:cubicBezTo>
                    <a:pt x="1843" y="1439"/>
                    <a:pt x="1842" y="1442"/>
                    <a:pt x="1844" y="1443"/>
                  </a:cubicBezTo>
                  <a:close/>
                  <a:moveTo>
                    <a:pt x="497" y="1446"/>
                  </a:moveTo>
                  <a:cubicBezTo>
                    <a:pt x="496" y="1444"/>
                    <a:pt x="489" y="1446"/>
                    <a:pt x="494" y="1449"/>
                  </a:cubicBezTo>
                  <a:cubicBezTo>
                    <a:pt x="493" y="1448"/>
                    <a:pt x="498" y="1446"/>
                    <a:pt x="497" y="1446"/>
                  </a:cubicBezTo>
                  <a:close/>
                  <a:moveTo>
                    <a:pt x="1776" y="1447"/>
                  </a:moveTo>
                  <a:cubicBezTo>
                    <a:pt x="1774" y="1451"/>
                    <a:pt x="1770" y="1451"/>
                    <a:pt x="1769" y="1455"/>
                  </a:cubicBezTo>
                  <a:cubicBezTo>
                    <a:pt x="1768" y="1454"/>
                    <a:pt x="1762" y="1457"/>
                    <a:pt x="1761" y="1455"/>
                  </a:cubicBezTo>
                  <a:cubicBezTo>
                    <a:pt x="1760" y="1453"/>
                    <a:pt x="1760" y="1457"/>
                    <a:pt x="1757" y="1454"/>
                  </a:cubicBezTo>
                  <a:cubicBezTo>
                    <a:pt x="1754" y="1454"/>
                    <a:pt x="1756" y="1461"/>
                    <a:pt x="1753" y="1462"/>
                  </a:cubicBezTo>
                  <a:cubicBezTo>
                    <a:pt x="1750" y="1460"/>
                    <a:pt x="1743" y="1461"/>
                    <a:pt x="1740" y="1458"/>
                  </a:cubicBezTo>
                  <a:cubicBezTo>
                    <a:pt x="1740" y="1457"/>
                    <a:pt x="1739" y="1456"/>
                    <a:pt x="1738" y="1455"/>
                  </a:cubicBezTo>
                  <a:cubicBezTo>
                    <a:pt x="1739" y="1450"/>
                    <a:pt x="1749" y="1447"/>
                    <a:pt x="1755" y="1449"/>
                  </a:cubicBezTo>
                  <a:cubicBezTo>
                    <a:pt x="1758" y="1449"/>
                    <a:pt x="1758" y="1449"/>
                    <a:pt x="1758" y="1452"/>
                  </a:cubicBezTo>
                  <a:cubicBezTo>
                    <a:pt x="1765" y="1450"/>
                    <a:pt x="1769" y="1444"/>
                    <a:pt x="1776" y="1447"/>
                  </a:cubicBezTo>
                  <a:close/>
                  <a:moveTo>
                    <a:pt x="1653" y="1447"/>
                  </a:moveTo>
                  <a:cubicBezTo>
                    <a:pt x="1654" y="1448"/>
                    <a:pt x="1656" y="1449"/>
                    <a:pt x="1658" y="1449"/>
                  </a:cubicBezTo>
                  <a:cubicBezTo>
                    <a:pt x="1655" y="1451"/>
                    <a:pt x="1656" y="1455"/>
                    <a:pt x="1651" y="1455"/>
                  </a:cubicBezTo>
                  <a:cubicBezTo>
                    <a:pt x="1651" y="1452"/>
                    <a:pt x="1652" y="1449"/>
                    <a:pt x="1653" y="1447"/>
                  </a:cubicBezTo>
                  <a:close/>
                  <a:moveTo>
                    <a:pt x="1685" y="1454"/>
                  </a:moveTo>
                  <a:cubicBezTo>
                    <a:pt x="1684" y="1454"/>
                    <a:pt x="1684" y="1453"/>
                    <a:pt x="1684" y="1452"/>
                  </a:cubicBezTo>
                  <a:cubicBezTo>
                    <a:pt x="1681" y="1456"/>
                    <a:pt x="1676" y="1456"/>
                    <a:pt x="1672" y="1454"/>
                  </a:cubicBezTo>
                  <a:cubicBezTo>
                    <a:pt x="1672" y="1449"/>
                    <a:pt x="1679" y="1452"/>
                    <a:pt x="1679" y="1447"/>
                  </a:cubicBezTo>
                  <a:cubicBezTo>
                    <a:pt x="1681" y="1447"/>
                    <a:pt x="1683" y="1447"/>
                    <a:pt x="1684" y="1447"/>
                  </a:cubicBezTo>
                  <a:cubicBezTo>
                    <a:pt x="1684" y="1450"/>
                    <a:pt x="1686" y="1451"/>
                    <a:pt x="1685" y="1454"/>
                  </a:cubicBezTo>
                  <a:close/>
                  <a:moveTo>
                    <a:pt x="1714" y="1449"/>
                  </a:moveTo>
                  <a:cubicBezTo>
                    <a:pt x="1711" y="1456"/>
                    <a:pt x="1706" y="1451"/>
                    <a:pt x="1701" y="1454"/>
                  </a:cubicBezTo>
                  <a:cubicBezTo>
                    <a:pt x="1699" y="1445"/>
                    <a:pt x="1709" y="1447"/>
                    <a:pt x="1714" y="1449"/>
                  </a:cubicBezTo>
                  <a:close/>
                  <a:moveTo>
                    <a:pt x="1937" y="1449"/>
                  </a:moveTo>
                  <a:cubicBezTo>
                    <a:pt x="1934" y="1449"/>
                    <a:pt x="1931" y="1449"/>
                    <a:pt x="1929" y="1449"/>
                  </a:cubicBezTo>
                  <a:cubicBezTo>
                    <a:pt x="1926" y="1454"/>
                    <a:pt x="1939" y="1454"/>
                    <a:pt x="1937" y="1449"/>
                  </a:cubicBezTo>
                  <a:close/>
                  <a:moveTo>
                    <a:pt x="1729" y="1458"/>
                  </a:moveTo>
                  <a:cubicBezTo>
                    <a:pt x="1723" y="1457"/>
                    <a:pt x="1724" y="1463"/>
                    <a:pt x="1718" y="1462"/>
                  </a:cubicBezTo>
                  <a:cubicBezTo>
                    <a:pt x="1718" y="1459"/>
                    <a:pt x="1718" y="1457"/>
                    <a:pt x="1716" y="1457"/>
                  </a:cubicBezTo>
                  <a:cubicBezTo>
                    <a:pt x="1718" y="1453"/>
                    <a:pt x="1729" y="1452"/>
                    <a:pt x="1729" y="1458"/>
                  </a:cubicBezTo>
                  <a:close/>
                  <a:moveTo>
                    <a:pt x="1380" y="1463"/>
                  </a:moveTo>
                  <a:cubicBezTo>
                    <a:pt x="1381" y="1459"/>
                    <a:pt x="1378" y="1458"/>
                    <a:pt x="1374" y="1458"/>
                  </a:cubicBezTo>
                  <a:cubicBezTo>
                    <a:pt x="1374" y="1463"/>
                    <a:pt x="1376" y="1464"/>
                    <a:pt x="1380" y="1463"/>
                  </a:cubicBezTo>
                  <a:close/>
                  <a:moveTo>
                    <a:pt x="1572" y="1479"/>
                  </a:moveTo>
                  <a:cubicBezTo>
                    <a:pt x="1572" y="1483"/>
                    <a:pt x="1575" y="1486"/>
                    <a:pt x="1572" y="1489"/>
                  </a:cubicBezTo>
                  <a:cubicBezTo>
                    <a:pt x="1566" y="1489"/>
                    <a:pt x="1564" y="1486"/>
                    <a:pt x="1564" y="1481"/>
                  </a:cubicBezTo>
                  <a:cubicBezTo>
                    <a:pt x="1568" y="1481"/>
                    <a:pt x="1567" y="1478"/>
                    <a:pt x="1572" y="1479"/>
                  </a:cubicBezTo>
                  <a:close/>
                  <a:moveTo>
                    <a:pt x="104" y="1281"/>
                  </a:moveTo>
                  <a:cubicBezTo>
                    <a:pt x="107" y="1280"/>
                    <a:pt x="102" y="1271"/>
                    <a:pt x="101" y="1276"/>
                  </a:cubicBezTo>
                  <a:cubicBezTo>
                    <a:pt x="103" y="1276"/>
                    <a:pt x="102" y="1280"/>
                    <a:pt x="104" y="1281"/>
                  </a:cubicBezTo>
                  <a:close/>
                  <a:moveTo>
                    <a:pt x="149" y="1276"/>
                  </a:moveTo>
                  <a:cubicBezTo>
                    <a:pt x="153" y="1279"/>
                    <a:pt x="164" y="1272"/>
                    <a:pt x="164" y="1282"/>
                  </a:cubicBezTo>
                  <a:cubicBezTo>
                    <a:pt x="159" y="1280"/>
                    <a:pt x="157" y="1283"/>
                    <a:pt x="149" y="1282"/>
                  </a:cubicBezTo>
                  <a:cubicBezTo>
                    <a:pt x="149" y="1280"/>
                    <a:pt x="149" y="1278"/>
                    <a:pt x="149" y="1276"/>
                  </a:cubicBezTo>
                  <a:close/>
                  <a:moveTo>
                    <a:pt x="428" y="1422"/>
                  </a:moveTo>
                  <a:cubicBezTo>
                    <a:pt x="426" y="1424"/>
                    <a:pt x="423" y="1427"/>
                    <a:pt x="417" y="1427"/>
                  </a:cubicBezTo>
                  <a:cubicBezTo>
                    <a:pt x="418" y="1422"/>
                    <a:pt x="425" y="1424"/>
                    <a:pt x="428" y="1422"/>
                  </a:cubicBezTo>
                  <a:close/>
                  <a:moveTo>
                    <a:pt x="1352" y="57"/>
                  </a:moveTo>
                  <a:cubicBezTo>
                    <a:pt x="1350" y="59"/>
                    <a:pt x="1346" y="61"/>
                    <a:pt x="1344" y="58"/>
                  </a:cubicBezTo>
                  <a:cubicBezTo>
                    <a:pt x="1346" y="55"/>
                    <a:pt x="1348" y="59"/>
                    <a:pt x="1352" y="57"/>
                  </a:cubicBezTo>
                  <a:close/>
                  <a:moveTo>
                    <a:pt x="1011" y="20"/>
                  </a:moveTo>
                  <a:cubicBezTo>
                    <a:pt x="1015" y="23"/>
                    <a:pt x="1006" y="30"/>
                    <a:pt x="1001" y="31"/>
                  </a:cubicBezTo>
                  <a:cubicBezTo>
                    <a:pt x="1004" y="27"/>
                    <a:pt x="1010" y="26"/>
                    <a:pt x="1011" y="20"/>
                  </a:cubicBezTo>
                  <a:close/>
                  <a:moveTo>
                    <a:pt x="151" y="608"/>
                  </a:moveTo>
                  <a:cubicBezTo>
                    <a:pt x="147" y="605"/>
                    <a:pt x="150" y="604"/>
                    <a:pt x="152" y="602"/>
                  </a:cubicBezTo>
                  <a:cubicBezTo>
                    <a:pt x="145" y="598"/>
                    <a:pt x="147" y="604"/>
                    <a:pt x="146" y="608"/>
                  </a:cubicBezTo>
                  <a:cubicBezTo>
                    <a:pt x="149" y="608"/>
                    <a:pt x="149" y="611"/>
                    <a:pt x="151" y="612"/>
                  </a:cubicBezTo>
                  <a:cubicBezTo>
                    <a:pt x="150" y="607"/>
                    <a:pt x="157" y="610"/>
                    <a:pt x="156" y="605"/>
                  </a:cubicBezTo>
                  <a:cubicBezTo>
                    <a:pt x="152" y="605"/>
                    <a:pt x="152" y="607"/>
                    <a:pt x="151" y="608"/>
                  </a:cubicBezTo>
                  <a:close/>
                  <a:moveTo>
                    <a:pt x="1142" y="25"/>
                  </a:moveTo>
                  <a:cubicBezTo>
                    <a:pt x="1140" y="25"/>
                    <a:pt x="1138" y="26"/>
                    <a:pt x="1138" y="28"/>
                  </a:cubicBezTo>
                  <a:cubicBezTo>
                    <a:pt x="1139" y="28"/>
                    <a:pt x="1141" y="28"/>
                    <a:pt x="1141" y="30"/>
                  </a:cubicBezTo>
                  <a:cubicBezTo>
                    <a:pt x="1140" y="30"/>
                    <a:pt x="1138" y="30"/>
                    <a:pt x="1138" y="31"/>
                  </a:cubicBezTo>
                  <a:cubicBezTo>
                    <a:pt x="1144" y="31"/>
                    <a:pt x="1147" y="28"/>
                    <a:pt x="1148" y="22"/>
                  </a:cubicBezTo>
                  <a:cubicBezTo>
                    <a:pt x="1150" y="21"/>
                    <a:pt x="1151" y="19"/>
                    <a:pt x="1154" y="20"/>
                  </a:cubicBezTo>
                  <a:cubicBezTo>
                    <a:pt x="1153" y="15"/>
                    <a:pt x="1157" y="14"/>
                    <a:pt x="1156" y="9"/>
                  </a:cubicBezTo>
                  <a:cubicBezTo>
                    <a:pt x="1146" y="6"/>
                    <a:pt x="1150" y="17"/>
                    <a:pt x="1141" y="15"/>
                  </a:cubicBezTo>
                  <a:cubicBezTo>
                    <a:pt x="1140" y="20"/>
                    <a:pt x="1144" y="20"/>
                    <a:pt x="1142" y="25"/>
                  </a:cubicBezTo>
                  <a:close/>
                  <a:moveTo>
                    <a:pt x="1142" y="20"/>
                  </a:moveTo>
                  <a:cubicBezTo>
                    <a:pt x="1142" y="17"/>
                    <a:pt x="1144" y="17"/>
                    <a:pt x="1146" y="17"/>
                  </a:cubicBezTo>
                  <a:cubicBezTo>
                    <a:pt x="1146" y="18"/>
                    <a:pt x="1146" y="18"/>
                    <a:pt x="1148" y="18"/>
                  </a:cubicBezTo>
                  <a:cubicBezTo>
                    <a:pt x="1147" y="20"/>
                    <a:pt x="1144" y="20"/>
                    <a:pt x="1142" y="20"/>
                  </a:cubicBezTo>
                  <a:close/>
                  <a:moveTo>
                    <a:pt x="983" y="31"/>
                  </a:moveTo>
                  <a:cubicBezTo>
                    <a:pt x="986" y="31"/>
                    <a:pt x="988" y="30"/>
                    <a:pt x="989" y="28"/>
                  </a:cubicBezTo>
                  <a:cubicBezTo>
                    <a:pt x="985" y="30"/>
                    <a:pt x="980" y="25"/>
                    <a:pt x="979" y="28"/>
                  </a:cubicBezTo>
                  <a:cubicBezTo>
                    <a:pt x="981" y="28"/>
                    <a:pt x="982" y="30"/>
                    <a:pt x="983" y="31"/>
                  </a:cubicBezTo>
                  <a:close/>
                  <a:moveTo>
                    <a:pt x="1597" y="41"/>
                  </a:moveTo>
                  <a:cubicBezTo>
                    <a:pt x="1597" y="41"/>
                    <a:pt x="1600" y="38"/>
                    <a:pt x="1602" y="39"/>
                  </a:cubicBezTo>
                  <a:cubicBezTo>
                    <a:pt x="1602" y="40"/>
                    <a:pt x="1595" y="44"/>
                    <a:pt x="1593" y="41"/>
                  </a:cubicBezTo>
                  <a:cubicBezTo>
                    <a:pt x="1592" y="39"/>
                    <a:pt x="1597" y="39"/>
                    <a:pt x="1597" y="41"/>
                  </a:cubicBezTo>
                  <a:close/>
                  <a:moveTo>
                    <a:pt x="1407" y="63"/>
                  </a:moveTo>
                  <a:cubicBezTo>
                    <a:pt x="1407" y="61"/>
                    <a:pt x="1408" y="59"/>
                    <a:pt x="1410" y="58"/>
                  </a:cubicBezTo>
                  <a:cubicBezTo>
                    <a:pt x="1412" y="65"/>
                    <a:pt x="1421" y="56"/>
                    <a:pt x="1413" y="60"/>
                  </a:cubicBezTo>
                  <a:cubicBezTo>
                    <a:pt x="1413" y="58"/>
                    <a:pt x="1411" y="56"/>
                    <a:pt x="1408" y="57"/>
                  </a:cubicBezTo>
                  <a:cubicBezTo>
                    <a:pt x="1409" y="59"/>
                    <a:pt x="1402" y="61"/>
                    <a:pt x="1407" y="63"/>
                  </a:cubicBezTo>
                  <a:close/>
                  <a:moveTo>
                    <a:pt x="1814" y="141"/>
                  </a:moveTo>
                  <a:cubicBezTo>
                    <a:pt x="1810" y="140"/>
                    <a:pt x="1811" y="143"/>
                    <a:pt x="1808" y="141"/>
                  </a:cubicBezTo>
                  <a:cubicBezTo>
                    <a:pt x="1812" y="135"/>
                    <a:pt x="1817" y="143"/>
                    <a:pt x="1819" y="144"/>
                  </a:cubicBezTo>
                  <a:cubicBezTo>
                    <a:pt x="1818" y="148"/>
                    <a:pt x="1813" y="144"/>
                    <a:pt x="1814" y="141"/>
                  </a:cubicBezTo>
                  <a:close/>
                  <a:moveTo>
                    <a:pt x="2041" y="175"/>
                  </a:moveTo>
                  <a:cubicBezTo>
                    <a:pt x="2043" y="171"/>
                    <a:pt x="2033" y="177"/>
                    <a:pt x="2035" y="172"/>
                  </a:cubicBezTo>
                  <a:cubicBezTo>
                    <a:pt x="2036" y="172"/>
                    <a:pt x="2038" y="172"/>
                    <a:pt x="2038" y="171"/>
                  </a:cubicBezTo>
                  <a:cubicBezTo>
                    <a:pt x="2036" y="170"/>
                    <a:pt x="2035" y="172"/>
                    <a:pt x="2033" y="172"/>
                  </a:cubicBezTo>
                  <a:cubicBezTo>
                    <a:pt x="2029" y="173"/>
                    <a:pt x="2025" y="173"/>
                    <a:pt x="2017" y="174"/>
                  </a:cubicBezTo>
                  <a:cubicBezTo>
                    <a:pt x="2017" y="172"/>
                    <a:pt x="2019" y="171"/>
                    <a:pt x="2015" y="171"/>
                  </a:cubicBezTo>
                  <a:cubicBezTo>
                    <a:pt x="2012" y="171"/>
                    <a:pt x="2014" y="175"/>
                    <a:pt x="2010" y="174"/>
                  </a:cubicBezTo>
                  <a:cubicBezTo>
                    <a:pt x="2010" y="172"/>
                    <a:pt x="2013" y="171"/>
                    <a:pt x="2008" y="171"/>
                  </a:cubicBezTo>
                  <a:cubicBezTo>
                    <a:pt x="2006" y="171"/>
                    <a:pt x="2007" y="175"/>
                    <a:pt x="2003" y="174"/>
                  </a:cubicBezTo>
                  <a:cubicBezTo>
                    <a:pt x="1996" y="172"/>
                    <a:pt x="1986" y="168"/>
                    <a:pt x="1983" y="177"/>
                  </a:cubicBezTo>
                  <a:cubicBezTo>
                    <a:pt x="1995" y="176"/>
                    <a:pt x="2006" y="178"/>
                    <a:pt x="2016" y="177"/>
                  </a:cubicBezTo>
                  <a:cubicBezTo>
                    <a:pt x="2019" y="177"/>
                    <a:pt x="2020" y="175"/>
                    <a:pt x="2021" y="175"/>
                  </a:cubicBezTo>
                  <a:cubicBezTo>
                    <a:pt x="2024" y="175"/>
                    <a:pt x="2024" y="177"/>
                    <a:pt x="2028" y="177"/>
                  </a:cubicBezTo>
                  <a:cubicBezTo>
                    <a:pt x="2030" y="177"/>
                    <a:pt x="2031" y="175"/>
                    <a:pt x="2035" y="175"/>
                  </a:cubicBezTo>
                  <a:cubicBezTo>
                    <a:pt x="2037" y="175"/>
                    <a:pt x="2037" y="177"/>
                    <a:pt x="2040" y="177"/>
                  </a:cubicBezTo>
                  <a:cubicBezTo>
                    <a:pt x="2050" y="178"/>
                    <a:pt x="2062" y="177"/>
                    <a:pt x="2071" y="177"/>
                  </a:cubicBezTo>
                  <a:cubicBezTo>
                    <a:pt x="2074" y="177"/>
                    <a:pt x="2078" y="179"/>
                    <a:pt x="2081" y="175"/>
                  </a:cubicBezTo>
                  <a:cubicBezTo>
                    <a:pt x="2074" y="173"/>
                    <a:pt x="2069" y="175"/>
                    <a:pt x="2059" y="175"/>
                  </a:cubicBezTo>
                  <a:cubicBezTo>
                    <a:pt x="2057" y="176"/>
                    <a:pt x="2055" y="174"/>
                    <a:pt x="2055" y="172"/>
                  </a:cubicBezTo>
                  <a:cubicBezTo>
                    <a:pt x="2057" y="172"/>
                    <a:pt x="2059" y="173"/>
                    <a:pt x="2060" y="171"/>
                  </a:cubicBezTo>
                  <a:cubicBezTo>
                    <a:pt x="2051" y="169"/>
                    <a:pt x="2047" y="174"/>
                    <a:pt x="2041" y="175"/>
                  </a:cubicBezTo>
                  <a:close/>
                  <a:moveTo>
                    <a:pt x="2091" y="174"/>
                  </a:moveTo>
                  <a:cubicBezTo>
                    <a:pt x="2090" y="175"/>
                    <a:pt x="2088" y="176"/>
                    <a:pt x="2086" y="177"/>
                  </a:cubicBezTo>
                  <a:cubicBezTo>
                    <a:pt x="2082" y="176"/>
                    <a:pt x="2089" y="174"/>
                    <a:pt x="2091" y="174"/>
                  </a:cubicBezTo>
                  <a:close/>
                  <a:moveTo>
                    <a:pt x="1991" y="193"/>
                  </a:moveTo>
                  <a:cubicBezTo>
                    <a:pt x="1996" y="188"/>
                    <a:pt x="2003" y="194"/>
                    <a:pt x="2009" y="193"/>
                  </a:cubicBezTo>
                  <a:cubicBezTo>
                    <a:pt x="2015" y="194"/>
                    <a:pt x="2001" y="196"/>
                    <a:pt x="2003" y="193"/>
                  </a:cubicBezTo>
                  <a:cubicBezTo>
                    <a:pt x="1997" y="192"/>
                    <a:pt x="1994" y="197"/>
                    <a:pt x="1991" y="193"/>
                  </a:cubicBezTo>
                  <a:close/>
                  <a:moveTo>
                    <a:pt x="1867" y="209"/>
                  </a:moveTo>
                  <a:cubicBezTo>
                    <a:pt x="1861" y="211"/>
                    <a:pt x="1860" y="208"/>
                    <a:pt x="1857" y="210"/>
                  </a:cubicBezTo>
                  <a:cubicBezTo>
                    <a:pt x="1858" y="211"/>
                    <a:pt x="1860" y="210"/>
                    <a:pt x="1860" y="212"/>
                  </a:cubicBezTo>
                  <a:cubicBezTo>
                    <a:pt x="1863" y="209"/>
                    <a:pt x="1872" y="212"/>
                    <a:pt x="1875" y="209"/>
                  </a:cubicBezTo>
                  <a:cubicBezTo>
                    <a:pt x="1868" y="211"/>
                    <a:pt x="1867" y="199"/>
                    <a:pt x="1863" y="204"/>
                  </a:cubicBezTo>
                  <a:cubicBezTo>
                    <a:pt x="1865" y="205"/>
                    <a:pt x="1867" y="206"/>
                    <a:pt x="1867" y="209"/>
                  </a:cubicBezTo>
                  <a:close/>
                  <a:moveTo>
                    <a:pt x="1895" y="209"/>
                  </a:moveTo>
                  <a:cubicBezTo>
                    <a:pt x="1893" y="209"/>
                    <a:pt x="1890" y="209"/>
                    <a:pt x="1893" y="210"/>
                  </a:cubicBezTo>
                  <a:cubicBezTo>
                    <a:pt x="1896" y="207"/>
                    <a:pt x="1915" y="211"/>
                    <a:pt x="1911" y="207"/>
                  </a:cubicBezTo>
                  <a:cubicBezTo>
                    <a:pt x="1904" y="210"/>
                    <a:pt x="1906" y="203"/>
                    <a:pt x="1900" y="204"/>
                  </a:cubicBezTo>
                  <a:cubicBezTo>
                    <a:pt x="1897" y="204"/>
                    <a:pt x="1898" y="209"/>
                    <a:pt x="1895" y="209"/>
                  </a:cubicBezTo>
                  <a:close/>
                  <a:moveTo>
                    <a:pt x="2018" y="218"/>
                  </a:moveTo>
                  <a:cubicBezTo>
                    <a:pt x="2015" y="219"/>
                    <a:pt x="2015" y="220"/>
                    <a:pt x="2016" y="218"/>
                  </a:cubicBezTo>
                  <a:cubicBezTo>
                    <a:pt x="2018" y="216"/>
                    <a:pt x="2017" y="218"/>
                    <a:pt x="2018" y="218"/>
                  </a:cubicBezTo>
                  <a:close/>
                  <a:moveTo>
                    <a:pt x="124" y="226"/>
                  </a:moveTo>
                  <a:cubicBezTo>
                    <a:pt x="128" y="227"/>
                    <a:pt x="121" y="230"/>
                    <a:pt x="123" y="234"/>
                  </a:cubicBezTo>
                  <a:cubicBezTo>
                    <a:pt x="117" y="232"/>
                    <a:pt x="123" y="228"/>
                    <a:pt x="124" y="226"/>
                  </a:cubicBezTo>
                  <a:close/>
                  <a:moveTo>
                    <a:pt x="1881" y="255"/>
                  </a:moveTo>
                  <a:cubicBezTo>
                    <a:pt x="1881" y="256"/>
                    <a:pt x="1883" y="257"/>
                    <a:pt x="1883" y="255"/>
                  </a:cubicBezTo>
                  <a:cubicBezTo>
                    <a:pt x="1881" y="254"/>
                    <a:pt x="1877" y="252"/>
                    <a:pt x="1873" y="252"/>
                  </a:cubicBezTo>
                  <a:cubicBezTo>
                    <a:pt x="1869" y="251"/>
                    <a:pt x="1861" y="250"/>
                    <a:pt x="1862" y="255"/>
                  </a:cubicBezTo>
                  <a:cubicBezTo>
                    <a:pt x="1869" y="253"/>
                    <a:pt x="1873" y="253"/>
                    <a:pt x="1881" y="255"/>
                  </a:cubicBezTo>
                  <a:close/>
                  <a:moveTo>
                    <a:pt x="1820" y="264"/>
                  </a:moveTo>
                  <a:cubicBezTo>
                    <a:pt x="1819" y="265"/>
                    <a:pt x="1816" y="271"/>
                    <a:pt x="1818" y="271"/>
                  </a:cubicBezTo>
                  <a:cubicBezTo>
                    <a:pt x="1822" y="268"/>
                    <a:pt x="1821" y="262"/>
                    <a:pt x="1825" y="259"/>
                  </a:cubicBezTo>
                  <a:cubicBezTo>
                    <a:pt x="1828" y="260"/>
                    <a:pt x="1832" y="259"/>
                    <a:pt x="1829" y="258"/>
                  </a:cubicBezTo>
                  <a:cubicBezTo>
                    <a:pt x="1824" y="260"/>
                    <a:pt x="1817" y="255"/>
                    <a:pt x="1817" y="258"/>
                  </a:cubicBezTo>
                  <a:cubicBezTo>
                    <a:pt x="1820" y="258"/>
                    <a:pt x="1818" y="263"/>
                    <a:pt x="1820" y="264"/>
                  </a:cubicBezTo>
                  <a:close/>
                  <a:moveTo>
                    <a:pt x="1884" y="266"/>
                  </a:moveTo>
                  <a:cubicBezTo>
                    <a:pt x="1877" y="266"/>
                    <a:pt x="1869" y="266"/>
                    <a:pt x="1863" y="266"/>
                  </a:cubicBezTo>
                  <a:cubicBezTo>
                    <a:pt x="1863" y="266"/>
                    <a:pt x="1863" y="267"/>
                    <a:pt x="1863" y="267"/>
                  </a:cubicBezTo>
                  <a:cubicBezTo>
                    <a:pt x="1860" y="270"/>
                    <a:pt x="1851" y="262"/>
                    <a:pt x="1851" y="267"/>
                  </a:cubicBezTo>
                  <a:cubicBezTo>
                    <a:pt x="1853" y="268"/>
                    <a:pt x="1856" y="267"/>
                    <a:pt x="1856" y="269"/>
                  </a:cubicBezTo>
                  <a:cubicBezTo>
                    <a:pt x="1865" y="268"/>
                    <a:pt x="1876" y="268"/>
                    <a:pt x="1887" y="267"/>
                  </a:cubicBezTo>
                  <a:cubicBezTo>
                    <a:pt x="1892" y="267"/>
                    <a:pt x="1898" y="269"/>
                    <a:pt x="1901" y="266"/>
                  </a:cubicBezTo>
                  <a:cubicBezTo>
                    <a:pt x="1897" y="265"/>
                    <a:pt x="1891" y="266"/>
                    <a:pt x="1884" y="266"/>
                  </a:cubicBezTo>
                  <a:close/>
                  <a:moveTo>
                    <a:pt x="1885" y="283"/>
                  </a:moveTo>
                  <a:cubicBezTo>
                    <a:pt x="1892" y="285"/>
                    <a:pt x="1895" y="284"/>
                    <a:pt x="1902" y="283"/>
                  </a:cubicBezTo>
                  <a:cubicBezTo>
                    <a:pt x="1907" y="283"/>
                    <a:pt x="1914" y="283"/>
                    <a:pt x="1920" y="283"/>
                  </a:cubicBezTo>
                  <a:cubicBezTo>
                    <a:pt x="1925" y="283"/>
                    <a:pt x="1926" y="281"/>
                    <a:pt x="1928" y="283"/>
                  </a:cubicBezTo>
                  <a:cubicBezTo>
                    <a:pt x="1931" y="286"/>
                    <a:pt x="1941" y="281"/>
                    <a:pt x="1940" y="280"/>
                  </a:cubicBezTo>
                  <a:cubicBezTo>
                    <a:pt x="1933" y="282"/>
                    <a:pt x="1928" y="280"/>
                    <a:pt x="1923" y="280"/>
                  </a:cubicBezTo>
                  <a:cubicBezTo>
                    <a:pt x="1921" y="280"/>
                    <a:pt x="1920" y="282"/>
                    <a:pt x="1917" y="282"/>
                  </a:cubicBezTo>
                  <a:cubicBezTo>
                    <a:pt x="1911" y="282"/>
                    <a:pt x="1900" y="282"/>
                    <a:pt x="1899" y="280"/>
                  </a:cubicBezTo>
                  <a:cubicBezTo>
                    <a:pt x="1898" y="279"/>
                    <a:pt x="1896" y="282"/>
                    <a:pt x="1897" y="282"/>
                  </a:cubicBezTo>
                  <a:cubicBezTo>
                    <a:pt x="1889" y="282"/>
                    <a:pt x="1884" y="280"/>
                    <a:pt x="1879" y="280"/>
                  </a:cubicBezTo>
                  <a:cubicBezTo>
                    <a:pt x="1877" y="285"/>
                    <a:pt x="1883" y="283"/>
                    <a:pt x="1885" y="283"/>
                  </a:cubicBezTo>
                  <a:close/>
                  <a:moveTo>
                    <a:pt x="1898" y="298"/>
                  </a:moveTo>
                  <a:cubicBezTo>
                    <a:pt x="1892" y="299"/>
                    <a:pt x="1886" y="292"/>
                    <a:pt x="1883" y="298"/>
                  </a:cubicBezTo>
                  <a:cubicBezTo>
                    <a:pt x="1890" y="295"/>
                    <a:pt x="1888" y="301"/>
                    <a:pt x="1893" y="301"/>
                  </a:cubicBezTo>
                  <a:cubicBezTo>
                    <a:pt x="1897" y="300"/>
                    <a:pt x="1899" y="298"/>
                    <a:pt x="1901" y="298"/>
                  </a:cubicBezTo>
                  <a:cubicBezTo>
                    <a:pt x="1902" y="297"/>
                    <a:pt x="1904" y="298"/>
                    <a:pt x="1904" y="296"/>
                  </a:cubicBezTo>
                  <a:cubicBezTo>
                    <a:pt x="1903" y="293"/>
                    <a:pt x="1901" y="297"/>
                    <a:pt x="1898" y="298"/>
                  </a:cubicBezTo>
                  <a:close/>
                  <a:moveTo>
                    <a:pt x="1867" y="301"/>
                  </a:moveTo>
                  <a:cubicBezTo>
                    <a:pt x="1865" y="300"/>
                    <a:pt x="1866" y="299"/>
                    <a:pt x="1867" y="298"/>
                  </a:cubicBezTo>
                  <a:cubicBezTo>
                    <a:pt x="1864" y="298"/>
                    <a:pt x="1858" y="296"/>
                    <a:pt x="1858" y="299"/>
                  </a:cubicBezTo>
                  <a:cubicBezTo>
                    <a:pt x="1864" y="297"/>
                    <a:pt x="1865" y="305"/>
                    <a:pt x="1867" y="301"/>
                  </a:cubicBezTo>
                  <a:close/>
                  <a:moveTo>
                    <a:pt x="1865" y="304"/>
                  </a:moveTo>
                  <a:cubicBezTo>
                    <a:pt x="1864" y="306"/>
                    <a:pt x="1857" y="310"/>
                    <a:pt x="1858" y="304"/>
                  </a:cubicBezTo>
                  <a:cubicBezTo>
                    <a:pt x="1862" y="308"/>
                    <a:pt x="1861" y="300"/>
                    <a:pt x="1865" y="304"/>
                  </a:cubicBezTo>
                  <a:close/>
                  <a:moveTo>
                    <a:pt x="2047" y="409"/>
                  </a:moveTo>
                  <a:cubicBezTo>
                    <a:pt x="2048" y="409"/>
                    <a:pt x="2048" y="411"/>
                    <a:pt x="2050" y="410"/>
                  </a:cubicBezTo>
                  <a:cubicBezTo>
                    <a:pt x="2052" y="410"/>
                    <a:pt x="2053" y="408"/>
                    <a:pt x="2051" y="407"/>
                  </a:cubicBezTo>
                  <a:cubicBezTo>
                    <a:pt x="2049" y="410"/>
                    <a:pt x="2042" y="405"/>
                    <a:pt x="2036" y="407"/>
                  </a:cubicBezTo>
                  <a:cubicBezTo>
                    <a:pt x="2034" y="413"/>
                    <a:pt x="2044" y="409"/>
                    <a:pt x="2047" y="409"/>
                  </a:cubicBezTo>
                  <a:close/>
                  <a:moveTo>
                    <a:pt x="289" y="432"/>
                  </a:moveTo>
                  <a:cubicBezTo>
                    <a:pt x="285" y="430"/>
                    <a:pt x="277" y="434"/>
                    <a:pt x="274" y="434"/>
                  </a:cubicBezTo>
                  <a:cubicBezTo>
                    <a:pt x="274" y="434"/>
                    <a:pt x="273" y="432"/>
                    <a:pt x="271" y="432"/>
                  </a:cubicBezTo>
                  <a:cubicBezTo>
                    <a:pt x="269" y="433"/>
                    <a:pt x="269" y="434"/>
                    <a:pt x="266" y="434"/>
                  </a:cubicBezTo>
                  <a:cubicBezTo>
                    <a:pt x="264" y="434"/>
                    <a:pt x="263" y="432"/>
                    <a:pt x="260" y="432"/>
                  </a:cubicBezTo>
                  <a:cubicBezTo>
                    <a:pt x="260" y="432"/>
                    <a:pt x="260" y="434"/>
                    <a:pt x="260" y="434"/>
                  </a:cubicBezTo>
                  <a:cubicBezTo>
                    <a:pt x="258" y="436"/>
                    <a:pt x="251" y="432"/>
                    <a:pt x="250" y="432"/>
                  </a:cubicBezTo>
                  <a:cubicBezTo>
                    <a:pt x="247" y="432"/>
                    <a:pt x="245" y="434"/>
                    <a:pt x="243" y="434"/>
                  </a:cubicBezTo>
                  <a:cubicBezTo>
                    <a:pt x="244" y="434"/>
                    <a:pt x="242" y="432"/>
                    <a:pt x="242" y="432"/>
                  </a:cubicBezTo>
                  <a:cubicBezTo>
                    <a:pt x="237" y="431"/>
                    <a:pt x="232" y="434"/>
                    <a:pt x="230" y="431"/>
                  </a:cubicBezTo>
                  <a:cubicBezTo>
                    <a:pt x="232" y="436"/>
                    <a:pt x="225" y="433"/>
                    <a:pt x="226" y="437"/>
                  </a:cubicBezTo>
                  <a:cubicBezTo>
                    <a:pt x="228" y="437"/>
                    <a:pt x="230" y="437"/>
                    <a:pt x="232" y="437"/>
                  </a:cubicBezTo>
                  <a:cubicBezTo>
                    <a:pt x="232" y="435"/>
                    <a:pt x="232" y="433"/>
                    <a:pt x="235" y="434"/>
                  </a:cubicBezTo>
                  <a:cubicBezTo>
                    <a:pt x="239" y="436"/>
                    <a:pt x="245" y="435"/>
                    <a:pt x="248" y="437"/>
                  </a:cubicBezTo>
                  <a:cubicBezTo>
                    <a:pt x="249" y="435"/>
                    <a:pt x="249" y="433"/>
                    <a:pt x="252" y="434"/>
                  </a:cubicBezTo>
                  <a:cubicBezTo>
                    <a:pt x="248" y="441"/>
                    <a:pt x="260" y="434"/>
                    <a:pt x="263" y="434"/>
                  </a:cubicBezTo>
                  <a:cubicBezTo>
                    <a:pt x="264" y="433"/>
                    <a:pt x="265" y="437"/>
                    <a:pt x="265" y="437"/>
                  </a:cubicBezTo>
                  <a:cubicBezTo>
                    <a:pt x="266" y="437"/>
                    <a:pt x="270" y="436"/>
                    <a:pt x="273" y="436"/>
                  </a:cubicBezTo>
                  <a:cubicBezTo>
                    <a:pt x="278" y="435"/>
                    <a:pt x="283" y="436"/>
                    <a:pt x="288" y="436"/>
                  </a:cubicBezTo>
                  <a:cubicBezTo>
                    <a:pt x="289" y="435"/>
                    <a:pt x="290" y="438"/>
                    <a:pt x="291" y="436"/>
                  </a:cubicBezTo>
                  <a:cubicBezTo>
                    <a:pt x="289" y="436"/>
                    <a:pt x="290" y="433"/>
                    <a:pt x="289" y="432"/>
                  </a:cubicBezTo>
                  <a:close/>
                  <a:moveTo>
                    <a:pt x="175" y="434"/>
                  </a:moveTo>
                  <a:cubicBezTo>
                    <a:pt x="176" y="434"/>
                    <a:pt x="181" y="434"/>
                    <a:pt x="180" y="432"/>
                  </a:cubicBezTo>
                  <a:cubicBezTo>
                    <a:pt x="179" y="432"/>
                    <a:pt x="174" y="432"/>
                    <a:pt x="173" y="432"/>
                  </a:cubicBezTo>
                  <a:cubicBezTo>
                    <a:pt x="173" y="432"/>
                    <a:pt x="173" y="434"/>
                    <a:pt x="173" y="434"/>
                  </a:cubicBezTo>
                  <a:cubicBezTo>
                    <a:pt x="171" y="435"/>
                    <a:pt x="173" y="434"/>
                    <a:pt x="175" y="434"/>
                  </a:cubicBezTo>
                  <a:close/>
                  <a:moveTo>
                    <a:pt x="177" y="443"/>
                  </a:moveTo>
                  <a:cubicBezTo>
                    <a:pt x="177" y="441"/>
                    <a:pt x="181" y="443"/>
                    <a:pt x="182" y="440"/>
                  </a:cubicBezTo>
                  <a:cubicBezTo>
                    <a:pt x="180" y="440"/>
                    <a:pt x="180" y="438"/>
                    <a:pt x="178" y="437"/>
                  </a:cubicBezTo>
                  <a:cubicBezTo>
                    <a:pt x="179" y="439"/>
                    <a:pt x="173" y="443"/>
                    <a:pt x="177" y="443"/>
                  </a:cubicBezTo>
                  <a:close/>
                  <a:moveTo>
                    <a:pt x="243" y="456"/>
                  </a:moveTo>
                  <a:cubicBezTo>
                    <a:pt x="243" y="454"/>
                    <a:pt x="244" y="455"/>
                    <a:pt x="244" y="456"/>
                  </a:cubicBezTo>
                  <a:cubicBezTo>
                    <a:pt x="246" y="456"/>
                    <a:pt x="246" y="456"/>
                    <a:pt x="246" y="455"/>
                  </a:cubicBezTo>
                  <a:cubicBezTo>
                    <a:pt x="251" y="457"/>
                    <a:pt x="244" y="459"/>
                    <a:pt x="243" y="456"/>
                  </a:cubicBezTo>
                  <a:close/>
                  <a:moveTo>
                    <a:pt x="338" y="464"/>
                  </a:moveTo>
                  <a:cubicBezTo>
                    <a:pt x="336" y="466"/>
                    <a:pt x="335" y="466"/>
                    <a:pt x="333" y="467"/>
                  </a:cubicBezTo>
                  <a:cubicBezTo>
                    <a:pt x="329" y="467"/>
                    <a:pt x="335" y="464"/>
                    <a:pt x="338" y="464"/>
                  </a:cubicBezTo>
                  <a:close/>
                  <a:moveTo>
                    <a:pt x="260" y="553"/>
                  </a:moveTo>
                  <a:cubicBezTo>
                    <a:pt x="262" y="553"/>
                    <a:pt x="267" y="560"/>
                    <a:pt x="260" y="559"/>
                  </a:cubicBezTo>
                  <a:cubicBezTo>
                    <a:pt x="263" y="556"/>
                    <a:pt x="260" y="557"/>
                    <a:pt x="260" y="553"/>
                  </a:cubicBezTo>
                  <a:close/>
                  <a:moveTo>
                    <a:pt x="1991" y="570"/>
                  </a:moveTo>
                  <a:cubicBezTo>
                    <a:pt x="1988" y="571"/>
                    <a:pt x="1981" y="570"/>
                    <a:pt x="1988" y="572"/>
                  </a:cubicBezTo>
                  <a:cubicBezTo>
                    <a:pt x="1998" y="573"/>
                    <a:pt x="2004" y="570"/>
                    <a:pt x="2011" y="569"/>
                  </a:cubicBezTo>
                  <a:cubicBezTo>
                    <a:pt x="2012" y="569"/>
                    <a:pt x="2013" y="567"/>
                    <a:pt x="2011" y="567"/>
                  </a:cubicBezTo>
                  <a:cubicBezTo>
                    <a:pt x="2005" y="569"/>
                    <a:pt x="1999" y="569"/>
                    <a:pt x="1991" y="570"/>
                  </a:cubicBezTo>
                  <a:close/>
                  <a:moveTo>
                    <a:pt x="2007" y="659"/>
                  </a:moveTo>
                  <a:cubicBezTo>
                    <a:pt x="2014" y="660"/>
                    <a:pt x="2017" y="656"/>
                    <a:pt x="2025" y="658"/>
                  </a:cubicBezTo>
                  <a:cubicBezTo>
                    <a:pt x="2025" y="656"/>
                    <a:pt x="2027" y="654"/>
                    <a:pt x="2025" y="656"/>
                  </a:cubicBezTo>
                  <a:cubicBezTo>
                    <a:pt x="2018" y="656"/>
                    <a:pt x="2009" y="654"/>
                    <a:pt x="2007" y="659"/>
                  </a:cubicBezTo>
                  <a:close/>
                  <a:moveTo>
                    <a:pt x="1982" y="673"/>
                  </a:moveTo>
                  <a:cubicBezTo>
                    <a:pt x="1982" y="676"/>
                    <a:pt x="1977" y="674"/>
                    <a:pt x="1977" y="677"/>
                  </a:cubicBezTo>
                  <a:cubicBezTo>
                    <a:pt x="1973" y="676"/>
                    <a:pt x="1979" y="672"/>
                    <a:pt x="1982" y="673"/>
                  </a:cubicBezTo>
                  <a:close/>
                  <a:moveTo>
                    <a:pt x="1957" y="686"/>
                  </a:moveTo>
                  <a:cubicBezTo>
                    <a:pt x="1955" y="688"/>
                    <a:pt x="1949" y="693"/>
                    <a:pt x="1946" y="689"/>
                  </a:cubicBezTo>
                  <a:cubicBezTo>
                    <a:pt x="1948" y="686"/>
                    <a:pt x="1954" y="688"/>
                    <a:pt x="1957" y="686"/>
                  </a:cubicBezTo>
                  <a:close/>
                  <a:moveTo>
                    <a:pt x="39" y="753"/>
                  </a:moveTo>
                  <a:cubicBezTo>
                    <a:pt x="38" y="754"/>
                    <a:pt x="36" y="755"/>
                    <a:pt x="34" y="756"/>
                  </a:cubicBezTo>
                  <a:cubicBezTo>
                    <a:pt x="30" y="755"/>
                    <a:pt x="37" y="752"/>
                    <a:pt x="39" y="753"/>
                  </a:cubicBezTo>
                  <a:close/>
                  <a:moveTo>
                    <a:pt x="26" y="808"/>
                  </a:moveTo>
                  <a:cubicBezTo>
                    <a:pt x="26" y="810"/>
                    <a:pt x="21" y="809"/>
                    <a:pt x="21" y="811"/>
                  </a:cubicBezTo>
                  <a:cubicBezTo>
                    <a:pt x="17" y="811"/>
                    <a:pt x="23" y="807"/>
                    <a:pt x="26" y="808"/>
                  </a:cubicBezTo>
                  <a:close/>
                  <a:moveTo>
                    <a:pt x="2132" y="872"/>
                  </a:moveTo>
                  <a:cubicBezTo>
                    <a:pt x="2139" y="872"/>
                    <a:pt x="2140" y="869"/>
                    <a:pt x="2144" y="872"/>
                  </a:cubicBezTo>
                  <a:cubicBezTo>
                    <a:pt x="2145" y="869"/>
                    <a:pt x="2149" y="871"/>
                    <a:pt x="2149" y="868"/>
                  </a:cubicBezTo>
                  <a:cubicBezTo>
                    <a:pt x="2143" y="870"/>
                    <a:pt x="2137" y="867"/>
                    <a:pt x="2132" y="872"/>
                  </a:cubicBezTo>
                  <a:close/>
                  <a:moveTo>
                    <a:pt x="2170" y="872"/>
                  </a:moveTo>
                  <a:cubicBezTo>
                    <a:pt x="2170" y="871"/>
                    <a:pt x="2169" y="869"/>
                    <a:pt x="2168" y="868"/>
                  </a:cubicBezTo>
                  <a:cubicBezTo>
                    <a:pt x="2166" y="867"/>
                    <a:pt x="2163" y="869"/>
                    <a:pt x="2165" y="870"/>
                  </a:cubicBezTo>
                  <a:cubicBezTo>
                    <a:pt x="2166" y="870"/>
                    <a:pt x="2168" y="870"/>
                    <a:pt x="2168" y="870"/>
                  </a:cubicBezTo>
                  <a:cubicBezTo>
                    <a:pt x="2168" y="870"/>
                    <a:pt x="2169" y="873"/>
                    <a:pt x="2170" y="872"/>
                  </a:cubicBezTo>
                  <a:close/>
                  <a:moveTo>
                    <a:pt x="26" y="957"/>
                  </a:moveTo>
                  <a:cubicBezTo>
                    <a:pt x="27" y="960"/>
                    <a:pt x="27" y="963"/>
                    <a:pt x="27" y="965"/>
                  </a:cubicBezTo>
                  <a:cubicBezTo>
                    <a:pt x="32" y="967"/>
                    <a:pt x="30" y="962"/>
                    <a:pt x="30" y="959"/>
                  </a:cubicBezTo>
                  <a:cubicBezTo>
                    <a:pt x="31" y="958"/>
                    <a:pt x="33" y="956"/>
                    <a:pt x="31" y="956"/>
                  </a:cubicBezTo>
                  <a:cubicBezTo>
                    <a:pt x="31" y="958"/>
                    <a:pt x="29" y="957"/>
                    <a:pt x="26" y="957"/>
                  </a:cubicBezTo>
                  <a:close/>
                  <a:moveTo>
                    <a:pt x="95" y="1054"/>
                  </a:moveTo>
                  <a:cubicBezTo>
                    <a:pt x="94" y="1058"/>
                    <a:pt x="86" y="1055"/>
                    <a:pt x="84" y="1059"/>
                  </a:cubicBezTo>
                  <a:cubicBezTo>
                    <a:pt x="81" y="1056"/>
                    <a:pt x="90" y="1054"/>
                    <a:pt x="95" y="1054"/>
                  </a:cubicBezTo>
                  <a:close/>
                  <a:moveTo>
                    <a:pt x="57" y="1135"/>
                  </a:moveTo>
                  <a:cubicBezTo>
                    <a:pt x="56" y="1135"/>
                    <a:pt x="55" y="1135"/>
                    <a:pt x="55" y="1136"/>
                  </a:cubicBezTo>
                  <a:cubicBezTo>
                    <a:pt x="62" y="1136"/>
                    <a:pt x="63" y="1131"/>
                    <a:pt x="66" y="1129"/>
                  </a:cubicBezTo>
                  <a:cubicBezTo>
                    <a:pt x="61" y="1128"/>
                    <a:pt x="61" y="1134"/>
                    <a:pt x="57" y="1135"/>
                  </a:cubicBezTo>
                  <a:close/>
                  <a:moveTo>
                    <a:pt x="43" y="1197"/>
                  </a:moveTo>
                  <a:cubicBezTo>
                    <a:pt x="45" y="1197"/>
                    <a:pt x="44" y="1198"/>
                    <a:pt x="43" y="1198"/>
                  </a:cubicBezTo>
                  <a:cubicBezTo>
                    <a:pt x="44" y="1200"/>
                    <a:pt x="47" y="1200"/>
                    <a:pt x="47" y="1203"/>
                  </a:cubicBezTo>
                  <a:cubicBezTo>
                    <a:pt x="44" y="1202"/>
                    <a:pt x="40" y="1200"/>
                    <a:pt x="43" y="1197"/>
                  </a:cubicBezTo>
                  <a:close/>
                  <a:moveTo>
                    <a:pt x="1952" y="1235"/>
                  </a:moveTo>
                  <a:cubicBezTo>
                    <a:pt x="1951" y="1236"/>
                    <a:pt x="1949" y="1237"/>
                    <a:pt x="1947" y="1238"/>
                  </a:cubicBezTo>
                  <a:cubicBezTo>
                    <a:pt x="1943" y="1237"/>
                    <a:pt x="1950" y="1235"/>
                    <a:pt x="1952" y="1235"/>
                  </a:cubicBezTo>
                  <a:close/>
                  <a:moveTo>
                    <a:pt x="388" y="1343"/>
                  </a:moveTo>
                  <a:cubicBezTo>
                    <a:pt x="388" y="1339"/>
                    <a:pt x="392" y="1344"/>
                    <a:pt x="394" y="1344"/>
                  </a:cubicBezTo>
                  <a:cubicBezTo>
                    <a:pt x="393" y="1349"/>
                    <a:pt x="390" y="1342"/>
                    <a:pt x="388" y="1343"/>
                  </a:cubicBezTo>
                  <a:close/>
                  <a:moveTo>
                    <a:pt x="399" y="1343"/>
                  </a:moveTo>
                  <a:cubicBezTo>
                    <a:pt x="399" y="1345"/>
                    <a:pt x="399" y="1347"/>
                    <a:pt x="399" y="1349"/>
                  </a:cubicBezTo>
                  <a:cubicBezTo>
                    <a:pt x="402" y="1349"/>
                    <a:pt x="410" y="1346"/>
                    <a:pt x="407" y="1344"/>
                  </a:cubicBezTo>
                  <a:cubicBezTo>
                    <a:pt x="403" y="1348"/>
                    <a:pt x="405" y="1341"/>
                    <a:pt x="399" y="1343"/>
                  </a:cubicBezTo>
                  <a:close/>
                  <a:moveTo>
                    <a:pt x="379" y="1346"/>
                  </a:moveTo>
                  <a:cubicBezTo>
                    <a:pt x="378" y="1348"/>
                    <a:pt x="376" y="1350"/>
                    <a:pt x="374" y="1351"/>
                  </a:cubicBezTo>
                  <a:cubicBezTo>
                    <a:pt x="369" y="1352"/>
                    <a:pt x="371" y="1346"/>
                    <a:pt x="366" y="1347"/>
                  </a:cubicBezTo>
                  <a:cubicBezTo>
                    <a:pt x="366" y="1349"/>
                    <a:pt x="365" y="1349"/>
                    <a:pt x="363" y="1349"/>
                  </a:cubicBezTo>
                  <a:cubicBezTo>
                    <a:pt x="363" y="1353"/>
                    <a:pt x="369" y="1358"/>
                    <a:pt x="371" y="1354"/>
                  </a:cubicBezTo>
                  <a:cubicBezTo>
                    <a:pt x="369" y="1353"/>
                    <a:pt x="367" y="1351"/>
                    <a:pt x="369" y="1351"/>
                  </a:cubicBezTo>
                  <a:cubicBezTo>
                    <a:pt x="373" y="1355"/>
                    <a:pt x="379" y="1348"/>
                    <a:pt x="387" y="1351"/>
                  </a:cubicBezTo>
                  <a:cubicBezTo>
                    <a:pt x="386" y="1348"/>
                    <a:pt x="385" y="1345"/>
                    <a:pt x="383" y="1344"/>
                  </a:cubicBezTo>
                  <a:cubicBezTo>
                    <a:pt x="383" y="1346"/>
                    <a:pt x="381" y="1346"/>
                    <a:pt x="379" y="1346"/>
                  </a:cubicBezTo>
                  <a:close/>
                  <a:moveTo>
                    <a:pt x="264" y="1370"/>
                  </a:moveTo>
                  <a:cubicBezTo>
                    <a:pt x="265" y="1373"/>
                    <a:pt x="272" y="1363"/>
                    <a:pt x="275" y="1370"/>
                  </a:cubicBezTo>
                  <a:cubicBezTo>
                    <a:pt x="273" y="1371"/>
                    <a:pt x="271" y="1371"/>
                    <a:pt x="269" y="1370"/>
                  </a:cubicBezTo>
                  <a:cubicBezTo>
                    <a:pt x="267" y="1375"/>
                    <a:pt x="274" y="1371"/>
                    <a:pt x="274" y="1374"/>
                  </a:cubicBezTo>
                  <a:cubicBezTo>
                    <a:pt x="268" y="1373"/>
                    <a:pt x="268" y="1377"/>
                    <a:pt x="263" y="1376"/>
                  </a:cubicBezTo>
                  <a:cubicBezTo>
                    <a:pt x="265" y="1381"/>
                    <a:pt x="262" y="1383"/>
                    <a:pt x="262" y="1384"/>
                  </a:cubicBezTo>
                  <a:cubicBezTo>
                    <a:pt x="262" y="1387"/>
                    <a:pt x="265" y="1382"/>
                    <a:pt x="267" y="1384"/>
                  </a:cubicBezTo>
                  <a:cubicBezTo>
                    <a:pt x="267" y="1385"/>
                    <a:pt x="263" y="1390"/>
                    <a:pt x="264" y="1390"/>
                  </a:cubicBezTo>
                  <a:cubicBezTo>
                    <a:pt x="269" y="1391"/>
                    <a:pt x="266" y="1384"/>
                    <a:pt x="270" y="1384"/>
                  </a:cubicBezTo>
                  <a:cubicBezTo>
                    <a:pt x="270" y="1386"/>
                    <a:pt x="272" y="1386"/>
                    <a:pt x="273" y="1387"/>
                  </a:cubicBezTo>
                  <a:cubicBezTo>
                    <a:pt x="273" y="1385"/>
                    <a:pt x="275" y="1384"/>
                    <a:pt x="277" y="1384"/>
                  </a:cubicBezTo>
                  <a:cubicBezTo>
                    <a:pt x="278" y="1381"/>
                    <a:pt x="277" y="1378"/>
                    <a:pt x="279" y="1378"/>
                  </a:cubicBezTo>
                  <a:cubicBezTo>
                    <a:pt x="279" y="1380"/>
                    <a:pt x="282" y="1379"/>
                    <a:pt x="282" y="1381"/>
                  </a:cubicBezTo>
                  <a:cubicBezTo>
                    <a:pt x="279" y="1382"/>
                    <a:pt x="280" y="1388"/>
                    <a:pt x="278" y="1390"/>
                  </a:cubicBezTo>
                  <a:cubicBezTo>
                    <a:pt x="282" y="1389"/>
                    <a:pt x="281" y="1393"/>
                    <a:pt x="283" y="1395"/>
                  </a:cubicBezTo>
                  <a:cubicBezTo>
                    <a:pt x="280" y="1397"/>
                    <a:pt x="275" y="1397"/>
                    <a:pt x="275" y="1403"/>
                  </a:cubicBezTo>
                  <a:cubicBezTo>
                    <a:pt x="281" y="1403"/>
                    <a:pt x="275" y="1407"/>
                    <a:pt x="279" y="1411"/>
                  </a:cubicBezTo>
                  <a:cubicBezTo>
                    <a:pt x="275" y="1412"/>
                    <a:pt x="275" y="1415"/>
                    <a:pt x="273" y="1417"/>
                  </a:cubicBezTo>
                  <a:cubicBezTo>
                    <a:pt x="271" y="1418"/>
                    <a:pt x="268" y="1417"/>
                    <a:pt x="268" y="1420"/>
                  </a:cubicBezTo>
                  <a:cubicBezTo>
                    <a:pt x="271" y="1421"/>
                    <a:pt x="276" y="1418"/>
                    <a:pt x="276" y="1422"/>
                  </a:cubicBezTo>
                  <a:cubicBezTo>
                    <a:pt x="274" y="1422"/>
                    <a:pt x="274" y="1424"/>
                    <a:pt x="275" y="1427"/>
                  </a:cubicBezTo>
                  <a:cubicBezTo>
                    <a:pt x="277" y="1427"/>
                    <a:pt x="280" y="1426"/>
                    <a:pt x="280" y="1430"/>
                  </a:cubicBezTo>
                  <a:cubicBezTo>
                    <a:pt x="275" y="1427"/>
                    <a:pt x="274" y="1431"/>
                    <a:pt x="272" y="1431"/>
                  </a:cubicBezTo>
                  <a:cubicBezTo>
                    <a:pt x="272" y="1431"/>
                    <a:pt x="271" y="1428"/>
                    <a:pt x="270" y="1428"/>
                  </a:cubicBezTo>
                  <a:cubicBezTo>
                    <a:pt x="270" y="1428"/>
                    <a:pt x="269" y="1431"/>
                    <a:pt x="267" y="1430"/>
                  </a:cubicBezTo>
                  <a:cubicBezTo>
                    <a:pt x="266" y="1436"/>
                    <a:pt x="273" y="1432"/>
                    <a:pt x="277" y="1433"/>
                  </a:cubicBezTo>
                  <a:cubicBezTo>
                    <a:pt x="276" y="1431"/>
                    <a:pt x="278" y="1432"/>
                    <a:pt x="280" y="1431"/>
                  </a:cubicBezTo>
                  <a:cubicBezTo>
                    <a:pt x="280" y="1431"/>
                    <a:pt x="282" y="1429"/>
                    <a:pt x="283" y="1428"/>
                  </a:cubicBezTo>
                  <a:cubicBezTo>
                    <a:pt x="285" y="1427"/>
                    <a:pt x="287" y="1425"/>
                    <a:pt x="290" y="1425"/>
                  </a:cubicBezTo>
                  <a:cubicBezTo>
                    <a:pt x="290" y="1427"/>
                    <a:pt x="287" y="1427"/>
                    <a:pt x="287" y="1428"/>
                  </a:cubicBezTo>
                  <a:cubicBezTo>
                    <a:pt x="288" y="1430"/>
                    <a:pt x="291" y="1431"/>
                    <a:pt x="292" y="1433"/>
                  </a:cubicBezTo>
                  <a:cubicBezTo>
                    <a:pt x="293" y="1434"/>
                    <a:pt x="290" y="1435"/>
                    <a:pt x="291" y="1436"/>
                  </a:cubicBezTo>
                  <a:cubicBezTo>
                    <a:pt x="291" y="1436"/>
                    <a:pt x="294" y="1438"/>
                    <a:pt x="294" y="1438"/>
                  </a:cubicBezTo>
                  <a:cubicBezTo>
                    <a:pt x="295" y="1438"/>
                    <a:pt x="293" y="1440"/>
                    <a:pt x="292" y="1439"/>
                  </a:cubicBezTo>
                  <a:cubicBezTo>
                    <a:pt x="293" y="1441"/>
                    <a:pt x="295" y="1442"/>
                    <a:pt x="296" y="1444"/>
                  </a:cubicBezTo>
                  <a:cubicBezTo>
                    <a:pt x="296" y="1446"/>
                    <a:pt x="291" y="1449"/>
                    <a:pt x="296" y="1450"/>
                  </a:cubicBezTo>
                  <a:cubicBezTo>
                    <a:pt x="297" y="1447"/>
                    <a:pt x="305" y="1451"/>
                    <a:pt x="305" y="1454"/>
                  </a:cubicBezTo>
                  <a:cubicBezTo>
                    <a:pt x="305" y="1456"/>
                    <a:pt x="301" y="1455"/>
                    <a:pt x="302" y="1458"/>
                  </a:cubicBezTo>
                  <a:cubicBezTo>
                    <a:pt x="308" y="1460"/>
                    <a:pt x="310" y="1456"/>
                    <a:pt x="315" y="1457"/>
                  </a:cubicBezTo>
                  <a:cubicBezTo>
                    <a:pt x="325" y="1462"/>
                    <a:pt x="346" y="1455"/>
                    <a:pt x="360" y="1460"/>
                  </a:cubicBezTo>
                  <a:cubicBezTo>
                    <a:pt x="361" y="1453"/>
                    <a:pt x="357" y="1452"/>
                    <a:pt x="352" y="1452"/>
                  </a:cubicBezTo>
                  <a:cubicBezTo>
                    <a:pt x="352" y="1448"/>
                    <a:pt x="349" y="1447"/>
                    <a:pt x="347" y="1446"/>
                  </a:cubicBezTo>
                  <a:cubicBezTo>
                    <a:pt x="347" y="1449"/>
                    <a:pt x="347" y="1452"/>
                    <a:pt x="347" y="1455"/>
                  </a:cubicBezTo>
                  <a:cubicBezTo>
                    <a:pt x="340" y="1459"/>
                    <a:pt x="334" y="1454"/>
                    <a:pt x="326" y="1455"/>
                  </a:cubicBezTo>
                  <a:cubicBezTo>
                    <a:pt x="328" y="1450"/>
                    <a:pt x="325" y="1447"/>
                    <a:pt x="321" y="1446"/>
                  </a:cubicBezTo>
                  <a:cubicBezTo>
                    <a:pt x="321" y="1450"/>
                    <a:pt x="322" y="1455"/>
                    <a:pt x="318" y="1455"/>
                  </a:cubicBezTo>
                  <a:cubicBezTo>
                    <a:pt x="316" y="1455"/>
                    <a:pt x="312" y="1455"/>
                    <a:pt x="310" y="1454"/>
                  </a:cubicBezTo>
                  <a:cubicBezTo>
                    <a:pt x="309" y="1453"/>
                    <a:pt x="309" y="1450"/>
                    <a:pt x="308" y="1449"/>
                  </a:cubicBezTo>
                  <a:cubicBezTo>
                    <a:pt x="305" y="1446"/>
                    <a:pt x="299" y="1450"/>
                    <a:pt x="297" y="1444"/>
                  </a:cubicBezTo>
                  <a:cubicBezTo>
                    <a:pt x="303" y="1447"/>
                    <a:pt x="298" y="1439"/>
                    <a:pt x="302" y="1439"/>
                  </a:cubicBezTo>
                  <a:cubicBezTo>
                    <a:pt x="307" y="1441"/>
                    <a:pt x="314" y="1438"/>
                    <a:pt x="317" y="1438"/>
                  </a:cubicBezTo>
                  <a:cubicBezTo>
                    <a:pt x="323" y="1438"/>
                    <a:pt x="334" y="1441"/>
                    <a:pt x="332" y="1433"/>
                  </a:cubicBezTo>
                  <a:cubicBezTo>
                    <a:pt x="326" y="1436"/>
                    <a:pt x="323" y="1436"/>
                    <a:pt x="315" y="1435"/>
                  </a:cubicBezTo>
                  <a:cubicBezTo>
                    <a:pt x="314" y="1430"/>
                    <a:pt x="314" y="1430"/>
                    <a:pt x="315" y="1425"/>
                  </a:cubicBezTo>
                  <a:cubicBezTo>
                    <a:pt x="310" y="1428"/>
                    <a:pt x="311" y="1417"/>
                    <a:pt x="313" y="1417"/>
                  </a:cubicBezTo>
                  <a:cubicBezTo>
                    <a:pt x="318" y="1418"/>
                    <a:pt x="322" y="1418"/>
                    <a:pt x="324" y="1417"/>
                  </a:cubicBezTo>
                  <a:cubicBezTo>
                    <a:pt x="326" y="1417"/>
                    <a:pt x="329" y="1417"/>
                    <a:pt x="332" y="1417"/>
                  </a:cubicBezTo>
                  <a:cubicBezTo>
                    <a:pt x="333" y="1417"/>
                    <a:pt x="334" y="1419"/>
                    <a:pt x="333" y="1419"/>
                  </a:cubicBezTo>
                  <a:cubicBezTo>
                    <a:pt x="336" y="1419"/>
                    <a:pt x="337" y="1417"/>
                    <a:pt x="339" y="1417"/>
                  </a:cubicBezTo>
                  <a:cubicBezTo>
                    <a:pt x="349" y="1416"/>
                    <a:pt x="362" y="1419"/>
                    <a:pt x="367" y="1419"/>
                  </a:cubicBezTo>
                  <a:cubicBezTo>
                    <a:pt x="370" y="1419"/>
                    <a:pt x="372" y="1417"/>
                    <a:pt x="375" y="1417"/>
                  </a:cubicBezTo>
                  <a:cubicBezTo>
                    <a:pt x="379" y="1417"/>
                    <a:pt x="384" y="1420"/>
                    <a:pt x="388" y="1417"/>
                  </a:cubicBezTo>
                  <a:cubicBezTo>
                    <a:pt x="388" y="1418"/>
                    <a:pt x="389" y="1419"/>
                    <a:pt x="391" y="1419"/>
                  </a:cubicBezTo>
                  <a:cubicBezTo>
                    <a:pt x="392" y="1419"/>
                    <a:pt x="392" y="1417"/>
                    <a:pt x="389" y="1417"/>
                  </a:cubicBezTo>
                  <a:cubicBezTo>
                    <a:pt x="386" y="1414"/>
                    <a:pt x="379" y="1416"/>
                    <a:pt x="374" y="1416"/>
                  </a:cubicBezTo>
                  <a:cubicBezTo>
                    <a:pt x="373" y="1412"/>
                    <a:pt x="368" y="1414"/>
                    <a:pt x="367" y="1411"/>
                  </a:cubicBezTo>
                  <a:cubicBezTo>
                    <a:pt x="367" y="1408"/>
                    <a:pt x="367" y="1405"/>
                    <a:pt x="365" y="1404"/>
                  </a:cubicBezTo>
                  <a:cubicBezTo>
                    <a:pt x="362" y="1411"/>
                    <a:pt x="355" y="1404"/>
                    <a:pt x="347" y="1406"/>
                  </a:cubicBezTo>
                  <a:cubicBezTo>
                    <a:pt x="346" y="1408"/>
                    <a:pt x="345" y="1410"/>
                    <a:pt x="344" y="1411"/>
                  </a:cubicBezTo>
                  <a:cubicBezTo>
                    <a:pt x="341" y="1410"/>
                    <a:pt x="338" y="1412"/>
                    <a:pt x="335" y="1411"/>
                  </a:cubicBezTo>
                  <a:cubicBezTo>
                    <a:pt x="334" y="1411"/>
                    <a:pt x="332" y="1409"/>
                    <a:pt x="333" y="1409"/>
                  </a:cubicBezTo>
                  <a:cubicBezTo>
                    <a:pt x="328" y="1409"/>
                    <a:pt x="322" y="1412"/>
                    <a:pt x="318" y="1412"/>
                  </a:cubicBezTo>
                  <a:cubicBezTo>
                    <a:pt x="316" y="1412"/>
                    <a:pt x="312" y="1414"/>
                    <a:pt x="310" y="1411"/>
                  </a:cubicBezTo>
                  <a:cubicBezTo>
                    <a:pt x="313" y="1407"/>
                    <a:pt x="315" y="1405"/>
                    <a:pt x="319" y="1409"/>
                  </a:cubicBezTo>
                  <a:cubicBezTo>
                    <a:pt x="319" y="1407"/>
                    <a:pt x="318" y="1403"/>
                    <a:pt x="320" y="1403"/>
                  </a:cubicBezTo>
                  <a:cubicBezTo>
                    <a:pt x="323" y="1404"/>
                    <a:pt x="322" y="1405"/>
                    <a:pt x="323" y="1401"/>
                  </a:cubicBezTo>
                  <a:cubicBezTo>
                    <a:pt x="323" y="1401"/>
                    <a:pt x="326" y="1400"/>
                    <a:pt x="326" y="1400"/>
                  </a:cubicBezTo>
                  <a:cubicBezTo>
                    <a:pt x="327" y="1398"/>
                    <a:pt x="328" y="1396"/>
                    <a:pt x="329" y="1395"/>
                  </a:cubicBezTo>
                  <a:cubicBezTo>
                    <a:pt x="332" y="1393"/>
                    <a:pt x="336" y="1394"/>
                    <a:pt x="342" y="1392"/>
                  </a:cubicBezTo>
                  <a:cubicBezTo>
                    <a:pt x="342" y="1394"/>
                    <a:pt x="343" y="1393"/>
                    <a:pt x="345" y="1392"/>
                  </a:cubicBezTo>
                  <a:cubicBezTo>
                    <a:pt x="345" y="1393"/>
                    <a:pt x="345" y="1395"/>
                    <a:pt x="345" y="1397"/>
                  </a:cubicBezTo>
                  <a:cubicBezTo>
                    <a:pt x="348" y="1398"/>
                    <a:pt x="350" y="1392"/>
                    <a:pt x="350" y="1398"/>
                  </a:cubicBezTo>
                  <a:cubicBezTo>
                    <a:pt x="356" y="1397"/>
                    <a:pt x="356" y="1398"/>
                    <a:pt x="364" y="1398"/>
                  </a:cubicBezTo>
                  <a:cubicBezTo>
                    <a:pt x="364" y="1396"/>
                    <a:pt x="365" y="1395"/>
                    <a:pt x="366" y="1393"/>
                  </a:cubicBezTo>
                  <a:cubicBezTo>
                    <a:pt x="372" y="1395"/>
                    <a:pt x="375" y="1390"/>
                    <a:pt x="379" y="1390"/>
                  </a:cubicBezTo>
                  <a:cubicBezTo>
                    <a:pt x="382" y="1390"/>
                    <a:pt x="384" y="1394"/>
                    <a:pt x="387" y="1392"/>
                  </a:cubicBezTo>
                  <a:cubicBezTo>
                    <a:pt x="387" y="1396"/>
                    <a:pt x="389" y="1398"/>
                    <a:pt x="393" y="1398"/>
                  </a:cubicBezTo>
                  <a:cubicBezTo>
                    <a:pt x="392" y="1394"/>
                    <a:pt x="396" y="1395"/>
                    <a:pt x="394" y="1390"/>
                  </a:cubicBezTo>
                  <a:cubicBezTo>
                    <a:pt x="397" y="1390"/>
                    <a:pt x="400" y="1390"/>
                    <a:pt x="399" y="1387"/>
                  </a:cubicBezTo>
                  <a:cubicBezTo>
                    <a:pt x="398" y="1381"/>
                    <a:pt x="393" y="1391"/>
                    <a:pt x="393" y="1385"/>
                  </a:cubicBezTo>
                  <a:cubicBezTo>
                    <a:pt x="400" y="1386"/>
                    <a:pt x="391" y="1381"/>
                    <a:pt x="392" y="1378"/>
                  </a:cubicBezTo>
                  <a:cubicBezTo>
                    <a:pt x="390" y="1378"/>
                    <a:pt x="388" y="1378"/>
                    <a:pt x="386" y="1378"/>
                  </a:cubicBezTo>
                  <a:cubicBezTo>
                    <a:pt x="383" y="1382"/>
                    <a:pt x="388" y="1385"/>
                    <a:pt x="382" y="1387"/>
                  </a:cubicBezTo>
                  <a:cubicBezTo>
                    <a:pt x="378" y="1384"/>
                    <a:pt x="372" y="1386"/>
                    <a:pt x="368" y="1385"/>
                  </a:cubicBezTo>
                  <a:cubicBezTo>
                    <a:pt x="365" y="1385"/>
                    <a:pt x="365" y="1383"/>
                    <a:pt x="363" y="1385"/>
                  </a:cubicBezTo>
                  <a:cubicBezTo>
                    <a:pt x="361" y="1387"/>
                    <a:pt x="349" y="1385"/>
                    <a:pt x="349" y="1384"/>
                  </a:cubicBezTo>
                  <a:cubicBezTo>
                    <a:pt x="349" y="1380"/>
                    <a:pt x="350" y="1377"/>
                    <a:pt x="353" y="1376"/>
                  </a:cubicBezTo>
                  <a:cubicBezTo>
                    <a:pt x="359" y="1376"/>
                    <a:pt x="365" y="1376"/>
                    <a:pt x="370" y="1376"/>
                  </a:cubicBezTo>
                  <a:cubicBezTo>
                    <a:pt x="372" y="1374"/>
                    <a:pt x="371" y="1370"/>
                    <a:pt x="375" y="1371"/>
                  </a:cubicBezTo>
                  <a:cubicBezTo>
                    <a:pt x="381" y="1370"/>
                    <a:pt x="379" y="1377"/>
                    <a:pt x="383" y="1378"/>
                  </a:cubicBezTo>
                  <a:cubicBezTo>
                    <a:pt x="383" y="1375"/>
                    <a:pt x="383" y="1372"/>
                    <a:pt x="383" y="1370"/>
                  </a:cubicBezTo>
                  <a:cubicBezTo>
                    <a:pt x="384" y="1369"/>
                    <a:pt x="386" y="1368"/>
                    <a:pt x="387" y="1366"/>
                  </a:cubicBezTo>
                  <a:cubicBezTo>
                    <a:pt x="384" y="1366"/>
                    <a:pt x="384" y="1364"/>
                    <a:pt x="384" y="1360"/>
                  </a:cubicBezTo>
                  <a:cubicBezTo>
                    <a:pt x="378" y="1360"/>
                    <a:pt x="380" y="1366"/>
                    <a:pt x="375" y="1366"/>
                  </a:cubicBezTo>
                  <a:cubicBezTo>
                    <a:pt x="375" y="1364"/>
                    <a:pt x="373" y="1364"/>
                    <a:pt x="373" y="1362"/>
                  </a:cubicBezTo>
                  <a:cubicBezTo>
                    <a:pt x="369" y="1362"/>
                    <a:pt x="367" y="1364"/>
                    <a:pt x="362" y="1363"/>
                  </a:cubicBezTo>
                  <a:cubicBezTo>
                    <a:pt x="361" y="1365"/>
                    <a:pt x="361" y="1369"/>
                    <a:pt x="358" y="1370"/>
                  </a:cubicBezTo>
                  <a:cubicBezTo>
                    <a:pt x="346" y="1369"/>
                    <a:pt x="344" y="1367"/>
                    <a:pt x="336" y="1371"/>
                  </a:cubicBezTo>
                  <a:cubicBezTo>
                    <a:pt x="331" y="1370"/>
                    <a:pt x="328" y="1366"/>
                    <a:pt x="326" y="1362"/>
                  </a:cubicBezTo>
                  <a:cubicBezTo>
                    <a:pt x="330" y="1362"/>
                    <a:pt x="328" y="1357"/>
                    <a:pt x="329" y="1355"/>
                  </a:cubicBezTo>
                  <a:cubicBezTo>
                    <a:pt x="330" y="1353"/>
                    <a:pt x="334" y="1353"/>
                    <a:pt x="332" y="1349"/>
                  </a:cubicBezTo>
                  <a:cubicBezTo>
                    <a:pt x="329" y="1349"/>
                    <a:pt x="329" y="1351"/>
                    <a:pt x="327" y="1352"/>
                  </a:cubicBezTo>
                  <a:cubicBezTo>
                    <a:pt x="316" y="1352"/>
                    <a:pt x="307" y="1354"/>
                    <a:pt x="301" y="1358"/>
                  </a:cubicBezTo>
                  <a:cubicBezTo>
                    <a:pt x="295" y="1358"/>
                    <a:pt x="293" y="1361"/>
                    <a:pt x="287" y="1358"/>
                  </a:cubicBezTo>
                  <a:cubicBezTo>
                    <a:pt x="287" y="1361"/>
                    <a:pt x="290" y="1363"/>
                    <a:pt x="287" y="1363"/>
                  </a:cubicBezTo>
                  <a:cubicBezTo>
                    <a:pt x="285" y="1363"/>
                    <a:pt x="287" y="1368"/>
                    <a:pt x="285" y="1368"/>
                  </a:cubicBezTo>
                  <a:cubicBezTo>
                    <a:pt x="283" y="1366"/>
                    <a:pt x="283" y="1362"/>
                    <a:pt x="280" y="1362"/>
                  </a:cubicBezTo>
                  <a:cubicBezTo>
                    <a:pt x="281" y="1366"/>
                    <a:pt x="283" y="1371"/>
                    <a:pt x="277" y="1371"/>
                  </a:cubicBezTo>
                  <a:cubicBezTo>
                    <a:pt x="276" y="1369"/>
                    <a:pt x="283" y="1367"/>
                    <a:pt x="278" y="1366"/>
                  </a:cubicBezTo>
                  <a:cubicBezTo>
                    <a:pt x="278" y="1371"/>
                    <a:pt x="264" y="1361"/>
                    <a:pt x="264" y="1370"/>
                  </a:cubicBezTo>
                  <a:close/>
                  <a:moveTo>
                    <a:pt x="346" y="1379"/>
                  </a:moveTo>
                  <a:cubicBezTo>
                    <a:pt x="349" y="1386"/>
                    <a:pt x="340" y="1382"/>
                    <a:pt x="340" y="1385"/>
                  </a:cubicBezTo>
                  <a:cubicBezTo>
                    <a:pt x="333" y="1387"/>
                    <a:pt x="326" y="1384"/>
                    <a:pt x="320" y="1385"/>
                  </a:cubicBezTo>
                  <a:cubicBezTo>
                    <a:pt x="317" y="1386"/>
                    <a:pt x="318" y="1389"/>
                    <a:pt x="313" y="1389"/>
                  </a:cubicBezTo>
                  <a:cubicBezTo>
                    <a:pt x="312" y="1380"/>
                    <a:pt x="319" y="1380"/>
                    <a:pt x="327" y="1381"/>
                  </a:cubicBezTo>
                  <a:cubicBezTo>
                    <a:pt x="330" y="1378"/>
                    <a:pt x="331" y="1377"/>
                    <a:pt x="339" y="1378"/>
                  </a:cubicBezTo>
                  <a:cubicBezTo>
                    <a:pt x="342" y="1378"/>
                    <a:pt x="345" y="1377"/>
                    <a:pt x="346" y="1379"/>
                  </a:cubicBezTo>
                  <a:close/>
                  <a:moveTo>
                    <a:pt x="271" y="1379"/>
                  </a:moveTo>
                  <a:cubicBezTo>
                    <a:pt x="272" y="1379"/>
                    <a:pt x="273" y="1379"/>
                    <a:pt x="274" y="1379"/>
                  </a:cubicBezTo>
                  <a:cubicBezTo>
                    <a:pt x="273" y="1380"/>
                    <a:pt x="273" y="1382"/>
                    <a:pt x="273" y="1384"/>
                  </a:cubicBezTo>
                  <a:cubicBezTo>
                    <a:pt x="270" y="1383"/>
                    <a:pt x="269" y="1381"/>
                    <a:pt x="271" y="1379"/>
                  </a:cubicBezTo>
                  <a:close/>
                  <a:moveTo>
                    <a:pt x="307" y="1382"/>
                  </a:moveTo>
                  <a:cubicBezTo>
                    <a:pt x="308" y="1383"/>
                    <a:pt x="309" y="1384"/>
                    <a:pt x="310" y="1384"/>
                  </a:cubicBezTo>
                  <a:cubicBezTo>
                    <a:pt x="310" y="1385"/>
                    <a:pt x="310" y="1386"/>
                    <a:pt x="310" y="1387"/>
                  </a:cubicBezTo>
                  <a:cubicBezTo>
                    <a:pt x="308" y="1387"/>
                    <a:pt x="306" y="1387"/>
                    <a:pt x="306" y="1389"/>
                  </a:cubicBezTo>
                  <a:cubicBezTo>
                    <a:pt x="301" y="1387"/>
                    <a:pt x="306" y="1383"/>
                    <a:pt x="307" y="1382"/>
                  </a:cubicBezTo>
                  <a:close/>
                  <a:moveTo>
                    <a:pt x="371" y="1389"/>
                  </a:moveTo>
                  <a:cubicBezTo>
                    <a:pt x="372" y="1389"/>
                    <a:pt x="373" y="1389"/>
                    <a:pt x="374" y="1389"/>
                  </a:cubicBezTo>
                  <a:cubicBezTo>
                    <a:pt x="375" y="1393"/>
                    <a:pt x="362" y="1388"/>
                    <a:pt x="371" y="1389"/>
                  </a:cubicBezTo>
                  <a:close/>
                  <a:moveTo>
                    <a:pt x="277" y="1416"/>
                  </a:moveTo>
                  <a:cubicBezTo>
                    <a:pt x="280" y="1416"/>
                    <a:pt x="281" y="1414"/>
                    <a:pt x="282" y="1412"/>
                  </a:cubicBezTo>
                  <a:cubicBezTo>
                    <a:pt x="279" y="1412"/>
                    <a:pt x="278" y="1414"/>
                    <a:pt x="277" y="1416"/>
                  </a:cubicBezTo>
                  <a:close/>
                  <a:moveTo>
                    <a:pt x="253" y="1397"/>
                  </a:moveTo>
                  <a:cubicBezTo>
                    <a:pt x="253" y="1394"/>
                    <a:pt x="252" y="1393"/>
                    <a:pt x="250" y="1395"/>
                  </a:cubicBezTo>
                  <a:cubicBezTo>
                    <a:pt x="250" y="1392"/>
                    <a:pt x="245" y="1394"/>
                    <a:pt x="248" y="1395"/>
                  </a:cubicBezTo>
                  <a:cubicBezTo>
                    <a:pt x="250" y="1395"/>
                    <a:pt x="251" y="1397"/>
                    <a:pt x="253" y="1397"/>
                  </a:cubicBezTo>
                  <a:close/>
                  <a:moveTo>
                    <a:pt x="1906" y="1412"/>
                  </a:moveTo>
                  <a:cubicBezTo>
                    <a:pt x="1910" y="1411"/>
                    <a:pt x="1915" y="1409"/>
                    <a:pt x="1920" y="1411"/>
                  </a:cubicBezTo>
                  <a:cubicBezTo>
                    <a:pt x="1920" y="1409"/>
                    <a:pt x="1917" y="1409"/>
                    <a:pt x="1917" y="1408"/>
                  </a:cubicBezTo>
                  <a:cubicBezTo>
                    <a:pt x="1910" y="1407"/>
                    <a:pt x="1906" y="1409"/>
                    <a:pt x="1903" y="1409"/>
                  </a:cubicBezTo>
                  <a:cubicBezTo>
                    <a:pt x="1900" y="1410"/>
                    <a:pt x="1897" y="1409"/>
                    <a:pt x="1896" y="1411"/>
                  </a:cubicBezTo>
                  <a:cubicBezTo>
                    <a:pt x="1901" y="1410"/>
                    <a:pt x="1901" y="1414"/>
                    <a:pt x="1906" y="1412"/>
                  </a:cubicBezTo>
                  <a:close/>
                  <a:moveTo>
                    <a:pt x="270" y="1425"/>
                  </a:moveTo>
                  <a:cubicBezTo>
                    <a:pt x="267" y="1425"/>
                    <a:pt x="266" y="1423"/>
                    <a:pt x="264" y="1424"/>
                  </a:cubicBezTo>
                  <a:cubicBezTo>
                    <a:pt x="266" y="1428"/>
                    <a:pt x="257" y="1429"/>
                    <a:pt x="263" y="1431"/>
                  </a:cubicBezTo>
                  <a:cubicBezTo>
                    <a:pt x="263" y="1430"/>
                    <a:pt x="264" y="1430"/>
                    <a:pt x="266" y="1430"/>
                  </a:cubicBezTo>
                  <a:cubicBezTo>
                    <a:pt x="266" y="1428"/>
                    <a:pt x="265" y="1425"/>
                    <a:pt x="267" y="1425"/>
                  </a:cubicBezTo>
                  <a:cubicBezTo>
                    <a:pt x="267" y="1427"/>
                    <a:pt x="270" y="1427"/>
                    <a:pt x="270" y="1425"/>
                  </a:cubicBezTo>
                  <a:close/>
                  <a:moveTo>
                    <a:pt x="343" y="1428"/>
                  </a:moveTo>
                  <a:cubicBezTo>
                    <a:pt x="345" y="1423"/>
                    <a:pt x="347" y="1432"/>
                    <a:pt x="348" y="1435"/>
                  </a:cubicBezTo>
                  <a:cubicBezTo>
                    <a:pt x="346" y="1439"/>
                    <a:pt x="346" y="1428"/>
                    <a:pt x="343" y="1428"/>
                  </a:cubicBezTo>
                  <a:close/>
                  <a:moveTo>
                    <a:pt x="1413" y="1435"/>
                  </a:moveTo>
                  <a:cubicBezTo>
                    <a:pt x="1412" y="1434"/>
                    <a:pt x="1411" y="1433"/>
                    <a:pt x="1412" y="1431"/>
                  </a:cubicBezTo>
                  <a:cubicBezTo>
                    <a:pt x="1408" y="1431"/>
                    <a:pt x="1407" y="1433"/>
                    <a:pt x="1407" y="1436"/>
                  </a:cubicBezTo>
                  <a:cubicBezTo>
                    <a:pt x="1411" y="1434"/>
                    <a:pt x="1412" y="1437"/>
                    <a:pt x="1413" y="1435"/>
                  </a:cubicBezTo>
                  <a:close/>
                  <a:moveTo>
                    <a:pt x="351" y="1443"/>
                  </a:moveTo>
                  <a:cubicBezTo>
                    <a:pt x="351" y="1440"/>
                    <a:pt x="347" y="1442"/>
                    <a:pt x="347" y="1439"/>
                  </a:cubicBezTo>
                  <a:cubicBezTo>
                    <a:pt x="346" y="1438"/>
                    <a:pt x="345" y="1438"/>
                    <a:pt x="345" y="1441"/>
                  </a:cubicBezTo>
                  <a:cubicBezTo>
                    <a:pt x="347" y="1441"/>
                    <a:pt x="348" y="1443"/>
                    <a:pt x="351" y="1443"/>
                  </a:cubicBezTo>
                  <a:close/>
                  <a:moveTo>
                    <a:pt x="640" y="1443"/>
                  </a:moveTo>
                  <a:cubicBezTo>
                    <a:pt x="639" y="1444"/>
                    <a:pt x="640" y="1447"/>
                    <a:pt x="638" y="1447"/>
                  </a:cubicBezTo>
                  <a:cubicBezTo>
                    <a:pt x="638" y="1446"/>
                    <a:pt x="635" y="1445"/>
                    <a:pt x="635" y="1447"/>
                  </a:cubicBezTo>
                  <a:cubicBezTo>
                    <a:pt x="637" y="1447"/>
                    <a:pt x="639" y="1448"/>
                    <a:pt x="640" y="1449"/>
                  </a:cubicBezTo>
                  <a:cubicBezTo>
                    <a:pt x="639" y="1446"/>
                    <a:pt x="646" y="1442"/>
                    <a:pt x="643" y="1441"/>
                  </a:cubicBezTo>
                  <a:cubicBezTo>
                    <a:pt x="642" y="1442"/>
                    <a:pt x="641" y="1443"/>
                    <a:pt x="640" y="1443"/>
                  </a:cubicBezTo>
                  <a:close/>
                  <a:moveTo>
                    <a:pt x="1308" y="1455"/>
                  </a:moveTo>
                  <a:cubicBezTo>
                    <a:pt x="1307" y="1459"/>
                    <a:pt x="1312" y="1462"/>
                    <a:pt x="1307" y="1462"/>
                  </a:cubicBezTo>
                  <a:cubicBezTo>
                    <a:pt x="1303" y="1462"/>
                    <a:pt x="1309" y="1466"/>
                    <a:pt x="1307" y="1470"/>
                  </a:cubicBezTo>
                  <a:cubicBezTo>
                    <a:pt x="1305" y="1470"/>
                    <a:pt x="1305" y="1472"/>
                    <a:pt x="1303" y="1471"/>
                  </a:cubicBezTo>
                  <a:cubicBezTo>
                    <a:pt x="1305" y="1476"/>
                    <a:pt x="1301" y="1480"/>
                    <a:pt x="1298" y="1484"/>
                  </a:cubicBezTo>
                  <a:cubicBezTo>
                    <a:pt x="1300" y="1484"/>
                    <a:pt x="1302" y="1484"/>
                    <a:pt x="1301" y="1487"/>
                  </a:cubicBezTo>
                  <a:cubicBezTo>
                    <a:pt x="1306" y="1488"/>
                    <a:pt x="1304" y="1483"/>
                    <a:pt x="1307" y="1482"/>
                  </a:cubicBezTo>
                  <a:cubicBezTo>
                    <a:pt x="1312" y="1484"/>
                    <a:pt x="1315" y="1480"/>
                    <a:pt x="1318" y="1481"/>
                  </a:cubicBezTo>
                  <a:cubicBezTo>
                    <a:pt x="1318" y="1481"/>
                    <a:pt x="1319" y="1484"/>
                    <a:pt x="1320" y="1484"/>
                  </a:cubicBezTo>
                  <a:cubicBezTo>
                    <a:pt x="1322" y="1485"/>
                    <a:pt x="1329" y="1484"/>
                    <a:pt x="1329" y="1489"/>
                  </a:cubicBezTo>
                  <a:cubicBezTo>
                    <a:pt x="1326" y="1489"/>
                    <a:pt x="1324" y="1488"/>
                    <a:pt x="1324" y="1492"/>
                  </a:cubicBezTo>
                  <a:cubicBezTo>
                    <a:pt x="1328" y="1496"/>
                    <a:pt x="1325" y="1489"/>
                    <a:pt x="1330" y="1490"/>
                  </a:cubicBezTo>
                  <a:cubicBezTo>
                    <a:pt x="1329" y="1495"/>
                    <a:pt x="1333" y="1501"/>
                    <a:pt x="1335" y="1496"/>
                  </a:cubicBezTo>
                  <a:cubicBezTo>
                    <a:pt x="1330" y="1496"/>
                    <a:pt x="1333" y="1489"/>
                    <a:pt x="1332" y="1485"/>
                  </a:cubicBezTo>
                  <a:cubicBezTo>
                    <a:pt x="1332" y="1485"/>
                    <a:pt x="1329" y="1484"/>
                    <a:pt x="1329" y="1482"/>
                  </a:cubicBezTo>
                  <a:cubicBezTo>
                    <a:pt x="1329" y="1478"/>
                    <a:pt x="1328" y="1475"/>
                    <a:pt x="1329" y="1473"/>
                  </a:cubicBezTo>
                  <a:cubicBezTo>
                    <a:pt x="1330" y="1467"/>
                    <a:pt x="1329" y="1469"/>
                    <a:pt x="1328" y="1463"/>
                  </a:cubicBezTo>
                  <a:cubicBezTo>
                    <a:pt x="1328" y="1461"/>
                    <a:pt x="1330" y="1462"/>
                    <a:pt x="1331" y="1460"/>
                  </a:cubicBezTo>
                  <a:cubicBezTo>
                    <a:pt x="1328" y="1460"/>
                    <a:pt x="1330" y="1455"/>
                    <a:pt x="1328" y="1454"/>
                  </a:cubicBezTo>
                  <a:cubicBezTo>
                    <a:pt x="1323" y="1454"/>
                    <a:pt x="1319" y="1459"/>
                    <a:pt x="1315" y="1455"/>
                  </a:cubicBezTo>
                  <a:cubicBezTo>
                    <a:pt x="1316" y="1456"/>
                    <a:pt x="1317" y="1454"/>
                    <a:pt x="1315" y="1454"/>
                  </a:cubicBezTo>
                  <a:cubicBezTo>
                    <a:pt x="1316" y="1457"/>
                    <a:pt x="1310" y="1454"/>
                    <a:pt x="1308" y="1455"/>
                  </a:cubicBezTo>
                  <a:close/>
                  <a:moveTo>
                    <a:pt x="1311" y="1462"/>
                  </a:moveTo>
                  <a:cubicBezTo>
                    <a:pt x="1317" y="1460"/>
                    <a:pt x="1316" y="1474"/>
                    <a:pt x="1314" y="1476"/>
                  </a:cubicBezTo>
                  <a:cubicBezTo>
                    <a:pt x="1311" y="1477"/>
                    <a:pt x="1311" y="1474"/>
                    <a:pt x="1310" y="1473"/>
                  </a:cubicBezTo>
                  <a:cubicBezTo>
                    <a:pt x="1310" y="1471"/>
                    <a:pt x="1310" y="1467"/>
                    <a:pt x="1311" y="1462"/>
                  </a:cubicBezTo>
                  <a:close/>
                  <a:moveTo>
                    <a:pt x="1006" y="1474"/>
                  </a:moveTo>
                  <a:cubicBezTo>
                    <a:pt x="1007" y="1473"/>
                    <a:pt x="1009" y="1467"/>
                    <a:pt x="1006" y="1466"/>
                  </a:cubicBezTo>
                  <a:cubicBezTo>
                    <a:pt x="1004" y="1464"/>
                    <a:pt x="1004" y="1460"/>
                    <a:pt x="1001" y="1458"/>
                  </a:cubicBezTo>
                  <a:cubicBezTo>
                    <a:pt x="1004" y="1462"/>
                    <a:pt x="1000" y="1473"/>
                    <a:pt x="1006" y="1474"/>
                  </a:cubicBezTo>
                  <a:close/>
                  <a:moveTo>
                    <a:pt x="791" y="1476"/>
                  </a:moveTo>
                  <a:cubicBezTo>
                    <a:pt x="787" y="1475"/>
                    <a:pt x="785" y="1476"/>
                    <a:pt x="783" y="1477"/>
                  </a:cubicBezTo>
                  <a:cubicBezTo>
                    <a:pt x="783" y="1478"/>
                    <a:pt x="783" y="1480"/>
                    <a:pt x="783" y="1481"/>
                  </a:cubicBezTo>
                  <a:cubicBezTo>
                    <a:pt x="783" y="1481"/>
                    <a:pt x="785" y="1483"/>
                    <a:pt x="785" y="1482"/>
                  </a:cubicBezTo>
                  <a:cubicBezTo>
                    <a:pt x="785" y="1484"/>
                    <a:pt x="782" y="1484"/>
                    <a:pt x="783" y="1487"/>
                  </a:cubicBezTo>
                  <a:cubicBezTo>
                    <a:pt x="783" y="1487"/>
                    <a:pt x="786" y="1489"/>
                    <a:pt x="786" y="1490"/>
                  </a:cubicBezTo>
                  <a:cubicBezTo>
                    <a:pt x="787" y="1493"/>
                    <a:pt x="785" y="1496"/>
                    <a:pt x="788" y="1498"/>
                  </a:cubicBezTo>
                  <a:cubicBezTo>
                    <a:pt x="793" y="1498"/>
                    <a:pt x="795" y="1494"/>
                    <a:pt x="802" y="1495"/>
                  </a:cubicBezTo>
                  <a:cubicBezTo>
                    <a:pt x="802" y="1500"/>
                    <a:pt x="807" y="1500"/>
                    <a:pt x="811" y="1501"/>
                  </a:cubicBezTo>
                  <a:cubicBezTo>
                    <a:pt x="816" y="1497"/>
                    <a:pt x="806" y="1486"/>
                    <a:pt x="815" y="1485"/>
                  </a:cubicBezTo>
                  <a:cubicBezTo>
                    <a:pt x="817" y="1478"/>
                    <a:pt x="813" y="1476"/>
                    <a:pt x="812" y="1471"/>
                  </a:cubicBezTo>
                  <a:cubicBezTo>
                    <a:pt x="814" y="1470"/>
                    <a:pt x="818" y="1470"/>
                    <a:pt x="817" y="1465"/>
                  </a:cubicBezTo>
                  <a:cubicBezTo>
                    <a:pt x="814" y="1465"/>
                    <a:pt x="813" y="1467"/>
                    <a:pt x="812" y="1468"/>
                  </a:cubicBezTo>
                  <a:cubicBezTo>
                    <a:pt x="811" y="1469"/>
                    <a:pt x="808" y="1472"/>
                    <a:pt x="808" y="1473"/>
                  </a:cubicBezTo>
                  <a:cubicBezTo>
                    <a:pt x="807" y="1474"/>
                    <a:pt x="808" y="1477"/>
                    <a:pt x="806" y="1477"/>
                  </a:cubicBezTo>
                  <a:cubicBezTo>
                    <a:pt x="804" y="1475"/>
                    <a:pt x="795" y="1478"/>
                    <a:pt x="797" y="1471"/>
                  </a:cubicBezTo>
                  <a:cubicBezTo>
                    <a:pt x="791" y="1472"/>
                    <a:pt x="788" y="1471"/>
                    <a:pt x="789" y="1465"/>
                  </a:cubicBezTo>
                  <a:cubicBezTo>
                    <a:pt x="794" y="1465"/>
                    <a:pt x="801" y="1466"/>
                    <a:pt x="800" y="1460"/>
                  </a:cubicBezTo>
                  <a:cubicBezTo>
                    <a:pt x="783" y="1460"/>
                    <a:pt x="768" y="1460"/>
                    <a:pt x="753" y="1462"/>
                  </a:cubicBezTo>
                  <a:cubicBezTo>
                    <a:pt x="754" y="1466"/>
                    <a:pt x="756" y="1464"/>
                    <a:pt x="756" y="1468"/>
                  </a:cubicBezTo>
                  <a:cubicBezTo>
                    <a:pt x="757" y="1471"/>
                    <a:pt x="761" y="1470"/>
                    <a:pt x="760" y="1474"/>
                  </a:cubicBezTo>
                  <a:cubicBezTo>
                    <a:pt x="758" y="1474"/>
                    <a:pt x="758" y="1476"/>
                    <a:pt x="757" y="1476"/>
                  </a:cubicBezTo>
                  <a:cubicBezTo>
                    <a:pt x="755" y="1476"/>
                    <a:pt x="754" y="1473"/>
                    <a:pt x="753" y="1473"/>
                  </a:cubicBezTo>
                  <a:cubicBezTo>
                    <a:pt x="750" y="1471"/>
                    <a:pt x="745" y="1475"/>
                    <a:pt x="747" y="1470"/>
                  </a:cubicBezTo>
                  <a:cubicBezTo>
                    <a:pt x="742" y="1469"/>
                    <a:pt x="740" y="1473"/>
                    <a:pt x="738" y="1476"/>
                  </a:cubicBezTo>
                  <a:cubicBezTo>
                    <a:pt x="738" y="1474"/>
                    <a:pt x="736" y="1473"/>
                    <a:pt x="735" y="1473"/>
                  </a:cubicBezTo>
                  <a:cubicBezTo>
                    <a:pt x="734" y="1474"/>
                    <a:pt x="735" y="1476"/>
                    <a:pt x="733" y="1476"/>
                  </a:cubicBezTo>
                  <a:cubicBezTo>
                    <a:pt x="731" y="1476"/>
                    <a:pt x="732" y="1479"/>
                    <a:pt x="730" y="1479"/>
                  </a:cubicBezTo>
                  <a:cubicBezTo>
                    <a:pt x="729" y="1477"/>
                    <a:pt x="727" y="1476"/>
                    <a:pt x="726" y="1474"/>
                  </a:cubicBezTo>
                  <a:cubicBezTo>
                    <a:pt x="726" y="1477"/>
                    <a:pt x="726" y="1480"/>
                    <a:pt x="726" y="1482"/>
                  </a:cubicBezTo>
                  <a:cubicBezTo>
                    <a:pt x="722" y="1483"/>
                    <a:pt x="725" y="1490"/>
                    <a:pt x="720" y="1489"/>
                  </a:cubicBezTo>
                  <a:cubicBezTo>
                    <a:pt x="720" y="1490"/>
                    <a:pt x="720" y="1491"/>
                    <a:pt x="720" y="1492"/>
                  </a:cubicBezTo>
                  <a:cubicBezTo>
                    <a:pt x="720" y="1492"/>
                    <a:pt x="718" y="1494"/>
                    <a:pt x="718" y="1493"/>
                  </a:cubicBezTo>
                  <a:cubicBezTo>
                    <a:pt x="718" y="1496"/>
                    <a:pt x="720" y="1497"/>
                    <a:pt x="718" y="1498"/>
                  </a:cubicBezTo>
                  <a:cubicBezTo>
                    <a:pt x="717" y="1498"/>
                    <a:pt x="715" y="1498"/>
                    <a:pt x="715" y="1500"/>
                  </a:cubicBezTo>
                  <a:cubicBezTo>
                    <a:pt x="721" y="1501"/>
                    <a:pt x="726" y="1502"/>
                    <a:pt x="729" y="1498"/>
                  </a:cubicBezTo>
                  <a:cubicBezTo>
                    <a:pt x="723" y="1496"/>
                    <a:pt x="730" y="1485"/>
                    <a:pt x="738" y="1487"/>
                  </a:cubicBezTo>
                  <a:cubicBezTo>
                    <a:pt x="740" y="1495"/>
                    <a:pt x="739" y="1495"/>
                    <a:pt x="735" y="1500"/>
                  </a:cubicBezTo>
                  <a:cubicBezTo>
                    <a:pt x="740" y="1502"/>
                    <a:pt x="741" y="1499"/>
                    <a:pt x="748" y="1500"/>
                  </a:cubicBezTo>
                  <a:cubicBezTo>
                    <a:pt x="751" y="1498"/>
                    <a:pt x="744" y="1492"/>
                    <a:pt x="749" y="1490"/>
                  </a:cubicBezTo>
                  <a:cubicBezTo>
                    <a:pt x="753" y="1490"/>
                    <a:pt x="756" y="1491"/>
                    <a:pt x="758" y="1493"/>
                  </a:cubicBezTo>
                  <a:cubicBezTo>
                    <a:pt x="759" y="1497"/>
                    <a:pt x="751" y="1492"/>
                    <a:pt x="754" y="1498"/>
                  </a:cubicBezTo>
                  <a:cubicBezTo>
                    <a:pt x="755" y="1501"/>
                    <a:pt x="759" y="1499"/>
                    <a:pt x="762" y="1500"/>
                  </a:cubicBezTo>
                  <a:cubicBezTo>
                    <a:pt x="764" y="1500"/>
                    <a:pt x="764" y="1501"/>
                    <a:pt x="766" y="1501"/>
                  </a:cubicBezTo>
                  <a:cubicBezTo>
                    <a:pt x="772" y="1502"/>
                    <a:pt x="777" y="1500"/>
                    <a:pt x="779" y="1500"/>
                  </a:cubicBezTo>
                  <a:cubicBezTo>
                    <a:pt x="780" y="1499"/>
                    <a:pt x="782" y="1500"/>
                    <a:pt x="782" y="1498"/>
                  </a:cubicBezTo>
                  <a:cubicBezTo>
                    <a:pt x="784" y="1497"/>
                    <a:pt x="785" y="1496"/>
                    <a:pt x="785" y="1493"/>
                  </a:cubicBezTo>
                  <a:cubicBezTo>
                    <a:pt x="782" y="1493"/>
                    <a:pt x="780" y="1492"/>
                    <a:pt x="778" y="1490"/>
                  </a:cubicBezTo>
                  <a:cubicBezTo>
                    <a:pt x="780" y="1485"/>
                    <a:pt x="773" y="1488"/>
                    <a:pt x="774" y="1484"/>
                  </a:cubicBezTo>
                  <a:cubicBezTo>
                    <a:pt x="774" y="1482"/>
                    <a:pt x="774" y="1480"/>
                    <a:pt x="774" y="1477"/>
                  </a:cubicBezTo>
                  <a:cubicBezTo>
                    <a:pt x="768" y="1480"/>
                    <a:pt x="769" y="1474"/>
                    <a:pt x="767" y="1473"/>
                  </a:cubicBezTo>
                  <a:cubicBezTo>
                    <a:pt x="765" y="1471"/>
                    <a:pt x="761" y="1474"/>
                    <a:pt x="760" y="1470"/>
                  </a:cubicBezTo>
                  <a:cubicBezTo>
                    <a:pt x="759" y="1467"/>
                    <a:pt x="757" y="1467"/>
                    <a:pt x="758" y="1465"/>
                  </a:cubicBezTo>
                  <a:cubicBezTo>
                    <a:pt x="767" y="1462"/>
                    <a:pt x="775" y="1466"/>
                    <a:pt x="786" y="1463"/>
                  </a:cubicBezTo>
                  <a:cubicBezTo>
                    <a:pt x="783" y="1472"/>
                    <a:pt x="792" y="1469"/>
                    <a:pt x="791" y="1476"/>
                  </a:cubicBezTo>
                  <a:close/>
                  <a:moveTo>
                    <a:pt x="684" y="1470"/>
                  </a:moveTo>
                  <a:cubicBezTo>
                    <a:pt x="686" y="1477"/>
                    <a:pt x="678" y="1478"/>
                    <a:pt x="676" y="1476"/>
                  </a:cubicBezTo>
                  <a:cubicBezTo>
                    <a:pt x="674" y="1479"/>
                    <a:pt x="676" y="1485"/>
                    <a:pt x="673" y="1487"/>
                  </a:cubicBezTo>
                  <a:cubicBezTo>
                    <a:pt x="671" y="1487"/>
                    <a:pt x="668" y="1488"/>
                    <a:pt x="667" y="1485"/>
                  </a:cubicBezTo>
                  <a:cubicBezTo>
                    <a:pt x="666" y="1483"/>
                    <a:pt x="669" y="1481"/>
                    <a:pt x="667" y="1481"/>
                  </a:cubicBezTo>
                  <a:cubicBezTo>
                    <a:pt x="666" y="1485"/>
                    <a:pt x="664" y="1479"/>
                    <a:pt x="661" y="1481"/>
                  </a:cubicBezTo>
                  <a:cubicBezTo>
                    <a:pt x="660" y="1483"/>
                    <a:pt x="660" y="1487"/>
                    <a:pt x="658" y="1489"/>
                  </a:cubicBezTo>
                  <a:cubicBezTo>
                    <a:pt x="656" y="1489"/>
                    <a:pt x="655" y="1486"/>
                    <a:pt x="655" y="1489"/>
                  </a:cubicBezTo>
                  <a:cubicBezTo>
                    <a:pt x="660" y="1490"/>
                    <a:pt x="660" y="1496"/>
                    <a:pt x="658" y="1501"/>
                  </a:cubicBezTo>
                  <a:cubicBezTo>
                    <a:pt x="664" y="1499"/>
                    <a:pt x="667" y="1503"/>
                    <a:pt x="671" y="1503"/>
                  </a:cubicBezTo>
                  <a:cubicBezTo>
                    <a:pt x="672" y="1503"/>
                    <a:pt x="673" y="1497"/>
                    <a:pt x="677" y="1500"/>
                  </a:cubicBezTo>
                  <a:cubicBezTo>
                    <a:pt x="674" y="1496"/>
                    <a:pt x="679" y="1495"/>
                    <a:pt x="680" y="1493"/>
                  </a:cubicBezTo>
                  <a:cubicBezTo>
                    <a:pt x="681" y="1491"/>
                    <a:pt x="680" y="1488"/>
                    <a:pt x="683" y="1487"/>
                  </a:cubicBezTo>
                  <a:cubicBezTo>
                    <a:pt x="683" y="1485"/>
                    <a:pt x="686" y="1485"/>
                    <a:pt x="689" y="1485"/>
                  </a:cubicBezTo>
                  <a:cubicBezTo>
                    <a:pt x="691" y="1492"/>
                    <a:pt x="692" y="1499"/>
                    <a:pt x="697" y="1503"/>
                  </a:cubicBezTo>
                  <a:cubicBezTo>
                    <a:pt x="700" y="1502"/>
                    <a:pt x="706" y="1505"/>
                    <a:pt x="706" y="1501"/>
                  </a:cubicBezTo>
                  <a:cubicBezTo>
                    <a:pt x="703" y="1501"/>
                    <a:pt x="705" y="1496"/>
                    <a:pt x="704" y="1493"/>
                  </a:cubicBezTo>
                  <a:cubicBezTo>
                    <a:pt x="700" y="1492"/>
                    <a:pt x="699" y="1487"/>
                    <a:pt x="696" y="1484"/>
                  </a:cubicBezTo>
                  <a:cubicBezTo>
                    <a:pt x="699" y="1481"/>
                    <a:pt x="697" y="1478"/>
                    <a:pt x="696" y="1474"/>
                  </a:cubicBezTo>
                  <a:cubicBezTo>
                    <a:pt x="699" y="1473"/>
                    <a:pt x="702" y="1471"/>
                    <a:pt x="699" y="1468"/>
                  </a:cubicBezTo>
                  <a:cubicBezTo>
                    <a:pt x="692" y="1467"/>
                    <a:pt x="690" y="1471"/>
                    <a:pt x="684" y="1470"/>
                  </a:cubicBezTo>
                  <a:close/>
                  <a:moveTo>
                    <a:pt x="695" y="1471"/>
                  </a:moveTo>
                  <a:cubicBezTo>
                    <a:pt x="689" y="1466"/>
                    <a:pt x="690" y="1477"/>
                    <a:pt x="695" y="1471"/>
                  </a:cubicBezTo>
                  <a:close/>
                  <a:moveTo>
                    <a:pt x="828" y="1476"/>
                  </a:moveTo>
                  <a:cubicBezTo>
                    <a:pt x="829" y="1476"/>
                    <a:pt x="830" y="1477"/>
                    <a:pt x="831" y="1477"/>
                  </a:cubicBezTo>
                  <a:cubicBezTo>
                    <a:pt x="833" y="1483"/>
                    <a:pt x="824" y="1485"/>
                    <a:pt x="829" y="1489"/>
                  </a:cubicBezTo>
                  <a:cubicBezTo>
                    <a:pt x="830" y="1486"/>
                    <a:pt x="832" y="1485"/>
                    <a:pt x="836" y="1485"/>
                  </a:cubicBezTo>
                  <a:cubicBezTo>
                    <a:pt x="837" y="1491"/>
                    <a:pt x="833" y="1493"/>
                    <a:pt x="834" y="1500"/>
                  </a:cubicBezTo>
                  <a:cubicBezTo>
                    <a:pt x="840" y="1498"/>
                    <a:pt x="842" y="1502"/>
                    <a:pt x="847" y="1501"/>
                  </a:cubicBezTo>
                  <a:cubicBezTo>
                    <a:pt x="849" y="1500"/>
                    <a:pt x="846" y="1494"/>
                    <a:pt x="850" y="1493"/>
                  </a:cubicBezTo>
                  <a:cubicBezTo>
                    <a:pt x="854" y="1495"/>
                    <a:pt x="857" y="1489"/>
                    <a:pt x="862" y="1489"/>
                  </a:cubicBezTo>
                  <a:cubicBezTo>
                    <a:pt x="867" y="1488"/>
                    <a:pt x="875" y="1488"/>
                    <a:pt x="876" y="1490"/>
                  </a:cubicBezTo>
                  <a:cubicBezTo>
                    <a:pt x="876" y="1492"/>
                    <a:pt x="873" y="1492"/>
                    <a:pt x="873" y="1493"/>
                  </a:cubicBezTo>
                  <a:cubicBezTo>
                    <a:pt x="874" y="1495"/>
                    <a:pt x="877" y="1494"/>
                    <a:pt x="879" y="1495"/>
                  </a:cubicBezTo>
                  <a:cubicBezTo>
                    <a:pt x="881" y="1497"/>
                    <a:pt x="879" y="1500"/>
                    <a:pt x="882" y="1501"/>
                  </a:cubicBezTo>
                  <a:cubicBezTo>
                    <a:pt x="885" y="1497"/>
                    <a:pt x="895" y="1501"/>
                    <a:pt x="899" y="1500"/>
                  </a:cubicBezTo>
                  <a:cubicBezTo>
                    <a:pt x="900" y="1499"/>
                    <a:pt x="899" y="1496"/>
                    <a:pt x="901" y="1496"/>
                  </a:cubicBezTo>
                  <a:cubicBezTo>
                    <a:pt x="905" y="1500"/>
                    <a:pt x="904" y="1498"/>
                    <a:pt x="908" y="1498"/>
                  </a:cubicBezTo>
                  <a:cubicBezTo>
                    <a:pt x="911" y="1498"/>
                    <a:pt x="912" y="1499"/>
                    <a:pt x="913" y="1500"/>
                  </a:cubicBezTo>
                  <a:cubicBezTo>
                    <a:pt x="913" y="1498"/>
                    <a:pt x="913" y="1495"/>
                    <a:pt x="913" y="1493"/>
                  </a:cubicBezTo>
                  <a:cubicBezTo>
                    <a:pt x="916" y="1493"/>
                    <a:pt x="916" y="1490"/>
                    <a:pt x="918" y="1489"/>
                  </a:cubicBezTo>
                  <a:cubicBezTo>
                    <a:pt x="919" y="1487"/>
                    <a:pt x="921" y="1485"/>
                    <a:pt x="922" y="1482"/>
                  </a:cubicBezTo>
                  <a:cubicBezTo>
                    <a:pt x="922" y="1482"/>
                    <a:pt x="921" y="1482"/>
                    <a:pt x="921" y="1482"/>
                  </a:cubicBezTo>
                  <a:cubicBezTo>
                    <a:pt x="920" y="1481"/>
                    <a:pt x="929" y="1475"/>
                    <a:pt x="925" y="1471"/>
                  </a:cubicBezTo>
                  <a:cubicBezTo>
                    <a:pt x="921" y="1472"/>
                    <a:pt x="922" y="1468"/>
                    <a:pt x="919" y="1468"/>
                  </a:cubicBezTo>
                  <a:cubicBezTo>
                    <a:pt x="919" y="1472"/>
                    <a:pt x="922" y="1473"/>
                    <a:pt x="917" y="1474"/>
                  </a:cubicBezTo>
                  <a:cubicBezTo>
                    <a:pt x="917" y="1473"/>
                    <a:pt x="917" y="1472"/>
                    <a:pt x="917" y="1471"/>
                  </a:cubicBezTo>
                  <a:cubicBezTo>
                    <a:pt x="915" y="1471"/>
                    <a:pt x="909" y="1476"/>
                    <a:pt x="908" y="1477"/>
                  </a:cubicBezTo>
                  <a:cubicBezTo>
                    <a:pt x="907" y="1480"/>
                    <a:pt x="910" y="1484"/>
                    <a:pt x="907" y="1485"/>
                  </a:cubicBezTo>
                  <a:cubicBezTo>
                    <a:pt x="902" y="1486"/>
                    <a:pt x="899" y="1479"/>
                    <a:pt x="902" y="1476"/>
                  </a:cubicBezTo>
                  <a:cubicBezTo>
                    <a:pt x="896" y="1475"/>
                    <a:pt x="894" y="1474"/>
                    <a:pt x="890" y="1477"/>
                  </a:cubicBezTo>
                  <a:cubicBezTo>
                    <a:pt x="889" y="1482"/>
                    <a:pt x="891" y="1483"/>
                    <a:pt x="891" y="1487"/>
                  </a:cubicBezTo>
                  <a:cubicBezTo>
                    <a:pt x="889" y="1486"/>
                    <a:pt x="886" y="1489"/>
                    <a:pt x="885" y="1489"/>
                  </a:cubicBezTo>
                  <a:cubicBezTo>
                    <a:pt x="885" y="1489"/>
                    <a:pt x="884" y="1486"/>
                    <a:pt x="884" y="1485"/>
                  </a:cubicBezTo>
                  <a:cubicBezTo>
                    <a:pt x="882" y="1484"/>
                    <a:pt x="877" y="1487"/>
                    <a:pt x="876" y="1485"/>
                  </a:cubicBezTo>
                  <a:cubicBezTo>
                    <a:pt x="875" y="1485"/>
                    <a:pt x="876" y="1481"/>
                    <a:pt x="876" y="1481"/>
                  </a:cubicBezTo>
                  <a:cubicBezTo>
                    <a:pt x="873" y="1480"/>
                    <a:pt x="869" y="1481"/>
                    <a:pt x="865" y="1481"/>
                  </a:cubicBezTo>
                  <a:cubicBezTo>
                    <a:pt x="865" y="1479"/>
                    <a:pt x="865" y="1476"/>
                    <a:pt x="863" y="1476"/>
                  </a:cubicBezTo>
                  <a:cubicBezTo>
                    <a:pt x="859" y="1476"/>
                    <a:pt x="857" y="1467"/>
                    <a:pt x="854" y="1468"/>
                  </a:cubicBezTo>
                  <a:cubicBezTo>
                    <a:pt x="854" y="1471"/>
                    <a:pt x="858" y="1476"/>
                    <a:pt x="854" y="1477"/>
                  </a:cubicBezTo>
                  <a:cubicBezTo>
                    <a:pt x="852" y="1476"/>
                    <a:pt x="850" y="1475"/>
                    <a:pt x="846" y="1476"/>
                  </a:cubicBezTo>
                  <a:cubicBezTo>
                    <a:pt x="844" y="1478"/>
                    <a:pt x="837" y="1477"/>
                    <a:pt x="832" y="1477"/>
                  </a:cubicBezTo>
                  <a:cubicBezTo>
                    <a:pt x="831" y="1477"/>
                    <a:pt x="825" y="1469"/>
                    <a:pt x="826" y="1476"/>
                  </a:cubicBezTo>
                  <a:cubicBezTo>
                    <a:pt x="826" y="1477"/>
                    <a:pt x="827" y="1478"/>
                    <a:pt x="828" y="1476"/>
                  </a:cubicBezTo>
                  <a:close/>
                  <a:moveTo>
                    <a:pt x="588" y="1482"/>
                  </a:moveTo>
                  <a:cubicBezTo>
                    <a:pt x="586" y="1482"/>
                    <a:pt x="584" y="1479"/>
                    <a:pt x="583" y="1482"/>
                  </a:cubicBezTo>
                  <a:cubicBezTo>
                    <a:pt x="587" y="1485"/>
                    <a:pt x="590" y="1487"/>
                    <a:pt x="590" y="1493"/>
                  </a:cubicBezTo>
                  <a:cubicBezTo>
                    <a:pt x="591" y="1497"/>
                    <a:pt x="586" y="1495"/>
                    <a:pt x="585" y="1498"/>
                  </a:cubicBezTo>
                  <a:cubicBezTo>
                    <a:pt x="588" y="1500"/>
                    <a:pt x="589" y="1502"/>
                    <a:pt x="590" y="1504"/>
                  </a:cubicBezTo>
                  <a:cubicBezTo>
                    <a:pt x="597" y="1504"/>
                    <a:pt x="598" y="1499"/>
                    <a:pt x="604" y="1498"/>
                  </a:cubicBezTo>
                  <a:cubicBezTo>
                    <a:pt x="608" y="1503"/>
                    <a:pt x="609" y="1500"/>
                    <a:pt x="616" y="1501"/>
                  </a:cubicBezTo>
                  <a:cubicBezTo>
                    <a:pt x="617" y="1499"/>
                    <a:pt x="617" y="1497"/>
                    <a:pt x="619" y="1498"/>
                  </a:cubicBezTo>
                  <a:cubicBezTo>
                    <a:pt x="624" y="1498"/>
                    <a:pt x="629" y="1506"/>
                    <a:pt x="633" y="1501"/>
                  </a:cubicBezTo>
                  <a:cubicBezTo>
                    <a:pt x="631" y="1500"/>
                    <a:pt x="634" y="1490"/>
                    <a:pt x="636" y="1489"/>
                  </a:cubicBezTo>
                  <a:cubicBezTo>
                    <a:pt x="637" y="1485"/>
                    <a:pt x="633" y="1484"/>
                    <a:pt x="631" y="1482"/>
                  </a:cubicBezTo>
                  <a:cubicBezTo>
                    <a:pt x="630" y="1480"/>
                    <a:pt x="629" y="1478"/>
                    <a:pt x="627" y="1476"/>
                  </a:cubicBezTo>
                  <a:cubicBezTo>
                    <a:pt x="627" y="1478"/>
                    <a:pt x="627" y="1479"/>
                    <a:pt x="628" y="1481"/>
                  </a:cubicBezTo>
                  <a:cubicBezTo>
                    <a:pt x="622" y="1480"/>
                    <a:pt x="622" y="1487"/>
                    <a:pt x="618" y="1489"/>
                  </a:cubicBezTo>
                  <a:cubicBezTo>
                    <a:pt x="615" y="1489"/>
                    <a:pt x="616" y="1484"/>
                    <a:pt x="611" y="1485"/>
                  </a:cubicBezTo>
                  <a:cubicBezTo>
                    <a:pt x="610" y="1489"/>
                    <a:pt x="611" y="1494"/>
                    <a:pt x="607" y="1495"/>
                  </a:cubicBezTo>
                  <a:cubicBezTo>
                    <a:pt x="602" y="1497"/>
                    <a:pt x="600" y="1495"/>
                    <a:pt x="595" y="1495"/>
                  </a:cubicBezTo>
                  <a:cubicBezTo>
                    <a:pt x="596" y="1489"/>
                    <a:pt x="590" y="1490"/>
                    <a:pt x="590" y="1485"/>
                  </a:cubicBezTo>
                  <a:cubicBezTo>
                    <a:pt x="590" y="1482"/>
                    <a:pt x="592" y="1481"/>
                    <a:pt x="591" y="1476"/>
                  </a:cubicBezTo>
                  <a:cubicBezTo>
                    <a:pt x="586" y="1478"/>
                    <a:pt x="590" y="1470"/>
                    <a:pt x="586" y="1471"/>
                  </a:cubicBezTo>
                  <a:cubicBezTo>
                    <a:pt x="586" y="1476"/>
                    <a:pt x="589" y="1477"/>
                    <a:pt x="588" y="1482"/>
                  </a:cubicBezTo>
                  <a:close/>
                  <a:moveTo>
                    <a:pt x="546" y="1508"/>
                  </a:moveTo>
                  <a:cubicBezTo>
                    <a:pt x="546" y="1506"/>
                    <a:pt x="547" y="1505"/>
                    <a:pt x="549" y="1504"/>
                  </a:cubicBezTo>
                  <a:cubicBezTo>
                    <a:pt x="549" y="1502"/>
                    <a:pt x="548" y="1499"/>
                    <a:pt x="550" y="1498"/>
                  </a:cubicBezTo>
                  <a:cubicBezTo>
                    <a:pt x="551" y="1495"/>
                    <a:pt x="545" y="1493"/>
                    <a:pt x="551" y="1493"/>
                  </a:cubicBezTo>
                  <a:cubicBezTo>
                    <a:pt x="552" y="1495"/>
                    <a:pt x="552" y="1497"/>
                    <a:pt x="554" y="1496"/>
                  </a:cubicBezTo>
                  <a:cubicBezTo>
                    <a:pt x="555" y="1493"/>
                    <a:pt x="552" y="1493"/>
                    <a:pt x="551" y="1492"/>
                  </a:cubicBezTo>
                  <a:cubicBezTo>
                    <a:pt x="551" y="1490"/>
                    <a:pt x="551" y="1488"/>
                    <a:pt x="551" y="1487"/>
                  </a:cubicBezTo>
                  <a:cubicBezTo>
                    <a:pt x="551" y="1485"/>
                    <a:pt x="549" y="1484"/>
                    <a:pt x="548" y="1482"/>
                  </a:cubicBezTo>
                  <a:cubicBezTo>
                    <a:pt x="550" y="1482"/>
                    <a:pt x="550" y="1479"/>
                    <a:pt x="551" y="1477"/>
                  </a:cubicBezTo>
                  <a:cubicBezTo>
                    <a:pt x="553" y="1477"/>
                    <a:pt x="556" y="1478"/>
                    <a:pt x="555" y="1474"/>
                  </a:cubicBezTo>
                  <a:cubicBezTo>
                    <a:pt x="553" y="1471"/>
                    <a:pt x="551" y="1476"/>
                    <a:pt x="548" y="1473"/>
                  </a:cubicBezTo>
                  <a:cubicBezTo>
                    <a:pt x="546" y="1479"/>
                    <a:pt x="547" y="1479"/>
                    <a:pt x="546" y="1485"/>
                  </a:cubicBezTo>
                  <a:cubicBezTo>
                    <a:pt x="546" y="1487"/>
                    <a:pt x="549" y="1487"/>
                    <a:pt x="550" y="1489"/>
                  </a:cubicBezTo>
                  <a:cubicBezTo>
                    <a:pt x="548" y="1490"/>
                    <a:pt x="549" y="1492"/>
                    <a:pt x="548" y="1493"/>
                  </a:cubicBezTo>
                  <a:cubicBezTo>
                    <a:pt x="547" y="1494"/>
                    <a:pt x="544" y="1494"/>
                    <a:pt x="544" y="1495"/>
                  </a:cubicBezTo>
                  <a:cubicBezTo>
                    <a:pt x="543" y="1496"/>
                    <a:pt x="545" y="1500"/>
                    <a:pt x="542" y="1500"/>
                  </a:cubicBezTo>
                  <a:cubicBezTo>
                    <a:pt x="539" y="1499"/>
                    <a:pt x="536" y="1500"/>
                    <a:pt x="533" y="1500"/>
                  </a:cubicBezTo>
                  <a:cubicBezTo>
                    <a:pt x="530" y="1499"/>
                    <a:pt x="529" y="1495"/>
                    <a:pt x="528" y="1495"/>
                  </a:cubicBezTo>
                  <a:cubicBezTo>
                    <a:pt x="527" y="1495"/>
                    <a:pt x="524" y="1496"/>
                    <a:pt x="524" y="1496"/>
                  </a:cubicBezTo>
                  <a:cubicBezTo>
                    <a:pt x="523" y="1496"/>
                    <a:pt x="525" y="1495"/>
                    <a:pt x="525" y="1495"/>
                  </a:cubicBezTo>
                  <a:cubicBezTo>
                    <a:pt x="525" y="1493"/>
                    <a:pt x="521" y="1490"/>
                    <a:pt x="520" y="1489"/>
                  </a:cubicBezTo>
                  <a:cubicBezTo>
                    <a:pt x="520" y="1487"/>
                    <a:pt x="519" y="1483"/>
                    <a:pt x="518" y="1481"/>
                  </a:cubicBezTo>
                  <a:cubicBezTo>
                    <a:pt x="518" y="1480"/>
                    <a:pt x="517" y="1475"/>
                    <a:pt x="515" y="1477"/>
                  </a:cubicBezTo>
                  <a:cubicBezTo>
                    <a:pt x="516" y="1478"/>
                    <a:pt x="519" y="1484"/>
                    <a:pt x="515" y="1484"/>
                  </a:cubicBezTo>
                  <a:cubicBezTo>
                    <a:pt x="510" y="1479"/>
                    <a:pt x="502" y="1490"/>
                    <a:pt x="495" y="1484"/>
                  </a:cubicBezTo>
                  <a:cubicBezTo>
                    <a:pt x="496" y="1488"/>
                    <a:pt x="495" y="1491"/>
                    <a:pt x="491" y="1490"/>
                  </a:cubicBezTo>
                  <a:cubicBezTo>
                    <a:pt x="489" y="1496"/>
                    <a:pt x="495" y="1495"/>
                    <a:pt x="494" y="1500"/>
                  </a:cubicBezTo>
                  <a:cubicBezTo>
                    <a:pt x="493" y="1500"/>
                    <a:pt x="493" y="1501"/>
                    <a:pt x="493" y="1503"/>
                  </a:cubicBezTo>
                  <a:cubicBezTo>
                    <a:pt x="490" y="1503"/>
                    <a:pt x="488" y="1503"/>
                    <a:pt x="488" y="1506"/>
                  </a:cubicBezTo>
                  <a:cubicBezTo>
                    <a:pt x="491" y="1506"/>
                    <a:pt x="493" y="1506"/>
                    <a:pt x="496" y="1506"/>
                  </a:cubicBezTo>
                  <a:cubicBezTo>
                    <a:pt x="496" y="1504"/>
                    <a:pt x="496" y="1502"/>
                    <a:pt x="496" y="1500"/>
                  </a:cubicBezTo>
                  <a:cubicBezTo>
                    <a:pt x="504" y="1500"/>
                    <a:pt x="504" y="1491"/>
                    <a:pt x="511" y="1490"/>
                  </a:cubicBezTo>
                  <a:cubicBezTo>
                    <a:pt x="513" y="1493"/>
                    <a:pt x="516" y="1494"/>
                    <a:pt x="517" y="1496"/>
                  </a:cubicBezTo>
                  <a:cubicBezTo>
                    <a:pt x="517" y="1498"/>
                    <a:pt x="517" y="1499"/>
                    <a:pt x="517" y="1500"/>
                  </a:cubicBezTo>
                  <a:cubicBezTo>
                    <a:pt x="520" y="1500"/>
                    <a:pt x="523" y="1499"/>
                    <a:pt x="524" y="1501"/>
                  </a:cubicBezTo>
                  <a:cubicBezTo>
                    <a:pt x="525" y="1504"/>
                    <a:pt x="522" y="1509"/>
                    <a:pt x="526" y="1509"/>
                  </a:cubicBezTo>
                  <a:cubicBezTo>
                    <a:pt x="529" y="1505"/>
                    <a:pt x="539" y="1509"/>
                    <a:pt x="546" y="1508"/>
                  </a:cubicBezTo>
                  <a:close/>
                  <a:moveTo>
                    <a:pt x="497" y="1493"/>
                  </a:moveTo>
                  <a:cubicBezTo>
                    <a:pt x="503" y="1495"/>
                    <a:pt x="503" y="1486"/>
                    <a:pt x="497" y="1487"/>
                  </a:cubicBezTo>
                  <a:cubicBezTo>
                    <a:pt x="497" y="1489"/>
                    <a:pt x="497" y="1491"/>
                    <a:pt x="497" y="1493"/>
                  </a:cubicBezTo>
                  <a:close/>
                  <a:moveTo>
                    <a:pt x="414" y="1500"/>
                  </a:moveTo>
                  <a:cubicBezTo>
                    <a:pt x="415" y="1500"/>
                    <a:pt x="416" y="1499"/>
                    <a:pt x="417" y="1500"/>
                  </a:cubicBezTo>
                  <a:cubicBezTo>
                    <a:pt x="418" y="1500"/>
                    <a:pt x="418" y="1502"/>
                    <a:pt x="420" y="1503"/>
                  </a:cubicBezTo>
                  <a:cubicBezTo>
                    <a:pt x="420" y="1503"/>
                    <a:pt x="425" y="1500"/>
                    <a:pt x="426" y="1501"/>
                  </a:cubicBezTo>
                  <a:cubicBezTo>
                    <a:pt x="430" y="1505"/>
                    <a:pt x="429" y="1499"/>
                    <a:pt x="433" y="1503"/>
                  </a:cubicBezTo>
                  <a:cubicBezTo>
                    <a:pt x="434" y="1504"/>
                    <a:pt x="440" y="1501"/>
                    <a:pt x="442" y="1501"/>
                  </a:cubicBezTo>
                  <a:cubicBezTo>
                    <a:pt x="444" y="1501"/>
                    <a:pt x="445" y="1504"/>
                    <a:pt x="446" y="1501"/>
                  </a:cubicBezTo>
                  <a:cubicBezTo>
                    <a:pt x="447" y="1500"/>
                    <a:pt x="448" y="1503"/>
                    <a:pt x="448" y="1503"/>
                  </a:cubicBezTo>
                  <a:cubicBezTo>
                    <a:pt x="456" y="1503"/>
                    <a:pt x="458" y="1504"/>
                    <a:pt x="462" y="1504"/>
                  </a:cubicBezTo>
                  <a:cubicBezTo>
                    <a:pt x="466" y="1505"/>
                    <a:pt x="470" y="1503"/>
                    <a:pt x="474" y="1506"/>
                  </a:cubicBezTo>
                  <a:cubicBezTo>
                    <a:pt x="475" y="1500"/>
                    <a:pt x="466" y="1504"/>
                    <a:pt x="462" y="1503"/>
                  </a:cubicBezTo>
                  <a:cubicBezTo>
                    <a:pt x="460" y="1498"/>
                    <a:pt x="460" y="1496"/>
                    <a:pt x="459" y="1495"/>
                  </a:cubicBezTo>
                  <a:cubicBezTo>
                    <a:pt x="458" y="1495"/>
                    <a:pt x="457" y="1490"/>
                    <a:pt x="457" y="1490"/>
                  </a:cubicBezTo>
                  <a:cubicBezTo>
                    <a:pt x="457" y="1489"/>
                    <a:pt x="457" y="1487"/>
                    <a:pt x="455" y="1487"/>
                  </a:cubicBezTo>
                  <a:cubicBezTo>
                    <a:pt x="450" y="1487"/>
                    <a:pt x="454" y="1476"/>
                    <a:pt x="449" y="1477"/>
                  </a:cubicBezTo>
                  <a:cubicBezTo>
                    <a:pt x="442" y="1476"/>
                    <a:pt x="449" y="1488"/>
                    <a:pt x="441" y="1485"/>
                  </a:cubicBezTo>
                  <a:cubicBezTo>
                    <a:pt x="441" y="1483"/>
                    <a:pt x="443" y="1483"/>
                    <a:pt x="443" y="1481"/>
                  </a:cubicBezTo>
                  <a:cubicBezTo>
                    <a:pt x="436" y="1481"/>
                    <a:pt x="437" y="1488"/>
                    <a:pt x="438" y="1492"/>
                  </a:cubicBezTo>
                  <a:cubicBezTo>
                    <a:pt x="432" y="1492"/>
                    <a:pt x="421" y="1496"/>
                    <a:pt x="417" y="1490"/>
                  </a:cubicBezTo>
                  <a:cubicBezTo>
                    <a:pt x="416" y="1486"/>
                    <a:pt x="414" y="1484"/>
                    <a:pt x="413" y="1479"/>
                  </a:cubicBezTo>
                  <a:cubicBezTo>
                    <a:pt x="407" y="1481"/>
                    <a:pt x="413" y="1472"/>
                    <a:pt x="407" y="1474"/>
                  </a:cubicBezTo>
                  <a:cubicBezTo>
                    <a:pt x="406" y="1479"/>
                    <a:pt x="406" y="1477"/>
                    <a:pt x="407" y="1482"/>
                  </a:cubicBezTo>
                  <a:cubicBezTo>
                    <a:pt x="409" y="1486"/>
                    <a:pt x="411" y="1480"/>
                    <a:pt x="412" y="1484"/>
                  </a:cubicBezTo>
                  <a:cubicBezTo>
                    <a:pt x="411" y="1488"/>
                    <a:pt x="411" y="1490"/>
                    <a:pt x="411" y="1496"/>
                  </a:cubicBezTo>
                  <a:cubicBezTo>
                    <a:pt x="414" y="1495"/>
                    <a:pt x="413" y="1499"/>
                    <a:pt x="414" y="1500"/>
                  </a:cubicBezTo>
                  <a:close/>
                  <a:moveTo>
                    <a:pt x="414" y="1496"/>
                  </a:moveTo>
                  <a:cubicBezTo>
                    <a:pt x="414" y="1496"/>
                    <a:pt x="412" y="1494"/>
                    <a:pt x="412" y="1493"/>
                  </a:cubicBezTo>
                  <a:cubicBezTo>
                    <a:pt x="412" y="1494"/>
                    <a:pt x="415" y="1492"/>
                    <a:pt x="414" y="1492"/>
                  </a:cubicBezTo>
                  <a:cubicBezTo>
                    <a:pt x="417" y="1491"/>
                    <a:pt x="418" y="1498"/>
                    <a:pt x="414" y="1496"/>
                  </a:cubicBezTo>
                  <a:close/>
                  <a:moveTo>
                    <a:pt x="440" y="1487"/>
                  </a:moveTo>
                  <a:cubicBezTo>
                    <a:pt x="442" y="1490"/>
                    <a:pt x="449" y="1487"/>
                    <a:pt x="449" y="1492"/>
                  </a:cubicBezTo>
                  <a:cubicBezTo>
                    <a:pt x="450" y="1496"/>
                    <a:pt x="446" y="1496"/>
                    <a:pt x="442" y="1496"/>
                  </a:cubicBezTo>
                  <a:cubicBezTo>
                    <a:pt x="443" y="1492"/>
                    <a:pt x="439" y="1492"/>
                    <a:pt x="440" y="1487"/>
                  </a:cubicBezTo>
                  <a:close/>
                  <a:moveTo>
                    <a:pt x="719" y="1477"/>
                  </a:moveTo>
                  <a:cubicBezTo>
                    <a:pt x="720" y="1474"/>
                    <a:pt x="726" y="1480"/>
                    <a:pt x="723" y="1482"/>
                  </a:cubicBezTo>
                  <a:cubicBezTo>
                    <a:pt x="720" y="1482"/>
                    <a:pt x="722" y="1477"/>
                    <a:pt x="719" y="1477"/>
                  </a:cubicBezTo>
                  <a:close/>
                  <a:moveTo>
                    <a:pt x="370" y="1477"/>
                  </a:moveTo>
                  <a:cubicBezTo>
                    <a:pt x="373" y="1477"/>
                    <a:pt x="372" y="1481"/>
                    <a:pt x="373" y="1482"/>
                  </a:cubicBezTo>
                  <a:cubicBezTo>
                    <a:pt x="373" y="1482"/>
                    <a:pt x="376" y="1482"/>
                    <a:pt x="376" y="1482"/>
                  </a:cubicBezTo>
                  <a:cubicBezTo>
                    <a:pt x="377" y="1486"/>
                    <a:pt x="370" y="1483"/>
                    <a:pt x="370" y="1477"/>
                  </a:cubicBezTo>
                  <a:close/>
                  <a:moveTo>
                    <a:pt x="1392" y="1492"/>
                  </a:moveTo>
                  <a:cubicBezTo>
                    <a:pt x="1404" y="1491"/>
                    <a:pt x="1389" y="1480"/>
                    <a:pt x="1388" y="1484"/>
                  </a:cubicBezTo>
                  <a:cubicBezTo>
                    <a:pt x="1390" y="1485"/>
                    <a:pt x="1393" y="1487"/>
                    <a:pt x="1392" y="1492"/>
                  </a:cubicBezTo>
                  <a:close/>
                  <a:moveTo>
                    <a:pt x="1400" y="1493"/>
                  </a:moveTo>
                  <a:cubicBezTo>
                    <a:pt x="1400" y="1499"/>
                    <a:pt x="1404" y="1500"/>
                    <a:pt x="1408" y="1503"/>
                  </a:cubicBezTo>
                  <a:cubicBezTo>
                    <a:pt x="1410" y="1496"/>
                    <a:pt x="1402" y="1499"/>
                    <a:pt x="1403" y="1493"/>
                  </a:cubicBezTo>
                  <a:cubicBezTo>
                    <a:pt x="1406" y="1492"/>
                    <a:pt x="1411" y="1493"/>
                    <a:pt x="1411" y="1489"/>
                  </a:cubicBezTo>
                  <a:cubicBezTo>
                    <a:pt x="1404" y="1487"/>
                    <a:pt x="1406" y="1494"/>
                    <a:pt x="1400" y="1493"/>
                  </a:cubicBezTo>
                  <a:close/>
                  <a:moveTo>
                    <a:pt x="261" y="1503"/>
                  </a:moveTo>
                  <a:cubicBezTo>
                    <a:pt x="268" y="1503"/>
                    <a:pt x="265" y="1513"/>
                    <a:pt x="274" y="1511"/>
                  </a:cubicBezTo>
                  <a:cubicBezTo>
                    <a:pt x="275" y="1516"/>
                    <a:pt x="282" y="1515"/>
                    <a:pt x="288" y="1515"/>
                  </a:cubicBezTo>
                  <a:cubicBezTo>
                    <a:pt x="287" y="1509"/>
                    <a:pt x="288" y="1504"/>
                    <a:pt x="294" y="1504"/>
                  </a:cubicBezTo>
                  <a:cubicBezTo>
                    <a:pt x="297" y="1505"/>
                    <a:pt x="298" y="1508"/>
                    <a:pt x="301" y="1508"/>
                  </a:cubicBezTo>
                  <a:cubicBezTo>
                    <a:pt x="303" y="1506"/>
                    <a:pt x="311" y="1504"/>
                    <a:pt x="307" y="1503"/>
                  </a:cubicBezTo>
                  <a:cubicBezTo>
                    <a:pt x="302" y="1509"/>
                    <a:pt x="298" y="1501"/>
                    <a:pt x="290" y="1500"/>
                  </a:cubicBezTo>
                  <a:cubicBezTo>
                    <a:pt x="290" y="1501"/>
                    <a:pt x="290" y="1503"/>
                    <a:pt x="289" y="1503"/>
                  </a:cubicBezTo>
                  <a:cubicBezTo>
                    <a:pt x="283" y="1504"/>
                    <a:pt x="282" y="1500"/>
                    <a:pt x="277" y="1501"/>
                  </a:cubicBezTo>
                  <a:cubicBezTo>
                    <a:pt x="276" y="1500"/>
                    <a:pt x="276" y="1498"/>
                    <a:pt x="275" y="1498"/>
                  </a:cubicBezTo>
                  <a:cubicBezTo>
                    <a:pt x="275" y="1500"/>
                    <a:pt x="272" y="1501"/>
                    <a:pt x="272" y="1503"/>
                  </a:cubicBezTo>
                  <a:cubicBezTo>
                    <a:pt x="272" y="1505"/>
                    <a:pt x="277" y="1505"/>
                    <a:pt x="274" y="1506"/>
                  </a:cubicBezTo>
                  <a:cubicBezTo>
                    <a:pt x="269" y="1506"/>
                    <a:pt x="271" y="1498"/>
                    <a:pt x="266" y="1500"/>
                  </a:cubicBezTo>
                  <a:cubicBezTo>
                    <a:pt x="266" y="1502"/>
                    <a:pt x="261" y="1501"/>
                    <a:pt x="261" y="1503"/>
                  </a:cubicBezTo>
                  <a:close/>
                  <a:moveTo>
                    <a:pt x="266" y="1501"/>
                  </a:moveTo>
                  <a:cubicBezTo>
                    <a:pt x="267" y="1501"/>
                    <a:pt x="268" y="1501"/>
                    <a:pt x="269" y="1501"/>
                  </a:cubicBezTo>
                  <a:cubicBezTo>
                    <a:pt x="269" y="1502"/>
                    <a:pt x="269" y="1503"/>
                    <a:pt x="269" y="1504"/>
                  </a:cubicBezTo>
                  <a:cubicBezTo>
                    <a:pt x="268" y="1504"/>
                    <a:pt x="267" y="1504"/>
                    <a:pt x="266" y="1504"/>
                  </a:cubicBezTo>
                  <a:cubicBezTo>
                    <a:pt x="266" y="1503"/>
                    <a:pt x="266" y="1502"/>
                    <a:pt x="266" y="1501"/>
                  </a:cubicBezTo>
                  <a:close/>
                  <a:moveTo>
                    <a:pt x="259" y="1515"/>
                  </a:moveTo>
                  <a:cubicBezTo>
                    <a:pt x="257" y="1515"/>
                    <a:pt x="257" y="1516"/>
                    <a:pt x="257" y="1517"/>
                  </a:cubicBezTo>
                  <a:cubicBezTo>
                    <a:pt x="252" y="1515"/>
                    <a:pt x="259" y="1512"/>
                    <a:pt x="260" y="1515"/>
                  </a:cubicBezTo>
                  <a:cubicBezTo>
                    <a:pt x="260" y="1517"/>
                    <a:pt x="259" y="1516"/>
                    <a:pt x="259" y="1515"/>
                  </a:cubicBezTo>
                  <a:close/>
                  <a:moveTo>
                    <a:pt x="1784" y="1525"/>
                  </a:moveTo>
                  <a:cubicBezTo>
                    <a:pt x="1777" y="1525"/>
                    <a:pt x="1784" y="1518"/>
                    <a:pt x="1784" y="1515"/>
                  </a:cubicBezTo>
                  <a:cubicBezTo>
                    <a:pt x="1782" y="1515"/>
                    <a:pt x="1780" y="1515"/>
                    <a:pt x="1778" y="1515"/>
                  </a:cubicBezTo>
                  <a:cubicBezTo>
                    <a:pt x="1780" y="1522"/>
                    <a:pt x="1773" y="1521"/>
                    <a:pt x="1771" y="1523"/>
                  </a:cubicBezTo>
                  <a:cubicBezTo>
                    <a:pt x="1775" y="1524"/>
                    <a:pt x="1774" y="1528"/>
                    <a:pt x="1777" y="1528"/>
                  </a:cubicBezTo>
                  <a:cubicBezTo>
                    <a:pt x="1777" y="1522"/>
                    <a:pt x="1787" y="1529"/>
                    <a:pt x="1784" y="1525"/>
                  </a:cubicBezTo>
                  <a:close/>
                  <a:moveTo>
                    <a:pt x="299" y="1528"/>
                  </a:moveTo>
                  <a:cubicBezTo>
                    <a:pt x="299" y="1534"/>
                    <a:pt x="304" y="1530"/>
                    <a:pt x="307" y="1530"/>
                  </a:cubicBezTo>
                  <a:cubicBezTo>
                    <a:pt x="311" y="1530"/>
                    <a:pt x="314" y="1529"/>
                    <a:pt x="316" y="1531"/>
                  </a:cubicBezTo>
                  <a:cubicBezTo>
                    <a:pt x="317" y="1529"/>
                    <a:pt x="319" y="1529"/>
                    <a:pt x="319" y="1527"/>
                  </a:cubicBezTo>
                  <a:cubicBezTo>
                    <a:pt x="317" y="1526"/>
                    <a:pt x="318" y="1522"/>
                    <a:pt x="313" y="1523"/>
                  </a:cubicBezTo>
                  <a:cubicBezTo>
                    <a:pt x="313" y="1527"/>
                    <a:pt x="315" y="1527"/>
                    <a:pt x="316" y="1528"/>
                  </a:cubicBezTo>
                  <a:cubicBezTo>
                    <a:pt x="309" y="1525"/>
                    <a:pt x="306" y="1531"/>
                    <a:pt x="299" y="1528"/>
                  </a:cubicBezTo>
                  <a:close/>
                  <a:moveTo>
                    <a:pt x="404" y="1531"/>
                  </a:moveTo>
                  <a:cubicBezTo>
                    <a:pt x="406" y="1531"/>
                    <a:pt x="407" y="1531"/>
                    <a:pt x="407" y="1530"/>
                  </a:cubicBezTo>
                  <a:cubicBezTo>
                    <a:pt x="405" y="1529"/>
                    <a:pt x="404" y="1528"/>
                    <a:pt x="401" y="1528"/>
                  </a:cubicBezTo>
                  <a:cubicBezTo>
                    <a:pt x="401" y="1531"/>
                    <a:pt x="401" y="1533"/>
                    <a:pt x="401" y="1536"/>
                  </a:cubicBezTo>
                  <a:cubicBezTo>
                    <a:pt x="405" y="1536"/>
                    <a:pt x="408" y="1536"/>
                    <a:pt x="411" y="1536"/>
                  </a:cubicBezTo>
                  <a:cubicBezTo>
                    <a:pt x="410" y="1534"/>
                    <a:pt x="416" y="1530"/>
                    <a:pt x="412" y="1530"/>
                  </a:cubicBezTo>
                  <a:cubicBezTo>
                    <a:pt x="412" y="1532"/>
                    <a:pt x="405" y="1535"/>
                    <a:pt x="404" y="1531"/>
                  </a:cubicBezTo>
                  <a:close/>
                  <a:moveTo>
                    <a:pt x="440" y="1535"/>
                  </a:moveTo>
                  <a:cubicBezTo>
                    <a:pt x="434" y="1535"/>
                    <a:pt x="439" y="1533"/>
                    <a:pt x="438" y="1530"/>
                  </a:cubicBezTo>
                  <a:cubicBezTo>
                    <a:pt x="437" y="1530"/>
                    <a:pt x="436" y="1530"/>
                    <a:pt x="435" y="1530"/>
                  </a:cubicBezTo>
                  <a:cubicBezTo>
                    <a:pt x="435" y="1531"/>
                    <a:pt x="434" y="1532"/>
                    <a:pt x="434" y="1533"/>
                  </a:cubicBezTo>
                  <a:cubicBezTo>
                    <a:pt x="436" y="1533"/>
                    <a:pt x="439" y="1539"/>
                    <a:pt x="440" y="1535"/>
                  </a:cubicBezTo>
                  <a:close/>
                  <a:moveTo>
                    <a:pt x="812" y="1533"/>
                  </a:moveTo>
                  <a:cubicBezTo>
                    <a:pt x="816" y="1535"/>
                    <a:pt x="810" y="1538"/>
                    <a:pt x="807" y="1538"/>
                  </a:cubicBezTo>
                  <a:cubicBezTo>
                    <a:pt x="806" y="1531"/>
                    <a:pt x="811" y="1539"/>
                    <a:pt x="812" y="1533"/>
                  </a:cubicBezTo>
                  <a:close/>
                  <a:moveTo>
                    <a:pt x="545" y="1536"/>
                  </a:moveTo>
                  <a:cubicBezTo>
                    <a:pt x="547" y="1530"/>
                    <a:pt x="547" y="1540"/>
                    <a:pt x="551" y="1538"/>
                  </a:cubicBezTo>
                  <a:cubicBezTo>
                    <a:pt x="550" y="1543"/>
                    <a:pt x="547" y="1536"/>
                    <a:pt x="545" y="1536"/>
                  </a:cubicBezTo>
                  <a:close/>
                  <a:moveTo>
                    <a:pt x="633" y="1536"/>
                  </a:moveTo>
                  <a:cubicBezTo>
                    <a:pt x="633" y="1537"/>
                    <a:pt x="633" y="1538"/>
                    <a:pt x="633" y="1539"/>
                  </a:cubicBezTo>
                  <a:cubicBezTo>
                    <a:pt x="637" y="1541"/>
                    <a:pt x="642" y="1536"/>
                    <a:pt x="637" y="1535"/>
                  </a:cubicBezTo>
                  <a:cubicBezTo>
                    <a:pt x="638" y="1537"/>
                    <a:pt x="635" y="1539"/>
                    <a:pt x="634" y="1536"/>
                  </a:cubicBezTo>
                  <a:cubicBezTo>
                    <a:pt x="635" y="1536"/>
                    <a:pt x="636" y="1535"/>
                    <a:pt x="634" y="1535"/>
                  </a:cubicBezTo>
                  <a:cubicBezTo>
                    <a:pt x="634" y="1535"/>
                    <a:pt x="634" y="1536"/>
                    <a:pt x="633" y="1536"/>
                  </a:cubicBezTo>
                  <a:close/>
                  <a:moveTo>
                    <a:pt x="1532" y="1542"/>
                  </a:moveTo>
                  <a:cubicBezTo>
                    <a:pt x="1528" y="1543"/>
                    <a:pt x="1525" y="1544"/>
                    <a:pt x="1523" y="1546"/>
                  </a:cubicBezTo>
                  <a:cubicBezTo>
                    <a:pt x="1521" y="1544"/>
                    <a:pt x="1521" y="1541"/>
                    <a:pt x="1521" y="1538"/>
                  </a:cubicBezTo>
                  <a:cubicBezTo>
                    <a:pt x="1519" y="1538"/>
                    <a:pt x="1517" y="1538"/>
                    <a:pt x="1515" y="1538"/>
                  </a:cubicBezTo>
                  <a:cubicBezTo>
                    <a:pt x="1516" y="1542"/>
                    <a:pt x="1516" y="1548"/>
                    <a:pt x="1510" y="1549"/>
                  </a:cubicBezTo>
                  <a:cubicBezTo>
                    <a:pt x="1509" y="1552"/>
                    <a:pt x="1512" y="1560"/>
                    <a:pt x="1515" y="1555"/>
                  </a:cubicBezTo>
                  <a:cubicBezTo>
                    <a:pt x="1511" y="1554"/>
                    <a:pt x="1515" y="1551"/>
                    <a:pt x="1516" y="1550"/>
                  </a:cubicBezTo>
                  <a:cubicBezTo>
                    <a:pt x="1525" y="1548"/>
                    <a:pt x="1528" y="1549"/>
                    <a:pt x="1532" y="1552"/>
                  </a:cubicBezTo>
                  <a:cubicBezTo>
                    <a:pt x="1531" y="1546"/>
                    <a:pt x="1536" y="1546"/>
                    <a:pt x="1536" y="1541"/>
                  </a:cubicBezTo>
                  <a:cubicBezTo>
                    <a:pt x="1529" y="1544"/>
                    <a:pt x="1535" y="1535"/>
                    <a:pt x="1529" y="1536"/>
                  </a:cubicBezTo>
                  <a:cubicBezTo>
                    <a:pt x="1528" y="1540"/>
                    <a:pt x="1532" y="1539"/>
                    <a:pt x="1532" y="1542"/>
                  </a:cubicBezTo>
                  <a:close/>
                  <a:moveTo>
                    <a:pt x="281" y="1541"/>
                  </a:moveTo>
                  <a:cubicBezTo>
                    <a:pt x="283" y="1536"/>
                    <a:pt x="284" y="1543"/>
                    <a:pt x="286" y="1542"/>
                  </a:cubicBezTo>
                  <a:cubicBezTo>
                    <a:pt x="285" y="1547"/>
                    <a:pt x="284" y="1540"/>
                    <a:pt x="281" y="1541"/>
                  </a:cubicBezTo>
                  <a:close/>
                  <a:moveTo>
                    <a:pt x="311" y="1542"/>
                  </a:moveTo>
                  <a:cubicBezTo>
                    <a:pt x="308" y="1541"/>
                    <a:pt x="308" y="1545"/>
                    <a:pt x="308" y="1546"/>
                  </a:cubicBezTo>
                  <a:cubicBezTo>
                    <a:pt x="306" y="1546"/>
                    <a:pt x="303" y="1545"/>
                    <a:pt x="303" y="1544"/>
                  </a:cubicBezTo>
                  <a:cubicBezTo>
                    <a:pt x="303" y="1545"/>
                    <a:pt x="307" y="1542"/>
                    <a:pt x="306" y="1542"/>
                  </a:cubicBezTo>
                  <a:cubicBezTo>
                    <a:pt x="300" y="1544"/>
                    <a:pt x="297" y="1543"/>
                    <a:pt x="297" y="1546"/>
                  </a:cubicBezTo>
                  <a:cubicBezTo>
                    <a:pt x="297" y="1549"/>
                    <a:pt x="294" y="1546"/>
                    <a:pt x="292" y="1547"/>
                  </a:cubicBezTo>
                  <a:cubicBezTo>
                    <a:pt x="292" y="1548"/>
                    <a:pt x="293" y="1551"/>
                    <a:pt x="291" y="1550"/>
                  </a:cubicBezTo>
                  <a:cubicBezTo>
                    <a:pt x="289" y="1550"/>
                    <a:pt x="285" y="1551"/>
                    <a:pt x="288" y="1552"/>
                  </a:cubicBezTo>
                  <a:cubicBezTo>
                    <a:pt x="292" y="1553"/>
                    <a:pt x="293" y="1550"/>
                    <a:pt x="296" y="1550"/>
                  </a:cubicBezTo>
                  <a:cubicBezTo>
                    <a:pt x="301" y="1551"/>
                    <a:pt x="305" y="1557"/>
                    <a:pt x="310" y="1554"/>
                  </a:cubicBezTo>
                  <a:cubicBezTo>
                    <a:pt x="309" y="1558"/>
                    <a:pt x="313" y="1558"/>
                    <a:pt x="312" y="1563"/>
                  </a:cubicBezTo>
                  <a:cubicBezTo>
                    <a:pt x="315" y="1563"/>
                    <a:pt x="316" y="1561"/>
                    <a:pt x="319" y="1560"/>
                  </a:cubicBezTo>
                  <a:cubicBezTo>
                    <a:pt x="319" y="1555"/>
                    <a:pt x="316" y="1554"/>
                    <a:pt x="314" y="1552"/>
                  </a:cubicBezTo>
                  <a:cubicBezTo>
                    <a:pt x="320" y="1548"/>
                    <a:pt x="335" y="1553"/>
                    <a:pt x="339" y="1549"/>
                  </a:cubicBezTo>
                  <a:cubicBezTo>
                    <a:pt x="337" y="1551"/>
                    <a:pt x="333" y="1547"/>
                    <a:pt x="331" y="1547"/>
                  </a:cubicBezTo>
                  <a:cubicBezTo>
                    <a:pt x="331" y="1547"/>
                    <a:pt x="330" y="1549"/>
                    <a:pt x="329" y="1549"/>
                  </a:cubicBezTo>
                  <a:cubicBezTo>
                    <a:pt x="325" y="1550"/>
                    <a:pt x="321" y="1549"/>
                    <a:pt x="317" y="1549"/>
                  </a:cubicBezTo>
                  <a:cubicBezTo>
                    <a:pt x="312" y="1549"/>
                    <a:pt x="310" y="1551"/>
                    <a:pt x="309" y="1549"/>
                  </a:cubicBezTo>
                  <a:cubicBezTo>
                    <a:pt x="312" y="1549"/>
                    <a:pt x="311" y="1545"/>
                    <a:pt x="311" y="1542"/>
                  </a:cubicBezTo>
                  <a:close/>
                  <a:moveTo>
                    <a:pt x="298" y="1558"/>
                  </a:moveTo>
                  <a:cubicBezTo>
                    <a:pt x="300" y="1553"/>
                    <a:pt x="303" y="1562"/>
                    <a:pt x="305" y="1561"/>
                  </a:cubicBezTo>
                  <a:cubicBezTo>
                    <a:pt x="304" y="1565"/>
                    <a:pt x="301" y="1558"/>
                    <a:pt x="298" y="1558"/>
                  </a:cubicBezTo>
                  <a:close/>
                  <a:moveTo>
                    <a:pt x="1057" y="1558"/>
                  </a:moveTo>
                  <a:cubicBezTo>
                    <a:pt x="1052" y="1556"/>
                    <a:pt x="1066" y="1558"/>
                    <a:pt x="1060" y="1560"/>
                  </a:cubicBezTo>
                  <a:cubicBezTo>
                    <a:pt x="1058" y="1561"/>
                    <a:pt x="1058" y="1559"/>
                    <a:pt x="1057" y="1558"/>
                  </a:cubicBezTo>
                  <a:close/>
                  <a:moveTo>
                    <a:pt x="611" y="1592"/>
                  </a:moveTo>
                  <a:cubicBezTo>
                    <a:pt x="614" y="1591"/>
                    <a:pt x="615" y="1593"/>
                    <a:pt x="617" y="1593"/>
                  </a:cubicBezTo>
                  <a:cubicBezTo>
                    <a:pt x="616" y="1586"/>
                    <a:pt x="622" y="1587"/>
                    <a:pt x="623" y="1582"/>
                  </a:cubicBezTo>
                  <a:cubicBezTo>
                    <a:pt x="618" y="1581"/>
                    <a:pt x="615" y="1583"/>
                    <a:pt x="611" y="1584"/>
                  </a:cubicBezTo>
                  <a:cubicBezTo>
                    <a:pt x="611" y="1583"/>
                    <a:pt x="610" y="1582"/>
                    <a:pt x="609" y="1584"/>
                  </a:cubicBezTo>
                  <a:cubicBezTo>
                    <a:pt x="613" y="1583"/>
                    <a:pt x="610" y="1589"/>
                    <a:pt x="611" y="1592"/>
                  </a:cubicBezTo>
                  <a:close/>
                  <a:moveTo>
                    <a:pt x="634" y="1598"/>
                  </a:moveTo>
                  <a:cubicBezTo>
                    <a:pt x="633" y="1603"/>
                    <a:pt x="637" y="1603"/>
                    <a:pt x="639" y="1604"/>
                  </a:cubicBezTo>
                  <a:cubicBezTo>
                    <a:pt x="638" y="1600"/>
                    <a:pt x="642" y="1601"/>
                    <a:pt x="641" y="1596"/>
                  </a:cubicBezTo>
                  <a:cubicBezTo>
                    <a:pt x="638" y="1596"/>
                    <a:pt x="636" y="1597"/>
                    <a:pt x="634" y="1598"/>
                  </a:cubicBezTo>
                  <a:close/>
                  <a:moveTo>
                    <a:pt x="1282" y="7"/>
                  </a:moveTo>
                  <a:cubicBezTo>
                    <a:pt x="1282" y="15"/>
                    <a:pt x="1280" y="16"/>
                    <a:pt x="1282" y="23"/>
                  </a:cubicBezTo>
                  <a:cubicBezTo>
                    <a:pt x="1285" y="23"/>
                    <a:pt x="1287" y="23"/>
                    <a:pt x="1289" y="23"/>
                  </a:cubicBezTo>
                  <a:cubicBezTo>
                    <a:pt x="1292" y="20"/>
                    <a:pt x="1288" y="19"/>
                    <a:pt x="1289" y="14"/>
                  </a:cubicBezTo>
                  <a:cubicBezTo>
                    <a:pt x="1291" y="12"/>
                    <a:pt x="1292" y="9"/>
                    <a:pt x="1294" y="7"/>
                  </a:cubicBezTo>
                  <a:cubicBezTo>
                    <a:pt x="1288" y="7"/>
                    <a:pt x="1288" y="5"/>
                    <a:pt x="1282" y="7"/>
                  </a:cubicBezTo>
                  <a:close/>
                  <a:moveTo>
                    <a:pt x="1217" y="14"/>
                  </a:moveTo>
                  <a:cubicBezTo>
                    <a:pt x="1213" y="9"/>
                    <a:pt x="1211" y="16"/>
                    <a:pt x="1204" y="15"/>
                  </a:cubicBezTo>
                  <a:cubicBezTo>
                    <a:pt x="1204" y="17"/>
                    <a:pt x="1204" y="20"/>
                    <a:pt x="1204" y="22"/>
                  </a:cubicBezTo>
                  <a:cubicBezTo>
                    <a:pt x="1211" y="23"/>
                    <a:pt x="1211" y="22"/>
                    <a:pt x="1219" y="22"/>
                  </a:cubicBezTo>
                  <a:cubicBezTo>
                    <a:pt x="1219" y="16"/>
                    <a:pt x="1225" y="16"/>
                    <a:pt x="1224" y="11"/>
                  </a:cubicBezTo>
                  <a:cubicBezTo>
                    <a:pt x="1222" y="10"/>
                    <a:pt x="1222" y="8"/>
                    <a:pt x="1219" y="9"/>
                  </a:cubicBezTo>
                  <a:cubicBezTo>
                    <a:pt x="1219" y="11"/>
                    <a:pt x="1218" y="12"/>
                    <a:pt x="1217" y="14"/>
                  </a:cubicBezTo>
                  <a:close/>
                  <a:moveTo>
                    <a:pt x="1261" y="14"/>
                  </a:moveTo>
                  <a:cubicBezTo>
                    <a:pt x="1259" y="16"/>
                    <a:pt x="1253" y="17"/>
                    <a:pt x="1256" y="22"/>
                  </a:cubicBezTo>
                  <a:cubicBezTo>
                    <a:pt x="1261" y="21"/>
                    <a:pt x="1262" y="24"/>
                    <a:pt x="1267" y="23"/>
                  </a:cubicBezTo>
                  <a:cubicBezTo>
                    <a:pt x="1269" y="21"/>
                    <a:pt x="1273" y="19"/>
                    <a:pt x="1272" y="15"/>
                  </a:cubicBezTo>
                  <a:cubicBezTo>
                    <a:pt x="1272" y="15"/>
                    <a:pt x="1269" y="13"/>
                    <a:pt x="1269" y="12"/>
                  </a:cubicBezTo>
                  <a:cubicBezTo>
                    <a:pt x="1270" y="13"/>
                    <a:pt x="1266" y="14"/>
                    <a:pt x="1266" y="12"/>
                  </a:cubicBezTo>
                  <a:cubicBezTo>
                    <a:pt x="1265" y="10"/>
                    <a:pt x="1267" y="8"/>
                    <a:pt x="1267" y="7"/>
                  </a:cubicBezTo>
                  <a:cubicBezTo>
                    <a:pt x="1261" y="5"/>
                    <a:pt x="1262" y="12"/>
                    <a:pt x="1261" y="14"/>
                  </a:cubicBezTo>
                  <a:close/>
                  <a:moveTo>
                    <a:pt x="1890" y="193"/>
                  </a:moveTo>
                  <a:cubicBezTo>
                    <a:pt x="1888" y="192"/>
                    <a:pt x="1880" y="193"/>
                    <a:pt x="1885" y="194"/>
                  </a:cubicBezTo>
                  <a:cubicBezTo>
                    <a:pt x="1892" y="194"/>
                    <a:pt x="1900" y="194"/>
                    <a:pt x="1907" y="194"/>
                  </a:cubicBezTo>
                  <a:cubicBezTo>
                    <a:pt x="1908" y="187"/>
                    <a:pt x="1899" y="197"/>
                    <a:pt x="1899" y="190"/>
                  </a:cubicBezTo>
                  <a:cubicBezTo>
                    <a:pt x="1901" y="190"/>
                    <a:pt x="1911" y="190"/>
                    <a:pt x="1905" y="188"/>
                  </a:cubicBezTo>
                  <a:cubicBezTo>
                    <a:pt x="1900" y="189"/>
                    <a:pt x="1890" y="186"/>
                    <a:pt x="1887" y="190"/>
                  </a:cubicBezTo>
                  <a:cubicBezTo>
                    <a:pt x="1889" y="190"/>
                    <a:pt x="1890" y="191"/>
                    <a:pt x="1890" y="193"/>
                  </a:cubicBezTo>
                  <a:close/>
                  <a:moveTo>
                    <a:pt x="1838" y="210"/>
                  </a:moveTo>
                  <a:cubicBezTo>
                    <a:pt x="1837" y="210"/>
                    <a:pt x="1849" y="215"/>
                    <a:pt x="1847" y="210"/>
                  </a:cubicBezTo>
                  <a:cubicBezTo>
                    <a:pt x="1838" y="207"/>
                    <a:pt x="1851" y="208"/>
                    <a:pt x="1850" y="202"/>
                  </a:cubicBezTo>
                  <a:cubicBezTo>
                    <a:pt x="1844" y="201"/>
                    <a:pt x="1837" y="201"/>
                    <a:pt x="1830" y="202"/>
                  </a:cubicBezTo>
                  <a:cubicBezTo>
                    <a:pt x="1832" y="211"/>
                    <a:pt x="1820" y="206"/>
                    <a:pt x="1819" y="210"/>
                  </a:cubicBezTo>
                  <a:cubicBezTo>
                    <a:pt x="1824" y="210"/>
                    <a:pt x="1828" y="211"/>
                    <a:pt x="1832" y="212"/>
                  </a:cubicBezTo>
                  <a:cubicBezTo>
                    <a:pt x="1831" y="209"/>
                    <a:pt x="1835" y="205"/>
                    <a:pt x="1835" y="209"/>
                  </a:cubicBezTo>
                  <a:cubicBezTo>
                    <a:pt x="1830" y="213"/>
                    <a:pt x="1838" y="210"/>
                    <a:pt x="1838" y="210"/>
                  </a:cubicBezTo>
                  <a:close/>
                  <a:moveTo>
                    <a:pt x="2018" y="372"/>
                  </a:moveTo>
                  <a:cubicBezTo>
                    <a:pt x="2011" y="371"/>
                    <a:pt x="2004" y="373"/>
                    <a:pt x="1998" y="374"/>
                  </a:cubicBezTo>
                  <a:cubicBezTo>
                    <a:pt x="1994" y="374"/>
                    <a:pt x="1989" y="372"/>
                    <a:pt x="1987" y="375"/>
                  </a:cubicBezTo>
                  <a:cubicBezTo>
                    <a:pt x="1992" y="379"/>
                    <a:pt x="2007" y="370"/>
                    <a:pt x="2011" y="377"/>
                  </a:cubicBezTo>
                  <a:cubicBezTo>
                    <a:pt x="2009" y="377"/>
                    <a:pt x="2008" y="379"/>
                    <a:pt x="2008" y="380"/>
                  </a:cubicBezTo>
                  <a:cubicBezTo>
                    <a:pt x="2013" y="379"/>
                    <a:pt x="2014" y="381"/>
                    <a:pt x="2016" y="383"/>
                  </a:cubicBezTo>
                  <a:cubicBezTo>
                    <a:pt x="2017" y="377"/>
                    <a:pt x="2024" y="381"/>
                    <a:pt x="2029" y="380"/>
                  </a:cubicBezTo>
                  <a:cubicBezTo>
                    <a:pt x="2031" y="379"/>
                    <a:pt x="2032" y="378"/>
                    <a:pt x="2034" y="377"/>
                  </a:cubicBezTo>
                  <a:cubicBezTo>
                    <a:pt x="2036" y="376"/>
                    <a:pt x="2038" y="375"/>
                    <a:pt x="2039" y="374"/>
                  </a:cubicBezTo>
                  <a:cubicBezTo>
                    <a:pt x="2031" y="375"/>
                    <a:pt x="2021" y="371"/>
                    <a:pt x="2016" y="378"/>
                  </a:cubicBezTo>
                  <a:cubicBezTo>
                    <a:pt x="2016" y="376"/>
                    <a:pt x="2013" y="377"/>
                    <a:pt x="2013" y="375"/>
                  </a:cubicBezTo>
                  <a:cubicBezTo>
                    <a:pt x="2015" y="375"/>
                    <a:pt x="2018" y="375"/>
                    <a:pt x="2018" y="372"/>
                  </a:cubicBezTo>
                  <a:close/>
                  <a:moveTo>
                    <a:pt x="182" y="472"/>
                  </a:moveTo>
                  <a:cubicBezTo>
                    <a:pt x="177" y="472"/>
                    <a:pt x="173" y="471"/>
                    <a:pt x="169" y="472"/>
                  </a:cubicBezTo>
                  <a:cubicBezTo>
                    <a:pt x="167" y="472"/>
                    <a:pt x="168" y="473"/>
                    <a:pt x="167" y="474"/>
                  </a:cubicBezTo>
                  <a:cubicBezTo>
                    <a:pt x="163" y="475"/>
                    <a:pt x="157" y="471"/>
                    <a:pt x="157" y="477"/>
                  </a:cubicBezTo>
                  <a:cubicBezTo>
                    <a:pt x="165" y="476"/>
                    <a:pt x="164" y="478"/>
                    <a:pt x="161" y="482"/>
                  </a:cubicBezTo>
                  <a:cubicBezTo>
                    <a:pt x="171" y="482"/>
                    <a:pt x="181" y="478"/>
                    <a:pt x="190" y="477"/>
                  </a:cubicBezTo>
                  <a:cubicBezTo>
                    <a:pt x="195" y="476"/>
                    <a:pt x="199" y="479"/>
                    <a:pt x="203" y="475"/>
                  </a:cubicBezTo>
                  <a:cubicBezTo>
                    <a:pt x="200" y="476"/>
                    <a:pt x="196" y="472"/>
                    <a:pt x="199" y="472"/>
                  </a:cubicBezTo>
                  <a:cubicBezTo>
                    <a:pt x="206" y="473"/>
                    <a:pt x="205" y="473"/>
                    <a:pt x="208" y="472"/>
                  </a:cubicBezTo>
                  <a:cubicBezTo>
                    <a:pt x="211" y="471"/>
                    <a:pt x="217" y="474"/>
                    <a:pt x="217" y="470"/>
                  </a:cubicBezTo>
                  <a:cubicBezTo>
                    <a:pt x="207" y="467"/>
                    <a:pt x="194" y="471"/>
                    <a:pt x="182" y="472"/>
                  </a:cubicBezTo>
                  <a:close/>
                  <a:moveTo>
                    <a:pt x="180" y="475"/>
                  </a:moveTo>
                  <a:cubicBezTo>
                    <a:pt x="178" y="480"/>
                    <a:pt x="173" y="476"/>
                    <a:pt x="166" y="478"/>
                  </a:cubicBezTo>
                  <a:cubicBezTo>
                    <a:pt x="169" y="473"/>
                    <a:pt x="173" y="475"/>
                    <a:pt x="180" y="475"/>
                  </a:cubicBezTo>
                  <a:close/>
                  <a:moveTo>
                    <a:pt x="53" y="781"/>
                  </a:moveTo>
                  <a:cubicBezTo>
                    <a:pt x="56" y="786"/>
                    <a:pt x="50" y="788"/>
                    <a:pt x="49" y="784"/>
                  </a:cubicBezTo>
                  <a:cubicBezTo>
                    <a:pt x="50" y="784"/>
                    <a:pt x="52" y="784"/>
                    <a:pt x="52" y="783"/>
                  </a:cubicBezTo>
                  <a:cubicBezTo>
                    <a:pt x="47" y="783"/>
                    <a:pt x="42" y="784"/>
                    <a:pt x="43" y="789"/>
                  </a:cubicBezTo>
                  <a:cubicBezTo>
                    <a:pt x="47" y="788"/>
                    <a:pt x="52" y="789"/>
                    <a:pt x="57" y="791"/>
                  </a:cubicBezTo>
                  <a:cubicBezTo>
                    <a:pt x="57" y="788"/>
                    <a:pt x="57" y="785"/>
                    <a:pt x="60" y="786"/>
                  </a:cubicBezTo>
                  <a:cubicBezTo>
                    <a:pt x="58" y="791"/>
                    <a:pt x="61" y="792"/>
                    <a:pt x="67" y="792"/>
                  </a:cubicBezTo>
                  <a:cubicBezTo>
                    <a:pt x="69" y="787"/>
                    <a:pt x="61" y="791"/>
                    <a:pt x="62" y="788"/>
                  </a:cubicBezTo>
                  <a:cubicBezTo>
                    <a:pt x="66" y="785"/>
                    <a:pt x="64" y="780"/>
                    <a:pt x="60" y="778"/>
                  </a:cubicBezTo>
                  <a:cubicBezTo>
                    <a:pt x="59" y="780"/>
                    <a:pt x="56" y="781"/>
                    <a:pt x="53" y="781"/>
                  </a:cubicBezTo>
                  <a:close/>
                  <a:moveTo>
                    <a:pt x="396" y="1433"/>
                  </a:moveTo>
                  <a:cubicBezTo>
                    <a:pt x="390" y="1435"/>
                    <a:pt x="389" y="1422"/>
                    <a:pt x="385" y="1427"/>
                  </a:cubicBezTo>
                  <a:cubicBezTo>
                    <a:pt x="386" y="1426"/>
                    <a:pt x="386" y="1429"/>
                    <a:pt x="385" y="1428"/>
                  </a:cubicBezTo>
                  <a:cubicBezTo>
                    <a:pt x="384" y="1428"/>
                    <a:pt x="384" y="1425"/>
                    <a:pt x="383" y="1425"/>
                  </a:cubicBezTo>
                  <a:cubicBezTo>
                    <a:pt x="381" y="1424"/>
                    <a:pt x="380" y="1427"/>
                    <a:pt x="377" y="1427"/>
                  </a:cubicBezTo>
                  <a:cubicBezTo>
                    <a:pt x="377" y="1429"/>
                    <a:pt x="377" y="1432"/>
                    <a:pt x="377" y="1435"/>
                  </a:cubicBezTo>
                  <a:cubicBezTo>
                    <a:pt x="375" y="1433"/>
                    <a:pt x="372" y="1433"/>
                    <a:pt x="371" y="1436"/>
                  </a:cubicBezTo>
                  <a:cubicBezTo>
                    <a:pt x="375" y="1436"/>
                    <a:pt x="378" y="1437"/>
                    <a:pt x="379" y="1439"/>
                  </a:cubicBezTo>
                  <a:cubicBezTo>
                    <a:pt x="379" y="1441"/>
                    <a:pt x="376" y="1441"/>
                    <a:pt x="376" y="1443"/>
                  </a:cubicBezTo>
                  <a:cubicBezTo>
                    <a:pt x="377" y="1443"/>
                    <a:pt x="378" y="1444"/>
                    <a:pt x="376" y="1444"/>
                  </a:cubicBezTo>
                  <a:cubicBezTo>
                    <a:pt x="372" y="1441"/>
                    <a:pt x="369" y="1446"/>
                    <a:pt x="365" y="1441"/>
                  </a:cubicBezTo>
                  <a:cubicBezTo>
                    <a:pt x="366" y="1444"/>
                    <a:pt x="364" y="1445"/>
                    <a:pt x="361" y="1444"/>
                  </a:cubicBezTo>
                  <a:cubicBezTo>
                    <a:pt x="358" y="1440"/>
                    <a:pt x="361" y="1442"/>
                    <a:pt x="362" y="1439"/>
                  </a:cubicBezTo>
                  <a:cubicBezTo>
                    <a:pt x="358" y="1439"/>
                    <a:pt x="355" y="1436"/>
                    <a:pt x="354" y="1441"/>
                  </a:cubicBezTo>
                  <a:cubicBezTo>
                    <a:pt x="362" y="1442"/>
                    <a:pt x="351" y="1443"/>
                    <a:pt x="352" y="1446"/>
                  </a:cubicBezTo>
                  <a:cubicBezTo>
                    <a:pt x="358" y="1446"/>
                    <a:pt x="365" y="1445"/>
                    <a:pt x="369" y="1449"/>
                  </a:cubicBezTo>
                  <a:cubicBezTo>
                    <a:pt x="366" y="1449"/>
                    <a:pt x="365" y="1452"/>
                    <a:pt x="366" y="1455"/>
                  </a:cubicBezTo>
                  <a:cubicBezTo>
                    <a:pt x="367" y="1456"/>
                    <a:pt x="368" y="1457"/>
                    <a:pt x="368" y="1458"/>
                  </a:cubicBezTo>
                  <a:cubicBezTo>
                    <a:pt x="370" y="1458"/>
                    <a:pt x="373" y="1458"/>
                    <a:pt x="375" y="1458"/>
                  </a:cubicBezTo>
                  <a:cubicBezTo>
                    <a:pt x="377" y="1453"/>
                    <a:pt x="375" y="1454"/>
                    <a:pt x="375" y="1447"/>
                  </a:cubicBezTo>
                  <a:cubicBezTo>
                    <a:pt x="379" y="1447"/>
                    <a:pt x="385" y="1446"/>
                    <a:pt x="387" y="1449"/>
                  </a:cubicBezTo>
                  <a:cubicBezTo>
                    <a:pt x="388" y="1447"/>
                    <a:pt x="390" y="1446"/>
                    <a:pt x="393" y="1446"/>
                  </a:cubicBezTo>
                  <a:cubicBezTo>
                    <a:pt x="391" y="1439"/>
                    <a:pt x="393" y="1438"/>
                    <a:pt x="398" y="1441"/>
                  </a:cubicBezTo>
                  <a:cubicBezTo>
                    <a:pt x="398" y="1437"/>
                    <a:pt x="395" y="1438"/>
                    <a:pt x="396" y="1433"/>
                  </a:cubicBezTo>
                  <a:close/>
                  <a:moveTo>
                    <a:pt x="1510" y="1454"/>
                  </a:moveTo>
                  <a:cubicBezTo>
                    <a:pt x="1512" y="1454"/>
                    <a:pt x="1512" y="1454"/>
                    <a:pt x="1512" y="1455"/>
                  </a:cubicBezTo>
                  <a:cubicBezTo>
                    <a:pt x="1513" y="1459"/>
                    <a:pt x="1514" y="1462"/>
                    <a:pt x="1515" y="1465"/>
                  </a:cubicBezTo>
                  <a:cubicBezTo>
                    <a:pt x="1512" y="1472"/>
                    <a:pt x="1512" y="1486"/>
                    <a:pt x="1521" y="1487"/>
                  </a:cubicBezTo>
                  <a:cubicBezTo>
                    <a:pt x="1523" y="1482"/>
                    <a:pt x="1521" y="1475"/>
                    <a:pt x="1521" y="1465"/>
                  </a:cubicBezTo>
                  <a:cubicBezTo>
                    <a:pt x="1524" y="1465"/>
                    <a:pt x="1526" y="1464"/>
                    <a:pt x="1527" y="1462"/>
                  </a:cubicBezTo>
                  <a:cubicBezTo>
                    <a:pt x="1523" y="1462"/>
                    <a:pt x="1525" y="1457"/>
                    <a:pt x="1524" y="1455"/>
                  </a:cubicBezTo>
                  <a:cubicBezTo>
                    <a:pt x="1523" y="1454"/>
                    <a:pt x="1519" y="1451"/>
                    <a:pt x="1518" y="1450"/>
                  </a:cubicBezTo>
                  <a:cubicBezTo>
                    <a:pt x="1518" y="1450"/>
                    <a:pt x="1519" y="1448"/>
                    <a:pt x="1518" y="1447"/>
                  </a:cubicBezTo>
                  <a:cubicBezTo>
                    <a:pt x="1517" y="1446"/>
                    <a:pt x="1516" y="1445"/>
                    <a:pt x="1515" y="1444"/>
                  </a:cubicBezTo>
                  <a:cubicBezTo>
                    <a:pt x="1514" y="1436"/>
                    <a:pt x="1520" y="1430"/>
                    <a:pt x="1513" y="1428"/>
                  </a:cubicBezTo>
                  <a:cubicBezTo>
                    <a:pt x="1514" y="1434"/>
                    <a:pt x="1512" y="1446"/>
                    <a:pt x="1510" y="1454"/>
                  </a:cubicBezTo>
                  <a:close/>
                  <a:moveTo>
                    <a:pt x="655" y="1485"/>
                  </a:moveTo>
                  <a:cubicBezTo>
                    <a:pt x="654" y="1480"/>
                    <a:pt x="659" y="1474"/>
                    <a:pt x="656" y="1471"/>
                  </a:cubicBezTo>
                  <a:cubicBezTo>
                    <a:pt x="654" y="1471"/>
                    <a:pt x="652" y="1471"/>
                    <a:pt x="650" y="1471"/>
                  </a:cubicBezTo>
                  <a:cubicBezTo>
                    <a:pt x="650" y="1478"/>
                    <a:pt x="649" y="1484"/>
                    <a:pt x="655" y="1485"/>
                  </a:cubicBezTo>
                  <a:close/>
                  <a:moveTo>
                    <a:pt x="305" y="1482"/>
                  </a:moveTo>
                  <a:cubicBezTo>
                    <a:pt x="302" y="1479"/>
                    <a:pt x="298" y="1482"/>
                    <a:pt x="296" y="1482"/>
                  </a:cubicBezTo>
                  <a:cubicBezTo>
                    <a:pt x="296" y="1482"/>
                    <a:pt x="295" y="1479"/>
                    <a:pt x="294" y="1479"/>
                  </a:cubicBezTo>
                  <a:cubicBezTo>
                    <a:pt x="292" y="1479"/>
                    <a:pt x="292" y="1481"/>
                    <a:pt x="291" y="1482"/>
                  </a:cubicBezTo>
                  <a:cubicBezTo>
                    <a:pt x="293" y="1482"/>
                    <a:pt x="295" y="1483"/>
                    <a:pt x="294" y="1485"/>
                  </a:cubicBezTo>
                  <a:cubicBezTo>
                    <a:pt x="298" y="1485"/>
                    <a:pt x="299" y="1483"/>
                    <a:pt x="304" y="1484"/>
                  </a:cubicBezTo>
                  <a:cubicBezTo>
                    <a:pt x="305" y="1487"/>
                    <a:pt x="306" y="1490"/>
                    <a:pt x="307" y="1493"/>
                  </a:cubicBezTo>
                  <a:cubicBezTo>
                    <a:pt x="310" y="1493"/>
                    <a:pt x="312" y="1493"/>
                    <a:pt x="315" y="1493"/>
                  </a:cubicBezTo>
                  <a:cubicBezTo>
                    <a:pt x="316" y="1488"/>
                    <a:pt x="310" y="1490"/>
                    <a:pt x="311" y="1485"/>
                  </a:cubicBezTo>
                  <a:cubicBezTo>
                    <a:pt x="315" y="1480"/>
                    <a:pt x="323" y="1485"/>
                    <a:pt x="330" y="1485"/>
                  </a:cubicBezTo>
                  <a:cubicBezTo>
                    <a:pt x="330" y="1480"/>
                    <a:pt x="321" y="1483"/>
                    <a:pt x="326" y="1477"/>
                  </a:cubicBezTo>
                  <a:cubicBezTo>
                    <a:pt x="321" y="1475"/>
                    <a:pt x="310" y="1482"/>
                    <a:pt x="314" y="1476"/>
                  </a:cubicBezTo>
                  <a:cubicBezTo>
                    <a:pt x="311" y="1476"/>
                    <a:pt x="308" y="1476"/>
                    <a:pt x="305" y="1476"/>
                  </a:cubicBezTo>
                  <a:cubicBezTo>
                    <a:pt x="305" y="1478"/>
                    <a:pt x="305" y="1480"/>
                    <a:pt x="305" y="1482"/>
                  </a:cubicBezTo>
                  <a:close/>
                  <a:moveTo>
                    <a:pt x="471" y="1485"/>
                  </a:moveTo>
                  <a:cubicBezTo>
                    <a:pt x="471" y="1492"/>
                    <a:pt x="472" y="1501"/>
                    <a:pt x="476" y="1501"/>
                  </a:cubicBezTo>
                  <a:cubicBezTo>
                    <a:pt x="478" y="1501"/>
                    <a:pt x="477" y="1502"/>
                    <a:pt x="477" y="1503"/>
                  </a:cubicBezTo>
                  <a:cubicBezTo>
                    <a:pt x="480" y="1504"/>
                    <a:pt x="482" y="1507"/>
                    <a:pt x="484" y="1506"/>
                  </a:cubicBezTo>
                  <a:cubicBezTo>
                    <a:pt x="484" y="1502"/>
                    <a:pt x="481" y="1501"/>
                    <a:pt x="482" y="1496"/>
                  </a:cubicBezTo>
                  <a:cubicBezTo>
                    <a:pt x="482" y="1493"/>
                    <a:pt x="486" y="1494"/>
                    <a:pt x="485" y="1490"/>
                  </a:cubicBezTo>
                  <a:cubicBezTo>
                    <a:pt x="481" y="1489"/>
                    <a:pt x="482" y="1480"/>
                    <a:pt x="477" y="1481"/>
                  </a:cubicBezTo>
                  <a:cubicBezTo>
                    <a:pt x="478" y="1486"/>
                    <a:pt x="475" y="1486"/>
                    <a:pt x="471" y="1485"/>
                  </a:cubicBezTo>
                  <a:close/>
                  <a:moveTo>
                    <a:pt x="377" y="1533"/>
                  </a:moveTo>
                  <a:cubicBezTo>
                    <a:pt x="375" y="1529"/>
                    <a:pt x="380" y="1530"/>
                    <a:pt x="379" y="1527"/>
                  </a:cubicBezTo>
                  <a:cubicBezTo>
                    <a:pt x="375" y="1527"/>
                    <a:pt x="371" y="1527"/>
                    <a:pt x="367" y="1527"/>
                  </a:cubicBezTo>
                  <a:cubicBezTo>
                    <a:pt x="366" y="1533"/>
                    <a:pt x="371" y="1533"/>
                    <a:pt x="377" y="1533"/>
                  </a:cubicBezTo>
                  <a:close/>
                  <a:moveTo>
                    <a:pt x="1878" y="1527"/>
                  </a:moveTo>
                  <a:cubicBezTo>
                    <a:pt x="1875" y="1531"/>
                    <a:pt x="1872" y="1536"/>
                    <a:pt x="1864" y="1535"/>
                  </a:cubicBezTo>
                  <a:cubicBezTo>
                    <a:pt x="1864" y="1537"/>
                    <a:pt x="1863" y="1539"/>
                    <a:pt x="1863" y="1541"/>
                  </a:cubicBezTo>
                  <a:cubicBezTo>
                    <a:pt x="1867" y="1541"/>
                    <a:pt x="1871" y="1541"/>
                    <a:pt x="1873" y="1539"/>
                  </a:cubicBezTo>
                  <a:cubicBezTo>
                    <a:pt x="1875" y="1539"/>
                    <a:pt x="1877" y="1540"/>
                    <a:pt x="1877" y="1538"/>
                  </a:cubicBezTo>
                  <a:cubicBezTo>
                    <a:pt x="1875" y="1538"/>
                    <a:pt x="1873" y="1536"/>
                    <a:pt x="1873" y="1535"/>
                  </a:cubicBezTo>
                  <a:cubicBezTo>
                    <a:pt x="1875" y="1532"/>
                    <a:pt x="1880" y="1533"/>
                    <a:pt x="1884" y="1533"/>
                  </a:cubicBezTo>
                  <a:cubicBezTo>
                    <a:pt x="1884" y="1529"/>
                    <a:pt x="1882" y="1527"/>
                    <a:pt x="1878" y="1527"/>
                  </a:cubicBezTo>
                  <a:close/>
                  <a:moveTo>
                    <a:pt x="460" y="1581"/>
                  </a:moveTo>
                  <a:cubicBezTo>
                    <a:pt x="465" y="1582"/>
                    <a:pt x="463" y="1576"/>
                    <a:pt x="466" y="1576"/>
                  </a:cubicBezTo>
                  <a:cubicBezTo>
                    <a:pt x="467" y="1575"/>
                    <a:pt x="469" y="1576"/>
                    <a:pt x="469" y="1574"/>
                  </a:cubicBezTo>
                  <a:cubicBezTo>
                    <a:pt x="467" y="1574"/>
                    <a:pt x="465" y="1574"/>
                    <a:pt x="466" y="1571"/>
                  </a:cubicBezTo>
                  <a:cubicBezTo>
                    <a:pt x="461" y="1572"/>
                    <a:pt x="460" y="1569"/>
                    <a:pt x="457" y="1569"/>
                  </a:cubicBezTo>
                  <a:cubicBezTo>
                    <a:pt x="457" y="1574"/>
                    <a:pt x="459" y="1577"/>
                    <a:pt x="460" y="1581"/>
                  </a:cubicBezTo>
                  <a:close/>
                  <a:moveTo>
                    <a:pt x="891" y="1574"/>
                  </a:moveTo>
                  <a:cubicBezTo>
                    <a:pt x="889" y="1572"/>
                    <a:pt x="887" y="1570"/>
                    <a:pt x="883" y="1569"/>
                  </a:cubicBezTo>
                  <a:cubicBezTo>
                    <a:pt x="881" y="1570"/>
                    <a:pt x="880" y="1572"/>
                    <a:pt x="877" y="1571"/>
                  </a:cubicBezTo>
                  <a:cubicBezTo>
                    <a:pt x="877" y="1573"/>
                    <a:pt x="875" y="1573"/>
                    <a:pt x="875" y="1576"/>
                  </a:cubicBezTo>
                  <a:cubicBezTo>
                    <a:pt x="873" y="1575"/>
                    <a:pt x="873" y="1583"/>
                    <a:pt x="876" y="1582"/>
                  </a:cubicBezTo>
                  <a:cubicBezTo>
                    <a:pt x="877" y="1580"/>
                    <a:pt x="877" y="1575"/>
                    <a:pt x="882" y="1576"/>
                  </a:cubicBezTo>
                  <a:cubicBezTo>
                    <a:pt x="886" y="1576"/>
                    <a:pt x="885" y="1581"/>
                    <a:pt x="885" y="1585"/>
                  </a:cubicBezTo>
                  <a:cubicBezTo>
                    <a:pt x="883" y="1586"/>
                    <a:pt x="873" y="1587"/>
                    <a:pt x="877" y="1588"/>
                  </a:cubicBezTo>
                  <a:cubicBezTo>
                    <a:pt x="883" y="1587"/>
                    <a:pt x="884" y="1591"/>
                    <a:pt x="890" y="1590"/>
                  </a:cubicBezTo>
                  <a:cubicBezTo>
                    <a:pt x="889" y="1588"/>
                    <a:pt x="892" y="1589"/>
                    <a:pt x="893" y="1588"/>
                  </a:cubicBezTo>
                  <a:cubicBezTo>
                    <a:pt x="893" y="1588"/>
                    <a:pt x="892" y="1586"/>
                    <a:pt x="893" y="1585"/>
                  </a:cubicBezTo>
                  <a:cubicBezTo>
                    <a:pt x="893" y="1582"/>
                    <a:pt x="897" y="1582"/>
                    <a:pt x="899" y="1581"/>
                  </a:cubicBezTo>
                  <a:cubicBezTo>
                    <a:pt x="899" y="1582"/>
                    <a:pt x="899" y="1584"/>
                    <a:pt x="902" y="1584"/>
                  </a:cubicBezTo>
                  <a:cubicBezTo>
                    <a:pt x="905" y="1578"/>
                    <a:pt x="901" y="1575"/>
                    <a:pt x="898" y="1571"/>
                  </a:cubicBezTo>
                  <a:cubicBezTo>
                    <a:pt x="894" y="1570"/>
                    <a:pt x="896" y="1575"/>
                    <a:pt x="891" y="1574"/>
                  </a:cubicBezTo>
                  <a:close/>
                  <a:moveTo>
                    <a:pt x="768" y="1574"/>
                  </a:moveTo>
                  <a:cubicBezTo>
                    <a:pt x="763" y="1578"/>
                    <a:pt x="766" y="1589"/>
                    <a:pt x="756" y="1587"/>
                  </a:cubicBezTo>
                  <a:cubicBezTo>
                    <a:pt x="754" y="1588"/>
                    <a:pt x="756" y="1593"/>
                    <a:pt x="753" y="1593"/>
                  </a:cubicBezTo>
                  <a:cubicBezTo>
                    <a:pt x="751" y="1593"/>
                    <a:pt x="750" y="1593"/>
                    <a:pt x="748" y="1593"/>
                  </a:cubicBezTo>
                  <a:cubicBezTo>
                    <a:pt x="746" y="1593"/>
                    <a:pt x="744" y="1594"/>
                    <a:pt x="747" y="1595"/>
                  </a:cubicBezTo>
                  <a:cubicBezTo>
                    <a:pt x="758" y="1595"/>
                    <a:pt x="762" y="1594"/>
                    <a:pt x="771" y="1595"/>
                  </a:cubicBezTo>
                  <a:cubicBezTo>
                    <a:pt x="773" y="1592"/>
                    <a:pt x="775" y="1590"/>
                    <a:pt x="776" y="1587"/>
                  </a:cubicBezTo>
                  <a:cubicBezTo>
                    <a:pt x="773" y="1587"/>
                    <a:pt x="772" y="1585"/>
                    <a:pt x="772" y="1582"/>
                  </a:cubicBezTo>
                  <a:cubicBezTo>
                    <a:pt x="773" y="1578"/>
                    <a:pt x="778" y="1580"/>
                    <a:pt x="779" y="1576"/>
                  </a:cubicBezTo>
                  <a:cubicBezTo>
                    <a:pt x="774" y="1577"/>
                    <a:pt x="773" y="1573"/>
                    <a:pt x="768" y="1574"/>
                  </a:cubicBezTo>
                  <a:close/>
                  <a:moveTo>
                    <a:pt x="1033" y="1606"/>
                  </a:moveTo>
                  <a:cubicBezTo>
                    <a:pt x="1036" y="1606"/>
                    <a:pt x="1039" y="1606"/>
                    <a:pt x="1040" y="1604"/>
                  </a:cubicBezTo>
                  <a:cubicBezTo>
                    <a:pt x="1040" y="1606"/>
                    <a:pt x="1045" y="1606"/>
                    <a:pt x="1045" y="1604"/>
                  </a:cubicBezTo>
                  <a:cubicBezTo>
                    <a:pt x="1037" y="1605"/>
                    <a:pt x="1042" y="1592"/>
                    <a:pt x="1034" y="1592"/>
                  </a:cubicBezTo>
                  <a:cubicBezTo>
                    <a:pt x="1032" y="1594"/>
                    <a:pt x="1033" y="1601"/>
                    <a:pt x="1033" y="160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1" name="Freeform 9"/>
          <p:cNvSpPr/>
          <p:nvPr/>
        </p:nvSpPr>
        <p:spPr bwMode="auto">
          <a:xfrm rot="20796978">
            <a:off x="5836469" y="2464989"/>
            <a:ext cx="486618" cy="569144"/>
          </a:xfrm>
          <a:custGeom>
            <a:avLst/>
            <a:gdLst>
              <a:gd name="T0" fmla="*/ 2 w 11"/>
              <a:gd name="T1" fmla="*/ 0 h 13"/>
              <a:gd name="T2" fmla="*/ 0 w 11"/>
              <a:gd name="T3" fmla="*/ 11 h 13"/>
              <a:gd name="T4" fmla="*/ 8 w 11"/>
              <a:gd name="T5" fmla="*/ 12 h 13"/>
              <a:gd name="T6" fmla="*/ 10 w 11"/>
              <a:gd name="T7" fmla="*/ 2 h 13"/>
              <a:gd name="T8" fmla="*/ 2 w 11"/>
              <a:gd name="T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3">
                <a:moveTo>
                  <a:pt x="2" y="0"/>
                </a:moveTo>
                <a:cubicBezTo>
                  <a:pt x="1" y="2"/>
                  <a:pt x="0" y="7"/>
                  <a:pt x="0" y="11"/>
                </a:cubicBezTo>
                <a:cubicBezTo>
                  <a:pt x="2" y="12"/>
                  <a:pt x="5" y="13"/>
                  <a:pt x="8" y="12"/>
                </a:cubicBezTo>
                <a:cubicBezTo>
                  <a:pt x="9" y="10"/>
                  <a:pt x="11" y="4"/>
                  <a:pt x="10" y="2"/>
                </a:cubicBezTo>
                <a:cubicBezTo>
                  <a:pt x="8" y="1"/>
                  <a:pt x="5" y="1"/>
                  <a:pt x="2" y="0"/>
                </a:cubicBezTo>
                <a:close/>
              </a:path>
            </a:pathLst>
          </a:custGeom>
          <a:noFill/>
          <a:ln w="28575" cap="rnd">
            <a:solidFill>
              <a:srgbClr val="2F6335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0"/>
          <p:cNvSpPr/>
          <p:nvPr/>
        </p:nvSpPr>
        <p:spPr bwMode="auto">
          <a:xfrm rot="20796978">
            <a:off x="5831160" y="3410822"/>
            <a:ext cx="483773" cy="526458"/>
          </a:xfrm>
          <a:custGeom>
            <a:avLst/>
            <a:gdLst>
              <a:gd name="T0" fmla="*/ 3 w 11"/>
              <a:gd name="T1" fmla="*/ 0 h 12"/>
              <a:gd name="T2" fmla="*/ 0 w 11"/>
              <a:gd name="T3" fmla="*/ 11 h 12"/>
              <a:gd name="T4" fmla="*/ 8 w 11"/>
              <a:gd name="T5" fmla="*/ 12 h 12"/>
              <a:gd name="T6" fmla="*/ 11 w 11"/>
              <a:gd name="T7" fmla="*/ 1 h 12"/>
              <a:gd name="T8" fmla="*/ 3 w 11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2">
                <a:moveTo>
                  <a:pt x="3" y="0"/>
                </a:moveTo>
                <a:cubicBezTo>
                  <a:pt x="1" y="2"/>
                  <a:pt x="1" y="7"/>
                  <a:pt x="0" y="11"/>
                </a:cubicBezTo>
                <a:cubicBezTo>
                  <a:pt x="3" y="12"/>
                  <a:pt x="6" y="12"/>
                  <a:pt x="8" y="12"/>
                </a:cubicBezTo>
                <a:cubicBezTo>
                  <a:pt x="10" y="9"/>
                  <a:pt x="11" y="4"/>
                  <a:pt x="11" y="1"/>
                </a:cubicBezTo>
                <a:cubicBezTo>
                  <a:pt x="8" y="0"/>
                  <a:pt x="5" y="0"/>
                  <a:pt x="3" y="0"/>
                </a:cubicBezTo>
                <a:close/>
              </a:path>
            </a:pathLst>
          </a:custGeom>
          <a:noFill/>
          <a:ln w="28575" cap="rnd">
            <a:solidFill>
              <a:srgbClr val="2F6335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1"/>
          <p:cNvSpPr/>
          <p:nvPr/>
        </p:nvSpPr>
        <p:spPr bwMode="auto">
          <a:xfrm rot="20796978">
            <a:off x="5805207" y="4277794"/>
            <a:ext cx="486618" cy="526458"/>
          </a:xfrm>
          <a:custGeom>
            <a:avLst/>
            <a:gdLst>
              <a:gd name="T0" fmla="*/ 3 w 11"/>
              <a:gd name="T1" fmla="*/ 0 h 12"/>
              <a:gd name="T2" fmla="*/ 0 w 11"/>
              <a:gd name="T3" fmla="*/ 10 h 12"/>
              <a:gd name="T4" fmla="*/ 8 w 11"/>
              <a:gd name="T5" fmla="*/ 12 h 12"/>
              <a:gd name="T6" fmla="*/ 10 w 11"/>
              <a:gd name="T7" fmla="*/ 1 h 12"/>
              <a:gd name="T8" fmla="*/ 3 w 11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2">
                <a:moveTo>
                  <a:pt x="3" y="0"/>
                </a:moveTo>
                <a:cubicBezTo>
                  <a:pt x="1" y="2"/>
                  <a:pt x="0" y="7"/>
                  <a:pt x="0" y="10"/>
                </a:cubicBezTo>
                <a:cubicBezTo>
                  <a:pt x="2" y="11"/>
                  <a:pt x="5" y="12"/>
                  <a:pt x="8" y="12"/>
                </a:cubicBezTo>
                <a:cubicBezTo>
                  <a:pt x="9" y="9"/>
                  <a:pt x="11" y="4"/>
                  <a:pt x="10" y="1"/>
                </a:cubicBezTo>
                <a:cubicBezTo>
                  <a:pt x="8" y="0"/>
                  <a:pt x="5" y="0"/>
                  <a:pt x="3" y="0"/>
                </a:cubicBezTo>
                <a:close/>
              </a:path>
            </a:pathLst>
          </a:custGeom>
          <a:noFill/>
          <a:ln w="28575" cap="rnd">
            <a:solidFill>
              <a:srgbClr val="2F6335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KSO_Shape"/>
          <p:cNvSpPr/>
          <p:nvPr/>
        </p:nvSpPr>
        <p:spPr bwMode="auto">
          <a:xfrm rot="714711">
            <a:off x="5915126" y="4093085"/>
            <a:ext cx="555136" cy="565102"/>
          </a:xfrm>
          <a:custGeom>
            <a:avLst/>
            <a:gdLst>
              <a:gd name="T0" fmla="*/ 542159 w 3294"/>
              <a:gd name="T1" fmla="*/ 1438813 h 3351"/>
              <a:gd name="T2" fmla="*/ 799000 w 3294"/>
              <a:gd name="T3" fmla="*/ 921421 h 3351"/>
              <a:gd name="T4" fmla="*/ 1095065 w 3294"/>
              <a:gd name="T5" fmla="*/ 449159 h 3351"/>
              <a:gd name="T6" fmla="*/ 1337398 w 3294"/>
              <a:gd name="T7" fmla="*/ 142377 h 3351"/>
              <a:gd name="T8" fmla="*/ 1452922 w 3294"/>
              <a:gd name="T9" fmla="*/ 45131 h 3351"/>
              <a:gd name="T10" fmla="*/ 1594238 w 3294"/>
              <a:gd name="T11" fmla="*/ 15581 h 3351"/>
              <a:gd name="T12" fmla="*/ 1744151 w 3294"/>
              <a:gd name="T13" fmla="*/ 0 h 3351"/>
              <a:gd name="T14" fmla="*/ 1769943 w 3294"/>
              <a:gd name="T15" fmla="*/ 19879 h 3351"/>
              <a:gd name="T16" fmla="*/ 1760809 w 3294"/>
              <a:gd name="T17" fmla="*/ 44056 h 3351"/>
              <a:gd name="T18" fmla="*/ 1707076 w 3294"/>
              <a:gd name="T19" fmla="*/ 95097 h 3351"/>
              <a:gd name="T20" fmla="*/ 1218649 w 3294"/>
              <a:gd name="T21" fmla="*/ 704363 h 3351"/>
              <a:gd name="T22" fmla="*/ 773208 w 3294"/>
              <a:gd name="T23" fmla="*/ 1550566 h 3351"/>
              <a:gd name="T24" fmla="*/ 673803 w 3294"/>
              <a:gd name="T25" fmla="*/ 1763325 h 3351"/>
              <a:gd name="T26" fmla="*/ 503472 w 3294"/>
              <a:gd name="T27" fmla="*/ 1800397 h 3351"/>
              <a:gd name="T28" fmla="*/ 379888 w 3294"/>
              <a:gd name="T29" fmla="*/ 1779443 h 3351"/>
              <a:gd name="T30" fmla="*/ 298214 w 3294"/>
              <a:gd name="T31" fmla="*/ 1665542 h 3351"/>
              <a:gd name="T32" fmla="*/ 66091 w 3294"/>
              <a:gd name="T33" fmla="*/ 1371117 h 3351"/>
              <a:gd name="T34" fmla="*/ 0 w 3294"/>
              <a:gd name="T35" fmla="*/ 1265812 h 3351"/>
              <a:gd name="T36" fmla="*/ 72001 w 3294"/>
              <a:gd name="T37" fmla="*/ 1165879 h 3351"/>
              <a:gd name="T38" fmla="*/ 192362 w 3294"/>
              <a:gd name="T39" fmla="*/ 1115376 h 3351"/>
              <a:gd name="T40" fmla="*/ 342812 w 3294"/>
              <a:gd name="T41" fmla="*/ 1182535 h 3351"/>
              <a:gd name="T42" fmla="*/ 542159 w 3294"/>
              <a:gd name="T43" fmla="*/ 1438813 h 335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294" h="3351">
                <a:moveTo>
                  <a:pt x="1009" y="2678"/>
                </a:moveTo>
                <a:cubicBezTo>
                  <a:pt x="1157" y="2345"/>
                  <a:pt x="1317" y="2024"/>
                  <a:pt x="1487" y="1715"/>
                </a:cubicBezTo>
                <a:cubicBezTo>
                  <a:pt x="1658" y="1407"/>
                  <a:pt x="1842" y="1113"/>
                  <a:pt x="2038" y="836"/>
                </a:cubicBezTo>
                <a:cubicBezTo>
                  <a:pt x="2235" y="558"/>
                  <a:pt x="2385" y="368"/>
                  <a:pt x="2489" y="265"/>
                </a:cubicBezTo>
                <a:cubicBezTo>
                  <a:pt x="2592" y="162"/>
                  <a:pt x="2664" y="101"/>
                  <a:pt x="2704" y="84"/>
                </a:cubicBezTo>
                <a:cubicBezTo>
                  <a:pt x="2743" y="66"/>
                  <a:pt x="2831" y="48"/>
                  <a:pt x="2967" y="29"/>
                </a:cubicBezTo>
                <a:cubicBezTo>
                  <a:pt x="3102" y="10"/>
                  <a:pt x="3195" y="0"/>
                  <a:pt x="3246" y="0"/>
                </a:cubicBezTo>
                <a:cubicBezTo>
                  <a:pt x="3278" y="0"/>
                  <a:pt x="3294" y="13"/>
                  <a:pt x="3294" y="37"/>
                </a:cubicBezTo>
                <a:cubicBezTo>
                  <a:pt x="3294" y="52"/>
                  <a:pt x="3288" y="67"/>
                  <a:pt x="3277" y="82"/>
                </a:cubicBezTo>
                <a:cubicBezTo>
                  <a:pt x="3265" y="96"/>
                  <a:pt x="3232" y="128"/>
                  <a:pt x="3177" y="177"/>
                </a:cubicBezTo>
                <a:cubicBezTo>
                  <a:pt x="2902" y="433"/>
                  <a:pt x="2599" y="811"/>
                  <a:pt x="2268" y="1311"/>
                </a:cubicBezTo>
                <a:cubicBezTo>
                  <a:pt x="1938" y="1811"/>
                  <a:pt x="1661" y="2336"/>
                  <a:pt x="1439" y="2886"/>
                </a:cubicBezTo>
                <a:cubicBezTo>
                  <a:pt x="1349" y="3106"/>
                  <a:pt x="1287" y="3238"/>
                  <a:pt x="1254" y="3282"/>
                </a:cubicBezTo>
                <a:cubicBezTo>
                  <a:pt x="1221" y="3328"/>
                  <a:pt x="1115" y="3351"/>
                  <a:pt x="937" y="3351"/>
                </a:cubicBezTo>
                <a:cubicBezTo>
                  <a:pt x="809" y="3351"/>
                  <a:pt x="732" y="3338"/>
                  <a:pt x="707" y="3312"/>
                </a:cubicBezTo>
                <a:cubicBezTo>
                  <a:pt x="682" y="3286"/>
                  <a:pt x="631" y="3215"/>
                  <a:pt x="555" y="3100"/>
                </a:cubicBezTo>
                <a:cubicBezTo>
                  <a:pt x="430" y="2907"/>
                  <a:pt x="286" y="2724"/>
                  <a:pt x="123" y="2552"/>
                </a:cubicBezTo>
                <a:cubicBezTo>
                  <a:pt x="41" y="2466"/>
                  <a:pt x="0" y="2400"/>
                  <a:pt x="0" y="2356"/>
                </a:cubicBezTo>
                <a:cubicBezTo>
                  <a:pt x="0" y="2295"/>
                  <a:pt x="45" y="2233"/>
                  <a:pt x="134" y="2170"/>
                </a:cubicBezTo>
                <a:cubicBezTo>
                  <a:pt x="224" y="2107"/>
                  <a:pt x="298" y="2076"/>
                  <a:pt x="358" y="2076"/>
                </a:cubicBezTo>
                <a:cubicBezTo>
                  <a:pt x="434" y="2076"/>
                  <a:pt x="527" y="2118"/>
                  <a:pt x="638" y="2201"/>
                </a:cubicBezTo>
                <a:cubicBezTo>
                  <a:pt x="749" y="2285"/>
                  <a:pt x="873" y="2444"/>
                  <a:pt x="1009" y="2678"/>
                </a:cubicBezTo>
                <a:close/>
              </a:path>
            </a:pathLst>
          </a:custGeom>
          <a:solidFill>
            <a:srgbClr val="2F6335"/>
          </a:solidFill>
          <a:ln w="9525">
            <a:solidFill>
              <a:schemeClr val="bg1"/>
            </a:solidFill>
            <a:round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3" name="KSO_Shape"/>
          <p:cNvSpPr/>
          <p:nvPr/>
        </p:nvSpPr>
        <p:spPr bwMode="auto">
          <a:xfrm rot="714711">
            <a:off x="5975593" y="2334042"/>
            <a:ext cx="555136" cy="565102"/>
          </a:xfrm>
          <a:custGeom>
            <a:avLst/>
            <a:gdLst>
              <a:gd name="T0" fmla="*/ 542159 w 3294"/>
              <a:gd name="T1" fmla="*/ 1438813 h 3351"/>
              <a:gd name="T2" fmla="*/ 799000 w 3294"/>
              <a:gd name="T3" fmla="*/ 921421 h 3351"/>
              <a:gd name="T4" fmla="*/ 1095065 w 3294"/>
              <a:gd name="T5" fmla="*/ 449159 h 3351"/>
              <a:gd name="T6" fmla="*/ 1337398 w 3294"/>
              <a:gd name="T7" fmla="*/ 142377 h 3351"/>
              <a:gd name="T8" fmla="*/ 1452922 w 3294"/>
              <a:gd name="T9" fmla="*/ 45131 h 3351"/>
              <a:gd name="T10" fmla="*/ 1594238 w 3294"/>
              <a:gd name="T11" fmla="*/ 15581 h 3351"/>
              <a:gd name="T12" fmla="*/ 1744151 w 3294"/>
              <a:gd name="T13" fmla="*/ 0 h 3351"/>
              <a:gd name="T14" fmla="*/ 1769943 w 3294"/>
              <a:gd name="T15" fmla="*/ 19879 h 3351"/>
              <a:gd name="T16" fmla="*/ 1760809 w 3294"/>
              <a:gd name="T17" fmla="*/ 44056 h 3351"/>
              <a:gd name="T18" fmla="*/ 1707076 w 3294"/>
              <a:gd name="T19" fmla="*/ 95097 h 3351"/>
              <a:gd name="T20" fmla="*/ 1218649 w 3294"/>
              <a:gd name="T21" fmla="*/ 704363 h 3351"/>
              <a:gd name="T22" fmla="*/ 773208 w 3294"/>
              <a:gd name="T23" fmla="*/ 1550566 h 3351"/>
              <a:gd name="T24" fmla="*/ 673803 w 3294"/>
              <a:gd name="T25" fmla="*/ 1763325 h 3351"/>
              <a:gd name="T26" fmla="*/ 503472 w 3294"/>
              <a:gd name="T27" fmla="*/ 1800397 h 3351"/>
              <a:gd name="T28" fmla="*/ 379888 w 3294"/>
              <a:gd name="T29" fmla="*/ 1779443 h 3351"/>
              <a:gd name="T30" fmla="*/ 298214 w 3294"/>
              <a:gd name="T31" fmla="*/ 1665542 h 3351"/>
              <a:gd name="T32" fmla="*/ 66091 w 3294"/>
              <a:gd name="T33" fmla="*/ 1371117 h 3351"/>
              <a:gd name="T34" fmla="*/ 0 w 3294"/>
              <a:gd name="T35" fmla="*/ 1265812 h 3351"/>
              <a:gd name="T36" fmla="*/ 72001 w 3294"/>
              <a:gd name="T37" fmla="*/ 1165879 h 3351"/>
              <a:gd name="T38" fmla="*/ 192362 w 3294"/>
              <a:gd name="T39" fmla="*/ 1115376 h 3351"/>
              <a:gd name="T40" fmla="*/ 342812 w 3294"/>
              <a:gd name="T41" fmla="*/ 1182535 h 3351"/>
              <a:gd name="T42" fmla="*/ 542159 w 3294"/>
              <a:gd name="T43" fmla="*/ 1438813 h 335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294" h="3351">
                <a:moveTo>
                  <a:pt x="1009" y="2678"/>
                </a:moveTo>
                <a:cubicBezTo>
                  <a:pt x="1157" y="2345"/>
                  <a:pt x="1317" y="2024"/>
                  <a:pt x="1487" y="1715"/>
                </a:cubicBezTo>
                <a:cubicBezTo>
                  <a:pt x="1658" y="1407"/>
                  <a:pt x="1842" y="1113"/>
                  <a:pt x="2038" y="836"/>
                </a:cubicBezTo>
                <a:cubicBezTo>
                  <a:pt x="2235" y="558"/>
                  <a:pt x="2385" y="368"/>
                  <a:pt x="2489" y="265"/>
                </a:cubicBezTo>
                <a:cubicBezTo>
                  <a:pt x="2592" y="162"/>
                  <a:pt x="2664" y="101"/>
                  <a:pt x="2704" y="84"/>
                </a:cubicBezTo>
                <a:cubicBezTo>
                  <a:pt x="2743" y="66"/>
                  <a:pt x="2831" y="48"/>
                  <a:pt x="2967" y="29"/>
                </a:cubicBezTo>
                <a:cubicBezTo>
                  <a:pt x="3102" y="10"/>
                  <a:pt x="3195" y="0"/>
                  <a:pt x="3246" y="0"/>
                </a:cubicBezTo>
                <a:cubicBezTo>
                  <a:pt x="3278" y="0"/>
                  <a:pt x="3294" y="13"/>
                  <a:pt x="3294" y="37"/>
                </a:cubicBezTo>
                <a:cubicBezTo>
                  <a:pt x="3294" y="52"/>
                  <a:pt x="3288" y="67"/>
                  <a:pt x="3277" y="82"/>
                </a:cubicBezTo>
                <a:cubicBezTo>
                  <a:pt x="3265" y="96"/>
                  <a:pt x="3232" y="128"/>
                  <a:pt x="3177" y="177"/>
                </a:cubicBezTo>
                <a:cubicBezTo>
                  <a:pt x="2902" y="433"/>
                  <a:pt x="2599" y="811"/>
                  <a:pt x="2268" y="1311"/>
                </a:cubicBezTo>
                <a:cubicBezTo>
                  <a:pt x="1938" y="1811"/>
                  <a:pt x="1661" y="2336"/>
                  <a:pt x="1439" y="2886"/>
                </a:cubicBezTo>
                <a:cubicBezTo>
                  <a:pt x="1349" y="3106"/>
                  <a:pt x="1287" y="3238"/>
                  <a:pt x="1254" y="3282"/>
                </a:cubicBezTo>
                <a:cubicBezTo>
                  <a:pt x="1221" y="3328"/>
                  <a:pt x="1115" y="3351"/>
                  <a:pt x="937" y="3351"/>
                </a:cubicBezTo>
                <a:cubicBezTo>
                  <a:pt x="809" y="3351"/>
                  <a:pt x="732" y="3338"/>
                  <a:pt x="707" y="3312"/>
                </a:cubicBezTo>
                <a:cubicBezTo>
                  <a:pt x="682" y="3286"/>
                  <a:pt x="631" y="3215"/>
                  <a:pt x="555" y="3100"/>
                </a:cubicBezTo>
                <a:cubicBezTo>
                  <a:pt x="430" y="2907"/>
                  <a:pt x="286" y="2724"/>
                  <a:pt x="123" y="2552"/>
                </a:cubicBezTo>
                <a:cubicBezTo>
                  <a:pt x="41" y="2466"/>
                  <a:pt x="0" y="2400"/>
                  <a:pt x="0" y="2356"/>
                </a:cubicBezTo>
                <a:cubicBezTo>
                  <a:pt x="0" y="2295"/>
                  <a:pt x="45" y="2233"/>
                  <a:pt x="134" y="2170"/>
                </a:cubicBezTo>
                <a:cubicBezTo>
                  <a:pt x="224" y="2107"/>
                  <a:pt x="298" y="2076"/>
                  <a:pt x="358" y="2076"/>
                </a:cubicBezTo>
                <a:cubicBezTo>
                  <a:pt x="434" y="2076"/>
                  <a:pt x="527" y="2118"/>
                  <a:pt x="638" y="2201"/>
                </a:cubicBezTo>
                <a:cubicBezTo>
                  <a:pt x="749" y="2285"/>
                  <a:pt x="873" y="2444"/>
                  <a:pt x="1009" y="2678"/>
                </a:cubicBezTo>
                <a:close/>
              </a:path>
            </a:pathLst>
          </a:custGeom>
          <a:solidFill>
            <a:srgbClr val="2F6335"/>
          </a:solidFill>
          <a:ln w="9525">
            <a:solidFill>
              <a:schemeClr val="bg1"/>
            </a:solidFill>
            <a:round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Freeform 812"/>
          <p:cNvSpPr/>
          <p:nvPr/>
        </p:nvSpPr>
        <p:spPr bwMode="auto">
          <a:xfrm rot="5701100" flipH="1">
            <a:off x="8988237" y="243407"/>
            <a:ext cx="490219" cy="5413888"/>
          </a:xfrm>
          <a:custGeom>
            <a:avLst/>
            <a:gdLst/>
            <a:ahLst/>
            <a:cxnLst>
              <a:cxn ang="0">
                <a:pos x="45" y="2"/>
              </a:cxn>
              <a:cxn ang="0">
                <a:pos x="45" y="2"/>
              </a:cxn>
              <a:cxn ang="0">
                <a:pos x="37" y="14"/>
              </a:cxn>
              <a:cxn ang="0">
                <a:pos x="28" y="27"/>
              </a:cxn>
              <a:cxn ang="0">
                <a:pos x="22" y="40"/>
              </a:cxn>
              <a:cxn ang="0">
                <a:pos x="16" y="54"/>
              </a:cxn>
              <a:cxn ang="0">
                <a:pos x="11" y="67"/>
              </a:cxn>
              <a:cxn ang="0">
                <a:pos x="7" y="82"/>
              </a:cxn>
              <a:cxn ang="0">
                <a:pos x="3" y="96"/>
              </a:cxn>
              <a:cxn ang="0">
                <a:pos x="0" y="111"/>
              </a:cxn>
              <a:cxn ang="0">
                <a:pos x="0" y="111"/>
              </a:cxn>
              <a:cxn ang="0">
                <a:pos x="0" y="114"/>
              </a:cxn>
              <a:cxn ang="0">
                <a:pos x="3" y="116"/>
              </a:cxn>
              <a:cxn ang="0">
                <a:pos x="6" y="117"/>
              </a:cxn>
              <a:cxn ang="0">
                <a:pos x="8" y="115"/>
              </a:cxn>
              <a:cxn ang="0">
                <a:pos x="14" y="108"/>
              </a:cxn>
              <a:cxn ang="0">
                <a:pos x="14" y="108"/>
              </a:cxn>
              <a:cxn ang="0">
                <a:pos x="16" y="106"/>
              </a:cxn>
              <a:cxn ang="0">
                <a:pos x="15" y="104"/>
              </a:cxn>
              <a:cxn ang="0">
                <a:pos x="14" y="102"/>
              </a:cxn>
              <a:cxn ang="0">
                <a:pos x="12" y="101"/>
              </a:cxn>
              <a:cxn ang="0">
                <a:pos x="12" y="101"/>
              </a:cxn>
              <a:cxn ang="0">
                <a:pos x="18" y="75"/>
              </a:cxn>
              <a:cxn ang="0">
                <a:pos x="22" y="63"/>
              </a:cxn>
              <a:cxn ang="0">
                <a:pos x="27" y="52"/>
              </a:cxn>
              <a:cxn ang="0">
                <a:pos x="33" y="39"/>
              </a:cxn>
              <a:cxn ang="0">
                <a:pos x="39" y="28"/>
              </a:cxn>
              <a:cxn ang="0">
                <a:pos x="45" y="18"/>
              </a:cxn>
              <a:cxn ang="0">
                <a:pos x="53" y="6"/>
              </a:cxn>
              <a:cxn ang="0">
                <a:pos x="53" y="6"/>
              </a:cxn>
              <a:cxn ang="0">
                <a:pos x="54" y="5"/>
              </a:cxn>
              <a:cxn ang="0">
                <a:pos x="54" y="3"/>
              </a:cxn>
              <a:cxn ang="0">
                <a:pos x="53" y="2"/>
              </a:cxn>
              <a:cxn ang="0">
                <a:pos x="52" y="1"/>
              </a:cxn>
              <a:cxn ang="0">
                <a:pos x="48" y="0"/>
              </a:cxn>
              <a:cxn ang="0">
                <a:pos x="46" y="0"/>
              </a:cxn>
              <a:cxn ang="0">
                <a:pos x="45" y="2"/>
              </a:cxn>
              <a:cxn ang="0">
                <a:pos x="45" y="2"/>
              </a:cxn>
            </a:cxnLst>
            <a:rect l="0" t="0" r="r" b="b"/>
            <a:pathLst>
              <a:path w="54" h="117">
                <a:moveTo>
                  <a:pt x="45" y="2"/>
                </a:moveTo>
                <a:lnTo>
                  <a:pt x="45" y="2"/>
                </a:lnTo>
                <a:lnTo>
                  <a:pt x="37" y="14"/>
                </a:lnTo>
                <a:lnTo>
                  <a:pt x="28" y="27"/>
                </a:lnTo>
                <a:lnTo>
                  <a:pt x="22" y="40"/>
                </a:lnTo>
                <a:lnTo>
                  <a:pt x="16" y="54"/>
                </a:lnTo>
                <a:lnTo>
                  <a:pt x="11" y="67"/>
                </a:lnTo>
                <a:lnTo>
                  <a:pt x="7" y="82"/>
                </a:lnTo>
                <a:lnTo>
                  <a:pt x="3" y="96"/>
                </a:lnTo>
                <a:lnTo>
                  <a:pt x="0" y="111"/>
                </a:lnTo>
                <a:lnTo>
                  <a:pt x="0" y="111"/>
                </a:lnTo>
                <a:lnTo>
                  <a:pt x="0" y="114"/>
                </a:lnTo>
                <a:lnTo>
                  <a:pt x="3" y="116"/>
                </a:lnTo>
                <a:lnTo>
                  <a:pt x="6" y="117"/>
                </a:lnTo>
                <a:lnTo>
                  <a:pt x="8" y="115"/>
                </a:lnTo>
                <a:lnTo>
                  <a:pt x="14" y="108"/>
                </a:lnTo>
                <a:lnTo>
                  <a:pt x="14" y="108"/>
                </a:lnTo>
                <a:lnTo>
                  <a:pt x="16" y="106"/>
                </a:lnTo>
                <a:lnTo>
                  <a:pt x="15" y="104"/>
                </a:lnTo>
                <a:lnTo>
                  <a:pt x="14" y="102"/>
                </a:lnTo>
                <a:lnTo>
                  <a:pt x="12" y="101"/>
                </a:lnTo>
                <a:lnTo>
                  <a:pt x="12" y="101"/>
                </a:lnTo>
                <a:lnTo>
                  <a:pt x="18" y="75"/>
                </a:lnTo>
                <a:lnTo>
                  <a:pt x="22" y="63"/>
                </a:lnTo>
                <a:lnTo>
                  <a:pt x="27" y="52"/>
                </a:lnTo>
                <a:lnTo>
                  <a:pt x="33" y="39"/>
                </a:lnTo>
                <a:lnTo>
                  <a:pt x="39" y="28"/>
                </a:lnTo>
                <a:lnTo>
                  <a:pt x="45" y="18"/>
                </a:lnTo>
                <a:lnTo>
                  <a:pt x="53" y="6"/>
                </a:lnTo>
                <a:lnTo>
                  <a:pt x="53" y="6"/>
                </a:lnTo>
                <a:lnTo>
                  <a:pt x="54" y="5"/>
                </a:lnTo>
                <a:lnTo>
                  <a:pt x="54" y="3"/>
                </a:lnTo>
                <a:lnTo>
                  <a:pt x="53" y="2"/>
                </a:lnTo>
                <a:lnTo>
                  <a:pt x="52" y="1"/>
                </a:lnTo>
                <a:lnTo>
                  <a:pt x="48" y="0"/>
                </a:lnTo>
                <a:lnTo>
                  <a:pt x="46" y="0"/>
                </a:lnTo>
                <a:lnTo>
                  <a:pt x="45" y="2"/>
                </a:lnTo>
                <a:lnTo>
                  <a:pt x="45" y="2"/>
                </a:lnTo>
                <a:close/>
              </a:path>
            </a:pathLst>
          </a:custGeom>
          <a:solidFill>
            <a:srgbClr val="2F6335"/>
          </a:solidFill>
          <a:ln w="9525">
            <a:solidFill>
              <a:srgbClr val="2F6335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7" name="Freeform 812"/>
          <p:cNvSpPr/>
          <p:nvPr/>
        </p:nvSpPr>
        <p:spPr bwMode="auto">
          <a:xfrm rot="5701100" flipH="1">
            <a:off x="9007978" y="1125255"/>
            <a:ext cx="450739" cy="5417353"/>
          </a:xfrm>
          <a:custGeom>
            <a:avLst/>
            <a:gdLst/>
            <a:ahLst/>
            <a:cxnLst>
              <a:cxn ang="0">
                <a:pos x="45" y="2"/>
              </a:cxn>
              <a:cxn ang="0">
                <a:pos x="45" y="2"/>
              </a:cxn>
              <a:cxn ang="0">
                <a:pos x="37" y="14"/>
              </a:cxn>
              <a:cxn ang="0">
                <a:pos x="28" y="27"/>
              </a:cxn>
              <a:cxn ang="0">
                <a:pos x="22" y="40"/>
              </a:cxn>
              <a:cxn ang="0">
                <a:pos x="16" y="54"/>
              </a:cxn>
              <a:cxn ang="0">
                <a:pos x="11" y="67"/>
              </a:cxn>
              <a:cxn ang="0">
                <a:pos x="7" y="82"/>
              </a:cxn>
              <a:cxn ang="0">
                <a:pos x="3" y="96"/>
              </a:cxn>
              <a:cxn ang="0">
                <a:pos x="0" y="111"/>
              </a:cxn>
              <a:cxn ang="0">
                <a:pos x="0" y="111"/>
              </a:cxn>
              <a:cxn ang="0">
                <a:pos x="0" y="114"/>
              </a:cxn>
              <a:cxn ang="0">
                <a:pos x="3" y="116"/>
              </a:cxn>
              <a:cxn ang="0">
                <a:pos x="6" y="117"/>
              </a:cxn>
              <a:cxn ang="0">
                <a:pos x="8" y="115"/>
              </a:cxn>
              <a:cxn ang="0">
                <a:pos x="14" y="108"/>
              </a:cxn>
              <a:cxn ang="0">
                <a:pos x="14" y="108"/>
              </a:cxn>
              <a:cxn ang="0">
                <a:pos x="16" y="106"/>
              </a:cxn>
              <a:cxn ang="0">
                <a:pos x="15" y="104"/>
              </a:cxn>
              <a:cxn ang="0">
                <a:pos x="14" y="102"/>
              </a:cxn>
              <a:cxn ang="0">
                <a:pos x="12" y="101"/>
              </a:cxn>
              <a:cxn ang="0">
                <a:pos x="12" y="101"/>
              </a:cxn>
              <a:cxn ang="0">
                <a:pos x="18" y="75"/>
              </a:cxn>
              <a:cxn ang="0">
                <a:pos x="22" y="63"/>
              </a:cxn>
              <a:cxn ang="0">
                <a:pos x="27" y="52"/>
              </a:cxn>
              <a:cxn ang="0">
                <a:pos x="33" y="39"/>
              </a:cxn>
              <a:cxn ang="0">
                <a:pos x="39" y="28"/>
              </a:cxn>
              <a:cxn ang="0">
                <a:pos x="45" y="18"/>
              </a:cxn>
              <a:cxn ang="0">
                <a:pos x="53" y="6"/>
              </a:cxn>
              <a:cxn ang="0">
                <a:pos x="53" y="6"/>
              </a:cxn>
              <a:cxn ang="0">
                <a:pos x="54" y="5"/>
              </a:cxn>
              <a:cxn ang="0">
                <a:pos x="54" y="3"/>
              </a:cxn>
              <a:cxn ang="0">
                <a:pos x="53" y="2"/>
              </a:cxn>
              <a:cxn ang="0">
                <a:pos x="52" y="1"/>
              </a:cxn>
              <a:cxn ang="0">
                <a:pos x="48" y="0"/>
              </a:cxn>
              <a:cxn ang="0">
                <a:pos x="46" y="0"/>
              </a:cxn>
              <a:cxn ang="0">
                <a:pos x="45" y="2"/>
              </a:cxn>
              <a:cxn ang="0">
                <a:pos x="45" y="2"/>
              </a:cxn>
            </a:cxnLst>
            <a:rect l="0" t="0" r="r" b="b"/>
            <a:pathLst>
              <a:path w="54" h="117">
                <a:moveTo>
                  <a:pt x="45" y="2"/>
                </a:moveTo>
                <a:lnTo>
                  <a:pt x="45" y="2"/>
                </a:lnTo>
                <a:lnTo>
                  <a:pt x="37" y="14"/>
                </a:lnTo>
                <a:lnTo>
                  <a:pt x="28" y="27"/>
                </a:lnTo>
                <a:lnTo>
                  <a:pt x="22" y="40"/>
                </a:lnTo>
                <a:lnTo>
                  <a:pt x="16" y="54"/>
                </a:lnTo>
                <a:lnTo>
                  <a:pt x="11" y="67"/>
                </a:lnTo>
                <a:lnTo>
                  <a:pt x="7" y="82"/>
                </a:lnTo>
                <a:lnTo>
                  <a:pt x="3" y="96"/>
                </a:lnTo>
                <a:lnTo>
                  <a:pt x="0" y="111"/>
                </a:lnTo>
                <a:lnTo>
                  <a:pt x="0" y="111"/>
                </a:lnTo>
                <a:lnTo>
                  <a:pt x="0" y="114"/>
                </a:lnTo>
                <a:lnTo>
                  <a:pt x="3" y="116"/>
                </a:lnTo>
                <a:lnTo>
                  <a:pt x="6" y="117"/>
                </a:lnTo>
                <a:lnTo>
                  <a:pt x="8" y="115"/>
                </a:lnTo>
                <a:lnTo>
                  <a:pt x="14" y="108"/>
                </a:lnTo>
                <a:lnTo>
                  <a:pt x="14" y="108"/>
                </a:lnTo>
                <a:lnTo>
                  <a:pt x="16" y="106"/>
                </a:lnTo>
                <a:lnTo>
                  <a:pt x="15" y="104"/>
                </a:lnTo>
                <a:lnTo>
                  <a:pt x="14" y="102"/>
                </a:lnTo>
                <a:lnTo>
                  <a:pt x="12" y="101"/>
                </a:lnTo>
                <a:lnTo>
                  <a:pt x="12" y="101"/>
                </a:lnTo>
                <a:lnTo>
                  <a:pt x="18" y="75"/>
                </a:lnTo>
                <a:lnTo>
                  <a:pt x="22" y="63"/>
                </a:lnTo>
                <a:lnTo>
                  <a:pt x="27" y="52"/>
                </a:lnTo>
                <a:lnTo>
                  <a:pt x="33" y="39"/>
                </a:lnTo>
                <a:lnTo>
                  <a:pt x="39" y="28"/>
                </a:lnTo>
                <a:lnTo>
                  <a:pt x="45" y="18"/>
                </a:lnTo>
                <a:lnTo>
                  <a:pt x="53" y="6"/>
                </a:lnTo>
                <a:lnTo>
                  <a:pt x="53" y="6"/>
                </a:lnTo>
                <a:lnTo>
                  <a:pt x="54" y="5"/>
                </a:lnTo>
                <a:lnTo>
                  <a:pt x="54" y="3"/>
                </a:lnTo>
                <a:lnTo>
                  <a:pt x="53" y="2"/>
                </a:lnTo>
                <a:lnTo>
                  <a:pt x="52" y="1"/>
                </a:lnTo>
                <a:lnTo>
                  <a:pt x="48" y="0"/>
                </a:lnTo>
                <a:lnTo>
                  <a:pt x="46" y="0"/>
                </a:lnTo>
                <a:lnTo>
                  <a:pt x="45" y="2"/>
                </a:lnTo>
                <a:lnTo>
                  <a:pt x="45" y="2"/>
                </a:lnTo>
                <a:close/>
              </a:path>
            </a:pathLst>
          </a:custGeom>
          <a:solidFill>
            <a:srgbClr val="2F6335"/>
          </a:solidFill>
          <a:ln w="9525">
            <a:solidFill>
              <a:srgbClr val="2F6335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8" name="Freeform 812"/>
          <p:cNvSpPr/>
          <p:nvPr/>
        </p:nvSpPr>
        <p:spPr bwMode="auto">
          <a:xfrm rot="5701100" flipH="1">
            <a:off x="9019904" y="2046520"/>
            <a:ext cx="426886" cy="5419449"/>
          </a:xfrm>
          <a:custGeom>
            <a:avLst/>
            <a:gdLst/>
            <a:ahLst/>
            <a:cxnLst>
              <a:cxn ang="0">
                <a:pos x="45" y="2"/>
              </a:cxn>
              <a:cxn ang="0">
                <a:pos x="45" y="2"/>
              </a:cxn>
              <a:cxn ang="0">
                <a:pos x="37" y="14"/>
              </a:cxn>
              <a:cxn ang="0">
                <a:pos x="28" y="27"/>
              </a:cxn>
              <a:cxn ang="0">
                <a:pos x="22" y="40"/>
              </a:cxn>
              <a:cxn ang="0">
                <a:pos x="16" y="54"/>
              </a:cxn>
              <a:cxn ang="0">
                <a:pos x="11" y="67"/>
              </a:cxn>
              <a:cxn ang="0">
                <a:pos x="7" y="82"/>
              </a:cxn>
              <a:cxn ang="0">
                <a:pos x="3" y="96"/>
              </a:cxn>
              <a:cxn ang="0">
                <a:pos x="0" y="111"/>
              </a:cxn>
              <a:cxn ang="0">
                <a:pos x="0" y="111"/>
              </a:cxn>
              <a:cxn ang="0">
                <a:pos x="0" y="114"/>
              </a:cxn>
              <a:cxn ang="0">
                <a:pos x="3" y="116"/>
              </a:cxn>
              <a:cxn ang="0">
                <a:pos x="6" y="117"/>
              </a:cxn>
              <a:cxn ang="0">
                <a:pos x="8" y="115"/>
              </a:cxn>
              <a:cxn ang="0">
                <a:pos x="14" y="108"/>
              </a:cxn>
              <a:cxn ang="0">
                <a:pos x="14" y="108"/>
              </a:cxn>
              <a:cxn ang="0">
                <a:pos x="16" y="106"/>
              </a:cxn>
              <a:cxn ang="0">
                <a:pos x="15" y="104"/>
              </a:cxn>
              <a:cxn ang="0">
                <a:pos x="14" y="102"/>
              </a:cxn>
              <a:cxn ang="0">
                <a:pos x="12" y="101"/>
              </a:cxn>
              <a:cxn ang="0">
                <a:pos x="12" y="101"/>
              </a:cxn>
              <a:cxn ang="0">
                <a:pos x="18" y="75"/>
              </a:cxn>
              <a:cxn ang="0">
                <a:pos x="22" y="63"/>
              </a:cxn>
              <a:cxn ang="0">
                <a:pos x="27" y="52"/>
              </a:cxn>
              <a:cxn ang="0">
                <a:pos x="33" y="39"/>
              </a:cxn>
              <a:cxn ang="0">
                <a:pos x="39" y="28"/>
              </a:cxn>
              <a:cxn ang="0">
                <a:pos x="45" y="18"/>
              </a:cxn>
              <a:cxn ang="0">
                <a:pos x="53" y="6"/>
              </a:cxn>
              <a:cxn ang="0">
                <a:pos x="53" y="6"/>
              </a:cxn>
              <a:cxn ang="0">
                <a:pos x="54" y="5"/>
              </a:cxn>
              <a:cxn ang="0">
                <a:pos x="54" y="3"/>
              </a:cxn>
              <a:cxn ang="0">
                <a:pos x="53" y="2"/>
              </a:cxn>
              <a:cxn ang="0">
                <a:pos x="52" y="1"/>
              </a:cxn>
              <a:cxn ang="0">
                <a:pos x="48" y="0"/>
              </a:cxn>
              <a:cxn ang="0">
                <a:pos x="46" y="0"/>
              </a:cxn>
              <a:cxn ang="0">
                <a:pos x="45" y="2"/>
              </a:cxn>
              <a:cxn ang="0">
                <a:pos x="45" y="2"/>
              </a:cxn>
            </a:cxnLst>
            <a:rect l="0" t="0" r="r" b="b"/>
            <a:pathLst>
              <a:path w="54" h="117">
                <a:moveTo>
                  <a:pt x="45" y="2"/>
                </a:moveTo>
                <a:lnTo>
                  <a:pt x="45" y="2"/>
                </a:lnTo>
                <a:lnTo>
                  <a:pt x="37" y="14"/>
                </a:lnTo>
                <a:lnTo>
                  <a:pt x="28" y="27"/>
                </a:lnTo>
                <a:lnTo>
                  <a:pt x="22" y="40"/>
                </a:lnTo>
                <a:lnTo>
                  <a:pt x="16" y="54"/>
                </a:lnTo>
                <a:lnTo>
                  <a:pt x="11" y="67"/>
                </a:lnTo>
                <a:lnTo>
                  <a:pt x="7" y="82"/>
                </a:lnTo>
                <a:lnTo>
                  <a:pt x="3" y="96"/>
                </a:lnTo>
                <a:lnTo>
                  <a:pt x="0" y="111"/>
                </a:lnTo>
                <a:lnTo>
                  <a:pt x="0" y="111"/>
                </a:lnTo>
                <a:lnTo>
                  <a:pt x="0" y="114"/>
                </a:lnTo>
                <a:lnTo>
                  <a:pt x="3" y="116"/>
                </a:lnTo>
                <a:lnTo>
                  <a:pt x="6" y="117"/>
                </a:lnTo>
                <a:lnTo>
                  <a:pt x="8" y="115"/>
                </a:lnTo>
                <a:lnTo>
                  <a:pt x="14" y="108"/>
                </a:lnTo>
                <a:lnTo>
                  <a:pt x="14" y="108"/>
                </a:lnTo>
                <a:lnTo>
                  <a:pt x="16" y="106"/>
                </a:lnTo>
                <a:lnTo>
                  <a:pt x="15" y="104"/>
                </a:lnTo>
                <a:lnTo>
                  <a:pt x="14" y="102"/>
                </a:lnTo>
                <a:lnTo>
                  <a:pt x="12" y="101"/>
                </a:lnTo>
                <a:lnTo>
                  <a:pt x="12" y="101"/>
                </a:lnTo>
                <a:lnTo>
                  <a:pt x="18" y="75"/>
                </a:lnTo>
                <a:lnTo>
                  <a:pt x="22" y="63"/>
                </a:lnTo>
                <a:lnTo>
                  <a:pt x="27" y="52"/>
                </a:lnTo>
                <a:lnTo>
                  <a:pt x="33" y="39"/>
                </a:lnTo>
                <a:lnTo>
                  <a:pt x="39" y="28"/>
                </a:lnTo>
                <a:lnTo>
                  <a:pt x="45" y="18"/>
                </a:lnTo>
                <a:lnTo>
                  <a:pt x="53" y="6"/>
                </a:lnTo>
                <a:lnTo>
                  <a:pt x="53" y="6"/>
                </a:lnTo>
                <a:lnTo>
                  <a:pt x="54" y="5"/>
                </a:lnTo>
                <a:lnTo>
                  <a:pt x="54" y="3"/>
                </a:lnTo>
                <a:lnTo>
                  <a:pt x="53" y="2"/>
                </a:lnTo>
                <a:lnTo>
                  <a:pt x="52" y="1"/>
                </a:lnTo>
                <a:lnTo>
                  <a:pt x="48" y="0"/>
                </a:lnTo>
                <a:lnTo>
                  <a:pt x="46" y="0"/>
                </a:lnTo>
                <a:lnTo>
                  <a:pt x="45" y="2"/>
                </a:lnTo>
                <a:lnTo>
                  <a:pt x="45" y="2"/>
                </a:lnTo>
                <a:close/>
              </a:path>
            </a:pathLst>
          </a:custGeom>
          <a:solidFill>
            <a:srgbClr val="2F6335"/>
          </a:solidFill>
          <a:ln w="9525">
            <a:solidFill>
              <a:srgbClr val="2F6335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grpSp>
        <p:nvGrpSpPr>
          <p:cNvPr id="27" name="组 26"/>
          <p:cNvGrpSpPr/>
          <p:nvPr/>
        </p:nvGrpSpPr>
        <p:grpSpPr>
          <a:xfrm>
            <a:off x="1663929" y="2469392"/>
            <a:ext cx="2252605" cy="2565202"/>
            <a:chOff x="1215833" y="4605625"/>
            <a:chExt cx="1697411" cy="2565202"/>
          </a:xfrm>
        </p:grpSpPr>
        <p:sp>
          <p:nvSpPr>
            <p:cNvPr id="28" name="文本框 27"/>
            <p:cNvSpPr txBox="1"/>
            <p:nvPr/>
          </p:nvSpPr>
          <p:spPr>
            <a:xfrm>
              <a:off x="1215834" y="4605625"/>
              <a:ext cx="16130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sz="24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24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215833" y="5139502"/>
              <a:ext cx="1697411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</a:t>
              </a:r>
              <a:r>
                <a:rPr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en-US" altLang="zh-CN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replace </a:t>
              </a:r>
              <a:r>
                <a:rPr lang="en-US" altLang="zh-CN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text, click add relevant headline, modify the text content, also can copy your content to this directly.</a:t>
              </a:r>
              <a:endParaRPr lang="en-US" altLang="zh-CN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30" name="直接连接符 33"/>
            <p:cNvCxnSpPr/>
            <p:nvPr/>
          </p:nvCxnSpPr>
          <p:spPr>
            <a:xfrm>
              <a:off x="1800764" y="5108104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6901732" y="2385760"/>
            <a:ext cx="4597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901732" y="3244665"/>
            <a:ext cx="4597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901732" y="4103570"/>
            <a:ext cx="4597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sz="1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3" name="组 42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44" name="文本框 43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5" name="组 44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组 1011"/>
          <p:cNvGrpSpPr/>
          <p:nvPr/>
        </p:nvGrpSpPr>
        <p:grpSpPr>
          <a:xfrm>
            <a:off x="3937622" y="2970126"/>
            <a:ext cx="3877985" cy="1805119"/>
            <a:chOff x="7057749" y="2627557"/>
            <a:chExt cx="3877985" cy="1805119"/>
          </a:xfrm>
        </p:grpSpPr>
        <p:sp>
          <p:nvSpPr>
            <p:cNvPr id="503" name="文本框 502"/>
            <p:cNvSpPr txBox="1"/>
            <p:nvPr/>
          </p:nvSpPr>
          <p:spPr>
            <a:xfrm>
              <a:off x="7057749" y="2627557"/>
              <a:ext cx="3877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32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在此处单击输入标题</a:t>
              </a:r>
              <a:endParaRPr kumimoji="1" lang="zh-CN" altLang="en-US" sz="32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4" name="文本框 503"/>
            <p:cNvSpPr txBox="1"/>
            <p:nvPr/>
          </p:nvSpPr>
          <p:spPr>
            <a:xfrm>
              <a:off x="7192401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5" name="文本框 504"/>
            <p:cNvSpPr txBox="1"/>
            <p:nvPr/>
          </p:nvSpPr>
          <p:spPr>
            <a:xfrm>
              <a:off x="9635378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6" name="文本框 505"/>
            <p:cNvSpPr txBox="1"/>
            <p:nvPr/>
          </p:nvSpPr>
          <p:spPr>
            <a:xfrm>
              <a:off x="9635377" y="406334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7" name="文本框 506"/>
            <p:cNvSpPr txBox="1"/>
            <p:nvPr/>
          </p:nvSpPr>
          <p:spPr>
            <a:xfrm>
              <a:off x="7192402" y="4059648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13" name="组 1012"/>
          <p:cNvGrpSpPr/>
          <p:nvPr/>
        </p:nvGrpSpPr>
        <p:grpSpPr>
          <a:xfrm>
            <a:off x="2681035" y="173421"/>
            <a:ext cx="6829930" cy="1732877"/>
            <a:chOff x="1975689" y="474796"/>
            <a:chExt cx="5808525" cy="1473728"/>
          </a:xfrm>
        </p:grpSpPr>
        <p:sp>
          <p:nvSpPr>
            <p:cNvPr id="513" name="Freeform 21"/>
            <p:cNvSpPr>
              <a:spLocks noEditPoints="1"/>
            </p:cNvSpPr>
            <p:nvPr/>
          </p:nvSpPr>
          <p:spPr bwMode="auto">
            <a:xfrm>
              <a:off x="2980860" y="851735"/>
              <a:ext cx="154439" cy="285323"/>
            </a:xfrm>
            <a:custGeom>
              <a:avLst/>
              <a:gdLst>
                <a:gd name="T0" fmla="*/ 8 w 25"/>
                <a:gd name="T1" fmla="*/ 6 h 46"/>
                <a:gd name="T2" fmla="*/ 22 w 25"/>
                <a:gd name="T3" fmla="*/ 23 h 46"/>
                <a:gd name="T4" fmla="*/ 3 w 25"/>
                <a:gd name="T5" fmla="*/ 39 h 46"/>
                <a:gd name="T6" fmla="*/ 1 w 25"/>
                <a:gd name="T7" fmla="*/ 17 h 46"/>
                <a:gd name="T8" fmla="*/ 8 w 25"/>
                <a:gd name="T9" fmla="*/ 6 h 46"/>
                <a:gd name="T10" fmla="*/ 4 w 25"/>
                <a:gd name="T11" fmla="*/ 16 h 46"/>
                <a:gd name="T12" fmla="*/ 6 w 25"/>
                <a:gd name="T13" fmla="*/ 37 h 46"/>
                <a:gd name="T14" fmla="*/ 15 w 25"/>
                <a:gd name="T15" fmla="*/ 8 h 46"/>
                <a:gd name="T16" fmla="*/ 4 w 25"/>
                <a:gd name="T17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6">
                  <a:moveTo>
                    <a:pt x="8" y="6"/>
                  </a:moveTo>
                  <a:cubicBezTo>
                    <a:pt x="18" y="0"/>
                    <a:pt x="25" y="12"/>
                    <a:pt x="22" y="23"/>
                  </a:cubicBezTo>
                  <a:cubicBezTo>
                    <a:pt x="20" y="31"/>
                    <a:pt x="10" y="46"/>
                    <a:pt x="3" y="39"/>
                  </a:cubicBezTo>
                  <a:cubicBezTo>
                    <a:pt x="0" y="36"/>
                    <a:pt x="0" y="22"/>
                    <a:pt x="1" y="17"/>
                  </a:cubicBezTo>
                  <a:cubicBezTo>
                    <a:pt x="2" y="13"/>
                    <a:pt x="5" y="9"/>
                    <a:pt x="8" y="6"/>
                  </a:cubicBezTo>
                  <a:close/>
                  <a:moveTo>
                    <a:pt x="4" y="16"/>
                  </a:moveTo>
                  <a:cubicBezTo>
                    <a:pt x="6" y="22"/>
                    <a:pt x="1" y="30"/>
                    <a:pt x="6" y="37"/>
                  </a:cubicBezTo>
                  <a:cubicBezTo>
                    <a:pt x="17" y="34"/>
                    <a:pt x="24" y="18"/>
                    <a:pt x="15" y="8"/>
                  </a:cubicBezTo>
                  <a:cubicBezTo>
                    <a:pt x="10" y="7"/>
                    <a:pt x="7" y="12"/>
                    <a:pt x="4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22"/>
            <p:cNvSpPr/>
            <p:nvPr/>
          </p:nvSpPr>
          <p:spPr bwMode="auto">
            <a:xfrm>
              <a:off x="2609156" y="851735"/>
              <a:ext cx="141352" cy="266998"/>
            </a:xfrm>
            <a:custGeom>
              <a:avLst/>
              <a:gdLst>
                <a:gd name="T0" fmla="*/ 21 w 23"/>
                <a:gd name="T1" fmla="*/ 1 h 43"/>
                <a:gd name="T2" fmla="*/ 21 w 23"/>
                <a:gd name="T3" fmla="*/ 16 h 43"/>
                <a:gd name="T4" fmla="*/ 17 w 23"/>
                <a:gd name="T5" fmla="*/ 15 h 43"/>
                <a:gd name="T6" fmla="*/ 18 w 23"/>
                <a:gd name="T7" fmla="*/ 7 h 43"/>
                <a:gd name="T8" fmla="*/ 9 w 23"/>
                <a:gd name="T9" fmla="*/ 12 h 43"/>
                <a:gd name="T10" fmla="*/ 20 w 23"/>
                <a:gd name="T11" fmla="*/ 30 h 43"/>
                <a:gd name="T12" fmla="*/ 8 w 23"/>
                <a:gd name="T13" fmla="*/ 39 h 43"/>
                <a:gd name="T14" fmla="*/ 4 w 23"/>
                <a:gd name="T15" fmla="*/ 38 h 43"/>
                <a:gd name="T16" fmla="*/ 2 w 23"/>
                <a:gd name="T17" fmla="*/ 43 h 43"/>
                <a:gd name="T18" fmla="*/ 0 w 23"/>
                <a:gd name="T19" fmla="*/ 41 h 43"/>
                <a:gd name="T20" fmla="*/ 4 w 23"/>
                <a:gd name="T21" fmla="*/ 30 h 43"/>
                <a:gd name="T22" fmla="*/ 8 w 23"/>
                <a:gd name="T23" fmla="*/ 36 h 43"/>
                <a:gd name="T24" fmla="*/ 17 w 23"/>
                <a:gd name="T25" fmla="*/ 27 h 43"/>
                <a:gd name="T26" fmla="*/ 6 w 23"/>
                <a:gd name="T27" fmla="*/ 12 h 43"/>
                <a:gd name="T28" fmla="*/ 19 w 23"/>
                <a:gd name="T29" fmla="*/ 3 h 43"/>
                <a:gd name="T30" fmla="*/ 21 w 23"/>
                <a:gd name="T3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43">
                  <a:moveTo>
                    <a:pt x="21" y="1"/>
                  </a:moveTo>
                  <a:cubicBezTo>
                    <a:pt x="23" y="6"/>
                    <a:pt x="20" y="10"/>
                    <a:pt x="21" y="16"/>
                  </a:cubicBezTo>
                  <a:cubicBezTo>
                    <a:pt x="20" y="17"/>
                    <a:pt x="18" y="16"/>
                    <a:pt x="17" y="15"/>
                  </a:cubicBezTo>
                  <a:cubicBezTo>
                    <a:pt x="18" y="13"/>
                    <a:pt x="18" y="10"/>
                    <a:pt x="18" y="7"/>
                  </a:cubicBezTo>
                  <a:cubicBezTo>
                    <a:pt x="14" y="2"/>
                    <a:pt x="8" y="9"/>
                    <a:pt x="9" y="12"/>
                  </a:cubicBezTo>
                  <a:cubicBezTo>
                    <a:pt x="12" y="18"/>
                    <a:pt x="21" y="21"/>
                    <a:pt x="20" y="30"/>
                  </a:cubicBezTo>
                  <a:cubicBezTo>
                    <a:pt x="20" y="36"/>
                    <a:pt x="14" y="38"/>
                    <a:pt x="8" y="39"/>
                  </a:cubicBezTo>
                  <a:cubicBezTo>
                    <a:pt x="6" y="40"/>
                    <a:pt x="6" y="38"/>
                    <a:pt x="4" y="38"/>
                  </a:cubicBezTo>
                  <a:cubicBezTo>
                    <a:pt x="4" y="40"/>
                    <a:pt x="5" y="42"/>
                    <a:pt x="2" y="43"/>
                  </a:cubicBezTo>
                  <a:cubicBezTo>
                    <a:pt x="1" y="43"/>
                    <a:pt x="1" y="42"/>
                    <a:pt x="0" y="41"/>
                  </a:cubicBezTo>
                  <a:cubicBezTo>
                    <a:pt x="2" y="38"/>
                    <a:pt x="0" y="29"/>
                    <a:pt x="4" y="30"/>
                  </a:cubicBezTo>
                  <a:cubicBezTo>
                    <a:pt x="6" y="31"/>
                    <a:pt x="5" y="36"/>
                    <a:pt x="8" y="36"/>
                  </a:cubicBezTo>
                  <a:cubicBezTo>
                    <a:pt x="15" y="35"/>
                    <a:pt x="17" y="31"/>
                    <a:pt x="17" y="27"/>
                  </a:cubicBezTo>
                  <a:cubicBezTo>
                    <a:pt x="16" y="21"/>
                    <a:pt x="6" y="18"/>
                    <a:pt x="6" y="12"/>
                  </a:cubicBezTo>
                  <a:cubicBezTo>
                    <a:pt x="6" y="7"/>
                    <a:pt x="11" y="0"/>
                    <a:pt x="19" y="3"/>
                  </a:cubicBezTo>
                  <a:cubicBezTo>
                    <a:pt x="18" y="1"/>
                    <a:pt x="19" y="0"/>
                    <a:pt x="2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23"/>
            <p:cNvSpPr>
              <a:spLocks noEditPoints="1"/>
            </p:cNvSpPr>
            <p:nvPr/>
          </p:nvSpPr>
          <p:spPr bwMode="auto">
            <a:xfrm>
              <a:off x="2483510" y="809853"/>
              <a:ext cx="167528" cy="285323"/>
            </a:xfrm>
            <a:custGeom>
              <a:avLst/>
              <a:gdLst>
                <a:gd name="T0" fmla="*/ 5 w 27"/>
                <a:gd name="T1" fmla="*/ 32 h 46"/>
                <a:gd name="T2" fmla="*/ 4 w 27"/>
                <a:gd name="T3" fmla="*/ 46 h 46"/>
                <a:gd name="T4" fmla="*/ 0 w 27"/>
                <a:gd name="T5" fmla="*/ 45 h 46"/>
                <a:gd name="T6" fmla="*/ 2 w 27"/>
                <a:gd name="T7" fmla="*/ 10 h 46"/>
                <a:gd name="T8" fmla="*/ 5 w 27"/>
                <a:gd name="T9" fmla="*/ 11 h 46"/>
                <a:gd name="T10" fmla="*/ 5 w 27"/>
                <a:gd name="T11" fmla="*/ 32 h 46"/>
                <a:gd name="T12" fmla="*/ 6 w 27"/>
                <a:gd name="T13" fmla="*/ 28 h 46"/>
                <a:gd name="T14" fmla="*/ 19 w 27"/>
                <a:gd name="T15" fmla="*/ 19 h 46"/>
                <a:gd name="T16" fmla="*/ 8 w 27"/>
                <a:gd name="T17" fmla="*/ 13 h 46"/>
                <a:gd name="T18" fmla="*/ 5 w 27"/>
                <a:gd name="T19" fmla="*/ 29 h 46"/>
                <a:gd name="T20" fmla="*/ 6 w 27"/>
                <a:gd name="T2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6">
                  <a:moveTo>
                    <a:pt x="5" y="32"/>
                  </a:moveTo>
                  <a:cubicBezTo>
                    <a:pt x="3" y="36"/>
                    <a:pt x="5" y="41"/>
                    <a:pt x="4" y="46"/>
                  </a:cubicBezTo>
                  <a:cubicBezTo>
                    <a:pt x="1" y="46"/>
                    <a:pt x="1" y="46"/>
                    <a:pt x="0" y="45"/>
                  </a:cubicBezTo>
                  <a:cubicBezTo>
                    <a:pt x="2" y="33"/>
                    <a:pt x="1" y="20"/>
                    <a:pt x="2" y="10"/>
                  </a:cubicBezTo>
                  <a:cubicBezTo>
                    <a:pt x="4" y="10"/>
                    <a:pt x="5" y="10"/>
                    <a:pt x="5" y="11"/>
                  </a:cubicBezTo>
                  <a:cubicBezTo>
                    <a:pt x="27" y="0"/>
                    <a:pt x="27" y="41"/>
                    <a:pt x="5" y="32"/>
                  </a:cubicBezTo>
                  <a:close/>
                  <a:moveTo>
                    <a:pt x="6" y="28"/>
                  </a:moveTo>
                  <a:cubicBezTo>
                    <a:pt x="12" y="33"/>
                    <a:pt x="20" y="27"/>
                    <a:pt x="19" y="19"/>
                  </a:cubicBezTo>
                  <a:cubicBezTo>
                    <a:pt x="18" y="15"/>
                    <a:pt x="14" y="11"/>
                    <a:pt x="8" y="13"/>
                  </a:cubicBezTo>
                  <a:cubicBezTo>
                    <a:pt x="4" y="16"/>
                    <a:pt x="4" y="24"/>
                    <a:pt x="5" y="29"/>
                  </a:cubicBezTo>
                  <a:cubicBezTo>
                    <a:pt x="5" y="28"/>
                    <a:pt x="5" y="28"/>
                    <a:pt x="6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24"/>
            <p:cNvSpPr/>
            <p:nvPr/>
          </p:nvSpPr>
          <p:spPr bwMode="auto">
            <a:xfrm>
              <a:off x="2315981" y="864822"/>
              <a:ext cx="136117" cy="259146"/>
            </a:xfrm>
            <a:custGeom>
              <a:avLst/>
              <a:gdLst>
                <a:gd name="T0" fmla="*/ 22 w 22"/>
                <a:gd name="T1" fmla="*/ 6 h 42"/>
                <a:gd name="T2" fmla="*/ 7 w 22"/>
                <a:gd name="T3" fmla="*/ 4 h 42"/>
                <a:gd name="T4" fmla="*/ 5 w 22"/>
                <a:gd name="T5" fmla="*/ 20 h 42"/>
                <a:gd name="T6" fmla="*/ 14 w 22"/>
                <a:gd name="T7" fmla="*/ 23 h 42"/>
                <a:gd name="T8" fmla="*/ 4 w 22"/>
                <a:gd name="T9" fmla="*/ 24 h 42"/>
                <a:gd name="T10" fmla="*/ 3 w 22"/>
                <a:gd name="T11" fmla="*/ 37 h 42"/>
                <a:gd name="T12" fmla="*/ 17 w 22"/>
                <a:gd name="T13" fmla="*/ 36 h 42"/>
                <a:gd name="T14" fmla="*/ 2 w 22"/>
                <a:gd name="T15" fmla="*/ 41 h 42"/>
                <a:gd name="T16" fmla="*/ 0 w 22"/>
                <a:gd name="T17" fmla="*/ 40 h 42"/>
                <a:gd name="T18" fmla="*/ 3 w 22"/>
                <a:gd name="T19" fmla="*/ 2 h 42"/>
                <a:gd name="T20" fmla="*/ 5 w 22"/>
                <a:gd name="T21" fmla="*/ 1 h 42"/>
                <a:gd name="T22" fmla="*/ 22 w 22"/>
                <a:gd name="T23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2">
                  <a:moveTo>
                    <a:pt x="22" y="6"/>
                  </a:moveTo>
                  <a:cubicBezTo>
                    <a:pt x="18" y="7"/>
                    <a:pt x="13" y="4"/>
                    <a:pt x="7" y="4"/>
                  </a:cubicBezTo>
                  <a:cubicBezTo>
                    <a:pt x="3" y="7"/>
                    <a:pt x="5" y="15"/>
                    <a:pt x="5" y="20"/>
                  </a:cubicBezTo>
                  <a:cubicBezTo>
                    <a:pt x="9" y="21"/>
                    <a:pt x="15" y="18"/>
                    <a:pt x="14" y="23"/>
                  </a:cubicBezTo>
                  <a:cubicBezTo>
                    <a:pt x="11" y="24"/>
                    <a:pt x="7" y="23"/>
                    <a:pt x="4" y="24"/>
                  </a:cubicBezTo>
                  <a:cubicBezTo>
                    <a:pt x="4" y="28"/>
                    <a:pt x="4" y="33"/>
                    <a:pt x="3" y="37"/>
                  </a:cubicBezTo>
                  <a:cubicBezTo>
                    <a:pt x="7" y="37"/>
                    <a:pt x="16" y="29"/>
                    <a:pt x="17" y="36"/>
                  </a:cubicBezTo>
                  <a:cubicBezTo>
                    <a:pt x="11" y="37"/>
                    <a:pt x="6" y="39"/>
                    <a:pt x="2" y="41"/>
                  </a:cubicBezTo>
                  <a:cubicBezTo>
                    <a:pt x="1" y="42"/>
                    <a:pt x="1" y="40"/>
                    <a:pt x="0" y="40"/>
                  </a:cubicBezTo>
                  <a:cubicBezTo>
                    <a:pt x="2" y="29"/>
                    <a:pt x="1" y="12"/>
                    <a:pt x="3" y="2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11" y="3"/>
                    <a:pt x="20" y="0"/>
                    <a:pt x="2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25"/>
            <p:cNvSpPr/>
            <p:nvPr/>
          </p:nvSpPr>
          <p:spPr bwMode="auto">
            <a:xfrm>
              <a:off x="2873537" y="864822"/>
              <a:ext cx="88999" cy="235587"/>
            </a:xfrm>
            <a:custGeom>
              <a:avLst/>
              <a:gdLst>
                <a:gd name="T0" fmla="*/ 14 w 14"/>
                <a:gd name="T1" fmla="*/ 1 h 38"/>
                <a:gd name="T2" fmla="*/ 10 w 14"/>
                <a:gd name="T3" fmla="*/ 38 h 38"/>
                <a:gd name="T4" fmla="*/ 7 w 14"/>
                <a:gd name="T5" fmla="*/ 37 h 38"/>
                <a:gd name="T6" fmla="*/ 8 w 14"/>
                <a:gd name="T7" fmla="*/ 22 h 38"/>
                <a:gd name="T8" fmla="*/ 0 w 14"/>
                <a:gd name="T9" fmla="*/ 23 h 38"/>
                <a:gd name="T10" fmla="*/ 11 w 14"/>
                <a:gd name="T11" fmla="*/ 0 h 38"/>
                <a:gd name="T12" fmla="*/ 14 w 14"/>
                <a:gd name="T1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8">
                  <a:moveTo>
                    <a:pt x="14" y="1"/>
                  </a:moveTo>
                  <a:cubicBezTo>
                    <a:pt x="12" y="12"/>
                    <a:pt x="12" y="27"/>
                    <a:pt x="10" y="38"/>
                  </a:cubicBezTo>
                  <a:cubicBezTo>
                    <a:pt x="8" y="38"/>
                    <a:pt x="9" y="36"/>
                    <a:pt x="7" y="37"/>
                  </a:cubicBezTo>
                  <a:cubicBezTo>
                    <a:pt x="6" y="33"/>
                    <a:pt x="10" y="27"/>
                    <a:pt x="8" y="22"/>
                  </a:cubicBezTo>
                  <a:cubicBezTo>
                    <a:pt x="6" y="21"/>
                    <a:pt x="2" y="27"/>
                    <a:pt x="0" y="23"/>
                  </a:cubicBezTo>
                  <a:cubicBezTo>
                    <a:pt x="8" y="19"/>
                    <a:pt x="8" y="9"/>
                    <a:pt x="11" y="0"/>
                  </a:cubicBezTo>
                  <a:cubicBezTo>
                    <a:pt x="13" y="0"/>
                    <a:pt x="13" y="1"/>
                    <a:pt x="1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0"/>
            <p:cNvSpPr>
              <a:spLocks noEditPoints="1"/>
            </p:cNvSpPr>
            <p:nvPr/>
          </p:nvSpPr>
          <p:spPr bwMode="auto">
            <a:xfrm>
              <a:off x="4281823" y="1775758"/>
              <a:ext cx="130882" cy="136117"/>
            </a:xfrm>
            <a:custGeom>
              <a:avLst/>
              <a:gdLst>
                <a:gd name="T0" fmla="*/ 11 w 21"/>
                <a:gd name="T1" fmla="*/ 3 h 22"/>
                <a:gd name="T2" fmla="*/ 12 w 21"/>
                <a:gd name="T3" fmla="*/ 7 h 22"/>
                <a:gd name="T4" fmla="*/ 20 w 21"/>
                <a:gd name="T5" fmla="*/ 4 h 22"/>
                <a:gd name="T6" fmla="*/ 16 w 21"/>
                <a:gd name="T7" fmla="*/ 10 h 22"/>
                <a:gd name="T8" fmla="*/ 21 w 21"/>
                <a:gd name="T9" fmla="*/ 17 h 22"/>
                <a:gd name="T10" fmla="*/ 20 w 21"/>
                <a:gd name="T11" fmla="*/ 19 h 22"/>
                <a:gd name="T12" fmla="*/ 13 w 21"/>
                <a:gd name="T13" fmla="*/ 17 h 22"/>
                <a:gd name="T14" fmla="*/ 10 w 21"/>
                <a:gd name="T15" fmla="*/ 22 h 22"/>
                <a:gd name="T16" fmla="*/ 7 w 21"/>
                <a:gd name="T17" fmla="*/ 14 h 22"/>
                <a:gd name="T18" fmla="*/ 0 w 21"/>
                <a:gd name="T19" fmla="*/ 14 h 22"/>
                <a:gd name="T20" fmla="*/ 0 w 21"/>
                <a:gd name="T21" fmla="*/ 11 h 22"/>
                <a:gd name="T22" fmla="*/ 7 w 21"/>
                <a:gd name="T23" fmla="*/ 10 h 22"/>
                <a:gd name="T24" fmla="*/ 11 w 21"/>
                <a:gd name="T25" fmla="*/ 3 h 22"/>
                <a:gd name="T26" fmla="*/ 10 w 21"/>
                <a:gd name="T27" fmla="*/ 13 h 22"/>
                <a:gd name="T28" fmla="*/ 12 w 21"/>
                <a:gd name="T29" fmla="*/ 13 h 22"/>
                <a:gd name="T30" fmla="*/ 11 w 21"/>
                <a:gd name="T31" fmla="*/ 11 h 22"/>
                <a:gd name="T32" fmla="*/ 10 w 21"/>
                <a:gd name="T3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11" y="3"/>
                  </a:moveTo>
                  <a:cubicBezTo>
                    <a:pt x="11" y="4"/>
                    <a:pt x="11" y="6"/>
                    <a:pt x="12" y="7"/>
                  </a:cubicBezTo>
                  <a:cubicBezTo>
                    <a:pt x="15" y="6"/>
                    <a:pt x="16" y="3"/>
                    <a:pt x="20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7" y="13"/>
                    <a:pt x="19" y="15"/>
                    <a:pt x="21" y="17"/>
                  </a:cubicBezTo>
                  <a:cubicBezTo>
                    <a:pt x="20" y="17"/>
                    <a:pt x="20" y="18"/>
                    <a:pt x="20" y="19"/>
                  </a:cubicBezTo>
                  <a:cubicBezTo>
                    <a:pt x="18" y="19"/>
                    <a:pt x="15" y="18"/>
                    <a:pt x="13" y="17"/>
                  </a:cubicBezTo>
                  <a:cubicBezTo>
                    <a:pt x="11" y="18"/>
                    <a:pt x="11" y="21"/>
                    <a:pt x="10" y="22"/>
                  </a:cubicBezTo>
                  <a:cubicBezTo>
                    <a:pt x="7" y="22"/>
                    <a:pt x="8" y="17"/>
                    <a:pt x="7" y="14"/>
                  </a:cubicBezTo>
                  <a:cubicBezTo>
                    <a:pt x="4" y="15"/>
                    <a:pt x="2" y="15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11"/>
                    <a:pt x="5" y="10"/>
                    <a:pt x="7" y="10"/>
                  </a:cubicBezTo>
                  <a:cubicBezTo>
                    <a:pt x="7" y="6"/>
                    <a:pt x="7" y="0"/>
                    <a:pt x="11" y="3"/>
                  </a:cubicBezTo>
                  <a:close/>
                  <a:moveTo>
                    <a:pt x="10" y="13"/>
                  </a:moveTo>
                  <a:cubicBezTo>
                    <a:pt x="11" y="13"/>
                    <a:pt x="11" y="13"/>
                    <a:pt x="12" y="13"/>
                  </a:cubicBezTo>
                  <a:cubicBezTo>
                    <a:pt x="12" y="12"/>
                    <a:pt x="13" y="10"/>
                    <a:pt x="11" y="11"/>
                  </a:cubicBezTo>
                  <a:cubicBezTo>
                    <a:pt x="11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1"/>
            <p:cNvSpPr>
              <a:spLocks noEditPoints="1"/>
            </p:cNvSpPr>
            <p:nvPr/>
          </p:nvSpPr>
          <p:spPr bwMode="auto">
            <a:xfrm>
              <a:off x="4064559" y="1820259"/>
              <a:ext cx="123028" cy="128265"/>
            </a:xfrm>
            <a:custGeom>
              <a:avLst/>
              <a:gdLst>
                <a:gd name="T0" fmla="*/ 16 w 20"/>
                <a:gd name="T1" fmla="*/ 2 h 21"/>
                <a:gd name="T2" fmla="*/ 15 w 20"/>
                <a:gd name="T3" fmla="*/ 8 h 21"/>
                <a:gd name="T4" fmla="*/ 20 w 20"/>
                <a:gd name="T5" fmla="*/ 12 h 21"/>
                <a:gd name="T6" fmla="*/ 14 w 20"/>
                <a:gd name="T7" fmla="*/ 14 h 21"/>
                <a:gd name="T8" fmla="*/ 9 w 20"/>
                <a:gd name="T9" fmla="*/ 19 h 21"/>
                <a:gd name="T10" fmla="*/ 7 w 20"/>
                <a:gd name="T11" fmla="*/ 15 h 21"/>
                <a:gd name="T12" fmla="*/ 1 w 20"/>
                <a:gd name="T13" fmla="*/ 17 h 21"/>
                <a:gd name="T14" fmla="*/ 6 w 20"/>
                <a:gd name="T15" fmla="*/ 10 h 21"/>
                <a:gd name="T16" fmla="*/ 5 w 20"/>
                <a:gd name="T17" fmla="*/ 2 h 21"/>
                <a:gd name="T18" fmla="*/ 10 w 20"/>
                <a:gd name="T19" fmla="*/ 5 h 21"/>
                <a:gd name="T20" fmla="*/ 16 w 20"/>
                <a:gd name="T21" fmla="*/ 2 h 21"/>
                <a:gd name="T22" fmla="*/ 10 w 20"/>
                <a:gd name="T23" fmla="*/ 12 h 21"/>
                <a:gd name="T24" fmla="*/ 12 w 20"/>
                <a:gd name="T25" fmla="*/ 9 h 21"/>
                <a:gd name="T26" fmla="*/ 10 w 20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5" y="4"/>
                    <a:pt x="15" y="7"/>
                    <a:pt x="15" y="8"/>
                  </a:cubicBezTo>
                  <a:cubicBezTo>
                    <a:pt x="16" y="10"/>
                    <a:pt x="19" y="10"/>
                    <a:pt x="20" y="12"/>
                  </a:cubicBezTo>
                  <a:cubicBezTo>
                    <a:pt x="20" y="15"/>
                    <a:pt x="17" y="14"/>
                    <a:pt x="14" y="14"/>
                  </a:cubicBezTo>
                  <a:cubicBezTo>
                    <a:pt x="13" y="17"/>
                    <a:pt x="13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3" y="14"/>
                    <a:pt x="4" y="17"/>
                    <a:pt x="1" y="17"/>
                  </a:cubicBezTo>
                  <a:cubicBezTo>
                    <a:pt x="0" y="13"/>
                    <a:pt x="4" y="12"/>
                    <a:pt x="6" y="10"/>
                  </a:cubicBezTo>
                  <a:cubicBezTo>
                    <a:pt x="6" y="7"/>
                    <a:pt x="2" y="5"/>
                    <a:pt x="5" y="2"/>
                  </a:cubicBezTo>
                  <a:cubicBezTo>
                    <a:pt x="7" y="3"/>
                    <a:pt x="9" y="4"/>
                    <a:pt x="10" y="5"/>
                  </a:cubicBezTo>
                  <a:cubicBezTo>
                    <a:pt x="12" y="4"/>
                    <a:pt x="12" y="0"/>
                    <a:pt x="16" y="2"/>
                  </a:cubicBezTo>
                  <a:close/>
                  <a:moveTo>
                    <a:pt x="10" y="12"/>
                  </a:moveTo>
                  <a:cubicBezTo>
                    <a:pt x="10" y="11"/>
                    <a:pt x="12" y="12"/>
                    <a:pt x="12" y="9"/>
                  </a:cubicBezTo>
                  <a:cubicBezTo>
                    <a:pt x="10" y="9"/>
                    <a:pt x="9" y="11"/>
                    <a:pt x="10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57"/>
            <p:cNvSpPr>
              <a:spLocks noEditPoints="1"/>
            </p:cNvSpPr>
            <p:nvPr/>
          </p:nvSpPr>
          <p:spPr bwMode="auto">
            <a:xfrm>
              <a:off x="1975689" y="474796"/>
              <a:ext cx="1450168" cy="1426610"/>
            </a:xfrm>
            <a:custGeom>
              <a:avLst/>
              <a:gdLst>
                <a:gd name="T0" fmla="*/ 203 w 234"/>
                <a:gd name="T1" fmla="*/ 32 h 230"/>
                <a:gd name="T2" fmla="*/ 60 w 234"/>
                <a:gd name="T3" fmla="*/ 208 h 230"/>
                <a:gd name="T4" fmla="*/ 125 w 234"/>
                <a:gd name="T5" fmla="*/ 8 h 230"/>
                <a:gd name="T6" fmla="*/ 148 w 234"/>
                <a:gd name="T7" fmla="*/ 14 h 230"/>
                <a:gd name="T8" fmla="*/ 168 w 234"/>
                <a:gd name="T9" fmla="*/ 15 h 230"/>
                <a:gd name="T10" fmla="*/ 157 w 234"/>
                <a:gd name="T11" fmla="*/ 18 h 230"/>
                <a:gd name="T12" fmla="*/ 140 w 234"/>
                <a:gd name="T13" fmla="*/ 19 h 230"/>
                <a:gd name="T14" fmla="*/ 119 w 234"/>
                <a:gd name="T15" fmla="*/ 20 h 230"/>
                <a:gd name="T16" fmla="*/ 101 w 234"/>
                <a:gd name="T17" fmla="*/ 20 h 230"/>
                <a:gd name="T18" fmla="*/ 180 w 234"/>
                <a:gd name="T19" fmla="*/ 25 h 230"/>
                <a:gd name="T20" fmla="*/ 191 w 234"/>
                <a:gd name="T21" fmla="*/ 113 h 230"/>
                <a:gd name="T22" fmla="*/ 189 w 234"/>
                <a:gd name="T23" fmla="*/ 25 h 230"/>
                <a:gd name="T24" fmla="*/ 185 w 234"/>
                <a:gd name="T25" fmla="*/ 25 h 230"/>
                <a:gd name="T26" fmla="*/ 188 w 234"/>
                <a:gd name="T27" fmla="*/ 28 h 230"/>
                <a:gd name="T28" fmla="*/ 175 w 234"/>
                <a:gd name="T29" fmla="*/ 32 h 230"/>
                <a:gd name="T30" fmla="*/ 40 w 234"/>
                <a:gd name="T31" fmla="*/ 41 h 230"/>
                <a:gd name="T32" fmla="*/ 54 w 234"/>
                <a:gd name="T33" fmla="*/ 43 h 230"/>
                <a:gd name="T34" fmla="*/ 197 w 234"/>
                <a:gd name="T35" fmla="*/ 43 h 230"/>
                <a:gd name="T36" fmla="*/ 39 w 234"/>
                <a:gd name="T37" fmla="*/ 47 h 230"/>
                <a:gd name="T38" fmla="*/ 204 w 234"/>
                <a:gd name="T39" fmla="*/ 54 h 230"/>
                <a:gd name="T40" fmla="*/ 22 w 234"/>
                <a:gd name="T41" fmla="*/ 57 h 230"/>
                <a:gd name="T42" fmla="*/ 222 w 234"/>
                <a:gd name="T43" fmla="*/ 68 h 230"/>
                <a:gd name="T44" fmla="*/ 21 w 234"/>
                <a:gd name="T45" fmla="*/ 69 h 230"/>
                <a:gd name="T46" fmla="*/ 223 w 234"/>
                <a:gd name="T47" fmla="*/ 84 h 230"/>
                <a:gd name="T48" fmla="*/ 10 w 234"/>
                <a:gd name="T49" fmla="*/ 94 h 230"/>
                <a:gd name="T50" fmla="*/ 18 w 234"/>
                <a:gd name="T51" fmla="*/ 87 h 230"/>
                <a:gd name="T52" fmla="*/ 213 w 234"/>
                <a:gd name="T53" fmla="*/ 101 h 230"/>
                <a:gd name="T54" fmla="*/ 229 w 234"/>
                <a:gd name="T55" fmla="*/ 93 h 230"/>
                <a:gd name="T56" fmla="*/ 4 w 234"/>
                <a:gd name="T57" fmla="*/ 100 h 230"/>
                <a:gd name="T58" fmla="*/ 207 w 234"/>
                <a:gd name="T59" fmla="*/ 106 h 230"/>
                <a:gd name="T60" fmla="*/ 10 w 234"/>
                <a:gd name="T61" fmla="*/ 127 h 230"/>
                <a:gd name="T62" fmla="*/ 21 w 234"/>
                <a:gd name="T63" fmla="*/ 107 h 230"/>
                <a:gd name="T64" fmla="*/ 215 w 234"/>
                <a:gd name="T65" fmla="*/ 118 h 230"/>
                <a:gd name="T66" fmla="*/ 222 w 234"/>
                <a:gd name="T67" fmla="*/ 116 h 230"/>
                <a:gd name="T68" fmla="*/ 192 w 234"/>
                <a:gd name="T69" fmla="*/ 125 h 230"/>
                <a:gd name="T70" fmla="*/ 207 w 234"/>
                <a:gd name="T71" fmla="*/ 122 h 230"/>
                <a:gd name="T72" fmla="*/ 186 w 234"/>
                <a:gd name="T73" fmla="*/ 128 h 230"/>
                <a:gd name="T74" fmla="*/ 33 w 234"/>
                <a:gd name="T75" fmla="*/ 140 h 230"/>
                <a:gd name="T76" fmla="*/ 185 w 234"/>
                <a:gd name="T77" fmla="*/ 133 h 230"/>
                <a:gd name="T78" fmla="*/ 46 w 234"/>
                <a:gd name="T79" fmla="*/ 136 h 230"/>
                <a:gd name="T80" fmla="*/ 177 w 234"/>
                <a:gd name="T81" fmla="*/ 138 h 230"/>
                <a:gd name="T82" fmla="*/ 123 w 234"/>
                <a:gd name="T83" fmla="*/ 142 h 230"/>
                <a:gd name="T84" fmla="*/ 30 w 234"/>
                <a:gd name="T85" fmla="*/ 141 h 230"/>
                <a:gd name="T86" fmla="*/ 57 w 234"/>
                <a:gd name="T87" fmla="*/ 143 h 230"/>
                <a:gd name="T88" fmla="*/ 167 w 234"/>
                <a:gd name="T89" fmla="*/ 145 h 230"/>
                <a:gd name="T90" fmla="*/ 134 w 234"/>
                <a:gd name="T91" fmla="*/ 149 h 230"/>
                <a:gd name="T92" fmla="*/ 68 w 234"/>
                <a:gd name="T93" fmla="*/ 147 h 230"/>
                <a:gd name="T94" fmla="*/ 88 w 234"/>
                <a:gd name="T95" fmla="*/ 149 h 230"/>
                <a:gd name="T96" fmla="*/ 57 w 234"/>
                <a:gd name="T97" fmla="*/ 150 h 230"/>
                <a:gd name="T98" fmla="*/ 134 w 234"/>
                <a:gd name="T99" fmla="*/ 151 h 230"/>
                <a:gd name="T100" fmla="*/ 93 w 234"/>
                <a:gd name="T101" fmla="*/ 153 h 230"/>
                <a:gd name="T102" fmla="*/ 142 w 234"/>
                <a:gd name="T103" fmla="*/ 154 h 230"/>
                <a:gd name="T104" fmla="*/ 89 w 234"/>
                <a:gd name="T105" fmla="*/ 156 h 230"/>
                <a:gd name="T106" fmla="*/ 56 w 234"/>
                <a:gd name="T107" fmla="*/ 193 h 230"/>
                <a:gd name="T108" fmla="*/ 67 w 234"/>
                <a:gd name="T109" fmla="*/ 166 h 230"/>
                <a:gd name="T110" fmla="*/ 62 w 234"/>
                <a:gd name="T111" fmla="*/ 182 h 230"/>
                <a:gd name="T112" fmla="*/ 73 w 234"/>
                <a:gd name="T113" fmla="*/ 1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230">
                  <a:moveTo>
                    <a:pt x="35" y="154"/>
                  </a:moveTo>
                  <a:cubicBezTo>
                    <a:pt x="28" y="151"/>
                    <a:pt x="26" y="149"/>
                    <a:pt x="20" y="145"/>
                  </a:cubicBezTo>
                  <a:cubicBezTo>
                    <a:pt x="9" y="136"/>
                    <a:pt x="0" y="119"/>
                    <a:pt x="1" y="98"/>
                  </a:cubicBezTo>
                  <a:cubicBezTo>
                    <a:pt x="3" y="78"/>
                    <a:pt x="13" y="62"/>
                    <a:pt x="24" y="50"/>
                  </a:cubicBezTo>
                  <a:cubicBezTo>
                    <a:pt x="35" y="37"/>
                    <a:pt x="46" y="29"/>
                    <a:pt x="62" y="22"/>
                  </a:cubicBezTo>
                  <a:cubicBezTo>
                    <a:pt x="69" y="18"/>
                    <a:pt x="77" y="14"/>
                    <a:pt x="84" y="11"/>
                  </a:cubicBezTo>
                  <a:cubicBezTo>
                    <a:pt x="107" y="4"/>
                    <a:pt x="138" y="0"/>
                    <a:pt x="162" y="8"/>
                  </a:cubicBezTo>
                  <a:cubicBezTo>
                    <a:pt x="171" y="11"/>
                    <a:pt x="177" y="14"/>
                    <a:pt x="184" y="18"/>
                  </a:cubicBezTo>
                  <a:cubicBezTo>
                    <a:pt x="191" y="23"/>
                    <a:pt x="198" y="26"/>
                    <a:pt x="203" y="32"/>
                  </a:cubicBezTo>
                  <a:cubicBezTo>
                    <a:pt x="209" y="37"/>
                    <a:pt x="214" y="42"/>
                    <a:pt x="218" y="49"/>
                  </a:cubicBezTo>
                  <a:cubicBezTo>
                    <a:pt x="225" y="59"/>
                    <a:pt x="232" y="72"/>
                    <a:pt x="233" y="87"/>
                  </a:cubicBezTo>
                  <a:cubicBezTo>
                    <a:pt x="234" y="105"/>
                    <a:pt x="225" y="119"/>
                    <a:pt x="215" y="129"/>
                  </a:cubicBezTo>
                  <a:cubicBezTo>
                    <a:pt x="210" y="133"/>
                    <a:pt x="203" y="137"/>
                    <a:pt x="196" y="141"/>
                  </a:cubicBezTo>
                  <a:cubicBezTo>
                    <a:pt x="165" y="156"/>
                    <a:pt x="131" y="164"/>
                    <a:pt x="91" y="162"/>
                  </a:cubicBezTo>
                  <a:cubicBezTo>
                    <a:pt x="79" y="173"/>
                    <a:pt x="71" y="198"/>
                    <a:pt x="77" y="219"/>
                  </a:cubicBezTo>
                  <a:cubicBezTo>
                    <a:pt x="78" y="223"/>
                    <a:pt x="82" y="226"/>
                    <a:pt x="81" y="230"/>
                  </a:cubicBezTo>
                  <a:cubicBezTo>
                    <a:pt x="77" y="229"/>
                    <a:pt x="73" y="225"/>
                    <a:pt x="69" y="221"/>
                  </a:cubicBezTo>
                  <a:cubicBezTo>
                    <a:pt x="66" y="217"/>
                    <a:pt x="62" y="213"/>
                    <a:pt x="60" y="208"/>
                  </a:cubicBezTo>
                  <a:cubicBezTo>
                    <a:pt x="52" y="196"/>
                    <a:pt x="46" y="176"/>
                    <a:pt x="49" y="159"/>
                  </a:cubicBezTo>
                  <a:cubicBezTo>
                    <a:pt x="42" y="159"/>
                    <a:pt x="39" y="157"/>
                    <a:pt x="35" y="154"/>
                  </a:cubicBezTo>
                  <a:close/>
                  <a:moveTo>
                    <a:pt x="139" y="6"/>
                  </a:moveTo>
                  <a:cubicBezTo>
                    <a:pt x="138" y="8"/>
                    <a:pt x="145" y="9"/>
                    <a:pt x="148" y="8"/>
                  </a:cubicBezTo>
                  <a:cubicBezTo>
                    <a:pt x="145" y="7"/>
                    <a:pt x="141" y="8"/>
                    <a:pt x="139" y="6"/>
                  </a:cubicBezTo>
                  <a:close/>
                  <a:moveTo>
                    <a:pt x="84" y="14"/>
                  </a:moveTo>
                  <a:cubicBezTo>
                    <a:pt x="96" y="13"/>
                    <a:pt x="110" y="8"/>
                    <a:pt x="122" y="8"/>
                  </a:cubicBezTo>
                  <a:cubicBezTo>
                    <a:pt x="111" y="5"/>
                    <a:pt x="95" y="11"/>
                    <a:pt x="84" y="14"/>
                  </a:cubicBezTo>
                  <a:close/>
                  <a:moveTo>
                    <a:pt x="125" y="8"/>
                  </a:moveTo>
                  <a:cubicBezTo>
                    <a:pt x="126" y="9"/>
                    <a:pt x="133" y="9"/>
                    <a:pt x="133" y="8"/>
                  </a:cubicBezTo>
                  <a:cubicBezTo>
                    <a:pt x="131" y="7"/>
                    <a:pt x="128" y="8"/>
                    <a:pt x="125" y="8"/>
                  </a:cubicBezTo>
                  <a:close/>
                  <a:moveTo>
                    <a:pt x="146" y="11"/>
                  </a:moveTo>
                  <a:cubicBezTo>
                    <a:pt x="146" y="13"/>
                    <a:pt x="149" y="11"/>
                    <a:pt x="151" y="11"/>
                  </a:cubicBezTo>
                  <a:cubicBezTo>
                    <a:pt x="150" y="11"/>
                    <a:pt x="147" y="10"/>
                    <a:pt x="146" y="11"/>
                  </a:cubicBezTo>
                  <a:close/>
                  <a:moveTo>
                    <a:pt x="122" y="13"/>
                  </a:moveTo>
                  <a:cubicBezTo>
                    <a:pt x="120" y="13"/>
                    <a:pt x="119" y="12"/>
                    <a:pt x="119" y="14"/>
                  </a:cubicBezTo>
                  <a:cubicBezTo>
                    <a:pt x="119" y="13"/>
                    <a:pt x="122" y="14"/>
                    <a:pt x="122" y="13"/>
                  </a:cubicBezTo>
                  <a:close/>
                  <a:moveTo>
                    <a:pt x="148" y="14"/>
                  </a:moveTo>
                  <a:cubicBezTo>
                    <a:pt x="147" y="13"/>
                    <a:pt x="144" y="14"/>
                    <a:pt x="143" y="14"/>
                  </a:cubicBezTo>
                  <a:cubicBezTo>
                    <a:pt x="144" y="16"/>
                    <a:pt x="147" y="15"/>
                    <a:pt x="148" y="14"/>
                  </a:cubicBezTo>
                  <a:close/>
                  <a:moveTo>
                    <a:pt x="131" y="15"/>
                  </a:moveTo>
                  <a:cubicBezTo>
                    <a:pt x="127" y="16"/>
                    <a:pt x="123" y="14"/>
                    <a:pt x="120" y="18"/>
                  </a:cubicBezTo>
                  <a:cubicBezTo>
                    <a:pt x="123" y="16"/>
                    <a:pt x="129" y="17"/>
                    <a:pt x="131" y="15"/>
                  </a:cubicBezTo>
                  <a:close/>
                  <a:moveTo>
                    <a:pt x="168" y="15"/>
                  </a:moveTo>
                  <a:cubicBezTo>
                    <a:pt x="167" y="15"/>
                    <a:pt x="168" y="17"/>
                    <a:pt x="167" y="18"/>
                  </a:cubicBezTo>
                  <a:cubicBezTo>
                    <a:pt x="168" y="19"/>
                    <a:pt x="171" y="19"/>
                    <a:pt x="171" y="18"/>
                  </a:cubicBezTo>
                  <a:cubicBezTo>
                    <a:pt x="171" y="16"/>
                    <a:pt x="169" y="16"/>
                    <a:pt x="168" y="15"/>
                  </a:cubicBezTo>
                  <a:close/>
                  <a:moveTo>
                    <a:pt x="98" y="18"/>
                  </a:moveTo>
                  <a:cubicBezTo>
                    <a:pt x="99" y="18"/>
                    <a:pt x="100" y="17"/>
                    <a:pt x="102" y="17"/>
                  </a:cubicBezTo>
                  <a:cubicBezTo>
                    <a:pt x="101" y="16"/>
                    <a:pt x="98" y="15"/>
                    <a:pt x="98" y="18"/>
                  </a:cubicBezTo>
                  <a:close/>
                  <a:moveTo>
                    <a:pt x="75" y="22"/>
                  </a:moveTo>
                  <a:cubicBezTo>
                    <a:pt x="75" y="22"/>
                    <a:pt x="76" y="22"/>
                    <a:pt x="76" y="23"/>
                  </a:cubicBezTo>
                  <a:cubicBezTo>
                    <a:pt x="79" y="22"/>
                    <a:pt x="83" y="21"/>
                    <a:pt x="84" y="18"/>
                  </a:cubicBezTo>
                  <a:cubicBezTo>
                    <a:pt x="81" y="17"/>
                    <a:pt x="78" y="20"/>
                    <a:pt x="75" y="22"/>
                  </a:cubicBezTo>
                  <a:close/>
                  <a:moveTo>
                    <a:pt x="160" y="18"/>
                  </a:moveTo>
                  <a:cubicBezTo>
                    <a:pt x="159" y="18"/>
                    <a:pt x="158" y="18"/>
                    <a:pt x="157" y="18"/>
                  </a:cubicBezTo>
                  <a:cubicBezTo>
                    <a:pt x="157" y="20"/>
                    <a:pt x="160" y="19"/>
                    <a:pt x="160" y="18"/>
                  </a:cubicBezTo>
                  <a:close/>
                  <a:moveTo>
                    <a:pt x="117" y="18"/>
                  </a:moveTo>
                  <a:cubicBezTo>
                    <a:pt x="116" y="17"/>
                    <a:pt x="113" y="18"/>
                    <a:pt x="114" y="20"/>
                  </a:cubicBezTo>
                  <a:cubicBezTo>
                    <a:pt x="115" y="20"/>
                    <a:pt x="115" y="19"/>
                    <a:pt x="117" y="18"/>
                  </a:cubicBezTo>
                  <a:close/>
                  <a:moveTo>
                    <a:pt x="172" y="20"/>
                  </a:moveTo>
                  <a:cubicBezTo>
                    <a:pt x="173" y="20"/>
                    <a:pt x="173" y="21"/>
                    <a:pt x="174" y="20"/>
                  </a:cubicBezTo>
                  <a:cubicBezTo>
                    <a:pt x="175" y="20"/>
                    <a:pt x="175" y="20"/>
                    <a:pt x="175" y="19"/>
                  </a:cubicBezTo>
                  <a:cubicBezTo>
                    <a:pt x="174" y="19"/>
                    <a:pt x="172" y="19"/>
                    <a:pt x="172" y="20"/>
                  </a:cubicBezTo>
                  <a:close/>
                  <a:moveTo>
                    <a:pt x="140" y="19"/>
                  </a:moveTo>
                  <a:cubicBezTo>
                    <a:pt x="141" y="20"/>
                    <a:pt x="143" y="20"/>
                    <a:pt x="144" y="21"/>
                  </a:cubicBezTo>
                  <a:cubicBezTo>
                    <a:pt x="145" y="20"/>
                    <a:pt x="141" y="19"/>
                    <a:pt x="140" y="19"/>
                  </a:cubicBezTo>
                  <a:close/>
                  <a:moveTo>
                    <a:pt x="86" y="20"/>
                  </a:moveTo>
                  <a:cubicBezTo>
                    <a:pt x="87" y="21"/>
                    <a:pt x="89" y="20"/>
                    <a:pt x="91" y="20"/>
                  </a:cubicBezTo>
                  <a:cubicBezTo>
                    <a:pt x="89" y="18"/>
                    <a:pt x="87" y="20"/>
                    <a:pt x="86" y="20"/>
                  </a:cubicBezTo>
                  <a:close/>
                  <a:moveTo>
                    <a:pt x="74" y="20"/>
                  </a:moveTo>
                  <a:cubicBezTo>
                    <a:pt x="72" y="19"/>
                    <a:pt x="70" y="21"/>
                    <a:pt x="68" y="22"/>
                  </a:cubicBezTo>
                  <a:cubicBezTo>
                    <a:pt x="70" y="22"/>
                    <a:pt x="73" y="21"/>
                    <a:pt x="74" y="20"/>
                  </a:cubicBezTo>
                  <a:close/>
                  <a:moveTo>
                    <a:pt x="119" y="20"/>
                  </a:moveTo>
                  <a:cubicBezTo>
                    <a:pt x="119" y="22"/>
                    <a:pt x="123" y="21"/>
                    <a:pt x="125" y="21"/>
                  </a:cubicBezTo>
                  <a:cubicBezTo>
                    <a:pt x="124" y="20"/>
                    <a:pt x="122" y="20"/>
                    <a:pt x="119" y="20"/>
                  </a:cubicBezTo>
                  <a:close/>
                  <a:moveTo>
                    <a:pt x="136" y="22"/>
                  </a:moveTo>
                  <a:cubicBezTo>
                    <a:pt x="139" y="22"/>
                    <a:pt x="139" y="22"/>
                    <a:pt x="141" y="22"/>
                  </a:cubicBezTo>
                  <a:cubicBezTo>
                    <a:pt x="141" y="21"/>
                    <a:pt x="136" y="19"/>
                    <a:pt x="136" y="22"/>
                  </a:cubicBezTo>
                  <a:close/>
                  <a:moveTo>
                    <a:pt x="101" y="20"/>
                  </a:moveTo>
                  <a:cubicBezTo>
                    <a:pt x="98" y="22"/>
                    <a:pt x="95" y="22"/>
                    <a:pt x="93" y="25"/>
                  </a:cubicBezTo>
                  <a:cubicBezTo>
                    <a:pt x="96" y="24"/>
                    <a:pt x="99" y="23"/>
                    <a:pt x="102" y="22"/>
                  </a:cubicBezTo>
                  <a:cubicBezTo>
                    <a:pt x="102" y="21"/>
                    <a:pt x="101" y="22"/>
                    <a:pt x="101" y="20"/>
                  </a:cubicBezTo>
                  <a:close/>
                  <a:moveTo>
                    <a:pt x="95" y="21"/>
                  </a:moveTo>
                  <a:cubicBezTo>
                    <a:pt x="94" y="20"/>
                    <a:pt x="91" y="21"/>
                    <a:pt x="90" y="23"/>
                  </a:cubicBezTo>
                  <a:cubicBezTo>
                    <a:pt x="92" y="22"/>
                    <a:pt x="94" y="21"/>
                    <a:pt x="95" y="21"/>
                  </a:cubicBezTo>
                  <a:close/>
                  <a:moveTo>
                    <a:pt x="183" y="21"/>
                  </a:moveTo>
                  <a:cubicBezTo>
                    <a:pt x="183" y="21"/>
                    <a:pt x="183" y="22"/>
                    <a:pt x="183" y="22"/>
                  </a:cubicBezTo>
                  <a:cubicBezTo>
                    <a:pt x="183" y="23"/>
                    <a:pt x="185" y="22"/>
                    <a:pt x="185" y="23"/>
                  </a:cubicBezTo>
                  <a:cubicBezTo>
                    <a:pt x="186" y="22"/>
                    <a:pt x="184" y="21"/>
                    <a:pt x="183" y="21"/>
                  </a:cubicBezTo>
                  <a:close/>
                  <a:moveTo>
                    <a:pt x="177" y="23"/>
                  </a:moveTo>
                  <a:cubicBezTo>
                    <a:pt x="178" y="23"/>
                    <a:pt x="178" y="25"/>
                    <a:pt x="180" y="25"/>
                  </a:cubicBezTo>
                  <a:cubicBezTo>
                    <a:pt x="180" y="23"/>
                    <a:pt x="178" y="22"/>
                    <a:pt x="177" y="23"/>
                  </a:cubicBezTo>
                  <a:close/>
                  <a:moveTo>
                    <a:pt x="52" y="48"/>
                  </a:moveTo>
                  <a:cubicBezTo>
                    <a:pt x="48" y="54"/>
                    <a:pt x="43" y="59"/>
                    <a:pt x="36" y="62"/>
                  </a:cubicBezTo>
                  <a:cubicBezTo>
                    <a:pt x="29" y="73"/>
                    <a:pt x="21" y="81"/>
                    <a:pt x="22" y="100"/>
                  </a:cubicBezTo>
                  <a:cubicBezTo>
                    <a:pt x="24" y="119"/>
                    <a:pt x="36" y="130"/>
                    <a:pt x="52" y="136"/>
                  </a:cubicBezTo>
                  <a:cubicBezTo>
                    <a:pt x="75" y="144"/>
                    <a:pt x="100" y="143"/>
                    <a:pt x="125" y="140"/>
                  </a:cubicBezTo>
                  <a:cubicBezTo>
                    <a:pt x="137" y="138"/>
                    <a:pt x="148" y="135"/>
                    <a:pt x="159" y="131"/>
                  </a:cubicBezTo>
                  <a:cubicBezTo>
                    <a:pt x="171" y="128"/>
                    <a:pt x="181" y="123"/>
                    <a:pt x="188" y="117"/>
                  </a:cubicBezTo>
                  <a:cubicBezTo>
                    <a:pt x="189" y="116"/>
                    <a:pt x="190" y="114"/>
                    <a:pt x="191" y="113"/>
                  </a:cubicBezTo>
                  <a:cubicBezTo>
                    <a:pt x="194" y="111"/>
                    <a:pt x="197" y="110"/>
                    <a:pt x="200" y="108"/>
                  </a:cubicBezTo>
                  <a:cubicBezTo>
                    <a:pt x="207" y="101"/>
                    <a:pt x="211" y="92"/>
                    <a:pt x="212" y="81"/>
                  </a:cubicBezTo>
                  <a:cubicBezTo>
                    <a:pt x="212" y="72"/>
                    <a:pt x="207" y="62"/>
                    <a:pt x="203" y="56"/>
                  </a:cubicBezTo>
                  <a:cubicBezTo>
                    <a:pt x="198" y="50"/>
                    <a:pt x="190" y="44"/>
                    <a:pt x="182" y="39"/>
                  </a:cubicBezTo>
                  <a:cubicBezTo>
                    <a:pt x="174" y="34"/>
                    <a:pt x="164" y="29"/>
                    <a:pt x="155" y="27"/>
                  </a:cubicBezTo>
                  <a:cubicBezTo>
                    <a:pt x="146" y="25"/>
                    <a:pt x="136" y="24"/>
                    <a:pt x="128" y="24"/>
                  </a:cubicBezTo>
                  <a:cubicBezTo>
                    <a:pt x="94" y="22"/>
                    <a:pt x="72" y="34"/>
                    <a:pt x="52" y="48"/>
                  </a:cubicBezTo>
                  <a:close/>
                  <a:moveTo>
                    <a:pt x="188" y="24"/>
                  </a:moveTo>
                  <a:cubicBezTo>
                    <a:pt x="187" y="25"/>
                    <a:pt x="188" y="25"/>
                    <a:pt x="189" y="25"/>
                  </a:cubicBezTo>
                  <a:cubicBezTo>
                    <a:pt x="189" y="24"/>
                    <a:pt x="189" y="24"/>
                    <a:pt x="188" y="24"/>
                  </a:cubicBezTo>
                  <a:close/>
                  <a:moveTo>
                    <a:pt x="64" y="25"/>
                  </a:moveTo>
                  <a:cubicBezTo>
                    <a:pt x="63" y="24"/>
                    <a:pt x="60" y="26"/>
                    <a:pt x="61" y="27"/>
                  </a:cubicBezTo>
                  <a:cubicBezTo>
                    <a:pt x="63" y="27"/>
                    <a:pt x="63" y="28"/>
                    <a:pt x="65" y="28"/>
                  </a:cubicBezTo>
                  <a:cubicBezTo>
                    <a:pt x="65" y="28"/>
                    <a:pt x="65" y="28"/>
                    <a:pt x="65" y="27"/>
                  </a:cubicBezTo>
                  <a:cubicBezTo>
                    <a:pt x="65" y="26"/>
                    <a:pt x="62" y="26"/>
                    <a:pt x="64" y="25"/>
                  </a:cubicBezTo>
                  <a:close/>
                  <a:moveTo>
                    <a:pt x="184" y="25"/>
                  </a:moveTo>
                  <a:cubicBezTo>
                    <a:pt x="183" y="26"/>
                    <a:pt x="184" y="26"/>
                    <a:pt x="184" y="27"/>
                  </a:cubicBezTo>
                  <a:cubicBezTo>
                    <a:pt x="185" y="27"/>
                    <a:pt x="185" y="26"/>
                    <a:pt x="185" y="25"/>
                  </a:cubicBezTo>
                  <a:cubicBezTo>
                    <a:pt x="185" y="25"/>
                    <a:pt x="185" y="24"/>
                    <a:pt x="184" y="25"/>
                  </a:cubicBezTo>
                  <a:close/>
                  <a:moveTo>
                    <a:pt x="90" y="25"/>
                  </a:moveTo>
                  <a:cubicBezTo>
                    <a:pt x="90" y="25"/>
                    <a:pt x="86" y="26"/>
                    <a:pt x="86" y="26"/>
                  </a:cubicBezTo>
                  <a:cubicBezTo>
                    <a:pt x="87" y="27"/>
                    <a:pt x="88" y="25"/>
                    <a:pt x="90" y="25"/>
                  </a:cubicBezTo>
                  <a:close/>
                  <a:moveTo>
                    <a:pt x="79" y="26"/>
                  </a:moveTo>
                  <a:cubicBezTo>
                    <a:pt x="77" y="26"/>
                    <a:pt x="76" y="27"/>
                    <a:pt x="74" y="28"/>
                  </a:cubicBezTo>
                  <a:cubicBezTo>
                    <a:pt x="75" y="28"/>
                    <a:pt x="78" y="27"/>
                    <a:pt x="79" y="26"/>
                  </a:cubicBezTo>
                  <a:close/>
                  <a:moveTo>
                    <a:pt x="191" y="27"/>
                  </a:moveTo>
                  <a:cubicBezTo>
                    <a:pt x="189" y="27"/>
                    <a:pt x="189" y="28"/>
                    <a:pt x="188" y="28"/>
                  </a:cubicBezTo>
                  <a:cubicBezTo>
                    <a:pt x="188" y="30"/>
                    <a:pt x="189" y="30"/>
                    <a:pt x="191" y="30"/>
                  </a:cubicBezTo>
                  <a:cubicBezTo>
                    <a:pt x="191" y="29"/>
                    <a:pt x="191" y="28"/>
                    <a:pt x="191" y="27"/>
                  </a:cubicBezTo>
                  <a:close/>
                  <a:moveTo>
                    <a:pt x="56" y="29"/>
                  </a:moveTo>
                  <a:cubicBezTo>
                    <a:pt x="54" y="28"/>
                    <a:pt x="50" y="29"/>
                    <a:pt x="50" y="32"/>
                  </a:cubicBezTo>
                  <a:cubicBezTo>
                    <a:pt x="53" y="31"/>
                    <a:pt x="54" y="30"/>
                    <a:pt x="56" y="29"/>
                  </a:cubicBezTo>
                  <a:close/>
                  <a:moveTo>
                    <a:pt x="78" y="29"/>
                  </a:moveTo>
                  <a:cubicBezTo>
                    <a:pt x="73" y="31"/>
                    <a:pt x="61" y="33"/>
                    <a:pt x="60" y="38"/>
                  </a:cubicBezTo>
                  <a:cubicBezTo>
                    <a:pt x="67" y="36"/>
                    <a:pt x="72" y="32"/>
                    <a:pt x="78" y="29"/>
                  </a:cubicBezTo>
                  <a:close/>
                  <a:moveTo>
                    <a:pt x="175" y="32"/>
                  </a:moveTo>
                  <a:cubicBezTo>
                    <a:pt x="175" y="33"/>
                    <a:pt x="177" y="33"/>
                    <a:pt x="178" y="34"/>
                  </a:cubicBezTo>
                  <a:cubicBezTo>
                    <a:pt x="178" y="33"/>
                    <a:pt x="176" y="32"/>
                    <a:pt x="175" y="32"/>
                  </a:cubicBezTo>
                  <a:close/>
                  <a:moveTo>
                    <a:pt x="54" y="32"/>
                  </a:moveTo>
                  <a:cubicBezTo>
                    <a:pt x="52" y="33"/>
                    <a:pt x="50" y="35"/>
                    <a:pt x="49" y="38"/>
                  </a:cubicBezTo>
                  <a:cubicBezTo>
                    <a:pt x="52" y="37"/>
                    <a:pt x="54" y="35"/>
                    <a:pt x="54" y="32"/>
                  </a:cubicBezTo>
                  <a:close/>
                  <a:moveTo>
                    <a:pt x="44" y="35"/>
                  </a:moveTo>
                  <a:cubicBezTo>
                    <a:pt x="37" y="38"/>
                    <a:pt x="31" y="46"/>
                    <a:pt x="26" y="52"/>
                  </a:cubicBezTo>
                  <a:cubicBezTo>
                    <a:pt x="28" y="52"/>
                    <a:pt x="29" y="48"/>
                    <a:pt x="32" y="46"/>
                  </a:cubicBezTo>
                  <a:cubicBezTo>
                    <a:pt x="34" y="44"/>
                    <a:pt x="37" y="42"/>
                    <a:pt x="40" y="41"/>
                  </a:cubicBezTo>
                  <a:cubicBezTo>
                    <a:pt x="41" y="39"/>
                    <a:pt x="43" y="37"/>
                    <a:pt x="44" y="35"/>
                  </a:cubicBezTo>
                  <a:close/>
                  <a:moveTo>
                    <a:pt x="47" y="39"/>
                  </a:moveTo>
                  <a:cubicBezTo>
                    <a:pt x="45" y="40"/>
                    <a:pt x="44" y="42"/>
                    <a:pt x="43" y="44"/>
                  </a:cubicBezTo>
                  <a:cubicBezTo>
                    <a:pt x="45" y="43"/>
                    <a:pt x="46" y="41"/>
                    <a:pt x="47" y="39"/>
                  </a:cubicBezTo>
                  <a:close/>
                  <a:moveTo>
                    <a:pt x="190" y="40"/>
                  </a:moveTo>
                  <a:cubicBezTo>
                    <a:pt x="189" y="42"/>
                    <a:pt x="191" y="41"/>
                    <a:pt x="191" y="42"/>
                  </a:cubicBezTo>
                  <a:cubicBezTo>
                    <a:pt x="192" y="42"/>
                    <a:pt x="191" y="40"/>
                    <a:pt x="190" y="40"/>
                  </a:cubicBezTo>
                  <a:close/>
                  <a:moveTo>
                    <a:pt x="57" y="41"/>
                  </a:moveTo>
                  <a:cubicBezTo>
                    <a:pt x="55" y="41"/>
                    <a:pt x="55" y="43"/>
                    <a:pt x="54" y="43"/>
                  </a:cubicBezTo>
                  <a:cubicBezTo>
                    <a:pt x="54" y="44"/>
                    <a:pt x="57" y="42"/>
                    <a:pt x="57" y="41"/>
                  </a:cubicBezTo>
                  <a:close/>
                  <a:moveTo>
                    <a:pt x="207" y="43"/>
                  </a:moveTo>
                  <a:cubicBezTo>
                    <a:pt x="206" y="43"/>
                    <a:pt x="206" y="46"/>
                    <a:pt x="206" y="46"/>
                  </a:cubicBezTo>
                  <a:cubicBezTo>
                    <a:pt x="207" y="46"/>
                    <a:pt x="207" y="44"/>
                    <a:pt x="207" y="43"/>
                  </a:cubicBezTo>
                  <a:close/>
                  <a:moveTo>
                    <a:pt x="194" y="43"/>
                  </a:moveTo>
                  <a:cubicBezTo>
                    <a:pt x="196" y="46"/>
                    <a:pt x="198" y="48"/>
                    <a:pt x="201" y="50"/>
                  </a:cubicBezTo>
                  <a:cubicBezTo>
                    <a:pt x="200" y="48"/>
                    <a:pt x="201" y="48"/>
                    <a:pt x="200" y="46"/>
                  </a:cubicBezTo>
                  <a:cubicBezTo>
                    <a:pt x="200" y="46"/>
                    <a:pt x="198" y="47"/>
                    <a:pt x="197" y="46"/>
                  </a:cubicBezTo>
                  <a:cubicBezTo>
                    <a:pt x="197" y="45"/>
                    <a:pt x="198" y="45"/>
                    <a:pt x="197" y="43"/>
                  </a:cubicBezTo>
                  <a:cubicBezTo>
                    <a:pt x="197" y="43"/>
                    <a:pt x="195" y="43"/>
                    <a:pt x="194" y="43"/>
                  </a:cubicBezTo>
                  <a:close/>
                  <a:moveTo>
                    <a:pt x="212" y="45"/>
                  </a:moveTo>
                  <a:cubicBezTo>
                    <a:pt x="211" y="47"/>
                    <a:pt x="212" y="47"/>
                    <a:pt x="212" y="48"/>
                  </a:cubicBezTo>
                  <a:cubicBezTo>
                    <a:pt x="213" y="49"/>
                    <a:pt x="215" y="48"/>
                    <a:pt x="215" y="50"/>
                  </a:cubicBezTo>
                  <a:cubicBezTo>
                    <a:pt x="215" y="49"/>
                    <a:pt x="213" y="46"/>
                    <a:pt x="212" y="45"/>
                  </a:cubicBezTo>
                  <a:close/>
                  <a:moveTo>
                    <a:pt x="210" y="47"/>
                  </a:moveTo>
                  <a:cubicBezTo>
                    <a:pt x="208" y="47"/>
                    <a:pt x="208" y="50"/>
                    <a:pt x="209" y="50"/>
                  </a:cubicBezTo>
                  <a:cubicBezTo>
                    <a:pt x="212" y="50"/>
                    <a:pt x="210" y="48"/>
                    <a:pt x="210" y="47"/>
                  </a:cubicBezTo>
                  <a:close/>
                  <a:moveTo>
                    <a:pt x="39" y="47"/>
                  </a:moveTo>
                  <a:cubicBezTo>
                    <a:pt x="36" y="50"/>
                    <a:pt x="33" y="54"/>
                    <a:pt x="32" y="59"/>
                  </a:cubicBezTo>
                  <a:cubicBezTo>
                    <a:pt x="35" y="56"/>
                    <a:pt x="38" y="52"/>
                    <a:pt x="39" y="47"/>
                  </a:cubicBezTo>
                  <a:close/>
                  <a:moveTo>
                    <a:pt x="45" y="50"/>
                  </a:moveTo>
                  <a:cubicBezTo>
                    <a:pt x="45" y="49"/>
                    <a:pt x="42" y="51"/>
                    <a:pt x="41" y="50"/>
                  </a:cubicBezTo>
                  <a:cubicBezTo>
                    <a:pt x="39" y="52"/>
                    <a:pt x="38" y="55"/>
                    <a:pt x="36" y="57"/>
                  </a:cubicBezTo>
                  <a:cubicBezTo>
                    <a:pt x="39" y="56"/>
                    <a:pt x="41" y="51"/>
                    <a:pt x="45" y="50"/>
                  </a:cubicBezTo>
                  <a:close/>
                  <a:moveTo>
                    <a:pt x="203" y="50"/>
                  </a:moveTo>
                  <a:cubicBezTo>
                    <a:pt x="202" y="50"/>
                    <a:pt x="202" y="50"/>
                    <a:pt x="201" y="50"/>
                  </a:cubicBezTo>
                  <a:cubicBezTo>
                    <a:pt x="202" y="52"/>
                    <a:pt x="203" y="53"/>
                    <a:pt x="204" y="54"/>
                  </a:cubicBezTo>
                  <a:cubicBezTo>
                    <a:pt x="205" y="52"/>
                    <a:pt x="203" y="53"/>
                    <a:pt x="203" y="50"/>
                  </a:cubicBezTo>
                  <a:close/>
                  <a:moveTo>
                    <a:pt x="213" y="51"/>
                  </a:moveTo>
                  <a:cubicBezTo>
                    <a:pt x="212" y="53"/>
                    <a:pt x="212" y="57"/>
                    <a:pt x="215" y="57"/>
                  </a:cubicBezTo>
                  <a:cubicBezTo>
                    <a:pt x="216" y="55"/>
                    <a:pt x="215" y="53"/>
                    <a:pt x="213" y="51"/>
                  </a:cubicBezTo>
                  <a:close/>
                  <a:moveTo>
                    <a:pt x="218" y="54"/>
                  </a:moveTo>
                  <a:cubicBezTo>
                    <a:pt x="216" y="55"/>
                    <a:pt x="220" y="57"/>
                    <a:pt x="219" y="60"/>
                  </a:cubicBezTo>
                  <a:cubicBezTo>
                    <a:pt x="220" y="60"/>
                    <a:pt x="221" y="60"/>
                    <a:pt x="221" y="61"/>
                  </a:cubicBezTo>
                  <a:cubicBezTo>
                    <a:pt x="222" y="58"/>
                    <a:pt x="218" y="57"/>
                    <a:pt x="218" y="54"/>
                  </a:cubicBezTo>
                  <a:close/>
                  <a:moveTo>
                    <a:pt x="22" y="57"/>
                  </a:moveTo>
                  <a:cubicBezTo>
                    <a:pt x="15" y="65"/>
                    <a:pt x="9" y="75"/>
                    <a:pt x="6" y="88"/>
                  </a:cubicBezTo>
                  <a:cubicBezTo>
                    <a:pt x="10" y="76"/>
                    <a:pt x="17" y="67"/>
                    <a:pt x="22" y="57"/>
                  </a:cubicBezTo>
                  <a:close/>
                  <a:moveTo>
                    <a:pt x="210" y="62"/>
                  </a:moveTo>
                  <a:cubicBezTo>
                    <a:pt x="210" y="65"/>
                    <a:pt x="214" y="69"/>
                    <a:pt x="213" y="74"/>
                  </a:cubicBezTo>
                  <a:cubicBezTo>
                    <a:pt x="214" y="74"/>
                    <a:pt x="215" y="73"/>
                    <a:pt x="215" y="71"/>
                  </a:cubicBezTo>
                  <a:cubicBezTo>
                    <a:pt x="213" y="71"/>
                    <a:pt x="214" y="67"/>
                    <a:pt x="215" y="66"/>
                  </a:cubicBezTo>
                  <a:cubicBezTo>
                    <a:pt x="213" y="65"/>
                    <a:pt x="211" y="64"/>
                    <a:pt x="210" y="62"/>
                  </a:cubicBezTo>
                  <a:close/>
                  <a:moveTo>
                    <a:pt x="223" y="62"/>
                  </a:moveTo>
                  <a:cubicBezTo>
                    <a:pt x="222" y="63"/>
                    <a:pt x="223" y="66"/>
                    <a:pt x="222" y="68"/>
                  </a:cubicBezTo>
                  <a:cubicBezTo>
                    <a:pt x="225" y="68"/>
                    <a:pt x="225" y="72"/>
                    <a:pt x="227" y="73"/>
                  </a:cubicBezTo>
                  <a:cubicBezTo>
                    <a:pt x="226" y="69"/>
                    <a:pt x="224" y="66"/>
                    <a:pt x="223" y="62"/>
                  </a:cubicBezTo>
                  <a:close/>
                  <a:moveTo>
                    <a:pt x="28" y="68"/>
                  </a:moveTo>
                  <a:cubicBezTo>
                    <a:pt x="26" y="68"/>
                    <a:pt x="24" y="73"/>
                    <a:pt x="24" y="76"/>
                  </a:cubicBezTo>
                  <a:cubicBezTo>
                    <a:pt x="25" y="73"/>
                    <a:pt x="26" y="70"/>
                    <a:pt x="28" y="68"/>
                  </a:cubicBezTo>
                  <a:close/>
                  <a:moveTo>
                    <a:pt x="21" y="69"/>
                  </a:moveTo>
                  <a:cubicBezTo>
                    <a:pt x="21" y="70"/>
                    <a:pt x="20" y="71"/>
                    <a:pt x="20" y="72"/>
                  </a:cubicBezTo>
                  <a:cubicBezTo>
                    <a:pt x="21" y="72"/>
                    <a:pt x="22" y="71"/>
                    <a:pt x="22" y="70"/>
                  </a:cubicBezTo>
                  <a:cubicBezTo>
                    <a:pt x="21" y="70"/>
                    <a:pt x="22" y="69"/>
                    <a:pt x="21" y="69"/>
                  </a:cubicBezTo>
                  <a:close/>
                  <a:moveTo>
                    <a:pt x="222" y="71"/>
                  </a:moveTo>
                  <a:cubicBezTo>
                    <a:pt x="221" y="71"/>
                    <a:pt x="221" y="73"/>
                    <a:pt x="223" y="73"/>
                  </a:cubicBezTo>
                  <a:cubicBezTo>
                    <a:pt x="223" y="72"/>
                    <a:pt x="222" y="71"/>
                    <a:pt x="222" y="71"/>
                  </a:cubicBezTo>
                  <a:close/>
                  <a:moveTo>
                    <a:pt x="215" y="81"/>
                  </a:moveTo>
                  <a:cubicBezTo>
                    <a:pt x="217" y="79"/>
                    <a:pt x="215" y="76"/>
                    <a:pt x="217" y="74"/>
                  </a:cubicBezTo>
                  <a:cubicBezTo>
                    <a:pt x="215" y="75"/>
                    <a:pt x="215" y="80"/>
                    <a:pt x="215" y="81"/>
                  </a:cubicBezTo>
                  <a:close/>
                  <a:moveTo>
                    <a:pt x="226" y="76"/>
                  </a:moveTo>
                  <a:cubicBezTo>
                    <a:pt x="224" y="76"/>
                    <a:pt x="226" y="78"/>
                    <a:pt x="226" y="79"/>
                  </a:cubicBezTo>
                  <a:cubicBezTo>
                    <a:pt x="225" y="81"/>
                    <a:pt x="223" y="81"/>
                    <a:pt x="223" y="84"/>
                  </a:cubicBezTo>
                  <a:cubicBezTo>
                    <a:pt x="224" y="84"/>
                    <a:pt x="224" y="85"/>
                    <a:pt x="225" y="85"/>
                  </a:cubicBezTo>
                  <a:cubicBezTo>
                    <a:pt x="225" y="87"/>
                    <a:pt x="225" y="88"/>
                    <a:pt x="225" y="89"/>
                  </a:cubicBezTo>
                  <a:cubicBezTo>
                    <a:pt x="227" y="87"/>
                    <a:pt x="227" y="80"/>
                    <a:pt x="226" y="76"/>
                  </a:cubicBezTo>
                  <a:close/>
                  <a:moveTo>
                    <a:pt x="221" y="76"/>
                  </a:moveTo>
                  <a:cubicBezTo>
                    <a:pt x="220" y="76"/>
                    <a:pt x="220" y="77"/>
                    <a:pt x="220" y="77"/>
                  </a:cubicBezTo>
                  <a:cubicBezTo>
                    <a:pt x="219" y="77"/>
                    <a:pt x="221" y="78"/>
                    <a:pt x="220" y="78"/>
                  </a:cubicBezTo>
                  <a:cubicBezTo>
                    <a:pt x="220" y="80"/>
                    <a:pt x="222" y="77"/>
                    <a:pt x="221" y="76"/>
                  </a:cubicBezTo>
                  <a:close/>
                  <a:moveTo>
                    <a:pt x="18" y="80"/>
                  </a:moveTo>
                  <a:cubicBezTo>
                    <a:pt x="15" y="84"/>
                    <a:pt x="10" y="88"/>
                    <a:pt x="10" y="94"/>
                  </a:cubicBezTo>
                  <a:cubicBezTo>
                    <a:pt x="13" y="94"/>
                    <a:pt x="12" y="90"/>
                    <a:pt x="13" y="88"/>
                  </a:cubicBezTo>
                  <a:cubicBezTo>
                    <a:pt x="14" y="85"/>
                    <a:pt x="17" y="83"/>
                    <a:pt x="18" y="80"/>
                  </a:cubicBezTo>
                  <a:close/>
                  <a:moveTo>
                    <a:pt x="229" y="90"/>
                  </a:moveTo>
                  <a:cubicBezTo>
                    <a:pt x="230" y="88"/>
                    <a:pt x="229" y="83"/>
                    <a:pt x="229" y="80"/>
                  </a:cubicBezTo>
                  <a:cubicBezTo>
                    <a:pt x="228" y="84"/>
                    <a:pt x="228" y="88"/>
                    <a:pt x="226" y="91"/>
                  </a:cubicBezTo>
                  <a:cubicBezTo>
                    <a:pt x="227" y="92"/>
                    <a:pt x="229" y="88"/>
                    <a:pt x="229" y="90"/>
                  </a:cubicBezTo>
                  <a:close/>
                  <a:moveTo>
                    <a:pt x="18" y="87"/>
                  </a:moveTo>
                  <a:cubicBezTo>
                    <a:pt x="17" y="88"/>
                    <a:pt x="15" y="90"/>
                    <a:pt x="17" y="91"/>
                  </a:cubicBezTo>
                  <a:cubicBezTo>
                    <a:pt x="18" y="91"/>
                    <a:pt x="19" y="88"/>
                    <a:pt x="18" y="87"/>
                  </a:cubicBezTo>
                  <a:close/>
                  <a:moveTo>
                    <a:pt x="222" y="88"/>
                  </a:moveTo>
                  <a:cubicBezTo>
                    <a:pt x="220" y="89"/>
                    <a:pt x="218" y="93"/>
                    <a:pt x="220" y="96"/>
                  </a:cubicBezTo>
                  <a:cubicBezTo>
                    <a:pt x="222" y="94"/>
                    <a:pt x="223" y="92"/>
                    <a:pt x="222" y="88"/>
                  </a:cubicBezTo>
                  <a:close/>
                  <a:moveTo>
                    <a:pt x="9" y="88"/>
                  </a:moveTo>
                  <a:cubicBezTo>
                    <a:pt x="7" y="90"/>
                    <a:pt x="6" y="95"/>
                    <a:pt x="6" y="98"/>
                  </a:cubicBezTo>
                  <a:cubicBezTo>
                    <a:pt x="8" y="96"/>
                    <a:pt x="8" y="91"/>
                    <a:pt x="9" y="88"/>
                  </a:cubicBezTo>
                  <a:close/>
                  <a:moveTo>
                    <a:pt x="216" y="90"/>
                  </a:moveTo>
                  <a:cubicBezTo>
                    <a:pt x="213" y="93"/>
                    <a:pt x="212" y="97"/>
                    <a:pt x="211" y="102"/>
                  </a:cubicBezTo>
                  <a:cubicBezTo>
                    <a:pt x="211" y="101"/>
                    <a:pt x="212" y="101"/>
                    <a:pt x="213" y="101"/>
                  </a:cubicBezTo>
                  <a:cubicBezTo>
                    <a:pt x="214" y="98"/>
                    <a:pt x="218" y="94"/>
                    <a:pt x="216" y="90"/>
                  </a:cubicBezTo>
                  <a:close/>
                  <a:moveTo>
                    <a:pt x="19" y="92"/>
                  </a:moveTo>
                  <a:cubicBezTo>
                    <a:pt x="18" y="95"/>
                    <a:pt x="19" y="101"/>
                    <a:pt x="17" y="105"/>
                  </a:cubicBezTo>
                  <a:cubicBezTo>
                    <a:pt x="18" y="104"/>
                    <a:pt x="19" y="104"/>
                    <a:pt x="20" y="106"/>
                  </a:cubicBezTo>
                  <a:cubicBezTo>
                    <a:pt x="20" y="102"/>
                    <a:pt x="19" y="97"/>
                    <a:pt x="19" y="92"/>
                  </a:cubicBezTo>
                  <a:close/>
                  <a:moveTo>
                    <a:pt x="15" y="92"/>
                  </a:moveTo>
                  <a:cubicBezTo>
                    <a:pt x="13" y="94"/>
                    <a:pt x="12" y="96"/>
                    <a:pt x="12" y="99"/>
                  </a:cubicBezTo>
                  <a:cubicBezTo>
                    <a:pt x="15" y="100"/>
                    <a:pt x="16" y="95"/>
                    <a:pt x="15" y="92"/>
                  </a:cubicBezTo>
                  <a:close/>
                  <a:moveTo>
                    <a:pt x="229" y="93"/>
                  </a:moveTo>
                  <a:cubicBezTo>
                    <a:pt x="228" y="94"/>
                    <a:pt x="227" y="95"/>
                    <a:pt x="227" y="97"/>
                  </a:cubicBezTo>
                  <a:cubicBezTo>
                    <a:pt x="228" y="96"/>
                    <a:pt x="230" y="96"/>
                    <a:pt x="229" y="93"/>
                  </a:cubicBezTo>
                  <a:close/>
                  <a:moveTo>
                    <a:pt x="224" y="97"/>
                  </a:moveTo>
                  <a:cubicBezTo>
                    <a:pt x="222" y="96"/>
                    <a:pt x="220" y="99"/>
                    <a:pt x="220" y="101"/>
                  </a:cubicBezTo>
                  <a:cubicBezTo>
                    <a:pt x="222" y="101"/>
                    <a:pt x="223" y="99"/>
                    <a:pt x="224" y="97"/>
                  </a:cubicBezTo>
                  <a:close/>
                  <a:moveTo>
                    <a:pt x="229" y="99"/>
                  </a:moveTo>
                  <a:cubicBezTo>
                    <a:pt x="228" y="97"/>
                    <a:pt x="226" y="100"/>
                    <a:pt x="228" y="101"/>
                  </a:cubicBezTo>
                  <a:cubicBezTo>
                    <a:pt x="229" y="101"/>
                    <a:pt x="228" y="99"/>
                    <a:pt x="229" y="99"/>
                  </a:cubicBezTo>
                  <a:close/>
                  <a:moveTo>
                    <a:pt x="4" y="100"/>
                  </a:moveTo>
                  <a:cubicBezTo>
                    <a:pt x="3" y="100"/>
                    <a:pt x="4" y="102"/>
                    <a:pt x="4" y="103"/>
                  </a:cubicBezTo>
                  <a:cubicBezTo>
                    <a:pt x="5" y="103"/>
                    <a:pt x="5" y="102"/>
                    <a:pt x="7" y="102"/>
                  </a:cubicBezTo>
                  <a:cubicBezTo>
                    <a:pt x="8" y="100"/>
                    <a:pt x="5" y="101"/>
                    <a:pt x="4" y="100"/>
                  </a:cubicBezTo>
                  <a:close/>
                  <a:moveTo>
                    <a:pt x="222" y="107"/>
                  </a:moveTo>
                  <a:cubicBezTo>
                    <a:pt x="223" y="105"/>
                    <a:pt x="225" y="104"/>
                    <a:pt x="226" y="102"/>
                  </a:cubicBezTo>
                  <a:cubicBezTo>
                    <a:pt x="224" y="101"/>
                    <a:pt x="223" y="105"/>
                    <a:pt x="222" y="107"/>
                  </a:cubicBezTo>
                  <a:close/>
                  <a:moveTo>
                    <a:pt x="208" y="103"/>
                  </a:moveTo>
                  <a:cubicBezTo>
                    <a:pt x="206" y="104"/>
                    <a:pt x="204" y="106"/>
                    <a:pt x="203" y="108"/>
                  </a:cubicBezTo>
                  <a:cubicBezTo>
                    <a:pt x="205" y="107"/>
                    <a:pt x="205" y="106"/>
                    <a:pt x="207" y="106"/>
                  </a:cubicBezTo>
                  <a:cubicBezTo>
                    <a:pt x="207" y="104"/>
                    <a:pt x="208" y="104"/>
                    <a:pt x="208" y="103"/>
                  </a:cubicBezTo>
                  <a:close/>
                  <a:moveTo>
                    <a:pt x="227" y="104"/>
                  </a:moveTo>
                  <a:cubicBezTo>
                    <a:pt x="226" y="105"/>
                    <a:pt x="225" y="107"/>
                    <a:pt x="224" y="108"/>
                  </a:cubicBezTo>
                  <a:cubicBezTo>
                    <a:pt x="224" y="109"/>
                    <a:pt x="225" y="109"/>
                    <a:pt x="225" y="111"/>
                  </a:cubicBezTo>
                  <a:cubicBezTo>
                    <a:pt x="226" y="109"/>
                    <a:pt x="227" y="107"/>
                    <a:pt x="227" y="104"/>
                  </a:cubicBezTo>
                  <a:close/>
                  <a:moveTo>
                    <a:pt x="4" y="104"/>
                  </a:moveTo>
                  <a:cubicBezTo>
                    <a:pt x="4" y="120"/>
                    <a:pt x="10" y="136"/>
                    <a:pt x="22" y="142"/>
                  </a:cubicBezTo>
                  <a:cubicBezTo>
                    <a:pt x="19" y="138"/>
                    <a:pt x="14" y="136"/>
                    <a:pt x="13" y="129"/>
                  </a:cubicBezTo>
                  <a:cubicBezTo>
                    <a:pt x="12" y="128"/>
                    <a:pt x="10" y="128"/>
                    <a:pt x="10" y="127"/>
                  </a:cubicBezTo>
                  <a:cubicBezTo>
                    <a:pt x="9" y="125"/>
                    <a:pt x="10" y="124"/>
                    <a:pt x="10" y="123"/>
                  </a:cubicBezTo>
                  <a:cubicBezTo>
                    <a:pt x="6" y="119"/>
                    <a:pt x="7" y="109"/>
                    <a:pt x="4" y="104"/>
                  </a:cubicBezTo>
                  <a:close/>
                  <a:moveTo>
                    <a:pt x="219" y="106"/>
                  </a:moveTo>
                  <a:cubicBezTo>
                    <a:pt x="217" y="108"/>
                    <a:pt x="214" y="109"/>
                    <a:pt x="212" y="112"/>
                  </a:cubicBezTo>
                  <a:cubicBezTo>
                    <a:pt x="214" y="110"/>
                    <a:pt x="219" y="110"/>
                    <a:pt x="219" y="106"/>
                  </a:cubicBezTo>
                  <a:close/>
                  <a:moveTo>
                    <a:pt x="21" y="107"/>
                  </a:moveTo>
                  <a:cubicBezTo>
                    <a:pt x="17" y="110"/>
                    <a:pt x="21" y="114"/>
                    <a:pt x="21" y="118"/>
                  </a:cubicBezTo>
                  <a:cubicBezTo>
                    <a:pt x="23" y="118"/>
                    <a:pt x="25" y="119"/>
                    <a:pt x="25" y="121"/>
                  </a:cubicBezTo>
                  <a:cubicBezTo>
                    <a:pt x="26" y="118"/>
                    <a:pt x="21" y="113"/>
                    <a:pt x="21" y="107"/>
                  </a:cubicBezTo>
                  <a:close/>
                  <a:moveTo>
                    <a:pt x="204" y="109"/>
                  </a:moveTo>
                  <a:cubicBezTo>
                    <a:pt x="202" y="110"/>
                    <a:pt x="199" y="111"/>
                    <a:pt x="198" y="114"/>
                  </a:cubicBezTo>
                  <a:cubicBezTo>
                    <a:pt x="200" y="112"/>
                    <a:pt x="204" y="112"/>
                    <a:pt x="204" y="109"/>
                  </a:cubicBezTo>
                  <a:close/>
                  <a:moveTo>
                    <a:pt x="196" y="117"/>
                  </a:moveTo>
                  <a:cubicBezTo>
                    <a:pt x="201" y="118"/>
                    <a:pt x="206" y="113"/>
                    <a:pt x="210" y="111"/>
                  </a:cubicBezTo>
                  <a:cubicBezTo>
                    <a:pt x="210" y="110"/>
                    <a:pt x="210" y="110"/>
                    <a:pt x="210" y="110"/>
                  </a:cubicBezTo>
                  <a:cubicBezTo>
                    <a:pt x="204" y="110"/>
                    <a:pt x="200" y="115"/>
                    <a:pt x="196" y="117"/>
                  </a:cubicBezTo>
                  <a:close/>
                  <a:moveTo>
                    <a:pt x="221" y="111"/>
                  </a:moveTo>
                  <a:cubicBezTo>
                    <a:pt x="219" y="113"/>
                    <a:pt x="215" y="115"/>
                    <a:pt x="215" y="118"/>
                  </a:cubicBezTo>
                  <a:cubicBezTo>
                    <a:pt x="218" y="117"/>
                    <a:pt x="220" y="114"/>
                    <a:pt x="221" y="111"/>
                  </a:cubicBezTo>
                  <a:close/>
                  <a:moveTo>
                    <a:pt x="204" y="119"/>
                  </a:moveTo>
                  <a:cubicBezTo>
                    <a:pt x="206" y="118"/>
                    <a:pt x="211" y="117"/>
                    <a:pt x="211" y="115"/>
                  </a:cubicBezTo>
                  <a:cubicBezTo>
                    <a:pt x="209" y="115"/>
                    <a:pt x="204" y="116"/>
                    <a:pt x="204" y="119"/>
                  </a:cubicBezTo>
                  <a:close/>
                  <a:moveTo>
                    <a:pt x="222" y="116"/>
                  </a:moveTo>
                  <a:cubicBezTo>
                    <a:pt x="217" y="118"/>
                    <a:pt x="215" y="123"/>
                    <a:pt x="211" y="126"/>
                  </a:cubicBezTo>
                  <a:cubicBezTo>
                    <a:pt x="197" y="138"/>
                    <a:pt x="179" y="144"/>
                    <a:pt x="161" y="152"/>
                  </a:cubicBezTo>
                  <a:cubicBezTo>
                    <a:pt x="165" y="152"/>
                    <a:pt x="169" y="150"/>
                    <a:pt x="172" y="148"/>
                  </a:cubicBezTo>
                  <a:cubicBezTo>
                    <a:pt x="192" y="141"/>
                    <a:pt x="211" y="133"/>
                    <a:pt x="222" y="116"/>
                  </a:cubicBezTo>
                  <a:close/>
                  <a:moveTo>
                    <a:pt x="213" y="118"/>
                  </a:moveTo>
                  <a:cubicBezTo>
                    <a:pt x="211" y="119"/>
                    <a:pt x="209" y="119"/>
                    <a:pt x="209" y="122"/>
                  </a:cubicBezTo>
                  <a:cubicBezTo>
                    <a:pt x="211" y="122"/>
                    <a:pt x="213" y="120"/>
                    <a:pt x="213" y="118"/>
                  </a:cubicBezTo>
                  <a:close/>
                  <a:moveTo>
                    <a:pt x="193" y="118"/>
                  </a:moveTo>
                  <a:cubicBezTo>
                    <a:pt x="191" y="119"/>
                    <a:pt x="190" y="121"/>
                    <a:pt x="189" y="122"/>
                  </a:cubicBezTo>
                  <a:cubicBezTo>
                    <a:pt x="190" y="122"/>
                    <a:pt x="192" y="120"/>
                    <a:pt x="194" y="121"/>
                  </a:cubicBezTo>
                  <a:cubicBezTo>
                    <a:pt x="194" y="119"/>
                    <a:pt x="192" y="120"/>
                    <a:pt x="193" y="118"/>
                  </a:cubicBezTo>
                  <a:close/>
                  <a:moveTo>
                    <a:pt x="201" y="120"/>
                  </a:moveTo>
                  <a:cubicBezTo>
                    <a:pt x="198" y="120"/>
                    <a:pt x="195" y="123"/>
                    <a:pt x="192" y="125"/>
                  </a:cubicBezTo>
                  <a:cubicBezTo>
                    <a:pt x="195" y="125"/>
                    <a:pt x="198" y="121"/>
                    <a:pt x="201" y="120"/>
                  </a:cubicBezTo>
                  <a:close/>
                  <a:moveTo>
                    <a:pt x="21" y="121"/>
                  </a:moveTo>
                  <a:cubicBezTo>
                    <a:pt x="20" y="121"/>
                    <a:pt x="20" y="122"/>
                    <a:pt x="20" y="122"/>
                  </a:cubicBezTo>
                  <a:cubicBezTo>
                    <a:pt x="20" y="123"/>
                    <a:pt x="21" y="125"/>
                    <a:pt x="21" y="127"/>
                  </a:cubicBezTo>
                  <a:cubicBezTo>
                    <a:pt x="22" y="125"/>
                    <a:pt x="20" y="123"/>
                    <a:pt x="21" y="121"/>
                  </a:cubicBezTo>
                  <a:close/>
                  <a:moveTo>
                    <a:pt x="207" y="122"/>
                  </a:moveTo>
                  <a:cubicBezTo>
                    <a:pt x="204" y="122"/>
                    <a:pt x="203" y="124"/>
                    <a:pt x="201" y="125"/>
                  </a:cubicBezTo>
                  <a:cubicBezTo>
                    <a:pt x="201" y="126"/>
                    <a:pt x="202" y="126"/>
                    <a:pt x="202" y="126"/>
                  </a:cubicBezTo>
                  <a:cubicBezTo>
                    <a:pt x="204" y="125"/>
                    <a:pt x="206" y="124"/>
                    <a:pt x="207" y="122"/>
                  </a:cubicBezTo>
                  <a:close/>
                  <a:moveTo>
                    <a:pt x="18" y="124"/>
                  </a:moveTo>
                  <a:cubicBezTo>
                    <a:pt x="17" y="124"/>
                    <a:pt x="16" y="125"/>
                    <a:pt x="16" y="126"/>
                  </a:cubicBezTo>
                  <a:cubicBezTo>
                    <a:pt x="17" y="127"/>
                    <a:pt x="17" y="128"/>
                    <a:pt x="18" y="129"/>
                  </a:cubicBezTo>
                  <a:cubicBezTo>
                    <a:pt x="20" y="128"/>
                    <a:pt x="19" y="125"/>
                    <a:pt x="18" y="124"/>
                  </a:cubicBezTo>
                  <a:close/>
                  <a:moveTo>
                    <a:pt x="28" y="124"/>
                  </a:moveTo>
                  <a:cubicBezTo>
                    <a:pt x="28" y="125"/>
                    <a:pt x="29" y="128"/>
                    <a:pt x="31" y="127"/>
                  </a:cubicBezTo>
                  <a:cubicBezTo>
                    <a:pt x="30" y="125"/>
                    <a:pt x="29" y="124"/>
                    <a:pt x="28" y="124"/>
                  </a:cubicBezTo>
                  <a:close/>
                  <a:moveTo>
                    <a:pt x="190" y="127"/>
                  </a:moveTo>
                  <a:cubicBezTo>
                    <a:pt x="190" y="126"/>
                    <a:pt x="186" y="127"/>
                    <a:pt x="186" y="128"/>
                  </a:cubicBezTo>
                  <a:cubicBezTo>
                    <a:pt x="186" y="129"/>
                    <a:pt x="188" y="127"/>
                    <a:pt x="190" y="127"/>
                  </a:cubicBezTo>
                  <a:close/>
                  <a:moveTo>
                    <a:pt x="23" y="127"/>
                  </a:moveTo>
                  <a:cubicBezTo>
                    <a:pt x="24" y="128"/>
                    <a:pt x="23" y="129"/>
                    <a:pt x="25" y="129"/>
                  </a:cubicBezTo>
                  <a:cubicBezTo>
                    <a:pt x="24" y="129"/>
                    <a:pt x="25" y="127"/>
                    <a:pt x="23" y="127"/>
                  </a:cubicBezTo>
                  <a:close/>
                  <a:moveTo>
                    <a:pt x="180" y="131"/>
                  </a:moveTo>
                  <a:cubicBezTo>
                    <a:pt x="181" y="132"/>
                    <a:pt x="183" y="131"/>
                    <a:pt x="183" y="130"/>
                  </a:cubicBezTo>
                  <a:cubicBezTo>
                    <a:pt x="182" y="129"/>
                    <a:pt x="181" y="131"/>
                    <a:pt x="180" y="131"/>
                  </a:cubicBezTo>
                  <a:close/>
                  <a:moveTo>
                    <a:pt x="29" y="130"/>
                  </a:moveTo>
                  <a:cubicBezTo>
                    <a:pt x="29" y="133"/>
                    <a:pt x="29" y="139"/>
                    <a:pt x="33" y="140"/>
                  </a:cubicBezTo>
                  <a:cubicBezTo>
                    <a:pt x="32" y="136"/>
                    <a:pt x="31" y="133"/>
                    <a:pt x="29" y="130"/>
                  </a:cubicBezTo>
                  <a:close/>
                  <a:moveTo>
                    <a:pt x="23" y="131"/>
                  </a:moveTo>
                  <a:cubicBezTo>
                    <a:pt x="23" y="134"/>
                    <a:pt x="24" y="137"/>
                    <a:pt x="27" y="137"/>
                  </a:cubicBezTo>
                  <a:cubicBezTo>
                    <a:pt x="26" y="135"/>
                    <a:pt x="26" y="131"/>
                    <a:pt x="23" y="131"/>
                  </a:cubicBezTo>
                  <a:close/>
                  <a:moveTo>
                    <a:pt x="167" y="132"/>
                  </a:moveTo>
                  <a:cubicBezTo>
                    <a:pt x="168" y="131"/>
                    <a:pt x="164" y="133"/>
                    <a:pt x="162" y="133"/>
                  </a:cubicBezTo>
                  <a:cubicBezTo>
                    <a:pt x="156" y="135"/>
                    <a:pt x="147" y="137"/>
                    <a:pt x="142" y="140"/>
                  </a:cubicBezTo>
                  <a:cubicBezTo>
                    <a:pt x="151" y="140"/>
                    <a:pt x="161" y="135"/>
                    <a:pt x="167" y="132"/>
                  </a:cubicBezTo>
                  <a:close/>
                  <a:moveTo>
                    <a:pt x="185" y="133"/>
                  </a:moveTo>
                  <a:cubicBezTo>
                    <a:pt x="186" y="134"/>
                    <a:pt x="188" y="133"/>
                    <a:pt x="189" y="133"/>
                  </a:cubicBezTo>
                  <a:cubicBezTo>
                    <a:pt x="188" y="132"/>
                    <a:pt x="186" y="132"/>
                    <a:pt x="185" y="133"/>
                  </a:cubicBezTo>
                  <a:close/>
                  <a:moveTo>
                    <a:pt x="176" y="133"/>
                  </a:moveTo>
                  <a:cubicBezTo>
                    <a:pt x="174" y="133"/>
                    <a:pt x="174" y="134"/>
                    <a:pt x="173" y="135"/>
                  </a:cubicBezTo>
                  <a:cubicBezTo>
                    <a:pt x="172" y="135"/>
                    <a:pt x="176" y="134"/>
                    <a:pt x="176" y="133"/>
                  </a:cubicBezTo>
                  <a:close/>
                  <a:moveTo>
                    <a:pt x="192" y="136"/>
                  </a:moveTo>
                  <a:cubicBezTo>
                    <a:pt x="190" y="136"/>
                    <a:pt x="188" y="138"/>
                    <a:pt x="185" y="139"/>
                  </a:cubicBezTo>
                  <a:cubicBezTo>
                    <a:pt x="188" y="140"/>
                    <a:pt x="190" y="137"/>
                    <a:pt x="192" y="136"/>
                  </a:cubicBezTo>
                  <a:close/>
                  <a:moveTo>
                    <a:pt x="46" y="136"/>
                  </a:moveTo>
                  <a:cubicBezTo>
                    <a:pt x="44" y="135"/>
                    <a:pt x="47" y="138"/>
                    <a:pt x="47" y="140"/>
                  </a:cubicBezTo>
                  <a:cubicBezTo>
                    <a:pt x="48" y="141"/>
                    <a:pt x="50" y="140"/>
                    <a:pt x="51" y="140"/>
                  </a:cubicBezTo>
                  <a:cubicBezTo>
                    <a:pt x="50" y="138"/>
                    <a:pt x="47" y="138"/>
                    <a:pt x="46" y="136"/>
                  </a:cubicBezTo>
                  <a:close/>
                  <a:moveTo>
                    <a:pt x="36" y="138"/>
                  </a:moveTo>
                  <a:cubicBezTo>
                    <a:pt x="36" y="140"/>
                    <a:pt x="35" y="142"/>
                    <a:pt x="39" y="142"/>
                  </a:cubicBezTo>
                  <a:cubicBezTo>
                    <a:pt x="39" y="140"/>
                    <a:pt x="39" y="137"/>
                    <a:pt x="36" y="138"/>
                  </a:cubicBezTo>
                  <a:close/>
                  <a:moveTo>
                    <a:pt x="177" y="138"/>
                  </a:moveTo>
                  <a:cubicBezTo>
                    <a:pt x="178" y="140"/>
                    <a:pt x="180" y="140"/>
                    <a:pt x="181" y="139"/>
                  </a:cubicBezTo>
                  <a:cubicBezTo>
                    <a:pt x="180" y="137"/>
                    <a:pt x="178" y="138"/>
                    <a:pt x="177" y="138"/>
                  </a:cubicBezTo>
                  <a:close/>
                  <a:moveTo>
                    <a:pt x="167" y="138"/>
                  </a:moveTo>
                  <a:cubicBezTo>
                    <a:pt x="166" y="139"/>
                    <a:pt x="165" y="138"/>
                    <a:pt x="165" y="140"/>
                  </a:cubicBezTo>
                  <a:cubicBezTo>
                    <a:pt x="166" y="140"/>
                    <a:pt x="167" y="139"/>
                    <a:pt x="167" y="138"/>
                  </a:cubicBezTo>
                  <a:close/>
                  <a:moveTo>
                    <a:pt x="153" y="140"/>
                  </a:moveTo>
                  <a:cubicBezTo>
                    <a:pt x="149" y="141"/>
                    <a:pt x="142" y="141"/>
                    <a:pt x="139" y="143"/>
                  </a:cubicBezTo>
                  <a:cubicBezTo>
                    <a:pt x="145" y="144"/>
                    <a:pt x="148" y="141"/>
                    <a:pt x="153" y="140"/>
                  </a:cubicBezTo>
                  <a:close/>
                  <a:moveTo>
                    <a:pt x="136" y="141"/>
                  </a:moveTo>
                  <a:cubicBezTo>
                    <a:pt x="136" y="141"/>
                    <a:pt x="136" y="141"/>
                    <a:pt x="135" y="141"/>
                  </a:cubicBezTo>
                  <a:cubicBezTo>
                    <a:pt x="132" y="141"/>
                    <a:pt x="127" y="142"/>
                    <a:pt x="123" y="142"/>
                  </a:cubicBezTo>
                  <a:cubicBezTo>
                    <a:pt x="119" y="143"/>
                    <a:pt x="113" y="142"/>
                    <a:pt x="113" y="146"/>
                  </a:cubicBezTo>
                  <a:cubicBezTo>
                    <a:pt x="122" y="146"/>
                    <a:pt x="127" y="142"/>
                    <a:pt x="136" y="141"/>
                  </a:cubicBezTo>
                  <a:close/>
                  <a:moveTo>
                    <a:pt x="174" y="142"/>
                  </a:moveTo>
                  <a:cubicBezTo>
                    <a:pt x="172" y="141"/>
                    <a:pt x="169" y="142"/>
                    <a:pt x="168" y="142"/>
                  </a:cubicBezTo>
                  <a:cubicBezTo>
                    <a:pt x="169" y="143"/>
                    <a:pt x="172" y="142"/>
                    <a:pt x="174" y="142"/>
                  </a:cubicBezTo>
                  <a:close/>
                  <a:moveTo>
                    <a:pt x="30" y="141"/>
                  </a:moveTo>
                  <a:cubicBezTo>
                    <a:pt x="29" y="141"/>
                    <a:pt x="29" y="142"/>
                    <a:pt x="28" y="142"/>
                  </a:cubicBezTo>
                  <a:cubicBezTo>
                    <a:pt x="29" y="144"/>
                    <a:pt x="32" y="145"/>
                    <a:pt x="33" y="147"/>
                  </a:cubicBezTo>
                  <a:cubicBezTo>
                    <a:pt x="33" y="145"/>
                    <a:pt x="30" y="144"/>
                    <a:pt x="30" y="141"/>
                  </a:cubicBezTo>
                  <a:close/>
                  <a:moveTo>
                    <a:pt x="67" y="142"/>
                  </a:moveTo>
                  <a:cubicBezTo>
                    <a:pt x="68" y="144"/>
                    <a:pt x="70" y="145"/>
                    <a:pt x="71" y="146"/>
                  </a:cubicBezTo>
                  <a:cubicBezTo>
                    <a:pt x="72" y="146"/>
                    <a:pt x="74" y="145"/>
                    <a:pt x="75" y="145"/>
                  </a:cubicBezTo>
                  <a:cubicBezTo>
                    <a:pt x="76" y="145"/>
                    <a:pt x="77" y="146"/>
                    <a:pt x="77" y="147"/>
                  </a:cubicBezTo>
                  <a:cubicBezTo>
                    <a:pt x="78" y="147"/>
                    <a:pt x="77" y="144"/>
                    <a:pt x="79" y="144"/>
                  </a:cubicBezTo>
                  <a:cubicBezTo>
                    <a:pt x="75" y="143"/>
                    <a:pt x="71" y="143"/>
                    <a:pt x="67" y="142"/>
                  </a:cubicBezTo>
                  <a:close/>
                  <a:moveTo>
                    <a:pt x="57" y="143"/>
                  </a:moveTo>
                  <a:cubicBezTo>
                    <a:pt x="59" y="144"/>
                    <a:pt x="59" y="146"/>
                    <a:pt x="61" y="147"/>
                  </a:cubicBezTo>
                  <a:cubicBezTo>
                    <a:pt x="61" y="144"/>
                    <a:pt x="59" y="142"/>
                    <a:pt x="57" y="143"/>
                  </a:cubicBezTo>
                  <a:close/>
                  <a:moveTo>
                    <a:pt x="129" y="145"/>
                  </a:moveTo>
                  <a:cubicBezTo>
                    <a:pt x="131" y="145"/>
                    <a:pt x="134" y="144"/>
                    <a:pt x="137" y="144"/>
                  </a:cubicBezTo>
                  <a:cubicBezTo>
                    <a:pt x="136" y="142"/>
                    <a:pt x="131" y="144"/>
                    <a:pt x="129" y="145"/>
                  </a:cubicBezTo>
                  <a:close/>
                  <a:moveTo>
                    <a:pt x="63" y="143"/>
                  </a:moveTo>
                  <a:cubicBezTo>
                    <a:pt x="62" y="144"/>
                    <a:pt x="64" y="145"/>
                    <a:pt x="64" y="147"/>
                  </a:cubicBezTo>
                  <a:cubicBezTo>
                    <a:pt x="66" y="147"/>
                    <a:pt x="65" y="146"/>
                    <a:pt x="66" y="145"/>
                  </a:cubicBezTo>
                  <a:cubicBezTo>
                    <a:pt x="66" y="144"/>
                    <a:pt x="64" y="144"/>
                    <a:pt x="63" y="143"/>
                  </a:cubicBezTo>
                  <a:close/>
                  <a:moveTo>
                    <a:pt x="149" y="147"/>
                  </a:moveTo>
                  <a:cubicBezTo>
                    <a:pt x="156" y="148"/>
                    <a:pt x="163" y="146"/>
                    <a:pt x="167" y="145"/>
                  </a:cubicBezTo>
                  <a:cubicBezTo>
                    <a:pt x="160" y="145"/>
                    <a:pt x="154" y="143"/>
                    <a:pt x="149" y="147"/>
                  </a:cubicBezTo>
                  <a:close/>
                  <a:moveTo>
                    <a:pt x="96" y="147"/>
                  </a:moveTo>
                  <a:cubicBezTo>
                    <a:pt x="100" y="147"/>
                    <a:pt x="108" y="148"/>
                    <a:pt x="110" y="145"/>
                  </a:cubicBezTo>
                  <a:cubicBezTo>
                    <a:pt x="107" y="143"/>
                    <a:pt x="100" y="146"/>
                    <a:pt x="96" y="147"/>
                  </a:cubicBezTo>
                  <a:close/>
                  <a:moveTo>
                    <a:pt x="80" y="144"/>
                  </a:moveTo>
                  <a:cubicBezTo>
                    <a:pt x="82" y="148"/>
                    <a:pt x="89" y="147"/>
                    <a:pt x="93" y="145"/>
                  </a:cubicBezTo>
                  <a:cubicBezTo>
                    <a:pt x="89" y="144"/>
                    <a:pt x="84" y="145"/>
                    <a:pt x="80" y="144"/>
                  </a:cubicBezTo>
                  <a:close/>
                  <a:moveTo>
                    <a:pt x="147" y="146"/>
                  </a:moveTo>
                  <a:cubicBezTo>
                    <a:pt x="143" y="147"/>
                    <a:pt x="137" y="147"/>
                    <a:pt x="134" y="149"/>
                  </a:cubicBezTo>
                  <a:cubicBezTo>
                    <a:pt x="139" y="149"/>
                    <a:pt x="145" y="149"/>
                    <a:pt x="147" y="146"/>
                  </a:cubicBezTo>
                  <a:close/>
                  <a:moveTo>
                    <a:pt x="72" y="149"/>
                  </a:moveTo>
                  <a:cubicBezTo>
                    <a:pt x="75" y="154"/>
                    <a:pt x="74" y="160"/>
                    <a:pt x="72" y="166"/>
                  </a:cubicBezTo>
                  <a:cubicBezTo>
                    <a:pt x="73" y="166"/>
                    <a:pt x="74" y="166"/>
                    <a:pt x="74" y="167"/>
                  </a:cubicBezTo>
                  <a:cubicBezTo>
                    <a:pt x="73" y="163"/>
                    <a:pt x="77" y="154"/>
                    <a:pt x="77" y="150"/>
                  </a:cubicBezTo>
                  <a:cubicBezTo>
                    <a:pt x="76" y="149"/>
                    <a:pt x="75" y="146"/>
                    <a:pt x="72" y="149"/>
                  </a:cubicBezTo>
                  <a:close/>
                  <a:moveTo>
                    <a:pt x="68" y="147"/>
                  </a:moveTo>
                  <a:cubicBezTo>
                    <a:pt x="66" y="151"/>
                    <a:pt x="67" y="155"/>
                    <a:pt x="68" y="159"/>
                  </a:cubicBezTo>
                  <a:cubicBezTo>
                    <a:pt x="68" y="155"/>
                    <a:pt x="72" y="149"/>
                    <a:pt x="68" y="147"/>
                  </a:cubicBezTo>
                  <a:close/>
                  <a:moveTo>
                    <a:pt x="54" y="148"/>
                  </a:moveTo>
                  <a:cubicBezTo>
                    <a:pt x="52" y="148"/>
                    <a:pt x="53" y="151"/>
                    <a:pt x="54" y="150"/>
                  </a:cubicBezTo>
                  <a:cubicBezTo>
                    <a:pt x="54" y="149"/>
                    <a:pt x="53" y="149"/>
                    <a:pt x="54" y="148"/>
                  </a:cubicBezTo>
                  <a:close/>
                  <a:moveTo>
                    <a:pt x="80" y="148"/>
                  </a:moveTo>
                  <a:cubicBezTo>
                    <a:pt x="79" y="149"/>
                    <a:pt x="79" y="151"/>
                    <a:pt x="79" y="152"/>
                  </a:cubicBezTo>
                  <a:cubicBezTo>
                    <a:pt x="80" y="151"/>
                    <a:pt x="81" y="149"/>
                    <a:pt x="80" y="148"/>
                  </a:cubicBezTo>
                  <a:close/>
                  <a:moveTo>
                    <a:pt x="88" y="149"/>
                  </a:moveTo>
                  <a:cubicBezTo>
                    <a:pt x="91" y="152"/>
                    <a:pt x="97" y="149"/>
                    <a:pt x="103" y="149"/>
                  </a:cubicBezTo>
                  <a:cubicBezTo>
                    <a:pt x="99" y="148"/>
                    <a:pt x="94" y="150"/>
                    <a:pt x="88" y="149"/>
                  </a:cubicBezTo>
                  <a:close/>
                  <a:moveTo>
                    <a:pt x="155" y="149"/>
                  </a:moveTo>
                  <a:cubicBezTo>
                    <a:pt x="152" y="149"/>
                    <a:pt x="149" y="150"/>
                    <a:pt x="146" y="150"/>
                  </a:cubicBezTo>
                  <a:cubicBezTo>
                    <a:pt x="147" y="153"/>
                    <a:pt x="152" y="150"/>
                    <a:pt x="155" y="149"/>
                  </a:cubicBezTo>
                  <a:close/>
                  <a:moveTo>
                    <a:pt x="144" y="150"/>
                  </a:moveTo>
                  <a:cubicBezTo>
                    <a:pt x="142" y="150"/>
                    <a:pt x="140" y="151"/>
                    <a:pt x="138" y="150"/>
                  </a:cubicBezTo>
                  <a:cubicBezTo>
                    <a:pt x="138" y="151"/>
                    <a:pt x="138" y="153"/>
                    <a:pt x="137" y="152"/>
                  </a:cubicBezTo>
                  <a:cubicBezTo>
                    <a:pt x="139" y="153"/>
                    <a:pt x="142" y="152"/>
                    <a:pt x="144" y="152"/>
                  </a:cubicBezTo>
                  <a:cubicBezTo>
                    <a:pt x="145" y="151"/>
                    <a:pt x="144" y="151"/>
                    <a:pt x="144" y="150"/>
                  </a:cubicBezTo>
                  <a:close/>
                  <a:moveTo>
                    <a:pt x="57" y="150"/>
                  </a:moveTo>
                  <a:cubicBezTo>
                    <a:pt x="55" y="153"/>
                    <a:pt x="56" y="158"/>
                    <a:pt x="56" y="161"/>
                  </a:cubicBezTo>
                  <a:cubicBezTo>
                    <a:pt x="59" y="159"/>
                    <a:pt x="59" y="153"/>
                    <a:pt x="57" y="150"/>
                  </a:cubicBezTo>
                  <a:close/>
                  <a:moveTo>
                    <a:pt x="36" y="150"/>
                  </a:moveTo>
                  <a:cubicBezTo>
                    <a:pt x="37" y="153"/>
                    <a:pt x="39" y="154"/>
                    <a:pt x="42" y="154"/>
                  </a:cubicBezTo>
                  <a:cubicBezTo>
                    <a:pt x="40" y="153"/>
                    <a:pt x="39" y="151"/>
                    <a:pt x="36" y="150"/>
                  </a:cubicBezTo>
                  <a:close/>
                  <a:moveTo>
                    <a:pt x="83" y="151"/>
                  </a:moveTo>
                  <a:cubicBezTo>
                    <a:pt x="82" y="153"/>
                    <a:pt x="80" y="158"/>
                    <a:pt x="81" y="161"/>
                  </a:cubicBezTo>
                  <a:cubicBezTo>
                    <a:pt x="83" y="159"/>
                    <a:pt x="85" y="154"/>
                    <a:pt x="83" y="151"/>
                  </a:cubicBezTo>
                  <a:close/>
                  <a:moveTo>
                    <a:pt x="134" y="151"/>
                  </a:moveTo>
                  <a:cubicBezTo>
                    <a:pt x="127" y="152"/>
                    <a:pt x="118" y="153"/>
                    <a:pt x="113" y="154"/>
                  </a:cubicBezTo>
                  <a:cubicBezTo>
                    <a:pt x="120" y="155"/>
                    <a:pt x="127" y="154"/>
                    <a:pt x="134" y="151"/>
                  </a:cubicBezTo>
                  <a:close/>
                  <a:moveTo>
                    <a:pt x="62" y="152"/>
                  </a:moveTo>
                  <a:cubicBezTo>
                    <a:pt x="60" y="153"/>
                    <a:pt x="63" y="157"/>
                    <a:pt x="62" y="159"/>
                  </a:cubicBezTo>
                  <a:cubicBezTo>
                    <a:pt x="63" y="157"/>
                    <a:pt x="64" y="153"/>
                    <a:pt x="62" y="152"/>
                  </a:cubicBezTo>
                  <a:close/>
                  <a:moveTo>
                    <a:pt x="94" y="153"/>
                  </a:moveTo>
                  <a:cubicBezTo>
                    <a:pt x="93" y="152"/>
                    <a:pt x="91" y="153"/>
                    <a:pt x="90" y="153"/>
                  </a:cubicBezTo>
                  <a:cubicBezTo>
                    <a:pt x="90" y="155"/>
                    <a:pt x="92" y="154"/>
                    <a:pt x="93" y="155"/>
                  </a:cubicBezTo>
                  <a:cubicBezTo>
                    <a:pt x="94" y="155"/>
                    <a:pt x="92" y="154"/>
                    <a:pt x="93" y="153"/>
                  </a:cubicBezTo>
                  <a:lnTo>
                    <a:pt x="94" y="153"/>
                  </a:lnTo>
                  <a:close/>
                  <a:moveTo>
                    <a:pt x="105" y="153"/>
                  </a:moveTo>
                  <a:cubicBezTo>
                    <a:pt x="103" y="154"/>
                    <a:pt x="101" y="153"/>
                    <a:pt x="99" y="154"/>
                  </a:cubicBezTo>
                  <a:cubicBezTo>
                    <a:pt x="100" y="155"/>
                    <a:pt x="104" y="156"/>
                    <a:pt x="106" y="156"/>
                  </a:cubicBezTo>
                  <a:cubicBezTo>
                    <a:pt x="105" y="155"/>
                    <a:pt x="105" y="154"/>
                    <a:pt x="105" y="153"/>
                  </a:cubicBezTo>
                  <a:close/>
                  <a:moveTo>
                    <a:pt x="72" y="153"/>
                  </a:moveTo>
                  <a:cubicBezTo>
                    <a:pt x="70" y="156"/>
                    <a:pt x="69" y="161"/>
                    <a:pt x="70" y="164"/>
                  </a:cubicBezTo>
                  <a:cubicBezTo>
                    <a:pt x="72" y="162"/>
                    <a:pt x="72" y="157"/>
                    <a:pt x="72" y="153"/>
                  </a:cubicBezTo>
                  <a:close/>
                  <a:moveTo>
                    <a:pt x="142" y="154"/>
                  </a:moveTo>
                  <a:cubicBezTo>
                    <a:pt x="138" y="153"/>
                    <a:pt x="134" y="156"/>
                    <a:pt x="130" y="155"/>
                  </a:cubicBezTo>
                  <a:cubicBezTo>
                    <a:pt x="133" y="156"/>
                    <a:pt x="138" y="155"/>
                    <a:pt x="142" y="154"/>
                  </a:cubicBezTo>
                  <a:close/>
                  <a:moveTo>
                    <a:pt x="148" y="155"/>
                  </a:moveTo>
                  <a:cubicBezTo>
                    <a:pt x="145" y="156"/>
                    <a:pt x="140" y="156"/>
                    <a:pt x="138" y="157"/>
                  </a:cubicBezTo>
                  <a:cubicBezTo>
                    <a:pt x="137" y="157"/>
                    <a:pt x="135" y="157"/>
                    <a:pt x="137" y="157"/>
                  </a:cubicBezTo>
                  <a:cubicBezTo>
                    <a:pt x="141" y="158"/>
                    <a:pt x="145" y="156"/>
                    <a:pt x="148" y="155"/>
                  </a:cubicBezTo>
                  <a:close/>
                  <a:moveTo>
                    <a:pt x="89" y="156"/>
                  </a:moveTo>
                  <a:cubicBezTo>
                    <a:pt x="88" y="156"/>
                    <a:pt x="87" y="156"/>
                    <a:pt x="87" y="157"/>
                  </a:cubicBezTo>
                  <a:cubicBezTo>
                    <a:pt x="88" y="157"/>
                    <a:pt x="89" y="157"/>
                    <a:pt x="89" y="156"/>
                  </a:cubicBezTo>
                  <a:close/>
                  <a:moveTo>
                    <a:pt x="132" y="157"/>
                  </a:moveTo>
                  <a:cubicBezTo>
                    <a:pt x="127" y="159"/>
                    <a:pt x="120" y="157"/>
                    <a:pt x="116" y="160"/>
                  </a:cubicBezTo>
                  <a:cubicBezTo>
                    <a:pt x="121" y="158"/>
                    <a:pt x="129" y="160"/>
                    <a:pt x="132" y="157"/>
                  </a:cubicBezTo>
                  <a:close/>
                  <a:moveTo>
                    <a:pt x="100" y="158"/>
                  </a:moveTo>
                  <a:cubicBezTo>
                    <a:pt x="100" y="159"/>
                    <a:pt x="100" y="159"/>
                    <a:pt x="100" y="159"/>
                  </a:cubicBezTo>
                  <a:cubicBezTo>
                    <a:pt x="101" y="159"/>
                    <a:pt x="101" y="158"/>
                    <a:pt x="102" y="159"/>
                  </a:cubicBezTo>
                  <a:cubicBezTo>
                    <a:pt x="101" y="158"/>
                    <a:pt x="100" y="157"/>
                    <a:pt x="100" y="158"/>
                  </a:cubicBezTo>
                  <a:close/>
                  <a:moveTo>
                    <a:pt x="52" y="165"/>
                  </a:moveTo>
                  <a:cubicBezTo>
                    <a:pt x="49" y="174"/>
                    <a:pt x="52" y="186"/>
                    <a:pt x="56" y="193"/>
                  </a:cubicBezTo>
                  <a:cubicBezTo>
                    <a:pt x="55" y="185"/>
                    <a:pt x="52" y="174"/>
                    <a:pt x="52" y="165"/>
                  </a:cubicBezTo>
                  <a:close/>
                  <a:moveTo>
                    <a:pt x="83" y="166"/>
                  </a:moveTo>
                  <a:cubicBezTo>
                    <a:pt x="82" y="167"/>
                    <a:pt x="80" y="168"/>
                    <a:pt x="80" y="170"/>
                  </a:cubicBezTo>
                  <a:cubicBezTo>
                    <a:pt x="82" y="169"/>
                    <a:pt x="83" y="168"/>
                    <a:pt x="83" y="166"/>
                  </a:cubicBezTo>
                  <a:close/>
                  <a:moveTo>
                    <a:pt x="78" y="166"/>
                  </a:moveTo>
                  <a:cubicBezTo>
                    <a:pt x="77" y="167"/>
                    <a:pt x="76" y="168"/>
                    <a:pt x="75" y="168"/>
                  </a:cubicBezTo>
                  <a:cubicBezTo>
                    <a:pt x="76" y="171"/>
                    <a:pt x="75" y="175"/>
                    <a:pt x="75" y="178"/>
                  </a:cubicBezTo>
                  <a:cubicBezTo>
                    <a:pt x="77" y="176"/>
                    <a:pt x="78" y="171"/>
                    <a:pt x="78" y="166"/>
                  </a:cubicBezTo>
                  <a:close/>
                  <a:moveTo>
                    <a:pt x="67" y="166"/>
                  </a:moveTo>
                  <a:cubicBezTo>
                    <a:pt x="65" y="167"/>
                    <a:pt x="65" y="169"/>
                    <a:pt x="63" y="170"/>
                  </a:cubicBezTo>
                  <a:cubicBezTo>
                    <a:pt x="64" y="175"/>
                    <a:pt x="65" y="182"/>
                    <a:pt x="66" y="186"/>
                  </a:cubicBezTo>
                  <a:cubicBezTo>
                    <a:pt x="68" y="181"/>
                    <a:pt x="67" y="172"/>
                    <a:pt x="67" y="166"/>
                  </a:cubicBezTo>
                  <a:close/>
                  <a:moveTo>
                    <a:pt x="71" y="175"/>
                  </a:moveTo>
                  <a:cubicBezTo>
                    <a:pt x="69" y="177"/>
                    <a:pt x="71" y="181"/>
                    <a:pt x="71" y="184"/>
                  </a:cubicBezTo>
                  <a:cubicBezTo>
                    <a:pt x="71" y="182"/>
                    <a:pt x="71" y="178"/>
                    <a:pt x="71" y="175"/>
                  </a:cubicBezTo>
                  <a:close/>
                  <a:moveTo>
                    <a:pt x="62" y="182"/>
                  </a:moveTo>
                  <a:cubicBezTo>
                    <a:pt x="60" y="184"/>
                    <a:pt x="61" y="189"/>
                    <a:pt x="62" y="191"/>
                  </a:cubicBezTo>
                  <a:cubicBezTo>
                    <a:pt x="64" y="189"/>
                    <a:pt x="62" y="185"/>
                    <a:pt x="62" y="182"/>
                  </a:cubicBezTo>
                  <a:close/>
                  <a:moveTo>
                    <a:pt x="75" y="184"/>
                  </a:moveTo>
                  <a:cubicBezTo>
                    <a:pt x="73" y="184"/>
                    <a:pt x="74" y="187"/>
                    <a:pt x="73" y="189"/>
                  </a:cubicBezTo>
                  <a:cubicBezTo>
                    <a:pt x="74" y="188"/>
                    <a:pt x="75" y="186"/>
                    <a:pt x="75" y="184"/>
                  </a:cubicBezTo>
                  <a:close/>
                  <a:moveTo>
                    <a:pt x="68" y="190"/>
                  </a:moveTo>
                  <a:cubicBezTo>
                    <a:pt x="66" y="192"/>
                    <a:pt x="68" y="195"/>
                    <a:pt x="68" y="198"/>
                  </a:cubicBezTo>
                  <a:cubicBezTo>
                    <a:pt x="69" y="195"/>
                    <a:pt x="69" y="193"/>
                    <a:pt x="68" y="190"/>
                  </a:cubicBezTo>
                  <a:close/>
                  <a:moveTo>
                    <a:pt x="73" y="193"/>
                  </a:moveTo>
                  <a:cubicBezTo>
                    <a:pt x="70" y="199"/>
                    <a:pt x="72" y="203"/>
                    <a:pt x="72" y="210"/>
                  </a:cubicBezTo>
                  <a:cubicBezTo>
                    <a:pt x="73" y="206"/>
                    <a:pt x="72" y="199"/>
                    <a:pt x="73" y="193"/>
                  </a:cubicBezTo>
                  <a:close/>
                  <a:moveTo>
                    <a:pt x="59" y="196"/>
                  </a:moveTo>
                  <a:cubicBezTo>
                    <a:pt x="58" y="196"/>
                    <a:pt x="58" y="197"/>
                    <a:pt x="57" y="197"/>
                  </a:cubicBezTo>
                  <a:cubicBezTo>
                    <a:pt x="61" y="203"/>
                    <a:pt x="63" y="210"/>
                    <a:pt x="68" y="215"/>
                  </a:cubicBezTo>
                  <a:cubicBezTo>
                    <a:pt x="66" y="207"/>
                    <a:pt x="59" y="205"/>
                    <a:pt x="59" y="196"/>
                  </a:cubicBezTo>
                  <a:close/>
                  <a:moveTo>
                    <a:pt x="73" y="210"/>
                  </a:moveTo>
                  <a:cubicBezTo>
                    <a:pt x="71" y="213"/>
                    <a:pt x="75" y="219"/>
                    <a:pt x="74" y="222"/>
                  </a:cubicBezTo>
                  <a:cubicBezTo>
                    <a:pt x="75" y="223"/>
                    <a:pt x="75" y="224"/>
                    <a:pt x="77" y="224"/>
                  </a:cubicBezTo>
                  <a:cubicBezTo>
                    <a:pt x="74" y="221"/>
                    <a:pt x="74" y="215"/>
                    <a:pt x="73" y="2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262"/>
            <p:cNvSpPr/>
            <p:nvPr/>
          </p:nvSpPr>
          <p:spPr bwMode="auto">
            <a:xfrm>
              <a:off x="6357604" y="906706"/>
              <a:ext cx="31412" cy="31412"/>
            </a:xfrm>
            <a:custGeom>
              <a:avLst/>
              <a:gdLst>
                <a:gd name="T0" fmla="*/ 2 w 5"/>
                <a:gd name="T1" fmla="*/ 1 h 5"/>
                <a:gd name="T2" fmla="*/ 5 w 5"/>
                <a:gd name="T3" fmla="*/ 2 h 5"/>
                <a:gd name="T4" fmla="*/ 3 w 5"/>
                <a:gd name="T5" fmla="*/ 5 h 5"/>
                <a:gd name="T6" fmla="*/ 2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4" y="0"/>
                    <a:pt x="3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1" y="5"/>
                    <a:pt x="0" y="2"/>
                    <a:pt x="2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263"/>
            <p:cNvSpPr/>
            <p:nvPr/>
          </p:nvSpPr>
          <p:spPr bwMode="auto">
            <a:xfrm>
              <a:off x="7566950" y="919794"/>
              <a:ext cx="18323" cy="26176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4 h 4"/>
                <a:gd name="T4" fmla="*/ 0 w 3"/>
                <a:gd name="T5" fmla="*/ 2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1"/>
                    <a:pt x="3" y="2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264"/>
            <p:cNvSpPr/>
            <p:nvPr/>
          </p:nvSpPr>
          <p:spPr bwMode="auto">
            <a:xfrm>
              <a:off x="7629773" y="932882"/>
              <a:ext cx="44500" cy="23559"/>
            </a:xfrm>
            <a:custGeom>
              <a:avLst/>
              <a:gdLst>
                <a:gd name="T0" fmla="*/ 3 w 7"/>
                <a:gd name="T1" fmla="*/ 0 h 4"/>
                <a:gd name="T2" fmla="*/ 4 w 7"/>
                <a:gd name="T3" fmla="*/ 0 h 4"/>
                <a:gd name="T4" fmla="*/ 3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7" y="4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265"/>
            <p:cNvSpPr/>
            <p:nvPr/>
          </p:nvSpPr>
          <p:spPr bwMode="auto">
            <a:xfrm>
              <a:off x="6302634" y="919794"/>
              <a:ext cx="44500" cy="36647"/>
            </a:xfrm>
            <a:custGeom>
              <a:avLst/>
              <a:gdLst>
                <a:gd name="T0" fmla="*/ 7 w 7"/>
                <a:gd name="T1" fmla="*/ 5 h 6"/>
                <a:gd name="T2" fmla="*/ 6 w 7"/>
                <a:gd name="T3" fmla="*/ 6 h 6"/>
                <a:gd name="T4" fmla="*/ 7 w 7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5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0" y="6"/>
                    <a:pt x="6" y="0"/>
                    <a:pt x="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266"/>
            <p:cNvSpPr/>
            <p:nvPr/>
          </p:nvSpPr>
          <p:spPr bwMode="auto">
            <a:xfrm>
              <a:off x="6357604" y="951205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4 h 4"/>
                <a:gd name="T4" fmla="*/ 0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3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267"/>
            <p:cNvSpPr/>
            <p:nvPr/>
          </p:nvSpPr>
          <p:spPr bwMode="auto">
            <a:xfrm>
              <a:off x="7611450" y="956441"/>
              <a:ext cx="23559" cy="26176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3"/>
                    <a:pt x="2" y="3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268"/>
            <p:cNvSpPr/>
            <p:nvPr/>
          </p:nvSpPr>
          <p:spPr bwMode="auto">
            <a:xfrm>
              <a:off x="7566950" y="969529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269"/>
            <p:cNvSpPr/>
            <p:nvPr/>
          </p:nvSpPr>
          <p:spPr bwMode="auto">
            <a:xfrm>
              <a:off x="6284311" y="977382"/>
              <a:ext cx="31412" cy="28794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5 h 5"/>
                <a:gd name="T4" fmla="*/ 0 w 5"/>
                <a:gd name="T5" fmla="*/ 4 h 5"/>
                <a:gd name="T6" fmla="*/ 5 w 5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4"/>
                    <a:pt x="5" y="4"/>
                    <a:pt x="5" y="5"/>
                  </a:cubicBezTo>
                  <a:cubicBezTo>
                    <a:pt x="3" y="5"/>
                    <a:pt x="2" y="4"/>
                    <a:pt x="0" y="4"/>
                  </a:cubicBezTo>
                  <a:cubicBezTo>
                    <a:pt x="0" y="0"/>
                    <a:pt x="5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270"/>
            <p:cNvSpPr/>
            <p:nvPr/>
          </p:nvSpPr>
          <p:spPr bwMode="auto">
            <a:xfrm>
              <a:off x="7635009" y="987852"/>
              <a:ext cx="31412" cy="26176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3 h 4"/>
                <a:gd name="T4" fmla="*/ 1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1"/>
                    <a:pt x="5" y="2"/>
                    <a:pt x="5" y="3"/>
                  </a:cubicBezTo>
                  <a:cubicBezTo>
                    <a:pt x="3" y="4"/>
                    <a:pt x="0" y="3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271"/>
            <p:cNvSpPr/>
            <p:nvPr/>
          </p:nvSpPr>
          <p:spPr bwMode="auto">
            <a:xfrm>
              <a:off x="6247664" y="1006176"/>
              <a:ext cx="23559" cy="26176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0 w 4"/>
                <a:gd name="T5" fmla="*/ 3 h 4"/>
                <a:gd name="T6" fmla="*/ 0 w 4"/>
                <a:gd name="T7" fmla="*/ 1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272"/>
            <p:cNvSpPr/>
            <p:nvPr/>
          </p:nvSpPr>
          <p:spPr bwMode="auto">
            <a:xfrm>
              <a:off x="7580038" y="1006176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4 w 5"/>
                <a:gd name="T3" fmla="*/ 5 h 5"/>
                <a:gd name="T4" fmla="*/ 2 w 5"/>
                <a:gd name="T5" fmla="*/ 5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3"/>
                    <a:pt x="5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0" y="2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273"/>
            <p:cNvSpPr/>
            <p:nvPr/>
          </p:nvSpPr>
          <p:spPr bwMode="auto">
            <a:xfrm>
              <a:off x="7661185" y="1019264"/>
              <a:ext cx="31412" cy="31412"/>
            </a:xfrm>
            <a:custGeom>
              <a:avLst/>
              <a:gdLst>
                <a:gd name="T0" fmla="*/ 4 w 5"/>
                <a:gd name="T1" fmla="*/ 4 h 5"/>
                <a:gd name="T2" fmla="*/ 0 w 5"/>
                <a:gd name="T3" fmla="*/ 3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3" y="5"/>
                    <a:pt x="1" y="4"/>
                    <a:pt x="0" y="3"/>
                  </a:cubicBezTo>
                  <a:cubicBezTo>
                    <a:pt x="0" y="0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274"/>
            <p:cNvSpPr/>
            <p:nvPr/>
          </p:nvSpPr>
          <p:spPr bwMode="auto">
            <a:xfrm>
              <a:off x="7530303" y="1024499"/>
              <a:ext cx="26176" cy="20941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3 h 3"/>
                <a:gd name="T4" fmla="*/ 0 w 4"/>
                <a:gd name="T5" fmla="*/ 1 h 3"/>
                <a:gd name="T6" fmla="*/ 3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275"/>
            <p:cNvSpPr/>
            <p:nvPr/>
          </p:nvSpPr>
          <p:spPr bwMode="auto">
            <a:xfrm>
              <a:off x="6265987" y="1032352"/>
              <a:ext cx="23559" cy="31412"/>
            </a:xfrm>
            <a:custGeom>
              <a:avLst/>
              <a:gdLst>
                <a:gd name="T0" fmla="*/ 3 w 4"/>
                <a:gd name="T1" fmla="*/ 1 h 5"/>
                <a:gd name="T2" fmla="*/ 0 w 4"/>
                <a:gd name="T3" fmla="*/ 4 h 5"/>
                <a:gd name="T4" fmla="*/ 3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4" y="2"/>
                    <a:pt x="3" y="5"/>
                    <a:pt x="0" y="4"/>
                  </a:cubicBezTo>
                  <a:cubicBezTo>
                    <a:pt x="0" y="2"/>
                    <a:pt x="1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276"/>
            <p:cNvSpPr/>
            <p:nvPr/>
          </p:nvSpPr>
          <p:spPr bwMode="auto">
            <a:xfrm>
              <a:off x="7457010" y="1032352"/>
              <a:ext cx="18323" cy="23559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277"/>
            <p:cNvSpPr/>
            <p:nvPr/>
          </p:nvSpPr>
          <p:spPr bwMode="auto">
            <a:xfrm>
              <a:off x="7561715" y="1037587"/>
              <a:ext cx="31412" cy="26176"/>
            </a:xfrm>
            <a:custGeom>
              <a:avLst/>
              <a:gdLst>
                <a:gd name="T0" fmla="*/ 5 w 5"/>
                <a:gd name="T1" fmla="*/ 3 h 4"/>
                <a:gd name="T2" fmla="*/ 1 w 5"/>
                <a:gd name="T3" fmla="*/ 4 h 4"/>
                <a:gd name="T4" fmla="*/ 0 w 5"/>
                <a:gd name="T5" fmla="*/ 2 h 4"/>
                <a:gd name="T6" fmla="*/ 5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3" y="4"/>
                    <a:pt x="3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2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278"/>
            <p:cNvSpPr/>
            <p:nvPr/>
          </p:nvSpPr>
          <p:spPr bwMode="auto">
            <a:xfrm>
              <a:off x="7616685" y="1037587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2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279"/>
            <p:cNvSpPr>
              <a:spLocks noEditPoints="1"/>
            </p:cNvSpPr>
            <p:nvPr/>
          </p:nvSpPr>
          <p:spPr bwMode="auto">
            <a:xfrm>
              <a:off x="6682191" y="1068999"/>
              <a:ext cx="588967" cy="172764"/>
            </a:xfrm>
            <a:custGeom>
              <a:avLst/>
              <a:gdLst>
                <a:gd name="T0" fmla="*/ 93 w 95"/>
                <a:gd name="T1" fmla="*/ 1 h 28"/>
                <a:gd name="T2" fmla="*/ 94 w 95"/>
                <a:gd name="T3" fmla="*/ 24 h 28"/>
                <a:gd name="T4" fmla="*/ 58 w 95"/>
                <a:gd name="T5" fmla="*/ 25 h 28"/>
                <a:gd name="T6" fmla="*/ 1 w 95"/>
                <a:gd name="T7" fmla="*/ 26 h 28"/>
                <a:gd name="T8" fmla="*/ 0 w 95"/>
                <a:gd name="T9" fmla="*/ 2 h 28"/>
                <a:gd name="T10" fmla="*/ 10 w 95"/>
                <a:gd name="T11" fmla="*/ 0 h 28"/>
                <a:gd name="T12" fmla="*/ 93 w 95"/>
                <a:gd name="T13" fmla="*/ 1 h 28"/>
                <a:gd name="T14" fmla="*/ 4 w 95"/>
                <a:gd name="T15" fmla="*/ 4 h 28"/>
                <a:gd name="T16" fmla="*/ 4 w 95"/>
                <a:gd name="T17" fmla="*/ 22 h 28"/>
                <a:gd name="T18" fmla="*/ 16 w 95"/>
                <a:gd name="T19" fmla="*/ 23 h 28"/>
                <a:gd name="T20" fmla="*/ 14 w 95"/>
                <a:gd name="T21" fmla="*/ 4 h 28"/>
                <a:gd name="T22" fmla="*/ 4 w 95"/>
                <a:gd name="T23" fmla="*/ 4 h 28"/>
                <a:gd name="T24" fmla="*/ 62 w 95"/>
                <a:gd name="T25" fmla="*/ 4 h 28"/>
                <a:gd name="T26" fmla="*/ 63 w 95"/>
                <a:gd name="T27" fmla="*/ 20 h 28"/>
                <a:gd name="T28" fmla="*/ 75 w 95"/>
                <a:gd name="T29" fmla="*/ 21 h 28"/>
                <a:gd name="T30" fmla="*/ 74 w 95"/>
                <a:gd name="T31" fmla="*/ 4 h 28"/>
                <a:gd name="T32" fmla="*/ 62 w 95"/>
                <a:gd name="T33" fmla="*/ 4 h 28"/>
                <a:gd name="T34" fmla="*/ 18 w 95"/>
                <a:gd name="T35" fmla="*/ 4 h 28"/>
                <a:gd name="T36" fmla="*/ 20 w 95"/>
                <a:gd name="T37" fmla="*/ 23 h 28"/>
                <a:gd name="T38" fmla="*/ 29 w 95"/>
                <a:gd name="T39" fmla="*/ 22 h 28"/>
                <a:gd name="T40" fmla="*/ 28 w 95"/>
                <a:gd name="T41" fmla="*/ 4 h 28"/>
                <a:gd name="T42" fmla="*/ 18 w 95"/>
                <a:gd name="T43" fmla="*/ 4 h 28"/>
                <a:gd name="T44" fmla="*/ 33 w 95"/>
                <a:gd name="T45" fmla="*/ 22 h 28"/>
                <a:gd name="T46" fmla="*/ 45 w 95"/>
                <a:gd name="T47" fmla="*/ 22 h 28"/>
                <a:gd name="T48" fmla="*/ 44 w 95"/>
                <a:gd name="T49" fmla="*/ 4 h 28"/>
                <a:gd name="T50" fmla="*/ 32 w 95"/>
                <a:gd name="T51" fmla="*/ 4 h 28"/>
                <a:gd name="T52" fmla="*/ 33 w 95"/>
                <a:gd name="T53" fmla="*/ 22 h 28"/>
                <a:gd name="T54" fmla="*/ 47 w 95"/>
                <a:gd name="T55" fmla="*/ 4 h 28"/>
                <a:gd name="T56" fmla="*/ 49 w 95"/>
                <a:gd name="T57" fmla="*/ 21 h 28"/>
                <a:gd name="T58" fmla="*/ 59 w 95"/>
                <a:gd name="T59" fmla="*/ 21 h 28"/>
                <a:gd name="T60" fmla="*/ 58 w 95"/>
                <a:gd name="T61" fmla="*/ 4 h 28"/>
                <a:gd name="T62" fmla="*/ 47 w 95"/>
                <a:gd name="T63" fmla="*/ 4 h 28"/>
                <a:gd name="T64" fmla="*/ 79 w 95"/>
                <a:gd name="T65" fmla="*/ 21 h 28"/>
                <a:gd name="T66" fmla="*/ 90 w 95"/>
                <a:gd name="T67" fmla="*/ 20 h 28"/>
                <a:gd name="T68" fmla="*/ 90 w 95"/>
                <a:gd name="T69" fmla="*/ 4 h 28"/>
                <a:gd name="T70" fmla="*/ 78 w 95"/>
                <a:gd name="T71" fmla="*/ 4 h 28"/>
                <a:gd name="T72" fmla="*/ 79 w 95"/>
                <a:gd name="T73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28">
                  <a:moveTo>
                    <a:pt x="93" y="1"/>
                  </a:moveTo>
                  <a:cubicBezTo>
                    <a:pt x="95" y="8"/>
                    <a:pt x="93" y="17"/>
                    <a:pt x="94" y="24"/>
                  </a:cubicBezTo>
                  <a:cubicBezTo>
                    <a:pt x="82" y="26"/>
                    <a:pt x="70" y="24"/>
                    <a:pt x="58" y="25"/>
                  </a:cubicBezTo>
                  <a:cubicBezTo>
                    <a:pt x="42" y="25"/>
                    <a:pt x="22" y="28"/>
                    <a:pt x="1" y="26"/>
                  </a:cubicBezTo>
                  <a:cubicBezTo>
                    <a:pt x="0" y="19"/>
                    <a:pt x="0" y="9"/>
                    <a:pt x="0" y="2"/>
                  </a:cubicBezTo>
                  <a:cubicBezTo>
                    <a:pt x="3" y="0"/>
                    <a:pt x="6" y="0"/>
                    <a:pt x="10" y="0"/>
                  </a:cubicBezTo>
                  <a:cubicBezTo>
                    <a:pt x="36" y="0"/>
                    <a:pt x="68" y="0"/>
                    <a:pt x="93" y="1"/>
                  </a:cubicBezTo>
                  <a:close/>
                  <a:moveTo>
                    <a:pt x="4" y="4"/>
                  </a:moveTo>
                  <a:cubicBezTo>
                    <a:pt x="3" y="11"/>
                    <a:pt x="4" y="15"/>
                    <a:pt x="4" y="22"/>
                  </a:cubicBezTo>
                  <a:cubicBezTo>
                    <a:pt x="9" y="22"/>
                    <a:pt x="10" y="23"/>
                    <a:pt x="16" y="23"/>
                  </a:cubicBezTo>
                  <a:cubicBezTo>
                    <a:pt x="16" y="19"/>
                    <a:pt x="16" y="9"/>
                    <a:pt x="14" y="4"/>
                  </a:cubicBezTo>
                  <a:cubicBezTo>
                    <a:pt x="10" y="4"/>
                    <a:pt x="8" y="3"/>
                    <a:pt x="4" y="4"/>
                  </a:cubicBezTo>
                  <a:close/>
                  <a:moveTo>
                    <a:pt x="62" y="4"/>
                  </a:moveTo>
                  <a:cubicBezTo>
                    <a:pt x="62" y="9"/>
                    <a:pt x="63" y="15"/>
                    <a:pt x="63" y="20"/>
                  </a:cubicBezTo>
                  <a:cubicBezTo>
                    <a:pt x="66" y="22"/>
                    <a:pt x="72" y="20"/>
                    <a:pt x="75" y="21"/>
                  </a:cubicBezTo>
                  <a:cubicBezTo>
                    <a:pt x="75" y="16"/>
                    <a:pt x="75" y="9"/>
                    <a:pt x="74" y="4"/>
                  </a:cubicBezTo>
                  <a:cubicBezTo>
                    <a:pt x="68" y="4"/>
                    <a:pt x="66" y="3"/>
                    <a:pt x="62" y="4"/>
                  </a:cubicBezTo>
                  <a:close/>
                  <a:moveTo>
                    <a:pt x="18" y="4"/>
                  </a:moveTo>
                  <a:cubicBezTo>
                    <a:pt x="19" y="10"/>
                    <a:pt x="19" y="16"/>
                    <a:pt x="20" y="23"/>
                  </a:cubicBezTo>
                  <a:cubicBezTo>
                    <a:pt x="24" y="23"/>
                    <a:pt x="25" y="23"/>
                    <a:pt x="29" y="22"/>
                  </a:cubicBezTo>
                  <a:cubicBezTo>
                    <a:pt x="29" y="16"/>
                    <a:pt x="29" y="10"/>
                    <a:pt x="28" y="4"/>
                  </a:cubicBezTo>
                  <a:cubicBezTo>
                    <a:pt x="24" y="4"/>
                    <a:pt x="23" y="4"/>
                    <a:pt x="18" y="4"/>
                  </a:cubicBezTo>
                  <a:close/>
                  <a:moveTo>
                    <a:pt x="33" y="22"/>
                  </a:moveTo>
                  <a:cubicBezTo>
                    <a:pt x="37" y="22"/>
                    <a:pt x="42" y="21"/>
                    <a:pt x="45" y="22"/>
                  </a:cubicBezTo>
                  <a:cubicBezTo>
                    <a:pt x="45" y="16"/>
                    <a:pt x="45" y="9"/>
                    <a:pt x="44" y="4"/>
                  </a:cubicBezTo>
                  <a:cubicBezTo>
                    <a:pt x="40" y="4"/>
                    <a:pt x="36" y="4"/>
                    <a:pt x="32" y="4"/>
                  </a:cubicBezTo>
                  <a:cubicBezTo>
                    <a:pt x="32" y="8"/>
                    <a:pt x="33" y="14"/>
                    <a:pt x="33" y="22"/>
                  </a:cubicBezTo>
                  <a:close/>
                  <a:moveTo>
                    <a:pt x="47" y="4"/>
                  </a:moveTo>
                  <a:cubicBezTo>
                    <a:pt x="49" y="10"/>
                    <a:pt x="47" y="16"/>
                    <a:pt x="49" y="21"/>
                  </a:cubicBezTo>
                  <a:cubicBezTo>
                    <a:pt x="52" y="21"/>
                    <a:pt x="55" y="20"/>
                    <a:pt x="59" y="21"/>
                  </a:cubicBezTo>
                  <a:cubicBezTo>
                    <a:pt x="61" y="15"/>
                    <a:pt x="58" y="10"/>
                    <a:pt x="58" y="4"/>
                  </a:cubicBezTo>
                  <a:cubicBezTo>
                    <a:pt x="55" y="5"/>
                    <a:pt x="52" y="3"/>
                    <a:pt x="47" y="4"/>
                  </a:cubicBezTo>
                  <a:close/>
                  <a:moveTo>
                    <a:pt x="79" y="21"/>
                  </a:moveTo>
                  <a:cubicBezTo>
                    <a:pt x="84" y="21"/>
                    <a:pt x="87" y="21"/>
                    <a:pt x="90" y="20"/>
                  </a:cubicBezTo>
                  <a:cubicBezTo>
                    <a:pt x="89" y="13"/>
                    <a:pt x="90" y="11"/>
                    <a:pt x="90" y="4"/>
                  </a:cubicBezTo>
                  <a:cubicBezTo>
                    <a:pt x="86" y="4"/>
                    <a:pt x="82" y="4"/>
                    <a:pt x="78" y="4"/>
                  </a:cubicBezTo>
                  <a:cubicBezTo>
                    <a:pt x="78" y="10"/>
                    <a:pt x="78" y="17"/>
                    <a:pt x="79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280"/>
            <p:cNvSpPr/>
            <p:nvPr/>
          </p:nvSpPr>
          <p:spPr bwMode="auto">
            <a:xfrm>
              <a:off x="6239811" y="1231292"/>
              <a:ext cx="31412" cy="23559"/>
            </a:xfrm>
            <a:custGeom>
              <a:avLst/>
              <a:gdLst>
                <a:gd name="T0" fmla="*/ 4 w 5"/>
                <a:gd name="T1" fmla="*/ 4 h 4"/>
                <a:gd name="T2" fmla="*/ 1 w 5"/>
                <a:gd name="T3" fmla="*/ 4 h 4"/>
                <a:gd name="T4" fmla="*/ 4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1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281"/>
            <p:cNvSpPr/>
            <p:nvPr/>
          </p:nvSpPr>
          <p:spPr bwMode="auto">
            <a:xfrm>
              <a:off x="7635009" y="1249615"/>
              <a:ext cx="26176" cy="23559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0 w 4"/>
                <a:gd name="T5" fmla="*/ 1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282"/>
            <p:cNvSpPr/>
            <p:nvPr/>
          </p:nvSpPr>
          <p:spPr bwMode="auto">
            <a:xfrm>
              <a:off x="6216252" y="1267939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0"/>
                    <a:pt x="4" y="1"/>
                  </a:cubicBezTo>
                  <a:cubicBezTo>
                    <a:pt x="4" y="4"/>
                    <a:pt x="2" y="4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283"/>
            <p:cNvSpPr/>
            <p:nvPr/>
          </p:nvSpPr>
          <p:spPr bwMode="auto">
            <a:xfrm>
              <a:off x="6271223" y="1267939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4 w 4"/>
                <a:gd name="T5" fmla="*/ 3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4" y="1"/>
                    <a:pt x="4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284"/>
            <p:cNvSpPr/>
            <p:nvPr/>
          </p:nvSpPr>
          <p:spPr bwMode="auto">
            <a:xfrm>
              <a:off x="7679508" y="1267939"/>
              <a:ext cx="23559" cy="31412"/>
            </a:xfrm>
            <a:custGeom>
              <a:avLst/>
              <a:gdLst>
                <a:gd name="T0" fmla="*/ 2 w 4"/>
                <a:gd name="T1" fmla="*/ 0 h 5"/>
                <a:gd name="T2" fmla="*/ 2 w 4"/>
                <a:gd name="T3" fmla="*/ 5 h 5"/>
                <a:gd name="T4" fmla="*/ 2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4" y="1"/>
                    <a:pt x="3" y="4"/>
                    <a:pt x="2" y="5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285"/>
            <p:cNvSpPr/>
            <p:nvPr/>
          </p:nvSpPr>
          <p:spPr bwMode="auto">
            <a:xfrm>
              <a:off x="7635009" y="1281027"/>
              <a:ext cx="26176" cy="1832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1 w 4"/>
                <a:gd name="T5" fmla="*/ 0 h 3"/>
                <a:gd name="T6" fmla="*/ 4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2" y="3"/>
                    <a:pt x="0" y="3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286"/>
            <p:cNvSpPr/>
            <p:nvPr/>
          </p:nvSpPr>
          <p:spPr bwMode="auto">
            <a:xfrm>
              <a:off x="6239811" y="1299350"/>
              <a:ext cx="26176" cy="31412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4 h 5"/>
                <a:gd name="T8" fmla="*/ 1 w 4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287"/>
            <p:cNvSpPr/>
            <p:nvPr/>
          </p:nvSpPr>
          <p:spPr bwMode="auto">
            <a:xfrm>
              <a:off x="7642861" y="1304586"/>
              <a:ext cx="18323" cy="26176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0 h 4"/>
                <a:gd name="T4" fmla="*/ 1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288"/>
            <p:cNvSpPr/>
            <p:nvPr/>
          </p:nvSpPr>
          <p:spPr bwMode="auto">
            <a:xfrm>
              <a:off x="7598362" y="1309821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2"/>
                    <a:pt x="3" y="3"/>
                    <a:pt x="2" y="4"/>
                  </a:cubicBezTo>
                  <a:cubicBezTo>
                    <a:pt x="0" y="5"/>
                    <a:pt x="1" y="3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289"/>
            <p:cNvSpPr/>
            <p:nvPr/>
          </p:nvSpPr>
          <p:spPr bwMode="auto">
            <a:xfrm>
              <a:off x="6229341" y="1330762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2 h 3"/>
                <a:gd name="T10" fmla="*/ 1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290"/>
            <p:cNvSpPr/>
            <p:nvPr/>
          </p:nvSpPr>
          <p:spPr bwMode="auto">
            <a:xfrm>
              <a:off x="6260752" y="13359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0"/>
                    <a:pt x="4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291"/>
            <p:cNvSpPr/>
            <p:nvPr/>
          </p:nvSpPr>
          <p:spPr bwMode="auto">
            <a:xfrm>
              <a:off x="7271158" y="1330762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1 w 4"/>
                <a:gd name="T5" fmla="*/ 1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292"/>
            <p:cNvSpPr/>
            <p:nvPr/>
          </p:nvSpPr>
          <p:spPr bwMode="auto">
            <a:xfrm>
              <a:off x="7653332" y="1330762"/>
              <a:ext cx="31412" cy="36647"/>
            </a:xfrm>
            <a:custGeom>
              <a:avLst/>
              <a:gdLst>
                <a:gd name="T0" fmla="*/ 5 w 5"/>
                <a:gd name="T1" fmla="*/ 2 h 6"/>
                <a:gd name="T2" fmla="*/ 2 w 5"/>
                <a:gd name="T3" fmla="*/ 6 h 6"/>
                <a:gd name="T4" fmla="*/ 5 w 5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4"/>
                    <a:pt x="4" y="5"/>
                    <a:pt x="2" y="6"/>
                  </a:cubicBezTo>
                  <a:cubicBezTo>
                    <a:pt x="0" y="4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293"/>
            <p:cNvSpPr/>
            <p:nvPr/>
          </p:nvSpPr>
          <p:spPr bwMode="auto">
            <a:xfrm>
              <a:off x="6315722" y="1341232"/>
              <a:ext cx="31412" cy="26176"/>
            </a:xfrm>
            <a:custGeom>
              <a:avLst/>
              <a:gdLst>
                <a:gd name="T0" fmla="*/ 1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1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4" y="3"/>
                    <a:pt x="2" y="4"/>
                    <a:pt x="1" y="3"/>
                  </a:cubicBezTo>
                  <a:cubicBezTo>
                    <a:pt x="0" y="1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294"/>
            <p:cNvSpPr/>
            <p:nvPr/>
          </p:nvSpPr>
          <p:spPr bwMode="auto">
            <a:xfrm>
              <a:off x="6860190" y="1341232"/>
              <a:ext cx="18323" cy="26176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1"/>
                    <a:pt x="3" y="1"/>
                    <a:pt x="3" y="2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295"/>
            <p:cNvSpPr/>
            <p:nvPr/>
          </p:nvSpPr>
          <p:spPr bwMode="auto">
            <a:xfrm>
              <a:off x="6936101" y="1354321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0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6" y="1"/>
                    <a:pt x="4" y="5"/>
                    <a:pt x="0" y="3"/>
                  </a:cubicBezTo>
                  <a:cubicBezTo>
                    <a:pt x="0" y="1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296"/>
            <p:cNvSpPr/>
            <p:nvPr/>
          </p:nvSpPr>
          <p:spPr bwMode="auto">
            <a:xfrm>
              <a:off x="6211017" y="1372644"/>
              <a:ext cx="23559" cy="26176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0 h 4"/>
                <a:gd name="T4" fmla="*/ 4 w 4"/>
                <a:gd name="T5" fmla="*/ 1 h 4"/>
                <a:gd name="T6" fmla="*/ 4 w 4"/>
                <a:gd name="T7" fmla="*/ 2 h 4"/>
                <a:gd name="T8" fmla="*/ 2 w 4"/>
                <a:gd name="T9" fmla="*/ 4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4"/>
                    <a:pt x="2" y="3"/>
                    <a:pt x="2" y="4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297"/>
            <p:cNvSpPr/>
            <p:nvPr/>
          </p:nvSpPr>
          <p:spPr bwMode="auto">
            <a:xfrm>
              <a:off x="7014630" y="1367409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1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3" y="4"/>
                    <a:pt x="1" y="4"/>
                  </a:cubicBezTo>
                  <a:cubicBezTo>
                    <a:pt x="0" y="0"/>
                    <a:pt x="5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298"/>
            <p:cNvSpPr/>
            <p:nvPr/>
          </p:nvSpPr>
          <p:spPr bwMode="auto">
            <a:xfrm>
              <a:off x="7182158" y="1372644"/>
              <a:ext cx="26176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299"/>
            <p:cNvSpPr/>
            <p:nvPr/>
          </p:nvSpPr>
          <p:spPr bwMode="auto">
            <a:xfrm>
              <a:off x="6234576" y="1372644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0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0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300"/>
            <p:cNvSpPr/>
            <p:nvPr/>
          </p:nvSpPr>
          <p:spPr bwMode="auto">
            <a:xfrm>
              <a:off x="7108865" y="1367409"/>
              <a:ext cx="23559" cy="31412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5 h 5"/>
                <a:gd name="T4" fmla="*/ 1 w 4"/>
                <a:gd name="T5" fmla="*/ 5 h 5"/>
                <a:gd name="T6" fmla="*/ 4 w 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3"/>
                    <a:pt x="4" y="4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0" y="3"/>
                    <a:pt x="2" y="0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301"/>
            <p:cNvSpPr/>
            <p:nvPr/>
          </p:nvSpPr>
          <p:spPr bwMode="auto">
            <a:xfrm>
              <a:off x="7642861" y="1372644"/>
              <a:ext cx="23559" cy="26176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2 h 4"/>
                <a:gd name="T4" fmla="*/ 3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2"/>
                  </a:cubicBezTo>
                  <a:cubicBezTo>
                    <a:pt x="0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302"/>
            <p:cNvSpPr/>
            <p:nvPr/>
          </p:nvSpPr>
          <p:spPr bwMode="auto">
            <a:xfrm>
              <a:off x="6755484" y="13804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303"/>
            <p:cNvSpPr/>
            <p:nvPr/>
          </p:nvSpPr>
          <p:spPr bwMode="auto">
            <a:xfrm>
              <a:off x="6823543" y="1380497"/>
              <a:ext cx="26176" cy="18323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3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1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304"/>
            <p:cNvSpPr/>
            <p:nvPr/>
          </p:nvSpPr>
          <p:spPr bwMode="auto">
            <a:xfrm>
              <a:off x="7250217" y="1380497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4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305"/>
            <p:cNvSpPr/>
            <p:nvPr/>
          </p:nvSpPr>
          <p:spPr bwMode="auto">
            <a:xfrm>
              <a:off x="6279076" y="1380497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3 h 5"/>
                <a:gd name="T4" fmla="*/ 1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5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306"/>
            <p:cNvSpPr/>
            <p:nvPr/>
          </p:nvSpPr>
          <p:spPr bwMode="auto">
            <a:xfrm>
              <a:off x="6692661" y="138573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1 w 4"/>
                <a:gd name="T5" fmla="*/ 4 h 4"/>
                <a:gd name="T6" fmla="*/ 0 w 4"/>
                <a:gd name="T7" fmla="*/ 0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3" y="3"/>
                    <a:pt x="3" y="4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307"/>
            <p:cNvSpPr/>
            <p:nvPr/>
          </p:nvSpPr>
          <p:spPr bwMode="auto">
            <a:xfrm>
              <a:off x="7072218" y="139096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4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308"/>
            <p:cNvSpPr>
              <a:spLocks noEditPoints="1"/>
            </p:cNvSpPr>
            <p:nvPr/>
          </p:nvSpPr>
          <p:spPr bwMode="auto">
            <a:xfrm>
              <a:off x="6135106" y="846500"/>
              <a:ext cx="1649108" cy="698908"/>
            </a:xfrm>
            <a:custGeom>
              <a:avLst/>
              <a:gdLst>
                <a:gd name="T0" fmla="*/ 257 w 266"/>
                <a:gd name="T1" fmla="*/ 89 h 113"/>
                <a:gd name="T2" fmla="*/ 70 w 266"/>
                <a:gd name="T3" fmla="*/ 96 h 113"/>
                <a:gd name="T4" fmla="*/ 1 w 266"/>
                <a:gd name="T5" fmla="*/ 87 h 113"/>
                <a:gd name="T6" fmla="*/ 52 w 266"/>
                <a:gd name="T7" fmla="*/ 4 h 113"/>
                <a:gd name="T8" fmla="*/ 216 w 266"/>
                <a:gd name="T9" fmla="*/ 4 h 113"/>
                <a:gd name="T10" fmla="*/ 19 w 266"/>
                <a:gd name="T11" fmla="*/ 25 h 113"/>
                <a:gd name="T12" fmla="*/ 13 w 266"/>
                <a:gd name="T13" fmla="*/ 35 h 113"/>
                <a:gd name="T14" fmla="*/ 11 w 266"/>
                <a:gd name="T15" fmla="*/ 74 h 113"/>
                <a:gd name="T16" fmla="*/ 11 w 266"/>
                <a:gd name="T17" fmla="*/ 80 h 113"/>
                <a:gd name="T18" fmla="*/ 30 w 266"/>
                <a:gd name="T19" fmla="*/ 92 h 113"/>
                <a:gd name="T20" fmla="*/ 52 w 266"/>
                <a:gd name="T21" fmla="*/ 72 h 113"/>
                <a:gd name="T22" fmla="*/ 84 w 266"/>
                <a:gd name="T23" fmla="*/ 82 h 113"/>
                <a:gd name="T24" fmla="*/ 97 w 266"/>
                <a:gd name="T25" fmla="*/ 92 h 113"/>
                <a:gd name="T26" fmla="*/ 107 w 266"/>
                <a:gd name="T27" fmla="*/ 90 h 113"/>
                <a:gd name="T28" fmla="*/ 121 w 266"/>
                <a:gd name="T29" fmla="*/ 89 h 113"/>
                <a:gd name="T30" fmla="*/ 130 w 266"/>
                <a:gd name="T31" fmla="*/ 89 h 113"/>
                <a:gd name="T32" fmla="*/ 164 w 266"/>
                <a:gd name="T33" fmla="*/ 92 h 113"/>
                <a:gd name="T34" fmla="*/ 189 w 266"/>
                <a:gd name="T35" fmla="*/ 92 h 113"/>
                <a:gd name="T36" fmla="*/ 219 w 266"/>
                <a:gd name="T37" fmla="*/ 37 h 113"/>
                <a:gd name="T38" fmla="*/ 253 w 266"/>
                <a:gd name="T39" fmla="*/ 91 h 113"/>
                <a:gd name="T40" fmla="*/ 250 w 266"/>
                <a:gd name="T41" fmla="*/ 78 h 113"/>
                <a:gd name="T42" fmla="*/ 250 w 266"/>
                <a:gd name="T43" fmla="*/ 66 h 113"/>
                <a:gd name="T44" fmla="*/ 232 w 266"/>
                <a:gd name="T45" fmla="*/ 68 h 113"/>
                <a:gd name="T46" fmla="*/ 248 w 266"/>
                <a:gd name="T47" fmla="*/ 37 h 113"/>
                <a:gd name="T48" fmla="*/ 255 w 266"/>
                <a:gd name="T49" fmla="*/ 38 h 113"/>
                <a:gd name="T50" fmla="*/ 251 w 266"/>
                <a:gd name="T51" fmla="*/ 30 h 113"/>
                <a:gd name="T52" fmla="*/ 250 w 266"/>
                <a:gd name="T53" fmla="*/ 23 h 113"/>
                <a:gd name="T54" fmla="*/ 249 w 266"/>
                <a:gd name="T55" fmla="*/ 16 h 113"/>
                <a:gd name="T56" fmla="*/ 233 w 266"/>
                <a:gd name="T57" fmla="*/ 9 h 113"/>
                <a:gd name="T58" fmla="*/ 143 w 266"/>
                <a:gd name="T59" fmla="*/ 4 h 113"/>
                <a:gd name="T60" fmla="*/ 46 w 266"/>
                <a:gd name="T61" fmla="*/ 9 h 113"/>
                <a:gd name="T62" fmla="*/ 25 w 266"/>
                <a:gd name="T63" fmla="*/ 15 h 113"/>
                <a:gd name="T64" fmla="*/ 23 w 266"/>
                <a:gd name="T65" fmla="*/ 23 h 113"/>
                <a:gd name="T66" fmla="*/ 11 w 266"/>
                <a:gd name="T67" fmla="*/ 58 h 113"/>
                <a:gd name="T68" fmla="*/ 11 w 266"/>
                <a:gd name="T69" fmla="*/ 58 h 113"/>
                <a:gd name="T70" fmla="*/ 255 w 266"/>
                <a:gd name="T71" fmla="*/ 41 h 113"/>
                <a:gd name="T72" fmla="*/ 81 w 266"/>
                <a:gd name="T73" fmla="*/ 93 h 113"/>
                <a:gd name="T74" fmla="*/ 207 w 266"/>
                <a:gd name="T75" fmla="*/ 80 h 113"/>
                <a:gd name="T76" fmla="*/ 53 w 266"/>
                <a:gd name="T77" fmla="*/ 43 h 113"/>
                <a:gd name="T78" fmla="*/ 53 w 266"/>
                <a:gd name="T79" fmla="*/ 43 h 113"/>
                <a:gd name="T80" fmla="*/ 203 w 266"/>
                <a:gd name="T81" fmla="*/ 43 h 113"/>
                <a:gd name="T82" fmla="*/ 5 w 266"/>
                <a:gd name="T83" fmla="*/ 78 h 113"/>
                <a:gd name="T84" fmla="*/ 219 w 266"/>
                <a:gd name="T85" fmla="*/ 78 h 113"/>
                <a:gd name="T86" fmla="*/ 262 w 266"/>
                <a:gd name="T87" fmla="*/ 79 h 113"/>
                <a:gd name="T88" fmla="*/ 213 w 266"/>
                <a:gd name="T89" fmla="*/ 86 h 113"/>
                <a:gd name="T90" fmla="*/ 64 w 266"/>
                <a:gd name="T91" fmla="*/ 84 h 113"/>
                <a:gd name="T92" fmla="*/ 55 w 266"/>
                <a:gd name="T93" fmla="*/ 86 h 113"/>
                <a:gd name="T94" fmla="*/ 46 w 266"/>
                <a:gd name="T95" fmla="*/ 90 h 113"/>
                <a:gd name="T96" fmla="*/ 218 w 266"/>
                <a:gd name="T97" fmla="*/ 87 h 113"/>
                <a:gd name="T98" fmla="*/ 64 w 266"/>
                <a:gd name="T99" fmla="*/ 93 h 113"/>
                <a:gd name="T100" fmla="*/ 212 w 266"/>
                <a:gd name="T101" fmla="*/ 102 h 113"/>
                <a:gd name="T102" fmla="*/ 55 w 266"/>
                <a:gd name="T103" fmla="*/ 101 h 113"/>
                <a:gd name="T104" fmla="*/ 218 w 266"/>
                <a:gd name="T105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13">
                  <a:moveTo>
                    <a:pt x="259" y="74"/>
                  </a:moveTo>
                  <a:cubicBezTo>
                    <a:pt x="261" y="76"/>
                    <a:pt x="263" y="73"/>
                    <a:pt x="265" y="75"/>
                  </a:cubicBezTo>
                  <a:cubicBezTo>
                    <a:pt x="266" y="80"/>
                    <a:pt x="265" y="84"/>
                    <a:pt x="265" y="88"/>
                  </a:cubicBezTo>
                  <a:cubicBezTo>
                    <a:pt x="263" y="89"/>
                    <a:pt x="260" y="88"/>
                    <a:pt x="257" y="89"/>
                  </a:cubicBezTo>
                  <a:cubicBezTo>
                    <a:pt x="256" y="91"/>
                    <a:pt x="259" y="94"/>
                    <a:pt x="257" y="96"/>
                  </a:cubicBezTo>
                  <a:cubicBezTo>
                    <a:pt x="251" y="96"/>
                    <a:pt x="246" y="95"/>
                    <a:pt x="238" y="95"/>
                  </a:cubicBezTo>
                  <a:cubicBezTo>
                    <a:pt x="233" y="111"/>
                    <a:pt x="207" y="113"/>
                    <a:pt x="203" y="96"/>
                  </a:cubicBezTo>
                  <a:cubicBezTo>
                    <a:pt x="161" y="93"/>
                    <a:pt x="109" y="97"/>
                    <a:pt x="70" y="96"/>
                  </a:cubicBezTo>
                  <a:cubicBezTo>
                    <a:pt x="66" y="109"/>
                    <a:pt x="41" y="113"/>
                    <a:pt x="37" y="96"/>
                  </a:cubicBezTo>
                  <a:cubicBezTo>
                    <a:pt x="29" y="95"/>
                    <a:pt x="16" y="96"/>
                    <a:pt x="8" y="94"/>
                  </a:cubicBezTo>
                  <a:cubicBezTo>
                    <a:pt x="7" y="91"/>
                    <a:pt x="8" y="90"/>
                    <a:pt x="8" y="87"/>
                  </a:cubicBezTo>
                  <a:cubicBezTo>
                    <a:pt x="6" y="86"/>
                    <a:pt x="3" y="88"/>
                    <a:pt x="1" y="87"/>
                  </a:cubicBezTo>
                  <a:cubicBezTo>
                    <a:pt x="0" y="83"/>
                    <a:pt x="0" y="78"/>
                    <a:pt x="1" y="74"/>
                  </a:cubicBezTo>
                  <a:cubicBezTo>
                    <a:pt x="4" y="72"/>
                    <a:pt x="4" y="74"/>
                    <a:pt x="8" y="74"/>
                  </a:cubicBezTo>
                  <a:cubicBezTo>
                    <a:pt x="8" y="62"/>
                    <a:pt x="8" y="46"/>
                    <a:pt x="9" y="34"/>
                  </a:cubicBezTo>
                  <a:cubicBezTo>
                    <a:pt x="12" y="13"/>
                    <a:pt x="32" y="5"/>
                    <a:pt x="52" y="4"/>
                  </a:cubicBezTo>
                  <a:cubicBezTo>
                    <a:pt x="69" y="4"/>
                    <a:pt x="88" y="2"/>
                    <a:pt x="104" y="2"/>
                  </a:cubicBezTo>
                  <a:cubicBezTo>
                    <a:pt x="112" y="1"/>
                    <a:pt x="120" y="2"/>
                    <a:pt x="128" y="2"/>
                  </a:cubicBezTo>
                  <a:cubicBezTo>
                    <a:pt x="146" y="1"/>
                    <a:pt x="166" y="0"/>
                    <a:pt x="184" y="0"/>
                  </a:cubicBezTo>
                  <a:cubicBezTo>
                    <a:pt x="195" y="1"/>
                    <a:pt x="206" y="4"/>
                    <a:pt x="216" y="4"/>
                  </a:cubicBezTo>
                  <a:cubicBezTo>
                    <a:pt x="227" y="5"/>
                    <a:pt x="237" y="4"/>
                    <a:pt x="246" y="9"/>
                  </a:cubicBezTo>
                  <a:cubicBezTo>
                    <a:pt x="264" y="19"/>
                    <a:pt x="258" y="54"/>
                    <a:pt x="259" y="74"/>
                  </a:cubicBezTo>
                  <a:close/>
                  <a:moveTo>
                    <a:pt x="17" y="23"/>
                  </a:moveTo>
                  <a:cubicBezTo>
                    <a:pt x="18" y="23"/>
                    <a:pt x="19" y="23"/>
                    <a:pt x="19" y="25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5" y="28"/>
                    <a:pt x="14" y="28"/>
                    <a:pt x="14" y="30"/>
                  </a:cubicBezTo>
                  <a:cubicBezTo>
                    <a:pt x="15" y="31"/>
                    <a:pt x="16" y="31"/>
                    <a:pt x="16" y="33"/>
                  </a:cubicBezTo>
                  <a:cubicBezTo>
                    <a:pt x="16" y="35"/>
                    <a:pt x="12" y="33"/>
                    <a:pt x="13" y="35"/>
                  </a:cubicBezTo>
                  <a:cubicBezTo>
                    <a:pt x="21" y="37"/>
                    <a:pt x="30" y="36"/>
                    <a:pt x="39" y="35"/>
                  </a:cubicBezTo>
                  <a:cubicBezTo>
                    <a:pt x="43" y="43"/>
                    <a:pt x="39" y="52"/>
                    <a:pt x="40" y="62"/>
                  </a:cubicBezTo>
                  <a:cubicBezTo>
                    <a:pt x="32" y="67"/>
                    <a:pt x="16" y="58"/>
                    <a:pt x="11" y="65"/>
                  </a:cubicBezTo>
                  <a:cubicBezTo>
                    <a:pt x="11" y="68"/>
                    <a:pt x="12" y="70"/>
                    <a:pt x="11" y="74"/>
                  </a:cubicBezTo>
                  <a:cubicBezTo>
                    <a:pt x="13" y="74"/>
                    <a:pt x="11" y="71"/>
                    <a:pt x="14" y="72"/>
                  </a:cubicBezTo>
                  <a:cubicBezTo>
                    <a:pt x="14" y="72"/>
                    <a:pt x="15" y="72"/>
                    <a:pt x="15" y="73"/>
                  </a:cubicBezTo>
                  <a:cubicBezTo>
                    <a:pt x="16" y="77"/>
                    <a:pt x="12" y="74"/>
                    <a:pt x="11" y="75"/>
                  </a:cubicBezTo>
                  <a:cubicBezTo>
                    <a:pt x="12" y="77"/>
                    <a:pt x="11" y="78"/>
                    <a:pt x="11" y="80"/>
                  </a:cubicBezTo>
                  <a:cubicBezTo>
                    <a:pt x="11" y="81"/>
                    <a:pt x="13" y="79"/>
                    <a:pt x="14" y="81"/>
                  </a:cubicBezTo>
                  <a:cubicBezTo>
                    <a:pt x="15" y="85"/>
                    <a:pt x="11" y="83"/>
                    <a:pt x="11" y="85"/>
                  </a:cubicBezTo>
                  <a:cubicBezTo>
                    <a:pt x="11" y="87"/>
                    <a:pt x="13" y="88"/>
                    <a:pt x="11" y="91"/>
                  </a:cubicBezTo>
                  <a:cubicBezTo>
                    <a:pt x="18" y="92"/>
                    <a:pt x="21" y="92"/>
                    <a:pt x="30" y="92"/>
                  </a:cubicBezTo>
                  <a:cubicBezTo>
                    <a:pt x="29" y="89"/>
                    <a:pt x="31" y="89"/>
                    <a:pt x="32" y="89"/>
                  </a:cubicBezTo>
                  <a:cubicBezTo>
                    <a:pt x="35" y="89"/>
                    <a:pt x="32" y="92"/>
                    <a:pt x="34" y="92"/>
                  </a:cubicBezTo>
                  <a:cubicBezTo>
                    <a:pt x="35" y="91"/>
                    <a:pt x="36" y="93"/>
                    <a:pt x="37" y="92"/>
                  </a:cubicBezTo>
                  <a:cubicBezTo>
                    <a:pt x="37" y="80"/>
                    <a:pt x="42" y="73"/>
                    <a:pt x="52" y="72"/>
                  </a:cubicBezTo>
                  <a:cubicBezTo>
                    <a:pt x="54" y="59"/>
                    <a:pt x="46" y="45"/>
                    <a:pt x="51" y="38"/>
                  </a:cubicBezTo>
                  <a:cubicBezTo>
                    <a:pt x="61" y="39"/>
                    <a:pt x="71" y="38"/>
                    <a:pt x="81" y="35"/>
                  </a:cubicBezTo>
                  <a:cubicBezTo>
                    <a:pt x="83" y="40"/>
                    <a:pt x="82" y="45"/>
                    <a:pt x="82" y="50"/>
                  </a:cubicBezTo>
                  <a:cubicBezTo>
                    <a:pt x="83" y="61"/>
                    <a:pt x="83" y="72"/>
                    <a:pt x="84" y="82"/>
                  </a:cubicBezTo>
                  <a:cubicBezTo>
                    <a:pt x="84" y="86"/>
                    <a:pt x="84" y="93"/>
                    <a:pt x="88" y="93"/>
                  </a:cubicBezTo>
                  <a:cubicBezTo>
                    <a:pt x="88" y="93"/>
                    <a:pt x="87" y="90"/>
                    <a:pt x="90" y="90"/>
                  </a:cubicBezTo>
                  <a:cubicBezTo>
                    <a:pt x="92" y="91"/>
                    <a:pt x="91" y="93"/>
                    <a:pt x="92" y="93"/>
                  </a:cubicBezTo>
                  <a:cubicBezTo>
                    <a:pt x="94" y="93"/>
                    <a:pt x="96" y="94"/>
                    <a:pt x="97" y="92"/>
                  </a:cubicBezTo>
                  <a:cubicBezTo>
                    <a:pt x="94" y="92"/>
                    <a:pt x="96" y="89"/>
                    <a:pt x="98" y="90"/>
                  </a:cubicBezTo>
                  <a:cubicBezTo>
                    <a:pt x="100" y="91"/>
                    <a:pt x="96" y="93"/>
                    <a:pt x="99" y="93"/>
                  </a:cubicBezTo>
                  <a:cubicBezTo>
                    <a:pt x="101" y="94"/>
                    <a:pt x="104" y="93"/>
                    <a:pt x="106" y="92"/>
                  </a:cubicBezTo>
                  <a:cubicBezTo>
                    <a:pt x="105" y="92"/>
                    <a:pt x="107" y="90"/>
                    <a:pt x="107" y="90"/>
                  </a:cubicBezTo>
                  <a:cubicBezTo>
                    <a:pt x="108" y="90"/>
                    <a:pt x="109" y="90"/>
                    <a:pt x="109" y="90"/>
                  </a:cubicBezTo>
                  <a:cubicBezTo>
                    <a:pt x="110" y="91"/>
                    <a:pt x="109" y="92"/>
                    <a:pt x="109" y="93"/>
                  </a:cubicBezTo>
                  <a:cubicBezTo>
                    <a:pt x="113" y="93"/>
                    <a:pt x="118" y="92"/>
                    <a:pt x="120" y="93"/>
                  </a:cubicBezTo>
                  <a:cubicBezTo>
                    <a:pt x="120" y="91"/>
                    <a:pt x="119" y="90"/>
                    <a:pt x="121" y="89"/>
                  </a:cubicBezTo>
                  <a:cubicBezTo>
                    <a:pt x="123" y="89"/>
                    <a:pt x="124" y="91"/>
                    <a:pt x="123" y="92"/>
                  </a:cubicBezTo>
                  <a:cubicBezTo>
                    <a:pt x="124" y="92"/>
                    <a:pt x="127" y="93"/>
                    <a:pt x="128" y="92"/>
                  </a:cubicBezTo>
                  <a:cubicBezTo>
                    <a:pt x="127" y="92"/>
                    <a:pt x="127" y="89"/>
                    <a:pt x="128" y="90"/>
                  </a:cubicBezTo>
                  <a:cubicBezTo>
                    <a:pt x="129" y="90"/>
                    <a:pt x="129" y="89"/>
                    <a:pt x="130" y="89"/>
                  </a:cubicBezTo>
                  <a:cubicBezTo>
                    <a:pt x="131" y="92"/>
                    <a:pt x="135" y="93"/>
                    <a:pt x="139" y="91"/>
                  </a:cubicBezTo>
                  <a:cubicBezTo>
                    <a:pt x="137" y="92"/>
                    <a:pt x="139" y="89"/>
                    <a:pt x="139" y="89"/>
                  </a:cubicBezTo>
                  <a:cubicBezTo>
                    <a:pt x="144" y="87"/>
                    <a:pt x="140" y="92"/>
                    <a:pt x="142" y="92"/>
                  </a:cubicBezTo>
                  <a:cubicBezTo>
                    <a:pt x="152" y="92"/>
                    <a:pt x="157" y="92"/>
                    <a:pt x="164" y="92"/>
                  </a:cubicBezTo>
                  <a:cubicBezTo>
                    <a:pt x="164" y="90"/>
                    <a:pt x="164" y="89"/>
                    <a:pt x="166" y="89"/>
                  </a:cubicBezTo>
                  <a:cubicBezTo>
                    <a:pt x="167" y="89"/>
                    <a:pt x="167" y="90"/>
                    <a:pt x="167" y="92"/>
                  </a:cubicBezTo>
                  <a:cubicBezTo>
                    <a:pt x="171" y="92"/>
                    <a:pt x="174" y="92"/>
                    <a:pt x="176" y="90"/>
                  </a:cubicBezTo>
                  <a:cubicBezTo>
                    <a:pt x="178" y="93"/>
                    <a:pt x="186" y="92"/>
                    <a:pt x="189" y="92"/>
                  </a:cubicBezTo>
                  <a:cubicBezTo>
                    <a:pt x="189" y="88"/>
                    <a:pt x="190" y="81"/>
                    <a:pt x="190" y="76"/>
                  </a:cubicBezTo>
                  <a:cubicBezTo>
                    <a:pt x="189" y="67"/>
                    <a:pt x="185" y="43"/>
                    <a:pt x="191" y="39"/>
                  </a:cubicBezTo>
                  <a:cubicBezTo>
                    <a:pt x="194" y="37"/>
                    <a:pt x="203" y="40"/>
                    <a:pt x="209" y="39"/>
                  </a:cubicBezTo>
                  <a:cubicBezTo>
                    <a:pt x="213" y="38"/>
                    <a:pt x="215" y="37"/>
                    <a:pt x="219" y="37"/>
                  </a:cubicBezTo>
                  <a:cubicBezTo>
                    <a:pt x="219" y="38"/>
                    <a:pt x="220" y="37"/>
                    <a:pt x="220" y="38"/>
                  </a:cubicBezTo>
                  <a:cubicBezTo>
                    <a:pt x="220" y="49"/>
                    <a:pt x="223" y="62"/>
                    <a:pt x="223" y="72"/>
                  </a:cubicBezTo>
                  <a:cubicBezTo>
                    <a:pt x="234" y="73"/>
                    <a:pt x="238" y="82"/>
                    <a:pt x="238" y="92"/>
                  </a:cubicBezTo>
                  <a:cubicBezTo>
                    <a:pt x="243" y="91"/>
                    <a:pt x="249" y="93"/>
                    <a:pt x="253" y="91"/>
                  </a:cubicBezTo>
                  <a:cubicBezTo>
                    <a:pt x="251" y="90"/>
                    <a:pt x="254" y="90"/>
                    <a:pt x="253" y="88"/>
                  </a:cubicBezTo>
                  <a:cubicBezTo>
                    <a:pt x="253" y="87"/>
                    <a:pt x="250" y="88"/>
                    <a:pt x="250" y="86"/>
                  </a:cubicBezTo>
                  <a:cubicBezTo>
                    <a:pt x="251" y="85"/>
                    <a:pt x="252" y="83"/>
                    <a:pt x="254" y="85"/>
                  </a:cubicBezTo>
                  <a:cubicBezTo>
                    <a:pt x="255" y="80"/>
                    <a:pt x="251" y="80"/>
                    <a:pt x="250" y="78"/>
                  </a:cubicBezTo>
                  <a:cubicBezTo>
                    <a:pt x="251" y="77"/>
                    <a:pt x="251" y="76"/>
                    <a:pt x="253" y="76"/>
                  </a:cubicBezTo>
                  <a:cubicBezTo>
                    <a:pt x="255" y="76"/>
                    <a:pt x="253" y="80"/>
                    <a:pt x="255" y="80"/>
                  </a:cubicBezTo>
                  <a:cubicBezTo>
                    <a:pt x="256" y="74"/>
                    <a:pt x="253" y="66"/>
                    <a:pt x="255" y="63"/>
                  </a:cubicBezTo>
                  <a:cubicBezTo>
                    <a:pt x="251" y="62"/>
                    <a:pt x="253" y="66"/>
                    <a:pt x="250" y="66"/>
                  </a:cubicBezTo>
                  <a:cubicBezTo>
                    <a:pt x="248" y="66"/>
                    <a:pt x="249" y="63"/>
                    <a:pt x="247" y="63"/>
                  </a:cubicBezTo>
                  <a:cubicBezTo>
                    <a:pt x="243" y="64"/>
                    <a:pt x="239" y="64"/>
                    <a:pt x="235" y="65"/>
                  </a:cubicBezTo>
                  <a:cubicBezTo>
                    <a:pt x="234" y="65"/>
                    <a:pt x="236" y="68"/>
                    <a:pt x="235" y="68"/>
                  </a:cubicBezTo>
                  <a:cubicBezTo>
                    <a:pt x="234" y="68"/>
                    <a:pt x="233" y="68"/>
                    <a:pt x="232" y="68"/>
                  </a:cubicBezTo>
                  <a:cubicBezTo>
                    <a:pt x="231" y="67"/>
                    <a:pt x="232" y="66"/>
                    <a:pt x="232" y="64"/>
                  </a:cubicBezTo>
                  <a:cubicBezTo>
                    <a:pt x="230" y="65"/>
                    <a:pt x="229" y="64"/>
                    <a:pt x="229" y="63"/>
                  </a:cubicBezTo>
                  <a:cubicBezTo>
                    <a:pt x="228" y="53"/>
                    <a:pt x="228" y="47"/>
                    <a:pt x="227" y="38"/>
                  </a:cubicBezTo>
                  <a:cubicBezTo>
                    <a:pt x="233" y="36"/>
                    <a:pt x="242" y="38"/>
                    <a:pt x="248" y="37"/>
                  </a:cubicBezTo>
                  <a:cubicBezTo>
                    <a:pt x="247" y="37"/>
                    <a:pt x="247" y="34"/>
                    <a:pt x="248" y="34"/>
                  </a:cubicBezTo>
                  <a:cubicBezTo>
                    <a:pt x="248" y="34"/>
                    <a:pt x="248" y="33"/>
                    <a:pt x="249" y="33"/>
                  </a:cubicBezTo>
                  <a:cubicBezTo>
                    <a:pt x="251" y="34"/>
                    <a:pt x="251" y="35"/>
                    <a:pt x="250" y="37"/>
                  </a:cubicBezTo>
                  <a:cubicBezTo>
                    <a:pt x="252" y="37"/>
                    <a:pt x="254" y="37"/>
                    <a:pt x="255" y="38"/>
                  </a:cubicBezTo>
                  <a:cubicBezTo>
                    <a:pt x="255" y="35"/>
                    <a:pt x="251" y="38"/>
                    <a:pt x="251" y="35"/>
                  </a:cubicBezTo>
                  <a:cubicBezTo>
                    <a:pt x="252" y="35"/>
                    <a:pt x="252" y="34"/>
                    <a:pt x="252" y="34"/>
                  </a:cubicBezTo>
                  <a:cubicBezTo>
                    <a:pt x="254" y="33"/>
                    <a:pt x="253" y="35"/>
                    <a:pt x="255" y="34"/>
                  </a:cubicBezTo>
                  <a:cubicBezTo>
                    <a:pt x="256" y="30"/>
                    <a:pt x="251" y="34"/>
                    <a:pt x="251" y="30"/>
                  </a:cubicBezTo>
                  <a:cubicBezTo>
                    <a:pt x="251" y="28"/>
                    <a:pt x="254" y="30"/>
                    <a:pt x="254" y="28"/>
                  </a:cubicBezTo>
                  <a:cubicBezTo>
                    <a:pt x="253" y="28"/>
                    <a:pt x="254" y="27"/>
                    <a:pt x="254" y="26"/>
                  </a:cubicBezTo>
                  <a:cubicBezTo>
                    <a:pt x="252" y="27"/>
                    <a:pt x="248" y="27"/>
                    <a:pt x="249" y="23"/>
                  </a:cubicBezTo>
                  <a:cubicBezTo>
                    <a:pt x="249" y="23"/>
                    <a:pt x="250" y="23"/>
                    <a:pt x="250" y="23"/>
                  </a:cubicBezTo>
                  <a:cubicBezTo>
                    <a:pt x="252" y="23"/>
                    <a:pt x="252" y="25"/>
                    <a:pt x="253" y="26"/>
                  </a:cubicBezTo>
                  <a:cubicBezTo>
                    <a:pt x="253" y="23"/>
                    <a:pt x="252" y="21"/>
                    <a:pt x="251" y="20"/>
                  </a:cubicBezTo>
                  <a:cubicBezTo>
                    <a:pt x="251" y="22"/>
                    <a:pt x="248" y="20"/>
                    <a:pt x="248" y="19"/>
                  </a:cubicBezTo>
                  <a:cubicBezTo>
                    <a:pt x="247" y="17"/>
                    <a:pt x="249" y="17"/>
                    <a:pt x="249" y="16"/>
                  </a:cubicBezTo>
                  <a:cubicBezTo>
                    <a:pt x="247" y="15"/>
                    <a:pt x="245" y="12"/>
                    <a:pt x="242" y="11"/>
                  </a:cubicBezTo>
                  <a:cubicBezTo>
                    <a:pt x="240" y="12"/>
                    <a:pt x="241" y="14"/>
                    <a:pt x="238" y="13"/>
                  </a:cubicBezTo>
                  <a:cubicBezTo>
                    <a:pt x="237" y="12"/>
                    <a:pt x="238" y="12"/>
                    <a:pt x="238" y="10"/>
                  </a:cubicBezTo>
                  <a:cubicBezTo>
                    <a:pt x="236" y="10"/>
                    <a:pt x="234" y="10"/>
                    <a:pt x="233" y="9"/>
                  </a:cubicBezTo>
                  <a:cubicBezTo>
                    <a:pt x="232" y="10"/>
                    <a:pt x="231" y="11"/>
                    <a:pt x="230" y="11"/>
                  </a:cubicBezTo>
                  <a:cubicBezTo>
                    <a:pt x="229" y="11"/>
                    <a:pt x="229" y="9"/>
                    <a:pt x="229" y="8"/>
                  </a:cubicBezTo>
                  <a:cubicBezTo>
                    <a:pt x="225" y="9"/>
                    <a:pt x="223" y="7"/>
                    <a:pt x="220" y="9"/>
                  </a:cubicBezTo>
                  <a:cubicBezTo>
                    <a:pt x="196" y="3"/>
                    <a:pt x="168" y="4"/>
                    <a:pt x="143" y="4"/>
                  </a:cubicBezTo>
                  <a:cubicBezTo>
                    <a:pt x="136" y="4"/>
                    <a:pt x="130" y="6"/>
                    <a:pt x="123" y="6"/>
                  </a:cubicBezTo>
                  <a:cubicBezTo>
                    <a:pt x="102" y="5"/>
                    <a:pt x="85" y="5"/>
                    <a:pt x="62" y="8"/>
                  </a:cubicBezTo>
                  <a:cubicBezTo>
                    <a:pt x="62" y="10"/>
                    <a:pt x="62" y="10"/>
                    <a:pt x="61" y="10"/>
                  </a:cubicBezTo>
                  <a:cubicBezTo>
                    <a:pt x="59" y="7"/>
                    <a:pt x="50" y="8"/>
                    <a:pt x="46" y="9"/>
                  </a:cubicBezTo>
                  <a:cubicBezTo>
                    <a:pt x="44" y="9"/>
                    <a:pt x="48" y="10"/>
                    <a:pt x="47" y="12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3" y="12"/>
                    <a:pt x="43" y="9"/>
                    <a:pt x="42" y="9"/>
                  </a:cubicBezTo>
                  <a:cubicBezTo>
                    <a:pt x="35" y="11"/>
                    <a:pt x="31" y="12"/>
                    <a:pt x="25" y="15"/>
                  </a:cubicBezTo>
                  <a:cubicBezTo>
                    <a:pt x="26" y="17"/>
                    <a:pt x="26" y="18"/>
                    <a:pt x="24" y="19"/>
                  </a:cubicBezTo>
                  <a:cubicBezTo>
                    <a:pt x="23" y="18"/>
                    <a:pt x="21" y="18"/>
                    <a:pt x="21" y="20"/>
                  </a:cubicBezTo>
                  <a:cubicBezTo>
                    <a:pt x="22" y="19"/>
                    <a:pt x="23" y="20"/>
                    <a:pt x="23" y="22"/>
                  </a:cubicBezTo>
                  <a:cubicBezTo>
                    <a:pt x="23" y="22"/>
                    <a:pt x="23" y="22"/>
                    <a:pt x="23" y="23"/>
                  </a:cubicBezTo>
                  <a:cubicBezTo>
                    <a:pt x="21" y="23"/>
                    <a:pt x="19" y="23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19" y="21"/>
                    <a:pt x="17" y="22"/>
                    <a:pt x="17" y="23"/>
                  </a:cubicBezTo>
                  <a:close/>
                  <a:moveTo>
                    <a:pt x="11" y="58"/>
                  </a:moveTo>
                  <a:cubicBezTo>
                    <a:pt x="21" y="58"/>
                    <a:pt x="28" y="59"/>
                    <a:pt x="35" y="60"/>
                  </a:cubicBezTo>
                  <a:cubicBezTo>
                    <a:pt x="36" y="51"/>
                    <a:pt x="35" y="47"/>
                    <a:pt x="36" y="39"/>
                  </a:cubicBezTo>
                  <a:cubicBezTo>
                    <a:pt x="29" y="40"/>
                    <a:pt x="21" y="39"/>
                    <a:pt x="12" y="39"/>
                  </a:cubicBezTo>
                  <a:cubicBezTo>
                    <a:pt x="12" y="46"/>
                    <a:pt x="12" y="52"/>
                    <a:pt x="11" y="58"/>
                  </a:cubicBezTo>
                  <a:close/>
                  <a:moveTo>
                    <a:pt x="232" y="41"/>
                  </a:moveTo>
                  <a:cubicBezTo>
                    <a:pt x="232" y="49"/>
                    <a:pt x="232" y="56"/>
                    <a:pt x="233" y="61"/>
                  </a:cubicBezTo>
                  <a:cubicBezTo>
                    <a:pt x="241" y="61"/>
                    <a:pt x="250" y="60"/>
                    <a:pt x="256" y="59"/>
                  </a:cubicBezTo>
                  <a:cubicBezTo>
                    <a:pt x="256" y="54"/>
                    <a:pt x="255" y="48"/>
                    <a:pt x="255" y="41"/>
                  </a:cubicBezTo>
                  <a:cubicBezTo>
                    <a:pt x="248" y="39"/>
                    <a:pt x="238" y="42"/>
                    <a:pt x="232" y="41"/>
                  </a:cubicBezTo>
                  <a:close/>
                  <a:moveTo>
                    <a:pt x="69" y="42"/>
                  </a:moveTo>
                  <a:cubicBezTo>
                    <a:pt x="69" y="63"/>
                    <a:pt x="70" y="75"/>
                    <a:pt x="71" y="93"/>
                  </a:cubicBezTo>
                  <a:cubicBezTo>
                    <a:pt x="75" y="93"/>
                    <a:pt x="78" y="92"/>
                    <a:pt x="81" y="93"/>
                  </a:cubicBezTo>
                  <a:cubicBezTo>
                    <a:pt x="81" y="75"/>
                    <a:pt x="78" y="60"/>
                    <a:pt x="79" y="41"/>
                  </a:cubicBezTo>
                  <a:cubicBezTo>
                    <a:pt x="75" y="42"/>
                    <a:pt x="73" y="43"/>
                    <a:pt x="69" y="42"/>
                  </a:cubicBezTo>
                  <a:close/>
                  <a:moveTo>
                    <a:pt x="207" y="43"/>
                  </a:moveTo>
                  <a:cubicBezTo>
                    <a:pt x="206" y="55"/>
                    <a:pt x="206" y="67"/>
                    <a:pt x="207" y="80"/>
                  </a:cubicBezTo>
                  <a:cubicBezTo>
                    <a:pt x="210" y="76"/>
                    <a:pt x="214" y="73"/>
                    <a:pt x="220" y="73"/>
                  </a:cubicBezTo>
                  <a:cubicBezTo>
                    <a:pt x="220" y="61"/>
                    <a:pt x="216" y="51"/>
                    <a:pt x="217" y="41"/>
                  </a:cubicBezTo>
                  <a:cubicBezTo>
                    <a:pt x="212" y="41"/>
                    <a:pt x="212" y="42"/>
                    <a:pt x="207" y="43"/>
                  </a:cubicBezTo>
                  <a:close/>
                  <a:moveTo>
                    <a:pt x="53" y="43"/>
                  </a:moveTo>
                  <a:cubicBezTo>
                    <a:pt x="54" y="52"/>
                    <a:pt x="55" y="61"/>
                    <a:pt x="55" y="72"/>
                  </a:cubicBezTo>
                  <a:cubicBezTo>
                    <a:pt x="60" y="73"/>
                    <a:pt x="64" y="75"/>
                    <a:pt x="67" y="79"/>
                  </a:cubicBezTo>
                  <a:cubicBezTo>
                    <a:pt x="67" y="67"/>
                    <a:pt x="65" y="53"/>
                    <a:pt x="65" y="42"/>
                  </a:cubicBezTo>
                  <a:cubicBezTo>
                    <a:pt x="61" y="42"/>
                    <a:pt x="58" y="43"/>
                    <a:pt x="53" y="43"/>
                  </a:cubicBezTo>
                  <a:close/>
                  <a:moveTo>
                    <a:pt x="192" y="44"/>
                  </a:moveTo>
                  <a:cubicBezTo>
                    <a:pt x="190" y="61"/>
                    <a:pt x="194" y="76"/>
                    <a:pt x="193" y="92"/>
                  </a:cubicBezTo>
                  <a:cubicBezTo>
                    <a:pt x="196" y="92"/>
                    <a:pt x="199" y="92"/>
                    <a:pt x="202" y="92"/>
                  </a:cubicBezTo>
                  <a:cubicBezTo>
                    <a:pt x="205" y="78"/>
                    <a:pt x="203" y="58"/>
                    <a:pt x="203" y="43"/>
                  </a:cubicBezTo>
                  <a:cubicBezTo>
                    <a:pt x="199" y="43"/>
                    <a:pt x="194" y="43"/>
                    <a:pt x="192" y="44"/>
                  </a:cubicBezTo>
                  <a:close/>
                  <a:moveTo>
                    <a:pt x="5" y="83"/>
                  </a:moveTo>
                  <a:cubicBezTo>
                    <a:pt x="8" y="84"/>
                    <a:pt x="8" y="81"/>
                    <a:pt x="7" y="78"/>
                  </a:cubicBezTo>
                  <a:cubicBezTo>
                    <a:pt x="6" y="78"/>
                    <a:pt x="6" y="77"/>
                    <a:pt x="5" y="78"/>
                  </a:cubicBezTo>
                  <a:cubicBezTo>
                    <a:pt x="5" y="79"/>
                    <a:pt x="5" y="81"/>
                    <a:pt x="5" y="83"/>
                  </a:cubicBezTo>
                  <a:close/>
                  <a:moveTo>
                    <a:pt x="220" y="81"/>
                  </a:moveTo>
                  <a:cubicBezTo>
                    <a:pt x="219" y="80"/>
                    <a:pt x="220" y="79"/>
                    <a:pt x="220" y="78"/>
                  </a:cubicBezTo>
                  <a:cubicBezTo>
                    <a:pt x="220" y="78"/>
                    <a:pt x="219" y="78"/>
                    <a:pt x="219" y="78"/>
                  </a:cubicBezTo>
                  <a:cubicBezTo>
                    <a:pt x="219" y="79"/>
                    <a:pt x="219" y="81"/>
                    <a:pt x="220" y="81"/>
                  </a:cubicBezTo>
                  <a:close/>
                  <a:moveTo>
                    <a:pt x="257" y="85"/>
                  </a:moveTo>
                  <a:cubicBezTo>
                    <a:pt x="259" y="85"/>
                    <a:pt x="260" y="85"/>
                    <a:pt x="261" y="84"/>
                  </a:cubicBezTo>
                  <a:cubicBezTo>
                    <a:pt x="261" y="82"/>
                    <a:pt x="262" y="81"/>
                    <a:pt x="262" y="79"/>
                  </a:cubicBezTo>
                  <a:cubicBezTo>
                    <a:pt x="261" y="79"/>
                    <a:pt x="259" y="79"/>
                    <a:pt x="258" y="79"/>
                  </a:cubicBezTo>
                  <a:cubicBezTo>
                    <a:pt x="258" y="81"/>
                    <a:pt x="257" y="83"/>
                    <a:pt x="257" y="85"/>
                  </a:cubicBezTo>
                  <a:close/>
                  <a:moveTo>
                    <a:pt x="210" y="85"/>
                  </a:moveTo>
                  <a:cubicBezTo>
                    <a:pt x="210" y="84"/>
                    <a:pt x="212" y="86"/>
                    <a:pt x="213" y="86"/>
                  </a:cubicBezTo>
                  <a:cubicBezTo>
                    <a:pt x="212" y="85"/>
                    <a:pt x="211" y="83"/>
                    <a:pt x="210" y="82"/>
                  </a:cubicBezTo>
                  <a:cubicBezTo>
                    <a:pt x="211" y="83"/>
                    <a:pt x="209" y="85"/>
                    <a:pt x="210" y="85"/>
                  </a:cubicBezTo>
                  <a:close/>
                  <a:moveTo>
                    <a:pt x="65" y="87"/>
                  </a:moveTo>
                  <a:cubicBezTo>
                    <a:pt x="65" y="86"/>
                    <a:pt x="65" y="85"/>
                    <a:pt x="64" y="84"/>
                  </a:cubicBezTo>
                  <a:cubicBezTo>
                    <a:pt x="64" y="85"/>
                    <a:pt x="63" y="88"/>
                    <a:pt x="65" y="87"/>
                  </a:cubicBezTo>
                  <a:close/>
                  <a:moveTo>
                    <a:pt x="51" y="91"/>
                  </a:moveTo>
                  <a:cubicBezTo>
                    <a:pt x="53" y="91"/>
                    <a:pt x="53" y="91"/>
                    <a:pt x="56" y="90"/>
                  </a:cubicBezTo>
                  <a:cubicBezTo>
                    <a:pt x="55" y="89"/>
                    <a:pt x="55" y="88"/>
                    <a:pt x="55" y="86"/>
                  </a:cubicBezTo>
                  <a:cubicBezTo>
                    <a:pt x="52" y="84"/>
                    <a:pt x="49" y="88"/>
                    <a:pt x="51" y="91"/>
                  </a:cubicBezTo>
                  <a:close/>
                  <a:moveTo>
                    <a:pt x="42" y="88"/>
                  </a:moveTo>
                  <a:cubicBezTo>
                    <a:pt x="42" y="88"/>
                    <a:pt x="41" y="91"/>
                    <a:pt x="42" y="91"/>
                  </a:cubicBezTo>
                  <a:cubicBezTo>
                    <a:pt x="43" y="90"/>
                    <a:pt x="44" y="88"/>
                    <a:pt x="46" y="90"/>
                  </a:cubicBezTo>
                  <a:cubicBezTo>
                    <a:pt x="46" y="89"/>
                    <a:pt x="47" y="88"/>
                    <a:pt x="46" y="87"/>
                  </a:cubicBezTo>
                  <a:cubicBezTo>
                    <a:pt x="46" y="88"/>
                    <a:pt x="43" y="88"/>
                    <a:pt x="42" y="88"/>
                  </a:cubicBezTo>
                  <a:close/>
                  <a:moveTo>
                    <a:pt x="224" y="91"/>
                  </a:moveTo>
                  <a:cubicBezTo>
                    <a:pt x="224" y="88"/>
                    <a:pt x="221" y="88"/>
                    <a:pt x="218" y="87"/>
                  </a:cubicBezTo>
                  <a:cubicBezTo>
                    <a:pt x="215" y="92"/>
                    <a:pt x="221" y="94"/>
                    <a:pt x="224" y="91"/>
                  </a:cubicBezTo>
                  <a:close/>
                  <a:moveTo>
                    <a:pt x="64" y="93"/>
                  </a:moveTo>
                  <a:cubicBezTo>
                    <a:pt x="65" y="92"/>
                    <a:pt x="64" y="90"/>
                    <a:pt x="63" y="90"/>
                  </a:cubicBezTo>
                  <a:cubicBezTo>
                    <a:pt x="62" y="91"/>
                    <a:pt x="63" y="93"/>
                    <a:pt x="64" y="93"/>
                  </a:cubicBezTo>
                  <a:close/>
                  <a:moveTo>
                    <a:pt x="46" y="99"/>
                  </a:moveTo>
                  <a:cubicBezTo>
                    <a:pt x="47" y="99"/>
                    <a:pt x="49" y="96"/>
                    <a:pt x="48" y="96"/>
                  </a:cubicBezTo>
                  <a:cubicBezTo>
                    <a:pt x="48" y="97"/>
                    <a:pt x="46" y="97"/>
                    <a:pt x="46" y="99"/>
                  </a:cubicBezTo>
                  <a:close/>
                  <a:moveTo>
                    <a:pt x="212" y="102"/>
                  </a:moveTo>
                  <a:cubicBezTo>
                    <a:pt x="212" y="102"/>
                    <a:pt x="212" y="101"/>
                    <a:pt x="213" y="101"/>
                  </a:cubicBezTo>
                  <a:cubicBezTo>
                    <a:pt x="210" y="100"/>
                    <a:pt x="210" y="97"/>
                    <a:pt x="207" y="96"/>
                  </a:cubicBezTo>
                  <a:cubicBezTo>
                    <a:pt x="208" y="99"/>
                    <a:pt x="210" y="101"/>
                    <a:pt x="212" y="102"/>
                  </a:cubicBezTo>
                  <a:close/>
                  <a:moveTo>
                    <a:pt x="55" y="101"/>
                  </a:moveTo>
                  <a:cubicBezTo>
                    <a:pt x="54" y="99"/>
                    <a:pt x="54" y="98"/>
                    <a:pt x="53" y="97"/>
                  </a:cubicBezTo>
                  <a:cubicBezTo>
                    <a:pt x="54" y="98"/>
                    <a:pt x="53" y="101"/>
                    <a:pt x="55" y="101"/>
                  </a:cubicBezTo>
                  <a:close/>
                  <a:moveTo>
                    <a:pt x="216" y="104"/>
                  </a:moveTo>
                  <a:cubicBezTo>
                    <a:pt x="217" y="103"/>
                    <a:pt x="219" y="100"/>
                    <a:pt x="218" y="99"/>
                  </a:cubicBezTo>
                  <a:cubicBezTo>
                    <a:pt x="216" y="100"/>
                    <a:pt x="213" y="103"/>
                    <a:pt x="216" y="10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421"/>
            <p:cNvSpPr/>
            <p:nvPr/>
          </p:nvSpPr>
          <p:spPr bwMode="auto">
            <a:xfrm>
              <a:off x="4611645" y="584737"/>
              <a:ext cx="68058" cy="36647"/>
            </a:xfrm>
            <a:custGeom>
              <a:avLst/>
              <a:gdLst>
                <a:gd name="T0" fmla="*/ 11 w 11"/>
                <a:gd name="T1" fmla="*/ 2 h 6"/>
                <a:gd name="T2" fmla="*/ 10 w 11"/>
                <a:gd name="T3" fmla="*/ 3 h 6"/>
                <a:gd name="T4" fmla="*/ 0 w 11"/>
                <a:gd name="T5" fmla="*/ 5 h 6"/>
                <a:gd name="T6" fmla="*/ 11 w 11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1" y="2"/>
                    <a:pt x="10" y="3"/>
                    <a:pt x="10" y="3"/>
                  </a:cubicBezTo>
                  <a:cubicBezTo>
                    <a:pt x="6" y="5"/>
                    <a:pt x="4" y="6"/>
                    <a:pt x="0" y="5"/>
                  </a:cubicBezTo>
                  <a:cubicBezTo>
                    <a:pt x="0" y="0"/>
                    <a:pt x="8" y="1"/>
                    <a:pt x="11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422"/>
            <p:cNvSpPr/>
            <p:nvPr/>
          </p:nvSpPr>
          <p:spPr bwMode="auto">
            <a:xfrm>
              <a:off x="5111613" y="815088"/>
              <a:ext cx="57588" cy="81147"/>
            </a:xfrm>
            <a:custGeom>
              <a:avLst/>
              <a:gdLst>
                <a:gd name="T0" fmla="*/ 2 w 9"/>
                <a:gd name="T1" fmla="*/ 0 h 13"/>
                <a:gd name="T2" fmla="*/ 9 w 9"/>
                <a:gd name="T3" fmla="*/ 11 h 13"/>
                <a:gd name="T4" fmla="*/ 7 w 9"/>
                <a:gd name="T5" fmla="*/ 13 h 13"/>
                <a:gd name="T6" fmla="*/ 0 w 9"/>
                <a:gd name="T7" fmla="*/ 2 h 13"/>
                <a:gd name="T8" fmla="*/ 2 w 9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5" y="4"/>
                    <a:pt x="8" y="7"/>
                    <a:pt x="9" y="11"/>
                  </a:cubicBezTo>
                  <a:cubicBezTo>
                    <a:pt x="8" y="11"/>
                    <a:pt x="8" y="12"/>
                    <a:pt x="7" y="13"/>
                  </a:cubicBezTo>
                  <a:cubicBezTo>
                    <a:pt x="3" y="10"/>
                    <a:pt x="3" y="5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423"/>
            <p:cNvSpPr/>
            <p:nvPr/>
          </p:nvSpPr>
          <p:spPr bwMode="auto">
            <a:xfrm>
              <a:off x="4561911" y="642324"/>
              <a:ext cx="167528" cy="78529"/>
            </a:xfrm>
            <a:custGeom>
              <a:avLst/>
              <a:gdLst>
                <a:gd name="T0" fmla="*/ 27 w 27"/>
                <a:gd name="T1" fmla="*/ 8 h 13"/>
                <a:gd name="T2" fmla="*/ 19 w 27"/>
                <a:gd name="T3" fmla="*/ 8 h 13"/>
                <a:gd name="T4" fmla="*/ 0 w 27"/>
                <a:gd name="T5" fmla="*/ 13 h 13"/>
                <a:gd name="T6" fmla="*/ 27 w 27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27" y="8"/>
                  </a:moveTo>
                  <a:cubicBezTo>
                    <a:pt x="24" y="10"/>
                    <a:pt x="22" y="8"/>
                    <a:pt x="19" y="8"/>
                  </a:cubicBezTo>
                  <a:cubicBezTo>
                    <a:pt x="13" y="7"/>
                    <a:pt x="7" y="13"/>
                    <a:pt x="0" y="13"/>
                  </a:cubicBezTo>
                  <a:cubicBezTo>
                    <a:pt x="0" y="8"/>
                    <a:pt x="23" y="0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424"/>
            <p:cNvSpPr/>
            <p:nvPr/>
          </p:nvSpPr>
          <p:spPr bwMode="auto">
            <a:xfrm>
              <a:off x="5038320" y="833412"/>
              <a:ext cx="104705" cy="154441"/>
            </a:xfrm>
            <a:custGeom>
              <a:avLst/>
              <a:gdLst>
                <a:gd name="T0" fmla="*/ 17 w 17"/>
                <a:gd name="T1" fmla="*/ 25 h 25"/>
                <a:gd name="T2" fmla="*/ 12 w 17"/>
                <a:gd name="T3" fmla="*/ 16 h 25"/>
                <a:gd name="T4" fmla="*/ 0 w 17"/>
                <a:gd name="T5" fmla="*/ 1 h 25"/>
                <a:gd name="T6" fmla="*/ 1 w 17"/>
                <a:gd name="T7" fmla="*/ 0 h 25"/>
                <a:gd name="T8" fmla="*/ 17 w 1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">
                  <a:moveTo>
                    <a:pt x="17" y="25"/>
                  </a:moveTo>
                  <a:cubicBezTo>
                    <a:pt x="13" y="24"/>
                    <a:pt x="14" y="19"/>
                    <a:pt x="12" y="16"/>
                  </a:cubicBezTo>
                  <a:cubicBezTo>
                    <a:pt x="10" y="10"/>
                    <a:pt x="4" y="6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1" y="5"/>
                    <a:pt x="17" y="15"/>
                    <a:pt x="17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425"/>
            <p:cNvSpPr>
              <a:spLocks noEditPoints="1"/>
            </p:cNvSpPr>
            <p:nvPr/>
          </p:nvSpPr>
          <p:spPr bwMode="auto">
            <a:xfrm>
              <a:off x="4313235" y="815088"/>
              <a:ext cx="756496" cy="774819"/>
            </a:xfrm>
            <a:custGeom>
              <a:avLst/>
              <a:gdLst>
                <a:gd name="T0" fmla="*/ 92 w 122"/>
                <a:gd name="T1" fmla="*/ 125 h 125"/>
                <a:gd name="T2" fmla="*/ 6 w 122"/>
                <a:gd name="T3" fmla="*/ 94 h 125"/>
                <a:gd name="T4" fmla="*/ 5 w 122"/>
                <a:gd name="T5" fmla="*/ 89 h 125"/>
                <a:gd name="T6" fmla="*/ 0 w 122"/>
                <a:gd name="T7" fmla="*/ 90 h 125"/>
                <a:gd name="T8" fmla="*/ 58 w 122"/>
                <a:gd name="T9" fmla="*/ 2 h 125"/>
                <a:gd name="T10" fmla="*/ 117 w 122"/>
                <a:gd name="T11" fmla="*/ 36 h 125"/>
                <a:gd name="T12" fmla="*/ 103 w 122"/>
                <a:gd name="T13" fmla="*/ 100 h 125"/>
                <a:gd name="T14" fmla="*/ 97 w 122"/>
                <a:gd name="T15" fmla="*/ 118 h 125"/>
                <a:gd name="T16" fmla="*/ 92 w 122"/>
                <a:gd name="T17" fmla="*/ 125 h 125"/>
                <a:gd name="T18" fmla="*/ 72 w 122"/>
                <a:gd name="T19" fmla="*/ 116 h 125"/>
                <a:gd name="T20" fmla="*/ 78 w 122"/>
                <a:gd name="T21" fmla="*/ 118 h 125"/>
                <a:gd name="T22" fmla="*/ 78 w 122"/>
                <a:gd name="T23" fmla="*/ 115 h 125"/>
                <a:gd name="T24" fmla="*/ 80 w 122"/>
                <a:gd name="T25" fmla="*/ 115 h 125"/>
                <a:gd name="T26" fmla="*/ 80 w 122"/>
                <a:gd name="T27" fmla="*/ 119 h 125"/>
                <a:gd name="T28" fmla="*/ 86 w 122"/>
                <a:gd name="T29" fmla="*/ 121 h 125"/>
                <a:gd name="T30" fmla="*/ 88 w 122"/>
                <a:gd name="T31" fmla="*/ 118 h 125"/>
                <a:gd name="T32" fmla="*/ 90 w 122"/>
                <a:gd name="T33" fmla="*/ 119 h 125"/>
                <a:gd name="T34" fmla="*/ 88 w 122"/>
                <a:gd name="T35" fmla="*/ 122 h 125"/>
                <a:gd name="T36" fmla="*/ 91 w 122"/>
                <a:gd name="T37" fmla="*/ 122 h 125"/>
                <a:gd name="T38" fmla="*/ 91 w 122"/>
                <a:gd name="T39" fmla="*/ 118 h 125"/>
                <a:gd name="T40" fmla="*/ 94 w 122"/>
                <a:gd name="T41" fmla="*/ 117 h 125"/>
                <a:gd name="T42" fmla="*/ 95 w 122"/>
                <a:gd name="T43" fmla="*/ 113 h 125"/>
                <a:gd name="T44" fmla="*/ 93 w 122"/>
                <a:gd name="T45" fmla="*/ 110 h 125"/>
                <a:gd name="T46" fmla="*/ 96 w 122"/>
                <a:gd name="T47" fmla="*/ 111 h 125"/>
                <a:gd name="T48" fmla="*/ 95 w 122"/>
                <a:gd name="T49" fmla="*/ 106 h 125"/>
                <a:gd name="T50" fmla="*/ 99 w 122"/>
                <a:gd name="T51" fmla="*/ 104 h 125"/>
                <a:gd name="T52" fmla="*/ 97 w 122"/>
                <a:gd name="T53" fmla="*/ 101 h 125"/>
                <a:gd name="T54" fmla="*/ 100 w 122"/>
                <a:gd name="T55" fmla="*/ 94 h 125"/>
                <a:gd name="T56" fmla="*/ 103 w 122"/>
                <a:gd name="T57" fmla="*/ 92 h 125"/>
                <a:gd name="T58" fmla="*/ 111 w 122"/>
                <a:gd name="T59" fmla="*/ 62 h 125"/>
                <a:gd name="T60" fmla="*/ 90 w 122"/>
                <a:gd name="T61" fmla="*/ 14 h 125"/>
                <a:gd name="T62" fmla="*/ 52 w 122"/>
                <a:gd name="T63" fmla="*/ 8 h 125"/>
                <a:gd name="T64" fmla="*/ 5 w 122"/>
                <a:gd name="T65" fmla="*/ 86 h 125"/>
                <a:gd name="T66" fmla="*/ 10 w 122"/>
                <a:gd name="T67" fmla="*/ 89 h 125"/>
                <a:gd name="T68" fmla="*/ 14 w 122"/>
                <a:gd name="T69" fmla="*/ 93 h 125"/>
                <a:gd name="T70" fmla="*/ 18 w 122"/>
                <a:gd name="T71" fmla="*/ 92 h 125"/>
                <a:gd name="T72" fmla="*/ 19 w 122"/>
                <a:gd name="T73" fmla="*/ 95 h 125"/>
                <a:gd name="T74" fmla="*/ 24 w 122"/>
                <a:gd name="T75" fmla="*/ 94 h 125"/>
                <a:gd name="T76" fmla="*/ 29 w 122"/>
                <a:gd name="T77" fmla="*/ 99 h 125"/>
                <a:gd name="T78" fmla="*/ 31 w 122"/>
                <a:gd name="T79" fmla="*/ 97 h 125"/>
                <a:gd name="T80" fmla="*/ 33 w 122"/>
                <a:gd name="T81" fmla="*/ 101 h 125"/>
                <a:gd name="T82" fmla="*/ 40 w 122"/>
                <a:gd name="T83" fmla="*/ 103 h 125"/>
                <a:gd name="T84" fmla="*/ 41 w 122"/>
                <a:gd name="T85" fmla="*/ 100 h 125"/>
                <a:gd name="T86" fmla="*/ 43 w 122"/>
                <a:gd name="T87" fmla="*/ 102 h 125"/>
                <a:gd name="T88" fmla="*/ 41 w 122"/>
                <a:gd name="T89" fmla="*/ 104 h 125"/>
                <a:gd name="T90" fmla="*/ 50 w 122"/>
                <a:gd name="T91" fmla="*/ 106 h 125"/>
                <a:gd name="T92" fmla="*/ 50 w 122"/>
                <a:gd name="T93" fmla="*/ 104 h 125"/>
                <a:gd name="T94" fmla="*/ 51 w 122"/>
                <a:gd name="T95" fmla="*/ 103 h 125"/>
                <a:gd name="T96" fmla="*/ 53 w 122"/>
                <a:gd name="T97" fmla="*/ 106 h 125"/>
                <a:gd name="T98" fmla="*/ 50 w 122"/>
                <a:gd name="T99" fmla="*/ 107 h 125"/>
                <a:gd name="T100" fmla="*/ 59 w 122"/>
                <a:gd name="T101" fmla="*/ 110 h 125"/>
                <a:gd name="T102" fmla="*/ 60 w 122"/>
                <a:gd name="T103" fmla="*/ 107 h 125"/>
                <a:gd name="T104" fmla="*/ 61 w 122"/>
                <a:gd name="T105" fmla="*/ 107 h 125"/>
                <a:gd name="T106" fmla="*/ 62 w 122"/>
                <a:gd name="T107" fmla="*/ 109 h 125"/>
                <a:gd name="T108" fmla="*/ 60 w 122"/>
                <a:gd name="T109" fmla="*/ 111 h 125"/>
                <a:gd name="T110" fmla="*/ 71 w 122"/>
                <a:gd name="T111" fmla="*/ 115 h 125"/>
                <a:gd name="T112" fmla="*/ 70 w 122"/>
                <a:gd name="T113" fmla="*/ 112 h 125"/>
                <a:gd name="T114" fmla="*/ 74 w 122"/>
                <a:gd name="T115" fmla="*/ 113 h 125"/>
                <a:gd name="T116" fmla="*/ 72 w 122"/>
                <a:gd name="T11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25">
                  <a:moveTo>
                    <a:pt x="92" y="125"/>
                  </a:moveTo>
                  <a:cubicBezTo>
                    <a:pt x="64" y="118"/>
                    <a:pt x="31" y="101"/>
                    <a:pt x="6" y="94"/>
                  </a:cubicBezTo>
                  <a:cubicBezTo>
                    <a:pt x="4" y="93"/>
                    <a:pt x="5" y="91"/>
                    <a:pt x="5" y="89"/>
                  </a:cubicBezTo>
                  <a:cubicBezTo>
                    <a:pt x="3" y="88"/>
                    <a:pt x="3" y="92"/>
                    <a:pt x="0" y="90"/>
                  </a:cubicBezTo>
                  <a:cubicBezTo>
                    <a:pt x="10" y="62"/>
                    <a:pt x="30" y="10"/>
                    <a:pt x="58" y="2"/>
                  </a:cubicBezTo>
                  <a:cubicBezTo>
                    <a:pt x="79" y="0"/>
                    <a:pt x="111" y="17"/>
                    <a:pt x="117" y="36"/>
                  </a:cubicBezTo>
                  <a:cubicBezTo>
                    <a:pt x="122" y="52"/>
                    <a:pt x="111" y="77"/>
                    <a:pt x="103" y="100"/>
                  </a:cubicBezTo>
                  <a:cubicBezTo>
                    <a:pt x="101" y="105"/>
                    <a:pt x="100" y="112"/>
                    <a:pt x="97" y="118"/>
                  </a:cubicBezTo>
                  <a:cubicBezTo>
                    <a:pt x="95" y="121"/>
                    <a:pt x="92" y="122"/>
                    <a:pt x="92" y="125"/>
                  </a:cubicBezTo>
                  <a:close/>
                  <a:moveTo>
                    <a:pt x="72" y="116"/>
                  </a:moveTo>
                  <a:cubicBezTo>
                    <a:pt x="74" y="116"/>
                    <a:pt x="76" y="118"/>
                    <a:pt x="78" y="118"/>
                  </a:cubicBezTo>
                  <a:cubicBezTo>
                    <a:pt x="79" y="116"/>
                    <a:pt x="76" y="117"/>
                    <a:pt x="78" y="115"/>
                  </a:cubicBezTo>
                  <a:cubicBezTo>
                    <a:pt x="79" y="116"/>
                    <a:pt x="79" y="115"/>
                    <a:pt x="80" y="115"/>
                  </a:cubicBezTo>
                  <a:cubicBezTo>
                    <a:pt x="80" y="116"/>
                    <a:pt x="82" y="117"/>
                    <a:pt x="80" y="119"/>
                  </a:cubicBezTo>
                  <a:cubicBezTo>
                    <a:pt x="82" y="119"/>
                    <a:pt x="84" y="119"/>
                    <a:pt x="86" y="121"/>
                  </a:cubicBezTo>
                  <a:cubicBezTo>
                    <a:pt x="87" y="119"/>
                    <a:pt x="86" y="118"/>
                    <a:pt x="88" y="118"/>
                  </a:cubicBezTo>
                  <a:cubicBezTo>
                    <a:pt x="88" y="118"/>
                    <a:pt x="89" y="119"/>
                    <a:pt x="90" y="119"/>
                  </a:cubicBezTo>
                  <a:cubicBezTo>
                    <a:pt x="90" y="121"/>
                    <a:pt x="89" y="120"/>
                    <a:pt x="88" y="122"/>
                  </a:cubicBezTo>
                  <a:cubicBezTo>
                    <a:pt x="89" y="122"/>
                    <a:pt x="90" y="121"/>
                    <a:pt x="91" y="122"/>
                  </a:cubicBezTo>
                  <a:cubicBezTo>
                    <a:pt x="92" y="121"/>
                    <a:pt x="90" y="120"/>
                    <a:pt x="91" y="118"/>
                  </a:cubicBezTo>
                  <a:cubicBezTo>
                    <a:pt x="92" y="118"/>
                    <a:pt x="93" y="118"/>
                    <a:pt x="94" y="117"/>
                  </a:cubicBezTo>
                  <a:cubicBezTo>
                    <a:pt x="93" y="117"/>
                    <a:pt x="94" y="114"/>
                    <a:pt x="95" y="113"/>
                  </a:cubicBezTo>
                  <a:cubicBezTo>
                    <a:pt x="93" y="114"/>
                    <a:pt x="92" y="112"/>
                    <a:pt x="93" y="110"/>
                  </a:cubicBezTo>
                  <a:cubicBezTo>
                    <a:pt x="94" y="109"/>
                    <a:pt x="95" y="110"/>
                    <a:pt x="96" y="111"/>
                  </a:cubicBezTo>
                  <a:cubicBezTo>
                    <a:pt x="98" y="109"/>
                    <a:pt x="95" y="108"/>
                    <a:pt x="95" y="106"/>
                  </a:cubicBezTo>
                  <a:cubicBezTo>
                    <a:pt x="97" y="107"/>
                    <a:pt x="98" y="106"/>
                    <a:pt x="99" y="104"/>
                  </a:cubicBezTo>
                  <a:cubicBezTo>
                    <a:pt x="99" y="103"/>
                    <a:pt x="96" y="103"/>
                    <a:pt x="97" y="101"/>
                  </a:cubicBezTo>
                  <a:cubicBezTo>
                    <a:pt x="100" y="101"/>
                    <a:pt x="101" y="96"/>
                    <a:pt x="100" y="94"/>
                  </a:cubicBezTo>
                  <a:cubicBezTo>
                    <a:pt x="101" y="92"/>
                    <a:pt x="103" y="93"/>
                    <a:pt x="103" y="92"/>
                  </a:cubicBezTo>
                  <a:cubicBezTo>
                    <a:pt x="107" y="83"/>
                    <a:pt x="110" y="70"/>
                    <a:pt x="111" y="62"/>
                  </a:cubicBezTo>
                  <a:cubicBezTo>
                    <a:pt x="116" y="40"/>
                    <a:pt x="112" y="25"/>
                    <a:pt x="90" y="14"/>
                  </a:cubicBezTo>
                  <a:cubicBezTo>
                    <a:pt x="77" y="7"/>
                    <a:pt x="64" y="3"/>
                    <a:pt x="52" y="8"/>
                  </a:cubicBezTo>
                  <a:cubicBezTo>
                    <a:pt x="31" y="20"/>
                    <a:pt x="16" y="56"/>
                    <a:pt x="5" y="86"/>
                  </a:cubicBezTo>
                  <a:cubicBezTo>
                    <a:pt x="9" y="86"/>
                    <a:pt x="7" y="90"/>
                    <a:pt x="10" y="89"/>
                  </a:cubicBezTo>
                  <a:cubicBezTo>
                    <a:pt x="11" y="91"/>
                    <a:pt x="11" y="92"/>
                    <a:pt x="14" y="93"/>
                  </a:cubicBezTo>
                  <a:cubicBezTo>
                    <a:pt x="16" y="93"/>
                    <a:pt x="16" y="91"/>
                    <a:pt x="18" y="92"/>
                  </a:cubicBezTo>
                  <a:cubicBezTo>
                    <a:pt x="20" y="93"/>
                    <a:pt x="17" y="95"/>
                    <a:pt x="19" y="95"/>
                  </a:cubicBezTo>
                  <a:cubicBezTo>
                    <a:pt x="22" y="97"/>
                    <a:pt x="22" y="93"/>
                    <a:pt x="24" y="94"/>
                  </a:cubicBezTo>
                  <a:cubicBezTo>
                    <a:pt x="25" y="96"/>
                    <a:pt x="25" y="98"/>
                    <a:pt x="29" y="99"/>
                  </a:cubicBezTo>
                  <a:cubicBezTo>
                    <a:pt x="29" y="99"/>
                    <a:pt x="29" y="96"/>
                    <a:pt x="31" y="97"/>
                  </a:cubicBezTo>
                  <a:cubicBezTo>
                    <a:pt x="33" y="98"/>
                    <a:pt x="31" y="100"/>
                    <a:pt x="33" y="101"/>
                  </a:cubicBezTo>
                  <a:cubicBezTo>
                    <a:pt x="35" y="101"/>
                    <a:pt x="38" y="103"/>
                    <a:pt x="40" y="103"/>
                  </a:cubicBezTo>
                  <a:cubicBezTo>
                    <a:pt x="39" y="102"/>
                    <a:pt x="40" y="100"/>
                    <a:pt x="41" y="100"/>
                  </a:cubicBezTo>
                  <a:cubicBezTo>
                    <a:pt x="42" y="101"/>
                    <a:pt x="43" y="101"/>
                    <a:pt x="43" y="102"/>
                  </a:cubicBezTo>
                  <a:cubicBezTo>
                    <a:pt x="42" y="103"/>
                    <a:pt x="42" y="103"/>
                    <a:pt x="41" y="104"/>
                  </a:cubicBezTo>
                  <a:cubicBezTo>
                    <a:pt x="44" y="105"/>
                    <a:pt x="47" y="106"/>
                    <a:pt x="50" y="106"/>
                  </a:cubicBezTo>
                  <a:cubicBezTo>
                    <a:pt x="49" y="106"/>
                    <a:pt x="49" y="105"/>
                    <a:pt x="50" y="104"/>
                  </a:cubicBezTo>
                  <a:cubicBezTo>
                    <a:pt x="50" y="104"/>
                    <a:pt x="51" y="103"/>
                    <a:pt x="51" y="103"/>
                  </a:cubicBezTo>
                  <a:cubicBezTo>
                    <a:pt x="53" y="104"/>
                    <a:pt x="53" y="105"/>
                    <a:pt x="53" y="106"/>
                  </a:cubicBezTo>
                  <a:cubicBezTo>
                    <a:pt x="52" y="107"/>
                    <a:pt x="51" y="107"/>
                    <a:pt x="50" y="107"/>
                  </a:cubicBezTo>
                  <a:cubicBezTo>
                    <a:pt x="53" y="109"/>
                    <a:pt x="57" y="110"/>
                    <a:pt x="59" y="110"/>
                  </a:cubicBezTo>
                  <a:cubicBezTo>
                    <a:pt x="58" y="110"/>
                    <a:pt x="58" y="107"/>
                    <a:pt x="60" y="107"/>
                  </a:cubicBezTo>
                  <a:cubicBezTo>
                    <a:pt x="60" y="107"/>
                    <a:pt x="60" y="107"/>
                    <a:pt x="61" y="107"/>
                  </a:cubicBezTo>
                  <a:cubicBezTo>
                    <a:pt x="61" y="108"/>
                    <a:pt x="62" y="108"/>
                    <a:pt x="62" y="109"/>
                  </a:cubicBezTo>
                  <a:cubicBezTo>
                    <a:pt x="62" y="111"/>
                    <a:pt x="60" y="110"/>
                    <a:pt x="60" y="111"/>
                  </a:cubicBezTo>
                  <a:cubicBezTo>
                    <a:pt x="63" y="112"/>
                    <a:pt x="68" y="115"/>
                    <a:pt x="71" y="115"/>
                  </a:cubicBezTo>
                  <a:cubicBezTo>
                    <a:pt x="69" y="115"/>
                    <a:pt x="69" y="114"/>
                    <a:pt x="70" y="112"/>
                  </a:cubicBezTo>
                  <a:cubicBezTo>
                    <a:pt x="71" y="112"/>
                    <a:pt x="72" y="113"/>
                    <a:pt x="74" y="113"/>
                  </a:cubicBezTo>
                  <a:cubicBezTo>
                    <a:pt x="74" y="115"/>
                    <a:pt x="73" y="115"/>
                    <a:pt x="72" y="1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426"/>
            <p:cNvSpPr/>
            <p:nvPr/>
          </p:nvSpPr>
          <p:spPr bwMode="auto">
            <a:xfrm>
              <a:off x="4826291" y="896236"/>
              <a:ext cx="62823" cy="104705"/>
            </a:xfrm>
            <a:custGeom>
              <a:avLst/>
              <a:gdLst>
                <a:gd name="T0" fmla="*/ 5 w 10"/>
                <a:gd name="T1" fmla="*/ 6 h 17"/>
                <a:gd name="T2" fmla="*/ 1 w 10"/>
                <a:gd name="T3" fmla="*/ 5 h 17"/>
                <a:gd name="T4" fmla="*/ 4 w 10"/>
                <a:gd name="T5" fmla="*/ 0 h 17"/>
                <a:gd name="T6" fmla="*/ 8 w 10"/>
                <a:gd name="T7" fmla="*/ 7 h 17"/>
                <a:gd name="T8" fmla="*/ 4 w 10"/>
                <a:gd name="T9" fmla="*/ 10 h 17"/>
                <a:gd name="T10" fmla="*/ 7 w 10"/>
                <a:gd name="T11" fmla="*/ 13 h 17"/>
                <a:gd name="T12" fmla="*/ 0 w 10"/>
                <a:gd name="T13" fmla="*/ 12 h 17"/>
                <a:gd name="T14" fmla="*/ 5 w 1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5" y="6"/>
                  </a:moveTo>
                  <a:cubicBezTo>
                    <a:pt x="5" y="4"/>
                    <a:pt x="3" y="6"/>
                    <a:pt x="1" y="5"/>
                  </a:cubicBezTo>
                  <a:cubicBezTo>
                    <a:pt x="1" y="3"/>
                    <a:pt x="3" y="1"/>
                    <a:pt x="4" y="0"/>
                  </a:cubicBezTo>
                  <a:cubicBezTo>
                    <a:pt x="8" y="2"/>
                    <a:pt x="10" y="4"/>
                    <a:pt x="8" y="7"/>
                  </a:cubicBezTo>
                  <a:cubicBezTo>
                    <a:pt x="7" y="9"/>
                    <a:pt x="5" y="8"/>
                    <a:pt x="4" y="10"/>
                  </a:cubicBezTo>
                  <a:cubicBezTo>
                    <a:pt x="5" y="11"/>
                    <a:pt x="6" y="11"/>
                    <a:pt x="7" y="13"/>
                  </a:cubicBezTo>
                  <a:cubicBezTo>
                    <a:pt x="6" y="17"/>
                    <a:pt x="0" y="14"/>
                    <a:pt x="0" y="12"/>
                  </a:cubicBezTo>
                  <a:cubicBezTo>
                    <a:pt x="1" y="8"/>
                    <a:pt x="3" y="6"/>
                    <a:pt x="5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427"/>
            <p:cNvSpPr/>
            <p:nvPr/>
          </p:nvSpPr>
          <p:spPr bwMode="auto">
            <a:xfrm>
              <a:off x="4784409" y="888382"/>
              <a:ext cx="41882" cy="81147"/>
            </a:xfrm>
            <a:custGeom>
              <a:avLst/>
              <a:gdLst>
                <a:gd name="T0" fmla="*/ 6 w 7"/>
                <a:gd name="T1" fmla="*/ 0 h 13"/>
                <a:gd name="T2" fmla="*/ 1 w 7"/>
                <a:gd name="T3" fmla="*/ 13 h 13"/>
                <a:gd name="T4" fmla="*/ 6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6" y="0"/>
                  </a:moveTo>
                  <a:cubicBezTo>
                    <a:pt x="7" y="4"/>
                    <a:pt x="6" y="12"/>
                    <a:pt x="1" y="13"/>
                  </a:cubicBezTo>
                  <a:cubicBezTo>
                    <a:pt x="0" y="10"/>
                    <a:pt x="3" y="2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428"/>
            <p:cNvSpPr/>
            <p:nvPr/>
          </p:nvSpPr>
          <p:spPr bwMode="auto">
            <a:xfrm>
              <a:off x="4708498" y="896236"/>
              <a:ext cx="39265" cy="31412"/>
            </a:xfrm>
            <a:custGeom>
              <a:avLst/>
              <a:gdLst>
                <a:gd name="T0" fmla="*/ 2 w 6"/>
                <a:gd name="T1" fmla="*/ 0 h 5"/>
                <a:gd name="T2" fmla="*/ 4 w 6"/>
                <a:gd name="T3" fmla="*/ 5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1"/>
                    <a:pt x="6" y="3"/>
                    <a:pt x="4" y="5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Freeform 429"/>
            <p:cNvSpPr/>
            <p:nvPr/>
          </p:nvSpPr>
          <p:spPr bwMode="auto">
            <a:xfrm>
              <a:off x="4907438" y="987852"/>
              <a:ext cx="31412" cy="36647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1 h 6"/>
                <a:gd name="T4" fmla="*/ 1 w 5"/>
                <a:gd name="T5" fmla="*/ 6 h 6"/>
                <a:gd name="T6" fmla="*/ 0 w 5"/>
                <a:gd name="T7" fmla="*/ 4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4" y="1"/>
                    <a:pt x="5" y="1"/>
                  </a:cubicBezTo>
                  <a:cubicBezTo>
                    <a:pt x="5" y="4"/>
                    <a:pt x="3" y="5"/>
                    <a:pt x="1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1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430"/>
            <p:cNvSpPr/>
            <p:nvPr/>
          </p:nvSpPr>
          <p:spPr bwMode="auto">
            <a:xfrm>
              <a:off x="4567146" y="901471"/>
              <a:ext cx="209411" cy="329822"/>
            </a:xfrm>
            <a:custGeom>
              <a:avLst/>
              <a:gdLst>
                <a:gd name="T0" fmla="*/ 34 w 34"/>
                <a:gd name="T1" fmla="*/ 35 h 53"/>
                <a:gd name="T2" fmla="*/ 32 w 34"/>
                <a:gd name="T3" fmla="*/ 41 h 53"/>
                <a:gd name="T4" fmla="*/ 14 w 34"/>
                <a:gd name="T5" fmla="*/ 53 h 53"/>
                <a:gd name="T6" fmla="*/ 0 w 34"/>
                <a:gd name="T7" fmla="*/ 50 h 53"/>
                <a:gd name="T8" fmla="*/ 9 w 34"/>
                <a:gd name="T9" fmla="*/ 38 h 53"/>
                <a:gd name="T10" fmla="*/ 25 w 34"/>
                <a:gd name="T11" fmla="*/ 36 h 53"/>
                <a:gd name="T12" fmla="*/ 13 w 34"/>
                <a:gd name="T13" fmla="*/ 21 h 53"/>
                <a:gd name="T14" fmla="*/ 11 w 34"/>
                <a:gd name="T15" fmla="*/ 0 h 53"/>
                <a:gd name="T16" fmla="*/ 34 w 34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53">
                  <a:moveTo>
                    <a:pt x="34" y="35"/>
                  </a:moveTo>
                  <a:cubicBezTo>
                    <a:pt x="34" y="37"/>
                    <a:pt x="33" y="39"/>
                    <a:pt x="32" y="41"/>
                  </a:cubicBezTo>
                  <a:cubicBezTo>
                    <a:pt x="24" y="39"/>
                    <a:pt x="20" y="48"/>
                    <a:pt x="14" y="53"/>
                  </a:cubicBezTo>
                  <a:cubicBezTo>
                    <a:pt x="8" y="50"/>
                    <a:pt x="3" y="52"/>
                    <a:pt x="0" y="50"/>
                  </a:cubicBezTo>
                  <a:cubicBezTo>
                    <a:pt x="1" y="45"/>
                    <a:pt x="7" y="43"/>
                    <a:pt x="9" y="38"/>
                  </a:cubicBezTo>
                  <a:cubicBezTo>
                    <a:pt x="15" y="37"/>
                    <a:pt x="19" y="37"/>
                    <a:pt x="25" y="36"/>
                  </a:cubicBezTo>
                  <a:cubicBezTo>
                    <a:pt x="22" y="30"/>
                    <a:pt x="18" y="25"/>
                    <a:pt x="13" y="21"/>
                  </a:cubicBezTo>
                  <a:cubicBezTo>
                    <a:pt x="13" y="13"/>
                    <a:pt x="10" y="7"/>
                    <a:pt x="11" y="0"/>
                  </a:cubicBezTo>
                  <a:cubicBezTo>
                    <a:pt x="27" y="6"/>
                    <a:pt x="20" y="27"/>
                    <a:pt x="34" y="3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431"/>
            <p:cNvSpPr/>
            <p:nvPr/>
          </p:nvSpPr>
          <p:spPr bwMode="auto">
            <a:xfrm>
              <a:off x="4944085" y="1068999"/>
              <a:ext cx="31412" cy="31412"/>
            </a:xfrm>
            <a:custGeom>
              <a:avLst/>
              <a:gdLst>
                <a:gd name="T0" fmla="*/ 5 w 5"/>
                <a:gd name="T1" fmla="*/ 2 h 5"/>
                <a:gd name="T2" fmla="*/ 0 w 5"/>
                <a:gd name="T3" fmla="*/ 3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5"/>
                    <a:pt x="1" y="5"/>
                    <a:pt x="0" y="3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432"/>
            <p:cNvSpPr/>
            <p:nvPr/>
          </p:nvSpPr>
          <p:spPr bwMode="auto">
            <a:xfrm>
              <a:off x="4590704" y="945970"/>
              <a:ext cx="26176" cy="31412"/>
            </a:xfrm>
            <a:custGeom>
              <a:avLst/>
              <a:gdLst>
                <a:gd name="T0" fmla="*/ 2 w 4"/>
                <a:gd name="T1" fmla="*/ 0 h 5"/>
                <a:gd name="T2" fmla="*/ 4 w 4"/>
                <a:gd name="T3" fmla="*/ 1 h 5"/>
                <a:gd name="T4" fmla="*/ 3 w 4"/>
                <a:gd name="T5" fmla="*/ 5 h 5"/>
                <a:gd name="T6" fmla="*/ 2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5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433"/>
            <p:cNvSpPr/>
            <p:nvPr/>
          </p:nvSpPr>
          <p:spPr bwMode="auto">
            <a:xfrm>
              <a:off x="5069731" y="1199881"/>
              <a:ext cx="86383" cy="227735"/>
            </a:xfrm>
            <a:custGeom>
              <a:avLst/>
              <a:gdLst>
                <a:gd name="T0" fmla="*/ 13 w 14"/>
                <a:gd name="T1" fmla="*/ 0 h 37"/>
                <a:gd name="T2" fmla="*/ 14 w 14"/>
                <a:gd name="T3" fmla="*/ 5 h 37"/>
                <a:gd name="T4" fmla="*/ 6 w 14"/>
                <a:gd name="T5" fmla="*/ 30 h 37"/>
                <a:gd name="T6" fmla="*/ 1 w 14"/>
                <a:gd name="T7" fmla="*/ 37 h 37"/>
                <a:gd name="T8" fmla="*/ 7 w 14"/>
                <a:gd name="T9" fmla="*/ 21 h 37"/>
                <a:gd name="T10" fmla="*/ 11 w 14"/>
                <a:gd name="T11" fmla="*/ 1 h 37"/>
                <a:gd name="T12" fmla="*/ 13 w 14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7">
                  <a:moveTo>
                    <a:pt x="13" y="0"/>
                  </a:moveTo>
                  <a:cubicBezTo>
                    <a:pt x="14" y="1"/>
                    <a:pt x="12" y="4"/>
                    <a:pt x="14" y="5"/>
                  </a:cubicBezTo>
                  <a:cubicBezTo>
                    <a:pt x="12" y="13"/>
                    <a:pt x="10" y="22"/>
                    <a:pt x="6" y="30"/>
                  </a:cubicBezTo>
                  <a:cubicBezTo>
                    <a:pt x="5" y="33"/>
                    <a:pt x="3" y="37"/>
                    <a:pt x="1" y="37"/>
                  </a:cubicBezTo>
                  <a:cubicBezTo>
                    <a:pt x="0" y="32"/>
                    <a:pt x="4" y="27"/>
                    <a:pt x="7" y="21"/>
                  </a:cubicBezTo>
                  <a:cubicBezTo>
                    <a:pt x="9" y="14"/>
                    <a:pt x="11" y="7"/>
                    <a:pt x="11" y="1"/>
                  </a:cubicBezTo>
                  <a:cubicBezTo>
                    <a:pt x="11" y="0"/>
                    <a:pt x="13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434"/>
            <p:cNvSpPr/>
            <p:nvPr/>
          </p:nvSpPr>
          <p:spPr bwMode="auto">
            <a:xfrm>
              <a:off x="4294912" y="906706"/>
              <a:ext cx="128265" cy="198940"/>
            </a:xfrm>
            <a:custGeom>
              <a:avLst/>
              <a:gdLst>
                <a:gd name="T0" fmla="*/ 20 w 21"/>
                <a:gd name="T1" fmla="*/ 0 h 32"/>
                <a:gd name="T2" fmla="*/ 21 w 21"/>
                <a:gd name="T3" fmla="*/ 1 h 32"/>
                <a:gd name="T4" fmla="*/ 6 w 21"/>
                <a:gd name="T5" fmla="*/ 25 h 32"/>
                <a:gd name="T6" fmla="*/ 1 w 21"/>
                <a:gd name="T7" fmla="*/ 31 h 32"/>
                <a:gd name="T8" fmla="*/ 6 w 21"/>
                <a:gd name="T9" fmla="*/ 18 h 32"/>
                <a:gd name="T10" fmla="*/ 19 w 21"/>
                <a:gd name="T11" fmla="*/ 1 h 32"/>
                <a:gd name="T12" fmla="*/ 20 w 21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2">
                  <a:moveTo>
                    <a:pt x="20" y="0"/>
                  </a:moveTo>
                  <a:cubicBezTo>
                    <a:pt x="21" y="0"/>
                    <a:pt x="20" y="1"/>
                    <a:pt x="21" y="1"/>
                  </a:cubicBezTo>
                  <a:cubicBezTo>
                    <a:pt x="17" y="9"/>
                    <a:pt x="10" y="17"/>
                    <a:pt x="6" y="25"/>
                  </a:cubicBezTo>
                  <a:cubicBezTo>
                    <a:pt x="5" y="27"/>
                    <a:pt x="5" y="32"/>
                    <a:pt x="1" y="31"/>
                  </a:cubicBezTo>
                  <a:cubicBezTo>
                    <a:pt x="0" y="27"/>
                    <a:pt x="4" y="22"/>
                    <a:pt x="6" y="18"/>
                  </a:cubicBezTo>
                  <a:cubicBezTo>
                    <a:pt x="10" y="12"/>
                    <a:pt x="15" y="6"/>
                    <a:pt x="19" y="1"/>
                  </a:cubicBezTo>
                  <a:cubicBezTo>
                    <a:pt x="19" y="1"/>
                    <a:pt x="19" y="1"/>
                    <a:pt x="2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435"/>
            <p:cNvSpPr/>
            <p:nvPr/>
          </p:nvSpPr>
          <p:spPr bwMode="auto">
            <a:xfrm>
              <a:off x="4883879" y="1163234"/>
              <a:ext cx="86383" cy="109941"/>
            </a:xfrm>
            <a:custGeom>
              <a:avLst/>
              <a:gdLst>
                <a:gd name="T0" fmla="*/ 14 w 14"/>
                <a:gd name="T1" fmla="*/ 4 h 18"/>
                <a:gd name="T2" fmla="*/ 12 w 14"/>
                <a:gd name="T3" fmla="*/ 8 h 18"/>
                <a:gd name="T4" fmla="*/ 14 w 14"/>
                <a:gd name="T5" fmla="*/ 11 h 18"/>
                <a:gd name="T6" fmla="*/ 2 w 14"/>
                <a:gd name="T7" fmla="*/ 15 h 18"/>
                <a:gd name="T8" fmla="*/ 10 w 14"/>
                <a:gd name="T9" fmla="*/ 12 h 18"/>
                <a:gd name="T10" fmla="*/ 6 w 14"/>
                <a:gd name="T11" fmla="*/ 10 h 18"/>
                <a:gd name="T12" fmla="*/ 9 w 14"/>
                <a:gd name="T13" fmla="*/ 6 h 18"/>
                <a:gd name="T14" fmla="*/ 7 w 14"/>
                <a:gd name="T15" fmla="*/ 5 h 18"/>
                <a:gd name="T16" fmla="*/ 14 w 14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8">
                  <a:moveTo>
                    <a:pt x="14" y="4"/>
                  </a:moveTo>
                  <a:cubicBezTo>
                    <a:pt x="13" y="6"/>
                    <a:pt x="14" y="7"/>
                    <a:pt x="12" y="8"/>
                  </a:cubicBezTo>
                  <a:cubicBezTo>
                    <a:pt x="12" y="9"/>
                    <a:pt x="13" y="10"/>
                    <a:pt x="14" y="11"/>
                  </a:cubicBezTo>
                  <a:cubicBezTo>
                    <a:pt x="12" y="18"/>
                    <a:pt x="6" y="15"/>
                    <a:pt x="2" y="15"/>
                  </a:cubicBezTo>
                  <a:cubicBezTo>
                    <a:pt x="0" y="9"/>
                    <a:pt x="7" y="12"/>
                    <a:pt x="10" y="12"/>
                  </a:cubicBezTo>
                  <a:cubicBezTo>
                    <a:pt x="10" y="11"/>
                    <a:pt x="7" y="10"/>
                    <a:pt x="6" y="10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0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436"/>
            <p:cNvSpPr/>
            <p:nvPr/>
          </p:nvSpPr>
          <p:spPr bwMode="auto">
            <a:xfrm>
              <a:off x="5156112" y="1281027"/>
              <a:ext cx="62823" cy="99470"/>
            </a:xfrm>
            <a:custGeom>
              <a:avLst/>
              <a:gdLst>
                <a:gd name="T0" fmla="*/ 7 w 10"/>
                <a:gd name="T1" fmla="*/ 0 h 16"/>
                <a:gd name="T2" fmla="*/ 3 w 10"/>
                <a:gd name="T3" fmla="*/ 16 h 16"/>
                <a:gd name="T4" fmla="*/ 7 w 1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6">
                  <a:moveTo>
                    <a:pt x="7" y="0"/>
                  </a:moveTo>
                  <a:cubicBezTo>
                    <a:pt x="10" y="4"/>
                    <a:pt x="5" y="13"/>
                    <a:pt x="3" y="16"/>
                  </a:cubicBezTo>
                  <a:cubicBezTo>
                    <a:pt x="0" y="12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437"/>
            <p:cNvSpPr/>
            <p:nvPr/>
          </p:nvSpPr>
          <p:spPr bwMode="auto">
            <a:xfrm>
              <a:off x="5211083" y="1309821"/>
              <a:ext cx="57588" cy="88999"/>
            </a:xfrm>
            <a:custGeom>
              <a:avLst/>
              <a:gdLst>
                <a:gd name="T0" fmla="*/ 7 w 9"/>
                <a:gd name="T1" fmla="*/ 0 h 14"/>
                <a:gd name="T2" fmla="*/ 9 w 9"/>
                <a:gd name="T3" fmla="*/ 1 h 14"/>
                <a:gd name="T4" fmla="*/ 4 w 9"/>
                <a:gd name="T5" fmla="*/ 14 h 14"/>
                <a:gd name="T6" fmla="*/ 7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0"/>
                  </a:moveTo>
                  <a:cubicBezTo>
                    <a:pt x="8" y="1"/>
                    <a:pt x="9" y="1"/>
                    <a:pt x="9" y="1"/>
                  </a:cubicBezTo>
                  <a:cubicBezTo>
                    <a:pt x="9" y="6"/>
                    <a:pt x="6" y="11"/>
                    <a:pt x="4" y="14"/>
                  </a:cubicBezTo>
                  <a:cubicBezTo>
                    <a:pt x="0" y="11"/>
                    <a:pt x="7" y="5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438"/>
            <p:cNvSpPr/>
            <p:nvPr/>
          </p:nvSpPr>
          <p:spPr bwMode="auto">
            <a:xfrm>
              <a:off x="4213765" y="877911"/>
              <a:ext cx="68058" cy="68058"/>
            </a:xfrm>
            <a:custGeom>
              <a:avLst/>
              <a:gdLst>
                <a:gd name="T0" fmla="*/ 11 w 11"/>
                <a:gd name="T1" fmla="*/ 1 h 11"/>
                <a:gd name="T2" fmla="*/ 4 w 11"/>
                <a:gd name="T3" fmla="*/ 11 h 11"/>
                <a:gd name="T4" fmla="*/ 11 w 11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8" y="4"/>
                    <a:pt x="6" y="9"/>
                    <a:pt x="4" y="11"/>
                  </a:cubicBezTo>
                  <a:cubicBezTo>
                    <a:pt x="0" y="9"/>
                    <a:pt x="6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439"/>
            <p:cNvSpPr/>
            <p:nvPr/>
          </p:nvSpPr>
          <p:spPr bwMode="auto">
            <a:xfrm>
              <a:off x="4263501" y="906706"/>
              <a:ext cx="91618" cy="88999"/>
            </a:xfrm>
            <a:custGeom>
              <a:avLst/>
              <a:gdLst>
                <a:gd name="T0" fmla="*/ 11 w 15"/>
                <a:gd name="T1" fmla="*/ 0 h 14"/>
                <a:gd name="T2" fmla="*/ 4 w 15"/>
                <a:gd name="T3" fmla="*/ 14 h 14"/>
                <a:gd name="T4" fmla="*/ 11 w 1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5" y="4"/>
                    <a:pt x="6" y="9"/>
                    <a:pt x="4" y="14"/>
                  </a:cubicBezTo>
                  <a:cubicBezTo>
                    <a:pt x="0" y="10"/>
                    <a:pt x="9" y="3"/>
                    <a:pt x="1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440"/>
            <p:cNvSpPr>
              <a:spLocks noEditPoints="1"/>
            </p:cNvSpPr>
            <p:nvPr/>
          </p:nvSpPr>
          <p:spPr bwMode="auto">
            <a:xfrm>
              <a:off x="4499087" y="1014028"/>
              <a:ext cx="73294" cy="109941"/>
            </a:xfrm>
            <a:custGeom>
              <a:avLst/>
              <a:gdLst>
                <a:gd name="T0" fmla="*/ 0 w 12"/>
                <a:gd name="T1" fmla="*/ 14 h 18"/>
                <a:gd name="T2" fmla="*/ 1 w 12"/>
                <a:gd name="T3" fmla="*/ 10 h 18"/>
                <a:gd name="T4" fmla="*/ 5 w 12"/>
                <a:gd name="T5" fmla="*/ 10 h 18"/>
                <a:gd name="T6" fmla="*/ 0 w 12"/>
                <a:gd name="T7" fmla="*/ 6 h 18"/>
                <a:gd name="T8" fmla="*/ 9 w 12"/>
                <a:gd name="T9" fmla="*/ 0 h 18"/>
                <a:gd name="T10" fmla="*/ 0 w 12"/>
                <a:gd name="T11" fmla="*/ 14 h 18"/>
                <a:gd name="T12" fmla="*/ 4 w 12"/>
                <a:gd name="T13" fmla="*/ 5 h 18"/>
                <a:gd name="T14" fmla="*/ 6 w 12"/>
                <a:gd name="T15" fmla="*/ 3 h 18"/>
                <a:gd name="T16" fmla="*/ 4 w 12"/>
                <a:gd name="T1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0" y="14"/>
                  </a:moveTo>
                  <a:cubicBezTo>
                    <a:pt x="0" y="13"/>
                    <a:pt x="0" y="11"/>
                    <a:pt x="1" y="10"/>
                  </a:cubicBezTo>
                  <a:cubicBezTo>
                    <a:pt x="2" y="9"/>
                    <a:pt x="4" y="11"/>
                    <a:pt x="5" y="10"/>
                  </a:cubicBezTo>
                  <a:cubicBezTo>
                    <a:pt x="5" y="8"/>
                    <a:pt x="0" y="8"/>
                    <a:pt x="0" y="6"/>
                  </a:cubicBezTo>
                  <a:cubicBezTo>
                    <a:pt x="2" y="0"/>
                    <a:pt x="5" y="0"/>
                    <a:pt x="9" y="0"/>
                  </a:cubicBezTo>
                  <a:cubicBezTo>
                    <a:pt x="12" y="4"/>
                    <a:pt x="8" y="18"/>
                    <a:pt x="0" y="14"/>
                  </a:cubicBezTo>
                  <a:close/>
                  <a:moveTo>
                    <a:pt x="4" y="5"/>
                  </a:moveTo>
                  <a:cubicBezTo>
                    <a:pt x="6" y="6"/>
                    <a:pt x="6" y="3"/>
                    <a:pt x="6" y="3"/>
                  </a:cubicBezTo>
                  <a:cubicBezTo>
                    <a:pt x="5" y="4"/>
                    <a:pt x="4" y="3"/>
                    <a:pt x="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441"/>
            <p:cNvSpPr/>
            <p:nvPr/>
          </p:nvSpPr>
          <p:spPr bwMode="auto">
            <a:xfrm>
              <a:off x="4834144" y="1291497"/>
              <a:ext cx="41882" cy="49736"/>
            </a:xfrm>
            <a:custGeom>
              <a:avLst/>
              <a:gdLst>
                <a:gd name="T0" fmla="*/ 4 w 7"/>
                <a:gd name="T1" fmla="*/ 7 h 8"/>
                <a:gd name="T2" fmla="*/ 0 w 7"/>
                <a:gd name="T3" fmla="*/ 5 h 8"/>
                <a:gd name="T4" fmla="*/ 4 w 7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7"/>
                  </a:moveTo>
                  <a:cubicBezTo>
                    <a:pt x="3" y="8"/>
                    <a:pt x="2" y="6"/>
                    <a:pt x="0" y="5"/>
                  </a:cubicBezTo>
                  <a:cubicBezTo>
                    <a:pt x="1" y="0"/>
                    <a:pt x="7" y="3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442"/>
            <p:cNvSpPr/>
            <p:nvPr/>
          </p:nvSpPr>
          <p:spPr bwMode="auto">
            <a:xfrm>
              <a:off x="4423175" y="115538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3" y="1"/>
                    <a:pt x="4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1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443"/>
            <p:cNvSpPr/>
            <p:nvPr/>
          </p:nvSpPr>
          <p:spPr bwMode="auto">
            <a:xfrm>
              <a:off x="4535734" y="1236528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5 w 5"/>
                <a:gd name="T3" fmla="*/ 1 h 5"/>
                <a:gd name="T4" fmla="*/ 0 w 5"/>
                <a:gd name="T5" fmla="*/ 4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5" y="1"/>
                    <a:pt x="5" y="1"/>
                  </a:cubicBezTo>
                  <a:cubicBezTo>
                    <a:pt x="4" y="4"/>
                    <a:pt x="3" y="5"/>
                    <a:pt x="0" y="4"/>
                  </a:cubicBezTo>
                  <a:cubicBezTo>
                    <a:pt x="0" y="1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444"/>
            <p:cNvSpPr/>
            <p:nvPr/>
          </p:nvSpPr>
          <p:spPr bwMode="auto">
            <a:xfrm>
              <a:off x="4423175" y="1186792"/>
              <a:ext cx="31412" cy="26176"/>
            </a:xfrm>
            <a:custGeom>
              <a:avLst/>
              <a:gdLst>
                <a:gd name="T0" fmla="*/ 4 w 5"/>
                <a:gd name="T1" fmla="*/ 4 h 4"/>
                <a:gd name="T2" fmla="*/ 3 w 5"/>
                <a:gd name="T3" fmla="*/ 4 h 4"/>
                <a:gd name="T4" fmla="*/ 1 w 5"/>
                <a:gd name="T5" fmla="*/ 1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3" y="0"/>
                    <a:pt x="5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445"/>
            <p:cNvSpPr/>
            <p:nvPr/>
          </p:nvSpPr>
          <p:spPr bwMode="auto">
            <a:xfrm>
              <a:off x="4876026" y="1398821"/>
              <a:ext cx="26176" cy="23560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1"/>
                    <a:pt x="4" y="2"/>
                    <a:pt x="3" y="4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0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446"/>
            <p:cNvSpPr/>
            <p:nvPr/>
          </p:nvSpPr>
          <p:spPr bwMode="auto">
            <a:xfrm>
              <a:off x="4399617" y="1205116"/>
              <a:ext cx="31412" cy="26176"/>
            </a:xfrm>
            <a:custGeom>
              <a:avLst/>
              <a:gdLst>
                <a:gd name="T0" fmla="*/ 3 w 5"/>
                <a:gd name="T1" fmla="*/ 3 h 4"/>
                <a:gd name="T2" fmla="*/ 0 w 5"/>
                <a:gd name="T3" fmla="*/ 2 h 4"/>
                <a:gd name="T4" fmla="*/ 1 w 5"/>
                <a:gd name="T5" fmla="*/ 0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3" y="0"/>
                    <a:pt x="5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447"/>
            <p:cNvSpPr/>
            <p:nvPr/>
          </p:nvSpPr>
          <p:spPr bwMode="auto">
            <a:xfrm>
              <a:off x="4815820" y="1427614"/>
              <a:ext cx="31412" cy="26176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1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3" y="0"/>
                    <a:pt x="4" y="0"/>
                    <a:pt x="5" y="1"/>
                  </a:cubicBezTo>
                  <a:cubicBezTo>
                    <a:pt x="4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448"/>
            <p:cNvSpPr/>
            <p:nvPr/>
          </p:nvSpPr>
          <p:spPr bwMode="auto">
            <a:xfrm>
              <a:off x="4386529" y="1241763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3"/>
                    <a:pt x="2" y="2"/>
                    <a:pt x="2" y="4"/>
                  </a:cubicBezTo>
                  <a:cubicBezTo>
                    <a:pt x="0" y="3"/>
                    <a:pt x="1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449"/>
            <p:cNvSpPr/>
            <p:nvPr/>
          </p:nvSpPr>
          <p:spPr bwMode="auto">
            <a:xfrm>
              <a:off x="4857702" y="1448555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3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450"/>
            <p:cNvSpPr/>
            <p:nvPr/>
          </p:nvSpPr>
          <p:spPr bwMode="auto">
            <a:xfrm>
              <a:off x="4394382" y="1260085"/>
              <a:ext cx="23560" cy="31412"/>
            </a:xfrm>
            <a:custGeom>
              <a:avLst/>
              <a:gdLst>
                <a:gd name="T0" fmla="*/ 4 w 4"/>
                <a:gd name="T1" fmla="*/ 4 h 5"/>
                <a:gd name="T2" fmla="*/ 2 w 4"/>
                <a:gd name="T3" fmla="*/ 4 h 5"/>
                <a:gd name="T4" fmla="*/ 1 w 4"/>
                <a:gd name="T5" fmla="*/ 1 h 5"/>
                <a:gd name="T6" fmla="*/ 4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3" y="4"/>
                    <a:pt x="2" y="5"/>
                    <a:pt x="2" y="4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3" y="0"/>
                    <a:pt x="4" y="2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451"/>
            <p:cNvSpPr/>
            <p:nvPr/>
          </p:nvSpPr>
          <p:spPr bwMode="auto">
            <a:xfrm>
              <a:off x="4847232" y="148520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0 w 4"/>
                <a:gd name="T5" fmla="*/ 3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Freeform 452"/>
            <p:cNvSpPr/>
            <p:nvPr/>
          </p:nvSpPr>
          <p:spPr bwMode="auto">
            <a:xfrm>
              <a:off x="4784409" y="1466879"/>
              <a:ext cx="31412" cy="49736"/>
            </a:xfrm>
            <a:custGeom>
              <a:avLst/>
              <a:gdLst>
                <a:gd name="T0" fmla="*/ 2 w 5"/>
                <a:gd name="T1" fmla="*/ 0 h 8"/>
                <a:gd name="T2" fmla="*/ 4 w 5"/>
                <a:gd name="T3" fmla="*/ 1 h 8"/>
                <a:gd name="T4" fmla="*/ 5 w 5"/>
                <a:gd name="T5" fmla="*/ 6 h 8"/>
                <a:gd name="T6" fmla="*/ 2 w 5"/>
                <a:gd name="T7" fmla="*/ 6 h 8"/>
                <a:gd name="T8" fmla="*/ 2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3" y="3"/>
                    <a:pt x="5" y="4"/>
                    <a:pt x="5" y="6"/>
                  </a:cubicBezTo>
                  <a:cubicBezTo>
                    <a:pt x="5" y="8"/>
                    <a:pt x="4" y="7"/>
                    <a:pt x="2" y="6"/>
                  </a:cubicBezTo>
                  <a:cubicBezTo>
                    <a:pt x="4" y="4"/>
                    <a:pt x="0" y="3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453"/>
            <p:cNvSpPr/>
            <p:nvPr/>
          </p:nvSpPr>
          <p:spPr bwMode="auto">
            <a:xfrm>
              <a:off x="4417940" y="1317673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2 w 5"/>
                <a:gd name="T3" fmla="*/ 0 h 4"/>
                <a:gd name="T4" fmla="*/ 5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4"/>
                    <a:pt x="0" y="3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454"/>
            <p:cNvSpPr/>
            <p:nvPr/>
          </p:nvSpPr>
          <p:spPr bwMode="auto">
            <a:xfrm>
              <a:off x="4362971" y="128626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2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4" y="4"/>
                    <a:pt x="3" y="3"/>
                    <a:pt x="2" y="5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455"/>
            <p:cNvSpPr/>
            <p:nvPr/>
          </p:nvSpPr>
          <p:spPr bwMode="auto">
            <a:xfrm>
              <a:off x="4857702" y="1516613"/>
              <a:ext cx="31412" cy="23560"/>
            </a:xfrm>
            <a:custGeom>
              <a:avLst/>
              <a:gdLst>
                <a:gd name="T0" fmla="*/ 3 w 5"/>
                <a:gd name="T1" fmla="*/ 0 h 4"/>
                <a:gd name="T2" fmla="*/ 5 w 5"/>
                <a:gd name="T3" fmla="*/ 2 h 4"/>
                <a:gd name="T4" fmla="*/ 1 w 5"/>
                <a:gd name="T5" fmla="*/ 4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4" y="1"/>
                    <a:pt x="4" y="2"/>
                    <a:pt x="5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456"/>
            <p:cNvSpPr/>
            <p:nvPr/>
          </p:nvSpPr>
          <p:spPr bwMode="auto">
            <a:xfrm>
              <a:off x="4703263" y="1448555"/>
              <a:ext cx="18324" cy="23560"/>
            </a:xfrm>
            <a:custGeom>
              <a:avLst/>
              <a:gdLst>
                <a:gd name="T0" fmla="*/ 2 w 3"/>
                <a:gd name="T1" fmla="*/ 0 h 4"/>
                <a:gd name="T2" fmla="*/ 3 w 3"/>
                <a:gd name="T3" fmla="*/ 1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3" y="4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457"/>
            <p:cNvSpPr/>
            <p:nvPr/>
          </p:nvSpPr>
          <p:spPr bwMode="auto">
            <a:xfrm>
              <a:off x="4381293" y="1317673"/>
              <a:ext cx="23560" cy="23560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1 w 4"/>
                <a:gd name="T5" fmla="*/ 0 h 4"/>
                <a:gd name="T6" fmla="*/ 4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4"/>
                    <a:pt x="3" y="3"/>
                    <a:pt x="2" y="4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458"/>
            <p:cNvSpPr/>
            <p:nvPr/>
          </p:nvSpPr>
          <p:spPr bwMode="auto">
            <a:xfrm>
              <a:off x="4603793" y="1417143"/>
              <a:ext cx="26176" cy="23560"/>
            </a:xfrm>
            <a:custGeom>
              <a:avLst/>
              <a:gdLst>
                <a:gd name="T0" fmla="*/ 3 w 4"/>
                <a:gd name="T1" fmla="*/ 2 h 4"/>
                <a:gd name="T2" fmla="*/ 0 w 4"/>
                <a:gd name="T3" fmla="*/ 2 h 4"/>
                <a:gd name="T4" fmla="*/ 0 w 4"/>
                <a:gd name="T5" fmla="*/ 0 h 4"/>
                <a:gd name="T6" fmla="*/ 3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4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459"/>
            <p:cNvSpPr/>
            <p:nvPr/>
          </p:nvSpPr>
          <p:spPr bwMode="auto">
            <a:xfrm>
              <a:off x="4658762" y="1440703"/>
              <a:ext cx="20941" cy="18324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0 w 3"/>
                <a:gd name="T5" fmla="*/ 2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460"/>
            <p:cNvSpPr/>
            <p:nvPr/>
          </p:nvSpPr>
          <p:spPr bwMode="auto">
            <a:xfrm>
              <a:off x="4821055" y="1516613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1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461"/>
            <p:cNvSpPr/>
            <p:nvPr/>
          </p:nvSpPr>
          <p:spPr bwMode="auto">
            <a:xfrm>
              <a:off x="4739910" y="147735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1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462"/>
            <p:cNvSpPr/>
            <p:nvPr/>
          </p:nvSpPr>
          <p:spPr bwMode="auto">
            <a:xfrm>
              <a:off x="4758232" y="1503526"/>
              <a:ext cx="44501" cy="36647"/>
            </a:xfrm>
            <a:custGeom>
              <a:avLst/>
              <a:gdLst>
                <a:gd name="T0" fmla="*/ 2 w 7"/>
                <a:gd name="T1" fmla="*/ 0 h 6"/>
                <a:gd name="T2" fmla="*/ 7 w 7"/>
                <a:gd name="T3" fmla="*/ 2 h 6"/>
                <a:gd name="T4" fmla="*/ 2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cubicBezTo>
                    <a:pt x="4" y="0"/>
                    <a:pt x="6" y="1"/>
                    <a:pt x="7" y="2"/>
                  </a:cubicBezTo>
                  <a:cubicBezTo>
                    <a:pt x="5" y="6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463"/>
            <p:cNvSpPr/>
            <p:nvPr/>
          </p:nvSpPr>
          <p:spPr bwMode="auto">
            <a:xfrm>
              <a:off x="4336794" y="1317673"/>
              <a:ext cx="39265" cy="36647"/>
            </a:xfrm>
            <a:custGeom>
              <a:avLst/>
              <a:gdLst>
                <a:gd name="T0" fmla="*/ 6 w 6"/>
                <a:gd name="T1" fmla="*/ 2 h 6"/>
                <a:gd name="T2" fmla="*/ 5 w 6"/>
                <a:gd name="T3" fmla="*/ 6 h 6"/>
                <a:gd name="T4" fmla="*/ 6 w 6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cubicBezTo>
                    <a:pt x="6" y="3"/>
                    <a:pt x="6" y="4"/>
                    <a:pt x="5" y="6"/>
                  </a:cubicBezTo>
                  <a:cubicBezTo>
                    <a:pt x="0" y="5"/>
                    <a:pt x="2" y="0"/>
                    <a:pt x="6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464"/>
            <p:cNvSpPr/>
            <p:nvPr/>
          </p:nvSpPr>
          <p:spPr bwMode="auto">
            <a:xfrm>
              <a:off x="4376058" y="1349085"/>
              <a:ext cx="36647" cy="2356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0 h 4"/>
                <a:gd name="T4" fmla="*/ 5 w 6"/>
                <a:gd name="T5" fmla="*/ 0 h 4"/>
                <a:gd name="T6" fmla="*/ 4 w 6"/>
                <a:gd name="T7" fmla="*/ 4 h 4"/>
                <a:gd name="T8" fmla="*/ 0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2"/>
                    <a:pt x="6" y="3"/>
                    <a:pt x="4" y="4"/>
                  </a:cubicBezTo>
                  <a:cubicBezTo>
                    <a:pt x="3" y="4"/>
                    <a:pt x="2" y="3"/>
                    <a:pt x="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465"/>
            <p:cNvSpPr/>
            <p:nvPr/>
          </p:nvSpPr>
          <p:spPr bwMode="auto">
            <a:xfrm>
              <a:off x="4431029" y="1367409"/>
              <a:ext cx="18324" cy="18324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3 h 3"/>
                <a:gd name="T4" fmla="*/ 0 w 3"/>
                <a:gd name="T5" fmla="*/ 2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1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466"/>
            <p:cNvSpPr/>
            <p:nvPr/>
          </p:nvSpPr>
          <p:spPr bwMode="auto">
            <a:xfrm>
              <a:off x="4708498" y="1490437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467"/>
            <p:cNvSpPr/>
            <p:nvPr/>
          </p:nvSpPr>
          <p:spPr bwMode="auto">
            <a:xfrm>
              <a:off x="4870791" y="1676290"/>
              <a:ext cx="31412" cy="31412"/>
            </a:xfrm>
            <a:custGeom>
              <a:avLst/>
              <a:gdLst>
                <a:gd name="T0" fmla="*/ 3 w 5"/>
                <a:gd name="T1" fmla="*/ 0 h 5"/>
                <a:gd name="T2" fmla="*/ 5 w 5"/>
                <a:gd name="T3" fmla="*/ 3 h 5"/>
                <a:gd name="T4" fmla="*/ 0 w 5"/>
                <a:gd name="T5" fmla="*/ 3 h 5"/>
                <a:gd name="T6" fmla="*/ 3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4" y="1"/>
                    <a:pt x="4" y="2"/>
                    <a:pt x="5" y="3"/>
                  </a:cubicBezTo>
                  <a:cubicBezTo>
                    <a:pt x="4" y="5"/>
                    <a:pt x="1" y="4"/>
                    <a:pt x="0" y="3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468"/>
            <p:cNvSpPr/>
            <p:nvPr/>
          </p:nvSpPr>
          <p:spPr bwMode="auto">
            <a:xfrm>
              <a:off x="4826291" y="1671054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4 w 5"/>
                <a:gd name="T3" fmla="*/ 4 h 4"/>
                <a:gd name="T4" fmla="*/ 2 w 5"/>
                <a:gd name="T5" fmla="*/ 0 h 4"/>
                <a:gd name="T6" fmla="*/ 5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2"/>
                    <a:pt x="5" y="3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ubicBezTo>
                    <a:pt x="3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469"/>
            <p:cNvSpPr/>
            <p:nvPr/>
          </p:nvSpPr>
          <p:spPr bwMode="auto">
            <a:xfrm>
              <a:off x="4894349" y="1707701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2" y="4"/>
                  </a:cubicBezTo>
                  <a:cubicBezTo>
                    <a:pt x="0" y="4"/>
                    <a:pt x="1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470"/>
            <p:cNvSpPr/>
            <p:nvPr/>
          </p:nvSpPr>
          <p:spPr bwMode="auto">
            <a:xfrm>
              <a:off x="4758232" y="1652730"/>
              <a:ext cx="31412" cy="23560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4" y="1"/>
                    <a:pt x="5" y="2"/>
                  </a:cubicBezTo>
                  <a:cubicBezTo>
                    <a:pt x="4" y="4"/>
                    <a:pt x="2" y="3"/>
                    <a:pt x="1" y="3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471"/>
            <p:cNvSpPr/>
            <p:nvPr/>
          </p:nvSpPr>
          <p:spPr bwMode="auto">
            <a:xfrm>
              <a:off x="4590704" y="1241763"/>
              <a:ext cx="112559" cy="125646"/>
            </a:xfrm>
            <a:custGeom>
              <a:avLst/>
              <a:gdLst>
                <a:gd name="T0" fmla="*/ 16 w 18"/>
                <a:gd name="T1" fmla="*/ 4 h 20"/>
                <a:gd name="T2" fmla="*/ 16 w 18"/>
                <a:gd name="T3" fmla="*/ 8 h 20"/>
                <a:gd name="T4" fmla="*/ 10 w 18"/>
                <a:gd name="T5" fmla="*/ 9 h 20"/>
                <a:gd name="T6" fmla="*/ 14 w 18"/>
                <a:gd name="T7" fmla="*/ 13 h 20"/>
                <a:gd name="T8" fmla="*/ 7 w 18"/>
                <a:gd name="T9" fmla="*/ 19 h 20"/>
                <a:gd name="T10" fmla="*/ 16 w 18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6" y="4"/>
                  </a:moveTo>
                  <a:cubicBezTo>
                    <a:pt x="18" y="5"/>
                    <a:pt x="17" y="7"/>
                    <a:pt x="16" y="8"/>
                  </a:cubicBezTo>
                  <a:cubicBezTo>
                    <a:pt x="14" y="7"/>
                    <a:pt x="12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4" y="17"/>
                    <a:pt x="10" y="20"/>
                    <a:pt x="7" y="19"/>
                  </a:cubicBezTo>
                  <a:cubicBezTo>
                    <a:pt x="0" y="15"/>
                    <a:pt x="9" y="0"/>
                    <a:pt x="16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472"/>
            <p:cNvSpPr>
              <a:spLocks noEditPoints="1"/>
            </p:cNvSpPr>
            <p:nvPr/>
          </p:nvSpPr>
          <p:spPr bwMode="auto">
            <a:xfrm>
              <a:off x="4145706" y="610913"/>
              <a:ext cx="992083" cy="1159612"/>
            </a:xfrm>
            <a:custGeom>
              <a:avLst/>
              <a:gdLst>
                <a:gd name="T0" fmla="*/ 138 w 160"/>
                <a:gd name="T1" fmla="*/ 47 h 187"/>
                <a:gd name="T2" fmla="*/ 126 w 160"/>
                <a:gd name="T3" fmla="*/ 167 h 187"/>
                <a:gd name="T4" fmla="*/ 127 w 160"/>
                <a:gd name="T5" fmla="*/ 187 h 187"/>
                <a:gd name="T6" fmla="*/ 6 w 160"/>
                <a:gd name="T7" fmla="*/ 138 h 187"/>
                <a:gd name="T8" fmla="*/ 10 w 160"/>
                <a:gd name="T9" fmla="*/ 121 h 187"/>
                <a:gd name="T10" fmla="*/ 72 w 160"/>
                <a:gd name="T11" fmla="*/ 31 h 187"/>
                <a:gd name="T12" fmla="*/ 115 w 160"/>
                <a:gd name="T13" fmla="*/ 33 h 187"/>
                <a:gd name="T14" fmla="*/ 123 w 160"/>
                <a:gd name="T15" fmla="*/ 2 h 187"/>
                <a:gd name="T16" fmla="*/ 139 w 160"/>
                <a:gd name="T17" fmla="*/ 33 h 187"/>
                <a:gd name="T18" fmla="*/ 123 w 160"/>
                <a:gd name="T19" fmla="*/ 36 h 187"/>
                <a:gd name="T20" fmla="*/ 117 w 160"/>
                <a:gd name="T21" fmla="*/ 19 h 187"/>
                <a:gd name="T22" fmla="*/ 140 w 160"/>
                <a:gd name="T23" fmla="*/ 29 h 187"/>
                <a:gd name="T24" fmla="*/ 118 w 160"/>
                <a:gd name="T25" fmla="*/ 24 h 187"/>
                <a:gd name="T26" fmla="*/ 119 w 160"/>
                <a:gd name="T27" fmla="*/ 36 h 187"/>
                <a:gd name="T28" fmla="*/ 129 w 160"/>
                <a:gd name="T29" fmla="*/ 31 h 187"/>
                <a:gd name="T30" fmla="*/ 136 w 160"/>
                <a:gd name="T31" fmla="*/ 124 h 187"/>
                <a:gd name="T32" fmla="*/ 149 w 160"/>
                <a:gd name="T33" fmla="*/ 74 h 187"/>
                <a:gd name="T34" fmla="*/ 105 w 160"/>
                <a:gd name="T35" fmla="*/ 35 h 187"/>
                <a:gd name="T36" fmla="*/ 73 w 160"/>
                <a:gd name="T37" fmla="*/ 36 h 187"/>
                <a:gd name="T38" fmla="*/ 20 w 160"/>
                <a:gd name="T39" fmla="*/ 121 h 187"/>
                <a:gd name="T40" fmla="*/ 18 w 160"/>
                <a:gd name="T41" fmla="*/ 124 h 187"/>
                <a:gd name="T42" fmla="*/ 136 w 160"/>
                <a:gd name="T43" fmla="*/ 124 h 187"/>
                <a:gd name="T44" fmla="*/ 76 w 160"/>
                <a:gd name="T45" fmla="*/ 152 h 187"/>
                <a:gd name="T46" fmla="*/ 8 w 160"/>
                <a:gd name="T47" fmla="*/ 128 h 187"/>
                <a:gd name="T48" fmla="*/ 10 w 160"/>
                <a:gd name="T49" fmla="*/ 135 h 187"/>
                <a:gd name="T50" fmla="*/ 15 w 160"/>
                <a:gd name="T51" fmla="*/ 138 h 187"/>
                <a:gd name="T52" fmla="*/ 21 w 160"/>
                <a:gd name="T53" fmla="*/ 136 h 187"/>
                <a:gd name="T54" fmla="*/ 26 w 160"/>
                <a:gd name="T55" fmla="*/ 139 h 187"/>
                <a:gd name="T56" fmla="*/ 33 w 160"/>
                <a:gd name="T57" fmla="*/ 146 h 187"/>
                <a:gd name="T58" fmla="*/ 35 w 160"/>
                <a:gd name="T59" fmla="*/ 142 h 187"/>
                <a:gd name="T60" fmla="*/ 40 w 160"/>
                <a:gd name="T61" fmla="*/ 149 h 187"/>
                <a:gd name="T62" fmla="*/ 43 w 160"/>
                <a:gd name="T63" fmla="*/ 150 h 187"/>
                <a:gd name="T64" fmla="*/ 52 w 160"/>
                <a:gd name="T65" fmla="*/ 154 h 187"/>
                <a:gd name="T66" fmla="*/ 54 w 160"/>
                <a:gd name="T67" fmla="*/ 155 h 187"/>
                <a:gd name="T68" fmla="*/ 89 w 160"/>
                <a:gd name="T69" fmla="*/ 165 h 187"/>
                <a:gd name="T70" fmla="*/ 94 w 160"/>
                <a:gd name="T71" fmla="*/ 168 h 187"/>
                <a:gd name="T72" fmla="*/ 98 w 160"/>
                <a:gd name="T73" fmla="*/ 170 h 187"/>
                <a:gd name="T74" fmla="*/ 104 w 160"/>
                <a:gd name="T75" fmla="*/ 174 h 187"/>
                <a:gd name="T76" fmla="*/ 107 w 160"/>
                <a:gd name="T77" fmla="*/ 176 h 187"/>
                <a:gd name="T78" fmla="*/ 113 w 160"/>
                <a:gd name="T79" fmla="*/ 176 h 187"/>
                <a:gd name="T80" fmla="*/ 118 w 160"/>
                <a:gd name="T81" fmla="*/ 178 h 187"/>
                <a:gd name="T82" fmla="*/ 125 w 160"/>
                <a:gd name="T83" fmla="*/ 179 h 187"/>
                <a:gd name="T84" fmla="*/ 123 w 160"/>
                <a:gd name="T85" fmla="*/ 17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87">
                  <a:moveTo>
                    <a:pt x="123" y="36"/>
                  </a:moveTo>
                  <a:cubicBezTo>
                    <a:pt x="127" y="41"/>
                    <a:pt x="133" y="43"/>
                    <a:pt x="138" y="47"/>
                  </a:cubicBezTo>
                  <a:cubicBezTo>
                    <a:pt x="144" y="53"/>
                    <a:pt x="148" y="58"/>
                    <a:pt x="151" y="66"/>
                  </a:cubicBezTo>
                  <a:cubicBezTo>
                    <a:pt x="160" y="94"/>
                    <a:pt x="133" y="133"/>
                    <a:pt x="126" y="167"/>
                  </a:cubicBezTo>
                  <a:cubicBezTo>
                    <a:pt x="127" y="168"/>
                    <a:pt x="133" y="170"/>
                    <a:pt x="134" y="173"/>
                  </a:cubicBezTo>
                  <a:cubicBezTo>
                    <a:pt x="131" y="178"/>
                    <a:pt x="129" y="185"/>
                    <a:pt x="127" y="187"/>
                  </a:cubicBezTo>
                  <a:cubicBezTo>
                    <a:pt x="118" y="185"/>
                    <a:pt x="107" y="180"/>
                    <a:pt x="97" y="175"/>
                  </a:cubicBezTo>
                  <a:cubicBezTo>
                    <a:pt x="63" y="161"/>
                    <a:pt x="40" y="151"/>
                    <a:pt x="6" y="138"/>
                  </a:cubicBezTo>
                  <a:cubicBezTo>
                    <a:pt x="3" y="136"/>
                    <a:pt x="2" y="137"/>
                    <a:pt x="0" y="135"/>
                  </a:cubicBezTo>
                  <a:cubicBezTo>
                    <a:pt x="3" y="130"/>
                    <a:pt x="6" y="124"/>
                    <a:pt x="10" y="121"/>
                  </a:cubicBezTo>
                  <a:cubicBezTo>
                    <a:pt x="12" y="120"/>
                    <a:pt x="13" y="123"/>
                    <a:pt x="16" y="124"/>
                  </a:cubicBezTo>
                  <a:cubicBezTo>
                    <a:pt x="29" y="91"/>
                    <a:pt x="46" y="47"/>
                    <a:pt x="72" y="31"/>
                  </a:cubicBezTo>
                  <a:cubicBezTo>
                    <a:pt x="75" y="30"/>
                    <a:pt x="80" y="27"/>
                    <a:pt x="82" y="26"/>
                  </a:cubicBezTo>
                  <a:cubicBezTo>
                    <a:pt x="92" y="24"/>
                    <a:pt x="102" y="31"/>
                    <a:pt x="115" y="33"/>
                  </a:cubicBezTo>
                  <a:cubicBezTo>
                    <a:pt x="119" y="24"/>
                    <a:pt x="112" y="22"/>
                    <a:pt x="112" y="16"/>
                  </a:cubicBezTo>
                  <a:cubicBezTo>
                    <a:pt x="112" y="9"/>
                    <a:pt x="120" y="3"/>
                    <a:pt x="123" y="2"/>
                  </a:cubicBezTo>
                  <a:cubicBezTo>
                    <a:pt x="135" y="0"/>
                    <a:pt x="149" y="13"/>
                    <a:pt x="147" y="22"/>
                  </a:cubicBezTo>
                  <a:cubicBezTo>
                    <a:pt x="147" y="27"/>
                    <a:pt x="144" y="31"/>
                    <a:pt x="139" y="33"/>
                  </a:cubicBezTo>
                  <a:cubicBezTo>
                    <a:pt x="137" y="33"/>
                    <a:pt x="135" y="32"/>
                    <a:pt x="133" y="32"/>
                  </a:cubicBezTo>
                  <a:cubicBezTo>
                    <a:pt x="129" y="33"/>
                    <a:pt x="127" y="35"/>
                    <a:pt x="123" y="36"/>
                  </a:cubicBezTo>
                  <a:close/>
                  <a:moveTo>
                    <a:pt x="123" y="6"/>
                  </a:moveTo>
                  <a:cubicBezTo>
                    <a:pt x="120" y="8"/>
                    <a:pt x="114" y="14"/>
                    <a:pt x="117" y="19"/>
                  </a:cubicBezTo>
                  <a:cubicBezTo>
                    <a:pt x="121" y="15"/>
                    <a:pt x="135" y="20"/>
                    <a:pt x="133" y="28"/>
                  </a:cubicBezTo>
                  <a:cubicBezTo>
                    <a:pt x="136" y="29"/>
                    <a:pt x="138" y="29"/>
                    <a:pt x="140" y="29"/>
                  </a:cubicBezTo>
                  <a:cubicBezTo>
                    <a:pt x="151" y="19"/>
                    <a:pt x="134" y="3"/>
                    <a:pt x="123" y="6"/>
                  </a:cubicBezTo>
                  <a:close/>
                  <a:moveTo>
                    <a:pt x="118" y="24"/>
                  </a:moveTo>
                  <a:cubicBezTo>
                    <a:pt x="118" y="27"/>
                    <a:pt x="121" y="27"/>
                    <a:pt x="121" y="30"/>
                  </a:cubicBezTo>
                  <a:cubicBezTo>
                    <a:pt x="120" y="32"/>
                    <a:pt x="116" y="34"/>
                    <a:pt x="119" y="36"/>
                  </a:cubicBezTo>
                  <a:cubicBezTo>
                    <a:pt x="120" y="33"/>
                    <a:pt x="122" y="31"/>
                    <a:pt x="124" y="30"/>
                  </a:cubicBezTo>
                  <a:cubicBezTo>
                    <a:pt x="126" y="32"/>
                    <a:pt x="127" y="31"/>
                    <a:pt x="129" y="31"/>
                  </a:cubicBezTo>
                  <a:cubicBezTo>
                    <a:pt x="133" y="24"/>
                    <a:pt x="122" y="18"/>
                    <a:pt x="118" y="24"/>
                  </a:cubicBezTo>
                  <a:close/>
                  <a:moveTo>
                    <a:pt x="136" y="124"/>
                  </a:moveTo>
                  <a:cubicBezTo>
                    <a:pt x="140" y="113"/>
                    <a:pt x="147" y="102"/>
                    <a:pt x="148" y="90"/>
                  </a:cubicBezTo>
                  <a:cubicBezTo>
                    <a:pt x="149" y="85"/>
                    <a:pt x="147" y="79"/>
                    <a:pt x="149" y="74"/>
                  </a:cubicBezTo>
                  <a:cubicBezTo>
                    <a:pt x="146" y="62"/>
                    <a:pt x="138" y="51"/>
                    <a:pt x="126" y="43"/>
                  </a:cubicBezTo>
                  <a:cubicBezTo>
                    <a:pt x="119" y="39"/>
                    <a:pt x="112" y="38"/>
                    <a:pt x="105" y="35"/>
                  </a:cubicBezTo>
                  <a:cubicBezTo>
                    <a:pt x="102" y="34"/>
                    <a:pt x="100" y="32"/>
                    <a:pt x="98" y="31"/>
                  </a:cubicBezTo>
                  <a:cubicBezTo>
                    <a:pt x="87" y="28"/>
                    <a:pt x="80" y="31"/>
                    <a:pt x="73" y="36"/>
                  </a:cubicBezTo>
                  <a:cubicBezTo>
                    <a:pt x="52" y="49"/>
                    <a:pt x="35" y="85"/>
                    <a:pt x="23" y="111"/>
                  </a:cubicBezTo>
                  <a:cubicBezTo>
                    <a:pt x="22" y="114"/>
                    <a:pt x="21" y="117"/>
                    <a:pt x="20" y="121"/>
                  </a:cubicBezTo>
                  <a:cubicBezTo>
                    <a:pt x="19" y="120"/>
                    <a:pt x="17" y="124"/>
                    <a:pt x="17" y="124"/>
                  </a:cubicBezTo>
                  <a:cubicBezTo>
                    <a:pt x="17" y="124"/>
                    <a:pt x="17" y="124"/>
                    <a:pt x="18" y="124"/>
                  </a:cubicBezTo>
                  <a:cubicBezTo>
                    <a:pt x="52" y="139"/>
                    <a:pt x="88" y="154"/>
                    <a:pt x="122" y="166"/>
                  </a:cubicBezTo>
                  <a:cubicBezTo>
                    <a:pt x="126" y="152"/>
                    <a:pt x="131" y="138"/>
                    <a:pt x="136" y="124"/>
                  </a:cubicBezTo>
                  <a:close/>
                  <a:moveTo>
                    <a:pt x="123" y="172"/>
                  </a:moveTo>
                  <a:cubicBezTo>
                    <a:pt x="108" y="163"/>
                    <a:pt x="92" y="158"/>
                    <a:pt x="76" y="152"/>
                  </a:cubicBezTo>
                  <a:cubicBezTo>
                    <a:pt x="56" y="144"/>
                    <a:pt x="35" y="135"/>
                    <a:pt x="11" y="125"/>
                  </a:cubicBezTo>
                  <a:cubicBezTo>
                    <a:pt x="10" y="127"/>
                    <a:pt x="9" y="127"/>
                    <a:pt x="8" y="128"/>
                  </a:cubicBezTo>
                  <a:cubicBezTo>
                    <a:pt x="10" y="130"/>
                    <a:pt x="7" y="132"/>
                    <a:pt x="7" y="134"/>
                  </a:cubicBezTo>
                  <a:cubicBezTo>
                    <a:pt x="8" y="134"/>
                    <a:pt x="10" y="136"/>
                    <a:pt x="10" y="135"/>
                  </a:cubicBezTo>
                  <a:cubicBezTo>
                    <a:pt x="9" y="134"/>
                    <a:pt x="11" y="131"/>
                    <a:pt x="13" y="132"/>
                  </a:cubicBezTo>
                  <a:cubicBezTo>
                    <a:pt x="14" y="134"/>
                    <a:pt x="11" y="137"/>
                    <a:pt x="15" y="138"/>
                  </a:cubicBezTo>
                  <a:cubicBezTo>
                    <a:pt x="15" y="136"/>
                    <a:pt x="16" y="135"/>
                    <a:pt x="18" y="135"/>
                  </a:cubicBezTo>
                  <a:cubicBezTo>
                    <a:pt x="19" y="137"/>
                    <a:pt x="19" y="135"/>
                    <a:pt x="21" y="136"/>
                  </a:cubicBezTo>
                  <a:cubicBezTo>
                    <a:pt x="22" y="138"/>
                    <a:pt x="22" y="140"/>
                    <a:pt x="23" y="141"/>
                  </a:cubicBezTo>
                  <a:cubicBezTo>
                    <a:pt x="24" y="141"/>
                    <a:pt x="24" y="137"/>
                    <a:pt x="26" y="139"/>
                  </a:cubicBezTo>
                  <a:cubicBezTo>
                    <a:pt x="27" y="140"/>
                    <a:pt x="28" y="142"/>
                    <a:pt x="29" y="144"/>
                  </a:cubicBezTo>
                  <a:cubicBezTo>
                    <a:pt x="32" y="145"/>
                    <a:pt x="31" y="145"/>
                    <a:pt x="33" y="146"/>
                  </a:cubicBezTo>
                  <a:cubicBezTo>
                    <a:pt x="35" y="144"/>
                    <a:pt x="31" y="144"/>
                    <a:pt x="32" y="143"/>
                  </a:cubicBezTo>
                  <a:cubicBezTo>
                    <a:pt x="33" y="142"/>
                    <a:pt x="33" y="142"/>
                    <a:pt x="35" y="142"/>
                  </a:cubicBezTo>
                  <a:cubicBezTo>
                    <a:pt x="34" y="144"/>
                    <a:pt x="38" y="144"/>
                    <a:pt x="36" y="147"/>
                  </a:cubicBezTo>
                  <a:cubicBezTo>
                    <a:pt x="38" y="148"/>
                    <a:pt x="39" y="147"/>
                    <a:pt x="40" y="149"/>
                  </a:cubicBezTo>
                  <a:cubicBezTo>
                    <a:pt x="40" y="147"/>
                    <a:pt x="42" y="147"/>
                    <a:pt x="43" y="147"/>
                  </a:cubicBezTo>
                  <a:cubicBezTo>
                    <a:pt x="44" y="148"/>
                    <a:pt x="43" y="149"/>
                    <a:pt x="43" y="150"/>
                  </a:cubicBezTo>
                  <a:cubicBezTo>
                    <a:pt x="45" y="151"/>
                    <a:pt x="46" y="151"/>
                    <a:pt x="48" y="150"/>
                  </a:cubicBezTo>
                  <a:cubicBezTo>
                    <a:pt x="48" y="152"/>
                    <a:pt x="50" y="153"/>
                    <a:pt x="52" y="154"/>
                  </a:cubicBezTo>
                  <a:cubicBezTo>
                    <a:pt x="53" y="153"/>
                    <a:pt x="54" y="151"/>
                    <a:pt x="55" y="152"/>
                  </a:cubicBezTo>
                  <a:cubicBezTo>
                    <a:pt x="56" y="153"/>
                    <a:pt x="55" y="154"/>
                    <a:pt x="54" y="155"/>
                  </a:cubicBezTo>
                  <a:cubicBezTo>
                    <a:pt x="66" y="159"/>
                    <a:pt x="74" y="162"/>
                    <a:pt x="85" y="167"/>
                  </a:cubicBezTo>
                  <a:cubicBezTo>
                    <a:pt x="86" y="165"/>
                    <a:pt x="87" y="164"/>
                    <a:pt x="89" y="165"/>
                  </a:cubicBezTo>
                  <a:cubicBezTo>
                    <a:pt x="90" y="166"/>
                    <a:pt x="88" y="168"/>
                    <a:pt x="89" y="169"/>
                  </a:cubicBezTo>
                  <a:cubicBezTo>
                    <a:pt x="92" y="171"/>
                    <a:pt x="92" y="167"/>
                    <a:pt x="94" y="168"/>
                  </a:cubicBezTo>
                  <a:cubicBezTo>
                    <a:pt x="95" y="169"/>
                    <a:pt x="96" y="169"/>
                    <a:pt x="95" y="171"/>
                  </a:cubicBezTo>
                  <a:cubicBezTo>
                    <a:pt x="96" y="172"/>
                    <a:pt x="96" y="169"/>
                    <a:pt x="98" y="170"/>
                  </a:cubicBezTo>
                  <a:cubicBezTo>
                    <a:pt x="99" y="170"/>
                    <a:pt x="99" y="172"/>
                    <a:pt x="100" y="173"/>
                  </a:cubicBezTo>
                  <a:cubicBezTo>
                    <a:pt x="102" y="173"/>
                    <a:pt x="104" y="172"/>
                    <a:pt x="104" y="174"/>
                  </a:cubicBezTo>
                  <a:cubicBezTo>
                    <a:pt x="105" y="173"/>
                    <a:pt x="106" y="171"/>
                    <a:pt x="108" y="172"/>
                  </a:cubicBezTo>
                  <a:cubicBezTo>
                    <a:pt x="109" y="174"/>
                    <a:pt x="108" y="176"/>
                    <a:pt x="107" y="176"/>
                  </a:cubicBezTo>
                  <a:cubicBezTo>
                    <a:pt x="109" y="177"/>
                    <a:pt x="109" y="177"/>
                    <a:pt x="111" y="178"/>
                  </a:cubicBezTo>
                  <a:cubicBezTo>
                    <a:pt x="111" y="177"/>
                    <a:pt x="112" y="176"/>
                    <a:pt x="113" y="176"/>
                  </a:cubicBezTo>
                  <a:cubicBezTo>
                    <a:pt x="115" y="177"/>
                    <a:pt x="113" y="179"/>
                    <a:pt x="115" y="180"/>
                  </a:cubicBezTo>
                  <a:cubicBezTo>
                    <a:pt x="116" y="179"/>
                    <a:pt x="116" y="177"/>
                    <a:pt x="118" y="178"/>
                  </a:cubicBezTo>
                  <a:cubicBezTo>
                    <a:pt x="118" y="181"/>
                    <a:pt x="122" y="183"/>
                    <a:pt x="125" y="183"/>
                  </a:cubicBezTo>
                  <a:cubicBezTo>
                    <a:pt x="126" y="181"/>
                    <a:pt x="124" y="181"/>
                    <a:pt x="125" y="179"/>
                  </a:cubicBezTo>
                  <a:cubicBezTo>
                    <a:pt x="127" y="178"/>
                    <a:pt x="129" y="177"/>
                    <a:pt x="130" y="174"/>
                  </a:cubicBezTo>
                  <a:cubicBezTo>
                    <a:pt x="128" y="171"/>
                    <a:pt x="126" y="171"/>
                    <a:pt x="123" y="17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473"/>
            <p:cNvSpPr>
              <a:spLocks noEditPoints="1"/>
            </p:cNvSpPr>
            <p:nvPr/>
          </p:nvSpPr>
          <p:spPr bwMode="auto">
            <a:xfrm>
              <a:off x="5527816" y="864824"/>
              <a:ext cx="253911" cy="240822"/>
            </a:xfrm>
            <a:custGeom>
              <a:avLst/>
              <a:gdLst>
                <a:gd name="T0" fmla="*/ 13 w 41"/>
                <a:gd name="T1" fmla="*/ 25 h 39"/>
                <a:gd name="T2" fmla="*/ 15 w 41"/>
                <a:gd name="T3" fmla="*/ 0 h 39"/>
                <a:gd name="T4" fmla="*/ 36 w 41"/>
                <a:gd name="T5" fmla="*/ 11 h 39"/>
                <a:gd name="T6" fmla="*/ 34 w 41"/>
                <a:gd name="T7" fmla="*/ 35 h 39"/>
                <a:gd name="T8" fmla="*/ 30 w 41"/>
                <a:gd name="T9" fmla="*/ 32 h 39"/>
                <a:gd name="T10" fmla="*/ 29 w 41"/>
                <a:gd name="T11" fmla="*/ 27 h 39"/>
                <a:gd name="T12" fmla="*/ 38 w 41"/>
                <a:gd name="T13" fmla="*/ 12 h 39"/>
                <a:gd name="T14" fmla="*/ 29 w 41"/>
                <a:gd name="T15" fmla="*/ 30 h 39"/>
                <a:gd name="T16" fmla="*/ 28 w 41"/>
                <a:gd name="T17" fmla="*/ 28 h 39"/>
                <a:gd name="T18" fmla="*/ 37 w 41"/>
                <a:gd name="T19" fmla="*/ 13 h 39"/>
                <a:gd name="T20" fmla="*/ 32 w 41"/>
                <a:gd name="T21" fmla="*/ 18 h 39"/>
                <a:gd name="T22" fmla="*/ 27 w 41"/>
                <a:gd name="T23" fmla="*/ 23 h 39"/>
                <a:gd name="T24" fmla="*/ 31 w 41"/>
                <a:gd name="T25" fmla="*/ 18 h 39"/>
                <a:gd name="T26" fmla="*/ 26 w 41"/>
                <a:gd name="T27" fmla="*/ 25 h 39"/>
                <a:gd name="T28" fmla="*/ 25 w 41"/>
                <a:gd name="T29" fmla="*/ 25 h 39"/>
                <a:gd name="T30" fmla="*/ 29 w 41"/>
                <a:gd name="T31" fmla="*/ 18 h 39"/>
                <a:gd name="T32" fmla="*/ 30 w 41"/>
                <a:gd name="T33" fmla="*/ 13 h 39"/>
                <a:gd name="T34" fmla="*/ 22 w 41"/>
                <a:gd name="T35" fmla="*/ 29 h 39"/>
                <a:gd name="T36" fmla="*/ 26 w 41"/>
                <a:gd name="T37" fmla="*/ 20 h 39"/>
                <a:gd name="T38" fmla="*/ 21 w 41"/>
                <a:gd name="T39" fmla="*/ 24 h 39"/>
                <a:gd name="T40" fmla="*/ 26 w 41"/>
                <a:gd name="T41" fmla="*/ 16 h 39"/>
                <a:gd name="T42" fmla="*/ 23 w 41"/>
                <a:gd name="T43" fmla="*/ 23 h 39"/>
                <a:gd name="T44" fmla="*/ 28 w 41"/>
                <a:gd name="T45" fmla="*/ 14 h 39"/>
                <a:gd name="T46" fmla="*/ 27 w 41"/>
                <a:gd name="T47" fmla="*/ 13 h 39"/>
                <a:gd name="T48" fmla="*/ 20 w 41"/>
                <a:gd name="T49" fmla="*/ 29 h 39"/>
                <a:gd name="T50" fmla="*/ 16 w 41"/>
                <a:gd name="T51" fmla="*/ 23 h 39"/>
                <a:gd name="T52" fmla="*/ 17 w 41"/>
                <a:gd name="T53" fmla="*/ 32 h 39"/>
                <a:gd name="T54" fmla="*/ 17 w 41"/>
                <a:gd name="T55" fmla="*/ 32 h 39"/>
                <a:gd name="T56" fmla="*/ 18 w 41"/>
                <a:gd name="T57" fmla="*/ 20 h 39"/>
                <a:gd name="T58" fmla="*/ 18 w 41"/>
                <a:gd name="T59" fmla="*/ 20 h 39"/>
                <a:gd name="T60" fmla="*/ 17 w 41"/>
                <a:gd name="T61" fmla="*/ 29 h 39"/>
                <a:gd name="T62" fmla="*/ 25 w 41"/>
                <a:gd name="T63" fmla="*/ 13 h 39"/>
                <a:gd name="T64" fmla="*/ 16 w 41"/>
                <a:gd name="T65" fmla="*/ 32 h 39"/>
                <a:gd name="T66" fmla="*/ 14 w 41"/>
                <a:gd name="T67" fmla="*/ 34 h 39"/>
                <a:gd name="T68" fmla="*/ 14 w 41"/>
                <a:gd name="T69" fmla="*/ 29 h 39"/>
                <a:gd name="T70" fmla="*/ 15 w 41"/>
                <a:gd name="T71" fmla="*/ 26 h 39"/>
                <a:gd name="T72" fmla="*/ 21 w 41"/>
                <a:gd name="T73" fmla="*/ 13 h 39"/>
                <a:gd name="T74" fmla="*/ 14 w 41"/>
                <a:gd name="T75" fmla="*/ 23 h 39"/>
                <a:gd name="T76" fmla="*/ 20 w 41"/>
                <a:gd name="T77" fmla="*/ 12 h 39"/>
                <a:gd name="T78" fmla="*/ 16 w 41"/>
                <a:gd name="T79" fmla="*/ 22 h 39"/>
                <a:gd name="T80" fmla="*/ 17 w 41"/>
                <a:gd name="T81" fmla="*/ 20 h 39"/>
                <a:gd name="T82" fmla="*/ 19 w 41"/>
                <a:gd name="T83" fmla="*/ 16 h 39"/>
                <a:gd name="T84" fmla="*/ 11 w 41"/>
                <a:gd name="T85" fmla="*/ 22 h 39"/>
                <a:gd name="T86" fmla="*/ 19 w 41"/>
                <a:gd name="T87" fmla="*/ 10 h 39"/>
                <a:gd name="T88" fmla="*/ 15 w 41"/>
                <a:gd name="T89" fmla="*/ 15 h 39"/>
                <a:gd name="T90" fmla="*/ 15 w 41"/>
                <a:gd name="T91" fmla="*/ 9 h 39"/>
                <a:gd name="T92" fmla="*/ 16 w 41"/>
                <a:gd name="T93" fmla="*/ 5 h 39"/>
                <a:gd name="T94" fmla="*/ 14 w 41"/>
                <a:gd name="T95" fmla="*/ 18 h 39"/>
                <a:gd name="T96" fmla="*/ 13 w 41"/>
                <a:gd name="T97" fmla="*/ 19 h 39"/>
                <a:gd name="T98" fmla="*/ 14 w 41"/>
                <a:gd name="T99" fmla="*/ 16 h 39"/>
                <a:gd name="T100" fmla="*/ 16 w 41"/>
                <a:gd name="T101" fmla="*/ 9 h 39"/>
                <a:gd name="T102" fmla="*/ 12 w 41"/>
                <a:gd name="T103" fmla="*/ 14 h 39"/>
                <a:gd name="T104" fmla="*/ 6 w 41"/>
                <a:gd name="T105" fmla="*/ 15 h 39"/>
                <a:gd name="T106" fmla="*/ 16 w 41"/>
                <a:gd name="T107" fmla="*/ 3 h 39"/>
                <a:gd name="T108" fmla="*/ 2 w 41"/>
                <a:gd name="T109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" h="39">
                  <a:moveTo>
                    <a:pt x="22" y="29"/>
                  </a:moveTo>
                  <a:cubicBezTo>
                    <a:pt x="19" y="32"/>
                    <a:pt x="17" y="35"/>
                    <a:pt x="15" y="39"/>
                  </a:cubicBezTo>
                  <a:cubicBezTo>
                    <a:pt x="13" y="38"/>
                    <a:pt x="13" y="36"/>
                    <a:pt x="13" y="35"/>
                  </a:cubicBezTo>
                  <a:cubicBezTo>
                    <a:pt x="13" y="32"/>
                    <a:pt x="13" y="28"/>
                    <a:pt x="13" y="25"/>
                  </a:cubicBezTo>
                  <a:cubicBezTo>
                    <a:pt x="11" y="23"/>
                    <a:pt x="8" y="21"/>
                    <a:pt x="6" y="20"/>
                  </a:cubicBezTo>
                  <a:cubicBezTo>
                    <a:pt x="4" y="18"/>
                    <a:pt x="1" y="17"/>
                    <a:pt x="0" y="14"/>
                  </a:cubicBezTo>
                  <a:cubicBezTo>
                    <a:pt x="4" y="13"/>
                    <a:pt x="9" y="13"/>
                    <a:pt x="14" y="13"/>
                  </a:cubicBezTo>
                  <a:cubicBezTo>
                    <a:pt x="15" y="9"/>
                    <a:pt x="14" y="4"/>
                    <a:pt x="15" y="0"/>
                  </a:cubicBezTo>
                  <a:cubicBezTo>
                    <a:pt x="16" y="1"/>
                    <a:pt x="17" y="3"/>
                    <a:pt x="18" y="4"/>
                  </a:cubicBezTo>
                  <a:cubicBezTo>
                    <a:pt x="19" y="6"/>
                    <a:pt x="20" y="7"/>
                    <a:pt x="21" y="9"/>
                  </a:cubicBezTo>
                  <a:cubicBezTo>
                    <a:pt x="21" y="10"/>
                    <a:pt x="22" y="11"/>
                    <a:pt x="23" y="12"/>
                  </a:cubicBezTo>
                  <a:cubicBezTo>
                    <a:pt x="27" y="12"/>
                    <a:pt x="32" y="11"/>
                    <a:pt x="36" y="11"/>
                  </a:cubicBezTo>
                  <a:cubicBezTo>
                    <a:pt x="38" y="10"/>
                    <a:pt x="39" y="10"/>
                    <a:pt x="41" y="10"/>
                  </a:cubicBezTo>
                  <a:cubicBezTo>
                    <a:pt x="40" y="13"/>
                    <a:pt x="37" y="15"/>
                    <a:pt x="35" y="17"/>
                  </a:cubicBezTo>
                  <a:cubicBezTo>
                    <a:pt x="33" y="18"/>
                    <a:pt x="31" y="20"/>
                    <a:pt x="28" y="22"/>
                  </a:cubicBezTo>
                  <a:cubicBezTo>
                    <a:pt x="30" y="26"/>
                    <a:pt x="33" y="30"/>
                    <a:pt x="34" y="35"/>
                  </a:cubicBezTo>
                  <a:cubicBezTo>
                    <a:pt x="34" y="35"/>
                    <a:pt x="33" y="35"/>
                    <a:pt x="31" y="34"/>
                  </a:cubicBezTo>
                  <a:cubicBezTo>
                    <a:pt x="28" y="33"/>
                    <a:pt x="25" y="32"/>
                    <a:pt x="22" y="29"/>
                  </a:cubicBezTo>
                  <a:close/>
                  <a:moveTo>
                    <a:pt x="32" y="32"/>
                  </a:moveTo>
                  <a:cubicBezTo>
                    <a:pt x="31" y="32"/>
                    <a:pt x="30" y="32"/>
                    <a:pt x="30" y="32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2"/>
                  </a:cubicBezTo>
                  <a:close/>
                  <a:moveTo>
                    <a:pt x="29" y="26"/>
                  </a:moveTo>
                  <a:cubicBezTo>
                    <a:pt x="29" y="26"/>
                    <a:pt x="28" y="27"/>
                    <a:pt x="29" y="27"/>
                  </a:cubicBezTo>
                  <a:cubicBezTo>
                    <a:pt x="30" y="28"/>
                    <a:pt x="30" y="30"/>
                    <a:pt x="31" y="30"/>
                  </a:cubicBezTo>
                  <a:cubicBezTo>
                    <a:pt x="30" y="29"/>
                    <a:pt x="30" y="27"/>
                    <a:pt x="29" y="26"/>
                  </a:cubicBezTo>
                  <a:close/>
                  <a:moveTo>
                    <a:pt x="37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2"/>
                    <a:pt x="39" y="11"/>
                  </a:cubicBezTo>
                  <a:cubicBezTo>
                    <a:pt x="38" y="11"/>
                    <a:pt x="38" y="11"/>
                    <a:pt x="37" y="12"/>
                  </a:cubicBezTo>
                  <a:close/>
                  <a:moveTo>
                    <a:pt x="24" y="28"/>
                  </a:moveTo>
                  <a:cubicBezTo>
                    <a:pt x="25" y="29"/>
                    <a:pt x="27" y="30"/>
                    <a:pt x="29" y="30"/>
                  </a:cubicBezTo>
                  <a:cubicBezTo>
                    <a:pt x="27" y="30"/>
                    <a:pt x="25" y="28"/>
                    <a:pt x="24" y="28"/>
                  </a:cubicBezTo>
                  <a:close/>
                  <a:moveTo>
                    <a:pt x="28" y="28"/>
                  </a:move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28" y="28"/>
                    <a:pt x="28" y="28"/>
                  </a:cubicBezTo>
                  <a:close/>
                  <a:moveTo>
                    <a:pt x="36" y="12"/>
                  </a:move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6" y="14"/>
                    <a:pt x="36" y="14"/>
                    <a:pt x="37" y="13"/>
                  </a:cubicBezTo>
                  <a:cubicBezTo>
                    <a:pt x="36" y="13"/>
                    <a:pt x="36" y="12"/>
                    <a:pt x="36" y="12"/>
                  </a:cubicBezTo>
                  <a:close/>
                  <a:moveTo>
                    <a:pt x="32" y="18"/>
                  </a:moveTo>
                  <a:cubicBezTo>
                    <a:pt x="32" y="17"/>
                    <a:pt x="33" y="17"/>
                    <a:pt x="33" y="16"/>
                  </a:cubicBezTo>
                  <a:cubicBezTo>
                    <a:pt x="32" y="16"/>
                    <a:pt x="31" y="17"/>
                    <a:pt x="32" y="18"/>
                  </a:cubicBezTo>
                  <a:close/>
                  <a:moveTo>
                    <a:pt x="34" y="13"/>
                  </a:moveTo>
                  <a:cubicBezTo>
                    <a:pt x="34" y="13"/>
                    <a:pt x="35" y="13"/>
                    <a:pt x="35" y="12"/>
                  </a:cubicBezTo>
                  <a:cubicBezTo>
                    <a:pt x="34" y="12"/>
                    <a:pt x="33" y="12"/>
                    <a:pt x="34" y="13"/>
                  </a:cubicBezTo>
                  <a:close/>
                  <a:moveTo>
                    <a:pt x="27" y="23"/>
                  </a:moveTo>
                  <a:cubicBezTo>
                    <a:pt x="27" y="23"/>
                    <a:pt x="28" y="24"/>
                    <a:pt x="28" y="24"/>
                  </a:cubicBezTo>
                  <a:cubicBezTo>
                    <a:pt x="28" y="24"/>
                    <a:pt x="28" y="23"/>
                    <a:pt x="27" y="23"/>
                  </a:cubicBezTo>
                  <a:close/>
                  <a:moveTo>
                    <a:pt x="30" y="18"/>
                  </a:moveTo>
                  <a:cubicBezTo>
                    <a:pt x="31" y="19"/>
                    <a:pt x="31" y="18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lose/>
                  <a:moveTo>
                    <a:pt x="26" y="25"/>
                  </a:moveTo>
                  <a:cubicBezTo>
                    <a:pt x="26" y="25"/>
                    <a:pt x="27" y="26"/>
                    <a:pt x="27" y="26"/>
                  </a:cubicBezTo>
                  <a:cubicBezTo>
                    <a:pt x="27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4" y="25"/>
                    <a:pt x="24" y="26"/>
                  </a:cubicBezTo>
                  <a:cubicBezTo>
                    <a:pt x="25" y="26"/>
                    <a:pt x="26" y="27"/>
                    <a:pt x="26" y="26"/>
                  </a:cubicBezTo>
                  <a:cubicBezTo>
                    <a:pt x="26" y="26"/>
                    <a:pt x="26" y="26"/>
                    <a:pt x="25" y="25"/>
                  </a:cubicBezTo>
                  <a:close/>
                  <a:moveTo>
                    <a:pt x="29" y="18"/>
                  </a:moveTo>
                  <a:cubicBezTo>
                    <a:pt x="28" y="18"/>
                    <a:pt x="27" y="17"/>
                    <a:pt x="27" y="18"/>
                  </a:cubicBezTo>
                  <a:cubicBezTo>
                    <a:pt x="28" y="18"/>
                    <a:pt x="29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9" y="16"/>
                  </a:moveTo>
                  <a:cubicBezTo>
                    <a:pt x="29" y="16"/>
                    <a:pt x="30" y="16"/>
                    <a:pt x="30" y="16"/>
                  </a:cubicBezTo>
                  <a:cubicBezTo>
                    <a:pt x="30" y="16"/>
                    <a:pt x="29" y="15"/>
                    <a:pt x="29" y="16"/>
                  </a:cubicBezTo>
                  <a:close/>
                  <a:moveTo>
                    <a:pt x="30" y="13"/>
                  </a:moveTo>
                  <a:cubicBezTo>
                    <a:pt x="31" y="13"/>
                    <a:pt x="31" y="13"/>
                    <a:pt x="32" y="13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3"/>
                    <a:pt x="30" y="12"/>
                    <a:pt x="30" y="13"/>
                  </a:cubicBezTo>
                  <a:close/>
                  <a:moveTo>
                    <a:pt x="22" y="29"/>
                  </a:moveTo>
                  <a:cubicBezTo>
                    <a:pt x="22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28"/>
                    <a:pt x="22" y="28"/>
                    <a:pt x="22" y="29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6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lose/>
                  <a:moveTo>
                    <a:pt x="21" y="24"/>
                  </a:moveTo>
                  <a:cubicBezTo>
                    <a:pt x="22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2" y="23"/>
                    <a:pt x="21" y="24"/>
                  </a:cubicBezTo>
                  <a:close/>
                  <a:moveTo>
                    <a:pt x="26" y="16"/>
                  </a:moveTo>
                  <a:cubicBezTo>
                    <a:pt x="26" y="16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lose/>
                  <a:moveTo>
                    <a:pt x="23" y="22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3" y="23"/>
                    <a:pt x="23" y="22"/>
                  </a:cubicBezTo>
                  <a:close/>
                  <a:moveTo>
                    <a:pt x="26" y="14"/>
                  </a:move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3"/>
                    <a:pt x="26" y="14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9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8"/>
                    <a:pt x="19" y="28"/>
                  </a:cubicBezTo>
                  <a:close/>
                  <a:moveTo>
                    <a:pt x="16" y="23"/>
                  </a:moveTo>
                  <a:cubicBezTo>
                    <a:pt x="17" y="25"/>
                    <a:pt x="20" y="26"/>
                    <a:pt x="21" y="26"/>
                  </a:cubicBezTo>
                  <a:cubicBezTo>
                    <a:pt x="20" y="25"/>
                    <a:pt x="17" y="22"/>
                    <a:pt x="16" y="23"/>
                  </a:cubicBezTo>
                  <a:close/>
                  <a:moveTo>
                    <a:pt x="20" y="17"/>
                  </a:moveTo>
                  <a:cubicBezTo>
                    <a:pt x="21" y="19"/>
                    <a:pt x="23" y="19"/>
                    <a:pt x="25" y="19"/>
                  </a:cubicBezTo>
                  <a:cubicBezTo>
                    <a:pt x="24" y="19"/>
                    <a:pt x="21" y="16"/>
                    <a:pt x="20" y="17"/>
                  </a:cubicBezTo>
                  <a:close/>
                  <a:moveTo>
                    <a:pt x="17" y="32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4"/>
                    <a:pt x="16" y="34"/>
                  </a:cubicBezTo>
                  <a:cubicBezTo>
                    <a:pt x="16" y="35"/>
                    <a:pt x="14" y="35"/>
                    <a:pt x="14" y="36"/>
                  </a:cubicBezTo>
                  <a:cubicBezTo>
                    <a:pt x="15" y="35"/>
                    <a:pt x="17" y="34"/>
                    <a:pt x="17" y="32"/>
                  </a:cubicBezTo>
                  <a:close/>
                  <a:moveTo>
                    <a:pt x="23" y="17"/>
                  </a:moveTo>
                  <a:cubicBezTo>
                    <a:pt x="23" y="17"/>
                    <a:pt x="24" y="19"/>
                    <a:pt x="24" y="18"/>
                  </a:cubicBezTo>
                  <a:cubicBezTo>
                    <a:pt x="24" y="18"/>
                    <a:pt x="23" y="17"/>
                    <a:pt x="23" y="17"/>
                  </a:cubicBezTo>
                  <a:close/>
                  <a:moveTo>
                    <a:pt x="18" y="20"/>
                  </a:moveTo>
                  <a:cubicBezTo>
                    <a:pt x="18" y="21"/>
                    <a:pt x="18" y="21"/>
                    <a:pt x="18" y="22"/>
                  </a:cubicBezTo>
                  <a:cubicBezTo>
                    <a:pt x="19" y="22"/>
                    <a:pt x="20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1" y="22"/>
                    <a:pt x="19" y="21"/>
                    <a:pt x="18" y="20"/>
                  </a:cubicBezTo>
                  <a:close/>
                  <a:moveTo>
                    <a:pt x="17" y="29"/>
                  </a:moveTo>
                  <a:cubicBezTo>
                    <a:pt x="16" y="29"/>
                    <a:pt x="17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25" y="13"/>
                  </a:moveTo>
                  <a:cubicBezTo>
                    <a:pt x="24" y="13"/>
                    <a:pt x="24" y="13"/>
                    <a:pt x="23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lose/>
                  <a:moveTo>
                    <a:pt x="14" y="31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1"/>
                    <a:pt x="14" y="31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5"/>
                    <a:pt x="15" y="34"/>
                  </a:cubicBezTo>
                  <a:cubicBezTo>
                    <a:pt x="15" y="34"/>
                    <a:pt x="15" y="34"/>
                    <a:pt x="14" y="34"/>
                  </a:cubicBezTo>
                  <a:close/>
                  <a:moveTo>
                    <a:pt x="14" y="29"/>
                  </a:moveTo>
                  <a:cubicBezTo>
                    <a:pt x="14" y="29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29"/>
                    <a:pt x="14" y="29"/>
                  </a:cubicBezTo>
                  <a:close/>
                  <a:moveTo>
                    <a:pt x="15" y="26"/>
                  </a:moveTo>
                  <a:cubicBezTo>
                    <a:pt x="14" y="26"/>
                    <a:pt x="14" y="27"/>
                    <a:pt x="15" y="27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21" y="13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15" y="17"/>
                  </a:moveTo>
                  <a:cubicBezTo>
                    <a:pt x="16" y="18"/>
                    <a:pt x="18" y="19"/>
                    <a:pt x="20" y="19"/>
                  </a:cubicBezTo>
                  <a:cubicBezTo>
                    <a:pt x="18" y="18"/>
                    <a:pt x="16" y="17"/>
                    <a:pt x="15" y="17"/>
                  </a:cubicBezTo>
                  <a:close/>
                  <a:moveTo>
                    <a:pt x="14" y="23"/>
                  </a:moveTo>
                  <a:cubicBezTo>
                    <a:pt x="14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3"/>
                  </a:cubicBezTo>
                  <a:close/>
                  <a:moveTo>
                    <a:pt x="20" y="10"/>
                  </a:moveTo>
                  <a:cubicBezTo>
                    <a:pt x="20" y="11"/>
                    <a:pt x="21" y="12"/>
                    <a:pt x="20" y="12"/>
                  </a:cubicBezTo>
                  <a:cubicBezTo>
                    <a:pt x="20" y="12"/>
                    <a:pt x="21" y="12"/>
                    <a:pt x="22" y="12"/>
                  </a:cubicBezTo>
                  <a:cubicBezTo>
                    <a:pt x="21" y="11"/>
                    <a:pt x="21" y="11"/>
                    <a:pt x="20" y="10"/>
                  </a:cubicBezTo>
                  <a:close/>
                  <a:moveTo>
                    <a:pt x="14" y="21"/>
                  </a:moveTo>
                  <a:cubicBezTo>
                    <a:pt x="14" y="22"/>
                    <a:pt x="16" y="23"/>
                    <a:pt x="16" y="22"/>
                  </a:cubicBezTo>
                  <a:cubicBezTo>
                    <a:pt x="16" y="22"/>
                    <a:pt x="15" y="21"/>
                    <a:pt x="14" y="21"/>
                  </a:cubicBezTo>
                  <a:close/>
                  <a:moveTo>
                    <a:pt x="15" y="18"/>
                  </a:moveTo>
                  <a:cubicBezTo>
                    <a:pt x="15" y="19"/>
                    <a:pt x="15" y="19"/>
                    <a:pt x="15" y="20"/>
                  </a:cubicBezTo>
                  <a:cubicBezTo>
                    <a:pt x="15" y="20"/>
                    <a:pt x="16" y="21"/>
                    <a:pt x="17" y="20"/>
                  </a:cubicBezTo>
                  <a:cubicBezTo>
                    <a:pt x="16" y="19"/>
                    <a:pt x="16" y="18"/>
                    <a:pt x="15" y="18"/>
                  </a:cubicBezTo>
                  <a:close/>
                  <a:moveTo>
                    <a:pt x="17" y="14"/>
                  </a:moveTo>
                  <a:cubicBezTo>
                    <a:pt x="16" y="14"/>
                    <a:pt x="16" y="14"/>
                    <a:pt x="15" y="14"/>
                  </a:cubicBezTo>
                  <a:cubicBezTo>
                    <a:pt x="16" y="15"/>
                    <a:pt x="18" y="16"/>
                    <a:pt x="19" y="16"/>
                  </a:cubicBezTo>
                  <a:cubicBezTo>
                    <a:pt x="18" y="15"/>
                    <a:pt x="18" y="14"/>
                    <a:pt x="17" y="14"/>
                  </a:cubicBezTo>
                  <a:close/>
                  <a:moveTo>
                    <a:pt x="11" y="22"/>
                  </a:moveTo>
                  <a:cubicBezTo>
                    <a:pt x="11" y="22"/>
                    <a:pt x="13" y="23"/>
                    <a:pt x="13" y="23"/>
                  </a:cubicBezTo>
                  <a:cubicBezTo>
                    <a:pt x="13" y="23"/>
                    <a:pt x="12" y="21"/>
                    <a:pt x="11" y="22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8" y="1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15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lnTo>
                    <a:pt x="15" y="15"/>
                  </a:lnTo>
                  <a:close/>
                  <a:moveTo>
                    <a:pt x="15" y="9"/>
                  </a:moveTo>
                  <a:cubicBezTo>
                    <a:pt x="15" y="10"/>
                    <a:pt x="16" y="10"/>
                    <a:pt x="15" y="11"/>
                  </a:cubicBezTo>
                  <a:cubicBezTo>
                    <a:pt x="16" y="11"/>
                    <a:pt x="17" y="12"/>
                    <a:pt x="17" y="12"/>
                  </a:cubicBezTo>
                  <a:cubicBezTo>
                    <a:pt x="17" y="11"/>
                    <a:pt x="17" y="10"/>
                    <a:pt x="15" y="9"/>
                  </a:cubicBezTo>
                  <a:close/>
                  <a:moveTo>
                    <a:pt x="16" y="5"/>
                  </a:moveTo>
                  <a:cubicBezTo>
                    <a:pt x="15" y="7"/>
                    <a:pt x="18" y="8"/>
                    <a:pt x="19" y="9"/>
                  </a:cubicBezTo>
                  <a:cubicBezTo>
                    <a:pt x="18" y="7"/>
                    <a:pt x="18" y="6"/>
                    <a:pt x="16" y="5"/>
                  </a:cubicBezTo>
                  <a:close/>
                  <a:moveTo>
                    <a:pt x="11" y="17"/>
                  </a:moveTo>
                  <a:cubicBezTo>
                    <a:pt x="12" y="17"/>
                    <a:pt x="13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7"/>
                    <a:pt x="12" y="16"/>
                    <a:pt x="11" y="17"/>
                  </a:cubicBezTo>
                  <a:close/>
                  <a:moveTo>
                    <a:pt x="11" y="17"/>
                  </a:moveTo>
                  <a:cubicBezTo>
                    <a:pt x="11" y="18"/>
                    <a:pt x="12" y="19"/>
                    <a:pt x="13" y="19"/>
                  </a:cubicBezTo>
                  <a:cubicBezTo>
                    <a:pt x="13" y="18"/>
                    <a:pt x="12" y="17"/>
                    <a:pt x="11" y="17"/>
                  </a:cubicBezTo>
                  <a:close/>
                  <a:moveTo>
                    <a:pt x="14" y="14"/>
                  </a:moveTo>
                  <a:cubicBezTo>
                    <a:pt x="13" y="14"/>
                    <a:pt x="13" y="15"/>
                    <a:pt x="13" y="15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4" y="15"/>
                    <a:pt x="14" y="14"/>
                    <a:pt x="14" y="14"/>
                  </a:cubicBezTo>
                  <a:close/>
                  <a:moveTo>
                    <a:pt x="15" y="8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8"/>
                    <a:pt x="16" y="8"/>
                    <a:pt x="15" y="8"/>
                  </a:cubicBezTo>
                  <a:close/>
                  <a:moveTo>
                    <a:pt x="10" y="14"/>
                  </a:moveTo>
                  <a:cubicBezTo>
                    <a:pt x="11" y="15"/>
                    <a:pt x="11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0" y="14"/>
                  </a:cubicBezTo>
                  <a:close/>
                  <a:moveTo>
                    <a:pt x="6" y="15"/>
                  </a:moveTo>
                  <a:cubicBezTo>
                    <a:pt x="8" y="15"/>
                    <a:pt x="10" y="17"/>
                    <a:pt x="11" y="16"/>
                  </a:cubicBezTo>
                  <a:cubicBezTo>
                    <a:pt x="10" y="15"/>
                    <a:pt x="7" y="14"/>
                    <a:pt x="6" y="15"/>
                  </a:cubicBezTo>
                  <a:close/>
                  <a:moveTo>
                    <a:pt x="16" y="3"/>
                  </a:moveTo>
                  <a:cubicBezTo>
                    <a:pt x="15" y="3"/>
                    <a:pt x="16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6" y="3"/>
                  </a:lnTo>
                  <a:close/>
                  <a:moveTo>
                    <a:pt x="5" y="16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5" y="15"/>
                    <a:pt x="5" y="16"/>
                  </a:cubicBezTo>
                  <a:close/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474"/>
            <p:cNvSpPr/>
            <p:nvPr/>
          </p:nvSpPr>
          <p:spPr bwMode="auto">
            <a:xfrm>
              <a:off x="5428346" y="516678"/>
              <a:ext cx="193705" cy="180617"/>
            </a:xfrm>
            <a:custGeom>
              <a:avLst/>
              <a:gdLst>
                <a:gd name="T0" fmla="*/ 27 w 31"/>
                <a:gd name="T1" fmla="*/ 8 h 29"/>
                <a:gd name="T2" fmla="*/ 17 w 31"/>
                <a:gd name="T3" fmla="*/ 9 h 29"/>
                <a:gd name="T4" fmla="*/ 16 w 31"/>
                <a:gd name="T5" fmla="*/ 6 h 29"/>
                <a:gd name="T6" fmla="*/ 13 w 31"/>
                <a:gd name="T7" fmla="*/ 3 h 29"/>
                <a:gd name="T8" fmla="*/ 11 w 31"/>
                <a:gd name="T9" fmla="*/ 0 h 29"/>
                <a:gd name="T10" fmla="*/ 11 w 31"/>
                <a:gd name="T11" fmla="*/ 9 h 29"/>
                <a:gd name="T12" fmla="*/ 0 w 31"/>
                <a:gd name="T13" fmla="*/ 11 h 29"/>
                <a:gd name="T14" fmla="*/ 5 w 31"/>
                <a:gd name="T15" fmla="*/ 15 h 29"/>
                <a:gd name="T16" fmla="*/ 10 w 31"/>
                <a:gd name="T17" fmla="*/ 18 h 29"/>
                <a:gd name="T18" fmla="*/ 10 w 31"/>
                <a:gd name="T19" fmla="*/ 26 h 29"/>
                <a:gd name="T20" fmla="*/ 11 w 31"/>
                <a:gd name="T21" fmla="*/ 29 h 29"/>
                <a:gd name="T22" fmla="*/ 16 w 31"/>
                <a:gd name="T23" fmla="*/ 22 h 29"/>
                <a:gd name="T24" fmla="*/ 23 w 31"/>
                <a:gd name="T25" fmla="*/ 25 h 29"/>
                <a:gd name="T26" fmla="*/ 26 w 31"/>
                <a:gd name="T27" fmla="*/ 26 h 29"/>
                <a:gd name="T28" fmla="*/ 21 w 31"/>
                <a:gd name="T29" fmla="*/ 16 h 29"/>
                <a:gd name="T30" fmla="*/ 26 w 31"/>
                <a:gd name="T31" fmla="*/ 12 h 29"/>
                <a:gd name="T32" fmla="*/ 31 w 31"/>
                <a:gd name="T33" fmla="*/ 7 h 29"/>
                <a:gd name="T34" fmla="*/ 27 w 31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9">
                  <a:moveTo>
                    <a:pt x="27" y="8"/>
                  </a:moveTo>
                  <a:cubicBezTo>
                    <a:pt x="24" y="8"/>
                    <a:pt x="20" y="9"/>
                    <a:pt x="17" y="9"/>
                  </a:cubicBezTo>
                  <a:cubicBezTo>
                    <a:pt x="17" y="8"/>
                    <a:pt x="16" y="7"/>
                    <a:pt x="16" y="6"/>
                  </a:cubicBezTo>
                  <a:cubicBezTo>
                    <a:pt x="15" y="5"/>
                    <a:pt x="14" y="4"/>
                    <a:pt x="13" y="3"/>
                  </a:cubicBezTo>
                  <a:cubicBezTo>
                    <a:pt x="12" y="2"/>
                    <a:pt x="12" y="0"/>
                    <a:pt x="11" y="0"/>
                  </a:cubicBezTo>
                  <a:cubicBezTo>
                    <a:pt x="11" y="3"/>
                    <a:pt x="11" y="6"/>
                    <a:pt x="11" y="9"/>
                  </a:cubicBezTo>
                  <a:cubicBezTo>
                    <a:pt x="7" y="10"/>
                    <a:pt x="3" y="10"/>
                    <a:pt x="0" y="11"/>
                  </a:cubicBezTo>
                  <a:cubicBezTo>
                    <a:pt x="1" y="12"/>
                    <a:pt x="3" y="13"/>
                    <a:pt x="5" y="15"/>
                  </a:cubicBezTo>
                  <a:cubicBezTo>
                    <a:pt x="6" y="16"/>
                    <a:pt x="8" y="17"/>
                    <a:pt x="10" y="18"/>
                  </a:cubicBezTo>
                  <a:cubicBezTo>
                    <a:pt x="10" y="21"/>
                    <a:pt x="10" y="24"/>
                    <a:pt x="10" y="26"/>
                  </a:cubicBezTo>
                  <a:cubicBezTo>
                    <a:pt x="10" y="27"/>
                    <a:pt x="9" y="28"/>
                    <a:pt x="11" y="29"/>
                  </a:cubicBezTo>
                  <a:cubicBezTo>
                    <a:pt x="13" y="26"/>
                    <a:pt x="14" y="24"/>
                    <a:pt x="16" y="22"/>
                  </a:cubicBezTo>
                  <a:cubicBezTo>
                    <a:pt x="18" y="23"/>
                    <a:pt x="21" y="24"/>
                    <a:pt x="23" y="25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5" y="22"/>
                    <a:pt x="22" y="19"/>
                    <a:pt x="21" y="16"/>
                  </a:cubicBezTo>
                  <a:cubicBezTo>
                    <a:pt x="23" y="15"/>
                    <a:pt x="25" y="14"/>
                    <a:pt x="26" y="12"/>
                  </a:cubicBezTo>
                  <a:cubicBezTo>
                    <a:pt x="28" y="11"/>
                    <a:pt x="30" y="9"/>
                    <a:pt x="31" y="7"/>
                  </a:cubicBezTo>
                  <a:cubicBezTo>
                    <a:pt x="29" y="7"/>
                    <a:pt x="28" y="8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475"/>
            <p:cNvSpPr/>
            <p:nvPr/>
          </p:nvSpPr>
          <p:spPr bwMode="auto">
            <a:xfrm>
              <a:off x="5229406" y="778441"/>
              <a:ext cx="125646" cy="109941"/>
            </a:xfrm>
            <a:custGeom>
              <a:avLst/>
              <a:gdLst>
                <a:gd name="T0" fmla="*/ 17 w 20"/>
                <a:gd name="T1" fmla="*/ 5 h 18"/>
                <a:gd name="T2" fmla="*/ 11 w 20"/>
                <a:gd name="T3" fmla="*/ 6 h 18"/>
                <a:gd name="T4" fmla="*/ 10 w 20"/>
                <a:gd name="T5" fmla="*/ 4 h 18"/>
                <a:gd name="T6" fmla="*/ 9 w 20"/>
                <a:gd name="T7" fmla="*/ 2 h 18"/>
                <a:gd name="T8" fmla="*/ 7 w 20"/>
                <a:gd name="T9" fmla="*/ 0 h 18"/>
                <a:gd name="T10" fmla="*/ 7 w 20"/>
                <a:gd name="T11" fmla="*/ 6 h 18"/>
                <a:gd name="T12" fmla="*/ 0 w 20"/>
                <a:gd name="T13" fmla="*/ 7 h 18"/>
                <a:gd name="T14" fmla="*/ 3 w 20"/>
                <a:gd name="T15" fmla="*/ 10 h 18"/>
                <a:gd name="T16" fmla="*/ 7 w 20"/>
                <a:gd name="T17" fmla="*/ 12 h 18"/>
                <a:gd name="T18" fmla="*/ 7 w 20"/>
                <a:gd name="T19" fmla="*/ 17 h 18"/>
                <a:gd name="T20" fmla="*/ 7 w 20"/>
                <a:gd name="T21" fmla="*/ 18 h 18"/>
                <a:gd name="T22" fmla="*/ 10 w 20"/>
                <a:gd name="T23" fmla="*/ 14 h 18"/>
                <a:gd name="T24" fmla="*/ 15 w 20"/>
                <a:gd name="T25" fmla="*/ 16 h 18"/>
                <a:gd name="T26" fmla="*/ 17 w 20"/>
                <a:gd name="T27" fmla="*/ 17 h 18"/>
                <a:gd name="T28" fmla="*/ 14 w 20"/>
                <a:gd name="T29" fmla="*/ 11 h 18"/>
                <a:gd name="T30" fmla="*/ 17 w 20"/>
                <a:gd name="T31" fmla="*/ 8 h 18"/>
                <a:gd name="T32" fmla="*/ 20 w 20"/>
                <a:gd name="T33" fmla="*/ 5 h 18"/>
                <a:gd name="T34" fmla="*/ 17 w 20"/>
                <a:gd name="T35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8">
                  <a:moveTo>
                    <a:pt x="17" y="5"/>
                  </a:moveTo>
                  <a:cubicBezTo>
                    <a:pt x="15" y="6"/>
                    <a:pt x="13" y="6"/>
                    <a:pt x="11" y="6"/>
                  </a:cubicBezTo>
                  <a:cubicBezTo>
                    <a:pt x="11" y="5"/>
                    <a:pt x="10" y="5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7" y="2"/>
                    <a:pt x="7" y="4"/>
                    <a:pt x="7" y="6"/>
                  </a:cubicBezTo>
                  <a:cubicBezTo>
                    <a:pt x="5" y="7"/>
                    <a:pt x="2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4" y="10"/>
                    <a:pt x="5" y="11"/>
                    <a:pt x="7" y="12"/>
                  </a:cubicBezTo>
                  <a:cubicBezTo>
                    <a:pt x="6" y="14"/>
                    <a:pt x="7" y="15"/>
                    <a:pt x="7" y="17"/>
                  </a:cubicBezTo>
                  <a:cubicBezTo>
                    <a:pt x="7" y="18"/>
                    <a:pt x="6" y="18"/>
                    <a:pt x="7" y="18"/>
                  </a:cubicBezTo>
                  <a:cubicBezTo>
                    <a:pt x="8" y="17"/>
                    <a:pt x="9" y="15"/>
                    <a:pt x="10" y="14"/>
                  </a:cubicBezTo>
                  <a:cubicBezTo>
                    <a:pt x="12" y="15"/>
                    <a:pt x="14" y="16"/>
                    <a:pt x="15" y="16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6" y="15"/>
                    <a:pt x="14" y="13"/>
                    <a:pt x="14" y="11"/>
                  </a:cubicBezTo>
                  <a:cubicBezTo>
                    <a:pt x="15" y="10"/>
                    <a:pt x="16" y="9"/>
                    <a:pt x="17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19" y="5"/>
                    <a:pt x="18" y="5"/>
                    <a:pt x="1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476"/>
            <p:cNvSpPr>
              <a:spLocks noEditPoints="1"/>
            </p:cNvSpPr>
            <p:nvPr/>
          </p:nvSpPr>
          <p:spPr bwMode="auto">
            <a:xfrm>
              <a:off x="3457270" y="747030"/>
              <a:ext cx="366468" cy="426675"/>
            </a:xfrm>
            <a:custGeom>
              <a:avLst/>
              <a:gdLst>
                <a:gd name="T0" fmla="*/ 27 w 59"/>
                <a:gd name="T1" fmla="*/ 65 h 69"/>
                <a:gd name="T2" fmla="*/ 26 w 59"/>
                <a:gd name="T3" fmla="*/ 50 h 69"/>
                <a:gd name="T4" fmla="*/ 12 w 59"/>
                <a:gd name="T5" fmla="*/ 56 h 69"/>
                <a:gd name="T6" fmla="*/ 14 w 59"/>
                <a:gd name="T7" fmla="*/ 36 h 69"/>
                <a:gd name="T8" fmla="*/ 3 w 59"/>
                <a:gd name="T9" fmla="*/ 21 h 69"/>
                <a:gd name="T10" fmla="*/ 7 w 59"/>
                <a:gd name="T11" fmla="*/ 17 h 69"/>
                <a:gd name="T12" fmla="*/ 22 w 59"/>
                <a:gd name="T13" fmla="*/ 21 h 69"/>
                <a:gd name="T14" fmla="*/ 27 w 59"/>
                <a:gd name="T15" fmla="*/ 2 h 69"/>
                <a:gd name="T16" fmla="*/ 35 w 59"/>
                <a:gd name="T17" fmla="*/ 14 h 69"/>
                <a:gd name="T18" fmla="*/ 50 w 59"/>
                <a:gd name="T19" fmla="*/ 9 h 69"/>
                <a:gd name="T20" fmla="*/ 48 w 59"/>
                <a:gd name="T21" fmla="*/ 21 h 69"/>
                <a:gd name="T22" fmla="*/ 59 w 59"/>
                <a:gd name="T23" fmla="*/ 25 h 69"/>
                <a:gd name="T24" fmla="*/ 49 w 59"/>
                <a:gd name="T25" fmla="*/ 36 h 69"/>
                <a:gd name="T26" fmla="*/ 56 w 59"/>
                <a:gd name="T27" fmla="*/ 51 h 69"/>
                <a:gd name="T28" fmla="*/ 39 w 59"/>
                <a:gd name="T29" fmla="*/ 49 h 69"/>
                <a:gd name="T30" fmla="*/ 27 w 59"/>
                <a:gd name="T31" fmla="*/ 65 h 69"/>
                <a:gd name="T32" fmla="*/ 33 w 59"/>
                <a:gd name="T33" fmla="*/ 40 h 69"/>
                <a:gd name="T34" fmla="*/ 31 w 59"/>
                <a:gd name="T35" fmla="*/ 63 h 69"/>
                <a:gd name="T36" fmla="*/ 33 w 59"/>
                <a:gd name="T37" fmla="*/ 40 h 69"/>
                <a:gd name="T38" fmla="*/ 30 w 59"/>
                <a:gd name="T39" fmla="*/ 36 h 69"/>
                <a:gd name="T40" fmla="*/ 20 w 59"/>
                <a:gd name="T41" fmla="*/ 38 h 69"/>
                <a:gd name="T42" fmla="*/ 12 w 59"/>
                <a:gd name="T43" fmla="*/ 53 h 69"/>
                <a:gd name="T44" fmla="*/ 30 w 59"/>
                <a:gd name="T45" fmla="*/ 36 h 69"/>
                <a:gd name="T46" fmla="*/ 46 w 59"/>
                <a:gd name="T47" fmla="*/ 51 h 69"/>
                <a:gd name="T48" fmla="*/ 54 w 59"/>
                <a:gd name="T49" fmla="*/ 47 h 69"/>
                <a:gd name="T50" fmla="*/ 37 w 59"/>
                <a:gd name="T51" fmla="*/ 37 h 69"/>
                <a:gd name="T52" fmla="*/ 46 w 59"/>
                <a:gd name="T53" fmla="*/ 51 h 69"/>
                <a:gd name="T54" fmla="*/ 30 w 59"/>
                <a:gd name="T55" fmla="*/ 33 h 69"/>
                <a:gd name="T56" fmla="*/ 6 w 59"/>
                <a:gd name="T57" fmla="*/ 23 h 69"/>
                <a:gd name="T58" fmla="*/ 30 w 59"/>
                <a:gd name="T59" fmla="*/ 33 h 69"/>
                <a:gd name="T60" fmla="*/ 56 w 59"/>
                <a:gd name="T61" fmla="*/ 28 h 69"/>
                <a:gd name="T62" fmla="*/ 51 w 59"/>
                <a:gd name="T63" fmla="*/ 23 h 69"/>
                <a:gd name="T64" fmla="*/ 39 w 59"/>
                <a:gd name="T65" fmla="*/ 34 h 69"/>
                <a:gd name="T66" fmla="*/ 56 w 59"/>
                <a:gd name="T67" fmla="*/ 28 h 69"/>
                <a:gd name="T68" fmla="*/ 36 w 59"/>
                <a:gd name="T69" fmla="*/ 29 h 69"/>
                <a:gd name="T70" fmla="*/ 37 w 59"/>
                <a:gd name="T71" fmla="*/ 29 h 69"/>
                <a:gd name="T72" fmla="*/ 47 w 59"/>
                <a:gd name="T73" fmla="*/ 10 h 69"/>
                <a:gd name="T74" fmla="*/ 36 w 59"/>
                <a:gd name="T75" fmla="*/ 29 h 69"/>
                <a:gd name="T76" fmla="*/ 24 w 59"/>
                <a:gd name="T77" fmla="*/ 5 h 69"/>
                <a:gd name="T78" fmla="*/ 32 w 59"/>
                <a:gd name="T79" fmla="*/ 29 h 69"/>
                <a:gd name="T80" fmla="*/ 24 w 59"/>
                <a:gd name="T81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69">
                  <a:moveTo>
                    <a:pt x="27" y="65"/>
                  </a:moveTo>
                  <a:cubicBezTo>
                    <a:pt x="25" y="61"/>
                    <a:pt x="25" y="55"/>
                    <a:pt x="26" y="50"/>
                  </a:cubicBezTo>
                  <a:cubicBezTo>
                    <a:pt x="22" y="51"/>
                    <a:pt x="18" y="58"/>
                    <a:pt x="12" y="56"/>
                  </a:cubicBezTo>
                  <a:cubicBezTo>
                    <a:pt x="3" y="54"/>
                    <a:pt x="8" y="39"/>
                    <a:pt x="14" y="36"/>
                  </a:cubicBezTo>
                  <a:cubicBezTo>
                    <a:pt x="7" y="35"/>
                    <a:pt x="0" y="29"/>
                    <a:pt x="3" y="21"/>
                  </a:cubicBezTo>
                  <a:cubicBezTo>
                    <a:pt x="5" y="19"/>
                    <a:pt x="7" y="19"/>
                    <a:pt x="7" y="17"/>
                  </a:cubicBezTo>
                  <a:cubicBezTo>
                    <a:pt x="14" y="15"/>
                    <a:pt x="19" y="18"/>
                    <a:pt x="22" y="21"/>
                  </a:cubicBezTo>
                  <a:cubicBezTo>
                    <a:pt x="19" y="17"/>
                    <a:pt x="16" y="0"/>
                    <a:pt x="27" y="2"/>
                  </a:cubicBezTo>
                  <a:cubicBezTo>
                    <a:pt x="31" y="3"/>
                    <a:pt x="33" y="9"/>
                    <a:pt x="35" y="14"/>
                  </a:cubicBezTo>
                  <a:cubicBezTo>
                    <a:pt x="37" y="8"/>
                    <a:pt x="44" y="0"/>
                    <a:pt x="50" y="9"/>
                  </a:cubicBezTo>
                  <a:cubicBezTo>
                    <a:pt x="50" y="14"/>
                    <a:pt x="49" y="18"/>
                    <a:pt x="48" y="21"/>
                  </a:cubicBezTo>
                  <a:cubicBezTo>
                    <a:pt x="53" y="19"/>
                    <a:pt x="57" y="22"/>
                    <a:pt x="59" y="25"/>
                  </a:cubicBezTo>
                  <a:cubicBezTo>
                    <a:pt x="59" y="32"/>
                    <a:pt x="54" y="34"/>
                    <a:pt x="49" y="36"/>
                  </a:cubicBezTo>
                  <a:cubicBezTo>
                    <a:pt x="53" y="40"/>
                    <a:pt x="59" y="43"/>
                    <a:pt x="56" y="51"/>
                  </a:cubicBezTo>
                  <a:cubicBezTo>
                    <a:pt x="52" y="55"/>
                    <a:pt x="41" y="54"/>
                    <a:pt x="39" y="49"/>
                  </a:cubicBezTo>
                  <a:cubicBezTo>
                    <a:pt x="39" y="58"/>
                    <a:pt x="37" y="69"/>
                    <a:pt x="27" y="65"/>
                  </a:cubicBezTo>
                  <a:close/>
                  <a:moveTo>
                    <a:pt x="33" y="40"/>
                  </a:moveTo>
                  <a:cubicBezTo>
                    <a:pt x="30" y="46"/>
                    <a:pt x="25" y="58"/>
                    <a:pt x="31" y="63"/>
                  </a:cubicBezTo>
                  <a:cubicBezTo>
                    <a:pt x="38" y="61"/>
                    <a:pt x="37" y="45"/>
                    <a:pt x="33" y="40"/>
                  </a:cubicBezTo>
                  <a:close/>
                  <a:moveTo>
                    <a:pt x="30" y="36"/>
                  </a:moveTo>
                  <a:cubicBezTo>
                    <a:pt x="27" y="39"/>
                    <a:pt x="23" y="37"/>
                    <a:pt x="20" y="38"/>
                  </a:cubicBezTo>
                  <a:cubicBezTo>
                    <a:pt x="13" y="39"/>
                    <a:pt x="8" y="47"/>
                    <a:pt x="12" y="53"/>
                  </a:cubicBezTo>
                  <a:cubicBezTo>
                    <a:pt x="22" y="52"/>
                    <a:pt x="29" y="45"/>
                    <a:pt x="30" y="36"/>
                  </a:cubicBezTo>
                  <a:close/>
                  <a:moveTo>
                    <a:pt x="46" y="51"/>
                  </a:moveTo>
                  <a:cubicBezTo>
                    <a:pt x="51" y="52"/>
                    <a:pt x="54" y="50"/>
                    <a:pt x="54" y="47"/>
                  </a:cubicBezTo>
                  <a:cubicBezTo>
                    <a:pt x="54" y="41"/>
                    <a:pt x="44" y="37"/>
                    <a:pt x="37" y="37"/>
                  </a:cubicBezTo>
                  <a:cubicBezTo>
                    <a:pt x="39" y="42"/>
                    <a:pt x="41" y="49"/>
                    <a:pt x="46" y="51"/>
                  </a:cubicBezTo>
                  <a:close/>
                  <a:moveTo>
                    <a:pt x="30" y="33"/>
                  </a:moveTo>
                  <a:cubicBezTo>
                    <a:pt x="25" y="27"/>
                    <a:pt x="14" y="15"/>
                    <a:pt x="6" y="23"/>
                  </a:cubicBezTo>
                  <a:cubicBezTo>
                    <a:pt x="6" y="36"/>
                    <a:pt x="20" y="35"/>
                    <a:pt x="30" y="33"/>
                  </a:cubicBezTo>
                  <a:close/>
                  <a:moveTo>
                    <a:pt x="56" y="28"/>
                  </a:moveTo>
                  <a:cubicBezTo>
                    <a:pt x="56" y="26"/>
                    <a:pt x="53" y="23"/>
                    <a:pt x="51" y="23"/>
                  </a:cubicBezTo>
                  <a:cubicBezTo>
                    <a:pt x="46" y="23"/>
                    <a:pt x="40" y="31"/>
                    <a:pt x="39" y="34"/>
                  </a:cubicBezTo>
                  <a:cubicBezTo>
                    <a:pt x="44" y="34"/>
                    <a:pt x="56" y="34"/>
                    <a:pt x="56" y="28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7" y="29"/>
                  </a:cubicBezTo>
                  <a:cubicBezTo>
                    <a:pt x="41" y="24"/>
                    <a:pt x="48" y="19"/>
                    <a:pt x="47" y="10"/>
                  </a:cubicBezTo>
                  <a:cubicBezTo>
                    <a:pt x="37" y="5"/>
                    <a:pt x="38" y="21"/>
                    <a:pt x="36" y="29"/>
                  </a:cubicBezTo>
                  <a:close/>
                  <a:moveTo>
                    <a:pt x="24" y="5"/>
                  </a:moveTo>
                  <a:cubicBezTo>
                    <a:pt x="19" y="15"/>
                    <a:pt x="29" y="23"/>
                    <a:pt x="32" y="29"/>
                  </a:cubicBezTo>
                  <a:cubicBezTo>
                    <a:pt x="32" y="19"/>
                    <a:pt x="33" y="7"/>
                    <a:pt x="2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3" name="Freeform 498"/>
            <p:cNvSpPr>
              <a:spLocks noEditPoints="1"/>
            </p:cNvSpPr>
            <p:nvPr/>
          </p:nvSpPr>
          <p:spPr bwMode="auto">
            <a:xfrm>
              <a:off x="7339217" y="548090"/>
              <a:ext cx="159676" cy="204175"/>
            </a:xfrm>
            <a:custGeom>
              <a:avLst/>
              <a:gdLst>
                <a:gd name="T0" fmla="*/ 9 w 26"/>
                <a:gd name="T1" fmla="*/ 19 h 33"/>
                <a:gd name="T2" fmla="*/ 5 w 26"/>
                <a:gd name="T3" fmla="*/ 28 h 33"/>
                <a:gd name="T4" fmla="*/ 1 w 26"/>
                <a:gd name="T5" fmla="*/ 29 h 33"/>
                <a:gd name="T6" fmla="*/ 2 w 26"/>
                <a:gd name="T7" fmla="*/ 28 h 33"/>
                <a:gd name="T8" fmla="*/ 9 w 26"/>
                <a:gd name="T9" fmla="*/ 7 h 33"/>
                <a:gd name="T10" fmla="*/ 18 w 26"/>
                <a:gd name="T11" fmla="*/ 0 h 33"/>
                <a:gd name="T12" fmla="*/ 26 w 26"/>
                <a:gd name="T13" fmla="*/ 3 h 33"/>
                <a:gd name="T14" fmla="*/ 12 w 26"/>
                <a:gd name="T15" fmla="*/ 16 h 33"/>
                <a:gd name="T16" fmla="*/ 23 w 26"/>
                <a:gd name="T17" fmla="*/ 28 h 33"/>
                <a:gd name="T18" fmla="*/ 19 w 26"/>
                <a:gd name="T19" fmla="*/ 33 h 33"/>
                <a:gd name="T20" fmla="*/ 17 w 26"/>
                <a:gd name="T21" fmla="*/ 31 h 33"/>
                <a:gd name="T22" fmla="*/ 9 w 26"/>
                <a:gd name="T23" fmla="*/ 19 h 33"/>
                <a:gd name="T24" fmla="*/ 20 w 26"/>
                <a:gd name="T25" fmla="*/ 9 h 33"/>
                <a:gd name="T26" fmla="*/ 23 w 26"/>
                <a:gd name="T27" fmla="*/ 4 h 33"/>
                <a:gd name="T28" fmla="*/ 14 w 26"/>
                <a:gd name="T29" fmla="*/ 4 h 33"/>
                <a:gd name="T30" fmla="*/ 12 w 26"/>
                <a:gd name="T31" fmla="*/ 12 h 33"/>
                <a:gd name="T32" fmla="*/ 20 w 26"/>
                <a:gd name="T33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3">
                  <a:moveTo>
                    <a:pt x="9" y="19"/>
                  </a:moveTo>
                  <a:cubicBezTo>
                    <a:pt x="7" y="22"/>
                    <a:pt x="5" y="25"/>
                    <a:pt x="5" y="28"/>
                  </a:cubicBezTo>
                  <a:cubicBezTo>
                    <a:pt x="5" y="29"/>
                    <a:pt x="2" y="31"/>
                    <a:pt x="1" y="29"/>
                  </a:cubicBezTo>
                  <a:cubicBezTo>
                    <a:pt x="0" y="29"/>
                    <a:pt x="1" y="28"/>
                    <a:pt x="2" y="28"/>
                  </a:cubicBezTo>
                  <a:cubicBezTo>
                    <a:pt x="4" y="21"/>
                    <a:pt x="6" y="13"/>
                    <a:pt x="9" y="7"/>
                  </a:cubicBezTo>
                  <a:cubicBezTo>
                    <a:pt x="9" y="2"/>
                    <a:pt x="14" y="0"/>
                    <a:pt x="18" y="0"/>
                  </a:cubicBezTo>
                  <a:cubicBezTo>
                    <a:pt x="21" y="0"/>
                    <a:pt x="24" y="2"/>
                    <a:pt x="26" y="3"/>
                  </a:cubicBezTo>
                  <a:cubicBezTo>
                    <a:pt x="26" y="11"/>
                    <a:pt x="19" y="15"/>
                    <a:pt x="12" y="16"/>
                  </a:cubicBezTo>
                  <a:cubicBezTo>
                    <a:pt x="15" y="20"/>
                    <a:pt x="19" y="24"/>
                    <a:pt x="23" y="28"/>
                  </a:cubicBezTo>
                  <a:cubicBezTo>
                    <a:pt x="23" y="31"/>
                    <a:pt x="20" y="31"/>
                    <a:pt x="19" y="33"/>
                  </a:cubicBezTo>
                  <a:cubicBezTo>
                    <a:pt x="18" y="33"/>
                    <a:pt x="18" y="32"/>
                    <a:pt x="17" y="31"/>
                  </a:cubicBezTo>
                  <a:cubicBezTo>
                    <a:pt x="15" y="27"/>
                    <a:pt x="12" y="23"/>
                    <a:pt x="9" y="19"/>
                  </a:cubicBezTo>
                  <a:close/>
                  <a:moveTo>
                    <a:pt x="20" y="9"/>
                  </a:moveTo>
                  <a:cubicBezTo>
                    <a:pt x="22" y="8"/>
                    <a:pt x="24" y="5"/>
                    <a:pt x="23" y="4"/>
                  </a:cubicBezTo>
                  <a:cubicBezTo>
                    <a:pt x="21" y="2"/>
                    <a:pt x="15" y="3"/>
                    <a:pt x="14" y="4"/>
                  </a:cubicBezTo>
                  <a:cubicBezTo>
                    <a:pt x="14" y="7"/>
                    <a:pt x="12" y="10"/>
                    <a:pt x="12" y="12"/>
                  </a:cubicBezTo>
                  <a:cubicBezTo>
                    <a:pt x="15" y="12"/>
                    <a:pt x="17" y="11"/>
                    <a:pt x="20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4" name="Freeform 499"/>
            <p:cNvSpPr>
              <a:spLocks noEditPoints="1"/>
            </p:cNvSpPr>
            <p:nvPr/>
          </p:nvSpPr>
          <p:spPr bwMode="auto">
            <a:xfrm>
              <a:off x="6420429" y="529767"/>
              <a:ext cx="172764" cy="222500"/>
            </a:xfrm>
            <a:custGeom>
              <a:avLst/>
              <a:gdLst>
                <a:gd name="T0" fmla="*/ 0 w 28"/>
                <a:gd name="T1" fmla="*/ 2 h 36"/>
                <a:gd name="T2" fmla="*/ 4 w 28"/>
                <a:gd name="T3" fmla="*/ 0 h 36"/>
                <a:gd name="T4" fmla="*/ 9 w 28"/>
                <a:gd name="T5" fmla="*/ 13 h 36"/>
                <a:gd name="T6" fmla="*/ 10 w 28"/>
                <a:gd name="T7" fmla="*/ 25 h 36"/>
                <a:gd name="T8" fmla="*/ 24 w 28"/>
                <a:gd name="T9" fmla="*/ 3 h 36"/>
                <a:gd name="T10" fmla="*/ 27 w 28"/>
                <a:gd name="T11" fmla="*/ 3 h 36"/>
                <a:gd name="T12" fmla="*/ 25 w 28"/>
                <a:gd name="T13" fmla="*/ 9 h 36"/>
                <a:gd name="T14" fmla="*/ 24 w 28"/>
                <a:gd name="T15" fmla="*/ 12 h 36"/>
                <a:gd name="T16" fmla="*/ 22 w 28"/>
                <a:gd name="T17" fmla="*/ 15 h 36"/>
                <a:gd name="T18" fmla="*/ 21 w 28"/>
                <a:gd name="T19" fmla="*/ 16 h 36"/>
                <a:gd name="T20" fmla="*/ 18 w 28"/>
                <a:gd name="T21" fmla="*/ 22 h 36"/>
                <a:gd name="T22" fmla="*/ 14 w 28"/>
                <a:gd name="T23" fmla="*/ 29 h 36"/>
                <a:gd name="T24" fmla="*/ 13 w 28"/>
                <a:gd name="T25" fmla="*/ 30 h 36"/>
                <a:gd name="T26" fmla="*/ 11 w 28"/>
                <a:gd name="T27" fmla="*/ 34 h 36"/>
                <a:gd name="T28" fmla="*/ 10 w 28"/>
                <a:gd name="T29" fmla="*/ 34 h 36"/>
                <a:gd name="T30" fmla="*/ 8 w 28"/>
                <a:gd name="T31" fmla="*/ 36 h 36"/>
                <a:gd name="T32" fmla="*/ 5 w 28"/>
                <a:gd name="T33" fmla="*/ 33 h 36"/>
                <a:gd name="T34" fmla="*/ 0 w 28"/>
                <a:gd name="T35" fmla="*/ 2 h 36"/>
                <a:gd name="T36" fmla="*/ 6 w 28"/>
                <a:gd name="T37" fmla="*/ 30 h 36"/>
                <a:gd name="T38" fmla="*/ 7 w 28"/>
                <a:gd name="T39" fmla="*/ 32 h 36"/>
                <a:gd name="T40" fmla="*/ 6 w 28"/>
                <a:gd name="T41" fmla="*/ 30 h 36"/>
                <a:gd name="T42" fmla="*/ 6 w 28"/>
                <a:gd name="T43" fmla="*/ 28 h 36"/>
                <a:gd name="T44" fmla="*/ 5 w 28"/>
                <a:gd name="T45" fmla="*/ 25 h 36"/>
                <a:gd name="T46" fmla="*/ 6 w 28"/>
                <a:gd name="T47" fmla="*/ 28 h 36"/>
                <a:gd name="T48" fmla="*/ 3 w 28"/>
                <a:gd name="T49" fmla="*/ 17 h 36"/>
                <a:gd name="T50" fmla="*/ 4 w 28"/>
                <a:gd name="T51" fmla="*/ 20 h 36"/>
                <a:gd name="T52" fmla="*/ 3 w 28"/>
                <a:gd name="T53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36">
                  <a:moveTo>
                    <a:pt x="0" y="2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6" y="3"/>
                    <a:pt x="8" y="9"/>
                    <a:pt x="9" y="13"/>
                  </a:cubicBezTo>
                  <a:cubicBezTo>
                    <a:pt x="9" y="17"/>
                    <a:pt x="8" y="21"/>
                    <a:pt x="10" y="25"/>
                  </a:cubicBezTo>
                  <a:cubicBezTo>
                    <a:pt x="16" y="19"/>
                    <a:pt x="19" y="10"/>
                    <a:pt x="24" y="3"/>
                  </a:cubicBezTo>
                  <a:cubicBezTo>
                    <a:pt x="25" y="3"/>
                    <a:pt x="26" y="3"/>
                    <a:pt x="27" y="3"/>
                  </a:cubicBezTo>
                  <a:cubicBezTo>
                    <a:pt x="28" y="5"/>
                    <a:pt x="26" y="7"/>
                    <a:pt x="25" y="9"/>
                  </a:cubicBezTo>
                  <a:cubicBezTo>
                    <a:pt x="24" y="9"/>
                    <a:pt x="24" y="11"/>
                    <a:pt x="24" y="12"/>
                  </a:cubicBezTo>
                  <a:cubicBezTo>
                    <a:pt x="23" y="13"/>
                    <a:pt x="22" y="14"/>
                    <a:pt x="22" y="15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0" y="18"/>
                    <a:pt x="19" y="20"/>
                    <a:pt x="18" y="22"/>
                  </a:cubicBezTo>
                  <a:cubicBezTo>
                    <a:pt x="17" y="24"/>
                    <a:pt x="15" y="26"/>
                    <a:pt x="14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2" y="33"/>
                    <a:pt x="11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7" y="35"/>
                    <a:pt x="6" y="33"/>
                    <a:pt x="5" y="33"/>
                  </a:cubicBezTo>
                  <a:cubicBezTo>
                    <a:pt x="3" y="22"/>
                    <a:pt x="0" y="12"/>
                    <a:pt x="0" y="2"/>
                  </a:cubicBezTo>
                  <a:close/>
                  <a:moveTo>
                    <a:pt x="6" y="30"/>
                  </a:moveTo>
                  <a:cubicBezTo>
                    <a:pt x="6" y="31"/>
                    <a:pt x="6" y="32"/>
                    <a:pt x="7" y="32"/>
                  </a:cubicBezTo>
                  <a:cubicBezTo>
                    <a:pt x="7" y="31"/>
                    <a:pt x="7" y="30"/>
                    <a:pt x="6" y="30"/>
                  </a:cubicBezTo>
                  <a:close/>
                  <a:moveTo>
                    <a:pt x="6" y="28"/>
                  </a:moveTo>
                  <a:cubicBezTo>
                    <a:pt x="6" y="27"/>
                    <a:pt x="5" y="26"/>
                    <a:pt x="5" y="25"/>
                  </a:cubicBezTo>
                  <a:cubicBezTo>
                    <a:pt x="5" y="26"/>
                    <a:pt x="5" y="27"/>
                    <a:pt x="6" y="28"/>
                  </a:cubicBezTo>
                  <a:close/>
                  <a:moveTo>
                    <a:pt x="3" y="17"/>
                  </a:moveTo>
                  <a:cubicBezTo>
                    <a:pt x="4" y="18"/>
                    <a:pt x="3" y="19"/>
                    <a:pt x="4" y="20"/>
                  </a:cubicBezTo>
                  <a:cubicBezTo>
                    <a:pt x="4" y="19"/>
                    <a:pt x="4" y="18"/>
                    <a:pt x="3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5" name="Freeform 500"/>
            <p:cNvSpPr>
              <a:spLocks noEditPoints="1"/>
            </p:cNvSpPr>
            <p:nvPr/>
          </p:nvSpPr>
          <p:spPr bwMode="auto">
            <a:xfrm>
              <a:off x="6972749" y="535002"/>
              <a:ext cx="167528" cy="217264"/>
            </a:xfrm>
            <a:custGeom>
              <a:avLst/>
              <a:gdLst>
                <a:gd name="T0" fmla="*/ 6 w 27"/>
                <a:gd name="T1" fmla="*/ 33 h 35"/>
                <a:gd name="T2" fmla="*/ 11 w 27"/>
                <a:gd name="T3" fmla="*/ 8 h 35"/>
                <a:gd name="T4" fmla="*/ 4 w 27"/>
                <a:gd name="T5" fmla="*/ 9 h 35"/>
                <a:gd name="T6" fmla="*/ 3 w 27"/>
                <a:gd name="T7" fmla="*/ 8 h 35"/>
                <a:gd name="T8" fmla="*/ 2 w 27"/>
                <a:gd name="T9" fmla="*/ 8 h 35"/>
                <a:gd name="T10" fmla="*/ 1 w 27"/>
                <a:gd name="T11" fmla="*/ 3 h 35"/>
                <a:gd name="T12" fmla="*/ 6 w 27"/>
                <a:gd name="T13" fmla="*/ 3 h 35"/>
                <a:gd name="T14" fmla="*/ 26 w 27"/>
                <a:gd name="T15" fmla="*/ 2 h 35"/>
                <a:gd name="T16" fmla="*/ 27 w 27"/>
                <a:gd name="T17" fmla="*/ 7 h 35"/>
                <a:gd name="T18" fmla="*/ 17 w 27"/>
                <a:gd name="T19" fmla="*/ 9 h 35"/>
                <a:gd name="T20" fmla="*/ 11 w 27"/>
                <a:gd name="T21" fmla="*/ 34 h 35"/>
                <a:gd name="T22" fmla="*/ 8 w 27"/>
                <a:gd name="T23" fmla="*/ 35 h 35"/>
                <a:gd name="T24" fmla="*/ 6 w 27"/>
                <a:gd name="T25" fmla="*/ 33 h 35"/>
                <a:gd name="T26" fmla="*/ 11 w 27"/>
                <a:gd name="T27" fmla="*/ 26 h 35"/>
                <a:gd name="T28" fmla="*/ 11 w 27"/>
                <a:gd name="T29" fmla="*/ 28 h 35"/>
                <a:gd name="T30" fmla="*/ 11 w 27"/>
                <a:gd name="T31" fmla="*/ 26 h 35"/>
                <a:gd name="T32" fmla="*/ 2 w 27"/>
                <a:gd name="T33" fmla="*/ 5 h 35"/>
                <a:gd name="T34" fmla="*/ 3 w 27"/>
                <a:gd name="T35" fmla="*/ 7 h 35"/>
                <a:gd name="T36" fmla="*/ 2 w 27"/>
                <a:gd name="T37" fmla="*/ 5 h 35"/>
                <a:gd name="T38" fmla="*/ 24 w 27"/>
                <a:gd name="T39" fmla="*/ 5 h 35"/>
                <a:gd name="T40" fmla="*/ 23 w 27"/>
                <a:gd name="T41" fmla="*/ 4 h 35"/>
                <a:gd name="T42" fmla="*/ 22 w 27"/>
                <a:gd name="T43" fmla="*/ 5 h 35"/>
                <a:gd name="T44" fmla="*/ 24 w 27"/>
                <a:gd name="T45" fmla="*/ 5 h 35"/>
                <a:gd name="T46" fmla="*/ 16 w 27"/>
                <a:gd name="T47" fmla="*/ 3 h 35"/>
                <a:gd name="T48" fmla="*/ 14 w 27"/>
                <a:gd name="T49" fmla="*/ 4 h 35"/>
                <a:gd name="T50" fmla="*/ 16 w 27"/>
                <a:gd name="T51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5">
                  <a:moveTo>
                    <a:pt x="6" y="33"/>
                  </a:moveTo>
                  <a:cubicBezTo>
                    <a:pt x="7" y="25"/>
                    <a:pt x="9" y="17"/>
                    <a:pt x="11" y="8"/>
                  </a:cubicBezTo>
                  <a:cubicBezTo>
                    <a:pt x="9" y="8"/>
                    <a:pt x="7" y="9"/>
                    <a:pt x="4" y="9"/>
                  </a:cubicBezTo>
                  <a:cubicBezTo>
                    <a:pt x="4" y="9"/>
                    <a:pt x="3" y="9"/>
                    <a:pt x="3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3" y="2"/>
                    <a:pt x="4" y="3"/>
                    <a:pt x="6" y="3"/>
                  </a:cubicBezTo>
                  <a:cubicBezTo>
                    <a:pt x="12" y="3"/>
                    <a:pt x="21" y="0"/>
                    <a:pt x="26" y="2"/>
                  </a:cubicBezTo>
                  <a:cubicBezTo>
                    <a:pt x="26" y="4"/>
                    <a:pt x="27" y="5"/>
                    <a:pt x="27" y="7"/>
                  </a:cubicBezTo>
                  <a:cubicBezTo>
                    <a:pt x="24" y="8"/>
                    <a:pt x="21" y="8"/>
                    <a:pt x="17" y="9"/>
                  </a:cubicBezTo>
                  <a:cubicBezTo>
                    <a:pt x="14" y="16"/>
                    <a:pt x="14" y="26"/>
                    <a:pt x="11" y="34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7" y="34"/>
                    <a:pt x="7" y="34"/>
                    <a:pt x="6" y="33"/>
                  </a:cubicBezTo>
                  <a:close/>
                  <a:moveTo>
                    <a:pt x="11" y="26"/>
                  </a:moveTo>
                  <a:cubicBezTo>
                    <a:pt x="11" y="27"/>
                    <a:pt x="10" y="27"/>
                    <a:pt x="11" y="28"/>
                  </a:cubicBezTo>
                  <a:cubicBezTo>
                    <a:pt x="11" y="28"/>
                    <a:pt x="12" y="26"/>
                    <a:pt x="11" y="26"/>
                  </a:cubicBezTo>
                  <a:close/>
                  <a:moveTo>
                    <a:pt x="2" y="5"/>
                  </a:moveTo>
                  <a:cubicBezTo>
                    <a:pt x="1" y="6"/>
                    <a:pt x="3" y="7"/>
                    <a:pt x="3" y="7"/>
                  </a:cubicBezTo>
                  <a:cubicBezTo>
                    <a:pt x="3" y="6"/>
                    <a:pt x="2" y="6"/>
                    <a:pt x="2" y="5"/>
                  </a:cubicBezTo>
                  <a:close/>
                  <a:moveTo>
                    <a:pt x="24" y="5"/>
                  </a:moveTo>
                  <a:cubicBezTo>
                    <a:pt x="24" y="4"/>
                    <a:pt x="24" y="4"/>
                    <a:pt x="23" y="4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23" y="5"/>
                    <a:pt x="24" y="5"/>
                    <a:pt x="24" y="5"/>
                  </a:cubicBezTo>
                  <a:close/>
                  <a:moveTo>
                    <a:pt x="16" y="3"/>
                  </a:moveTo>
                  <a:cubicBezTo>
                    <a:pt x="15" y="3"/>
                    <a:pt x="14" y="3"/>
                    <a:pt x="14" y="4"/>
                  </a:cubicBezTo>
                  <a:cubicBezTo>
                    <a:pt x="15" y="3"/>
                    <a:pt x="16" y="3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6" name="Freeform 501"/>
            <p:cNvSpPr>
              <a:spLocks noEditPoints="1"/>
            </p:cNvSpPr>
            <p:nvPr/>
          </p:nvSpPr>
          <p:spPr bwMode="auto">
            <a:xfrm>
              <a:off x="7153366" y="548090"/>
              <a:ext cx="159676" cy="204175"/>
            </a:xfrm>
            <a:custGeom>
              <a:avLst/>
              <a:gdLst>
                <a:gd name="T0" fmla="*/ 11 w 26"/>
                <a:gd name="T1" fmla="*/ 0 h 33"/>
                <a:gd name="T2" fmla="*/ 22 w 26"/>
                <a:gd name="T3" fmla="*/ 2 h 33"/>
                <a:gd name="T4" fmla="*/ 25 w 26"/>
                <a:gd name="T5" fmla="*/ 8 h 33"/>
                <a:gd name="T6" fmla="*/ 24 w 26"/>
                <a:gd name="T7" fmla="*/ 21 h 33"/>
                <a:gd name="T8" fmla="*/ 14 w 26"/>
                <a:gd name="T9" fmla="*/ 33 h 33"/>
                <a:gd name="T10" fmla="*/ 6 w 26"/>
                <a:gd name="T11" fmla="*/ 31 h 33"/>
                <a:gd name="T12" fmla="*/ 3 w 26"/>
                <a:gd name="T13" fmla="*/ 28 h 33"/>
                <a:gd name="T14" fmla="*/ 11 w 26"/>
                <a:gd name="T15" fmla="*/ 0 h 33"/>
                <a:gd name="T16" fmla="*/ 9 w 26"/>
                <a:gd name="T17" fmla="*/ 29 h 33"/>
                <a:gd name="T18" fmla="*/ 14 w 26"/>
                <a:gd name="T19" fmla="*/ 28 h 33"/>
                <a:gd name="T20" fmla="*/ 20 w 26"/>
                <a:gd name="T21" fmla="*/ 19 h 33"/>
                <a:gd name="T22" fmla="*/ 19 w 26"/>
                <a:gd name="T23" fmla="*/ 8 h 33"/>
                <a:gd name="T24" fmla="*/ 17 w 26"/>
                <a:gd name="T25" fmla="*/ 6 h 33"/>
                <a:gd name="T26" fmla="*/ 9 w 26"/>
                <a:gd name="T27" fmla="*/ 11 h 33"/>
                <a:gd name="T28" fmla="*/ 9 w 26"/>
                <a:gd name="T29" fmla="*/ 16 h 33"/>
                <a:gd name="T30" fmla="*/ 9 w 26"/>
                <a:gd name="T31" fmla="*/ 16 h 33"/>
                <a:gd name="T32" fmla="*/ 9 w 26"/>
                <a:gd name="T33" fmla="*/ 29 h 33"/>
                <a:gd name="T34" fmla="*/ 21 w 26"/>
                <a:gd name="T35" fmla="*/ 22 h 33"/>
                <a:gd name="T36" fmla="*/ 17 w 26"/>
                <a:gd name="T37" fmla="*/ 28 h 33"/>
                <a:gd name="T38" fmla="*/ 21 w 26"/>
                <a:gd name="T39" fmla="*/ 22 h 33"/>
                <a:gd name="T40" fmla="*/ 22 w 26"/>
                <a:gd name="T41" fmla="*/ 6 h 33"/>
                <a:gd name="T42" fmla="*/ 24 w 26"/>
                <a:gd name="T43" fmla="*/ 11 h 33"/>
                <a:gd name="T44" fmla="*/ 22 w 26"/>
                <a:gd name="T45" fmla="*/ 6 h 33"/>
                <a:gd name="T46" fmla="*/ 17 w 26"/>
                <a:gd name="T47" fmla="*/ 3 h 33"/>
                <a:gd name="T48" fmla="*/ 22 w 26"/>
                <a:gd name="T49" fmla="*/ 5 h 33"/>
                <a:gd name="T50" fmla="*/ 17 w 26"/>
                <a:gd name="T5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3">
                  <a:moveTo>
                    <a:pt x="11" y="0"/>
                  </a:moveTo>
                  <a:cubicBezTo>
                    <a:pt x="15" y="0"/>
                    <a:pt x="19" y="0"/>
                    <a:pt x="22" y="2"/>
                  </a:cubicBezTo>
                  <a:cubicBezTo>
                    <a:pt x="23" y="4"/>
                    <a:pt x="25" y="6"/>
                    <a:pt x="25" y="8"/>
                  </a:cubicBezTo>
                  <a:cubicBezTo>
                    <a:pt x="26" y="13"/>
                    <a:pt x="25" y="17"/>
                    <a:pt x="24" y="21"/>
                  </a:cubicBezTo>
                  <a:cubicBezTo>
                    <a:pt x="23" y="27"/>
                    <a:pt x="18" y="31"/>
                    <a:pt x="14" y="33"/>
                  </a:cubicBezTo>
                  <a:cubicBezTo>
                    <a:pt x="10" y="33"/>
                    <a:pt x="8" y="33"/>
                    <a:pt x="6" y="31"/>
                  </a:cubicBezTo>
                  <a:cubicBezTo>
                    <a:pt x="5" y="30"/>
                    <a:pt x="5" y="29"/>
                    <a:pt x="3" y="28"/>
                  </a:cubicBezTo>
                  <a:cubicBezTo>
                    <a:pt x="0" y="17"/>
                    <a:pt x="7" y="7"/>
                    <a:pt x="11" y="0"/>
                  </a:cubicBezTo>
                  <a:close/>
                  <a:moveTo>
                    <a:pt x="9" y="29"/>
                  </a:moveTo>
                  <a:cubicBezTo>
                    <a:pt x="10" y="30"/>
                    <a:pt x="13" y="29"/>
                    <a:pt x="14" y="28"/>
                  </a:cubicBezTo>
                  <a:cubicBezTo>
                    <a:pt x="15" y="27"/>
                    <a:pt x="19" y="23"/>
                    <a:pt x="20" y="19"/>
                  </a:cubicBezTo>
                  <a:cubicBezTo>
                    <a:pt x="21" y="15"/>
                    <a:pt x="19" y="12"/>
                    <a:pt x="19" y="8"/>
                  </a:cubicBezTo>
                  <a:cubicBezTo>
                    <a:pt x="18" y="8"/>
                    <a:pt x="17" y="7"/>
                    <a:pt x="17" y="6"/>
                  </a:cubicBezTo>
                  <a:cubicBezTo>
                    <a:pt x="13" y="5"/>
                    <a:pt x="11" y="9"/>
                    <a:pt x="9" y="11"/>
                  </a:cubicBezTo>
                  <a:cubicBezTo>
                    <a:pt x="11" y="12"/>
                    <a:pt x="10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8"/>
                    <a:pt x="5" y="28"/>
                    <a:pt x="9" y="29"/>
                  </a:cubicBezTo>
                  <a:close/>
                  <a:moveTo>
                    <a:pt x="21" y="22"/>
                  </a:moveTo>
                  <a:cubicBezTo>
                    <a:pt x="20" y="24"/>
                    <a:pt x="18" y="27"/>
                    <a:pt x="17" y="28"/>
                  </a:cubicBezTo>
                  <a:cubicBezTo>
                    <a:pt x="19" y="27"/>
                    <a:pt x="21" y="24"/>
                    <a:pt x="21" y="22"/>
                  </a:cubicBezTo>
                  <a:close/>
                  <a:moveTo>
                    <a:pt x="22" y="6"/>
                  </a:moveTo>
                  <a:cubicBezTo>
                    <a:pt x="23" y="8"/>
                    <a:pt x="23" y="10"/>
                    <a:pt x="24" y="11"/>
                  </a:cubicBezTo>
                  <a:cubicBezTo>
                    <a:pt x="24" y="9"/>
                    <a:pt x="23" y="7"/>
                    <a:pt x="22" y="6"/>
                  </a:cubicBezTo>
                  <a:close/>
                  <a:moveTo>
                    <a:pt x="17" y="3"/>
                  </a:moveTo>
                  <a:cubicBezTo>
                    <a:pt x="19" y="3"/>
                    <a:pt x="21" y="5"/>
                    <a:pt x="22" y="5"/>
                  </a:cubicBezTo>
                  <a:cubicBezTo>
                    <a:pt x="21" y="4"/>
                    <a:pt x="19" y="1"/>
                    <a:pt x="1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7" name="Freeform 502"/>
            <p:cNvSpPr>
              <a:spLocks noEditPoints="1"/>
            </p:cNvSpPr>
            <p:nvPr/>
          </p:nvSpPr>
          <p:spPr bwMode="auto">
            <a:xfrm>
              <a:off x="6619369" y="542854"/>
              <a:ext cx="149206" cy="209411"/>
            </a:xfrm>
            <a:custGeom>
              <a:avLst/>
              <a:gdLst>
                <a:gd name="T0" fmla="*/ 0 w 24"/>
                <a:gd name="T1" fmla="*/ 32 h 34"/>
                <a:gd name="T2" fmla="*/ 1 w 24"/>
                <a:gd name="T3" fmla="*/ 23 h 34"/>
                <a:gd name="T4" fmla="*/ 3 w 24"/>
                <a:gd name="T5" fmla="*/ 3 h 34"/>
                <a:gd name="T6" fmla="*/ 24 w 24"/>
                <a:gd name="T7" fmla="*/ 1 h 34"/>
                <a:gd name="T8" fmla="*/ 21 w 24"/>
                <a:gd name="T9" fmla="*/ 6 h 34"/>
                <a:gd name="T10" fmla="*/ 8 w 24"/>
                <a:gd name="T11" fmla="*/ 6 h 34"/>
                <a:gd name="T12" fmla="*/ 5 w 24"/>
                <a:gd name="T13" fmla="*/ 14 h 34"/>
                <a:gd name="T14" fmla="*/ 18 w 24"/>
                <a:gd name="T15" fmla="*/ 17 h 34"/>
                <a:gd name="T16" fmla="*/ 14 w 24"/>
                <a:gd name="T17" fmla="*/ 21 h 34"/>
                <a:gd name="T18" fmla="*/ 4 w 24"/>
                <a:gd name="T19" fmla="*/ 20 h 34"/>
                <a:gd name="T20" fmla="*/ 3 w 24"/>
                <a:gd name="T21" fmla="*/ 28 h 34"/>
                <a:gd name="T22" fmla="*/ 16 w 24"/>
                <a:gd name="T23" fmla="*/ 30 h 34"/>
                <a:gd name="T24" fmla="*/ 19 w 24"/>
                <a:gd name="T25" fmla="*/ 31 h 34"/>
                <a:gd name="T26" fmla="*/ 16 w 24"/>
                <a:gd name="T27" fmla="*/ 33 h 34"/>
                <a:gd name="T28" fmla="*/ 8 w 24"/>
                <a:gd name="T29" fmla="*/ 33 h 34"/>
                <a:gd name="T30" fmla="*/ 7 w 24"/>
                <a:gd name="T31" fmla="*/ 33 h 34"/>
                <a:gd name="T32" fmla="*/ 0 w 24"/>
                <a:gd name="T33" fmla="*/ 32 h 34"/>
                <a:gd name="T34" fmla="*/ 10 w 24"/>
                <a:gd name="T35" fmla="*/ 30 h 34"/>
                <a:gd name="T36" fmla="*/ 7 w 24"/>
                <a:gd name="T37" fmla="*/ 30 h 34"/>
                <a:gd name="T38" fmla="*/ 10 w 24"/>
                <a:gd name="T39" fmla="*/ 30 h 34"/>
                <a:gd name="T40" fmla="*/ 16 w 24"/>
                <a:gd name="T41" fmla="*/ 18 h 34"/>
                <a:gd name="T42" fmla="*/ 10 w 24"/>
                <a:gd name="T43" fmla="*/ 19 h 34"/>
                <a:gd name="T44" fmla="*/ 16 w 24"/>
                <a:gd name="T45" fmla="*/ 18 h 34"/>
                <a:gd name="T46" fmla="*/ 21 w 24"/>
                <a:gd name="T47" fmla="*/ 4 h 34"/>
                <a:gd name="T48" fmla="*/ 19 w 24"/>
                <a:gd name="T49" fmla="*/ 4 h 34"/>
                <a:gd name="T50" fmla="*/ 21 w 24"/>
                <a:gd name="T51" fmla="*/ 4 h 34"/>
                <a:gd name="T52" fmla="*/ 10 w 24"/>
                <a:gd name="T53" fmla="*/ 3 h 34"/>
                <a:gd name="T54" fmla="*/ 8 w 24"/>
                <a:gd name="T55" fmla="*/ 3 h 34"/>
                <a:gd name="T56" fmla="*/ 10 w 24"/>
                <a:gd name="T5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4">
                  <a:moveTo>
                    <a:pt x="0" y="32"/>
                  </a:moveTo>
                  <a:cubicBezTo>
                    <a:pt x="0" y="29"/>
                    <a:pt x="0" y="26"/>
                    <a:pt x="1" y="23"/>
                  </a:cubicBezTo>
                  <a:cubicBezTo>
                    <a:pt x="2" y="16"/>
                    <a:pt x="2" y="9"/>
                    <a:pt x="3" y="3"/>
                  </a:cubicBezTo>
                  <a:cubicBezTo>
                    <a:pt x="8" y="0"/>
                    <a:pt x="18" y="1"/>
                    <a:pt x="24" y="1"/>
                  </a:cubicBezTo>
                  <a:cubicBezTo>
                    <a:pt x="23" y="3"/>
                    <a:pt x="23" y="5"/>
                    <a:pt x="21" y="6"/>
                  </a:cubicBezTo>
                  <a:cubicBezTo>
                    <a:pt x="16" y="4"/>
                    <a:pt x="12" y="6"/>
                    <a:pt x="8" y="6"/>
                  </a:cubicBezTo>
                  <a:cubicBezTo>
                    <a:pt x="6" y="8"/>
                    <a:pt x="6" y="12"/>
                    <a:pt x="5" y="14"/>
                  </a:cubicBezTo>
                  <a:cubicBezTo>
                    <a:pt x="8" y="17"/>
                    <a:pt x="14" y="16"/>
                    <a:pt x="18" y="17"/>
                  </a:cubicBezTo>
                  <a:cubicBezTo>
                    <a:pt x="18" y="20"/>
                    <a:pt x="16" y="20"/>
                    <a:pt x="14" y="21"/>
                  </a:cubicBezTo>
                  <a:cubicBezTo>
                    <a:pt x="11" y="20"/>
                    <a:pt x="7" y="20"/>
                    <a:pt x="4" y="20"/>
                  </a:cubicBezTo>
                  <a:cubicBezTo>
                    <a:pt x="3" y="23"/>
                    <a:pt x="3" y="25"/>
                    <a:pt x="3" y="28"/>
                  </a:cubicBezTo>
                  <a:cubicBezTo>
                    <a:pt x="7" y="29"/>
                    <a:pt x="13" y="28"/>
                    <a:pt x="16" y="30"/>
                  </a:cubicBezTo>
                  <a:cubicBezTo>
                    <a:pt x="17" y="30"/>
                    <a:pt x="18" y="30"/>
                    <a:pt x="19" y="31"/>
                  </a:cubicBezTo>
                  <a:cubicBezTo>
                    <a:pt x="17" y="31"/>
                    <a:pt x="17" y="33"/>
                    <a:pt x="16" y="33"/>
                  </a:cubicBezTo>
                  <a:cubicBezTo>
                    <a:pt x="14" y="34"/>
                    <a:pt x="11" y="34"/>
                    <a:pt x="8" y="33"/>
                  </a:cubicBezTo>
                  <a:cubicBezTo>
                    <a:pt x="8" y="33"/>
                    <a:pt x="8" y="33"/>
                    <a:pt x="7" y="33"/>
                  </a:cubicBezTo>
                  <a:cubicBezTo>
                    <a:pt x="4" y="32"/>
                    <a:pt x="2" y="34"/>
                    <a:pt x="0" y="32"/>
                  </a:cubicBezTo>
                  <a:close/>
                  <a:moveTo>
                    <a:pt x="10" y="30"/>
                  </a:moveTo>
                  <a:cubicBezTo>
                    <a:pt x="9" y="30"/>
                    <a:pt x="8" y="29"/>
                    <a:pt x="7" y="30"/>
                  </a:cubicBezTo>
                  <a:cubicBezTo>
                    <a:pt x="8" y="30"/>
                    <a:pt x="10" y="31"/>
                    <a:pt x="10" y="30"/>
                  </a:cubicBezTo>
                  <a:close/>
                  <a:moveTo>
                    <a:pt x="16" y="18"/>
                  </a:moveTo>
                  <a:cubicBezTo>
                    <a:pt x="15" y="18"/>
                    <a:pt x="12" y="19"/>
                    <a:pt x="10" y="19"/>
                  </a:cubicBezTo>
                  <a:cubicBezTo>
                    <a:pt x="13" y="19"/>
                    <a:pt x="15" y="20"/>
                    <a:pt x="16" y="18"/>
                  </a:cubicBezTo>
                  <a:close/>
                  <a:moveTo>
                    <a:pt x="21" y="4"/>
                  </a:moveTo>
                  <a:cubicBezTo>
                    <a:pt x="20" y="5"/>
                    <a:pt x="19" y="4"/>
                    <a:pt x="19" y="4"/>
                  </a:cubicBezTo>
                  <a:cubicBezTo>
                    <a:pt x="19" y="4"/>
                    <a:pt x="21" y="5"/>
                    <a:pt x="21" y="4"/>
                  </a:cubicBezTo>
                  <a:close/>
                  <a:moveTo>
                    <a:pt x="10" y="3"/>
                  </a:moveTo>
                  <a:cubicBezTo>
                    <a:pt x="9" y="3"/>
                    <a:pt x="9" y="2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8" name="Freeform 503"/>
            <p:cNvSpPr>
              <a:spLocks noEditPoints="1"/>
            </p:cNvSpPr>
            <p:nvPr/>
          </p:nvSpPr>
          <p:spPr bwMode="auto">
            <a:xfrm>
              <a:off x="6786898" y="529767"/>
              <a:ext cx="141352" cy="222500"/>
            </a:xfrm>
            <a:custGeom>
              <a:avLst/>
              <a:gdLst>
                <a:gd name="T0" fmla="*/ 16 w 23"/>
                <a:gd name="T1" fmla="*/ 9 h 36"/>
                <a:gd name="T2" fmla="*/ 13 w 23"/>
                <a:gd name="T3" fmla="*/ 5 h 36"/>
                <a:gd name="T4" fmla="*/ 7 w 23"/>
                <a:gd name="T5" fmla="*/ 20 h 36"/>
                <a:gd name="T6" fmla="*/ 9 w 23"/>
                <a:gd name="T7" fmla="*/ 29 h 36"/>
                <a:gd name="T8" fmla="*/ 20 w 23"/>
                <a:gd name="T9" fmla="*/ 22 h 36"/>
                <a:gd name="T10" fmla="*/ 22 w 23"/>
                <a:gd name="T11" fmla="*/ 26 h 36"/>
                <a:gd name="T12" fmla="*/ 17 w 23"/>
                <a:gd name="T13" fmla="*/ 35 h 36"/>
                <a:gd name="T14" fmla="*/ 11 w 23"/>
                <a:gd name="T15" fmla="*/ 36 h 36"/>
                <a:gd name="T16" fmla="*/ 6 w 23"/>
                <a:gd name="T17" fmla="*/ 34 h 36"/>
                <a:gd name="T18" fmla="*/ 4 w 23"/>
                <a:gd name="T19" fmla="*/ 31 h 36"/>
                <a:gd name="T20" fmla="*/ 2 w 23"/>
                <a:gd name="T21" fmla="*/ 26 h 36"/>
                <a:gd name="T22" fmla="*/ 1 w 23"/>
                <a:gd name="T23" fmla="*/ 22 h 36"/>
                <a:gd name="T24" fmla="*/ 9 w 23"/>
                <a:gd name="T25" fmla="*/ 3 h 36"/>
                <a:gd name="T26" fmla="*/ 11 w 23"/>
                <a:gd name="T27" fmla="*/ 2 h 36"/>
                <a:gd name="T28" fmla="*/ 16 w 23"/>
                <a:gd name="T29" fmla="*/ 9 h 36"/>
                <a:gd name="T30" fmla="*/ 16 w 23"/>
                <a:gd name="T31" fmla="*/ 33 h 36"/>
                <a:gd name="T32" fmla="*/ 13 w 23"/>
                <a:gd name="T33" fmla="*/ 34 h 36"/>
                <a:gd name="T34" fmla="*/ 16 w 23"/>
                <a:gd name="T35" fmla="*/ 33 h 36"/>
                <a:gd name="T36" fmla="*/ 19 w 23"/>
                <a:gd name="T37" fmla="*/ 31 h 36"/>
                <a:gd name="T38" fmla="*/ 18 w 23"/>
                <a:gd name="T39" fmla="*/ 33 h 36"/>
                <a:gd name="T40" fmla="*/ 19 w 23"/>
                <a:gd name="T41" fmla="*/ 31 h 36"/>
                <a:gd name="T42" fmla="*/ 10 w 23"/>
                <a:gd name="T43" fmla="*/ 32 h 36"/>
                <a:gd name="T44" fmla="*/ 8 w 23"/>
                <a:gd name="T45" fmla="*/ 31 h 36"/>
                <a:gd name="T46" fmla="*/ 10 w 23"/>
                <a:gd name="T47" fmla="*/ 32 h 36"/>
                <a:gd name="T48" fmla="*/ 19 w 23"/>
                <a:gd name="T49" fmla="*/ 27 h 36"/>
                <a:gd name="T50" fmla="*/ 13 w 23"/>
                <a:gd name="T51" fmla="*/ 31 h 36"/>
                <a:gd name="T52" fmla="*/ 19 w 23"/>
                <a:gd name="T53" fmla="*/ 27 h 36"/>
                <a:gd name="T54" fmla="*/ 2 w 23"/>
                <a:gd name="T55" fmla="*/ 18 h 36"/>
                <a:gd name="T56" fmla="*/ 3 w 23"/>
                <a:gd name="T57" fmla="*/ 23 h 36"/>
                <a:gd name="T58" fmla="*/ 2 w 23"/>
                <a:gd name="T59" fmla="*/ 18 h 36"/>
                <a:gd name="T60" fmla="*/ 8 w 23"/>
                <a:gd name="T61" fmla="*/ 8 h 36"/>
                <a:gd name="T62" fmla="*/ 6 w 23"/>
                <a:gd name="T63" fmla="*/ 17 h 36"/>
                <a:gd name="T64" fmla="*/ 8 w 23"/>
                <a:gd name="T65" fmla="*/ 8 h 36"/>
                <a:gd name="T66" fmla="*/ 5 w 23"/>
                <a:gd name="T67" fmla="*/ 11 h 36"/>
                <a:gd name="T68" fmla="*/ 4 w 23"/>
                <a:gd name="T69" fmla="*/ 14 h 36"/>
                <a:gd name="T70" fmla="*/ 5 w 23"/>
                <a:gd name="T71" fmla="*/ 11 h 36"/>
                <a:gd name="T72" fmla="*/ 10 w 23"/>
                <a:gd name="T73" fmla="*/ 6 h 36"/>
                <a:gd name="T74" fmla="*/ 8 w 23"/>
                <a:gd name="T75" fmla="*/ 7 h 36"/>
                <a:gd name="T76" fmla="*/ 10 w 23"/>
                <a:gd name="T77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6">
                  <a:moveTo>
                    <a:pt x="16" y="9"/>
                  </a:moveTo>
                  <a:cubicBezTo>
                    <a:pt x="16" y="8"/>
                    <a:pt x="13" y="7"/>
                    <a:pt x="13" y="5"/>
                  </a:cubicBezTo>
                  <a:cubicBezTo>
                    <a:pt x="9" y="7"/>
                    <a:pt x="7" y="14"/>
                    <a:pt x="7" y="20"/>
                  </a:cubicBezTo>
                  <a:cubicBezTo>
                    <a:pt x="6" y="23"/>
                    <a:pt x="7" y="27"/>
                    <a:pt x="9" y="29"/>
                  </a:cubicBezTo>
                  <a:cubicBezTo>
                    <a:pt x="15" y="31"/>
                    <a:pt x="19" y="27"/>
                    <a:pt x="20" y="22"/>
                  </a:cubicBezTo>
                  <a:cubicBezTo>
                    <a:pt x="21" y="23"/>
                    <a:pt x="22" y="25"/>
                    <a:pt x="22" y="26"/>
                  </a:cubicBezTo>
                  <a:cubicBezTo>
                    <a:pt x="22" y="28"/>
                    <a:pt x="19" y="34"/>
                    <a:pt x="17" y="35"/>
                  </a:cubicBezTo>
                  <a:cubicBezTo>
                    <a:pt x="16" y="36"/>
                    <a:pt x="13" y="36"/>
                    <a:pt x="11" y="36"/>
                  </a:cubicBezTo>
                  <a:cubicBezTo>
                    <a:pt x="9" y="35"/>
                    <a:pt x="7" y="35"/>
                    <a:pt x="6" y="34"/>
                  </a:cubicBezTo>
                  <a:cubicBezTo>
                    <a:pt x="5" y="33"/>
                    <a:pt x="5" y="32"/>
                    <a:pt x="4" y="31"/>
                  </a:cubicBezTo>
                  <a:cubicBezTo>
                    <a:pt x="3" y="29"/>
                    <a:pt x="3" y="29"/>
                    <a:pt x="2" y="26"/>
                  </a:cubicBezTo>
                  <a:cubicBezTo>
                    <a:pt x="2" y="24"/>
                    <a:pt x="1" y="23"/>
                    <a:pt x="1" y="22"/>
                  </a:cubicBezTo>
                  <a:cubicBezTo>
                    <a:pt x="0" y="15"/>
                    <a:pt x="4" y="4"/>
                    <a:pt x="9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7" y="0"/>
                    <a:pt x="23" y="10"/>
                    <a:pt x="16" y="9"/>
                  </a:cubicBezTo>
                  <a:close/>
                  <a:moveTo>
                    <a:pt x="16" y="33"/>
                  </a:moveTo>
                  <a:cubicBezTo>
                    <a:pt x="15" y="33"/>
                    <a:pt x="14" y="33"/>
                    <a:pt x="13" y="34"/>
                  </a:cubicBezTo>
                  <a:cubicBezTo>
                    <a:pt x="14" y="34"/>
                    <a:pt x="15" y="34"/>
                    <a:pt x="16" y="33"/>
                  </a:cubicBezTo>
                  <a:close/>
                  <a:moveTo>
                    <a:pt x="19" y="31"/>
                  </a:moveTo>
                  <a:cubicBezTo>
                    <a:pt x="19" y="32"/>
                    <a:pt x="17" y="32"/>
                    <a:pt x="18" y="33"/>
                  </a:cubicBezTo>
                  <a:cubicBezTo>
                    <a:pt x="19" y="33"/>
                    <a:pt x="19" y="31"/>
                    <a:pt x="19" y="31"/>
                  </a:cubicBezTo>
                  <a:close/>
                  <a:moveTo>
                    <a:pt x="10" y="32"/>
                  </a:moveTo>
                  <a:cubicBezTo>
                    <a:pt x="9" y="32"/>
                    <a:pt x="8" y="31"/>
                    <a:pt x="8" y="31"/>
                  </a:cubicBezTo>
                  <a:cubicBezTo>
                    <a:pt x="8" y="32"/>
                    <a:pt x="10" y="33"/>
                    <a:pt x="10" y="32"/>
                  </a:cubicBezTo>
                  <a:close/>
                  <a:moveTo>
                    <a:pt x="19" y="27"/>
                  </a:moveTo>
                  <a:cubicBezTo>
                    <a:pt x="18" y="29"/>
                    <a:pt x="16" y="31"/>
                    <a:pt x="13" y="31"/>
                  </a:cubicBezTo>
                  <a:cubicBezTo>
                    <a:pt x="16" y="32"/>
                    <a:pt x="19" y="29"/>
                    <a:pt x="19" y="27"/>
                  </a:cubicBezTo>
                  <a:close/>
                  <a:moveTo>
                    <a:pt x="2" y="18"/>
                  </a:moveTo>
                  <a:cubicBezTo>
                    <a:pt x="2" y="20"/>
                    <a:pt x="2" y="22"/>
                    <a:pt x="3" y="23"/>
                  </a:cubicBezTo>
                  <a:cubicBezTo>
                    <a:pt x="3" y="22"/>
                    <a:pt x="3" y="19"/>
                    <a:pt x="2" y="18"/>
                  </a:cubicBezTo>
                  <a:close/>
                  <a:moveTo>
                    <a:pt x="8" y="8"/>
                  </a:moveTo>
                  <a:cubicBezTo>
                    <a:pt x="7" y="10"/>
                    <a:pt x="5" y="14"/>
                    <a:pt x="6" y="17"/>
                  </a:cubicBezTo>
                  <a:cubicBezTo>
                    <a:pt x="6" y="14"/>
                    <a:pt x="7" y="11"/>
                    <a:pt x="8" y="8"/>
                  </a:cubicBezTo>
                  <a:close/>
                  <a:moveTo>
                    <a:pt x="5" y="11"/>
                  </a:moveTo>
                  <a:cubicBezTo>
                    <a:pt x="4" y="11"/>
                    <a:pt x="4" y="13"/>
                    <a:pt x="4" y="14"/>
                  </a:cubicBezTo>
                  <a:cubicBezTo>
                    <a:pt x="5" y="13"/>
                    <a:pt x="5" y="11"/>
                    <a:pt x="5" y="11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9" y="7"/>
                    <a:pt x="10" y="6"/>
                    <a:pt x="10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514"/>
            <p:cNvSpPr>
              <a:spLocks noEditPoints="1"/>
            </p:cNvSpPr>
            <p:nvPr/>
          </p:nvSpPr>
          <p:spPr bwMode="auto">
            <a:xfrm>
              <a:off x="2768832" y="1516613"/>
              <a:ext cx="143971" cy="172764"/>
            </a:xfrm>
            <a:custGeom>
              <a:avLst/>
              <a:gdLst>
                <a:gd name="T0" fmla="*/ 22 w 23"/>
                <a:gd name="T1" fmla="*/ 0 h 28"/>
                <a:gd name="T2" fmla="*/ 17 w 23"/>
                <a:gd name="T3" fmla="*/ 10 h 28"/>
                <a:gd name="T4" fmla="*/ 13 w 23"/>
                <a:gd name="T5" fmla="*/ 26 h 28"/>
                <a:gd name="T6" fmla="*/ 10 w 23"/>
                <a:gd name="T7" fmla="*/ 22 h 28"/>
                <a:gd name="T8" fmla="*/ 6 w 23"/>
                <a:gd name="T9" fmla="*/ 27 h 28"/>
                <a:gd name="T10" fmla="*/ 5 w 23"/>
                <a:gd name="T11" fmla="*/ 27 h 28"/>
                <a:gd name="T12" fmla="*/ 9 w 23"/>
                <a:gd name="T13" fmla="*/ 19 h 28"/>
                <a:gd name="T14" fmla="*/ 14 w 23"/>
                <a:gd name="T15" fmla="*/ 12 h 28"/>
                <a:gd name="T16" fmla="*/ 11 w 23"/>
                <a:gd name="T17" fmla="*/ 11 h 28"/>
                <a:gd name="T18" fmla="*/ 0 w 23"/>
                <a:gd name="T19" fmla="*/ 16 h 28"/>
                <a:gd name="T20" fmla="*/ 15 w 23"/>
                <a:gd name="T21" fmla="*/ 10 h 28"/>
                <a:gd name="T22" fmla="*/ 22 w 23"/>
                <a:gd name="T23" fmla="*/ 0 h 28"/>
                <a:gd name="T24" fmla="*/ 11 w 23"/>
                <a:gd name="T25" fmla="*/ 20 h 28"/>
                <a:gd name="T26" fmla="*/ 14 w 23"/>
                <a:gd name="T27" fmla="*/ 24 h 28"/>
                <a:gd name="T28" fmla="*/ 15 w 23"/>
                <a:gd name="T29" fmla="*/ 12 h 28"/>
                <a:gd name="T30" fmla="*/ 11 w 23"/>
                <a:gd name="T31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8">
                  <a:moveTo>
                    <a:pt x="22" y="0"/>
                  </a:moveTo>
                  <a:cubicBezTo>
                    <a:pt x="21" y="4"/>
                    <a:pt x="18" y="7"/>
                    <a:pt x="17" y="10"/>
                  </a:cubicBezTo>
                  <a:cubicBezTo>
                    <a:pt x="23" y="13"/>
                    <a:pt x="23" y="28"/>
                    <a:pt x="13" y="26"/>
                  </a:cubicBezTo>
                  <a:cubicBezTo>
                    <a:pt x="12" y="25"/>
                    <a:pt x="11" y="24"/>
                    <a:pt x="10" y="22"/>
                  </a:cubicBezTo>
                  <a:cubicBezTo>
                    <a:pt x="8" y="23"/>
                    <a:pt x="8" y="26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4"/>
                    <a:pt x="7" y="22"/>
                    <a:pt x="9" y="19"/>
                  </a:cubicBezTo>
                  <a:cubicBezTo>
                    <a:pt x="11" y="17"/>
                    <a:pt x="12" y="14"/>
                    <a:pt x="14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7" y="11"/>
                    <a:pt x="3" y="15"/>
                    <a:pt x="0" y="16"/>
                  </a:cubicBezTo>
                  <a:cubicBezTo>
                    <a:pt x="0" y="11"/>
                    <a:pt x="10" y="8"/>
                    <a:pt x="15" y="10"/>
                  </a:cubicBezTo>
                  <a:cubicBezTo>
                    <a:pt x="17" y="7"/>
                    <a:pt x="18" y="2"/>
                    <a:pt x="22" y="0"/>
                  </a:cubicBezTo>
                  <a:close/>
                  <a:moveTo>
                    <a:pt x="11" y="20"/>
                  </a:moveTo>
                  <a:cubicBezTo>
                    <a:pt x="12" y="21"/>
                    <a:pt x="13" y="23"/>
                    <a:pt x="14" y="24"/>
                  </a:cubicBezTo>
                  <a:cubicBezTo>
                    <a:pt x="20" y="24"/>
                    <a:pt x="20" y="14"/>
                    <a:pt x="15" y="12"/>
                  </a:cubicBezTo>
                  <a:cubicBezTo>
                    <a:pt x="14" y="15"/>
                    <a:pt x="12" y="17"/>
                    <a:pt x="11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515"/>
            <p:cNvSpPr/>
            <p:nvPr/>
          </p:nvSpPr>
          <p:spPr bwMode="auto">
            <a:xfrm>
              <a:off x="3090802" y="1558495"/>
              <a:ext cx="26176" cy="26176"/>
            </a:xfrm>
            <a:custGeom>
              <a:avLst/>
              <a:gdLst>
                <a:gd name="T0" fmla="*/ 4 w 4"/>
                <a:gd name="T1" fmla="*/ 3 h 4"/>
                <a:gd name="T2" fmla="*/ 0 w 4"/>
                <a:gd name="T3" fmla="*/ 3 h 4"/>
                <a:gd name="T4" fmla="*/ 4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516"/>
            <p:cNvSpPr>
              <a:spLocks noEditPoints="1"/>
            </p:cNvSpPr>
            <p:nvPr/>
          </p:nvSpPr>
          <p:spPr bwMode="auto">
            <a:xfrm>
              <a:off x="3054155" y="1571584"/>
              <a:ext cx="130882" cy="230352"/>
            </a:xfrm>
            <a:custGeom>
              <a:avLst/>
              <a:gdLst>
                <a:gd name="T0" fmla="*/ 17 w 21"/>
                <a:gd name="T1" fmla="*/ 12 h 37"/>
                <a:gd name="T2" fmla="*/ 12 w 21"/>
                <a:gd name="T3" fmla="*/ 34 h 37"/>
                <a:gd name="T4" fmla="*/ 0 w 21"/>
                <a:gd name="T5" fmla="*/ 28 h 37"/>
                <a:gd name="T6" fmla="*/ 6 w 21"/>
                <a:gd name="T7" fmla="*/ 23 h 37"/>
                <a:gd name="T8" fmla="*/ 13 w 21"/>
                <a:gd name="T9" fmla="*/ 20 h 37"/>
                <a:gd name="T10" fmla="*/ 3 w 21"/>
                <a:gd name="T11" fmla="*/ 27 h 37"/>
                <a:gd name="T12" fmla="*/ 10 w 21"/>
                <a:gd name="T13" fmla="*/ 32 h 37"/>
                <a:gd name="T14" fmla="*/ 14 w 21"/>
                <a:gd name="T15" fmla="*/ 15 h 37"/>
                <a:gd name="T16" fmla="*/ 6 w 21"/>
                <a:gd name="T17" fmla="*/ 14 h 37"/>
                <a:gd name="T18" fmla="*/ 21 w 21"/>
                <a:gd name="T19" fmla="*/ 7 h 37"/>
                <a:gd name="T20" fmla="*/ 17 w 21"/>
                <a:gd name="T21" fmla="*/ 12 h 37"/>
                <a:gd name="T22" fmla="*/ 10 w 21"/>
                <a:gd name="T23" fmla="*/ 10 h 37"/>
                <a:gd name="T24" fmla="*/ 8 w 21"/>
                <a:gd name="T25" fmla="*/ 14 h 37"/>
                <a:gd name="T26" fmla="*/ 18 w 21"/>
                <a:gd name="T27" fmla="*/ 7 h 37"/>
                <a:gd name="T28" fmla="*/ 10 w 21"/>
                <a:gd name="T2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7">
                  <a:moveTo>
                    <a:pt x="17" y="12"/>
                  </a:moveTo>
                  <a:cubicBezTo>
                    <a:pt x="15" y="19"/>
                    <a:pt x="14" y="27"/>
                    <a:pt x="12" y="34"/>
                  </a:cubicBezTo>
                  <a:cubicBezTo>
                    <a:pt x="6" y="37"/>
                    <a:pt x="4" y="29"/>
                    <a:pt x="0" y="28"/>
                  </a:cubicBezTo>
                  <a:cubicBezTo>
                    <a:pt x="1" y="25"/>
                    <a:pt x="4" y="25"/>
                    <a:pt x="6" y="23"/>
                  </a:cubicBezTo>
                  <a:cubicBezTo>
                    <a:pt x="9" y="22"/>
                    <a:pt x="11" y="20"/>
                    <a:pt x="13" y="20"/>
                  </a:cubicBezTo>
                  <a:cubicBezTo>
                    <a:pt x="11" y="24"/>
                    <a:pt x="6" y="25"/>
                    <a:pt x="3" y="27"/>
                  </a:cubicBezTo>
                  <a:cubicBezTo>
                    <a:pt x="4" y="30"/>
                    <a:pt x="7" y="33"/>
                    <a:pt x="10" y="32"/>
                  </a:cubicBezTo>
                  <a:cubicBezTo>
                    <a:pt x="13" y="31"/>
                    <a:pt x="13" y="18"/>
                    <a:pt x="14" y="15"/>
                  </a:cubicBezTo>
                  <a:cubicBezTo>
                    <a:pt x="13" y="15"/>
                    <a:pt x="7" y="18"/>
                    <a:pt x="6" y="14"/>
                  </a:cubicBezTo>
                  <a:cubicBezTo>
                    <a:pt x="3" y="10"/>
                    <a:pt x="20" y="0"/>
                    <a:pt x="21" y="7"/>
                  </a:cubicBezTo>
                  <a:cubicBezTo>
                    <a:pt x="21" y="9"/>
                    <a:pt x="19" y="10"/>
                    <a:pt x="17" y="12"/>
                  </a:cubicBezTo>
                  <a:close/>
                  <a:moveTo>
                    <a:pt x="10" y="10"/>
                  </a:moveTo>
                  <a:cubicBezTo>
                    <a:pt x="9" y="11"/>
                    <a:pt x="8" y="12"/>
                    <a:pt x="8" y="14"/>
                  </a:cubicBezTo>
                  <a:cubicBezTo>
                    <a:pt x="13" y="14"/>
                    <a:pt x="16" y="11"/>
                    <a:pt x="18" y="7"/>
                  </a:cubicBezTo>
                  <a:cubicBezTo>
                    <a:pt x="15" y="4"/>
                    <a:pt x="13" y="10"/>
                    <a:pt x="10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517"/>
            <p:cNvSpPr/>
            <p:nvPr/>
          </p:nvSpPr>
          <p:spPr bwMode="auto">
            <a:xfrm>
              <a:off x="3946766" y="1558495"/>
              <a:ext cx="62823" cy="125646"/>
            </a:xfrm>
            <a:custGeom>
              <a:avLst/>
              <a:gdLst>
                <a:gd name="T0" fmla="*/ 9 w 10"/>
                <a:gd name="T1" fmla="*/ 4 h 20"/>
                <a:gd name="T2" fmla="*/ 6 w 10"/>
                <a:gd name="T3" fmla="*/ 7 h 20"/>
                <a:gd name="T4" fmla="*/ 6 w 10"/>
                <a:gd name="T5" fmla="*/ 5 h 20"/>
                <a:gd name="T6" fmla="*/ 9 w 10"/>
                <a:gd name="T7" fmla="*/ 14 h 20"/>
                <a:gd name="T8" fmla="*/ 0 w 10"/>
                <a:gd name="T9" fmla="*/ 15 h 20"/>
                <a:gd name="T10" fmla="*/ 7 w 10"/>
                <a:gd name="T11" fmla="*/ 13 h 20"/>
                <a:gd name="T12" fmla="*/ 3 w 10"/>
                <a:gd name="T13" fmla="*/ 8 h 20"/>
                <a:gd name="T14" fmla="*/ 9 w 10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9" y="4"/>
                  </a:moveTo>
                  <a:cubicBezTo>
                    <a:pt x="9" y="6"/>
                    <a:pt x="8" y="7"/>
                    <a:pt x="6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1" y="7"/>
                    <a:pt x="10" y="10"/>
                    <a:pt x="9" y="14"/>
                  </a:cubicBezTo>
                  <a:cubicBezTo>
                    <a:pt x="7" y="16"/>
                    <a:pt x="1" y="20"/>
                    <a:pt x="0" y="15"/>
                  </a:cubicBezTo>
                  <a:cubicBezTo>
                    <a:pt x="2" y="14"/>
                    <a:pt x="5" y="15"/>
                    <a:pt x="7" y="13"/>
                  </a:cubicBezTo>
                  <a:cubicBezTo>
                    <a:pt x="6" y="11"/>
                    <a:pt x="4" y="10"/>
                    <a:pt x="3" y="8"/>
                  </a:cubicBezTo>
                  <a:cubicBezTo>
                    <a:pt x="1" y="3"/>
                    <a:pt x="6" y="0"/>
                    <a:pt x="9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518"/>
            <p:cNvSpPr/>
            <p:nvPr/>
          </p:nvSpPr>
          <p:spPr bwMode="auto">
            <a:xfrm>
              <a:off x="3166712" y="1616083"/>
              <a:ext cx="86383" cy="73294"/>
            </a:xfrm>
            <a:custGeom>
              <a:avLst/>
              <a:gdLst>
                <a:gd name="T0" fmla="*/ 14 w 14"/>
                <a:gd name="T1" fmla="*/ 4 h 12"/>
                <a:gd name="T2" fmla="*/ 12 w 14"/>
                <a:gd name="T3" fmla="*/ 7 h 12"/>
                <a:gd name="T4" fmla="*/ 13 w 14"/>
                <a:gd name="T5" fmla="*/ 8 h 12"/>
                <a:gd name="T6" fmla="*/ 9 w 14"/>
                <a:gd name="T7" fmla="*/ 11 h 12"/>
                <a:gd name="T8" fmla="*/ 8 w 14"/>
                <a:gd name="T9" fmla="*/ 10 h 12"/>
                <a:gd name="T10" fmla="*/ 12 w 14"/>
                <a:gd name="T11" fmla="*/ 5 h 12"/>
                <a:gd name="T12" fmla="*/ 2 w 14"/>
                <a:gd name="T13" fmla="*/ 11 h 12"/>
                <a:gd name="T14" fmla="*/ 0 w 14"/>
                <a:gd name="T15" fmla="*/ 10 h 12"/>
                <a:gd name="T16" fmla="*/ 4 w 14"/>
                <a:gd name="T17" fmla="*/ 2 h 12"/>
                <a:gd name="T18" fmla="*/ 14 w 14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4" y="4"/>
                  </a:moveTo>
                  <a:cubicBezTo>
                    <a:pt x="14" y="5"/>
                    <a:pt x="13" y="6"/>
                    <a:pt x="12" y="7"/>
                  </a:cubicBezTo>
                  <a:cubicBezTo>
                    <a:pt x="12" y="8"/>
                    <a:pt x="13" y="7"/>
                    <a:pt x="13" y="8"/>
                  </a:cubicBezTo>
                  <a:cubicBezTo>
                    <a:pt x="13" y="10"/>
                    <a:pt x="11" y="12"/>
                    <a:pt x="9" y="11"/>
                  </a:cubicBezTo>
                  <a:cubicBezTo>
                    <a:pt x="9" y="11"/>
                    <a:pt x="9" y="10"/>
                    <a:pt x="8" y="10"/>
                  </a:cubicBezTo>
                  <a:cubicBezTo>
                    <a:pt x="9" y="8"/>
                    <a:pt x="11" y="7"/>
                    <a:pt x="12" y="5"/>
                  </a:cubicBezTo>
                  <a:cubicBezTo>
                    <a:pt x="7" y="0"/>
                    <a:pt x="5" y="9"/>
                    <a:pt x="2" y="11"/>
                  </a:cubicBezTo>
                  <a:cubicBezTo>
                    <a:pt x="1" y="11"/>
                    <a:pt x="1" y="10"/>
                    <a:pt x="0" y="10"/>
                  </a:cubicBezTo>
                  <a:cubicBezTo>
                    <a:pt x="1" y="7"/>
                    <a:pt x="3" y="4"/>
                    <a:pt x="4" y="2"/>
                  </a:cubicBezTo>
                  <a:cubicBezTo>
                    <a:pt x="8" y="1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Freeform 519"/>
            <p:cNvSpPr>
              <a:spLocks noEditPoints="1"/>
            </p:cNvSpPr>
            <p:nvPr/>
          </p:nvSpPr>
          <p:spPr bwMode="auto">
            <a:xfrm>
              <a:off x="3376123" y="1503526"/>
              <a:ext cx="588968" cy="172764"/>
            </a:xfrm>
            <a:custGeom>
              <a:avLst/>
              <a:gdLst>
                <a:gd name="T0" fmla="*/ 90 w 95"/>
                <a:gd name="T1" fmla="*/ 17 h 28"/>
                <a:gd name="T2" fmla="*/ 87 w 95"/>
                <a:gd name="T3" fmla="*/ 18 h 28"/>
                <a:gd name="T4" fmla="*/ 84 w 95"/>
                <a:gd name="T5" fmla="*/ 23 h 28"/>
                <a:gd name="T6" fmla="*/ 90 w 95"/>
                <a:gd name="T7" fmla="*/ 20 h 28"/>
                <a:gd name="T8" fmla="*/ 82 w 95"/>
                <a:gd name="T9" fmla="*/ 25 h 28"/>
                <a:gd name="T10" fmla="*/ 84 w 95"/>
                <a:gd name="T11" fmla="*/ 18 h 28"/>
                <a:gd name="T12" fmla="*/ 72 w 95"/>
                <a:gd name="T13" fmla="*/ 27 h 28"/>
                <a:gd name="T14" fmla="*/ 73 w 95"/>
                <a:gd name="T15" fmla="*/ 18 h 28"/>
                <a:gd name="T16" fmla="*/ 63 w 95"/>
                <a:gd name="T17" fmla="*/ 25 h 28"/>
                <a:gd name="T18" fmla="*/ 65 w 95"/>
                <a:gd name="T19" fmla="*/ 21 h 28"/>
                <a:gd name="T20" fmla="*/ 54 w 95"/>
                <a:gd name="T21" fmla="*/ 24 h 28"/>
                <a:gd name="T22" fmla="*/ 48 w 95"/>
                <a:gd name="T23" fmla="*/ 24 h 28"/>
                <a:gd name="T24" fmla="*/ 49 w 95"/>
                <a:gd name="T25" fmla="*/ 19 h 28"/>
                <a:gd name="T26" fmla="*/ 41 w 95"/>
                <a:gd name="T27" fmla="*/ 25 h 28"/>
                <a:gd name="T28" fmla="*/ 39 w 95"/>
                <a:gd name="T29" fmla="*/ 25 h 28"/>
                <a:gd name="T30" fmla="*/ 42 w 95"/>
                <a:gd name="T31" fmla="*/ 18 h 28"/>
                <a:gd name="T32" fmla="*/ 36 w 95"/>
                <a:gd name="T33" fmla="*/ 26 h 28"/>
                <a:gd name="T34" fmla="*/ 34 w 95"/>
                <a:gd name="T35" fmla="*/ 26 h 28"/>
                <a:gd name="T36" fmla="*/ 34 w 95"/>
                <a:gd name="T37" fmla="*/ 24 h 28"/>
                <a:gd name="T38" fmla="*/ 26 w 95"/>
                <a:gd name="T39" fmla="*/ 24 h 28"/>
                <a:gd name="T40" fmla="*/ 15 w 95"/>
                <a:gd name="T41" fmla="*/ 21 h 28"/>
                <a:gd name="T42" fmla="*/ 4 w 95"/>
                <a:gd name="T43" fmla="*/ 25 h 28"/>
                <a:gd name="T44" fmla="*/ 10 w 95"/>
                <a:gd name="T45" fmla="*/ 14 h 28"/>
                <a:gd name="T46" fmla="*/ 5 w 95"/>
                <a:gd name="T47" fmla="*/ 22 h 28"/>
                <a:gd name="T48" fmla="*/ 16 w 95"/>
                <a:gd name="T49" fmla="*/ 19 h 28"/>
                <a:gd name="T50" fmla="*/ 27 w 95"/>
                <a:gd name="T51" fmla="*/ 4 h 28"/>
                <a:gd name="T52" fmla="*/ 17 w 95"/>
                <a:gd name="T53" fmla="*/ 20 h 28"/>
                <a:gd name="T54" fmla="*/ 25 w 95"/>
                <a:gd name="T55" fmla="*/ 22 h 28"/>
                <a:gd name="T56" fmla="*/ 30 w 95"/>
                <a:gd name="T57" fmla="*/ 14 h 28"/>
                <a:gd name="T58" fmla="*/ 28 w 95"/>
                <a:gd name="T59" fmla="*/ 23 h 28"/>
                <a:gd name="T60" fmla="*/ 39 w 95"/>
                <a:gd name="T61" fmla="*/ 15 h 28"/>
                <a:gd name="T62" fmla="*/ 44 w 95"/>
                <a:gd name="T63" fmla="*/ 17 h 28"/>
                <a:gd name="T64" fmla="*/ 52 w 95"/>
                <a:gd name="T65" fmla="*/ 17 h 28"/>
                <a:gd name="T66" fmla="*/ 51 w 95"/>
                <a:gd name="T67" fmla="*/ 22 h 28"/>
                <a:gd name="T68" fmla="*/ 54 w 95"/>
                <a:gd name="T69" fmla="*/ 22 h 28"/>
                <a:gd name="T70" fmla="*/ 61 w 95"/>
                <a:gd name="T71" fmla="*/ 15 h 28"/>
                <a:gd name="T72" fmla="*/ 56 w 95"/>
                <a:gd name="T73" fmla="*/ 22 h 28"/>
                <a:gd name="T74" fmla="*/ 61 w 95"/>
                <a:gd name="T75" fmla="*/ 22 h 28"/>
                <a:gd name="T76" fmla="*/ 67 w 95"/>
                <a:gd name="T77" fmla="*/ 17 h 28"/>
                <a:gd name="T78" fmla="*/ 69 w 95"/>
                <a:gd name="T79" fmla="*/ 13 h 28"/>
                <a:gd name="T80" fmla="*/ 70 w 95"/>
                <a:gd name="T81" fmla="*/ 14 h 28"/>
                <a:gd name="T82" fmla="*/ 70 w 95"/>
                <a:gd name="T83" fmla="*/ 16 h 28"/>
                <a:gd name="T84" fmla="*/ 75 w 95"/>
                <a:gd name="T85" fmla="*/ 16 h 28"/>
                <a:gd name="T86" fmla="*/ 73 w 95"/>
                <a:gd name="T87" fmla="*/ 24 h 28"/>
                <a:gd name="T88" fmla="*/ 80 w 95"/>
                <a:gd name="T89" fmla="*/ 19 h 28"/>
                <a:gd name="T90" fmla="*/ 78 w 95"/>
                <a:gd name="T91" fmla="*/ 18 h 28"/>
                <a:gd name="T92" fmla="*/ 82 w 95"/>
                <a:gd name="T93" fmla="*/ 16 h 28"/>
                <a:gd name="T94" fmla="*/ 89 w 95"/>
                <a:gd name="T95" fmla="*/ 8 h 28"/>
                <a:gd name="T96" fmla="*/ 94 w 95"/>
                <a:gd name="T97" fmla="*/ 0 h 28"/>
                <a:gd name="T98" fmla="*/ 88 w 95"/>
                <a:gd name="T99" fmla="*/ 15 h 28"/>
                <a:gd name="T100" fmla="*/ 90 w 95"/>
                <a:gd name="T101" fmla="*/ 17 h 28"/>
                <a:gd name="T102" fmla="*/ 19 w 95"/>
                <a:gd name="T103" fmla="*/ 16 h 28"/>
                <a:gd name="T104" fmla="*/ 26 w 95"/>
                <a:gd name="T105" fmla="*/ 7 h 28"/>
                <a:gd name="T106" fmla="*/ 19 w 95"/>
                <a:gd name="T107" fmla="*/ 16 h 28"/>
                <a:gd name="T108" fmla="*/ 26 w 95"/>
                <a:gd name="T109" fmla="*/ 21 h 28"/>
                <a:gd name="T110" fmla="*/ 29 w 95"/>
                <a:gd name="T111" fmla="*/ 16 h 28"/>
                <a:gd name="T112" fmla="*/ 26 w 95"/>
                <a:gd name="T113" fmla="*/ 21 h 28"/>
                <a:gd name="T114" fmla="*/ 56 w 95"/>
                <a:gd name="T115" fmla="*/ 20 h 28"/>
                <a:gd name="T116" fmla="*/ 59 w 95"/>
                <a:gd name="T117" fmla="*/ 16 h 28"/>
                <a:gd name="T118" fmla="*/ 56 w 95"/>
                <a:gd name="T1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28">
                  <a:moveTo>
                    <a:pt x="90" y="17"/>
                  </a:moveTo>
                  <a:cubicBezTo>
                    <a:pt x="90" y="19"/>
                    <a:pt x="88" y="18"/>
                    <a:pt x="87" y="18"/>
                  </a:cubicBezTo>
                  <a:cubicBezTo>
                    <a:pt x="86" y="19"/>
                    <a:pt x="85" y="21"/>
                    <a:pt x="84" y="23"/>
                  </a:cubicBezTo>
                  <a:cubicBezTo>
                    <a:pt x="87" y="23"/>
                    <a:pt x="88" y="20"/>
                    <a:pt x="90" y="20"/>
                  </a:cubicBezTo>
                  <a:cubicBezTo>
                    <a:pt x="91" y="23"/>
                    <a:pt x="85" y="26"/>
                    <a:pt x="82" y="25"/>
                  </a:cubicBezTo>
                  <a:cubicBezTo>
                    <a:pt x="82" y="22"/>
                    <a:pt x="84" y="20"/>
                    <a:pt x="84" y="18"/>
                  </a:cubicBezTo>
                  <a:cubicBezTo>
                    <a:pt x="79" y="20"/>
                    <a:pt x="78" y="26"/>
                    <a:pt x="72" y="27"/>
                  </a:cubicBezTo>
                  <a:cubicBezTo>
                    <a:pt x="69" y="24"/>
                    <a:pt x="73" y="21"/>
                    <a:pt x="73" y="18"/>
                  </a:cubicBezTo>
                  <a:cubicBezTo>
                    <a:pt x="67" y="17"/>
                    <a:pt x="68" y="28"/>
                    <a:pt x="63" y="25"/>
                  </a:cubicBezTo>
                  <a:cubicBezTo>
                    <a:pt x="63" y="24"/>
                    <a:pt x="64" y="23"/>
                    <a:pt x="65" y="21"/>
                  </a:cubicBezTo>
                  <a:cubicBezTo>
                    <a:pt x="62" y="23"/>
                    <a:pt x="58" y="27"/>
                    <a:pt x="54" y="24"/>
                  </a:cubicBezTo>
                  <a:cubicBezTo>
                    <a:pt x="52" y="24"/>
                    <a:pt x="50" y="26"/>
                    <a:pt x="48" y="24"/>
                  </a:cubicBezTo>
                  <a:cubicBezTo>
                    <a:pt x="48" y="22"/>
                    <a:pt x="49" y="21"/>
                    <a:pt x="49" y="19"/>
                  </a:cubicBezTo>
                  <a:cubicBezTo>
                    <a:pt x="45" y="16"/>
                    <a:pt x="44" y="23"/>
                    <a:pt x="41" y="25"/>
                  </a:cubicBezTo>
                  <a:cubicBezTo>
                    <a:pt x="41" y="25"/>
                    <a:pt x="40" y="25"/>
                    <a:pt x="39" y="25"/>
                  </a:cubicBezTo>
                  <a:cubicBezTo>
                    <a:pt x="39" y="22"/>
                    <a:pt x="42" y="21"/>
                    <a:pt x="42" y="18"/>
                  </a:cubicBezTo>
                  <a:cubicBezTo>
                    <a:pt x="38" y="17"/>
                    <a:pt x="38" y="24"/>
                    <a:pt x="36" y="26"/>
                  </a:cubicBezTo>
                  <a:cubicBezTo>
                    <a:pt x="35" y="26"/>
                    <a:pt x="35" y="25"/>
                    <a:pt x="34" y="26"/>
                  </a:cubicBezTo>
                  <a:cubicBezTo>
                    <a:pt x="34" y="25"/>
                    <a:pt x="34" y="25"/>
                    <a:pt x="34" y="24"/>
                  </a:cubicBezTo>
                  <a:cubicBezTo>
                    <a:pt x="31" y="24"/>
                    <a:pt x="28" y="26"/>
                    <a:pt x="26" y="24"/>
                  </a:cubicBezTo>
                  <a:cubicBezTo>
                    <a:pt x="22" y="27"/>
                    <a:pt x="15" y="26"/>
                    <a:pt x="15" y="21"/>
                  </a:cubicBezTo>
                  <a:cubicBezTo>
                    <a:pt x="12" y="23"/>
                    <a:pt x="8" y="26"/>
                    <a:pt x="4" y="25"/>
                  </a:cubicBezTo>
                  <a:cubicBezTo>
                    <a:pt x="0" y="20"/>
                    <a:pt x="6" y="13"/>
                    <a:pt x="10" y="14"/>
                  </a:cubicBezTo>
                  <a:cubicBezTo>
                    <a:pt x="11" y="19"/>
                    <a:pt x="7" y="20"/>
                    <a:pt x="5" y="22"/>
                  </a:cubicBezTo>
                  <a:cubicBezTo>
                    <a:pt x="9" y="25"/>
                    <a:pt x="13" y="20"/>
                    <a:pt x="16" y="19"/>
                  </a:cubicBezTo>
                  <a:cubicBezTo>
                    <a:pt x="17" y="12"/>
                    <a:pt x="20" y="4"/>
                    <a:pt x="27" y="4"/>
                  </a:cubicBezTo>
                  <a:cubicBezTo>
                    <a:pt x="30" y="11"/>
                    <a:pt x="21" y="16"/>
                    <a:pt x="17" y="20"/>
                  </a:cubicBezTo>
                  <a:cubicBezTo>
                    <a:pt x="16" y="25"/>
                    <a:pt x="22" y="24"/>
                    <a:pt x="25" y="22"/>
                  </a:cubicBezTo>
                  <a:cubicBezTo>
                    <a:pt x="24" y="17"/>
                    <a:pt x="25" y="14"/>
                    <a:pt x="30" y="14"/>
                  </a:cubicBezTo>
                  <a:cubicBezTo>
                    <a:pt x="34" y="17"/>
                    <a:pt x="30" y="21"/>
                    <a:pt x="28" y="23"/>
                  </a:cubicBezTo>
                  <a:cubicBezTo>
                    <a:pt x="33" y="23"/>
                    <a:pt x="37" y="19"/>
                    <a:pt x="39" y="15"/>
                  </a:cubicBezTo>
                  <a:cubicBezTo>
                    <a:pt x="40" y="16"/>
                    <a:pt x="44" y="14"/>
                    <a:pt x="44" y="17"/>
                  </a:cubicBezTo>
                  <a:cubicBezTo>
                    <a:pt x="46" y="15"/>
                    <a:pt x="50" y="16"/>
                    <a:pt x="52" y="17"/>
                  </a:cubicBezTo>
                  <a:cubicBezTo>
                    <a:pt x="52" y="20"/>
                    <a:pt x="51" y="20"/>
                    <a:pt x="51" y="22"/>
                  </a:cubicBezTo>
                  <a:cubicBezTo>
                    <a:pt x="51" y="23"/>
                    <a:pt x="52" y="21"/>
                    <a:pt x="54" y="22"/>
                  </a:cubicBezTo>
                  <a:cubicBezTo>
                    <a:pt x="53" y="17"/>
                    <a:pt x="58" y="11"/>
                    <a:pt x="61" y="15"/>
                  </a:cubicBezTo>
                  <a:cubicBezTo>
                    <a:pt x="63" y="18"/>
                    <a:pt x="56" y="21"/>
                    <a:pt x="56" y="22"/>
                  </a:cubicBezTo>
                  <a:cubicBezTo>
                    <a:pt x="57" y="24"/>
                    <a:pt x="60" y="22"/>
                    <a:pt x="61" y="22"/>
                  </a:cubicBezTo>
                  <a:cubicBezTo>
                    <a:pt x="63" y="21"/>
                    <a:pt x="65" y="18"/>
                    <a:pt x="67" y="17"/>
                  </a:cubicBezTo>
                  <a:cubicBezTo>
                    <a:pt x="67" y="15"/>
                    <a:pt x="67" y="13"/>
                    <a:pt x="69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1" y="15"/>
                    <a:pt x="70" y="16"/>
                    <a:pt x="70" y="16"/>
                  </a:cubicBezTo>
                  <a:cubicBezTo>
                    <a:pt x="71" y="17"/>
                    <a:pt x="73" y="15"/>
                    <a:pt x="75" y="16"/>
                  </a:cubicBezTo>
                  <a:cubicBezTo>
                    <a:pt x="76" y="19"/>
                    <a:pt x="74" y="22"/>
                    <a:pt x="73" y="24"/>
                  </a:cubicBezTo>
                  <a:cubicBezTo>
                    <a:pt x="76" y="24"/>
                    <a:pt x="78" y="20"/>
                    <a:pt x="80" y="19"/>
                  </a:cubicBezTo>
                  <a:cubicBezTo>
                    <a:pt x="80" y="17"/>
                    <a:pt x="79" y="20"/>
                    <a:pt x="78" y="18"/>
                  </a:cubicBezTo>
                  <a:cubicBezTo>
                    <a:pt x="78" y="16"/>
                    <a:pt x="80" y="16"/>
                    <a:pt x="82" y="16"/>
                  </a:cubicBezTo>
                  <a:cubicBezTo>
                    <a:pt x="85" y="14"/>
                    <a:pt x="87" y="12"/>
                    <a:pt x="89" y="8"/>
                  </a:cubicBezTo>
                  <a:cubicBezTo>
                    <a:pt x="90" y="5"/>
                    <a:pt x="90" y="1"/>
                    <a:pt x="94" y="0"/>
                  </a:cubicBezTo>
                  <a:cubicBezTo>
                    <a:pt x="95" y="6"/>
                    <a:pt x="89" y="9"/>
                    <a:pt x="88" y="15"/>
                  </a:cubicBezTo>
                  <a:cubicBezTo>
                    <a:pt x="87" y="16"/>
                    <a:pt x="90" y="15"/>
                    <a:pt x="90" y="17"/>
                  </a:cubicBezTo>
                  <a:close/>
                  <a:moveTo>
                    <a:pt x="19" y="16"/>
                  </a:moveTo>
                  <a:cubicBezTo>
                    <a:pt x="21" y="13"/>
                    <a:pt x="25" y="11"/>
                    <a:pt x="26" y="7"/>
                  </a:cubicBezTo>
                  <a:cubicBezTo>
                    <a:pt x="21" y="8"/>
                    <a:pt x="19" y="13"/>
                    <a:pt x="19" y="16"/>
                  </a:cubicBezTo>
                  <a:close/>
                  <a:moveTo>
                    <a:pt x="26" y="21"/>
                  </a:moveTo>
                  <a:cubicBezTo>
                    <a:pt x="28" y="20"/>
                    <a:pt x="30" y="19"/>
                    <a:pt x="29" y="16"/>
                  </a:cubicBezTo>
                  <a:cubicBezTo>
                    <a:pt x="27" y="16"/>
                    <a:pt x="27" y="18"/>
                    <a:pt x="26" y="21"/>
                  </a:cubicBezTo>
                  <a:close/>
                  <a:moveTo>
                    <a:pt x="56" y="20"/>
                  </a:moveTo>
                  <a:cubicBezTo>
                    <a:pt x="57" y="19"/>
                    <a:pt x="58" y="18"/>
                    <a:pt x="59" y="16"/>
                  </a:cubicBezTo>
                  <a:cubicBezTo>
                    <a:pt x="57" y="16"/>
                    <a:pt x="55" y="19"/>
                    <a:pt x="5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Freeform 520"/>
            <p:cNvSpPr>
              <a:spLocks noEditPoints="1"/>
            </p:cNvSpPr>
            <p:nvPr/>
          </p:nvSpPr>
          <p:spPr bwMode="auto">
            <a:xfrm>
              <a:off x="2912803" y="1584672"/>
              <a:ext cx="185853" cy="99470"/>
            </a:xfrm>
            <a:custGeom>
              <a:avLst/>
              <a:gdLst>
                <a:gd name="T0" fmla="*/ 30 w 30"/>
                <a:gd name="T1" fmla="*/ 1 h 16"/>
                <a:gd name="T2" fmla="*/ 25 w 30"/>
                <a:gd name="T3" fmla="*/ 15 h 16"/>
                <a:gd name="T4" fmla="*/ 22 w 30"/>
                <a:gd name="T5" fmla="*/ 15 h 16"/>
                <a:gd name="T6" fmla="*/ 24 w 30"/>
                <a:gd name="T7" fmla="*/ 10 h 16"/>
                <a:gd name="T8" fmla="*/ 12 w 30"/>
                <a:gd name="T9" fmla="*/ 15 h 16"/>
                <a:gd name="T10" fmla="*/ 12 w 30"/>
                <a:gd name="T11" fmla="*/ 13 h 16"/>
                <a:gd name="T12" fmla="*/ 15 w 30"/>
                <a:gd name="T13" fmla="*/ 11 h 16"/>
                <a:gd name="T14" fmla="*/ 15 w 30"/>
                <a:gd name="T15" fmla="*/ 10 h 16"/>
                <a:gd name="T16" fmla="*/ 1 w 30"/>
                <a:gd name="T17" fmla="*/ 12 h 16"/>
                <a:gd name="T18" fmla="*/ 9 w 30"/>
                <a:gd name="T19" fmla="*/ 4 h 16"/>
                <a:gd name="T20" fmla="*/ 3 w 30"/>
                <a:gd name="T21" fmla="*/ 11 h 16"/>
                <a:gd name="T22" fmla="*/ 13 w 30"/>
                <a:gd name="T23" fmla="*/ 9 h 16"/>
                <a:gd name="T24" fmla="*/ 18 w 30"/>
                <a:gd name="T25" fmla="*/ 2 h 16"/>
                <a:gd name="T26" fmla="*/ 16 w 30"/>
                <a:gd name="T27" fmla="*/ 9 h 16"/>
                <a:gd name="T28" fmla="*/ 17 w 30"/>
                <a:gd name="T29" fmla="*/ 11 h 16"/>
                <a:gd name="T30" fmla="*/ 28 w 30"/>
                <a:gd name="T31" fmla="*/ 1 h 16"/>
                <a:gd name="T32" fmla="*/ 30 w 30"/>
                <a:gd name="T33" fmla="*/ 1 h 16"/>
                <a:gd name="T34" fmla="*/ 4 w 30"/>
                <a:gd name="T35" fmla="*/ 8 h 16"/>
                <a:gd name="T36" fmla="*/ 6 w 30"/>
                <a:gd name="T37" fmla="*/ 6 h 16"/>
                <a:gd name="T38" fmla="*/ 4 w 30"/>
                <a:gd name="T3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6">
                  <a:moveTo>
                    <a:pt x="30" y="1"/>
                  </a:moveTo>
                  <a:cubicBezTo>
                    <a:pt x="29" y="6"/>
                    <a:pt x="25" y="9"/>
                    <a:pt x="25" y="15"/>
                  </a:cubicBezTo>
                  <a:cubicBezTo>
                    <a:pt x="23" y="16"/>
                    <a:pt x="23" y="15"/>
                    <a:pt x="22" y="15"/>
                  </a:cubicBezTo>
                  <a:cubicBezTo>
                    <a:pt x="22" y="13"/>
                    <a:pt x="24" y="12"/>
                    <a:pt x="24" y="10"/>
                  </a:cubicBezTo>
                  <a:cubicBezTo>
                    <a:pt x="21" y="11"/>
                    <a:pt x="17" y="16"/>
                    <a:pt x="12" y="15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3" y="12"/>
                    <a:pt x="14" y="13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2" y="12"/>
                    <a:pt x="2" y="16"/>
                    <a:pt x="1" y="12"/>
                  </a:cubicBezTo>
                  <a:cubicBezTo>
                    <a:pt x="0" y="9"/>
                    <a:pt x="7" y="0"/>
                    <a:pt x="9" y="4"/>
                  </a:cubicBezTo>
                  <a:cubicBezTo>
                    <a:pt x="10" y="8"/>
                    <a:pt x="5" y="10"/>
                    <a:pt x="3" y="11"/>
                  </a:cubicBezTo>
                  <a:cubicBezTo>
                    <a:pt x="6" y="13"/>
                    <a:pt x="10" y="10"/>
                    <a:pt x="13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0" y="5"/>
                    <a:pt x="17" y="7"/>
                    <a:pt x="16" y="9"/>
                  </a:cubicBezTo>
                  <a:cubicBezTo>
                    <a:pt x="17" y="9"/>
                    <a:pt x="18" y="10"/>
                    <a:pt x="17" y="11"/>
                  </a:cubicBezTo>
                  <a:cubicBezTo>
                    <a:pt x="22" y="10"/>
                    <a:pt x="26" y="5"/>
                    <a:pt x="28" y="1"/>
                  </a:cubicBezTo>
                  <a:cubicBezTo>
                    <a:pt x="29" y="0"/>
                    <a:pt x="29" y="1"/>
                    <a:pt x="30" y="1"/>
                  </a:cubicBezTo>
                  <a:close/>
                  <a:moveTo>
                    <a:pt x="4" y="8"/>
                  </a:moveTo>
                  <a:cubicBezTo>
                    <a:pt x="5" y="7"/>
                    <a:pt x="6" y="7"/>
                    <a:pt x="6" y="6"/>
                  </a:cubicBezTo>
                  <a:cubicBezTo>
                    <a:pt x="5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529"/>
            <p:cNvSpPr/>
            <p:nvPr/>
          </p:nvSpPr>
          <p:spPr bwMode="auto">
            <a:xfrm>
              <a:off x="6849721" y="1516613"/>
              <a:ext cx="141352" cy="167528"/>
            </a:xfrm>
            <a:custGeom>
              <a:avLst/>
              <a:gdLst>
                <a:gd name="T0" fmla="*/ 21 w 23"/>
                <a:gd name="T1" fmla="*/ 0 h 27"/>
                <a:gd name="T2" fmla="*/ 23 w 23"/>
                <a:gd name="T3" fmla="*/ 1 h 27"/>
                <a:gd name="T4" fmla="*/ 20 w 23"/>
                <a:gd name="T5" fmla="*/ 12 h 27"/>
                <a:gd name="T6" fmla="*/ 22 w 23"/>
                <a:gd name="T7" fmla="*/ 13 h 27"/>
                <a:gd name="T8" fmla="*/ 22 w 23"/>
                <a:gd name="T9" fmla="*/ 15 h 27"/>
                <a:gd name="T10" fmla="*/ 20 w 23"/>
                <a:gd name="T11" fmla="*/ 15 h 27"/>
                <a:gd name="T12" fmla="*/ 16 w 23"/>
                <a:gd name="T13" fmla="*/ 26 h 27"/>
                <a:gd name="T14" fmla="*/ 14 w 23"/>
                <a:gd name="T15" fmla="*/ 26 h 27"/>
                <a:gd name="T16" fmla="*/ 13 w 23"/>
                <a:gd name="T17" fmla="*/ 24 h 27"/>
                <a:gd name="T18" fmla="*/ 17 w 23"/>
                <a:gd name="T19" fmla="*/ 15 h 27"/>
                <a:gd name="T20" fmla="*/ 9 w 23"/>
                <a:gd name="T21" fmla="*/ 22 h 27"/>
                <a:gd name="T22" fmla="*/ 6 w 23"/>
                <a:gd name="T23" fmla="*/ 23 h 27"/>
                <a:gd name="T24" fmla="*/ 0 w 23"/>
                <a:gd name="T25" fmla="*/ 25 h 27"/>
                <a:gd name="T26" fmla="*/ 4 w 23"/>
                <a:gd name="T27" fmla="*/ 22 h 27"/>
                <a:gd name="T28" fmla="*/ 9 w 23"/>
                <a:gd name="T29" fmla="*/ 13 h 27"/>
                <a:gd name="T30" fmla="*/ 9 w 23"/>
                <a:gd name="T31" fmla="*/ 16 h 27"/>
                <a:gd name="T32" fmla="*/ 6 w 23"/>
                <a:gd name="T33" fmla="*/ 21 h 27"/>
                <a:gd name="T34" fmla="*/ 13 w 23"/>
                <a:gd name="T35" fmla="*/ 16 h 27"/>
                <a:gd name="T36" fmla="*/ 11 w 23"/>
                <a:gd name="T37" fmla="*/ 15 h 27"/>
                <a:gd name="T38" fmla="*/ 16 w 23"/>
                <a:gd name="T39" fmla="*/ 12 h 27"/>
                <a:gd name="T40" fmla="*/ 21 w 23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27">
                  <a:moveTo>
                    <a:pt x="21" y="0"/>
                  </a:moveTo>
                  <a:cubicBezTo>
                    <a:pt x="22" y="0"/>
                    <a:pt x="23" y="0"/>
                    <a:pt x="23" y="1"/>
                  </a:cubicBezTo>
                  <a:cubicBezTo>
                    <a:pt x="23" y="5"/>
                    <a:pt x="21" y="8"/>
                    <a:pt x="20" y="12"/>
                  </a:cubicBezTo>
                  <a:cubicBezTo>
                    <a:pt x="20" y="13"/>
                    <a:pt x="21" y="12"/>
                    <a:pt x="22" y="13"/>
                  </a:cubicBezTo>
                  <a:cubicBezTo>
                    <a:pt x="22" y="14"/>
                    <a:pt x="23" y="14"/>
                    <a:pt x="22" y="15"/>
                  </a:cubicBezTo>
                  <a:cubicBezTo>
                    <a:pt x="22" y="16"/>
                    <a:pt x="20" y="16"/>
                    <a:pt x="20" y="15"/>
                  </a:cubicBezTo>
                  <a:cubicBezTo>
                    <a:pt x="18" y="18"/>
                    <a:pt x="17" y="22"/>
                    <a:pt x="16" y="26"/>
                  </a:cubicBezTo>
                  <a:cubicBezTo>
                    <a:pt x="15" y="26"/>
                    <a:pt x="14" y="25"/>
                    <a:pt x="14" y="26"/>
                  </a:cubicBezTo>
                  <a:cubicBezTo>
                    <a:pt x="14" y="26"/>
                    <a:pt x="14" y="25"/>
                    <a:pt x="13" y="24"/>
                  </a:cubicBezTo>
                  <a:cubicBezTo>
                    <a:pt x="15" y="22"/>
                    <a:pt x="16" y="18"/>
                    <a:pt x="17" y="15"/>
                  </a:cubicBezTo>
                  <a:cubicBezTo>
                    <a:pt x="14" y="15"/>
                    <a:pt x="12" y="20"/>
                    <a:pt x="9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5"/>
                    <a:pt x="1" y="27"/>
                    <a:pt x="0" y="25"/>
                  </a:cubicBezTo>
                  <a:cubicBezTo>
                    <a:pt x="0" y="22"/>
                    <a:pt x="3" y="23"/>
                    <a:pt x="4" y="22"/>
                  </a:cubicBezTo>
                  <a:cubicBezTo>
                    <a:pt x="2" y="18"/>
                    <a:pt x="4" y="12"/>
                    <a:pt x="9" y="13"/>
                  </a:cubicBezTo>
                  <a:cubicBezTo>
                    <a:pt x="10" y="14"/>
                    <a:pt x="10" y="14"/>
                    <a:pt x="9" y="16"/>
                  </a:cubicBezTo>
                  <a:cubicBezTo>
                    <a:pt x="6" y="15"/>
                    <a:pt x="4" y="18"/>
                    <a:pt x="6" y="21"/>
                  </a:cubicBezTo>
                  <a:cubicBezTo>
                    <a:pt x="9" y="20"/>
                    <a:pt x="11" y="18"/>
                    <a:pt x="13" y="16"/>
                  </a:cubicBezTo>
                  <a:cubicBezTo>
                    <a:pt x="12" y="15"/>
                    <a:pt x="11" y="16"/>
                    <a:pt x="11" y="15"/>
                  </a:cubicBezTo>
                  <a:cubicBezTo>
                    <a:pt x="11" y="13"/>
                    <a:pt x="13" y="12"/>
                    <a:pt x="16" y="12"/>
                  </a:cubicBezTo>
                  <a:cubicBezTo>
                    <a:pt x="18" y="9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530"/>
            <p:cNvSpPr/>
            <p:nvPr/>
          </p:nvSpPr>
          <p:spPr bwMode="auto">
            <a:xfrm>
              <a:off x="7121954" y="1534938"/>
              <a:ext cx="91618" cy="154441"/>
            </a:xfrm>
            <a:custGeom>
              <a:avLst/>
              <a:gdLst>
                <a:gd name="T0" fmla="*/ 14 w 15"/>
                <a:gd name="T1" fmla="*/ 11 h 25"/>
                <a:gd name="T2" fmla="*/ 13 w 15"/>
                <a:gd name="T3" fmla="*/ 13 h 25"/>
                <a:gd name="T4" fmla="*/ 10 w 15"/>
                <a:gd name="T5" fmla="*/ 12 h 25"/>
                <a:gd name="T6" fmla="*/ 7 w 15"/>
                <a:gd name="T7" fmla="*/ 22 h 25"/>
                <a:gd name="T8" fmla="*/ 13 w 15"/>
                <a:gd name="T9" fmla="*/ 21 h 25"/>
                <a:gd name="T10" fmla="*/ 5 w 15"/>
                <a:gd name="T11" fmla="*/ 23 h 25"/>
                <a:gd name="T12" fmla="*/ 8 w 15"/>
                <a:gd name="T13" fmla="*/ 12 h 25"/>
                <a:gd name="T14" fmla="*/ 1 w 15"/>
                <a:gd name="T15" fmla="*/ 14 h 25"/>
                <a:gd name="T16" fmla="*/ 8 w 15"/>
                <a:gd name="T17" fmla="*/ 10 h 25"/>
                <a:gd name="T18" fmla="*/ 13 w 15"/>
                <a:gd name="T19" fmla="*/ 0 h 25"/>
                <a:gd name="T20" fmla="*/ 15 w 15"/>
                <a:gd name="T21" fmla="*/ 1 h 25"/>
                <a:gd name="T22" fmla="*/ 10 w 15"/>
                <a:gd name="T23" fmla="*/ 10 h 25"/>
                <a:gd name="T24" fmla="*/ 14 w 15"/>
                <a:gd name="T2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14" y="11"/>
                  </a:moveTo>
                  <a:cubicBezTo>
                    <a:pt x="14" y="12"/>
                    <a:pt x="13" y="12"/>
                    <a:pt x="13" y="13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5"/>
                    <a:pt x="7" y="18"/>
                    <a:pt x="7" y="22"/>
                  </a:cubicBezTo>
                  <a:cubicBezTo>
                    <a:pt x="11" y="23"/>
                    <a:pt x="11" y="19"/>
                    <a:pt x="13" y="21"/>
                  </a:cubicBezTo>
                  <a:cubicBezTo>
                    <a:pt x="13" y="24"/>
                    <a:pt x="7" y="25"/>
                    <a:pt x="5" y="23"/>
                  </a:cubicBezTo>
                  <a:cubicBezTo>
                    <a:pt x="5" y="18"/>
                    <a:pt x="7" y="16"/>
                    <a:pt x="8" y="12"/>
                  </a:cubicBezTo>
                  <a:cubicBezTo>
                    <a:pt x="5" y="11"/>
                    <a:pt x="3" y="14"/>
                    <a:pt x="1" y="14"/>
                  </a:cubicBezTo>
                  <a:cubicBezTo>
                    <a:pt x="0" y="10"/>
                    <a:pt x="5" y="10"/>
                    <a:pt x="8" y="10"/>
                  </a:cubicBezTo>
                  <a:cubicBezTo>
                    <a:pt x="10" y="7"/>
                    <a:pt x="10" y="2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3" y="4"/>
                    <a:pt x="11" y="7"/>
                    <a:pt x="10" y="10"/>
                  </a:cubicBezTo>
                  <a:cubicBezTo>
                    <a:pt x="11" y="10"/>
                    <a:pt x="13" y="11"/>
                    <a:pt x="1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531"/>
            <p:cNvSpPr/>
            <p:nvPr/>
          </p:nvSpPr>
          <p:spPr bwMode="auto">
            <a:xfrm>
              <a:off x="6705750" y="1516613"/>
              <a:ext cx="81147" cy="146587"/>
            </a:xfrm>
            <a:custGeom>
              <a:avLst/>
              <a:gdLst>
                <a:gd name="T0" fmla="*/ 13 w 13"/>
                <a:gd name="T1" fmla="*/ 1 h 24"/>
                <a:gd name="T2" fmla="*/ 4 w 13"/>
                <a:gd name="T3" fmla="*/ 24 h 24"/>
                <a:gd name="T4" fmla="*/ 6 w 13"/>
                <a:gd name="T5" fmla="*/ 14 h 24"/>
                <a:gd name="T6" fmla="*/ 11 w 13"/>
                <a:gd name="T7" fmla="*/ 0 h 24"/>
                <a:gd name="T8" fmla="*/ 13 w 13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13" y="1"/>
                  </a:moveTo>
                  <a:cubicBezTo>
                    <a:pt x="10" y="9"/>
                    <a:pt x="7" y="17"/>
                    <a:pt x="4" y="24"/>
                  </a:cubicBezTo>
                  <a:cubicBezTo>
                    <a:pt x="0" y="24"/>
                    <a:pt x="4" y="17"/>
                    <a:pt x="6" y="14"/>
                  </a:cubicBezTo>
                  <a:cubicBezTo>
                    <a:pt x="8" y="9"/>
                    <a:pt x="9" y="4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532"/>
            <p:cNvSpPr/>
            <p:nvPr/>
          </p:nvSpPr>
          <p:spPr bwMode="auto">
            <a:xfrm>
              <a:off x="6538222" y="1516613"/>
              <a:ext cx="154441" cy="167528"/>
            </a:xfrm>
            <a:custGeom>
              <a:avLst/>
              <a:gdLst>
                <a:gd name="T0" fmla="*/ 25 w 25"/>
                <a:gd name="T1" fmla="*/ 1 h 27"/>
                <a:gd name="T2" fmla="*/ 19 w 25"/>
                <a:gd name="T3" fmla="*/ 3 h 27"/>
                <a:gd name="T4" fmla="*/ 12 w 25"/>
                <a:gd name="T5" fmla="*/ 20 h 27"/>
                <a:gd name="T6" fmla="*/ 17 w 25"/>
                <a:gd name="T7" fmla="*/ 22 h 27"/>
                <a:gd name="T8" fmla="*/ 16 w 25"/>
                <a:gd name="T9" fmla="*/ 24 h 27"/>
                <a:gd name="T10" fmla="*/ 2 w 25"/>
                <a:gd name="T11" fmla="*/ 27 h 27"/>
                <a:gd name="T12" fmla="*/ 0 w 25"/>
                <a:gd name="T13" fmla="*/ 25 h 27"/>
                <a:gd name="T14" fmla="*/ 10 w 25"/>
                <a:gd name="T15" fmla="*/ 22 h 27"/>
                <a:gd name="T16" fmla="*/ 17 w 25"/>
                <a:gd name="T17" fmla="*/ 4 h 27"/>
                <a:gd name="T18" fmla="*/ 11 w 25"/>
                <a:gd name="T19" fmla="*/ 5 h 27"/>
                <a:gd name="T20" fmla="*/ 23 w 25"/>
                <a:gd name="T21" fmla="*/ 0 h 27"/>
                <a:gd name="T22" fmla="*/ 25 w 25"/>
                <a:gd name="T2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25" y="1"/>
                  </a:moveTo>
                  <a:cubicBezTo>
                    <a:pt x="24" y="3"/>
                    <a:pt x="21" y="3"/>
                    <a:pt x="19" y="3"/>
                  </a:cubicBezTo>
                  <a:cubicBezTo>
                    <a:pt x="17" y="10"/>
                    <a:pt x="14" y="14"/>
                    <a:pt x="12" y="20"/>
                  </a:cubicBezTo>
                  <a:cubicBezTo>
                    <a:pt x="14" y="22"/>
                    <a:pt x="16" y="21"/>
                    <a:pt x="17" y="22"/>
                  </a:cubicBezTo>
                  <a:cubicBezTo>
                    <a:pt x="17" y="23"/>
                    <a:pt x="16" y="23"/>
                    <a:pt x="16" y="24"/>
                  </a:cubicBezTo>
                  <a:cubicBezTo>
                    <a:pt x="11" y="23"/>
                    <a:pt x="6" y="25"/>
                    <a:pt x="2" y="27"/>
                  </a:cubicBezTo>
                  <a:cubicBezTo>
                    <a:pt x="2" y="26"/>
                    <a:pt x="1" y="25"/>
                    <a:pt x="0" y="25"/>
                  </a:cubicBezTo>
                  <a:cubicBezTo>
                    <a:pt x="2" y="22"/>
                    <a:pt x="7" y="24"/>
                    <a:pt x="10" y="22"/>
                  </a:cubicBezTo>
                  <a:cubicBezTo>
                    <a:pt x="11" y="16"/>
                    <a:pt x="15" y="10"/>
                    <a:pt x="17" y="4"/>
                  </a:cubicBezTo>
                  <a:cubicBezTo>
                    <a:pt x="14" y="4"/>
                    <a:pt x="14" y="6"/>
                    <a:pt x="11" y="5"/>
                  </a:cubicBezTo>
                  <a:cubicBezTo>
                    <a:pt x="12" y="0"/>
                    <a:pt x="20" y="3"/>
                    <a:pt x="23" y="0"/>
                  </a:cubicBezTo>
                  <a:cubicBezTo>
                    <a:pt x="24" y="0"/>
                    <a:pt x="25" y="0"/>
                    <a:pt x="2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533"/>
            <p:cNvSpPr/>
            <p:nvPr/>
          </p:nvSpPr>
          <p:spPr bwMode="auto">
            <a:xfrm>
              <a:off x="6674339" y="1516613"/>
              <a:ext cx="62823" cy="146587"/>
            </a:xfrm>
            <a:custGeom>
              <a:avLst/>
              <a:gdLst>
                <a:gd name="T0" fmla="*/ 9 w 10"/>
                <a:gd name="T1" fmla="*/ 0 h 24"/>
                <a:gd name="T2" fmla="*/ 10 w 10"/>
                <a:gd name="T3" fmla="*/ 1 h 24"/>
                <a:gd name="T4" fmla="*/ 4 w 10"/>
                <a:gd name="T5" fmla="*/ 21 h 24"/>
                <a:gd name="T6" fmla="*/ 0 w 10"/>
                <a:gd name="T7" fmla="*/ 23 h 24"/>
                <a:gd name="T8" fmla="*/ 9 w 1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4">
                  <a:moveTo>
                    <a:pt x="9" y="0"/>
                  </a:moveTo>
                  <a:cubicBezTo>
                    <a:pt x="10" y="0"/>
                    <a:pt x="9" y="1"/>
                    <a:pt x="10" y="1"/>
                  </a:cubicBezTo>
                  <a:cubicBezTo>
                    <a:pt x="9" y="7"/>
                    <a:pt x="4" y="15"/>
                    <a:pt x="4" y="21"/>
                  </a:cubicBezTo>
                  <a:cubicBezTo>
                    <a:pt x="3" y="22"/>
                    <a:pt x="2" y="24"/>
                    <a:pt x="0" y="23"/>
                  </a:cubicBezTo>
                  <a:cubicBezTo>
                    <a:pt x="3" y="15"/>
                    <a:pt x="6" y="8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534"/>
            <p:cNvSpPr/>
            <p:nvPr/>
          </p:nvSpPr>
          <p:spPr bwMode="auto">
            <a:xfrm>
              <a:off x="7258071" y="1545408"/>
              <a:ext cx="18324" cy="26176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3 h 4"/>
                <a:gd name="T6" fmla="*/ 3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535"/>
            <p:cNvSpPr>
              <a:spLocks noEditPoints="1"/>
            </p:cNvSpPr>
            <p:nvPr/>
          </p:nvSpPr>
          <p:spPr bwMode="auto">
            <a:xfrm>
              <a:off x="7244982" y="1589907"/>
              <a:ext cx="99470" cy="86383"/>
            </a:xfrm>
            <a:custGeom>
              <a:avLst/>
              <a:gdLst>
                <a:gd name="T0" fmla="*/ 13 w 16"/>
                <a:gd name="T1" fmla="*/ 0 h 14"/>
                <a:gd name="T2" fmla="*/ 4 w 16"/>
                <a:gd name="T3" fmla="*/ 14 h 14"/>
                <a:gd name="T4" fmla="*/ 7 w 16"/>
                <a:gd name="T5" fmla="*/ 1 h 14"/>
                <a:gd name="T6" fmla="*/ 13 w 16"/>
                <a:gd name="T7" fmla="*/ 0 h 14"/>
                <a:gd name="T8" fmla="*/ 9 w 16"/>
                <a:gd name="T9" fmla="*/ 3 h 14"/>
                <a:gd name="T10" fmla="*/ 5 w 16"/>
                <a:gd name="T11" fmla="*/ 11 h 14"/>
                <a:gd name="T12" fmla="*/ 11 w 16"/>
                <a:gd name="T13" fmla="*/ 2 h 14"/>
                <a:gd name="T14" fmla="*/ 9 w 16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3" y="0"/>
                  </a:moveTo>
                  <a:cubicBezTo>
                    <a:pt x="16" y="7"/>
                    <a:pt x="12" y="14"/>
                    <a:pt x="4" y="14"/>
                  </a:cubicBezTo>
                  <a:cubicBezTo>
                    <a:pt x="0" y="10"/>
                    <a:pt x="5" y="4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lose/>
                  <a:moveTo>
                    <a:pt x="9" y="3"/>
                  </a:moveTo>
                  <a:cubicBezTo>
                    <a:pt x="8" y="6"/>
                    <a:pt x="4" y="7"/>
                    <a:pt x="5" y="11"/>
                  </a:cubicBezTo>
                  <a:cubicBezTo>
                    <a:pt x="10" y="12"/>
                    <a:pt x="14" y="6"/>
                    <a:pt x="11" y="2"/>
                  </a:cubicBezTo>
                  <a:cubicBezTo>
                    <a:pt x="11" y="3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536"/>
            <p:cNvSpPr/>
            <p:nvPr/>
          </p:nvSpPr>
          <p:spPr bwMode="auto">
            <a:xfrm>
              <a:off x="7339217" y="1595142"/>
              <a:ext cx="146587" cy="112559"/>
            </a:xfrm>
            <a:custGeom>
              <a:avLst/>
              <a:gdLst>
                <a:gd name="T0" fmla="*/ 6 w 24"/>
                <a:gd name="T1" fmla="*/ 0 h 18"/>
                <a:gd name="T2" fmla="*/ 7 w 24"/>
                <a:gd name="T3" fmla="*/ 1 h 18"/>
                <a:gd name="T4" fmla="*/ 7 w 24"/>
                <a:gd name="T5" fmla="*/ 4 h 18"/>
                <a:gd name="T6" fmla="*/ 18 w 24"/>
                <a:gd name="T7" fmla="*/ 6 h 18"/>
                <a:gd name="T8" fmla="*/ 24 w 24"/>
                <a:gd name="T9" fmla="*/ 10 h 18"/>
                <a:gd name="T10" fmla="*/ 16 w 24"/>
                <a:gd name="T11" fmla="*/ 7 h 18"/>
                <a:gd name="T12" fmla="*/ 8 w 24"/>
                <a:gd name="T13" fmla="*/ 6 h 18"/>
                <a:gd name="T14" fmla="*/ 1 w 24"/>
                <a:gd name="T15" fmla="*/ 13 h 18"/>
                <a:gd name="T16" fmla="*/ 0 w 24"/>
                <a:gd name="T17" fmla="*/ 12 h 18"/>
                <a:gd name="T18" fmla="*/ 3 w 24"/>
                <a:gd name="T19" fmla="*/ 8 h 18"/>
                <a:gd name="T20" fmla="*/ 5 w 24"/>
                <a:gd name="T21" fmla="*/ 1 h 18"/>
                <a:gd name="T22" fmla="*/ 6 w 24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cubicBezTo>
                    <a:pt x="6" y="0"/>
                    <a:pt x="7" y="0"/>
                    <a:pt x="7" y="1"/>
                  </a:cubicBezTo>
                  <a:cubicBezTo>
                    <a:pt x="8" y="2"/>
                    <a:pt x="7" y="3"/>
                    <a:pt x="7" y="4"/>
                  </a:cubicBezTo>
                  <a:cubicBezTo>
                    <a:pt x="9" y="4"/>
                    <a:pt x="17" y="2"/>
                    <a:pt x="18" y="6"/>
                  </a:cubicBezTo>
                  <a:cubicBezTo>
                    <a:pt x="15" y="12"/>
                    <a:pt x="21" y="13"/>
                    <a:pt x="24" y="10"/>
                  </a:cubicBezTo>
                  <a:cubicBezTo>
                    <a:pt x="23" y="18"/>
                    <a:pt x="11" y="12"/>
                    <a:pt x="16" y="7"/>
                  </a:cubicBezTo>
                  <a:cubicBezTo>
                    <a:pt x="14" y="4"/>
                    <a:pt x="10" y="5"/>
                    <a:pt x="8" y="6"/>
                  </a:cubicBezTo>
                  <a:cubicBezTo>
                    <a:pt x="5" y="8"/>
                    <a:pt x="4" y="13"/>
                    <a:pt x="1" y="13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0" y="10"/>
                    <a:pt x="2" y="9"/>
                    <a:pt x="3" y="8"/>
                  </a:cubicBezTo>
                  <a:cubicBezTo>
                    <a:pt x="4" y="6"/>
                    <a:pt x="4" y="4"/>
                    <a:pt x="5" y="1"/>
                  </a:cubicBezTo>
                  <a:cubicBezTo>
                    <a:pt x="5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537"/>
            <p:cNvSpPr/>
            <p:nvPr/>
          </p:nvSpPr>
          <p:spPr bwMode="auto">
            <a:xfrm>
              <a:off x="6977984" y="1584672"/>
              <a:ext cx="75912" cy="78529"/>
            </a:xfrm>
            <a:custGeom>
              <a:avLst/>
              <a:gdLst>
                <a:gd name="T0" fmla="*/ 12 w 12"/>
                <a:gd name="T1" fmla="*/ 2 h 13"/>
                <a:gd name="T2" fmla="*/ 9 w 12"/>
                <a:gd name="T3" fmla="*/ 9 h 13"/>
                <a:gd name="T4" fmla="*/ 9 w 12"/>
                <a:gd name="T5" fmla="*/ 3 h 13"/>
                <a:gd name="T6" fmla="*/ 0 w 12"/>
                <a:gd name="T7" fmla="*/ 13 h 13"/>
                <a:gd name="T8" fmla="*/ 5 w 12"/>
                <a:gd name="T9" fmla="*/ 1 h 13"/>
                <a:gd name="T10" fmla="*/ 12 w 12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12" y="2"/>
                  </a:moveTo>
                  <a:cubicBezTo>
                    <a:pt x="12" y="5"/>
                    <a:pt x="11" y="8"/>
                    <a:pt x="9" y="9"/>
                  </a:cubicBezTo>
                  <a:cubicBezTo>
                    <a:pt x="6" y="8"/>
                    <a:pt x="11" y="5"/>
                    <a:pt x="9" y="3"/>
                  </a:cubicBezTo>
                  <a:cubicBezTo>
                    <a:pt x="3" y="3"/>
                    <a:pt x="6" y="12"/>
                    <a:pt x="0" y="13"/>
                  </a:cubicBezTo>
                  <a:cubicBezTo>
                    <a:pt x="0" y="7"/>
                    <a:pt x="3" y="5"/>
                    <a:pt x="5" y="1"/>
                  </a:cubicBezTo>
                  <a:cubicBezTo>
                    <a:pt x="7" y="2"/>
                    <a:pt x="10" y="0"/>
                    <a:pt x="1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538"/>
            <p:cNvSpPr/>
            <p:nvPr/>
          </p:nvSpPr>
          <p:spPr bwMode="auto">
            <a:xfrm>
              <a:off x="7208335" y="1608231"/>
              <a:ext cx="49736" cy="68058"/>
            </a:xfrm>
            <a:custGeom>
              <a:avLst/>
              <a:gdLst>
                <a:gd name="T0" fmla="*/ 8 w 8"/>
                <a:gd name="T1" fmla="*/ 1 h 11"/>
                <a:gd name="T2" fmla="*/ 3 w 8"/>
                <a:gd name="T3" fmla="*/ 11 h 11"/>
                <a:gd name="T4" fmla="*/ 2 w 8"/>
                <a:gd name="T5" fmla="*/ 11 h 11"/>
                <a:gd name="T6" fmla="*/ 6 w 8"/>
                <a:gd name="T7" fmla="*/ 0 h 11"/>
                <a:gd name="T8" fmla="*/ 8 w 8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8" y="1"/>
                  </a:moveTo>
                  <a:cubicBezTo>
                    <a:pt x="6" y="4"/>
                    <a:pt x="4" y="6"/>
                    <a:pt x="3" y="11"/>
                  </a:cubicBezTo>
                  <a:cubicBezTo>
                    <a:pt x="3" y="11"/>
                    <a:pt x="2" y="10"/>
                    <a:pt x="2" y="11"/>
                  </a:cubicBezTo>
                  <a:cubicBezTo>
                    <a:pt x="0" y="8"/>
                    <a:pt x="4" y="2"/>
                    <a:pt x="6" y="0"/>
                  </a:cubicBezTo>
                  <a:cubicBezTo>
                    <a:pt x="7" y="0"/>
                    <a:pt x="7" y="1"/>
                    <a:pt x="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539"/>
            <p:cNvSpPr/>
            <p:nvPr/>
          </p:nvSpPr>
          <p:spPr bwMode="auto">
            <a:xfrm>
              <a:off x="6750251" y="1589907"/>
              <a:ext cx="99470" cy="73294"/>
            </a:xfrm>
            <a:custGeom>
              <a:avLst/>
              <a:gdLst>
                <a:gd name="T0" fmla="*/ 5 w 16"/>
                <a:gd name="T1" fmla="*/ 0 h 12"/>
                <a:gd name="T2" fmla="*/ 8 w 16"/>
                <a:gd name="T3" fmla="*/ 1 h 12"/>
                <a:gd name="T4" fmla="*/ 5 w 16"/>
                <a:gd name="T5" fmla="*/ 9 h 12"/>
                <a:gd name="T6" fmla="*/ 11 w 16"/>
                <a:gd name="T7" fmla="*/ 5 h 12"/>
                <a:gd name="T8" fmla="*/ 16 w 16"/>
                <a:gd name="T9" fmla="*/ 0 h 12"/>
                <a:gd name="T10" fmla="*/ 12 w 16"/>
                <a:gd name="T11" fmla="*/ 12 h 12"/>
                <a:gd name="T12" fmla="*/ 10 w 16"/>
                <a:gd name="T13" fmla="*/ 12 h 12"/>
                <a:gd name="T14" fmla="*/ 10 w 16"/>
                <a:gd name="T15" fmla="*/ 9 h 12"/>
                <a:gd name="T16" fmla="*/ 3 w 16"/>
                <a:gd name="T17" fmla="*/ 11 h 12"/>
                <a:gd name="T18" fmla="*/ 5 w 1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2">
                  <a:moveTo>
                    <a:pt x="5" y="0"/>
                  </a:moveTo>
                  <a:cubicBezTo>
                    <a:pt x="7" y="0"/>
                    <a:pt x="7" y="0"/>
                    <a:pt x="8" y="1"/>
                  </a:cubicBezTo>
                  <a:cubicBezTo>
                    <a:pt x="8" y="5"/>
                    <a:pt x="5" y="5"/>
                    <a:pt x="5" y="9"/>
                  </a:cubicBezTo>
                  <a:cubicBezTo>
                    <a:pt x="7" y="8"/>
                    <a:pt x="10" y="7"/>
                    <a:pt x="11" y="5"/>
                  </a:cubicBezTo>
                  <a:cubicBezTo>
                    <a:pt x="13" y="4"/>
                    <a:pt x="13" y="0"/>
                    <a:pt x="16" y="0"/>
                  </a:cubicBezTo>
                  <a:cubicBezTo>
                    <a:pt x="16" y="5"/>
                    <a:pt x="12" y="7"/>
                    <a:pt x="12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9" y="11"/>
                    <a:pt x="9" y="10"/>
                    <a:pt x="10" y="9"/>
                  </a:cubicBezTo>
                  <a:cubicBezTo>
                    <a:pt x="9" y="9"/>
                    <a:pt x="7" y="12"/>
                    <a:pt x="3" y="11"/>
                  </a:cubicBezTo>
                  <a:cubicBezTo>
                    <a:pt x="0" y="8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540"/>
            <p:cNvSpPr>
              <a:spLocks noEditPoints="1"/>
            </p:cNvSpPr>
            <p:nvPr/>
          </p:nvSpPr>
          <p:spPr bwMode="auto">
            <a:xfrm>
              <a:off x="7053896" y="1589907"/>
              <a:ext cx="99470" cy="104705"/>
            </a:xfrm>
            <a:custGeom>
              <a:avLst/>
              <a:gdLst>
                <a:gd name="T0" fmla="*/ 11 w 16"/>
                <a:gd name="T1" fmla="*/ 4 h 17"/>
                <a:gd name="T2" fmla="*/ 9 w 16"/>
                <a:gd name="T3" fmla="*/ 12 h 17"/>
                <a:gd name="T4" fmla="*/ 16 w 16"/>
                <a:gd name="T5" fmla="*/ 8 h 17"/>
                <a:gd name="T6" fmla="*/ 6 w 16"/>
                <a:gd name="T7" fmla="*/ 12 h 17"/>
                <a:gd name="T8" fmla="*/ 0 w 16"/>
                <a:gd name="T9" fmla="*/ 13 h 17"/>
                <a:gd name="T10" fmla="*/ 11 w 16"/>
                <a:gd name="T11" fmla="*/ 4 h 17"/>
                <a:gd name="T12" fmla="*/ 2 w 16"/>
                <a:gd name="T13" fmla="*/ 11 h 17"/>
                <a:gd name="T14" fmla="*/ 7 w 16"/>
                <a:gd name="T15" fmla="*/ 6 h 17"/>
                <a:gd name="T16" fmla="*/ 6 w 16"/>
                <a:gd name="T17" fmla="*/ 5 h 17"/>
                <a:gd name="T18" fmla="*/ 2 w 16"/>
                <a:gd name="T1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1" y="4"/>
                  </a:moveTo>
                  <a:cubicBezTo>
                    <a:pt x="11" y="7"/>
                    <a:pt x="8" y="9"/>
                    <a:pt x="9" y="12"/>
                  </a:cubicBezTo>
                  <a:cubicBezTo>
                    <a:pt x="12" y="12"/>
                    <a:pt x="13" y="8"/>
                    <a:pt x="16" y="8"/>
                  </a:cubicBezTo>
                  <a:cubicBezTo>
                    <a:pt x="15" y="11"/>
                    <a:pt x="9" y="17"/>
                    <a:pt x="6" y="12"/>
                  </a:cubicBezTo>
                  <a:cubicBezTo>
                    <a:pt x="5" y="13"/>
                    <a:pt x="2" y="15"/>
                    <a:pt x="0" y="13"/>
                  </a:cubicBezTo>
                  <a:cubicBezTo>
                    <a:pt x="0" y="7"/>
                    <a:pt x="5" y="0"/>
                    <a:pt x="11" y="4"/>
                  </a:cubicBezTo>
                  <a:close/>
                  <a:moveTo>
                    <a:pt x="2" y="11"/>
                  </a:moveTo>
                  <a:cubicBezTo>
                    <a:pt x="5" y="12"/>
                    <a:pt x="6" y="9"/>
                    <a:pt x="7" y="6"/>
                  </a:cubicBezTo>
                  <a:cubicBezTo>
                    <a:pt x="7" y="6"/>
                    <a:pt x="7" y="5"/>
                    <a:pt x="6" y="5"/>
                  </a:cubicBezTo>
                  <a:cubicBezTo>
                    <a:pt x="4" y="7"/>
                    <a:pt x="3" y="9"/>
                    <a:pt x="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14" name="组 1013"/>
          <p:cNvGrpSpPr/>
          <p:nvPr/>
        </p:nvGrpSpPr>
        <p:grpSpPr>
          <a:xfrm>
            <a:off x="2432824" y="5086793"/>
            <a:ext cx="7326352" cy="1771206"/>
            <a:chOff x="2198188" y="5032093"/>
            <a:chExt cx="5716909" cy="1382110"/>
          </a:xfrm>
        </p:grpSpPr>
        <p:sp>
          <p:nvSpPr>
            <p:cNvPr id="511" name="Freeform 19"/>
            <p:cNvSpPr>
              <a:spLocks noEditPoints="1"/>
            </p:cNvSpPr>
            <p:nvPr/>
          </p:nvSpPr>
          <p:spPr bwMode="auto">
            <a:xfrm>
              <a:off x="7603597" y="5969204"/>
              <a:ext cx="311497" cy="308881"/>
            </a:xfrm>
            <a:custGeom>
              <a:avLst/>
              <a:gdLst>
                <a:gd name="T0" fmla="*/ 38 w 50"/>
                <a:gd name="T1" fmla="*/ 20 h 50"/>
                <a:gd name="T2" fmla="*/ 42 w 50"/>
                <a:gd name="T3" fmla="*/ 12 h 50"/>
                <a:gd name="T4" fmla="*/ 30 w 50"/>
                <a:gd name="T5" fmla="*/ 12 h 50"/>
                <a:gd name="T6" fmla="*/ 28 w 50"/>
                <a:gd name="T7" fmla="*/ 1 h 50"/>
                <a:gd name="T8" fmla="*/ 23 w 50"/>
                <a:gd name="T9" fmla="*/ 5 h 50"/>
                <a:gd name="T10" fmla="*/ 18 w 50"/>
                <a:gd name="T11" fmla="*/ 0 h 50"/>
                <a:gd name="T12" fmla="*/ 14 w 50"/>
                <a:gd name="T13" fmla="*/ 5 h 50"/>
                <a:gd name="T14" fmla="*/ 14 w 50"/>
                <a:gd name="T15" fmla="*/ 9 h 50"/>
                <a:gd name="T16" fmla="*/ 7 w 50"/>
                <a:gd name="T17" fmla="*/ 7 h 50"/>
                <a:gd name="T18" fmla="*/ 9 w 50"/>
                <a:gd name="T19" fmla="*/ 17 h 50"/>
                <a:gd name="T20" fmla="*/ 0 w 50"/>
                <a:gd name="T21" fmla="*/ 20 h 50"/>
                <a:gd name="T22" fmla="*/ 5 w 50"/>
                <a:gd name="T23" fmla="*/ 28 h 50"/>
                <a:gd name="T24" fmla="*/ 1 w 50"/>
                <a:gd name="T25" fmla="*/ 32 h 50"/>
                <a:gd name="T26" fmla="*/ 13 w 50"/>
                <a:gd name="T27" fmla="*/ 37 h 50"/>
                <a:gd name="T28" fmla="*/ 14 w 50"/>
                <a:gd name="T29" fmla="*/ 48 h 50"/>
                <a:gd name="T30" fmla="*/ 23 w 50"/>
                <a:gd name="T31" fmla="*/ 41 h 50"/>
                <a:gd name="T32" fmla="*/ 28 w 50"/>
                <a:gd name="T33" fmla="*/ 50 h 50"/>
                <a:gd name="T34" fmla="*/ 32 w 50"/>
                <a:gd name="T35" fmla="*/ 37 h 50"/>
                <a:gd name="T36" fmla="*/ 40 w 50"/>
                <a:gd name="T37" fmla="*/ 31 h 50"/>
                <a:gd name="T38" fmla="*/ 44 w 50"/>
                <a:gd name="T39" fmla="*/ 30 h 50"/>
                <a:gd name="T40" fmla="*/ 38 w 50"/>
                <a:gd name="T41" fmla="*/ 20 h 50"/>
                <a:gd name="T42" fmla="*/ 32 w 50"/>
                <a:gd name="T43" fmla="*/ 14 h 50"/>
                <a:gd name="T44" fmla="*/ 37 w 50"/>
                <a:gd name="T45" fmla="*/ 18 h 50"/>
                <a:gd name="T46" fmla="*/ 26 w 50"/>
                <a:gd name="T47" fmla="*/ 23 h 50"/>
                <a:gd name="T48" fmla="*/ 32 w 50"/>
                <a:gd name="T49" fmla="*/ 14 h 50"/>
                <a:gd name="T50" fmla="*/ 19 w 50"/>
                <a:gd name="T51" fmla="*/ 3 h 50"/>
                <a:gd name="T52" fmla="*/ 22 w 50"/>
                <a:gd name="T53" fmla="*/ 17 h 50"/>
                <a:gd name="T54" fmla="*/ 19 w 50"/>
                <a:gd name="T55" fmla="*/ 3 h 50"/>
                <a:gd name="T56" fmla="*/ 8 w 50"/>
                <a:gd name="T57" fmla="*/ 10 h 50"/>
                <a:gd name="T58" fmla="*/ 21 w 50"/>
                <a:gd name="T59" fmla="*/ 22 h 50"/>
                <a:gd name="T60" fmla="*/ 8 w 50"/>
                <a:gd name="T61" fmla="*/ 10 h 50"/>
                <a:gd name="T62" fmla="*/ 3 w 50"/>
                <a:gd name="T63" fmla="*/ 21 h 50"/>
                <a:gd name="T64" fmla="*/ 20 w 50"/>
                <a:gd name="T65" fmla="*/ 25 h 50"/>
                <a:gd name="T66" fmla="*/ 3 w 50"/>
                <a:gd name="T67" fmla="*/ 21 h 50"/>
                <a:gd name="T68" fmla="*/ 3 w 50"/>
                <a:gd name="T69" fmla="*/ 33 h 50"/>
                <a:gd name="T70" fmla="*/ 21 w 50"/>
                <a:gd name="T71" fmla="*/ 28 h 50"/>
                <a:gd name="T72" fmla="*/ 3 w 50"/>
                <a:gd name="T73" fmla="*/ 33 h 50"/>
                <a:gd name="T74" fmla="*/ 23 w 50"/>
                <a:gd name="T75" fmla="*/ 38 h 50"/>
                <a:gd name="T76" fmla="*/ 15 w 50"/>
                <a:gd name="T77" fmla="*/ 45 h 50"/>
                <a:gd name="T78" fmla="*/ 23 w 50"/>
                <a:gd name="T79" fmla="*/ 30 h 50"/>
                <a:gd name="T80" fmla="*/ 23 w 50"/>
                <a:gd name="T81" fmla="*/ 38 h 50"/>
                <a:gd name="T82" fmla="*/ 27 w 50"/>
                <a:gd name="T83" fmla="*/ 4 h 50"/>
                <a:gd name="T84" fmla="*/ 25 w 50"/>
                <a:gd name="T85" fmla="*/ 18 h 50"/>
                <a:gd name="T86" fmla="*/ 27 w 50"/>
                <a:gd name="T87" fmla="*/ 4 h 50"/>
                <a:gd name="T88" fmla="*/ 30 w 50"/>
                <a:gd name="T89" fmla="*/ 47 h 50"/>
                <a:gd name="T90" fmla="*/ 28 w 50"/>
                <a:gd name="T91" fmla="*/ 47 h 50"/>
                <a:gd name="T92" fmla="*/ 26 w 50"/>
                <a:gd name="T93" fmla="*/ 32 h 50"/>
                <a:gd name="T94" fmla="*/ 30 w 50"/>
                <a:gd name="T95" fmla="*/ 47 h 50"/>
                <a:gd name="T96" fmla="*/ 39 w 50"/>
                <a:gd name="T97" fmla="*/ 38 h 50"/>
                <a:gd name="T98" fmla="*/ 29 w 50"/>
                <a:gd name="T99" fmla="*/ 29 h 50"/>
                <a:gd name="T100" fmla="*/ 39 w 50"/>
                <a:gd name="T101" fmla="*/ 38 h 50"/>
                <a:gd name="T102" fmla="*/ 38 w 50"/>
                <a:gd name="T103" fmla="*/ 28 h 50"/>
                <a:gd name="T104" fmla="*/ 30 w 50"/>
                <a:gd name="T105" fmla="*/ 26 h 50"/>
                <a:gd name="T106" fmla="*/ 29 w 50"/>
                <a:gd name="T107" fmla="*/ 26 h 50"/>
                <a:gd name="T108" fmla="*/ 43 w 50"/>
                <a:gd name="T109" fmla="*/ 25 h 50"/>
                <a:gd name="T110" fmla="*/ 38 w 50"/>
                <a:gd name="T111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" h="50">
                  <a:moveTo>
                    <a:pt x="38" y="20"/>
                  </a:moveTo>
                  <a:cubicBezTo>
                    <a:pt x="41" y="17"/>
                    <a:pt x="44" y="15"/>
                    <a:pt x="42" y="12"/>
                  </a:cubicBezTo>
                  <a:cubicBezTo>
                    <a:pt x="40" y="7"/>
                    <a:pt x="34" y="10"/>
                    <a:pt x="30" y="12"/>
                  </a:cubicBezTo>
                  <a:cubicBezTo>
                    <a:pt x="31" y="9"/>
                    <a:pt x="32" y="4"/>
                    <a:pt x="28" y="1"/>
                  </a:cubicBezTo>
                  <a:cubicBezTo>
                    <a:pt x="26" y="1"/>
                    <a:pt x="25" y="4"/>
                    <a:pt x="23" y="5"/>
                  </a:cubicBezTo>
                  <a:cubicBezTo>
                    <a:pt x="22" y="3"/>
                    <a:pt x="20" y="1"/>
                    <a:pt x="18" y="0"/>
                  </a:cubicBezTo>
                  <a:cubicBezTo>
                    <a:pt x="16" y="1"/>
                    <a:pt x="15" y="3"/>
                    <a:pt x="14" y="5"/>
                  </a:cubicBezTo>
                  <a:cubicBezTo>
                    <a:pt x="14" y="6"/>
                    <a:pt x="14" y="7"/>
                    <a:pt x="14" y="9"/>
                  </a:cubicBezTo>
                  <a:cubicBezTo>
                    <a:pt x="12" y="8"/>
                    <a:pt x="9" y="6"/>
                    <a:pt x="7" y="7"/>
                  </a:cubicBezTo>
                  <a:cubicBezTo>
                    <a:pt x="4" y="9"/>
                    <a:pt x="7" y="14"/>
                    <a:pt x="9" y="17"/>
                  </a:cubicBezTo>
                  <a:cubicBezTo>
                    <a:pt x="6" y="18"/>
                    <a:pt x="3" y="16"/>
                    <a:pt x="0" y="20"/>
                  </a:cubicBezTo>
                  <a:cubicBezTo>
                    <a:pt x="0" y="23"/>
                    <a:pt x="3" y="26"/>
                    <a:pt x="5" y="28"/>
                  </a:cubicBezTo>
                  <a:cubicBezTo>
                    <a:pt x="3" y="29"/>
                    <a:pt x="2" y="30"/>
                    <a:pt x="1" y="32"/>
                  </a:cubicBezTo>
                  <a:cubicBezTo>
                    <a:pt x="1" y="39"/>
                    <a:pt x="8" y="37"/>
                    <a:pt x="13" y="37"/>
                  </a:cubicBezTo>
                  <a:cubicBezTo>
                    <a:pt x="10" y="41"/>
                    <a:pt x="10" y="44"/>
                    <a:pt x="14" y="48"/>
                  </a:cubicBezTo>
                  <a:cubicBezTo>
                    <a:pt x="18" y="49"/>
                    <a:pt x="21" y="45"/>
                    <a:pt x="23" y="41"/>
                  </a:cubicBezTo>
                  <a:cubicBezTo>
                    <a:pt x="23" y="45"/>
                    <a:pt x="25" y="49"/>
                    <a:pt x="28" y="50"/>
                  </a:cubicBezTo>
                  <a:cubicBezTo>
                    <a:pt x="35" y="49"/>
                    <a:pt x="33" y="42"/>
                    <a:pt x="32" y="37"/>
                  </a:cubicBezTo>
                  <a:cubicBezTo>
                    <a:pt x="39" y="45"/>
                    <a:pt x="46" y="39"/>
                    <a:pt x="40" y="31"/>
                  </a:cubicBezTo>
                  <a:cubicBezTo>
                    <a:pt x="41" y="31"/>
                    <a:pt x="43" y="31"/>
                    <a:pt x="44" y="30"/>
                  </a:cubicBezTo>
                  <a:cubicBezTo>
                    <a:pt x="50" y="25"/>
                    <a:pt x="43" y="21"/>
                    <a:pt x="38" y="20"/>
                  </a:cubicBezTo>
                  <a:close/>
                  <a:moveTo>
                    <a:pt x="32" y="14"/>
                  </a:moveTo>
                  <a:cubicBezTo>
                    <a:pt x="36" y="10"/>
                    <a:pt x="44" y="13"/>
                    <a:pt x="37" y="18"/>
                  </a:cubicBezTo>
                  <a:cubicBezTo>
                    <a:pt x="34" y="21"/>
                    <a:pt x="29" y="21"/>
                    <a:pt x="26" y="23"/>
                  </a:cubicBezTo>
                  <a:cubicBezTo>
                    <a:pt x="27" y="21"/>
                    <a:pt x="29" y="16"/>
                    <a:pt x="32" y="14"/>
                  </a:cubicBezTo>
                  <a:close/>
                  <a:moveTo>
                    <a:pt x="19" y="3"/>
                  </a:moveTo>
                  <a:cubicBezTo>
                    <a:pt x="23" y="8"/>
                    <a:pt x="21" y="13"/>
                    <a:pt x="22" y="17"/>
                  </a:cubicBezTo>
                  <a:cubicBezTo>
                    <a:pt x="18" y="13"/>
                    <a:pt x="14" y="6"/>
                    <a:pt x="19" y="3"/>
                  </a:cubicBezTo>
                  <a:close/>
                  <a:moveTo>
                    <a:pt x="8" y="10"/>
                  </a:moveTo>
                  <a:cubicBezTo>
                    <a:pt x="15" y="9"/>
                    <a:pt x="17" y="17"/>
                    <a:pt x="21" y="22"/>
                  </a:cubicBezTo>
                  <a:cubicBezTo>
                    <a:pt x="17" y="20"/>
                    <a:pt x="10" y="16"/>
                    <a:pt x="8" y="10"/>
                  </a:cubicBezTo>
                  <a:close/>
                  <a:moveTo>
                    <a:pt x="3" y="21"/>
                  </a:moveTo>
                  <a:cubicBezTo>
                    <a:pt x="9" y="19"/>
                    <a:pt x="14" y="22"/>
                    <a:pt x="20" y="25"/>
                  </a:cubicBezTo>
                  <a:cubicBezTo>
                    <a:pt x="14" y="25"/>
                    <a:pt x="5" y="28"/>
                    <a:pt x="3" y="21"/>
                  </a:cubicBezTo>
                  <a:close/>
                  <a:moveTo>
                    <a:pt x="3" y="33"/>
                  </a:moveTo>
                  <a:cubicBezTo>
                    <a:pt x="10" y="26"/>
                    <a:pt x="15" y="30"/>
                    <a:pt x="21" y="28"/>
                  </a:cubicBezTo>
                  <a:cubicBezTo>
                    <a:pt x="17" y="32"/>
                    <a:pt x="9" y="38"/>
                    <a:pt x="3" y="33"/>
                  </a:cubicBezTo>
                  <a:close/>
                  <a:moveTo>
                    <a:pt x="23" y="38"/>
                  </a:moveTo>
                  <a:cubicBezTo>
                    <a:pt x="20" y="40"/>
                    <a:pt x="19" y="46"/>
                    <a:pt x="15" y="45"/>
                  </a:cubicBezTo>
                  <a:cubicBezTo>
                    <a:pt x="11" y="40"/>
                    <a:pt x="17" y="34"/>
                    <a:pt x="23" y="30"/>
                  </a:cubicBezTo>
                  <a:cubicBezTo>
                    <a:pt x="23" y="33"/>
                    <a:pt x="22" y="35"/>
                    <a:pt x="23" y="38"/>
                  </a:cubicBezTo>
                  <a:close/>
                  <a:moveTo>
                    <a:pt x="27" y="4"/>
                  </a:moveTo>
                  <a:cubicBezTo>
                    <a:pt x="30" y="9"/>
                    <a:pt x="27" y="14"/>
                    <a:pt x="25" y="18"/>
                  </a:cubicBezTo>
                  <a:cubicBezTo>
                    <a:pt x="26" y="14"/>
                    <a:pt x="22" y="9"/>
                    <a:pt x="27" y="4"/>
                  </a:cubicBezTo>
                  <a:close/>
                  <a:moveTo>
                    <a:pt x="30" y="47"/>
                  </a:moveTo>
                  <a:cubicBezTo>
                    <a:pt x="29" y="47"/>
                    <a:pt x="29" y="47"/>
                    <a:pt x="28" y="47"/>
                  </a:cubicBezTo>
                  <a:cubicBezTo>
                    <a:pt x="24" y="42"/>
                    <a:pt x="25" y="37"/>
                    <a:pt x="26" y="32"/>
                  </a:cubicBezTo>
                  <a:cubicBezTo>
                    <a:pt x="30" y="36"/>
                    <a:pt x="33" y="43"/>
                    <a:pt x="30" y="47"/>
                  </a:cubicBezTo>
                  <a:close/>
                  <a:moveTo>
                    <a:pt x="39" y="38"/>
                  </a:moveTo>
                  <a:cubicBezTo>
                    <a:pt x="36" y="38"/>
                    <a:pt x="31" y="33"/>
                    <a:pt x="29" y="29"/>
                  </a:cubicBezTo>
                  <a:cubicBezTo>
                    <a:pt x="32" y="30"/>
                    <a:pt x="40" y="32"/>
                    <a:pt x="39" y="38"/>
                  </a:cubicBezTo>
                  <a:close/>
                  <a:moveTo>
                    <a:pt x="38" y="28"/>
                  </a:moveTo>
                  <a:cubicBezTo>
                    <a:pt x="35" y="28"/>
                    <a:pt x="32" y="27"/>
                    <a:pt x="30" y="26"/>
                  </a:cubicBezTo>
                  <a:cubicBezTo>
                    <a:pt x="30" y="26"/>
                    <a:pt x="29" y="26"/>
                    <a:pt x="29" y="26"/>
                  </a:cubicBezTo>
                  <a:cubicBezTo>
                    <a:pt x="34" y="22"/>
                    <a:pt x="38" y="23"/>
                    <a:pt x="43" y="25"/>
                  </a:cubicBezTo>
                  <a:cubicBezTo>
                    <a:pt x="45" y="29"/>
                    <a:pt x="40" y="29"/>
                    <a:pt x="38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309"/>
            <p:cNvSpPr>
              <a:spLocks noEditPoints="1"/>
            </p:cNvSpPr>
            <p:nvPr/>
          </p:nvSpPr>
          <p:spPr bwMode="auto">
            <a:xfrm>
              <a:off x="2198188" y="5032093"/>
              <a:ext cx="1164846" cy="1005171"/>
            </a:xfrm>
            <a:custGeom>
              <a:avLst/>
              <a:gdLst>
                <a:gd name="T0" fmla="*/ 100 w 188"/>
                <a:gd name="T1" fmla="*/ 47 h 162"/>
                <a:gd name="T2" fmla="*/ 137 w 188"/>
                <a:gd name="T3" fmla="*/ 87 h 162"/>
                <a:gd name="T4" fmla="*/ 157 w 188"/>
                <a:gd name="T5" fmla="*/ 69 h 162"/>
                <a:gd name="T6" fmla="*/ 170 w 188"/>
                <a:gd name="T7" fmla="*/ 100 h 162"/>
                <a:gd name="T8" fmla="*/ 171 w 188"/>
                <a:gd name="T9" fmla="*/ 103 h 162"/>
                <a:gd name="T10" fmla="*/ 143 w 188"/>
                <a:gd name="T11" fmla="*/ 130 h 162"/>
                <a:gd name="T12" fmla="*/ 141 w 188"/>
                <a:gd name="T13" fmla="*/ 132 h 162"/>
                <a:gd name="T14" fmla="*/ 114 w 188"/>
                <a:gd name="T15" fmla="*/ 123 h 162"/>
                <a:gd name="T16" fmla="*/ 84 w 188"/>
                <a:gd name="T17" fmla="*/ 141 h 162"/>
                <a:gd name="T18" fmla="*/ 113 w 188"/>
                <a:gd name="T19" fmla="*/ 94 h 162"/>
                <a:gd name="T20" fmla="*/ 99 w 188"/>
                <a:gd name="T21" fmla="*/ 67 h 162"/>
                <a:gd name="T22" fmla="*/ 54 w 188"/>
                <a:gd name="T23" fmla="*/ 109 h 162"/>
                <a:gd name="T24" fmla="*/ 39 w 188"/>
                <a:gd name="T25" fmla="*/ 148 h 162"/>
                <a:gd name="T26" fmla="*/ 41 w 188"/>
                <a:gd name="T27" fmla="*/ 100 h 162"/>
                <a:gd name="T28" fmla="*/ 22 w 188"/>
                <a:gd name="T29" fmla="*/ 98 h 162"/>
                <a:gd name="T30" fmla="*/ 31 w 188"/>
                <a:gd name="T31" fmla="*/ 66 h 162"/>
                <a:gd name="T32" fmla="*/ 34 w 188"/>
                <a:gd name="T33" fmla="*/ 65 h 162"/>
                <a:gd name="T34" fmla="*/ 81 w 188"/>
                <a:gd name="T35" fmla="*/ 66 h 162"/>
                <a:gd name="T36" fmla="*/ 84 w 188"/>
                <a:gd name="T37" fmla="*/ 6 h 162"/>
                <a:gd name="T38" fmla="*/ 87 w 188"/>
                <a:gd name="T39" fmla="*/ 44 h 162"/>
                <a:gd name="T40" fmla="*/ 110 w 188"/>
                <a:gd name="T41" fmla="*/ 7 h 162"/>
                <a:gd name="T42" fmla="*/ 95 w 188"/>
                <a:gd name="T43" fmla="*/ 59 h 162"/>
                <a:gd name="T44" fmla="*/ 98 w 188"/>
                <a:gd name="T45" fmla="*/ 63 h 162"/>
                <a:gd name="T46" fmla="*/ 51 w 188"/>
                <a:gd name="T47" fmla="*/ 93 h 162"/>
                <a:gd name="T48" fmla="*/ 126 w 188"/>
                <a:gd name="T49" fmla="*/ 101 h 162"/>
                <a:gd name="T50" fmla="*/ 62 w 188"/>
                <a:gd name="T51" fmla="*/ 101 h 162"/>
                <a:gd name="T52" fmla="*/ 60 w 188"/>
                <a:gd name="T53" fmla="*/ 100 h 162"/>
                <a:gd name="T54" fmla="*/ 55 w 188"/>
                <a:gd name="T55" fmla="*/ 99 h 162"/>
                <a:gd name="T56" fmla="*/ 136 w 188"/>
                <a:gd name="T57" fmla="*/ 101 h 162"/>
                <a:gd name="T58" fmla="*/ 49 w 188"/>
                <a:gd name="T59" fmla="*/ 98 h 162"/>
                <a:gd name="T60" fmla="*/ 49 w 188"/>
                <a:gd name="T61" fmla="*/ 98 h 162"/>
                <a:gd name="T62" fmla="*/ 133 w 188"/>
                <a:gd name="T63" fmla="*/ 100 h 162"/>
                <a:gd name="T64" fmla="*/ 120 w 188"/>
                <a:gd name="T65" fmla="*/ 97 h 162"/>
                <a:gd name="T66" fmla="*/ 100 w 188"/>
                <a:gd name="T67" fmla="*/ 135 h 162"/>
                <a:gd name="T68" fmla="*/ 103 w 188"/>
                <a:gd name="T69" fmla="*/ 129 h 162"/>
                <a:gd name="T70" fmla="*/ 103 w 188"/>
                <a:gd name="T71" fmla="*/ 129 h 162"/>
                <a:gd name="T72" fmla="*/ 112 w 188"/>
                <a:gd name="T73" fmla="*/ 132 h 162"/>
                <a:gd name="T74" fmla="*/ 92 w 188"/>
                <a:gd name="T75" fmla="*/ 150 h 162"/>
                <a:gd name="T76" fmla="*/ 92 w 188"/>
                <a:gd name="T77" fmla="*/ 133 h 162"/>
                <a:gd name="T78" fmla="*/ 115 w 188"/>
                <a:gd name="T79" fmla="*/ 142 h 162"/>
                <a:gd name="T80" fmla="*/ 113 w 188"/>
                <a:gd name="T81" fmla="*/ 147 h 162"/>
                <a:gd name="T82" fmla="*/ 100 w 188"/>
                <a:gd name="T83" fmla="*/ 151 h 162"/>
                <a:gd name="T84" fmla="*/ 107 w 188"/>
                <a:gd name="T85" fmla="*/ 152 h 162"/>
                <a:gd name="T86" fmla="*/ 100 w 188"/>
                <a:gd name="T87" fmla="*/ 141 h 162"/>
                <a:gd name="T88" fmla="*/ 108 w 188"/>
                <a:gd name="T89" fmla="*/ 149 h 162"/>
                <a:gd name="T90" fmla="*/ 119 w 188"/>
                <a:gd name="T91" fmla="*/ 146 h 162"/>
                <a:gd name="T92" fmla="*/ 113 w 188"/>
                <a:gd name="T93" fmla="*/ 151 h 162"/>
                <a:gd name="T94" fmla="*/ 95 w 188"/>
                <a:gd name="T95" fmla="*/ 156 h 162"/>
                <a:gd name="T96" fmla="*/ 105 w 188"/>
                <a:gd name="T97" fmla="*/ 15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62">
                  <a:moveTo>
                    <a:pt x="110" y="7"/>
                  </a:moveTo>
                  <a:cubicBezTo>
                    <a:pt x="113" y="11"/>
                    <a:pt x="112" y="19"/>
                    <a:pt x="106" y="20"/>
                  </a:cubicBezTo>
                  <a:cubicBezTo>
                    <a:pt x="105" y="29"/>
                    <a:pt x="102" y="38"/>
                    <a:pt x="100" y="47"/>
                  </a:cubicBezTo>
                  <a:cubicBezTo>
                    <a:pt x="105" y="50"/>
                    <a:pt x="105" y="61"/>
                    <a:pt x="101" y="65"/>
                  </a:cubicBezTo>
                  <a:cubicBezTo>
                    <a:pt x="108" y="71"/>
                    <a:pt x="114" y="78"/>
                    <a:pt x="121" y="83"/>
                  </a:cubicBezTo>
                  <a:cubicBezTo>
                    <a:pt x="126" y="80"/>
                    <a:pt x="136" y="81"/>
                    <a:pt x="137" y="87"/>
                  </a:cubicBezTo>
                  <a:cubicBezTo>
                    <a:pt x="144" y="80"/>
                    <a:pt x="149" y="73"/>
                    <a:pt x="155" y="66"/>
                  </a:cubicBezTo>
                  <a:cubicBezTo>
                    <a:pt x="150" y="59"/>
                    <a:pt x="159" y="52"/>
                    <a:pt x="166" y="56"/>
                  </a:cubicBezTo>
                  <a:cubicBezTo>
                    <a:pt x="170" y="63"/>
                    <a:pt x="165" y="73"/>
                    <a:pt x="157" y="69"/>
                  </a:cubicBezTo>
                  <a:cubicBezTo>
                    <a:pt x="151" y="75"/>
                    <a:pt x="146" y="82"/>
                    <a:pt x="141" y="88"/>
                  </a:cubicBezTo>
                  <a:cubicBezTo>
                    <a:pt x="141" y="90"/>
                    <a:pt x="142" y="94"/>
                    <a:pt x="141" y="97"/>
                  </a:cubicBezTo>
                  <a:cubicBezTo>
                    <a:pt x="149" y="98"/>
                    <a:pt x="158" y="98"/>
                    <a:pt x="170" y="100"/>
                  </a:cubicBezTo>
                  <a:cubicBezTo>
                    <a:pt x="170" y="98"/>
                    <a:pt x="171" y="96"/>
                    <a:pt x="172" y="95"/>
                  </a:cubicBezTo>
                  <a:cubicBezTo>
                    <a:pt x="188" y="88"/>
                    <a:pt x="187" y="110"/>
                    <a:pt x="174" y="107"/>
                  </a:cubicBezTo>
                  <a:cubicBezTo>
                    <a:pt x="172" y="107"/>
                    <a:pt x="173" y="104"/>
                    <a:pt x="171" y="103"/>
                  </a:cubicBezTo>
                  <a:cubicBezTo>
                    <a:pt x="164" y="100"/>
                    <a:pt x="146" y="103"/>
                    <a:pt x="141" y="101"/>
                  </a:cubicBezTo>
                  <a:cubicBezTo>
                    <a:pt x="138" y="103"/>
                    <a:pt x="138" y="107"/>
                    <a:pt x="133" y="107"/>
                  </a:cubicBezTo>
                  <a:cubicBezTo>
                    <a:pt x="136" y="115"/>
                    <a:pt x="140" y="122"/>
                    <a:pt x="143" y="130"/>
                  </a:cubicBezTo>
                  <a:cubicBezTo>
                    <a:pt x="144" y="131"/>
                    <a:pt x="147" y="131"/>
                    <a:pt x="149" y="133"/>
                  </a:cubicBezTo>
                  <a:cubicBezTo>
                    <a:pt x="152" y="139"/>
                    <a:pt x="148" y="147"/>
                    <a:pt x="142" y="146"/>
                  </a:cubicBezTo>
                  <a:cubicBezTo>
                    <a:pt x="137" y="145"/>
                    <a:pt x="133" y="134"/>
                    <a:pt x="141" y="132"/>
                  </a:cubicBezTo>
                  <a:cubicBezTo>
                    <a:pt x="137" y="124"/>
                    <a:pt x="134" y="117"/>
                    <a:pt x="131" y="109"/>
                  </a:cubicBezTo>
                  <a:cubicBezTo>
                    <a:pt x="128" y="109"/>
                    <a:pt x="126" y="109"/>
                    <a:pt x="123" y="108"/>
                  </a:cubicBezTo>
                  <a:cubicBezTo>
                    <a:pt x="119" y="112"/>
                    <a:pt x="117" y="118"/>
                    <a:pt x="114" y="123"/>
                  </a:cubicBezTo>
                  <a:cubicBezTo>
                    <a:pt x="119" y="128"/>
                    <a:pt x="124" y="133"/>
                    <a:pt x="124" y="142"/>
                  </a:cubicBezTo>
                  <a:cubicBezTo>
                    <a:pt x="123" y="152"/>
                    <a:pt x="114" y="160"/>
                    <a:pt x="103" y="161"/>
                  </a:cubicBezTo>
                  <a:cubicBezTo>
                    <a:pt x="92" y="162"/>
                    <a:pt x="83" y="152"/>
                    <a:pt x="84" y="141"/>
                  </a:cubicBezTo>
                  <a:cubicBezTo>
                    <a:pt x="84" y="127"/>
                    <a:pt x="97" y="118"/>
                    <a:pt x="111" y="122"/>
                  </a:cubicBezTo>
                  <a:cubicBezTo>
                    <a:pt x="114" y="118"/>
                    <a:pt x="116" y="112"/>
                    <a:pt x="119" y="107"/>
                  </a:cubicBezTo>
                  <a:cubicBezTo>
                    <a:pt x="115" y="104"/>
                    <a:pt x="112" y="100"/>
                    <a:pt x="113" y="94"/>
                  </a:cubicBezTo>
                  <a:cubicBezTo>
                    <a:pt x="113" y="90"/>
                    <a:pt x="118" y="86"/>
                    <a:pt x="118" y="85"/>
                  </a:cubicBezTo>
                  <a:cubicBezTo>
                    <a:pt x="118" y="84"/>
                    <a:pt x="109" y="77"/>
                    <a:pt x="108" y="76"/>
                  </a:cubicBezTo>
                  <a:cubicBezTo>
                    <a:pt x="105" y="72"/>
                    <a:pt x="102" y="70"/>
                    <a:pt x="99" y="67"/>
                  </a:cubicBezTo>
                  <a:cubicBezTo>
                    <a:pt x="95" y="70"/>
                    <a:pt x="88" y="72"/>
                    <a:pt x="84" y="67"/>
                  </a:cubicBezTo>
                  <a:cubicBezTo>
                    <a:pt x="78" y="74"/>
                    <a:pt x="71" y="79"/>
                    <a:pt x="66" y="86"/>
                  </a:cubicBezTo>
                  <a:cubicBezTo>
                    <a:pt x="74" y="96"/>
                    <a:pt x="66" y="111"/>
                    <a:pt x="54" y="109"/>
                  </a:cubicBezTo>
                  <a:cubicBezTo>
                    <a:pt x="51" y="117"/>
                    <a:pt x="46" y="124"/>
                    <a:pt x="45" y="133"/>
                  </a:cubicBezTo>
                  <a:cubicBezTo>
                    <a:pt x="48" y="136"/>
                    <a:pt x="51" y="138"/>
                    <a:pt x="50" y="142"/>
                  </a:cubicBezTo>
                  <a:cubicBezTo>
                    <a:pt x="50" y="146"/>
                    <a:pt x="45" y="149"/>
                    <a:pt x="39" y="148"/>
                  </a:cubicBezTo>
                  <a:cubicBezTo>
                    <a:pt x="34" y="144"/>
                    <a:pt x="37" y="136"/>
                    <a:pt x="42" y="134"/>
                  </a:cubicBezTo>
                  <a:cubicBezTo>
                    <a:pt x="44" y="125"/>
                    <a:pt x="47" y="118"/>
                    <a:pt x="50" y="110"/>
                  </a:cubicBezTo>
                  <a:cubicBezTo>
                    <a:pt x="46" y="107"/>
                    <a:pt x="43" y="104"/>
                    <a:pt x="41" y="100"/>
                  </a:cubicBezTo>
                  <a:cubicBezTo>
                    <a:pt x="33" y="99"/>
                    <a:pt x="24" y="101"/>
                    <a:pt x="16" y="101"/>
                  </a:cubicBezTo>
                  <a:cubicBezTo>
                    <a:pt x="21" y="115"/>
                    <a:pt x="0" y="114"/>
                    <a:pt x="4" y="103"/>
                  </a:cubicBezTo>
                  <a:cubicBezTo>
                    <a:pt x="6" y="97"/>
                    <a:pt x="15" y="98"/>
                    <a:pt x="22" y="98"/>
                  </a:cubicBezTo>
                  <a:cubicBezTo>
                    <a:pt x="28" y="97"/>
                    <a:pt x="34" y="96"/>
                    <a:pt x="40" y="96"/>
                  </a:cubicBezTo>
                  <a:cubicBezTo>
                    <a:pt x="42" y="92"/>
                    <a:pt x="43" y="87"/>
                    <a:pt x="46" y="85"/>
                  </a:cubicBezTo>
                  <a:cubicBezTo>
                    <a:pt x="42" y="78"/>
                    <a:pt x="36" y="72"/>
                    <a:pt x="31" y="66"/>
                  </a:cubicBezTo>
                  <a:cubicBezTo>
                    <a:pt x="30" y="67"/>
                    <a:pt x="27" y="67"/>
                    <a:pt x="27" y="67"/>
                  </a:cubicBezTo>
                  <a:cubicBezTo>
                    <a:pt x="16" y="65"/>
                    <a:pt x="21" y="49"/>
                    <a:pt x="31" y="51"/>
                  </a:cubicBezTo>
                  <a:cubicBezTo>
                    <a:pt x="35" y="52"/>
                    <a:pt x="38" y="60"/>
                    <a:pt x="34" y="65"/>
                  </a:cubicBezTo>
                  <a:cubicBezTo>
                    <a:pt x="38" y="71"/>
                    <a:pt x="43" y="77"/>
                    <a:pt x="48" y="83"/>
                  </a:cubicBezTo>
                  <a:cubicBezTo>
                    <a:pt x="54" y="82"/>
                    <a:pt x="61" y="79"/>
                    <a:pt x="64" y="84"/>
                  </a:cubicBezTo>
                  <a:cubicBezTo>
                    <a:pt x="69" y="77"/>
                    <a:pt x="76" y="72"/>
                    <a:pt x="81" y="66"/>
                  </a:cubicBezTo>
                  <a:cubicBezTo>
                    <a:pt x="77" y="60"/>
                    <a:pt x="78" y="48"/>
                    <a:pt x="84" y="45"/>
                  </a:cubicBezTo>
                  <a:cubicBezTo>
                    <a:pt x="81" y="36"/>
                    <a:pt x="81" y="23"/>
                    <a:pt x="73" y="17"/>
                  </a:cubicBezTo>
                  <a:cubicBezTo>
                    <a:pt x="70" y="10"/>
                    <a:pt x="77" y="5"/>
                    <a:pt x="84" y="6"/>
                  </a:cubicBezTo>
                  <a:cubicBezTo>
                    <a:pt x="86" y="8"/>
                    <a:pt x="87" y="11"/>
                    <a:pt x="86" y="16"/>
                  </a:cubicBezTo>
                  <a:cubicBezTo>
                    <a:pt x="85" y="17"/>
                    <a:pt x="84" y="20"/>
                    <a:pt x="80" y="20"/>
                  </a:cubicBezTo>
                  <a:cubicBezTo>
                    <a:pt x="83" y="28"/>
                    <a:pt x="85" y="36"/>
                    <a:pt x="87" y="44"/>
                  </a:cubicBezTo>
                  <a:cubicBezTo>
                    <a:pt x="91" y="43"/>
                    <a:pt x="93" y="43"/>
                    <a:pt x="97" y="45"/>
                  </a:cubicBezTo>
                  <a:cubicBezTo>
                    <a:pt x="99" y="37"/>
                    <a:pt x="102" y="30"/>
                    <a:pt x="102" y="20"/>
                  </a:cubicBezTo>
                  <a:cubicBezTo>
                    <a:pt x="94" y="14"/>
                    <a:pt x="100" y="0"/>
                    <a:pt x="110" y="7"/>
                  </a:cubicBezTo>
                  <a:close/>
                  <a:moveTo>
                    <a:pt x="95" y="59"/>
                  </a:moveTo>
                  <a:cubicBezTo>
                    <a:pt x="99" y="59"/>
                    <a:pt x="97" y="54"/>
                    <a:pt x="95" y="54"/>
                  </a:cubicBezTo>
                  <a:cubicBezTo>
                    <a:pt x="95" y="56"/>
                    <a:pt x="95" y="56"/>
                    <a:pt x="95" y="59"/>
                  </a:cubicBezTo>
                  <a:close/>
                  <a:moveTo>
                    <a:pt x="98" y="63"/>
                  </a:moveTo>
                  <a:cubicBezTo>
                    <a:pt x="100" y="63"/>
                    <a:pt x="101" y="59"/>
                    <a:pt x="101" y="57"/>
                  </a:cubicBezTo>
                  <a:cubicBezTo>
                    <a:pt x="100" y="60"/>
                    <a:pt x="98" y="60"/>
                    <a:pt x="98" y="63"/>
                  </a:cubicBezTo>
                  <a:close/>
                  <a:moveTo>
                    <a:pt x="53" y="87"/>
                  </a:moveTo>
                  <a:cubicBezTo>
                    <a:pt x="52" y="88"/>
                    <a:pt x="52" y="90"/>
                    <a:pt x="50" y="90"/>
                  </a:cubicBezTo>
                  <a:cubicBezTo>
                    <a:pt x="52" y="90"/>
                    <a:pt x="50" y="93"/>
                    <a:pt x="51" y="93"/>
                  </a:cubicBezTo>
                  <a:cubicBezTo>
                    <a:pt x="51" y="89"/>
                    <a:pt x="55" y="90"/>
                    <a:pt x="56" y="86"/>
                  </a:cubicBezTo>
                  <a:cubicBezTo>
                    <a:pt x="54" y="86"/>
                    <a:pt x="54" y="87"/>
                    <a:pt x="53" y="87"/>
                  </a:cubicBezTo>
                  <a:close/>
                  <a:moveTo>
                    <a:pt x="126" y="101"/>
                  </a:moveTo>
                  <a:cubicBezTo>
                    <a:pt x="124" y="96"/>
                    <a:pt x="129" y="93"/>
                    <a:pt x="126" y="90"/>
                  </a:cubicBezTo>
                  <a:cubicBezTo>
                    <a:pt x="124" y="93"/>
                    <a:pt x="123" y="99"/>
                    <a:pt x="126" y="101"/>
                  </a:cubicBezTo>
                  <a:close/>
                  <a:moveTo>
                    <a:pt x="62" y="101"/>
                  </a:moveTo>
                  <a:cubicBezTo>
                    <a:pt x="66" y="100"/>
                    <a:pt x="66" y="92"/>
                    <a:pt x="62" y="91"/>
                  </a:cubicBezTo>
                  <a:cubicBezTo>
                    <a:pt x="63" y="93"/>
                    <a:pt x="63" y="99"/>
                    <a:pt x="62" y="101"/>
                  </a:cubicBezTo>
                  <a:close/>
                  <a:moveTo>
                    <a:pt x="60" y="100"/>
                  </a:moveTo>
                  <a:cubicBezTo>
                    <a:pt x="61" y="97"/>
                    <a:pt x="61" y="93"/>
                    <a:pt x="60" y="91"/>
                  </a:cubicBezTo>
                  <a:cubicBezTo>
                    <a:pt x="58" y="94"/>
                    <a:pt x="57" y="98"/>
                    <a:pt x="60" y="100"/>
                  </a:cubicBezTo>
                  <a:close/>
                  <a:moveTo>
                    <a:pt x="55" y="99"/>
                  </a:moveTo>
                  <a:cubicBezTo>
                    <a:pt x="55" y="96"/>
                    <a:pt x="56" y="94"/>
                    <a:pt x="54" y="93"/>
                  </a:cubicBezTo>
                  <a:cubicBezTo>
                    <a:pt x="54" y="95"/>
                    <a:pt x="53" y="99"/>
                    <a:pt x="55" y="99"/>
                  </a:cubicBezTo>
                  <a:close/>
                  <a:moveTo>
                    <a:pt x="136" y="101"/>
                  </a:moveTo>
                  <a:cubicBezTo>
                    <a:pt x="138" y="99"/>
                    <a:pt x="140" y="95"/>
                    <a:pt x="137" y="93"/>
                  </a:cubicBezTo>
                  <a:cubicBezTo>
                    <a:pt x="136" y="94"/>
                    <a:pt x="136" y="99"/>
                    <a:pt x="136" y="101"/>
                  </a:cubicBezTo>
                  <a:close/>
                  <a:moveTo>
                    <a:pt x="49" y="98"/>
                  </a:moveTo>
                  <a:cubicBezTo>
                    <a:pt x="50" y="98"/>
                    <a:pt x="51" y="98"/>
                    <a:pt x="51" y="97"/>
                  </a:cubicBezTo>
                  <a:cubicBezTo>
                    <a:pt x="50" y="98"/>
                    <a:pt x="52" y="94"/>
                    <a:pt x="50" y="95"/>
                  </a:cubicBezTo>
                  <a:cubicBezTo>
                    <a:pt x="50" y="96"/>
                    <a:pt x="49" y="96"/>
                    <a:pt x="49" y="98"/>
                  </a:cubicBezTo>
                  <a:close/>
                  <a:moveTo>
                    <a:pt x="133" y="100"/>
                  </a:moveTo>
                  <a:cubicBezTo>
                    <a:pt x="133" y="98"/>
                    <a:pt x="136" y="96"/>
                    <a:pt x="133" y="95"/>
                  </a:cubicBezTo>
                  <a:cubicBezTo>
                    <a:pt x="132" y="96"/>
                    <a:pt x="132" y="99"/>
                    <a:pt x="133" y="100"/>
                  </a:cubicBezTo>
                  <a:close/>
                  <a:moveTo>
                    <a:pt x="120" y="100"/>
                  </a:moveTo>
                  <a:cubicBezTo>
                    <a:pt x="121" y="100"/>
                    <a:pt x="121" y="100"/>
                    <a:pt x="122" y="100"/>
                  </a:cubicBezTo>
                  <a:cubicBezTo>
                    <a:pt x="122" y="98"/>
                    <a:pt x="121" y="98"/>
                    <a:pt x="120" y="97"/>
                  </a:cubicBezTo>
                  <a:cubicBezTo>
                    <a:pt x="120" y="98"/>
                    <a:pt x="120" y="99"/>
                    <a:pt x="120" y="100"/>
                  </a:cubicBezTo>
                  <a:close/>
                  <a:moveTo>
                    <a:pt x="97" y="127"/>
                  </a:moveTo>
                  <a:cubicBezTo>
                    <a:pt x="98" y="130"/>
                    <a:pt x="98" y="133"/>
                    <a:pt x="100" y="135"/>
                  </a:cubicBezTo>
                  <a:cubicBezTo>
                    <a:pt x="100" y="131"/>
                    <a:pt x="100" y="126"/>
                    <a:pt x="103" y="125"/>
                  </a:cubicBezTo>
                  <a:cubicBezTo>
                    <a:pt x="100" y="125"/>
                    <a:pt x="99" y="127"/>
                    <a:pt x="97" y="127"/>
                  </a:cubicBezTo>
                  <a:close/>
                  <a:moveTo>
                    <a:pt x="103" y="129"/>
                  </a:moveTo>
                  <a:cubicBezTo>
                    <a:pt x="103" y="131"/>
                    <a:pt x="102" y="133"/>
                    <a:pt x="103" y="136"/>
                  </a:cubicBezTo>
                  <a:cubicBezTo>
                    <a:pt x="107" y="135"/>
                    <a:pt x="107" y="132"/>
                    <a:pt x="108" y="129"/>
                  </a:cubicBezTo>
                  <a:cubicBezTo>
                    <a:pt x="106" y="127"/>
                    <a:pt x="105" y="129"/>
                    <a:pt x="103" y="129"/>
                  </a:cubicBezTo>
                  <a:close/>
                  <a:moveTo>
                    <a:pt x="110" y="133"/>
                  </a:moveTo>
                  <a:cubicBezTo>
                    <a:pt x="111" y="136"/>
                    <a:pt x="112" y="138"/>
                    <a:pt x="113" y="141"/>
                  </a:cubicBezTo>
                  <a:cubicBezTo>
                    <a:pt x="113" y="138"/>
                    <a:pt x="115" y="133"/>
                    <a:pt x="112" y="132"/>
                  </a:cubicBezTo>
                  <a:cubicBezTo>
                    <a:pt x="111" y="132"/>
                    <a:pt x="112" y="134"/>
                    <a:pt x="110" y="133"/>
                  </a:cubicBezTo>
                  <a:close/>
                  <a:moveTo>
                    <a:pt x="90" y="145"/>
                  </a:moveTo>
                  <a:cubicBezTo>
                    <a:pt x="90" y="147"/>
                    <a:pt x="90" y="150"/>
                    <a:pt x="92" y="150"/>
                  </a:cubicBezTo>
                  <a:cubicBezTo>
                    <a:pt x="92" y="147"/>
                    <a:pt x="92" y="145"/>
                    <a:pt x="95" y="145"/>
                  </a:cubicBezTo>
                  <a:cubicBezTo>
                    <a:pt x="95" y="143"/>
                    <a:pt x="95" y="141"/>
                    <a:pt x="96" y="139"/>
                  </a:cubicBezTo>
                  <a:cubicBezTo>
                    <a:pt x="93" y="138"/>
                    <a:pt x="94" y="134"/>
                    <a:pt x="92" y="133"/>
                  </a:cubicBezTo>
                  <a:cubicBezTo>
                    <a:pt x="92" y="136"/>
                    <a:pt x="96" y="147"/>
                    <a:pt x="90" y="145"/>
                  </a:cubicBezTo>
                  <a:close/>
                  <a:moveTo>
                    <a:pt x="113" y="147"/>
                  </a:moveTo>
                  <a:cubicBezTo>
                    <a:pt x="115" y="148"/>
                    <a:pt x="115" y="145"/>
                    <a:pt x="115" y="142"/>
                  </a:cubicBezTo>
                  <a:cubicBezTo>
                    <a:pt x="116" y="142"/>
                    <a:pt x="117" y="142"/>
                    <a:pt x="118" y="142"/>
                  </a:cubicBezTo>
                  <a:cubicBezTo>
                    <a:pt x="118" y="140"/>
                    <a:pt x="118" y="135"/>
                    <a:pt x="116" y="136"/>
                  </a:cubicBezTo>
                  <a:cubicBezTo>
                    <a:pt x="117" y="140"/>
                    <a:pt x="112" y="144"/>
                    <a:pt x="113" y="147"/>
                  </a:cubicBezTo>
                  <a:close/>
                  <a:moveTo>
                    <a:pt x="100" y="141"/>
                  </a:moveTo>
                  <a:cubicBezTo>
                    <a:pt x="99" y="141"/>
                    <a:pt x="100" y="139"/>
                    <a:pt x="98" y="139"/>
                  </a:cubicBezTo>
                  <a:cubicBezTo>
                    <a:pt x="97" y="142"/>
                    <a:pt x="97" y="149"/>
                    <a:pt x="100" y="151"/>
                  </a:cubicBezTo>
                  <a:cubicBezTo>
                    <a:pt x="99" y="149"/>
                    <a:pt x="100" y="148"/>
                    <a:pt x="102" y="147"/>
                  </a:cubicBezTo>
                  <a:cubicBezTo>
                    <a:pt x="103" y="149"/>
                    <a:pt x="103" y="151"/>
                    <a:pt x="103" y="154"/>
                  </a:cubicBezTo>
                  <a:cubicBezTo>
                    <a:pt x="105" y="154"/>
                    <a:pt x="106" y="153"/>
                    <a:pt x="107" y="152"/>
                  </a:cubicBezTo>
                  <a:cubicBezTo>
                    <a:pt x="103" y="150"/>
                    <a:pt x="102" y="144"/>
                    <a:pt x="103" y="139"/>
                  </a:cubicBezTo>
                  <a:cubicBezTo>
                    <a:pt x="102" y="139"/>
                    <a:pt x="102" y="138"/>
                    <a:pt x="101" y="138"/>
                  </a:cubicBezTo>
                  <a:cubicBezTo>
                    <a:pt x="101" y="140"/>
                    <a:pt x="101" y="141"/>
                    <a:pt x="100" y="141"/>
                  </a:cubicBezTo>
                  <a:close/>
                  <a:moveTo>
                    <a:pt x="108" y="149"/>
                  </a:moveTo>
                  <a:cubicBezTo>
                    <a:pt x="111" y="147"/>
                    <a:pt x="106" y="142"/>
                    <a:pt x="106" y="138"/>
                  </a:cubicBezTo>
                  <a:cubicBezTo>
                    <a:pt x="105" y="141"/>
                    <a:pt x="104" y="149"/>
                    <a:pt x="108" y="149"/>
                  </a:cubicBezTo>
                  <a:close/>
                  <a:moveTo>
                    <a:pt x="119" y="146"/>
                  </a:moveTo>
                  <a:cubicBezTo>
                    <a:pt x="120" y="146"/>
                    <a:pt x="121" y="142"/>
                    <a:pt x="120" y="141"/>
                  </a:cubicBezTo>
                  <a:cubicBezTo>
                    <a:pt x="120" y="143"/>
                    <a:pt x="119" y="144"/>
                    <a:pt x="119" y="146"/>
                  </a:cubicBezTo>
                  <a:close/>
                  <a:moveTo>
                    <a:pt x="113" y="151"/>
                  </a:moveTo>
                  <a:cubicBezTo>
                    <a:pt x="115" y="151"/>
                    <a:pt x="117" y="150"/>
                    <a:pt x="116" y="148"/>
                  </a:cubicBezTo>
                  <a:cubicBezTo>
                    <a:pt x="115" y="150"/>
                    <a:pt x="114" y="150"/>
                    <a:pt x="113" y="151"/>
                  </a:cubicBezTo>
                  <a:close/>
                  <a:moveTo>
                    <a:pt x="95" y="156"/>
                  </a:moveTo>
                  <a:cubicBezTo>
                    <a:pt x="94" y="155"/>
                    <a:pt x="94" y="153"/>
                    <a:pt x="92" y="153"/>
                  </a:cubicBezTo>
                  <a:cubicBezTo>
                    <a:pt x="92" y="155"/>
                    <a:pt x="94" y="155"/>
                    <a:pt x="95" y="156"/>
                  </a:cubicBezTo>
                  <a:close/>
                  <a:moveTo>
                    <a:pt x="105" y="157"/>
                  </a:moveTo>
                  <a:cubicBezTo>
                    <a:pt x="107" y="157"/>
                    <a:pt x="111" y="155"/>
                    <a:pt x="109" y="153"/>
                  </a:cubicBezTo>
                  <a:cubicBezTo>
                    <a:pt x="109" y="155"/>
                    <a:pt x="106" y="155"/>
                    <a:pt x="105" y="15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310"/>
            <p:cNvSpPr/>
            <p:nvPr/>
          </p:nvSpPr>
          <p:spPr bwMode="auto">
            <a:xfrm>
              <a:off x="6904689" y="5553002"/>
              <a:ext cx="18323" cy="31412"/>
            </a:xfrm>
            <a:custGeom>
              <a:avLst/>
              <a:gdLst>
                <a:gd name="T0" fmla="*/ 0 w 3"/>
                <a:gd name="T1" fmla="*/ 1 h 5"/>
                <a:gd name="T2" fmla="*/ 2 w 3"/>
                <a:gd name="T3" fmla="*/ 4 h 5"/>
                <a:gd name="T4" fmla="*/ 0 w 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3" y="0"/>
                    <a:pt x="3" y="3"/>
                    <a:pt x="2" y="4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311"/>
            <p:cNvSpPr/>
            <p:nvPr/>
          </p:nvSpPr>
          <p:spPr bwMode="auto">
            <a:xfrm>
              <a:off x="6917778" y="5602737"/>
              <a:ext cx="23559" cy="31412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0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3" y="0"/>
                    <a:pt x="4" y="4"/>
                    <a:pt x="2" y="5"/>
                  </a:cubicBezTo>
                  <a:cubicBezTo>
                    <a:pt x="0" y="5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312"/>
            <p:cNvSpPr/>
            <p:nvPr/>
          </p:nvSpPr>
          <p:spPr bwMode="auto">
            <a:xfrm>
              <a:off x="6724073" y="5615825"/>
              <a:ext cx="31412" cy="31412"/>
            </a:xfrm>
            <a:custGeom>
              <a:avLst/>
              <a:gdLst>
                <a:gd name="T0" fmla="*/ 1 w 5"/>
                <a:gd name="T1" fmla="*/ 0 h 5"/>
                <a:gd name="T2" fmla="*/ 3 w 5"/>
                <a:gd name="T3" fmla="*/ 0 h 5"/>
                <a:gd name="T4" fmla="*/ 1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5" y="4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313"/>
            <p:cNvSpPr/>
            <p:nvPr/>
          </p:nvSpPr>
          <p:spPr bwMode="auto">
            <a:xfrm>
              <a:off x="6868043" y="5615825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314"/>
            <p:cNvSpPr/>
            <p:nvPr/>
          </p:nvSpPr>
          <p:spPr bwMode="auto">
            <a:xfrm>
              <a:off x="6946572" y="5621060"/>
              <a:ext cx="20941" cy="18323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2 h 3"/>
                <a:gd name="T4" fmla="*/ 0 w 3"/>
                <a:gd name="T5" fmla="*/ 2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0"/>
                    <a:pt x="3" y="0"/>
                    <a:pt x="3" y="2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315"/>
            <p:cNvSpPr>
              <a:spLocks noEditPoints="1"/>
            </p:cNvSpPr>
            <p:nvPr/>
          </p:nvSpPr>
          <p:spPr bwMode="auto">
            <a:xfrm>
              <a:off x="5954489" y="5615825"/>
              <a:ext cx="560173" cy="154440"/>
            </a:xfrm>
            <a:custGeom>
              <a:avLst/>
              <a:gdLst>
                <a:gd name="T0" fmla="*/ 89 w 90"/>
                <a:gd name="T1" fmla="*/ 2 h 25"/>
                <a:gd name="T2" fmla="*/ 80 w 90"/>
                <a:gd name="T3" fmla="*/ 15 h 25"/>
                <a:gd name="T4" fmla="*/ 89 w 90"/>
                <a:gd name="T5" fmla="*/ 20 h 25"/>
                <a:gd name="T6" fmla="*/ 79 w 90"/>
                <a:gd name="T7" fmla="*/ 20 h 25"/>
                <a:gd name="T8" fmla="*/ 76 w 90"/>
                <a:gd name="T9" fmla="*/ 18 h 25"/>
                <a:gd name="T10" fmla="*/ 67 w 90"/>
                <a:gd name="T11" fmla="*/ 22 h 25"/>
                <a:gd name="T12" fmla="*/ 58 w 90"/>
                <a:gd name="T13" fmla="*/ 20 h 25"/>
                <a:gd name="T14" fmla="*/ 48 w 90"/>
                <a:gd name="T15" fmla="*/ 21 h 25"/>
                <a:gd name="T16" fmla="*/ 26 w 90"/>
                <a:gd name="T17" fmla="*/ 23 h 25"/>
                <a:gd name="T18" fmla="*/ 24 w 90"/>
                <a:gd name="T19" fmla="*/ 21 h 25"/>
                <a:gd name="T20" fmla="*/ 0 w 90"/>
                <a:gd name="T21" fmla="*/ 24 h 25"/>
                <a:gd name="T22" fmla="*/ 2 w 90"/>
                <a:gd name="T23" fmla="*/ 19 h 25"/>
                <a:gd name="T24" fmla="*/ 4 w 90"/>
                <a:gd name="T25" fmla="*/ 20 h 25"/>
                <a:gd name="T26" fmla="*/ 10 w 90"/>
                <a:gd name="T27" fmla="*/ 17 h 25"/>
                <a:gd name="T28" fmla="*/ 9 w 90"/>
                <a:gd name="T29" fmla="*/ 20 h 25"/>
                <a:gd name="T30" fmla="*/ 18 w 90"/>
                <a:gd name="T31" fmla="*/ 15 h 25"/>
                <a:gd name="T32" fmla="*/ 17 w 90"/>
                <a:gd name="T33" fmla="*/ 20 h 25"/>
                <a:gd name="T34" fmla="*/ 28 w 90"/>
                <a:gd name="T35" fmla="*/ 14 h 25"/>
                <a:gd name="T36" fmla="*/ 27 w 90"/>
                <a:gd name="T37" fmla="*/ 19 h 25"/>
                <a:gd name="T38" fmla="*/ 36 w 90"/>
                <a:gd name="T39" fmla="*/ 14 h 25"/>
                <a:gd name="T40" fmla="*/ 36 w 90"/>
                <a:gd name="T41" fmla="*/ 19 h 25"/>
                <a:gd name="T42" fmla="*/ 43 w 90"/>
                <a:gd name="T43" fmla="*/ 14 h 25"/>
                <a:gd name="T44" fmla="*/ 42 w 90"/>
                <a:gd name="T45" fmla="*/ 19 h 25"/>
                <a:gd name="T46" fmla="*/ 53 w 90"/>
                <a:gd name="T47" fmla="*/ 15 h 25"/>
                <a:gd name="T48" fmla="*/ 52 w 90"/>
                <a:gd name="T49" fmla="*/ 19 h 25"/>
                <a:gd name="T50" fmla="*/ 62 w 90"/>
                <a:gd name="T51" fmla="*/ 15 h 25"/>
                <a:gd name="T52" fmla="*/ 61 w 90"/>
                <a:gd name="T53" fmla="*/ 19 h 25"/>
                <a:gd name="T54" fmla="*/ 66 w 90"/>
                <a:gd name="T55" fmla="*/ 17 h 25"/>
                <a:gd name="T56" fmla="*/ 68 w 90"/>
                <a:gd name="T57" fmla="*/ 18 h 25"/>
                <a:gd name="T58" fmla="*/ 79 w 90"/>
                <a:gd name="T59" fmla="*/ 13 h 25"/>
                <a:gd name="T60" fmla="*/ 89 w 90"/>
                <a:gd name="T61" fmla="*/ 2 h 25"/>
                <a:gd name="T62" fmla="*/ 83 w 90"/>
                <a:gd name="T63" fmla="*/ 10 h 25"/>
                <a:gd name="T64" fmla="*/ 87 w 90"/>
                <a:gd name="T65" fmla="*/ 4 h 25"/>
                <a:gd name="T66" fmla="*/ 83 w 90"/>
                <a:gd name="T6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25">
                  <a:moveTo>
                    <a:pt x="89" y="2"/>
                  </a:moveTo>
                  <a:cubicBezTo>
                    <a:pt x="90" y="9"/>
                    <a:pt x="83" y="11"/>
                    <a:pt x="80" y="15"/>
                  </a:cubicBezTo>
                  <a:cubicBezTo>
                    <a:pt x="84" y="16"/>
                    <a:pt x="90" y="15"/>
                    <a:pt x="89" y="20"/>
                  </a:cubicBezTo>
                  <a:cubicBezTo>
                    <a:pt x="84" y="20"/>
                    <a:pt x="82" y="18"/>
                    <a:pt x="79" y="20"/>
                  </a:cubicBezTo>
                  <a:cubicBezTo>
                    <a:pt x="78" y="20"/>
                    <a:pt x="76" y="20"/>
                    <a:pt x="76" y="18"/>
                  </a:cubicBezTo>
                  <a:cubicBezTo>
                    <a:pt x="73" y="20"/>
                    <a:pt x="69" y="20"/>
                    <a:pt x="67" y="22"/>
                  </a:cubicBezTo>
                  <a:cubicBezTo>
                    <a:pt x="65" y="19"/>
                    <a:pt x="59" y="25"/>
                    <a:pt x="58" y="20"/>
                  </a:cubicBezTo>
                  <a:cubicBezTo>
                    <a:pt x="55" y="22"/>
                    <a:pt x="51" y="23"/>
                    <a:pt x="48" y="21"/>
                  </a:cubicBezTo>
                  <a:cubicBezTo>
                    <a:pt x="41" y="24"/>
                    <a:pt x="34" y="20"/>
                    <a:pt x="26" y="23"/>
                  </a:cubicBezTo>
                  <a:cubicBezTo>
                    <a:pt x="25" y="23"/>
                    <a:pt x="24" y="22"/>
                    <a:pt x="24" y="21"/>
                  </a:cubicBezTo>
                  <a:cubicBezTo>
                    <a:pt x="16" y="25"/>
                    <a:pt x="9" y="22"/>
                    <a:pt x="0" y="24"/>
                  </a:cubicBezTo>
                  <a:cubicBezTo>
                    <a:pt x="0" y="21"/>
                    <a:pt x="0" y="19"/>
                    <a:pt x="2" y="19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7" y="20"/>
                    <a:pt x="7" y="15"/>
                    <a:pt x="10" y="17"/>
                  </a:cubicBezTo>
                  <a:cubicBezTo>
                    <a:pt x="11" y="18"/>
                    <a:pt x="10" y="19"/>
                    <a:pt x="9" y="20"/>
                  </a:cubicBezTo>
                  <a:cubicBezTo>
                    <a:pt x="14" y="21"/>
                    <a:pt x="14" y="16"/>
                    <a:pt x="18" y="15"/>
                  </a:cubicBezTo>
                  <a:cubicBezTo>
                    <a:pt x="19" y="17"/>
                    <a:pt x="18" y="19"/>
                    <a:pt x="17" y="20"/>
                  </a:cubicBezTo>
                  <a:cubicBezTo>
                    <a:pt x="22" y="21"/>
                    <a:pt x="24" y="14"/>
                    <a:pt x="28" y="14"/>
                  </a:cubicBezTo>
                  <a:cubicBezTo>
                    <a:pt x="29" y="16"/>
                    <a:pt x="27" y="17"/>
                    <a:pt x="27" y="19"/>
                  </a:cubicBezTo>
                  <a:cubicBezTo>
                    <a:pt x="31" y="21"/>
                    <a:pt x="32" y="14"/>
                    <a:pt x="36" y="14"/>
                  </a:cubicBezTo>
                  <a:cubicBezTo>
                    <a:pt x="38" y="16"/>
                    <a:pt x="36" y="17"/>
                    <a:pt x="36" y="19"/>
                  </a:cubicBezTo>
                  <a:cubicBezTo>
                    <a:pt x="40" y="19"/>
                    <a:pt x="40" y="15"/>
                    <a:pt x="43" y="14"/>
                  </a:cubicBezTo>
                  <a:cubicBezTo>
                    <a:pt x="45" y="16"/>
                    <a:pt x="43" y="17"/>
                    <a:pt x="42" y="19"/>
                  </a:cubicBezTo>
                  <a:cubicBezTo>
                    <a:pt x="46" y="21"/>
                    <a:pt x="49" y="16"/>
                    <a:pt x="53" y="15"/>
                  </a:cubicBezTo>
                  <a:cubicBezTo>
                    <a:pt x="54" y="17"/>
                    <a:pt x="52" y="18"/>
                    <a:pt x="52" y="19"/>
                  </a:cubicBezTo>
                  <a:cubicBezTo>
                    <a:pt x="55" y="21"/>
                    <a:pt x="58" y="16"/>
                    <a:pt x="62" y="15"/>
                  </a:cubicBezTo>
                  <a:cubicBezTo>
                    <a:pt x="63" y="17"/>
                    <a:pt x="62" y="18"/>
                    <a:pt x="61" y="19"/>
                  </a:cubicBezTo>
                  <a:cubicBezTo>
                    <a:pt x="64" y="19"/>
                    <a:pt x="65" y="17"/>
                    <a:pt x="66" y="17"/>
                  </a:cubicBezTo>
                  <a:cubicBezTo>
                    <a:pt x="67" y="17"/>
                    <a:pt x="67" y="17"/>
                    <a:pt x="68" y="18"/>
                  </a:cubicBezTo>
                  <a:cubicBezTo>
                    <a:pt x="71" y="15"/>
                    <a:pt x="76" y="16"/>
                    <a:pt x="79" y="13"/>
                  </a:cubicBezTo>
                  <a:cubicBezTo>
                    <a:pt x="80" y="7"/>
                    <a:pt x="83" y="0"/>
                    <a:pt x="89" y="2"/>
                  </a:cubicBezTo>
                  <a:close/>
                  <a:moveTo>
                    <a:pt x="83" y="10"/>
                  </a:moveTo>
                  <a:cubicBezTo>
                    <a:pt x="84" y="8"/>
                    <a:pt x="86" y="7"/>
                    <a:pt x="87" y="4"/>
                  </a:cubicBezTo>
                  <a:cubicBezTo>
                    <a:pt x="85" y="5"/>
                    <a:pt x="82" y="8"/>
                    <a:pt x="83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316"/>
            <p:cNvSpPr/>
            <p:nvPr/>
          </p:nvSpPr>
          <p:spPr bwMode="auto">
            <a:xfrm>
              <a:off x="6805219" y="5626295"/>
              <a:ext cx="31412" cy="26176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4 h 4"/>
                <a:gd name="T4" fmla="*/ 3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0"/>
                    <a:pt x="5" y="3"/>
                    <a:pt x="3" y="4"/>
                  </a:cubicBezTo>
                  <a:cubicBezTo>
                    <a:pt x="1" y="4"/>
                    <a:pt x="0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317"/>
            <p:cNvSpPr/>
            <p:nvPr/>
          </p:nvSpPr>
          <p:spPr bwMode="auto">
            <a:xfrm>
              <a:off x="6985836" y="5634148"/>
              <a:ext cx="23559" cy="23559"/>
            </a:xfrm>
            <a:custGeom>
              <a:avLst/>
              <a:gdLst>
                <a:gd name="T0" fmla="*/ 4 w 4"/>
                <a:gd name="T1" fmla="*/ 2 h 4"/>
                <a:gd name="T2" fmla="*/ 3 w 4"/>
                <a:gd name="T3" fmla="*/ 4 h 4"/>
                <a:gd name="T4" fmla="*/ 0 w 4"/>
                <a:gd name="T5" fmla="*/ 0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2" y="3"/>
                    <a:pt x="0" y="3"/>
                    <a:pt x="0" y="0"/>
                  </a:cubicBezTo>
                  <a:cubicBezTo>
                    <a:pt x="3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318"/>
            <p:cNvSpPr/>
            <p:nvPr/>
          </p:nvSpPr>
          <p:spPr bwMode="auto">
            <a:xfrm>
              <a:off x="6768573" y="5639384"/>
              <a:ext cx="31412" cy="44500"/>
            </a:xfrm>
            <a:custGeom>
              <a:avLst/>
              <a:gdLst>
                <a:gd name="T0" fmla="*/ 3 w 5"/>
                <a:gd name="T1" fmla="*/ 0 h 7"/>
                <a:gd name="T2" fmla="*/ 4 w 5"/>
                <a:gd name="T3" fmla="*/ 6 h 7"/>
                <a:gd name="T4" fmla="*/ 2 w 5"/>
                <a:gd name="T5" fmla="*/ 7 h 7"/>
                <a:gd name="T6" fmla="*/ 0 w 5"/>
                <a:gd name="T7" fmla="*/ 0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3" y="2"/>
                    <a:pt x="5" y="3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0" y="4"/>
                    <a:pt x="3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319"/>
            <p:cNvSpPr/>
            <p:nvPr/>
          </p:nvSpPr>
          <p:spPr bwMode="auto">
            <a:xfrm>
              <a:off x="6891601" y="563938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2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320"/>
            <p:cNvSpPr/>
            <p:nvPr/>
          </p:nvSpPr>
          <p:spPr bwMode="auto">
            <a:xfrm>
              <a:off x="6661250" y="5647236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321"/>
            <p:cNvSpPr/>
            <p:nvPr/>
          </p:nvSpPr>
          <p:spPr bwMode="auto">
            <a:xfrm>
              <a:off x="6692661" y="565247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3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2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322"/>
            <p:cNvSpPr/>
            <p:nvPr/>
          </p:nvSpPr>
          <p:spPr bwMode="auto">
            <a:xfrm>
              <a:off x="6637691" y="5657707"/>
              <a:ext cx="23559" cy="18323"/>
            </a:xfrm>
            <a:custGeom>
              <a:avLst/>
              <a:gdLst>
                <a:gd name="T0" fmla="*/ 1 w 4"/>
                <a:gd name="T1" fmla="*/ 1 h 3"/>
                <a:gd name="T2" fmla="*/ 4 w 4"/>
                <a:gd name="T3" fmla="*/ 2 h 3"/>
                <a:gd name="T4" fmla="*/ 1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2" y="0"/>
                    <a:pt x="4" y="1"/>
                    <a:pt x="4" y="2"/>
                  </a:cubicBezTo>
                  <a:cubicBezTo>
                    <a:pt x="3" y="3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323"/>
            <p:cNvSpPr/>
            <p:nvPr/>
          </p:nvSpPr>
          <p:spPr bwMode="auto">
            <a:xfrm>
              <a:off x="6928248" y="5657707"/>
              <a:ext cx="31412" cy="26176"/>
            </a:xfrm>
            <a:custGeom>
              <a:avLst/>
              <a:gdLst>
                <a:gd name="T0" fmla="*/ 4 w 5"/>
                <a:gd name="T1" fmla="*/ 3 h 4"/>
                <a:gd name="T2" fmla="*/ 1 w 5"/>
                <a:gd name="T3" fmla="*/ 1 h 4"/>
                <a:gd name="T4" fmla="*/ 4 w 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3" y="4"/>
                    <a:pt x="0" y="3"/>
                    <a:pt x="1" y="1"/>
                  </a:cubicBezTo>
                  <a:cubicBezTo>
                    <a:pt x="2" y="0"/>
                    <a:pt x="5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324"/>
            <p:cNvSpPr/>
            <p:nvPr/>
          </p:nvSpPr>
          <p:spPr bwMode="auto">
            <a:xfrm>
              <a:off x="6805219" y="5665560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325"/>
            <p:cNvSpPr/>
            <p:nvPr/>
          </p:nvSpPr>
          <p:spPr bwMode="auto">
            <a:xfrm>
              <a:off x="6737161" y="5665560"/>
              <a:ext cx="18323" cy="23559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3 h 4"/>
                <a:gd name="T4" fmla="*/ 0 w 3"/>
                <a:gd name="T5" fmla="*/ 3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326"/>
            <p:cNvSpPr/>
            <p:nvPr/>
          </p:nvSpPr>
          <p:spPr bwMode="auto">
            <a:xfrm>
              <a:off x="6967513" y="566556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327"/>
            <p:cNvSpPr/>
            <p:nvPr/>
          </p:nvSpPr>
          <p:spPr bwMode="auto">
            <a:xfrm>
              <a:off x="6849719" y="5665560"/>
              <a:ext cx="23559" cy="31412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2" y="5"/>
                    <a:pt x="0" y="4"/>
                    <a:pt x="0" y="1"/>
                  </a:cubicBezTo>
                  <a:cubicBezTo>
                    <a:pt x="1" y="0"/>
                    <a:pt x="4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328"/>
            <p:cNvSpPr/>
            <p:nvPr/>
          </p:nvSpPr>
          <p:spPr bwMode="auto">
            <a:xfrm>
              <a:off x="7004159" y="5676030"/>
              <a:ext cx="23559" cy="20941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3 h 3"/>
                <a:gd name="T4" fmla="*/ 1 w 4"/>
                <a:gd name="T5" fmla="*/ 0 h 3"/>
                <a:gd name="T6" fmla="*/ 4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329"/>
            <p:cNvSpPr/>
            <p:nvPr/>
          </p:nvSpPr>
          <p:spPr bwMode="auto">
            <a:xfrm>
              <a:off x="6650779" y="5676030"/>
              <a:ext cx="36647" cy="31412"/>
            </a:xfrm>
            <a:custGeom>
              <a:avLst/>
              <a:gdLst>
                <a:gd name="T0" fmla="*/ 5 w 6"/>
                <a:gd name="T1" fmla="*/ 4 h 5"/>
                <a:gd name="T2" fmla="*/ 1 w 6"/>
                <a:gd name="T3" fmla="*/ 4 h 5"/>
                <a:gd name="T4" fmla="*/ 5 w 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5" y="4"/>
                  </a:moveTo>
                  <a:cubicBezTo>
                    <a:pt x="4" y="5"/>
                    <a:pt x="1" y="5"/>
                    <a:pt x="1" y="4"/>
                  </a:cubicBezTo>
                  <a:cubicBezTo>
                    <a:pt x="0" y="0"/>
                    <a:pt x="6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330"/>
            <p:cNvSpPr/>
            <p:nvPr/>
          </p:nvSpPr>
          <p:spPr bwMode="auto">
            <a:xfrm>
              <a:off x="6896837" y="5683883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2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331"/>
            <p:cNvSpPr/>
            <p:nvPr/>
          </p:nvSpPr>
          <p:spPr bwMode="auto">
            <a:xfrm>
              <a:off x="6687426" y="5696971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1 h 5"/>
                <a:gd name="T4" fmla="*/ 2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4"/>
                    <a:pt x="2" y="4"/>
                  </a:cubicBezTo>
                  <a:cubicBezTo>
                    <a:pt x="0" y="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332"/>
            <p:cNvSpPr/>
            <p:nvPr/>
          </p:nvSpPr>
          <p:spPr bwMode="auto">
            <a:xfrm>
              <a:off x="6972748" y="5702207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0 w 4"/>
                <a:gd name="T5" fmla="*/ 2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0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333"/>
            <p:cNvSpPr/>
            <p:nvPr/>
          </p:nvSpPr>
          <p:spPr bwMode="auto">
            <a:xfrm>
              <a:off x="7035571" y="5707442"/>
              <a:ext cx="28794" cy="26176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0 h 4"/>
                <a:gd name="T4" fmla="*/ 2 w 5"/>
                <a:gd name="T5" fmla="*/ 4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5" y="2"/>
                    <a:pt x="5" y="4"/>
                    <a:pt x="2" y="4"/>
                  </a:cubicBezTo>
                  <a:cubicBezTo>
                    <a:pt x="2" y="3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334"/>
            <p:cNvSpPr/>
            <p:nvPr/>
          </p:nvSpPr>
          <p:spPr bwMode="auto">
            <a:xfrm>
              <a:off x="6917778" y="5707442"/>
              <a:ext cx="36647" cy="36647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4 h 6"/>
                <a:gd name="T4" fmla="*/ 3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4" y="1"/>
                    <a:pt x="6" y="1"/>
                    <a:pt x="5" y="4"/>
                  </a:cubicBezTo>
                  <a:cubicBezTo>
                    <a:pt x="3" y="6"/>
                    <a:pt x="0" y="2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335"/>
            <p:cNvSpPr/>
            <p:nvPr/>
          </p:nvSpPr>
          <p:spPr bwMode="auto">
            <a:xfrm>
              <a:off x="6996307" y="5715295"/>
              <a:ext cx="26176" cy="23559"/>
            </a:xfrm>
            <a:custGeom>
              <a:avLst/>
              <a:gdLst>
                <a:gd name="T0" fmla="*/ 1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1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336"/>
            <p:cNvSpPr/>
            <p:nvPr/>
          </p:nvSpPr>
          <p:spPr bwMode="auto">
            <a:xfrm>
              <a:off x="6799984" y="5720530"/>
              <a:ext cx="18323" cy="18323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1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3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337"/>
            <p:cNvSpPr/>
            <p:nvPr/>
          </p:nvSpPr>
          <p:spPr bwMode="auto">
            <a:xfrm>
              <a:off x="6868043" y="5720530"/>
              <a:ext cx="23559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4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4" y="4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338"/>
            <p:cNvSpPr/>
            <p:nvPr/>
          </p:nvSpPr>
          <p:spPr bwMode="auto">
            <a:xfrm>
              <a:off x="7022483" y="573361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339"/>
            <p:cNvSpPr/>
            <p:nvPr/>
          </p:nvSpPr>
          <p:spPr bwMode="auto">
            <a:xfrm>
              <a:off x="6669103" y="5733618"/>
              <a:ext cx="23559" cy="31412"/>
            </a:xfrm>
            <a:custGeom>
              <a:avLst/>
              <a:gdLst>
                <a:gd name="T0" fmla="*/ 1 w 4"/>
                <a:gd name="T1" fmla="*/ 4 h 5"/>
                <a:gd name="T2" fmla="*/ 0 w 4"/>
                <a:gd name="T3" fmla="*/ 1 h 5"/>
                <a:gd name="T4" fmla="*/ 4 w 4"/>
                <a:gd name="T5" fmla="*/ 1 h 5"/>
                <a:gd name="T6" fmla="*/ 1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3"/>
                    <a:pt x="0" y="3"/>
                    <a:pt x="0" y="1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5"/>
                    <a:pt x="1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340"/>
            <p:cNvSpPr/>
            <p:nvPr/>
          </p:nvSpPr>
          <p:spPr bwMode="auto">
            <a:xfrm>
              <a:off x="6896837" y="573361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4 h 5"/>
                <a:gd name="T4" fmla="*/ 0 w 4"/>
                <a:gd name="T5" fmla="*/ 1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4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341"/>
            <p:cNvSpPr/>
            <p:nvPr/>
          </p:nvSpPr>
          <p:spPr bwMode="auto">
            <a:xfrm>
              <a:off x="6941336" y="5744089"/>
              <a:ext cx="26176" cy="26176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1"/>
                    <a:pt x="4" y="2"/>
                    <a:pt x="4" y="4"/>
                  </a:cubicBezTo>
                  <a:cubicBezTo>
                    <a:pt x="1" y="4"/>
                    <a:pt x="0" y="3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342"/>
            <p:cNvSpPr/>
            <p:nvPr/>
          </p:nvSpPr>
          <p:spPr bwMode="auto">
            <a:xfrm>
              <a:off x="6818308" y="5744089"/>
              <a:ext cx="31412" cy="26176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4 h 4"/>
                <a:gd name="T4" fmla="*/ 1 w 5"/>
                <a:gd name="T5" fmla="*/ 3 h 4"/>
                <a:gd name="T6" fmla="*/ 2 w 5"/>
                <a:gd name="T7" fmla="*/ 0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2"/>
                    <a:pt x="2" y="0"/>
                  </a:cubicBezTo>
                  <a:cubicBezTo>
                    <a:pt x="3" y="0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343"/>
            <p:cNvSpPr/>
            <p:nvPr/>
          </p:nvSpPr>
          <p:spPr bwMode="auto">
            <a:xfrm>
              <a:off x="6972748" y="5744089"/>
              <a:ext cx="31412" cy="31412"/>
            </a:xfrm>
            <a:custGeom>
              <a:avLst/>
              <a:gdLst>
                <a:gd name="T0" fmla="*/ 2 w 5"/>
                <a:gd name="T1" fmla="*/ 0 h 5"/>
                <a:gd name="T2" fmla="*/ 4 w 5"/>
                <a:gd name="T3" fmla="*/ 4 h 5"/>
                <a:gd name="T4" fmla="*/ 2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4" y="1"/>
                    <a:pt x="5" y="2"/>
                    <a:pt x="4" y="4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344"/>
            <p:cNvSpPr/>
            <p:nvPr/>
          </p:nvSpPr>
          <p:spPr bwMode="auto">
            <a:xfrm>
              <a:off x="7040806" y="5744089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4" y="0"/>
                    <a:pt x="6" y="2"/>
                    <a:pt x="5" y="4"/>
                  </a:cubicBezTo>
                  <a:cubicBezTo>
                    <a:pt x="2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345"/>
            <p:cNvSpPr/>
            <p:nvPr/>
          </p:nvSpPr>
          <p:spPr bwMode="auto">
            <a:xfrm>
              <a:off x="5930931" y="5751942"/>
              <a:ext cx="602055" cy="68058"/>
            </a:xfrm>
            <a:custGeom>
              <a:avLst/>
              <a:gdLst>
                <a:gd name="T0" fmla="*/ 97 w 97"/>
                <a:gd name="T1" fmla="*/ 1 h 11"/>
                <a:gd name="T2" fmla="*/ 83 w 97"/>
                <a:gd name="T3" fmla="*/ 5 h 11"/>
                <a:gd name="T4" fmla="*/ 14 w 97"/>
                <a:gd name="T5" fmla="*/ 10 h 11"/>
                <a:gd name="T6" fmla="*/ 0 w 97"/>
                <a:gd name="T7" fmla="*/ 9 h 11"/>
                <a:gd name="T8" fmla="*/ 18 w 97"/>
                <a:gd name="T9" fmla="*/ 6 h 11"/>
                <a:gd name="T10" fmla="*/ 59 w 97"/>
                <a:gd name="T11" fmla="*/ 4 h 11"/>
                <a:gd name="T12" fmla="*/ 97 w 97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">
                  <a:moveTo>
                    <a:pt x="97" y="1"/>
                  </a:moveTo>
                  <a:cubicBezTo>
                    <a:pt x="94" y="5"/>
                    <a:pt x="88" y="5"/>
                    <a:pt x="83" y="5"/>
                  </a:cubicBezTo>
                  <a:cubicBezTo>
                    <a:pt x="60" y="8"/>
                    <a:pt x="32" y="9"/>
                    <a:pt x="14" y="10"/>
                  </a:cubicBezTo>
                  <a:cubicBezTo>
                    <a:pt x="9" y="10"/>
                    <a:pt x="4" y="11"/>
                    <a:pt x="0" y="9"/>
                  </a:cubicBezTo>
                  <a:cubicBezTo>
                    <a:pt x="4" y="5"/>
                    <a:pt x="12" y="7"/>
                    <a:pt x="18" y="6"/>
                  </a:cubicBezTo>
                  <a:cubicBezTo>
                    <a:pt x="30" y="5"/>
                    <a:pt x="46" y="5"/>
                    <a:pt x="59" y="4"/>
                  </a:cubicBezTo>
                  <a:cubicBezTo>
                    <a:pt x="73" y="3"/>
                    <a:pt x="84" y="0"/>
                    <a:pt x="9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346"/>
            <p:cNvSpPr/>
            <p:nvPr/>
          </p:nvSpPr>
          <p:spPr bwMode="auto">
            <a:xfrm>
              <a:off x="6779043" y="5775500"/>
              <a:ext cx="44500" cy="39264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2 h 6"/>
                <a:gd name="T4" fmla="*/ 5 w 7"/>
                <a:gd name="T5" fmla="*/ 6 h 6"/>
                <a:gd name="T6" fmla="*/ 1 w 7"/>
                <a:gd name="T7" fmla="*/ 3 h 6"/>
                <a:gd name="T8" fmla="*/ 1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4" y="1"/>
                    <a:pt x="2" y="3"/>
                    <a:pt x="6" y="2"/>
                  </a:cubicBezTo>
                  <a:cubicBezTo>
                    <a:pt x="6" y="4"/>
                    <a:pt x="7" y="5"/>
                    <a:pt x="5" y="6"/>
                  </a:cubicBezTo>
                  <a:cubicBezTo>
                    <a:pt x="3" y="5"/>
                    <a:pt x="3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347"/>
            <p:cNvSpPr/>
            <p:nvPr/>
          </p:nvSpPr>
          <p:spPr bwMode="auto">
            <a:xfrm>
              <a:off x="7014630" y="5775500"/>
              <a:ext cx="49735" cy="31412"/>
            </a:xfrm>
            <a:custGeom>
              <a:avLst/>
              <a:gdLst>
                <a:gd name="T0" fmla="*/ 6 w 8"/>
                <a:gd name="T1" fmla="*/ 5 h 5"/>
                <a:gd name="T2" fmla="*/ 2 w 8"/>
                <a:gd name="T3" fmla="*/ 5 h 5"/>
                <a:gd name="T4" fmla="*/ 0 w 8"/>
                <a:gd name="T5" fmla="*/ 1 h 5"/>
                <a:gd name="T6" fmla="*/ 6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5"/>
                    <a:pt x="2" y="2"/>
                    <a:pt x="2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3" y="1"/>
                    <a:pt x="8" y="0"/>
                    <a:pt x="6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348"/>
            <p:cNvSpPr/>
            <p:nvPr/>
          </p:nvSpPr>
          <p:spPr bwMode="auto">
            <a:xfrm>
              <a:off x="6923013" y="5783353"/>
              <a:ext cx="31412" cy="23559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4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5" y="2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349"/>
            <p:cNvSpPr/>
            <p:nvPr/>
          </p:nvSpPr>
          <p:spPr bwMode="auto">
            <a:xfrm>
              <a:off x="6985836" y="5783353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350"/>
            <p:cNvSpPr/>
            <p:nvPr/>
          </p:nvSpPr>
          <p:spPr bwMode="auto">
            <a:xfrm>
              <a:off x="7064365" y="5793824"/>
              <a:ext cx="39264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4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351"/>
            <p:cNvSpPr/>
            <p:nvPr/>
          </p:nvSpPr>
          <p:spPr bwMode="auto">
            <a:xfrm>
              <a:off x="6760720" y="5806912"/>
              <a:ext cx="31412" cy="36647"/>
            </a:xfrm>
            <a:custGeom>
              <a:avLst/>
              <a:gdLst>
                <a:gd name="T0" fmla="*/ 1 w 5"/>
                <a:gd name="T1" fmla="*/ 0 h 6"/>
                <a:gd name="T2" fmla="*/ 0 w 5"/>
                <a:gd name="T3" fmla="*/ 3 h 6"/>
                <a:gd name="T4" fmla="*/ 1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cubicBezTo>
                    <a:pt x="5" y="1"/>
                    <a:pt x="2" y="6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352"/>
            <p:cNvSpPr/>
            <p:nvPr/>
          </p:nvSpPr>
          <p:spPr bwMode="auto">
            <a:xfrm>
              <a:off x="6972748" y="5806912"/>
              <a:ext cx="23559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4 h 5"/>
                <a:gd name="T4" fmla="*/ 0 w 4"/>
                <a:gd name="T5" fmla="*/ 2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353"/>
            <p:cNvSpPr/>
            <p:nvPr/>
          </p:nvSpPr>
          <p:spPr bwMode="auto">
            <a:xfrm>
              <a:off x="6941336" y="5814765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3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354"/>
            <p:cNvSpPr/>
            <p:nvPr/>
          </p:nvSpPr>
          <p:spPr bwMode="auto">
            <a:xfrm>
              <a:off x="7022483" y="5814765"/>
              <a:ext cx="36647" cy="49735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1 h 8"/>
                <a:gd name="T4" fmla="*/ 6 w 6"/>
                <a:gd name="T5" fmla="*/ 7 h 8"/>
                <a:gd name="T6" fmla="*/ 3 w 6"/>
                <a:gd name="T7" fmla="*/ 7 h 8"/>
                <a:gd name="T8" fmla="*/ 1 w 6"/>
                <a:gd name="T9" fmla="*/ 4 h 8"/>
                <a:gd name="T10" fmla="*/ 1 w 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4"/>
                    <a:pt x="6" y="4"/>
                    <a:pt x="6" y="7"/>
                  </a:cubicBezTo>
                  <a:cubicBezTo>
                    <a:pt x="5" y="7"/>
                    <a:pt x="4" y="8"/>
                    <a:pt x="3" y="7"/>
                  </a:cubicBezTo>
                  <a:cubicBezTo>
                    <a:pt x="1" y="6"/>
                    <a:pt x="5" y="3"/>
                    <a:pt x="1" y="4"/>
                  </a:cubicBezTo>
                  <a:cubicBezTo>
                    <a:pt x="1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355"/>
            <p:cNvSpPr/>
            <p:nvPr/>
          </p:nvSpPr>
          <p:spPr bwMode="auto">
            <a:xfrm>
              <a:off x="7053894" y="582000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2 h 4"/>
                <a:gd name="T4" fmla="*/ 3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356"/>
            <p:cNvSpPr/>
            <p:nvPr/>
          </p:nvSpPr>
          <p:spPr bwMode="auto">
            <a:xfrm>
              <a:off x="6996307" y="5833088"/>
              <a:ext cx="26176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357"/>
            <p:cNvSpPr/>
            <p:nvPr/>
          </p:nvSpPr>
          <p:spPr bwMode="auto">
            <a:xfrm>
              <a:off x="7085306" y="583308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3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358"/>
            <p:cNvSpPr/>
            <p:nvPr/>
          </p:nvSpPr>
          <p:spPr bwMode="auto">
            <a:xfrm>
              <a:off x="6742396" y="5838324"/>
              <a:ext cx="57588" cy="36647"/>
            </a:xfrm>
            <a:custGeom>
              <a:avLst/>
              <a:gdLst>
                <a:gd name="T0" fmla="*/ 3 w 9"/>
                <a:gd name="T1" fmla="*/ 0 h 6"/>
                <a:gd name="T2" fmla="*/ 9 w 9"/>
                <a:gd name="T3" fmla="*/ 2 h 6"/>
                <a:gd name="T4" fmla="*/ 8 w 9"/>
                <a:gd name="T5" fmla="*/ 4 h 6"/>
                <a:gd name="T6" fmla="*/ 4 w 9"/>
                <a:gd name="T7" fmla="*/ 3 h 6"/>
                <a:gd name="T8" fmla="*/ 2 w 9"/>
                <a:gd name="T9" fmla="*/ 6 h 6"/>
                <a:gd name="T10" fmla="*/ 0 w 9"/>
                <a:gd name="T11" fmla="*/ 2 h 6"/>
                <a:gd name="T12" fmla="*/ 3 w 9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cubicBezTo>
                    <a:pt x="6" y="1"/>
                    <a:pt x="6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6" y="3"/>
                    <a:pt x="6" y="4"/>
                    <a:pt x="4" y="3"/>
                  </a:cubicBezTo>
                  <a:cubicBezTo>
                    <a:pt x="3" y="4"/>
                    <a:pt x="3" y="5"/>
                    <a:pt x="2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2" y="1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359"/>
            <p:cNvSpPr/>
            <p:nvPr/>
          </p:nvSpPr>
          <p:spPr bwMode="auto">
            <a:xfrm>
              <a:off x="6941336" y="583832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360"/>
            <p:cNvSpPr/>
            <p:nvPr/>
          </p:nvSpPr>
          <p:spPr bwMode="auto">
            <a:xfrm>
              <a:off x="7077453" y="5856647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2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361"/>
            <p:cNvSpPr/>
            <p:nvPr/>
          </p:nvSpPr>
          <p:spPr bwMode="auto">
            <a:xfrm>
              <a:off x="7103629" y="5856647"/>
              <a:ext cx="28794" cy="26176"/>
            </a:xfrm>
            <a:custGeom>
              <a:avLst/>
              <a:gdLst>
                <a:gd name="T0" fmla="*/ 4 w 5"/>
                <a:gd name="T1" fmla="*/ 4 h 4"/>
                <a:gd name="T2" fmla="*/ 2 w 5"/>
                <a:gd name="T3" fmla="*/ 4 h 4"/>
                <a:gd name="T4" fmla="*/ 2 w 5"/>
                <a:gd name="T5" fmla="*/ 0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1" y="3"/>
                    <a:pt x="0" y="2"/>
                    <a:pt x="2" y="0"/>
                  </a:cubicBezTo>
                  <a:cubicBezTo>
                    <a:pt x="4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362"/>
            <p:cNvSpPr/>
            <p:nvPr/>
          </p:nvSpPr>
          <p:spPr bwMode="auto">
            <a:xfrm>
              <a:off x="7009395" y="5864500"/>
              <a:ext cx="31412" cy="47117"/>
            </a:xfrm>
            <a:custGeom>
              <a:avLst/>
              <a:gdLst>
                <a:gd name="T0" fmla="*/ 1 w 5"/>
                <a:gd name="T1" fmla="*/ 0 h 8"/>
                <a:gd name="T2" fmla="*/ 3 w 5"/>
                <a:gd name="T3" fmla="*/ 0 h 8"/>
                <a:gd name="T4" fmla="*/ 4 w 5"/>
                <a:gd name="T5" fmla="*/ 6 h 8"/>
                <a:gd name="T6" fmla="*/ 0 w 5"/>
                <a:gd name="T7" fmla="*/ 7 h 8"/>
                <a:gd name="T8" fmla="*/ 1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2"/>
                    <a:pt x="3" y="4"/>
                    <a:pt x="4" y="6"/>
                  </a:cubicBezTo>
                  <a:cubicBezTo>
                    <a:pt x="3" y="7"/>
                    <a:pt x="1" y="8"/>
                    <a:pt x="0" y="7"/>
                  </a:cubicBezTo>
                  <a:cubicBezTo>
                    <a:pt x="1" y="4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363"/>
            <p:cNvSpPr/>
            <p:nvPr/>
          </p:nvSpPr>
          <p:spPr bwMode="auto">
            <a:xfrm>
              <a:off x="7046042" y="5874970"/>
              <a:ext cx="39264" cy="36647"/>
            </a:xfrm>
            <a:custGeom>
              <a:avLst/>
              <a:gdLst>
                <a:gd name="T0" fmla="*/ 5 w 6"/>
                <a:gd name="T1" fmla="*/ 5 h 6"/>
                <a:gd name="T2" fmla="*/ 4 w 6"/>
                <a:gd name="T3" fmla="*/ 6 h 6"/>
                <a:gd name="T4" fmla="*/ 0 w 6"/>
                <a:gd name="T5" fmla="*/ 4 h 6"/>
                <a:gd name="T6" fmla="*/ 5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2" y="6"/>
                    <a:pt x="2" y="4"/>
                    <a:pt x="0" y="4"/>
                  </a:cubicBezTo>
                  <a:cubicBezTo>
                    <a:pt x="0" y="0"/>
                    <a:pt x="6" y="1"/>
                    <a:pt x="5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364"/>
            <p:cNvSpPr/>
            <p:nvPr/>
          </p:nvSpPr>
          <p:spPr bwMode="auto">
            <a:xfrm>
              <a:off x="5962342" y="5893294"/>
              <a:ext cx="298410" cy="68058"/>
            </a:xfrm>
            <a:custGeom>
              <a:avLst/>
              <a:gdLst>
                <a:gd name="T0" fmla="*/ 3 w 48"/>
                <a:gd name="T1" fmla="*/ 6 h 11"/>
                <a:gd name="T2" fmla="*/ 10 w 48"/>
                <a:gd name="T3" fmla="*/ 0 h 11"/>
                <a:gd name="T4" fmla="*/ 12 w 48"/>
                <a:gd name="T5" fmla="*/ 4 h 11"/>
                <a:gd name="T6" fmla="*/ 18 w 48"/>
                <a:gd name="T7" fmla="*/ 2 h 11"/>
                <a:gd name="T8" fmla="*/ 19 w 48"/>
                <a:gd name="T9" fmla="*/ 5 h 11"/>
                <a:gd name="T10" fmla="*/ 26 w 48"/>
                <a:gd name="T11" fmla="*/ 2 h 11"/>
                <a:gd name="T12" fmla="*/ 26 w 48"/>
                <a:gd name="T13" fmla="*/ 6 h 11"/>
                <a:gd name="T14" fmla="*/ 38 w 48"/>
                <a:gd name="T15" fmla="*/ 2 h 11"/>
                <a:gd name="T16" fmla="*/ 40 w 48"/>
                <a:gd name="T17" fmla="*/ 4 h 11"/>
                <a:gd name="T18" fmla="*/ 45 w 48"/>
                <a:gd name="T19" fmla="*/ 1 h 11"/>
                <a:gd name="T20" fmla="*/ 46 w 48"/>
                <a:gd name="T21" fmla="*/ 8 h 11"/>
                <a:gd name="T22" fmla="*/ 36 w 48"/>
                <a:gd name="T23" fmla="*/ 7 h 11"/>
                <a:gd name="T24" fmla="*/ 23 w 48"/>
                <a:gd name="T25" fmla="*/ 9 h 11"/>
                <a:gd name="T26" fmla="*/ 23 w 48"/>
                <a:gd name="T27" fmla="*/ 7 h 11"/>
                <a:gd name="T28" fmla="*/ 15 w 48"/>
                <a:gd name="T29" fmla="*/ 7 h 11"/>
                <a:gd name="T30" fmla="*/ 10 w 48"/>
                <a:gd name="T31" fmla="*/ 8 h 11"/>
                <a:gd name="T32" fmla="*/ 9 w 48"/>
                <a:gd name="T33" fmla="*/ 5 h 11"/>
                <a:gd name="T34" fmla="*/ 5 w 48"/>
                <a:gd name="T35" fmla="*/ 9 h 11"/>
                <a:gd name="T36" fmla="*/ 3 w 48"/>
                <a:gd name="T37" fmla="*/ 7 h 11"/>
                <a:gd name="T38" fmla="*/ 0 w 48"/>
                <a:gd name="T39" fmla="*/ 8 h 11"/>
                <a:gd name="T40" fmla="*/ 2 w 48"/>
                <a:gd name="T41" fmla="*/ 0 h 11"/>
                <a:gd name="T42" fmla="*/ 3 w 48"/>
                <a:gd name="T4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1">
                  <a:moveTo>
                    <a:pt x="3" y="6"/>
                  </a:moveTo>
                  <a:cubicBezTo>
                    <a:pt x="4" y="3"/>
                    <a:pt x="7" y="2"/>
                    <a:pt x="10" y="0"/>
                  </a:cubicBezTo>
                  <a:cubicBezTo>
                    <a:pt x="11" y="1"/>
                    <a:pt x="13" y="2"/>
                    <a:pt x="12" y="4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9" y="3"/>
                    <a:pt x="20" y="4"/>
                    <a:pt x="19" y="5"/>
                  </a:cubicBezTo>
                  <a:cubicBezTo>
                    <a:pt x="22" y="5"/>
                    <a:pt x="23" y="3"/>
                    <a:pt x="26" y="2"/>
                  </a:cubicBezTo>
                  <a:cubicBezTo>
                    <a:pt x="27" y="3"/>
                    <a:pt x="26" y="5"/>
                    <a:pt x="26" y="6"/>
                  </a:cubicBezTo>
                  <a:cubicBezTo>
                    <a:pt x="28" y="4"/>
                    <a:pt x="35" y="6"/>
                    <a:pt x="38" y="2"/>
                  </a:cubicBezTo>
                  <a:cubicBezTo>
                    <a:pt x="40" y="2"/>
                    <a:pt x="40" y="3"/>
                    <a:pt x="40" y="4"/>
                  </a:cubicBezTo>
                  <a:cubicBezTo>
                    <a:pt x="43" y="4"/>
                    <a:pt x="42" y="1"/>
                    <a:pt x="45" y="1"/>
                  </a:cubicBezTo>
                  <a:cubicBezTo>
                    <a:pt x="48" y="3"/>
                    <a:pt x="45" y="4"/>
                    <a:pt x="46" y="8"/>
                  </a:cubicBezTo>
                  <a:cubicBezTo>
                    <a:pt x="43" y="7"/>
                    <a:pt x="39" y="9"/>
                    <a:pt x="36" y="7"/>
                  </a:cubicBezTo>
                  <a:cubicBezTo>
                    <a:pt x="32" y="9"/>
                    <a:pt x="28" y="9"/>
                    <a:pt x="23" y="9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1" y="8"/>
                    <a:pt x="16" y="11"/>
                    <a:pt x="15" y="7"/>
                  </a:cubicBezTo>
                  <a:cubicBezTo>
                    <a:pt x="14" y="8"/>
                    <a:pt x="12" y="8"/>
                    <a:pt x="10" y="8"/>
                  </a:cubicBezTo>
                  <a:cubicBezTo>
                    <a:pt x="10" y="7"/>
                    <a:pt x="9" y="6"/>
                    <a:pt x="9" y="5"/>
                  </a:cubicBezTo>
                  <a:cubicBezTo>
                    <a:pt x="7" y="6"/>
                    <a:pt x="7" y="8"/>
                    <a:pt x="5" y="9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0" y="4"/>
                    <a:pt x="2" y="3"/>
                    <a:pt x="2" y="0"/>
                  </a:cubicBezTo>
                  <a:cubicBezTo>
                    <a:pt x="4" y="1"/>
                    <a:pt x="3" y="4"/>
                    <a:pt x="3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365"/>
            <p:cNvSpPr/>
            <p:nvPr/>
          </p:nvSpPr>
          <p:spPr bwMode="auto">
            <a:xfrm>
              <a:off x="7077453" y="589329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4" y="3"/>
                    <a:pt x="2" y="4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366"/>
            <p:cNvSpPr/>
            <p:nvPr/>
          </p:nvSpPr>
          <p:spPr bwMode="auto">
            <a:xfrm>
              <a:off x="7103629" y="5893294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3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367"/>
            <p:cNvSpPr/>
            <p:nvPr/>
          </p:nvSpPr>
          <p:spPr bwMode="auto">
            <a:xfrm>
              <a:off x="6284311" y="5893294"/>
              <a:ext cx="112558" cy="68058"/>
            </a:xfrm>
            <a:custGeom>
              <a:avLst/>
              <a:gdLst>
                <a:gd name="T0" fmla="*/ 10 w 18"/>
                <a:gd name="T1" fmla="*/ 1 h 11"/>
                <a:gd name="T2" fmla="*/ 10 w 18"/>
                <a:gd name="T3" fmla="*/ 4 h 11"/>
                <a:gd name="T4" fmla="*/ 14 w 18"/>
                <a:gd name="T5" fmla="*/ 2 h 11"/>
                <a:gd name="T6" fmla="*/ 18 w 18"/>
                <a:gd name="T7" fmla="*/ 7 h 11"/>
                <a:gd name="T8" fmla="*/ 6 w 18"/>
                <a:gd name="T9" fmla="*/ 5 h 11"/>
                <a:gd name="T10" fmla="*/ 2 w 18"/>
                <a:gd name="T11" fmla="*/ 7 h 11"/>
                <a:gd name="T12" fmla="*/ 4 w 18"/>
                <a:gd name="T13" fmla="*/ 1 h 11"/>
                <a:gd name="T14" fmla="*/ 10 w 18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0" y="1"/>
                  </a:moveTo>
                  <a:cubicBezTo>
                    <a:pt x="10" y="2"/>
                    <a:pt x="10" y="2"/>
                    <a:pt x="10" y="4"/>
                  </a:cubicBezTo>
                  <a:cubicBezTo>
                    <a:pt x="12" y="3"/>
                    <a:pt x="13" y="2"/>
                    <a:pt x="14" y="2"/>
                  </a:cubicBezTo>
                  <a:cubicBezTo>
                    <a:pt x="16" y="3"/>
                    <a:pt x="18" y="3"/>
                    <a:pt x="18" y="7"/>
                  </a:cubicBezTo>
                  <a:cubicBezTo>
                    <a:pt x="13" y="3"/>
                    <a:pt x="8" y="11"/>
                    <a:pt x="6" y="5"/>
                  </a:cubicBezTo>
                  <a:cubicBezTo>
                    <a:pt x="5" y="6"/>
                    <a:pt x="4" y="7"/>
                    <a:pt x="2" y="7"/>
                  </a:cubicBezTo>
                  <a:cubicBezTo>
                    <a:pt x="0" y="5"/>
                    <a:pt x="3" y="2"/>
                    <a:pt x="4" y="1"/>
                  </a:cubicBezTo>
                  <a:cubicBezTo>
                    <a:pt x="7" y="3"/>
                    <a:pt x="6" y="0"/>
                    <a:pt x="1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368"/>
            <p:cNvSpPr/>
            <p:nvPr/>
          </p:nvSpPr>
          <p:spPr bwMode="auto">
            <a:xfrm>
              <a:off x="7085306" y="5919470"/>
              <a:ext cx="28794" cy="31412"/>
            </a:xfrm>
            <a:custGeom>
              <a:avLst/>
              <a:gdLst>
                <a:gd name="T0" fmla="*/ 5 w 5"/>
                <a:gd name="T1" fmla="*/ 2 h 5"/>
                <a:gd name="T2" fmla="*/ 1 w 5"/>
                <a:gd name="T3" fmla="*/ 4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2" y="5"/>
                    <a:pt x="1" y="4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369"/>
            <p:cNvSpPr/>
            <p:nvPr/>
          </p:nvSpPr>
          <p:spPr bwMode="auto">
            <a:xfrm>
              <a:off x="7114100" y="5919470"/>
              <a:ext cx="26176" cy="31412"/>
            </a:xfrm>
            <a:custGeom>
              <a:avLst/>
              <a:gdLst>
                <a:gd name="T0" fmla="*/ 1 w 4"/>
                <a:gd name="T1" fmla="*/ 5 h 5"/>
                <a:gd name="T2" fmla="*/ 1 w 4"/>
                <a:gd name="T3" fmla="*/ 0 h 5"/>
                <a:gd name="T4" fmla="*/ 1 w 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0" y="3"/>
                    <a:pt x="0" y="2"/>
                    <a:pt x="1" y="0"/>
                  </a:cubicBezTo>
                  <a:cubicBezTo>
                    <a:pt x="4" y="0"/>
                    <a:pt x="4" y="5"/>
                    <a:pt x="1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370"/>
            <p:cNvSpPr/>
            <p:nvPr/>
          </p:nvSpPr>
          <p:spPr bwMode="auto">
            <a:xfrm>
              <a:off x="5930931" y="5950882"/>
              <a:ext cx="533997" cy="41882"/>
            </a:xfrm>
            <a:custGeom>
              <a:avLst/>
              <a:gdLst>
                <a:gd name="T0" fmla="*/ 86 w 86"/>
                <a:gd name="T1" fmla="*/ 1 h 7"/>
                <a:gd name="T2" fmla="*/ 78 w 86"/>
                <a:gd name="T3" fmla="*/ 4 h 7"/>
                <a:gd name="T4" fmla="*/ 10 w 86"/>
                <a:gd name="T5" fmla="*/ 5 h 7"/>
                <a:gd name="T6" fmla="*/ 0 w 86"/>
                <a:gd name="T7" fmla="*/ 4 h 7"/>
                <a:gd name="T8" fmla="*/ 8 w 86"/>
                <a:gd name="T9" fmla="*/ 2 h 7"/>
                <a:gd name="T10" fmla="*/ 86 w 86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">
                  <a:moveTo>
                    <a:pt x="86" y="1"/>
                  </a:moveTo>
                  <a:cubicBezTo>
                    <a:pt x="86" y="5"/>
                    <a:pt x="80" y="3"/>
                    <a:pt x="78" y="4"/>
                  </a:cubicBezTo>
                  <a:cubicBezTo>
                    <a:pt x="55" y="5"/>
                    <a:pt x="34" y="5"/>
                    <a:pt x="10" y="5"/>
                  </a:cubicBezTo>
                  <a:cubicBezTo>
                    <a:pt x="6" y="5"/>
                    <a:pt x="3" y="7"/>
                    <a:pt x="0" y="4"/>
                  </a:cubicBezTo>
                  <a:cubicBezTo>
                    <a:pt x="1" y="0"/>
                    <a:pt x="6" y="2"/>
                    <a:pt x="8" y="2"/>
                  </a:cubicBezTo>
                  <a:cubicBezTo>
                    <a:pt x="29" y="1"/>
                    <a:pt x="62" y="1"/>
                    <a:pt x="8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371"/>
            <p:cNvSpPr/>
            <p:nvPr/>
          </p:nvSpPr>
          <p:spPr bwMode="auto">
            <a:xfrm>
              <a:off x="6129871" y="6060822"/>
              <a:ext cx="36647" cy="31412"/>
            </a:xfrm>
            <a:custGeom>
              <a:avLst/>
              <a:gdLst>
                <a:gd name="T0" fmla="*/ 4 w 6"/>
                <a:gd name="T1" fmla="*/ 0 h 5"/>
                <a:gd name="T2" fmla="*/ 1 w 6"/>
                <a:gd name="T3" fmla="*/ 5 h 5"/>
                <a:gd name="T4" fmla="*/ 4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6" y="3"/>
                    <a:pt x="4" y="5"/>
                    <a:pt x="1" y="5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372"/>
            <p:cNvSpPr/>
            <p:nvPr/>
          </p:nvSpPr>
          <p:spPr bwMode="auto">
            <a:xfrm>
              <a:off x="5967577" y="6092234"/>
              <a:ext cx="180617" cy="75911"/>
            </a:xfrm>
            <a:custGeom>
              <a:avLst/>
              <a:gdLst>
                <a:gd name="T0" fmla="*/ 11 w 29"/>
                <a:gd name="T1" fmla="*/ 1 h 12"/>
                <a:gd name="T2" fmla="*/ 10 w 29"/>
                <a:gd name="T3" fmla="*/ 5 h 12"/>
                <a:gd name="T4" fmla="*/ 18 w 29"/>
                <a:gd name="T5" fmla="*/ 3 h 12"/>
                <a:gd name="T6" fmla="*/ 18 w 29"/>
                <a:gd name="T7" fmla="*/ 6 h 12"/>
                <a:gd name="T8" fmla="*/ 28 w 29"/>
                <a:gd name="T9" fmla="*/ 2 h 12"/>
                <a:gd name="T10" fmla="*/ 27 w 29"/>
                <a:gd name="T11" fmla="*/ 9 h 12"/>
                <a:gd name="T12" fmla="*/ 16 w 29"/>
                <a:gd name="T13" fmla="*/ 7 h 12"/>
                <a:gd name="T14" fmla="*/ 0 w 29"/>
                <a:gd name="T15" fmla="*/ 9 h 12"/>
                <a:gd name="T16" fmla="*/ 4 w 29"/>
                <a:gd name="T17" fmla="*/ 2 h 12"/>
                <a:gd name="T18" fmla="*/ 5 w 29"/>
                <a:gd name="T19" fmla="*/ 5 h 12"/>
                <a:gd name="T20" fmla="*/ 11 w 2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12">
                  <a:moveTo>
                    <a:pt x="11" y="1"/>
                  </a:moveTo>
                  <a:cubicBezTo>
                    <a:pt x="12" y="3"/>
                    <a:pt x="11" y="4"/>
                    <a:pt x="10" y="5"/>
                  </a:cubicBezTo>
                  <a:cubicBezTo>
                    <a:pt x="13" y="7"/>
                    <a:pt x="15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23" y="6"/>
                    <a:pt x="24" y="3"/>
                    <a:pt x="28" y="2"/>
                  </a:cubicBezTo>
                  <a:cubicBezTo>
                    <a:pt x="29" y="4"/>
                    <a:pt x="27" y="7"/>
                    <a:pt x="27" y="9"/>
                  </a:cubicBezTo>
                  <a:cubicBezTo>
                    <a:pt x="22" y="6"/>
                    <a:pt x="19" y="12"/>
                    <a:pt x="16" y="7"/>
                  </a:cubicBezTo>
                  <a:cubicBezTo>
                    <a:pt x="10" y="9"/>
                    <a:pt x="6" y="9"/>
                    <a:pt x="0" y="9"/>
                  </a:cubicBezTo>
                  <a:cubicBezTo>
                    <a:pt x="0" y="6"/>
                    <a:pt x="1" y="3"/>
                    <a:pt x="4" y="2"/>
                  </a:cubicBezTo>
                  <a:cubicBezTo>
                    <a:pt x="5" y="2"/>
                    <a:pt x="5" y="4"/>
                    <a:pt x="5" y="5"/>
                  </a:cubicBezTo>
                  <a:cubicBezTo>
                    <a:pt x="8" y="5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373"/>
            <p:cNvSpPr/>
            <p:nvPr/>
          </p:nvSpPr>
          <p:spPr bwMode="auto">
            <a:xfrm>
              <a:off x="5954489" y="6160292"/>
              <a:ext cx="609908" cy="36647"/>
            </a:xfrm>
            <a:custGeom>
              <a:avLst/>
              <a:gdLst>
                <a:gd name="T0" fmla="*/ 98 w 98"/>
                <a:gd name="T1" fmla="*/ 2 h 6"/>
                <a:gd name="T2" fmla="*/ 79 w 98"/>
                <a:gd name="T3" fmla="*/ 3 h 6"/>
                <a:gd name="T4" fmla="*/ 39 w 98"/>
                <a:gd name="T5" fmla="*/ 5 h 6"/>
                <a:gd name="T6" fmla="*/ 8 w 98"/>
                <a:gd name="T7" fmla="*/ 5 h 6"/>
                <a:gd name="T8" fmla="*/ 0 w 98"/>
                <a:gd name="T9" fmla="*/ 3 h 6"/>
                <a:gd name="T10" fmla="*/ 7 w 98"/>
                <a:gd name="T11" fmla="*/ 1 h 6"/>
                <a:gd name="T12" fmla="*/ 78 w 98"/>
                <a:gd name="T13" fmla="*/ 0 h 6"/>
                <a:gd name="T14" fmla="*/ 98 w 98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6">
                  <a:moveTo>
                    <a:pt x="98" y="2"/>
                  </a:moveTo>
                  <a:cubicBezTo>
                    <a:pt x="95" y="6"/>
                    <a:pt x="85" y="4"/>
                    <a:pt x="79" y="3"/>
                  </a:cubicBezTo>
                  <a:cubicBezTo>
                    <a:pt x="67" y="3"/>
                    <a:pt x="53" y="5"/>
                    <a:pt x="39" y="5"/>
                  </a:cubicBezTo>
                  <a:cubicBezTo>
                    <a:pt x="28" y="4"/>
                    <a:pt x="18" y="4"/>
                    <a:pt x="8" y="5"/>
                  </a:cubicBezTo>
                  <a:cubicBezTo>
                    <a:pt x="5" y="5"/>
                    <a:pt x="1" y="6"/>
                    <a:pt x="0" y="3"/>
                  </a:cubicBezTo>
                  <a:cubicBezTo>
                    <a:pt x="1" y="0"/>
                    <a:pt x="5" y="1"/>
                    <a:pt x="7" y="1"/>
                  </a:cubicBezTo>
                  <a:cubicBezTo>
                    <a:pt x="28" y="1"/>
                    <a:pt x="56" y="0"/>
                    <a:pt x="78" y="0"/>
                  </a:cubicBezTo>
                  <a:cubicBezTo>
                    <a:pt x="85" y="0"/>
                    <a:pt x="93" y="0"/>
                    <a:pt x="98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374"/>
            <p:cNvSpPr>
              <a:spLocks noEditPoints="1"/>
            </p:cNvSpPr>
            <p:nvPr/>
          </p:nvSpPr>
          <p:spPr bwMode="auto">
            <a:xfrm>
              <a:off x="6457074" y="5335738"/>
              <a:ext cx="887377" cy="1018259"/>
            </a:xfrm>
            <a:custGeom>
              <a:avLst/>
              <a:gdLst>
                <a:gd name="T0" fmla="*/ 141 w 143"/>
                <a:gd name="T1" fmla="*/ 99 h 164"/>
                <a:gd name="T2" fmla="*/ 5 w 143"/>
                <a:gd name="T3" fmla="*/ 95 h 164"/>
                <a:gd name="T4" fmla="*/ 93 w 143"/>
                <a:gd name="T5" fmla="*/ 13 h 164"/>
                <a:gd name="T6" fmla="*/ 62 w 143"/>
                <a:gd name="T7" fmla="*/ 22 h 164"/>
                <a:gd name="T8" fmla="*/ 89 w 143"/>
                <a:gd name="T9" fmla="*/ 20 h 164"/>
                <a:gd name="T10" fmla="*/ 50 w 143"/>
                <a:gd name="T11" fmla="*/ 17 h 164"/>
                <a:gd name="T12" fmla="*/ 90 w 143"/>
                <a:gd name="T13" fmla="*/ 29 h 164"/>
                <a:gd name="T14" fmla="*/ 51 w 143"/>
                <a:gd name="T15" fmla="*/ 27 h 164"/>
                <a:gd name="T16" fmla="*/ 40 w 143"/>
                <a:gd name="T17" fmla="*/ 27 h 164"/>
                <a:gd name="T18" fmla="*/ 113 w 143"/>
                <a:gd name="T19" fmla="*/ 28 h 164"/>
                <a:gd name="T20" fmla="*/ 98 w 143"/>
                <a:gd name="T21" fmla="*/ 33 h 164"/>
                <a:gd name="T22" fmla="*/ 79 w 143"/>
                <a:gd name="T23" fmla="*/ 39 h 164"/>
                <a:gd name="T24" fmla="*/ 33 w 143"/>
                <a:gd name="T25" fmla="*/ 63 h 164"/>
                <a:gd name="T26" fmla="*/ 84 w 143"/>
                <a:gd name="T27" fmla="*/ 86 h 164"/>
                <a:gd name="T28" fmla="*/ 97 w 143"/>
                <a:gd name="T29" fmla="*/ 94 h 164"/>
                <a:gd name="T30" fmla="*/ 111 w 143"/>
                <a:gd name="T31" fmla="*/ 98 h 164"/>
                <a:gd name="T32" fmla="*/ 111 w 143"/>
                <a:gd name="T33" fmla="*/ 109 h 164"/>
                <a:gd name="T34" fmla="*/ 92 w 143"/>
                <a:gd name="T35" fmla="*/ 56 h 164"/>
                <a:gd name="T36" fmla="*/ 91 w 143"/>
                <a:gd name="T37" fmla="*/ 38 h 164"/>
                <a:gd name="T38" fmla="*/ 95 w 143"/>
                <a:gd name="T39" fmla="*/ 38 h 164"/>
                <a:gd name="T40" fmla="*/ 121 w 143"/>
                <a:gd name="T41" fmla="*/ 41 h 164"/>
                <a:gd name="T42" fmla="*/ 123 w 143"/>
                <a:gd name="T43" fmla="*/ 49 h 164"/>
                <a:gd name="T44" fmla="*/ 113 w 143"/>
                <a:gd name="T45" fmla="*/ 52 h 164"/>
                <a:gd name="T46" fmla="*/ 102 w 143"/>
                <a:gd name="T47" fmla="*/ 56 h 164"/>
                <a:gd name="T48" fmla="*/ 105 w 143"/>
                <a:gd name="T49" fmla="*/ 59 h 164"/>
                <a:gd name="T50" fmla="*/ 136 w 143"/>
                <a:gd name="T51" fmla="*/ 63 h 164"/>
                <a:gd name="T52" fmla="*/ 42 w 143"/>
                <a:gd name="T53" fmla="*/ 78 h 164"/>
                <a:gd name="T54" fmla="*/ 44 w 143"/>
                <a:gd name="T55" fmla="*/ 93 h 164"/>
                <a:gd name="T56" fmla="*/ 56 w 143"/>
                <a:gd name="T57" fmla="*/ 94 h 164"/>
                <a:gd name="T58" fmla="*/ 61 w 143"/>
                <a:gd name="T59" fmla="*/ 91 h 164"/>
                <a:gd name="T60" fmla="*/ 60 w 143"/>
                <a:gd name="T61" fmla="*/ 81 h 164"/>
                <a:gd name="T62" fmla="*/ 59 w 143"/>
                <a:gd name="T63" fmla="*/ 73 h 164"/>
                <a:gd name="T64" fmla="*/ 111 w 143"/>
                <a:gd name="T65" fmla="*/ 67 h 164"/>
                <a:gd name="T66" fmla="*/ 124 w 143"/>
                <a:gd name="T67" fmla="*/ 70 h 164"/>
                <a:gd name="T68" fmla="*/ 105 w 143"/>
                <a:gd name="T69" fmla="*/ 65 h 164"/>
                <a:gd name="T70" fmla="*/ 128 w 143"/>
                <a:gd name="T71" fmla="*/ 72 h 164"/>
                <a:gd name="T72" fmla="*/ 113 w 143"/>
                <a:gd name="T73" fmla="*/ 115 h 164"/>
                <a:gd name="T74" fmla="*/ 119 w 143"/>
                <a:gd name="T75" fmla="*/ 90 h 164"/>
                <a:gd name="T76" fmla="*/ 129 w 143"/>
                <a:gd name="T77" fmla="*/ 85 h 164"/>
                <a:gd name="T78" fmla="*/ 137 w 143"/>
                <a:gd name="T79" fmla="*/ 79 h 164"/>
                <a:gd name="T80" fmla="*/ 67 w 143"/>
                <a:gd name="T81" fmla="*/ 80 h 164"/>
                <a:gd name="T82" fmla="*/ 118 w 143"/>
                <a:gd name="T83" fmla="*/ 82 h 164"/>
                <a:gd name="T84" fmla="*/ 54 w 143"/>
                <a:gd name="T85" fmla="*/ 89 h 164"/>
                <a:gd name="T86" fmla="*/ 136 w 143"/>
                <a:gd name="T87" fmla="*/ 101 h 164"/>
                <a:gd name="T88" fmla="*/ 120 w 143"/>
                <a:gd name="T89" fmla="*/ 107 h 164"/>
                <a:gd name="T90" fmla="*/ 129 w 143"/>
                <a:gd name="T91" fmla="*/ 103 h 164"/>
                <a:gd name="T92" fmla="*/ 119 w 143"/>
                <a:gd name="T93" fmla="*/ 114 h 164"/>
                <a:gd name="T94" fmla="*/ 119 w 143"/>
                <a:gd name="T95" fmla="*/ 128 h 164"/>
                <a:gd name="T96" fmla="*/ 19 w 143"/>
                <a:gd name="T97" fmla="*/ 124 h 164"/>
                <a:gd name="T98" fmla="*/ 92 w 143"/>
                <a:gd name="T99" fmla="*/ 133 h 164"/>
                <a:gd name="T100" fmla="*/ 106 w 143"/>
                <a:gd name="T101" fmla="*/ 133 h 164"/>
                <a:gd name="T102" fmla="*/ 44 w 143"/>
                <a:gd name="T103" fmla="*/ 128 h 164"/>
                <a:gd name="T104" fmla="*/ 39 w 143"/>
                <a:gd name="T105" fmla="*/ 142 h 164"/>
                <a:gd name="T106" fmla="*/ 82 w 143"/>
                <a:gd name="T107" fmla="*/ 132 h 164"/>
                <a:gd name="T108" fmla="*/ 72 w 143"/>
                <a:gd name="T109" fmla="*/ 133 h 164"/>
                <a:gd name="T110" fmla="*/ 45 w 143"/>
                <a:gd name="T111" fmla="*/ 139 h 164"/>
                <a:gd name="T112" fmla="*/ 96 w 143"/>
                <a:gd name="T113" fmla="*/ 134 h 164"/>
                <a:gd name="T114" fmla="*/ 73 w 143"/>
                <a:gd name="T115" fmla="*/ 145 h 164"/>
                <a:gd name="T116" fmla="*/ 86 w 143"/>
                <a:gd name="T117" fmla="*/ 150 h 164"/>
                <a:gd name="T118" fmla="*/ 70 w 143"/>
                <a:gd name="T119" fmla="*/ 153 h 164"/>
                <a:gd name="T120" fmla="*/ 65 w 143"/>
                <a:gd name="T121" fmla="*/ 1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3" h="164">
                  <a:moveTo>
                    <a:pt x="29" y="69"/>
                  </a:moveTo>
                  <a:cubicBezTo>
                    <a:pt x="25" y="61"/>
                    <a:pt x="26" y="57"/>
                    <a:pt x="27" y="47"/>
                  </a:cubicBezTo>
                  <a:cubicBezTo>
                    <a:pt x="28" y="39"/>
                    <a:pt x="30" y="31"/>
                    <a:pt x="35" y="23"/>
                  </a:cubicBezTo>
                  <a:cubicBezTo>
                    <a:pt x="43" y="11"/>
                    <a:pt x="62" y="0"/>
                    <a:pt x="83" y="1"/>
                  </a:cubicBezTo>
                  <a:cubicBezTo>
                    <a:pt x="107" y="2"/>
                    <a:pt x="129" y="26"/>
                    <a:pt x="137" y="44"/>
                  </a:cubicBezTo>
                  <a:cubicBezTo>
                    <a:pt x="141" y="53"/>
                    <a:pt x="143" y="67"/>
                    <a:pt x="142" y="77"/>
                  </a:cubicBezTo>
                  <a:cubicBezTo>
                    <a:pt x="142" y="84"/>
                    <a:pt x="142" y="93"/>
                    <a:pt x="141" y="99"/>
                  </a:cubicBezTo>
                  <a:cubicBezTo>
                    <a:pt x="140" y="102"/>
                    <a:pt x="138" y="104"/>
                    <a:pt x="137" y="107"/>
                  </a:cubicBezTo>
                  <a:cubicBezTo>
                    <a:pt x="134" y="116"/>
                    <a:pt x="133" y="121"/>
                    <a:pt x="127" y="128"/>
                  </a:cubicBezTo>
                  <a:cubicBezTo>
                    <a:pt x="114" y="148"/>
                    <a:pt x="83" y="164"/>
                    <a:pt x="50" y="155"/>
                  </a:cubicBezTo>
                  <a:cubicBezTo>
                    <a:pt x="47" y="154"/>
                    <a:pt x="44" y="151"/>
                    <a:pt x="41" y="150"/>
                  </a:cubicBezTo>
                  <a:cubicBezTo>
                    <a:pt x="39" y="149"/>
                    <a:pt x="36" y="149"/>
                    <a:pt x="34" y="148"/>
                  </a:cubicBezTo>
                  <a:cubicBezTo>
                    <a:pt x="28" y="146"/>
                    <a:pt x="21" y="137"/>
                    <a:pt x="17" y="131"/>
                  </a:cubicBezTo>
                  <a:cubicBezTo>
                    <a:pt x="12" y="123"/>
                    <a:pt x="6" y="107"/>
                    <a:pt x="5" y="95"/>
                  </a:cubicBezTo>
                  <a:cubicBezTo>
                    <a:pt x="4" y="80"/>
                    <a:pt x="16" y="68"/>
                    <a:pt x="29" y="69"/>
                  </a:cubicBezTo>
                  <a:close/>
                  <a:moveTo>
                    <a:pt x="82" y="15"/>
                  </a:moveTo>
                  <a:cubicBezTo>
                    <a:pt x="84" y="14"/>
                    <a:pt x="86" y="14"/>
                    <a:pt x="86" y="13"/>
                  </a:cubicBezTo>
                  <a:cubicBezTo>
                    <a:pt x="86" y="10"/>
                    <a:pt x="82" y="11"/>
                    <a:pt x="80" y="10"/>
                  </a:cubicBezTo>
                  <a:cubicBezTo>
                    <a:pt x="80" y="12"/>
                    <a:pt x="82" y="13"/>
                    <a:pt x="82" y="15"/>
                  </a:cubicBezTo>
                  <a:close/>
                  <a:moveTo>
                    <a:pt x="98" y="16"/>
                  </a:moveTo>
                  <a:cubicBezTo>
                    <a:pt x="98" y="13"/>
                    <a:pt x="92" y="13"/>
                    <a:pt x="93" y="13"/>
                  </a:cubicBezTo>
                  <a:cubicBezTo>
                    <a:pt x="95" y="14"/>
                    <a:pt x="96" y="17"/>
                    <a:pt x="98" y="16"/>
                  </a:cubicBezTo>
                  <a:close/>
                  <a:moveTo>
                    <a:pt x="74" y="25"/>
                  </a:moveTo>
                  <a:cubicBezTo>
                    <a:pt x="78" y="21"/>
                    <a:pt x="75" y="17"/>
                    <a:pt x="73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6" y="16"/>
                    <a:pt x="73" y="20"/>
                    <a:pt x="74" y="25"/>
                  </a:cubicBezTo>
                  <a:close/>
                  <a:moveTo>
                    <a:pt x="61" y="16"/>
                  </a:moveTo>
                  <a:cubicBezTo>
                    <a:pt x="63" y="17"/>
                    <a:pt x="62" y="19"/>
                    <a:pt x="62" y="22"/>
                  </a:cubicBezTo>
                  <a:cubicBezTo>
                    <a:pt x="65" y="23"/>
                    <a:pt x="68" y="26"/>
                    <a:pt x="70" y="24"/>
                  </a:cubicBezTo>
                  <a:cubicBezTo>
                    <a:pt x="65" y="23"/>
                    <a:pt x="64" y="19"/>
                    <a:pt x="63" y="14"/>
                  </a:cubicBezTo>
                  <a:cubicBezTo>
                    <a:pt x="63" y="16"/>
                    <a:pt x="61" y="15"/>
                    <a:pt x="61" y="16"/>
                  </a:cubicBezTo>
                  <a:close/>
                  <a:moveTo>
                    <a:pt x="84" y="19"/>
                  </a:moveTo>
                  <a:cubicBezTo>
                    <a:pt x="86" y="21"/>
                    <a:pt x="80" y="23"/>
                    <a:pt x="82" y="25"/>
                  </a:cubicBezTo>
                  <a:cubicBezTo>
                    <a:pt x="84" y="24"/>
                    <a:pt x="86" y="26"/>
                    <a:pt x="87" y="27"/>
                  </a:cubicBezTo>
                  <a:cubicBezTo>
                    <a:pt x="87" y="24"/>
                    <a:pt x="88" y="22"/>
                    <a:pt x="89" y="20"/>
                  </a:cubicBezTo>
                  <a:cubicBezTo>
                    <a:pt x="88" y="19"/>
                    <a:pt x="89" y="17"/>
                    <a:pt x="86" y="17"/>
                  </a:cubicBezTo>
                  <a:cubicBezTo>
                    <a:pt x="86" y="18"/>
                    <a:pt x="84" y="17"/>
                    <a:pt x="84" y="19"/>
                  </a:cubicBezTo>
                  <a:close/>
                  <a:moveTo>
                    <a:pt x="106" y="23"/>
                  </a:moveTo>
                  <a:cubicBezTo>
                    <a:pt x="104" y="21"/>
                    <a:pt x="103" y="18"/>
                    <a:pt x="100" y="17"/>
                  </a:cubicBezTo>
                  <a:cubicBezTo>
                    <a:pt x="99" y="20"/>
                    <a:pt x="105" y="23"/>
                    <a:pt x="106" y="23"/>
                  </a:cubicBezTo>
                  <a:close/>
                  <a:moveTo>
                    <a:pt x="48" y="19"/>
                  </a:moveTo>
                  <a:cubicBezTo>
                    <a:pt x="49" y="20"/>
                    <a:pt x="50" y="18"/>
                    <a:pt x="50" y="17"/>
                  </a:cubicBezTo>
                  <a:cubicBezTo>
                    <a:pt x="49" y="17"/>
                    <a:pt x="48" y="18"/>
                    <a:pt x="48" y="19"/>
                  </a:cubicBezTo>
                  <a:close/>
                  <a:moveTo>
                    <a:pt x="109" y="25"/>
                  </a:moveTo>
                  <a:cubicBezTo>
                    <a:pt x="110" y="25"/>
                    <a:pt x="111" y="25"/>
                    <a:pt x="112" y="24"/>
                  </a:cubicBezTo>
                  <a:cubicBezTo>
                    <a:pt x="109" y="22"/>
                    <a:pt x="107" y="18"/>
                    <a:pt x="105" y="18"/>
                  </a:cubicBezTo>
                  <a:cubicBezTo>
                    <a:pt x="107" y="20"/>
                    <a:pt x="109" y="22"/>
                    <a:pt x="109" y="25"/>
                  </a:cubicBezTo>
                  <a:close/>
                  <a:moveTo>
                    <a:pt x="93" y="24"/>
                  </a:moveTo>
                  <a:cubicBezTo>
                    <a:pt x="93" y="27"/>
                    <a:pt x="91" y="27"/>
                    <a:pt x="90" y="29"/>
                  </a:cubicBezTo>
                  <a:cubicBezTo>
                    <a:pt x="94" y="32"/>
                    <a:pt x="96" y="27"/>
                    <a:pt x="98" y="25"/>
                  </a:cubicBezTo>
                  <a:cubicBezTo>
                    <a:pt x="97" y="25"/>
                    <a:pt x="98" y="23"/>
                    <a:pt x="97" y="23"/>
                  </a:cubicBezTo>
                  <a:cubicBezTo>
                    <a:pt x="96" y="25"/>
                    <a:pt x="94" y="25"/>
                    <a:pt x="93" y="24"/>
                  </a:cubicBezTo>
                  <a:close/>
                  <a:moveTo>
                    <a:pt x="51" y="27"/>
                  </a:moveTo>
                  <a:cubicBezTo>
                    <a:pt x="53" y="27"/>
                    <a:pt x="54" y="27"/>
                    <a:pt x="55" y="27"/>
                  </a:cubicBezTo>
                  <a:cubicBezTo>
                    <a:pt x="54" y="25"/>
                    <a:pt x="52" y="23"/>
                    <a:pt x="51" y="24"/>
                  </a:cubicBezTo>
                  <a:cubicBezTo>
                    <a:pt x="52" y="24"/>
                    <a:pt x="51" y="26"/>
                    <a:pt x="51" y="27"/>
                  </a:cubicBezTo>
                  <a:close/>
                  <a:moveTo>
                    <a:pt x="45" y="29"/>
                  </a:moveTo>
                  <a:cubicBezTo>
                    <a:pt x="45" y="28"/>
                    <a:pt x="47" y="28"/>
                    <a:pt x="48" y="28"/>
                  </a:cubicBezTo>
                  <a:cubicBezTo>
                    <a:pt x="47" y="27"/>
                    <a:pt x="48" y="25"/>
                    <a:pt x="47" y="25"/>
                  </a:cubicBezTo>
                  <a:cubicBezTo>
                    <a:pt x="46" y="26"/>
                    <a:pt x="43" y="28"/>
                    <a:pt x="45" y="29"/>
                  </a:cubicBezTo>
                  <a:close/>
                  <a:moveTo>
                    <a:pt x="36" y="35"/>
                  </a:moveTo>
                  <a:cubicBezTo>
                    <a:pt x="38" y="33"/>
                    <a:pt x="40" y="31"/>
                    <a:pt x="43" y="30"/>
                  </a:cubicBezTo>
                  <a:cubicBezTo>
                    <a:pt x="42" y="29"/>
                    <a:pt x="41" y="28"/>
                    <a:pt x="40" y="27"/>
                  </a:cubicBezTo>
                  <a:cubicBezTo>
                    <a:pt x="39" y="30"/>
                    <a:pt x="35" y="33"/>
                    <a:pt x="36" y="35"/>
                  </a:cubicBezTo>
                  <a:close/>
                  <a:moveTo>
                    <a:pt x="97" y="51"/>
                  </a:moveTo>
                  <a:cubicBezTo>
                    <a:pt x="97" y="41"/>
                    <a:pt x="84" y="38"/>
                    <a:pt x="80" y="30"/>
                  </a:cubicBezTo>
                  <a:cubicBezTo>
                    <a:pt x="76" y="31"/>
                    <a:pt x="74" y="26"/>
                    <a:pt x="71" y="28"/>
                  </a:cubicBezTo>
                  <a:cubicBezTo>
                    <a:pt x="83" y="33"/>
                    <a:pt x="90" y="42"/>
                    <a:pt x="97" y="51"/>
                  </a:cubicBezTo>
                  <a:close/>
                  <a:moveTo>
                    <a:pt x="116" y="31"/>
                  </a:moveTo>
                  <a:cubicBezTo>
                    <a:pt x="116" y="30"/>
                    <a:pt x="114" y="27"/>
                    <a:pt x="113" y="28"/>
                  </a:cubicBezTo>
                  <a:cubicBezTo>
                    <a:pt x="114" y="28"/>
                    <a:pt x="115" y="30"/>
                    <a:pt x="116" y="31"/>
                  </a:cubicBezTo>
                  <a:close/>
                  <a:moveTo>
                    <a:pt x="98" y="33"/>
                  </a:moveTo>
                  <a:cubicBezTo>
                    <a:pt x="99" y="33"/>
                    <a:pt x="99" y="35"/>
                    <a:pt x="100" y="35"/>
                  </a:cubicBezTo>
                  <a:cubicBezTo>
                    <a:pt x="100" y="32"/>
                    <a:pt x="104" y="32"/>
                    <a:pt x="106" y="30"/>
                  </a:cubicBezTo>
                  <a:cubicBezTo>
                    <a:pt x="105" y="30"/>
                    <a:pt x="105" y="29"/>
                    <a:pt x="105" y="28"/>
                  </a:cubicBezTo>
                  <a:cubicBezTo>
                    <a:pt x="104" y="27"/>
                    <a:pt x="102" y="28"/>
                    <a:pt x="100" y="28"/>
                  </a:cubicBezTo>
                  <a:cubicBezTo>
                    <a:pt x="100" y="30"/>
                    <a:pt x="98" y="31"/>
                    <a:pt x="98" y="33"/>
                  </a:cubicBezTo>
                  <a:close/>
                  <a:moveTo>
                    <a:pt x="93" y="51"/>
                  </a:moveTo>
                  <a:cubicBezTo>
                    <a:pt x="90" y="48"/>
                    <a:pt x="88" y="44"/>
                    <a:pt x="84" y="41"/>
                  </a:cubicBezTo>
                  <a:cubicBezTo>
                    <a:pt x="85" y="43"/>
                    <a:pt x="84" y="44"/>
                    <a:pt x="83" y="44"/>
                  </a:cubicBezTo>
                  <a:cubicBezTo>
                    <a:pt x="82" y="43"/>
                    <a:pt x="81" y="43"/>
                    <a:pt x="82" y="41"/>
                  </a:cubicBezTo>
                  <a:cubicBezTo>
                    <a:pt x="82" y="41"/>
                    <a:pt x="84" y="41"/>
                    <a:pt x="84" y="40"/>
                  </a:cubicBezTo>
                  <a:cubicBezTo>
                    <a:pt x="82" y="39"/>
                    <a:pt x="81" y="37"/>
                    <a:pt x="79" y="36"/>
                  </a:cubicBezTo>
                  <a:cubicBezTo>
                    <a:pt x="79" y="37"/>
                    <a:pt x="80" y="39"/>
                    <a:pt x="79" y="39"/>
                  </a:cubicBezTo>
                  <a:cubicBezTo>
                    <a:pt x="78" y="39"/>
                    <a:pt x="77" y="39"/>
                    <a:pt x="77" y="39"/>
                  </a:cubicBezTo>
                  <a:cubicBezTo>
                    <a:pt x="76" y="36"/>
                    <a:pt x="78" y="36"/>
                    <a:pt x="78" y="34"/>
                  </a:cubicBezTo>
                  <a:cubicBezTo>
                    <a:pt x="74" y="33"/>
                    <a:pt x="72" y="30"/>
                    <a:pt x="68" y="30"/>
                  </a:cubicBezTo>
                  <a:cubicBezTo>
                    <a:pt x="67" y="30"/>
                    <a:pt x="68" y="33"/>
                    <a:pt x="66" y="32"/>
                  </a:cubicBezTo>
                  <a:cubicBezTo>
                    <a:pt x="64" y="31"/>
                    <a:pt x="64" y="29"/>
                    <a:pt x="63" y="29"/>
                  </a:cubicBezTo>
                  <a:cubicBezTo>
                    <a:pt x="41" y="29"/>
                    <a:pt x="26" y="41"/>
                    <a:pt x="30" y="63"/>
                  </a:cubicBezTo>
                  <a:cubicBezTo>
                    <a:pt x="31" y="63"/>
                    <a:pt x="32" y="61"/>
                    <a:pt x="33" y="63"/>
                  </a:cubicBezTo>
                  <a:cubicBezTo>
                    <a:pt x="34" y="65"/>
                    <a:pt x="31" y="65"/>
                    <a:pt x="32" y="68"/>
                  </a:cubicBezTo>
                  <a:cubicBezTo>
                    <a:pt x="35" y="67"/>
                    <a:pt x="36" y="69"/>
                    <a:pt x="38" y="70"/>
                  </a:cubicBezTo>
                  <a:cubicBezTo>
                    <a:pt x="40" y="64"/>
                    <a:pt x="42" y="60"/>
                    <a:pt x="47" y="58"/>
                  </a:cubicBezTo>
                  <a:cubicBezTo>
                    <a:pt x="62" y="51"/>
                    <a:pt x="72" y="73"/>
                    <a:pt x="77" y="82"/>
                  </a:cubicBezTo>
                  <a:cubicBezTo>
                    <a:pt x="77" y="83"/>
                    <a:pt x="77" y="85"/>
                    <a:pt x="77" y="86"/>
                  </a:cubicBezTo>
                  <a:cubicBezTo>
                    <a:pt x="79" y="87"/>
                    <a:pt x="80" y="89"/>
                    <a:pt x="83" y="89"/>
                  </a:cubicBezTo>
                  <a:cubicBezTo>
                    <a:pt x="82" y="87"/>
                    <a:pt x="84" y="87"/>
                    <a:pt x="84" y="86"/>
                  </a:cubicBezTo>
                  <a:cubicBezTo>
                    <a:pt x="83" y="86"/>
                    <a:pt x="82" y="85"/>
                    <a:pt x="83" y="84"/>
                  </a:cubicBezTo>
                  <a:cubicBezTo>
                    <a:pt x="83" y="83"/>
                    <a:pt x="84" y="82"/>
                    <a:pt x="85" y="82"/>
                  </a:cubicBezTo>
                  <a:cubicBezTo>
                    <a:pt x="85" y="86"/>
                    <a:pt x="87" y="89"/>
                    <a:pt x="84" y="91"/>
                  </a:cubicBezTo>
                  <a:cubicBezTo>
                    <a:pt x="86" y="92"/>
                    <a:pt x="88" y="94"/>
                    <a:pt x="90" y="95"/>
                  </a:cubicBezTo>
                  <a:cubicBezTo>
                    <a:pt x="90" y="93"/>
                    <a:pt x="91" y="92"/>
                    <a:pt x="93" y="93"/>
                  </a:cubicBezTo>
                  <a:cubicBezTo>
                    <a:pt x="94" y="95"/>
                    <a:pt x="93" y="95"/>
                    <a:pt x="92" y="98"/>
                  </a:cubicBezTo>
                  <a:cubicBezTo>
                    <a:pt x="96" y="99"/>
                    <a:pt x="95" y="95"/>
                    <a:pt x="97" y="94"/>
                  </a:cubicBezTo>
                  <a:cubicBezTo>
                    <a:pt x="99" y="94"/>
                    <a:pt x="99" y="96"/>
                    <a:pt x="100" y="97"/>
                  </a:cubicBezTo>
                  <a:cubicBezTo>
                    <a:pt x="98" y="97"/>
                    <a:pt x="98" y="99"/>
                    <a:pt x="97" y="100"/>
                  </a:cubicBezTo>
                  <a:cubicBezTo>
                    <a:pt x="98" y="101"/>
                    <a:pt x="99" y="102"/>
                    <a:pt x="101" y="103"/>
                  </a:cubicBezTo>
                  <a:cubicBezTo>
                    <a:pt x="101" y="102"/>
                    <a:pt x="100" y="101"/>
                    <a:pt x="101" y="100"/>
                  </a:cubicBezTo>
                  <a:cubicBezTo>
                    <a:pt x="103" y="100"/>
                    <a:pt x="104" y="101"/>
                    <a:pt x="105" y="102"/>
                  </a:cubicBezTo>
                  <a:cubicBezTo>
                    <a:pt x="104" y="100"/>
                    <a:pt x="107" y="100"/>
                    <a:pt x="108" y="101"/>
                  </a:cubicBezTo>
                  <a:cubicBezTo>
                    <a:pt x="109" y="100"/>
                    <a:pt x="108" y="98"/>
                    <a:pt x="111" y="98"/>
                  </a:cubicBezTo>
                  <a:cubicBezTo>
                    <a:pt x="111" y="98"/>
                    <a:pt x="111" y="99"/>
                    <a:pt x="112" y="99"/>
                  </a:cubicBezTo>
                  <a:cubicBezTo>
                    <a:pt x="112" y="103"/>
                    <a:pt x="108" y="102"/>
                    <a:pt x="107" y="104"/>
                  </a:cubicBezTo>
                  <a:cubicBezTo>
                    <a:pt x="105" y="104"/>
                    <a:pt x="105" y="102"/>
                    <a:pt x="103" y="104"/>
                  </a:cubicBezTo>
                  <a:cubicBezTo>
                    <a:pt x="104" y="106"/>
                    <a:pt x="108" y="106"/>
                    <a:pt x="109" y="108"/>
                  </a:cubicBezTo>
                  <a:cubicBezTo>
                    <a:pt x="109" y="106"/>
                    <a:pt x="109" y="104"/>
                    <a:pt x="112" y="104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2" y="108"/>
                    <a:pt x="111" y="108"/>
                    <a:pt x="111" y="109"/>
                  </a:cubicBezTo>
                  <a:cubicBezTo>
                    <a:pt x="113" y="109"/>
                    <a:pt x="112" y="111"/>
                    <a:pt x="114" y="111"/>
                  </a:cubicBezTo>
                  <a:cubicBezTo>
                    <a:pt x="113" y="95"/>
                    <a:pt x="108" y="83"/>
                    <a:pt x="103" y="71"/>
                  </a:cubicBezTo>
                  <a:cubicBezTo>
                    <a:pt x="104" y="73"/>
                    <a:pt x="102" y="73"/>
                    <a:pt x="101" y="72"/>
                  </a:cubicBezTo>
                  <a:cubicBezTo>
                    <a:pt x="101" y="72"/>
                    <a:pt x="100" y="71"/>
                    <a:pt x="100" y="70"/>
                  </a:cubicBezTo>
                  <a:cubicBezTo>
                    <a:pt x="100" y="68"/>
                    <a:pt x="103" y="70"/>
                    <a:pt x="103" y="69"/>
                  </a:cubicBezTo>
                  <a:cubicBezTo>
                    <a:pt x="100" y="65"/>
                    <a:pt x="98" y="58"/>
                    <a:pt x="94" y="54"/>
                  </a:cubicBezTo>
                  <a:cubicBezTo>
                    <a:pt x="94" y="55"/>
                    <a:pt x="93" y="55"/>
                    <a:pt x="92" y="56"/>
                  </a:cubicBezTo>
                  <a:cubicBezTo>
                    <a:pt x="91" y="54"/>
                    <a:pt x="92" y="52"/>
                    <a:pt x="93" y="51"/>
                  </a:cubicBezTo>
                  <a:close/>
                  <a:moveTo>
                    <a:pt x="125" y="41"/>
                  </a:moveTo>
                  <a:cubicBezTo>
                    <a:pt x="125" y="36"/>
                    <a:pt x="123" y="32"/>
                    <a:pt x="119" y="30"/>
                  </a:cubicBezTo>
                  <a:cubicBezTo>
                    <a:pt x="120" y="35"/>
                    <a:pt x="124" y="37"/>
                    <a:pt x="125" y="41"/>
                  </a:cubicBezTo>
                  <a:close/>
                  <a:moveTo>
                    <a:pt x="91" y="38"/>
                  </a:moveTo>
                  <a:cubicBezTo>
                    <a:pt x="91" y="36"/>
                    <a:pt x="91" y="32"/>
                    <a:pt x="88" y="32"/>
                  </a:cubicBezTo>
                  <a:cubicBezTo>
                    <a:pt x="88" y="35"/>
                    <a:pt x="89" y="37"/>
                    <a:pt x="91" y="38"/>
                  </a:cubicBezTo>
                  <a:close/>
                  <a:moveTo>
                    <a:pt x="106" y="45"/>
                  </a:moveTo>
                  <a:cubicBezTo>
                    <a:pt x="110" y="48"/>
                    <a:pt x="113" y="43"/>
                    <a:pt x="114" y="40"/>
                  </a:cubicBezTo>
                  <a:cubicBezTo>
                    <a:pt x="113" y="38"/>
                    <a:pt x="112" y="34"/>
                    <a:pt x="109" y="34"/>
                  </a:cubicBezTo>
                  <a:cubicBezTo>
                    <a:pt x="109" y="39"/>
                    <a:pt x="108" y="43"/>
                    <a:pt x="106" y="45"/>
                  </a:cubicBezTo>
                  <a:close/>
                  <a:moveTo>
                    <a:pt x="95" y="38"/>
                  </a:moveTo>
                  <a:cubicBezTo>
                    <a:pt x="95" y="36"/>
                    <a:pt x="95" y="34"/>
                    <a:pt x="93" y="34"/>
                  </a:cubicBezTo>
                  <a:cubicBezTo>
                    <a:pt x="93" y="36"/>
                    <a:pt x="93" y="37"/>
                    <a:pt x="95" y="38"/>
                  </a:cubicBezTo>
                  <a:close/>
                  <a:moveTo>
                    <a:pt x="101" y="43"/>
                  </a:moveTo>
                  <a:cubicBezTo>
                    <a:pt x="103" y="43"/>
                    <a:pt x="102" y="36"/>
                    <a:pt x="103" y="35"/>
                  </a:cubicBezTo>
                  <a:cubicBezTo>
                    <a:pt x="102" y="38"/>
                    <a:pt x="101" y="39"/>
                    <a:pt x="101" y="43"/>
                  </a:cubicBezTo>
                  <a:close/>
                  <a:moveTo>
                    <a:pt x="121" y="41"/>
                  </a:moveTo>
                  <a:cubicBezTo>
                    <a:pt x="121" y="41"/>
                    <a:pt x="122" y="41"/>
                    <a:pt x="122" y="40"/>
                  </a:cubicBezTo>
                  <a:cubicBezTo>
                    <a:pt x="121" y="40"/>
                    <a:pt x="122" y="38"/>
                    <a:pt x="120" y="39"/>
                  </a:cubicBezTo>
                  <a:cubicBezTo>
                    <a:pt x="120" y="40"/>
                    <a:pt x="120" y="41"/>
                    <a:pt x="121" y="41"/>
                  </a:cubicBezTo>
                  <a:close/>
                  <a:moveTo>
                    <a:pt x="115" y="44"/>
                  </a:moveTo>
                  <a:cubicBezTo>
                    <a:pt x="117" y="44"/>
                    <a:pt x="119" y="41"/>
                    <a:pt x="117" y="40"/>
                  </a:cubicBezTo>
                  <a:cubicBezTo>
                    <a:pt x="116" y="41"/>
                    <a:pt x="116" y="43"/>
                    <a:pt x="115" y="44"/>
                  </a:cubicBezTo>
                  <a:close/>
                  <a:moveTo>
                    <a:pt x="123" y="49"/>
                  </a:moveTo>
                  <a:cubicBezTo>
                    <a:pt x="124" y="47"/>
                    <a:pt x="124" y="47"/>
                    <a:pt x="124" y="44"/>
                  </a:cubicBezTo>
                  <a:cubicBezTo>
                    <a:pt x="123" y="44"/>
                    <a:pt x="122" y="44"/>
                    <a:pt x="121" y="45"/>
                  </a:cubicBezTo>
                  <a:cubicBezTo>
                    <a:pt x="123" y="45"/>
                    <a:pt x="122" y="48"/>
                    <a:pt x="123" y="49"/>
                  </a:cubicBezTo>
                  <a:close/>
                  <a:moveTo>
                    <a:pt x="116" y="52"/>
                  </a:moveTo>
                  <a:cubicBezTo>
                    <a:pt x="119" y="52"/>
                    <a:pt x="119" y="50"/>
                    <a:pt x="121" y="51"/>
                  </a:cubicBezTo>
                  <a:cubicBezTo>
                    <a:pt x="120" y="48"/>
                    <a:pt x="120" y="46"/>
                    <a:pt x="119" y="45"/>
                  </a:cubicBezTo>
                  <a:cubicBezTo>
                    <a:pt x="118" y="47"/>
                    <a:pt x="116" y="49"/>
                    <a:pt x="116" y="52"/>
                  </a:cubicBezTo>
                  <a:close/>
                  <a:moveTo>
                    <a:pt x="103" y="46"/>
                  </a:moveTo>
                  <a:cubicBezTo>
                    <a:pt x="103" y="47"/>
                    <a:pt x="100" y="47"/>
                    <a:pt x="99" y="46"/>
                  </a:cubicBezTo>
                  <a:cubicBezTo>
                    <a:pt x="102" y="51"/>
                    <a:pt x="107" y="51"/>
                    <a:pt x="113" y="52"/>
                  </a:cubicBezTo>
                  <a:cubicBezTo>
                    <a:pt x="113" y="49"/>
                    <a:pt x="116" y="47"/>
                    <a:pt x="115" y="45"/>
                  </a:cubicBezTo>
                  <a:cubicBezTo>
                    <a:pt x="114" y="49"/>
                    <a:pt x="105" y="51"/>
                    <a:pt x="103" y="46"/>
                  </a:cubicBezTo>
                  <a:close/>
                  <a:moveTo>
                    <a:pt x="123" y="56"/>
                  </a:moveTo>
                  <a:cubicBezTo>
                    <a:pt x="125" y="57"/>
                    <a:pt x="129" y="58"/>
                    <a:pt x="131" y="57"/>
                  </a:cubicBezTo>
                  <a:cubicBezTo>
                    <a:pt x="131" y="52"/>
                    <a:pt x="130" y="48"/>
                    <a:pt x="127" y="46"/>
                  </a:cubicBezTo>
                  <a:cubicBezTo>
                    <a:pt x="126" y="49"/>
                    <a:pt x="125" y="53"/>
                    <a:pt x="123" y="56"/>
                  </a:cubicBezTo>
                  <a:close/>
                  <a:moveTo>
                    <a:pt x="102" y="56"/>
                  </a:moveTo>
                  <a:cubicBezTo>
                    <a:pt x="101" y="54"/>
                    <a:pt x="103" y="54"/>
                    <a:pt x="102" y="52"/>
                  </a:cubicBezTo>
                  <a:cubicBezTo>
                    <a:pt x="102" y="52"/>
                    <a:pt x="101" y="51"/>
                    <a:pt x="100" y="51"/>
                  </a:cubicBezTo>
                  <a:cubicBezTo>
                    <a:pt x="100" y="53"/>
                    <a:pt x="101" y="54"/>
                    <a:pt x="102" y="56"/>
                  </a:cubicBezTo>
                  <a:close/>
                  <a:moveTo>
                    <a:pt x="105" y="59"/>
                  </a:moveTo>
                  <a:cubicBezTo>
                    <a:pt x="105" y="60"/>
                    <a:pt x="107" y="59"/>
                    <a:pt x="109" y="59"/>
                  </a:cubicBezTo>
                  <a:cubicBezTo>
                    <a:pt x="110" y="57"/>
                    <a:pt x="109" y="55"/>
                    <a:pt x="108" y="54"/>
                  </a:cubicBezTo>
                  <a:cubicBezTo>
                    <a:pt x="104" y="53"/>
                    <a:pt x="105" y="56"/>
                    <a:pt x="105" y="59"/>
                  </a:cubicBezTo>
                  <a:close/>
                  <a:moveTo>
                    <a:pt x="112" y="59"/>
                  </a:moveTo>
                  <a:cubicBezTo>
                    <a:pt x="112" y="57"/>
                    <a:pt x="116" y="59"/>
                    <a:pt x="117" y="58"/>
                  </a:cubicBezTo>
                  <a:cubicBezTo>
                    <a:pt x="114" y="58"/>
                    <a:pt x="115" y="54"/>
                    <a:pt x="112" y="54"/>
                  </a:cubicBezTo>
                  <a:cubicBezTo>
                    <a:pt x="112" y="56"/>
                    <a:pt x="111" y="59"/>
                    <a:pt x="112" y="59"/>
                  </a:cubicBezTo>
                  <a:close/>
                  <a:moveTo>
                    <a:pt x="136" y="63"/>
                  </a:moveTo>
                  <a:cubicBezTo>
                    <a:pt x="135" y="60"/>
                    <a:pt x="135" y="57"/>
                    <a:pt x="134" y="54"/>
                  </a:cubicBezTo>
                  <a:cubicBezTo>
                    <a:pt x="133" y="58"/>
                    <a:pt x="135" y="63"/>
                    <a:pt x="136" y="63"/>
                  </a:cubicBezTo>
                  <a:close/>
                  <a:moveTo>
                    <a:pt x="121" y="66"/>
                  </a:moveTo>
                  <a:cubicBezTo>
                    <a:pt x="121" y="63"/>
                    <a:pt x="123" y="61"/>
                    <a:pt x="124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2" y="60"/>
                    <a:pt x="120" y="64"/>
                    <a:pt x="121" y="66"/>
                  </a:cubicBezTo>
                  <a:close/>
                  <a:moveTo>
                    <a:pt x="42" y="73"/>
                  </a:moveTo>
                  <a:cubicBezTo>
                    <a:pt x="41" y="73"/>
                    <a:pt x="41" y="74"/>
                    <a:pt x="40" y="74"/>
                  </a:cubicBezTo>
                  <a:cubicBezTo>
                    <a:pt x="40" y="75"/>
                    <a:pt x="42" y="75"/>
                    <a:pt x="42" y="78"/>
                  </a:cubicBezTo>
                  <a:cubicBezTo>
                    <a:pt x="40" y="79"/>
                    <a:pt x="39" y="77"/>
                    <a:pt x="39" y="79"/>
                  </a:cubicBezTo>
                  <a:cubicBezTo>
                    <a:pt x="42" y="82"/>
                    <a:pt x="37" y="87"/>
                    <a:pt x="42" y="90"/>
                  </a:cubicBezTo>
                  <a:cubicBezTo>
                    <a:pt x="40" y="87"/>
                    <a:pt x="42" y="87"/>
                    <a:pt x="41" y="84"/>
                  </a:cubicBezTo>
                  <a:cubicBezTo>
                    <a:pt x="43" y="83"/>
                    <a:pt x="41" y="81"/>
                    <a:pt x="43" y="80"/>
                  </a:cubicBezTo>
                  <a:cubicBezTo>
                    <a:pt x="44" y="80"/>
                    <a:pt x="45" y="80"/>
                    <a:pt x="45" y="81"/>
                  </a:cubicBezTo>
                  <a:cubicBezTo>
                    <a:pt x="44" y="82"/>
                    <a:pt x="43" y="84"/>
                    <a:pt x="43" y="86"/>
                  </a:cubicBezTo>
                  <a:cubicBezTo>
                    <a:pt x="46" y="87"/>
                    <a:pt x="44" y="89"/>
                    <a:pt x="44" y="93"/>
                  </a:cubicBezTo>
                  <a:cubicBezTo>
                    <a:pt x="47" y="93"/>
                    <a:pt x="50" y="91"/>
                    <a:pt x="49" y="90"/>
                  </a:cubicBezTo>
                  <a:cubicBezTo>
                    <a:pt x="49" y="91"/>
                    <a:pt x="47" y="91"/>
                    <a:pt x="45" y="91"/>
                  </a:cubicBezTo>
                  <a:cubicBezTo>
                    <a:pt x="45" y="89"/>
                    <a:pt x="45" y="87"/>
                    <a:pt x="47" y="88"/>
                  </a:cubicBezTo>
                  <a:cubicBezTo>
                    <a:pt x="49" y="88"/>
                    <a:pt x="48" y="90"/>
                    <a:pt x="49" y="90"/>
                  </a:cubicBezTo>
                  <a:cubicBezTo>
                    <a:pt x="50" y="88"/>
                    <a:pt x="51" y="87"/>
                    <a:pt x="53" y="86"/>
                  </a:cubicBezTo>
                  <a:cubicBezTo>
                    <a:pt x="54" y="88"/>
                    <a:pt x="57" y="88"/>
                    <a:pt x="57" y="91"/>
                  </a:cubicBezTo>
                  <a:cubicBezTo>
                    <a:pt x="56" y="92"/>
                    <a:pt x="55" y="92"/>
                    <a:pt x="56" y="94"/>
                  </a:cubicBezTo>
                  <a:cubicBezTo>
                    <a:pt x="58" y="94"/>
                    <a:pt x="58" y="93"/>
                    <a:pt x="61" y="93"/>
                  </a:cubicBezTo>
                  <a:cubicBezTo>
                    <a:pt x="61" y="91"/>
                    <a:pt x="60" y="93"/>
                    <a:pt x="58" y="93"/>
                  </a:cubicBezTo>
                  <a:cubicBezTo>
                    <a:pt x="57" y="91"/>
                    <a:pt x="57" y="88"/>
                    <a:pt x="56" y="87"/>
                  </a:cubicBezTo>
                  <a:cubicBezTo>
                    <a:pt x="56" y="87"/>
                    <a:pt x="56" y="86"/>
                    <a:pt x="57" y="86"/>
                  </a:cubicBezTo>
                  <a:cubicBezTo>
                    <a:pt x="58" y="86"/>
                    <a:pt x="59" y="85"/>
                    <a:pt x="59" y="86"/>
                  </a:cubicBezTo>
                  <a:cubicBezTo>
                    <a:pt x="59" y="87"/>
                    <a:pt x="59" y="88"/>
                    <a:pt x="59" y="89"/>
                  </a:cubicBezTo>
                  <a:cubicBezTo>
                    <a:pt x="61" y="88"/>
                    <a:pt x="60" y="91"/>
                    <a:pt x="61" y="91"/>
                  </a:cubicBezTo>
                  <a:cubicBezTo>
                    <a:pt x="61" y="90"/>
                    <a:pt x="61" y="89"/>
                    <a:pt x="62" y="89"/>
                  </a:cubicBezTo>
                  <a:cubicBezTo>
                    <a:pt x="64" y="89"/>
                    <a:pt x="65" y="92"/>
                    <a:pt x="66" y="90"/>
                  </a:cubicBezTo>
                  <a:cubicBezTo>
                    <a:pt x="64" y="90"/>
                    <a:pt x="64" y="89"/>
                    <a:pt x="63" y="88"/>
                  </a:cubicBezTo>
                  <a:cubicBezTo>
                    <a:pt x="64" y="87"/>
                    <a:pt x="67" y="85"/>
                    <a:pt x="63" y="84"/>
                  </a:cubicBezTo>
                  <a:cubicBezTo>
                    <a:pt x="64" y="86"/>
                    <a:pt x="64" y="87"/>
                    <a:pt x="62" y="88"/>
                  </a:cubicBezTo>
                  <a:cubicBezTo>
                    <a:pt x="62" y="87"/>
                    <a:pt x="60" y="87"/>
                    <a:pt x="60" y="86"/>
                  </a:cubicBezTo>
                  <a:cubicBezTo>
                    <a:pt x="60" y="85"/>
                    <a:pt x="63" y="81"/>
                    <a:pt x="60" y="81"/>
                  </a:cubicBezTo>
                  <a:cubicBezTo>
                    <a:pt x="58" y="82"/>
                    <a:pt x="60" y="85"/>
                    <a:pt x="57" y="84"/>
                  </a:cubicBezTo>
                  <a:cubicBezTo>
                    <a:pt x="57" y="83"/>
                    <a:pt x="56" y="83"/>
                    <a:pt x="56" y="82"/>
                  </a:cubicBezTo>
                  <a:cubicBezTo>
                    <a:pt x="58" y="81"/>
                    <a:pt x="58" y="78"/>
                    <a:pt x="59" y="77"/>
                  </a:cubicBezTo>
                  <a:cubicBezTo>
                    <a:pt x="60" y="77"/>
                    <a:pt x="61" y="78"/>
                    <a:pt x="62" y="79"/>
                  </a:cubicBezTo>
                  <a:cubicBezTo>
                    <a:pt x="61" y="77"/>
                    <a:pt x="64" y="78"/>
                    <a:pt x="65" y="77"/>
                  </a:cubicBezTo>
                  <a:cubicBezTo>
                    <a:pt x="63" y="77"/>
                    <a:pt x="66" y="75"/>
                    <a:pt x="64" y="75"/>
                  </a:cubicBezTo>
                  <a:cubicBezTo>
                    <a:pt x="63" y="75"/>
                    <a:pt x="58" y="75"/>
                    <a:pt x="59" y="73"/>
                  </a:cubicBezTo>
                  <a:cubicBezTo>
                    <a:pt x="60" y="71"/>
                    <a:pt x="62" y="73"/>
                    <a:pt x="65" y="71"/>
                  </a:cubicBezTo>
                  <a:cubicBezTo>
                    <a:pt x="65" y="73"/>
                    <a:pt x="65" y="73"/>
                    <a:pt x="65" y="75"/>
                  </a:cubicBezTo>
                  <a:cubicBezTo>
                    <a:pt x="67" y="74"/>
                    <a:pt x="65" y="72"/>
                    <a:pt x="68" y="72"/>
                  </a:cubicBezTo>
                  <a:cubicBezTo>
                    <a:pt x="67" y="71"/>
                    <a:pt x="64" y="71"/>
                    <a:pt x="63" y="70"/>
                  </a:cubicBezTo>
                  <a:cubicBezTo>
                    <a:pt x="63" y="58"/>
                    <a:pt x="41" y="58"/>
                    <a:pt x="42" y="73"/>
                  </a:cubicBezTo>
                  <a:close/>
                  <a:moveTo>
                    <a:pt x="106" y="63"/>
                  </a:moveTo>
                  <a:cubicBezTo>
                    <a:pt x="107" y="64"/>
                    <a:pt x="108" y="67"/>
                    <a:pt x="111" y="67"/>
                  </a:cubicBezTo>
                  <a:cubicBezTo>
                    <a:pt x="109" y="66"/>
                    <a:pt x="112" y="61"/>
                    <a:pt x="110" y="61"/>
                  </a:cubicBezTo>
                  <a:cubicBezTo>
                    <a:pt x="110" y="63"/>
                    <a:pt x="106" y="61"/>
                    <a:pt x="106" y="63"/>
                  </a:cubicBezTo>
                  <a:close/>
                  <a:moveTo>
                    <a:pt x="113" y="68"/>
                  </a:moveTo>
                  <a:cubicBezTo>
                    <a:pt x="115" y="67"/>
                    <a:pt x="118" y="67"/>
                    <a:pt x="118" y="65"/>
                  </a:cubicBezTo>
                  <a:cubicBezTo>
                    <a:pt x="117" y="64"/>
                    <a:pt x="117" y="61"/>
                    <a:pt x="114" y="61"/>
                  </a:cubicBezTo>
                  <a:cubicBezTo>
                    <a:pt x="113" y="62"/>
                    <a:pt x="112" y="65"/>
                    <a:pt x="113" y="68"/>
                  </a:cubicBezTo>
                  <a:close/>
                  <a:moveTo>
                    <a:pt x="124" y="70"/>
                  </a:moveTo>
                  <a:cubicBezTo>
                    <a:pt x="131" y="71"/>
                    <a:pt x="131" y="62"/>
                    <a:pt x="126" y="61"/>
                  </a:cubicBezTo>
                  <a:cubicBezTo>
                    <a:pt x="124" y="63"/>
                    <a:pt x="123" y="66"/>
                    <a:pt x="124" y="70"/>
                  </a:cubicBezTo>
                  <a:close/>
                  <a:moveTo>
                    <a:pt x="135" y="70"/>
                  </a:moveTo>
                  <a:cubicBezTo>
                    <a:pt x="135" y="67"/>
                    <a:pt x="134" y="65"/>
                    <a:pt x="133" y="64"/>
                  </a:cubicBezTo>
                  <a:cubicBezTo>
                    <a:pt x="132" y="65"/>
                    <a:pt x="134" y="68"/>
                    <a:pt x="135" y="70"/>
                  </a:cubicBezTo>
                  <a:close/>
                  <a:moveTo>
                    <a:pt x="107" y="69"/>
                  </a:moveTo>
                  <a:cubicBezTo>
                    <a:pt x="106" y="67"/>
                    <a:pt x="105" y="67"/>
                    <a:pt x="105" y="65"/>
                  </a:cubicBezTo>
                  <a:cubicBezTo>
                    <a:pt x="107" y="71"/>
                    <a:pt x="109" y="75"/>
                    <a:pt x="111" y="82"/>
                  </a:cubicBezTo>
                  <a:cubicBezTo>
                    <a:pt x="110" y="78"/>
                    <a:pt x="110" y="75"/>
                    <a:pt x="111" y="71"/>
                  </a:cubicBezTo>
                  <a:cubicBezTo>
                    <a:pt x="110" y="70"/>
                    <a:pt x="109" y="69"/>
                    <a:pt x="107" y="69"/>
                  </a:cubicBezTo>
                  <a:close/>
                  <a:moveTo>
                    <a:pt x="128" y="72"/>
                  </a:moveTo>
                  <a:cubicBezTo>
                    <a:pt x="130" y="74"/>
                    <a:pt x="132" y="77"/>
                    <a:pt x="134" y="80"/>
                  </a:cubicBezTo>
                  <a:cubicBezTo>
                    <a:pt x="136" y="76"/>
                    <a:pt x="133" y="71"/>
                    <a:pt x="131" y="68"/>
                  </a:cubicBezTo>
                  <a:cubicBezTo>
                    <a:pt x="131" y="70"/>
                    <a:pt x="129" y="71"/>
                    <a:pt x="128" y="72"/>
                  </a:cubicBezTo>
                  <a:close/>
                  <a:moveTo>
                    <a:pt x="114" y="73"/>
                  </a:moveTo>
                  <a:cubicBezTo>
                    <a:pt x="114" y="79"/>
                    <a:pt x="127" y="76"/>
                    <a:pt x="120" y="70"/>
                  </a:cubicBezTo>
                  <a:cubicBezTo>
                    <a:pt x="117" y="70"/>
                    <a:pt x="115" y="71"/>
                    <a:pt x="114" y="73"/>
                  </a:cubicBezTo>
                  <a:close/>
                  <a:moveTo>
                    <a:pt x="14" y="110"/>
                  </a:moveTo>
                  <a:cubicBezTo>
                    <a:pt x="18" y="116"/>
                    <a:pt x="30" y="121"/>
                    <a:pt x="41" y="123"/>
                  </a:cubicBezTo>
                  <a:cubicBezTo>
                    <a:pt x="58" y="128"/>
                    <a:pt x="77" y="126"/>
                    <a:pt x="92" y="122"/>
                  </a:cubicBezTo>
                  <a:cubicBezTo>
                    <a:pt x="99" y="121"/>
                    <a:pt x="108" y="119"/>
                    <a:pt x="113" y="115"/>
                  </a:cubicBezTo>
                  <a:cubicBezTo>
                    <a:pt x="99" y="107"/>
                    <a:pt x="88" y="97"/>
                    <a:pt x="75" y="89"/>
                  </a:cubicBezTo>
                  <a:cubicBezTo>
                    <a:pt x="68" y="94"/>
                    <a:pt x="55" y="100"/>
                    <a:pt x="44" y="97"/>
                  </a:cubicBezTo>
                  <a:cubicBezTo>
                    <a:pt x="42" y="96"/>
                    <a:pt x="41" y="94"/>
                    <a:pt x="39" y="94"/>
                  </a:cubicBezTo>
                  <a:cubicBezTo>
                    <a:pt x="36" y="88"/>
                    <a:pt x="33" y="80"/>
                    <a:pt x="36" y="72"/>
                  </a:cubicBezTo>
                  <a:cubicBezTo>
                    <a:pt x="15" y="66"/>
                    <a:pt x="0" y="92"/>
                    <a:pt x="14" y="110"/>
                  </a:cubicBezTo>
                  <a:close/>
                  <a:moveTo>
                    <a:pt x="120" y="80"/>
                  </a:moveTo>
                  <a:cubicBezTo>
                    <a:pt x="124" y="81"/>
                    <a:pt x="124" y="89"/>
                    <a:pt x="119" y="90"/>
                  </a:cubicBezTo>
                  <a:cubicBezTo>
                    <a:pt x="119" y="89"/>
                    <a:pt x="116" y="90"/>
                    <a:pt x="116" y="89"/>
                  </a:cubicBezTo>
                  <a:cubicBezTo>
                    <a:pt x="116" y="91"/>
                    <a:pt x="117" y="91"/>
                    <a:pt x="117" y="92"/>
                  </a:cubicBezTo>
                  <a:cubicBezTo>
                    <a:pt x="120" y="91"/>
                    <a:pt x="123" y="90"/>
                    <a:pt x="125" y="93"/>
                  </a:cubicBezTo>
                  <a:cubicBezTo>
                    <a:pt x="125" y="90"/>
                    <a:pt x="126" y="90"/>
                    <a:pt x="127" y="88"/>
                  </a:cubicBezTo>
                  <a:cubicBezTo>
                    <a:pt x="123" y="86"/>
                    <a:pt x="124" y="76"/>
                    <a:pt x="124" y="72"/>
                  </a:cubicBezTo>
                  <a:cubicBezTo>
                    <a:pt x="123" y="76"/>
                    <a:pt x="122" y="78"/>
                    <a:pt x="120" y="80"/>
                  </a:cubicBezTo>
                  <a:close/>
                  <a:moveTo>
                    <a:pt x="129" y="85"/>
                  </a:moveTo>
                  <a:cubicBezTo>
                    <a:pt x="130" y="84"/>
                    <a:pt x="132" y="84"/>
                    <a:pt x="132" y="82"/>
                  </a:cubicBezTo>
                  <a:cubicBezTo>
                    <a:pt x="130" y="79"/>
                    <a:pt x="130" y="76"/>
                    <a:pt x="126" y="75"/>
                  </a:cubicBezTo>
                  <a:cubicBezTo>
                    <a:pt x="126" y="79"/>
                    <a:pt x="126" y="84"/>
                    <a:pt x="129" y="85"/>
                  </a:cubicBezTo>
                  <a:close/>
                  <a:moveTo>
                    <a:pt x="137" y="79"/>
                  </a:moveTo>
                  <a:cubicBezTo>
                    <a:pt x="137" y="86"/>
                    <a:pt x="138" y="79"/>
                    <a:pt x="138" y="76"/>
                  </a:cubicBezTo>
                  <a:cubicBezTo>
                    <a:pt x="138" y="75"/>
                    <a:pt x="137" y="75"/>
                    <a:pt x="137" y="75"/>
                  </a:cubicBezTo>
                  <a:cubicBezTo>
                    <a:pt x="136" y="77"/>
                    <a:pt x="137" y="78"/>
                    <a:pt x="137" y="79"/>
                  </a:cubicBezTo>
                  <a:close/>
                  <a:moveTo>
                    <a:pt x="114" y="82"/>
                  </a:moveTo>
                  <a:cubicBezTo>
                    <a:pt x="115" y="81"/>
                    <a:pt x="116" y="81"/>
                    <a:pt x="117" y="80"/>
                  </a:cubicBezTo>
                  <a:cubicBezTo>
                    <a:pt x="114" y="80"/>
                    <a:pt x="114" y="76"/>
                    <a:pt x="113" y="77"/>
                  </a:cubicBezTo>
                  <a:cubicBezTo>
                    <a:pt x="114" y="78"/>
                    <a:pt x="113" y="82"/>
                    <a:pt x="114" y="82"/>
                  </a:cubicBezTo>
                  <a:close/>
                  <a:moveTo>
                    <a:pt x="70" y="82"/>
                  </a:moveTo>
                  <a:cubicBezTo>
                    <a:pt x="69" y="82"/>
                    <a:pt x="69" y="82"/>
                    <a:pt x="68" y="82"/>
                  </a:cubicBezTo>
                  <a:cubicBezTo>
                    <a:pt x="68" y="81"/>
                    <a:pt x="68" y="80"/>
                    <a:pt x="67" y="80"/>
                  </a:cubicBezTo>
                  <a:cubicBezTo>
                    <a:pt x="67" y="82"/>
                    <a:pt x="69" y="85"/>
                    <a:pt x="70" y="82"/>
                  </a:cubicBezTo>
                  <a:close/>
                  <a:moveTo>
                    <a:pt x="113" y="87"/>
                  </a:moveTo>
                  <a:cubicBezTo>
                    <a:pt x="113" y="85"/>
                    <a:pt x="112" y="83"/>
                    <a:pt x="111" y="82"/>
                  </a:cubicBezTo>
                  <a:cubicBezTo>
                    <a:pt x="112" y="84"/>
                    <a:pt x="112" y="86"/>
                    <a:pt x="113" y="87"/>
                  </a:cubicBezTo>
                  <a:close/>
                  <a:moveTo>
                    <a:pt x="117" y="86"/>
                  </a:moveTo>
                  <a:cubicBezTo>
                    <a:pt x="118" y="87"/>
                    <a:pt x="119" y="87"/>
                    <a:pt x="120" y="86"/>
                  </a:cubicBezTo>
                  <a:cubicBezTo>
                    <a:pt x="121" y="84"/>
                    <a:pt x="120" y="82"/>
                    <a:pt x="118" y="82"/>
                  </a:cubicBezTo>
                  <a:cubicBezTo>
                    <a:pt x="117" y="83"/>
                    <a:pt x="116" y="84"/>
                    <a:pt x="117" y="86"/>
                  </a:cubicBezTo>
                  <a:close/>
                  <a:moveTo>
                    <a:pt x="130" y="88"/>
                  </a:moveTo>
                  <a:cubicBezTo>
                    <a:pt x="131" y="90"/>
                    <a:pt x="132" y="92"/>
                    <a:pt x="134" y="94"/>
                  </a:cubicBezTo>
                  <a:cubicBezTo>
                    <a:pt x="134" y="91"/>
                    <a:pt x="134" y="90"/>
                    <a:pt x="134" y="86"/>
                  </a:cubicBezTo>
                  <a:cubicBezTo>
                    <a:pt x="132" y="86"/>
                    <a:pt x="132" y="88"/>
                    <a:pt x="130" y="88"/>
                  </a:cubicBezTo>
                  <a:close/>
                  <a:moveTo>
                    <a:pt x="51" y="94"/>
                  </a:moveTo>
                  <a:cubicBezTo>
                    <a:pt x="53" y="93"/>
                    <a:pt x="54" y="92"/>
                    <a:pt x="54" y="89"/>
                  </a:cubicBezTo>
                  <a:cubicBezTo>
                    <a:pt x="53" y="89"/>
                    <a:pt x="53" y="89"/>
                    <a:pt x="52" y="89"/>
                  </a:cubicBezTo>
                  <a:cubicBezTo>
                    <a:pt x="52" y="91"/>
                    <a:pt x="51" y="92"/>
                    <a:pt x="51" y="94"/>
                  </a:cubicBezTo>
                  <a:close/>
                  <a:moveTo>
                    <a:pt x="129" y="100"/>
                  </a:moveTo>
                  <a:cubicBezTo>
                    <a:pt x="130" y="99"/>
                    <a:pt x="132" y="99"/>
                    <a:pt x="132" y="98"/>
                  </a:cubicBezTo>
                  <a:cubicBezTo>
                    <a:pt x="131" y="95"/>
                    <a:pt x="131" y="92"/>
                    <a:pt x="128" y="91"/>
                  </a:cubicBezTo>
                  <a:cubicBezTo>
                    <a:pt x="127" y="94"/>
                    <a:pt x="127" y="98"/>
                    <a:pt x="129" y="100"/>
                  </a:cubicBezTo>
                  <a:close/>
                  <a:moveTo>
                    <a:pt x="136" y="101"/>
                  </a:moveTo>
                  <a:cubicBezTo>
                    <a:pt x="136" y="98"/>
                    <a:pt x="138" y="94"/>
                    <a:pt x="137" y="92"/>
                  </a:cubicBezTo>
                  <a:cubicBezTo>
                    <a:pt x="136" y="94"/>
                    <a:pt x="133" y="99"/>
                    <a:pt x="136" y="101"/>
                  </a:cubicBezTo>
                  <a:close/>
                  <a:moveTo>
                    <a:pt x="119" y="95"/>
                  </a:moveTo>
                  <a:cubicBezTo>
                    <a:pt x="121" y="96"/>
                    <a:pt x="122" y="96"/>
                    <a:pt x="123" y="95"/>
                  </a:cubicBezTo>
                  <a:cubicBezTo>
                    <a:pt x="123" y="92"/>
                    <a:pt x="119" y="93"/>
                    <a:pt x="119" y="95"/>
                  </a:cubicBezTo>
                  <a:close/>
                  <a:moveTo>
                    <a:pt x="117" y="98"/>
                  </a:moveTo>
                  <a:cubicBezTo>
                    <a:pt x="117" y="102"/>
                    <a:pt x="117" y="106"/>
                    <a:pt x="120" y="107"/>
                  </a:cubicBezTo>
                  <a:cubicBezTo>
                    <a:pt x="119" y="102"/>
                    <a:pt x="121" y="98"/>
                    <a:pt x="125" y="100"/>
                  </a:cubicBezTo>
                  <a:cubicBezTo>
                    <a:pt x="125" y="98"/>
                    <a:pt x="125" y="97"/>
                    <a:pt x="124" y="97"/>
                  </a:cubicBezTo>
                  <a:cubicBezTo>
                    <a:pt x="124" y="99"/>
                    <a:pt x="119" y="98"/>
                    <a:pt x="117" y="98"/>
                  </a:cubicBezTo>
                  <a:close/>
                  <a:moveTo>
                    <a:pt x="129" y="103"/>
                  </a:moveTo>
                  <a:cubicBezTo>
                    <a:pt x="132" y="106"/>
                    <a:pt x="128" y="110"/>
                    <a:pt x="129" y="112"/>
                  </a:cubicBezTo>
                  <a:cubicBezTo>
                    <a:pt x="130" y="110"/>
                    <a:pt x="134" y="104"/>
                    <a:pt x="131" y="102"/>
                  </a:cubicBezTo>
                  <a:cubicBezTo>
                    <a:pt x="131" y="103"/>
                    <a:pt x="130" y="103"/>
                    <a:pt x="129" y="103"/>
                  </a:cubicBezTo>
                  <a:close/>
                  <a:moveTo>
                    <a:pt x="128" y="107"/>
                  </a:moveTo>
                  <a:cubicBezTo>
                    <a:pt x="129" y="104"/>
                    <a:pt x="122" y="100"/>
                    <a:pt x="123" y="105"/>
                  </a:cubicBezTo>
                  <a:cubicBezTo>
                    <a:pt x="125" y="102"/>
                    <a:pt x="127" y="107"/>
                    <a:pt x="128" y="107"/>
                  </a:cubicBezTo>
                  <a:close/>
                  <a:moveTo>
                    <a:pt x="132" y="112"/>
                  </a:moveTo>
                  <a:cubicBezTo>
                    <a:pt x="132" y="110"/>
                    <a:pt x="134" y="108"/>
                    <a:pt x="133" y="106"/>
                  </a:cubicBezTo>
                  <a:cubicBezTo>
                    <a:pt x="133" y="109"/>
                    <a:pt x="131" y="111"/>
                    <a:pt x="132" y="112"/>
                  </a:cubicBezTo>
                  <a:close/>
                  <a:moveTo>
                    <a:pt x="119" y="114"/>
                  </a:moveTo>
                  <a:cubicBezTo>
                    <a:pt x="122" y="114"/>
                    <a:pt x="122" y="119"/>
                    <a:pt x="123" y="122"/>
                  </a:cubicBezTo>
                  <a:cubicBezTo>
                    <a:pt x="125" y="121"/>
                    <a:pt x="126" y="120"/>
                    <a:pt x="126" y="117"/>
                  </a:cubicBezTo>
                  <a:cubicBezTo>
                    <a:pt x="123" y="115"/>
                    <a:pt x="121" y="110"/>
                    <a:pt x="118" y="110"/>
                  </a:cubicBezTo>
                  <a:cubicBezTo>
                    <a:pt x="119" y="110"/>
                    <a:pt x="118" y="113"/>
                    <a:pt x="119" y="114"/>
                  </a:cubicBezTo>
                  <a:close/>
                  <a:moveTo>
                    <a:pt x="106" y="123"/>
                  </a:moveTo>
                  <a:cubicBezTo>
                    <a:pt x="109" y="123"/>
                    <a:pt x="113" y="123"/>
                    <a:pt x="115" y="121"/>
                  </a:cubicBezTo>
                  <a:cubicBezTo>
                    <a:pt x="117" y="123"/>
                    <a:pt x="117" y="126"/>
                    <a:pt x="119" y="128"/>
                  </a:cubicBezTo>
                  <a:cubicBezTo>
                    <a:pt x="121" y="124"/>
                    <a:pt x="117" y="121"/>
                    <a:pt x="117" y="117"/>
                  </a:cubicBezTo>
                  <a:cubicBezTo>
                    <a:pt x="114" y="120"/>
                    <a:pt x="110" y="121"/>
                    <a:pt x="106" y="123"/>
                  </a:cubicBezTo>
                  <a:close/>
                  <a:moveTo>
                    <a:pt x="19" y="124"/>
                  </a:moveTo>
                  <a:cubicBezTo>
                    <a:pt x="20" y="128"/>
                    <a:pt x="22" y="130"/>
                    <a:pt x="25" y="133"/>
                  </a:cubicBezTo>
                  <a:cubicBezTo>
                    <a:pt x="24" y="129"/>
                    <a:pt x="23" y="127"/>
                    <a:pt x="25" y="124"/>
                  </a:cubicBezTo>
                  <a:cubicBezTo>
                    <a:pt x="24" y="122"/>
                    <a:pt x="22" y="121"/>
                    <a:pt x="20" y="120"/>
                  </a:cubicBezTo>
                  <a:cubicBezTo>
                    <a:pt x="20" y="122"/>
                    <a:pt x="21" y="124"/>
                    <a:pt x="19" y="124"/>
                  </a:cubicBezTo>
                  <a:close/>
                  <a:moveTo>
                    <a:pt x="100" y="125"/>
                  </a:moveTo>
                  <a:cubicBezTo>
                    <a:pt x="101" y="125"/>
                    <a:pt x="101" y="126"/>
                    <a:pt x="102" y="127"/>
                  </a:cubicBezTo>
                  <a:cubicBezTo>
                    <a:pt x="102" y="125"/>
                    <a:pt x="104" y="125"/>
                    <a:pt x="105" y="123"/>
                  </a:cubicBezTo>
                  <a:cubicBezTo>
                    <a:pt x="103" y="124"/>
                    <a:pt x="102" y="123"/>
                    <a:pt x="100" y="125"/>
                  </a:cubicBezTo>
                  <a:close/>
                  <a:moveTo>
                    <a:pt x="100" y="135"/>
                  </a:moveTo>
                  <a:cubicBezTo>
                    <a:pt x="101" y="127"/>
                    <a:pt x="94" y="122"/>
                    <a:pt x="90" y="129"/>
                  </a:cubicBezTo>
                  <a:cubicBezTo>
                    <a:pt x="91" y="130"/>
                    <a:pt x="92" y="131"/>
                    <a:pt x="92" y="133"/>
                  </a:cubicBezTo>
                  <a:cubicBezTo>
                    <a:pt x="94" y="133"/>
                    <a:pt x="94" y="130"/>
                    <a:pt x="96" y="130"/>
                  </a:cubicBezTo>
                  <a:cubicBezTo>
                    <a:pt x="98" y="131"/>
                    <a:pt x="99" y="136"/>
                    <a:pt x="100" y="135"/>
                  </a:cubicBezTo>
                  <a:close/>
                  <a:moveTo>
                    <a:pt x="106" y="133"/>
                  </a:moveTo>
                  <a:cubicBezTo>
                    <a:pt x="106" y="130"/>
                    <a:pt x="106" y="128"/>
                    <a:pt x="107" y="127"/>
                  </a:cubicBezTo>
                  <a:cubicBezTo>
                    <a:pt x="111" y="125"/>
                    <a:pt x="111" y="133"/>
                    <a:pt x="115" y="131"/>
                  </a:cubicBezTo>
                  <a:cubicBezTo>
                    <a:pt x="115" y="129"/>
                    <a:pt x="112" y="129"/>
                    <a:pt x="113" y="126"/>
                  </a:cubicBezTo>
                  <a:cubicBezTo>
                    <a:pt x="108" y="123"/>
                    <a:pt x="101" y="128"/>
                    <a:pt x="106" y="133"/>
                  </a:cubicBezTo>
                  <a:close/>
                  <a:moveTo>
                    <a:pt x="29" y="135"/>
                  </a:moveTo>
                  <a:cubicBezTo>
                    <a:pt x="31" y="137"/>
                    <a:pt x="32" y="140"/>
                    <a:pt x="34" y="140"/>
                  </a:cubicBezTo>
                  <a:cubicBezTo>
                    <a:pt x="34" y="137"/>
                    <a:pt x="32" y="132"/>
                    <a:pt x="34" y="128"/>
                  </a:cubicBezTo>
                  <a:cubicBezTo>
                    <a:pt x="32" y="126"/>
                    <a:pt x="32" y="126"/>
                    <a:pt x="28" y="126"/>
                  </a:cubicBezTo>
                  <a:cubicBezTo>
                    <a:pt x="31" y="129"/>
                    <a:pt x="31" y="132"/>
                    <a:pt x="29" y="135"/>
                  </a:cubicBezTo>
                  <a:close/>
                  <a:moveTo>
                    <a:pt x="56" y="129"/>
                  </a:moveTo>
                  <a:cubicBezTo>
                    <a:pt x="51" y="130"/>
                    <a:pt x="47" y="127"/>
                    <a:pt x="44" y="128"/>
                  </a:cubicBezTo>
                  <a:cubicBezTo>
                    <a:pt x="46" y="129"/>
                    <a:pt x="53" y="132"/>
                    <a:pt x="56" y="129"/>
                  </a:cubicBezTo>
                  <a:close/>
                  <a:moveTo>
                    <a:pt x="39" y="142"/>
                  </a:moveTo>
                  <a:cubicBezTo>
                    <a:pt x="41" y="143"/>
                    <a:pt x="41" y="144"/>
                    <a:pt x="43" y="144"/>
                  </a:cubicBezTo>
                  <a:cubicBezTo>
                    <a:pt x="43" y="140"/>
                    <a:pt x="39" y="138"/>
                    <a:pt x="40" y="134"/>
                  </a:cubicBezTo>
                  <a:cubicBezTo>
                    <a:pt x="40" y="133"/>
                    <a:pt x="43" y="131"/>
                    <a:pt x="43" y="130"/>
                  </a:cubicBezTo>
                  <a:cubicBezTo>
                    <a:pt x="42" y="129"/>
                    <a:pt x="40" y="128"/>
                    <a:pt x="38" y="128"/>
                  </a:cubicBezTo>
                  <a:cubicBezTo>
                    <a:pt x="37" y="133"/>
                    <a:pt x="40" y="138"/>
                    <a:pt x="39" y="142"/>
                  </a:cubicBezTo>
                  <a:close/>
                  <a:moveTo>
                    <a:pt x="64" y="130"/>
                  </a:moveTo>
                  <a:cubicBezTo>
                    <a:pt x="66" y="132"/>
                    <a:pt x="70" y="131"/>
                    <a:pt x="72" y="129"/>
                  </a:cubicBezTo>
                  <a:cubicBezTo>
                    <a:pt x="70" y="130"/>
                    <a:pt x="66" y="130"/>
                    <a:pt x="64" y="130"/>
                  </a:cubicBezTo>
                  <a:close/>
                  <a:moveTo>
                    <a:pt x="82" y="132"/>
                  </a:moveTo>
                  <a:cubicBezTo>
                    <a:pt x="83" y="136"/>
                    <a:pt x="85" y="140"/>
                    <a:pt x="87" y="144"/>
                  </a:cubicBezTo>
                  <a:cubicBezTo>
                    <a:pt x="88" y="141"/>
                    <a:pt x="86" y="136"/>
                    <a:pt x="87" y="130"/>
                  </a:cubicBezTo>
                  <a:cubicBezTo>
                    <a:pt x="85" y="129"/>
                    <a:pt x="83" y="131"/>
                    <a:pt x="82" y="132"/>
                  </a:cubicBezTo>
                  <a:close/>
                  <a:moveTo>
                    <a:pt x="111" y="134"/>
                  </a:moveTo>
                  <a:cubicBezTo>
                    <a:pt x="112" y="133"/>
                    <a:pt x="110" y="130"/>
                    <a:pt x="109" y="130"/>
                  </a:cubicBezTo>
                  <a:cubicBezTo>
                    <a:pt x="109" y="132"/>
                    <a:pt x="109" y="134"/>
                    <a:pt x="111" y="134"/>
                  </a:cubicBezTo>
                  <a:close/>
                  <a:moveTo>
                    <a:pt x="72" y="133"/>
                  </a:moveTo>
                  <a:cubicBezTo>
                    <a:pt x="74" y="137"/>
                    <a:pt x="78" y="140"/>
                    <a:pt x="77" y="145"/>
                  </a:cubicBezTo>
                  <a:cubicBezTo>
                    <a:pt x="78" y="146"/>
                    <a:pt x="80" y="145"/>
                    <a:pt x="80" y="145"/>
                  </a:cubicBezTo>
                  <a:cubicBezTo>
                    <a:pt x="77" y="142"/>
                    <a:pt x="80" y="128"/>
                    <a:pt x="72" y="133"/>
                  </a:cubicBezTo>
                  <a:close/>
                  <a:moveTo>
                    <a:pt x="47" y="133"/>
                  </a:moveTo>
                  <a:cubicBezTo>
                    <a:pt x="48" y="133"/>
                    <a:pt x="47" y="136"/>
                    <a:pt x="48" y="136"/>
                  </a:cubicBezTo>
                  <a:cubicBezTo>
                    <a:pt x="48" y="134"/>
                    <a:pt x="49" y="134"/>
                    <a:pt x="50" y="133"/>
                  </a:cubicBezTo>
                  <a:cubicBezTo>
                    <a:pt x="49" y="132"/>
                    <a:pt x="47" y="131"/>
                    <a:pt x="47" y="133"/>
                  </a:cubicBezTo>
                  <a:close/>
                  <a:moveTo>
                    <a:pt x="45" y="139"/>
                  </a:moveTo>
                  <a:cubicBezTo>
                    <a:pt x="46" y="138"/>
                    <a:pt x="45" y="134"/>
                    <a:pt x="44" y="133"/>
                  </a:cubicBezTo>
                  <a:cubicBezTo>
                    <a:pt x="43" y="135"/>
                    <a:pt x="43" y="139"/>
                    <a:pt x="45" y="139"/>
                  </a:cubicBezTo>
                  <a:close/>
                  <a:moveTo>
                    <a:pt x="54" y="134"/>
                  </a:moveTo>
                  <a:cubicBezTo>
                    <a:pt x="58" y="137"/>
                    <a:pt x="55" y="144"/>
                    <a:pt x="55" y="147"/>
                  </a:cubicBezTo>
                  <a:cubicBezTo>
                    <a:pt x="57" y="147"/>
                    <a:pt x="57" y="147"/>
                    <a:pt x="60" y="147"/>
                  </a:cubicBezTo>
                  <a:cubicBezTo>
                    <a:pt x="58" y="143"/>
                    <a:pt x="58" y="139"/>
                    <a:pt x="58" y="133"/>
                  </a:cubicBezTo>
                  <a:cubicBezTo>
                    <a:pt x="56" y="133"/>
                    <a:pt x="54" y="133"/>
                    <a:pt x="54" y="134"/>
                  </a:cubicBezTo>
                  <a:close/>
                  <a:moveTo>
                    <a:pt x="98" y="140"/>
                  </a:moveTo>
                  <a:cubicBezTo>
                    <a:pt x="98" y="137"/>
                    <a:pt x="97" y="135"/>
                    <a:pt x="96" y="134"/>
                  </a:cubicBezTo>
                  <a:cubicBezTo>
                    <a:pt x="96" y="137"/>
                    <a:pt x="96" y="139"/>
                    <a:pt x="98" y="140"/>
                  </a:cubicBezTo>
                  <a:close/>
                  <a:moveTo>
                    <a:pt x="52" y="144"/>
                  </a:moveTo>
                  <a:cubicBezTo>
                    <a:pt x="54" y="142"/>
                    <a:pt x="55" y="136"/>
                    <a:pt x="51" y="135"/>
                  </a:cubicBezTo>
                  <a:cubicBezTo>
                    <a:pt x="50" y="137"/>
                    <a:pt x="50" y="142"/>
                    <a:pt x="52" y="144"/>
                  </a:cubicBezTo>
                  <a:close/>
                  <a:moveTo>
                    <a:pt x="73" y="145"/>
                  </a:moveTo>
                  <a:cubicBezTo>
                    <a:pt x="74" y="141"/>
                    <a:pt x="72" y="136"/>
                    <a:pt x="70" y="136"/>
                  </a:cubicBezTo>
                  <a:cubicBezTo>
                    <a:pt x="73" y="137"/>
                    <a:pt x="71" y="143"/>
                    <a:pt x="73" y="145"/>
                  </a:cubicBezTo>
                  <a:close/>
                  <a:moveTo>
                    <a:pt x="68" y="146"/>
                  </a:moveTo>
                  <a:cubicBezTo>
                    <a:pt x="68" y="143"/>
                    <a:pt x="67" y="139"/>
                    <a:pt x="66" y="136"/>
                  </a:cubicBezTo>
                  <a:cubicBezTo>
                    <a:pt x="64" y="139"/>
                    <a:pt x="65" y="145"/>
                    <a:pt x="68" y="146"/>
                  </a:cubicBezTo>
                  <a:close/>
                  <a:moveTo>
                    <a:pt x="62" y="144"/>
                  </a:moveTo>
                  <a:cubicBezTo>
                    <a:pt x="63" y="142"/>
                    <a:pt x="63" y="137"/>
                    <a:pt x="61" y="136"/>
                  </a:cubicBezTo>
                  <a:cubicBezTo>
                    <a:pt x="61" y="139"/>
                    <a:pt x="61" y="142"/>
                    <a:pt x="62" y="144"/>
                  </a:cubicBezTo>
                  <a:close/>
                  <a:moveTo>
                    <a:pt x="86" y="150"/>
                  </a:moveTo>
                  <a:cubicBezTo>
                    <a:pt x="89" y="150"/>
                    <a:pt x="90" y="149"/>
                    <a:pt x="90" y="147"/>
                  </a:cubicBezTo>
                  <a:cubicBezTo>
                    <a:pt x="88" y="147"/>
                    <a:pt x="86" y="147"/>
                    <a:pt x="86" y="150"/>
                  </a:cubicBezTo>
                  <a:close/>
                  <a:moveTo>
                    <a:pt x="83" y="151"/>
                  </a:moveTo>
                  <a:cubicBezTo>
                    <a:pt x="83" y="150"/>
                    <a:pt x="83" y="150"/>
                    <a:pt x="83" y="149"/>
                  </a:cubicBezTo>
                  <a:cubicBezTo>
                    <a:pt x="82" y="149"/>
                    <a:pt x="81" y="149"/>
                    <a:pt x="80" y="149"/>
                  </a:cubicBezTo>
                  <a:cubicBezTo>
                    <a:pt x="80" y="151"/>
                    <a:pt x="81" y="151"/>
                    <a:pt x="83" y="151"/>
                  </a:cubicBezTo>
                  <a:close/>
                  <a:moveTo>
                    <a:pt x="70" y="153"/>
                  </a:moveTo>
                  <a:cubicBezTo>
                    <a:pt x="72" y="153"/>
                    <a:pt x="77" y="154"/>
                    <a:pt x="78" y="152"/>
                  </a:cubicBezTo>
                  <a:cubicBezTo>
                    <a:pt x="77" y="152"/>
                    <a:pt x="78" y="150"/>
                    <a:pt x="76" y="150"/>
                  </a:cubicBezTo>
                  <a:cubicBezTo>
                    <a:pt x="74" y="151"/>
                    <a:pt x="72" y="151"/>
                    <a:pt x="70" y="153"/>
                  </a:cubicBezTo>
                  <a:close/>
                  <a:moveTo>
                    <a:pt x="63" y="151"/>
                  </a:moveTo>
                  <a:cubicBezTo>
                    <a:pt x="61" y="151"/>
                    <a:pt x="58" y="150"/>
                    <a:pt x="57" y="151"/>
                  </a:cubicBezTo>
                  <a:cubicBezTo>
                    <a:pt x="58" y="153"/>
                    <a:pt x="62" y="152"/>
                    <a:pt x="63" y="151"/>
                  </a:cubicBezTo>
                  <a:close/>
                  <a:moveTo>
                    <a:pt x="65" y="153"/>
                  </a:moveTo>
                  <a:cubicBezTo>
                    <a:pt x="66" y="153"/>
                    <a:pt x="68" y="154"/>
                    <a:pt x="68" y="152"/>
                  </a:cubicBezTo>
                  <a:cubicBezTo>
                    <a:pt x="66" y="152"/>
                    <a:pt x="65" y="151"/>
                    <a:pt x="65" y="15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375"/>
            <p:cNvSpPr>
              <a:spLocks noEditPoints="1"/>
            </p:cNvSpPr>
            <p:nvPr/>
          </p:nvSpPr>
          <p:spPr bwMode="auto">
            <a:xfrm>
              <a:off x="6153429" y="6018940"/>
              <a:ext cx="361233" cy="159676"/>
            </a:xfrm>
            <a:custGeom>
              <a:avLst/>
              <a:gdLst>
                <a:gd name="T0" fmla="*/ 46 w 58"/>
                <a:gd name="T1" fmla="*/ 0 h 26"/>
                <a:gd name="T2" fmla="*/ 39 w 58"/>
                <a:gd name="T3" fmla="*/ 14 h 26"/>
                <a:gd name="T4" fmla="*/ 51 w 58"/>
                <a:gd name="T5" fmla="*/ 14 h 26"/>
                <a:gd name="T6" fmla="*/ 52 w 58"/>
                <a:gd name="T7" fmla="*/ 16 h 26"/>
                <a:gd name="T8" fmla="*/ 58 w 58"/>
                <a:gd name="T9" fmla="*/ 17 h 26"/>
                <a:gd name="T10" fmla="*/ 54 w 58"/>
                <a:gd name="T11" fmla="*/ 17 h 26"/>
                <a:gd name="T12" fmla="*/ 50 w 58"/>
                <a:gd name="T13" fmla="*/ 22 h 26"/>
                <a:gd name="T14" fmla="*/ 47 w 58"/>
                <a:gd name="T15" fmla="*/ 21 h 26"/>
                <a:gd name="T16" fmla="*/ 48 w 58"/>
                <a:gd name="T17" fmla="*/ 19 h 26"/>
                <a:gd name="T18" fmla="*/ 37 w 58"/>
                <a:gd name="T19" fmla="*/ 23 h 26"/>
                <a:gd name="T20" fmla="*/ 34 w 58"/>
                <a:gd name="T21" fmla="*/ 23 h 26"/>
                <a:gd name="T22" fmla="*/ 35 w 58"/>
                <a:gd name="T23" fmla="*/ 19 h 26"/>
                <a:gd name="T24" fmla="*/ 22 w 58"/>
                <a:gd name="T25" fmla="*/ 22 h 26"/>
                <a:gd name="T26" fmla="*/ 7 w 58"/>
                <a:gd name="T27" fmla="*/ 22 h 26"/>
                <a:gd name="T28" fmla="*/ 1 w 58"/>
                <a:gd name="T29" fmla="*/ 19 h 26"/>
                <a:gd name="T30" fmla="*/ 3 w 58"/>
                <a:gd name="T31" fmla="*/ 15 h 26"/>
                <a:gd name="T32" fmla="*/ 9 w 58"/>
                <a:gd name="T33" fmla="*/ 15 h 26"/>
                <a:gd name="T34" fmla="*/ 8 w 58"/>
                <a:gd name="T35" fmla="*/ 18 h 26"/>
                <a:gd name="T36" fmla="*/ 14 w 58"/>
                <a:gd name="T37" fmla="*/ 15 h 26"/>
                <a:gd name="T38" fmla="*/ 15 w 58"/>
                <a:gd name="T39" fmla="*/ 18 h 26"/>
                <a:gd name="T40" fmla="*/ 22 w 58"/>
                <a:gd name="T41" fmla="*/ 15 h 26"/>
                <a:gd name="T42" fmla="*/ 22 w 58"/>
                <a:gd name="T43" fmla="*/ 16 h 26"/>
                <a:gd name="T44" fmla="*/ 20 w 58"/>
                <a:gd name="T45" fmla="*/ 19 h 26"/>
                <a:gd name="T46" fmla="*/ 28 w 58"/>
                <a:gd name="T47" fmla="*/ 14 h 26"/>
                <a:gd name="T48" fmla="*/ 28 w 58"/>
                <a:gd name="T49" fmla="*/ 16 h 26"/>
                <a:gd name="T50" fmla="*/ 46 w 58"/>
                <a:gd name="T51" fmla="*/ 0 h 26"/>
                <a:gd name="T52" fmla="*/ 42 w 58"/>
                <a:gd name="T53" fmla="*/ 8 h 26"/>
                <a:gd name="T54" fmla="*/ 44 w 58"/>
                <a:gd name="T55" fmla="*/ 5 h 26"/>
                <a:gd name="T56" fmla="*/ 42 w 58"/>
                <a:gd name="T5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26">
                  <a:moveTo>
                    <a:pt x="46" y="0"/>
                  </a:moveTo>
                  <a:cubicBezTo>
                    <a:pt x="49" y="8"/>
                    <a:pt x="42" y="10"/>
                    <a:pt x="39" y="14"/>
                  </a:cubicBezTo>
                  <a:cubicBezTo>
                    <a:pt x="44" y="16"/>
                    <a:pt x="48" y="17"/>
                    <a:pt x="51" y="14"/>
                  </a:cubicBezTo>
                  <a:cubicBezTo>
                    <a:pt x="51" y="15"/>
                    <a:pt x="52" y="14"/>
                    <a:pt x="52" y="16"/>
                  </a:cubicBezTo>
                  <a:cubicBezTo>
                    <a:pt x="54" y="16"/>
                    <a:pt x="58" y="14"/>
                    <a:pt x="58" y="17"/>
                  </a:cubicBezTo>
                  <a:cubicBezTo>
                    <a:pt x="57" y="18"/>
                    <a:pt x="55" y="18"/>
                    <a:pt x="54" y="17"/>
                  </a:cubicBezTo>
                  <a:cubicBezTo>
                    <a:pt x="52" y="18"/>
                    <a:pt x="52" y="21"/>
                    <a:pt x="50" y="22"/>
                  </a:cubicBezTo>
                  <a:cubicBezTo>
                    <a:pt x="49" y="22"/>
                    <a:pt x="49" y="21"/>
                    <a:pt x="47" y="21"/>
                  </a:cubicBezTo>
                  <a:cubicBezTo>
                    <a:pt x="48" y="20"/>
                    <a:pt x="47" y="20"/>
                    <a:pt x="48" y="19"/>
                  </a:cubicBezTo>
                  <a:cubicBezTo>
                    <a:pt x="44" y="19"/>
                    <a:pt x="37" y="17"/>
                    <a:pt x="37" y="23"/>
                  </a:cubicBezTo>
                  <a:cubicBezTo>
                    <a:pt x="36" y="23"/>
                    <a:pt x="35" y="23"/>
                    <a:pt x="34" y="23"/>
                  </a:cubicBezTo>
                  <a:cubicBezTo>
                    <a:pt x="34" y="21"/>
                    <a:pt x="34" y="20"/>
                    <a:pt x="35" y="19"/>
                  </a:cubicBezTo>
                  <a:cubicBezTo>
                    <a:pt x="32" y="18"/>
                    <a:pt x="26" y="26"/>
                    <a:pt x="22" y="22"/>
                  </a:cubicBezTo>
                  <a:cubicBezTo>
                    <a:pt x="17" y="24"/>
                    <a:pt x="12" y="19"/>
                    <a:pt x="7" y="22"/>
                  </a:cubicBezTo>
                  <a:cubicBezTo>
                    <a:pt x="5" y="20"/>
                    <a:pt x="3" y="20"/>
                    <a:pt x="1" y="19"/>
                  </a:cubicBezTo>
                  <a:cubicBezTo>
                    <a:pt x="0" y="17"/>
                    <a:pt x="2" y="16"/>
                    <a:pt x="3" y="15"/>
                  </a:cubicBezTo>
                  <a:cubicBezTo>
                    <a:pt x="6" y="17"/>
                    <a:pt x="6" y="14"/>
                    <a:pt x="9" y="15"/>
                  </a:cubicBezTo>
                  <a:cubicBezTo>
                    <a:pt x="10" y="16"/>
                    <a:pt x="9" y="17"/>
                    <a:pt x="8" y="18"/>
                  </a:cubicBezTo>
                  <a:cubicBezTo>
                    <a:pt x="11" y="18"/>
                    <a:pt x="11" y="15"/>
                    <a:pt x="14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7" y="17"/>
                    <a:pt x="18" y="14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8"/>
                    <a:pt x="21" y="18"/>
                    <a:pt x="20" y="19"/>
                  </a:cubicBezTo>
                  <a:cubicBezTo>
                    <a:pt x="24" y="19"/>
                    <a:pt x="23" y="13"/>
                    <a:pt x="28" y="14"/>
                  </a:cubicBezTo>
                  <a:cubicBezTo>
                    <a:pt x="28" y="14"/>
                    <a:pt x="28" y="15"/>
                    <a:pt x="28" y="16"/>
                  </a:cubicBezTo>
                  <a:cubicBezTo>
                    <a:pt x="40" y="18"/>
                    <a:pt x="37" y="2"/>
                    <a:pt x="46" y="0"/>
                  </a:cubicBezTo>
                  <a:close/>
                  <a:moveTo>
                    <a:pt x="42" y="8"/>
                  </a:moveTo>
                  <a:cubicBezTo>
                    <a:pt x="43" y="8"/>
                    <a:pt x="45" y="4"/>
                    <a:pt x="44" y="5"/>
                  </a:cubicBezTo>
                  <a:cubicBezTo>
                    <a:pt x="43" y="6"/>
                    <a:pt x="41" y="7"/>
                    <a:pt x="42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477"/>
            <p:cNvSpPr>
              <a:spLocks noEditPoints="1"/>
            </p:cNvSpPr>
            <p:nvPr/>
          </p:nvSpPr>
          <p:spPr bwMode="auto">
            <a:xfrm>
              <a:off x="7430835" y="5429974"/>
              <a:ext cx="212029" cy="227735"/>
            </a:xfrm>
            <a:custGeom>
              <a:avLst/>
              <a:gdLst>
                <a:gd name="T0" fmla="*/ 1 w 34"/>
                <a:gd name="T1" fmla="*/ 35 h 37"/>
                <a:gd name="T2" fmla="*/ 4 w 34"/>
                <a:gd name="T3" fmla="*/ 20 h 37"/>
                <a:gd name="T4" fmla="*/ 20 w 34"/>
                <a:gd name="T5" fmla="*/ 0 h 37"/>
                <a:gd name="T6" fmla="*/ 28 w 34"/>
                <a:gd name="T7" fmla="*/ 2 h 37"/>
                <a:gd name="T8" fmla="*/ 20 w 34"/>
                <a:gd name="T9" fmla="*/ 25 h 37"/>
                <a:gd name="T10" fmla="*/ 10 w 34"/>
                <a:gd name="T11" fmla="*/ 31 h 37"/>
                <a:gd name="T12" fmla="*/ 1 w 34"/>
                <a:gd name="T13" fmla="*/ 35 h 37"/>
                <a:gd name="T14" fmla="*/ 18 w 34"/>
                <a:gd name="T15" fmla="*/ 9 h 37"/>
                <a:gd name="T16" fmla="*/ 20 w 34"/>
                <a:gd name="T17" fmla="*/ 9 h 37"/>
                <a:gd name="T18" fmla="*/ 21 w 34"/>
                <a:gd name="T19" fmla="*/ 6 h 37"/>
                <a:gd name="T20" fmla="*/ 18 w 34"/>
                <a:gd name="T21" fmla="*/ 9 h 37"/>
                <a:gd name="T22" fmla="*/ 11 w 34"/>
                <a:gd name="T23" fmla="*/ 13 h 37"/>
                <a:gd name="T24" fmla="*/ 17 w 34"/>
                <a:gd name="T25" fmla="*/ 5 h 37"/>
                <a:gd name="T26" fmla="*/ 11 w 34"/>
                <a:gd name="T27" fmla="*/ 13 h 37"/>
                <a:gd name="T28" fmla="*/ 18 w 34"/>
                <a:gd name="T29" fmla="*/ 18 h 37"/>
                <a:gd name="T30" fmla="*/ 21 w 34"/>
                <a:gd name="T31" fmla="*/ 14 h 37"/>
                <a:gd name="T32" fmla="*/ 18 w 34"/>
                <a:gd name="T33" fmla="*/ 18 h 37"/>
                <a:gd name="T34" fmla="*/ 9 w 34"/>
                <a:gd name="T35" fmla="*/ 21 h 37"/>
                <a:gd name="T36" fmla="*/ 10 w 34"/>
                <a:gd name="T37" fmla="*/ 21 h 37"/>
                <a:gd name="T38" fmla="*/ 10 w 34"/>
                <a:gd name="T39" fmla="*/ 17 h 37"/>
                <a:gd name="T40" fmla="*/ 9 w 34"/>
                <a:gd name="T41" fmla="*/ 21 h 37"/>
                <a:gd name="T42" fmla="*/ 7 w 34"/>
                <a:gd name="T43" fmla="*/ 22 h 37"/>
                <a:gd name="T44" fmla="*/ 6 w 34"/>
                <a:gd name="T45" fmla="*/ 27 h 37"/>
                <a:gd name="T46" fmla="*/ 12 w 34"/>
                <a:gd name="T47" fmla="*/ 23 h 37"/>
                <a:gd name="T48" fmla="*/ 7 w 34"/>
                <a:gd name="T4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7">
                  <a:moveTo>
                    <a:pt x="1" y="35"/>
                  </a:moveTo>
                  <a:cubicBezTo>
                    <a:pt x="0" y="32"/>
                    <a:pt x="2" y="26"/>
                    <a:pt x="4" y="20"/>
                  </a:cubicBezTo>
                  <a:cubicBezTo>
                    <a:pt x="7" y="10"/>
                    <a:pt x="11" y="0"/>
                    <a:pt x="20" y="0"/>
                  </a:cubicBezTo>
                  <a:cubicBezTo>
                    <a:pt x="22" y="0"/>
                    <a:pt x="26" y="1"/>
                    <a:pt x="28" y="2"/>
                  </a:cubicBezTo>
                  <a:cubicBezTo>
                    <a:pt x="34" y="7"/>
                    <a:pt x="28" y="19"/>
                    <a:pt x="20" y="25"/>
                  </a:cubicBezTo>
                  <a:cubicBezTo>
                    <a:pt x="18" y="27"/>
                    <a:pt x="14" y="28"/>
                    <a:pt x="10" y="31"/>
                  </a:cubicBezTo>
                  <a:cubicBezTo>
                    <a:pt x="7" y="33"/>
                    <a:pt x="4" y="37"/>
                    <a:pt x="1" y="35"/>
                  </a:cubicBezTo>
                  <a:close/>
                  <a:moveTo>
                    <a:pt x="18" y="9"/>
                  </a:moveTo>
                  <a:cubicBezTo>
                    <a:pt x="19" y="9"/>
                    <a:pt x="19" y="9"/>
                    <a:pt x="20" y="9"/>
                  </a:cubicBezTo>
                  <a:cubicBezTo>
                    <a:pt x="21" y="8"/>
                    <a:pt x="22" y="7"/>
                    <a:pt x="21" y="6"/>
                  </a:cubicBezTo>
                  <a:cubicBezTo>
                    <a:pt x="20" y="8"/>
                    <a:pt x="19" y="8"/>
                    <a:pt x="18" y="9"/>
                  </a:cubicBezTo>
                  <a:close/>
                  <a:moveTo>
                    <a:pt x="11" y="13"/>
                  </a:moveTo>
                  <a:cubicBezTo>
                    <a:pt x="13" y="11"/>
                    <a:pt x="17" y="8"/>
                    <a:pt x="17" y="5"/>
                  </a:cubicBezTo>
                  <a:cubicBezTo>
                    <a:pt x="14" y="7"/>
                    <a:pt x="11" y="10"/>
                    <a:pt x="11" y="13"/>
                  </a:cubicBezTo>
                  <a:close/>
                  <a:moveTo>
                    <a:pt x="18" y="18"/>
                  </a:moveTo>
                  <a:cubicBezTo>
                    <a:pt x="20" y="17"/>
                    <a:pt x="21" y="16"/>
                    <a:pt x="21" y="14"/>
                  </a:cubicBezTo>
                  <a:cubicBezTo>
                    <a:pt x="20" y="14"/>
                    <a:pt x="18" y="17"/>
                    <a:pt x="18" y="18"/>
                  </a:cubicBezTo>
                  <a:close/>
                  <a:moveTo>
                    <a:pt x="9" y="21"/>
                  </a:moveTo>
                  <a:cubicBezTo>
                    <a:pt x="9" y="21"/>
                    <a:pt x="10" y="21"/>
                    <a:pt x="10" y="21"/>
                  </a:cubicBezTo>
                  <a:cubicBezTo>
                    <a:pt x="11" y="20"/>
                    <a:pt x="11" y="18"/>
                    <a:pt x="10" y="17"/>
                  </a:cubicBezTo>
                  <a:cubicBezTo>
                    <a:pt x="9" y="18"/>
                    <a:pt x="8" y="20"/>
                    <a:pt x="9" y="21"/>
                  </a:cubicBezTo>
                  <a:close/>
                  <a:moveTo>
                    <a:pt x="7" y="22"/>
                  </a:moveTo>
                  <a:cubicBezTo>
                    <a:pt x="7" y="24"/>
                    <a:pt x="5" y="26"/>
                    <a:pt x="6" y="27"/>
                  </a:cubicBezTo>
                  <a:cubicBezTo>
                    <a:pt x="8" y="27"/>
                    <a:pt x="13" y="25"/>
                    <a:pt x="12" y="23"/>
                  </a:cubicBezTo>
                  <a:cubicBezTo>
                    <a:pt x="10" y="23"/>
                    <a:pt x="9" y="24"/>
                    <a:pt x="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7" name="Freeform 478"/>
            <p:cNvSpPr>
              <a:spLocks noEditPoints="1"/>
            </p:cNvSpPr>
            <p:nvPr/>
          </p:nvSpPr>
          <p:spPr bwMode="auto">
            <a:xfrm>
              <a:off x="7556481" y="5516355"/>
              <a:ext cx="358616" cy="222500"/>
            </a:xfrm>
            <a:custGeom>
              <a:avLst/>
              <a:gdLst>
                <a:gd name="T0" fmla="*/ 0 w 58"/>
                <a:gd name="T1" fmla="*/ 32 h 36"/>
                <a:gd name="T2" fmla="*/ 15 w 58"/>
                <a:gd name="T3" fmla="*/ 17 h 36"/>
                <a:gd name="T4" fmla="*/ 47 w 58"/>
                <a:gd name="T5" fmla="*/ 6 h 36"/>
                <a:gd name="T6" fmla="*/ 55 w 58"/>
                <a:gd name="T7" fmla="*/ 14 h 36"/>
                <a:gd name="T8" fmla="*/ 30 w 58"/>
                <a:gd name="T9" fmla="*/ 34 h 36"/>
                <a:gd name="T10" fmla="*/ 15 w 58"/>
                <a:gd name="T11" fmla="*/ 34 h 36"/>
                <a:gd name="T12" fmla="*/ 0 w 58"/>
                <a:gd name="T13" fmla="*/ 32 h 36"/>
                <a:gd name="T14" fmla="*/ 39 w 58"/>
                <a:gd name="T15" fmla="*/ 14 h 36"/>
                <a:gd name="T16" fmla="*/ 40 w 58"/>
                <a:gd name="T17" fmla="*/ 16 h 36"/>
                <a:gd name="T18" fmla="*/ 43 w 58"/>
                <a:gd name="T19" fmla="*/ 13 h 36"/>
                <a:gd name="T20" fmla="*/ 39 w 58"/>
                <a:gd name="T21" fmla="*/ 14 h 36"/>
                <a:gd name="T22" fmla="*/ 28 w 58"/>
                <a:gd name="T23" fmla="*/ 14 h 36"/>
                <a:gd name="T24" fmla="*/ 40 w 58"/>
                <a:gd name="T25" fmla="*/ 10 h 36"/>
                <a:gd name="T26" fmla="*/ 28 w 58"/>
                <a:gd name="T27" fmla="*/ 14 h 36"/>
                <a:gd name="T28" fmla="*/ 32 w 58"/>
                <a:gd name="T29" fmla="*/ 25 h 36"/>
                <a:gd name="T30" fmla="*/ 38 w 58"/>
                <a:gd name="T31" fmla="*/ 22 h 36"/>
                <a:gd name="T32" fmla="*/ 32 w 58"/>
                <a:gd name="T33" fmla="*/ 25 h 36"/>
                <a:gd name="T34" fmla="*/ 20 w 58"/>
                <a:gd name="T35" fmla="*/ 21 h 36"/>
                <a:gd name="T36" fmla="*/ 21 w 58"/>
                <a:gd name="T37" fmla="*/ 22 h 36"/>
                <a:gd name="T38" fmla="*/ 24 w 58"/>
                <a:gd name="T39" fmla="*/ 18 h 36"/>
                <a:gd name="T40" fmla="*/ 20 w 58"/>
                <a:gd name="T41" fmla="*/ 21 h 36"/>
                <a:gd name="T42" fmla="*/ 17 w 58"/>
                <a:gd name="T43" fmla="*/ 22 h 36"/>
                <a:gd name="T44" fmla="*/ 13 w 58"/>
                <a:gd name="T45" fmla="*/ 27 h 36"/>
                <a:gd name="T46" fmla="*/ 22 w 58"/>
                <a:gd name="T47" fmla="*/ 25 h 36"/>
                <a:gd name="T48" fmla="*/ 17 w 58"/>
                <a:gd name="T4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6">
                  <a:moveTo>
                    <a:pt x="0" y="32"/>
                  </a:moveTo>
                  <a:cubicBezTo>
                    <a:pt x="2" y="28"/>
                    <a:pt x="9" y="22"/>
                    <a:pt x="15" y="17"/>
                  </a:cubicBezTo>
                  <a:cubicBezTo>
                    <a:pt x="25" y="8"/>
                    <a:pt x="37" y="0"/>
                    <a:pt x="47" y="6"/>
                  </a:cubicBezTo>
                  <a:cubicBezTo>
                    <a:pt x="49" y="7"/>
                    <a:pt x="54" y="11"/>
                    <a:pt x="55" y="14"/>
                  </a:cubicBezTo>
                  <a:cubicBezTo>
                    <a:pt x="58" y="24"/>
                    <a:pt x="43" y="33"/>
                    <a:pt x="30" y="34"/>
                  </a:cubicBezTo>
                  <a:cubicBezTo>
                    <a:pt x="26" y="35"/>
                    <a:pt x="20" y="33"/>
                    <a:pt x="15" y="34"/>
                  </a:cubicBezTo>
                  <a:cubicBezTo>
                    <a:pt x="10" y="34"/>
                    <a:pt x="3" y="36"/>
                    <a:pt x="0" y="32"/>
                  </a:cubicBezTo>
                  <a:close/>
                  <a:moveTo>
                    <a:pt x="39" y="14"/>
                  </a:moveTo>
                  <a:cubicBezTo>
                    <a:pt x="39" y="15"/>
                    <a:pt x="40" y="15"/>
                    <a:pt x="40" y="16"/>
                  </a:cubicBezTo>
                  <a:cubicBezTo>
                    <a:pt x="42" y="16"/>
                    <a:pt x="44" y="15"/>
                    <a:pt x="43" y="13"/>
                  </a:cubicBezTo>
                  <a:cubicBezTo>
                    <a:pt x="41" y="14"/>
                    <a:pt x="40" y="14"/>
                    <a:pt x="39" y="14"/>
                  </a:cubicBezTo>
                  <a:close/>
                  <a:moveTo>
                    <a:pt x="28" y="14"/>
                  </a:moveTo>
                  <a:cubicBezTo>
                    <a:pt x="32" y="13"/>
                    <a:pt x="38" y="13"/>
                    <a:pt x="40" y="10"/>
                  </a:cubicBezTo>
                  <a:cubicBezTo>
                    <a:pt x="36" y="9"/>
                    <a:pt x="30" y="11"/>
                    <a:pt x="28" y="14"/>
                  </a:cubicBezTo>
                  <a:close/>
                  <a:moveTo>
                    <a:pt x="32" y="25"/>
                  </a:moveTo>
                  <a:cubicBezTo>
                    <a:pt x="34" y="25"/>
                    <a:pt x="37" y="24"/>
                    <a:pt x="38" y="22"/>
                  </a:cubicBezTo>
                  <a:cubicBezTo>
                    <a:pt x="37" y="22"/>
                    <a:pt x="32" y="23"/>
                    <a:pt x="32" y="25"/>
                  </a:cubicBezTo>
                  <a:close/>
                  <a:moveTo>
                    <a:pt x="20" y="21"/>
                  </a:moveTo>
                  <a:cubicBezTo>
                    <a:pt x="21" y="21"/>
                    <a:pt x="21" y="22"/>
                    <a:pt x="21" y="22"/>
                  </a:cubicBezTo>
                  <a:cubicBezTo>
                    <a:pt x="23" y="22"/>
                    <a:pt x="24" y="20"/>
                    <a:pt x="24" y="18"/>
                  </a:cubicBezTo>
                  <a:cubicBezTo>
                    <a:pt x="22" y="19"/>
                    <a:pt x="20" y="20"/>
                    <a:pt x="20" y="21"/>
                  </a:cubicBezTo>
                  <a:close/>
                  <a:moveTo>
                    <a:pt x="17" y="22"/>
                  </a:moveTo>
                  <a:cubicBezTo>
                    <a:pt x="15" y="23"/>
                    <a:pt x="12" y="24"/>
                    <a:pt x="13" y="27"/>
                  </a:cubicBezTo>
                  <a:cubicBezTo>
                    <a:pt x="15" y="27"/>
                    <a:pt x="21" y="29"/>
                    <a:pt x="22" y="25"/>
                  </a:cubicBezTo>
                  <a:cubicBezTo>
                    <a:pt x="20" y="25"/>
                    <a:pt x="18" y="25"/>
                    <a:pt x="1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8" name="Freeform 479"/>
            <p:cNvSpPr>
              <a:spLocks noEditPoints="1"/>
            </p:cNvSpPr>
            <p:nvPr/>
          </p:nvSpPr>
          <p:spPr bwMode="auto">
            <a:xfrm>
              <a:off x="3462505" y="5149886"/>
              <a:ext cx="502585" cy="507821"/>
            </a:xfrm>
            <a:custGeom>
              <a:avLst/>
              <a:gdLst>
                <a:gd name="T0" fmla="*/ 78 w 81"/>
                <a:gd name="T1" fmla="*/ 26 h 82"/>
                <a:gd name="T2" fmla="*/ 66 w 81"/>
                <a:gd name="T3" fmla="*/ 68 h 82"/>
                <a:gd name="T4" fmla="*/ 32 w 81"/>
                <a:gd name="T5" fmla="*/ 80 h 82"/>
                <a:gd name="T6" fmla="*/ 23 w 81"/>
                <a:gd name="T7" fmla="*/ 75 h 82"/>
                <a:gd name="T8" fmla="*/ 18 w 81"/>
                <a:gd name="T9" fmla="*/ 72 h 82"/>
                <a:gd name="T10" fmla="*/ 4 w 81"/>
                <a:gd name="T11" fmla="*/ 31 h 82"/>
                <a:gd name="T12" fmla="*/ 17 w 81"/>
                <a:gd name="T13" fmla="*/ 10 h 82"/>
                <a:gd name="T14" fmla="*/ 25 w 81"/>
                <a:gd name="T15" fmla="*/ 5 h 82"/>
                <a:gd name="T16" fmla="*/ 47 w 81"/>
                <a:gd name="T17" fmla="*/ 1 h 82"/>
                <a:gd name="T18" fmla="*/ 70 w 81"/>
                <a:gd name="T19" fmla="*/ 15 h 82"/>
                <a:gd name="T20" fmla="*/ 78 w 81"/>
                <a:gd name="T21" fmla="*/ 26 h 82"/>
                <a:gd name="T22" fmla="*/ 22 w 81"/>
                <a:gd name="T23" fmla="*/ 11 h 82"/>
                <a:gd name="T24" fmla="*/ 8 w 81"/>
                <a:gd name="T25" fmla="*/ 30 h 82"/>
                <a:gd name="T26" fmla="*/ 15 w 81"/>
                <a:gd name="T27" fmla="*/ 66 h 82"/>
                <a:gd name="T28" fmla="*/ 30 w 81"/>
                <a:gd name="T29" fmla="*/ 76 h 82"/>
                <a:gd name="T30" fmla="*/ 60 w 81"/>
                <a:gd name="T31" fmla="*/ 70 h 82"/>
                <a:gd name="T32" fmla="*/ 73 w 81"/>
                <a:gd name="T33" fmla="*/ 54 h 82"/>
                <a:gd name="T34" fmla="*/ 77 w 81"/>
                <a:gd name="T35" fmla="*/ 40 h 82"/>
                <a:gd name="T36" fmla="*/ 63 w 81"/>
                <a:gd name="T37" fmla="*/ 13 h 82"/>
                <a:gd name="T38" fmla="*/ 40 w 81"/>
                <a:gd name="T39" fmla="*/ 5 h 82"/>
                <a:gd name="T40" fmla="*/ 22 w 81"/>
                <a:gd name="T41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82">
                  <a:moveTo>
                    <a:pt x="78" y="26"/>
                  </a:moveTo>
                  <a:cubicBezTo>
                    <a:pt x="81" y="42"/>
                    <a:pt x="76" y="58"/>
                    <a:pt x="66" y="68"/>
                  </a:cubicBezTo>
                  <a:cubicBezTo>
                    <a:pt x="57" y="77"/>
                    <a:pt x="47" y="82"/>
                    <a:pt x="32" y="80"/>
                  </a:cubicBezTo>
                  <a:cubicBezTo>
                    <a:pt x="28" y="79"/>
                    <a:pt x="27" y="77"/>
                    <a:pt x="23" y="75"/>
                  </a:cubicBezTo>
                  <a:cubicBezTo>
                    <a:pt x="21" y="74"/>
                    <a:pt x="19" y="73"/>
                    <a:pt x="18" y="72"/>
                  </a:cubicBezTo>
                  <a:cubicBezTo>
                    <a:pt x="6" y="64"/>
                    <a:pt x="0" y="48"/>
                    <a:pt x="4" y="31"/>
                  </a:cubicBezTo>
                  <a:cubicBezTo>
                    <a:pt x="6" y="24"/>
                    <a:pt x="12" y="13"/>
                    <a:pt x="17" y="10"/>
                  </a:cubicBezTo>
                  <a:cubicBezTo>
                    <a:pt x="19" y="8"/>
                    <a:pt x="23" y="6"/>
                    <a:pt x="25" y="5"/>
                  </a:cubicBezTo>
                  <a:cubicBezTo>
                    <a:pt x="30" y="3"/>
                    <a:pt x="40" y="0"/>
                    <a:pt x="47" y="1"/>
                  </a:cubicBezTo>
                  <a:cubicBezTo>
                    <a:pt x="56" y="4"/>
                    <a:pt x="64" y="9"/>
                    <a:pt x="70" y="15"/>
                  </a:cubicBezTo>
                  <a:cubicBezTo>
                    <a:pt x="74" y="18"/>
                    <a:pt x="74" y="22"/>
                    <a:pt x="78" y="26"/>
                  </a:cubicBezTo>
                  <a:close/>
                  <a:moveTo>
                    <a:pt x="22" y="11"/>
                  </a:moveTo>
                  <a:cubicBezTo>
                    <a:pt x="17" y="15"/>
                    <a:pt x="10" y="23"/>
                    <a:pt x="8" y="30"/>
                  </a:cubicBezTo>
                  <a:cubicBezTo>
                    <a:pt x="4" y="42"/>
                    <a:pt x="7" y="58"/>
                    <a:pt x="15" y="66"/>
                  </a:cubicBezTo>
                  <a:cubicBezTo>
                    <a:pt x="18" y="69"/>
                    <a:pt x="26" y="75"/>
                    <a:pt x="30" y="76"/>
                  </a:cubicBezTo>
                  <a:cubicBezTo>
                    <a:pt x="41" y="80"/>
                    <a:pt x="54" y="75"/>
                    <a:pt x="60" y="70"/>
                  </a:cubicBezTo>
                  <a:cubicBezTo>
                    <a:pt x="66" y="66"/>
                    <a:pt x="69" y="61"/>
                    <a:pt x="73" y="54"/>
                  </a:cubicBezTo>
                  <a:cubicBezTo>
                    <a:pt x="74" y="50"/>
                    <a:pt x="76" y="44"/>
                    <a:pt x="77" y="40"/>
                  </a:cubicBezTo>
                  <a:cubicBezTo>
                    <a:pt x="78" y="29"/>
                    <a:pt x="71" y="19"/>
                    <a:pt x="63" y="13"/>
                  </a:cubicBezTo>
                  <a:cubicBezTo>
                    <a:pt x="58" y="9"/>
                    <a:pt x="47" y="4"/>
                    <a:pt x="40" y="5"/>
                  </a:cubicBezTo>
                  <a:cubicBezTo>
                    <a:pt x="33" y="6"/>
                    <a:pt x="27" y="8"/>
                    <a:pt x="2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9" name="Freeform 480"/>
            <p:cNvSpPr/>
            <p:nvPr/>
          </p:nvSpPr>
          <p:spPr bwMode="auto">
            <a:xfrm>
              <a:off x="3755680" y="5304327"/>
              <a:ext cx="86383" cy="86383"/>
            </a:xfrm>
            <a:custGeom>
              <a:avLst/>
              <a:gdLst>
                <a:gd name="T0" fmla="*/ 7 w 14"/>
                <a:gd name="T1" fmla="*/ 1 h 14"/>
                <a:gd name="T2" fmla="*/ 6 w 14"/>
                <a:gd name="T3" fmla="*/ 12 h 14"/>
                <a:gd name="T4" fmla="*/ 7 w 14"/>
                <a:gd name="T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7" y="1"/>
                  </a:moveTo>
                  <a:cubicBezTo>
                    <a:pt x="13" y="0"/>
                    <a:pt x="14" y="14"/>
                    <a:pt x="6" y="12"/>
                  </a:cubicBezTo>
                  <a:cubicBezTo>
                    <a:pt x="0" y="11"/>
                    <a:pt x="2" y="3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0" name="Freeform 481"/>
            <p:cNvSpPr/>
            <p:nvPr/>
          </p:nvSpPr>
          <p:spPr bwMode="auto">
            <a:xfrm>
              <a:off x="3569827" y="5304327"/>
              <a:ext cx="78529" cy="107324"/>
            </a:xfrm>
            <a:custGeom>
              <a:avLst/>
              <a:gdLst>
                <a:gd name="T0" fmla="*/ 2 w 13"/>
                <a:gd name="T1" fmla="*/ 5 h 17"/>
                <a:gd name="T2" fmla="*/ 12 w 13"/>
                <a:gd name="T3" fmla="*/ 6 h 17"/>
                <a:gd name="T4" fmla="*/ 2 w 13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2" y="5"/>
                  </a:moveTo>
                  <a:cubicBezTo>
                    <a:pt x="4" y="0"/>
                    <a:pt x="11" y="2"/>
                    <a:pt x="12" y="6"/>
                  </a:cubicBezTo>
                  <a:cubicBezTo>
                    <a:pt x="13" y="14"/>
                    <a:pt x="0" y="17"/>
                    <a:pt x="2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1" name="Freeform 482"/>
            <p:cNvSpPr/>
            <p:nvPr/>
          </p:nvSpPr>
          <p:spPr bwMode="auto">
            <a:xfrm>
              <a:off x="3561975" y="5453531"/>
              <a:ext cx="298410" cy="94235"/>
            </a:xfrm>
            <a:custGeom>
              <a:avLst/>
              <a:gdLst>
                <a:gd name="T0" fmla="*/ 46 w 48"/>
                <a:gd name="T1" fmla="*/ 1 h 15"/>
                <a:gd name="T2" fmla="*/ 41 w 48"/>
                <a:gd name="T3" fmla="*/ 9 h 15"/>
                <a:gd name="T4" fmla="*/ 0 w 48"/>
                <a:gd name="T5" fmla="*/ 2 h 15"/>
                <a:gd name="T6" fmla="*/ 10 w 48"/>
                <a:gd name="T7" fmla="*/ 7 h 15"/>
                <a:gd name="T8" fmla="*/ 44 w 48"/>
                <a:gd name="T9" fmla="*/ 1 h 15"/>
                <a:gd name="T10" fmla="*/ 46 w 4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5">
                  <a:moveTo>
                    <a:pt x="46" y="1"/>
                  </a:moveTo>
                  <a:cubicBezTo>
                    <a:pt x="48" y="5"/>
                    <a:pt x="42" y="6"/>
                    <a:pt x="41" y="9"/>
                  </a:cubicBezTo>
                  <a:cubicBezTo>
                    <a:pt x="29" y="15"/>
                    <a:pt x="5" y="15"/>
                    <a:pt x="0" y="2"/>
                  </a:cubicBezTo>
                  <a:cubicBezTo>
                    <a:pt x="4" y="0"/>
                    <a:pt x="6" y="6"/>
                    <a:pt x="10" y="7"/>
                  </a:cubicBezTo>
                  <a:cubicBezTo>
                    <a:pt x="22" y="12"/>
                    <a:pt x="36" y="8"/>
                    <a:pt x="44" y="1"/>
                  </a:cubicBezTo>
                  <a:cubicBezTo>
                    <a:pt x="45" y="1"/>
                    <a:pt x="45" y="1"/>
                    <a:pt x="4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9" name="Freeform 504"/>
            <p:cNvSpPr/>
            <p:nvPr/>
          </p:nvSpPr>
          <p:spPr bwMode="auto">
            <a:xfrm>
              <a:off x="2224365" y="6105322"/>
              <a:ext cx="141352" cy="162293"/>
            </a:xfrm>
            <a:custGeom>
              <a:avLst/>
              <a:gdLst>
                <a:gd name="T0" fmla="*/ 16 w 23"/>
                <a:gd name="T1" fmla="*/ 3 h 26"/>
                <a:gd name="T2" fmla="*/ 23 w 23"/>
                <a:gd name="T3" fmla="*/ 2 h 26"/>
                <a:gd name="T4" fmla="*/ 16 w 23"/>
                <a:gd name="T5" fmla="*/ 5 h 26"/>
                <a:gd name="T6" fmla="*/ 9 w 23"/>
                <a:gd name="T7" fmla="*/ 21 h 26"/>
                <a:gd name="T8" fmla="*/ 7 w 23"/>
                <a:gd name="T9" fmla="*/ 26 h 26"/>
                <a:gd name="T10" fmla="*/ 13 w 23"/>
                <a:gd name="T11" fmla="*/ 6 h 26"/>
                <a:gd name="T12" fmla="*/ 1 w 23"/>
                <a:gd name="T13" fmla="*/ 10 h 26"/>
                <a:gd name="T14" fmla="*/ 5 w 23"/>
                <a:gd name="T15" fmla="*/ 7 h 26"/>
                <a:gd name="T16" fmla="*/ 14 w 23"/>
                <a:gd name="T17" fmla="*/ 4 h 26"/>
                <a:gd name="T18" fmla="*/ 16 w 23"/>
                <a:gd name="T1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6">
                  <a:moveTo>
                    <a:pt x="16" y="3"/>
                  </a:moveTo>
                  <a:cubicBezTo>
                    <a:pt x="19" y="2"/>
                    <a:pt x="21" y="1"/>
                    <a:pt x="23" y="2"/>
                  </a:cubicBezTo>
                  <a:cubicBezTo>
                    <a:pt x="22" y="6"/>
                    <a:pt x="18" y="3"/>
                    <a:pt x="16" y="5"/>
                  </a:cubicBezTo>
                  <a:cubicBezTo>
                    <a:pt x="13" y="7"/>
                    <a:pt x="10" y="17"/>
                    <a:pt x="9" y="21"/>
                  </a:cubicBezTo>
                  <a:cubicBezTo>
                    <a:pt x="9" y="23"/>
                    <a:pt x="9" y="26"/>
                    <a:pt x="7" y="26"/>
                  </a:cubicBezTo>
                  <a:cubicBezTo>
                    <a:pt x="7" y="19"/>
                    <a:pt x="11" y="13"/>
                    <a:pt x="13" y="6"/>
                  </a:cubicBezTo>
                  <a:cubicBezTo>
                    <a:pt x="8" y="7"/>
                    <a:pt x="6" y="9"/>
                    <a:pt x="1" y="10"/>
                  </a:cubicBezTo>
                  <a:cubicBezTo>
                    <a:pt x="0" y="7"/>
                    <a:pt x="3" y="7"/>
                    <a:pt x="5" y="7"/>
                  </a:cubicBezTo>
                  <a:cubicBezTo>
                    <a:pt x="8" y="6"/>
                    <a:pt x="11" y="4"/>
                    <a:pt x="14" y="4"/>
                  </a:cubicBezTo>
                  <a:cubicBezTo>
                    <a:pt x="13" y="2"/>
                    <a:pt x="16" y="0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0" name="Freeform 505"/>
            <p:cNvSpPr/>
            <p:nvPr/>
          </p:nvSpPr>
          <p:spPr bwMode="auto">
            <a:xfrm>
              <a:off x="2559422" y="6141969"/>
              <a:ext cx="109941" cy="136117"/>
            </a:xfrm>
            <a:custGeom>
              <a:avLst/>
              <a:gdLst>
                <a:gd name="T0" fmla="*/ 18 w 18"/>
                <a:gd name="T1" fmla="*/ 1 h 22"/>
                <a:gd name="T2" fmla="*/ 11 w 18"/>
                <a:gd name="T3" fmla="*/ 22 h 22"/>
                <a:gd name="T4" fmla="*/ 11 w 18"/>
                <a:gd name="T5" fmla="*/ 14 h 22"/>
                <a:gd name="T6" fmla="*/ 0 w 18"/>
                <a:gd name="T7" fmla="*/ 20 h 22"/>
                <a:gd name="T8" fmla="*/ 5 w 18"/>
                <a:gd name="T9" fmla="*/ 10 h 22"/>
                <a:gd name="T10" fmla="*/ 8 w 18"/>
                <a:gd name="T11" fmla="*/ 13 h 22"/>
                <a:gd name="T12" fmla="*/ 6 w 18"/>
                <a:gd name="T13" fmla="*/ 13 h 22"/>
                <a:gd name="T14" fmla="*/ 2 w 18"/>
                <a:gd name="T15" fmla="*/ 19 h 22"/>
                <a:gd name="T16" fmla="*/ 17 w 18"/>
                <a:gd name="T17" fmla="*/ 0 h 22"/>
                <a:gd name="T18" fmla="*/ 18 w 18"/>
                <a:gd name="T19" fmla="*/ 0 h 22"/>
                <a:gd name="T20" fmla="*/ 18 w 18"/>
                <a:gd name="T2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2">
                  <a:moveTo>
                    <a:pt x="18" y="1"/>
                  </a:moveTo>
                  <a:cubicBezTo>
                    <a:pt x="15" y="7"/>
                    <a:pt x="12" y="14"/>
                    <a:pt x="11" y="22"/>
                  </a:cubicBezTo>
                  <a:cubicBezTo>
                    <a:pt x="7" y="21"/>
                    <a:pt x="11" y="16"/>
                    <a:pt x="11" y="14"/>
                  </a:cubicBezTo>
                  <a:cubicBezTo>
                    <a:pt x="9" y="15"/>
                    <a:pt x="6" y="22"/>
                    <a:pt x="0" y="20"/>
                  </a:cubicBezTo>
                  <a:cubicBezTo>
                    <a:pt x="0" y="16"/>
                    <a:pt x="3" y="13"/>
                    <a:pt x="5" y="10"/>
                  </a:cubicBezTo>
                  <a:cubicBezTo>
                    <a:pt x="7" y="10"/>
                    <a:pt x="9" y="11"/>
                    <a:pt x="8" y="13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3" y="14"/>
                    <a:pt x="3" y="16"/>
                    <a:pt x="2" y="19"/>
                  </a:cubicBezTo>
                  <a:cubicBezTo>
                    <a:pt x="10" y="16"/>
                    <a:pt x="13" y="7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8" y="1"/>
                    <a:pt x="1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1" name="Freeform 506"/>
            <p:cNvSpPr/>
            <p:nvPr/>
          </p:nvSpPr>
          <p:spPr bwMode="auto">
            <a:xfrm>
              <a:off x="2904949" y="6123645"/>
              <a:ext cx="143971" cy="149206"/>
            </a:xfrm>
            <a:custGeom>
              <a:avLst/>
              <a:gdLst>
                <a:gd name="T0" fmla="*/ 12 w 23"/>
                <a:gd name="T1" fmla="*/ 16 h 24"/>
                <a:gd name="T2" fmla="*/ 0 w 23"/>
                <a:gd name="T3" fmla="*/ 20 h 24"/>
                <a:gd name="T4" fmla="*/ 11 w 23"/>
                <a:gd name="T5" fmla="*/ 13 h 24"/>
                <a:gd name="T6" fmla="*/ 9 w 23"/>
                <a:gd name="T7" fmla="*/ 13 h 24"/>
                <a:gd name="T8" fmla="*/ 3 w 23"/>
                <a:gd name="T9" fmla="*/ 20 h 24"/>
                <a:gd name="T10" fmla="*/ 14 w 23"/>
                <a:gd name="T11" fmla="*/ 12 h 24"/>
                <a:gd name="T12" fmla="*/ 21 w 23"/>
                <a:gd name="T13" fmla="*/ 0 h 24"/>
                <a:gd name="T14" fmla="*/ 15 w 23"/>
                <a:gd name="T15" fmla="*/ 14 h 24"/>
                <a:gd name="T16" fmla="*/ 12 w 23"/>
                <a:gd name="T17" fmla="*/ 22 h 24"/>
                <a:gd name="T18" fmla="*/ 12 w 23"/>
                <a:gd name="T1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12" y="16"/>
                  </a:moveTo>
                  <a:cubicBezTo>
                    <a:pt x="9" y="18"/>
                    <a:pt x="5" y="24"/>
                    <a:pt x="0" y="20"/>
                  </a:cubicBezTo>
                  <a:cubicBezTo>
                    <a:pt x="1" y="17"/>
                    <a:pt x="8" y="7"/>
                    <a:pt x="11" y="13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5" y="14"/>
                    <a:pt x="4" y="17"/>
                    <a:pt x="3" y="20"/>
                  </a:cubicBezTo>
                  <a:cubicBezTo>
                    <a:pt x="9" y="19"/>
                    <a:pt x="11" y="15"/>
                    <a:pt x="14" y="12"/>
                  </a:cubicBezTo>
                  <a:cubicBezTo>
                    <a:pt x="16" y="8"/>
                    <a:pt x="16" y="2"/>
                    <a:pt x="21" y="0"/>
                  </a:cubicBezTo>
                  <a:cubicBezTo>
                    <a:pt x="23" y="6"/>
                    <a:pt x="17" y="10"/>
                    <a:pt x="15" y="14"/>
                  </a:cubicBezTo>
                  <a:cubicBezTo>
                    <a:pt x="14" y="17"/>
                    <a:pt x="14" y="20"/>
                    <a:pt x="12" y="22"/>
                  </a:cubicBezTo>
                  <a:cubicBezTo>
                    <a:pt x="9" y="21"/>
                    <a:pt x="12" y="18"/>
                    <a:pt x="12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2" name="Freeform 507"/>
            <p:cNvSpPr/>
            <p:nvPr/>
          </p:nvSpPr>
          <p:spPr bwMode="auto">
            <a:xfrm>
              <a:off x="3208594" y="6136734"/>
              <a:ext cx="31412" cy="23560"/>
            </a:xfrm>
            <a:custGeom>
              <a:avLst/>
              <a:gdLst>
                <a:gd name="T0" fmla="*/ 5 w 5"/>
                <a:gd name="T1" fmla="*/ 2 h 4"/>
                <a:gd name="T2" fmla="*/ 4 w 5"/>
                <a:gd name="T3" fmla="*/ 4 h 4"/>
                <a:gd name="T4" fmla="*/ 1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0" y="1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3" name="Freeform 508"/>
            <p:cNvSpPr>
              <a:spLocks noEditPoints="1"/>
            </p:cNvSpPr>
            <p:nvPr/>
          </p:nvSpPr>
          <p:spPr bwMode="auto">
            <a:xfrm>
              <a:off x="2323835" y="6186468"/>
              <a:ext cx="222500" cy="86383"/>
            </a:xfrm>
            <a:custGeom>
              <a:avLst/>
              <a:gdLst>
                <a:gd name="T0" fmla="*/ 23 w 36"/>
                <a:gd name="T1" fmla="*/ 10 h 14"/>
                <a:gd name="T2" fmla="*/ 12 w 36"/>
                <a:gd name="T3" fmla="*/ 11 h 14"/>
                <a:gd name="T4" fmla="*/ 4 w 36"/>
                <a:gd name="T5" fmla="*/ 12 h 14"/>
                <a:gd name="T6" fmla="*/ 7 w 36"/>
                <a:gd name="T7" fmla="*/ 5 h 14"/>
                <a:gd name="T8" fmla="*/ 5 w 36"/>
                <a:gd name="T9" fmla="*/ 4 h 14"/>
                <a:gd name="T10" fmla="*/ 1 w 36"/>
                <a:gd name="T11" fmla="*/ 7 h 14"/>
                <a:gd name="T12" fmla="*/ 4 w 36"/>
                <a:gd name="T13" fmla="*/ 1 h 14"/>
                <a:gd name="T14" fmla="*/ 7 w 36"/>
                <a:gd name="T15" fmla="*/ 3 h 14"/>
                <a:gd name="T16" fmla="*/ 11 w 36"/>
                <a:gd name="T17" fmla="*/ 1 h 14"/>
                <a:gd name="T18" fmla="*/ 7 w 36"/>
                <a:gd name="T19" fmla="*/ 10 h 14"/>
                <a:gd name="T20" fmla="*/ 18 w 36"/>
                <a:gd name="T21" fmla="*/ 2 h 14"/>
                <a:gd name="T22" fmla="*/ 14 w 36"/>
                <a:gd name="T23" fmla="*/ 10 h 14"/>
                <a:gd name="T24" fmla="*/ 27 w 36"/>
                <a:gd name="T25" fmla="*/ 3 h 14"/>
                <a:gd name="T26" fmla="*/ 36 w 36"/>
                <a:gd name="T27" fmla="*/ 5 h 14"/>
                <a:gd name="T28" fmla="*/ 33 w 36"/>
                <a:gd name="T29" fmla="*/ 13 h 14"/>
                <a:gd name="T30" fmla="*/ 31 w 36"/>
                <a:gd name="T31" fmla="*/ 12 h 14"/>
                <a:gd name="T32" fmla="*/ 33 w 36"/>
                <a:gd name="T33" fmla="*/ 4 h 14"/>
                <a:gd name="T34" fmla="*/ 23 w 36"/>
                <a:gd name="T35" fmla="*/ 14 h 14"/>
                <a:gd name="T36" fmla="*/ 23 w 36"/>
                <a:gd name="T37" fmla="*/ 10 h 14"/>
                <a:gd name="T38" fmla="*/ 15 w 36"/>
                <a:gd name="T39" fmla="*/ 7 h 14"/>
                <a:gd name="T40" fmla="*/ 16 w 36"/>
                <a:gd name="T41" fmla="*/ 5 h 14"/>
                <a:gd name="T42" fmla="*/ 15 w 36"/>
                <a:gd name="T4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14">
                  <a:moveTo>
                    <a:pt x="23" y="10"/>
                  </a:moveTo>
                  <a:cubicBezTo>
                    <a:pt x="20" y="13"/>
                    <a:pt x="15" y="14"/>
                    <a:pt x="12" y="11"/>
                  </a:cubicBezTo>
                  <a:cubicBezTo>
                    <a:pt x="10" y="12"/>
                    <a:pt x="6" y="13"/>
                    <a:pt x="4" y="12"/>
                  </a:cubicBezTo>
                  <a:cubicBezTo>
                    <a:pt x="5" y="9"/>
                    <a:pt x="6" y="7"/>
                    <a:pt x="7" y="5"/>
                  </a:cubicBezTo>
                  <a:cubicBezTo>
                    <a:pt x="7" y="5"/>
                    <a:pt x="5" y="5"/>
                    <a:pt x="5" y="4"/>
                  </a:cubicBezTo>
                  <a:cubicBezTo>
                    <a:pt x="3" y="5"/>
                    <a:pt x="3" y="7"/>
                    <a:pt x="1" y="7"/>
                  </a:cubicBezTo>
                  <a:cubicBezTo>
                    <a:pt x="0" y="5"/>
                    <a:pt x="3" y="3"/>
                    <a:pt x="4" y="1"/>
                  </a:cubicBezTo>
                  <a:cubicBezTo>
                    <a:pt x="5" y="1"/>
                    <a:pt x="6" y="2"/>
                    <a:pt x="7" y="3"/>
                  </a:cubicBezTo>
                  <a:cubicBezTo>
                    <a:pt x="9" y="2"/>
                    <a:pt x="9" y="0"/>
                    <a:pt x="11" y="1"/>
                  </a:cubicBezTo>
                  <a:cubicBezTo>
                    <a:pt x="12" y="5"/>
                    <a:pt x="7" y="6"/>
                    <a:pt x="7" y="10"/>
                  </a:cubicBezTo>
                  <a:cubicBezTo>
                    <a:pt x="14" y="13"/>
                    <a:pt x="12" y="2"/>
                    <a:pt x="18" y="2"/>
                  </a:cubicBezTo>
                  <a:cubicBezTo>
                    <a:pt x="21" y="5"/>
                    <a:pt x="17" y="8"/>
                    <a:pt x="14" y="10"/>
                  </a:cubicBezTo>
                  <a:cubicBezTo>
                    <a:pt x="20" y="13"/>
                    <a:pt x="25" y="7"/>
                    <a:pt x="27" y="3"/>
                  </a:cubicBezTo>
                  <a:cubicBezTo>
                    <a:pt x="30" y="3"/>
                    <a:pt x="34" y="1"/>
                    <a:pt x="36" y="5"/>
                  </a:cubicBezTo>
                  <a:cubicBezTo>
                    <a:pt x="36" y="9"/>
                    <a:pt x="34" y="11"/>
                    <a:pt x="33" y="13"/>
                  </a:cubicBezTo>
                  <a:cubicBezTo>
                    <a:pt x="32" y="13"/>
                    <a:pt x="32" y="12"/>
                    <a:pt x="31" y="12"/>
                  </a:cubicBezTo>
                  <a:cubicBezTo>
                    <a:pt x="32" y="10"/>
                    <a:pt x="36" y="5"/>
                    <a:pt x="33" y="4"/>
                  </a:cubicBezTo>
                  <a:cubicBezTo>
                    <a:pt x="28" y="3"/>
                    <a:pt x="26" y="12"/>
                    <a:pt x="23" y="14"/>
                  </a:cubicBezTo>
                  <a:cubicBezTo>
                    <a:pt x="21" y="14"/>
                    <a:pt x="22" y="11"/>
                    <a:pt x="23" y="10"/>
                  </a:cubicBezTo>
                  <a:close/>
                  <a:moveTo>
                    <a:pt x="15" y="7"/>
                  </a:moveTo>
                  <a:cubicBezTo>
                    <a:pt x="16" y="7"/>
                    <a:pt x="17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4" name="Freeform 509"/>
            <p:cNvSpPr>
              <a:spLocks noEditPoints="1"/>
            </p:cNvSpPr>
            <p:nvPr/>
          </p:nvSpPr>
          <p:spPr bwMode="auto">
            <a:xfrm>
              <a:off x="3017508" y="6173381"/>
              <a:ext cx="62823" cy="94235"/>
            </a:xfrm>
            <a:custGeom>
              <a:avLst/>
              <a:gdLst>
                <a:gd name="T0" fmla="*/ 10 w 10"/>
                <a:gd name="T1" fmla="*/ 1 h 15"/>
                <a:gd name="T2" fmla="*/ 3 w 10"/>
                <a:gd name="T3" fmla="*/ 10 h 15"/>
                <a:gd name="T4" fmla="*/ 10 w 10"/>
                <a:gd name="T5" fmla="*/ 10 h 15"/>
                <a:gd name="T6" fmla="*/ 0 w 10"/>
                <a:gd name="T7" fmla="*/ 9 h 15"/>
                <a:gd name="T8" fmla="*/ 10 w 10"/>
                <a:gd name="T9" fmla="*/ 1 h 15"/>
                <a:gd name="T10" fmla="*/ 4 w 10"/>
                <a:gd name="T11" fmla="*/ 7 h 15"/>
                <a:gd name="T12" fmla="*/ 7 w 10"/>
                <a:gd name="T13" fmla="*/ 3 h 15"/>
                <a:gd name="T14" fmla="*/ 4 w 10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5">
                  <a:moveTo>
                    <a:pt x="10" y="1"/>
                  </a:moveTo>
                  <a:cubicBezTo>
                    <a:pt x="10" y="6"/>
                    <a:pt x="6" y="8"/>
                    <a:pt x="3" y="10"/>
                  </a:cubicBezTo>
                  <a:cubicBezTo>
                    <a:pt x="4" y="14"/>
                    <a:pt x="8" y="9"/>
                    <a:pt x="10" y="10"/>
                  </a:cubicBezTo>
                  <a:cubicBezTo>
                    <a:pt x="8" y="15"/>
                    <a:pt x="1" y="14"/>
                    <a:pt x="0" y="9"/>
                  </a:cubicBezTo>
                  <a:cubicBezTo>
                    <a:pt x="3" y="7"/>
                    <a:pt x="5" y="0"/>
                    <a:pt x="10" y="1"/>
                  </a:cubicBezTo>
                  <a:close/>
                  <a:moveTo>
                    <a:pt x="4" y="7"/>
                  </a:moveTo>
                  <a:cubicBezTo>
                    <a:pt x="5" y="6"/>
                    <a:pt x="8" y="5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Freeform 510"/>
            <p:cNvSpPr>
              <a:spLocks noEditPoints="1"/>
            </p:cNvSpPr>
            <p:nvPr/>
          </p:nvSpPr>
          <p:spPr bwMode="auto">
            <a:xfrm>
              <a:off x="2596069" y="6191703"/>
              <a:ext cx="149206" cy="222500"/>
            </a:xfrm>
            <a:custGeom>
              <a:avLst/>
              <a:gdLst>
                <a:gd name="T0" fmla="*/ 24 w 24"/>
                <a:gd name="T1" fmla="*/ 1 h 36"/>
                <a:gd name="T2" fmla="*/ 17 w 24"/>
                <a:gd name="T3" fmla="*/ 19 h 36"/>
                <a:gd name="T4" fmla="*/ 23 w 24"/>
                <a:gd name="T5" fmla="*/ 16 h 36"/>
                <a:gd name="T6" fmla="*/ 16 w 24"/>
                <a:gd name="T7" fmla="*/ 22 h 36"/>
                <a:gd name="T8" fmla="*/ 10 w 24"/>
                <a:gd name="T9" fmla="*/ 33 h 36"/>
                <a:gd name="T10" fmla="*/ 0 w 24"/>
                <a:gd name="T11" fmla="*/ 29 h 36"/>
                <a:gd name="T12" fmla="*/ 15 w 24"/>
                <a:gd name="T13" fmla="*/ 21 h 36"/>
                <a:gd name="T14" fmla="*/ 18 w 24"/>
                <a:gd name="T15" fmla="*/ 9 h 36"/>
                <a:gd name="T16" fmla="*/ 9 w 24"/>
                <a:gd name="T17" fmla="*/ 11 h 36"/>
                <a:gd name="T18" fmla="*/ 12 w 24"/>
                <a:gd name="T19" fmla="*/ 5 h 36"/>
                <a:gd name="T20" fmla="*/ 11 w 24"/>
                <a:gd name="T21" fmla="*/ 10 h 36"/>
                <a:gd name="T22" fmla="*/ 22 w 24"/>
                <a:gd name="T23" fmla="*/ 0 h 36"/>
                <a:gd name="T24" fmla="*/ 24 w 24"/>
                <a:gd name="T25" fmla="*/ 1 h 36"/>
                <a:gd name="T26" fmla="*/ 3 w 24"/>
                <a:gd name="T27" fmla="*/ 29 h 36"/>
                <a:gd name="T28" fmla="*/ 14 w 24"/>
                <a:gd name="T29" fmla="*/ 22 h 36"/>
                <a:gd name="T30" fmla="*/ 3 w 24"/>
                <a:gd name="T3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6">
                  <a:moveTo>
                    <a:pt x="24" y="1"/>
                  </a:moveTo>
                  <a:cubicBezTo>
                    <a:pt x="21" y="6"/>
                    <a:pt x="19" y="13"/>
                    <a:pt x="17" y="19"/>
                  </a:cubicBezTo>
                  <a:cubicBezTo>
                    <a:pt x="19" y="18"/>
                    <a:pt x="21" y="17"/>
                    <a:pt x="23" y="16"/>
                  </a:cubicBezTo>
                  <a:cubicBezTo>
                    <a:pt x="22" y="18"/>
                    <a:pt x="18" y="20"/>
                    <a:pt x="16" y="22"/>
                  </a:cubicBezTo>
                  <a:cubicBezTo>
                    <a:pt x="15" y="26"/>
                    <a:pt x="14" y="32"/>
                    <a:pt x="10" y="33"/>
                  </a:cubicBezTo>
                  <a:cubicBezTo>
                    <a:pt x="6" y="34"/>
                    <a:pt x="3" y="31"/>
                    <a:pt x="0" y="29"/>
                  </a:cubicBezTo>
                  <a:cubicBezTo>
                    <a:pt x="4" y="25"/>
                    <a:pt x="10" y="23"/>
                    <a:pt x="15" y="21"/>
                  </a:cubicBezTo>
                  <a:cubicBezTo>
                    <a:pt x="16" y="17"/>
                    <a:pt x="18" y="13"/>
                    <a:pt x="18" y="9"/>
                  </a:cubicBezTo>
                  <a:cubicBezTo>
                    <a:pt x="17" y="10"/>
                    <a:pt x="12" y="16"/>
                    <a:pt x="9" y="11"/>
                  </a:cubicBezTo>
                  <a:cubicBezTo>
                    <a:pt x="9" y="8"/>
                    <a:pt x="9" y="4"/>
                    <a:pt x="12" y="5"/>
                  </a:cubicBezTo>
                  <a:cubicBezTo>
                    <a:pt x="13" y="7"/>
                    <a:pt x="11" y="8"/>
                    <a:pt x="11" y="10"/>
                  </a:cubicBezTo>
                  <a:cubicBezTo>
                    <a:pt x="17" y="11"/>
                    <a:pt x="20" y="4"/>
                    <a:pt x="22" y="0"/>
                  </a:cubicBezTo>
                  <a:cubicBezTo>
                    <a:pt x="24" y="0"/>
                    <a:pt x="23" y="1"/>
                    <a:pt x="24" y="1"/>
                  </a:cubicBezTo>
                  <a:close/>
                  <a:moveTo>
                    <a:pt x="3" y="29"/>
                  </a:moveTo>
                  <a:cubicBezTo>
                    <a:pt x="7" y="36"/>
                    <a:pt x="15" y="27"/>
                    <a:pt x="14" y="22"/>
                  </a:cubicBezTo>
                  <a:cubicBezTo>
                    <a:pt x="11" y="25"/>
                    <a:pt x="6" y="26"/>
                    <a:pt x="3" y="2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6" name="Freeform 511"/>
            <p:cNvSpPr>
              <a:spLocks noEditPoints="1"/>
            </p:cNvSpPr>
            <p:nvPr/>
          </p:nvSpPr>
          <p:spPr bwMode="auto">
            <a:xfrm>
              <a:off x="3085566" y="6168146"/>
              <a:ext cx="130882" cy="104705"/>
            </a:xfrm>
            <a:custGeom>
              <a:avLst/>
              <a:gdLst>
                <a:gd name="T0" fmla="*/ 6 w 21"/>
                <a:gd name="T1" fmla="*/ 9 h 17"/>
                <a:gd name="T2" fmla="*/ 6 w 21"/>
                <a:gd name="T3" fmla="*/ 10 h 17"/>
                <a:gd name="T4" fmla="*/ 20 w 21"/>
                <a:gd name="T5" fmla="*/ 2 h 17"/>
                <a:gd name="T6" fmla="*/ 21 w 21"/>
                <a:gd name="T7" fmla="*/ 3 h 17"/>
                <a:gd name="T8" fmla="*/ 15 w 21"/>
                <a:gd name="T9" fmla="*/ 16 h 17"/>
                <a:gd name="T10" fmla="*/ 13 w 21"/>
                <a:gd name="T11" fmla="*/ 15 h 17"/>
                <a:gd name="T12" fmla="*/ 14 w 21"/>
                <a:gd name="T13" fmla="*/ 11 h 17"/>
                <a:gd name="T14" fmla="*/ 0 w 21"/>
                <a:gd name="T15" fmla="*/ 14 h 17"/>
                <a:gd name="T16" fmla="*/ 0 w 21"/>
                <a:gd name="T17" fmla="*/ 13 h 17"/>
                <a:gd name="T18" fmla="*/ 4 w 21"/>
                <a:gd name="T19" fmla="*/ 11 h 17"/>
                <a:gd name="T20" fmla="*/ 11 w 21"/>
                <a:gd name="T21" fmla="*/ 3 h 17"/>
                <a:gd name="T22" fmla="*/ 6 w 21"/>
                <a:gd name="T23" fmla="*/ 9 h 17"/>
                <a:gd name="T24" fmla="*/ 7 w 21"/>
                <a:gd name="T25" fmla="*/ 6 h 17"/>
                <a:gd name="T26" fmla="*/ 8 w 21"/>
                <a:gd name="T27" fmla="*/ 4 h 17"/>
                <a:gd name="T28" fmla="*/ 7 w 21"/>
                <a:gd name="T2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7">
                  <a:moveTo>
                    <a:pt x="6" y="9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12" y="12"/>
                    <a:pt x="17" y="5"/>
                    <a:pt x="20" y="2"/>
                  </a:cubicBezTo>
                  <a:cubicBezTo>
                    <a:pt x="21" y="1"/>
                    <a:pt x="21" y="2"/>
                    <a:pt x="21" y="3"/>
                  </a:cubicBezTo>
                  <a:cubicBezTo>
                    <a:pt x="18" y="7"/>
                    <a:pt x="16" y="11"/>
                    <a:pt x="15" y="16"/>
                  </a:cubicBezTo>
                  <a:cubicBezTo>
                    <a:pt x="14" y="16"/>
                    <a:pt x="14" y="15"/>
                    <a:pt x="13" y="15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0" y="11"/>
                    <a:pt x="5" y="17"/>
                    <a:pt x="0" y="14"/>
                  </a:cubicBezTo>
                  <a:cubicBezTo>
                    <a:pt x="0" y="14"/>
                    <a:pt x="1" y="14"/>
                    <a:pt x="0" y="13"/>
                  </a:cubicBezTo>
                  <a:cubicBezTo>
                    <a:pt x="2" y="12"/>
                    <a:pt x="2" y="12"/>
                    <a:pt x="4" y="11"/>
                  </a:cubicBezTo>
                  <a:cubicBezTo>
                    <a:pt x="4" y="6"/>
                    <a:pt x="6" y="0"/>
                    <a:pt x="11" y="3"/>
                  </a:cubicBezTo>
                  <a:cubicBezTo>
                    <a:pt x="11" y="6"/>
                    <a:pt x="9" y="8"/>
                    <a:pt x="6" y="9"/>
                  </a:cubicBezTo>
                  <a:close/>
                  <a:moveTo>
                    <a:pt x="7" y="6"/>
                  </a:moveTo>
                  <a:cubicBezTo>
                    <a:pt x="8" y="6"/>
                    <a:pt x="9" y="4"/>
                    <a:pt x="8" y="4"/>
                  </a:cubicBezTo>
                  <a:cubicBezTo>
                    <a:pt x="8" y="5"/>
                    <a:pt x="7" y="5"/>
                    <a:pt x="7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512"/>
            <p:cNvSpPr/>
            <p:nvPr/>
          </p:nvSpPr>
          <p:spPr bwMode="auto">
            <a:xfrm>
              <a:off x="3276653" y="6186468"/>
              <a:ext cx="185853" cy="117794"/>
            </a:xfrm>
            <a:custGeom>
              <a:avLst/>
              <a:gdLst>
                <a:gd name="T0" fmla="*/ 7 w 30"/>
                <a:gd name="T1" fmla="*/ 1 h 19"/>
                <a:gd name="T2" fmla="*/ 6 w 30"/>
                <a:gd name="T3" fmla="*/ 5 h 19"/>
                <a:gd name="T4" fmla="*/ 17 w 30"/>
                <a:gd name="T5" fmla="*/ 7 h 19"/>
                <a:gd name="T6" fmla="*/ 15 w 30"/>
                <a:gd name="T7" fmla="*/ 13 h 19"/>
                <a:gd name="T8" fmla="*/ 30 w 30"/>
                <a:gd name="T9" fmla="*/ 9 h 19"/>
                <a:gd name="T10" fmla="*/ 12 w 30"/>
                <a:gd name="T11" fmla="*/ 13 h 19"/>
                <a:gd name="T12" fmla="*/ 14 w 30"/>
                <a:gd name="T13" fmla="*/ 7 h 19"/>
                <a:gd name="T14" fmla="*/ 1 w 30"/>
                <a:gd name="T15" fmla="*/ 15 h 19"/>
                <a:gd name="T16" fmla="*/ 0 w 30"/>
                <a:gd name="T17" fmla="*/ 14 h 19"/>
                <a:gd name="T18" fmla="*/ 6 w 30"/>
                <a:gd name="T19" fmla="*/ 0 h 19"/>
                <a:gd name="T20" fmla="*/ 7 w 30"/>
                <a:gd name="T2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9">
                  <a:moveTo>
                    <a:pt x="7" y="1"/>
                  </a:moveTo>
                  <a:cubicBezTo>
                    <a:pt x="8" y="3"/>
                    <a:pt x="6" y="3"/>
                    <a:pt x="6" y="5"/>
                  </a:cubicBezTo>
                  <a:cubicBezTo>
                    <a:pt x="8" y="3"/>
                    <a:pt x="15" y="4"/>
                    <a:pt x="17" y="7"/>
                  </a:cubicBezTo>
                  <a:cubicBezTo>
                    <a:pt x="17" y="9"/>
                    <a:pt x="15" y="10"/>
                    <a:pt x="15" y="13"/>
                  </a:cubicBezTo>
                  <a:cubicBezTo>
                    <a:pt x="20" y="15"/>
                    <a:pt x="26" y="10"/>
                    <a:pt x="30" y="9"/>
                  </a:cubicBezTo>
                  <a:cubicBezTo>
                    <a:pt x="29" y="11"/>
                    <a:pt x="14" y="19"/>
                    <a:pt x="12" y="13"/>
                  </a:cubicBezTo>
                  <a:cubicBezTo>
                    <a:pt x="11" y="10"/>
                    <a:pt x="14" y="10"/>
                    <a:pt x="14" y="7"/>
                  </a:cubicBezTo>
                  <a:cubicBezTo>
                    <a:pt x="7" y="3"/>
                    <a:pt x="5" y="12"/>
                    <a:pt x="1" y="15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3" y="10"/>
                    <a:pt x="3" y="4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513"/>
            <p:cNvSpPr>
              <a:spLocks noEditPoints="1"/>
            </p:cNvSpPr>
            <p:nvPr/>
          </p:nvSpPr>
          <p:spPr bwMode="auto">
            <a:xfrm>
              <a:off x="3153625" y="6191703"/>
              <a:ext cx="136117" cy="167528"/>
            </a:xfrm>
            <a:custGeom>
              <a:avLst/>
              <a:gdLst>
                <a:gd name="T0" fmla="*/ 13 w 22"/>
                <a:gd name="T1" fmla="*/ 7 h 27"/>
                <a:gd name="T2" fmla="*/ 17 w 22"/>
                <a:gd name="T3" fmla="*/ 5 h 27"/>
                <a:gd name="T4" fmla="*/ 13 w 22"/>
                <a:gd name="T5" fmla="*/ 26 h 27"/>
                <a:gd name="T6" fmla="*/ 0 w 22"/>
                <a:gd name="T7" fmla="*/ 21 h 27"/>
                <a:gd name="T8" fmla="*/ 9 w 22"/>
                <a:gd name="T9" fmla="*/ 13 h 27"/>
                <a:gd name="T10" fmla="*/ 16 w 22"/>
                <a:gd name="T11" fmla="*/ 8 h 27"/>
                <a:gd name="T12" fmla="*/ 10 w 22"/>
                <a:gd name="T13" fmla="*/ 8 h 27"/>
                <a:gd name="T14" fmla="*/ 17 w 22"/>
                <a:gd name="T15" fmla="*/ 0 h 27"/>
                <a:gd name="T16" fmla="*/ 19 w 22"/>
                <a:gd name="T17" fmla="*/ 5 h 27"/>
                <a:gd name="T18" fmla="*/ 18 w 22"/>
                <a:gd name="T19" fmla="*/ 3 h 27"/>
                <a:gd name="T20" fmla="*/ 13 w 22"/>
                <a:gd name="T21" fmla="*/ 7 h 27"/>
                <a:gd name="T22" fmla="*/ 3 w 22"/>
                <a:gd name="T23" fmla="*/ 21 h 27"/>
                <a:gd name="T24" fmla="*/ 6 w 22"/>
                <a:gd name="T25" fmla="*/ 23 h 27"/>
                <a:gd name="T26" fmla="*/ 11 w 22"/>
                <a:gd name="T27" fmla="*/ 25 h 27"/>
                <a:gd name="T28" fmla="*/ 15 w 22"/>
                <a:gd name="T29" fmla="*/ 12 h 27"/>
                <a:gd name="T30" fmla="*/ 3 w 22"/>
                <a:gd name="T3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7">
                  <a:moveTo>
                    <a:pt x="13" y="7"/>
                  </a:moveTo>
                  <a:cubicBezTo>
                    <a:pt x="14" y="7"/>
                    <a:pt x="14" y="5"/>
                    <a:pt x="17" y="5"/>
                  </a:cubicBezTo>
                  <a:cubicBezTo>
                    <a:pt x="19" y="12"/>
                    <a:pt x="16" y="21"/>
                    <a:pt x="13" y="26"/>
                  </a:cubicBezTo>
                  <a:cubicBezTo>
                    <a:pt x="7" y="27"/>
                    <a:pt x="3" y="24"/>
                    <a:pt x="0" y="21"/>
                  </a:cubicBezTo>
                  <a:cubicBezTo>
                    <a:pt x="1" y="18"/>
                    <a:pt x="6" y="15"/>
                    <a:pt x="9" y="13"/>
                  </a:cubicBezTo>
                  <a:cubicBezTo>
                    <a:pt x="11" y="12"/>
                    <a:pt x="16" y="11"/>
                    <a:pt x="16" y="8"/>
                  </a:cubicBezTo>
                  <a:cubicBezTo>
                    <a:pt x="14" y="8"/>
                    <a:pt x="12" y="10"/>
                    <a:pt x="10" y="8"/>
                  </a:cubicBezTo>
                  <a:cubicBezTo>
                    <a:pt x="11" y="6"/>
                    <a:pt x="14" y="1"/>
                    <a:pt x="17" y="0"/>
                  </a:cubicBezTo>
                  <a:cubicBezTo>
                    <a:pt x="20" y="0"/>
                    <a:pt x="22" y="3"/>
                    <a:pt x="19" y="5"/>
                  </a:cubicBezTo>
                  <a:cubicBezTo>
                    <a:pt x="17" y="5"/>
                    <a:pt x="18" y="3"/>
                    <a:pt x="18" y="3"/>
                  </a:cubicBezTo>
                  <a:cubicBezTo>
                    <a:pt x="15" y="3"/>
                    <a:pt x="14" y="5"/>
                    <a:pt x="13" y="7"/>
                  </a:cubicBezTo>
                  <a:close/>
                  <a:moveTo>
                    <a:pt x="3" y="21"/>
                  </a:moveTo>
                  <a:cubicBezTo>
                    <a:pt x="3" y="21"/>
                    <a:pt x="5" y="23"/>
                    <a:pt x="6" y="23"/>
                  </a:cubicBezTo>
                  <a:cubicBezTo>
                    <a:pt x="8" y="24"/>
                    <a:pt x="9" y="25"/>
                    <a:pt x="11" y="25"/>
                  </a:cubicBezTo>
                  <a:cubicBezTo>
                    <a:pt x="14" y="22"/>
                    <a:pt x="16" y="16"/>
                    <a:pt x="15" y="12"/>
                  </a:cubicBezTo>
                  <a:cubicBezTo>
                    <a:pt x="13" y="14"/>
                    <a:pt x="3" y="18"/>
                    <a:pt x="3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544"/>
            <p:cNvSpPr/>
            <p:nvPr/>
          </p:nvSpPr>
          <p:spPr bwMode="auto">
            <a:xfrm>
              <a:off x="5056642" y="5055651"/>
              <a:ext cx="489498" cy="81147"/>
            </a:xfrm>
            <a:custGeom>
              <a:avLst/>
              <a:gdLst>
                <a:gd name="T0" fmla="*/ 22 w 79"/>
                <a:gd name="T1" fmla="*/ 2 h 13"/>
                <a:gd name="T2" fmla="*/ 21 w 79"/>
                <a:gd name="T3" fmla="*/ 7 h 13"/>
                <a:gd name="T4" fmla="*/ 28 w 79"/>
                <a:gd name="T5" fmla="*/ 3 h 13"/>
                <a:gd name="T6" fmla="*/ 28 w 79"/>
                <a:gd name="T7" fmla="*/ 8 h 13"/>
                <a:gd name="T8" fmla="*/ 34 w 79"/>
                <a:gd name="T9" fmla="*/ 4 h 13"/>
                <a:gd name="T10" fmla="*/ 34 w 79"/>
                <a:gd name="T11" fmla="*/ 8 h 13"/>
                <a:gd name="T12" fmla="*/ 42 w 79"/>
                <a:gd name="T13" fmla="*/ 5 h 13"/>
                <a:gd name="T14" fmla="*/ 42 w 79"/>
                <a:gd name="T15" fmla="*/ 8 h 13"/>
                <a:gd name="T16" fmla="*/ 49 w 79"/>
                <a:gd name="T17" fmla="*/ 4 h 13"/>
                <a:gd name="T18" fmla="*/ 48 w 79"/>
                <a:gd name="T19" fmla="*/ 8 h 13"/>
                <a:gd name="T20" fmla="*/ 60 w 79"/>
                <a:gd name="T21" fmla="*/ 4 h 13"/>
                <a:gd name="T22" fmla="*/ 58 w 79"/>
                <a:gd name="T23" fmla="*/ 8 h 13"/>
                <a:gd name="T24" fmla="*/ 66 w 79"/>
                <a:gd name="T25" fmla="*/ 6 h 13"/>
                <a:gd name="T26" fmla="*/ 79 w 79"/>
                <a:gd name="T27" fmla="*/ 11 h 13"/>
                <a:gd name="T28" fmla="*/ 64 w 79"/>
                <a:gd name="T29" fmla="*/ 10 h 13"/>
                <a:gd name="T30" fmla="*/ 55 w 79"/>
                <a:gd name="T31" fmla="*/ 10 h 13"/>
                <a:gd name="T32" fmla="*/ 31 w 79"/>
                <a:gd name="T33" fmla="*/ 10 h 13"/>
                <a:gd name="T34" fmla="*/ 26 w 79"/>
                <a:gd name="T35" fmla="*/ 11 h 13"/>
                <a:gd name="T36" fmla="*/ 17 w 79"/>
                <a:gd name="T37" fmla="*/ 9 h 13"/>
                <a:gd name="T38" fmla="*/ 10 w 79"/>
                <a:gd name="T39" fmla="*/ 9 h 13"/>
                <a:gd name="T40" fmla="*/ 1 w 79"/>
                <a:gd name="T41" fmla="*/ 11 h 13"/>
                <a:gd name="T42" fmla="*/ 3 w 79"/>
                <a:gd name="T43" fmla="*/ 5 h 13"/>
                <a:gd name="T44" fmla="*/ 5 w 79"/>
                <a:gd name="T45" fmla="*/ 8 h 13"/>
                <a:gd name="T46" fmla="*/ 14 w 79"/>
                <a:gd name="T47" fmla="*/ 2 h 13"/>
                <a:gd name="T48" fmla="*/ 13 w 79"/>
                <a:gd name="T49" fmla="*/ 7 h 13"/>
                <a:gd name="T50" fmla="*/ 22 w 79"/>
                <a:gd name="T5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13">
                  <a:moveTo>
                    <a:pt x="22" y="2"/>
                  </a:moveTo>
                  <a:cubicBezTo>
                    <a:pt x="23" y="5"/>
                    <a:pt x="21" y="4"/>
                    <a:pt x="21" y="7"/>
                  </a:cubicBezTo>
                  <a:cubicBezTo>
                    <a:pt x="24" y="8"/>
                    <a:pt x="25" y="3"/>
                    <a:pt x="28" y="3"/>
                  </a:cubicBezTo>
                  <a:cubicBezTo>
                    <a:pt x="29" y="5"/>
                    <a:pt x="28" y="6"/>
                    <a:pt x="28" y="8"/>
                  </a:cubicBezTo>
                  <a:cubicBezTo>
                    <a:pt x="31" y="7"/>
                    <a:pt x="31" y="4"/>
                    <a:pt x="34" y="4"/>
                  </a:cubicBezTo>
                  <a:cubicBezTo>
                    <a:pt x="35" y="5"/>
                    <a:pt x="34" y="7"/>
                    <a:pt x="34" y="8"/>
                  </a:cubicBezTo>
                  <a:cubicBezTo>
                    <a:pt x="38" y="8"/>
                    <a:pt x="38" y="5"/>
                    <a:pt x="42" y="5"/>
                  </a:cubicBezTo>
                  <a:cubicBezTo>
                    <a:pt x="43" y="6"/>
                    <a:pt x="42" y="7"/>
                    <a:pt x="42" y="8"/>
                  </a:cubicBezTo>
                  <a:cubicBezTo>
                    <a:pt x="45" y="8"/>
                    <a:pt x="45" y="4"/>
                    <a:pt x="49" y="4"/>
                  </a:cubicBezTo>
                  <a:cubicBezTo>
                    <a:pt x="50" y="5"/>
                    <a:pt x="49" y="8"/>
                    <a:pt x="48" y="8"/>
                  </a:cubicBezTo>
                  <a:cubicBezTo>
                    <a:pt x="53" y="11"/>
                    <a:pt x="55" y="3"/>
                    <a:pt x="60" y="4"/>
                  </a:cubicBezTo>
                  <a:cubicBezTo>
                    <a:pt x="60" y="7"/>
                    <a:pt x="59" y="7"/>
                    <a:pt x="58" y="8"/>
                  </a:cubicBezTo>
                  <a:cubicBezTo>
                    <a:pt x="62" y="9"/>
                    <a:pt x="63" y="6"/>
                    <a:pt x="66" y="6"/>
                  </a:cubicBezTo>
                  <a:cubicBezTo>
                    <a:pt x="66" y="12"/>
                    <a:pt x="77" y="7"/>
                    <a:pt x="79" y="11"/>
                  </a:cubicBezTo>
                  <a:cubicBezTo>
                    <a:pt x="76" y="12"/>
                    <a:pt x="65" y="13"/>
                    <a:pt x="64" y="10"/>
                  </a:cubicBezTo>
                  <a:cubicBezTo>
                    <a:pt x="61" y="10"/>
                    <a:pt x="57" y="13"/>
                    <a:pt x="55" y="10"/>
                  </a:cubicBezTo>
                  <a:cubicBezTo>
                    <a:pt x="47" y="12"/>
                    <a:pt x="37" y="12"/>
                    <a:pt x="31" y="10"/>
                  </a:cubicBezTo>
                  <a:cubicBezTo>
                    <a:pt x="29" y="10"/>
                    <a:pt x="29" y="11"/>
                    <a:pt x="26" y="11"/>
                  </a:cubicBezTo>
                  <a:cubicBezTo>
                    <a:pt x="23" y="9"/>
                    <a:pt x="20" y="11"/>
                    <a:pt x="17" y="9"/>
                  </a:cubicBezTo>
                  <a:cubicBezTo>
                    <a:pt x="16" y="10"/>
                    <a:pt x="12" y="12"/>
                    <a:pt x="10" y="9"/>
                  </a:cubicBezTo>
                  <a:cubicBezTo>
                    <a:pt x="8" y="11"/>
                    <a:pt x="5" y="13"/>
                    <a:pt x="1" y="11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4" y="6"/>
                    <a:pt x="6" y="6"/>
                    <a:pt x="5" y="8"/>
                  </a:cubicBezTo>
                  <a:cubicBezTo>
                    <a:pt x="9" y="7"/>
                    <a:pt x="9" y="3"/>
                    <a:pt x="14" y="2"/>
                  </a:cubicBezTo>
                  <a:cubicBezTo>
                    <a:pt x="15" y="4"/>
                    <a:pt x="13" y="6"/>
                    <a:pt x="13" y="7"/>
                  </a:cubicBezTo>
                  <a:cubicBezTo>
                    <a:pt x="18" y="8"/>
                    <a:pt x="18" y="0"/>
                    <a:pt x="2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545"/>
            <p:cNvSpPr/>
            <p:nvPr/>
          </p:nvSpPr>
          <p:spPr bwMode="auto">
            <a:xfrm>
              <a:off x="4944085" y="5144651"/>
              <a:ext cx="492115" cy="154441"/>
            </a:xfrm>
            <a:custGeom>
              <a:avLst/>
              <a:gdLst>
                <a:gd name="T0" fmla="*/ 79 w 79"/>
                <a:gd name="T1" fmla="*/ 5 h 25"/>
                <a:gd name="T2" fmla="*/ 70 w 79"/>
                <a:gd name="T3" fmla="*/ 6 h 25"/>
                <a:gd name="T4" fmla="*/ 26 w 79"/>
                <a:gd name="T5" fmla="*/ 4 h 25"/>
                <a:gd name="T6" fmla="*/ 16 w 79"/>
                <a:gd name="T7" fmla="*/ 4 h 25"/>
                <a:gd name="T8" fmla="*/ 8 w 79"/>
                <a:gd name="T9" fmla="*/ 14 h 25"/>
                <a:gd name="T10" fmla="*/ 0 w 79"/>
                <a:gd name="T11" fmla="*/ 25 h 25"/>
                <a:gd name="T12" fmla="*/ 13 w 79"/>
                <a:gd name="T13" fmla="*/ 1 h 25"/>
                <a:gd name="T14" fmla="*/ 74 w 79"/>
                <a:gd name="T15" fmla="*/ 3 h 25"/>
                <a:gd name="T16" fmla="*/ 79 w 79"/>
                <a:gd name="T1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">
                  <a:moveTo>
                    <a:pt x="79" y="5"/>
                  </a:moveTo>
                  <a:cubicBezTo>
                    <a:pt x="78" y="9"/>
                    <a:pt x="73" y="6"/>
                    <a:pt x="70" y="6"/>
                  </a:cubicBezTo>
                  <a:cubicBezTo>
                    <a:pt x="59" y="4"/>
                    <a:pt x="42" y="3"/>
                    <a:pt x="26" y="4"/>
                  </a:cubicBezTo>
                  <a:cubicBezTo>
                    <a:pt x="23" y="4"/>
                    <a:pt x="19" y="3"/>
                    <a:pt x="16" y="4"/>
                  </a:cubicBezTo>
                  <a:cubicBezTo>
                    <a:pt x="12" y="5"/>
                    <a:pt x="10" y="11"/>
                    <a:pt x="8" y="14"/>
                  </a:cubicBezTo>
                  <a:cubicBezTo>
                    <a:pt x="6" y="18"/>
                    <a:pt x="5" y="24"/>
                    <a:pt x="0" y="25"/>
                  </a:cubicBezTo>
                  <a:cubicBezTo>
                    <a:pt x="2" y="16"/>
                    <a:pt x="8" y="8"/>
                    <a:pt x="13" y="1"/>
                  </a:cubicBezTo>
                  <a:cubicBezTo>
                    <a:pt x="30" y="0"/>
                    <a:pt x="55" y="0"/>
                    <a:pt x="74" y="3"/>
                  </a:cubicBezTo>
                  <a:cubicBezTo>
                    <a:pt x="76" y="3"/>
                    <a:pt x="79" y="2"/>
                    <a:pt x="79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546"/>
            <p:cNvSpPr/>
            <p:nvPr/>
          </p:nvSpPr>
          <p:spPr bwMode="auto">
            <a:xfrm>
              <a:off x="4287059" y="5231034"/>
              <a:ext cx="136117" cy="167528"/>
            </a:xfrm>
            <a:custGeom>
              <a:avLst/>
              <a:gdLst>
                <a:gd name="T0" fmla="*/ 16 w 22"/>
                <a:gd name="T1" fmla="*/ 20 h 27"/>
                <a:gd name="T2" fmla="*/ 15 w 22"/>
                <a:gd name="T3" fmla="*/ 15 h 27"/>
                <a:gd name="T4" fmla="*/ 19 w 22"/>
                <a:gd name="T5" fmla="*/ 15 h 27"/>
                <a:gd name="T6" fmla="*/ 21 w 22"/>
                <a:gd name="T7" fmla="*/ 24 h 27"/>
                <a:gd name="T8" fmla="*/ 6 w 22"/>
                <a:gd name="T9" fmla="*/ 22 h 27"/>
                <a:gd name="T10" fmla="*/ 13 w 22"/>
                <a:gd name="T11" fmla="*/ 22 h 27"/>
                <a:gd name="T12" fmla="*/ 0 w 22"/>
                <a:gd name="T13" fmla="*/ 2 h 27"/>
                <a:gd name="T14" fmla="*/ 1 w 22"/>
                <a:gd name="T15" fmla="*/ 1 h 27"/>
                <a:gd name="T16" fmla="*/ 4 w 22"/>
                <a:gd name="T17" fmla="*/ 1 h 27"/>
                <a:gd name="T18" fmla="*/ 16 w 22"/>
                <a:gd name="T1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7">
                  <a:moveTo>
                    <a:pt x="16" y="20"/>
                  </a:moveTo>
                  <a:cubicBezTo>
                    <a:pt x="16" y="18"/>
                    <a:pt x="15" y="17"/>
                    <a:pt x="15" y="15"/>
                  </a:cubicBezTo>
                  <a:cubicBezTo>
                    <a:pt x="17" y="15"/>
                    <a:pt x="17" y="14"/>
                    <a:pt x="19" y="15"/>
                  </a:cubicBezTo>
                  <a:cubicBezTo>
                    <a:pt x="22" y="17"/>
                    <a:pt x="18" y="22"/>
                    <a:pt x="21" y="24"/>
                  </a:cubicBezTo>
                  <a:cubicBezTo>
                    <a:pt x="18" y="27"/>
                    <a:pt x="8" y="26"/>
                    <a:pt x="6" y="22"/>
                  </a:cubicBezTo>
                  <a:cubicBezTo>
                    <a:pt x="7" y="21"/>
                    <a:pt x="11" y="21"/>
                    <a:pt x="13" y="22"/>
                  </a:cubicBezTo>
                  <a:cubicBezTo>
                    <a:pt x="10" y="17"/>
                    <a:pt x="3" y="9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0"/>
                    <a:pt x="3" y="2"/>
                    <a:pt x="4" y="1"/>
                  </a:cubicBezTo>
                  <a:cubicBezTo>
                    <a:pt x="7" y="8"/>
                    <a:pt x="11" y="15"/>
                    <a:pt x="1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547"/>
            <p:cNvSpPr>
              <a:spLocks noEditPoints="1"/>
            </p:cNvSpPr>
            <p:nvPr/>
          </p:nvSpPr>
          <p:spPr bwMode="auto">
            <a:xfrm>
              <a:off x="4281823" y="5217945"/>
              <a:ext cx="929260" cy="1117730"/>
            </a:xfrm>
            <a:custGeom>
              <a:avLst/>
              <a:gdLst>
                <a:gd name="T0" fmla="*/ 28 w 150"/>
                <a:gd name="T1" fmla="*/ 102 h 180"/>
                <a:gd name="T2" fmla="*/ 17 w 150"/>
                <a:gd name="T3" fmla="*/ 103 h 180"/>
                <a:gd name="T4" fmla="*/ 9 w 150"/>
                <a:gd name="T5" fmla="*/ 48 h 180"/>
                <a:gd name="T6" fmla="*/ 22 w 150"/>
                <a:gd name="T7" fmla="*/ 31 h 180"/>
                <a:gd name="T8" fmla="*/ 49 w 150"/>
                <a:gd name="T9" fmla="*/ 7 h 180"/>
                <a:gd name="T10" fmla="*/ 132 w 150"/>
                <a:gd name="T11" fmla="*/ 40 h 180"/>
                <a:gd name="T12" fmla="*/ 139 w 150"/>
                <a:gd name="T13" fmla="*/ 120 h 180"/>
                <a:gd name="T14" fmla="*/ 135 w 150"/>
                <a:gd name="T15" fmla="*/ 129 h 180"/>
                <a:gd name="T16" fmla="*/ 131 w 150"/>
                <a:gd name="T17" fmla="*/ 138 h 180"/>
                <a:gd name="T18" fmla="*/ 130 w 150"/>
                <a:gd name="T19" fmla="*/ 160 h 180"/>
                <a:gd name="T20" fmla="*/ 100 w 150"/>
                <a:gd name="T21" fmla="*/ 180 h 180"/>
                <a:gd name="T22" fmla="*/ 72 w 150"/>
                <a:gd name="T23" fmla="*/ 173 h 180"/>
                <a:gd name="T24" fmla="*/ 24 w 150"/>
                <a:gd name="T25" fmla="*/ 169 h 180"/>
                <a:gd name="T26" fmla="*/ 24 w 150"/>
                <a:gd name="T27" fmla="*/ 123 h 180"/>
                <a:gd name="T28" fmla="*/ 28 w 150"/>
                <a:gd name="T29" fmla="*/ 102 h 180"/>
                <a:gd name="T30" fmla="*/ 35 w 150"/>
                <a:gd name="T31" fmla="*/ 21 h 180"/>
                <a:gd name="T32" fmla="*/ 29 w 150"/>
                <a:gd name="T33" fmla="*/ 28 h 180"/>
                <a:gd name="T34" fmla="*/ 12 w 150"/>
                <a:gd name="T35" fmla="*/ 50 h 180"/>
                <a:gd name="T36" fmla="*/ 18 w 150"/>
                <a:gd name="T37" fmla="*/ 99 h 180"/>
                <a:gd name="T38" fmla="*/ 29 w 150"/>
                <a:gd name="T39" fmla="*/ 99 h 180"/>
                <a:gd name="T40" fmla="*/ 33 w 150"/>
                <a:gd name="T41" fmla="*/ 108 h 180"/>
                <a:gd name="T42" fmla="*/ 24 w 150"/>
                <a:gd name="T43" fmla="*/ 128 h 180"/>
                <a:gd name="T44" fmla="*/ 28 w 150"/>
                <a:gd name="T45" fmla="*/ 167 h 180"/>
                <a:gd name="T46" fmla="*/ 76 w 150"/>
                <a:gd name="T47" fmla="*/ 170 h 180"/>
                <a:gd name="T48" fmla="*/ 99 w 150"/>
                <a:gd name="T49" fmla="*/ 176 h 180"/>
                <a:gd name="T50" fmla="*/ 128 w 150"/>
                <a:gd name="T51" fmla="*/ 159 h 180"/>
                <a:gd name="T52" fmla="*/ 127 w 150"/>
                <a:gd name="T53" fmla="*/ 147 h 180"/>
                <a:gd name="T54" fmla="*/ 134 w 150"/>
                <a:gd name="T55" fmla="*/ 124 h 180"/>
                <a:gd name="T56" fmla="*/ 142 w 150"/>
                <a:gd name="T57" fmla="*/ 96 h 180"/>
                <a:gd name="T58" fmla="*/ 126 w 150"/>
                <a:gd name="T59" fmla="*/ 36 h 180"/>
                <a:gd name="T60" fmla="*/ 86 w 150"/>
                <a:gd name="T61" fmla="*/ 11 h 180"/>
                <a:gd name="T62" fmla="*/ 57 w 150"/>
                <a:gd name="T63" fmla="*/ 8 h 180"/>
                <a:gd name="T64" fmla="*/ 35 w 150"/>
                <a:gd name="T65" fmla="*/ 2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80">
                  <a:moveTo>
                    <a:pt x="28" y="102"/>
                  </a:moveTo>
                  <a:cubicBezTo>
                    <a:pt x="24" y="102"/>
                    <a:pt x="21" y="104"/>
                    <a:pt x="17" y="103"/>
                  </a:cubicBezTo>
                  <a:cubicBezTo>
                    <a:pt x="0" y="100"/>
                    <a:pt x="3" y="62"/>
                    <a:pt x="9" y="48"/>
                  </a:cubicBezTo>
                  <a:cubicBezTo>
                    <a:pt x="12" y="43"/>
                    <a:pt x="17" y="37"/>
                    <a:pt x="22" y="31"/>
                  </a:cubicBezTo>
                  <a:cubicBezTo>
                    <a:pt x="31" y="20"/>
                    <a:pt x="38" y="14"/>
                    <a:pt x="49" y="7"/>
                  </a:cubicBezTo>
                  <a:cubicBezTo>
                    <a:pt x="84" y="0"/>
                    <a:pt x="116" y="15"/>
                    <a:pt x="132" y="40"/>
                  </a:cubicBezTo>
                  <a:cubicBezTo>
                    <a:pt x="143" y="65"/>
                    <a:pt x="150" y="94"/>
                    <a:pt x="139" y="120"/>
                  </a:cubicBezTo>
                  <a:cubicBezTo>
                    <a:pt x="138" y="123"/>
                    <a:pt x="137" y="126"/>
                    <a:pt x="135" y="129"/>
                  </a:cubicBezTo>
                  <a:cubicBezTo>
                    <a:pt x="134" y="132"/>
                    <a:pt x="132" y="134"/>
                    <a:pt x="131" y="138"/>
                  </a:cubicBezTo>
                  <a:cubicBezTo>
                    <a:pt x="129" y="144"/>
                    <a:pt x="132" y="153"/>
                    <a:pt x="130" y="160"/>
                  </a:cubicBezTo>
                  <a:cubicBezTo>
                    <a:pt x="128" y="172"/>
                    <a:pt x="113" y="179"/>
                    <a:pt x="100" y="180"/>
                  </a:cubicBezTo>
                  <a:cubicBezTo>
                    <a:pt x="91" y="180"/>
                    <a:pt x="83" y="174"/>
                    <a:pt x="72" y="173"/>
                  </a:cubicBezTo>
                  <a:cubicBezTo>
                    <a:pt x="59" y="172"/>
                    <a:pt x="36" y="180"/>
                    <a:pt x="24" y="169"/>
                  </a:cubicBezTo>
                  <a:cubicBezTo>
                    <a:pt x="13" y="158"/>
                    <a:pt x="17" y="136"/>
                    <a:pt x="24" y="123"/>
                  </a:cubicBezTo>
                  <a:cubicBezTo>
                    <a:pt x="27" y="116"/>
                    <a:pt x="31" y="109"/>
                    <a:pt x="28" y="102"/>
                  </a:cubicBezTo>
                  <a:close/>
                  <a:moveTo>
                    <a:pt x="35" y="21"/>
                  </a:moveTo>
                  <a:cubicBezTo>
                    <a:pt x="33" y="23"/>
                    <a:pt x="31" y="25"/>
                    <a:pt x="29" y="28"/>
                  </a:cubicBezTo>
                  <a:cubicBezTo>
                    <a:pt x="23" y="34"/>
                    <a:pt x="15" y="44"/>
                    <a:pt x="12" y="50"/>
                  </a:cubicBezTo>
                  <a:cubicBezTo>
                    <a:pt x="6" y="61"/>
                    <a:pt x="3" y="96"/>
                    <a:pt x="18" y="99"/>
                  </a:cubicBezTo>
                  <a:cubicBezTo>
                    <a:pt x="21" y="100"/>
                    <a:pt x="25" y="97"/>
                    <a:pt x="29" y="99"/>
                  </a:cubicBezTo>
                  <a:cubicBezTo>
                    <a:pt x="32" y="100"/>
                    <a:pt x="33" y="105"/>
                    <a:pt x="33" y="108"/>
                  </a:cubicBezTo>
                  <a:cubicBezTo>
                    <a:pt x="32" y="116"/>
                    <a:pt x="27" y="122"/>
                    <a:pt x="24" y="128"/>
                  </a:cubicBezTo>
                  <a:cubicBezTo>
                    <a:pt x="19" y="142"/>
                    <a:pt x="18" y="160"/>
                    <a:pt x="28" y="167"/>
                  </a:cubicBezTo>
                  <a:cubicBezTo>
                    <a:pt x="39" y="176"/>
                    <a:pt x="60" y="168"/>
                    <a:pt x="76" y="170"/>
                  </a:cubicBezTo>
                  <a:cubicBezTo>
                    <a:pt x="82" y="171"/>
                    <a:pt x="92" y="176"/>
                    <a:pt x="99" y="176"/>
                  </a:cubicBezTo>
                  <a:cubicBezTo>
                    <a:pt x="109" y="176"/>
                    <a:pt x="125" y="170"/>
                    <a:pt x="128" y="159"/>
                  </a:cubicBezTo>
                  <a:cubicBezTo>
                    <a:pt x="129" y="156"/>
                    <a:pt x="127" y="152"/>
                    <a:pt x="127" y="147"/>
                  </a:cubicBezTo>
                  <a:cubicBezTo>
                    <a:pt x="127" y="138"/>
                    <a:pt x="131" y="131"/>
                    <a:pt x="134" y="124"/>
                  </a:cubicBezTo>
                  <a:cubicBezTo>
                    <a:pt x="138" y="116"/>
                    <a:pt x="142" y="106"/>
                    <a:pt x="142" y="96"/>
                  </a:cubicBezTo>
                  <a:cubicBezTo>
                    <a:pt x="144" y="76"/>
                    <a:pt x="134" y="48"/>
                    <a:pt x="126" y="36"/>
                  </a:cubicBezTo>
                  <a:cubicBezTo>
                    <a:pt x="116" y="23"/>
                    <a:pt x="103" y="14"/>
                    <a:pt x="86" y="11"/>
                  </a:cubicBezTo>
                  <a:cubicBezTo>
                    <a:pt x="78" y="9"/>
                    <a:pt x="65" y="7"/>
                    <a:pt x="57" y="8"/>
                  </a:cubicBezTo>
                  <a:cubicBezTo>
                    <a:pt x="50" y="10"/>
                    <a:pt x="40" y="16"/>
                    <a:pt x="35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548"/>
            <p:cNvSpPr/>
            <p:nvPr/>
          </p:nvSpPr>
          <p:spPr bwMode="auto">
            <a:xfrm>
              <a:off x="4671851" y="528076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5 h 5"/>
                <a:gd name="T4" fmla="*/ 0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3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549"/>
            <p:cNvSpPr/>
            <p:nvPr/>
          </p:nvSpPr>
          <p:spPr bwMode="auto">
            <a:xfrm>
              <a:off x="4752997" y="5293857"/>
              <a:ext cx="23560" cy="2356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2" name="Freeform 550"/>
            <p:cNvSpPr/>
            <p:nvPr/>
          </p:nvSpPr>
          <p:spPr bwMode="auto">
            <a:xfrm>
              <a:off x="4815820" y="5293857"/>
              <a:ext cx="36647" cy="36647"/>
            </a:xfrm>
            <a:custGeom>
              <a:avLst/>
              <a:gdLst>
                <a:gd name="T0" fmla="*/ 5 w 6"/>
                <a:gd name="T1" fmla="*/ 1 h 6"/>
                <a:gd name="T2" fmla="*/ 3 w 6"/>
                <a:gd name="T3" fmla="*/ 6 h 6"/>
                <a:gd name="T4" fmla="*/ 5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3"/>
                    <a:pt x="5" y="5"/>
                    <a:pt x="3" y="6"/>
                  </a:cubicBezTo>
                  <a:cubicBezTo>
                    <a:pt x="0" y="5"/>
                    <a:pt x="0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3" name="Freeform 551"/>
            <p:cNvSpPr/>
            <p:nvPr/>
          </p:nvSpPr>
          <p:spPr bwMode="auto">
            <a:xfrm>
              <a:off x="4708498" y="5335739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3 w 5"/>
                <a:gd name="T3" fmla="*/ 5 h 5"/>
                <a:gd name="T4" fmla="*/ 0 w 5"/>
                <a:gd name="T5" fmla="*/ 1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4" y="3"/>
                    <a:pt x="4" y="4"/>
                    <a:pt x="3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2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4" name="Freeform 552"/>
            <p:cNvSpPr/>
            <p:nvPr/>
          </p:nvSpPr>
          <p:spPr bwMode="auto">
            <a:xfrm>
              <a:off x="4326324" y="5340974"/>
              <a:ext cx="240822" cy="384793"/>
            </a:xfrm>
            <a:custGeom>
              <a:avLst/>
              <a:gdLst>
                <a:gd name="T0" fmla="*/ 37 w 39"/>
                <a:gd name="T1" fmla="*/ 0 h 62"/>
                <a:gd name="T2" fmla="*/ 25 w 39"/>
                <a:gd name="T3" fmla="*/ 12 h 62"/>
                <a:gd name="T4" fmla="*/ 20 w 39"/>
                <a:gd name="T5" fmla="*/ 21 h 62"/>
                <a:gd name="T6" fmla="*/ 4 w 39"/>
                <a:gd name="T7" fmla="*/ 62 h 62"/>
                <a:gd name="T8" fmla="*/ 3 w 39"/>
                <a:gd name="T9" fmla="*/ 47 h 62"/>
                <a:gd name="T10" fmla="*/ 13 w 39"/>
                <a:gd name="T11" fmla="*/ 20 h 62"/>
                <a:gd name="T12" fmla="*/ 17 w 39"/>
                <a:gd name="T13" fmla="*/ 18 h 62"/>
                <a:gd name="T14" fmla="*/ 35 w 39"/>
                <a:gd name="T15" fmla="*/ 0 h 62"/>
                <a:gd name="T16" fmla="*/ 37 w 39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2">
                  <a:moveTo>
                    <a:pt x="37" y="0"/>
                  </a:moveTo>
                  <a:cubicBezTo>
                    <a:pt x="39" y="7"/>
                    <a:pt x="29" y="8"/>
                    <a:pt x="25" y="12"/>
                  </a:cubicBezTo>
                  <a:cubicBezTo>
                    <a:pt x="22" y="14"/>
                    <a:pt x="22" y="18"/>
                    <a:pt x="20" y="21"/>
                  </a:cubicBezTo>
                  <a:cubicBezTo>
                    <a:pt x="7" y="26"/>
                    <a:pt x="8" y="47"/>
                    <a:pt x="4" y="62"/>
                  </a:cubicBezTo>
                  <a:cubicBezTo>
                    <a:pt x="0" y="61"/>
                    <a:pt x="2" y="53"/>
                    <a:pt x="3" y="47"/>
                  </a:cubicBezTo>
                  <a:cubicBezTo>
                    <a:pt x="5" y="37"/>
                    <a:pt x="8" y="26"/>
                    <a:pt x="13" y="20"/>
                  </a:cubicBezTo>
                  <a:cubicBezTo>
                    <a:pt x="15" y="20"/>
                    <a:pt x="15" y="18"/>
                    <a:pt x="17" y="18"/>
                  </a:cubicBezTo>
                  <a:cubicBezTo>
                    <a:pt x="20" y="8"/>
                    <a:pt x="30" y="7"/>
                    <a:pt x="35" y="0"/>
                  </a:cubicBezTo>
                  <a:cubicBezTo>
                    <a:pt x="36" y="0"/>
                    <a:pt x="36" y="0"/>
                    <a:pt x="3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5" name="Freeform 553"/>
            <p:cNvSpPr/>
            <p:nvPr/>
          </p:nvSpPr>
          <p:spPr bwMode="auto">
            <a:xfrm>
              <a:off x="4771321" y="534097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6" name="Freeform 554"/>
            <p:cNvSpPr>
              <a:spLocks noEditPoints="1"/>
            </p:cNvSpPr>
            <p:nvPr/>
          </p:nvSpPr>
          <p:spPr bwMode="auto">
            <a:xfrm>
              <a:off x="4797497" y="5335739"/>
              <a:ext cx="146587" cy="149206"/>
            </a:xfrm>
            <a:custGeom>
              <a:avLst/>
              <a:gdLst>
                <a:gd name="T0" fmla="*/ 18 w 24"/>
                <a:gd name="T1" fmla="*/ 2 h 24"/>
                <a:gd name="T2" fmla="*/ 23 w 24"/>
                <a:gd name="T3" fmla="*/ 15 h 24"/>
                <a:gd name="T4" fmla="*/ 3 w 24"/>
                <a:gd name="T5" fmla="*/ 15 h 24"/>
                <a:gd name="T6" fmla="*/ 18 w 24"/>
                <a:gd name="T7" fmla="*/ 2 h 24"/>
                <a:gd name="T8" fmla="*/ 17 w 24"/>
                <a:gd name="T9" fmla="*/ 17 h 24"/>
                <a:gd name="T10" fmla="*/ 11 w 24"/>
                <a:gd name="T11" fmla="*/ 6 h 24"/>
                <a:gd name="T12" fmla="*/ 17 w 24"/>
                <a:gd name="T13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8" y="2"/>
                  </a:moveTo>
                  <a:cubicBezTo>
                    <a:pt x="23" y="5"/>
                    <a:pt x="24" y="10"/>
                    <a:pt x="23" y="15"/>
                  </a:cubicBezTo>
                  <a:cubicBezTo>
                    <a:pt x="20" y="24"/>
                    <a:pt x="4" y="22"/>
                    <a:pt x="3" y="15"/>
                  </a:cubicBezTo>
                  <a:cubicBezTo>
                    <a:pt x="1" y="6"/>
                    <a:pt x="7" y="0"/>
                    <a:pt x="18" y="2"/>
                  </a:cubicBezTo>
                  <a:close/>
                  <a:moveTo>
                    <a:pt x="17" y="17"/>
                  </a:moveTo>
                  <a:cubicBezTo>
                    <a:pt x="22" y="13"/>
                    <a:pt x="18" y="4"/>
                    <a:pt x="11" y="6"/>
                  </a:cubicBezTo>
                  <a:cubicBezTo>
                    <a:pt x="0" y="10"/>
                    <a:pt x="11" y="22"/>
                    <a:pt x="17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7" name="Freeform 555"/>
            <p:cNvSpPr>
              <a:spLocks noEditPoints="1"/>
            </p:cNvSpPr>
            <p:nvPr/>
          </p:nvSpPr>
          <p:spPr bwMode="auto">
            <a:xfrm>
              <a:off x="4535734" y="5367150"/>
              <a:ext cx="94235" cy="104705"/>
            </a:xfrm>
            <a:custGeom>
              <a:avLst/>
              <a:gdLst>
                <a:gd name="T0" fmla="*/ 15 w 15"/>
                <a:gd name="T1" fmla="*/ 4 h 17"/>
                <a:gd name="T2" fmla="*/ 0 w 15"/>
                <a:gd name="T3" fmla="*/ 11 h 17"/>
                <a:gd name="T4" fmla="*/ 15 w 15"/>
                <a:gd name="T5" fmla="*/ 4 h 17"/>
                <a:gd name="T6" fmla="*/ 5 w 15"/>
                <a:gd name="T7" fmla="*/ 10 h 17"/>
                <a:gd name="T8" fmla="*/ 11 w 15"/>
                <a:gd name="T9" fmla="*/ 6 h 17"/>
                <a:gd name="T10" fmla="*/ 5 w 15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4"/>
                  </a:moveTo>
                  <a:cubicBezTo>
                    <a:pt x="15" y="12"/>
                    <a:pt x="5" y="17"/>
                    <a:pt x="0" y="11"/>
                  </a:cubicBezTo>
                  <a:cubicBezTo>
                    <a:pt x="2" y="5"/>
                    <a:pt x="9" y="0"/>
                    <a:pt x="15" y="4"/>
                  </a:cubicBezTo>
                  <a:close/>
                  <a:moveTo>
                    <a:pt x="5" y="10"/>
                  </a:moveTo>
                  <a:cubicBezTo>
                    <a:pt x="7" y="11"/>
                    <a:pt x="10" y="9"/>
                    <a:pt x="11" y="6"/>
                  </a:cubicBezTo>
                  <a:cubicBezTo>
                    <a:pt x="8" y="7"/>
                    <a:pt x="6" y="8"/>
                    <a:pt x="5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8" name="Freeform 556"/>
            <p:cNvSpPr/>
            <p:nvPr/>
          </p:nvSpPr>
          <p:spPr bwMode="auto">
            <a:xfrm>
              <a:off x="4376058" y="5453531"/>
              <a:ext cx="117794" cy="143971"/>
            </a:xfrm>
            <a:custGeom>
              <a:avLst/>
              <a:gdLst>
                <a:gd name="T0" fmla="*/ 19 w 19"/>
                <a:gd name="T1" fmla="*/ 2 h 23"/>
                <a:gd name="T2" fmla="*/ 5 w 19"/>
                <a:gd name="T3" fmla="*/ 23 h 23"/>
                <a:gd name="T4" fmla="*/ 8 w 19"/>
                <a:gd name="T5" fmla="*/ 11 h 23"/>
                <a:gd name="T6" fmla="*/ 17 w 19"/>
                <a:gd name="T7" fmla="*/ 0 h 23"/>
                <a:gd name="T8" fmla="*/ 19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9" y="2"/>
                  </a:moveTo>
                  <a:cubicBezTo>
                    <a:pt x="16" y="10"/>
                    <a:pt x="9" y="15"/>
                    <a:pt x="5" y="23"/>
                  </a:cubicBezTo>
                  <a:cubicBezTo>
                    <a:pt x="0" y="21"/>
                    <a:pt x="7" y="15"/>
                    <a:pt x="8" y="11"/>
                  </a:cubicBezTo>
                  <a:cubicBezTo>
                    <a:pt x="12" y="9"/>
                    <a:pt x="13" y="3"/>
                    <a:pt x="17" y="0"/>
                  </a:cubicBezTo>
                  <a:cubicBezTo>
                    <a:pt x="18" y="0"/>
                    <a:pt x="18" y="2"/>
                    <a:pt x="1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9" name="Freeform 557"/>
            <p:cNvSpPr/>
            <p:nvPr/>
          </p:nvSpPr>
          <p:spPr bwMode="auto">
            <a:xfrm>
              <a:off x="4101207" y="5466620"/>
              <a:ext cx="204175" cy="136117"/>
            </a:xfrm>
            <a:custGeom>
              <a:avLst/>
              <a:gdLst>
                <a:gd name="T0" fmla="*/ 28 w 33"/>
                <a:gd name="T1" fmla="*/ 12 h 22"/>
                <a:gd name="T2" fmla="*/ 25 w 33"/>
                <a:gd name="T3" fmla="*/ 7 h 22"/>
                <a:gd name="T4" fmla="*/ 29 w 33"/>
                <a:gd name="T5" fmla="*/ 6 h 22"/>
                <a:gd name="T6" fmla="*/ 33 w 33"/>
                <a:gd name="T7" fmla="*/ 15 h 22"/>
                <a:gd name="T8" fmla="*/ 17 w 33"/>
                <a:gd name="T9" fmla="*/ 16 h 22"/>
                <a:gd name="T10" fmla="*/ 18 w 33"/>
                <a:gd name="T11" fmla="*/ 15 h 22"/>
                <a:gd name="T12" fmla="*/ 24 w 33"/>
                <a:gd name="T13" fmla="*/ 14 h 22"/>
                <a:gd name="T14" fmla="*/ 0 w 33"/>
                <a:gd name="T15" fmla="*/ 2 h 22"/>
                <a:gd name="T16" fmla="*/ 2 w 33"/>
                <a:gd name="T17" fmla="*/ 0 h 22"/>
                <a:gd name="T18" fmla="*/ 28 w 33"/>
                <a:gd name="T1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2">
                  <a:moveTo>
                    <a:pt x="28" y="12"/>
                  </a:moveTo>
                  <a:cubicBezTo>
                    <a:pt x="27" y="10"/>
                    <a:pt x="25" y="9"/>
                    <a:pt x="25" y="7"/>
                  </a:cubicBezTo>
                  <a:cubicBezTo>
                    <a:pt x="26" y="6"/>
                    <a:pt x="28" y="6"/>
                    <a:pt x="29" y="6"/>
                  </a:cubicBezTo>
                  <a:cubicBezTo>
                    <a:pt x="29" y="10"/>
                    <a:pt x="33" y="11"/>
                    <a:pt x="33" y="15"/>
                  </a:cubicBezTo>
                  <a:cubicBezTo>
                    <a:pt x="29" y="16"/>
                    <a:pt x="19" y="22"/>
                    <a:pt x="17" y="16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20" y="15"/>
                    <a:pt x="22" y="14"/>
                    <a:pt x="24" y="14"/>
                  </a:cubicBezTo>
                  <a:cubicBezTo>
                    <a:pt x="17" y="9"/>
                    <a:pt x="4" y="8"/>
                    <a:pt x="0" y="2"/>
                  </a:cubicBezTo>
                  <a:cubicBezTo>
                    <a:pt x="0" y="0"/>
                    <a:pt x="2" y="1"/>
                    <a:pt x="2" y="0"/>
                  </a:cubicBezTo>
                  <a:cubicBezTo>
                    <a:pt x="9" y="5"/>
                    <a:pt x="19" y="8"/>
                    <a:pt x="2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0" name="Freeform 558"/>
            <p:cNvSpPr/>
            <p:nvPr/>
          </p:nvSpPr>
          <p:spPr bwMode="auto">
            <a:xfrm>
              <a:off x="4671851" y="5471856"/>
              <a:ext cx="149206" cy="75912"/>
            </a:xfrm>
            <a:custGeom>
              <a:avLst/>
              <a:gdLst>
                <a:gd name="T0" fmla="*/ 9 w 24"/>
                <a:gd name="T1" fmla="*/ 0 h 12"/>
                <a:gd name="T2" fmla="*/ 17 w 24"/>
                <a:gd name="T3" fmla="*/ 1 h 12"/>
                <a:gd name="T4" fmla="*/ 12 w 24"/>
                <a:gd name="T5" fmla="*/ 5 h 12"/>
                <a:gd name="T6" fmla="*/ 23 w 24"/>
                <a:gd name="T7" fmla="*/ 4 h 12"/>
                <a:gd name="T8" fmla="*/ 24 w 24"/>
                <a:gd name="T9" fmla="*/ 6 h 12"/>
                <a:gd name="T10" fmla="*/ 0 w 24"/>
                <a:gd name="T11" fmla="*/ 10 h 12"/>
                <a:gd name="T12" fmla="*/ 0 w 24"/>
                <a:gd name="T13" fmla="*/ 7 h 12"/>
                <a:gd name="T14" fmla="*/ 11 w 24"/>
                <a:gd name="T15" fmla="*/ 5 h 12"/>
                <a:gd name="T16" fmla="*/ 9 w 2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2">
                  <a:moveTo>
                    <a:pt x="9" y="0"/>
                  </a:moveTo>
                  <a:cubicBezTo>
                    <a:pt x="12" y="0"/>
                    <a:pt x="15" y="0"/>
                    <a:pt x="17" y="1"/>
                  </a:cubicBezTo>
                  <a:cubicBezTo>
                    <a:pt x="17" y="5"/>
                    <a:pt x="14" y="4"/>
                    <a:pt x="12" y="5"/>
                  </a:cubicBezTo>
                  <a:cubicBezTo>
                    <a:pt x="16" y="6"/>
                    <a:pt x="19" y="5"/>
                    <a:pt x="23" y="4"/>
                  </a:cubicBezTo>
                  <a:cubicBezTo>
                    <a:pt x="24" y="4"/>
                    <a:pt x="23" y="6"/>
                    <a:pt x="24" y="6"/>
                  </a:cubicBezTo>
                  <a:cubicBezTo>
                    <a:pt x="19" y="12"/>
                    <a:pt x="9" y="9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2" y="4"/>
                    <a:pt x="8" y="7"/>
                    <a:pt x="11" y="5"/>
                  </a:cubicBezTo>
                  <a:cubicBezTo>
                    <a:pt x="9" y="4"/>
                    <a:pt x="9" y="3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1" name="Freeform 559"/>
            <p:cNvSpPr>
              <a:spLocks noEditPoints="1"/>
            </p:cNvSpPr>
            <p:nvPr/>
          </p:nvSpPr>
          <p:spPr bwMode="auto">
            <a:xfrm>
              <a:off x="4454587" y="5471856"/>
              <a:ext cx="185853" cy="280087"/>
            </a:xfrm>
            <a:custGeom>
              <a:avLst/>
              <a:gdLst>
                <a:gd name="T0" fmla="*/ 30 w 30"/>
                <a:gd name="T1" fmla="*/ 6 h 45"/>
                <a:gd name="T2" fmla="*/ 25 w 30"/>
                <a:gd name="T3" fmla="*/ 18 h 45"/>
                <a:gd name="T4" fmla="*/ 3 w 30"/>
                <a:gd name="T5" fmla="*/ 45 h 45"/>
                <a:gd name="T6" fmla="*/ 0 w 30"/>
                <a:gd name="T7" fmla="*/ 41 h 45"/>
                <a:gd name="T8" fmla="*/ 21 w 30"/>
                <a:gd name="T9" fmla="*/ 2 h 45"/>
                <a:gd name="T10" fmla="*/ 30 w 30"/>
                <a:gd name="T11" fmla="*/ 6 h 45"/>
                <a:gd name="T12" fmla="*/ 24 w 30"/>
                <a:gd name="T13" fmla="*/ 6 h 45"/>
                <a:gd name="T14" fmla="*/ 4 w 30"/>
                <a:gd name="T15" fmla="*/ 41 h 45"/>
                <a:gd name="T16" fmla="*/ 8 w 30"/>
                <a:gd name="T17" fmla="*/ 41 h 45"/>
                <a:gd name="T18" fmla="*/ 7 w 30"/>
                <a:gd name="T19" fmla="*/ 34 h 45"/>
                <a:gd name="T20" fmla="*/ 11 w 30"/>
                <a:gd name="T21" fmla="*/ 36 h 45"/>
                <a:gd name="T22" fmla="*/ 8 w 30"/>
                <a:gd name="T23" fmla="*/ 27 h 45"/>
                <a:gd name="T24" fmla="*/ 11 w 30"/>
                <a:gd name="T25" fmla="*/ 25 h 45"/>
                <a:gd name="T26" fmla="*/ 13 w 30"/>
                <a:gd name="T27" fmla="*/ 29 h 45"/>
                <a:gd name="T28" fmla="*/ 11 w 30"/>
                <a:gd name="T29" fmla="*/ 22 h 45"/>
                <a:gd name="T30" fmla="*/ 13 w 30"/>
                <a:gd name="T31" fmla="*/ 20 h 45"/>
                <a:gd name="T32" fmla="*/ 16 w 30"/>
                <a:gd name="T33" fmla="*/ 23 h 45"/>
                <a:gd name="T34" fmla="*/ 15 w 30"/>
                <a:gd name="T35" fmla="*/ 16 h 45"/>
                <a:gd name="T36" fmla="*/ 20 w 30"/>
                <a:gd name="T37" fmla="*/ 17 h 45"/>
                <a:gd name="T38" fmla="*/ 21 w 30"/>
                <a:gd name="T39" fmla="*/ 10 h 45"/>
                <a:gd name="T40" fmla="*/ 23 w 30"/>
                <a:gd name="T41" fmla="*/ 10 h 45"/>
                <a:gd name="T42" fmla="*/ 24 w 30"/>
                <a:gd name="T43" fmla="*/ 13 h 45"/>
                <a:gd name="T44" fmla="*/ 26 w 30"/>
                <a:gd name="T45" fmla="*/ 7 h 45"/>
                <a:gd name="T46" fmla="*/ 24 w 30"/>
                <a:gd name="T47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45">
                  <a:moveTo>
                    <a:pt x="30" y="6"/>
                  </a:moveTo>
                  <a:cubicBezTo>
                    <a:pt x="29" y="11"/>
                    <a:pt x="26" y="13"/>
                    <a:pt x="25" y="18"/>
                  </a:cubicBezTo>
                  <a:cubicBezTo>
                    <a:pt x="13" y="22"/>
                    <a:pt x="19" y="44"/>
                    <a:pt x="3" y="45"/>
                  </a:cubicBezTo>
                  <a:cubicBezTo>
                    <a:pt x="2" y="44"/>
                    <a:pt x="2" y="42"/>
                    <a:pt x="0" y="41"/>
                  </a:cubicBezTo>
                  <a:cubicBezTo>
                    <a:pt x="1" y="26"/>
                    <a:pt x="11" y="8"/>
                    <a:pt x="21" y="2"/>
                  </a:cubicBezTo>
                  <a:cubicBezTo>
                    <a:pt x="23" y="0"/>
                    <a:pt x="28" y="3"/>
                    <a:pt x="30" y="6"/>
                  </a:cubicBezTo>
                  <a:close/>
                  <a:moveTo>
                    <a:pt x="24" y="6"/>
                  </a:moveTo>
                  <a:cubicBezTo>
                    <a:pt x="13" y="14"/>
                    <a:pt x="5" y="24"/>
                    <a:pt x="4" y="41"/>
                  </a:cubicBezTo>
                  <a:cubicBezTo>
                    <a:pt x="6" y="42"/>
                    <a:pt x="7" y="42"/>
                    <a:pt x="8" y="41"/>
                  </a:cubicBezTo>
                  <a:cubicBezTo>
                    <a:pt x="8" y="39"/>
                    <a:pt x="5" y="35"/>
                    <a:pt x="7" y="34"/>
                  </a:cubicBezTo>
                  <a:cubicBezTo>
                    <a:pt x="10" y="33"/>
                    <a:pt x="9" y="36"/>
                    <a:pt x="11" y="36"/>
                  </a:cubicBezTo>
                  <a:cubicBezTo>
                    <a:pt x="12" y="32"/>
                    <a:pt x="9" y="31"/>
                    <a:pt x="8" y="27"/>
                  </a:cubicBezTo>
                  <a:cubicBezTo>
                    <a:pt x="9" y="26"/>
                    <a:pt x="9" y="25"/>
                    <a:pt x="11" y="25"/>
                  </a:cubicBezTo>
                  <a:cubicBezTo>
                    <a:pt x="12" y="26"/>
                    <a:pt x="12" y="28"/>
                    <a:pt x="13" y="29"/>
                  </a:cubicBezTo>
                  <a:cubicBezTo>
                    <a:pt x="14" y="25"/>
                    <a:pt x="11" y="25"/>
                    <a:pt x="11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1"/>
                    <a:pt x="14" y="23"/>
                    <a:pt x="16" y="23"/>
                  </a:cubicBezTo>
                  <a:cubicBezTo>
                    <a:pt x="19" y="20"/>
                    <a:pt x="15" y="18"/>
                    <a:pt x="15" y="16"/>
                  </a:cubicBezTo>
                  <a:cubicBezTo>
                    <a:pt x="18" y="15"/>
                    <a:pt x="18" y="17"/>
                    <a:pt x="20" y="17"/>
                  </a:cubicBezTo>
                  <a:cubicBezTo>
                    <a:pt x="21" y="14"/>
                    <a:pt x="19" y="11"/>
                    <a:pt x="21" y="10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4" y="10"/>
                    <a:pt x="23" y="13"/>
                    <a:pt x="24" y="13"/>
                  </a:cubicBezTo>
                  <a:cubicBezTo>
                    <a:pt x="24" y="10"/>
                    <a:pt x="26" y="9"/>
                    <a:pt x="26" y="7"/>
                  </a:cubicBezTo>
                  <a:cubicBezTo>
                    <a:pt x="25" y="7"/>
                    <a:pt x="24" y="6"/>
                    <a:pt x="24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2" name="Freeform 560"/>
            <p:cNvSpPr>
              <a:spLocks noEditPoints="1"/>
            </p:cNvSpPr>
            <p:nvPr/>
          </p:nvSpPr>
          <p:spPr bwMode="auto">
            <a:xfrm>
              <a:off x="4894349" y="5479708"/>
              <a:ext cx="130882" cy="191088"/>
            </a:xfrm>
            <a:custGeom>
              <a:avLst/>
              <a:gdLst>
                <a:gd name="T0" fmla="*/ 14 w 21"/>
                <a:gd name="T1" fmla="*/ 27 h 31"/>
                <a:gd name="T2" fmla="*/ 12 w 21"/>
                <a:gd name="T3" fmla="*/ 4 h 31"/>
                <a:gd name="T4" fmla="*/ 14 w 21"/>
                <a:gd name="T5" fmla="*/ 27 h 31"/>
                <a:gd name="T6" fmla="*/ 8 w 21"/>
                <a:gd name="T7" fmla="*/ 12 h 31"/>
                <a:gd name="T8" fmla="*/ 11 w 21"/>
                <a:gd name="T9" fmla="*/ 11 h 31"/>
                <a:gd name="T10" fmla="*/ 12 w 21"/>
                <a:gd name="T11" fmla="*/ 14 h 31"/>
                <a:gd name="T12" fmla="*/ 8 w 21"/>
                <a:gd name="T13" fmla="*/ 17 h 31"/>
                <a:gd name="T14" fmla="*/ 13 w 21"/>
                <a:gd name="T15" fmla="*/ 18 h 31"/>
                <a:gd name="T16" fmla="*/ 10 w 21"/>
                <a:gd name="T17" fmla="*/ 23 h 31"/>
                <a:gd name="T18" fmla="*/ 8 w 21"/>
                <a:gd name="T19" fmla="*/ 7 h 31"/>
                <a:gd name="T20" fmla="*/ 8 w 21"/>
                <a:gd name="T2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1">
                  <a:moveTo>
                    <a:pt x="14" y="27"/>
                  </a:moveTo>
                  <a:cubicBezTo>
                    <a:pt x="2" y="31"/>
                    <a:pt x="0" y="0"/>
                    <a:pt x="12" y="4"/>
                  </a:cubicBezTo>
                  <a:cubicBezTo>
                    <a:pt x="18" y="7"/>
                    <a:pt x="21" y="22"/>
                    <a:pt x="14" y="27"/>
                  </a:cubicBezTo>
                  <a:close/>
                  <a:moveTo>
                    <a:pt x="8" y="12"/>
                  </a:moveTo>
                  <a:cubicBezTo>
                    <a:pt x="8" y="11"/>
                    <a:pt x="10" y="11"/>
                    <a:pt x="11" y="11"/>
                  </a:cubicBezTo>
                  <a:cubicBezTo>
                    <a:pt x="12" y="12"/>
                    <a:pt x="12" y="13"/>
                    <a:pt x="12" y="14"/>
                  </a:cubicBezTo>
                  <a:cubicBezTo>
                    <a:pt x="11" y="16"/>
                    <a:pt x="8" y="15"/>
                    <a:pt x="8" y="17"/>
                  </a:cubicBezTo>
                  <a:cubicBezTo>
                    <a:pt x="9" y="19"/>
                    <a:pt x="12" y="16"/>
                    <a:pt x="13" y="18"/>
                  </a:cubicBezTo>
                  <a:cubicBezTo>
                    <a:pt x="14" y="22"/>
                    <a:pt x="10" y="20"/>
                    <a:pt x="10" y="23"/>
                  </a:cubicBezTo>
                  <a:cubicBezTo>
                    <a:pt x="19" y="26"/>
                    <a:pt x="15" y="7"/>
                    <a:pt x="8" y="7"/>
                  </a:cubicBezTo>
                  <a:cubicBezTo>
                    <a:pt x="8" y="9"/>
                    <a:pt x="7" y="12"/>
                    <a:pt x="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3" name="Freeform 561"/>
            <p:cNvSpPr/>
            <p:nvPr/>
          </p:nvSpPr>
          <p:spPr bwMode="auto">
            <a:xfrm>
              <a:off x="4648292" y="5534679"/>
              <a:ext cx="198940" cy="54971"/>
            </a:xfrm>
            <a:custGeom>
              <a:avLst/>
              <a:gdLst>
                <a:gd name="T0" fmla="*/ 32 w 32"/>
                <a:gd name="T1" fmla="*/ 6 h 9"/>
                <a:gd name="T2" fmla="*/ 24 w 32"/>
                <a:gd name="T3" fmla="*/ 6 h 9"/>
                <a:gd name="T4" fmla="*/ 3 w 32"/>
                <a:gd name="T5" fmla="*/ 9 h 9"/>
                <a:gd name="T6" fmla="*/ 1 w 32"/>
                <a:gd name="T7" fmla="*/ 7 h 9"/>
                <a:gd name="T8" fmla="*/ 32 w 32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9">
                  <a:moveTo>
                    <a:pt x="32" y="6"/>
                  </a:moveTo>
                  <a:cubicBezTo>
                    <a:pt x="30" y="9"/>
                    <a:pt x="27" y="6"/>
                    <a:pt x="24" y="6"/>
                  </a:cubicBezTo>
                  <a:cubicBezTo>
                    <a:pt x="17" y="5"/>
                    <a:pt x="9" y="6"/>
                    <a:pt x="3" y="9"/>
                  </a:cubicBezTo>
                  <a:cubicBezTo>
                    <a:pt x="2" y="8"/>
                    <a:pt x="0" y="9"/>
                    <a:pt x="1" y="7"/>
                  </a:cubicBezTo>
                  <a:cubicBezTo>
                    <a:pt x="9" y="1"/>
                    <a:pt x="23" y="0"/>
                    <a:pt x="3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4" name="Freeform 562"/>
            <p:cNvSpPr>
              <a:spLocks noEditPoints="1"/>
            </p:cNvSpPr>
            <p:nvPr/>
          </p:nvSpPr>
          <p:spPr bwMode="auto">
            <a:xfrm>
              <a:off x="5001673" y="5584413"/>
              <a:ext cx="128265" cy="154441"/>
            </a:xfrm>
            <a:custGeom>
              <a:avLst/>
              <a:gdLst>
                <a:gd name="T0" fmla="*/ 10 w 21"/>
                <a:gd name="T1" fmla="*/ 25 h 25"/>
                <a:gd name="T2" fmla="*/ 9 w 21"/>
                <a:gd name="T3" fmla="*/ 1 h 25"/>
                <a:gd name="T4" fmla="*/ 10 w 21"/>
                <a:gd name="T5" fmla="*/ 25 h 25"/>
                <a:gd name="T6" fmla="*/ 12 w 21"/>
                <a:gd name="T7" fmla="*/ 22 h 25"/>
                <a:gd name="T8" fmla="*/ 13 w 21"/>
                <a:gd name="T9" fmla="*/ 17 h 25"/>
                <a:gd name="T10" fmla="*/ 11 w 21"/>
                <a:gd name="T11" fmla="*/ 15 h 25"/>
                <a:gd name="T12" fmla="*/ 13 w 21"/>
                <a:gd name="T13" fmla="*/ 14 h 25"/>
                <a:gd name="T14" fmla="*/ 8 w 21"/>
                <a:gd name="T15" fmla="*/ 5 h 25"/>
                <a:gd name="T16" fmla="*/ 12 w 21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5">
                  <a:moveTo>
                    <a:pt x="10" y="25"/>
                  </a:moveTo>
                  <a:cubicBezTo>
                    <a:pt x="3" y="23"/>
                    <a:pt x="0" y="1"/>
                    <a:pt x="9" y="1"/>
                  </a:cubicBezTo>
                  <a:cubicBezTo>
                    <a:pt x="18" y="0"/>
                    <a:pt x="21" y="25"/>
                    <a:pt x="10" y="25"/>
                  </a:cubicBezTo>
                  <a:close/>
                  <a:moveTo>
                    <a:pt x="12" y="22"/>
                  </a:moveTo>
                  <a:cubicBezTo>
                    <a:pt x="13" y="20"/>
                    <a:pt x="14" y="19"/>
                    <a:pt x="13" y="17"/>
                  </a:cubicBezTo>
                  <a:cubicBezTo>
                    <a:pt x="13" y="18"/>
                    <a:pt x="10" y="17"/>
                    <a:pt x="11" y="15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3" y="10"/>
                    <a:pt x="13" y="5"/>
                    <a:pt x="8" y="5"/>
                  </a:cubicBezTo>
                  <a:cubicBezTo>
                    <a:pt x="7" y="10"/>
                    <a:pt x="6" y="21"/>
                    <a:pt x="12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5" name="Freeform 563"/>
            <p:cNvSpPr>
              <a:spLocks noEditPoints="1"/>
            </p:cNvSpPr>
            <p:nvPr/>
          </p:nvSpPr>
          <p:spPr bwMode="auto">
            <a:xfrm>
              <a:off x="4561911" y="5584413"/>
              <a:ext cx="363852" cy="384793"/>
            </a:xfrm>
            <a:custGeom>
              <a:avLst/>
              <a:gdLst>
                <a:gd name="T0" fmla="*/ 55 w 59"/>
                <a:gd name="T1" fmla="*/ 33 h 62"/>
                <a:gd name="T2" fmla="*/ 2 w 59"/>
                <a:gd name="T3" fmla="*/ 25 h 62"/>
                <a:gd name="T4" fmla="*/ 28 w 59"/>
                <a:gd name="T5" fmla="*/ 2 h 62"/>
                <a:gd name="T6" fmla="*/ 31 w 59"/>
                <a:gd name="T7" fmla="*/ 46 h 62"/>
                <a:gd name="T8" fmla="*/ 39 w 59"/>
                <a:gd name="T9" fmla="*/ 47 h 62"/>
                <a:gd name="T10" fmla="*/ 46 w 59"/>
                <a:gd name="T11" fmla="*/ 42 h 62"/>
                <a:gd name="T12" fmla="*/ 41 w 59"/>
                <a:gd name="T13" fmla="*/ 40 h 62"/>
                <a:gd name="T14" fmla="*/ 46 w 59"/>
                <a:gd name="T15" fmla="*/ 41 h 62"/>
                <a:gd name="T16" fmla="*/ 49 w 59"/>
                <a:gd name="T17" fmla="*/ 37 h 62"/>
                <a:gd name="T18" fmla="*/ 49 w 59"/>
                <a:gd name="T19" fmla="*/ 31 h 62"/>
                <a:gd name="T20" fmla="*/ 50 w 59"/>
                <a:gd name="T21" fmla="*/ 25 h 62"/>
                <a:gd name="T22" fmla="*/ 52 w 59"/>
                <a:gd name="T23" fmla="*/ 21 h 62"/>
                <a:gd name="T24" fmla="*/ 49 w 59"/>
                <a:gd name="T25" fmla="*/ 19 h 62"/>
                <a:gd name="T26" fmla="*/ 50 w 59"/>
                <a:gd name="T27" fmla="*/ 16 h 62"/>
                <a:gd name="T28" fmla="*/ 49 w 59"/>
                <a:gd name="T29" fmla="*/ 13 h 62"/>
                <a:gd name="T30" fmla="*/ 43 w 59"/>
                <a:gd name="T31" fmla="*/ 8 h 62"/>
                <a:gd name="T32" fmla="*/ 38 w 59"/>
                <a:gd name="T33" fmla="*/ 9 h 62"/>
                <a:gd name="T34" fmla="*/ 26 w 59"/>
                <a:gd name="T35" fmla="*/ 6 h 62"/>
                <a:gd name="T36" fmla="*/ 25 w 59"/>
                <a:gd name="T37" fmla="*/ 8 h 62"/>
                <a:gd name="T38" fmla="*/ 15 w 59"/>
                <a:gd name="T39" fmla="*/ 12 h 62"/>
                <a:gd name="T40" fmla="*/ 15 w 59"/>
                <a:gd name="T41" fmla="*/ 16 h 62"/>
                <a:gd name="T42" fmla="*/ 9 w 59"/>
                <a:gd name="T43" fmla="*/ 19 h 62"/>
                <a:gd name="T44" fmla="*/ 7 w 59"/>
                <a:gd name="T45" fmla="*/ 22 h 62"/>
                <a:gd name="T46" fmla="*/ 9 w 59"/>
                <a:gd name="T47" fmla="*/ 27 h 62"/>
                <a:gd name="T48" fmla="*/ 6 w 59"/>
                <a:gd name="T49" fmla="*/ 34 h 62"/>
                <a:gd name="T50" fmla="*/ 6 w 59"/>
                <a:gd name="T51" fmla="*/ 38 h 62"/>
                <a:gd name="T52" fmla="*/ 11 w 59"/>
                <a:gd name="T53" fmla="*/ 42 h 62"/>
                <a:gd name="T54" fmla="*/ 10 w 59"/>
                <a:gd name="T55" fmla="*/ 46 h 62"/>
                <a:gd name="T56" fmla="*/ 16 w 59"/>
                <a:gd name="T57" fmla="*/ 51 h 62"/>
                <a:gd name="T58" fmla="*/ 20 w 59"/>
                <a:gd name="T59" fmla="*/ 52 h 62"/>
                <a:gd name="T60" fmla="*/ 23 w 59"/>
                <a:gd name="T61" fmla="*/ 48 h 62"/>
                <a:gd name="T62" fmla="*/ 22 w 59"/>
                <a:gd name="T63" fmla="*/ 53 h 62"/>
                <a:gd name="T64" fmla="*/ 28 w 59"/>
                <a:gd name="T65" fmla="*/ 51 h 62"/>
                <a:gd name="T66" fmla="*/ 33 w 59"/>
                <a:gd name="T67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62">
                  <a:moveTo>
                    <a:pt x="28" y="2"/>
                  </a:moveTo>
                  <a:cubicBezTo>
                    <a:pt x="49" y="0"/>
                    <a:pt x="59" y="16"/>
                    <a:pt x="55" y="33"/>
                  </a:cubicBezTo>
                  <a:cubicBezTo>
                    <a:pt x="51" y="46"/>
                    <a:pt x="31" y="62"/>
                    <a:pt x="15" y="54"/>
                  </a:cubicBezTo>
                  <a:cubicBezTo>
                    <a:pt x="5" y="50"/>
                    <a:pt x="0" y="39"/>
                    <a:pt x="2" y="25"/>
                  </a:cubicBezTo>
                  <a:cubicBezTo>
                    <a:pt x="3" y="19"/>
                    <a:pt x="6" y="14"/>
                    <a:pt x="9" y="11"/>
                  </a:cubicBezTo>
                  <a:cubicBezTo>
                    <a:pt x="13" y="7"/>
                    <a:pt x="21" y="3"/>
                    <a:pt x="28" y="2"/>
                  </a:cubicBezTo>
                  <a:close/>
                  <a:moveTo>
                    <a:pt x="31" y="50"/>
                  </a:moveTo>
                  <a:cubicBezTo>
                    <a:pt x="31" y="49"/>
                    <a:pt x="29" y="46"/>
                    <a:pt x="31" y="46"/>
                  </a:cubicBezTo>
                  <a:cubicBezTo>
                    <a:pt x="34" y="46"/>
                    <a:pt x="33" y="48"/>
                    <a:pt x="35" y="48"/>
                  </a:cubicBezTo>
                  <a:cubicBezTo>
                    <a:pt x="36" y="47"/>
                    <a:pt x="37" y="49"/>
                    <a:pt x="39" y="47"/>
                  </a:cubicBezTo>
                  <a:cubicBezTo>
                    <a:pt x="40" y="46"/>
                    <a:pt x="40" y="45"/>
                    <a:pt x="41" y="44"/>
                  </a:cubicBezTo>
                  <a:cubicBezTo>
                    <a:pt x="43" y="44"/>
                    <a:pt x="45" y="43"/>
                    <a:pt x="46" y="42"/>
                  </a:cubicBezTo>
                  <a:cubicBezTo>
                    <a:pt x="44" y="41"/>
                    <a:pt x="44" y="42"/>
                    <a:pt x="42" y="42"/>
                  </a:cubicBezTo>
                  <a:cubicBezTo>
                    <a:pt x="42" y="42"/>
                    <a:pt x="41" y="41"/>
                    <a:pt x="41" y="40"/>
                  </a:cubicBezTo>
                  <a:cubicBezTo>
                    <a:pt x="42" y="39"/>
                    <a:pt x="42" y="38"/>
                    <a:pt x="44" y="39"/>
                  </a:cubicBezTo>
                  <a:cubicBezTo>
                    <a:pt x="46" y="38"/>
                    <a:pt x="45" y="43"/>
                    <a:pt x="46" y="41"/>
                  </a:cubicBezTo>
                  <a:cubicBezTo>
                    <a:pt x="45" y="40"/>
                    <a:pt x="45" y="38"/>
                    <a:pt x="45" y="37"/>
                  </a:cubicBezTo>
                  <a:cubicBezTo>
                    <a:pt x="47" y="37"/>
                    <a:pt x="47" y="37"/>
                    <a:pt x="49" y="37"/>
                  </a:cubicBezTo>
                  <a:cubicBezTo>
                    <a:pt x="49" y="36"/>
                    <a:pt x="51" y="34"/>
                    <a:pt x="50" y="34"/>
                  </a:cubicBezTo>
                  <a:cubicBezTo>
                    <a:pt x="47" y="37"/>
                    <a:pt x="45" y="30"/>
                    <a:pt x="49" y="31"/>
                  </a:cubicBezTo>
                  <a:cubicBezTo>
                    <a:pt x="51" y="31"/>
                    <a:pt x="50" y="33"/>
                    <a:pt x="51" y="34"/>
                  </a:cubicBezTo>
                  <a:cubicBezTo>
                    <a:pt x="52" y="30"/>
                    <a:pt x="51" y="28"/>
                    <a:pt x="50" y="25"/>
                  </a:cubicBezTo>
                  <a:cubicBezTo>
                    <a:pt x="50" y="25"/>
                    <a:pt x="51" y="24"/>
                    <a:pt x="52" y="24"/>
                  </a:cubicBezTo>
                  <a:cubicBezTo>
                    <a:pt x="52" y="23"/>
                    <a:pt x="53" y="21"/>
                    <a:pt x="52" y="21"/>
                  </a:cubicBezTo>
                  <a:cubicBezTo>
                    <a:pt x="52" y="22"/>
                    <a:pt x="50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50" y="19"/>
                    <a:pt x="50" y="18"/>
                    <a:pt x="52" y="19"/>
                  </a:cubicBezTo>
                  <a:cubicBezTo>
                    <a:pt x="51" y="18"/>
                    <a:pt x="51" y="17"/>
                    <a:pt x="50" y="16"/>
                  </a:cubicBezTo>
                  <a:cubicBezTo>
                    <a:pt x="50" y="17"/>
                    <a:pt x="47" y="18"/>
                    <a:pt x="47" y="17"/>
                  </a:cubicBezTo>
                  <a:cubicBezTo>
                    <a:pt x="46" y="14"/>
                    <a:pt x="48" y="14"/>
                    <a:pt x="49" y="13"/>
                  </a:cubicBezTo>
                  <a:cubicBezTo>
                    <a:pt x="47" y="14"/>
                    <a:pt x="48" y="12"/>
                    <a:pt x="47" y="12"/>
                  </a:cubicBezTo>
                  <a:cubicBezTo>
                    <a:pt x="45" y="13"/>
                    <a:pt x="42" y="12"/>
                    <a:pt x="43" y="8"/>
                  </a:cubicBezTo>
                  <a:cubicBezTo>
                    <a:pt x="42" y="9"/>
                    <a:pt x="41" y="8"/>
                    <a:pt x="40" y="7"/>
                  </a:cubicBezTo>
                  <a:cubicBezTo>
                    <a:pt x="40" y="8"/>
                    <a:pt x="39" y="9"/>
                    <a:pt x="38" y="9"/>
                  </a:cubicBezTo>
                  <a:cubicBezTo>
                    <a:pt x="36" y="6"/>
                    <a:pt x="31" y="5"/>
                    <a:pt x="28" y="7"/>
                  </a:cubicBezTo>
                  <a:cubicBezTo>
                    <a:pt x="27" y="7"/>
                    <a:pt x="28" y="6"/>
                    <a:pt x="26" y="6"/>
                  </a:cubicBezTo>
                  <a:cubicBezTo>
                    <a:pt x="26" y="7"/>
                    <a:pt x="22" y="6"/>
                    <a:pt x="22" y="8"/>
                  </a:cubicBezTo>
                  <a:cubicBezTo>
                    <a:pt x="23" y="8"/>
                    <a:pt x="24" y="7"/>
                    <a:pt x="25" y="8"/>
                  </a:cubicBezTo>
                  <a:cubicBezTo>
                    <a:pt x="25" y="10"/>
                    <a:pt x="25" y="11"/>
                    <a:pt x="23" y="11"/>
                  </a:cubicBezTo>
                  <a:cubicBezTo>
                    <a:pt x="21" y="10"/>
                    <a:pt x="16" y="8"/>
                    <a:pt x="15" y="12"/>
                  </a:cubicBezTo>
                  <a:cubicBezTo>
                    <a:pt x="17" y="11"/>
                    <a:pt x="17" y="13"/>
                    <a:pt x="17" y="13"/>
                  </a:cubicBezTo>
                  <a:cubicBezTo>
                    <a:pt x="17" y="14"/>
                    <a:pt x="16" y="15"/>
                    <a:pt x="15" y="16"/>
                  </a:cubicBezTo>
                  <a:cubicBezTo>
                    <a:pt x="14" y="15"/>
                    <a:pt x="14" y="13"/>
                    <a:pt x="13" y="13"/>
                  </a:cubicBezTo>
                  <a:cubicBezTo>
                    <a:pt x="12" y="16"/>
                    <a:pt x="9" y="16"/>
                    <a:pt x="9" y="19"/>
                  </a:cubicBezTo>
                  <a:cubicBezTo>
                    <a:pt x="11" y="19"/>
                    <a:pt x="11" y="20"/>
                    <a:pt x="10" y="22"/>
                  </a:cubicBezTo>
                  <a:cubicBezTo>
                    <a:pt x="9" y="23"/>
                    <a:pt x="8" y="23"/>
                    <a:pt x="7" y="22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8" y="24"/>
                    <a:pt x="9" y="25"/>
                    <a:pt x="9" y="27"/>
                  </a:cubicBezTo>
                  <a:cubicBezTo>
                    <a:pt x="8" y="27"/>
                    <a:pt x="8" y="29"/>
                    <a:pt x="6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7" y="38"/>
                    <a:pt x="6" y="37"/>
                    <a:pt x="6" y="38"/>
                  </a:cubicBezTo>
                  <a:cubicBezTo>
                    <a:pt x="7" y="39"/>
                    <a:pt x="7" y="43"/>
                    <a:pt x="8" y="43"/>
                  </a:cubicBezTo>
                  <a:cubicBezTo>
                    <a:pt x="9" y="43"/>
                    <a:pt x="9" y="42"/>
                    <a:pt x="11" y="42"/>
                  </a:cubicBezTo>
                  <a:cubicBezTo>
                    <a:pt x="11" y="43"/>
                    <a:pt x="12" y="43"/>
                    <a:pt x="12" y="44"/>
                  </a:cubicBezTo>
                  <a:cubicBezTo>
                    <a:pt x="11" y="45"/>
                    <a:pt x="10" y="45"/>
                    <a:pt x="10" y="46"/>
                  </a:cubicBezTo>
                  <a:cubicBezTo>
                    <a:pt x="11" y="46"/>
                    <a:pt x="11" y="45"/>
                    <a:pt x="13" y="46"/>
                  </a:cubicBezTo>
                  <a:cubicBezTo>
                    <a:pt x="13" y="48"/>
                    <a:pt x="14" y="50"/>
                    <a:pt x="16" y="51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20" y="48"/>
                    <a:pt x="18" y="52"/>
                    <a:pt x="20" y="52"/>
                  </a:cubicBezTo>
                  <a:cubicBezTo>
                    <a:pt x="22" y="51"/>
                    <a:pt x="20" y="50"/>
                    <a:pt x="20" y="49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23" y="49"/>
                    <a:pt x="24" y="49"/>
                    <a:pt x="24" y="50"/>
                  </a:cubicBezTo>
                  <a:cubicBezTo>
                    <a:pt x="24" y="52"/>
                    <a:pt x="23" y="52"/>
                    <a:pt x="22" y="53"/>
                  </a:cubicBezTo>
                  <a:cubicBezTo>
                    <a:pt x="23" y="53"/>
                    <a:pt x="25" y="53"/>
                    <a:pt x="26" y="53"/>
                  </a:cubicBezTo>
                  <a:cubicBezTo>
                    <a:pt x="25" y="51"/>
                    <a:pt x="27" y="51"/>
                    <a:pt x="28" y="51"/>
                  </a:cubicBezTo>
                  <a:cubicBezTo>
                    <a:pt x="29" y="51"/>
                    <a:pt x="29" y="52"/>
                    <a:pt x="29" y="52"/>
                  </a:cubicBezTo>
                  <a:cubicBezTo>
                    <a:pt x="31" y="52"/>
                    <a:pt x="35" y="51"/>
                    <a:pt x="33" y="49"/>
                  </a:cubicBezTo>
                  <a:cubicBezTo>
                    <a:pt x="33" y="50"/>
                    <a:pt x="32" y="50"/>
                    <a:pt x="31" y="5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6" name="Freeform 564"/>
            <p:cNvSpPr/>
            <p:nvPr/>
          </p:nvSpPr>
          <p:spPr bwMode="auto">
            <a:xfrm>
              <a:off x="4747762" y="5621060"/>
              <a:ext cx="23560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1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7" name="Freeform 565"/>
            <p:cNvSpPr/>
            <p:nvPr/>
          </p:nvSpPr>
          <p:spPr bwMode="auto">
            <a:xfrm>
              <a:off x="4789644" y="5639384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0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2" y="5"/>
                    <a:pt x="0" y="4"/>
                  </a:cubicBezTo>
                  <a:cubicBezTo>
                    <a:pt x="1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8" name="Freeform 566"/>
            <p:cNvSpPr/>
            <p:nvPr/>
          </p:nvSpPr>
          <p:spPr bwMode="auto">
            <a:xfrm>
              <a:off x="4703263" y="5665560"/>
              <a:ext cx="18324" cy="183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9" name="Freeform 567"/>
            <p:cNvSpPr/>
            <p:nvPr/>
          </p:nvSpPr>
          <p:spPr bwMode="auto">
            <a:xfrm>
              <a:off x="4059325" y="5683883"/>
              <a:ext cx="227735" cy="104705"/>
            </a:xfrm>
            <a:custGeom>
              <a:avLst/>
              <a:gdLst>
                <a:gd name="T0" fmla="*/ 29 w 37"/>
                <a:gd name="T1" fmla="*/ 9 h 17"/>
                <a:gd name="T2" fmla="*/ 17 w 37"/>
                <a:gd name="T3" fmla="*/ 13 h 17"/>
                <a:gd name="T4" fmla="*/ 0 w 37"/>
                <a:gd name="T5" fmla="*/ 17 h 17"/>
                <a:gd name="T6" fmla="*/ 13 w 37"/>
                <a:gd name="T7" fmla="*/ 10 h 17"/>
                <a:gd name="T8" fmla="*/ 29 w 37"/>
                <a:gd name="T9" fmla="*/ 6 h 17"/>
                <a:gd name="T10" fmla="*/ 25 w 37"/>
                <a:gd name="T11" fmla="*/ 2 h 17"/>
                <a:gd name="T12" fmla="*/ 28 w 37"/>
                <a:gd name="T13" fmla="*/ 0 h 17"/>
                <a:gd name="T14" fmla="*/ 37 w 37"/>
                <a:gd name="T15" fmla="*/ 5 h 17"/>
                <a:gd name="T16" fmla="*/ 37 w 37"/>
                <a:gd name="T17" fmla="*/ 8 h 17"/>
                <a:gd name="T18" fmla="*/ 26 w 37"/>
                <a:gd name="T19" fmla="*/ 14 h 17"/>
                <a:gd name="T20" fmla="*/ 29 w 37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17">
                  <a:moveTo>
                    <a:pt x="29" y="9"/>
                  </a:moveTo>
                  <a:cubicBezTo>
                    <a:pt x="25" y="10"/>
                    <a:pt x="21" y="12"/>
                    <a:pt x="17" y="13"/>
                  </a:cubicBezTo>
                  <a:cubicBezTo>
                    <a:pt x="10" y="15"/>
                    <a:pt x="4" y="17"/>
                    <a:pt x="0" y="17"/>
                  </a:cubicBezTo>
                  <a:cubicBezTo>
                    <a:pt x="2" y="12"/>
                    <a:pt x="8" y="11"/>
                    <a:pt x="13" y="10"/>
                  </a:cubicBezTo>
                  <a:cubicBezTo>
                    <a:pt x="18" y="8"/>
                    <a:pt x="24" y="7"/>
                    <a:pt x="29" y="6"/>
                  </a:cubicBezTo>
                  <a:cubicBezTo>
                    <a:pt x="27" y="4"/>
                    <a:pt x="25" y="4"/>
                    <a:pt x="25" y="2"/>
                  </a:cubicBezTo>
                  <a:cubicBezTo>
                    <a:pt x="26" y="2"/>
                    <a:pt x="27" y="1"/>
                    <a:pt x="28" y="0"/>
                  </a:cubicBezTo>
                  <a:cubicBezTo>
                    <a:pt x="31" y="2"/>
                    <a:pt x="34" y="3"/>
                    <a:pt x="37" y="5"/>
                  </a:cubicBezTo>
                  <a:cubicBezTo>
                    <a:pt x="37" y="6"/>
                    <a:pt x="37" y="7"/>
                    <a:pt x="37" y="8"/>
                  </a:cubicBezTo>
                  <a:cubicBezTo>
                    <a:pt x="33" y="9"/>
                    <a:pt x="31" y="15"/>
                    <a:pt x="26" y="14"/>
                  </a:cubicBezTo>
                  <a:cubicBezTo>
                    <a:pt x="25" y="12"/>
                    <a:pt x="28" y="10"/>
                    <a:pt x="29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0" name="Freeform 568"/>
            <p:cNvSpPr>
              <a:spLocks noEditPoints="1"/>
            </p:cNvSpPr>
            <p:nvPr/>
          </p:nvSpPr>
          <p:spPr bwMode="auto">
            <a:xfrm>
              <a:off x="4386529" y="5683883"/>
              <a:ext cx="62823" cy="99470"/>
            </a:xfrm>
            <a:custGeom>
              <a:avLst/>
              <a:gdLst>
                <a:gd name="T0" fmla="*/ 10 w 10"/>
                <a:gd name="T1" fmla="*/ 2 h 16"/>
                <a:gd name="T2" fmla="*/ 2 w 10"/>
                <a:gd name="T3" fmla="*/ 14 h 16"/>
                <a:gd name="T4" fmla="*/ 2 w 10"/>
                <a:gd name="T5" fmla="*/ 0 h 16"/>
                <a:gd name="T6" fmla="*/ 10 w 10"/>
                <a:gd name="T7" fmla="*/ 2 h 16"/>
                <a:gd name="T8" fmla="*/ 4 w 10"/>
                <a:gd name="T9" fmla="*/ 11 h 16"/>
                <a:gd name="T10" fmla="*/ 5 w 10"/>
                <a:gd name="T11" fmla="*/ 5 h 16"/>
                <a:gd name="T12" fmla="*/ 4 w 10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10" y="2"/>
                  </a:moveTo>
                  <a:cubicBezTo>
                    <a:pt x="10" y="8"/>
                    <a:pt x="9" y="16"/>
                    <a:pt x="2" y="14"/>
                  </a:cubicBezTo>
                  <a:cubicBezTo>
                    <a:pt x="1" y="10"/>
                    <a:pt x="0" y="4"/>
                    <a:pt x="2" y="0"/>
                  </a:cubicBezTo>
                  <a:cubicBezTo>
                    <a:pt x="5" y="0"/>
                    <a:pt x="7" y="1"/>
                    <a:pt x="10" y="2"/>
                  </a:cubicBezTo>
                  <a:close/>
                  <a:moveTo>
                    <a:pt x="4" y="11"/>
                  </a:moveTo>
                  <a:cubicBezTo>
                    <a:pt x="6" y="10"/>
                    <a:pt x="7" y="5"/>
                    <a:pt x="5" y="5"/>
                  </a:cubicBezTo>
                  <a:cubicBezTo>
                    <a:pt x="5" y="7"/>
                    <a:pt x="4" y="9"/>
                    <a:pt x="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1" name="Freeform 569"/>
            <p:cNvSpPr/>
            <p:nvPr/>
          </p:nvSpPr>
          <p:spPr bwMode="auto">
            <a:xfrm>
              <a:off x="4640440" y="5683883"/>
              <a:ext cx="26176" cy="23560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2" name="Freeform 570"/>
            <p:cNvSpPr/>
            <p:nvPr/>
          </p:nvSpPr>
          <p:spPr bwMode="auto">
            <a:xfrm>
              <a:off x="4821055" y="5696972"/>
              <a:ext cx="154441" cy="246057"/>
            </a:xfrm>
            <a:custGeom>
              <a:avLst/>
              <a:gdLst>
                <a:gd name="T0" fmla="*/ 19 w 25"/>
                <a:gd name="T1" fmla="*/ 0 h 40"/>
                <a:gd name="T2" fmla="*/ 21 w 25"/>
                <a:gd name="T3" fmla="*/ 0 h 40"/>
                <a:gd name="T4" fmla="*/ 15 w 25"/>
                <a:gd name="T5" fmla="*/ 28 h 40"/>
                <a:gd name="T6" fmla="*/ 2 w 25"/>
                <a:gd name="T7" fmla="*/ 40 h 40"/>
                <a:gd name="T8" fmla="*/ 14 w 25"/>
                <a:gd name="T9" fmla="*/ 15 h 40"/>
                <a:gd name="T10" fmla="*/ 19 w 25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0">
                  <a:moveTo>
                    <a:pt x="19" y="0"/>
                  </a:moveTo>
                  <a:cubicBezTo>
                    <a:pt x="20" y="0"/>
                    <a:pt x="20" y="0"/>
                    <a:pt x="21" y="0"/>
                  </a:cubicBezTo>
                  <a:cubicBezTo>
                    <a:pt x="25" y="11"/>
                    <a:pt x="16" y="18"/>
                    <a:pt x="15" y="28"/>
                  </a:cubicBezTo>
                  <a:cubicBezTo>
                    <a:pt x="10" y="31"/>
                    <a:pt x="8" y="37"/>
                    <a:pt x="2" y="40"/>
                  </a:cubicBezTo>
                  <a:cubicBezTo>
                    <a:pt x="0" y="30"/>
                    <a:pt x="16" y="28"/>
                    <a:pt x="14" y="15"/>
                  </a:cubicBezTo>
                  <a:cubicBezTo>
                    <a:pt x="18" y="11"/>
                    <a:pt x="19" y="6"/>
                    <a:pt x="1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3" name="Freeform 571"/>
            <p:cNvSpPr/>
            <p:nvPr/>
          </p:nvSpPr>
          <p:spPr bwMode="auto">
            <a:xfrm>
              <a:off x="4671851" y="5720530"/>
              <a:ext cx="13089" cy="23560"/>
            </a:xfrm>
            <a:custGeom>
              <a:avLst/>
              <a:gdLst>
                <a:gd name="T0" fmla="*/ 0 w 2"/>
                <a:gd name="T1" fmla="*/ 1 h 4"/>
                <a:gd name="T2" fmla="*/ 2 w 2"/>
                <a:gd name="T3" fmla="*/ 1 h 4"/>
                <a:gd name="T4" fmla="*/ 0 w 2"/>
                <a:gd name="T5" fmla="*/ 3 h 4"/>
                <a:gd name="T6" fmla="*/ 0 w 2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2" y="3"/>
                    <a:pt x="2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4" name="Freeform 572"/>
            <p:cNvSpPr/>
            <p:nvPr/>
          </p:nvSpPr>
          <p:spPr bwMode="auto">
            <a:xfrm>
              <a:off x="4821055" y="5733619"/>
              <a:ext cx="26176" cy="31412"/>
            </a:xfrm>
            <a:custGeom>
              <a:avLst/>
              <a:gdLst>
                <a:gd name="T0" fmla="*/ 4 w 4"/>
                <a:gd name="T1" fmla="*/ 1 h 5"/>
                <a:gd name="T2" fmla="*/ 1 w 4"/>
                <a:gd name="T3" fmla="*/ 5 h 5"/>
                <a:gd name="T4" fmla="*/ 4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4"/>
                    <a:pt x="4" y="5"/>
                    <a:pt x="1" y="5"/>
                  </a:cubicBezTo>
                  <a:cubicBezTo>
                    <a:pt x="0" y="4"/>
                    <a:pt x="1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5" name="Freeform 573"/>
            <p:cNvSpPr/>
            <p:nvPr/>
          </p:nvSpPr>
          <p:spPr bwMode="auto">
            <a:xfrm>
              <a:off x="5038320" y="5738854"/>
              <a:ext cx="117794" cy="316734"/>
            </a:xfrm>
            <a:custGeom>
              <a:avLst/>
              <a:gdLst>
                <a:gd name="T0" fmla="*/ 14 w 19"/>
                <a:gd name="T1" fmla="*/ 0 h 51"/>
                <a:gd name="T2" fmla="*/ 14 w 19"/>
                <a:gd name="T3" fmla="*/ 21 h 51"/>
                <a:gd name="T4" fmla="*/ 10 w 19"/>
                <a:gd name="T5" fmla="*/ 39 h 51"/>
                <a:gd name="T6" fmla="*/ 4 w 19"/>
                <a:gd name="T7" fmla="*/ 51 h 51"/>
                <a:gd name="T8" fmla="*/ 5 w 19"/>
                <a:gd name="T9" fmla="*/ 39 h 51"/>
                <a:gd name="T10" fmla="*/ 11 w 19"/>
                <a:gd name="T11" fmla="*/ 27 h 51"/>
                <a:gd name="T12" fmla="*/ 13 w 19"/>
                <a:gd name="T13" fmla="*/ 2 h 51"/>
                <a:gd name="T14" fmla="*/ 13 w 19"/>
                <a:gd name="T15" fmla="*/ 0 h 51"/>
                <a:gd name="T16" fmla="*/ 14 w 19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1">
                  <a:moveTo>
                    <a:pt x="14" y="0"/>
                  </a:moveTo>
                  <a:cubicBezTo>
                    <a:pt x="19" y="7"/>
                    <a:pt x="15" y="14"/>
                    <a:pt x="14" y="21"/>
                  </a:cubicBezTo>
                  <a:cubicBezTo>
                    <a:pt x="14" y="28"/>
                    <a:pt x="12" y="33"/>
                    <a:pt x="10" y="39"/>
                  </a:cubicBezTo>
                  <a:cubicBezTo>
                    <a:pt x="7" y="43"/>
                    <a:pt x="6" y="48"/>
                    <a:pt x="4" y="51"/>
                  </a:cubicBezTo>
                  <a:cubicBezTo>
                    <a:pt x="0" y="50"/>
                    <a:pt x="3" y="43"/>
                    <a:pt x="5" y="39"/>
                  </a:cubicBezTo>
                  <a:cubicBezTo>
                    <a:pt x="7" y="35"/>
                    <a:pt x="10" y="31"/>
                    <a:pt x="11" y="27"/>
                  </a:cubicBezTo>
                  <a:cubicBezTo>
                    <a:pt x="13" y="18"/>
                    <a:pt x="12" y="11"/>
                    <a:pt x="13" y="2"/>
                  </a:cubicBezTo>
                  <a:cubicBezTo>
                    <a:pt x="11" y="2"/>
                    <a:pt x="14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6" name="Freeform 574"/>
            <p:cNvSpPr/>
            <p:nvPr/>
          </p:nvSpPr>
          <p:spPr bwMode="auto">
            <a:xfrm>
              <a:off x="4635204" y="5765030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3" y="1"/>
                    <a:pt x="3" y="2"/>
                  </a:cubicBezTo>
                  <a:cubicBezTo>
                    <a:pt x="2" y="3"/>
                    <a:pt x="2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7" name="Freeform 575"/>
            <p:cNvSpPr/>
            <p:nvPr/>
          </p:nvSpPr>
          <p:spPr bwMode="auto">
            <a:xfrm>
              <a:off x="4734674" y="5765030"/>
              <a:ext cx="18324" cy="28795"/>
            </a:xfrm>
            <a:custGeom>
              <a:avLst/>
              <a:gdLst>
                <a:gd name="T0" fmla="*/ 1 w 3"/>
                <a:gd name="T1" fmla="*/ 0 h 5"/>
                <a:gd name="T2" fmla="*/ 3 w 3"/>
                <a:gd name="T3" fmla="*/ 1 h 5"/>
                <a:gd name="T4" fmla="*/ 1 w 3"/>
                <a:gd name="T5" fmla="*/ 4 h 5"/>
                <a:gd name="T6" fmla="*/ 1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3"/>
                    <a:pt x="3" y="5"/>
                    <a:pt x="1" y="4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8" name="Freeform 576"/>
            <p:cNvSpPr/>
            <p:nvPr/>
          </p:nvSpPr>
          <p:spPr bwMode="auto">
            <a:xfrm>
              <a:off x="4821055" y="5770266"/>
              <a:ext cx="167528" cy="217264"/>
            </a:xfrm>
            <a:custGeom>
              <a:avLst/>
              <a:gdLst>
                <a:gd name="T0" fmla="*/ 27 w 27"/>
                <a:gd name="T1" fmla="*/ 3 h 35"/>
                <a:gd name="T2" fmla="*/ 23 w 27"/>
                <a:gd name="T3" fmla="*/ 7 h 35"/>
                <a:gd name="T4" fmla="*/ 16 w 27"/>
                <a:gd name="T5" fmla="*/ 27 h 35"/>
                <a:gd name="T6" fmla="*/ 1 w 27"/>
                <a:gd name="T7" fmla="*/ 35 h 35"/>
                <a:gd name="T8" fmla="*/ 12 w 27"/>
                <a:gd name="T9" fmla="*/ 25 h 35"/>
                <a:gd name="T10" fmla="*/ 19 w 27"/>
                <a:gd name="T11" fmla="*/ 12 h 35"/>
                <a:gd name="T12" fmla="*/ 27 w 27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5">
                  <a:moveTo>
                    <a:pt x="27" y="3"/>
                  </a:moveTo>
                  <a:cubicBezTo>
                    <a:pt x="27" y="5"/>
                    <a:pt x="24" y="6"/>
                    <a:pt x="23" y="7"/>
                  </a:cubicBezTo>
                  <a:cubicBezTo>
                    <a:pt x="23" y="17"/>
                    <a:pt x="17" y="19"/>
                    <a:pt x="16" y="27"/>
                  </a:cubicBezTo>
                  <a:cubicBezTo>
                    <a:pt x="11" y="30"/>
                    <a:pt x="7" y="35"/>
                    <a:pt x="1" y="35"/>
                  </a:cubicBezTo>
                  <a:cubicBezTo>
                    <a:pt x="0" y="29"/>
                    <a:pt x="9" y="29"/>
                    <a:pt x="12" y="25"/>
                  </a:cubicBezTo>
                  <a:cubicBezTo>
                    <a:pt x="13" y="19"/>
                    <a:pt x="17" y="17"/>
                    <a:pt x="19" y="12"/>
                  </a:cubicBezTo>
                  <a:cubicBezTo>
                    <a:pt x="19" y="7"/>
                    <a:pt x="22" y="0"/>
                    <a:pt x="2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9" name="Freeform 577"/>
            <p:cNvSpPr/>
            <p:nvPr/>
          </p:nvSpPr>
          <p:spPr bwMode="auto">
            <a:xfrm>
              <a:off x="4611645" y="5788588"/>
              <a:ext cx="28795" cy="31412"/>
            </a:xfrm>
            <a:custGeom>
              <a:avLst/>
              <a:gdLst>
                <a:gd name="T0" fmla="*/ 4 w 5"/>
                <a:gd name="T1" fmla="*/ 1 h 5"/>
                <a:gd name="T2" fmla="*/ 4 w 5"/>
                <a:gd name="T3" fmla="*/ 4 h 5"/>
                <a:gd name="T4" fmla="*/ 1 w 5"/>
                <a:gd name="T5" fmla="*/ 5 h 5"/>
                <a:gd name="T6" fmla="*/ 4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1"/>
                  </a:moveTo>
                  <a:cubicBezTo>
                    <a:pt x="4" y="2"/>
                    <a:pt x="5" y="2"/>
                    <a:pt x="4" y="4"/>
                  </a:cubicBezTo>
                  <a:cubicBezTo>
                    <a:pt x="3" y="4"/>
                    <a:pt x="3" y="5"/>
                    <a:pt x="1" y="5"/>
                  </a:cubicBezTo>
                  <a:cubicBezTo>
                    <a:pt x="0" y="3"/>
                    <a:pt x="0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578"/>
            <p:cNvSpPr/>
            <p:nvPr/>
          </p:nvSpPr>
          <p:spPr bwMode="auto">
            <a:xfrm>
              <a:off x="4807968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4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1" name="Freeform 579"/>
            <p:cNvSpPr/>
            <p:nvPr/>
          </p:nvSpPr>
          <p:spPr bwMode="auto">
            <a:xfrm>
              <a:off x="4671851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2" name="Freeform 580"/>
            <p:cNvSpPr/>
            <p:nvPr/>
          </p:nvSpPr>
          <p:spPr bwMode="auto">
            <a:xfrm>
              <a:off x="4535734" y="5801677"/>
              <a:ext cx="180617" cy="180617"/>
            </a:xfrm>
            <a:custGeom>
              <a:avLst/>
              <a:gdLst>
                <a:gd name="T0" fmla="*/ 1 w 29"/>
                <a:gd name="T1" fmla="*/ 0 h 29"/>
                <a:gd name="T2" fmla="*/ 2 w 29"/>
                <a:gd name="T3" fmla="*/ 1 h 29"/>
                <a:gd name="T4" fmla="*/ 29 w 29"/>
                <a:gd name="T5" fmla="*/ 25 h 29"/>
                <a:gd name="T6" fmla="*/ 19 w 29"/>
                <a:gd name="T7" fmla="*/ 26 h 29"/>
                <a:gd name="T8" fmla="*/ 0 w 29"/>
                <a:gd name="T9" fmla="*/ 2 h 29"/>
                <a:gd name="T10" fmla="*/ 1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6" y="15"/>
                    <a:pt x="15" y="22"/>
                    <a:pt x="29" y="25"/>
                  </a:cubicBezTo>
                  <a:cubicBezTo>
                    <a:pt x="28" y="29"/>
                    <a:pt x="22" y="27"/>
                    <a:pt x="19" y="26"/>
                  </a:cubicBezTo>
                  <a:cubicBezTo>
                    <a:pt x="10" y="22"/>
                    <a:pt x="2" y="1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581"/>
            <p:cNvSpPr/>
            <p:nvPr/>
          </p:nvSpPr>
          <p:spPr bwMode="auto">
            <a:xfrm>
              <a:off x="4758232" y="5814765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582"/>
            <p:cNvSpPr/>
            <p:nvPr/>
          </p:nvSpPr>
          <p:spPr bwMode="auto">
            <a:xfrm>
              <a:off x="4708498" y="5825235"/>
              <a:ext cx="44501" cy="26176"/>
            </a:xfrm>
            <a:custGeom>
              <a:avLst/>
              <a:gdLst>
                <a:gd name="T0" fmla="*/ 2 w 7"/>
                <a:gd name="T1" fmla="*/ 0 h 4"/>
                <a:gd name="T2" fmla="*/ 4 w 7"/>
                <a:gd name="T3" fmla="*/ 0 h 4"/>
                <a:gd name="T4" fmla="*/ 2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2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7" y="4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583"/>
            <p:cNvSpPr/>
            <p:nvPr/>
          </p:nvSpPr>
          <p:spPr bwMode="auto">
            <a:xfrm>
              <a:off x="4653527" y="583832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0 h 4"/>
                <a:gd name="T4" fmla="*/ 4 w 4"/>
                <a:gd name="T5" fmla="*/ 2 h 4"/>
                <a:gd name="T6" fmla="*/ 1 w 4"/>
                <a:gd name="T7" fmla="*/ 4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584"/>
            <p:cNvSpPr/>
            <p:nvPr/>
          </p:nvSpPr>
          <p:spPr bwMode="auto">
            <a:xfrm>
              <a:off x="4776556" y="5843559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7" name="Freeform 585"/>
            <p:cNvSpPr/>
            <p:nvPr/>
          </p:nvSpPr>
          <p:spPr bwMode="auto">
            <a:xfrm>
              <a:off x="4708498" y="5864500"/>
              <a:ext cx="26176" cy="28795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1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3"/>
                    <a:pt x="3" y="5"/>
                    <a:pt x="1" y="5"/>
                  </a:cubicBezTo>
                  <a:cubicBezTo>
                    <a:pt x="0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8" name="Freeform 586"/>
            <p:cNvSpPr/>
            <p:nvPr/>
          </p:nvSpPr>
          <p:spPr bwMode="auto">
            <a:xfrm>
              <a:off x="4993819" y="5869736"/>
              <a:ext cx="107324" cy="185853"/>
            </a:xfrm>
            <a:custGeom>
              <a:avLst/>
              <a:gdLst>
                <a:gd name="T0" fmla="*/ 13 w 17"/>
                <a:gd name="T1" fmla="*/ 0 h 30"/>
                <a:gd name="T2" fmla="*/ 15 w 17"/>
                <a:gd name="T3" fmla="*/ 0 h 30"/>
                <a:gd name="T4" fmla="*/ 10 w 17"/>
                <a:gd name="T5" fmla="*/ 21 h 30"/>
                <a:gd name="T6" fmla="*/ 4 w 17"/>
                <a:gd name="T7" fmla="*/ 30 h 30"/>
                <a:gd name="T8" fmla="*/ 4 w 17"/>
                <a:gd name="T9" fmla="*/ 23 h 30"/>
                <a:gd name="T10" fmla="*/ 13 w 17"/>
                <a:gd name="T11" fmla="*/ 6 h 30"/>
                <a:gd name="T12" fmla="*/ 13 w 1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0">
                  <a:moveTo>
                    <a:pt x="13" y="0"/>
                  </a:moveTo>
                  <a:cubicBezTo>
                    <a:pt x="14" y="0"/>
                    <a:pt x="15" y="0"/>
                    <a:pt x="15" y="0"/>
                  </a:cubicBezTo>
                  <a:cubicBezTo>
                    <a:pt x="17" y="7"/>
                    <a:pt x="12" y="15"/>
                    <a:pt x="10" y="21"/>
                  </a:cubicBezTo>
                  <a:cubicBezTo>
                    <a:pt x="9" y="24"/>
                    <a:pt x="7" y="28"/>
                    <a:pt x="4" y="30"/>
                  </a:cubicBezTo>
                  <a:cubicBezTo>
                    <a:pt x="0" y="30"/>
                    <a:pt x="4" y="26"/>
                    <a:pt x="4" y="23"/>
                  </a:cubicBezTo>
                  <a:cubicBezTo>
                    <a:pt x="7" y="17"/>
                    <a:pt x="9" y="10"/>
                    <a:pt x="13" y="6"/>
                  </a:cubicBezTo>
                  <a:cubicBezTo>
                    <a:pt x="13" y="4"/>
                    <a:pt x="12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9" name="Freeform 587"/>
            <p:cNvSpPr/>
            <p:nvPr/>
          </p:nvSpPr>
          <p:spPr bwMode="auto">
            <a:xfrm>
              <a:off x="4535734" y="5893293"/>
              <a:ext cx="143971" cy="130882"/>
            </a:xfrm>
            <a:custGeom>
              <a:avLst/>
              <a:gdLst>
                <a:gd name="T0" fmla="*/ 3 w 23"/>
                <a:gd name="T1" fmla="*/ 0 h 21"/>
                <a:gd name="T2" fmla="*/ 23 w 23"/>
                <a:gd name="T3" fmla="*/ 15 h 21"/>
                <a:gd name="T4" fmla="*/ 7 w 23"/>
                <a:gd name="T5" fmla="*/ 12 h 21"/>
                <a:gd name="T6" fmla="*/ 0 w 23"/>
                <a:gd name="T7" fmla="*/ 1 h 21"/>
                <a:gd name="T8" fmla="*/ 3 w 2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3" y="0"/>
                  </a:moveTo>
                  <a:cubicBezTo>
                    <a:pt x="6" y="8"/>
                    <a:pt x="17" y="10"/>
                    <a:pt x="23" y="15"/>
                  </a:cubicBezTo>
                  <a:cubicBezTo>
                    <a:pt x="18" y="21"/>
                    <a:pt x="13" y="12"/>
                    <a:pt x="7" y="12"/>
                  </a:cubicBezTo>
                  <a:cubicBezTo>
                    <a:pt x="5" y="8"/>
                    <a:pt x="0" y="7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0" name="Freeform 588"/>
            <p:cNvSpPr>
              <a:spLocks noEditPoints="1"/>
            </p:cNvSpPr>
            <p:nvPr/>
          </p:nvSpPr>
          <p:spPr bwMode="auto">
            <a:xfrm>
              <a:off x="5428346" y="5943029"/>
              <a:ext cx="298410" cy="162293"/>
            </a:xfrm>
            <a:custGeom>
              <a:avLst/>
              <a:gdLst>
                <a:gd name="T0" fmla="*/ 0 w 48"/>
                <a:gd name="T1" fmla="*/ 19 h 26"/>
                <a:gd name="T2" fmla="*/ 2 w 48"/>
                <a:gd name="T3" fmla="*/ 17 h 26"/>
                <a:gd name="T4" fmla="*/ 4 w 48"/>
                <a:gd name="T5" fmla="*/ 19 h 26"/>
                <a:gd name="T6" fmla="*/ 9 w 48"/>
                <a:gd name="T7" fmla="*/ 16 h 26"/>
                <a:gd name="T8" fmla="*/ 9 w 48"/>
                <a:gd name="T9" fmla="*/ 21 h 26"/>
                <a:gd name="T10" fmla="*/ 17 w 48"/>
                <a:gd name="T11" fmla="*/ 18 h 26"/>
                <a:gd name="T12" fmla="*/ 18 w 48"/>
                <a:gd name="T13" fmla="*/ 21 h 26"/>
                <a:gd name="T14" fmla="*/ 30 w 48"/>
                <a:gd name="T15" fmla="*/ 18 h 26"/>
                <a:gd name="T16" fmla="*/ 30 w 48"/>
                <a:gd name="T17" fmla="*/ 15 h 26"/>
                <a:gd name="T18" fmla="*/ 42 w 48"/>
                <a:gd name="T19" fmla="*/ 0 h 26"/>
                <a:gd name="T20" fmla="*/ 46 w 48"/>
                <a:gd name="T21" fmla="*/ 4 h 26"/>
                <a:gd name="T22" fmla="*/ 34 w 48"/>
                <a:gd name="T23" fmla="*/ 21 h 26"/>
                <a:gd name="T24" fmla="*/ 14 w 48"/>
                <a:gd name="T25" fmla="*/ 23 h 26"/>
                <a:gd name="T26" fmla="*/ 5 w 48"/>
                <a:gd name="T27" fmla="*/ 22 h 26"/>
                <a:gd name="T28" fmla="*/ 0 w 48"/>
                <a:gd name="T29" fmla="*/ 19 h 26"/>
                <a:gd name="T30" fmla="*/ 36 w 48"/>
                <a:gd name="T31" fmla="*/ 13 h 26"/>
                <a:gd name="T32" fmla="*/ 43 w 48"/>
                <a:gd name="T33" fmla="*/ 4 h 26"/>
                <a:gd name="T34" fmla="*/ 36 w 48"/>
                <a:gd name="T3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26">
                  <a:moveTo>
                    <a:pt x="0" y="19"/>
                  </a:moveTo>
                  <a:cubicBezTo>
                    <a:pt x="0" y="18"/>
                    <a:pt x="1" y="17"/>
                    <a:pt x="2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6" y="19"/>
                    <a:pt x="7" y="16"/>
                    <a:pt x="9" y="16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2" y="22"/>
                    <a:pt x="14" y="18"/>
                    <a:pt x="17" y="18"/>
                  </a:cubicBezTo>
                  <a:cubicBezTo>
                    <a:pt x="18" y="19"/>
                    <a:pt x="19" y="19"/>
                    <a:pt x="18" y="21"/>
                  </a:cubicBezTo>
                  <a:cubicBezTo>
                    <a:pt x="22" y="18"/>
                    <a:pt x="25" y="17"/>
                    <a:pt x="30" y="18"/>
                  </a:cubicBezTo>
                  <a:cubicBezTo>
                    <a:pt x="31" y="18"/>
                    <a:pt x="30" y="16"/>
                    <a:pt x="30" y="15"/>
                  </a:cubicBezTo>
                  <a:cubicBezTo>
                    <a:pt x="35" y="14"/>
                    <a:pt x="36" y="0"/>
                    <a:pt x="42" y="0"/>
                  </a:cubicBezTo>
                  <a:cubicBezTo>
                    <a:pt x="45" y="0"/>
                    <a:pt x="46" y="1"/>
                    <a:pt x="46" y="4"/>
                  </a:cubicBezTo>
                  <a:cubicBezTo>
                    <a:pt x="48" y="13"/>
                    <a:pt x="37" y="14"/>
                    <a:pt x="34" y="21"/>
                  </a:cubicBezTo>
                  <a:cubicBezTo>
                    <a:pt x="28" y="20"/>
                    <a:pt x="20" y="26"/>
                    <a:pt x="14" y="23"/>
                  </a:cubicBezTo>
                  <a:cubicBezTo>
                    <a:pt x="11" y="24"/>
                    <a:pt x="7" y="25"/>
                    <a:pt x="5" y="22"/>
                  </a:cubicBezTo>
                  <a:cubicBezTo>
                    <a:pt x="3" y="23"/>
                    <a:pt x="0" y="22"/>
                    <a:pt x="0" y="19"/>
                  </a:cubicBezTo>
                  <a:close/>
                  <a:moveTo>
                    <a:pt x="36" y="13"/>
                  </a:moveTo>
                  <a:cubicBezTo>
                    <a:pt x="40" y="12"/>
                    <a:pt x="43" y="9"/>
                    <a:pt x="43" y="4"/>
                  </a:cubicBezTo>
                  <a:cubicBezTo>
                    <a:pt x="38" y="4"/>
                    <a:pt x="38" y="9"/>
                    <a:pt x="36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1" name="Freeform 589"/>
            <p:cNvSpPr/>
            <p:nvPr/>
          </p:nvSpPr>
          <p:spPr bwMode="auto">
            <a:xfrm>
              <a:off x="4561911" y="5982293"/>
              <a:ext cx="49736" cy="41882"/>
            </a:xfrm>
            <a:custGeom>
              <a:avLst/>
              <a:gdLst>
                <a:gd name="T0" fmla="*/ 8 w 8"/>
                <a:gd name="T1" fmla="*/ 6 h 7"/>
                <a:gd name="T2" fmla="*/ 6 w 8"/>
                <a:gd name="T3" fmla="*/ 7 h 7"/>
                <a:gd name="T4" fmla="*/ 1 w 8"/>
                <a:gd name="T5" fmla="*/ 3 h 7"/>
                <a:gd name="T6" fmla="*/ 8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7" y="6"/>
                    <a:pt x="7" y="7"/>
                    <a:pt x="6" y="7"/>
                  </a:cubicBezTo>
                  <a:cubicBezTo>
                    <a:pt x="3" y="7"/>
                    <a:pt x="0" y="5"/>
                    <a:pt x="1" y="3"/>
                  </a:cubicBezTo>
                  <a:cubicBezTo>
                    <a:pt x="3" y="0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2" name="Freeform 590"/>
            <p:cNvSpPr/>
            <p:nvPr/>
          </p:nvSpPr>
          <p:spPr bwMode="auto">
            <a:xfrm>
              <a:off x="5179672" y="6018940"/>
              <a:ext cx="175382" cy="86383"/>
            </a:xfrm>
            <a:custGeom>
              <a:avLst/>
              <a:gdLst>
                <a:gd name="T0" fmla="*/ 11 w 28"/>
                <a:gd name="T1" fmla="*/ 9 h 14"/>
                <a:gd name="T2" fmla="*/ 23 w 28"/>
                <a:gd name="T3" fmla="*/ 4 h 14"/>
                <a:gd name="T4" fmla="*/ 20 w 28"/>
                <a:gd name="T5" fmla="*/ 9 h 14"/>
                <a:gd name="T6" fmla="*/ 26 w 28"/>
                <a:gd name="T7" fmla="*/ 7 h 14"/>
                <a:gd name="T8" fmla="*/ 27 w 28"/>
                <a:gd name="T9" fmla="*/ 12 h 14"/>
                <a:gd name="T10" fmla="*/ 17 w 28"/>
                <a:gd name="T11" fmla="*/ 11 h 14"/>
                <a:gd name="T12" fmla="*/ 1 w 28"/>
                <a:gd name="T13" fmla="*/ 11 h 14"/>
                <a:gd name="T14" fmla="*/ 7 w 28"/>
                <a:gd name="T15" fmla="*/ 8 h 14"/>
                <a:gd name="T16" fmla="*/ 14 w 28"/>
                <a:gd name="T17" fmla="*/ 5 h 14"/>
                <a:gd name="T18" fmla="*/ 11 w 28"/>
                <a:gd name="T1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4">
                  <a:moveTo>
                    <a:pt x="11" y="9"/>
                  </a:moveTo>
                  <a:cubicBezTo>
                    <a:pt x="16" y="11"/>
                    <a:pt x="18" y="2"/>
                    <a:pt x="23" y="4"/>
                  </a:cubicBezTo>
                  <a:cubicBezTo>
                    <a:pt x="23" y="7"/>
                    <a:pt x="21" y="7"/>
                    <a:pt x="20" y="9"/>
                  </a:cubicBezTo>
                  <a:cubicBezTo>
                    <a:pt x="22" y="10"/>
                    <a:pt x="25" y="8"/>
                    <a:pt x="26" y="7"/>
                  </a:cubicBezTo>
                  <a:cubicBezTo>
                    <a:pt x="28" y="7"/>
                    <a:pt x="28" y="10"/>
                    <a:pt x="27" y="12"/>
                  </a:cubicBezTo>
                  <a:cubicBezTo>
                    <a:pt x="24" y="11"/>
                    <a:pt x="19" y="14"/>
                    <a:pt x="17" y="11"/>
                  </a:cubicBezTo>
                  <a:cubicBezTo>
                    <a:pt x="12" y="13"/>
                    <a:pt x="6" y="12"/>
                    <a:pt x="1" y="11"/>
                  </a:cubicBezTo>
                  <a:cubicBezTo>
                    <a:pt x="0" y="7"/>
                    <a:pt x="5" y="4"/>
                    <a:pt x="7" y="8"/>
                  </a:cubicBezTo>
                  <a:cubicBezTo>
                    <a:pt x="9" y="7"/>
                    <a:pt x="11" y="0"/>
                    <a:pt x="14" y="5"/>
                  </a:cubicBezTo>
                  <a:cubicBezTo>
                    <a:pt x="13" y="6"/>
                    <a:pt x="12" y="8"/>
                    <a:pt x="11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3" name="Freeform 591"/>
            <p:cNvSpPr/>
            <p:nvPr/>
          </p:nvSpPr>
          <p:spPr bwMode="auto">
            <a:xfrm>
              <a:off x="5671786" y="6050351"/>
              <a:ext cx="78529" cy="54971"/>
            </a:xfrm>
            <a:custGeom>
              <a:avLst/>
              <a:gdLst>
                <a:gd name="T0" fmla="*/ 12 w 13"/>
                <a:gd name="T1" fmla="*/ 0 h 9"/>
                <a:gd name="T2" fmla="*/ 13 w 13"/>
                <a:gd name="T3" fmla="*/ 2 h 9"/>
                <a:gd name="T4" fmla="*/ 0 w 13"/>
                <a:gd name="T5" fmla="*/ 5 h 9"/>
                <a:gd name="T6" fmla="*/ 12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2" y="0"/>
                  </a:moveTo>
                  <a:cubicBezTo>
                    <a:pt x="12" y="1"/>
                    <a:pt x="13" y="1"/>
                    <a:pt x="13" y="2"/>
                  </a:cubicBezTo>
                  <a:cubicBezTo>
                    <a:pt x="10" y="4"/>
                    <a:pt x="3" y="9"/>
                    <a:pt x="0" y="5"/>
                  </a:cubicBezTo>
                  <a:cubicBezTo>
                    <a:pt x="2" y="0"/>
                    <a:pt x="7" y="3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592"/>
            <p:cNvSpPr/>
            <p:nvPr/>
          </p:nvSpPr>
          <p:spPr bwMode="auto">
            <a:xfrm>
              <a:off x="4431029" y="6068676"/>
              <a:ext cx="41882" cy="141352"/>
            </a:xfrm>
            <a:custGeom>
              <a:avLst/>
              <a:gdLst>
                <a:gd name="T0" fmla="*/ 3 w 7"/>
                <a:gd name="T1" fmla="*/ 1 h 23"/>
                <a:gd name="T2" fmla="*/ 4 w 7"/>
                <a:gd name="T3" fmla="*/ 1 h 23"/>
                <a:gd name="T4" fmla="*/ 4 w 7"/>
                <a:gd name="T5" fmla="*/ 7 h 23"/>
                <a:gd name="T6" fmla="*/ 4 w 7"/>
                <a:gd name="T7" fmla="*/ 23 h 23"/>
                <a:gd name="T8" fmla="*/ 3 w 7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3">
                  <a:moveTo>
                    <a:pt x="3" y="1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5" y="3"/>
                    <a:pt x="4" y="5"/>
                    <a:pt x="4" y="7"/>
                  </a:cubicBezTo>
                  <a:cubicBezTo>
                    <a:pt x="4" y="13"/>
                    <a:pt x="7" y="20"/>
                    <a:pt x="4" y="23"/>
                  </a:cubicBezTo>
                  <a:cubicBezTo>
                    <a:pt x="0" y="20"/>
                    <a:pt x="0" y="6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5" name="Freeform 593"/>
            <p:cNvSpPr/>
            <p:nvPr/>
          </p:nvSpPr>
          <p:spPr bwMode="auto">
            <a:xfrm>
              <a:off x="5161347" y="6086998"/>
              <a:ext cx="429292" cy="60206"/>
            </a:xfrm>
            <a:custGeom>
              <a:avLst/>
              <a:gdLst>
                <a:gd name="T0" fmla="*/ 69 w 69"/>
                <a:gd name="T1" fmla="*/ 2 h 10"/>
                <a:gd name="T2" fmla="*/ 57 w 69"/>
                <a:gd name="T3" fmla="*/ 5 h 10"/>
                <a:gd name="T4" fmla="*/ 14 w 69"/>
                <a:gd name="T5" fmla="*/ 8 h 10"/>
                <a:gd name="T6" fmla="*/ 0 w 69"/>
                <a:gd name="T7" fmla="*/ 8 h 10"/>
                <a:gd name="T8" fmla="*/ 10 w 69"/>
                <a:gd name="T9" fmla="*/ 5 h 10"/>
                <a:gd name="T10" fmla="*/ 46 w 69"/>
                <a:gd name="T11" fmla="*/ 3 h 10"/>
                <a:gd name="T12" fmla="*/ 69 w 6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0">
                  <a:moveTo>
                    <a:pt x="69" y="2"/>
                  </a:moveTo>
                  <a:cubicBezTo>
                    <a:pt x="67" y="7"/>
                    <a:pt x="62" y="5"/>
                    <a:pt x="57" y="5"/>
                  </a:cubicBezTo>
                  <a:cubicBezTo>
                    <a:pt x="43" y="6"/>
                    <a:pt x="30" y="7"/>
                    <a:pt x="14" y="8"/>
                  </a:cubicBezTo>
                  <a:cubicBezTo>
                    <a:pt x="9" y="8"/>
                    <a:pt x="3" y="10"/>
                    <a:pt x="0" y="8"/>
                  </a:cubicBezTo>
                  <a:cubicBezTo>
                    <a:pt x="2" y="3"/>
                    <a:pt x="6" y="5"/>
                    <a:pt x="10" y="5"/>
                  </a:cubicBezTo>
                  <a:cubicBezTo>
                    <a:pt x="21" y="5"/>
                    <a:pt x="34" y="3"/>
                    <a:pt x="46" y="3"/>
                  </a:cubicBezTo>
                  <a:cubicBezTo>
                    <a:pt x="56" y="3"/>
                    <a:pt x="64" y="0"/>
                    <a:pt x="6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6" name="Freeform 594"/>
            <p:cNvSpPr/>
            <p:nvPr/>
          </p:nvSpPr>
          <p:spPr bwMode="auto">
            <a:xfrm>
              <a:off x="3891797" y="6160292"/>
              <a:ext cx="366468" cy="81147"/>
            </a:xfrm>
            <a:custGeom>
              <a:avLst/>
              <a:gdLst>
                <a:gd name="T0" fmla="*/ 12 w 59"/>
                <a:gd name="T1" fmla="*/ 0 h 13"/>
                <a:gd name="T2" fmla="*/ 12 w 59"/>
                <a:gd name="T3" fmla="*/ 4 h 13"/>
                <a:gd name="T4" fmla="*/ 21 w 59"/>
                <a:gd name="T5" fmla="*/ 1 h 13"/>
                <a:gd name="T6" fmla="*/ 21 w 59"/>
                <a:gd name="T7" fmla="*/ 6 h 13"/>
                <a:gd name="T8" fmla="*/ 30 w 59"/>
                <a:gd name="T9" fmla="*/ 2 h 13"/>
                <a:gd name="T10" fmla="*/ 30 w 59"/>
                <a:gd name="T11" fmla="*/ 6 h 13"/>
                <a:gd name="T12" fmla="*/ 37 w 59"/>
                <a:gd name="T13" fmla="*/ 5 h 13"/>
                <a:gd name="T14" fmla="*/ 38 w 59"/>
                <a:gd name="T15" fmla="*/ 9 h 13"/>
                <a:gd name="T16" fmla="*/ 44 w 59"/>
                <a:gd name="T17" fmla="*/ 5 h 13"/>
                <a:gd name="T18" fmla="*/ 46 w 59"/>
                <a:gd name="T19" fmla="*/ 8 h 13"/>
                <a:gd name="T20" fmla="*/ 51 w 59"/>
                <a:gd name="T21" fmla="*/ 5 h 13"/>
                <a:gd name="T22" fmla="*/ 51 w 59"/>
                <a:gd name="T23" fmla="*/ 9 h 13"/>
                <a:gd name="T24" fmla="*/ 55 w 59"/>
                <a:gd name="T25" fmla="*/ 6 h 13"/>
                <a:gd name="T26" fmla="*/ 58 w 59"/>
                <a:gd name="T27" fmla="*/ 11 h 13"/>
                <a:gd name="T28" fmla="*/ 27 w 59"/>
                <a:gd name="T29" fmla="*/ 8 h 13"/>
                <a:gd name="T30" fmla="*/ 18 w 59"/>
                <a:gd name="T31" fmla="*/ 6 h 13"/>
                <a:gd name="T32" fmla="*/ 10 w 59"/>
                <a:gd name="T33" fmla="*/ 6 h 13"/>
                <a:gd name="T34" fmla="*/ 0 w 59"/>
                <a:gd name="T35" fmla="*/ 7 h 13"/>
                <a:gd name="T36" fmla="*/ 4 w 59"/>
                <a:gd name="T37" fmla="*/ 1 h 13"/>
                <a:gd name="T38" fmla="*/ 3 w 59"/>
                <a:gd name="T39" fmla="*/ 5 h 13"/>
                <a:gd name="T40" fmla="*/ 12 w 59"/>
                <a:gd name="T4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13">
                  <a:moveTo>
                    <a:pt x="12" y="0"/>
                  </a:moveTo>
                  <a:cubicBezTo>
                    <a:pt x="13" y="1"/>
                    <a:pt x="13" y="3"/>
                    <a:pt x="12" y="4"/>
                  </a:cubicBezTo>
                  <a:cubicBezTo>
                    <a:pt x="16" y="5"/>
                    <a:pt x="18" y="2"/>
                    <a:pt x="21" y="1"/>
                  </a:cubicBezTo>
                  <a:cubicBezTo>
                    <a:pt x="22" y="3"/>
                    <a:pt x="21" y="3"/>
                    <a:pt x="21" y="6"/>
                  </a:cubicBezTo>
                  <a:cubicBezTo>
                    <a:pt x="26" y="8"/>
                    <a:pt x="26" y="2"/>
                    <a:pt x="30" y="2"/>
                  </a:cubicBezTo>
                  <a:cubicBezTo>
                    <a:pt x="31" y="4"/>
                    <a:pt x="31" y="5"/>
                    <a:pt x="30" y="6"/>
                  </a:cubicBezTo>
                  <a:cubicBezTo>
                    <a:pt x="33" y="10"/>
                    <a:pt x="34" y="5"/>
                    <a:pt x="37" y="5"/>
                  </a:cubicBezTo>
                  <a:cubicBezTo>
                    <a:pt x="38" y="5"/>
                    <a:pt x="37" y="7"/>
                    <a:pt x="38" y="9"/>
                  </a:cubicBezTo>
                  <a:cubicBezTo>
                    <a:pt x="42" y="10"/>
                    <a:pt x="41" y="5"/>
                    <a:pt x="44" y="5"/>
                  </a:cubicBezTo>
                  <a:cubicBezTo>
                    <a:pt x="45" y="5"/>
                    <a:pt x="45" y="7"/>
                    <a:pt x="46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2" y="7"/>
                    <a:pt x="51" y="7"/>
                    <a:pt x="51" y="9"/>
                  </a:cubicBezTo>
                  <a:cubicBezTo>
                    <a:pt x="54" y="9"/>
                    <a:pt x="54" y="7"/>
                    <a:pt x="55" y="6"/>
                  </a:cubicBezTo>
                  <a:cubicBezTo>
                    <a:pt x="57" y="6"/>
                    <a:pt x="59" y="7"/>
                    <a:pt x="58" y="11"/>
                  </a:cubicBezTo>
                  <a:cubicBezTo>
                    <a:pt x="48" y="12"/>
                    <a:pt x="35" y="13"/>
                    <a:pt x="27" y="8"/>
                  </a:cubicBezTo>
                  <a:cubicBezTo>
                    <a:pt x="24" y="10"/>
                    <a:pt x="18" y="11"/>
                    <a:pt x="18" y="6"/>
                  </a:cubicBezTo>
                  <a:cubicBezTo>
                    <a:pt x="16" y="7"/>
                    <a:pt x="12" y="8"/>
                    <a:pt x="10" y="6"/>
                  </a:cubicBezTo>
                  <a:cubicBezTo>
                    <a:pt x="7" y="7"/>
                    <a:pt x="4" y="11"/>
                    <a:pt x="0" y="7"/>
                  </a:cubicBezTo>
                  <a:cubicBezTo>
                    <a:pt x="1" y="4"/>
                    <a:pt x="0" y="1"/>
                    <a:pt x="4" y="1"/>
                  </a:cubicBezTo>
                  <a:cubicBezTo>
                    <a:pt x="5" y="2"/>
                    <a:pt x="3" y="4"/>
                    <a:pt x="3" y="5"/>
                  </a:cubicBezTo>
                  <a:cubicBezTo>
                    <a:pt x="8" y="7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7" name="Freeform 595"/>
            <p:cNvSpPr/>
            <p:nvPr/>
          </p:nvSpPr>
          <p:spPr bwMode="auto">
            <a:xfrm>
              <a:off x="3910120" y="6186468"/>
              <a:ext cx="476409" cy="91618"/>
            </a:xfrm>
            <a:custGeom>
              <a:avLst/>
              <a:gdLst>
                <a:gd name="T0" fmla="*/ 77 w 77"/>
                <a:gd name="T1" fmla="*/ 2 h 15"/>
                <a:gd name="T2" fmla="*/ 62 w 77"/>
                <a:gd name="T3" fmla="*/ 15 h 15"/>
                <a:gd name="T4" fmla="*/ 0 w 77"/>
                <a:gd name="T5" fmla="*/ 10 h 15"/>
                <a:gd name="T6" fmla="*/ 8 w 77"/>
                <a:gd name="T7" fmla="*/ 8 h 15"/>
                <a:gd name="T8" fmla="*/ 41 w 77"/>
                <a:gd name="T9" fmla="*/ 9 h 15"/>
                <a:gd name="T10" fmla="*/ 60 w 77"/>
                <a:gd name="T11" fmla="*/ 11 h 15"/>
                <a:gd name="T12" fmla="*/ 77 w 77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5">
                  <a:moveTo>
                    <a:pt x="77" y="2"/>
                  </a:moveTo>
                  <a:cubicBezTo>
                    <a:pt x="74" y="9"/>
                    <a:pt x="65" y="9"/>
                    <a:pt x="62" y="15"/>
                  </a:cubicBezTo>
                  <a:cubicBezTo>
                    <a:pt x="43" y="13"/>
                    <a:pt x="20" y="13"/>
                    <a:pt x="0" y="10"/>
                  </a:cubicBezTo>
                  <a:cubicBezTo>
                    <a:pt x="0" y="4"/>
                    <a:pt x="6" y="8"/>
                    <a:pt x="8" y="8"/>
                  </a:cubicBezTo>
                  <a:cubicBezTo>
                    <a:pt x="16" y="9"/>
                    <a:pt x="31" y="10"/>
                    <a:pt x="41" y="9"/>
                  </a:cubicBezTo>
                  <a:cubicBezTo>
                    <a:pt x="47" y="9"/>
                    <a:pt x="56" y="12"/>
                    <a:pt x="60" y="11"/>
                  </a:cubicBezTo>
                  <a:cubicBezTo>
                    <a:pt x="67" y="10"/>
                    <a:pt x="70" y="0"/>
                    <a:pt x="77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8" name="Freeform 596"/>
            <p:cNvSpPr/>
            <p:nvPr/>
          </p:nvSpPr>
          <p:spPr bwMode="auto">
            <a:xfrm>
              <a:off x="4658762" y="6191703"/>
              <a:ext cx="26176" cy="26176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3"/>
                    <a:pt x="4" y="2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9" name="Freeform 597"/>
            <p:cNvSpPr/>
            <p:nvPr/>
          </p:nvSpPr>
          <p:spPr bwMode="auto">
            <a:xfrm>
              <a:off x="4907438" y="6196939"/>
              <a:ext cx="143971" cy="99470"/>
            </a:xfrm>
            <a:custGeom>
              <a:avLst/>
              <a:gdLst>
                <a:gd name="T0" fmla="*/ 23 w 23"/>
                <a:gd name="T1" fmla="*/ 0 h 16"/>
                <a:gd name="T2" fmla="*/ 0 w 23"/>
                <a:gd name="T3" fmla="*/ 16 h 16"/>
                <a:gd name="T4" fmla="*/ 0 w 23"/>
                <a:gd name="T5" fmla="*/ 13 h 16"/>
                <a:gd name="T6" fmla="*/ 21 w 23"/>
                <a:gd name="T7" fmla="*/ 0 h 16"/>
                <a:gd name="T8" fmla="*/ 23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23" y="0"/>
                  </a:moveTo>
                  <a:cubicBezTo>
                    <a:pt x="22" y="12"/>
                    <a:pt x="8" y="15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8" y="10"/>
                    <a:pt x="19" y="9"/>
                    <a:pt x="21" y="0"/>
                  </a:cubicBezTo>
                  <a:cubicBezTo>
                    <a:pt x="22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598"/>
            <p:cNvSpPr/>
            <p:nvPr/>
          </p:nvSpPr>
          <p:spPr bwMode="auto">
            <a:xfrm>
              <a:off x="4616880" y="6223115"/>
              <a:ext cx="23560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1" name="Freeform 599"/>
            <p:cNvSpPr/>
            <p:nvPr/>
          </p:nvSpPr>
          <p:spPr bwMode="auto">
            <a:xfrm>
              <a:off x="4499087" y="6223115"/>
              <a:ext cx="81147" cy="49736"/>
            </a:xfrm>
            <a:custGeom>
              <a:avLst/>
              <a:gdLst>
                <a:gd name="T0" fmla="*/ 2 w 13"/>
                <a:gd name="T1" fmla="*/ 0 h 8"/>
                <a:gd name="T2" fmla="*/ 13 w 13"/>
                <a:gd name="T3" fmla="*/ 5 h 8"/>
                <a:gd name="T4" fmla="*/ 13 w 13"/>
                <a:gd name="T5" fmla="*/ 8 h 8"/>
                <a:gd name="T6" fmla="*/ 2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2" y="0"/>
                  </a:moveTo>
                  <a:cubicBezTo>
                    <a:pt x="5" y="2"/>
                    <a:pt x="8" y="4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9" y="8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2" name="Freeform 600"/>
            <p:cNvSpPr/>
            <p:nvPr/>
          </p:nvSpPr>
          <p:spPr bwMode="auto">
            <a:xfrm>
              <a:off x="4698027" y="6236204"/>
              <a:ext cx="36647" cy="23560"/>
            </a:xfrm>
            <a:custGeom>
              <a:avLst/>
              <a:gdLst>
                <a:gd name="T0" fmla="*/ 1 w 6"/>
                <a:gd name="T1" fmla="*/ 0 h 4"/>
                <a:gd name="T2" fmla="*/ 4 w 6"/>
                <a:gd name="T3" fmla="*/ 1 h 4"/>
                <a:gd name="T4" fmla="*/ 1 w 6"/>
                <a:gd name="T5" fmla="*/ 4 h 4"/>
                <a:gd name="T6" fmla="*/ 1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2" y="0"/>
                    <a:pt x="4" y="0"/>
                    <a:pt x="4" y="1"/>
                  </a:cubicBezTo>
                  <a:cubicBezTo>
                    <a:pt x="6" y="3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3" name="Freeform 601"/>
            <p:cNvSpPr/>
            <p:nvPr/>
          </p:nvSpPr>
          <p:spPr bwMode="auto">
            <a:xfrm>
              <a:off x="4776556" y="6236204"/>
              <a:ext cx="44501" cy="41882"/>
            </a:xfrm>
            <a:custGeom>
              <a:avLst/>
              <a:gdLst>
                <a:gd name="T0" fmla="*/ 4 w 7"/>
                <a:gd name="T1" fmla="*/ 7 h 7"/>
                <a:gd name="T2" fmla="*/ 0 w 7"/>
                <a:gd name="T3" fmla="*/ 4 h 7"/>
                <a:gd name="T4" fmla="*/ 4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4" y="7"/>
                  </a:moveTo>
                  <a:cubicBezTo>
                    <a:pt x="2" y="7"/>
                    <a:pt x="0" y="6"/>
                    <a:pt x="0" y="4"/>
                  </a:cubicBezTo>
                  <a:cubicBezTo>
                    <a:pt x="2" y="0"/>
                    <a:pt x="7" y="4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4" name="Freeform 602"/>
            <p:cNvSpPr>
              <a:spLocks noEditPoints="1"/>
            </p:cNvSpPr>
            <p:nvPr/>
          </p:nvSpPr>
          <p:spPr bwMode="auto">
            <a:xfrm>
              <a:off x="4739910" y="5992763"/>
              <a:ext cx="204175" cy="180617"/>
            </a:xfrm>
            <a:custGeom>
              <a:avLst/>
              <a:gdLst>
                <a:gd name="T0" fmla="*/ 33 w 33"/>
                <a:gd name="T1" fmla="*/ 11 h 29"/>
                <a:gd name="T2" fmla="*/ 11 w 33"/>
                <a:gd name="T3" fmla="*/ 29 h 29"/>
                <a:gd name="T4" fmla="*/ 33 w 33"/>
                <a:gd name="T5" fmla="*/ 11 h 29"/>
                <a:gd name="T6" fmla="*/ 25 w 33"/>
                <a:gd name="T7" fmla="*/ 12 h 29"/>
                <a:gd name="T8" fmla="*/ 26 w 33"/>
                <a:gd name="T9" fmla="*/ 17 h 29"/>
                <a:gd name="T10" fmla="*/ 29 w 33"/>
                <a:gd name="T11" fmla="*/ 11 h 29"/>
                <a:gd name="T12" fmla="*/ 25 w 33"/>
                <a:gd name="T13" fmla="*/ 12 h 29"/>
                <a:gd name="T14" fmla="*/ 16 w 33"/>
                <a:gd name="T15" fmla="*/ 23 h 29"/>
                <a:gd name="T16" fmla="*/ 13 w 33"/>
                <a:gd name="T17" fmla="*/ 21 h 29"/>
                <a:gd name="T18" fmla="*/ 12 w 33"/>
                <a:gd name="T19" fmla="*/ 25 h 29"/>
                <a:gd name="T20" fmla="*/ 25 w 33"/>
                <a:gd name="T21" fmla="*/ 18 h 29"/>
                <a:gd name="T22" fmla="*/ 21 w 33"/>
                <a:gd name="T23" fmla="*/ 14 h 29"/>
                <a:gd name="T24" fmla="*/ 19 w 33"/>
                <a:gd name="T25" fmla="*/ 15 h 29"/>
                <a:gd name="T26" fmla="*/ 20 w 33"/>
                <a:gd name="T27" fmla="*/ 20 h 29"/>
                <a:gd name="T28" fmla="*/ 16 w 33"/>
                <a:gd name="T2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0" y="21"/>
                    <a:pt x="23" y="27"/>
                    <a:pt x="11" y="29"/>
                  </a:cubicBezTo>
                  <a:cubicBezTo>
                    <a:pt x="0" y="23"/>
                    <a:pt x="24" y="0"/>
                    <a:pt x="33" y="11"/>
                  </a:cubicBezTo>
                  <a:close/>
                  <a:moveTo>
                    <a:pt x="25" y="12"/>
                  </a:moveTo>
                  <a:cubicBezTo>
                    <a:pt x="24" y="12"/>
                    <a:pt x="25" y="16"/>
                    <a:pt x="26" y="17"/>
                  </a:cubicBezTo>
                  <a:cubicBezTo>
                    <a:pt x="27" y="16"/>
                    <a:pt x="30" y="15"/>
                    <a:pt x="29" y="11"/>
                  </a:cubicBezTo>
                  <a:cubicBezTo>
                    <a:pt x="27" y="11"/>
                    <a:pt x="26" y="12"/>
                    <a:pt x="25" y="12"/>
                  </a:cubicBezTo>
                  <a:close/>
                  <a:moveTo>
                    <a:pt x="16" y="23"/>
                  </a:moveTo>
                  <a:cubicBezTo>
                    <a:pt x="14" y="24"/>
                    <a:pt x="14" y="22"/>
                    <a:pt x="13" y="21"/>
                  </a:cubicBezTo>
                  <a:cubicBezTo>
                    <a:pt x="12" y="22"/>
                    <a:pt x="11" y="23"/>
                    <a:pt x="12" y="25"/>
                  </a:cubicBezTo>
                  <a:cubicBezTo>
                    <a:pt x="18" y="26"/>
                    <a:pt x="21" y="20"/>
                    <a:pt x="25" y="18"/>
                  </a:cubicBezTo>
                  <a:cubicBezTo>
                    <a:pt x="22" y="18"/>
                    <a:pt x="22" y="16"/>
                    <a:pt x="21" y="14"/>
                  </a:cubicBezTo>
                  <a:cubicBezTo>
                    <a:pt x="20" y="13"/>
                    <a:pt x="20" y="15"/>
                    <a:pt x="19" y="15"/>
                  </a:cubicBezTo>
                  <a:cubicBezTo>
                    <a:pt x="19" y="17"/>
                    <a:pt x="20" y="17"/>
                    <a:pt x="20" y="20"/>
                  </a:cubicBezTo>
                  <a:cubicBezTo>
                    <a:pt x="18" y="20"/>
                    <a:pt x="19" y="24"/>
                    <a:pt x="16" y="2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5" name="Freeform 603"/>
            <p:cNvSpPr>
              <a:spLocks noEditPoints="1"/>
            </p:cNvSpPr>
            <p:nvPr/>
          </p:nvSpPr>
          <p:spPr bwMode="auto">
            <a:xfrm>
              <a:off x="4889114" y="6029410"/>
              <a:ext cx="149206" cy="206794"/>
            </a:xfrm>
            <a:custGeom>
              <a:avLst/>
              <a:gdLst>
                <a:gd name="T0" fmla="*/ 5 w 24"/>
                <a:gd name="T1" fmla="*/ 27 h 33"/>
                <a:gd name="T2" fmla="*/ 22 w 24"/>
                <a:gd name="T3" fmla="*/ 12 h 33"/>
                <a:gd name="T4" fmla="*/ 5 w 24"/>
                <a:gd name="T5" fmla="*/ 27 h 33"/>
                <a:gd name="T6" fmla="*/ 8 w 24"/>
                <a:gd name="T7" fmla="*/ 25 h 33"/>
                <a:gd name="T8" fmla="*/ 11 w 24"/>
                <a:gd name="T9" fmla="*/ 25 h 33"/>
                <a:gd name="T10" fmla="*/ 13 w 24"/>
                <a:gd name="T11" fmla="*/ 16 h 33"/>
                <a:gd name="T12" fmla="*/ 17 w 24"/>
                <a:gd name="T13" fmla="*/ 18 h 33"/>
                <a:gd name="T14" fmla="*/ 18 w 24"/>
                <a:gd name="T15" fmla="*/ 13 h 33"/>
                <a:gd name="T16" fmla="*/ 8 w 24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3">
                  <a:moveTo>
                    <a:pt x="5" y="27"/>
                  </a:moveTo>
                  <a:cubicBezTo>
                    <a:pt x="0" y="20"/>
                    <a:pt x="19" y="0"/>
                    <a:pt x="22" y="12"/>
                  </a:cubicBezTo>
                  <a:cubicBezTo>
                    <a:pt x="24" y="19"/>
                    <a:pt x="11" y="33"/>
                    <a:pt x="5" y="27"/>
                  </a:cubicBezTo>
                  <a:close/>
                  <a:moveTo>
                    <a:pt x="8" y="25"/>
                  </a:moveTo>
                  <a:cubicBezTo>
                    <a:pt x="9" y="25"/>
                    <a:pt x="10" y="25"/>
                    <a:pt x="11" y="25"/>
                  </a:cubicBezTo>
                  <a:cubicBezTo>
                    <a:pt x="10" y="22"/>
                    <a:pt x="12" y="19"/>
                    <a:pt x="13" y="16"/>
                  </a:cubicBezTo>
                  <a:cubicBezTo>
                    <a:pt x="16" y="15"/>
                    <a:pt x="16" y="18"/>
                    <a:pt x="17" y="18"/>
                  </a:cubicBezTo>
                  <a:cubicBezTo>
                    <a:pt x="17" y="16"/>
                    <a:pt x="18" y="15"/>
                    <a:pt x="18" y="13"/>
                  </a:cubicBezTo>
                  <a:cubicBezTo>
                    <a:pt x="12" y="13"/>
                    <a:pt x="9" y="19"/>
                    <a:pt x="8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16" name="文本框 1015"/>
          <p:cNvSpPr txBox="1"/>
          <p:nvPr/>
        </p:nvSpPr>
        <p:spPr>
          <a:xfrm>
            <a:off x="5032141" y="2175698"/>
            <a:ext cx="2133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spc="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第三部分</a:t>
            </a:r>
            <a:endParaRPr kumimoji="1" lang="zh-CN" altLang="en-US" sz="3200" spc="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>
          <a:xfrm>
            <a:off x="4217979" y="1898799"/>
            <a:ext cx="3589200" cy="3516368"/>
            <a:chOff x="3852863" y="4122738"/>
            <a:chExt cx="1955800" cy="1916113"/>
          </a:xfrm>
          <a:solidFill>
            <a:srgbClr val="2F6335"/>
          </a:solidFill>
        </p:grpSpPr>
        <p:sp>
          <p:nvSpPr>
            <p:cNvPr id="9" name="Freeform 226"/>
            <p:cNvSpPr/>
            <p:nvPr/>
          </p:nvSpPr>
          <p:spPr bwMode="auto">
            <a:xfrm>
              <a:off x="4714876" y="4314825"/>
              <a:ext cx="87313" cy="250825"/>
            </a:xfrm>
            <a:custGeom>
              <a:avLst/>
              <a:gdLst>
                <a:gd name="T0" fmla="*/ 5 w 11"/>
                <a:gd name="T1" fmla="*/ 0 h 31"/>
                <a:gd name="T2" fmla="*/ 9 w 11"/>
                <a:gd name="T3" fmla="*/ 8 h 31"/>
                <a:gd name="T4" fmla="*/ 6 w 11"/>
                <a:gd name="T5" fmla="*/ 11 h 31"/>
                <a:gd name="T6" fmla="*/ 6 w 11"/>
                <a:gd name="T7" fmla="*/ 24 h 31"/>
                <a:gd name="T8" fmla="*/ 9 w 11"/>
                <a:gd name="T9" fmla="*/ 23 h 31"/>
                <a:gd name="T10" fmla="*/ 6 w 11"/>
                <a:gd name="T11" fmla="*/ 31 h 31"/>
                <a:gd name="T12" fmla="*/ 2 w 11"/>
                <a:gd name="T13" fmla="*/ 21 h 31"/>
                <a:gd name="T14" fmla="*/ 4 w 11"/>
                <a:gd name="T15" fmla="*/ 24 h 31"/>
                <a:gd name="T16" fmla="*/ 4 w 11"/>
                <a:gd name="T17" fmla="*/ 7 h 31"/>
                <a:gd name="T18" fmla="*/ 1 w 11"/>
                <a:gd name="T19" fmla="*/ 11 h 31"/>
                <a:gd name="T20" fmla="*/ 0 w 11"/>
                <a:gd name="T21" fmla="*/ 11 h 31"/>
                <a:gd name="T22" fmla="*/ 5 w 11"/>
                <a:gd name="T2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31">
                  <a:moveTo>
                    <a:pt x="5" y="0"/>
                  </a:moveTo>
                  <a:cubicBezTo>
                    <a:pt x="7" y="3"/>
                    <a:pt x="7" y="6"/>
                    <a:pt x="9" y="8"/>
                  </a:cubicBezTo>
                  <a:cubicBezTo>
                    <a:pt x="9" y="10"/>
                    <a:pt x="8" y="10"/>
                    <a:pt x="6" y="11"/>
                  </a:cubicBezTo>
                  <a:cubicBezTo>
                    <a:pt x="6" y="15"/>
                    <a:pt x="6" y="19"/>
                    <a:pt x="6" y="24"/>
                  </a:cubicBezTo>
                  <a:cubicBezTo>
                    <a:pt x="8" y="24"/>
                    <a:pt x="8" y="22"/>
                    <a:pt x="9" y="23"/>
                  </a:cubicBezTo>
                  <a:cubicBezTo>
                    <a:pt x="11" y="25"/>
                    <a:pt x="8" y="30"/>
                    <a:pt x="6" y="31"/>
                  </a:cubicBezTo>
                  <a:cubicBezTo>
                    <a:pt x="3" y="29"/>
                    <a:pt x="0" y="23"/>
                    <a:pt x="2" y="21"/>
                  </a:cubicBezTo>
                  <a:cubicBezTo>
                    <a:pt x="3" y="21"/>
                    <a:pt x="3" y="22"/>
                    <a:pt x="4" y="24"/>
                  </a:cubicBezTo>
                  <a:cubicBezTo>
                    <a:pt x="5" y="20"/>
                    <a:pt x="4" y="13"/>
                    <a:pt x="4" y="7"/>
                  </a:cubicBezTo>
                  <a:cubicBezTo>
                    <a:pt x="3" y="8"/>
                    <a:pt x="3" y="12"/>
                    <a:pt x="1" y="11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1" y="7"/>
                    <a:pt x="2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27"/>
            <p:cNvSpPr/>
            <p:nvPr/>
          </p:nvSpPr>
          <p:spPr bwMode="auto">
            <a:xfrm>
              <a:off x="5399088" y="4838700"/>
              <a:ext cx="176213" cy="112713"/>
            </a:xfrm>
            <a:custGeom>
              <a:avLst/>
              <a:gdLst>
                <a:gd name="T0" fmla="*/ 22 w 22"/>
                <a:gd name="T1" fmla="*/ 2 h 14"/>
                <a:gd name="T2" fmla="*/ 17 w 22"/>
                <a:gd name="T3" fmla="*/ 11 h 14"/>
                <a:gd name="T4" fmla="*/ 15 w 22"/>
                <a:gd name="T5" fmla="*/ 11 h 14"/>
                <a:gd name="T6" fmla="*/ 16 w 22"/>
                <a:gd name="T7" fmla="*/ 6 h 14"/>
                <a:gd name="T8" fmla="*/ 1 w 22"/>
                <a:gd name="T9" fmla="*/ 14 h 14"/>
                <a:gd name="T10" fmla="*/ 8 w 22"/>
                <a:gd name="T11" fmla="*/ 7 h 14"/>
                <a:gd name="T12" fmla="*/ 13 w 22"/>
                <a:gd name="T13" fmla="*/ 4 h 14"/>
                <a:gd name="T14" fmla="*/ 22 w 22"/>
                <a:gd name="T1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4">
                  <a:moveTo>
                    <a:pt x="22" y="2"/>
                  </a:moveTo>
                  <a:cubicBezTo>
                    <a:pt x="22" y="7"/>
                    <a:pt x="18" y="8"/>
                    <a:pt x="17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4" y="9"/>
                    <a:pt x="16" y="8"/>
                    <a:pt x="16" y="6"/>
                  </a:cubicBezTo>
                  <a:cubicBezTo>
                    <a:pt x="10" y="8"/>
                    <a:pt x="8" y="13"/>
                    <a:pt x="1" y="14"/>
                  </a:cubicBezTo>
                  <a:cubicBezTo>
                    <a:pt x="0" y="10"/>
                    <a:pt x="5" y="9"/>
                    <a:pt x="8" y="7"/>
                  </a:cubicBezTo>
                  <a:cubicBezTo>
                    <a:pt x="10" y="6"/>
                    <a:pt x="11" y="5"/>
                    <a:pt x="13" y="4"/>
                  </a:cubicBezTo>
                  <a:cubicBezTo>
                    <a:pt x="8" y="0"/>
                    <a:pt x="19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28"/>
            <p:cNvSpPr/>
            <p:nvPr/>
          </p:nvSpPr>
          <p:spPr bwMode="auto">
            <a:xfrm>
              <a:off x="4770438" y="4895850"/>
              <a:ext cx="153988" cy="215900"/>
            </a:xfrm>
            <a:custGeom>
              <a:avLst/>
              <a:gdLst>
                <a:gd name="T0" fmla="*/ 7 w 19"/>
                <a:gd name="T1" fmla="*/ 23 h 27"/>
                <a:gd name="T2" fmla="*/ 8 w 19"/>
                <a:gd name="T3" fmla="*/ 27 h 27"/>
                <a:gd name="T4" fmla="*/ 5 w 19"/>
                <a:gd name="T5" fmla="*/ 26 h 27"/>
                <a:gd name="T6" fmla="*/ 14 w 19"/>
                <a:gd name="T7" fmla="*/ 8 h 27"/>
                <a:gd name="T8" fmla="*/ 5 w 19"/>
                <a:gd name="T9" fmla="*/ 7 h 27"/>
                <a:gd name="T10" fmla="*/ 7 w 19"/>
                <a:gd name="T11" fmla="*/ 8 h 27"/>
                <a:gd name="T12" fmla="*/ 3 w 19"/>
                <a:gd name="T13" fmla="*/ 11 h 27"/>
                <a:gd name="T14" fmla="*/ 11 w 19"/>
                <a:gd name="T15" fmla="*/ 1 h 27"/>
                <a:gd name="T16" fmla="*/ 15 w 19"/>
                <a:gd name="T17" fmla="*/ 16 h 27"/>
                <a:gd name="T18" fmla="*/ 7 w 19"/>
                <a:gd name="T19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7">
                  <a:moveTo>
                    <a:pt x="7" y="23"/>
                  </a:moveTo>
                  <a:cubicBezTo>
                    <a:pt x="7" y="25"/>
                    <a:pt x="10" y="25"/>
                    <a:pt x="8" y="27"/>
                  </a:cubicBezTo>
                  <a:cubicBezTo>
                    <a:pt x="6" y="27"/>
                    <a:pt x="6" y="26"/>
                    <a:pt x="5" y="26"/>
                  </a:cubicBezTo>
                  <a:cubicBezTo>
                    <a:pt x="2" y="19"/>
                    <a:pt x="15" y="16"/>
                    <a:pt x="14" y="8"/>
                  </a:cubicBezTo>
                  <a:cubicBezTo>
                    <a:pt x="14" y="4"/>
                    <a:pt x="7" y="1"/>
                    <a:pt x="5" y="7"/>
                  </a:cubicBezTo>
                  <a:cubicBezTo>
                    <a:pt x="6" y="8"/>
                    <a:pt x="7" y="7"/>
                    <a:pt x="7" y="8"/>
                  </a:cubicBezTo>
                  <a:cubicBezTo>
                    <a:pt x="7" y="10"/>
                    <a:pt x="5" y="11"/>
                    <a:pt x="3" y="11"/>
                  </a:cubicBezTo>
                  <a:cubicBezTo>
                    <a:pt x="0" y="5"/>
                    <a:pt x="6" y="0"/>
                    <a:pt x="11" y="1"/>
                  </a:cubicBezTo>
                  <a:cubicBezTo>
                    <a:pt x="16" y="3"/>
                    <a:pt x="19" y="11"/>
                    <a:pt x="15" y="16"/>
                  </a:cubicBezTo>
                  <a:cubicBezTo>
                    <a:pt x="13" y="19"/>
                    <a:pt x="8" y="19"/>
                    <a:pt x="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29"/>
            <p:cNvSpPr/>
            <p:nvPr/>
          </p:nvSpPr>
          <p:spPr bwMode="auto">
            <a:xfrm>
              <a:off x="4802188" y="5145088"/>
              <a:ext cx="49213" cy="47625"/>
            </a:xfrm>
            <a:custGeom>
              <a:avLst/>
              <a:gdLst>
                <a:gd name="T0" fmla="*/ 5 w 6"/>
                <a:gd name="T1" fmla="*/ 1 h 6"/>
                <a:gd name="T2" fmla="*/ 6 w 6"/>
                <a:gd name="T3" fmla="*/ 5 h 6"/>
                <a:gd name="T4" fmla="*/ 2 w 6"/>
                <a:gd name="T5" fmla="*/ 6 h 6"/>
                <a:gd name="T6" fmla="*/ 0 w 6"/>
                <a:gd name="T7" fmla="*/ 5 h 6"/>
                <a:gd name="T8" fmla="*/ 5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5" y="2"/>
                    <a:pt x="6" y="3"/>
                    <a:pt x="6" y="5"/>
                  </a:cubicBezTo>
                  <a:cubicBezTo>
                    <a:pt x="5" y="5"/>
                    <a:pt x="4" y="6"/>
                    <a:pt x="2" y="6"/>
                  </a:cubicBezTo>
                  <a:cubicBezTo>
                    <a:pt x="2" y="5"/>
                    <a:pt x="1" y="5"/>
                    <a:pt x="0" y="5"/>
                  </a:cubicBezTo>
                  <a:cubicBezTo>
                    <a:pt x="0" y="2"/>
                    <a:pt x="1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30"/>
            <p:cNvSpPr/>
            <p:nvPr/>
          </p:nvSpPr>
          <p:spPr bwMode="auto">
            <a:xfrm>
              <a:off x="4513263" y="5216525"/>
              <a:ext cx="225425" cy="185738"/>
            </a:xfrm>
            <a:custGeom>
              <a:avLst/>
              <a:gdLst>
                <a:gd name="T0" fmla="*/ 20 w 28"/>
                <a:gd name="T1" fmla="*/ 18 h 23"/>
                <a:gd name="T2" fmla="*/ 22 w 28"/>
                <a:gd name="T3" fmla="*/ 17 h 23"/>
                <a:gd name="T4" fmla="*/ 7 w 28"/>
                <a:gd name="T5" fmla="*/ 8 h 23"/>
                <a:gd name="T6" fmla="*/ 7 w 28"/>
                <a:gd name="T7" fmla="*/ 11 h 23"/>
                <a:gd name="T8" fmla="*/ 5 w 28"/>
                <a:gd name="T9" fmla="*/ 11 h 23"/>
                <a:gd name="T10" fmla="*/ 0 w 28"/>
                <a:gd name="T11" fmla="*/ 4 h 23"/>
                <a:gd name="T12" fmla="*/ 8 w 28"/>
                <a:gd name="T13" fmla="*/ 0 h 23"/>
                <a:gd name="T14" fmla="*/ 5 w 28"/>
                <a:gd name="T15" fmla="*/ 4 h 23"/>
                <a:gd name="T16" fmla="*/ 24 w 28"/>
                <a:gd name="T17" fmla="*/ 15 h 23"/>
                <a:gd name="T18" fmla="*/ 24 w 28"/>
                <a:gd name="T19" fmla="*/ 10 h 23"/>
                <a:gd name="T20" fmla="*/ 28 w 28"/>
                <a:gd name="T21" fmla="*/ 20 h 23"/>
                <a:gd name="T22" fmla="*/ 20 w 28"/>
                <a:gd name="T23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3">
                  <a:moveTo>
                    <a:pt x="20" y="18"/>
                  </a:moveTo>
                  <a:cubicBezTo>
                    <a:pt x="21" y="18"/>
                    <a:pt x="20" y="16"/>
                    <a:pt x="22" y="17"/>
                  </a:cubicBezTo>
                  <a:cubicBezTo>
                    <a:pt x="17" y="14"/>
                    <a:pt x="12" y="11"/>
                    <a:pt x="7" y="8"/>
                  </a:cubicBezTo>
                  <a:cubicBezTo>
                    <a:pt x="6" y="8"/>
                    <a:pt x="8" y="9"/>
                    <a:pt x="7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3" y="9"/>
                    <a:pt x="2" y="7"/>
                    <a:pt x="0" y="4"/>
                  </a:cubicBezTo>
                  <a:cubicBezTo>
                    <a:pt x="2" y="2"/>
                    <a:pt x="5" y="0"/>
                    <a:pt x="8" y="0"/>
                  </a:cubicBezTo>
                  <a:cubicBezTo>
                    <a:pt x="9" y="3"/>
                    <a:pt x="6" y="2"/>
                    <a:pt x="5" y="4"/>
                  </a:cubicBezTo>
                  <a:cubicBezTo>
                    <a:pt x="11" y="8"/>
                    <a:pt x="18" y="11"/>
                    <a:pt x="24" y="15"/>
                  </a:cubicBezTo>
                  <a:cubicBezTo>
                    <a:pt x="23" y="14"/>
                    <a:pt x="22" y="11"/>
                    <a:pt x="24" y="10"/>
                  </a:cubicBezTo>
                  <a:cubicBezTo>
                    <a:pt x="27" y="12"/>
                    <a:pt x="28" y="17"/>
                    <a:pt x="28" y="20"/>
                  </a:cubicBezTo>
                  <a:cubicBezTo>
                    <a:pt x="24" y="18"/>
                    <a:pt x="21" y="23"/>
                    <a:pt x="2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31"/>
            <p:cNvSpPr/>
            <p:nvPr/>
          </p:nvSpPr>
          <p:spPr bwMode="auto">
            <a:xfrm>
              <a:off x="4610101" y="5564188"/>
              <a:ext cx="79375" cy="207963"/>
            </a:xfrm>
            <a:custGeom>
              <a:avLst/>
              <a:gdLst>
                <a:gd name="T0" fmla="*/ 8 w 10"/>
                <a:gd name="T1" fmla="*/ 0 h 26"/>
                <a:gd name="T2" fmla="*/ 9 w 10"/>
                <a:gd name="T3" fmla="*/ 0 h 26"/>
                <a:gd name="T4" fmla="*/ 8 w 10"/>
                <a:gd name="T5" fmla="*/ 16 h 26"/>
                <a:gd name="T6" fmla="*/ 10 w 10"/>
                <a:gd name="T7" fmla="*/ 17 h 26"/>
                <a:gd name="T8" fmla="*/ 6 w 10"/>
                <a:gd name="T9" fmla="*/ 26 h 26"/>
                <a:gd name="T10" fmla="*/ 3 w 10"/>
                <a:gd name="T11" fmla="*/ 26 h 26"/>
                <a:gd name="T12" fmla="*/ 2 w 10"/>
                <a:gd name="T13" fmla="*/ 12 h 26"/>
                <a:gd name="T14" fmla="*/ 5 w 10"/>
                <a:gd name="T15" fmla="*/ 16 h 26"/>
                <a:gd name="T16" fmla="*/ 8 w 10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6">
                  <a:moveTo>
                    <a:pt x="8" y="0"/>
                  </a:moveTo>
                  <a:cubicBezTo>
                    <a:pt x="8" y="0"/>
                    <a:pt x="8" y="0"/>
                    <a:pt x="9" y="0"/>
                  </a:cubicBezTo>
                  <a:cubicBezTo>
                    <a:pt x="9" y="4"/>
                    <a:pt x="9" y="11"/>
                    <a:pt x="8" y="16"/>
                  </a:cubicBezTo>
                  <a:cubicBezTo>
                    <a:pt x="9" y="16"/>
                    <a:pt x="10" y="16"/>
                    <a:pt x="10" y="17"/>
                  </a:cubicBezTo>
                  <a:cubicBezTo>
                    <a:pt x="10" y="21"/>
                    <a:pt x="7" y="22"/>
                    <a:pt x="6" y="26"/>
                  </a:cubicBezTo>
                  <a:cubicBezTo>
                    <a:pt x="5" y="26"/>
                    <a:pt x="4" y="26"/>
                    <a:pt x="3" y="26"/>
                  </a:cubicBezTo>
                  <a:cubicBezTo>
                    <a:pt x="4" y="20"/>
                    <a:pt x="0" y="17"/>
                    <a:pt x="2" y="12"/>
                  </a:cubicBezTo>
                  <a:cubicBezTo>
                    <a:pt x="5" y="11"/>
                    <a:pt x="4" y="15"/>
                    <a:pt x="5" y="16"/>
                  </a:cubicBezTo>
                  <a:cubicBezTo>
                    <a:pt x="7" y="12"/>
                    <a:pt x="5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32"/>
            <p:cNvSpPr/>
            <p:nvPr/>
          </p:nvSpPr>
          <p:spPr bwMode="auto">
            <a:xfrm>
              <a:off x="4802188" y="5580063"/>
              <a:ext cx="80963" cy="209550"/>
            </a:xfrm>
            <a:custGeom>
              <a:avLst/>
              <a:gdLst>
                <a:gd name="T0" fmla="*/ 2 w 10"/>
                <a:gd name="T1" fmla="*/ 0 h 26"/>
                <a:gd name="T2" fmla="*/ 3 w 10"/>
                <a:gd name="T3" fmla="*/ 0 h 26"/>
                <a:gd name="T4" fmla="*/ 4 w 10"/>
                <a:gd name="T5" fmla="*/ 19 h 26"/>
                <a:gd name="T6" fmla="*/ 7 w 10"/>
                <a:gd name="T7" fmla="*/ 15 h 26"/>
                <a:gd name="T8" fmla="*/ 4 w 10"/>
                <a:gd name="T9" fmla="*/ 26 h 26"/>
                <a:gd name="T10" fmla="*/ 0 w 10"/>
                <a:gd name="T11" fmla="*/ 17 h 26"/>
                <a:gd name="T12" fmla="*/ 2 w 10"/>
                <a:gd name="T13" fmla="*/ 17 h 26"/>
                <a:gd name="T14" fmla="*/ 2 w 1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6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5"/>
                    <a:pt x="4" y="12"/>
                    <a:pt x="4" y="19"/>
                  </a:cubicBezTo>
                  <a:cubicBezTo>
                    <a:pt x="5" y="18"/>
                    <a:pt x="5" y="15"/>
                    <a:pt x="7" y="15"/>
                  </a:cubicBezTo>
                  <a:cubicBezTo>
                    <a:pt x="10" y="17"/>
                    <a:pt x="6" y="23"/>
                    <a:pt x="4" y="26"/>
                  </a:cubicBezTo>
                  <a:cubicBezTo>
                    <a:pt x="1" y="25"/>
                    <a:pt x="0" y="21"/>
                    <a:pt x="0" y="17"/>
                  </a:cubicBezTo>
                  <a:cubicBezTo>
                    <a:pt x="0" y="17"/>
                    <a:pt x="1" y="17"/>
                    <a:pt x="2" y="17"/>
                  </a:cubicBezTo>
                  <a:cubicBezTo>
                    <a:pt x="2" y="10"/>
                    <a:pt x="1" y="6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33"/>
            <p:cNvSpPr>
              <a:spLocks noEditPoints="1"/>
            </p:cNvSpPr>
            <p:nvPr/>
          </p:nvSpPr>
          <p:spPr bwMode="auto">
            <a:xfrm>
              <a:off x="3852863" y="4122738"/>
              <a:ext cx="1955800" cy="1916113"/>
            </a:xfrm>
            <a:custGeom>
              <a:avLst/>
              <a:gdLst>
                <a:gd name="T0" fmla="*/ 185 w 243"/>
                <a:gd name="T1" fmla="*/ 88 h 238"/>
                <a:gd name="T2" fmla="*/ 210 w 243"/>
                <a:gd name="T3" fmla="*/ 83 h 238"/>
                <a:gd name="T4" fmla="*/ 174 w 243"/>
                <a:gd name="T5" fmla="*/ 135 h 238"/>
                <a:gd name="T6" fmla="*/ 196 w 243"/>
                <a:gd name="T7" fmla="*/ 165 h 238"/>
                <a:gd name="T8" fmla="*/ 181 w 243"/>
                <a:gd name="T9" fmla="*/ 162 h 238"/>
                <a:gd name="T10" fmla="*/ 159 w 243"/>
                <a:gd name="T11" fmla="*/ 149 h 238"/>
                <a:gd name="T12" fmla="*/ 115 w 243"/>
                <a:gd name="T13" fmla="*/ 207 h 238"/>
                <a:gd name="T14" fmla="*/ 97 w 243"/>
                <a:gd name="T15" fmla="*/ 233 h 238"/>
                <a:gd name="T16" fmla="*/ 106 w 243"/>
                <a:gd name="T17" fmla="*/ 207 h 238"/>
                <a:gd name="T18" fmla="*/ 74 w 243"/>
                <a:gd name="T19" fmla="*/ 151 h 238"/>
                <a:gd name="T20" fmla="*/ 5 w 243"/>
                <a:gd name="T21" fmla="*/ 169 h 238"/>
                <a:gd name="T22" fmla="*/ 27 w 243"/>
                <a:gd name="T23" fmla="*/ 151 h 238"/>
                <a:gd name="T24" fmla="*/ 65 w 243"/>
                <a:gd name="T25" fmla="*/ 97 h 238"/>
                <a:gd name="T26" fmla="*/ 27 w 243"/>
                <a:gd name="T27" fmla="*/ 34 h 238"/>
                <a:gd name="T28" fmla="*/ 79 w 243"/>
                <a:gd name="T29" fmla="*/ 79 h 238"/>
                <a:gd name="T30" fmla="*/ 120 w 243"/>
                <a:gd name="T31" fmla="*/ 25 h 238"/>
                <a:gd name="T32" fmla="*/ 126 w 243"/>
                <a:gd name="T33" fmla="*/ 25 h 238"/>
                <a:gd name="T34" fmla="*/ 167 w 243"/>
                <a:gd name="T35" fmla="*/ 85 h 238"/>
                <a:gd name="T36" fmla="*/ 193 w 243"/>
                <a:gd name="T37" fmla="*/ 72 h 238"/>
                <a:gd name="T38" fmla="*/ 198 w 243"/>
                <a:gd name="T39" fmla="*/ 75 h 238"/>
                <a:gd name="T40" fmla="*/ 132 w 243"/>
                <a:gd name="T41" fmla="*/ 20 h 238"/>
                <a:gd name="T42" fmla="*/ 123 w 243"/>
                <a:gd name="T43" fmla="*/ 51 h 238"/>
                <a:gd name="T44" fmla="*/ 121 w 243"/>
                <a:gd name="T45" fmla="*/ 56 h 238"/>
                <a:gd name="T46" fmla="*/ 41 w 243"/>
                <a:gd name="T47" fmla="*/ 53 h 238"/>
                <a:gd name="T48" fmla="*/ 61 w 243"/>
                <a:gd name="T49" fmla="*/ 75 h 238"/>
                <a:gd name="T50" fmla="*/ 41 w 243"/>
                <a:gd name="T51" fmla="*/ 59 h 238"/>
                <a:gd name="T52" fmla="*/ 61 w 243"/>
                <a:gd name="T53" fmla="*/ 75 h 238"/>
                <a:gd name="T54" fmla="*/ 126 w 243"/>
                <a:gd name="T55" fmla="*/ 60 h 238"/>
                <a:gd name="T56" fmla="*/ 210 w 243"/>
                <a:gd name="T57" fmla="*/ 77 h 238"/>
                <a:gd name="T58" fmla="*/ 81 w 243"/>
                <a:gd name="T59" fmla="*/ 81 h 238"/>
                <a:gd name="T60" fmla="*/ 108 w 243"/>
                <a:gd name="T61" fmla="*/ 68 h 238"/>
                <a:gd name="T62" fmla="*/ 164 w 243"/>
                <a:gd name="T63" fmla="*/ 90 h 238"/>
                <a:gd name="T64" fmla="*/ 129 w 243"/>
                <a:gd name="T65" fmla="*/ 71 h 238"/>
                <a:gd name="T66" fmla="*/ 156 w 243"/>
                <a:gd name="T67" fmla="*/ 142 h 238"/>
                <a:gd name="T68" fmla="*/ 163 w 243"/>
                <a:gd name="T69" fmla="*/ 93 h 238"/>
                <a:gd name="T70" fmla="*/ 83 w 243"/>
                <a:gd name="T71" fmla="*/ 88 h 238"/>
                <a:gd name="T72" fmla="*/ 81 w 243"/>
                <a:gd name="T73" fmla="*/ 144 h 238"/>
                <a:gd name="T74" fmla="*/ 187 w 243"/>
                <a:gd name="T75" fmla="*/ 93 h 238"/>
                <a:gd name="T76" fmla="*/ 187 w 243"/>
                <a:gd name="T77" fmla="*/ 91 h 238"/>
                <a:gd name="T78" fmla="*/ 80 w 243"/>
                <a:gd name="T79" fmla="*/ 88 h 238"/>
                <a:gd name="T80" fmla="*/ 166 w 243"/>
                <a:gd name="T81" fmla="*/ 98 h 238"/>
                <a:gd name="T82" fmla="*/ 166 w 243"/>
                <a:gd name="T83" fmla="*/ 98 h 238"/>
                <a:gd name="T84" fmla="*/ 71 w 243"/>
                <a:gd name="T85" fmla="*/ 99 h 238"/>
                <a:gd name="T86" fmla="*/ 170 w 243"/>
                <a:gd name="T87" fmla="*/ 120 h 238"/>
                <a:gd name="T88" fmla="*/ 170 w 243"/>
                <a:gd name="T89" fmla="*/ 104 h 238"/>
                <a:gd name="T90" fmla="*/ 79 w 243"/>
                <a:gd name="T91" fmla="*/ 142 h 238"/>
                <a:gd name="T92" fmla="*/ 174 w 243"/>
                <a:gd name="T93" fmla="*/ 140 h 238"/>
                <a:gd name="T94" fmla="*/ 174 w 243"/>
                <a:gd name="T95" fmla="*/ 140 h 238"/>
                <a:gd name="T96" fmla="*/ 60 w 243"/>
                <a:gd name="T97" fmla="*/ 143 h 238"/>
                <a:gd name="T98" fmla="*/ 124 w 243"/>
                <a:gd name="T99" fmla="*/ 163 h 238"/>
                <a:gd name="T100" fmla="*/ 156 w 243"/>
                <a:gd name="T101" fmla="*/ 145 h 238"/>
                <a:gd name="T102" fmla="*/ 104 w 243"/>
                <a:gd name="T103" fmla="*/ 164 h 238"/>
                <a:gd name="T104" fmla="*/ 78 w 243"/>
                <a:gd name="T105" fmla="*/ 150 h 238"/>
                <a:gd name="T106" fmla="*/ 28 w 243"/>
                <a:gd name="T107" fmla="*/ 157 h 238"/>
                <a:gd name="T108" fmla="*/ 13 w 243"/>
                <a:gd name="T109" fmla="*/ 170 h 238"/>
                <a:gd name="T110" fmla="*/ 174 w 243"/>
                <a:gd name="T111" fmla="*/ 152 h 238"/>
                <a:gd name="T112" fmla="*/ 176 w 243"/>
                <a:gd name="T113" fmla="*/ 150 h 238"/>
                <a:gd name="T114" fmla="*/ 120 w 243"/>
                <a:gd name="T115" fmla="*/ 174 h 238"/>
                <a:gd name="T116" fmla="*/ 212 w 243"/>
                <a:gd name="T117" fmla="*/ 179 h 238"/>
                <a:gd name="T118" fmla="*/ 193 w 243"/>
                <a:gd name="T119" fmla="*/ 173 h 238"/>
                <a:gd name="T120" fmla="*/ 113 w 243"/>
                <a:gd name="T121" fmla="*/ 187 h 238"/>
                <a:gd name="T122" fmla="*/ 109 w 243"/>
                <a:gd name="T123" fmla="*/ 206 h 238"/>
                <a:gd name="T124" fmla="*/ 101 w 243"/>
                <a:gd name="T125" fmla="*/ 23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238">
                  <a:moveTo>
                    <a:pt x="198" y="75"/>
                  </a:moveTo>
                  <a:cubicBezTo>
                    <a:pt x="193" y="78"/>
                    <a:pt x="189" y="82"/>
                    <a:pt x="182" y="84"/>
                  </a:cubicBezTo>
                  <a:cubicBezTo>
                    <a:pt x="184" y="85"/>
                    <a:pt x="184" y="87"/>
                    <a:pt x="185" y="88"/>
                  </a:cubicBezTo>
                  <a:cubicBezTo>
                    <a:pt x="193" y="86"/>
                    <a:pt x="200" y="80"/>
                    <a:pt x="207" y="76"/>
                  </a:cubicBezTo>
                  <a:cubicBezTo>
                    <a:pt x="208" y="57"/>
                    <a:pt x="243" y="60"/>
                    <a:pt x="234" y="82"/>
                  </a:cubicBezTo>
                  <a:cubicBezTo>
                    <a:pt x="229" y="89"/>
                    <a:pt x="215" y="92"/>
                    <a:pt x="210" y="83"/>
                  </a:cubicBezTo>
                  <a:cubicBezTo>
                    <a:pt x="202" y="87"/>
                    <a:pt x="195" y="92"/>
                    <a:pt x="187" y="96"/>
                  </a:cubicBezTo>
                  <a:cubicBezTo>
                    <a:pt x="185" y="102"/>
                    <a:pt x="183" y="105"/>
                    <a:pt x="176" y="105"/>
                  </a:cubicBezTo>
                  <a:cubicBezTo>
                    <a:pt x="177" y="115"/>
                    <a:pt x="172" y="126"/>
                    <a:pt x="174" y="135"/>
                  </a:cubicBezTo>
                  <a:cubicBezTo>
                    <a:pt x="175" y="137"/>
                    <a:pt x="177" y="138"/>
                    <a:pt x="177" y="140"/>
                  </a:cubicBezTo>
                  <a:cubicBezTo>
                    <a:pt x="178" y="142"/>
                    <a:pt x="177" y="145"/>
                    <a:pt x="177" y="147"/>
                  </a:cubicBezTo>
                  <a:cubicBezTo>
                    <a:pt x="182" y="154"/>
                    <a:pt x="190" y="159"/>
                    <a:pt x="196" y="165"/>
                  </a:cubicBezTo>
                  <a:cubicBezTo>
                    <a:pt x="209" y="159"/>
                    <a:pt x="222" y="183"/>
                    <a:pt x="208" y="189"/>
                  </a:cubicBezTo>
                  <a:cubicBezTo>
                    <a:pt x="199" y="194"/>
                    <a:pt x="185" y="183"/>
                    <a:pt x="190" y="171"/>
                  </a:cubicBezTo>
                  <a:cubicBezTo>
                    <a:pt x="188" y="168"/>
                    <a:pt x="185" y="166"/>
                    <a:pt x="181" y="162"/>
                  </a:cubicBezTo>
                  <a:cubicBezTo>
                    <a:pt x="179" y="160"/>
                    <a:pt x="175" y="154"/>
                    <a:pt x="172" y="153"/>
                  </a:cubicBezTo>
                  <a:cubicBezTo>
                    <a:pt x="170" y="153"/>
                    <a:pt x="168" y="154"/>
                    <a:pt x="166" y="154"/>
                  </a:cubicBezTo>
                  <a:cubicBezTo>
                    <a:pt x="163" y="153"/>
                    <a:pt x="162" y="151"/>
                    <a:pt x="159" y="149"/>
                  </a:cubicBezTo>
                  <a:cubicBezTo>
                    <a:pt x="148" y="156"/>
                    <a:pt x="136" y="162"/>
                    <a:pt x="125" y="168"/>
                  </a:cubicBezTo>
                  <a:cubicBezTo>
                    <a:pt x="125" y="174"/>
                    <a:pt x="121" y="177"/>
                    <a:pt x="116" y="178"/>
                  </a:cubicBezTo>
                  <a:cubicBezTo>
                    <a:pt x="116" y="187"/>
                    <a:pt x="114" y="198"/>
                    <a:pt x="115" y="207"/>
                  </a:cubicBezTo>
                  <a:cubicBezTo>
                    <a:pt x="118" y="210"/>
                    <a:pt x="121" y="211"/>
                    <a:pt x="121" y="216"/>
                  </a:cubicBezTo>
                  <a:cubicBezTo>
                    <a:pt x="122" y="222"/>
                    <a:pt x="119" y="232"/>
                    <a:pt x="114" y="234"/>
                  </a:cubicBezTo>
                  <a:cubicBezTo>
                    <a:pt x="110" y="237"/>
                    <a:pt x="99" y="237"/>
                    <a:pt x="97" y="233"/>
                  </a:cubicBezTo>
                  <a:cubicBezTo>
                    <a:pt x="96" y="232"/>
                    <a:pt x="97" y="230"/>
                    <a:pt x="96" y="228"/>
                  </a:cubicBezTo>
                  <a:cubicBezTo>
                    <a:pt x="96" y="225"/>
                    <a:pt x="94" y="223"/>
                    <a:pt x="94" y="221"/>
                  </a:cubicBezTo>
                  <a:cubicBezTo>
                    <a:pt x="95" y="214"/>
                    <a:pt x="99" y="207"/>
                    <a:pt x="106" y="207"/>
                  </a:cubicBezTo>
                  <a:cubicBezTo>
                    <a:pt x="108" y="197"/>
                    <a:pt x="108" y="188"/>
                    <a:pt x="108" y="177"/>
                  </a:cubicBezTo>
                  <a:cubicBezTo>
                    <a:pt x="106" y="174"/>
                    <a:pt x="103" y="173"/>
                    <a:pt x="103" y="167"/>
                  </a:cubicBezTo>
                  <a:cubicBezTo>
                    <a:pt x="95" y="161"/>
                    <a:pt x="85" y="155"/>
                    <a:pt x="74" y="151"/>
                  </a:cubicBezTo>
                  <a:cubicBezTo>
                    <a:pt x="69" y="153"/>
                    <a:pt x="64" y="150"/>
                    <a:pt x="61" y="147"/>
                  </a:cubicBezTo>
                  <a:cubicBezTo>
                    <a:pt x="51" y="150"/>
                    <a:pt x="40" y="154"/>
                    <a:pt x="31" y="158"/>
                  </a:cubicBezTo>
                  <a:cubicBezTo>
                    <a:pt x="32" y="170"/>
                    <a:pt x="13" y="177"/>
                    <a:pt x="5" y="169"/>
                  </a:cubicBezTo>
                  <a:cubicBezTo>
                    <a:pt x="3" y="167"/>
                    <a:pt x="0" y="161"/>
                    <a:pt x="0" y="159"/>
                  </a:cubicBezTo>
                  <a:cubicBezTo>
                    <a:pt x="0" y="157"/>
                    <a:pt x="4" y="153"/>
                    <a:pt x="5" y="151"/>
                  </a:cubicBezTo>
                  <a:cubicBezTo>
                    <a:pt x="11" y="145"/>
                    <a:pt x="21" y="143"/>
                    <a:pt x="27" y="151"/>
                  </a:cubicBezTo>
                  <a:cubicBezTo>
                    <a:pt x="38" y="146"/>
                    <a:pt x="50" y="143"/>
                    <a:pt x="60" y="139"/>
                  </a:cubicBezTo>
                  <a:cubicBezTo>
                    <a:pt x="61" y="135"/>
                    <a:pt x="63" y="133"/>
                    <a:pt x="66" y="131"/>
                  </a:cubicBezTo>
                  <a:cubicBezTo>
                    <a:pt x="66" y="121"/>
                    <a:pt x="65" y="108"/>
                    <a:pt x="65" y="97"/>
                  </a:cubicBezTo>
                  <a:cubicBezTo>
                    <a:pt x="60" y="95"/>
                    <a:pt x="58" y="87"/>
                    <a:pt x="62" y="83"/>
                  </a:cubicBezTo>
                  <a:cubicBezTo>
                    <a:pt x="55" y="75"/>
                    <a:pt x="46" y="69"/>
                    <a:pt x="39" y="61"/>
                  </a:cubicBezTo>
                  <a:cubicBezTo>
                    <a:pt x="22" y="69"/>
                    <a:pt x="9" y="41"/>
                    <a:pt x="27" y="34"/>
                  </a:cubicBezTo>
                  <a:cubicBezTo>
                    <a:pt x="40" y="32"/>
                    <a:pt x="52" y="43"/>
                    <a:pt x="44" y="55"/>
                  </a:cubicBezTo>
                  <a:cubicBezTo>
                    <a:pt x="51" y="63"/>
                    <a:pt x="59" y="71"/>
                    <a:pt x="68" y="77"/>
                  </a:cubicBezTo>
                  <a:cubicBezTo>
                    <a:pt x="71" y="76"/>
                    <a:pt x="77" y="76"/>
                    <a:pt x="79" y="79"/>
                  </a:cubicBezTo>
                  <a:cubicBezTo>
                    <a:pt x="89" y="75"/>
                    <a:pt x="98" y="70"/>
                    <a:pt x="108" y="66"/>
                  </a:cubicBezTo>
                  <a:cubicBezTo>
                    <a:pt x="109" y="60"/>
                    <a:pt x="112" y="56"/>
                    <a:pt x="118" y="55"/>
                  </a:cubicBezTo>
                  <a:cubicBezTo>
                    <a:pt x="119" y="46"/>
                    <a:pt x="121" y="33"/>
                    <a:pt x="120" y="25"/>
                  </a:cubicBezTo>
                  <a:cubicBezTo>
                    <a:pt x="112" y="23"/>
                    <a:pt x="109" y="9"/>
                    <a:pt x="116" y="3"/>
                  </a:cubicBezTo>
                  <a:cubicBezTo>
                    <a:pt x="122" y="0"/>
                    <a:pt x="133" y="1"/>
                    <a:pt x="135" y="8"/>
                  </a:cubicBezTo>
                  <a:cubicBezTo>
                    <a:pt x="138" y="15"/>
                    <a:pt x="134" y="26"/>
                    <a:pt x="126" y="25"/>
                  </a:cubicBezTo>
                  <a:cubicBezTo>
                    <a:pt x="127" y="35"/>
                    <a:pt x="125" y="47"/>
                    <a:pt x="125" y="56"/>
                  </a:cubicBezTo>
                  <a:cubicBezTo>
                    <a:pt x="129" y="58"/>
                    <a:pt x="131" y="63"/>
                    <a:pt x="130" y="67"/>
                  </a:cubicBezTo>
                  <a:cubicBezTo>
                    <a:pt x="142" y="73"/>
                    <a:pt x="154" y="79"/>
                    <a:pt x="167" y="85"/>
                  </a:cubicBezTo>
                  <a:cubicBezTo>
                    <a:pt x="170" y="83"/>
                    <a:pt x="177" y="81"/>
                    <a:pt x="181" y="84"/>
                  </a:cubicBezTo>
                  <a:cubicBezTo>
                    <a:pt x="186" y="78"/>
                    <a:pt x="193" y="76"/>
                    <a:pt x="199" y="72"/>
                  </a:cubicBezTo>
                  <a:cubicBezTo>
                    <a:pt x="197" y="70"/>
                    <a:pt x="195" y="74"/>
                    <a:pt x="193" y="72"/>
                  </a:cubicBezTo>
                  <a:cubicBezTo>
                    <a:pt x="193" y="68"/>
                    <a:pt x="202" y="67"/>
                    <a:pt x="206" y="69"/>
                  </a:cubicBezTo>
                  <a:cubicBezTo>
                    <a:pt x="204" y="73"/>
                    <a:pt x="201" y="77"/>
                    <a:pt x="198" y="79"/>
                  </a:cubicBezTo>
                  <a:cubicBezTo>
                    <a:pt x="196" y="78"/>
                    <a:pt x="198" y="76"/>
                    <a:pt x="198" y="75"/>
                  </a:cubicBezTo>
                  <a:close/>
                  <a:moveTo>
                    <a:pt x="132" y="8"/>
                  </a:moveTo>
                  <a:cubicBezTo>
                    <a:pt x="128" y="5"/>
                    <a:pt x="121" y="3"/>
                    <a:pt x="117" y="6"/>
                  </a:cubicBezTo>
                  <a:cubicBezTo>
                    <a:pt x="109" y="14"/>
                    <a:pt x="122" y="30"/>
                    <a:pt x="132" y="20"/>
                  </a:cubicBezTo>
                  <a:cubicBezTo>
                    <a:pt x="133" y="16"/>
                    <a:pt x="134" y="12"/>
                    <a:pt x="132" y="8"/>
                  </a:cubicBezTo>
                  <a:close/>
                  <a:moveTo>
                    <a:pt x="121" y="56"/>
                  </a:moveTo>
                  <a:cubicBezTo>
                    <a:pt x="123" y="55"/>
                    <a:pt x="123" y="53"/>
                    <a:pt x="123" y="51"/>
                  </a:cubicBezTo>
                  <a:cubicBezTo>
                    <a:pt x="124" y="44"/>
                    <a:pt x="124" y="34"/>
                    <a:pt x="124" y="26"/>
                  </a:cubicBezTo>
                  <a:cubicBezTo>
                    <a:pt x="124" y="26"/>
                    <a:pt x="123" y="26"/>
                    <a:pt x="123" y="26"/>
                  </a:cubicBezTo>
                  <a:cubicBezTo>
                    <a:pt x="123" y="37"/>
                    <a:pt x="120" y="45"/>
                    <a:pt x="121" y="56"/>
                  </a:cubicBezTo>
                  <a:close/>
                  <a:moveTo>
                    <a:pt x="26" y="38"/>
                  </a:moveTo>
                  <a:cubicBezTo>
                    <a:pt x="13" y="43"/>
                    <a:pt x="26" y="68"/>
                    <a:pt x="40" y="57"/>
                  </a:cubicBezTo>
                  <a:cubicBezTo>
                    <a:pt x="41" y="56"/>
                    <a:pt x="40" y="55"/>
                    <a:pt x="41" y="53"/>
                  </a:cubicBezTo>
                  <a:cubicBezTo>
                    <a:pt x="42" y="53"/>
                    <a:pt x="42" y="53"/>
                    <a:pt x="43" y="53"/>
                  </a:cubicBezTo>
                  <a:cubicBezTo>
                    <a:pt x="50" y="43"/>
                    <a:pt x="34" y="34"/>
                    <a:pt x="26" y="38"/>
                  </a:cubicBezTo>
                  <a:close/>
                  <a:moveTo>
                    <a:pt x="61" y="75"/>
                  </a:moveTo>
                  <a:cubicBezTo>
                    <a:pt x="55" y="69"/>
                    <a:pt x="49" y="63"/>
                    <a:pt x="44" y="58"/>
                  </a:cubicBezTo>
                  <a:cubicBezTo>
                    <a:pt x="43" y="58"/>
                    <a:pt x="43" y="58"/>
                    <a:pt x="42" y="58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3" y="63"/>
                    <a:pt x="49" y="68"/>
                    <a:pt x="53" y="71"/>
                  </a:cubicBezTo>
                  <a:cubicBezTo>
                    <a:pt x="56" y="74"/>
                    <a:pt x="60" y="79"/>
                    <a:pt x="64" y="80"/>
                  </a:cubicBezTo>
                  <a:cubicBezTo>
                    <a:pt x="65" y="78"/>
                    <a:pt x="62" y="76"/>
                    <a:pt x="61" y="75"/>
                  </a:cubicBezTo>
                  <a:close/>
                  <a:moveTo>
                    <a:pt x="113" y="73"/>
                  </a:moveTo>
                  <a:cubicBezTo>
                    <a:pt x="114" y="75"/>
                    <a:pt x="118" y="77"/>
                    <a:pt x="122" y="76"/>
                  </a:cubicBezTo>
                  <a:cubicBezTo>
                    <a:pt x="128" y="75"/>
                    <a:pt x="129" y="66"/>
                    <a:pt x="126" y="60"/>
                  </a:cubicBezTo>
                  <a:cubicBezTo>
                    <a:pt x="116" y="53"/>
                    <a:pt x="106" y="66"/>
                    <a:pt x="113" y="73"/>
                  </a:cubicBezTo>
                  <a:close/>
                  <a:moveTo>
                    <a:pt x="229" y="67"/>
                  </a:moveTo>
                  <a:cubicBezTo>
                    <a:pt x="222" y="62"/>
                    <a:pt x="209" y="69"/>
                    <a:pt x="210" y="77"/>
                  </a:cubicBezTo>
                  <a:cubicBezTo>
                    <a:pt x="210" y="81"/>
                    <a:pt x="213" y="82"/>
                    <a:pt x="215" y="85"/>
                  </a:cubicBezTo>
                  <a:cubicBezTo>
                    <a:pt x="227" y="92"/>
                    <a:pt x="238" y="74"/>
                    <a:pt x="229" y="67"/>
                  </a:cubicBezTo>
                  <a:close/>
                  <a:moveTo>
                    <a:pt x="81" y="81"/>
                  </a:moveTo>
                  <a:cubicBezTo>
                    <a:pt x="82" y="82"/>
                    <a:pt x="82" y="83"/>
                    <a:pt x="82" y="85"/>
                  </a:cubicBezTo>
                  <a:cubicBezTo>
                    <a:pt x="92" y="81"/>
                    <a:pt x="101" y="77"/>
                    <a:pt x="109" y="72"/>
                  </a:cubicBezTo>
                  <a:cubicBezTo>
                    <a:pt x="109" y="70"/>
                    <a:pt x="109" y="69"/>
                    <a:pt x="108" y="68"/>
                  </a:cubicBezTo>
                  <a:cubicBezTo>
                    <a:pt x="99" y="73"/>
                    <a:pt x="90" y="77"/>
                    <a:pt x="81" y="81"/>
                  </a:cubicBezTo>
                  <a:close/>
                  <a:moveTo>
                    <a:pt x="129" y="71"/>
                  </a:moveTo>
                  <a:cubicBezTo>
                    <a:pt x="141" y="78"/>
                    <a:pt x="151" y="84"/>
                    <a:pt x="164" y="90"/>
                  </a:cubicBezTo>
                  <a:cubicBezTo>
                    <a:pt x="164" y="88"/>
                    <a:pt x="165" y="88"/>
                    <a:pt x="165" y="87"/>
                  </a:cubicBezTo>
                  <a:cubicBezTo>
                    <a:pt x="153" y="82"/>
                    <a:pt x="143" y="75"/>
                    <a:pt x="130" y="70"/>
                  </a:cubicBezTo>
                  <a:cubicBezTo>
                    <a:pt x="130" y="70"/>
                    <a:pt x="130" y="71"/>
                    <a:pt x="129" y="71"/>
                  </a:cubicBezTo>
                  <a:close/>
                  <a:moveTo>
                    <a:pt x="106" y="159"/>
                  </a:moveTo>
                  <a:cubicBezTo>
                    <a:pt x="111" y="156"/>
                    <a:pt x="119" y="156"/>
                    <a:pt x="123" y="160"/>
                  </a:cubicBezTo>
                  <a:cubicBezTo>
                    <a:pt x="134" y="154"/>
                    <a:pt x="146" y="149"/>
                    <a:pt x="156" y="142"/>
                  </a:cubicBezTo>
                  <a:cubicBezTo>
                    <a:pt x="158" y="137"/>
                    <a:pt x="161" y="133"/>
                    <a:pt x="167" y="132"/>
                  </a:cubicBezTo>
                  <a:cubicBezTo>
                    <a:pt x="168" y="125"/>
                    <a:pt x="168" y="114"/>
                    <a:pt x="168" y="103"/>
                  </a:cubicBezTo>
                  <a:cubicBezTo>
                    <a:pt x="165" y="101"/>
                    <a:pt x="163" y="98"/>
                    <a:pt x="163" y="93"/>
                  </a:cubicBezTo>
                  <a:cubicBezTo>
                    <a:pt x="151" y="86"/>
                    <a:pt x="141" y="80"/>
                    <a:pt x="128" y="75"/>
                  </a:cubicBezTo>
                  <a:cubicBezTo>
                    <a:pt x="125" y="82"/>
                    <a:pt x="114" y="79"/>
                    <a:pt x="110" y="74"/>
                  </a:cubicBezTo>
                  <a:cubicBezTo>
                    <a:pt x="102" y="79"/>
                    <a:pt x="91" y="83"/>
                    <a:pt x="83" y="88"/>
                  </a:cubicBezTo>
                  <a:cubicBezTo>
                    <a:pt x="83" y="95"/>
                    <a:pt x="79" y="97"/>
                    <a:pt x="73" y="99"/>
                  </a:cubicBezTo>
                  <a:cubicBezTo>
                    <a:pt x="74" y="111"/>
                    <a:pt x="74" y="118"/>
                    <a:pt x="74" y="130"/>
                  </a:cubicBezTo>
                  <a:cubicBezTo>
                    <a:pt x="80" y="131"/>
                    <a:pt x="83" y="137"/>
                    <a:pt x="81" y="144"/>
                  </a:cubicBezTo>
                  <a:cubicBezTo>
                    <a:pt x="89" y="150"/>
                    <a:pt x="98" y="154"/>
                    <a:pt x="106" y="159"/>
                  </a:cubicBezTo>
                  <a:close/>
                  <a:moveTo>
                    <a:pt x="187" y="91"/>
                  </a:moveTo>
                  <a:cubicBezTo>
                    <a:pt x="187" y="92"/>
                    <a:pt x="187" y="93"/>
                    <a:pt x="187" y="93"/>
                  </a:cubicBezTo>
                  <a:cubicBezTo>
                    <a:pt x="194" y="90"/>
                    <a:pt x="201" y="85"/>
                    <a:pt x="209" y="82"/>
                  </a:cubicBezTo>
                  <a:cubicBezTo>
                    <a:pt x="209" y="80"/>
                    <a:pt x="208" y="79"/>
                    <a:pt x="208" y="78"/>
                  </a:cubicBezTo>
                  <a:cubicBezTo>
                    <a:pt x="201" y="82"/>
                    <a:pt x="194" y="87"/>
                    <a:pt x="187" y="91"/>
                  </a:cubicBezTo>
                  <a:close/>
                  <a:moveTo>
                    <a:pt x="76" y="80"/>
                  </a:moveTo>
                  <a:cubicBezTo>
                    <a:pt x="71" y="77"/>
                    <a:pt x="63" y="83"/>
                    <a:pt x="63" y="87"/>
                  </a:cubicBezTo>
                  <a:cubicBezTo>
                    <a:pt x="60" y="99"/>
                    <a:pt x="82" y="98"/>
                    <a:pt x="80" y="88"/>
                  </a:cubicBezTo>
                  <a:cubicBezTo>
                    <a:pt x="81" y="87"/>
                    <a:pt x="79" y="87"/>
                    <a:pt x="79" y="86"/>
                  </a:cubicBezTo>
                  <a:cubicBezTo>
                    <a:pt x="81" y="85"/>
                    <a:pt x="77" y="81"/>
                    <a:pt x="76" y="80"/>
                  </a:cubicBezTo>
                  <a:close/>
                  <a:moveTo>
                    <a:pt x="166" y="98"/>
                  </a:moveTo>
                  <a:cubicBezTo>
                    <a:pt x="169" y="102"/>
                    <a:pt x="178" y="104"/>
                    <a:pt x="182" y="101"/>
                  </a:cubicBezTo>
                  <a:cubicBezTo>
                    <a:pt x="185" y="97"/>
                    <a:pt x="183" y="91"/>
                    <a:pt x="182" y="88"/>
                  </a:cubicBezTo>
                  <a:cubicBezTo>
                    <a:pt x="175" y="82"/>
                    <a:pt x="163" y="87"/>
                    <a:pt x="166" y="98"/>
                  </a:cubicBezTo>
                  <a:close/>
                  <a:moveTo>
                    <a:pt x="69" y="130"/>
                  </a:moveTo>
                  <a:cubicBezTo>
                    <a:pt x="72" y="130"/>
                    <a:pt x="72" y="127"/>
                    <a:pt x="72" y="125"/>
                  </a:cubicBezTo>
                  <a:cubicBezTo>
                    <a:pt x="73" y="114"/>
                    <a:pt x="70" y="108"/>
                    <a:pt x="71" y="99"/>
                  </a:cubicBezTo>
                  <a:cubicBezTo>
                    <a:pt x="70" y="98"/>
                    <a:pt x="69" y="99"/>
                    <a:pt x="67" y="98"/>
                  </a:cubicBezTo>
                  <a:cubicBezTo>
                    <a:pt x="69" y="108"/>
                    <a:pt x="67" y="122"/>
                    <a:pt x="69" y="130"/>
                  </a:cubicBezTo>
                  <a:close/>
                  <a:moveTo>
                    <a:pt x="170" y="120"/>
                  </a:moveTo>
                  <a:cubicBezTo>
                    <a:pt x="170" y="125"/>
                    <a:pt x="169" y="131"/>
                    <a:pt x="172" y="133"/>
                  </a:cubicBezTo>
                  <a:cubicBezTo>
                    <a:pt x="172" y="125"/>
                    <a:pt x="173" y="117"/>
                    <a:pt x="173" y="105"/>
                  </a:cubicBezTo>
                  <a:cubicBezTo>
                    <a:pt x="172" y="105"/>
                    <a:pt x="171" y="105"/>
                    <a:pt x="170" y="104"/>
                  </a:cubicBezTo>
                  <a:cubicBezTo>
                    <a:pt x="170" y="109"/>
                    <a:pt x="170" y="114"/>
                    <a:pt x="170" y="120"/>
                  </a:cubicBezTo>
                  <a:close/>
                  <a:moveTo>
                    <a:pt x="63" y="142"/>
                  </a:moveTo>
                  <a:cubicBezTo>
                    <a:pt x="63" y="151"/>
                    <a:pt x="78" y="151"/>
                    <a:pt x="79" y="142"/>
                  </a:cubicBezTo>
                  <a:cubicBezTo>
                    <a:pt x="80" y="135"/>
                    <a:pt x="75" y="132"/>
                    <a:pt x="70" y="133"/>
                  </a:cubicBezTo>
                  <a:cubicBezTo>
                    <a:pt x="65" y="133"/>
                    <a:pt x="62" y="137"/>
                    <a:pt x="63" y="142"/>
                  </a:cubicBezTo>
                  <a:close/>
                  <a:moveTo>
                    <a:pt x="174" y="140"/>
                  </a:moveTo>
                  <a:cubicBezTo>
                    <a:pt x="172" y="139"/>
                    <a:pt x="172" y="136"/>
                    <a:pt x="170" y="136"/>
                  </a:cubicBezTo>
                  <a:cubicBezTo>
                    <a:pt x="164" y="133"/>
                    <a:pt x="158" y="139"/>
                    <a:pt x="159" y="146"/>
                  </a:cubicBezTo>
                  <a:cubicBezTo>
                    <a:pt x="163" y="154"/>
                    <a:pt x="178" y="153"/>
                    <a:pt x="174" y="140"/>
                  </a:cubicBezTo>
                  <a:close/>
                  <a:moveTo>
                    <a:pt x="29" y="154"/>
                  </a:moveTo>
                  <a:cubicBezTo>
                    <a:pt x="29" y="154"/>
                    <a:pt x="29" y="155"/>
                    <a:pt x="29" y="156"/>
                  </a:cubicBezTo>
                  <a:cubicBezTo>
                    <a:pt x="39" y="151"/>
                    <a:pt x="51" y="149"/>
                    <a:pt x="60" y="143"/>
                  </a:cubicBezTo>
                  <a:cubicBezTo>
                    <a:pt x="60" y="143"/>
                    <a:pt x="60" y="142"/>
                    <a:pt x="60" y="141"/>
                  </a:cubicBezTo>
                  <a:cubicBezTo>
                    <a:pt x="50" y="147"/>
                    <a:pt x="37" y="147"/>
                    <a:pt x="29" y="154"/>
                  </a:cubicBezTo>
                  <a:close/>
                  <a:moveTo>
                    <a:pt x="124" y="163"/>
                  </a:moveTo>
                  <a:cubicBezTo>
                    <a:pt x="125" y="163"/>
                    <a:pt x="125" y="164"/>
                    <a:pt x="125" y="165"/>
                  </a:cubicBezTo>
                  <a:cubicBezTo>
                    <a:pt x="136" y="160"/>
                    <a:pt x="147" y="154"/>
                    <a:pt x="157" y="148"/>
                  </a:cubicBezTo>
                  <a:cubicBezTo>
                    <a:pt x="157" y="147"/>
                    <a:pt x="157" y="146"/>
                    <a:pt x="156" y="145"/>
                  </a:cubicBezTo>
                  <a:cubicBezTo>
                    <a:pt x="146" y="151"/>
                    <a:pt x="134" y="156"/>
                    <a:pt x="124" y="163"/>
                  </a:cubicBezTo>
                  <a:close/>
                  <a:moveTo>
                    <a:pt x="78" y="150"/>
                  </a:moveTo>
                  <a:cubicBezTo>
                    <a:pt x="87" y="154"/>
                    <a:pt x="95" y="159"/>
                    <a:pt x="104" y="164"/>
                  </a:cubicBezTo>
                  <a:cubicBezTo>
                    <a:pt x="104" y="163"/>
                    <a:pt x="104" y="162"/>
                    <a:pt x="105" y="162"/>
                  </a:cubicBezTo>
                  <a:cubicBezTo>
                    <a:pt x="98" y="156"/>
                    <a:pt x="88" y="152"/>
                    <a:pt x="80" y="147"/>
                  </a:cubicBezTo>
                  <a:cubicBezTo>
                    <a:pt x="80" y="149"/>
                    <a:pt x="78" y="148"/>
                    <a:pt x="78" y="150"/>
                  </a:cubicBezTo>
                  <a:close/>
                  <a:moveTo>
                    <a:pt x="13" y="170"/>
                  </a:moveTo>
                  <a:cubicBezTo>
                    <a:pt x="18" y="170"/>
                    <a:pt x="26" y="166"/>
                    <a:pt x="28" y="163"/>
                  </a:cubicBezTo>
                  <a:cubicBezTo>
                    <a:pt x="28" y="161"/>
                    <a:pt x="28" y="158"/>
                    <a:pt x="28" y="157"/>
                  </a:cubicBezTo>
                  <a:cubicBezTo>
                    <a:pt x="26" y="150"/>
                    <a:pt x="19" y="146"/>
                    <a:pt x="12" y="149"/>
                  </a:cubicBezTo>
                  <a:cubicBezTo>
                    <a:pt x="8" y="151"/>
                    <a:pt x="6" y="157"/>
                    <a:pt x="3" y="160"/>
                  </a:cubicBezTo>
                  <a:cubicBezTo>
                    <a:pt x="5" y="165"/>
                    <a:pt x="7" y="170"/>
                    <a:pt x="13" y="170"/>
                  </a:cubicBezTo>
                  <a:close/>
                  <a:moveTo>
                    <a:pt x="176" y="150"/>
                  </a:moveTo>
                  <a:cubicBezTo>
                    <a:pt x="175" y="150"/>
                    <a:pt x="174" y="150"/>
                    <a:pt x="174" y="151"/>
                  </a:cubicBezTo>
                  <a:cubicBezTo>
                    <a:pt x="174" y="151"/>
                    <a:pt x="174" y="152"/>
                    <a:pt x="174" y="152"/>
                  </a:cubicBezTo>
                  <a:cubicBezTo>
                    <a:pt x="179" y="157"/>
                    <a:pt x="183" y="162"/>
                    <a:pt x="189" y="165"/>
                  </a:cubicBezTo>
                  <a:cubicBezTo>
                    <a:pt x="190" y="168"/>
                    <a:pt x="192" y="170"/>
                    <a:pt x="194" y="168"/>
                  </a:cubicBezTo>
                  <a:cubicBezTo>
                    <a:pt x="189" y="161"/>
                    <a:pt x="182" y="156"/>
                    <a:pt x="176" y="150"/>
                  </a:cubicBezTo>
                  <a:close/>
                  <a:moveTo>
                    <a:pt x="107" y="163"/>
                  </a:moveTo>
                  <a:cubicBezTo>
                    <a:pt x="106" y="165"/>
                    <a:pt x="105" y="169"/>
                    <a:pt x="106" y="171"/>
                  </a:cubicBezTo>
                  <a:cubicBezTo>
                    <a:pt x="108" y="175"/>
                    <a:pt x="114" y="176"/>
                    <a:pt x="120" y="174"/>
                  </a:cubicBezTo>
                  <a:cubicBezTo>
                    <a:pt x="130" y="165"/>
                    <a:pt x="112" y="153"/>
                    <a:pt x="107" y="163"/>
                  </a:cubicBezTo>
                  <a:close/>
                  <a:moveTo>
                    <a:pt x="193" y="173"/>
                  </a:moveTo>
                  <a:cubicBezTo>
                    <a:pt x="187" y="187"/>
                    <a:pt x="212" y="193"/>
                    <a:pt x="212" y="179"/>
                  </a:cubicBezTo>
                  <a:cubicBezTo>
                    <a:pt x="212" y="170"/>
                    <a:pt x="201" y="162"/>
                    <a:pt x="194" y="171"/>
                  </a:cubicBezTo>
                  <a:cubicBezTo>
                    <a:pt x="196" y="170"/>
                    <a:pt x="195" y="171"/>
                    <a:pt x="195" y="172"/>
                  </a:cubicBezTo>
                  <a:cubicBezTo>
                    <a:pt x="194" y="173"/>
                    <a:pt x="193" y="172"/>
                    <a:pt x="193" y="173"/>
                  </a:cubicBezTo>
                  <a:close/>
                  <a:moveTo>
                    <a:pt x="109" y="206"/>
                  </a:moveTo>
                  <a:cubicBezTo>
                    <a:pt x="111" y="206"/>
                    <a:pt x="112" y="206"/>
                    <a:pt x="113" y="207"/>
                  </a:cubicBezTo>
                  <a:cubicBezTo>
                    <a:pt x="113" y="199"/>
                    <a:pt x="113" y="193"/>
                    <a:pt x="113" y="187"/>
                  </a:cubicBezTo>
                  <a:cubicBezTo>
                    <a:pt x="113" y="184"/>
                    <a:pt x="115" y="180"/>
                    <a:pt x="112" y="178"/>
                  </a:cubicBezTo>
                  <a:cubicBezTo>
                    <a:pt x="112" y="178"/>
                    <a:pt x="112" y="177"/>
                    <a:pt x="111" y="177"/>
                  </a:cubicBezTo>
                  <a:cubicBezTo>
                    <a:pt x="110" y="186"/>
                    <a:pt x="111" y="196"/>
                    <a:pt x="109" y="206"/>
                  </a:cubicBezTo>
                  <a:close/>
                  <a:moveTo>
                    <a:pt x="118" y="214"/>
                  </a:moveTo>
                  <a:cubicBezTo>
                    <a:pt x="117" y="209"/>
                    <a:pt x="108" y="207"/>
                    <a:pt x="102" y="210"/>
                  </a:cubicBezTo>
                  <a:cubicBezTo>
                    <a:pt x="96" y="215"/>
                    <a:pt x="96" y="227"/>
                    <a:pt x="101" y="233"/>
                  </a:cubicBezTo>
                  <a:cubicBezTo>
                    <a:pt x="113" y="238"/>
                    <a:pt x="122" y="223"/>
                    <a:pt x="118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8049016" y="2300857"/>
            <a:ext cx="3620260" cy="1180208"/>
            <a:chOff x="6929826" y="2822328"/>
            <a:chExt cx="3620260" cy="1180208"/>
          </a:xfrm>
        </p:grpSpPr>
        <p:sp>
          <p:nvSpPr>
            <p:cNvPr id="18" name="文本框 17"/>
            <p:cNvSpPr txBox="1"/>
            <p:nvPr/>
          </p:nvSpPr>
          <p:spPr>
            <a:xfrm>
              <a:off x="6929826" y="2822328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29826" y="3356205"/>
              <a:ext cx="36202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20" name="直接连接符 33"/>
            <p:cNvCxnSpPr/>
            <p:nvPr/>
          </p:nvCxnSpPr>
          <p:spPr>
            <a:xfrm>
              <a:off x="7010036" y="3267222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 27"/>
          <p:cNvGrpSpPr/>
          <p:nvPr/>
        </p:nvGrpSpPr>
        <p:grpSpPr>
          <a:xfrm>
            <a:off x="3893637" y="5513579"/>
            <a:ext cx="3719317" cy="1151632"/>
            <a:chOff x="4236342" y="5726093"/>
            <a:chExt cx="3719317" cy="1151632"/>
          </a:xfrm>
        </p:grpSpPr>
        <p:sp>
          <p:nvSpPr>
            <p:cNvPr id="21" name="文本框 20"/>
            <p:cNvSpPr txBox="1"/>
            <p:nvPr/>
          </p:nvSpPr>
          <p:spPr>
            <a:xfrm>
              <a:off x="4792281" y="5726093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236342" y="6231394"/>
              <a:ext cx="371931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23" name="直接连接符 33"/>
            <p:cNvCxnSpPr/>
            <p:nvPr/>
          </p:nvCxnSpPr>
          <p:spPr>
            <a:xfrm>
              <a:off x="5929086" y="6163410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 23"/>
          <p:cNvGrpSpPr/>
          <p:nvPr/>
        </p:nvGrpSpPr>
        <p:grpSpPr>
          <a:xfrm>
            <a:off x="49591" y="2236245"/>
            <a:ext cx="3876090" cy="1244820"/>
            <a:chOff x="6929826" y="2757716"/>
            <a:chExt cx="3876090" cy="1244820"/>
          </a:xfrm>
        </p:grpSpPr>
        <p:sp>
          <p:nvSpPr>
            <p:cNvPr id="25" name="文本框 24"/>
            <p:cNvSpPr txBox="1"/>
            <p:nvPr/>
          </p:nvSpPr>
          <p:spPr>
            <a:xfrm>
              <a:off x="8181367" y="2757716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929826" y="3356205"/>
              <a:ext cx="38760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27" name="直接连接符 33"/>
            <p:cNvCxnSpPr/>
            <p:nvPr/>
          </p:nvCxnSpPr>
          <p:spPr>
            <a:xfrm>
              <a:off x="10339024" y="3224358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 28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30" name="文本框 29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1" name="组 30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32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>
          <a:xfrm>
            <a:off x="402097" y="2032488"/>
            <a:ext cx="4446806" cy="3005624"/>
            <a:chOff x="2379663" y="2697163"/>
            <a:chExt cx="1489075" cy="1006475"/>
          </a:xfrm>
          <a:solidFill>
            <a:srgbClr val="2F6335"/>
          </a:solidFill>
        </p:grpSpPr>
        <p:sp>
          <p:nvSpPr>
            <p:cNvPr id="9" name="Freeform 184"/>
            <p:cNvSpPr>
              <a:spLocks noEditPoints="1"/>
            </p:cNvSpPr>
            <p:nvPr/>
          </p:nvSpPr>
          <p:spPr bwMode="auto">
            <a:xfrm>
              <a:off x="2379663" y="2697163"/>
              <a:ext cx="1489075" cy="1006475"/>
            </a:xfrm>
            <a:custGeom>
              <a:avLst/>
              <a:gdLst>
                <a:gd name="T0" fmla="*/ 98 w 185"/>
                <a:gd name="T1" fmla="*/ 2 h 125"/>
                <a:gd name="T2" fmla="*/ 184 w 185"/>
                <a:gd name="T3" fmla="*/ 82 h 125"/>
                <a:gd name="T4" fmla="*/ 118 w 185"/>
                <a:gd name="T5" fmla="*/ 119 h 125"/>
                <a:gd name="T6" fmla="*/ 92 w 185"/>
                <a:gd name="T7" fmla="*/ 109 h 125"/>
                <a:gd name="T8" fmla="*/ 4 w 185"/>
                <a:gd name="T9" fmla="*/ 120 h 125"/>
                <a:gd name="T10" fmla="*/ 5 w 185"/>
                <a:gd name="T11" fmla="*/ 4 h 125"/>
                <a:gd name="T12" fmla="*/ 91 w 185"/>
                <a:gd name="T13" fmla="*/ 8 h 125"/>
                <a:gd name="T14" fmla="*/ 106 w 185"/>
                <a:gd name="T15" fmla="*/ 10 h 125"/>
                <a:gd name="T16" fmla="*/ 98 w 185"/>
                <a:gd name="T17" fmla="*/ 19 h 125"/>
                <a:gd name="T18" fmla="*/ 98 w 185"/>
                <a:gd name="T19" fmla="*/ 22 h 125"/>
                <a:gd name="T20" fmla="*/ 99 w 185"/>
                <a:gd name="T21" fmla="*/ 32 h 125"/>
                <a:gd name="T22" fmla="*/ 99 w 185"/>
                <a:gd name="T23" fmla="*/ 46 h 125"/>
                <a:gd name="T24" fmla="*/ 104 w 185"/>
                <a:gd name="T25" fmla="*/ 59 h 125"/>
                <a:gd name="T26" fmla="*/ 105 w 185"/>
                <a:gd name="T27" fmla="*/ 66 h 125"/>
                <a:gd name="T28" fmla="*/ 99 w 185"/>
                <a:gd name="T29" fmla="*/ 79 h 125"/>
                <a:gd name="T30" fmla="*/ 99 w 185"/>
                <a:gd name="T31" fmla="*/ 92 h 125"/>
                <a:gd name="T32" fmla="*/ 99 w 185"/>
                <a:gd name="T33" fmla="*/ 94 h 125"/>
                <a:gd name="T34" fmla="*/ 104 w 185"/>
                <a:gd name="T35" fmla="*/ 111 h 125"/>
                <a:gd name="T36" fmla="*/ 173 w 185"/>
                <a:gd name="T37" fmla="*/ 116 h 125"/>
                <a:gd name="T38" fmla="*/ 11 w 185"/>
                <a:gd name="T39" fmla="*/ 5 h 125"/>
                <a:gd name="T40" fmla="*/ 89 w 185"/>
                <a:gd name="T41" fmla="*/ 115 h 125"/>
                <a:gd name="T42" fmla="*/ 82 w 185"/>
                <a:gd name="T43" fmla="*/ 104 h 125"/>
                <a:gd name="T44" fmla="*/ 80 w 185"/>
                <a:gd name="T45" fmla="*/ 90 h 125"/>
                <a:gd name="T46" fmla="*/ 80 w 185"/>
                <a:gd name="T47" fmla="*/ 78 h 125"/>
                <a:gd name="T48" fmla="*/ 89 w 185"/>
                <a:gd name="T49" fmla="*/ 69 h 125"/>
                <a:gd name="T50" fmla="*/ 88 w 185"/>
                <a:gd name="T51" fmla="*/ 67 h 125"/>
                <a:gd name="T52" fmla="*/ 81 w 185"/>
                <a:gd name="T53" fmla="*/ 52 h 125"/>
                <a:gd name="T54" fmla="*/ 82 w 185"/>
                <a:gd name="T55" fmla="*/ 45 h 125"/>
                <a:gd name="T56" fmla="*/ 88 w 185"/>
                <a:gd name="T57" fmla="*/ 33 h 125"/>
                <a:gd name="T58" fmla="*/ 88 w 185"/>
                <a:gd name="T59" fmla="*/ 21 h 125"/>
                <a:gd name="T60" fmla="*/ 88 w 185"/>
                <a:gd name="T61" fmla="*/ 18 h 125"/>
                <a:gd name="T62" fmla="*/ 79 w 185"/>
                <a:gd name="T63" fmla="*/ 8 h 125"/>
                <a:gd name="T64" fmla="*/ 11 w 185"/>
                <a:gd name="T65" fmla="*/ 5 h 125"/>
                <a:gd name="T66" fmla="*/ 7 w 185"/>
                <a:gd name="T67" fmla="*/ 6 h 125"/>
                <a:gd name="T68" fmla="*/ 7 w 185"/>
                <a:gd name="T69" fmla="*/ 119 h 125"/>
                <a:gd name="T70" fmla="*/ 179 w 185"/>
                <a:gd name="T71" fmla="*/ 11 h 125"/>
                <a:gd name="T72" fmla="*/ 180 w 185"/>
                <a:gd name="T73" fmla="*/ 10 h 125"/>
                <a:gd name="T74" fmla="*/ 90 w 185"/>
                <a:gd name="T75" fmla="*/ 11 h 125"/>
                <a:gd name="T76" fmla="*/ 96 w 185"/>
                <a:gd name="T77" fmla="*/ 11 h 125"/>
                <a:gd name="T78" fmla="*/ 182 w 185"/>
                <a:gd name="T79" fmla="*/ 109 h 125"/>
                <a:gd name="T80" fmla="*/ 181 w 185"/>
                <a:gd name="T81" fmla="*/ 116 h 125"/>
                <a:gd name="T82" fmla="*/ 96 w 185"/>
                <a:gd name="T83" fmla="*/ 22 h 125"/>
                <a:gd name="T84" fmla="*/ 91 w 185"/>
                <a:gd name="T85" fmla="*/ 43 h 125"/>
                <a:gd name="T86" fmla="*/ 91 w 185"/>
                <a:gd name="T87" fmla="*/ 43 h 125"/>
                <a:gd name="T88" fmla="*/ 97 w 185"/>
                <a:gd name="T89" fmla="*/ 45 h 125"/>
                <a:gd name="T90" fmla="*/ 91 w 185"/>
                <a:gd name="T91" fmla="*/ 66 h 125"/>
                <a:gd name="T92" fmla="*/ 91 w 185"/>
                <a:gd name="T93" fmla="*/ 56 h 125"/>
                <a:gd name="T94" fmla="*/ 178 w 185"/>
                <a:gd name="T95" fmla="*/ 63 h 125"/>
                <a:gd name="T96" fmla="*/ 178 w 185"/>
                <a:gd name="T97" fmla="*/ 120 h 125"/>
                <a:gd name="T98" fmla="*/ 97 w 185"/>
                <a:gd name="T99" fmla="*/ 79 h 125"/>
                <a:gd name="T100" fmla="*/ 91 w 185"/>
                <a:gd name="T101" fmla="*/ 79 h 125"/>
                <a:gd name="T102" fmla="*/ 97 w 185"/>
                <a:gd name="T103" fmla="*/ 92 h 125"/>
                <a:gd name="T104" fmla="*/ 91 w 185"/>
                <a:gd name="T105" fmla="*/ 107 h 125"/>
                <a:gd name="T106" fmla="*/ 91 w 185"/>
                <a:gd name="T107" fmla="*/ 94 h 125"/>
                <a:gd name="T108" fmla="*/ 40 w 185"/>
                <a:gd name="T109" fmla="*/ 12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5" h="125">
                  <a:moveTo>
                    <a:pt x="91" y="8"/>
                  </a:moveTo>
                  <a:cubicBezTo>
                    <a:pt x="92" y="9"/>
                    <a:pt x="94" y="9"/>
                    <a:pt x="96" y="9"/>
                  </a:cubicBezTo>
                  <a:cubicBezTo>
                    <a:pt x="97" y="6"/>
                    <a:pt x="96" y="4"/>
                    <a:pt x="98" y="2"/>
                  </a:cubicBezTo>
                  <a:cubicBezTo>
                    <a:pt x="123" y="1"/>
                    <a:pt x="151" y="0"/>
                    <a:pt x="177" y="3"/>
                  </a:cubicBezTo>
                  <a:cubicBezTo>
                    <a:pt x="179" y="6"/>
                    <a:pt x="181" y="8"/>
                    <a:pt x="185" y="8"/>
                  </a:cubicBezTo>
                  <a:cubicBezTo>
                    <a:pt x="182" y="32"/>
                    <a:pt x="185" y="56"/>
                    <a:pt x="184" y="82"/>
                  </a:cubicBezTo>
                  <a:cubicBezTo>
                    <a:pt x="184" y="92"/>
                    <a:pt x="185" y="105"/>
                    <a:pt x="185" y="116"/>
                  </a:cubicBezTo>
                  <a:cubicBezTo>
                    <a:pt x="183" y="118"/>
                    <a:pt x="179" y="119"/>
                    <a:pt x="180" y="123"/>
                  </a:cubicBezTo>
                  <a:cubicBezTo>
                    <a:pt x="160" y="124"/>
                    <a:pt x="138" y="120"/>
                    <a:pt x="118" y="119"/>
                  </a:cubicBezTo>
                  <a:cubicBezTo>
                    <a:pt x="111" y="119"/>
                    <a:pt x="104" y="119"/>
                    <a:pt x="98" y="118"/>
                  </a:cubicBezTo>
                  <a:cubicBezTo>
                    <a:pt x="97" y="116"/>
                    <a:pt x="98" y="113"/>
                    <a:pt x="98" y="110"/>
                  </a:cubicBezTo>
                  <a:cubicBezTo>
                    <a:pt x="96" y="109"/>
                    <a:pt x="94" y="110"/>
                    <a:pt x="92" y="109"/>
                  </a:cubicBezTo>
                  <a:cubicBezTo>
                    <a:pt x="92" y="111"/>
                    <a:pt x="92" y="115"/>
                    <a:pt x="92" y="118"/>
                  </a:cubicBezTo>
                  <a:cubicBezTo>
                    <a:pt x="64" y="120"/>
                    <a:pt x="37" y="124"/>
                    <a:pt x="9" y="125"/>
                  </a:cubicBezTo>
                  <a:cubicBezTo>
                    <a:pt x="8" y="123"/>
                    <a:pt x="5" y="122"/>
                    <a:pt x="4" y="120"/>
                  </a:cubicBezTo>
                  <a:cubicBezTo>
                    <a:pt x="2" y="116"/>
                    <a:pt x="3" y="107"/>
                    <a:pt x="3" y="102"/>
                  </a:cubicBezTo>
                  <a:cubicBezTo>
                    <a:pt x="3" y="71"/>
                    <a:pt x="0" y="35"/>
                    <a:pt x="2" y="2"/>
                  </a:cubicBezTo>
                  <a:cubicBezTo>
                    <a:pt x="4" y="1"/>
                    <a:pt x="4" y="4"/>
                    <a:pt x="5" y="4"/>
                  </a:cubicBezTo>
                  <a:cubicBezTo>
                    <a:pt x="7" y="4"/>
                    <a:pt x="8" y="3"/>
                    <a:pt x="9" y="2"/>
                  </a:cubicBezTo>
                  <a:cubicBezTo>
                    <a:pt x="35" y="2"/>
                    <a:pt x="62" y="3"/>
                    <a:pt x="89" y="1"/>
                  </a:cubicBezTo>
                  <a:cubicBezTo>
                    <a:pt x="92" y="2"/>
                    <a:pt x="90" y="5"/>
                    <a:pt x="91" y="8"/>
                  </a:cubicBezTo>
                  <a:close/>
                  <a:moveTo>
                    <a:pt x="98" y="5"/>
                  </a:moveTo>
                  <a:cubicBezTo>
                    <a:pt x="98" y="6"/>
                    <a:pt x="99" y="7"/>
                    <a:pt x="99" y="8"/>
                  </a:cubicBezTo>
                  <a:cubicBezTo>
                    <a:pt x="101" y="7"/>
                    <a:pt x="105" y="6"/>
                    <a:pt x="106" y="10"/>
                  </a:cubicBezTo>
                  <a:cubicBezTo>
                    <a:pt x="105" y="11"/>
                    <a:pt x="105" y="13"/>
                    <a:pt x="102" y="13"/>
                  </a:cubicBezTo>
                  <a:cubicBezTo>
                    <a:pt x="101" y="13"/>
                    <a:pt x="100" y="10"/>
                    <a:pt x="99" y="11"/>
                  </a:cubicBezTo>
                  <a:cubicBezTo>
                    <a:pt x="98" y="14"/>
                    <a:pt x="99" y="17"/>
                    <a:pt x="98" y="19"/>
                  </a:cubicBezTo>
                  <a:cubicBezTo>
                    <a:pt x="101" y="20"/>
                    <a:pt x="104" y="17"/>
                    <a:pt x="106" y="20"/>
                  </a:cubicBezTo>
                  <a:cubicBezTo>
                    <a:pt x="106" y="22"/>
                    <a:pt x="105" y="23"/>
                    <a:pt x="103" y="23"/>
                  </a:cubicBezTo>
                  <a:cubicBezTo>
                    <a:pt x="102" y="23"/>
                    <a:pt x="101" y="21"/>
                    <a:pt x="98" y="22"/>
                  </a:cubicBezTo>
                  <a:cubicBezTo>
                    <a:pt x="98" y="25"/>
                    <a:pt x="98" y="28"/>
                    <a:pt x="99" y="30"/>
                  </a:cubicBezTo>
                  <a:cubicBezTo>
                    <a:pt x="101" y="29"/>
                    <a:pt x="107" y="27"/>
                    <a:pt x="107" y="31"/>
                  </a:cubicBezTo>
                  <a:cubicBezTo>
                    <a:pt x="106" y="34"/>
                    <a:pt x="101" y="32"/>
                    <a:pt x="99" y="32"/>
                  </a:cubicBezTo>
                  <a:cubicBezTo>
                    <a:pt x="99" y="37"/>
                    <a:pt x="98" y="41"/>
                    <a:pt x="100" y="43"/>
                  </a:cubicBezTo>
                  <a:cubicBezTo>
                    <a:pt x="101" y="42"/>
                    <a:pt x="107" y="40"/>
                    <a:pt x="107" y="45"/>
                  </a:cubicBezTo>
                  <a:cubicBezTo>
                    <a:pt x="105" y="47"/>
                    <a:pt x="102" y="46"/>
                    <a:pt x="99" y="46"/>
                  </a:cubicBezTo>
                  <a:cubicBezTo>
                    <a:pt x="99" y="49"/>
                    <a:pt x="99" y="51"/>
                    <a:pt x="99" y="54"/>
                  </a:cubicBezTo>
                  <a:cubicBezTo>
                    <a:pt x="101" y="54"/>
                    <a:pt x="102" y="54"/>
                    <a:pt x="104" y="53"/>
                  </a:cubicBezTo>
                  <a:cubicBezTo>
                    <a:pt x="106" y="54"/>
                    <a:pt x="108" y="58"/>
                    <a:pt x="104" y="59"/>
                  </a:cubicBezTo>
                  <a:cubicBezTo>
                    <a:pt x="102" y="58"/>
                    <a:pt x="102" y="56"/>
                    <a:pt x="99" y="56"/>
                  </a:cubicBezTo>
                  <a:cubicBezTo>
                    <a:pt x="99" y="60"/>
                    <a:pt x="99" y="62"/>
                    <a:pt x="99" y="66"/>
                  </a:cubicBezTo>
                  <a:cubicBezTo>
                    <a:pt x="101" y="67"/>
                    <a:pt x="102" y="66"/>
                    <a:pt x="105" y="66"/>
                  </a:cubicBezTo>
                  <a:cubicBezTo>
                    <a:pt x="106" y="67"/>
                    <a:pt x="106" y="70"/>
                    <a:pt x="104" y="71"/>
                  </a:cubicBezTo>
                  <a:cubicBezTo>
                    <a:pt x="101" y="71"/>
                    <a:pt x="102" y="69"/>
                    <a:pt x="99" y="69"/>
                  </a:cubicBezTo>
                  <a:cubicBezTo>
                    <a:pt x="99" y="72"/>
                    <a:pt x="99" y="75"/>
                    <a:pt x="99" y="79"/>
                  </a:cubicBezTo>
                  <a:cubicBezTo>
                    <a:pt x="104" y="75"/>
                    <a:pt x="109" y="82"/>
                    <a:pt x="104" y="83"/>
                  </a:cubicBezTo>
                  <a:cubicBezTo>
                    <a:pt x="102" y="83"/>
                    <a:pt x="102" y="81"/>
                    <a:pt x="99" y="81"/>
                  </a:cubicBezTo>
                  <a:cubicBezTo>
                    <a:pt x="98" y="84"/>
                    <a:pt x="99" y="89"/>
                    <a:pt x="99" y="92"/>
                  </a:cubicBezTo>
                  <a:cubicBezTo>
                    <a:pt x="102" y="90"/>
                    <a:pt x="107" y="90"/>
                    <a:pt x="107" y="94"/>
                  </a:cubicBezTo>
                  <a:cubicBezTo>
                    <a:pt x="106" y="95"/>
                    <a:pt x="106" y="96"/>
                    <a:pt x="104" y="96"/>
                  </a:cubicBezTo>
                  <a:cubicBezTo>
                    <a:pt x="101" y="97"/>
                    <a:pt x="102" y="93"/>
                    <a:pt x="99" y="94"/>
                  </a:cubicBezTo>
                  <a:cubicBezTo>
                    <a:pt x="99" y="100"/>
                    <a:pt x="99" y="103"/>
                    <a:pt x="100" y="108"/>
                  </a:cubicBezTo>
                  <a:cubicBezTo>
                    <a:pt x="102" y="107"/>
                    <a:pt x="102" y="105"/>
                    <a:pt x="104" y="105"/>
                  </a:cubicBezTo>
                  <a:cubicBezTo>
                    <a:pt x="107" y="106"/>
                    <a:pt x="108" y="110"/>
                    <a:pt x="104" y="111"/>
                  </a:cubicBezTo>
                  <a:cubicBezTo>
                    <a:pt x="103" y="111"/>
                    <a:pt x="102" y="109"/>
                    <a:pt x="100" y="109"/>
                  </a:cubicBezTo>
                  <a:cubicBezTo>
                    <a:pt x="99" y="111"/>
                    <a:pt x="100" y="114"/>
                    <a:pt x="100" y="115"/>
                  </a:cubicBezTo>
                  <a:cubicBezTo>
                    <a:pt x="124" y="116"/>
                    <a:pt x="152" y="116"/>
                    <a:pt x="173" y="116"/>
                  </a:cubicBezTo>
                  <a:cubicBezTo>
                    <a:pt x="176" y="77"/>
                    <a:pt x="175" y="38"/>
                    <a:pt x="176" y="6"/>
                  </a:cubicBezTo>
                  <a:cubicBezTo>
                    <a:pt x="150" y="2"/>
                    <a:pt x="124" y="3"/>
                    <a:pt x="98" y="5"/>
                  </a:cubicBezTo>
                  <a:close/>
                  <a:moveTo>
                    <a:pt x="11" y="5"/>
                  </a:moveTo>
                  <a:cubicBezTo>
                    <a:pt x="11" y="43"/>
                    <a:pt x="14" y="80"/>
                    <a:pt x="12" y="117"/>
                  </a:cubicBezTo>
                  <a:cubicBezTo>
                    <a:pt x="24" y="118"/>
                    <a:pt x="31" y="118"/>
                    <a:pt x="46" y="118"/>
                  </a:cubicBezTo>
                  <a:cubicBezTo>
                    <a:pt x="60" y="118"/>
                    <a:pt x="75" y="117"/>
                    <a:pt x="89" y="115"/>
                  </a:cubicBezTo>
                  <a:cubicBezTo>
                    <a:pt x="90" y="112"/>
                    <a:pt x="90" y="112"/>
                    <a:pt x="89" y="109"/>
                  </a:cubicBezTo>
                  <a:cubicBezTo>
                    <a:pt x="85" y="109"/>
                    <a:pt x="80" y="110"/>
                    <a:pt x="80" y="106"/>
                  </a:cubicBezTo>
                  <a:cubicBezTo>
                    <a:pt x="80" y="105"/>
                    <a:pt x="81" y="104"/>
                    <a:pt x="82" y="104"/>
                  </a:cubicBezTo>
                  <a:cubicBezTo>
                    <a:pt x="85" y="103"/>
                    <a:pt x="85" y="107"/>
                    <a:pt x="88" y="107"/>
                  </a:cubicBezTo>
                  <a:cubicBezTo>
                    <a:pt x="89" y="103"/>
                    <a:pt x="89" y="97"/>
                    <a:pt x="89" y="94"/>
                  </a:cubicBezTo>
                  <a:cubicBezTo>
                    <a:pt x="85" y="94"/>
                    <a:pt x="80" y="95"/>
                    <a:pt x="80" y="90"/>
                  </a:cubicBezTo>
                  <a:cubicBezTo>
                    <a:pt x="84" y="86"/>
                    <a:pt x="85" y="93"/>
                    <a:pt x="89" y="92"/>
                  </a:cubicBezTo>
                  <a:cubicBezTo>
                    <a:pt x="90" y="89"/>
                    <a:pt x="89" y="83"/>
                    <a:pt x="89" y="81"/>
                  </a:cubicBezTo>
                  <a:cubicBezTo>
                    <a:pt x="85" y="81"/>
                    <a:pt x="80" y="83"/>
                    <a:pt x="80" y="78"/>
                  </a:cubicBezTo>
                  <a:cubicBezTo>
                    <a:pt x="81" y="77"/>
                    <a:pt x="82" y="77"/>
                    <a:pt x="83" y="77"/>
                  </a:cubicBezTo>
                  <a:cubicBezTo>
                    <a:pt x="86" y="77"/>
                    <a:pt x="85" y="80"/>
                    <a:pt x="89" y="79"/>
                  </a:cubicBezTo>
                  <a:cubicBezTo>
                    <a:pt x="89" y="76"/>
                    <a:pt x="89" y="73"/>
                    <a:pt x="89" y="69"/>
                  </a:cubicBezTo>
                  <a:cubicBezTo>
                    <a:pt x="86" y="69"/>
                    <a:pt x="82" y="70"/>
                    <a:pt x="81" y="68"/>
                  </a:cubicBezTo>
                  <a:cubicBezTo>
                    <a:pt x="81" y="67"/>
                    <a:pt x="80" y="67"/>
                    <a:pt x="80" y="65"/>
                  </a:cubicBezTo>
                  <a:cubicBezTo>
                    <a:pt x="84" y="62"/>
                    <a:pt x="86" y="67"/>
                    <a:pt x="88" y="67"/>
                  </a:cubicBezTo>
                  <a:cubicBezTo>
                    <a:pt x="89" y="65"/>
                    <a:pt x="89" y="58"/>
                    <a:pt x="88" y="56"/>
                  </a:cubicBezTo>
                  <a:cubicBezTo>
                    <a:pt x="85" y="55"/>
                    <a:pt x="84" y="57"/>
                    <a:pt x="82" y="56"/>
                  </a:cubicBezTo>
                  <a:cubicBezTo>
                    <a:pt x="81" y="55"/>
                    <a:pt x="80" y="53"/>
                    <a:pt x="81" y="52"/>
                  </a:cubicBezTo>
                  <a:cubicBezTo>
                    <a:pt x="85" y="50"/>
                    <a:pt x="85" y="55"/>
                    <a:pt x="88" y="53"/>
                  </a:cubicBezTo>
                  <a:cubicBezTo>
                    <a:pt x="88" y="51"/>
                    <a:pt x="89" y="47"/>
                    <a:pt x="88" y="45"/>
                  </a:cubicBezTo>
                  <a:cubicBezTo>
                    <a:pt x="86" y="45"/>
                    <a:pt x="84" y="46"/>
                    <a:pt x="82" y="45"/>
                  </a:cubicBezTo>
                  <a:cubicBezTo>
                    <a:pt x="82" y="44"/>
                    <a:pt x="80" y="43"/>
                    <a:pt x="80" y="41"/>
                  </a:cubicBezTo>
                  <a:cubicBezTo>
                    <a:pt x="83" y="38"/>
                    <a:pt x="85" y="42"/>
                    <a:pt x="88" y="42"/>
                  </a:cubicBezTo>
                  <a:cubicBezTo>
                    <a:pt x="89" y="40"/>
                    <a:pt x="89" y="35"/>
                    <a:pt x="88" y="33"/>
                  </a:cubicBezTo>
                  <a:cubicBezTo>
                    <a:pt x="85" y="34"/>
                    <a:pt x="80" y="34"/>
                    <a:pt x="80" y="30"/>
                  </a:cubicBezTo>
                  <a:cubicBezTo>
                    <a:pt x="83" y="26"/>
                    <a:pt x="85" y="30"/>
                    <a:pt x="88" y="31"/>
                  </a:cubicBezTo>
                  <a:cubicBezTo>
                    <a:pt x="89" y="27"/>
                    <a:pt x="88" y="25"/>
                    <a:pt x="88" y="21"/>
                  </a:cubicBezTo>
                  <a:cubicBezTo>
                    <a:pt x="85" y="20"/>
                    <a:pt x="84" y="23"/>
                    <a:pt x="83" y="22"/>
                  </a:cubicBezTo>
                  <a:cubicBezTo>
                    <a:pt x="81" y="21"/>
                    <a:pt x="81" y="20"/>
                    <a:pt x="80" y="19"/>
                  </a:cubicBezTo>
                  <a:cubicBezTo>
                    <a:pt x="81" y="16"/>
                    <a:pt x="85" y="19"/>
                    <a:pt x="88" y="18"/>
                  </a:cubicBezTo>
                  <a:cubicBezTo>
                    <a:pt x="88" y="16"/>
                    <a:pt x="88" y="12"/>
                    <a:pt x="88" y="11"/>
                  </a:cubicBezTo>
                  <a:cubicBezTo>
                    <a:pt x="85" y="11"/>
                    <a:pt x="85" y="11"/>
                    <a:pt x="82" y="12"/>
                  </a:cubicBezTo>
                  <a:cubicBezTo>
                    <a:pt x="81" y="11"/>
                    <a:pt x="79" y="10"/>
                    <a:pt x="79" y="8"/>
                  </a:cubicBezTo>
                  <a:cubicBezTo>
                    <a:pt x="82" y="5"/>
                    <a:pt x="85" y="9"/>
                    <a:pt x="88" y="9"/>
                  </a:cubicBezTo>
                  <a:cubicBezTo>
                    <a:pt x="88" y="7"/>
                    <a:pt x="88" y="5"/>
                    <a:pt x="88" y="4"/>
                  </a:cubicBezTo>
                  <a:cubicBezTo>
                    <a:pt x="64" y="5"/>
                    <a:pt x="35" y="4"/>
                    <a:pt x="11" y="5"/>
                  </a:cubicBezTo>
                  <a:close/>
                  <a:moveTo>
                    <a:pt x="9" y="118"/>
                  </a:moveTo>
                  <a:cubicBezTo>
                    <a:pt x="12" y="81"/>
                    <a:pt x="9" y="43"/>
                    <a:pt x="8" y="7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47"/>
                    <a:pt x="9" y="81"/>
                    <a:pt x="9" y="118"/>
                  </a:cubicBezTo>
                  <a:close/>
                  <a:moveTo>
                    <a:pt x="4" y="58"/>
                  </a:moveTo>
                  <a:cubicBezTo>
                    <a:pt x="5" y="80"/>
                    <a:pt x="4" y="102"/>
                    <a:pt x="7" y="119"/>
                  </a:cubicBezTo>
                  <a:cubicBezTo>
                    <a:pt x="7" y="82"/>
                    <a:pt x="6" y="47"/>
                    <a:pt x="4" y="8"/>
                  </a:cubicBezTo>
                  <a:cubicBezTo>
                    <a:pt x="3" y="24"/>
                    <a:pt x="4" y="41"/>
                    <a:pt x="4" y="58"/>
                  </a:cubicBezTo>
                  <a:close/>
                  <a:moveTo>
                    <a:pt x="179" y="11"/>
                  </a:moveTo>
                  <a:cubicBezTo>
                    <a:pt x="178" y="25"/>
                    <a:pt x="177" y="44"/>
                    <a:pt x="178" y="60"/>
                  </a:cubicBezTo>
                  <a:cubicBezTo>
                    <a:pt x="178" y="61"/>
                    <a:pt x="178" y="60"/>
                    <a:pt x="178" y="60"/>
                  </a:cubicBezTo>
                  <a:cubicBezTo>
                    <a:pt x="180" y="43"/>
                    <a:pt x="177" y="24"/>
                    <a:pt x="180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1"/>
                    <a:pt x="179" y="11"/>
                  </a:cubicBezTo>
                  <a:close/>
                  <a:moveTo>
                    <a:pt x="90" y="11"/>
                  </a:moveTo>
                  <a:cubicBezTo>
                    <a:pt x="90" y="15"/>
                    <a:pt x="90" y="16"/>
                    <a:pt x="90" y="18"/>
                  </a:cubicBezTo>
                  <a:cubicBezTo>
                    <a:pt x="92" y="19"/>
                    <a:pt x="94" y="19"/>
                    <a:pt x="96" y="19"/>
                  </a:cubicBezTo>
                  <a:cubicBezTo>
                    <a:pt x="96" y="17"/>
                    <a:pt x="96" y="14"/>
                    <a:pt x="96" y="11"/>
                  </a:cubicBezTo>
                  <a:cubicBezTo>
                    <a:pt x="95" y="12"/>
                    <a:pt x="92" y="10"/>
                    <a:pt x="90" y="11"/>
                  </a:cubicBezTo>
                  <a:close/>
                  <a:moveTo>
                    <a:pt x="181" y="116"/>
                  </a:moveTo>
                  <a:cubicBezTo>
                    <a:pt x="183" y="115"/>
                    <a:pt x="182" y="111"/>
                    <a:pt x="182" y="109"/>
                  </a:cubicBezTo>
                  <a:cubicBezTo>
                    <a:pt x="183" y="78"/>
                    <a:pt x="181" y="41"/>
                    <a:pt x="183" y="12"/>
                  </a:cubicBezTo>
                  <a:cubicBezTo>
                    <a:pt x="183" y="11"/>
                    <a:pt x="182" y="11"/>
                    <a:pt x="182" y="11"/>
                  </a:cubicBezTo>
                  <a:cubicBezTo>
                    <a:pt x="179" y="44"/>
                    <a:pt x="181" y="81"/>
                    <a:pt x="181" y="116"/>
                  </a:cubicBezTo>
                  <a:close/>
                  <a:moveTo>
                    <a:pt x="91" y="31"/>
                  </a:moveTo>
                  <a:cubicBezTo>
                    <a:pt x="93" y="31"/>
                    <a:pt x="94" y="30"/>
                    <a:pt x="96" y="30"/>
                  </a:cubicBezTo>
                  <a:cubicBezTo>
                    <a:pt x="96" y="26"/>
                    <a:pt x="96" y="25"/>
                    <a:pt x="96" y="22"/>
                  </a:cubicBezTo>
                  <a:cubicBezTo>
                    <a:pt x="94" y="21"/>
                    <a:pt x="93" y="21"/>
                    <a:pt x="91" y="21"/>
                  </a:cubicBezTo>
                  <a:cubicBezTo>
                    <a:pt x="90" y="23"/>
                    <a:pt x="91" y="27"/>
                    <a:pt x="91" y="31"/>
                  </a:cubicBezTo>
                  <a:close/>
                  <a:moveTo>
                    <a:pt x="91" y="43"/>
                  </a:moveTo>
                  <a:cubicBezTo>
                    <a:pt x="93" y="43"/>
                    <a:pt x="95" y="43"/>
                    <a:pt x="97" y="43"/>
                  </a:cubicBezTo>
                  <a:cubicBezTo>
                    <a:pt x="97" y="38"/>
                    <a:pt x="97" y="37"/>
                    <a:pt x="96" y="33"/>
                  </a:cubicBezTo>
                  <a:cubicBezTo>
                    <a:pt x="88" y="32"/>
                    <a:pt x="91" y="37"/>
                    <a:pt x="91" y="43"/>
                  </a:cubicBezTo>
                  <a:close/>
                  <a:moveTo>
                    <a:pt x="91" y="53"/>
                  </a:moveTo>
                  <a:cubicBezTo>
                    <a:pt x="94" y="53"/>
                    <a:pt x="94" y="54"/>
                    <a:pt x="96" y="54"/>
                  </a:cubicBezTo>
                  <a:cubicBezTo>
                    <a:pt x="98" y="52"/>
                    <a:pt x="96" y="47"/>
                    <a:pt x="97" y="45"/>
                  </a:cubicBezTo>
                  <a:cubicBezTo>
                    <a:pt x="95" y="45"/>
                    <a:pt x="92" y="45"/>
                    <a:pt x="91" y="45"/>
                  </a:cubicBezTo>
                  <a:cubicBezTo>
                    <a:pt x="91" y="48"/>
                    <a:pt x="91" y="51"/>
                    <a:pt x="91" y="53"/>
                  </a:cubicBezTo>
                  <a:close/>
                  <a:moveTo>
                    <a:pt x="91" y="66"/>
                  </a:moveTo>
                  <a:cubicBezTo>
                    <a:pt x="94" y="67"/>
                    <a:pt x="95" y="67"/>
                    <a:pt x="97" y="66"/>
                  </a:cubicBezTo>
                  <a:cubicBezTo>
                    <a:pt x="97" y="63"/>
                    <a:pt x="97" y="60"/>
                    <a:pt x="97" y="56"/>
                  </a:cubicBezTo>
                  <a:cubicBezTo>
                    <a:pt x="95" y="56"/>
                    <a:pt x="93" y="56"/>
                    <a:pt x="91" y="56"/>
                  </a:cubicBezTo>
                  <a:cubicBezTo>
                    <a:pt x="90" y="60"/>
                    <a:pt x="91" y="63"/>
                    <a:pt x="91" y="66"/>
                  </a:cubicBezTo>
                  <a:close/>
                  <a:moveTo>
                    <a:pt x="178" y="62"/>
                  </a:moveTo>
                  <a:cubicBezTo>
                    <a:pt x="178" y="63"/>
                    <a:pt x="178" y="63"/>
                    <a:pt x="178" y="63"/>
                  </a:cubicBezTo>
                  <a:cubicBezTo>
                    <a:pt x="176" y="81"/>
                    <a:pt x="178" y="102"/>
                    <a:pt x="176" y="118"/>
                  </a:cubicBezTo>
                  <a:cubicBezTo>
                    <a:pt x="159" y="119"/>
                    <a:pt x="152" y="117"/>
                    <a:pt x="139" y="119"/>
                  </a:cubicBezTo>
                  <a:cubicBezTo>
                    <a:pt x="154" y="120"/>
                    <a:pt x="164" y="122"/>
                    <a:pt x="178" y="120"/>
                  </a:cubicBezTo>
                  <a:cubicBezTo>
                    <a:pt x="179" y="103"/>
                    <a:pt x="179" y="78"/>
                    <a:pt x="178" y="62"/>
                  </a:cubicBezTo>
                  <a:close/>
                  <a:moveTo>
                    <a:pt x="91" y="79"/>
                  </a:moveTo>
                  <a:cubicBezTo>
                    <a:pt x="94" y="79"/>
                    <a:pt x="96" y="79"/>
                    <a:pt x="97" y="79"/>
                  </a:cubicBezTo>
                  <a:cubicBezTo>
                    <a:pt x="96" y="75"/>
                    <a:pt x="98" y="71"/>
                    <a:pt x="97" y="69"/>
                  </a:cubicBezTo>
                  <a:cubicBezTo>
                    <a:pt x="95" y="69"/>
                    <a:pt x="92" y="69"/>
                    <a:pt x="91" y="69"/>
                  </a:cubicBezTo>
                  <a:cubicBezTo>
                    <a:pt x="91" y="73"/>
                    <a:pt x="91" y="75"/>
                    <a:pt x="91" y="79"/>
                  </a:cubicBezTo>
                  <a:close/>
                  <a:moveTo>
                    <a:pt x="91" y="81"/>
                  </a:moveTo>
                  <a:cubicBezTo>
                    <a:pt x="91" y="85"/>
                    <a:pt x="91" y="88"/>
                    <a:pt x="91" y="92"/>
                  </a:cubicBezTo>
                  <a:cubicBezTo>
                    <a:pt x="93" y="92"/>
                    <a:pt x="95" y="92"/>
                    <a:pt x="97" y="92"/>
                  </a:cubicBezTo>
                  <a:cubicBezTo>
                    <a:pt x="97" y="88"/>
                    <a:pt x="97" y="85"/>
                    <a:pt x="97" y="81"/>
                  </a:cubicBezTo>
                  <a:cubicBezTo>
                    <a:pt x="95" y="82"/>
                    <a:pt x="92" y="81"/>
                    <a:pt x="91" y="81"/>
                  </a:cubicBezTo>
                  <a:close/>
                  <a:moveTo>
                    <a:pt x="91" y="107"/>
                  </a:moveTo>
                  <a:cubicBezTo>
                    <a:pt x="93" y="108"/>
                    <a:pt x="96" y="107"/>
                    <a:pt x="98" y="108"/>
                  </a:cubicBezTo>
                  <a:cubicBezTo>
                    <a:pt x="97" y="104"/>
                    <a:pt x="97" y="99"/>
                    <a:pt x="97" y="94"/>
                  </a:cubicBezTo>
                  <a:cubicBezTo>
                    <a:pt x="96" y="94"/>
                    <a:pt x="93" y="94"/>
                    <a:pt x="91" y="94"/>
                  </a:cubicBezTo>
                  <a:cubicBezTo>
                    <a:pt x="91" y="98"/>
                    <a:pt x="91" y="103"/>
                    <a:pt x="91" y="107"/>
                  </a:cubicBezTo>
                  <a:close/>
                  <a:moveTo>
                    <a:pt x="10" y="122"/>
                  </a:moveTo>
                  <a:cubicBezTo>
                    <a:pt x="21" y="124"/>
                    <a:pt x="31" y="122"/>
                    <a:pt x="40" y="120"/>
                  </a:cubicBezTo>
                  <a:cubicBezTo>
                    <a:pt x="32" y="119"/>
                    <a:pt x="16" y="121"/>
                    <a:pt x="9" y="119"/>
                  </a:cubicBezTo>
                  <a:cubicBezTo>
                    <a:pt x="9" y="121"/>
                    <a:pt x="10" y="121"/>
                    <a:pt x="10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85"/>
            <p:cNvSpPr/>
            <p:nvPr/>
          </p:nvSpPr>
          <p:spPr bwMode="auto">
            <a:xfrm>
              <a:off x="3289301" y="2736850"/>
              <a:ext cx="403225" cy="80963"/>
            </a:xfrm>
            <a:custGeom>
              <a:avLst/>
              <a:gdLst>
                <a:gd name="T0" fmla="*/ 37 w 50"/>
                <a:gd name="T1" fmla="*/ 0 h 10"/>
                <a:gd name="T2" fmla="*/ 35 w 50"/>
                <a:gd name="T3" fmla="*/ 6 h 10"/>
                <a:gd name="T4" fmla="*/ 50 w 50"/>
                <a:gd name="T5" fmla="*/ 8 h 10"/>
                <a:gd name="T6" fmla="*/ 49 w 50"/>
                <a:gd name="T7" fmla="*/ 10 h 10"/>
                <a:gd name="T8" fmla="*/ 35 w 50"/>
                <a:gd name="T9" fmla="*/ 9 h 10"/>
                <a:gd name="T10" fmla="*/ 32 w 50"/>
                <a:gd name="T11" fmla="*/ 7 h 10"/>
                <a:gd name="T12" fmla="*/ 31 w 50"/>
                <a:gd name="T13" fmla="*/ 8 h 10"/>
                <a:gd name="T14" fmla="*/ 9 w 50"/>
                <a:gd name="T15" fmla="*/ 10 h 10"/>
                <a:gd name="T16" fmla="*/ 7 w 50"/>
                <a:gd name="T17" fmla="*/ 8 h 10"/>
                <a:gd name="T18" fmla="*/ 4 w 50"/>
                <a:gd name="T19" fmla="*/ 10 h 10"/>
                <a:gd name="T20" fmla="*/ 4 w 50"/>
                <a:gd name="T21" fmla="*/ 4 h 10"/>
                <a:gd name="T22" fmla="*/ 4 w 50"/>
                <a:gd name="T23" fmla="*/ 7 h 10"/>
                <a:gd name="T24" fmla="*/ 9 w 50"/>
                <a:gd name="T25" fmla="*/ 4 h 10"/>
                <a:gd name="T26" fmla="*/ 9 w 50"/>
                <a:gd name="T27" fmla="*/ 7 h 10"/>
                <a:gd name="T28" fmla="*/ 14 w 50"/>
                <a:gd name="T29" fmla="*/ 5 h 10"/>
                <a:gd name="T30" fmla="*/ 15 w 50"/>
                <a:gd name="T31" fmla="*/ 7 h 10"/>
                <a:gd name="T32" fmla="*/ 19 w 50"/>
                <a:gd name="T33" fmla="*/ 4 h 10"/>
                <a:gd name="T34" fmla="*/ 21 w 50"/>
                <a:gd name="T35" fmla="*/ 5 h 10"/>
                <a:gd name="T36" fmla="*/ 28 w 50"/>
                <a:gd name="T37" fmla="*/ 5 h 10"/>
                <a:gd name="T38" fmla="*/ 29 w 50"/>
                <a:gd name="T39" fmla="*/ 3 h 10"/>
                <a:gd name="T40" fmla="*/ 31 w 50"/>
                <a:gd name="T41" fmla="*/ 3 h 10"/>
                <a:gd name="T42" fmla="*/ 37 w 50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10">
                  <a:moveTo>
                    <a:pt x="37" y="0"/>
                  </a:moveTo>
                  <a:cubicBezTo>
                    <a:pt x="39" y="3"/>
                    <a:pt x="35" y="4"/>
                    <a:pt x="35" y="6"/>
                  </a:cubicBezTo>
                  <a:cubicBezTo>
                    <a:pt x="39" y="5"/>
                    <a:pt x="44" y="6"/>
                    <a:pt x="50" y="8"/>
                  </a:cubicBezTo>
                  <a:cubicBezTo>
                    <a:pt x="50" y="9"/>
                    <a:pt x="49" y="9"/>
                    <a:pt x="49" y="10"/>
                  </a:cubicBezTo>
                  <a:cubicBezTo>
                    <a:pt x="44" y="9"/>
                    <a:pt x="39" y="7"/>
                    <a:pt x="35" y="9"/>
                  </a:cubicBezTo>
                  <a:cubicBezTo>
                    <a:pt x="33" y="9"/>
                    <a:pt x="34" y="7"/>
                    <a:pt x="32" y="7"/>
                  </a:cubicBezTo>
                  <a:cubicBezTo>
                    <a:pt x="32" y="7"/>
                    <a:pt x="31" y="8"/>
                    <a:pt x="31" y="8"/>
                  </a:cubicBezTo>
                  <a:cubicBezTo>
                    <a:pt x="23" y="7"/>
                    <a:pt x="16" y="9"/>
                    <a:pt x="9" y="10"/>
                  </a:cubicBezTo>
                  <a:cubicBezTo>
                    <a:pt x="8" y="10"/>
                    <a:pt x="7" y="9"/>
                    <a:pt x="7" y="8"/>
                  </a:cubicBezTo>
                  <a:cubicBezTo>
                    <a:pt x="6" y="9"/>
                    <a:pt x="5" y="9"/>
                    <a:pt x="4" y="10"/>
                  </a:cubicBezTo>
                  <a:cubicBezTo>
                    <a:pt x="0" y="10"/>
                    <a:pt x="0" y="4"/>
                    <a:pt x="4" y="4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7" y="7"/>
                    <a:pt x="6" y="3"/>
                    <a:pt x="9" y="4"/>
                  </a:cubicBezTo>
                  <a:cubicBezTo>
                    <a:pt x="10" y="5"/>
                    <a:pt x="9" y="6"/>
                    <a:pt x="9" y="7"/>
                  </a:cubicBezTo>
                  <a:cubicBezTo>
                    <a:pt x="11" y="8"/>
                    <a:pt x="13" y="6"/>
                    <a:pt x="14" y="5"/>
                  </a:cubicBezTo>
                  <a:cubicBezTo>
                    <a:pt x="14" y="5"/>
                    <a:pt x="15" y="5"/>
                    <a:pt x="15" y="7"/>
                  </a:cubicBezTo>
                  <a:cubicBezTo>
                    <a:pt x="17" y="7"/>
                    <a:pt x="18" y="5"/>
                    <a:pt x="19" y="4"/>
                  </a:cubicBezTo>
                  <a:cubicBezTo>
                    <a:pt x="20" y="4"/>
                    <a:pt x="20" y="5"/>
                    <a:pt x="21" y="5"/>
                  </a:cubicBezTo>
                  <a:cubicBezTo>
                    <a:pt x="23" y="4"/>
                    <a:pt x="26" y="5"/>
                    <a:pt x="28" y="5"/>
                  </a:cubicBezTo>
                  <a:cubicBezTo>
                    <a:pt x="28" y="4"/>
                    <a:pt x="28" y="3"/>
                    <a:pt x="29" y="3"/>
                  </a:cubicBezTo>
                  <a:cubicBezTo>
                    <a:pt x="30" y="2"/>
                    <a:pt x="31" y="3"/>
                    <a:pt x="31" y="3"/>
                  </a:cubicBezTo>
                  <a:cubicBezTo>
                    <a:pt x="33" y="1"/>
                    <a:pt x="34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86"/>
            <p:cNvSpPr/>
            <p:nvPr/>
          </p:nvSpPr>
          <p:spPr bwMode="auto">
            <a:xfrm>
              <a:off x="2508251" y="2778125"/>
              <a:ext cx="193675" cy="55563"/>
            </a:xfrm>
            <a:custGeom>
              <a:avLst/>
              <a:gdLst>
                <a:gd name="T0" fmla="*/ 18 w 24"/>
                <a:gd name="T1" fmla="*/ 1 h 7"/>
                <a:gd name="T2" fmla="*/ 19 w 24"/>
                <a:gd name="T3" fmla="*/ 3 h 7"/>
                <a:gd name="T4" fmla="*/ 23 w 24"/>
                <a:gd name="T5" fmla="*/ 1 h 7"/>
                <a:gd name="T6" fmla="*/ 24 w 24"/>
                <a:gd name="T7" fmla="*/ 5 h 7"/>
                <a:gd name="T8" fmla="*/ 0 w 24"/>
                <a:gd name="T9" fmla="*/ 7 h 7"/>
                <a:gd name="T10" fmla="*/ 5 w 24"/>
                <a:gd name="T11" fmla="*/ 2 h 7"/>
                <a:gd name="T12" fmla="*/ 6 w 24"/>
                <a:gd name="T13" fmla="*/ 4 h 7"/>
                <a:gd name="T14" fmla="*/ 8 w 24"/>
                <a:gd name="T15" fmla="*/ 2 h 7"/>
                <a:gd name="T16" fmla="*/ 9 w 24"/>
                <a:gd name="T17" fmla="*/ 2 h 7"/>
                <a:gd name="T18" fmla="*/ 10 w 24"/>
                <a:gd name="T19" fmla="*/ 4 h 7"/>
                <a:gd name="T20" fmla="*/ 13 w 24"/>
                <a:gd name="T21" fmla="*/ 1 h 7"/>
                <a:gd name="T22" fmla="*/ 15 w 24"/>
                <a:gd name="T23" fmla="*/ 3 h 7"/>
                <a:gd name="T24" fmla="*/ 18 w 24"/>
                <a:gd name="T2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7">
                  <a:moveTo>
                    <a:pt x="18" y="1"/>
                  </a:moveTo>
                  <a:cubicBezTo>
                    <a:pt x="19" y="2"/>
                    <a:pt x="20" y="3"/>
                    <a:pt x="19" y="3"/>
                  </a:cubicBezTo>
                  <a:cubicBezTo>
                    <a:pt x="21" y="4"/>
                    <a:pt x="21" y="2"/>
                    <a:pt x="23" y="1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14" y="5"/>
                    <a:pt x="8" y="7"/>
                    <a:pt x="0" y="7"/>
                  </a:cubicBezTo>
                  <a:cubicBezTo>
                    <a:pt x="1" y="3"/>
                    <a:pt x="2" y="3"/>
                    <a:pt x="5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8" y="5"/>
                    <a:pt x="7" y="3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2" y="4"/>
                    <a:pt x="12" y="2"/>
                    <a:pt x="13" y="1"/>
                  </a:cubicBezTo>
                  <a:cubicBezTo>
                    <a:pt x="15" y="1"/>
                    <a:pt x="14" y="3"/>
                    <a:pt x="15" y="3"/>
                  </a:cubicBezTo>
                  <a:cubicBezTo>
                    <a:pt x="17" y="3"/>
                    <a:pt x="16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87"/>
            <p:cNvSpPr/>
            <p:nvPr/>
          </p:nvSpPr>
          <p:spPr bwMode="auto">
            <a:xfrm>
              <a:off x="2749551" y="2770188"/>
              <a:ext cx="217488" cy="55563"/>
            </a:xfrm>
            <a:custGeom>
              <a:avLst/>
              <a:gdLst>
                <a:gd name="T0" fmla="*/ 11 w 27"/>
                <a:gd name="T1" fmla="*/ 4 h 7"/>
                <a:gd name="T2" fmla="*/ 26 w 27"/>
                <a:gd name="T3" fmla="*/ 3 h 7"/>
                <a:gd name="T4" fmla="*/ 27 w 27"/>
                <a:gd name="T5" fmla="*/ 5 h 7"/>
                <a:gd name="T6" fmla="*/ 9 w 27"/>
                <a:gd name="T7" fmla="*/ 5 h 7"/>
                <a:gd name="T8" fmla="*/ 2 w 27"/>
                <a:gd name="T9" fmla="*/ 7 h 7"/>
                <a:gd name="T10" fmla="*/ 1 w 27"/>
                <a:gd name="T11" fmla="*/ 2 h 7"/>
                <a:gd name="T12" fmla="*/ 5 w 27"/>
                <a:gd name="T13" fmla="*/ 2 h 7"/>
                <a:gd name="T14" fmla="*/ 6 w 27"/>
                <a:gd name="T15" fmla="*/ 4 h 7"/>
                <a:gd name="T16" fmla="*/ 11 w 2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7">
                  <a:moveTo>
                    <a:pt x="11" y="4"/>
                  </a:moveTo>
                  <a:cubicBezTo>
                    <a:pt x="16" y="2"/>
                    <a:pt x="20" y="6"/>
                    <a:pt x="26" y="3"/>
                  </a:cubicBezTo>
                  <a:cubicBezTo>
                    <a:pt x="26" y="4"/>
                    <a:pt x="27" y="4"/>
                    <a:pt x="27" y="5"/>
                  </a:cubicBezTo>
                  <a:cubicBezTo>
                    <a:pt x="20" y="7"/>
                    <a:pt x="15" y="6"/>
                    <a:pt x="9" y="5"/>
                  </a:cubicBezTo>
                  <a:cubicBezTo>
                    <a:pt x="7" y="7"/>
                    <a:pt x="6" y="7"/>
                    <a:pt x="2" y="7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3" y="2"/>
                    <a:pt x="4" y="5"/>
                    <a:pt x="5" y="2"/>
                  </a:cubicBezTo>
                  <a:cubicBezTo>
                    <a:pt x="5" y="3"/>
                    <a:pt x="6" y="3"/>
                    <a:pt x="6" y="4"/>
                  </a:cubicBezTo>
                  <a:cubicBezTo>
                    <a:pt x="8" y="3"/>
                    <a:pt x="11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88"/>
            <p:cNvSpPr>
              <a:spLocks noEditPoints="1"/>
            </p:cNvSpPr>
            <p:nvPr/>
          </p:nvSpPr>
          <p:spPr bwMode="auto">
            <a:xfrm>
              <a:off x="2500313" y="2801938"/>
              <a:ext cx="419100" cy="144463"/>
            </a:xfrm>
            <a:custGeom>
              <a:avLst/>
              <a:gdLst>
                <a:gd name="T0" fmla="*/ 25 w 52"/>
                <a:gd name="T1" fmla="*/ 12 h 18"/>
                <a:gd name="T2" fmla="*/ 27 w 52"/>
                <a:gd name="T3" fmla="*/ 11 h 18"/>
                <a:gd name="T4" fmla="*/ 28 w 52"/>
                <a:gd name="T5" fmla="*/ 11 h 18"/>
                <a:gd name="T6" fmla="*/ 28 w 52"/>
                <a:gd name="T7" fmla="*/ 14 h 18"/>
                <a:gd name="T8" fmla="*/ 32 w 52"/>
                <a:gd name="T9" fmla="*/ 12 h 18"/>
                <a:gd name="T10" fmla="*/ 33 w 52"/>
                <a:gd name="T11" fmla="*/ 14 h 18"/>
                <a:gd name="T12" fmla="*/ 36 w 52"/>
                <a:gd name="T13" fmla="*/ 11 h 18"/>
                <a:gd name="T14" fmla="*/ 38 w 52"/>
                <a:gd name="T15" fmla="*/ 13 h 18"/>
                <a:gd name="T16" fmla="*/ 41 w 52"/>
                <a:gd name="T17" fmla="*/ 11 h 18"/>
                <a:gd name="T18" fmla="*/ 41 w 52"/>
                <a:gd name="T19" fmla="*/ 14 h 18"/>
                <a:gd name="T20" fmla="*/ 45 w 52"/>
                <a:gd name="T21" fmla="*/ 12 h 18"/>
                <a:gd name="T22" fmla="*/ 46 w 52"/>
                <a:gd name="T23" fmla="*/ 14 h 18"/>
                <a:gd name="T24" fmla="*/ 52 w 52"/>
                <a:gd name="T25" fmla="*/ 16 h 18"/>
                <a:gd name="T26" fmla="*/ 41 w 52"/>
                <a:gd name="T27" fmla="*/ 17 h 18"/>
                <a:gd name="T28" fmla="*/ 40 w 52"/>
                <a:gd name="T29" fmla="*/ 15 h 18"/>
                <a:gd name="T30" fmla="*/ 25 w 52"/>
                <a:gd name="T31" fmla="*/ 15 h 18"/>
                <a:gd name="T32" fmla="*/ 1 w 52"/>
                <a:gd name="T33" fmla="*/ 16 h 18"/>
                <a:gd name="T34" fmla="*/ 1 w 52"/>
                <a:gd name="T35" fmla="*/ 11 h 18"/>
                <a:gd name="T36" fmla="*/ 5 w 52"/>
                <a:gd name="T37" fmla="*/ 10 h 18"/>
                <a:gd name="T38" fmla="*/ 6 w 52"/>
                <a:gd name="T39" fmla="*/ 11 h 18"/>
                <a:gd name="T40" fmla="*/ 6 w 52"/>
                <a:gd name="T41" fmla="*/ 13 h 18"/>
                <a:gd name="T42" fmla="*/ 11 w 52"/>
                <a:gd name="T43" fmla="*/ 11 h 18"/>
                <a:gd name="T44" fmla="*/ 11 w 52"/>
                <a:gd name="T45" fmla="*/ 13 h 18"/>
                <a:gd name="T46" fmla="*/ 15 w 52"/>
                <a:gd name="T47" fmla="*/ 10 h 18"/>
                <a:gd name="T48" fmla="*/ 16 w 52"/>
                <a:gd name="T49" fmla="*/ 11 h 18"/>
                <a:gd name="T50" fmla="*/ 16 w 52"/>
                <a:gd name="T51" fmla="*/ 13 h 18"/>
                <a:gd name="T52" fmla="*/ 21 w 52"/>
                <a:gd name="T53" fmla="*/ 10 h 18"/>
                <a:gd name="T54" fmla="*/ 25 w 52"/>
                <a:gd name="T55" fmla="*/ 12 h 18"/>
                <a:gd name="T56" fmla="*/ 23 w 52"/>
                <a:gd name="T57" fmla="*/ 10 h 18"/>
                <a:gd name="T58" fmla="*/ 24 w 52"/>
                <a:gd name="T59" fmla="*/ 7 h 18"/>
                <a:gd name="T60" fmla="*/ 23 w 52"/>
                <a:gd name="T61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8">
                  <a:moveTo>
                    <a:pt x="25" y="12"/>
                  </a:moveTo>
                  <a:cubicBezTo>
                    <a:pt x="26" y="12"/>
                    <a:pt x="26" y="11"/>
                    <a:pt x="27" y="11"/>
                  </a:cubicBezTo>
                  <a:cubicBezTo>
                    <a:pt x="27" y="11"/>
                    <a:pt x="28" y="11"/>
                    <a:pt x="28" y="11"/>
                  </a:cubicBezTo>
                  <a:cubicBezTo>
                    <a:pt x="29" y="12"/>
                    <a:pt x="28" y="12"/>
                    <a:pt x="28" y="14"/>
                  </a:cubicBezTo>
                  <a:cubicBezTo>
                    <a:pt x="30" y="14"/>
                    <a:pt x="30" y="12"/>
                    <a:pt x="32" y="12"/>
                  </a:cubicBezTo>
                  <a:cubicBezTo>
                    <a:pt x="33" y="12"/>
                    <a:pt x="34" y="13"/>
                    <a:pt x="33" y="14"/>
                  </a:cubicBezTo>
                  <a:cubicBezTo>
                    <a:pt x="34" y="13"/>
                    <a:pt x="35" y="12"/>
                    <a:pt x="36" y="11"/>
                  </a:cubicBezTo>
                  <a:cubicBezTo>
                    <a:pt x="37" y="12"/>
                    <a:pt x="37" y="13"/>
                    <a:pt x="38" y="13"/>
                  </a:cubicBezTo>
                  <a:cubicBezTo>
                    <a:pt x="39" y="13"/>
                    <a:pt x="39" y="11"/>
                    <a:pt x="41" y="11"/>
                  </a:cubicBezTo>
                  <a:cubicBezTo>
                    <a:pt x="43" y="12"/>
                    <a:pt x="42" y="13"/>
                    <a:pt x="41" y="14"/>
                  </a:cubicBezTo>
                  <a:cubicBezTo>
                    <a:pt x="43" y="14"/>
                    <a:pt x="43" y="12"/>
                    <a:pt x="45" y="12"/>
                  </a:cubicBezTo>
                  <a:cubicBezTo>
                    <a:pt x="45" y="13"/>
                    <a:pt x="46" y="13"/>
                    <a:pt x="46" y="14"/>
                  </a:cubicBezTo>
                  <a:cubicBezTo>
                    <a:pt x="48" y="15"/>
                    <a:pt x="52" y="12"/>
                    <a:pt x="52" y="16"/>
                  </a:cubicBezTo>
                  <a:cubicBezTo>
                    <a:pt x="47" y="17"/>
                    <a:pt x="45" y="16"/>
                    <a:pt x="41" y="17"/>
                  </a:cubicBezTo>
                  <a:cubicBezTo>
                    <a:pt x="41" y="16"/>
                    <a:pt x="39" y="17"/>
                    <a:pt x="40" y="15"/>
                  </a:cubicBezTo>
                  <a:cubicBezTo>
                    <a:pt x="35" y="15"/>
                    <a:pt x="29" y="18"/>
                    <a:pt x="25" y="15"/>
                  </a:cubicBezTo>
                  <a:cubicBezTo>
                    <a:pt x="16" y="17"/>
                    <a:pt x="9" y="14"/>
                    <a:pt x="1" y="16"/>
                  </a:cubicBezTo>
                  <a:cubicBezTo>
                    <a:pt x="0" y="14"/>
                    <a:pt x="0" y="11"/>
                    <a:pt x="1" y="11"/>
                  </a:cubicBezTo>
                  <a:cubicBezTo>
                    <a:pt x="4" y="11"/>
                    <a:pt x="3" y="11"/>
                    <a:pt x="5" y="10"/>
                  </a:cubicBezTo>
                  <a:cubicBezTo>
                    <a:pt x="5" y="11"/>
                    <a:pt x="6" y="10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9" y="13"/>
                    <a:pt x="9" y="9"/>
                    <a:pt x="11" y="11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3" y="13"/>
                    <a:pt x="14" y="12"/>
                    <a:pt x="15" y="10"/>
                  </a:cubicBezTo>
                  <a:cubicBezTo>
                    <a:pt x="15" y="10"/>
                    <a:pt x="15" y="11"/>
                    <a:pt x="16" y="11"/>
                  </a:cubicBezTo>
                  <a:cubicBezTo>
                    <a:pt x="17" y="12"/>
                    <a:pt x="16" y="12"/>
                    <a:pt x="16" y="13"/>
                  </a:cubicBezTo>
                  <a:cubicBezTo>
                    <a:pt x="18" y="14"/>
                    <a:pt x="18" y="9"/>
                    <a:pt x="21" y="10"/>
                  </a:cubicBezTo>
                  <a:cubicBezTo>
                    <a:pt x="20" y="0"/>
                    <a:pt x="31" y="6"/>
                    <a:pt x="25" y="12"/>
                  </a:cubicBezTo>
                  <a:close/>
                  <a:moveTo>
                    <a:pt x="23" y="10"/>
                  </a:moveTo>
                  <a:cubicBezTo>
                    <a:pt x="24" y="9"/>
                    <a:pt x="25" y="7"/>
                    <a:pt x="24" y="7"/>
                  </a:cubicBezTo>
                  <a:cubicBezTo>
                    <a:pt x="23" y="7"/>
                    <a:pt x="22" y="9"/>
                    <a:pt x="2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89"/>
            <p:cNvSpPr/>
            <p:nvPr/>
          </p:nvSpPr>
          <p:spPr bwMode="auto">
            <a:xfrm>
              <a:off x="3281363" y="2857500"/>
              <a:ext cx="257175" cy="57150"/>
            </a:xfrm>
            <a:custGeom>
              <a:avLst/>
              <a:gdLst>
                <a:gd name="T0" fmla="*/ 8 w 32"/>
                <a:gd name="T1" fmla="*/ 0 h 7"/>
                <a:gd name="T2" fmla="*/ 8 w 32"/>
                <a:gd name="T3" fmla="*/ 3 h 7"/>
                <a:gd name="T4" fmla="*/ 12 w 32"/>
                <a:gd name="T5" fmla="*/ 1 h 7"/>
                <a:gd name="T6" fmla="*/ 12 w 32"/>
                <a:gd name="T7" fmla="*/ 3 h 7"/>
                <a:gd name="T8" fmla="*/ 15 w 32"/>
                <a:gd name="T9" fmla="*/ 1 h 7"/>
                <a:gd name="T10" fmla="*/ 18 w 32"/>
                <a:gd name="T11" fmla="*/ 4 h 7"/>
                <a:gd name="T12" fmla="*/ 23 w 32"/>
                <a:gd name="T13" fmla="*/ 1 h 7"/>
                <a:gd name="T14" fmla="*/ 24 w 32"/>
                <a:gd name="T15" fmla="*/ 3 h 7"/>
                <a:gd name="T16" fmla="*/ 27 w 32"/>
                <a:gd name="T17" fmla="*/ 1 h 7"/>
                <a:gd name="T18" fmla="*/ 32 w 32"/>
                <a:gd name="T19" fmla="*/ 3 h 7"/>
                <a:gd name="T20" fmla="*/ 21 w 32"/>
                <a:gd name="T21" fmla="*/ 5 h 7"/>
                <a:gd name="T22" fmla="*/ 5 w 32"/>
                <a:gd name="T23" fmla="*/ 4 h 7"/>
                <a:gd name="T24" fmla="*/ 1 w 32"/>
                <a:gd name="T25" fmla="*/ 5 h 7"/>
                <a:gd name="T26" fmla="*/ 3 w 32"/>
                <a:gd name="T27" fmla="*/ 1 h 7"/>
                <a:gd name="T28" fmla="*/ 8 w 3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7">
                  <a:moveTo>
                    <a:pt x="8" y="0"/>
                  </a:moveTo>
                  <a:cubicBezTo>
                    <a:pt x="8" y="1"/>
                    <a:pt x="8" y="2"/>
                    <a:pt x="8" y="3"/>
                  </a:cubicBezTo>
                  <a:cubicBezTo>
                    <a:pt x="10" y="3"/>
                    <a:pt x="10" y="0"/>
                    <a:pt x="12" y="1"/>
                  </a:cubicBezTo>
                  <a:cubicBezTo>
                    <a:pt x="13" y="2"/>
                    <a:pt x="13" y="2"/>
                    <a:pt x="12" y="3"/>
                  </a:cubicBezTo>
                  <a:cubicBezTo>
                    <a:pt x="14" y="3"/>
                    <a:pt x="14" y="2"/>
                    <a:pt x="15" y="1"/>
                  </a:cubicBezTo>
                  <a:cubicBezTo>
                    <a:pt x="16" y="2"/>
                    <a:pt x="17" y="3"/>
                    <a:pt x="18" y="4"/>
                  </a:cubicBezTo>
                  <a:cubicBezTo>
                    <a:pt x="20" y="3"/>
                    <a:pt x="21" y="1"/>
                    <a:pt x="23" y="1"/>
                  </a:cubicBezTo>
                  <a:cubicBezTo>
                    <a:pt x="24" y="1"/>
                    <a:pt x="24" y="2"/>
                    <a:pt x="24" y="3"/>
                  </a:cubicBezTo>
                  <a:cubicBezTo>
                    <a:pt x="25" y="3"/>
                    <a:pt x="25" y="1"/>
                    <a:pt x="27" y="1"/>
                  </a:cubicBezTo>
                  <a:cubicBezTo>
                    <a:pt x="28" y="1"/>
                    <a:pt x="30" y="2"/>
                    <a:pt x="32" y="3"/>
                  </a:cubicBezTo>
                  <a:cubicBezTo>
                    <a:pt x="31" y="7"/>
                    <a:pt x="24" y="5"/>
                    <a:pt x="21" y="5"/>
                  </a:cubicBezTo>
                  <a:cubicBezTo>
                    <a:pt x="16" y="7"/>
                    <a:pt x="11" y="5"/>
                    <a:pt x="5" y="4"/>
                  </a:cubicBezTo>
                  <a:cubicBezTo>
                    <a:pt x="4" y="4"/>
                    <a:pt x="3" y="6"/>
                    <a:pt x="1" y="5"/>
                  </a:cubicBezTo>
                  <a:cubicBezTo>
                    <a:pt x="0" y="2"/>
                    <a:pt x="2" y="2"/>
                    <a:pt x="3" y="1"/>
                  </a:cubicBezTo>
                  <a:cubicBezTo>
                    <a:pt x="5" y="3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90"/>
            <p:cNvSpPr/>
            <p:nvPr/>
          </p:nvSpPr>
          <p:spPr bwMode="auto">
            <a:xfrm>
              <a:off x="3579813" y="2865438"/>
              <a:ext cx="152400" cy="49213"/>
            </a:xfrm>
            <a:custGeom>
              <a:avLst/>
              <a:gdLst>
                <a:gd name="T0" fmla="*/ 7 w 19"/>
                <a:gd name="T1" fmla="*/ 0 h 6"/>
                <a:gd name="T2" fmla="*/ 8 w 19"/>
                <a:gd name="T3" fmla="*/ 2 h 6"/>
                <a:gd name="T4" fmla="*/ 19 w 19"/>
                <a:gd name="T5" fmla="*/ 3 h 6"/>
                <a:gd name="T6" fmla="*/ 11 w 19"/>
                <a:gd name="T7" fmla="*/ 3 h 6"/>
                <a:gd name="T8" fmla="*/ 1 w 19"/>
                <a:gd name="T9" fmla="*/ 4 h 6"/>
                <a:gd name="T10" fmla="*/ 0 w 19"/>
                <a:gd name="T11" fmla="*/ 1 h 6"/>
                <a:gd name="T12" fmla="*/ 2 w 19"/>
                <a:gd name="T13" fmla="*/ 1 h 6"/>
                <a:gd name="T14" fmla="*/ 3 w 19"/>
                <a:gd name="T15" fmla="*/ 2 h 6"/>
                <a:gd name="T16" fmla="*/ 7 w 19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">
                  <a:moveTo>
                    <a:pt x="7" y="0"/>
                  </a:moveTo>
                  <a:cubicBezTo>
                    <a:pt x="8" y="1"/>
                    <a:pt x="8" y="1"/>
                    <a:pt x="8" y="2"/>
                  </a:cubicBezTo>
                  <a:cubicBezTo>
                    <a:pt x="12" y="1"/>
                    <a:pt x="15" y="3"/>
                    <a:pt x="19" y="3"/>
                  </a:cubicBezTo>
                  <a:cubicBezTo>
                    <a:pt x="18" y="6"/>
                    <a:pt x="13" y="5"/>
                    <a:pt x="11" y="3"/>
                  </a:cubicBezTo>
                  <a:cubicBezTo>
                    <a:pt x="7" y="5"/>
                    <a:pt x="5" y="4"/>
                    <a:pt x="1" y="4"/>
                  </a:cubicBezTo>
                  <a:cubicBezTo>
                    <a:pt x="1" y="3"/>
                    <a:pt x="0" y="3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5" y="2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91"/>
            <p:cNvSpPr/>
            <p:nvPr/>
          </p:nvSpPr>
          <p:spPr bwMode="auto">
            <a:xfrm>
              <a:off x="3289301" y="2946400"/>
              <a:ext cx="144463" cy="57150"/>
            </a:xfrm>
            <a:custGeom>
              <a:avLst/>
              <a:gdLst>
                <a:gd name="T0" fmla="*/ 4 w 18"/>
                <a:gd name="T1" fmla="*/ 1 h 7"/>
                <a:gd name="T2" fmla="*/ 4 w 18"/>
                <a:gd name="T3" fmla="*/ 3 h 7"/>
                <a:gd name="T4" fmla="*/ 7 w 18"/>
                <a:gd name="T5" fmla="*/ 1 h 7"/>
                <a:gd name="T6" fmla="*/ 8 w 18"/>
                <a:gd name="T7" fmla="*/ 3 h 7"/>
                <a:gd name="T8" fmla="*/ 11 w 18"/>
                <a:gd name="T9" fmla="*/ 1 h 7"/>
                <a:gd name="T10" fmla="*/ 18 w 18"/>
                <a:gd name="T11" fmla="*/ 3 h 7"/>
                <a:gd name="T12" fmla="*/ 11 w 18"/>
                <a:gd name="T13" fmla="*/ 5 h 7"/>
                <a:gd name="T14" fmla="*/ 0 w 18"/>
                <a:gd name="T15" fmla="*/ 3 h 7"/>
                <a:gd name="T16" fmla="*/ 4 w 18"/>
                <a:gd name="T1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7">
                  <a:moveTo>
                    <a:pt x="4" y="1"/>
                  </a:moveTo>
                  <a:cubicBezTo>
                    <a:pt x="3" y="2"/>
                    <a:pt x="4" y="1"/>
                    <a:pt x="4" y="3"/>
                  </a:cubicBezTo>
                  <a:cubicBezTo>
                    <a:pt x="5" y="2"/>
                    <a:pt x="5" y="1"/>
                    <a:pt x="7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9" y="3"/>
                    <a:pt x="10" y="2"/>
                    <a:pt x="11" y="1"/>
                  </a:cubicBezTo>
                  <a:cubicBezTo>
                    <a:pt x="13" y="3"/>
                    <a:pt x="16" y="2"/>
                    <a:pt x="18" y="3"/>
                  </a:cubicBezTo>
                  <a:cubicBezTo>
                    <a:pt x="18" y="6"/>
                    <a:pt x="13" y="6"/>
                    <a:pt x="11" y="5"/>
                  </a:cubicBezTo>
                  <a:cubicBezTo>
                    <a:pt x="8" y="7"/>
                    <a:pt x="3" y="6"/>
                    <a:pt x="0" y="3"/>
                  </a:cubicBezTo>
                  <a:cubicBezTo>
                    <a:pt x="0" y="2"/>
                    <a:pt x="1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2"/>
            <p:cNvSpPr/>
            <p:nvPr/>
          </p:nvSpPr>
          <p:spPr bwMode="auto">
            <a:xfrm>
              <a:off x="3482976" y="2954338"/>
              <a:ext cx="120650" cy="49213"/>
            </a:xfrm>
            <a:custGeom>
              <a:avLst/>
              <a:gdLst>
                <a:gd name="T0" fmla="*/ 6 w 15"/>
                <a:gd name="T1" fmla="*/ 1 h 6"/>
                <a:gd name="T2" fmla="*/ 6 w 15"/>
                <a:gd name="T3" fmla="*/ 2 h 6"/>
                <a:gd name="T4" fmla="*/ 15 w 15"/>
                <a:gd name="T5" fmla="*/ 2 h 6"/>
                <a:gd name="T6" fmla="*/ 4 w 15"/>
                <a:gd name="T7" fmla="*/ 5 h 6"/>
                <a:gd name="T8" fmla="*/ 0 w 15"/>
                <a:gd name="T9" fmla="*/ 2 h 6"/>
                <a:gd name="T10" fmla="*/ 6 w 15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6" y="1"/>
                  </a:moveTo>
                  <a:cubicBezTo>
                    <a:pt x="7" y="2"/>
                    <a:pt x="6" y="1"/>
                    <a:pt x="6" y="2"/>
                  </a:cubicBezTo>
                  <a:cubicBezTo>
                    <a:pt x="9" y="2"/>
                    <a:pt x="12" y="2"/>
                    <a:pt x="15" y="2"/>
                  </a:cubicBezTo>
                  <a:cubicBezTo>
                    <a:pt x="12" y="6"/>
                    <a:pt x="9" y="3"/>
                    <a:pt x="4" y="5"/>
                  </a:cubicBezTo>
                  <a:cubicBezTo>
                    <a:pt x="4" y="2"/>
                    <a:pt x="0" y="5"/>
                    <a:pt x="0" y="2"/>
                  </a:cubicBezTo>
                  <a:cubicBezTo>
                    <a:pt x="2" y="2"/>
                    <a:pt x="4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93"/>
            <p:cNvSpPr/>
            <p:nvPr/>
          </p:nvSpPr>
          <p:spPr bwMode="auto">
            <a:xfrm>
              <a:off x="2508251" y="2978150"/>
              <a:ext cx="411163" cy="57150"/>
            </a:xfrm>
            <a:custGeom>
              <a:avLst/>
              <a:gdLst>
                <a:gd name="T0" fmla="*/ 12 w 51"/>
                <a:gd name="T1" fmla="*/ 0 h 7"/>
                <a:gd name="T2" fmla="*/ 13 w 51"/>
                <a:gd name="T3" fmla="*/ 3 h 7"/>
                <a:gd name="T4" fmla="*/ 16 w 51"/>
                <a:gd name="T5" fmla="*/ 0 h 7"/>
                <a:gd name="T6" fmla="*/ 19 w 51"/>
                <a:gd name="T7" fmla="*/ 3 h 7"/>
                <a:gd name="T8" fmla="*/ 23 w 51"/>
                <a:gd name="T9" fmla="*/ 0 h 7"/>
                <a:gd name="T10" fmla="*/ 23 w 51"/>
                <a:gd name="T11" fmla="*/ 3 h 7"/>
                <a:gd name="T12" fmla="*/ 29 w 51"/>
                <a:gd name="T13" fmla="*/ 1 h 7"/>
                <a:gd name="T14" fmla="*/ 29 w 51"/>
                <a:gd name="T15" fmla="*/ 4 h 7"/>
                <a:gd name="T16" fmla="*/ 32 w 51"/>
                <a:gd name="T17" fmla="*/ 1 h 7"/>
                <a:gd name="T18" fmla="*/ 33 w 51"/>
                <a:gd name="T19" fmla="*/ 3 h 7"/>
                <a:gd name="T20" fmla="*/ 38 w 51"/>
                <a:gd name="T21" fmla="*/ 1 h 7"/>
                <a:gd name="T22" fmla="*/ 39 w 51"/>
                <a:gd name="T23" fmla="*/ 3 h 7"/>
                <a:gd name="T24" fmla="*/ 42 w 51"/>
                <a:gd name="T25" fmla="*/ 2 h 7"/>
                <a:gd name="T26" fmla="*/ 51 w 51"/>
                <a:gd name="T27" fmla="*/ 3 h 7"/>
                <a:gd name="T28" fmla="*/ 44 w 51"/>
                <a:gd name="T29" fmla="*/ 6 h 7"/>
                <a:gd name="T30" fmla="*/ 37 w 51"/>
                <a:gd name="T31" fmla="*/ 4 h 7"/>
                <a:gd name="T32" fmla="*/ 29 w 51"/>
                <a:gd name="T33" fmla="*/ 6 h 7"/>
                <a:gd name="T34" fmla="*/ 24 w 51"/>
                <a:gd name="T35" fmla="*/ 6 h 7"/>
                <a:gd name="T36" fmla="*/ 22 w 51"/>
                <a:gd name="T37" fmla="*/ 4 h 7"/>
                <a:gd name="T38" fmla="*/ 16 w 51"/>
                <a:gd name="T39" fmla="*/ 4 h 7"/>
                <a:gd name="T40" fmla="*/ 11 w 51"/>
                <a:gd name="T41" fmla="*/ 5 h 7"/>
                <a:gd name="T42" fmla="*/ 1 w 51"/>
                <a:gd name="T43" fmla="*/ 6 h 7"/>
                <a:gd name="T44" fmla="*/ 1 w 51"/>
                <a:gd name="T45" fmla="*/ 2 h 7"/>
                <a:gd name="T46" fmla="*/ 4 w 51"/>
                <a:gd name="T47" fmla="*/ 2 h 7"/>
                <a:gd name="T48" fmla="*/ 6 w 51"/>
                <a:gd name="T49" fmla="*/ 1 h 7"/>
                <a:gd name="T50" fmla="*/ 7 w 51"/>
                <a:gd name="T51" fmla="*/ 3 h 7"/>
                <a:gd name="T52" fmla="*/ 12 w 51"/>
                <a:gd name="T5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" h="7">
                  <a:moveTo>
                    <a:pt x="12" y="0"/>
                  </a:moveTo>
                  <a:cubicBezTo>
                    <a:pt x="13" y="1"/>
                    <a:pt x="13" y="2"/>
                    <a:pt x="13" y="3"/>
                  </a:cubicBezTo>
                  <a:cubicBezTo>
                    <a:pt x="14" y="3"/>
                    <a:pt x="16" y="2"/>
                    <a:pt x="16" y="0"/>
                  </a:cubicBezTo>
                  <a:cubicBezTo>
                    <a:pt x="18" y="1"/>
                    <a:pt x="18" y="2"/>
                    <a:pt x="19" y="3"/>
                  </a:cubicBezTo>
                  <a:cubicBezTo>
                    <a:pt x="20" y="2"/>
                    <a:pt x="21" y="0"/>
                    <a:pt x="23" y="0"/>
                  </a:cubicBezTo>
                  <a:cubicBezTo>
                    <a:pt x="23" y="1"/>
                    <a:pt x="23" y="2"/>
                    <a:pt x="23" y="3"/>
                  </a:cubicBezTo>
                  <a:cubicBezTo>
                    <a:pt x="26" y="4"/>
                    <a:pt x="25" y="0"/>
                    <a:pt x="29" y="1"/>
                  </a:cubicBezTo>
                  <a:cubicBezTo>
                    <a:pt x="29" y="2"/>
                    <a:pt x="29" y="3"/>
                    <a:pt x="29" y="4"/>
                  </a:cubicBezTo>
                  <a:cubicBezTo>
                    <a:pt x="30" y="3"/>
                    <a:pt x="31" y="1"/>
                    <a:pt x="32" y="1"/>
                  </a:cubicBezTo>
                  <a:cubicBezTo>
                    <a:pt x="33" y="2"/>
                    <a:pt x="34" y="2"/>
                    <a:pt x="33" y="3"/>
                  </a:cubicBezTo>
                  <a:cubicBezTo>
                    <a:pt x="35" y="3"/>
                    <a:pt x="36" y="1"/>
                    <a:pt x="38" y="1"/>
                  </a:cubicBezTo>
                  <a:cubicBezTo>
                    <a:pt x="39" y="1"/>
                    <a:pt x="39" y="2"/>
                    <a:pt x="39" y="3"/>
                  </a:cubicBezTo>
                  <a:cubicBezTo>
                    <a:pt x="40" y="3"/>
                    <a:pt x="42" y="3"/>
                    <a:pt x="42" y="2"/>
                  </a:cubicBezTo>
                  <a:cubicBezTo>
                    <a:pt x="45" y="4"/>
                    <a:pt x="48" y="1"/>
                    <a:pt x="51" y="3"/>
                  </a:cubicBezTo>
                  <a:cubicBezTo>
                    <a:pt x="51" y="7"/>
                    <a:pt x="46" y="3"/>
                    <a:pt x="44" y="6"/>
                  </a:cubicBezTo>
                  <a:cubicBezTo>
                    <a:pt x="42" y="4"/>
                    <a:pt x="38" y="7"/>
                    <a:pt x="37" y="4"/>
                  </a:cubicBezTo>
                  <a:cubicBezTo>
                    <a:pt x="35" y="6"/>
                    <a:pt x="31" y="4"/>
                    <a:pt x="29" y="6"/>
                  </a:cubicBezTo>
                  <a:cubicBezTo>
                    <a:pt x="27" y="5"/>
                    <a:pt x="26" y="5"/>
                    <a:pt x="24" y="6"/>
                  </a:cubicBezTo>
                  <a:cubicBezTo>
                    <a:pt x="23" y="5"/>
                    <a:pt x="22" y="5"/>
                    <a:pt x="22" y="4"/>
                  </a:cubicBezTo>
                  <a:cubicBezTo>
                    <a:pt x="20" y="5"/>
                    <a:pt x="17" y="6"/>
                    <a:pt x="16" y="4"/>
                  </a:cubicBezTo>
                  <a:cubicBezTo>
                    <a:pt x="15" y="5"/>
                    <a:pt x="12" y="6"/>
                    <a:pt x="11" y="5"/>
                  </a:cubicBezTo>
                  <a:cubicBezTo>
                    <a:pt x="8" y="7"/>
                    <a:pt x="5" y="5"/>
                    <a:pt x="1" y="6"/>
                  </a:cubicBezTo>
                  <a:cubicBezTo>
                    <a:pt x="0" y="5"/>
                    <a:pt x="0" y="2"/>
                    <a:pt x="1" y="2"/>
                  </a:cubicBezTo>
                  <a:cubicBezTo>
                    <a:pt x="3" y="1"/>
                    <a:pt x="3" y="2"/>
                    <a:pt x="4" y="2"/>
                  </a:cubicBezTo>
                  <a:cubicBezTo>
                    <a:pt x="5" y="2"/>
                    <a:pt x="4" y="0"/>
                    <a:pt x="6" y="1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10" y="4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4"/>
            <p:cNvSpPr/>
            <p:nvPr/>
          </p:nvSpPr>
          <p:spPr bwMode="auto">
            <a:xfrm>
              <a:off x="2500313" y="3051175"/>
              <a:ext cx="298450" cy="265113"/>
            </a:xfrm>
            <a:custGeom>
              <a:avLst/>
              <a:gdLst>
                <a:gd name="T0" fmla="*/ 8 w 37"/>
                <a:gd name="T1" fmla="*/ 1 h 33"/>
                <a:gd name="T2" fmla="*/ 10 w 37"/>
                <a:gd name="T3" fmla="*/ 9 h 33"/>
                <a:gd name="T4" fmla="*/ 7 w 37"/>
                <a:gd name="T5" fmla="*/ 7 h 33"/>
                <a:gd name="T6" fmla="*/ 7 w 37"/>
                <a:gd name="T7" fmla="*/ 25 h 33"/>
                <a:gd name="T8" fmla="*/ 21 w 37"/>
                <a:gd name="T9" fmla="*/ 15 h 33"/>
                <a:gd name="T10" fmla="*/ 25 w 37"/>
                <a:gd name="T11" fmla="*/ 9 h 33"/>
                <a:gd name="T12" fmla="*/ 25 w 37"/>
                <a:gd name="T13" fmla="*/ 1 h 33"/>
                <a:gd name="T14" fmla="*/ 28 w 37"/>
                <a:gd name="T15" fmla="*/ 1 h 33"/>
                <a:gd name="T16" fmla="*/ 28 w 37"/>
                <a:gd name="T17" fmla="*/ 14 h 33"/>
                <a:gd name="T18" fmla="*/ 15 w 37"/>
                <a:gd name="T19" fmla="*/ 24 h 33"/>
                <a:gd name="T20" fmla="*/ 29 w 37"/>
                <a:gd name="T21" fmla="*/ 25 h 33"/>
                <a:gd name="T22" fmla="*/ 29 w 37"/>
                <a:gd name="T23" fmla="*/ 22 h 33"/>
                <a:gd name="T24" fmla="*/ 37 w 37"/>
                <a:gd name="T25" fmla="*/ 27 h 33"/>
                <a:gd name="T26" fmla="*/ 28 w 37"/>
                <a:gd name="T27" fmla="*/ 33 h 33"/>
                <a:gd name="T28" fmla="*/ 28 w 37"/>
                <a:gd name="T29" fmla="*/ 30 h 33"/>
                <a:gd name="T30" fmla="*/ 32 w 37"/>
                <a:gd name="T31" fmla="*/ 28 h 33"/>
                <a:gd name="T32" fmla="*/ 6 w 37"/>
                <a:gd name="T33" fmla="*/ 28 h 33"/>
                <a:gd name="T34" fmla="*/ 4 w 37"/>
                <a:gd name="T35" fmla="*/ 9 h 33"/>
                <a:gd name="T36" fmla="*/ 0 w 37"/>
                <a:gd name="T37" fmla="*/ 9 h 33"/>
                <a:gd name="T38" fmla="*/ 8 w 37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33">
                  <a:moveTo>
                    <a:pt x="8" y="1"/>
                  </a:moveTo>
                  <a:cubicBezTo>
                    <a:pt x="8" y="4"/>
                    <a:pt x="11" y="7"/>
                    <a:pt x="10" y="9"/>
                  </a:cubicBezTo>
                  <a:cubicBezTo>
                    <a:pt x="8" y="10"/>
                    <a:pt x="8" y="8"/>
                    <a:pt x="7" y="7"/>
                  </a:cubicBezTo>
                  <a:cubicBezTo>
                    <a:pt x="7" y="13"/>
                    <a:pt x="6" y="19"/>
                    <a:pt x="7" y="25"/>
                  </a:cubicBezTo>
                  <a:cubicBezTo>
                    <a:pt x="13" y="23"/>
                    <a:pt x="18" y="19"/>
                    <a:pt x="21" y="15"/>
                  </a:cubicBezTo>
                  <a:cubicBezTo>
                    <a:pt x="19" y="13"/>
                    <a:pt x="21" y="9"/>
                    <a:pt x="25" y="9"/>
                  </a:cubicBezTo>
                  <a:cubicBezTo>
                    <a:pt x="26" y="7"/>
                    <a:pt x="27" y="4"/>
                    <a:pt x="25" y="1"/>
                  </a:cubicBezTo>
                  <a:cubicBezTo>
                    <a:pt x="26" y="1"/>
                    <a:pt x="27" y="0"/>
                    <a:pt x="28" y="1"/>
                  </a:cubicBezTo>
                  <a:cubicBezTo>
                    <a:pt x="30" y="6"/>
                    <a:pt x="26" y="9"/>
                    <a:pt x="28" y="14"/>
                  </a:cubicBezTo>
                  <a:cubicBezTo>
                    <a:pt x="22" y="16"/>
                    <a:pt x="20" y="21"/>
                    <a:pt x="15" y="24"/>
                  </a:cubicBezTo>
                  <a:cubicBezTo>
                    <a:pt x="20" y="25"/>
                    <a:pt x="24" y="24"/>
                    <a:pt x="29" y="25"/>
                  </a:cubicBezTo>
                  <a:cubicBezTo>
                    <a:pt x="30" y="25"/>
                    <a:pt x="28" y="22"/>
                    <a:pt x="29" y="22"/>
                  </a:cubicBezTo>
                  <a:cubicBezTo>
                    <a:pt x="33" y="23"/>
                    <a:pt x="35" y="25"/>
                    <a:pt x="37" y="27"/>
                  </a:cubicBezTo>
                  <a:cubicBezTo>
                    <a:pt x="35" y="29"/>
                    <a:pt x="31" y="32"/>
                    <a:pt x="28" y="33"/>
                  </a:cubicBezTo>
                  <a:cubicBezTo>
                    <a:pt x="28" y="32"/>
                    <a:pt x="28" y="31"/>
                    <a:pt x="28" y="30"/>
                  </a:cubicBezTo>
                  <a:cubicBezTo>
                    <a:pt x="29" y="29"/>
                    <a:pt x="30" y="29"/>
                    <a:pt x="32" y="28"/>
                  </a:cubicBezTo>
                  <a:cubicBezTo>
                    <a:pt x="25" y="26"/>
                    <a:pt x="16" y="26"/>
                    <a:pt x="6" y="28"/>
                  </a:cubicBezTo>
                  <a:cubicBezTo>
                    <a:pt x="3" y="22"/>
                    <a:pt x="5" y="16"/>
                    <a:pt x="4" y="9"/>
                  </a:cubicBezTo>
                  <a:cubicBezTo>
                    <a:pt x="4" y="8"/>
                    <a:pt x="1" y="10"/>
                    <a:pt x="0" y="9"/>
                  </a:cubicBezTo>
                  <a:cubicBezTo>
                    <a:pt x="2" y="5"/>
                    <a:pt x="4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95"/>
            <p:cNvSpPr/>
            <p:nvPr/>
          </p:nvSpPr>
          <p:spPr bwMode="auto">
            <a:xfrm>
              <a:off x="2524126" y="3333751"/>
              <a:ext cx="387350" cy="71438"/>
            </a:xfrm>
            <a:custGeom>
              <a:avLst/>
              <a:gdLst>
                <a:gd name="T0" fmla="*/ 7 w 48"/>
                <a:gd name="T1" fmla="*/ 3 h 9"/>
                <a:gd name="T2" fmla="*/ 10 w 48"/>
                <a:gd name="T3" fmla="*/ 2 h 9"/>
                <a:gd name="T4" fmla="*/ 11 w 48"/>
                <a:gd name="T5" fmla="*/ 5 h 9"/>
                <a:gd name="T6" fmla="*/ 18 w 48"/>
                <a:gd name="T7" fmla="*/ 3 h 9"/>
                <a:gd name="T8" fmla="*/ 20 w 48"/>
                <a:gd name="T9" fmla="*/ 5 h 9"/>
                <a:gd name="T10" fmla="*/ 23 w 48"/>
                <a:gd name="T11" fmla="*/ 3 h 9"/>
                <a:gd name="T12" fmla="*/ 25 w 48"/>
                <a:gd name="T13" fmla="*/ 5 h 9"/>
                <a:gd name="T14" fmla="*/ 27 w 48"/>
                <a:gd name="T15" fmla="*/ 3 h 9"/>
                <a:gd name="T16" fmla="*/ 28 w 48"/>
                <a:gd name="T17" fmla="*/ 6 h 9"/>
                <a:gd name="T18" fmla="*/ 34 w 48"/>
                <a:gd name="T19" fmla="*/ 4 h 9"/>
                <a:gd name="T20" fmla="*/ 36 w 48"/>
                <a:gd name="T21" fmla="*/ 6 h 9"/>
                <a:gd name="T22" fmla="*/ 38 w 48"/>
                <a:gd name="T23" fmla="*/ 4 h 9"/>
                <a:gd name="T24" fmla="*/ 40 w 48"/>
                <a:gd name="T25" fmla="*/ 6 h 9"/>
                <a:gd name="T26" fmla="*/ 47 w 48"/>
                <a:gd name="T27" fmla="*/ 8 h 9"/>
                <a:gd name="T28" fmla="*/ 40 w 48"/>
                <a:gd name="T29" fmla="*/ 8 h 9"/>
                <a:gd name="T30" fmla="*/ 38 w 48"/>
                <a:gd name="T31" fmla="*/ 7 h 9"/>
                <a:gd name="T32" fmla="*/ 36 w 48"/>
                <a:gd name="T33" fmla="*/ 8 h 9"/>
                <a:gd name="T34" fmla="*/ 26 w 48"/>
                <a:gd name="T35" fmla="*/ 7 h 9"/>
                <a:gd name="T36" fmla="*/ 18 w 48"/>
                <a:gd name="T37" fmla="*/ 6 h 9"/>
                <a:gd name="T38" fmla="*/ 9 w 48"/>
                <a:gd name="T39" fmla="*/ 5 h 9"/>
                <a:gd name="T40" fmla="*/ 5 w 48"/>
                <a:gd name="T41" fmla="*/ 5 h 9"/>
                <a:gd name="T42" fmla="*/ 4 w 48"/>
                <a:gd name="T43" fmla="*/ 7 h 9"/>
                <a:gd name="T44" fmla="*/ 1 w 48"/>
                <a:gd name="T45" fmla="*/ 7 h 9"/>
                <a:gd name="T46" fmla="*/ 1 w 48"/>
                <a:gd name="T47" fmla="*/ 3 h 9"/>
                <a:gd name="T48" fmla="*/ 3 w 48"/>
                <a:gd name="T49" fmla="*/ 4 h 9"/>
                <a:gd name="T50" fmla="*/ 7 w 48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" h="9">
                  <a:moveTo>
                    <a:pt x="7" y="3"/>
                  </a:moveTo>
                  <a:cubicBezTo>
                    <a:pt x="8" y="3"/>
                    <a:pt x="8" y="2"/>
                    <a:pt x="10" y="2"/>
                  </a:cubicBezTo>
                  <a:cubicBezTo>
                    <a:pt x="10" y="3"/>
                    <a:pt x="12" y="3"/>
                    <a:pt x="11" y="5"/>
                  </a:cubicBezTo>
                  <a:cubicBezTo>
                    <a:pt x="14" y="2"/>
                    <a:pt x="16" y="6"/>
                    <a:pt x="18" y="3"/>
                  </a:cubicBezTo>
                  <a:cubicBezTo>
                    <a:pt x="19" y="4"/>
                    <a:pt x="19" y="4"/>
                    <a:pt x="20" y="5"/>
                  </a:cubicBezTo>
                  <a:cubicBezTo>
                    <a:pt x="22" y="5"/>
                    <a:pt x="22" y="4"/>
                    <a:pt x="23" y="3"/>
                  </a:cubicBezTo>
                  <a:cubicBezTo>
                    <a:pt x="24" y="4"/>
                    <a:pt x="25" y="4"/>
                    <a:pt x="25" y="5"/>
                  </a:cubicBezTo>
                  <a:cubicBezTo>
                    <a:pt x="26" y="5"/>
                    <a:pt x="25" y="4"/>
                    <a:pt x="27" y="3"/>
                  </a:cubicBezTo>
                  <a:cubicBezTo>
                    <a:pt x="28" y="3"/>
                    <a:pt x="28" y="5"/>
                    <a:pt x="28" y="6"/>
                  </a:cubicBezTo>
                  <a:cubicBezTo>
                    <a:pt x="30" y="3"/>
                    <a:pt x="33" y="6"/>
                    <a:pt x="34" y="4"/>
                  </a:cubicBezTo>
                  <a:cubicBezTo>
                    <a:pt x="34" y="4"/>
                    <a:pt x="36" y="4"/>
                    <a:pt x="36" y="6"/>
                  </a:cubicBezTo>
                  <a:cubicBezTo>
                    <a:pt x="37" y="5"/>
                    <a:pt x="38" y="5"/>
                    <a:pt x="38" y="4"/>
                  </a:cubicBezTo>
                  <a:cubicBezTo>
                    <a:pt x="39" y="4"/>
                    <a:pt x="40" y="4"/>
                    <a:pt x="40" y="6"/>
                  </a:cubicBezTo>
                  <a:cubicBezTo>
                    <a:pt x="42" y="6"/>
                    <a:pt x="48" y="4"/>
                    <a:pt x="47" y="8"/>
                  </a:cubicBezTo>
                  <a:cubicBezTo>
                    <a:pt x="45" y="7"/>
                    <a:pt x="42" y="8"/>
                    <a:pt x="40" y="8"/>
                  </a:cubicBezTo>
                  <a:cubicBezTo>
                    <a:pt x="39" y="8"/>
                    <a:pt x="38" y="7"/>
                    <a:pt x="38" y="7"/>
                  </a:cubicBezTo>
                  <a:cubicBezTo>
                    <a:pt x="38" y="7"/>
                    <a:pt x="37" y="8"/>
                    <a:pt x="36" y="8"/>
                  </a:cubicBezTo>
                  <a:cubicBezTo>
                    <a:pt x="34" y="9"/>
                    <a:pt x="27" y="8"/>
                    <a:pt x="26" y="7"/>
                  </a:cubicBezTo>
                  <a:cubicBezTo>
                    <a:pt x="24" y="8"/>
                    <a:pt x="20" y="8"/>
                    <a:pt x="18" y="6"/>
                  </a:cubicBezTo>
                  <a:cubicBezTo>
                    <a:pt x="15" y="7"/>
                    <a:pt x="10" y="8"/>
                    <a:pt x="9" y="5"/>
                  </a:cubicBezTo>
                  <a:cubicBezTo>
                    <a:pt x="8" y="5"/>
                    <a:pt x="6" y="6"/>
                    <a:pt x="5" y="5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4" y="3"/>
                    <a:pt x="6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6"/>
            <p:cNvSpPr/>
            <p:nvPr/>
          </p:nvSpPr>
          <p:spPr bwMode="auto">
            <a:xfrm>
              <a:off x="2967038" y="3421063"/>
              <a:ext cx="65088" cy="96838"/>
            </a:xfrm>
            <a:custGeom>
              <a:avLst/>
              <a:gdLst>
                <a:gd name="T0" fmla="*/ 7 w 8"/>
                <a:gd name="T1" fmla="*/ 4 h 12"/>
                <a:gd name="T2" fmla="*/ 2 w 8"/>
                <a:gd name="T3" fmla="*/ 12 h 12"/>
                <a:gd name="T4" fmla="*/ 5 w 8"/>
                <a:gd name="T5" fmla="*/ 6 h 12"/>
                <a:gd name="T6" fmla="*/ 4 w 8"/>
                <a:gd name="T7" fmla="*/ 5 h 12"/>
                <a:gd name="T8" fmla="*/ 1 w 8"/>
                <a:gd name="T9" fmla="*/ 5 h 12"/>
                <a:gd name="T10" fmla="*/ 7 w 8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7" y="4"/>
                  </a:moveTo>
                  <a:cubicBezTo>
                    <a:pt x="8" y="9"/>
                    <a:pt x="6" y="12"/>
                    <a:pt x="2" y="12"/>
                  </a:cubicBezTo>
                  <a:cubicBezTo>
                    <a:pt x="2" y="8"/>
                    <a:pt x="6" y="9"/>
                    <a:pt x="5" y="6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3" y="4"/>
                    <a:pt x="3" y="5"/>
                    <a:pt x="1" y="5"/>
                  </a:cubicBezTo>
                  <a:cubicBezTo>
                    <a:pt x="0" y="0"/>
                    <a:pt x="6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97"/>
            <p:cNvSpPr/>
            <p:nvPr/>
          </p:nvSpPr>
          <p:spPr bwMode="auto">
            <a:xfrm>
              <a:off x="2516188" y="3438526"/>
              <a:ext cx="65088" cy="128588"/>
            </a:xfrm>
            <a:custGeom>
              <a:avLst/>
              <a:gdLst>
                <a:gd name="T0" fmla="*/ 7 w 8"/>
                <a:gd name="T1" fmla="*/ 1 h 16"/>
                <a:gd name="T2" fmla="*/ 5 w 8"/>
                <a:gd name="T3" fmla="*/ 9 h 16"/>
                <a:gd name="T4" fmla="*/ 8 w 8"/>
                <a:gd name="T5" fmla="*/ 13 h 16"/>
                <a:gd name="T6" fmla="*/ 0 w 8"/>
                <a:gd name="T7" fmla="*/ 12 h 16"/>
                <a:gd name="T8" fmla="*/ 3 w 8"/>
                <a:gd name="T9" fmla="*/ 10 h 16"/>
                <a:gd name="T10" fmla="*/ 1 w 8"/>
                <a:gd name="T11" fmla="*/ 8 h 16"/>
                <a:gd name="T12" fmla="*/ 5 w 8"/>
                <a:gd name="T13" fmla="*/ 0 h 16"/>
                <a:gd name="T14" fmla="*/ 7 w 8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7" y="1"/>
                  </a:moveTo>
                  <a:cubicBezTo>
                    <a:pt x="7" y="5"/>
                    <a:pt x="5" y="6"/>
                    <a:pt x="5" y="9"/>
                  </a:cubicBezTo>
                  <a:cubicBezTo>
                    <a:pt x="6" y="11"/>
                    <a:pt x="8" y="11"/>
                    <a:pt x="8" y="13"/>
                  </a:cubicBezTo>
                  <a:cubicBezTo>
                    <a:pt x="6" y="13"/>
                    <a:pt x="1" y="16"/>
                    <a:pt x="0" y="12"/>
                  </a:cubicBezTo>
                  <a:cubicBezTo>
                    <a:pt x="0" y="11"/>
                    <a:pt x="2" y="11"/>
                    <a:pt x="3" y="10"/>
                  </a:cubicBezTo>
                  <a:cubicBezTo>
                    <a:pt x="3" y="9"/>
                    <a:pt x="1" y="9"/>
                    <a:pt x="1" y="8"/>
                  </a:cubicBezTo>
                  <a:cubicBezTo>
                    <a:pt x="2" y="6"/>
                    <a:pt x="4" y="3"/>
                    <a:pt x="5" y="0"/>
                  </a:cubicBezTo>
                  <a:cubicBezTo>
                    <a:pt x="7" y="0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98"/>
            <p:cNvSpPr/>
            <p:nvPr/>
          </p:nvSpPr>
          <p:spPr bwMode="auto">
            <a:xfrm>
              <a:off x="2676526" y="3438526"/>
              <a:ext cx="65088" cy="112713"/>
            </a:xfrm>
            <a:custGeom>
              <a:avLst/>
              <a:gdLst>
                <a:gd name="T0" fmla="*/ 8 w 8"/>
                <a:gd name="T1" fmla="*/ 2 h 14"/>
                <a:gd name="T2" fmla="*/ 3 w 8"/>
                <a:gd name="T3" fmla="*/ 10 h 14"/>
                <a:gd name="T4" fmla="*/ 7 w 8"/>
                <a:gd name="T5" fmla="*/ 13 h 14"/>
                <a:gd name="T6" fmla="*/ 1 w 8"/>
                <a:gd name="T7" fmla="*/ 12 h 14"/>
                <a:gd name="T8" fmla="*/ 5 w 8"/>
                <a:gd name="T9" fmla="*/ 4 h 14"/>
                <a:gd name="T10" fmla="*/ 1 w 8"/>
                <a:gd name="T11" fmla="*/ 6 h 14"/>
                <a:gd name="T12" fmla="*/ 1 w 8"/>
                <a:gd name="T13" fmla="*/ 5 h 14"/>
                <a:gd name="T14" fmla="*/ 8 w 8"/>
                <a:gd name="T1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4">
                  <a:moveTo>
                    <a:pt x="8" y="2"/>
                  </a:moveTo>
                  <a:cubicBezTo>
                    <a:pt x="8" y="5"/>
                    <a:pt x="5" y="8"/>
                    <a:pt x="3" y="10"/>
                  </a:cubicBezTo>
                  <a:cubicBezTo>
                    <a:pt x="5" y="11"/>
                    <a:pt x="8" y="9"/>
                    <a:pt x="7" y="13"/>
                  </a:cubicBezTo>
                  <a:cubicBezTo>
                    <a:pt x="5" y="14"/>
                    <a:pt x="2" y="13"/>
                    <a:pt x="1" y="12"/>
                  </a:cubicBezTo>
                  <a:cubicBezTo>
                    <a:pt x="0" y="7"/>
                    <a:pt x="4" y="7"/>
                    <a:pt x="5" y="4"/>
                  </a:cubicBezTo>
                  <a:cubicBezTo>
                    <a:pt x="2" y="3"/>
                    <a:pt x="5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"/>
                    <a:pt x="5" y="0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99"/>
            <p:cNvSpPr/>
            <p:nvPr/>
          </p:nvSpPr>
          <p:spPr bwMode="auto">
            <a:xfrm>
              <a:off x="2757488" y="3454401"/>
              <a:ext cx="65088" cy="79375"/>
            </a:xfrm>
            <a:custGeom>
              <a:avLst/>
              <a:gdLst>
                <a:gd name="T0" fmla="*/ 5 w 8"/>
                <a:gd name="T1" fmla="*/ 0 h 10"/>
                <a:gd name="T2" fmla="*/ 7 w 8"/>
                <a:gd name="T3" fmla="*/ 0 h 10"/>
                <a:gd name="T4" fmla="*/ 5 w 8"/>
                <a:gd name="T5" fmla="*/ 10 h 10"/>
                <a:gd name="T6" fmla="*/ 4 w 8"/>
                <a:gd name="T7" fmla="*/ 7 h 10"/>
                <a:gd name="T8" fmla="*/ 0 w 8"/>
                <a:gd name="T9" fmla="*/ 5 h 10"/>
                <a:gd name="T10" fmla="*/ 4 w 8"/>
                <a:gd name="T11" fmla="*/ 4 h 10"/>
                <a:gd name="T12" fmla="*/ 5 w 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7" y="4"/>
                    <a:pt x="8" y="8"/>
                    <a:pt x="5" y="10"/>
                  </a:cubicBezTo>
                  <a:cubicBezTo>
                    <a:pt x="4" y="9"/>
                    <a:pt x="3" y="8"/>
                    <a:pt x="4" y="7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5" y="4"/>
                    <a:pt x="4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00"/>
            <p:cNvSpPr/>
            <p:nvPr/>
          </p:nvSpPr>
          <p:spPr bwMode="auto">
            <a:xfrm>
              <a:off x="2589213" y="3462338"/>
              <a:ext cx="63500" cy="63500"/>
            </a:xfrm>
            <a:custGeom>
              <a:avLst/>
              <a:gdLst>
                <a:gd name="T0" fmla="*/ 4 w 8"/>
                <a:gd name="T1" fmla="*/ 0 h 8"/>
                <a:gd name="T2" fmla="*/ 6 w 8"/>
                <a:gd name="T3" fmla="*/ 3 h 8"/>
                <a:gd name="T4" fmla="*/ 8 w 8"/>
                <a:gd name="T5" fmla="*/ 4 h 8"/>
                <a:gd name="T6" fmla="*/ 4 w 8"/>
                <a:gd name="T7" fmla="*/ 8 h 8"/>
                <a:gd name="T8" fmla="*/ 4 w 8"/>
                <a:gd name="T9" fmla="*/ 6 h 8"/>
                <a:gd name="T10" fmla="*/ 0 w 8"/>
                <a:gd name="T11" fmla="*/ 6 h 8"/>
                <a:gd name="T12" fmla="*/ 0 w 8"/>
                <a:gd name="T13" fmla="*/ 6 h 8"/>
                <a:gd name="T14" fmla="*/ 4 w 8"/>
                <a:gd name="T15" fmla="*/ 3 h 8"/>
                <a:gd name="T16" fmla="*/ 4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6" y="0"/>
                    <a:pt x="6" y="2"/>
                    <a:pt x="6" y="3"/>
                  </a:cubicBezTo>
                  <a:cubicBezTo>
                    <a:pt x="7" y="4"/>
                    <a:pt x="7" y="2"/>
                    <a:pt x="8" y="4"/>
                  </a:cubicBezTo>
                  <a:cubicBezTo>
                    <a:pt x="8" y="6"/>
                    <a:pt x="5" y="8"/>
                    <a:pt x="4" y="8"/>
                  </a:cubicBezTo>
                  <a:cubicBezTo>
                    <a:pt x="3" y="8"/>
                    <a:pt x="4" y="7"/>
                    <a:pt x="4" y="6"/>
                  </a:cubicBezTo>
                  <a:cubicBezTo>
                    <a:pt x="2" y="6"/>
                    <a:pt x="1" y="7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4"/>
                    <a:pt x="2" y="4"/>
                    <a:pt x="4" y="3"/>
                  </a:cubicBezTo>
                  <a:cubicBezTo>
                    <a:pt x="3" y="2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1"/>
            <p:cNvSpPr/>
            <p:nvPr/>
          </p:nvSpPr>
          <p:spPr bwMode="auto">
            <a:xfrm>
              <a:off x="2967038" y="3541713"/>
              <a:ext cx="23813" cy="33338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3 h 4"/>
                <a:gd name="T4" fmla="*/ 3 w 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3" y="1"/>
                    <a:pt x="3" y="3"/>
                    <a:pt x="3" y="3"/>
                  </a:cubicBezTo>
                  <a:cubicBezTo>
                    <a:pt x="0" y="4"/>
                    <a:pt x="0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02"/>
            <p:cNvSpPr/>
            <p:nvPr/>
          </p:nvSpPr>
          <p:spPr bwMode="auto">
            <a:xfrm>
              <a:off x="2830513" y="3446463"/>
              <a:ext cx="71438" cy="120650"/>
            </a:xfrm>
            <a:custGeom>
              <a:avLst/>
              <a:gdLst>
                <a:gd name="T0" fmla="*/ 8 w 9"/>
                <a:gd name="T1" fmla="*/ 2 h 15"/>
                <a:gd name="T2" fmla="*/ 7 w 9"/>
                <a:gd name="T3" fmla="*/ 5 h 15"/>
                <a:gd name="T4" fmla="*/ 9 w 9"/>
                <a:gd name="T5" fmla="*/ 9 h 15"/>
                <a:gd name="T6" fmla="*/ 0 w 9"/>
                <a:gd name="T7" fmla="*/ 12 h 15"/>
                <a:gd name="T8" fmla="*/ 2 w 9"/>
                <a:gd name="T9" fmla="*/ 10 h 15"/>
                <a:gd name="T10" fmla="*/ 5 w 9"/>
                <a:gd name="T11" fmla="*/ 11 h 15"/>
                <a:gd name="T12" fmla="*/ 6 w 9"/>
                <a:gd name="T13" fmla="*/ 8 h 15"/>
                <a:gd name="T14" fmla="*/ 3 w 9"/>
                <a:gd name="T15" fmla="*/ 9 h 15"/>
                <a:gd name="T16" fmla="*/ 1 w 9"/>
                <a:gd name="T17" fmla="*/ 5 h 15"/>
                <a:gd name="T18" fmla="*/ 8 w 9"/>
                <a:gd name="T1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5">
                  <a:moveTo>
                    <a:pt x="8" y="2"/>
                  </a:moveTo>
                  <a:cubicBezTo>
                    <a:pt x="9" y="4"/>
                    <a:pt x="8" y="5"/>
                    <a:pt x="7" y="5"/>
                  </a:cubicBezTo>
                  <a:cubicBezTo>
                    <a:pt x="8" y="6"/>
                    <a:pt x="9" y="7"/>
                    <a:pt x="9" y="9"/>
                  </a:cubicBezTo>
                  <a:cubicBezTo>
                    <a:pt x="9" y="13"/>
                    <a:pt x="3" y="15"/>
                    <a:pt x="0" y="12"/>
                  </a:cubicBezTo>
                  <a:cubicBezTo>
                    <a:pt x="0" y="11"/>
                    <a:pt x="2" y="11"/>
                    <a:pt x="2" y="10"/>
                  </a:cubicBezTo>
                  <a:cubicBezTo>
                    <a:pt x="3" y="9"/>
                    <a:pt x="3" y="11"/>
                    <a:pt x="5" y="11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5" y="8"/>
                    <a:pt x="4" y="9"/>
                    <a:pt x="3" y="9"/>
                  </a:cubicBezTo>
                  <a:cubicBezTo>
                    <a:pt x="2" y="7"/>
                    <a:pt x="3" y="5"/>
                    <a:pt x="1" y="5"/>
                  </a:cubicBezTo>
                  <a:cubicBezTo>
                    <a:pt x="2" y="2"/>
                    <a:pt x="6" y="0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3"/>
            <p:cNvSpPr/>
            <p:nvPr/>
          </p:nvSpPr>
          <p:spPr bwMode="auto">
            <a:xfrm>
              <a:off x="2919413" y="3478213"/>
              <a:ext cx="55563" cy="39688"/>
            </a:xfrm>
            <a:custGeom>
              <a:avLst/>
              <a:gdLst>
                <a:gd name="T0" fmla="*/ 2 w 7"/>
                <a:gd name="T1" fmla="*/ 0 h 5"/>
                <a:gd name="T2" fmla="*/ 6 w 7"/>
                <a:gd name="T3" fmla="*/ 0 h 5"/>
                <a:gd name="T4" fmla="*/ 6 w 7"/>
                <a:gd name="T5" fmla="*/ 5 h 5"/>
                <a:gd name="T6" fmla="*/ 0 w 7"/>
                <a:gd name="T7" fmla="*/ 5 h 5"/>
                <a:gd name="T8" fmla="*/ 2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2"/>
                    <a:pt x="7" y="3"/>
                    <a:pt x="6" y="5"/>
                  </a:cubicBezTo>
                  <a:cubicBezTo>
                    <a:pt x="5" y="5"/>
                    <a:pt x="2" y="5"/>
                    <a:pt x="0" y="5"/>
                  </a:cubicBezTo>
                  <a:cubicBezTo>
                    <a:pt x="0" y="3"/>
                    <a:pt x="0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 28"/>
          <p:cNvGrpSpPr/>
          <p:nvPr/>
        </p:nvGrpSpPr>
        <p:grpSpPr>
          <a:xfrm rot="741107">
            <a:off x="4451215" y="1166836"/>
            <a:ext cx="1236837" cy="2665245"/>
            <a:chOff x="8221961" y="586461"/>
            <a:chExt cx="1710064" cy="3684996"/>
          </a:xfrm>
          <a:solidFill>
            <a:srgbClr val="2F6335"/>
          </a:solidFill>
        </p:grpSpPr>
        <p:sp>
          <p:nvSpPr>
            <p:cNvPr id="30" name="Freeform 54"/>
            <p:cNvSpPr/>
            <p:nvPr/>
          </p:nvSpPr>
          <p:spPr bwMode="auto">
            <a:xfrm>
              <a:off x="9569440" y="1033906"/>
              <a:ext cx="237866" cy="289297"/>
            </a:xfrm>
            <a:custGeom>
              <a:avLst/>
              <a:gdLst>
                <a:gd name="T0" fmla="*/ 72 w 78"/>
                <a:gd name="T1" fmla="*/ 2 h 95"/>
                <a:gd name="T2" fmla="*/ 2 w 78"/>
                <a:gd name="T3" fmla="*/ 89 h 95"/>
                <a:gd name="T4" fmla="*/ 6 w 78"/>
                <a:gd name="T5" fmla="*/ 92 h 95"/>
                <a:gd name="T6" fmla="*/ 76 w 78"/>
                <a:gd name="T7" fmla="*/ 5 h 95"/>
                <a:gd name="T8" fmla="*/ 72 w 78"/>
                <a:gd name="T9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95">
                  <a:moveTo>
                    <a:pt x="72" y="2"/>
                  </a:moveTo>
                  <a:cubicBezTo>
                    <a:pt x="48" y="31"/>
                    <a:pt x="22" y="57"/>
                    <a:pt x="2" y="89"/>
                  </a:cubicBezTo>
                  <a:cubicBezTo>
                    <a:pt x="0" y="91"/>
                    <a:pt x="4" y="95"/>
                    <a:pt x="6" y="92"/>
                  </a:cubicBezTo>
                  <a:cubicBezTo>
                    <a:pt x="27" y="61"/>
                    <a:pt x="53" y="34"/>
                    <a:pt x="76" y="5"/>
                  </a:cubicBezTo>
                  <a:cubicBezTo>
                    <a:pt x="78" y="3"/>
                    <a:pt x="74" y="0"/>
                    <a:pt x="7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5"/>
            <p:cNvSpPr>
              <a:spLocks noEditPoints="1"/>
            </p:cNvSpPr>
            <p:nvPr/>
          </p:nvSpPr>
          <p:spPr bwMode="auto">
            <a:xfrm>
              <a:off x="8221961" y="586461"/>
              <a:ext cx="1710064" cy="3006113"/>
            </a:xfrm>
            <a:custGeom>
              <a:avLst/>
              <a:gdLst>
                <a:gd name="T0" fmla="*/ 382 w 562"/>
                <a:gd name="T1" fmla="*/ 56 h 988"/>
                <a:gd name="T2" fmla="*/ 361 w 562"/>
                <a:gd name="T3" fmla="*/ 65 h 988"/>
                <a:gd name="T4" fmla="*/ 377 w 562"/>
                <a:gd name="T5" fmla="*/ 84 h 988"/>
                <a:gd name="T6" fmla="*/ 340 w 562"/>
                <a:gd name="T7" fmla="*/ 90 h 988"/>
                <a:gd name="T8" fmla="*/ 317 w 562"/>
                <a:gd name="T9" fmla="*/ 129 h 988"/>
                <a:gd name="T10" fmla="*/ 302 w 562"/>
                <a:gd name="T11" fmla="*/ 176 h 988"/>
                <a:gd name="T12" fmla="*/ 289 w 562"/>
                <a:gd name="T13" fmla="*/ 198 h 988"/>
                <a:gd name="T14" fmla="*/ 12 w 562"/>
                <a:gd name="T15" fmla="*/ 915 h 988"/>
                <a:gd name="T16" fmla="*/ 130 w 562"/>
                <a:gd name="T17" fmla="*/ 985 h 988"/>
                <a:gd name="T18" fmla="*/ 291 w 562"/>
                <a:gd name="T19" fmla="*/ 582 h 988"/>
                <a:gd name="T20" fmla="*/ 130 w 562"/>
                <a:gd name="T21" fmla="*/ 971 h 988"/>
                <a:gd name="T22" fmla="*/ 95 w 562"/>
                <a:gd name="T23" fmla="*/ 794 h 988"/>
                <a:gd name="T24" fmla="*/ 125 w 562"/>
                <a:gd name="T25" fmla="*/ 670 h 988"/>
                <a:gd name="T26" fmla="*/ 356 w 562"/>
                <a:gd name="T27" fmla="*/ 186 h 988"/>
                <a:gd name="T28" fmla="*/ 347 w 562"/>
                <a:gd name="T29" fmla="*/ 202 h 988"/>
                <a:gd name="T30" fmla="*/ 400 w 562"/>
                <a:gd name="T31" fmla="*/ 215 h 988"/>
                <a:gd name="T32" fmla="*/ 328 w 562"/>
                <a:gd name="T33" fmla="*/ 174 h 988"/>
                <a:gd name="T34" fmla="*/ 309 w 562"/>
                <a:gd name="T35" fmla="*/ 168 h 988"/>
                <a:gd name="T36" fmla="*/ 366 w 562"/>
                <a:gd name="T37" fmla="*/ 158 h 988"/>
                <a:gd name="T38" fmla="*/ 387 w 562"/>
                <a:gd name="T39" fmla="*/ 158 h 988"/>
                <a:gd name="T40" fmla="*/ 391 w 562"/>
                <a:gd name="T41" fmla="*/ 165 h 988"/>
                <a:gd name="T42" fmla="*/ 383 w 562"/>
                <a:gd name="T43" fmla="*/ 151 h 988"/>
                <a:gd name="T44" fmla="*/ 354 w 562"/>
                <a:gd name="T45" fmla="*/ 129 h 988"/>
                <a:gd name="T46" fmla="*/ 333 w 562"/>
                <a:gd name="T47" fmla="*/ 116 h 988"/>
                <a:gd name="T48" fmla="*/ 354 w 562"/>
                <a:gd name="T49" fmla="*/ 104 h 988"/>
                <a:gd name="T50" fmla="*/ 402 w 562"/>
                <a:gd name="T51" fmla="*/ 105 h 988"/>
                <a:gd name="T52" fmla="*/ 362 w 562"/>
                <a:gd name="T53" fmla="*/ 101 h 988"/>
                <a:gd name="T54" fmla="*/ 518 w 562"/>
                <a:gd name="T55" fmla="*/ 146 h 988"/>
                <a:gd name="T56" fmla="*/ 417 w 562"/>
                <a:gd name="T57" fmla="*/ 87 h 988"/>
                <a:gd name="T58" fmla="*/ 485 w 562"/>
                <a:gd name="T59" fmla="*/ 120 h 988"/>
                <a:gd name="T60" fmla="*/ 518 w 562"/>
                <a:gd name="T61" fmla="*/ 108 h 988"/>
                <a:gd name="T62" fmla="*/ 533 w 562"/>
                <a:gd name="T63" fmla="*/ 77 h 988"/>
                <a:gd name="T64" fmla="*/ 515 w 562"/>
                <a:gd name="T65" fmla="*/ 94 h 988"/>
                <a:gd name="T66" fmla="*/ 450 w 562"/>
                <a:gd name="T67" fmla="*/ 80 h 988"/>
                <a:gd name="T68" fmla="*/ 445 w 562"/>
                <a:gd name="T69" fmla="*/ 88 h 988"/>
                <a:gd name="T70" fmla="*/ 456 w 562"/>
                <a:gd name="T71" fmla="*/ 35 h 988"/>
                <a:gd name="T72" fmla="*/ 503 w 562"/>
                <a:gd name="T73" fmla="*/ 34 h 988"/>
                <a:gd name="T74" fmla="*/ 103 w 562"/>
                <a:gd name="T75" fmla="*/ 700 h 988"/>
                <a:gd name="T76" fmla="*/ 341 w 562"/>
                <a:gd name="T77" fmla="*/ 195 h 988"/>
                <a:gd name="T78" fmla="*/ 72 w 562"/>
                <a:gd name="T79" fmla="*/ 868 h 988"/>
                <a:gd name="T80" fmla="*/ 44 w 562"/>
                <a:gd name="T81" fmla="*/ 879 h 988"/>
                <a:gd name="T82" fmla="*/ 51 w 562"/>
                <a:gd name="T83" fmla="*/ 791 h 988"/>
                <a:gd name="T84" fmla="*/ 273 w 562"/>
                <a:gd name="T85" fmla="*/ 232 h 988"/>
                <a:gd name="T86" fmla="*/ 312 w 562"/>
                <a:gd name="T87" fmla="*/ 182 h 988"/>
                <a:gd name="T88" fmla="*/ 332 w 562"/>
                <a:gd name="T89" fmla="*/ 130 h 988"/>
                <a:gd name="T90" fmla="*/ 335 w 562"/>
                <a:gd name="T91" fmla="*/ 129 h 988"/>
                <a:gd name="T92" fmla="*/ 354 w 562"/>
                <a:gd name="T93" fmla="*/ 91 h 988"/>
                <a:gd name="T94" fmla="*/ 406 w 562"/>
                <a:gd name="T95" fmla="*/ 46 h 988"/>
                <a:gd name="T96" fmla="*/ 419 w 562"/>
                <a:gd name="T97" fmla="*/ 81 h 988"/>
                <a:gd name="T98" fmla="*/ 422 w 562"/>
                <a:gd name="T99" fmla="*/ 34 h 988"/>
                <a:gd name="T100" fmla="*/ 397 w 562"/>
                <a:gd name="T101" fmla="*/ 55 h 988"/>
                <a:gd name="T102" fmla="*/ 397 w 562"/>
                <a:gd name="T103" fmla="*/ 65 h 988"/>
                <a:gd name="T104" fmla="*/ 388 w 562"/>
                <a:gd name="T105" fmla="*/ 78 h 988"/>
                <a:gd name="T106" fmla="*/ 393 w 562"/>
                <a:gd name="T107" fmla="*/ 66 h 988"/>
                <a:gd name="T108" fmla="*/ 415 w 562"/>
                <a:gd name="T109" fmla="*/ 76 h 988"/>
                <a:gd name="T110" fmla="*/ 390 w 562"/>
                <a:gd name="T111" fmla="*/ 53 h 988"/>
                <a:gd name="T112" fmla="*/ 486 w 562"/>
                <a:gd name="T113" fmla="*/ 111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62" h="988">
                  <a:moveTo>
                    <a:pt x="556" y="62"/>
                  </a:moveTo>
                  <a:cubicBezTo>
                    <a:pt x="551" y="42"/>
                    <a:pt x="534" y="28"/>
                    <a:pt x="515" y="20"/>
                  </a:cubicBezTo>
                  <a:cubicBezTo>
                    <a:pt x="471" y="0"/>
                    <a:pt x="412" y="12"/>
                    <a:pt x="381" y="50"/>
                  </a:cubicBezTo>
                  <a:cubicBezTo>
                    <a:pt x="377" y="49"/>
                    <a:pt x="373" y="50"/>
                    <a:pt x="369" y="51"/>
                  </a:cubicBezTo>
                  <a:cubicBezTo>
                    <a:pt x="362" y="53"/>
                    <a:pt x="362" y="53"/>
                    <a:pt x="362" y="53"/>
                  </a:cubicBezTo>
                  <a:cubicBezTo>
                    <a:pt x="369" y="55"/>
                    <a:pt x="369" y="55"/>
                    <a:pt x="369" y="55"/>
                  </a:cubicBezTo>
                  <a:cubicBezTo>
                    <a:pt x="372" y="55"/>
                    <a:pt x="374" y="56"/>
                    <a:pt x="377" y="56"/>
                  </a:cubicBezTo>
                  <a:cubicBezTo>
                    <a:pt x="377" y="58"/>
                    <a:pt x="380" y="59"/>
                    <a:pt x="381" y="57"/>
                  </a:cubicBezTo>
                  <a:cubicBezTo>
                    <a:pt x="381" y="57"/>
                    <a:pt x="381" y="57"/>
                    <a:pt x="382" y="56"/>
                  </a:cubicBezTo>
                  <a:cubicBezTo>
                    <a:pt x="384" y="56"/>
                    <a:pt x="386" y="56"/>
                    <a:pt x="388" y="56"/>
                  </a:cubicBezTo>
                  <a:cubicBezTo>
                    <a:pt x="389" y="57"/>
                    <a:pt x="390" y="58"/>
                    <a:pt x="390" y="59"/>
                  </a:cubicBezTo>
                  <a:cubicBezTo>
                    <a:pt x="392" y="58"/>
                    <a:pt x="392" y="58"/>
                    <a:pt x="392" y="58"/>
                  </a:cubicBezTo>
                  <a:cubicBezTo>
                    <a:pt x="392" y="59"/>
                    <a:pt x="392" y="59"/>
                    <a:pt x="392" y="59"/>
                  </a:cubicBezTo>
                  <a:cubicBezTo>
                    <a:pt x="392" y="60"/>
                    <a:pt x="393" y="60"/>
                    <a:pt x="394" y="60"/>
                  </a:cubicBezTo>
                  <a:cubicBezTo>
                    <a:pt x="394" y="60"/>
                    <a:pt x="395" y="60"/>
                    <a:pt x="396" y="61"/>
                  </a:cubicBezTo>
                  <a:cubicBezTo>
                    <a:pt x="394" y="61"/>
                    <a:pt x="393" y="61"/>
                    <a:pt x="391" y="61"/>
                  </a:cubicBezTo>
                  <a:cubicBezTo>
                    <a:pt x="383" y="61"/>
                    <a:pt x="374" y="61"/>
                    <a:pt x="365" y="64"/>
                  </a:cubicBezTo>
                  <a:cubicBezTo>
                    <a:pt x="361" y="65"/>
                    <a:pt x="361" y="65"/>
                    <a:pt x="361" y="65"/>
                  </a:cubicBezTo>
                  <a:cubicBezTo>
                    <a:pt x="365" y="67"/>
                    <a:pt x="365" y="67"/>
                    <a:pt x="365" y="67"/>
                  </a:cubicBezTo>
                  <a:cubicBezTo>
                    <a:pt x="367" y="68"/>
                    <a:pt x="370" y="70"/>
                    <a:pt x="372" y="71"/>
                  </a:cubicBezTo>
                  <a:cubicBezTo>
                    <a:pt x="368" y="71"/>
                    <a:pt x="365" y="70"/>
                    <a:pt x="361" y="70"/>
                  </a:cubicBezTo>
                  <a:cubicBezTo>
                    <a:pt x="361" y="74"/>
                    <a:pt x="361" y="74"/>
                    <a:pt x="361" y="74"/>
                  </a:cubicBezTo>
                  <a:cubicBezTo>
                    <a:pt x="367" y="76"/>
                    <a:pt x="374" y="78"/>
                    <a:pt x="381" y="80"/>
                  </a:cubicBezTo>
                  <a:cubicBezTo>
                    <a:pt x="381" y="80"/>
                    <a:pt x="382" y="80"/>
                    <a:pt x="382" y="81"/>
                  </a:cubicBezTo>
                  <a:cubicBezTo>
                    <a:pt x="378" y="80"/>
                    <a:pt x="374" y="79"/>
                    <a:pt x="370" y="78"/>
                  </a:cubicBezTo>
                  <a:cubicBezTo>
                    <a:pt x="369" y="82"/>
                    <a:pt x="369" y="82"/>
                    <a:pt x="369" y="82"/>
                  </a:cubicBezTo>
                  <a:cubicBezTo>
                    <a:pt x="372" y="83"/>
                    <a:pt x="374" y="83"/>
                    <a:pt x="377" y="84"/>
                  </a:cubicBezTo>
                  <a:cubicBezTo>
                    <a:pt x="377" y="84"/>
                    <a:pt x="377" y="84"/>
                    <a:pt x="378" y="85"/>
                  </a:cubicBezTo>
                  <a:cubicBezTo>
                    <a:pt x="380" y="85"/>
                    <a:pt x="382" y="86"/>
                    <a:pt x="384" y="86"/>
                  </a:cubicBezTo>
                  <a:cubicBezTo>
                    <a:pt x="382" y="86"/>
                    <a:pt x="381" y="87"/>
                    <a:pt x="380" y="87"/>
                  </a:cubicBezTo>
                  <a:cubicBezTo>
                    <a:pt x="372" y="87"/>
                    <a:pt x="365" y="87"/>
                    <a:pt x="357" y="87"/>
                  </a:cubicBezTo>
                  <a:cubicBezTo>
                    <a:pt x="359" y="84"/>
                    <a:pt x="362" y="81"/>
                    <a:pt x="364" y="79"/>
                  </a:cubicBezTo>
                  <a:cubicBezTo>
                    <a:pt x="366" y="76"/>
                    <a:pt x="362" y="74"/>
                    <a:pt x="360" y="76"/>
                  </a:cubicBezTo>
                  <a:cubicBezTo>
                    <a:pt x="356" y="79"/>
                    <a:pt x="353" y="83"/>
                    <a:pt x="349" y="87"/>
                  </a:cubicBezTo>
                  <a:cubicBezTo>
                    <a:pt x="346" y="87"/>
                    <a:pt x="343" y="87"/>
                    <a:pt x="340" y="87"/>
                  </a:cubicBezTo>
                  <a:cubicBezTo>
                    <a:pt x="340" y="90"/>
                    <a:pt x="340" y="90"/>
                    <a:pt x="340" y="90"/>
                  </a:cubicBezTo>
                  <a:cubicBezTo>
                    <a:pt x="339" y="91"/>
                    <a:pt x="338" y="93"/>
                    <a:pt x="340" y="94"/>
                  </a:cubicBezTo>
                  <a:cubicBezTo>
                    <a:pt x="340" y="94"/>
                    <a:pt x="341" y="95"/>
                    <a:pt x="342" y="96"/>
                  </a:cubicBezTo>
                  <a:cubicBezTo>
                    <a:pt x="337" y="101"/>
                    <a:pt x="332" y="107"/>
                    <a:pt x="328" y="113"/>
                  </a:cubicBezTo>
                  <a:cubicBezTo>
                    <a:pt x="325" y="115"/>
                    <a:pt x="323" y="117"/>
                    <a:pt x="320" y="119"/>
                  </a:cubicBezTo>
                  <a:cubicBezTo>
                    <a:pt x="322" y="121"/>
                    <a:pt x="322" y="121"/>
                    <a:pt x="322" y="121"/>
                  </a:cubicBezTo>
                  <a:cubicBezTo>
                    <a:pt x="322" y="121"/>
                    <a:pt x="322" y="122"/>
                    <a:pt x="322" y="122"/>
                  </a:cubicBezTo>
                  <a:cubicBezTo>
                    <a:pt x="321" y="122"/>
                    <a:pt x="320" y="123"/>
                    <a:pt x="319" y="123"/>
                  </a:cubicBezTo>
                  <a:cubicBezTo>
                    <a:pt x="320" y="125"/>
                    <a:pt x="320" y="125"/>
                    <a:pt x="320" y="125"/>
                  </a:cubicBezTo>
                  <a:cubicBezTo>
                    <a:pt x="319" y="126"/>
                    <a:pt x="318" y="128"/>
                    <a:pt x="317" y="129"/>
                  </a:cubicBezTo>
                  <a:cubicBezTo>
                    <a:pt x="315" y="129"/>
                    <a:pt x="312" y="130"/>
                    <a:pt x="309" y="130"/>
                  </a:cubicBezTo>
                  <a:cubicBezTo>
                    <a:pt x="307" y="131"/>
                    <a:pt x="307" y="135"/>
                    <a:pt x="309" y="135"/>
                  </a:cubicBezTo>
                  <a:cubicBezTo>
                    <a:pt x="311" y="135"/>
                    <a:pt x="313" y="135"/>
                    <a:pt x="314" y="135"/>
                  </a:cubicBezTo>
                  <a:cubicBezTo>
                    <a:pt x="311" y="141"/>
                    <a:pt x="308" y="146"/>
                    <a:pt x="306" y="152"/>
                  </a:cubicBezTo>
                  <a:cubicBezTo>
                    <a:pt x="304" y="153"/>
                    <a:pt x="303" y="154"/>
                    <a:pt x="301" y="155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3" y="158"/>
                    <a:pt x="303" y="158"/>
                    <a:pt x="304" y="158"/>
                  </a:cubicBezTo>
                  <a:cubicBezTo>
                    <a:pt x="302" y="162"/>
                    <a:pt x="300" y="167"/>
                    <a:pt x="299" y="171"/>
                  </a:cubicBezTo>
                  <a:cubicBezTo>
                    <a:pt x="299" y="173"/>
                    <a:pt x="299" y="176"/>
                    <a:pt x="302" y="176"/>
                  </a:cubicBezTo>
                  <a:cubicBezTo>
                    <a:pt x="304" y="176"/>
                    <a:pt x="306" y="176"/>
                    <a:pt x="308" y="177"/>
                  </a:cubicBezTo>
                  <a:cubicBezTo>
                    <a:pt x="301" y="180"/>
                    <a:pt x="294" y="184"/>
                    <a:pt x="288" y="188"/>
                  </a:cubicBezTo>
                  <a:cubicBezTo>
                    <a:pt x="290" y="191"/>
                    <a:pt x="290" y="191"/>
                    <a:pt x="290" y="191"/>
                  </a:cubicBezTo>
                  <a:cubicBezTo>
                    <a:pt x="296" y="188"/>
                    <a:pt x="302" y="184"/>
                    <a:pt x="308" y="181"/>
                  </a:cubicBezTo>
                  <a:cubicBezTo>
                    <a:pt x="307" y="183"/>
                    <a:pt x="306" y="185"/>
                    <a:pt x="305" y="187"/>
                  </a:cubicBezTo>
                  <a:cubicBezTo>
                    <a:pt x="303" y="188"/>
                    <a:pt x="301" y="189"/>
                    <a:pt x="300" y="190"/>
                  </a:cubicBezTo>
                  <a:cubicBezTo>
                    <a:pt x="298" y="189"/>
                    <a:pt x="298" y="189"/>
                    <a:pt x="298" y="189"/>
                  </a:cubicBezTo>
                  <a:cubicBezTo>
                    <a:pt x="297" y="191"/>
                    <a:pt x="296" y="192"/>
                    <a:pt x="295" y="194"/>
                  </a:cubicBezTo>
                  <a:cubicBezTo>
                    <a:pt x="293" y="195"/>
                    <a:pt x="291" y="197"/>
                    <a:pt x="289" y="198"/>
                  </a:cubicBezTo>
                  <a:cubicBezTo>
                    <a:pt x="288" y="197"/>
                    <a:pt x="287" y="197"/>
                    <a:pt x="286" y="199"/>
                  </a:cubicBezTo>
                  <a:cubicBezTo>
                    <a:pt x="285" y="200"/>
                    <a:pt x="285" y="201"/>
                    <a:pt x="284" y="202"/>
                  </a:cubicBezTo>
                  <a:cubicBezTo>
                    <a:pt x="284" y="202"/>
                    <a:pt x="283" y="202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12" y="307"/>
                    <a:pt x="169" y="428"/>
                    <a:pt x="121" y="544"/>
                  </a:cubicBezTo>
                  <a:cubicBezTo>
                    <a:pt x="72" y="661"/>
                    <a:pt x="30" y="783"/>
                    <a:pt x="13" y="909"/>
                  </a:cubicBezTo>
                  <a:cubicBezTo>
                    <a:pt x="9" y="912"/>
                    <a:pt x="5" y="916"/>
                    <a:pt x="2" y="919"/>
                  </a:cubicBezTo>
                  <a:cubicBezTo>
                    <a:pt x="0" y="921"/>
                    <a:pt x="2" y="924"/>
                    <a:pt x="4" y="923"/>
                  </a:cubicBezTo>
                  <a:cubicBezTo>
                    <a:pt x="7" y="920"/>
                    <a:pt x="9" y="918"/>
                    <a:pt x="12" y="915"/>
                  </a:cubicBezTo>
                  <a:cubicBezTo>
                    <a:pt x="12" y="919"/>
                    <a:pt x="11" y="923"/>
                    <a:pt x="11" y="927"/>
                  </a:cubicBezTo>
                  <a:cubicBezTo>
                    <a:pt x="10" y="931"/>
                    <a:pt x="17" y="932"/>
                    <a:pt x="18" y="928"/>
                  </a:cubicBezTo>
                  <a:cubicBezTo>
                    <a:pt x="19" y="921"/>
                    <a:pt x="20" y="914"/>
                    <a:pt x="21" y="907"/>
                  </a:cubicBezTo>
                  <a:cubicBezTo>
                    <a:pt x="29" y="900"/>
                    <a:pt x="37" y="894"/>
                    <a:pt x="45" y="888"/>
                  </a:cubicBezTo>
                  <a:cubicBezTo>
                    <a:pt x="50" y="912"/>
                    <a:pt x="52" y="936"/>
                    <a:pt x="70" y="955"/>
                  </a:cubicBezTo>
                  <a:cubicBezTo>
                    <a:pt x="72" y="956"/>
                    <a:pt x="74" y="956"/>
                    <a:pt x="76" y="955"/>
                  </a:cubicBezTo>
                  <a:cubicBezTo>
                    <a:pt x="83" y="948"/>
                    <a:pt x="90" y="942"/>
                    <a:pt x="98" y="936"/>
                  </a:cubicBezTo>
                  <a:cubicBezTo>
                    <a:pt x="105" y="931"/>
                    <a:pt x="105" y="941"/>
                    <a:pt x="107" y="946"/>
                  </a:cubicBezTo>
                  <a:cubicBezTo>
                    <a:pt x="111" y="961"/>
                    <a:pt x="119" y="974"/>
                    <a:pt x="130" y="985"/>
                  </a:cubicBezTo>
                  <a:cubicBezTo>
                    <a:pt x="133" y="987"/>
                    <a:pt x="137" y="985"/>
                    <a:pt x="137" y="982"/>
                  </a:cubicBezTo>
                  <a:cubicBezTo>
                    <a:pt x="139" y="973"/>
                    <a:pt x="142" y="965"/>
                    <a:pt x="144" y="957"/>
                  </a:cubicBezTo>
                  <a:cubicBezTo>
                    <a:pt x="155" y="969"/>
                    <a:pt x="168" y="979"/>
                    <a:pt x="184" y="986"/>
                  </a:cubicBezTo>
                  <a:cubicBezTo>
                    <a:pt x="189" y="988"/>
                    <a:pt x="193" y="980"/>
                    <a:pt x="187" y="978"/>
                  </a:cubicBezTo>
                  <a:cubicBezTo>
                    <a:pt x="183" y="975"/>
                    <a:pt x="178" y="972"/>
                    <a:pt x="174" y="969"/>
                  </a:cubicBezTo>
                  <a:cubicBezTo>
                    <a:pt x="174" y="969"/>
                    <a:pt x="175" y="969"/>
                    <a:pt x="175" y="968"/>
                  </a:cubicBezTo>
                  <a:cubicBezTo>
                    <a:pt x="186" y="940"/>
                    <a:pt x="192" y="910"/>
                    <a:pt x="199" y="880"/>
                  </a:cubicBezTo>
                  <a:cubicBezTo>
                    <a:pt x="209" y="845"/>
                    <a:pt x="219" y="809"/>
                    <a:pt x="230" y="774"/>
                  </a:cubicBezTo>
                  <a:cubicBezTo>
                    <a:pt x="249" y="710"/>
                    <a:pt x="270" y="646"/>
                    <a:pt x="291" y="582"/>
                  </a:cubicBezTo>
                  <a:cubicBezTo>
                    <a:pt x="328" y="473"/>
                    <a:pt x="361" y="360"/>
                    <a:pt x="425" y="263"/>
                  </a:cubicBezTo>
                  <a:cubicBezTo>
                    <a:pt x="427" y="260"/>
                    <a:pt x="423" y="257"/>
                    <a:pt x="421" y="260"/>
                  </a:cubicBezTo>
                  <a:cubicBezTo>
                    <a:pt x="353" y="352"/>
                    <a:pt x="321" y="467"/>
                    <a:pt x="285" y="573"/>
                  </a:cubicBezTo>
                  <a:cubicBezTo>
                    <a:pt x="262" y="638"/>
                    <a:pt x="240" y="704"/>
                    <a:pt x="220" y="770"/>
                  </a:cubicBezTo>
                  <a:cubicBezTo>
                    <a:pt x="210" y="803"/>
                    <a:pt x="200" y="837"/>
                    <a:pt x="191" y="870"/>
                  </a:cubicBezTo>
                  <a:cubicBezTo>
                    <a:pt x="182" y="901"/>
                    <a:pt x="172" y="933"/>
                    <a:pt x="169" y="965"/>
                  </a:cubicBezTo>
                  <a:cubicBezTo>
                    <a:pt x="160" y="959"/>
                    <a:pt x="152" y="952"/>
                    <a:pt x="145" y="943"/>
                  </a:cubicBezTo>
                  <a:cubicBezTo>
                    <a:pt x="142" y="940"/>
                    <a:pt x="137" y="941"/>
                    <a:pt x="136" y="946"/>
                  </a:cubicBezTo>
                  <a:cubicBezTo>
                    <a:pt x="135" y="954"/>
                    <a:pt x="132" y="962"/>
                    <a:pt x="130" y="971"/>
                  </a:cubicBezTo>
                  <a:cubicBezTo>
                    <a:pt x="122" y="961"/>
                    <a:pt x="117" y="949"/>
                    <a:pt x="113" y="936"/>
                  </a:cubicBezTo>
                  <a:cubicBezTo>
                    <a:pt x="111" y="931"/>
                    <a:pt x="108" y="925"/>
                    <a:pt x="102" y="926"/>
                  </a:cubicBezTo>
                  <a:cubicBezTo>
                    <a:pt x="93" y="927"/>
                    <a:pt x="75" y="948"/>
                    <a:pt x="70" y="941"/>
                  </a:cubicBezTo>
                  <a:cubicBezTo>
                    <a:pt x="67" y="939"/>
                    <a:pt x="66" y="936"/>
                    <a:pt x="64" y="933"/>
                  </a:cubicBezTo>
                  <a:cubicBezTo>
                    <a:pt x="67" y="933"/>
                    <a:pt x="67" y="933"/>
                    <a:pt x="67" y="933"/>
                  </a:cubicBezTo>
                  <a:cubicBezTo>
                    <a:pt x="68" y="930"/>
                    <a:pt x="69" y="925"/>
                    <a:pt x="69" y="919"/>
                  </a:cubicBezTo>
                  <a:cubicBezTo>
                    <a:pt x="70" y="909"/>
                    <a:pt x="72" y="896"/>
                    <a:pt x="74" y="882"/>
                  </a:cubicBezTo>
                  <a:cubicBezTo>
                    <a:pt x="77" y="859"/>
                    <a:pt x="81" y="833"/>
                    <a:pt x="87" y="814"/>
                  </a:cubicBezTo>
                  <a:cubicBezTo>
                    <a:pt x="89" y="806"/>
                    <a:pt x="92" y="799"/>
                    <a:pt x="95" y="794"/>
                  </a:cubicBezTo>
                  <a:cubicBezTo>
                    <a:pt x="98" y="790"/>
                    <a:pt x="101" y="787"/>
                    <a:pt x="105" y="786"/>
                  </a:cubicBezTo>
                  <a:cubicBezTo>
                    <a:pt x="105" y="785"/>
                    <a:pt x="105" y="785"/>
                    <a:pt x="106" y="785"/>
                  </a:cubicBezTo>
                  <a:cubicBezTo>
                    <a:pt x="105" y="781"/>
                    <a:pt x="105" y="781"/>
                    <a:pt x="105" y="781"/>
                  </a:cubicBezTo>
                  <a:cubicBezTo>
                    <a:pt x="100" y="783"/>
                    <a:pt x="96" y="787"/>
                    <a:pt x="92" y="792"/>
                  </a:cubicBezTo>
                  <a:cubicBezTo>
                    <a:pt x="91" y="794"/>
                    <a:pt x="90" y="797"/>
                    <a:pt x="88" y="799"/>
                  </a:cubicBezTo>
                  <a:cubicBezTo>
                    <a:pt x="88" y="801"/>
                    <a:pt x="87" y="803"/>
                    <a:pt x="86" y="805"/>
                  </a:cubicBezTo>
                  <a:cubicBezTo>
                    <a:pt x="94" y="772"/>
                    <a:pt x="103" y="740"/>
                    <a:pt x="113" y="708"/>
                  </a:cubicBezTo>
                  <a:cubicBezTo>
                    <a:pt x="115" y="700"/>
                    <a:pt x="117" y="693"/>
                    <a:pt x="120" y="686"/>
                  </a:cubicBezTo>
                  <a:cubicBezTo>
                    <a:pt x="121" y="680"/>
                    <a:pt x="123" y="675"/>
                    <a:pt x="125" y="670"/>
                  </a:cubicBezTo>
                  <a:cubicBezTo>
                    <a:pt x="121" y="668"/>
                    <a:pt x="121" y="668"/>
                    <a:pt x="121" y="668"/>
                  </a:cubicBezTo>
                  <a:cubicBezTo>
                    <a:pt x="119" y="674"/>
                    <a:pt x="118" y="679"/>
                    <a:pt x="116" y="684"/>
                  </a:cubicBezTo>
                  <a:cubicBezTo>
                    <a:pt x="109" y="706"/>
                    <a:pt x="103" y="727"/>
                    <a:pt x="97" y="749"/>
                  </a:cubicBezTo>
                  <a:cubicBezTo>
                    <a:pt x="114" y="677"/>
                    <a:pt x="133" y="605"/>
                    <a:pt x="158" y="535"/>
                  </a:cubicBezTo>
                  <a:cubicBezTo>
                    <a:pt x="198" y="426"/>
                    <a:pt x="251" y="319"/>
                    <a:pt x="326" y="229"/>
                  </a:cubicBezTo>
                  <a:cubicBezTo>
                    <a:pt x="328" y="227"/>
                    <a:pt x="326" y="225"/>
                    <a:pt x="324" y="226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4" y="225"/>
                    <a:pt x="328" y="219"/>
                    <a:pt x="331" y="214"/>
                  </a:cubicBezTo>
                  <a:cubicBezTo>
                    <a:pt x="339" y="203"/>
                    <a:pt x="347" y="193"/>
                    <a:pt x="356" y="186"/>
                  </a:cubicBezTo>
                  <a:cubicBezTo>
                    <a:pt x="352" y="191"/>
                    <a:pt x="352" y="191"/>
                    <a:pt x="352" y="191"/>
                  </a:cubicBezTo>
                  <a:cubicBezTo>
                    <a:pt x="353" y="191"/>
                    <a:pt x="353" y="191"/>
                    <a:pt x="353" y="191"/>
                  </a:cubicBezTo>
                  <a:cubicBezTo>
                    <a:pt x="352" y="192"/>
                    <a:pt x="352" y="192"/>
                    <a:pt x="352" y="192"/>
                  </a:cubicBezTo>
                  <a:cubicBezTo>
                    <a:pt x="351" y="192"/>
                    <a:pt x="351" y="192"/>
                    <a:pt x="351" y="193"/>
                  </a:cubicBezTo>
                  <a:cubicBezTo>
                    <a:pt x="328" y="221"/>
                    <a:pt x="328" y="221"/>
                    <a:pt x="328" y="221"/>
                  </a:cubicBezTo>
                  <a:cubicBezTo>
                    <a:pt x="331" y="222"/>
                    <a:pt x="331" y="222"/>
                    <a:pt x="331" y="222"/>
                  </a:cubicBezTo>
                  <a:cubicBezTo>
                    <a:pt x="332" y="220"/>
                    <a:pt x="333" y="218"/>
                    <a:pt x="335" y="216"/>
                  </a:cubicBezTo>
                  <a:cubicBezTo>
                    <a:pt x="338" y="210"/>
                    <a:pt x="343" y="205"/>
                    <a:pt x="348" y="200"/>
                  </a:cubicBezTo>
                  <a:cubicBezTo>
                    <a:pt x="347" y="201"/>
                    <a:pt x="347" y="202"/>
                    <a:pt x="347" y="202"/>
                  </a:cubicBezTo>
                  <a:cubicBezTo>
                    <a:pt x="348" y="203"/>
                    <a:pt x="348" y="203"/>
                    <a:pt x="348" y="203"/>
                  </a:cubicBezTo>
                  <a:cubicBezTo>
                    <a:pt x="350" y="204"/>
                    <a:pt x="350" y="204"/>
                    <a:pt x="350" y="204"/>
                  </a:cubicBezTo>
                  <a:cubicBezTo>
                    <a:pt x="351" y="201"/>
                    <a:pt x="353" y="198"/>
                    <a:pt x="354" y="195"/>
                  </a:cubicBezTo>
                  <a:cubicBezTo>
                    <a:pt x="355" y="192"/>
                    <a:pt x="355" y="192"/>
                    <a:pt x="355" y="192"/>
                  </a:cubicBezTo>
                  <a:cubicBezTo>
                    <a:pt x="357" y="193"/>
                    <a:pt x="360" y="194"/>
                    <a:pt x="362" y="195"/>
                  </a:cubicBezTo>
                  <a:cubicBezTo>
                    <a:pt x="357" y="201"/>
                    <a:pt x="353" y="207"/>
                    <a:pt x="349" y="213"/>
                  </a:cubicBezTo>
                  <a:cubicBezTo>
                    <a:pt x="352" y="216"/>
                    <a:pt x="352" y="216"/>
                    <a:pt x="352" y="216"/>
                  </a:cubicBezTo>
                  <a:cubicBezTo>
                    <a:pt x="356" y="209"/>
                    <a:pt x="361" y="203"/>
                    <a:pt x="365" y="197"/>
                  </a:cubicBezTo>
                  <a:cubicBezTo>
                    <a:pt x="377" y="203"/>
                    <a:pt x="388" y="209"/>
                    <a:pt x="400" y="215"/>
                  </a:cubicBezTo>
                  <a:cubicBezTo>
                    <a:pt x="403" y="217"/>
                    <a:pt x="406" y="212"/>
                    <a:pt x="403" y="210"/>
                  </a:cubicBezTo>
                  <a:cubicBezTo>
                    <a:pt x="389" y="201"/>
                    <a:pt x="373" y="192"/>
                    <a:pt x="358" y="185"/>
                  </a:cubicBezTo>
                  <a:cubicBezTo>
                    <a:pt x="359" y="184"/>
                    <a:pt x="360" y="183"/>
                    <a:pt x="362" y="182"/>
                  </a:cubicBezTo>
                  <a:cubicBezTo>
                    <a:pt x="360" y="179"/>
                    <a:pt x="360" y="179"/>
                    <a:pt x="360" y="179"/>
                  </a:cubicBezTo>
                  <a:cubicBezTo>
                    <a:pt x="358" y="180"/>
                    <a:pt x="356" y="182"/>
                    <a:pt x="354" y="184"/>
                  </a:cubicBezTo>
                  <a:cubicBezTo>
                    <a:pt x="347" y="181"/>
                    <a:pt x="339" y="178"/>
                    <a:pt x="332" y="176"/>
                  </a:cubicBezTo>
                  <a:cubicBezTo>
                    <a:pt x="332" y="175"/>
                    <a:pt x="332" y="175"/>
                    <a:pt x="333" y="175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29" y="173"/>
                    <a:pt x="329" y="174"/>
                    <a:pt x="328" y="174"/>
                  </a:cubicBezTo>
                  <a:cubicBezTo>
                    <a:pt x="327" y="174"/>
                    <a:pt x="325" y="174"/>
                    <a:pt x="324" y="173"/>
                  </a:cubicBezTo>
                  <a:cubicBezTo>
                    <a:pt x="326" y="172"/>
                    <a:pt x="328" y="171"/>
                    <a:pt x="331" y="170"/>
                  </a:cubicBezTo>
                  <a:cubicBezTo>
                    <a:pt x="329" y="166"/>
                    <a:pt x="329" y="166"/>
                    <a:pt x="329" y="166"/>
                  </a:cubicBezTo>
                  <a:cubicBezTo>
                    <a:pt x="325" y="168"/>
                    <a:pt x="322" y="170"/>
                    <a:pt x="318" y="172"/>
                  </a:cubicBezTo>
                  <a:cubicBezTo>
                    <a:pt x="317" y="172"/>
                    <a:pt x="317" y="172"/>
                    <a:pt x="317" y="171"/>
                  </a:cubicBezTo>
                  <a:cubicBezTo>
                    <a:pt x="314" y="172"/>
                    <a:pt x="313" y="172"/>
                    <a:pt x="311" y="171"/>
                  </a:cubicBezTo>
                  <a:cubicBezTo>
                    <a:pt x="321" y="164"/>
                    <a:pt x="330" y="157"/>
                    <a:pt x="340" y="151"/>
                  </a:cubicBezTo>
                  <a:cubicBezTo>
                    <a:pt x="338" y="148"/>
                    <a:pt x="338" y="148"/>
                    <a:pt x="338" y="148"/>
                  </a:cubicBezTo>
                  <a:cubicBezTo>
                    <a:pt x="327" y="154"/>
                    <a:pt x="318" y="162"/>
                    <a:pt x="309" y="168"/>
                  </a:cubicBezTo>
                  <a:cubicBezTo>
                    <a:pt x="308" y="167"/>
                    <a:pt x="308" y="164"/>
                    <a:pt x="309" y="161"/>
                  </a:cubicBezTo>
                  <a:cubicBezTo>
                    <a:pt x="310" y="158"/>
                    <a:pt x="311" y="155"/>
                    <a:pt x="312" y="153"/>
                  </a:cubicBezTo>
                  <a:cubicBezTo>
                    <a:pt x="316" y="150"/>
                    <a:pt x="319" y="148"/>
                    <a:pt x="323" y="146"/>
                  </a:cubicBezTo>
                  <a:cubicBezTo>
                    <a:pt x="326" y="143"/>
                    <a:pt x="329" y="140"/>
                    <a:pt x="332" y="138"/>
                  </a:cubicBezTo>
                  <a:cubicBezTo>
                    <a:pt x="340" y="140"/>
                    <a:pt x="347" y="142"/>
                    <a:pt x="355" y="145"/>
                  </a:cubicBezTo>
                  <a:cubicBezTo>
                    <a:pt x="355" y="146"/>
                    <a:pt x="355" y="146"/>
                    <a:pt x="355" y="146"/>
                  </a:cubicBezTo>
                  <a:cubicBezTo>
                    <a:pt x="355" y="145"/>
                    <a:pt x="355" y="145"/>
                    <a:pt x="355" y="145"/>
                  </a:cubicBezTo>
                  <a:cubicBezTo>
                    <a:pt x="360" y="148"/>
                    <a:pt x="365" y="150"/>
                    <a:pt x="370" y="153"/>
                  </a:cubicBezTo>
                  <a:cubicBezTo>
                    <a:pt x="369" y="154"/>
                    <a:pt x="367" y="156"/>
                    <a:pt x="366" y="158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70" y="159"/>
                    <a:pt x="371" y="158"/>
                    <a:pt x="371" y="157"/>
                  </a:cubicBezTo>
                  <a:cubicBezTo>
                    <a:pt x="372" y="156"/>
                    <a:pt x="373" y="155"/>
                    <a:pt x="374" y="155"/>
                  </a:cubicBezTo>
                  <a:cubicBezTo>
                    <a:pt x="375" y="154"/>
                    <a:pt x="376" y="154"/>
                    <a:pt x="377" y="154"/>
                  </a:cubicBezTo>
                  <a:cubicBezTo>
                    <a:pt x="375" y="155"/>
                    <a:pt x="375" y="155"/>
                    <a:pt x="375" y="155"/>
                  </a:cubicBezTo>
                  <a:cubicBezTo>
                    <a:pt x="377" y="157"/>
                    <a:pt x="380" y="158"/>
                    <a:pt x="382" y="159"/>
                  </a:cubicBezTo>
                  <a:cubicBezTo>
                    <a:pt x="381" y="154"/>
                    <a:pt x="381" y="154"/>
                    <a:pt x="381" y="154"/>
                  </a:cubicBezTo>
                  <a:cubicBezTo>
                    <a:pt x="381" y="155"/>
                    <a:pt x="382" y="155"/>
                    <a:pt x="382" y="155"/>
                  </a:cubicBezTo>
                  <a:cubicBezTo>
                    <a:pt x="385" y="156"/>
                    <a:pt x="387" y="157"/>
                    <a:pt x="387" y="158"/>
                  </a:cubicBezTo>
                  <a:cubicBezTo>
                    <a:pt x="388" y="159"/>
                    <a:pt x="388" y="160"/>
                    <a:pt x="388" y="162"/>
                  </a:cubicBezTo>
                  <a:cubicBezTo>
                    <a:pt x="387" y="162"/>
                    <a:pt x="386" y="162"/>
                    <a:pt x="385" y="162"/>
                  </a:cubicBezTo>
                  <a:cubicBezTo>
                    <a:pt x="384" y="163"/>
                    <a:pt x="384" y="163"/>
                    <a:pt x="383" y="164"/>
                  </a:cubicBezTo>
                  <a:cubicBezTo>
                    <a:pt x="383" y="165"/>
                    <a:pt x="382" y="165"/>
                    <a:pt x="382" y="166"/>
                  </a:cubicBezTo>
                  <a:cubicBezTo>
                    <a:pt x="386" y="167"/>
                    <a:pt x="386" y="167"/>
                    <a:pt x="386" y="167"/>
                  </a:cubicBezTo>
                  <a:cubicBezTo>
                    <a:pt x="386" y="166"/>
                    <a:pt x="386" y="166"/>
                    <a:pt x="387" y="166"/>
                  </a:cubicBezTo>
                  <a:cubicBezTo>
                    <a:pt x="387" y="165"/>
                    <a:pt x="388" y="165"/>
                    <a:pt x="389" y="165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2" y="166"/>
                    <a:pt x="394" y="167"/>
                    <a:pt x="395" y="168"/>
                  </a:cubicBezTo>
                  <a:cubicBezTo>
                    <a:pt x="393" y="168"/>
                    <a:pt x="390" y="169"/>
                    <a:pt x="388" y="169"/>
                  </a:cubicBezTo>
                  <a:cubicBezTo>
                    <a:pt x="388" y="173"/>
                    <a:pt x="388" y="173"/>
                    <a:pt x="388" y="173"/>
                  </a:cubicBezTo>
                  <a:cubicBezTo>
                    <a:pt x="392" y="172"/>
                    <a:pt x="396" y="172"/>
                    <a:pt x="399" y="170"/>
                  </a:cubicBezTo>
                  <a:cubicBezTo>
                    <a:pt x="401" y="172"/>
                    <a:pt x="403" y="173"/>
                    <a:pt x="404" y="174"/>
                  </a:cubicBezTo>
                  <a:cubicBezTo>
                    <a:pt x="408" y="177"/>
                    <a:pt x="412" y="171"/>
                    <a:pt x="409" y="168"/>
                  </a:cubicBezTo>
                  <a:cubicBezTo>
                    <a:pt x="403" y="164"/>
                    <a:pt x="397" y="160"/>
                    <a:pt x="391" y="156"/>
                  </a:cubicBezTo>
                  <a:cubicBezTo>
                    <a:pt x="391" y="156"/>
                    <a:pt x="391" y="156"/>
                    <a:pt x="391" y="156"/>
                  </a:cubicBezTo>
                  <a:cubicBezTo>
                    <a:pt x="389" y="154"/>
                    <a:pt x="387" y="152"/>
                    <a:pt x="383" y="151"/>
                  </a:cubicBezTo>
                  <a:cubicBezTo>
                    <a:pt x="383" y="151"/>
                    <a:pt x="383" y="151"/>
                    <a:pt x="383" y="151"/>
                  </a:cubicBezTo>
                  <a:cubicBezTo>
                    <a:pt x="377" y="147"/>
                    <a:pt x="371" y="144"/>
                    <a:pt x="364" y="141"/>
                  </a:cubicBezTo>
                  <a:cubicBezTo>
                    <a:pt x="364" y="141"/>
                    <a:pt x="364" y="141"/>
                    <a:pt x="364" y="141"/>
                  </a:cubicBezTo>
                  <a:cubicBezTo>
                    <a:pt x="363" y="137"/>
                    <a:pt x="363" y="137"/>
                    <a:pt x="363" y="137"/>
                  </a:cubicBezTo>
                  <a:cubicBezTo>
                    <a:pt x="362" y="138"/>
                    <a:pt x="361" y="138"/>
                    <a:pt x="360" y="139"/>
                  </a:cubicBezTo>
                  <a:cubicBezTo>
                    <a:pt x="357" y="137"/>
                    <a:pt x="353" y="136"/>
                    <a:pt x="350" y="135"/>
                  </a:cubicBezTo>
                  <a:cubicBezTo>
                    <a:pt x="352" y="134"/>
                    <a:pt x="353" y="133"/>
                    <a:pt x="355" y="132"/>
                  </a:cubicBezTo>
                  <a:cubicBezTo>
                    <a:pt x="358" y="130"/>
                    <a:pt x="358" y="130"/>
                    <a:pt x="358" y="130"/>
                  </a:cubicBezTo>
                  <a:cubicBezTo>
                    <a:pt x="354" y="129"/>
                    <a:pt x="354" y="129"/>
                    <a:pt x="354" y="129"/>
                  </a:cubicBezTo>
                  <a:cubicBezTo>
                    <a:pt x="351" y="128"/>
                    <a:pt x="347" y="127"/>
                    <a:pt x="344" y="125"/>
                  </a:cubicBezTo>
                  <a:cubicBezTo>
                    <a:pt x="343" y="127"/>
                    <a:pt x="343" y="127"/>
                    <a:pt x="343" y="127"/>
                  </a:cubicBezTo>
                  <a:cubicBezTo>
                    <a:pt x="344" y="125"/>
                    <a:pt x="344" y="125"/>
                    <a:pt x="344" y="125"/>
                  </a:cubicBezTo>
                  <a:cubicBezTo>
                    <a:pt x="337" y="124"/>
                    <a:pt x="331" y="126"/>
                    <a:pt x="326" y="129"/>
                  </a:cubicBezTo>
                  <a:cubicBezTo>
                    <a:pt x="325" y="129"/>
                    <a:pt x="325" y="129"/>
                    <a:pt x="325" y="129"/>
                  </a:cubicBezTo>
                  <a:cubicBezTo>
                    <a:pt x="326" y="127"/>
                    <a:pt x="328" y="125"/>
                    <a:pt x="329" y="122"/>
                  </a:cubicBezTo>
                  <a:cubicBezTo>
                    <a:pt x="334" y="120"/>
                    <a:pt x="340" y="118"/>
                    <a:pt x="345" y="116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0" y="114"/>
                    <a:pt x="337" y="115"/>
                    <a:pt x="333" y="116"/>
                  </a:cubicBezTo>
                  <a:cubicBezTo>
                    <a:pt x="334" y="115"/>
                    <a:pt x="335" y="113"/>
                    <a:pt x="337" y="112"/>
                  </a:cubicBezTo>
                  <a:cubicBezTo>
                    <a:pt x="340" y="110"/>
                    <a:pt x="343" y="107"/>
                    <a:pt x="346" y="106"/>
                  </a:cubicBezTo>
                  <a:cubicBezTo>
                    <a:pt x="344" y="102"/>
                    <a:pt x="344" y="102"/>
                    <a:pt x="344" y="102"/>
                  </a:cubicBezTo>
                  <a:cubicBezTo>
                    <a:pt x="344" y="102"/>
                    <a:pt x="344" y="102"/>
                    <a:pt x="344" y="102"/>
                  </a:cubicBezTo>
                  <a:cubicBezTo>
                    <a:pt x="344" y="102"/>
                    <a:pt x="344" y="103"/>
                    <a:pt x="344" y="103"/>
                  </a:cubicBezTo>
                  <a:cubicBezTo>
                    <a:pt x="345" y="102"/>
                    <a:pt x="346" y="100"/>
                    <a:pt x="346" y="99"/>
                  </a:cubicBezTo>
                  <a:cubicBezTo>
                    <a:pt x="348" y="100"/>
                    <a:pt x="349" y="101"/>
                    <a:pt x="351" y="102"/>
                  </a:cubicBezTo>
                  <a:cubicBezTo>
                    <a:pt x="352" y="105"/>
                    <a:pt x="352" y="105"/>
                    <a:pt x="352" y="105"/>
                  </a:cubicBezTo>
                  <a:cubicBezTo>
                    <a:pt x="352" y="105"/>
                    <a:pt x="353" y="104"/>
                    <a:pt x="354" y="104"/>
                  </a:cubicBezTo>
                  <a:cubicBezTo>
                    <a:pt x="379" y="120"/>
                    <a:pt x="410" y="127"/>
                    <a:pt x="438" y="137"/>
                  </a:cubicBezTo>
                  <a:cubicBezTo>
                    <a:pt x="442" y="139"/>
                    <a:pt x="445" y="132"/>
                    <a:pt x="441" y="131"/>
                  </a:cubicBezTo>
                  <a:cubicBezTo>
                    <a:pt x="426" y="125"/>
                    <a:pt x="411" y="120"/>
                    <a:pt x="396" y="115"/>
                  </a:cubicBezTo>
                  <a:cubicBezTo>
                    <a:pt x="397" y="114"/>
                    <a:pt x="397" y="114"/>
                    <a:pt x="398" y="113"/>
                  </a:cubicBezTo>
                  <a:cubicBezTo>
                    <a:pt x="394" y="111"/>
                    <a:pt x="394" y="111"/>
                    <a:pt x="394" y="111"/>
                  </a:cubicBezTo>
                  <a:cubicBezTo>
                    <a:pt x="394" y="112"/>
                    <a:pt x="393" y="113"/>
                    <a:pt x="393" y="113"/>
                  </a:cubicBezTo>
                  <a:cubicBezTo>
                    <a:pt x="392" y="113"/>
                    <a:pt x="392" y="113"/>
                    <a:pt x="392" y="113"/>
                  </a:cubicBezTo>
                  <a:cubicBezTo>
                    <a:pt x="389" y="112"/>
                    <a:pt x="385" y="111"/>
                    <a:pt x="382" y="109"/>
                  </a:cubicBezTo>
                  <a:cubicBezTo>
                    <a:pt x="389" y="108"/>
                    <a:pt x="395" y="106"/>
                    <a:pt x="402" y="105"/>
                  </a:cubicBezTo>
                  <a:cubicBezTo>
                    <a:pt x="401" y="101"/>
                    <a:pt x="401" y="101"/>
                    <a:pt x="401" y="101"/>
                  </a:cubicBezTo>
                  <a:cubicBezTo>
                    <a:pt x="401" y="101"/>
                    <a:pt x="401" y="101"/>
                    <a:pt x="401" y="101"/>
                  </a:cubicBezTo>
                  <a:cubicBezTo>
                    <a:pt x="393" y="103"/>
                    <a:pt x="384" y="105"/>
                    <a:pt x="376" y="107"/>
                  </a:cubicBezTo>
                  <a:cubicBezTo>
                    <a:pt x="375" y="106"/>
                    <a:pt x="373" y="106"/>
                    <a:pt x="371" y="105"/>
                  </a:cubicBezTo>
                  <a:cubicBezTo>
                    <a:pt x="378" y="103"/>
                    <a:pt x="386" y="101"/>
                    <a:pt x="393" y="99"/>
                  </a:cubicBezTo>
                  <a:cubicBezTo>
                    <a:pt x="392" y="96"/>
                    <a:pt x="392" y="96"/>
                    <a:pt x="392" y="96"/>
                  </a:cubicBezTo>
                  <a:cubicBezTo>
                    <a:pt x="384" y="97"/>
                    <a:pt x="376" y="99"/>
                    <a:pt x="369" y="102"/>
                  </a:cubicBezTo>
                  <a:cubicBezTo>
                    <a:pt x="370" y="104"/>
                    <a:pt x="370" y="104"/>
                    <a:pt x="370" y="104"/>
                  </a:cubicBezTo>
                  <a:cubicBezTo>
                    <a:pt x="367" y="103"/>
                    <a:pt x="365" y="102"/>
                    <a:pt x="362" y="101"/>
                  </a:cubicBezTo>
                  <a:cubicBezTo>
                    <a:pt x="370" y="98"/>
                    <a:pt x="378" y="95"/>
                    <a:pt x="386" y="95"/>
                  </a:cubicBezTo>
                  <a:cubicBezTo>
                    <a:pt x="386" y="91"/>
                    <a:pt x="386" y="91"/>
                    <a:pt x="386" y="91"/>
                  </a:cubicBezTo>
                  <a:cubicBezTo>
                    <a:pt x="376" y="92"/>
                    <a:pt x="367" y="95"/>
                    <a:pt x="358" y="99"/>
                  </a:cubicBezTo>
                  <a:cubicBezTo>
                    <a:pt x="356" y="98"/>
                    <a:pt x="354" y="96"/>
                    <a:pt x="352" y="95"/>
                  </a:cubicBezTo>
                  <a:cubicBezTo>
                    <a:pt x="352" y="95"/>
                    <a:pt x="352" y="95"/>
                    <a:pt x="353" y="95"/>
                  </a:cubicBezTo>
                  <a:cubicBezTo>
                    <a:pt x="360" y="92"/>
                    <a:pt x="370" y="91"/>
                    <a:pt x="379" y="90"/>
                  </a:cubicBezTo>
                  <a:cubicBezTo>
                    <a:pt x="382" y="90"/>
                    <a:pt x="386" y="90"/>
                    <a:pt x="389" y="90"/>
                  </a:cubicBezTo>
                  <a:cubicBezTo>
                    <a:pt x="389" y="88"/>
                    <a:pt x="389" y="88"/>
                    <a:pt x="389" y="88"/>
                  </a:cubicBezTo>
                  <a:cubicBezTo>
                    <a:pt x="433" y="104"/>
                    <a:pt x="473" y="132"/>
                    <a:pt x="518" y="146"/>
                  </a:cubicBezTo>
                  <a:cubicBezTo>
                    <a:pt x="522" y="147"/>
                    <a:pt x="524" y="142"/>
                    <a:pt x="520" y="140"/>
                  </a:cubicBezTo>
                  <a:cubicBezTo>
                    <a:pt x="481" y="126"/>
                    <a:pt x="444" y="104"/>
                    <a:pt x="405" y="89"/>
                  </a:cubicBezTo>
                  <a:cubicBezTo>
                    <a:pt x="407" y="89"/>
                    <a:pt x="409" y="89"/>
                    <a:pt x="412" y="89"/>
                  </a:cubicBezTo>
                  <a:cubicBezTo>
                    <a:pt x="412" y="88"/>
                    <a:pt x="412" y="88"/>
                    <a:pt x="412" y="88"/>
                  </a:cubicBezTo>
                  <a:cubicBezTo>
                    <a:pt x="413" y="88"/>
                    <a:pt x="415" y="88"/>
                    <a:pt x="417" y="88"/>
                  </a:cubicBezTo>
                  <a:cubicBezTo>
                    <a:pt x="417" y="88"/>
                    <a:pt x="417" y="88"/>
                    <a:pt x="417" y="88"/>
                  </a:cubicBezTo>
                  <a:cubicBezTo>
                    <a:pt x="417" y="88"/>
                    <a:pt x="417" y="88"/>
                    <a:pt x="417" y="88"/>
                  </a:cubicBezTo>
                  <a:cubicBezTo>
                    <a:pt x="417" y="88"/>
                    <a:pt x="417" y="88"/>
                    <a:pt x="417" y="88"/>
                  </a:cubicBezTo>
                  <a:cubicBezTo>
                    <a:pt x="417" y="87"/>
                    <a:pt x="417" y="87"/>
                    <a:pt x="417" y="87"/>
                  </a:cubicBezTo>
                  <a:cubicBezTo>
                    <a:pt x="418" y="88"/>
                    <a:pt x="420" y="88"/>
                    <a:pt x="422" y="89"/>
                  </a:cubicBezTo>
                  <a:cubicBezTo>
                    <a:pt x="422" y="89"/>
                    <a:pt x="423" y="90"/>
                    <a:pt x="423" y="90"/>
                  </a:cubicBezTo>
                  <a:cubicBezTo>
                    <a:pt x="423" y="90"/>
                    <a:pt x="423" y="90"/>
                    <a:pt x="423" y="90"/>
                  </a:cubicBezTo>
                  <a:cubicBezTo>
                    <a:pt x="423" y="90"/>
                    <a:pt x="423" y="90"/>
                    <a:pt x="423" y="90"/>
                  </a:cubicBezTo>
                  <a:cubicBezTo>
                    <a:pt x="436" y="95"/>
                    <a:pt x="450" y="99"/>
                    <a:pt x="463" y="103"/>
                  </a:cubicBezTo>
                  <a:cubicBezTo>
                    <a:pt x="463" y="102"/>
                    <a:pt x="463" y="102"/>
                    <a:pt x="463" y="102"/>
                  </a:cubicBezTo>
                  <a:cubicBezTo>
                    <a:pt x="471" y="107"/>
                    <a:pt x="480" y="112"/>
                    <a:pt x="488" y="115"/>
                  </a:cubicBezTo>
                  <a:cubicBezTo>
                    <a:pt x="486" y="116"/>
                    <a:pt x="485" y="116"/>
                    <a:pt x="484" y="117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8" y="120"/>
                    <a:pt x="490" y="119"/>
                    <a:pt x="493" y="118"/>
                  </a:cubicBezTo>
                  <a:cubicBezTo>
                    <a:pt x="493" y="118"/>
                    <a:pt x="494" y="118"/>
                    <a:pt x="495" y="119"/>
                  </a:cubicBezTo>
                  <a:cubicBezTo>
                    <a:pt x="496" y="117"/>
                    <a:pt x="496" y="117"/>
                    <a:pt x="496" y="117"/>
                  </a:cubicBezTo>
                  <a:cubicBezTo>
                    <a:pt x="497" y="116"/>
                    <a:pt x="498" y="116"/>
                    <a:pt x="500" y="115"/>
                  </a:cubicBezTo>
                  <a:cubicBezTo>
                    <a:pt x="503" y="114"/>
                    <a:pt x="506" y="112"/>
                    <a:pt x="509" y="111"/>
                  </a:cubicBezTo>
                  <a:cubicBezTo>
                    <a:pt x="512" y="110"/>
                    <a:pt x="515" y="109"/>
                    <a:pt x="518" y="108"/>
                  </a:cubicBezTo>
                  <a:cubicBezTo>
                    <a:pt x="526" y="104"/>
                    <a:pt x="532" y="97"/>
                    <a:pt x="535" y="89"/>
                  </a:cubicBezTo>
                  <a:cubicBezTo>
                    <a:pt x="536" y="85"/>
                    <a:pt x="537" y="81"/>
                    <a:pt x="537" y="78"/>
                  </a:cubicBezTo>
                  <a:cubicBezTo>
                    <a:pt x="537" y="74"/>
                    <a:pt x="537" y="70"/>
                    <a:pt x="536" y="67"/>
                  </a:cubicBezTo>
                  <a:cubicBezTo>
                    <a:pt x="534" y="60"/>
                    <a:pt x="530" y="53"/>
                    <a:pt x="525" y="45"/>
                  </a:cubicBezTo>
                  <a:cubicBezTo>
                    <a:pt x="525" y="45"/>
                    <a:pt x="525" y="45"/>
                    <a:pt x="525" y="45"/>
                  </a:cubicBezTo>
                  <a:cubicBezTo>
                    <a:pt x="525" y="45"/>
                    <a:pt x="525" y="45"/>
                    <a:pt x="525" y="45"/>
                  </a:cubicBezTo>
                  <a:cubicBezTo>
                    <a:pt x="525" y="45"/>
                    <a:pt x="525" y="45"/>
                    <a:pt x="525" y="45"/>
                  </a:cubicBezTo>
                  <a:cubicBezTo>
                    <a:pt x="522" y="48"/>
                    <a:pt x="522" y="48"/>
                    <a:pt x="522" y="48"/>
                  </a:cubicBezTo>
                  <a:cubicBezTo>
                    <a:pt x="529" y="58"/>
                    <a:pt x="533" y="68"/>
                    <a:pt x="533" y="77"/>
                  </a:cubicBezTo>
                  <a:cubicBezTo>
                    <a:pt x="533" y="79"/>
                    <a:pt x="532" y="81"/>
                    <a:pt x="532" y="83"/>
                  </a:cubicBezTo>
                  <a:cubicBezTo>
                    <a:pt x="529" y="91"/>
                    <a:pt x="523" y="97"/>
                    <a:pt x="515" y="103"/>
                  </a:cubicBezTo>
                  <a:cubicBezTo>
                    <a:pt x="517" y="100"/>
                    <a:pt x="518" y="98"/>
                    <a:pt x="519" y="95"/>
                  </a:cubicBezTo>
                  <a:cubicBezTo>
                    <a:pt x="521" y="88"/>
                    <a:pt x="521" y="81"/>
                    <a:pt x="518" y="74"/>
                  </a:cubicBezTo>
                  <a:cubicBezTo>
                    <a:pt x="515" y="66"/>
                    <a:pt x="509" y="58"/>
                    <a:pt x="502" y="51"/>
                  </a:cubicBezTo>
                  <a:cubicBezTo>
                    <a:pt x="499" y="53"/>
                    <a:pt x="499" y="53"/>
                    <a:pt x="499" y="53"/>
                  </a:cubicBezTo>
                  <a:cubicBezTo>
                    <a:pt x="499" y="54"/>
                    <a:pt x="499" y="54"/>
                    <a:pt x="500" y="54"/>
                  </a:cubicBezTo>
                  <a:cubicBezTo>
                    <a:pt x="507" y="61"/>
                    <a:pt x="511" y="69"/>
                    <a:pt x="514" y="75"/>
                  </a:cubicBezTo>
                  <a:cubicBezTo>
                    <a:pt x="517" y="82"/>
                    <a:pt x="517" y="88"/>
                    <a:pt x="515" y="94"/>
                  </a:cubicBezTo>
                  <a:cubicBezTo>
                    <a:pt x="514" y="99"/>
                    <a:pt x="511" y="103"/>
                    <a:pt x="505" y="107"/>
                  </a:cubicBezTo>
                  <a:cubicBezTo>
                    <a:pt x="505" y="107"/>
                    <a:pt x="505" y="107"/>
                    <a:pt x="505" y="108"/>
                  </a:cubicBezTo>
                  <a:cubicBezTo>
                    <a:pt x="504" y="108"/>
                    <a:pt x="504" y="108"/>
                    <a:pt x="503" y="108"/>
                  </a:cubicBezTo>
                  <a:cubicBezTo>
                    <a:pt x="505" y="105"/>
                    <a:pt x="505" y="105"/>
                    <a:pt x="505" y="105"/>
                  </a:cubicBezTo>
                  <a:cubicBezTo>
                    <a:pt x="501" y="101"/>
                    <a:pt x="495" y="97"/>
                    <a:pt x="489" y="93"/>
                  </a:cubicBezTo>
                  <a:cubicBezTo>
                    <a:pt x="477" y="86"/>
                    <a:pt x="463" y="80"/>
                    <a:pt x="451" y="77"/>
                  </a:cubicBezTo>
                  <a:cubicBezTo>
                    <a:pt x="447" y="75"/>
                    <a:pt x="443" y="74"/>
                    <a:pt x="440" y="73"/>
                  </a:cubicBezTo>
                  <a:cubicBezTo>
                    <a:pt x="439" y="77"/>
                    <a:pt x="439" y="77"/>
                    <a:pt x="439" y="77"/>
                  </a:cubicBezTo>
                  <a:cubicBezTo>
                    <a:pt x="442" y="78"/>
                    <a:pt x="446" y="79"/>
                    <a:pt x="450" y="80"/>
                  </a:cubicBezTo>
                  <a:cubicBezTo>
                    <a:pt x="450" y="80"/>
                    <a:pt x="450" y="80"/>
                    <a:pt x="450" y="80"/>
                  </a:cubicBezTo>
                  <a:cubicBezTo>
                    <a:pt x="467" y="86"/>
                    <a:pt x="489" y="95"/>
                    <a:pt x="503" y="108"/>
                  </a:cubicBezTo>
                  <a:cubicBezTo>
                    <a:pt x="498" y="108"/>
                    <a:pt x="492" y="108"/>
                    <a:pt x="485" y="107"/>
                  </a:cubicBezTo>
                  <a:cubicBezTo>
                    <a:pt x="485" y="107"/>
                    <a:pt x="485" y="107"/>
                    <a:pt x="485" y="107"/>
                  </a:cubicBezTo>
                  <a:cubicBezTo>
                    <a:pt x="485" y="110"/>
                    <a:pt x="485" y="110"/>
                    <a:pt x="485" y="110"/>
                  </a:cubicBezTo>
                  <a:cubicBezTo>
                    <a:pt x="476" y="105"/>
                    <a:pt x="466" y="100"/>
                    <a:pt x="457" y="95"/>
                  </a:cubicBezTo>
                  <a:cubicBezTo>
                    <a:pt x="453" y="93"/>
                    <a:pt x="449" y="91"/>
                    <a:pt x="445" y="89"/>
                  </a:cubicBezTo>
                  <a:cubicBezTo>
                    <a:pt x="446" y="89"/>
                    <a:pt x="446" y="89"/>
                    <a:pt x="446" y="89"/>
                  </a:cubicBezTo>
                  <a:cubicBezTo>
                    <a:pt x="445" y="88"/>
                    <a:pt x="445" y="88"/>
                    <a:pt x="445" y="88"/>
                  </a:cubicBezTo>
                  <a:cubicBezTo>
                    <a:pt x="444" y="88"/>
                    <a:pt x="444" y="88"/>
                    <a:pt x="443" y="88"/>
                  </a:cubicBezTo>
                  <a:cubicBezTo>
                    <a:pt x="439" y="86"/>
                    <a:pt x="434" y="84"/>
                    <a:pt x="430" y="82"/>
                  </a:cubicBezTo>
                  <a:cubicBezTo>
                    <a:pt x="425" y="79"/>
                    <a:pt x="419" y="75"/>
                    <a:pt x="414" y="70"/>
                  </a:cubicBezTo>
                  <a:cubicBezTo>
                    <a:pt x="412" y="68"/>
                    <a:pt x="410" y="66"/>
                    <a:pt x="408" y="64"/>
                  </a:cubicBezTo>
                  <a:cubicBezTo>
                    <a:pt x="408" y="62"/>
                    <a:pt x="408" y="60"/>
                    <a:pt x="409" y="58"/>
                  </a:cubicBezTo>
                  <a:cubicBezTo>
                    <a:pt x="410" y="54"/>
                    <a:pt x="413" y="50"/>
                    <a:pt x="418" y="47"/>
                  </a:cubicBezTo>
                  <a:cubicBezTo>
                    <a:pt x="425" y="41"/>
                    <a:pt x="435" y="37"/>
                    <a:pt x="445" y="35"/>
                  </a:cubicBezTo>
                  <a:cubicBezTo>
                    <a:pt x="445" y="35"/>
                    <a:pt x="446" y="35"/>
                    <a:pt x="446" y="35"/>
                  </a:cubicBezTo>
                  <a:cubicBezTo>
                    <a:pt x="450" y="34"/>
                    <a:pt x="453" y="34"/>
                    <a:pt x="456" y="35"/>
                  </a:cubicBezTo>
                  <a:cubicBezTo>
                    <a:pt x="456" y="33"/>
                    <a:pt x="456" y="33"/>
                    <a:pt x="456" y="33"/>
                  </a:cubicBezTo>
                  <a:cubicBezTo>
                    <a:pt x="457" y="33"/>
                    <a:pt x="457" y="33"/>
                    <a:pt x="458" y="33"/>
                  </a:cubicBezTo>
                  <a:cubicBezTo>
                    <a:pt x="464" y="32"/>
                    <a:pt x="469" y="32"/>
                    <a:pt x="474" y="32"/>
                  </a:cubicBezTo>
                  <a:cubicBezTo>
                    <a:pt x="474" y="28"/>
                    <a:pt x="474" y="28"/>
                    <a:pt x="474" y="28"/>
                  </a:cubicBezTo>
                  <a:cubicBezTo>
                    <a:pt x="468" y="27"/>
                    <a:pt x="451" y="27"/>
                    <a:pt x="435" y="28"/>
                  </a:cubicBezTo>
                  <a:cubicBezTo>
                    <a:pt x="432" y="28"/>
                    <a:pt x="428" y="28"/>
                    <a:pt x="425" y="29"/>
                  </a:cubicBezTo>
                  <a:cubicBezTo>
                    <a:pt x="436" y="25"/>
                    <a:pt x="451" y="24"/>
                    <a:pt x="464" y="26"/>
                  </a:cubicBezTo>
                  <a:cubicBezTo>
                    <a:pt x="476" y="27"/>
                    <a:pt x="488" y="29"/>
                    <a:pt x="497" y="32"/>
                  </a:cubicBezTo>
                  <a:cubicBezTo>
                    <a:pt x="500" y="33"/>
                    <a:pt x="502" y="33"/>
                    <a:pt x="503" y="34"/>
                  </a:cubicBezTo>
                  <a:cubicBezTo>
                    <a:pt x="505" y="30"/>
                    <a:pt x="505" y="30"/>
                    <a:pt x="505" y="30"/>
                  </a:cubicBezTo>
                  <a:cubicBezTo>
                    <a:pt x="491" y="26"/>
                    <a:pt x="470" y="21"/>
                    <a:pt x="450" y="21"/>
                  </a:cubicBezTo>
                  <a:cubicBezTo>
                    <a:pt x="442" y="21"/>
                    <a:pt x="435" y="22"/>
                    <a:pt x="429" y="23"/>
                  </a:cubicBezTo>
                  <a:cubicBezTo>
                    <a:pt x="453" y="15"/>
                    <a:pt x="480" y="16"/>
                    <a:pt x="504" y="24"/>
                  </a:cubicBezTo>
                  <a:cubicBezTo>
                    <a:pt x="522" y="30"/>
                    <a:pt x="538" y="42"/>
                    <a:pt x="546" y="60"/>
                  </a:cubicBezTo>
                  <a:cubicBezTo>
                    <a:pt x="556" y="85"/>
                    <a:pt x="538" y="106"/>
                    <a:pt x="528" y="127"/>
                  </a:cubicBezTo>
                  <a:cubicBezTo>
                    <a:pt x="526" y="131"/>
                    <a:pt x="531" y="135"/>
                    <a:pt x="534" y="132"/>
                  </a:cubicBezTo>
                  <a:cubicBezTo>
                    <a:pt x="552" y="116"/>
                    <a:pt x="562" y="86"/>
                    <a:pt x="556" y="62"/>
                  </a:cubicBezTo>
                  <a:close/>
                  <a:moveTo>
                    <a:pt x="103" y="700"/>
                  </a:moveTo>
                  <a:cubicBezTo>
                    <a:pt x="104" y="688"/>
                    <a:pt x="107" y="677"/>
                    <a:pt x="110" y="665"/>
                  </a:cubicBezTo>
                  <a:lnTo>
                    <a:pt x="103" y="700"/>
                  </a:lnTo>
                  <a:close/>
                  <a:moveTo>
                    <a:pt x="323" y="180"/>
                  </a:moveTo>
                  <a:cubicBezTo>
                    <a:pt x="312" y="194"/>
                    <a:pt x="303" y="208"/>
                    <a:pt x="295" y="223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307" y="210"/>
                    <a:pt x="316" y="195"/>
                    <a:pt x="327" y="182"/>
                  </a:cubicBezTo>
                  <a:cubicBezTo>
                    <a:pt x="334" y="184"/>
                    <a:pt x="341" y="186"/>
                    <a:pt x="347" y="189"/>
                  </a:cubicBezTo>
                  <a:cubicBezTo>
                    <a:pt x="345" y="191"/>
                    <a:pt x="343" y="193"/>
                    <a:pt x="342" y="195"/>
                  </a:cubicBezTo>
                  <a:cubicBezTo>
                    <a:pt x="341" y="195"/>
                    <a:pt x="341" y="195"/>
                    <a:pt x="341" y="195"/>
                  </a:cubicBezTo>
                  <a:cubicBezTo>
                    <a:pt x="341" y="195"/>
                    <a:pt x="341" y="195"/>
                    <a:pt x="341" y="195"/>
                  </a:cubicBezTo>
                  <a:cubicBezTo>
                    <a:pt x="328" y="210"/>
                    <a:pt x="316" y="226"/>
                    <a:pt x="305" y="242"/>
                  </a:cubicBezTo>
                  <a:cubicBezTo>
                    <a:pt x="307" y="243"/>
                    <a:pt x="307" y="243"/>
                    <a:pt x="307" y="243"/>
                  </a:cubicBezTo>
                  <a:cubicBezTo>
                    <a:pt x="305" y="245"/>
                    <a:pt x="304" y="247"/>
                    <a:pt x="303" y="249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238" y="333"/>
                    <a:pt x="190" y="427"/>
                    <a:pt x="152" y="526"/>
                  </a:cubicBezTo>
                  <a:cubicBezTo>
                    <a:pt x="111" y="634"/>
                    <a:pt x="77" y="750"/>
                    <a:pt x="61" y="866"/>
                  </a:cubicBezTo>
                  <a:cubicBezTo>
                    <a:pt x="60" y="871"/>
                    <a:pt x="67" y="872"/>
                    <a:pt x="69" y="868"/>
                  </a:cubicBezTo>
                  <a:cubicBezTo>
                    <a:pt x="72" y="868"/>
                    <a:pt x="72" y="868"/>
                    <a:pt x="72" y="868"/>
                  </a:cubicBezTo>
                  <a:cubicBezTo>
                    <a:pt x="71" y="873"/>
                    <a:pt x="70" y="877"/>
                    <a:pt x="70" y="881"/>
                  </a:cubicBezTo>
                  <a:cubicBezTo>
                    <a:pt x="67" y="904"/>
                    <a:pt x="65" y="923"/>
                    <a:pt x="64" y="932"/>
                  </a:cubicBezTo>
                  <a:cubicBezTo>
                    <a:pt x="56" y="917"/>
                    <a:pt x="55" y="897"/>
                    <a:pt x="50" y="881"/>
                  </a:cubicBezTo>
                  <a:cubicBezTo>
                    <a:pt x="50" y="879"/>
                    <a:pt x="49" y="879"/>
                    <a:pt x="47" y="879"/>
                  </a:cubicBezTo>
                  <a:cubicBezTo>
                    <a:pt x="48" y="875"/>
                    <a:pt x="48" y="872"/>
                    <a:pt x="48" y="868"/>
                  </a:cubicBezTo>
                  <a:cubicBezTo>
                    <a:pt x="51" y="826"/>
                    <a:pt x="65" y="784"/>
                    <a:pt x="78" y="743"/>
                  </a:cubicBezTo>
                  <a:cubicBezTo>
                    <a:pt x="81" y="734"/>
                    <a:pt x="83" y="725"/>
                    <a:pt x="86" y="716"/>
                  </a:cubicBezTo>
                  <a:cubicBezTo>
                    <a:pt x="82" y="715"/>
                    <a:pt x="82" y="715"/>
                    <a:pt x="82" y="715"/>
                  </a:cubicBezTo>
                  <a:cubicBezTo>
                    <a:pt x="67" y="767"/>
                    <a:pt x="46" y="823"/>
                    <a:pt x="44" y="879"/>
                  </a:cubicBezTo>
                  <a:cubicBezTo>
                    <a:pt x="47" y="879"/>
                    <a:pt x="47" y="879"/>
                    <a:pt x="47" y="879"/>
                  </a:cubicBezTo>
                  <a:cubicBezTo>
                    <a:pt x="46" y="879"/>
                    <a:pt x="45" y="879"/>
                    <a:pt x="45" y="880"/>
                  </a:cubicBezTo>
                  <a:cubicBezTo>
                    <a:pt x="38" y="887"/>
                    <a:pt x="30" y="894"/>
                    <a:pt x="23" y="901"/>
                  </a:cubicBezTo>
                  <a:cubicBezTo>
                    <a:pt x="26" y="885"/>
                    <a:pt x="29" y="869"/>
                    <a:pt x="33" y="854"/>
                  </a:cubicBezTo>
                  <a:cubicBezTo>
                    <a:pt x="33" y="858"/>
                    <a:pt x="33" y="863"/>
                    <a:pt x="34" y="868"/>
                  </a:cubicBezTo>
                  <a:cubicBezTo>
                    <a:pt x="38" y="867"/>
                    <a:pt x="38" y="867"/>
                    <a:pt x="38" y="867"/>
                  </a:cubicBezTo>
                  <a:cubicBezTo>
                    <a:pt x="37" y="865"/>
                    <a:pt x="37" y="864"/>
                    <a:pt x="37" y="862"/>
                  </a:cubicBezTo>
                  <a:cubicBezTo>
                    <a:pt x="35" y="845"/>
                    <a:pt x="40" y="827"/>
                    <a:pt x="45" y="809"/>
                  </a:cubicBezTo>
                  <a:cubicBezTo>
                    <a:pt x="47" y="803"/>
                    <a:pt x="49" y="797"/>
                    <a:pt x="51" y="791"/>
                  </a:cubicBezTo>
                  <a:cubicBezTo>
                    <a:pt x="53" y="787"/>
                    <a:pt x="54" y="783"/>
                    <a:pt x="55" y="779"/>
                  </a:cubicBezTo>
                  <a:cubicBezTo>
                    <a:pt x="56" y="778"/>
                    <a:pt x="56" y="777"/>
                    <a:pt x="56" y="776"/>
                  </a:cubicBezTo>
                  <a:cubicBezTo>
                    <a:pt x="53" y="775"/>
                    <a:pt x="53" y="775"/>
                    <a:pt x="53" y="775"/>
                  </a:cubicBezTo>
                  <a:cubicBezTo>
                    <a:pt x="52" y="776"/>
                    <a:pt x="52" y="777"/>
                    <a:pt x="52" y="778"/>
                  </a:cubicBezTo>
                  <a:cubicBezTo>
                    <a:pt x="51" y="779"/>
                    <a:pt x="51" y="781"/>
                    <a:pt x="50" y="782"/>
                  </a:cubicBezTo>
                  <a:cubicBezTo>
                    <a:pt x="72" y="702"/>
                    <a:pt x="98" y="624"/>
                    <a:pt x="129" y="547"/>
                  </a:cubicBezTo>
                  <a:cubicBezTo>
                    <a:pt x="176" y="430"/>
                    <a:pt x="221" y="309"/>
                    <a:pt x="289" y="203"/>
                  </a:cubicBezTo>
                  <a:cubicBezTo>
                    <a:pt x="290" y="202"/>
                    <a:pt x="290" y="202"/>
                    <a:pt x="291" y="202"/>
                  </a:cubicBezTo>
                  <a:cubicBezTo>
                    <a:pt x="285" y="212"/>
                    <a:pt x="279" y="222"/>
                    <a:pt x="273" y="232"/>
                  </a:cubicBezTo>
                  <a:cubicBezTo>
                    <a:pt x="277" y="234"/>
                    <a:pt x="277" y="234"/>
                    <a:pt x="277" y="234"/>
                  </a:cubicBezTo>
                  <a:cubicBezTo>
                    <a:pt x="284" y="221"/>
                    <a:pt x="291" y="209"/>
                    <a:pt x="298" y="196"/>
                  </a:cubicBezTo>
                  <a:cubicBezTo>
                    <a:pt x="299" y="195"/>
                    <a:pt x="300" y="195"/>
                    <a:pt x="301" y="194"/>
                  </a:cubicBezTo>
                  <a:cubicBezTo>
                    <a:pt x="294" y="207"/>
                    <a:pt x="287" y="221"/>
                    <a:pt x="281" y="235"/>
                  </a:cubicBezTo>
                  <a:cubicBezTo>
                    <a:pt x="284" y="236"/>
                    <a:pt x="284" y="236"/>
                    <a:pt x="284" y="236"/>
                  </a:cubicBezTo>
                  <a:cubicBezTo>
                    <a:pt x="292" y="221"/>
                    <a:pt x="300" y="205"/>
                    <a:pt x="308" y="189"/>
                  </a:cubicBezTo>
                  <a:cubicBezTo>
                    <a:pt x="311" y="187"/>
                    <a:pt x="313" y="186"/>
                    <a:pt x="316" y="184"/>
                  </a:cubicBezTo>
                  <a:cubicBezTo>
                    <a:pt x="314" y="180"/>
                    <a:pt x="314" y="180"/>
                    <a:pt x="314" y="180"/>
                  </a:cubicBezTo>
                  <a:cubicBezTo>
                    <a:pt x="313" y="181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1"/>
                  </a:cubicBezTo>
                  <a:cubicBezTo>
                    <a:pt x="310" y="180"/>
                    <a:pt x="310" y="180"/>
                    <a:pt x="310" y="180"/>
                  </a:cubicBezTo>
                  <a:cubicBezTo>
                    <a:pt x="311" y="179"/>
                    <a:pt x="312" y="179"/>
                    <a:pt x="314" y="178"/>
                  </a:cubicBezTo>
                  <a:cubicBezTo>
                    <a:pt x="317" y="179"/>
                    <a:pt x="320" y="180"/>
                    <a:pt x="323" y="180"/>
                  </a:cubicBezTo>
                  <a:close/>
                  <a:moveTo>
                    <a:pt x="331" y="131"/>
                  </a:moveTo>
                  <a:cubicBezTo>
                    <a:pt x="333" y="130"/>
                    <a:pt x="334" y="130"/>
                    <a:pt x="335" y="129"/>
                  </a:cubicBezTo>
                  <a:cubicBezTo>
                    <a:pt x="335" y="129"/>
                    <a:pt x="335" y="129"/>
                    <a:pt x="335" y="129"/>
                  </a:cubicBezTo>
                  <a:cubicBezTo>
                    <a:pt x="335" y="130"/>
                    <a:pt x="335" y="130"/>
                    <a:pt x="334" y="131"/>
                  </a:cubicBezTo>
                  <a:cubicBezTo>
                    <a:pt x="334" y="130"/>
                    <a:pt x="333" y="130"/>
                    <a:pt x="332" y="130"/>
                  </a:cubicBezTo>
                  <a:lnTo>
                    <a:pt x="331" y="131"/>
                  </a:lnTo>
                  <a:close/>
                  <a:moveTo>
                    <a:pt x="343" y="129"/>
                  </a:moveTo>
                  <a:cubicBezTo>
                    <a:pt x="343" y="129"/>
                    <a:pt x="343" y="129"/>
                    <a:pt x="343" y="129"/>
                  </a:cubicBezTo>
                  <a:cubicBezTo>
                    <a:pt x="345" y="130"/>
                    <a:pt x="347" y="130"/>
                    <a:pt x="349" y="131"/>
                  </a:cubicBezTo>
                  <a:cubicBezTo>
                    <a:pt x="346" y="133"/>
                    <a:pt x="344" y="134"/>
                    <a:pt x="341" y="135"/>
                  </a:cubicBezTo>
                  <a:cubicBezTo>
                    <a:pt x="342" y="132"/>
                    <a:pt x="342" y="132"/>
                    <a:pt x="342" y="132"/>
                  </a:cubicBezTo>
                  <a:cubicBezTo>
                    <a:pt x="340" y="132"/>
                    <a:pt x="339" y="132"/>
                    <a:pt x="338" y="131"/>
                  </a:cubicBezTo>
                  <a:cubicBezTo>
                    <a:pt x="336" y="129"/>
                    <a:pt x="336" y="129"/>
                    <a:pt x="336" y="129"/>
                  </a:cubicBezTo>
                  <a:cubicBezTo>
                    <a:pt x="335" y="129"/>
                    <a:pt x="335" y="129"/>
                    <a:pt x="335" y="129"/>
                  </a:cubicBezTo>
                  <a:cubicBezTo>
                    <a:pt x="336" y="129"/>
                    <a:pt x="336" y="129"/>
                    <a:pt x="337" y="129"/>
                  </a:cubicBezTo>
                  <a:cubicBezTo>
                    <a:pt x="339" y="129"/>
                    <a:pt x="341" y="129"/>
                    <a:pt x="343" y="129"/>
                  </a:cubicBezTo>
                  <a:close/>
                  <a:moveTo>
                    <a:pt x="328" y="137"/>
                  </a:moveTo>
                  <a:cubicBezTo>
                    <a:pt x="325" y="139"/>
                    <a:pt x="323" y="141"/>
                    <a:pt x="320" y="142"/>
                  </a:cubicBezTo>
                  <a:cubicBezTo>
                    <a:pt x="319" y="144"/>
                    <a:pt x="317" y="145"/>
                    <a:pt x="315" y="146"/>
                  </a:cubicBezTo>
                  <a:cubicBezTo>
                    <a:pt x="317" y="142"/>
                    <a:pt x="319" y="139"/>
                    <a:pt x="321" y="136"/>
                  </a:cubicBezTo>
                  <a:cubicBezTo>
                    <a:pt x="323" y="136"/>
                    <a:pt x="325" y="136"/>
                    <a:pt x="328" y="137"/>
                  </a:cubicBezTo>
                  <a:close/>
                  <a:moveTo>
                    <a:pt x="341" y="91"/>
                  </a:moveTo>
                  <a:cubicBezTo>
                    <a:pt x="345" y="91"/>
                    <a:pt x="349" y="91"/>
                    <a:pt x="354" y="91"/>
                  </a:cubicBezTo>
                  <a:cubicBezTo>
                    <a:pt x="353" y="91"/>
                    <a:pt x="352" y="91"/>
                    <a:pt x="351" y="91"/>
                  </a:cubicBezTo>
                  <a:cubicBezTo>
                    <a:pt x="348" y="93"/>
                    <a:pt x="345" y="94"/>
                    <a:pt x="344" y="96"/>
                  </a:cubicBezTo>
                  <a:lnTo>
                    <a:pt x="341" y="91"/>
                  </a:lnTo>
                  <a:close/>
                  <a:moveTo>
                    <a:pt x="416" y="43"/>
                  </a:moveTo>
                  <a:cubicBezTo>
                    <a:pt x="411" y="47"/>
                    <a:pt x="407" y="52"/>
                    <a:pt x="405" y="57"/>
                  </a:cubicBezTo>
                  <a:cubicBezTo>
                    <a:pt x="405" y="58"/>
                    <a:pt x="405" y="59"/>
                    <a:pt x="405" y="59"/>
                  </a:cubicBezTo>
                  <a:cubicBezTo>
                    <a:pt x="404" y="58"/>
                    <a:pt x="403" y="57"/>
                    <a:pt x="403" y="56"/>
                  </a:cubicBezTo>
                  <a:cubicBezTo>
                    <a:pt x="403" y="54"/>
                    <a:pt x="403" y="52"/>
                    <a:pt x="404" y="50"/>
                  </a:cubicBezTo>
                  <a:cubicBezTo>
                    <a:pt x="404" y="49"/>
                    <a:pt x="405" y="47"/>
                    <a:pt x="406" y="46"/>
                  </a:cubicBezTo>
                  <a:cubicBezTo>
                    <a:pt x="406" y="45"/>
                    <a:pt x="406" y="45"/>
                    <a:pt x="406" y="45"/>
                  </a:cubicBezTo>
                  <a:cubicBezTo>
                    <a:pt x="406" y="45"/>
                    <a:pt x="407" y="44"/>
                    <a:pt x="407" y="44"/>
                  </a:cubicBezTo>
                  <a:cubicBezTo>
                    <a:pt x="412" y="41"/>
                    <a:pt x="420" y="38"/>
                    <a:pt x="427" y="37"/>
                  </a:cubicBezTo>
                  <a:cubicBezTo>
                    <a:pt x="423" y="39"/>
                    <a:pt x="419" y="41"/>
                    <a:pt x="416" y="43"/>
                  </a:cubicBezTo>
                  <a:close/>
                  <a:moveTo>
                    <a:pt x="419" y="81"/>
                  </a:moveTo>
                  <a:cubicBezTo>
                    <a:pt x="419" y="81"/>
                    <a:pt x="419" y="81"/>
                    <a:pt x="419" y="81"/>
                  </a:cubicBezTo>
                  <a:cubicBezTo>
                    <a:pt x="419" y="81"/>
                    <a:pt x="419" y="82"/>
                    <a:pt x="420" y="82"/>
                  </a:cubicBezTo>
                  <a:cubicBezTo>
                    <a:pt x="420" y="82"/>
                    <a:pt x="419" y="82"/>
                    <a:pt x="419" y="81"/>
                  </a:cubicBezTo>
                  <a:cubicBezTo>
                    <a:pt x="419" y="81"/>
                    <a:pt x="419" y="81"/>
                    <a:pt x="419" y="81"/>
                  </a:cubicBezTo>
                  <a:close/>
                  <a:moveTo>
                    <a:pt x="404" y="65"/>
                  </a:moveTo>
                  <a:cubicBezTo>
                    <a:pt x="404" y="65"/>
                    <a:pt x="404" y="65"/>
                    <a:pt x="405" y="66"/>
                  </a:cubicBezTo>
                  <a:cubicBezTo>
                    <a:pt x="405" y="66"/>
                    <a:pt x="405" y="67"/>
                    <a:pt x="405" y="68"/>
                  </a:cubicBezTo>
                  <a:cubicBezTo>
                    <a:pt x="404" y="67"/>
                    <a:pt x="404" y="66"/>
                    <a:pt x="404" y="65"/>
                  </a:cubicBezTo>
                  <a:close/>
                  <a:moveTo>
                    <a:pt x="410" y="38"/>
                  </a:moveTo>
                  <a:cubicBezTo>
                    <a:pt x="412" y="37"/>
                    <a:pt x="413" y="35"/>
                    <a:pt x="415" y="34"/>
                  </a:cubicBezTo>
                  <a:cubicBezTo>
                    <a:pt x="417" y="34"/>
                    <a:pt x="419" y="33"/>
                    <a:pt x="422" y="33"/>
                  </a:cubicBezTo>
                  <a:cubicBezTo>
                    <a:pt x="428" y="32"/>
                    <a:pt x="435" y="31"/>
                    <a:pt x="442" y="31"/>
                  </a:cubicBezTo>
                  <a:cubicBezTo>
                    <a:pt x="435" y="32"/>
                    <a:pt x="429" y="33"/>
                    <a:pt x="422" y="34"/>
                  </a:cubicBezTo>
                  <a:cubicBezTo>
                    <a:pt x="418" y="35"/>
                    <a:pt x="414" y="36"/>
                    <a:pt x="410" y="38"/>
                  </a:cubicBezTo>
                  <a:close/>
                  <a:moveTo>
                    <a:pt x="403" y="42"/>
                  </a:moveTo>
                  <a:cubicBezTo>
                    <a:pt x="402" y="43"/>
                    <a:pt x="401" y="44"/>
                    <a:pt x="400" y="44"/>
                  </a:cubicBezTo>
                  <a:cubicBezTo>
                    <a:pt x="400" y="44"/>
                    <a:pt x="400" y="44"/>
                    <a:pt x="400" y="43"/>
                  </a:cubicBezTo>
                  <a:cubicBezTo>
                    <a:pt x="401" y="42"/>
                    <a:pt x="401" y="41"/>
                    <a:pt x="402" y="40"/>
                  </a:cubicBezTo>
                  <a:cubicBezTo>
                    <a:pt x="403" y="39"/>
                    <a:pt x="404" y="38"/>
                    <a:pt x="406" y="37"/>
                  </a:cubicBezTo>
                  <a:cubicBezTo>
                    <a:pt x="406" y="37"/>
                    <a:pt x="407" y="37"/>
                    <a:pt x="407" y="37"/>
                  </a:cubicBezTo>
                  <a:cubicBezTo>
                    <a:pt x="405" y="38"/>
                    <a:pt x="404" y="40"/>
                    <a:pt x="403" y="42"/>
                  </a:cubicBezTo>
                  <a:close/>
                  <a:moveTo>
                    <a:pt x="397" y="55"/>
                  </a:moveTo>
                  <a:cubicBezTo>
                    <a:pt x="398" y="55"/>
                    <a:pt x="398" y="55"/>
                    <a:pt x="398" y="55"/>
                  </a:cubicBezTo>
                  <a:cubicBezTo>
                    <a:pt x="398" y="55"/>
                    <a:pt x="398" y="56"/>
                    <a:pt x="399" y="57"/>
                  </a:cubicBezTo>
                  <a:cubicBezTo>
                    <a:pt x="399" y="58"/>
                    <a:pt x="399" y="58"/>
                    <a:pt x="399" y="58"/>
                  </a:cubicBezTo>
                  <a:cubicBezTo>
                    <a:pt x="398" y="58"/>
                    <a:pt x="398" y="57"/>
                    <a:pt x="397" y="57"/>
                  </a:cubicBezTo>
                  <a:cubicBezTo>
                    <a:pt x="397" y="57"/>
                    <a:pt x="397" y="56"/>
                    <a:pt x="397" y="55"/>
                  </a:cubicBezTo>
                  <a:close/>
                  <a:moveTo>
                    <a:pt x="400" y="64"/>
                  </a:moveTo>
                  <a:cubicBezTo>
                    <a:pt x="401" y="69"/>
                    <a:pt x="403" y="73"/>
                    <a:pt x="406" y="76"/>
                  </a:cubicBezTo>
                  <a:cubicBezTo>
                    <a:pt x="404" y="75"/>
                    <a:pt x="402" y="73"/>
                    <a:pt x="401" y="72"/>
                  </a:cubicBezTo>
                  <a:cubicBezTo>
                    <a:pt x="399" y="70"/>
                    <a:pt x="397" y="68"/>
                    <a:pt x="397" y="65"/>
                  </a:cubicBezTo>
                  <a:cubicBezTo>
                    <a:pt x="397" y="65"/>
                    <a:pt x="397" y="65"/>
                    <a:pt x="397" y="65"/>
                  </a:cubicBezTo>
                  <a:cubicBezTo>
                    <a:pt x="398" y="65"/>
                    <a:pt x="399" y="65"/>
                    <a:pt x="400" y="64"/>
                  </a:cubicBezTo>
                  <a:close/>
                  <a:moveTo>
                    <a:pt x="393" y="66"/>
                  </a:moveTo>
                  <a:cubicBezTo>
                    <a:pt x="394" y="69"/>
                    <a:pt x="395" y="71"/>
                    <a:pt x="397" y="73"/>
                  </a:cubicBezTo>
                  <a:cubicBezTo>
                    <a:pt x="395" y="72"/>
                    <a:pt x="392" y="71"/>
                    <a:pt x="390" y="69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95" y="77"/>
                    <a:pt x="402" y="80"/>
                    <a:pt x="408" y="83"/>
                  </a:cubicBezTo>
                  <a:cubicBezTo>
                    <a:pt x="404" y="82"/>
                    <a:pt x="400" y="82"/>
                    <a:pt x="396" y="81"/>
                  </a:cubicBezTo>
                  <a:cubicBezTo>
                    <a:pt x="394" y="80"/>
                    <a:pt x="391" y="79"/>
                    <a:pt x="388" y="78"/>
                  </a:cubicBezTo>
                  <a:cubicBezTo>
                    <a:pt x="388" y="78"/>
                    <a:pt x="388" y="78"/>
                    <a:pt x="388" y="78"/>
                  </a:cubicBezTo>
                  <a:cubicBezTo>
                    <a:pt x="389" y="76"/>
                    <a:pt x="389" y="76"/>
                    <a:pt x="389" y="76"/>
                  </a:cubicBezTo>
                  <a:cubicBezTo>
                    <a:pt x="388" y="76"/>
                    <a:pt x="388" y="76"/>
                    <a:pt x="388" y="76"/>
                  </a:cubicBezTo>
                  <a:cubicBezTo>
                    <a:pt x="388" y="73"/>
                    <a:pt x="388" y="73"/>
                    <a:pt x="388" y="73"/>
                  </a:cubicBezTo>
                  <a:cubicBezTo>
                    <a:pt x="386" y="73"/>
                    <a:pt x="385" y="72"/>
                    <a:pt x="383" y="72"/>
                  </a:cubicBezTo>
                  <a:cubicBezTo>
                    <a:pt x="379" y="70"/>
                    <a:pt x="375" y="68"/>
                    <a:pt x="371" y="66"/>
                  </a:cubicBezTo>
                  <a:cubicBezTo>
                    <a:pt x="377" y="65"/>
                    <a:pt x="384" y="65"/>
                    <a:pt x="391" y="65"/>
                  </a:cubicBezTo>
                  <a:cubicBezTo>
                    <a:pt x="391" y="65"/>
                    <a:pt x="392" y="65"/>
                    <a:pt x="393" y="65"/>
                  </a:cubicBezTo>
                  <a:cubicBezTo>
                    <a:pt x="393" y="65"/>
                    <a:pt x="393" y="65"/>
                    <a:pt x="393" y="66"/>
                  </a:cubicBezTo>
                  <a:close/>
                  <a:moveTo>
                    <a:pt x="399" y="75"/>
                  </a:moveTo>
                  <a:cubicBezTo>
                    <a:pt x="435" y="90"/>
                    <a:pt x="435" y="90"/>
                    <a:pt x="435" y="90"/>
                  </a:cubicBezTo>
                  <a:cubicBezTo>
                    <a:pt x="437" y="90"/>
                    <a:pt x="439" y="91"/>
                    <a:pt x="441" y="91"/>
                  </a:cubicBezTo>
                  <a:cubicBezTo>
                    <a:pt x="441" y="91"/>
                    <a:pt x="442" y="91"/>
                    <a:pt x="442" y="91"/>
                  </a:cubicBezTo>
                  <a:cubicBezTo>
                    <a:pt x="443" y="92"/>
                    <a:pt x="445" y="93"/>
                    <a:pt x="447" y="94"/>
                  </a:cubicBezTo>
                  <a:cubicBezTo>
                    <a:pt x="444" y="93"/>
                    <a:pt x="442" y="92"/>
                    <a:pt x="439" y="91"/>
                  </a:cubicBezTo>
                  <a:cubicBezTo>
                    <a:pt x="426" y="87"/>
                    <a:pt x="412" y="81"/>
                    <a:pt x="399" y="75"/>
                  </a:cubicBezTo>
                  <a:close/>
                  <a:moveTo>
                    <a:pt x="416" y="76"/>
                  </a:moveTo>
                  <a:cubicBezTo>
                    <a:pt x="416" y="76"/>
                    <a:pt x="415" y="76"/>
                    <a:pt x="415" y="76"/>
                  </a:cubicBezTo>
                  <a:cubicBezTo>
                    <a:pt x="415" y="77"/>
                    <a:pt x="415" y="77"/>
                    <a:pt x="415" y="77"/>
                  </a:cubicBezTo>
                  <a:cubicBezTo>
                    <a:pt x="414" y="76"/>
                    <a:pt x="412" y="74"/>
                    <a:pt x="411" y="73"/>
                  </a:cubicBezTo>
                  <a:cubicBezTo>
                    <a:pt x="413" y="74"/>
                    <a:pt x="414" y="75"/>
                    <a:pt x="416" y="76"/>
                  </a:cubicBezTo>
                  <a:close/>
                  <a:moveTo>
                    <a:pt x="396" y="49"/>
                  </a:moveTo>
                  <a:cubicBezTo>
                    <a:pt x="395" y="50"/>
                    <a:pt x="395" y="52"/>
                    <a:pt x="394" y="53"/>
                  </a:cubicBezTo>
                  <a:cubicBezTo>
                    <a:pt x="394" y="54"/>
                    <a:pt x="394" y="54"/>
                    <a:pt x="394" y="54"/>
                  </a:cubicBezTo>
                  <a:cubicBezTo>
                    <a:pt x="393" y="55"/>
                    <a:pt x="393" y="55"/>
                    <a:pt x="393" y="56"/>
                  </a:cubicBezTo>
                  <a:cubicBezTo>
                    <a:pt x="393" y="56"/>
                    <a:pt x="393" y="56"/>
                    <a:pt x="393" y="56"/>
                  </a:cubicBezTo>
                  <a:cubicBezTo>
                    <a:pt x="392" y="55"/>
                    <a:pt x="391" y="54"/>
                    <a:pt x="390" y="53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0" y="52"/>
                    <a:pt x="389" y="52"/>
                    <a:pt x="389" y="52"/>
                  </a:cubicBezTo>
                  <a:cubicBezTo>
                    <a:pt x="388" y="52"/>
                    <a:pt x="387" y="51"/>
                    <a:pt x="386" y="51"/>
                  </a:cubicBezTo>
                  <a:cubicBezTo>
                    <a:pt x="390" y="47"/>
                    <a:pt x="393" y="44"/>
                    <a:pt x="398" y="40"/>
                  </a:cubicBezTo>
                  <a:cubicBezTo>
                    <a:pt x="397" y="41"/>
                    <a:pt x="397" y="42"/>
                    <a:pt x="397" y="42"/>
                  </a:cubicBezTo>
                  <a:cubicBezTo>
                    <a:pt x="396" y="44"/>
                    <a:pt x="396" y="47"/>
                    <a:pt x="396" y="49"/>
                  </a:cubicBezTo>
                  <a:close/>
                  <a:moveTo>
                    <a:pt x="498" y="112"/>
                  </a:moveTo>
                  <a:cubicBezTo>
                    <a:pt x="496" y="112"/>
                    <a:pt x="494" y="113"/>
                    <a:pt x="493" y="114"/>
                  </a:cubicBezTo>
                  <a:cubicBezTo>
                    <a:pt x="491" y="113"/>
                    <a:pt x="489" y="112"/>
                    <a:pt x="486" y="111"/>
                  </a:cubicBezTo>
                  <a:cubicBezTo>
                    <a:pt x="490" y="111"/>
                    <a:pt x="494" y="112"/>
                    <a:pt x="498" y="112"/>
                  </a:cubicBezTo>
                  <a:close/>
                  <a:moveTo>
                    <a:pt x="413" y="31"/>
                  </a:moveTo>
                  <a:cubicBezTo>
                    <a:pt x="412" y="31"/>
                    <a:pt x="412" y="31"/>
                    <a:pt x="412" y="31"/>
                  </a:cubicBezTo>
                  <a:cubicBezTo>
                    <a:pt x="413" y="30"/>
                    <a:pt x="414" y="30"/>
                    <a:pt x="415" y="29"/>
                  </a:cubicBezTo>
                  <a:cubicBezTo>
                    <a:pt x="414" y="30"/>
                    <a:pt x="414" y="30"/>
                    <a:pt x="4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6"/>
            <p:cNvSpPr>
              <a:spLocks noEditPoints="1"/>
            </p:cNvSpPr>
            <p:nvPr/>
          </p:nvSpPr>
          <p:spPr bwMode="auto">
            <a:xfrm>
              <a:off x="8313250" y="3623433"/>
              <a:ext cx="402444" cy="648024"/>
            </a:xfrm>
            <a:custGeom>
              <a:avLst/>
              <a:gdLst>
                <a:gd name="T0" fmla="*/ 125 w 132"/>
                <a:gd name="T1" fmla="*/ 3 h 213"/>
                <a:gd name="T2" fmla="*/ 76 w 132"/>
                <a:gd name="T3" fmla="*/ 126 h 213"/>
                <a:gd name="T4" fmla="*/ 34 w 132"/>
                <a:gd name="T5" fmla="*/ 119 h 213"/>
                <a:gd name="T6" fmla="*/ 31 w 132"/>
                <a:gd name="T7" fmla="*/ 121 h 213"/>
                <a:gd name="T8" fmla="*/ 35 w 132"/>
                <a:gd name="T9" fmla="*/ 109 h 213"/>
                <a:gd name="T10" fmla="*/ 42 w 132"/>
                <a:gd name="T11" fmla="*/ 83 h 213"/>
                <a:gd name="T12" fmla="*/ 29 w 132"/>
                <a:gd name="T13" fmla="*/ 95 h 213"/>
                <a:gd name="T14" fmla="*/ 25 w 132"/>
                <a:gd name="T15" fmla="*/ 82 h 213"/>
                <a:gd name="T16" fmla="*/ 36 w 132"/>
                <a:gd name="T17" fmla="*/ 57 h 213"/>
                <a:gd name="T18" fmla="*/ 33 w 132"/>
                <a:gd name="T19" fmla="*/ 55 h 213"/>
                <a:gd name="T20" fmla="*/ 21 w 132"/>
                <a:gd name="T21" fmla="*/ 64 h 213"/>
                <a:gd name="T22" fmla="*/ 19 w 132"/>
                <a:gd name="T23" fmla="*/ 58 h 213"/>
                <a:gd name="T24" fmla="*/ 31 w 132"/>
                <a:gd name="T25" fmla="*/ 37 h 213"/>
                <a:gd name="T26" fmla="*/ 15 w 132"/>
                <a:gd name="T27" fmla="*/ 38 h 213"/>
                <a:gd name="T28" fmla="*/ 30 w 132"/>
                <a:gd name="T29" fmla="*/ 13 h 213"/>
                <a:gd name="T30" fmla="*/ 10 w 132"/>
                <a:gd name="T31" fmla="*/ 15 h 213"/>
                <a:gd name="T32" fmla="*/ 7 w 132"/>
                <a:gd name="T33" fmla="*/ 41 h 213"/>
                <a:gd name="T34" fmla="*/ 3 w 132"/>
                <a:gd name="T35" fmla="*/ 50 h 213"/>
                <a:gd name="T36" fmla="*/ 10 w 132"/>
                <a:gd name="T37" fmla="*/ 57 h 213"/>
                <a:gd name="T38" fmla="*/ 26 w 132"/>
                <a:gd name="T39" fmla="*/ 135 h 213"/>
                <a:gd name="T40" fmla="*/ 30 w 132"/>
                <a:gd name="T41" fmla="*/ 141 h 213"/>
                <a:gd name="T42" fmla="*/ 46 w 132"/>
                <a:gd name="T43" fmla="*/ 209 h 213"/>
                <a:gd name="T44" fmla="*/ 62 w 132"/>
                <a:gd name="T45" fmla="*/ 166 h 213"/>
                <a:gd name="T46" fmla="*/ 57 w 132"/>
                <a:gd name="T47" fmla="*/ 156 h 213"/>
                <a:gd name="T48" fmla="*/ 58 w 132"/>
                <a:gd name="T49" fmla="*/ 205 h 213"/>
                <a:gd name="T50" fmla="*/ 76 w 132"/>
                <a:gd name="T51" fmla="*/ 158 h 213"/>
                <a:gd name="T52" fmla="*/ 131 w 132"/>
                <a:gd name="T53" fmla="*/ 5 h 213"/>
                <a:gd name="T54" fmla="*/ 47 w 132"/>
                <a:gd name="T55" fmla="*/ 145 h 213"/>
                <a:gd name="T56" fmla="*/ 61 w 132"/>
                <a:gd name="T57" fmla="*/ 130 h 213"/>
                <a:gd name="T58" fmla="*/ 72 w 132"/>
                <a:gd name="T59" fmla="*/ 138 h 213"/>
                <a:gd name="T60" fmla="*/ 48 w 132"/>
                <a:gd name="T61" fmla="*/ 161 h 213"/>
                <a:gd name="T62" fmla="*/ 43 w 132"/>
                <a:gd name="T63" fmla="*/ 153 h 213"/>
                <a:gd name="T64" fmla="*/ 47 w 132"/>
                <a:gd name="T65" fmla="*/ 154 h 213"/>
                <a:gd name="T66" fmla="*/ 54 w 132"/>
                <a:gd name="T67" fmla="*/ 129 h 213"/>
                <a:gd name="T68" fmla="*/ 36 w 132"/>
                <a:gd name="T69" fmla="*/ 124 h 213"/>
                <a:gd name="T70" fmla="*/ 31 w 132"/>
                <a:gd name="T71" fmla="*/ 107 h 213"/>
                <a:gd name="T72" fmla="*/ 30 w 132"/>
                <a:gd name="T73" fmla="*/ 99 h 213"/>
                <a:gd name="T74" fmla="*/ 31 w 132"/>
                <a:gd name="T75" fmla="*/ 107 h 213"/>
                <a:gd name="T76" fmla="*/ 25 w 132"/>
                <a:gd name="T77" fmla="*/ 66 h 213"/>
                <a:gd name="T78" fmla="*/ 25 w 132"/>
                <a:gd name="T79" fmla="*/ 65 h 213"/>
                <a:gd name="T80" fmla="*/ 30 w 132"/>
                <a:gd name="T81" fmla="*/ 61 h 213"/>
                <a:gd name="T82" fmla="*/ 31 w 132"/>
                <a:gd name="T83" fmla="*/ 64 h 213"/>
                <a:gd name="T84" fmla="*/ 27 w 132"/>
                <a:gd name="T85" fmla="*/ 73 h 213"/>
                <a:gd name="T86" fmla="*/ 22 w 132"/>
                <a:gd name="T87" fmla="*/ 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" h="213">
                  <a:moveTo>
                    <a:pt x="131" y="5"/>
                  </a:moveTo>
                  <a:cubicBezTo>
                    <a:pt x="132" y="1"/>
                    <a:pt x="126" y="0"/>
                    <a:pt x="125" y="3"/>
                  </a:cubicBezTo>
                  <a:cubicBezTo>
                    <a:pt x="110" y="36"/>
                    <a:pt x="98" y="71"/>
                    <a:pt x="85" y="105"/>
                  </a:cubicBezTo>
                  <a:cubicBezTo>
                    <a:pt x="82" y="112"/>
                    <a:pt x="79" y="119"/>
                    <a:pt x="76" y="126"/>
                  </a:cubicBezTo>
                  <a:cubicBezTo>
                    <a:pt x="62" y="124"/>
                    <a:pt x="49" y="121"/>
                    <a:pt x="35" y="119"/>
                  </a:cubicBezTo>
                  <a:cubicBezTo>
                    <a:pt x="35" y="119"/>
                    <a:pt x="35" y="119"/>
                    <a:pt x="34" y="119"/>
                  </a:cubicBezTo>
                  <a:cubicBezTo>
                    <a:pt x="34" y="117"/>
                    <a:pt x="34" y="116"/>
                    <a:pt x="33" y="114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32" y="118"/>
                    <a:pt x="33" y="114"/>
                    <a:pt x="34" y="110"/>
                  </a:cubicBezTo>
                  <a:cubicBezTo>
                    <a:pt x="34" y="110"/>
                    <a:pt x="35" y="109"/>
                    <a:pt x="35" y="109"/>
                  </a:cubicBezTo>
                  <a:cubicBezTo>
                    <a:pt x="37" y="101"/>
                    <a:pt x="41" y="92"/>
                    <a:pt x="43" y="84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36" y="86"/>
                    <a:pt x="32" y="91"/>
                    <a:pt x="29" y="95"/>
                  </a:cubicBezTo>
                  <a:cubicBezTo>
                    <a:pt x="27" y="91"/>
                    <a:pt x="26" y="86"/>
                    <a:pt x="25" y="81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9" y="77"/>
                    <a:pt x="32" y="72"/>
                    <a:pt x="34" y="67"/>
                  </a:cubicBezTo>
                  <a:cubicBezTo>
                    <a:pt x="35" y="64"/>
                    <a:pt x="36" y="60"/>
                    <a:pt x="36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1" y="56"/>
                    <a:pt x="28" y="57"/>
                    <a:pt x="26" y="58"/>
                  </a:cubicBezTo>
                  <a:cubicBezTo>
                    <a:pt x="24" y="60"/>
                    <a:pt x="22" y="62"/>
                    <a:pt x="21" y="64"/>
                  </a:cubicBezTo>
                  <a:cubicBezTo>
                    <a:pt x="21" y="64"/>
                    <a:pt x="21" y="64"/>
                    <a:pt x="21" y="65"/>
                  </a:cubicBezTo>
                  <a:cubicBezTo>
                    <a:pt x="21" y="62"/>
                    <a:pt x="20" y="60"/>
                    <a:pt x="19" y="58"/>
                  </a:cubicBezTo>
                  <a:cubicBezTo>
                    <a:pt x="25" y="52"/>
                    <a:pt x="29" y="45"/>
                    <a:pt x="34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42"/>
                    <a:pt x="23" y="48"/>
                    <a:pt x="18" y="53"/>
                  </a:cubicBezTo>
                  <a:cubicBezTo>
                    <a:pt x="17" y="48"/>
                    <a:pt x="16" y="43"/>
                    <a:pt x="15" y="38"/>
                  </a:cubicBezTo>
                  <a:cubicBezTo>
                    <a:pt x="22" y="30"/>
                    <a:pt x="28" y="23"/>
                    <a:pt x="33" y="15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20"/>
                    <a:pt x="20" y="27"/>
                    <a:pt x="14" y="33"/>
                  </a:cubicBezTo>
                  <a:cubicBezTo>
                    <a:pt x="13" y="27"/>
                    <a:pt x="12" y="21"/>
                    <a:pt x="10" y="15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8"/>
                    <a:pt x="6" y="35"/>
                    <a:pt x="7" y="41"/>
                  </a:cubicBezTo>
                  <a:cubicBezTo>
                    <a:pt x="5" y="43"/>
                    <a:pt x="3" y="46"/>
                    <a:pt x="0" y="48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5" y="49"/>
                    <a:pt x="6" y="47"/>
                    <a:pt x="8" y="45"/>
                  </a:cubicBezTo>
                  <a:cubicBezTo>
                    <a:pt x="9" y="49"/>
                    <a:pt x="10" y="53"/>
                    <a:pt x="10" y="57"/>
                  </a:cubicBezTo>
                  <a:cubicBezTo>
                    <a:pt x="15" y="81"/>
                    <a:pt x="21" y="104"/>
                    <a:pt x="26" y="128"/>
                  </a:cubicBezTo>
                  <a:cubicBezTo>
                    <a:pt x="26" y="130"/>
                    <a:pt x="26" y="132"/>
                    <a:pt x="26" y="135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9" y="137"/>
                    <a:pt x="29" y="139"/>
                    <a:pt x="30" y="141"/>
                  </a:cubicBezTo>
                  <a:cubicBezTo>
                    <a:pt x="34" y="157"/>
                    <a:pt x="36" y="176"/>
                    <a:pt x="44" y="190"/>
                  </a:cubicBezTo>
                  <a:cubicBezTo>
                    <a:pt x="44" y="196"/>
                    <a:pt x="45" y="202"/>
                    <a:pt x="46" y="209"/>
                  </a:cubicBezTo>
                  <a:cubicBezTo>
                    <a:pt x="47" y="213"/>
                    <a:pt x="54" y="212"/>
                    <a:pt x="53" y="208"/>
                  </a:cubicBezTo>
                  <a:cubicBezTo>
                    <a:pt x="51" y="193"/>
                    <a:pt x="51" y="177"/>
                    <a:pt x="62" y="166"/>
                  </a:cubicBezTo>
                  <a:cubicBezTo>
                    <a:pt x="63" y="165"/>
                    <a:pt x="63" y="163"/>
                    <a:pt x="62" y="162"/>
                  </a:cubicBezTo>
                  <a:cubicBezTo>
                    <a:pt x="61" y="159"/>
                    <a:pt x="59" y="157"/>
                    <a:pt x="57" y="156"/>
                  </a:cubicBezTo>
                  <a:cubicBezTo>
                    <a:pt x="61" y="152"/>
                    <a:pt x="65" y="148"/>
                    <a:pt x="69" y="144"/>
                  </a:cubicBezTo>
                  <a:cubicBezTo>
                    <a:pt x="62" y="164"/>
                    <a:pt x="57" y="185"/>
                    <a:pt x="58" y="205"/>
                  </a:cubicBezTo>
                  <a:cubicBezTo>
                    <a:pt x="58" y="208"/>
                    <a:pt x="64" y="209"/>
                    <a:pt x="65" y="205"/>
                  </a:cubicBezTo>
                  <a:cubicBezTo>
                    <a:pt x="70" y="190"/>
                    <a:pt x="72" y="174"/>
                    <a:pt x="76" y="158"/>
                  </a:cubicBezTo>
                  <a:cubicBezTo>
                    <a:pt x="82" y="139"/>
                    <a:pt x="88" y="121"/>
                    <a:pt x="95" y="102"/>
                  </a:cubicBezTo>
                  <a:cubicBezTo>
                    <a:pt x="107" y="70"/>
                    <a:pt x="124" y="38"/>
                    <a:pt x="131" y="5"/>
                  </a:cubicBezTo>
                  <a:close/>
                  <a:moveTo>
                    <a:pt x="67" y="137"/>
                  </a:moveTo>
                  <a:cubicBezTo>
                    <a:pt x="61" y="142"/>
                    <a:pt x="54" y="144"/>
                    <a:pt x="47" y="145"/>
                  </a:cubicBezTo>
                  <a:cubicBezTo>
                    <a:pt x="52" y="140"/>
                    <a:pt x="56" y="135"/>
                    <a:pt x="61" y="130"/>
                  </a:cubicBezTo>
                  <a:cubicBezTo>
                    <a:pt x="61" y="130"/>
                    <a:pt x="61" y="130"/>
                    <a:pt x="61" y="130"/>
                  </a:cubicBezTo>
                  <a:cubicBezTo>
                    <a:pt x="65" y="131"/>
                    <a:pt x="70" y="131"/>
                    <a:pt x="74" y="132"/>
                  </a:cubicBezTo>
                  <a:cubicBezTo>
                    <a:pt x="73" y="134"/>
                    <a:pt x="72" y="136"/>
                    <a:pt x="72" y="138"/>
                  </a:cubicBezTo>
                  <a:cubicBezTo>
                    <a:pt x="71" y="136"/>
                    <a:pt x="69" y="135"/>
                    <a:pt x="67" y="137"/>
                  </a:cubicBezTo>
                  <a:close/>
                  <a:moveTo>
                    <a:pt x="48" y="161"/>
                  </a:moveTo>
                  <a:cubicBezTo>
                    <a:pt x="54" y="163"/>
                    <a:pt x="51" y="167"/>
                    <a:pt x="49" y="172"/>
                  </a:cubicBezTo>
                  <a:cubicBezTo>
                    <a:pt x="47" y="165"/>
                    <a:pt x="45" y="159"/>
                    <a:pt x="43" y="153"/>
                  </a:cubicBezTo>
                  <a:cubicBezTo>
                    <a:pt x="46" y="152"/>
                    <a:pt x="49" y="151"/>
                    <a:pt x="52" y="150"/>
                  </a:cubicBezTo>
                  <a:cubicBezTo>
                    <a:pt x="50" y="152"/>
                    <a:pt x="49" y="153"/>
                    <a:pt x="47" y="154"/>
                  </a:cubicBezTo>
                  <a:cubicBezTo>
                    <a:pt x="45" y="156"/>
                    <a:pt x="45" y="160"/>
                    <a:pt x="48" y="161"/>
                  </a:cubicBezTo>
                  <a:close/>
                  <a:moveTo>
                    <a:pt x="54" y="129"/>
                  </a:moveTo>
                  <a:cubicBezTo>
                    <a:pt x="49" y="133"/>
                    <a:pt x="45" y="138"/>
                    <a:pt x="40" y="142"/>
                  </a:cubicBezTo>
                  <a:cubicBezTo>
                    <a:pt x="39" y="136"/>
                    <a:pt x="37" y="130"/>
                    <a:pt x="36" y="124"/>
                  </a:cubicBezTo>
                  <a:cubicBezTo>
                    <a:pt x="41" y="126"/>
                    <a:pt x="48" y="128"/>
                    <a:pt x="54" y="129"/>
                  </a:cubicBezTo>
                  <a:close/>
                  <a:moveTo>
                    <a:pt x="31" y="107"/>
                  </a:moveTo>
                  <a:cubicBezTo>
                    <a:pt x="31" y="104"/>
                    <a:pt x="30" y="101"/>
                    <a:pt x="29" y="9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2" y="97"/>
                    <a:pt x="35" y="94"/>
                    <a:pt x="37" y="92"/>
                  </a:cubicBezTo>
                  <a:cubicBezTo>
                    <a:pt x="35" y="97"/>
                    <a:pt x="33" y="102"/>
                    <a:pt x="31" y="107"/>
                  </a:cubicBezTo>
                  <a:close/>
                  <a:moveTo>
                    <a:pt x="22" y="67"/>
                  </a:moveTo>
                  <a:cubicBezTo>
                    <a:pt x="25" y="66"/>
                    <a:pt x="25" y="66"/>
                    <a:pt x="25" y="66"/>
                  </a:cubicBezTo>
                  <a:cubicBezTo>
                    <a:pt x="25" y="66"/>
                    <a:pt x="25" y="65"/>
                    <a:pt x="25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64"/>
                    <a:pt x="26" y="63"/>
                    <a:pt x="28" y="62"/>
                  </a:cubicBezTo>
                  <a:cubicBezTo>
                    <a:pt x="28" y="61"/>
                    <a:pt x="29" y="61"/>
                    <a:pt x="30" y="61"/>
                  </a:cubicBezTo>
                  <a:cubicBezTo>
                    <a:pt x="30" y="60"/>
                    <a:pt x="31" y="60"/>
                    <a:pt x="32" y="60"/>
                  </a:cubicBezTo>
                  <a:cubicBezTo>
                    <a:pt x="32" y="61"/>
                    <a:pt x="31" y="63"/>
                    <a:pt x="31" y="64"/>
                  </a:cubicBezTo>
                  <a:cubicBezTo>
                    <a:pt x="31" y="65"/>
                    <a:pt x="31" y="65"/>
                    <a:pt x="30" y="66"/>
                  </a:cubicBezTo>
                  <a:cubicBezTo>
                    <a:pt x="30" y="68"/>
                    <a:pt x="28" y="71"/>
                    <a:pt x="27" y="73"/>
                  </a:cubicBezTo>
                  <a:cubicBezTo>
                    <a:pt x="26" y="75"/>
                    <a:pt x="25" y="76"/>
                    <a:pt x="24" y="77"/>
                  </a:cubicBezTo>
                  <a:cubicBezTo>
                    <a:pt x="23" y="74"/>
                    <a:pt x="23" y="71"/>
                    <a:pt x="22" y="68"/>
                  </a:cubicBezTo>
                  <a:cubicBezTo>
                    <a:pt x="22" y="67"/>
                    <a:pt x="22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7"/>
            <p:cNvSpPr>
              <a:spLocks noEditPoints="1"/>
            </p:cNvSpPr>
            <p:nvPr/>
          </p:nvSpPr>
          <p:spPr bwMode="auto">
            <a:xfrm>
              <a:off x="8581974" y="1294916"/>
              <a:ext cx="824174" cy="2188368"/>
            </a:xfrm>
            <a:custGeom>
              <a:avLst/>
              <a:gdLst>
                <a:gd name="T0" fmla="*/ 266 w 271"/>
                <a:gd name="T1" fmla="*/ 2 h 719"/>
                <a:gd name="T2" fmla="*/ 101 w 271"/>
                <a:gd name="T3" fmla="*/ 313 h 719"/>
                <a:gd name="T4" fmla="*/ 45 w 271"/>
                <a:gd name="T5" fmla="*/ 482 h 719"/>
                <a:gd name="T6" fmla="*/ 1 w 271"/>
                <a:gd name="T7" fmla="*/ 654 h 719"/>
                <a:gd name="T8" fmla="*/ 7 w 271"/>
                <a:gd name="T9" fmla="*/ 657 h 719"/>
                <a:gd name="T10" fmla="*/ 0 w 271"/>
                <a:gd name="T11" fmla="*/ 696 h 719"/>
                <a:gd name="T12" fmla="*/ 4 w 271"/>
                <a:gd name="T13" fmla="*/ 697 h 719"/>
                <a:gd name="T14" fmla="*/ 15 w 271"/>
                <a:gd name="T15" fmla="*/ 660 h 719"/>
                <a:gd name="T16" fmla="*/ 15 w 271"/>
                <a:gd name="T17" fmla="*/ 662 h 719"/>
                <a:gd name="T18" fmla="*/ 14 w 271"/>
                <a:gd name="T19" fmla="*/ 668 h 719"/>
                <a:gd name="T20" fmla="*/ 6 w 271"/>
                <a:gd name="T21" fmla="*/ 719 h 719"/>
                <a:gd name="T22" fmla="*/ 10 w 271"/>
                <a:gd name="T23" fmla="*/ 719 h 719"/>
                <a:gd name="T24" fmla="*/ 11 w 271"/>
                <a:gd name="T25" fmla="*/ 707 h 719"/>
                <a:gd name="T26" fmla="*/ 12 w 271"/>
                <a:gd name="T27" fmla="*/ 702 h 719"/>
                <a:gd name="T28" fmla="*/ 13 w 271"/>
                <a:gd name="T29" fmla="*/ 702 h 719"/>
                <a:gd name="T30" fmla="*/ 15 w 271"/>
                <a:gd name="T31" fmla="*/ 702 h 719"/>
                <a:gd name="T32" fmla="*/ 18 w 271"/>
                <a:gd name="T33" fmla="*/ 684 h 719"/>
                <a:gd name="T34" fmla="*/ 34 w 271"/>
                <a:gd name="T35" fmla="*/ 599 h 719"/>
                <a:gd name="T36" fmla="*/ 35 w 271"/>
                <a:gd name="T37" fmla="*/ 598 h 719"/>
                <a:gd name="T38" fmla="*/ 46 w 271"/>
                <a:gd name="T39" fmla="*/ 592 h 719"/>
                <a:gd name="T40" fmla="*/ 46 w 271"/>
                <a:gd name="T41" fmla="*/ 592 h 719"/>
                <a:gd name="T42" fmla="*/ 46 w 271"/>
                <a:gd name="T43" fmla="*/ 588 h 719"/>
                <a:gd name="T44" fmla="*/ 36 w 271"/>
                <a:gd name="T45" fmla="*/ 592 h 719"/>
                <a:gd name="T46" fmla="*/ 37 w 271"/>
                <a:gd name="T47" fmla="*/ 585 h 719"/>
                <a:gd name="T48" fmla="*/ 47 w 271"/>
                <a:gd name="T49" fmla="*/ 548 h 719"/>
                <a:gd name="T50" fmla="*/ 63 w 271"/>
                <a:gd name="T51" fmla="*/ 495 h 719"/>
                <a:gd name="T52" fmla="*/ 69 w 271"/>
                <a:gd name="T53" fmla="*/ 476 h 719"/>
                <a:gd name="T54" fmla="*/ 74 w 271"/>
                <a:gd name="T55" fmla="*/ 461 h 719"/>
                <a:gd name="T56" fmla="*/ 74 w 271"/>
                <a:gd name="T57" fmla="*/ 460 h 719"/>
                <a:gd name="T58" fmla="*/ 70 w 271"/>
                <a:gd name="T59" fmla="*/ 459 h 719"/>
                <a:gd name="T60" fmla="*/ 70 w 271"/>
                <a:gd name="T61" fmla="*/ 459 h 719"/>
                <a:gd name="T62" fmla="*/ 70 w 271"/>
                <a:gd name="T63" fmla="*/ 459 h 719"/>
                <a:gd name="T64" fmla="*/ 69 w 271"/>
                <a:gd name="T65" fmla="*/ 463 h 719"/>
                <a:gd name="T66" fmla="*/ 59 w 271"/>
                <a:gd name="T67" fmla="*/ 494 h 719"/>
                <a:gd name="T68" fmla="*/ 52 w 271"/>
                <a:gd name="T69" fmla="*/ 518 h 719"/>
                <a:gd name="T70" fmla="*/ 51 w 271"/>
                <a:gd name="T71" fmla="*/ 518 h 719"/>
                <a:gd name="T72" fmla="*/ 51 w 271"/>
                <a:gd name="T73" fmla="*/ 518 h 719"/>
                <a:gd name="T74" fmla="*/ 20 w 271"/>
                <a:gd name="T75" fmla="*/ 611 h 719"/>
                <a:gd name="T76" fmla="*/ 10 w 271"/>
                <a:gd name="T77" fmla="*/ 644 h 719"/>
                <a:gd name="T78" fmla="*/ 55 w 271"/>
                <a:gd name="T79" fmla="*/ 486 h 719"/>
                <a:gd name="T80" fmla="*/ 110 w 271"/>
                <a:gd name="T81" fmla="*/ 317 h 719"/>
                <a:gd name="T82" fmla="*/ 269 w 271"/>
                <a:gd name="T83" fmla="*/ 5 h 719"/>
                <a:gd name="T84" fmla="*/ 266 w 271"/>
                <a:gd name="T85" fmla="*/ 2 h 719"/>
                <a:gd name="T86" fmla="*/ 33 w 271"/>
                <a:gd name="T87" fmla="*/ 582 h 719"/>
                <a:gd name="T88" fmla="*/ 27 w 271"/>
                <a:gd name="T89" fmla="*/ 603 h 719"/>
                <a:gd name="T90" fmla="*/ 23 w 271"/>
                <a:gd name="T91" fmla="*/ 614 h 719"/>
                <a:gd name="T92" fmla="*/ 18 w 271"/>
                <a:gd name="T93" fmla="*/ 635 h 719"/>
                <a:gd name="T94" fmla="*/ 8 w 271"/>
                <a:gd name="T95" fmla="*/ 669 h 719"/>
                <a:gd name="T96" fmla="*/ 23 w 271"/>
                <a:gd name="T97" fmla="*/ 612 h 719"/>
                <a:gd name="T98" fmla="*/ 33 w 271"/>
                <a:gd name="T99" fmla="*/ 582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1" h="719">
                  <a:moveTo>
                    <a:pt x="266" y="2"/>
                  </a:moveTo>
                  <a:cubicBezTo>
                    <a:pt x="190" y="93"/>
                    <a:pt x="142" y="203"/>
                    <a:pt x="101" y="313"/>
                  </a:cubicBezTo>
                  <a:cubicBezTo>
                    <a:pt x="80" y="369"/>
                    <a:pt x="65" y="426"/>
                    <a:pt x="45" y="482"/>
                  </a:cubicBezTo>
                  <a:cubicBezTo>
                    <a:pt x="26" y="538"/>
                    <a:pt x="4" y="594"/>
                    <a:pt x="1" y="654"/>
                  </a:cubicBezTo>
                  <a:cubicBezTo>
                    <a:pt x="1" y="657"/>
                    <a:pt x="5" y="659"/>
                    <a:pt x="7" y="657"/>
                  </a:cubicBezTo>
                  <a:cubicBezTo>
                    <a:pt x="4" y="670"/>
                    <a:pt x="2" y="683"/>
                    <a:pt x="0" y="696"/>
                  </a:cubicBezTo>
                  <a:cubicBezTo>
                    <a:pt x="4" y="697"/>
                    <a:pt x="4" y="697"/>
                    <a:pt x="4" y="697"/>
                  </a:cubicBezTo>
                  <a:cubicBezTo>
                    <a:pt x="8" y="685"/>
                    <a:pt x="11" y="672"/>
                    <a:pt x="15" y="660"/>
                  </a:cubicBezTo>
                  <a:cubicBezTo>
                    <a:pt x="15" y="661"/>
                    <a:pt x="15" y="662"/>
                    <a:pt x="15" y="662"/>
                  </a:cubicBezTo>
                  <a:cubicBezTo>
                    <a:pt x="14" y="664"/>
                    <a:pt x="14" y="666"/>
                    <a:pt x="14" y="668"/>
                  </a:cubicBezTo>
                  <a:cubicBezTo>
                    <a:pt x="11" y="685"/>
                    <a:pt x="8" y="702"/>
                    <a:pt x="6" y="719"/>
                  </a:cubicBezTo>
                  <a:cubicBezTo>
                    <a:pt x="10" y="719"/>
                    <a:pt x="10" y="719"/>
                    <a:pt x="10" y="719"/>
                  </a:cubicBezTo>
                  <a:cubicBezTo>
                    <a:pt x="10" y="715"/>
                    <a:pt x="11" y="711"/>
                    <a:pt x="11" y="707"/>
                  </a:cubicBezTo>
                  <a:cubicBezTo>
                    <a:pt x="12" y="705"/>
                    <a:pt x="12" y="704"/>
                    <a:pt x="12" y="702"/>
                  </a:cubicBezTo>
                  <a:cubicBezTo>
                    <a:pt x="13" y="702"/>
                    <a:pt x="13" y="702"/>
                    <a:pt x="13" y="702"/>
                  </a:cubicBezTo>
                  <a:cubicBezTo>
                    <a:pt x="15" y="702"/>
                    <a:pt x="15" y="702"/>
                    <a:pt x="15" y="702"/>
                  </a:cubicBezTo>
                  <a:cubicBezTo>
                    <a:pt x="16" y="696"/>
                    <a:pt x="17" y="690"/>
                    <a:pt x="18" y="684"/>
                  </a:cubicBezTo>
                  <a:cubicBezTo>
                    <a:pt x="24" y="656"/>
                    <a:pt x="28" y="627"/>
                    <a:pt x="34" y="599"/>
                  </a:cubicBezTo>
                  <a:cubicBezTo>
                    <a:pt x="34" y="599"/>
                    <a:pt x="35" y="598"/>
                    <a:pt x="35" y="598"/>
                  </a:cubicBezTo>
                  <a:cubicBezTo>
                    <a:pt x="38" y="594"/>
                    <a:pt x="42" y="592"/>
                    <a:pt x="46" y="592"/>
                  </a:cubicBezTo>
                  <a:cubicBezTo>
                    <a:pt x="46" y="592"/>
                    <a:pt x="46" y="592"/>
                    <a:pt x="46" y="592"/>
                  </a:cubicBezTo>
                  <a:cubicBezTo>
                    <a:pt x="46" y="588"/>
                    <a:pt x="46" y="588"/>
                    <a:pt x="46" y="588"/>
                  </a:cubicBezTo>
                  <a:cubicBezTo>
                    <a:pt x="42" y="588"/>
                    <a:pt x="39" y="590"/>
                    <a:pt x="36" y="592"/>
                  </a:cubicBezTo>
                  <a:cubicBezTo>
                    <a:pt x="36" y="590"/>
                    <a:pt x="37" y="587"/>
                    <a:pt x="37" y="585"/>
                  </a:cubicBezTo>
                  <a:cubicBezTo>
                    <a:pt x="40" y="573"/>
                    <a:pt x="44" y="560"/>
                    <a:pt x="47" y="548"/>
                  </a:cubicBezTo>
                  <a:cubicBezTo>
                    <a:pt x="52" y="530"/>
                    <a:pt x="58" y="513"/>
                    <a:pt x="63" y="495"/>
                  </a:cubicBezTo>
                  <a:cubicBezTo>
                    <a:pt x="65" y="488"/>
                    <a:pt x="67" y="482"/>
                    <a:pt x="69" y="476"/>
                  </a:cubicBezTo>
                  <a:cubicBezTo>
                    <a:pt x="70" y="471"/>
                    <a:pt x="72" y="466"/>
                    <a:pt x="74" y="461"/>
                  </a:cubicBezTo>
                  <a:cubicBezTo>
                    <a:pt x="74" y="460"/>
                    <a:pt x="74" y="460"/>
                    <a:pt x="74" y="460"/>
                  </a:cubicBezTo>
                  <a:cubicBezTo>
                    <a:pt x="70" y="459"/>
                    <a:pt x="70" y="459"/>
                    <a:pt x="70" y="459"/>
                  </a:cubicBezTo>
                  <a:cubicBezTo>
                    <a:pt x="70" y="459"/>
                    <a:pt x="70" y="459"/>
                    <a:pt x="70" y="459"/>
                  </a:cubicBezTo>
                  <a:cubicBezTo>
                    <a:pt x="70" y="459"/>
                    <a:pt x="70" y="459"/>
                    <a:pt x="70" y="459"/>
                  </a:cubicBezTo>
                  <a:cubicBezTo>
                    <a:pt x="70" y="460"/>
                    <a:pt x="69" y="461"/>
                    <a:pt x="69" y="463"/>
                  </a:cubicBezTo>
                  <a:cubicBezTo>
                    <a:pt x="66" y="473"/>
                    <a:pt x="62" y="484"/>
                    <a:pt x="59" y="494"/>
                  </a:cubicBezTo>
                  <a:cubicBezTo>
                    <a:pt x="57" y="502"/>
                    <a:pt x="54" y="510"/>
                    <a:pt x="52" y="518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42" y="548"/>
                    <a:pt x="30" y="579"/>
                    <a:pt x="20" y="611"/>
                  </a:cubicBezTo>
                  <a:cubicBezTo>
                    <a:pt x="16" y="622"/>
                    <a:pt x="13" y="633"/>
                    <a:pt x="10" y="644"/>
                  </a:cubicBezTo>
                  <a:cubicBezTo>
                    <a:pt x="19" y="590"/>
                    <a:pt x="37" y="538"/>
                    <a:pt x="55" y="486"/>
                  </a:cubicBezTo>
                  <a:cubicBezTo>
                    <a:pt x="75" y="430"/>
                    <a:pt x="90" y="373"/>
                    <a:pt x="110" y="317"/>
                  </a:cubicBezTo>
                  <a:cubicBezTo>
                    <a:pt x="151" y="206"/>
                    <a:pt x="200" y="101"/>
                    <a:pt x="269" y="5"/>
                  </a:cubicBezTo>
                  <a:cubicBezTo>
                    <a:pt x="271" y="2"/>
                    <a:pt x="268" y="0"/>
                    <a:pt x="266" y="2"/>
                  </a:cubicBezTo>
                  <a:close/>
                  <a:moveTo>
                    <a:pt x="33" y="582"/>
                  </a:moveTo>
                  <a:cubicBezTo>
                    <a:pt x="31" y="589"/>
                    <a:pt x="29" y="596"/>
                    <a:pt x="27" y="603"/>
                  </a:cubicBezTo>
                  <a:cubicBezTo>
                    <a:pt x="26" y="606"/>
                    <a:pt x="24" y="610"/>
                    <a:pt x="23" y="614"/>
                  </a:cubicBezTo>
                  <a:cubicBezTo>
                    <a:pt x="21" y="620"/>
                    <a:pt x="19" y="628"/>
                    <a:pt x="18" y="635"/>
                  </a:cubicBezTo>
                  <a:cubicBezTo>
                    <a:pt x="15" y="646"/>
                    <a:pt x="12" y="657"/>
                    <a:pt x="8" y="669"/>
                  </a:cubicBezTo>
                  <a:cubicBezTo>
                    <a:pt x="12" y="650"/>
                    <a:pt x="17" y="631"/>
                    <a:pt x="23" y="612"/>
                  </a:cubicBezTo>
                  <a:cubicBezTo>
                    <a:pt x="27" y="602"/>
                    <a:pt x="30" y="592"/>
                    <a:pt x="33" y="5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8"/>
            <p:cNvSpPr/>
            <p:nvPr/>
          </p:nvSpPr>
          <p:spPr bwMode="auto">
            <a:xfrm>
              <a:off x="9460150" y="1100766"/>
              <a:ext cx="42430" cy="30858"/>
            </a:xfrm>
            <a:custGeom>
              <a:avLst/>
              <a:gdLst>
                <a:gd name="T0" fmla="*/ 0 w 14"/>
                <a:gd name="T1" fmla="*/ 6 h 10"/>
                <a:gd name="T2" fmla="*/ 1 w 14"/>
                <a:gd name="T3" fmla="*/ 10 h 10"/>
                <a:gd name="T4" fmla="*/ 14 w 14"/>
                <a:gd name="T5" fmla="*/ 3 h 10"/>
                <a:gd name="T6" fmla="*/ 12 w 14"/>
                <a:gd name="T7" fmla="*/ 0 h 10"/>
                <a:gd name="T8" fmla="*/ 0 w 14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6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6" y="9"/>
                    <a:pt x="11" y="6"/>
                    <a:pt x="14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3"/>
                    <a:pt x="4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9"/>
            <p:cNvSpPr>
              <a:spLocks noEditPoints="1"/>
            </p:cNvSpPr>
            <p:nvPr/>
          </p:nvSpPr>
          <p:spPr bwMode="auto">
            <a:xfrm>
              <a:off x="9518009" y="1112338"/>
              <a:ext cx="27001" cy="15429"/>
            </a:xfrm>
            <a:custGeom>
              <a:avLst/>
              <a:gdLst>
                <a:gd name="T0" fmla="*/ 6 w 9"/>
                <a:gd name="T1" fmla="*/ 1 h 5"/>
                <a:gd name="T2" fmla="*/ 6 w 9"/>
                <a:gd name="T3" fmla="*/ 1 h 5"/>
                <a:gd name="T4" fmla="*/ 6 w 9"/>
                <a:gd name="T5" fmla="*/ 1 h 5"/>
                <a:gd name="T6" fmla="*/ 6 w 9"/>
                <a:gd name="T7" fmla="*/ 1 h 5"/>
                <a:gd name="T8" fmla="*/ 6 w 9"/>
                <a:gd name="T9" fmla="*/ 1 h 5"/>
                <a:gd name="T10" fmla="*/ 4 w 9"/>
                <a:gd name="T11" fmla="*/ 1 h 5"/>
                <a:gd name="T12" fmla="*/ 1 w 9"/>
                <a:gd name="T13" fmla="*/ 0 h 5"/>
                <a:gd name="T14" fmla="*/ 0 w 9"/>
                <a:gd name="T15" fmla="*/ 4 h 5"/>
                <a:gd name="T16" fmla="*/ 5 w 9"/>
                <a:gd name="T17" fmla="*/ 5 h 5"/>
                <a:gd name="T18" fmla="*/ 7 w 9"/>
                <a:gd name="T19" fmla="*/ 5 h 5"/>
                <a:gd name="T20" fmla="*/ 8 w 9"/>
                <a:gd name="T21" fmla="*/ 4 h 5"/>
                <a:gd name="T22" fmla="*/ 8 w 9"/>
                <a:gd name="T23" fmla="*/ 3 h 5"/>
                <a:gd name="T24" fmla="*/ 8 w 9"/>
                <a:gd name="T25" fmla="*/ 1 h 5"/>
                <a:gd name="T26" fmla="*/ 8 w 9"/>
                <a:gd name="T27" fmla="*/ 0 h 5"/>
                <a:gd name="T28" fmla="*/ 6 w 9"/>
                <a:gd name="T29" fmla="*/ 1 h 5"/>
                <a:gd name="T30" fmla="*/ 5 w 9"/>
                <a:gd name="T31" fmla="*/ 1 h 5"/>
                <a:gd name="T32" fmla="*/ 6 w 9"/>
                <a:gd name="T33" fmla="*/ 1 h 5"/>
                <a:gd name="T34" fmla="*/ 6 w 9"/>
                <a:gd name="T35" fmla="*/ 1 h 5"/>
                <a:gd name="T36" fmla="*/ 5 w 9"/>
                <a:gd name="T37" fmla="*/ 1 h 5"/>
                <a:gd name="T38" fmla="*/ 5 w 9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5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7" y="5"/>
                    <a:pt x="7" y="4"/>
                    <a:pt x="8" y="4"/>
                  </a:cubicBezTo>
                  <a:cubicBezTo>
                    <a:pt x="8" y="4"/>
                    <a:pt x="8" y="3"/>
                    <a:pt x="8" y="3"/>
                  </a:cubicBezTo>
                  <a:cubicBezTo>
                    <a:pt x="9" y="2"/>
                    <a:pt x="9" y="2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lnTo>
                    <a:pt x="6" y="1"/>
                  </a:lnTo>
                  <a:close/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60"/>
            <p:cNvSpPr/>
            <p:nvPr/>
          </p:nvSpPr>
          <p:spPr bwMode="auto">
            <a:xfrm>
              <a:off x="9190140" y="1167626"/>
              <a:ext cx="38573" cy="36001"/>
            </a:xfrm>
            <a:custGeom>
              <a:avLst/>
              <a:gdLst>
                <a:gd name="T0" fmla="*/ 3 w 13"/>
                <a:gd name="T1" fmla="*/ 12 h 12"/>
                <a:gd name="T2" fmla="*/ 13 w 13"/>
                <a:gd name="T3" fmla="*/ 3 h 12"/>
                <a:gd name="T4" fmla="*/ 12 w 13"/>
                <a:gd name="T5" fmla="*/ 0 h 12"/>
                <a:gd name="T6" fmla="*/ 0 w 13"/>
                <a:gd name="T7" fmla="*/ 10 h 12"/>
                <a:gd name="T8" fmla="*/ 3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3" y="12"/>
                  </a:moveTo>
                  <a:cubicBezTo>
                    <a:pt x="5" y="8"/>
                    <a:pt x="9" y="5"/>
                    <a:pt x="13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1"/>
                    <a:pt x="3" y="5"/>
                    <a:pt x="0" y="10"/>
                  </a:cubicBezTo>
                  <a:lnTo>
                    <a:pt x="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1"/>
            <p:cNvSpPr/>
            <p:nvPr/>
          </p:nvSpPr>
          <p:spPr bwMode="auto">
            <a:xfrm>
              <a:off x="9277572" y="1203627"/>
              <a:ext cx="3857" cy="6429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0 w 1"/>
                <a:gd name="T5" fmla="*/ 2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2"/>
            <p:cNvSpPr>
              <a:spLocks noEditPoints="1"/>
            </p:cNvSpPr>
            <p:nvPr/>
          </p:nvSpPr>
          <p:spPr bwMode="auto">
            <a:xfrm>
              <a:off x="9293001" y="1198484"/>
              <a:ext cx="64288" cy="72003"/>
            </a:xfrm>
            <a:custGeom>
              <a:avLst/>
              <a:gdLst>
                <a:gd name="T0" fmla="*/ 2 w 21"/>
                <a:gd name="T1" fmla="*/ 21 h 24"/>
                <a:gd name="T2" fmla="*/ 1 w 21"/>
                <a:gd name="T3" fmla="*/ 22 h 24"/>
                <a:gd name="T4" fmla="*/ 5 w 21"/>
                <a:gd name="T5" fmla="*/ 24 h 24"/>
                <a:gd name="T6" fmla="*/ 12 w 21"/>
                <a:gd name="T7" fmla="*/ 15 h 24"/>
                <a:gd name="T8" fmla="*/ 15 w 21"/>
                <a:gd name="T9" fmla="*/ 12 h 24"/>
                <a:gd name="T10" fmla="*/ 17 w 21"/>
                <a:gd name="T11" fmla="*/ 10 h 24"/>
                <a:gd name="T12" fmla="*/ 17 w 21"/>
                <a:gd name="T13" fmla="*/ 10 h 24"/>
                <a:gd name="T14" fmla="*/ 17 w 21"/>
                <a:gd name="T15" fmla="*/ 10 h 24"/>
                <a:gd name="T16" fmla="*/ 18 w 21"/>
                <a:gd name="T17" fmla="*/ 9 h 24"/>
                <a:gd name="T18" fmla="*/ 18 w 21"/>
                <a:gd name="T19" fmla="*/ 8 h 24"/>
                <a:gd name="T20" fmla="*/ 17 w 21"/>
                <a:gd name="T21" fmla="*/ 7 h 24"/>
                <a:gd name="T22" fmla="*/ 17 w 21"/>
                <a:gd name="T23" fmla="*/ 7 h 24"/>
                <a:gd name="T24" fmla="*/ 21 w 21"/>
                <a:gd name="T25" fmla="*/ 4 h 24"/>
                <a:gd name="T26" fmla="*/ 19 w 21"/>
                <a:gd name="T27" fmla="*/ 0 h 24"/>
                <a:gd name="T28" fmla="*/ 15 w 21"/>
                <a:gd name="T29" fmla="*/ 3 h 24"/>
                <a:gd name="T30" fmla="*/ 13 w 21"/>
                <a:gd name="T31" fmla="*/ 2 h 24"/>
                <a:gd name="T32" fmla="*/ 5 w 21"/>
                <a:gd name="T33" fmla="*/ 10 h 24"/>
                <a:gd name="T34" fmla="*/ 7 w 21"/>
                <a:gd name="T35" fmla="*/ 11 h 24"/>
                <a:gd name="T36" fmla="*/ 0 w 21"/>
                <a:gd name="T37" fmla="*/ 19 h 24"/>
                <a:gd name="T38" fmla="*/ 2 w 21"/>
                <a:gd name="T39" fmla="*/ 21 h 24"/>
                <a:gd name="T40" fmla="*/ 16 w 21"/>
                <a:gd name="T41" fmla="*/ 8 h 24"/>
                <a:gd name="T42" fmla="*/ 16 w 21"/>
                <a:gd name="T43" fmla="*/ 9 h 24"/>
                <a:gd name="T44" fmla="*/ 14 w 21"/>
                <a:gd name="T45" fmla="*/ 10 h 24"/>
                <a:gd name="T46" fmla="*/ 16 w 21"/>
                <a:gd name="T47" fmla="*/ 9 h 24"/>
                <a:gd name="T48" fmla="*/ 16 w 21"/>
                <a:gd name="T49" fmla="*/ 8 h 24"/>
                <a:gd name="T50" fmla="*/ 16 w 21"/>
                <a:gd name="T51" fmla="*/ 8 h 24"/>
                <a:gd name="T52" fmla="*/ 16 w 21"/>
                <a:gd name="T53" fmla="*/ 8 h 24"/>
                <a:gd name="T54" fmla="*/ 16 w 21"/>
                <a:gd name="T55" fmla="*/ 8 h 24"/>
                <a:gd name="T56" fmla="*/ 16 w 21"/>
                <a:gd name="T57" fmla="*/ 8 h 24"/>
                <a:gd name="T58" fmla="*/ 15 w 21"/>
                <a:gd name="T59" fmla="*/ 8 h 24"/>
                <a:gd name="T60" fmla="*/ 15 w 21"/>
                <a:gd name="T61" fmla="*/ 8 h 24"/>
                <a:gd name="T62" fmla="*/ 16 w 21"/>
                <a:gd name="T6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4">
                  <a:moveTo>
                    <a:pt x="2" y="21"/>
                  </a:moveTo>
                  <a:cubicBezTo>
                    <a:pt x="2" y="21"/>
                    <a:pt x="2" y="22"/>
                    <a:pt x="1" y="2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" y="22"/>
                    <a:pt x="9" y="18"/>
                    <a:pt x="12" y="15"/>
                  </a:cubicBezTo>
                  <a:cubicBezTo>
                    <a:pt x="13" y="14"/>
                    <a:pt x="15" y="13"/>
                    <a:pt x="15" y="12"/>
                  </a:cubicBezTo>
                  <a:cubicBezTo>
                    <a:pt x="16" y="11"/>
                    <a:pt x="16" y="11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20" y="5"/>
                    <a:pt x="21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7" y="2"/>
                    <a:pt x="15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4"/>
                    <a:pt x="8" y="7"/>
                    <a:pt x="5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4" y="13"/>
                    <a:pt x="2" y="16"/>
                    <a:pt x="0" y="19"/>
                  </a:cubicBezTo>
                  <a:lnTo>
                    <a:pt x="2" y="21"/>
                  </a:lnTo>
                  <a:close/>
                  <a:moveTo>
                    <a:pt x="16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63"/>
            <p:cNvSpPr>
              <a:spLocks noEditPoints="1"/>
            </p:cNvSpPr>
            <p:nvPr/>
          </p:nvSpPr>
          <p:spPr bwMode="auto">
            <a:xfrm>
              <a:off x="9341860" y="1243486"/>
              <a:ext cx="64288" cy="64288"/>
            </a:xfrm>
            <a:custGeom>
              <a:avLst/>
              <a:gdLst>
                <a:gd name="T0" fmla="*/ 17 w 21"/>
                <a:gd name="T1" fmla="*/ 1 h 21"/>
                <a:gd name="T2" fmla="*/ 17 w 21"/>
                <a:gd name="T3" fmla="*/ 1 h 21"/>
                <a:gd name="T4" fmla="*/ 16 w 21"/>
                <a:gd name="T5" fmla="*/ 2 h 21"/>
                <a:gd name="T6" fmla="*/ 8 w 21"/>
                <a:gd name="T7" fmla="*/ 10 h 21"/>
                <a:gd name="T8" fmla="*/ 0 w 21"/>
                <a:gd name="T9" fmla="*/ 20 h 21"/>
                <a:gd name="T10" fmla="*/ 3 w 21"/>
                <a:gd name="T11" fmla="*/ 21 h 21"/>
                <a:gd name="T12" fmla="*/ 7 w 21"/>
                <a:gd name="T13" fmla="*/ 16 h 21"/>
                <a:gd name="T14" fmla="*/ 15 w 21"/>
                <a:gd name="T15" fmla="*/ 8 h 21"/>
                <a:gd name="T16" fmla="*/ 18 w 21"/>
                <a:gd name="T17" fmla="*/ 5 h 21"/>
                <a:gd name="T18" fmla="*/ 20 w 21"/>
                <a:gd name="T19" fmla="*/ 4 h 21"/>
                <a:gd name="T20" fmla="*/ 20 w 21"/>
                <a:gd name="T21" fmla="*/ 3 h 21"/>
                <a:gd name="T22" fmla="*/ 20 w 21"/>
                <a:gd name="T23" fmla="*/ 3 h 21"/>
                <a:gd name="T24" fmla="*/ 20 w 21"/>
                <a:gd name="T25" fmla="*/ 1 h 21"/>
                <a:gd name="T26" fmla="*/ 19 w 21"/>
                <a:gd name="T27" fmla="*/ 0 h 21"/>
                <a:gd name="T28" fmla="*/ 18 w 21"/>
                <a:gd name="T29" fmla="*/ 0 h 21"/>
                <a:gd name="T30" fmla="*/ 18 w 21"/>
                <a:gd name="T31" fmla="*/ 0 h 21"/>
                <a:gd name="T32" fmla="*/ 18 w 21"/>
                <a:gd name="T33" fmla="*/ 2 h 21"/>
                <a:gd name="T34" fmla="*/ 18 w 21"/>
                <a:gd name="T35" fmla="*/ 2 h 21"/>
                <a:gd name="T36" fmla="*/ 17 w 21"/>
                <a:gd name="T37" fmla="*/ 1 h 21"/>
                <a:gd name="T38" fmla="*/ 19 w 21"/>
                <a:gd name="T39" fmla="*/ 3 h 21"/>
                <a:gd name="T40" fmla="*/ 19 w 21"/>
                <a:gd name="T41" fmla="*/ 3 h 21"/>
                <a:gd name="T42" fmla="*/ 19 w 21"/>
                <a:gd name="T43" fmla="*/ 4 h 21"/>
                <a:gd name="T44" fmla="*/ 19 w 21"/>
                <a:gd name="T4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21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2"/>
                    <a:pt x="16" y="2"/>
                  </a:cubicBezTo>
                  <a:cubicBezTo>
                    <a:pt x="14" y="4"/>
                    <a:pt x="11" y="7"/>
                    <a:pt x="8" y="10"/>
                  </a:cubicBezTo>
                  <a:cubicBezTo>
                    <a:pt x="5" y="13"/>
                    <a:pt x="1" y="17"/>
                    <a:pt x="0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0"/>
                    <a:pt x="5" y="18"/>
                    <a:pt x="7" y="16"/>
                  </a:cubicBezTo>
                  <a:cubicBezTo>
                    <a:pt x="9" y="14"/>
                    <a:pt x="13" y="11"/>
                    <a:pt x="15" y="8"/>
                  </a:cubicBezTo>
                  <a:cubicBezTo>
                    <a:pt x="16" y="7"/>
                    <a:pt x="18" y="6"/>
                    <a:pt x="18" y="5"/>
                  </a:cubicBezTo>
                  <a:cubicBezTo>
                    <a:pt x="19" y="5"/>
                    <a:pt x="19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1" y="2"/>
                    <a:pt x="20" y="1"/>
                  </a:cubicBezTo>
                  <a:cubicBezTo>
                    <a:pt x="20" y="1"/>
                    <a:pt x="20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lnTo>
                    <a:pt x="17" y="1"/>
                  </a:lnTo>
                  <a:close/>
                  <a:moveTo>
                    <a:pt x="19" y="3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64"/>
            <p:cNvSpPr/>
            <p:nvPr/>
          </p:nvSpPr>
          <p:spPr bwMode="auto">
            <a:xfrm>
              <a:off x="8371109" y="2984409"/>
              <a:ext cx="73288" cy="273867"/>
            </a:xfrm>
            <a:custGeom>
              <a:avLst/>
              <a:gdLst>
                <a:gd name="T0" fmla="*/ 4 w 24"/>
                <a:gd name="T1" fmla="*/ 90 h 90"/>
                <a:gd name="T2" fmla="*/ 24 w 24"/>
                <a:gd name="T3" fmla="*/ 1 h 90"/>
                <a:gd name="T4" fmla="*/ 21 w 24"/>
                <a:gd name="T5" fmla="*/ 0 h 90"/>
                <a:gd name="T6" fmla="*/ 0 w 24"/>
                <a:gd name="T7" fmla="*/ 89 h 90"/>
                <a:gd name="T8" fmla="*/ 4 w 2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0">
                  <a:moveTo>
                    <a:pt x="4" y="90"/>
                  </a:moveTo>
                  <a:cubicBezTo>
                    <a:pt x="11" y="60"/>
                    <a:pt x="18" y="31"/>
                    <a:pt x="24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30"/>
                    <a:pt x="7" y="60"/>
                    <a:pt x="0" y="89"/>
                  </a:cubicBezTo>
                  <a:lnTo>
                    <a:pt x="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65"/>
            <p:cNvSpPr/>
            <p:nvPr/>
          </p:nvSpPr>
          <p:spPr bwMode="auto">
            <a:xfrm>
              <a:off x="8448255" y="2977980"/>
              <a:ext cx="111861" cy="352299"/>
            </a:xfrm>
            <a:custGeom>
              <a:avLst/>
              <a:gdLst>
                <a:gd name="T0" fmla="*/ 0 w 37"/>
                <a:gd name="T1" fmla="*/ 115 h 116"/>
                <a:gd name="T2" fmla="*/ 3 w 37"/>
                <a:gd name="T3" fmla="*/ 116 h 116"/>
                <a:gd name="T4" fmla="*/ 17 w 37"/>
                <a:gd name="T5" fmla="*/ 62 h 116"/>
                <a:gd name="T6" fmla="*/ 19 w 37"/>
                <a:gd name="T7" fmla="*/ 57 h 116"/>
                <a:gd name="T8" fmla="*/ 24 w 37"/>
                <a:gd name="T9" fmla="*/ 41 h 116"/>
                <a:gd name="T10" fmla="*/ 37 w 37"/>
                <a:gd name="T11" fmla="*/ 2 h 116"/>
                <a:gd name="T12" fmla="*/ 33 w 37"/>
                <a:gd name="T13" fmla="*/ 0 h 116"/>
                <a:gd name="T14" fmla="*/ 20 w 37"/>
                <a:gd name="T15" fmla="*/ 40 h 116"/>
                <a:gd name="T16" fmla="*/ 19 w 37"/>
                <a:gd name="T17" fmla="*/ 44 h 116"/>
                <a:gd name="T18" fmla="*/ 0 w 37"/>
                <a:gd name="T1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116">
                  <a:moveTo>
                    <a:pt x="0" y="115"/>
                  </a:moveTo>
                  <a:cubicBezTo>
                    <a:pt x="3" y="116"/>
                    <a:pt x="3" y="116"/>
                    <a:pt x="3" y="116"/>
                  </a:cubicBezTo>
                  <a:cubicBezTo>
                    <a:pt x="7" y="98"/>
                    <a:pt x="12" y="80"/>
                    <a:pt x="17" y="62"/>
                  </a:cubicBezTo>
                  <a:cubicBezTo>
                    <a:pt x="18" y="61"/>
                    <a:pt x="18" y="59"/>
                    <a:pt x="19" y="57"/>
                  </a:cubicBezTo>
                  <a:cubicBezTo>
                    <a:pt x="20" y="52"/>
                    <a:pt x="22" y="47"/>
                    <a:pt x="24" y="41"/>
                  </a:cubicBezTo>
                  <a:cubicBezTo>
                    <a:pt x="28" y="28"/>
                    <a:pt x="32" y="15"/>
                    <a:pt x="37" y="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14"/>
                    <a:pt x="24" y="27"/>
                    <a:pt x="20" y="40"/>
                  </a:cubicBezTo>
                  <a:cubicBezTo>
                    <a:pt x="20" y="41"/>
                    <a:pt x="19" y="43"/>
                    <a:pt x="19" y="44"/>
                  </a:cubicBezTo>
                  <a:cubicBezTo>
                    <a:pt x="11" y="67"/>
                    <a:pt x="5" y="91"/>
                    <a:pt x="0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6"/>
            <p:cNvSpPr/>
            <p:nvPr/>
          </p:nvSpPr>
          <p:spPr bwMode="auto">
            <a:xfrm>
              <a:off x="8250248" y="3409996"/>
              <a:ext cx="140148" cy="264867"/>
            </a:xfrm>
            <a:custGeom>
              <a:avLst/>
              <a:gdLst>
                <a:gd name="T0" fmla="*/ 29 w 46"/>
                <a:gd name="T1" fmla="*/ 63 h 87"/>
                <a:gd name="T2" fmla="*/ 46 w 46"/>
                <a:gd name="T3" fmla="*/ 51 h 87"/>
                <a:gd name="T4" fmla="*/ 44 w 46"/>
                <a:gd name="T5" fmla="*/ 48 h 87"/>
                <a:gd name="T6" fmla="*/ 27 w 46"/>
                <a:gd name="T7" fmla="*/ 60 h 87"/>
                <a:gd name="T8" fmla="*/ 24 w 46"/>
                <a:gd name="T9" fmla="*/ 36 h 87"/>
                <a:gd name="T10" fmla="*/ 23 w 46"/>
                <a:gd name="T11" fmla="*/ 26 h 87"/>
                <a:gd name="T12" fmla="*/ 23 w 46"/>
                <a:gd name="T13" fmla="*/ 24 h 87"/>
                <a:gd name="T14" fmla="*/ 17 w 46"/>
                <a:gd name="T15" fmla="*/ 17 h 87"/>
                <a:gd name="T16" fmla="*/ 19 w 46"/>
                <a:gd name="T17" fmla="*/ 23 h 87"/>
                <a:gd name="T18" fmla="*/ 16 w 46"/>
                <a:gd name="T19" fmla="*/ 25 h 87"/>
                <a:gd name="T20" fmla="*/ 17 w 46"/>
                <a:gd name="T21" fmla="*/ 47 h 87"/>
                <a:gd name="T22" fmla="*/ 20 w 46"/>
                <a:gd name="T23" fmla="*/ 66 h 87"/>
                <a:gd name="T24" fmla="*/ 0 w 46"/>
                <a:gd name="T25" fmla="*/ 84 h 87"/>
                <a:gd name="T26" fmla="*/ 3 w 46"/>
                <a:gd name="T27" fmla="*/ 87 h 87"/>
                <a:gd name="T28" fmla="*/ 9 w 46"/>
                <a:gd name="T29" fmla="*/ 84 h 87"/>
                <a:gd name="T30" fmla="*/ 8 w 46"/>
                <a:gd name="T31" fmla="*/ 83 h 87"/>
                <a:gd name="T32" fmla="*/ 8 w 46"/>
                <a:gd name="T33" fmla="*/ 82 h 87"/>
                <a:gd name="T34" fmla="*/ 29 w 46"/>
                <a:gd name="T35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87">
                  <a:moveTo>
                    <a:pt x="29" y="63"/>
                  </a:moveTo>
                  <a:cubicBezTo>
                    <a:pt x="35" y="59"/>
                    <a:pt x="41" y="55"/>
                    <a:pt x="46" y="51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38" y="52"/>
                    <a:pt x="33" y="56"/>
                    <a:pt x="27" y="60"/>
                  </a:cubicBezTo>
                  <a:cubicBezTo>
                    <a:pt x="26" y="52"/>
                    <a:pt x="24" y="44"/>
                    <a:pt x="24" y="36"/>
                  </a:cubicBezTo>
                  <a:cubicBezTo>
                    <a:pt x="23" y="33"/>
                    <a:pt x="23" y="29"/>
                    <a:pt x="23" y="26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37" y="27"/>
                    <a:pt x="18" y="0"/>
                    <a:pt x="17" y="17"/>
                  </a:cubicBezTo>
                  <a:cubicBezTo>
                    <a:pt x="17" y="19"/>
                    <a:pt x="17" y="21"/>
                    <a:pt x="19" y="23"/>
                  </a:cubicBezTo>
                  <a:cubicBezTo>
                    <a:pt x="16" y="21"/>
                    <a:pt x="17" y="19"/>
                    <a:pt x="16" y="25"/>
                  </a:cubicBezTo>
                  <a:cubicBezTo>
                    <a:pt x="16" y="32"/>
                    <a:pt x="17" y="40"/>
                    <a:pt x="17" y="47"/>
                  </a:cubicBezTo>
                  <a:cubicBezTo>
                    <a:pt x="18" y="53"/>
                    <a:pt x="19" y="60"/>
                    <a:pt x="20" y="66"/>
                  </a:cubicBezTo>
                  <a:cubicBezTo>
                    <a:pt x="13" y="72"/>
                    <a:pt x="6" y="78"/>
                    <a:pt x="0" y="84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5" y="86"/>
                    <a:pt x="7" y="85"/>
                    <a:pt x="9" y="84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4" y="76"/>
                    <a:pt x="22" y="69"/>
                    <a:pt x="29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7"/>
            <p:cNvSpPr/>
            <p:nvPr/>
          </p:nvSpPr>
          <p:spPr bwMode="auto">
            <a:xfrm>
              <a:off x="8256676" y="3570716"/>
              <a:ext cx="185150" cy="186436"/>
            </a:xfrm>
            <a:custGeom>
              <a:avLst/>
              <a:gdLst>
                <a:gd name="T0" fmla="*/ 53 w 61"/>
                <a:gd name="T1" fmla="*/ 9 h 61"/>
                <a:gd name="T2" fmla="*/ 61 w 61"/>
                <a:gd name="T3" fmla="*/ 3 h 61"/>
                <a:gd name="T4" fmla="*/ 59 w 61"/>
                <a:gd name="T5" fmla="*/ 0 h 61"/>
                <a:gd name="T6" fmla="*/ 28 w 61"/>
                <a:gd name="T7" fmla="*/ 26 h 61"/>
                <a:gd name="T8" fmla="*/ 26 w 61"/>
                <a:gd name="T9" fmla="*/ 12 h 61"/>
                <a:gd name="T10" fmla="*/ 19 w 61"/>
                <a:gd name="T11" fmla="*/ 18 h 61"/>
                <a:gd name="T12" fmla="*/ 21 w 61"/>
                <a:gd name="T13" fmla="*/ 34 h 61"/>
                <a:gd name="T14" fmla="*/ 0 w 61"/>
                <a:gd name="T15" fmla="*/ 59 h 61"/>
                <a:gd name="T16" fmla="*/ 3 w 61"/>
                <a:gd name="T17" fmla="*/ 61 h 61"/>
                <a:gd name="T18" fmla="*/ 18 w 61"/>
                <a:gd name="T19" fmla="*/ 43 h 61"/>
                <a:gd name="T20" fmla="*/ 53 w 61"/>
                <a:gd name="T21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1">
                  <a:moveTo>
                    <a:pt x="53" y="9"/>
                  </a:moveTo>
                  <a:cubicBezTo>
                    <a:pt x="56" y="7"/>
                    <a:pt x="58" y="5"/>
                    <a:pt x="61" y="3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8" y="7"/>
                    <a:pt x="38" y="16"/>
                    <a:pt x="28" y="26"/>
                  </a:cubicBezTo>
                  <a:cubicBezTo>
                    <a:pt x="27" y="21"/>
                    <a:pt x="26" y="17"/>
                    <a:pt x="26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23"/>
                    <a:pt x="20" y="29"/>
                    <a:pt x="21" y="34"/>
                  </a:cubicBezTo>
                  <a:cubicBezTo>
                    <a:pt x="14" y="42"/>
                    <a:pt x="7" y="51"/>
                    <a:pt x="0" y="59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8" y="56"/>
                    <a:pt x="13" y="49"/>
                    <a:pt x="18" y="43"/>
                  </a:cubicBezTo>
                  <a:cubicBezTo>
                    <a:pt x="29" y="31"/>
                    <a:pt x="40" y="18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8"/>
            <p:cNvSpPr/>
            <p:nvPr/>
          </p:nvSpPr>
          <p:spPr bwMode="auto">
            <a:xfrm>
              <a:off x="8635976" y="3291706"/>
              <a:ext cx="42430" cy="154292"/>
            </a:xfrm>
            <a:custGeom>
              <a:avLst/>
              <a:gdLst>
                <a:gd name="T0" fmla="*/ 11 w 14"/>
                <a:gd name="T1" fmla="*/ 0 h 51"/>
                <a:gd name="T2" fmla="*/ 5 w 14"/>
                <a:gd name="T3" fmla="*/ 17 h 51"/>
                <a:gd name="T4" fmla="*/ 2 w 14"/>
                <a:gd name="T5" fmla="*/ 44 h 51"/>
                <a:gd name="T6" fmla="*/ 2 w 14"/>
                <a:gd name="T7" fmla="*/ 44 h 51"/>
                <a:gd name="T8" fmla="*/ 2 w 14"/>
                <a:gd name="T9" fmla="*/ 49 h 51"/>
                <a:gd name="T10" fmla="*/ 1 w 14"/>
                <a:gd name="T11" fmla="*/ 51 h 51"/>
                <a:gd name="T12" fmla="*/ 4 w 14"/>
                <a:gd name="T13" fmla="*/ 51 h 51"/>
                <a:gd name="T14" fmla="*/ 14 w 14"/>
                <a:gd name="T15" fmla="*/ 45 h 51"/>
                <a:gd name="T16" fmla="*/ 12 w 14"/>
                <a:gd name="T17" fmla="*/ 44 h 51"/>
                <a:gd name="T18" fmla="*/ 11 w 14"/>
                <a:gd name="T19" fmla="*/ 42 h 51"/>
                <a:gd name="T20" fmla="*/ 6 w 14"/>
                <a:gd name="T21" fmla="*/ 46 h 51"/>
                <a:gd name="T22" fmla="*/ 9 w 14"/>
                <a:gd name="T23" fmla="*/ 34 h 51"/>
                <a:gd name="T24" fmla="*/ 10 w 14"/>
                <a:gd name="T25" fmla="*/ 32 h 51"/>
                <a:gd name="T26" fmla="*/ 10 w 14"/>
                <a:gd name="T27" fmla="*/ 30 h 51"/>
                <a:gd name="T28" fmla="*/ 11 w 14"/>
                <a:gd name="T29" fmla="*/ 30 h 51"/>
                <a:gd name="T30" fmla="*/ 14 w 14"/>
                <a:gd name="T31" fmla="*/ 20 h 51"/>
                <a:gd name="T32" fmla="*/ 14 w 14"/>
                <a:gd name="T33" fmla="*/ 20 h 51"/>
                <a:gd name="T34" fmla="*/ 10 w 14"/>
                <a:gd name="T35" fmla="*/ 19 h 51"/>
                <a:gd name="T36" fmla="*/ 10 w 14"/>
                <a:gd name="T37" fmla="*/ 19 h 51"/>
                <a:gd name="T38" fmla="*/ 7 w 14"/>
                <a:gd name="T39" fmla="*/ 27 h 51"/>
                <a:gd name="T40" fmla="*/ 5 w 14"/>
                <a:gd name="T41" fmla="*/ 33 h 51"/>
                <a:gd name="T42" fmla="*/ 5 w 14"/>
                <a:gd name="T43" fmla="*/ 34 h 51"/>
                <a:gd name="T44" fmla="*/ 8 w 14"/>
                <a:gd name="T45" fmla="*/ 18 h 51"/>
                <a:gd name="T46" fmla="*/ 10 w 14"/>
                <a:gd name="T47" fmla="*/ 13 h 51"/>
                <a:gd name="T48" fmla="*/ 14 w 14"/>
                <a:gd name="T49" fmla="*/ 2 h 51"/>
                <a:gd name="T50" fmla="*/ 11 w 14"/>
                <a:gd name="T5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51">
                  <a:moveTo>
                    <a:pt x="11" y="0"/>
                  </a:moveTo>
                  <a:cubicBezTo>
                    <a:pt x="9" y="6"/>
                    <a:pt x="7" y="11"/>
                    <a:pt x="5" y="17"/>
                  </a:cubicBezTo>
                  <a:cubicBezTo>
                    <a:pt x="2" y="25"/>
                    <a:pt x="0" y="35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6"/>
                    <a:pt x="2" y="47"/>
                    <a:pt x="2" y="49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8" y="50"/>
                    <a:pt x="11" y="48"/>
                    <a:pt x="14" y="4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4"/>
                    <a:pt x="8" y="45"/>
                    <a:pt x="6" y="46"/>
                  </a:cubicBezTo>
                  <a:cubicBezTo>
                    <a:pt x="7" y="42"/>
                    <a:pt x="8" y="38"/>
                    <a:pt x="9" y="34"/>
                  </a:cubicBezTo>
                  <a:cubicBezTo>
                    <a:pt x="9" y="33"/>
                    <a:pt x="9" y="33"/>
                    <a:pt x="10" y="32"/>
                  </a:cubicBezTo>
                  <a:cubicBezTo>
                    <a:pt x="10" y="32"/>
                    <a:pt x="10" y="31"/>
                    <a:pt x="10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6"/>
                    <a:pt x="13" y="23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1"/>
                    <a:pt x="8" y="24"/>
                    <a:pt x="7" y="27"/>
                  </a:cubicBezTo>
                  <a:cubicBezTo>
                    <a:pt x="7" y="29"/>
                    <a:pt x="6" y="31"/>
                    <a:pt x="5" y="33"/>
                  </a:cubicBezTo>
                  <a:cubicBezTo>
                    <a:pt x="5" y="33"/>
                    <a:pt x="5" y="33"/>
                    <a:pt x="5" y="34"/>
                  </a:cubicBezTo>
                  <a:cubicBezTo>
                    <a:pt x="5" y="28"/>
                    <a:pt x="7" y="23"/>
                    <a:pt x="8" y="18"/>
                  </a:cubicBezTo>
                  <a:cubicBezTo>
                    <a:pt x="9" y="16"/>
                    <a:pt x="9" y="15"/>
                    <a:pt x="10" y="13"/>
                  </a:cubicBezTo>
                  <a:cubicBezTo>
                    <a:pt x="11" y="9"/>
                    <a:pt x="13" y="5"/>
                    <a:pt x="14" y="2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 52"/>
          <p:cNvGrpSpPr/>
          <p:nvPr/>
        </p:nvGrpSpPr>
        <p:grpSpPr>
          <a:xfrm>
            <a:off x="7944450" y="1831204"/>
            <a:ext cx="2140705" cy="830997"/>
            <a:chOff x="7960215" y="1287369"/>
            <a:chExt cx="2140705" cy="830997"/>
          </a:xfrm>
        </p:grpSpPr>
        <p:sp>
          <p:nvSpPr>
            <p:cNvPr id="46" name="文本框 45"/>
            <p:cNvSpPr txBox="1"/>
            <p:nvPr/>
          </p:nvSpPr>
          <p:spPr>
            <a:xfrm>
              <a:off x="7960215" y="1287369"/>
              <a:ext cx="21407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sz="24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24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48" name="直接连接符 33"/>
            <p:cNvCxnSpPr/>
            <p:nvPr/>
          </p:nvCxnSpPr>
          <p:spPr>
            <a:xfrm>
              <a:off x="8809057" y="1883378"/>
              <a:ext cx="44301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直线连接符 49"/>
          <p:cNvCxnSpPr/>
          <p:nvPr/>
        </p:nvCxnSpPr>
        <p:spPr>
          <a:xfrm>
            <a:off x="5801459" y="2224077"/>
            <a:ext cx="0" cy="3042516"/>
          </a:xfrm>
          <a:prstGeom prst="line">
            <a:avLst/>
          </a:prstGeom>
          <a:ln w="38100">
            <a:solidFill>
              <a:srgbClr val="2F6335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6542168" y="4163233"/>
            <a:ext cx="45337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</a:t>
            </a:r>
            <a:endParaRPr lang="en-US" altLang="zh-CN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547530" y="2673331"/>
            <a:ext cx="45337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</a:t>
            </a:r>
            <a:endParaRPr lang="en-US" altLang="zh-CN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55" name="组 54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56" name="文本框 55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7" name="组 56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58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345"/>
          <p:cNvSpPr>
            <a:spLocks noEditPoints="1"/>
          </p:cNvSpPr>
          <p:nvPr/>
        </p:nvSpPr>
        <p:spPr bwMode="auto">
          <a:xfrm>
            <a:off x="1175266" y="1797324"/>
            <a:ext cx="2781878" cy="945876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345"/>
          <p:cNvSpPr>
            <a:spLocks noEditPoints="1"/>
          </p:cNvSpPr>
          <p:nvPr/>
        </p:nvSpPr>
        <p:spPr bwMode="auto">
          <a:xfrm>
            <a:off x="1175266" y="3279283"/>
            <a:ext cx="2781878" cy="945876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345"/>
          <p:cNvSpPr>
            <a:spLocks noEditPoints="1"/>
          </p:cNvSpPr>
          <p:nvPr/>
        </p:nvSpPr>
        <p:spPr bwMode="auto">
          <a:xfrm>
            <a:off x="1175266" y="4761241"/>
            <a:ext cx="2781878" cy="945876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57144" y="1977874"/>
            <a:ext cx="6486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6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57144" y="3459833"/>
            <a:ext cx="6486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6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7144" y="4941791"/>
            <a:ext cx="6486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6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18" name="文本框 17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9" name="组 18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20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" name="组 462"/>
          <p:cNvGrpSpPr/>
          <p:nvPr/>
        </p:nvGrpSpPr>
        <p:grpSpPr>
          <a:xfrm>
            <a:off x="7359978" y="2403639"/>
            <a:ext cx="4142985" cy="1180208"/>
            <a:chOff x="6929825" y="2822328"/>
            <a:chExt cx="4142985" cy="1180208"/>
          </a:xfrm>
        </p:grpSpPr>
        <p:sp>
          <p:nvSpPr>
            <p:cNvPr id="464" name="文本框 463"/>
            <p:cNvSpPr txBox="1"/>
            <p:nvPr/>
          </p:nvSpPr>
          <p:spPr>
            <a:xfrm>
              <a:off x="6929826" y="2822328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5" name="矩形 464"/>
            <p:cNvSpPr/>
            <p:nvPr/>
          </p:nvSpPr>
          <p:spPr>
            <a:xfrm>
              <a:off x="6929825" y="3356205"/>
              <a:ext cx="4142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466" name="直接连接符 33"/>
            <p:cNvCxnSpPr/>
            <p:nvPr/>
          </p:nvCxnSpPr>
          <p:spPr>
            <a:xfrm>
              <a:off x="7010036" y="3267222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7" name="组 466"/>
          <p:cNvGrpSpPr/>
          <p:nvPr/>
        </p:nvGrpSpPr>
        <p:grpSpPr>
          <a:xfrm>
            <a:off x="7359977" y="4308491"/>
            <a:ext cx="4142985" cy="1180208"/>
            <a:chOff x="6929825" y="2822328"/>
            <a:chExt cx="4142985" cy="1180208"/>
          </a:xfrm>
        </p:grpSpPr>
        <p:sp>
          <p:nvSpPr>
            <p:cNvPr id="468" name="文本框 467"/>
            <p:cNvSpPr txBox="1"/>
            <p:nvPr/>
          </p:nvSpPr>
          <p:spPr>
            <a:xfrm>
              <a:off x="6929826" y="2822328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9" name="矩形 468"/>
            <p:cNvSpPr/>
            <p:nvPr/>
          </p:nvSpPr>
          <p:spPr>
            <a:xfrm>
              <a:off x="6929825" y="3356205"/>
              <a:ext cx="4142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470" name="直接连接符 33"/>
            <p:cNvCxnSpPr/>
            <p:nvPr/>
          </p:nvCxnSpPr>
          <p:spPr>
            <a:xfrm>
              <a:off x="7010036" y="3267222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组 470"/>
          <p:cNvGrpSpPr/>
          <p:nvPr/>
        </p:nvGrpSpPr>
        <p:grpSpPr>
          <a:xfrm>
            <a:off x="238244" y="2535948"/>
            <a:ext cx="3876090" cy="1244820"/>
            <a:chOff x="6929826" y="2757716"/>
            <a:chExt cx="3876090" cy="1244820"/>
          </a:xfrm>
        </p:grpSpPr>
        <p:sp>
          <p:nvSpPr>
            <p:cNvPr id="472" name="文本框 471"/>
            <p:cNvSpPr txBox="1"/>
            <p:nvPr/>
          </p:nvSpPr>
          <p:spPr>
            <a:xfrm>
              <a:off x="8181367" y="2757716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3" name="矩形 472"/>
            <p:cNvSpPr/>
            <p:nvPr/>
          </p:nvSpPr>
          <p:spPr>
            <a:xfrm>
              <a:off x="6929826" y="3356205"/>
              <a:ext cx="38760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474" name="直接连接符 33"/>
            <p:cNvCxnSpPr/>
            <p:nvPr/>
          </p:nvCxnSpPr>
          <p:spPr>
            <a:xfrm>
              <a:off x="10339024" y="3224358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5" name="组 474"/>
          <p:cNvGrpSpPr/>
          <p:nvPr/>
        </p:nvGrpSpPr>
        <p:grpSpPr>
          <a:xfrm>
            <a:off x="316532" y="4282169"/>
            <a:ext cx="3876090" cy="1244820"/>
            <a:chOff x="6929826" y="2757716"/>
            <a:chExt cx="3876090" cy="1244820"/>
          </a:xfrm>
        </p:grpSpPr>
        <p:sp>
          <p:nvSpPr>
            <p:cNvPr id="476" name="文本框 475"/>
            <p:cNvSpPr txBox="1"/>
            <p:nvPr/>
          </p:nvSpPr>
          <p:spPr>
            <a:xfrm>
              <a:off x="8181367" y="2757716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7" name="矩形 476"/>
            <p:cNvSpPr/>
            <p:nvPr/>
          </p:nvSpPr>
          <p:spPr>
            <a:xfrm>
              <a:off x="6929826" y="3356205"/>
              <a:ext cx="38760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478" name="直接连接符 33"/>
            <p:cNvCxnSpPr/>
            <p:nvPr/>
          </p:nvCxnSpPr>
          <p:spPr>
            <a:xfrm>
              <a:off x="10339024" y="3224358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9" name="组 478"/>
          <p:cNvGrpSpPr/>
          <p:nvPr/>
        </p:nvGrpSpPr>
        <p:grpSpPr>
          <a:xfrm rot="18944043">
            <a:off x="4173229" y="2247776"/>
            <a:ext cx="3110743" cy="3065985"/>
            <a:chOff x="3217318" y="5470640"/>
            <a:chExt cx="1145588" cy="1129105"/>
          </a:xfrm>
        </p:grpSpPr>
        <p:sp>
          <p:nvSpPr>
            <p:cNvPr id="480" name="Freeform 97"/>
            <p:cNvSpPr/>
            <p:nvPr/>
          </p:nvSpPr>
          <p:spPr bwMode="auto">
            <a:xfrm>
              <a:off x="4188183" y="5679978"/>
              <a:ext cx="117032" cy="92306"/>
            </a:xfrm>
            <a:custGeom>
              <a:avLst/>
              <a:gdLst>
                <a:gd name="T0" fmla="*/ 14 w 14"/>
                <a:gd name="T1" fmla="*/ 2 h 11"/>
                <a:gd name="T2" fmla="*/ 0 w 14"/>
                <a:gd name="T3" fmla="*/ 7 h 11"/>
                <a:gd name="T4" fmla="*/ 12 w 14"/>
                <a:gd name="T5" fmla="*/ 0 h 11"/>
                <a:gd name="T6" fmla="*/ 14 w 14"/>
                <a:gd name="T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2"/>
                  </a:moveTo>
                  <a:cubicBezTo>
                    <a:pt x="9" y="4"/>
                    <a:pt x="4" y="11"/>
                    <a:pt x="0" y="7"/>
                  </a:cubicBezTo>
                  <a:cubicBezTo>
                    <a:pt x="3" y="6"/>
                    <a:pt x="9" y="2"/>
                    <a:pt x="12" y="0"/>
                  </a:cubicBezTo>
                  <a:cubicBezTo>
                    <a:pt x="14" y="0"/>
                    <a:pt x="13" y="1"/>
                    <a:pt x="1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98"/>
            <p:cNvSpPr/>
            <p:nvPr/>
          </p:nvSpPr>
          <p:spPr bwMode="auto">
            <a:xfrm>
              <a:off x="4071152" y="5521739"/>
              <a:ext cx="74175" cy="108790"/>
            </a:xfrm>
            <a:custGeom>
              <a:avLst/>
              <a:gdLst>
                <a:gd name="T0" fmla="*/ 9 w 9"/>
                <a:gd name="T1" fmla="*/ 0 h 13"/>
                <a:gd name="T2" fmla="*/ 1 w 9"/>
                <a:gd name="T3" fmla="*/ 13 h 13"/>
                <a:gd name="T4" fmla="*/ 0 w 9"/>
                <a:gd name="T5" fmla="*/ 12 h 13"/>
                <a:gd name="T6" fmla="*/ 9 w 9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3">
                  <a:moveTo>
                    <a:pt x="9" y="0"/>
                  </a:moveTo>
                  <a:cubicBezTo>
                    <a:pt x="9" y="4"/>
                    <a:pt x="4" y="10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2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99"/>
            <p:cNvSpPr/>
            <p:nvPr/>
          </p:nvSpPr>
          <p:spPr bwMode="auto">
            <a:xfrm>
              <a:off x="4237633" y="5897557"/>
              <a:ext cx="125273" cy="41209"/>
            </a:xfrm>
            <a:custGeom>
              <a:avLst/>
              <a:gdLst>
                <a:gd name="T0" fmla="*/ 15 w 15"/>
                <a:gd name="T1" fmla="*/ 3 h 5"/>
                <a:gd name="T2" fmla="*/ 7 w 15"/>
                <a:gd name="T3" fmla="*/ 3 h 5"/>
                <a:gd name="T4" fmla="*/ 0 w 15"/>
                <a:gd name="T5" fmla="*/ 2 h 5"/>
                <a:gd name="T6" fmla="*/ 14 w 15"/>
                <a:gd name="T7" fmla="*/ 0 h 5"/>
                <a:gd name="T8" fmla="*/ 15 w 1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">
                  <a:moveTo>
                    <a:pt x="15" y="3"/>
                  </a:moveTo>
                  <a:cubicBezTo>
                    <a:pt x="13" y="4"/>
                    <a:pt x="10" y="3"/>
                    <a:pt x="7" y="3"/>
                  </a:cubicBezTo>
                  <a:cubicBezTo>
                    <a:pt x="5" y="4"/>
                    <a:pt x="1" y="5"/>
                    <a:pt x="0" y="2"/>
                  </a:cubicBezTo>
                  <a:cubicBezTo>
                    <a:pt x="5" y="0"/>
                    <a:pt x="9" y="2"/>
                    <a:pt x="14" y="0"/>
                  </a:cubicBezTo>
                  <a:cubicBezTo>
                    <a:pt x="15" y="0"/>
                    <a:pt x="15" y="2"/>
                    <a:pt x="1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100"/>
            <p:cNvSpPr>
              <a:spLocks noEditPoints="1"/>
            </p:cNvSpPr>
            <p:nvPr/>
          </p:nvSpPr>
          <p:spPr bwMode="auto">
            <a:xfrm>
              <a:off x="3217318" y="5595913"/>
              <a:ext cx="1020315" cy="1003832"/>
            </a:xfrm>
            <a:custGeom>
              <a:avLst/>
              <a:gdLst>
                <a:gd name="T0" fmla="*/ 34 w 122"/>
                <a:gd name="T1" fmla="*/ 106 h 120"/>
                <a:gd name="T2" fmla="*/ 27 w 122"/>
                <a:gd name="T3" fmla="*/ 113 h 120"/>
                <a:gd name="T4" fmla="*/ 17 w 122"/>
                <a:gd name="T5" fmla="*/ 116 h 120"/>
                <a:gd name="T6" fmla="*/ 0 w 122"/>
                <a:gd name="T7" fmla="*/ 106 h 120"/>
                <a:gd name="T8" fmla="*/ 0 w 122"/>
                <a:gd name="T9" fmla="*/ 96 h 120"/>
                <a:gd name="T10" fmla="*/ 17 w 122"/>
                <a:gd name="T11" fmla="*/ 76 h 120"/>
                <a:gd name="T12" fmla="*/ 26 w 122"/>
                <a:gd name="T13" fmla="*/ 67 h 120"/>
                <a:gd name="T14" fmla="*/ 40 w 122"/>
                <a:gd name="T15" fmla="*/ 30 h 120"/>
                <a:gd name="T16" fmla="*/ 79 w 122"/>
                <a:gd name="T17" fmla="*/ 0 h 120"/>
                <a:gd name="T18" fmla="*/ 118 w 122"/>
                <a:gd name="T19" fmla="*/ 31 h 120"/>
                <a:gd name="T20" fmla="*/ 75 w 122"/>
                <a:gd name="T21" fmla="*/ 76 h 120"/>
                <a:gd name="T22" fmla="*/ 57 w 122"/>
                <a:gd name="T23" fmla="*/ 83 h 120"/>
                <a:gd name="T24" fmla="*/ 42 w 122"/>
                <a:gd name="T25" fmla="*/ 99 h 120"/>
                <a:gd name="T26" fmla="*/ 61 w 122"/>
                <a:gd name="T27" fmla="*/ 73 h 120"/>
                <a:gd name="T28" fmla="*/ 98 w 122"/>
                <a:gd name="T29" fmla="*/ 71 h 120"/>
                <a:gd name="T30" fmla="*/ 116 w 122"/>
                <a:gd name="T31" fmla="*/ 40 h 120"/>
                <a:gd name="T32" fmla="*/ 63 w 122"/>
                <a:gd name="T33" fmla="*/ 7 h 120"/>
                <a:gd name="T34" fmla="*/ 48 w 122"/>
                <a:gd name="T35" fmla="*/ 48 h 120"/>
                <a:gd name="T36" fmla="*/ 37 w 122"/>
                <a:gd name="T37" fmla="*/ 84 h 120"/>
                <a:gd name="T38" fmla="*/ 85 w 122"/>
                <a:gd name="T39" fmla="*/ 54 h 120"/>
                <a:gd name="T40" fmla="*/ 74 w 122"/>
                <a:gd name="T41" fmla="*/ 50 h 120"/>
                <a:gd name="T42" fmla="*/ 74 w 122"/>
                <a:gd name="T43" fmla="*/ 40 h 120"/>
                <a:gd name="T44" fmla="*/ 72 w 122"/>
                <a:gd name="T45" fmla="*/ 36 h 120"/>
                <a:gd name="T46" fmla="*/ 64 w 122"/>
                <a:gd name="T47" fmla="*/ 53 h 120"/>
                <a:gd name="T48" fmla="*/ 34 w 122"/>
                <a:gd name="T49" fmla="*/ 79 h 120"/>
                <a:gd name="T50" fmla="*/ 62 w 122"/>
                <a:gd name="T51" fmla="*/ 51 h 120"/>
                <a:gd name="T52" fmla="*/ 63 w 122"/>
                <a:gd name="T53" fmla="*/ 29 h 120"/>
                <a:gd name="T54" fmla="*/ 81 w 122"/>
                <a:gd name="T55" fmla="*/ 46 h 120"/>
                <a:gd name="T56" fmla="*/ 62 w 122"/>
                <a:gd name="T57" fmla="*/ 63 h 120"/>
                <a:gd name="T58" fmla="*/ 47 w 122"/>
                <a:gd name="T59" fmla="*/ 90 h 120"/>
                <a:gd name="T60" fmla="*/ 26 w 122"/>
                <a:gd name="T61" fmla="*/ 75 h 120"/>
                <a:gd name="T62" fmla="*/ 44 w 122"/>
                <a:gd name="T63" fmla="*/ 92 h 120"/>
                <a:gd name="T64" fmla="*/ 19 w 122"/>
                <a:gd name="T65" fmla="*/ 83 h 120"/>
                <a:gd name="T66" fmla="*/ 38 w 122"/>
                <a:gd name="T67" fmla="*/ 100 h 120"/>
                <a:gd name="T68" fmla="*/ 19 w 122"/>
                <a:gd name="T69" fmla="*/ 83 h 120"/>
                <a:gd name="T70" fmla="*/ 7 w 122"/>
                <a:gd name="T71" fmla="*/ 95 h 120"/>
                <a:gd name="T72" fmla="*/ 33 w 122"/>
                <a:gd name="T73" fmla="*/ 102 h 120"/>
                <a:gd name="T74" fmla="*/ 6 w 122"/>
                <a:gd name="T75" fmla="*/ 100 h 120"/>
                <a:gd name="T76" fmla="*/ 18 w 122"/>
                <a:gd name="T77" fmla="*/ 111 h 120"/>
                <a:gd name="T78" fmla="*/ 27 w 122"/>
                <a:gd name="T7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2" h="120">
                  <a:moveTo>
                    <a:pt x="40" y="105"/>
                  </a:moveTo>
                  <a:cubicBezTo>
                    <a:pt x="37" y="106"/>
                    <a:pt x="37" y="104"/>
                    <a:pt x="34" y="106"/>
                  </a:cubicBezTo>
                  <a:cubicBezTo>
                    <a:pt x="32" y="107"/>
                    <a:pt x="34" y="111"/>
                    <a:pt x="32" y="113"/>
                  </a:cubicBezTo>
                  <a:cubicBezTo>
                    <a:pt x="30" y="114"/>
                    <a:pt x="29" y="112"/>
                    <a:pt x="27" y="113"/>
                  </a:cubicBezTo>
                  <a:cubicBezTo>
                    <a:pt x="25" y="115"/>
                    <a:pt x="26" y="119"/>
                    <a:pt x="23" y="120"/>
                  </a:cubicBezTo>
                  <a:cubicBezTo>
                    <a:pt x="21" y="119"/>
                    <a:pt x="19" y="117"/>
                    <a:pt x="17" y="116"/>
                  </a:cubicBezTo>
                  <a:cubicBezTo>
                    <a:pt x="14" y="115"/>
                    <a:pt x="13" y="118"/>
                    <a:pt x="11" y="118"/>
                  </a:cubicBezTo>
                  <a:cubicBezTo>
                    <a:pt x="6" y="118"/>
                    <a:pt x="0" y="112"/>
                    <a:pt x="0" y="106"/>
                  </a:cubicBezTo>
                  <a:cubicBezTo>
                    <a:pt x="1" y="103"/>
                    <a:pt x="3" y="102"/>
                    <a:pt x="3" y="99"/>
                  </a:cubicBezTo>
                  <a:cubicBezTo>
                    <a:pt x="2" y="97"/>
                    <a:pt x="1" y="98"/>
                    <a:pt x="0" y="96"/>
                  </a:cubicBezTo>
                  <a:cubicBezTo>
                    <a:pt x="3" y="92"/>
                    <a:pt x="11" y="91"/>
                    <a:pt x="10" y="85"/>
                  </a:cubicBezTo>
                  <a:cubicBezTo>
                    <a:pt x="16" y="84"/>
                    <a:pt x="17" y="80"/>
                    <a:pt x="17" y="76"/>
                  </a:cubicBezTo>
                  <a:cubicBezTo>
                    <a:pt x="19" y="75"/>
                    <a:pt x="21" y="76"/>
                    <a:pt x="23" y="73"/>
                  </a:cubicBezTo>
                  <a:cubicBezTo>
                    <a:pt x="25" y="71"/>
                    <a:pt x="24" y="69"/>
                    <a:pt x="26" y="67"/>
                  </a:cubicBezTo>
                  <a:cubicBezTo>
                    <a:pt x="33" y="60"/>
                    <a:pt x="44" y="55"/>
                    <a:pt x="45" y="48"/>
                  </a:cubicBezTo>
                  <a:cubicBezTo>
                    <a:pt x="46" y="43"/>
                    <a:pt x="41" y="35"/>
                    <a:pt x="40" y="30"/>
                  </a:cubicBezTo>
                  <a:cubicBezTo>
                    <a:pt x="40" y="18"/>
                    <a:pt x="56" y="7"/>
                    <a:pt x="67" y="3"/>
                  </a:cubicBezTo>
                  <a:cubicBezTo>
                    <a:pt x="71" y="2"/>
                    <a:pt x="76" y="0"/>
                    <a:pt x="79" y="0"/>
                  </a:cubicBezTo>
                  <a:cubicBezTo>
                    <a:pt x="82" y="0"/>
                    <a:pt x="90" y="1"/>
                    <a:pt x="93" y="2"/>
                  </a:cubicBezTo>
                  <a:cubicBezTo>
                    <a:pt x="104" y="5"/>
                    <a:pt x="115" y="18"/>
                    <a:pt x="118" y="31"/>
                  </a:cubicBezTo>
                  <a:cubicBezTo>
                    <a:pt x="122" y="47"/>
                    <a:pt x="109" y="78"/>
                    <a:pt x="86" y="78"/>
                  </a:cubicBezTo>
                  <a:cubicBezTo>
                    <a:pt x="83" y="78"/>
                    <a:pt x="79" y="77"/>
                    <a:pt x="75" y="76"/>
                  </a:cubicBezTo>
                  <a:cubicBezTo>
                    <a:pt x="72" y="75"/>
                    <a:pt x="68" y="73"/>
                    <a:pt x="64" y="75"/>
                  </a:cubicBezTo>
                  <a:cubicBezTo>
                    <a:pt x="62" y="77"/>
                    <a:pt x="60" y="80"/>
                    <a:pt x="57" y="83"/>
                  </a:cubicBezTo>
                  <a:cubicBezTo>
                    <a:pt x="55" y="85"/>
                    <a:pt x="52" y="88"/>
                    <a:pt x="50" y="90"/>
                  </a:cubicBezTo>
                  <a:cubicBezTo>
                    <a:pt x="48" y="92"/>
                    <a:pt x="47" y="97"/>
                    <a:pt x="42" y="99"/>
                  </a:cubicBezTo>
                  <a:cubicBezTo>
                    <a:pt x="41" y="101"/>
                    <a:pt x="41" y="103"/>
                    <a:pt x="40" y="105"/>
                  </a:cubicBezTo>
                  <a:close/>
                  <a:moveTo>
                    <a:pt x="61" y="73"/>
                  </a:moveTo>
                  <a:cubicBezTo>
                    <a:pt x="68" y="68"/>
                    <a:pt x="78" y="75"/>
                    <a:pt x="85" y="75"/>
                  </a:cubicBezTo>
                  <a:cubicBezTo>
                    <a:pt x="89" y="75"/>
                    <a:pt x="94" y="73"/>
                    <a:pt x="98" y="71"/>
                  </a:cubicBezTo>
                  <a:cubicBezTo>
                    <a:pt x="105" y="67"/>
                    <a:pt x="107" y="62"/>
                    <a:pt x="112" y="56"/>
                  </a:cubicBezTo>
                  <a:cubicBezTo>
                    <a:pt x="112" y="49"/>
                    <a:pt x="115" y="46"/>
                    <a:pt x="116" y="40"/>
                  </a:cubicBezTo>
                  <a:cubicBezTo>
                    <a:pt x="117" y="26"/>
                    <a:pt x="104" y="7"/>
                    <a:pt x="90" y="4"/>
                  </a:cubicBezTo>
                  <a:cubicBezTo>
                    <a:pt x="82" y="2"/>
                    <a:pt x="72" y="4"/>
                    <a:pt x="63" y="7"/>
                  </a:cubicBezTo>
                  <a:cubicBezTo>
                    <a:pt x="53" y="11"/>
                    <a:pt x="43" y="22"/>
                    <a:pt x="43" y="30"/>
                  </a:cubicBezTo>
                  <a:cubicBezTo>
                    <a:pt x="43" y="36"/>
                    <a:pt x="48" y="42"/>
                    <a:pt x="48" y="48"/>
                  </a:cubicBezTo>
                  <a:cubicBezTo>
                    <a:pt x="46" y="57"/>
                    <a:pt x="35" y="62"/>
                    <a:pt x="27" y="71"/>
                  </a:cubicBezTo>
                  <a:cubicBezTo>
                    <a:pt x="28" y="76"/>
                    <a:pt x="33" y="79"/>
                    <a:pt x="37" y="84"/>
                  </a:cubicBezTo>
                  <a:cubicBezTo>
                    <a:pt x="46" y="75"/>
                    <a:pt x="55" y="66"/>
                    <a:pt x="64" y="57"/>
                  </a:cubicBezTo>
                  <a:cubicBezTo>
                    <a:pt x="71" y="56"/>
                    <a:pt x="78" y="54"/>
                    <a:pt x="85" y="54"/>
                  </a:cubicBezTo>
                  <a:cubicBezTo>
                    <a:pt x="85" y="51"/>
                    <a:pt x="82" y="50"/>
                    <a:pt x="80" y="48"/>
                  </a:cubicBezTo>
                  <a:cubicBezTo>
                    <a:pt x="79" y="51"/>
                    <a:pt x="75" y="52"/>
                    <a:pt x="74" y="50"/>
                  </a:cubicBezTo>
                  <a:cubicBezTo>
                    <a:pt x="73" y="47"/>
                    <a:pt x="78" y="47"/>
                    <a:pt x="79" y="45"/>
                  </a:cubicBezTo>
                  <a:cubicBezTo>
                    <a:pt x="78" y="42"/>
                    <a:pt x="76" y="41"/>
                    <a:pt x="74" y="40"/>
                  </a:cubicBezTo>
                  <a:cubicBezTo>
                    <a:pt x="73" y="43"/>
                    <a:pt x="68" y="46"/>
                    <a:pt x="67" y="41"/>
                  </a:cubicBezTo>
                  <a:cubicBezTo>
                    <a:pt x="68" y="38"/>
                    <a:pt x="72" y="38"/>
                    <a:pt x="72" y="36"/>
                  </a:cubicBezTo>
                  <a:cubicBezTo>
                    <a:pt x="70" y="34"/>
                    <a:pt x="66" y="34"/>
                    <a:pt x="64" y="35"/>
                  </a:cubicBezTo>
                  <a:cubicBezTo>
                    <a:pt x="65" y="41"/>
                    <a:pt x="64" y="47"/>
                    <a:pt x="64" y="53"/>
                  </a:cubicBezTo>
                  <a:cubicBezTo>
                    <a:pt x="55" y="60"/>
                    <a:pt x="48" y="67"/>
                    <a:pt x="41" y="73"/>
                  </a:cubicBezTo>
                  <a:cubicBezTo>
                    <a:pt x="39" y="75"/>
                    <a:pt x="38" y="80"/>
                    <a:pt x="34" y="79"/>
                  </a:cubicBezTo>
                  <a:cubicBezTo>
                    <a:pt x="34" y="76"/>
                    <a:pt x="38" y="74"/>
                    <a:pt x="40" y="72"/>
                  </a:cubicBezTo>
                  <a:cubicBezTo>
                    <a:pt x="48" y="64"/>
                    <a:pt x="54" y="57"/>
                    <a:pt x="62" y="51"/>
                  </a:cubicBezTo>
                  <a:cubicBezTo>
                    <a:pt x="62" y="47"/>
                    <a:pt x="62" y="43"/>
                    <a:pt x="62" y="40"/>
                  </a:cubicBezTo>
                  <a:cubicBezTo>
                    <a:pt x="61" y="36"/>
                    <a:pt x="60" y="31"/>
                    <a:pt x="63" y="29"/>
                  </a:cubicBezTo>
                  <a:cubicBezTo>
                    <a:pt x="65" y="30"/>
                    <a:pt x="63" y="31"/>
                    <a:pt x="63" y="32"/>
                  </a:cubicBezTo>
                  <a:cubicBezTo>
                    <a:pt x="71" y="29"/>
                    <a:pt x="80" y="40"/>
                    <a:pt x="81" y="46"/>
                  </a:cubicBezTo>
                  <a:cubicBezTo>
                    <a:pt x="85" y="47"/>
                    <a:pt x="88" y="51"/>
                    <a:pt x="88" y="55"/>
                  </a:cubicBezTo>
                  <a:cubicBezTo>
                    <a:pt x="80" y="59"/>
                    <a:pt x="70" y="55"/>
                    <a:pt x="62" y="63"/>
                  </a:cubicBezTo>
                  <a:cubicBezTo>
                    <a:pt x="54" y="70"/>
                    <a:pt x="46" y="79"/>
                    <a:pt x="39" y="85"/>
                  </a:cubicBezTo>
                  <a:cubicBezTo>
                    <a:pt x="42" y="87"/>
                    <a:pt x="44" y="90"/>
                    <a:pt x="47" y="90"/>
                  </a:cubicBezTo>
                  <a:cubicBezTo>
                    <a:pt x="54" y="85"/>
                    <a:pt x="56" y="78"/>
                    <a:pt x="61" y="73"/>
                  </a:cubicBezTo>
                  <a:close/>
                  <a:moveTo>
                    <a:pt x="26" y="75"/>
                  </a:moveTo>
                  <a:cubicBezTo>
                    <a:pt x="24" y="78"/>
                    <a:pt x="21" y="77"/>
                    <a:pt x="19" y="79"/>
                  </a:cubicBezTo>
                  <a:cubicBezTo>
                    <a:pt x="23" y="87"/>
                    <a:pt x="37" y="93"/>
                    <a:pt x="44" y="92"/>
                  </a:cubicBezTo>
                  <a:cubicBezTo>
                    <a:pt x="36" y="87"/>
                    <a:pt x="32" y="82"/>
                    <a:pt x="26" y="75"/>
                  </a:cubicBezTo>
                  <a:close/>
                  <a:moveTo>
                    <a:pt x="19" y="83"/>
                  </a:moveTo>
                  <a:cubicBezTo>
                    <a:pt x="17" y="85"/>
                    <a:pt x="15" y="86"/>
                    <a:pt x="13" y="88"/>
                  </a:cubicBezTo>
                  <a:cubicBezTo>
                    <a:pt x="20" y="96"/>
                    <a:pt x="29" y="100"/>
                    <a:pt x="38" y="100"/>
                  </a:cubicBezTo>
                  <a:cubicBezTo>
                    <a:pt x="38" y="98"/>
                    <a:pt x="40" y="96"/>
                    <a:pt x="41" y="95"/>
                  </a:cubicBezTo>
                  <a:cubicBezTo>
                    <a:pt x="33" y="93"/>
                    <a:pt x="25" y="91"/>
                    <a:pt x="19" y="83"/>
                  </a:cubicBezTo>
                  <a:close/>
                  <a:moveTo>
                    <a:pt x="12" y="90"/>
                  </a:moveTo>
                  <a:cubicBezTo>
                    <a:pt x="12" y="93"/>
                    <a:pt x="8" y="94"/>
                    <a:pt x="7" y="95"/>
                  </a:cubicBezTo>
                  <a:cubicBezTo>
                    <a:pt x="13" y="103"/>
                    <a:pt x="22" y="106"/>
                    <a:pt x="30" y="108"/>
                  </a:cubicBezTo>
                  <a:cubicBezTo>
                    <a:pt x="29" y="105"/>
                    <a:pt x="34" y="103"/>
                    <a:pt x="33" y="102"/>
                  </a:cubicBezTo>
                  <a:cubicBezTo>
                    <a:pt x="26" y="101"/>
                    <a:pt x="19" y="97"/>
                    <a:pt x="12" y="90"/>
                  </a:cubicBezTo>
                  <a:close/>
                  <a:moveTo>
                    <a:pt x="6" y="100"/>
                  </a:moveTo>
                  <a:cubicBezTo>
                    <a:pt x="6" y="104"/>
                    <a:pt x="2" y="109"/>
                    <a:pt x="7" y="113"/>
                  </a:cubicBezTo>
                  <a:cubicBezTo>
                    <a:pt x="11" y="111"/>
                    <a:pt x="14" y="108"/>
                    <a:pt x="18" y="111"/>
                  </a:cubicBezTo>
                  <a:cubicBezTo>
                    <a:pt x="19" y="112"/>
                    <a:pt x="20" y="115"/>
                    <a:pt x="22" y="116"/>
                  </a:cubicBezTo>
                  <a:cubicBezTo>
                    <a:pt x="22" y="114"/>
                    <a:pt x="25" y="111"/>
                    <a:pt x="27" y="110"/>
                  </a:cubicBezTo>
                  <a:cubicBezTo>
                    <a:pt x="20" y="109"/>
                    <a:pt x="13" y="105"/>
                    <a:pt x="6" y="10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101"/>
            <p:cNvSpPr/>
            <p:nvPr/>
          </p:nvSpPr>
          <p:spPr bwMode="auto">
            <a:xfrm>
              <a:off x="3903022" y="5470640"/>
              <a:ext cx="51099" cy="117032"/>
            </a:xfrm>
            <a:custGeom>
              <a:avLst/>
              <a:gdLst>
                <a:gd name="T0" fmla="*/ 3 w 6"/>
                <a:gd name="T1" fmla="*/ 0 h 14"/>
                <a:gd name="T2" fmla="*/ 4 w 6"/>
                <a:gd name="T3" fmla="*/ 14 h 14"/>
                <a:gd name="T4" fmla="*/ 1 w 6"/>
                <a:gd name="T5" fmla="*/ 2 h 14"/>
                <a:gd name="T6" fmla="*/ 3 w 6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4">
                  <a:moveTo>
                    <a:pt x="3" y="0"/>
                  </a:moveTo>
                  <a:cubicBezTo>
                    <a:pt x="4" y="5"/>
                    <a:pt x="6" y="10"/>
                    <a:pt x="4" y="14"/>
                  </a:cubicBezTo>
                  <a:cubicBezTo>
                    <a:pt x="0" y="12"/>
                    <a:pt x="3" y="5"/>
                    <a:pt x="1" y="2"/>
                  </a:cubicBezTo>
                  <a:cubicBezTo>
                    <a:pt x="2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102"/>
            <p:cNvSpPr/>
            <p:nvPr/>
          </p:nvSpPr>
          <p:spPr bwMode="auto">
            <a:xfrm>
              <a:off x="4188183" y="6072280"/>
              <a:ext cx="149998" cy="75823"/>
            </a:xfrm>
            <a:custGeom>
              <a:avLst/>
              <a:gdLst>
                <a:gd name="T0" fmla="*/ 18 w 18"/>
                <a:gd name="T1" fmla="*/ 7 h 9"/>
                <a:gd name="T2" fmla="*/ 8 w 18"/>
                <a:gd name="T3" fmla="*/ 7 h 9"/>
                <a:gd name="T4" fmla="*/ 0 w 18"/>
                <a:gd name="T5" fmla="*/ 4 h 9"/>
                <a:gd name="T6" fmla="*/ 17 w 18"/>
                <a:gd name="T7" fmla="*/ 5 h 9"/>
                <a:gd name="T8" fmla="*/ 18 w 18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8" y="7"/>
                  </a:moveTo>
                  <a:cubicBezTo>
                    <a:pt x="15" y="9"/>
                    <a:pt x="11" y="7"/>
                    <a:pt x="8" y="7"/>
                  </a:cubicBezTo>
                  <a:cubicBezTo>
                    <a:pt x="6" y="6"/>
                    <a:pt x="2" y="5"/>
                    <a:pt x="0" y="4"/>
                  </a:cubicBezTo>
                  <a:cubicBezTo>
                    <a:pt x="5" y="0"/>
                    <a:pt x="11" y="6"/>
                    <a:pt x="17" y="5"/>
                  </a:cubicBezTo>
                  <a:cubicBezTo>
                    <a:pt x="17" y="5"/>
                    <a:pt x="18" y="6"/>
                    <a:pt x="18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103"/>
            <p:cNvSpPr/>
            <p:nvPr/>
          </p:nvSpPr>
          <p:spPr bwMode="auto">
            <a:xfrm>
              <a:off x="3652476" y="5521739"/>
              <a:ext cx="57692" cy="98900"/>
            </a:xfrm>
            <a:custGeom>
              <a:avLst/>
              <a:gdLst>
                <a:gd name="T0" fmla="*/ 7 w 7"/>
                <a:gd name="T1" fmla="*/ 11 h 12"/>
                <a:gd name="T2" fmla="*/ 0 w 7"/>
                <a:gd name="T3" fmla="*/ 2 h 12"/>
                <a:gd name="T4" fmla="*/ 3 w 7"/>
                <a:gd name="T5" fmla="*/ 1 h 12"/>
                <a:gd name="T6" fmla="*/ 7 w 7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7" y="11"/>
                  </a:moveTo>
                  <a:cubicBezTo>
                    <a:pt x="3" y="12"/>
                    <a:pt x="2" y="4"/>
                    <a:pt x="0" y="2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5"/>
                    <a:pt x="7" y="8"/>
                    <a:pt x="7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104"/>
            <p:cNvSpPr/>
            <p:nvPr/>
          </p:nvSpPr>
          <p:spPr bwMode="auto">
            <a:xfrm>
              <a:off x="4061262" y="6232167"/>
              <a:ext cx="92306" cy="74175"/>
            </a:xfrm>
            <a:custGeom>
              <a:avLst/>
              <a:gdLst>
                <a:gd name="T0" fmla="*/ 11 w 11"/>
                <a:gd name="T1" fmla="*/ 7 h 9"/>
                <a:gd name="T2" fmla="*/ 8 w 11"/>
                <a:gd name="T3" fmla="*/ 9 h 9"/>
                <a:gd name="T4" fmla="*/ 0 w 11"/>
                <a:gd name="T5" fmla="*/ 1 h 9"/>
                <a:gd name="T6" fmla="*/ 2 w 11"/>
                <a:gd name="T7" fmla="*/ 0 h 9"/>
                <a:gd name="T8" fmla="*/ 11 w 11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7"/>
                  </a:moveTo>
                  <a:cubicBezTo>
                    <a:pt x="10" y="9"/>
                    <a:pt x="9" y="8"/>
                    <a:pt x="8" y="9"/>
                  </a:cubicBezTo>
                  <a:cubicBezTo>
                    <a:pt x="7" y="4"/>
                    <a:pt x="1" y="5"/>
                    <a:pt x="0" y="1"/>
                  </a:cubicBezTo>
                  <a:cubicBezTo>
                    <a:pt x="1" y="0"/>
                    <a:pt x="1" y="1"/>
                    <a:pt x="2" y="0"/>
                  </a:cubicBezTo>
                  <a:cubicBezTo>
                    <a:pt x="4" y="3"/>
                    <a:pt x="9" y="4"/>
                    <a:pt x="11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105"/>
            <p:cNvSpPr/>
            <p:nvPr/>
          </p:nvSpPr>
          <p:spPr bwMode="auto">
            <a:xfrm>
              <a:off x="3476106" y="5688219"/>
              <a:ext cx="84065" cy="75823"/>
            </a:xfrm>
            <a:custGeom>
              <a:avLst/>
              <a:gdLst>
                <a:gd name="T0" fmla="*/ 10 w 10"/>
                <a:gd name="T1" fmla="*/ 7 h 9"/>
                <a:gd name="T2" fmla="*/ 0 w 10"/>
                <a:gd name="T3" fmla="*/ 2 h 9"/>
                <a:gd name="T4" fmla="*/ 2 w 10"/>
                <a:gd name="T5" fmla="*/ 0 h 9"/>
                <a:gd name="T6" fmla="*/ 1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10" y="7"/>
                  </a:moveTo>
                  <a:cubicBezTo>
                    <a:pt x="6" y="9"/>
                    <a:pt x="3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4" y="2"/>
                    <a:pt x="8" y="4"/>
                    <a:pt x="10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9" name="组 488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490" name="文本框 489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91" name="组 490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492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组 1011"/>
          <p:cNvGrpSpPr/>
          <p:nvPr/>
        </p:nvGrpSpPr>
        <p:grpSpPr>
          <a:xfrm>
            <a:off x="3937622" y="2970126"/>
            <a:ext cx="3877985" cy="1805119"/>
            <a:chOff x="7057749" y="2627557"/>
            <a:chExt cx="3877985" cy="1805119"/>
          </a:xfrm>
        </p:grpSpPr>
        <p:sp>
          <p:nvSpPr>
            <p:cNvPr id="503" name="文本框 502"/>
            <p:cNvSpPr txBox="1"/>
            <p:nvPr/>
          </p:nvSpPr>
          <p:spPr>
            <a:xfrm>
              <a:off x="7057749" y="2627557"/>
              <a:ext cx="3877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32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在此处单击输入标题</a:t>
              </a:r>
              <a:endParaRPr kumimoji="1" lang="zh-CN" altLang="en-US" sz="32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4" name="文本框 503"/>
            <p:cNvSpPr txBox="1"/>
            <p:nvPr/>
          </p:nvSpPr>
          <p:spPr>
            <a:xfrm>
              <a:off x="7192401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5" name="文本框 504"/>
            <p:cNvSpPr txBox="1"/>
            <p:nvPr/>
          </p:nvSpPr>
          <p:spPr>
            <a:xfrm>
              <a:off x="9635378" y="338246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6" name="文本框 505"/>
            <p:cNvSpPr txBox="1"/>
            <p:nvPr/>
          </p:nvSpPr>
          <p:spPr>
            <a:xfrm>
              <a:off x="9635377" y="4063344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7" name="文本框 506"/>
            <p:cNvSpPr txBox="1"/>
            <p:nvPr/>
          </p:nvSpPr>
          <p:spPr>
            <a:xfrm>
              <a:off x="7192402" y="4059648"/>
              <a:ext cx="11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kumimoji="1" lang="zh-CN" altLang="en-US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关键字</a:t>
              </a:r>
              <a:endParaRPr kumimoji="1" lang="zh-CN" altLang="en-US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13" name="组 1012"/>
          <p:cNvGrpSpPr/>
          <p:nvPr/>
        </p:nvGrpSpPr>
        <p:grpSpPr>
          <a:xfrm>
            <a:off x="2681035" y="173421"/>
            <a:ext cx="6829930" cy="1732877"/>
            <a:chOff x="1975689" y="474796"/>
            <a:chExt cx="5808525" cy="1473728"/>
          </a:xfrm>
        </p:grpSpPr>
        <p:sp>
          <p:nvSpPr>
            <p:cNvPr id="513" name="Freeform 21"/>
            <p:cNvSpPr>
              <a:spLocks noEditPoints="1"/>
            </p:cNvSpPr>
            <p:nvPr/>
          </p:nvSpPr>
          <p:spPr bwMode="auto">
            <a:xfrm>
              <a:off x="2980860" y="851735"/>
              <a:ext cx="154439" cy="285323"/>
            </a:xfrm>
            <a:custGeom>
              <a:avLst/>
              <a:gdLst>
                <a:gd name="T0" fmla="*/ 8 w 25"/>
                <a:gd name="T1" fmla="*/ 6 h 46"/>
                <a:gd name="T2" fmla="*/ 22 w 25"/>
                <a:gd name="T3" fmla="*/ 23 h 46"/>
                <a:gd name="T4" fmla="*/ 3 w 25"/>
                <a:gd name="T5" fmla="*/ 39 h 46"/>
                <a:gd name="T6" fmla="*/ 1 w 25"/>
                <a:gd name="T7" fmla="*/ 17 h 46"/>
                <a:gd name="T8" fmla="*/ 8 w 25"/>
                <a:gd name="T9" fmla="*/ 6 h 46"/>
                <a:gd name="T10" fmla="*/ 4 w 25"/>
                <a:gd name="T11" fmla="*/ 16 h 46"/>
                <a:gd name="T12" fmla="*/ 6 w 25"/>
                <a:gd name="T13" fmla="*/ 37 h 46"/>
                <a:gd name="T14" fmla="*/ 15 w 25"/>
                <a:gd name="T15" fmla="*/ 8 h 46"/>
                <a:gd name="T16" fmla="*/ 4 w 25"/>
                <a:gd name="T17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6">
                  <a:moveTo>
                    <a:pt x="8" y="6"/>
                  </a:moveTo>
                  <a:cubicBezTo>
                    <a:pt x="18" y="0"/>
                    <a:pt x="25" y="12"/>
                    <a:pt x="22" y="23"/>
                  </a:cubicBezTo>
                  <a:cubicBezTo>
                    <a:pt x="20" y="31"/>
                    <a:pt x="10" y="46"/>
                    <a:pt x="3" y="39"/>
                  </a:cubicBezTo>
                  <a:cubicBezTo>
                    <a:pt x="0" y="36"/>
                    <a:pt x="0" y="22"/>
                    <a:pt x="1" y="17"/>
                  </a:cubicBezTo>
                  <a:cubicBezTo>
                    <a:pt x="2" y="13"/>
                    <a:pt x="5" y="9"/>
                    <a:pt x="8" y="6"/>
                  </a:cubicBezTo>
                  <a:close/>
                  <a:moveTo>
                    <a:pt x="4" y="16"/>
                  </a:moveTo>
                  <a:cubicBezTo>
                    <a:pt x="6" y="22"/>
                    <a:pt x="1" y="30"/>
                    <a:pt x="6" y="37"/>
                  </a:cubicBezTo>
                  <a:cubicBezTo>
                    <a:pt x="17" y="34"/>
                    <a:pt x="24" y="18"/>
                    <a:pt x="15" y="8"/>
                  </a:cubicBezTo>
                  <a:cubicBezTo>
                    <a:pt x="10" y="7"/>
                    <a:pt x="7" y="12"/>
                    <a:pt x="4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22"/>
            <p:cNvSpPr/>
            <p:nvPr/>
          </p:nvSpPr>
          <p:spPr bwMode="auto">
            <a:xfrm>
              <a:off x="2609156" y="851735"/>
              <a:ext cx="141352" cy="266998"/>
            </a:xfrm>
            <a:custGeom>
              <a:avLst/>
              <a:gdLst>
                <a:gd name="T0" fmla="*/ 21 w 23"/>
                <a:gd name="T1" fmla="*/ 1 h 43"/>
                <a:gd name="T2" fmla="*/ 21 w 23"/>
                <a:gd name="T3" fmla="*/ 16 h 43"/>
                <a:gd name="T4" fmla="*/ 17 w 23"/>
                <a:gd name="T5" fmla="*/ 15 h 43"/>
                <a:gd name="T6" fmla="*/ 18 w 23"/>
                <a:gd name="T7" fmla="*/ 7 h 43"/>
                <a:gd name="T8" fmla="*/ 9 w 23"/>
                <a:gd name="T9" fmla="*/ 12 h 43"/>
                <a:gd name="T10" fmla="*/ 20 w 23"/>
                <a:gd name="T11" fmla="*/ 30 h 43"/>
                <a:gd name="T12" fmla="*/ 8 w 23"/>
                <a:gd name="T13" fmla="*/ 39 h 43"/>
                <a:gd name="T14" fmla="*/ 4 w 23"/>
                <a:gd name="T15" fmla="*/ 38 h 43"/>
                <a:gd name="T16" fmla="*/ 2 w 23"/>
                <a:gd name="T17" fmla="*/ 43 h 43"/>
                <a:gd name="T18" fmla="*/ 0 w 23"/>
                <a:gd name="T19" fmla="*/ 41 h 43"/>
                <a:gd name="T20" fmla="*/ 4 w 23"/>
                <a:gd name="T21" fmla="*/ 30 h 43"/>
                <a:gd name="T22" fmla="*/ 8 w 23"/>
                <a:gd name="T23" fmla="*/ 36 h 43"/>
                <a:gd name="T24" fmla="*/ 17 w 23"/>
                <a:gd name="T25" fmla="*/ 27 h 43"/>
                <a:gd name="T26" fmla="*/ 6 w 23"/>
                <a:gd name="T27" fmla="*/ 12 h 43"/>
                <a:gd name="T28" fmla="*/ 19 w 23"/>
                <a:gd name="T29" fmla="*/ 3 h 43"/>
                <a:gd name="T30" fmla="*/ 21 w 23"/>
                <a:gd name="T3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43">
                  <a:moveTo>
                    <a:pt x="21" y="1"/>
                  </a:moveTo>
                  <a:cubicBezTo>
                    <a:pt x="23" y="6"/>
                    <a:pt x="20" y="10"/>
                    <a:pt x="21" y="16"/>
                  </a:cubicBezTo>
                  <a:cubicBezTo>
                    <a:pt x="20" y="17"/>
                    <a:pt x="18" y="16"/>
                    <a:pt x="17" y="15"/>
                  </a:cubicBezTo>
                  <a:cubicBezTo>
                    <a:pt x="18" y="13"/>
                    <a:pt x="18" y="10"/>
                    <a:pt x="18" y="7"/>
                  </a:cubicBezTo>
                  <a:cubicBezTo>
                    <a:pt x="14" y="2"/>
                    <a:pt x="8" y="9"/>
                    <a:pt x="9" y="12"/>
                  </a:cubicBezTo>
                  <a:cubicBezTo>
                    <a:pt x="12" y="18"/>
                    <a:pt x="21" y="21"/>
                    <a:pt x="20" y="30"/>
                  </a:cubicBezTo>
                  <a:cubicBezTo>
                    <a:pt x="20" y="36"/>
                    <a:pt x="14" y="38"/>
                    <a:pt x="8" y="39"/>
                  </a:cubicBezTo>
                  <a:cubicBezTo>
                    <a:pt x="6" y="40"/>
                    <a:pt x="6" y="38"/>
                    <a:pt x="4" y="38"/>
                  </a:cubicBezTo>
                  <a:cubicBezTo>
                    <a:pt x="4" y="40"/>
                    <a:pt x="5" y="42"/>
                    <a:pt x="2" y="43"/>
                  </a:cubicBezTo>
                  <a:cubicBezTo>
                    <a:pt x="1" y="43"/>
                    <a:pt x="1" y="42"/>
                    <a:pt x="0" y="41"/>
                  </a:cubicBezTo>
                  <a:cubicBezTo>
                    <a:pt x="2" y="38"/>
                    <a:pt x="0" y="29"/>
                    <a:pt x="4" y="30"/>
                  </a:cubicBezTo>
                  <a:cubicBezTo>
                    <a:pt x="6" y="31"/>
                    <a:pt x="5" y="36"/>
                    <a:pt x="8" y="36"/>
                  </a:cubicBezTo>
                  <a:cubicBezTo>
                    <a:pt x="15" y="35"/>
                    <a:pt x="17" y="31"/>
                    <a:pt x="17" y="27"/>
                  </a:cubicBezTo>
                  <a:cubicBezTo>
                    <a:pt x="16" y="21"/>
                    <a:pt x="6" y="18"/>
                    <a:pt x="6" y="12"/>
                  </a:cubicBezTo>
                  <a:cubicBezTo>
                    <a:pt x="6" y="7"/>
                    <a:pt x="11" y="0"/>
                    <a:pt x="19" y="3"/>
                  </a:cubicBezTo>
                  <a:cubicBezTo>
                    <a:pt x="18" y="1"/>
                    <a:pt x="19" y="0"/>
                    <a:pt x="2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23"/>
            <p:cNvSpPr>
              <a:spLocks noEditPoints="1"/>
            </p:cNvSpPr>
            <p:nvPr/>
          </p:nvSpPr>
          <p:spPr bwMode="auto">
            <a:xfrm>
              <a:off x="2483510" y="809853"/>
              <a:ext cx="167528" cy="285323"/>
            </a:xfrm>
            <a:custGeom>
              <a:avLst/>
              <a:gdLst>
                <a:gd name="T0" fmla="*/ 5 w 27"/>
                <a:gd name="T1" fmla="*/ 32 h 46"/>
                <a:gd name="T2" fmla="*/ 4 w 27"/>
                <a:gd name="T3" fmla="*/ 46 h 46"/>
                <a:gd name="T4" fmla="*/ 0 w 27"/>
                <a:gd name="T5" fmla="*/ 45 h 46"/>
                <a:gd name="T6" fmla="*/ 2 w 27"/>
                <a:gd name="T7" fmla="*/ 10 h 46"/>
                <a:gd name="T8" fmla="*/ 5 w 27"/>
                <a:gd name="T9" fmla="*/ 11 h 46"/>
                <a:gd name="T10" fmla="*/ 5 w 27"/>
                <a:gd name="T11" fmla="*/ 32 h 46"/>
                <a:gd name="T12" fmla="*/ 6 w 27"/>
                <a:gd name="T13" fmla="*/ 28 h 46"/>
                <a:gd name="T14" fmla="*/ 19 w 27"/>
                <a:gd name="T15" fmla="*/ 19 h 46"/>
                <a:gd name="T16" fmla="*/ 8 w 27"/>
                <a:gd name="T17" fmla="*/ 13 h 46"/>
                <a:gd name="T18" fmla="*/ 5 w 27"/>
                <a:gd name="T19" fmla="*/ 29 h 46"/>
                <a:gd name="T20" fmla="*/ 6 w 27"/>
                <a:gd name="T2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46">
                  <a:moveTo>
                    <a:pt x="5" y="32"/>
                  </a:moveTo>
                  <a:cubicBezTo>
                    <a:pt x="3" y="36"/>
                    <a:pt x="5" y="41"/>
                    <a:pt x="4" y="46"/>
                  </a:cubicBezTo>
                  <a:cubicBezTo>
                    <a:pt x="1" y="46"/>
                    <a:pt x="1" y="46"/>
                    <a:pt x="0" y="45"/>
                  </a:cubicBezTo>
                  <a:cubicBezTo>
                    <a:pt x="2" y="33"/>
                    <a:pt x="1" y="20"/>
                    <a:pt x="2" y="10"/>
                  </a:cubicBezTo>
                  <a:cubicBezTo>
                    <a:pt x="4" y="10"/>
                    <a:pt x="5" y="10"/>
                    <a:pt x="5" y="11"/>
                  </a:cubicBezTo>
                  <a:cubicBezTo>
                    <a:pt x="27" y="0"/>
                    <a:pt x="27" y="41"/>
                    <a:pt x="5" y="32"/>
                  </a:cubicBezTo>
                  <a:close/>
                  <a:moveTo>
                    <a:pt x="6" y="28"/>
                  </a:moveTo>
                  <a:cubicBezTo>
                    <a:pt x="12" y="33"/>
                    <a:pt x="20" y="27"/>
                    <a:pt x="19" y="19"/>
                  </a:cubicBezTo>
                  <a:cubicBezTo>
                    <a:pt x="18" y="15"/>
                    <a:pt x="14" y="11"/>
                    <a:pt x="8" y="13"/>
                  </a:cubicBezTo>
                  <a:cubicBezTo>
                    <a:pt x="4" y="16"/>
                    <a:pt x="4" y="24"/>
                    <a:pt x="5" y="29"/>
                  </a:cubicBezTo>
                  <a:cubicBezTo>
                    <a:pt x="5" y="28"/>
                    <a:pt x="5" y="28"/>
                    <a:pt x="6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24"/>
            <p:cNvSpPr/>
            <p:nvPr/>
          </p:nvSpPr>
          <p:spPr bwMode="auto">
            <a:xfrm>
              <a:off x="2315981" y="864822"/>
              <a:ext cx="136117" cy="259146"/>
            </a:xfrm>
            <a:custGeom>
              <a:avLst/>
              <a:gdLst>
                <a:gd name="T0" fmla="*/ 22 w 22"/>
                <a:gd name="T1" fmla="*/ 6 h 42"/>
                <a:gd name="T2" fmla="*/ 7 w 22"/>
                <a:gd name="T3" fmla="*/ 4 h 42"/>
                <a:gd name="T4" fmla="*/ 5 w 22"/>
                <a:gd name="T5" fmla="*/ 20 h 42"/>
                <a:gd name="T6" fmla="*/ 14 w 22"/>
                <a:gd name="T7" fmla="*/ 23 h 42"/>
                <a:gd name="T8" fmla="*/ 4 w 22"/>
                <a:gd name="T9" fmla="*/ 24 h 42"/>
                <a:gd name="T10" fmla="*/ 3 w 22"/>
                <a:gd name="T11" fmla="*/ 37 h 42"/>
                <a:gd name="T12" fmla="*/ 17 w 22"/>
                <a:gd name="T13" fmla="*/ 36 h 42"/>
                <a:gd name="T14" fmla="*/ 2 w 22"/>
                <a:gd name="T15" fmla="*/ 41 h 42"/>
                <a:gd name="T16" fmla="*/ 0 w 22"/>
                <a:gd name="T17" fmla="*/ 40 h 42"/>
                <a:gd name="T18" fmla="*/ 3 w 22"/>
                <a:gd name="T19" fmla="*/ 2 h 42"/>
                <a:gd name="T20" fmla="*/ 5 w 22"/>
                <a:gd name="T21" fmla="*/ 1 h 42"/>
                <a:gd name="T22" fmla="*/ 22 w 22"/>
                <a:gd name="T23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2">
                  <a:moveTo>
                    <a:pt x="22" y="6"/>
                  </a:moveTo>
                  <a:cubicBezTo>
                    <a:pt x="18" y="7"/>
                    <a:pt x="13" y="4"/>
                    <a:pt x="7" y="4"/>
                  </a:cubicBezTo>
                  <a:cubicBezTo>
                    <a:pt x="3" y="7"/>
                    <a:pt x="5" y="15"/>
                    <a:pt x="5" y="20"/>
                  </a:cubicBezTo>
                  <a:cubicBezTo>
                    <a:pt x="9" y="21"/>
                    <a:pt x="15" y="18"/>
                    <a:pt x="14" y="23"/>
                  </a:cubicBezTo>
                  <a:cubicBezTo>
                    <a:pt x="11" y="24"/>
                    <a:pt x="7" y="23"/>
                    <a:pt x="4" y="24"/>
                  </a:cubicBezTo>
                  <a:cubicBezTo>
                    <a:pt x="4" y="28"/>
                    <a:pt x="4" y="33"/>
                    <a:pt x="3" y="37"/>
                  </a:cubicBezTo>
                  <a:cubicBezTo>
                    <a:pt x="7" y="37"/>
                    <a:pt x="16" y="29"/>
                    <a:pt x="17" y="36"/>
                  </a:cubicBezTo>
                  <a:cubicBezTo>
                    <a:pt x="11" y="37"/>
                    <a:pt x="6" y="39"/>
                    <a:pt x="2" y="41"/>
                  </a:cubicBezTo>
                  <a:cubicBezTo>
                    <a:pt x="1" y="42"/>
                    <a:pt x="1" y="40"/>
                    <a:pt x="0" y="40"/>
                  </a:cubicBezTo>
                  <a:cubicBezTo>
                    <a:pt x="2" y="29"/>
                    <a:pt x="1" y="12"/>
                    <a:pt x="3" y="2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11" y="3"/>
                    <a:pt x="20" y="0"/>
                    <a:pt x="2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25"/>
            <p:cNvSpPr/>
            <p:nvPr/>
          </p:nvSpPr>
          <p:spPr bwMode="auto">
            <a:xfrm>
              <a:off x="2873537" y="864822"/>
              <a:ext cx="88999" cy="235587"/>
            </a:xfrm>
            <a:custGeom>
              <a:avLst/>
              <a:gdLst>
                <a:gd name="T0" fmla="*/ 14 w 14"/>
                <a:gd name="T1" fmla="*/ 1 h 38"/>
                <a:gd name="T2" fmla="*/ 10 w 14"/>
                <a:gd name="T3" fmla="*/ 38 h 38"/>
                <a:gd name="T4" fmla="*/ 7 w 14"/>
                <a:gd name="T5" fmla="*/ 37 h 38"/>
                <a:gd name="T6" fmla="*/ 8 w 14"/>
                <a:gd name="T7" fmla="*/ 22 h 38"/>
                <a:gd name="T8" fmla="*/ 0 w 14"/>
                <a:gd name="T9" fmla="*/ 23 h 38"/>
                <a:gd name="T10" fmla="*/ 11 w 14"/>
                <a:gd name="T11" fmla="*/ 0 h 38"/>
                <a:gd name="T12" fmla="*/ 14 w 14"/>
                <a:gd name="T1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8">
                  <a:moveTo>
                    <a:pt x="14" y="1"/>
                  </a:moveTo>
                  <a:cubicBezTo>
                    <a:pt x="12" y="12"/>
                    <a:pt x="12" y="27"/>
                    <a:pt x="10" y="38"/>
                  </a:cubicBezTo>
                  <a:cubicBezTo>
                    <a:pt x="8" y="38"/>
                    <a:pt x="9" y="36"/>
                    <a:pt x="7" y="37"/>
                  </a:cubicBezTo>
                  <a:cubicBezTo>
                    <a:pt x="6" y="33"/>
                    <a:pt x="10" y="27"/>
                    <a:pt x="8" y="22"/>
                  </a:cubicBezTo>
                  <a:cubicBezTo>
                    <a:pt x="6" y="21"/>
                    <a:pt x="2" y="27"/>
                    <a:pt x="0" y="23"/>
                  </a:cubicBezTo>
                  <a:cubicBezTo>
                    <a:pt x="8" y="19"/>
                    <a:pt x="8" y="9"/>
                    <a:pt x="11" y="0"/>
                  </a:cubicBezTo>
                  <a:cubicBezTo>
                    <a:pt x="13" y="0"/>
                    <a:pt x="13" y="1"/>
                    <a:pt x="1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0"/>
            <p:cNvSpPr>
              <a:spLocks noEditPoints="1"/>
            </p:cNvSpPr>
            <p:nvPr/>
          </p:nvSpPr>
          <p:spPr bwMode="auto">
            <a:xfrm>
              <a:off x="4281823" y="1775758"/>
              <a:ext cx="130882" cy="136117"/>
            </a:xfrm>
            <a:custGeom>
              <a:avLst/>
              <a:gdLst>
                <a:gd name="T0" fmla="*/ 11 w 21"/>
                <a:gd name="T1" fmla="*/ 3 h 22"/>
                <a:gd name="T2" fmla="*/ 12 w 21"/>
                <a:gd name="T3" fmla="*/ 7 h 22"/>
                <a:gd name="T4" fmla="*/ 20 w 21"/>
                <a:gd name="T5" fmla="*/ 4 h 22"/>
                <a:gd name="T6" fmla="*/ 16 w 21"/>
                <a:gd name="T7" fmla="*/ 10 h 22"/>
                <a:gd name="T8" fmla="*/ 21 w 21"/>
                <a:gd name="T9" fmla="*/ 17 h 22"/>
                <a:gd name="T10" fmla="*/ 20 w 21"/>
                <a:gd name="T11" fmla="*/ 19 h 22"/>
                <a:gd name="T12" fmla="*/ 13 w 21"/>
                <a:gd name="T13" fmla="*/ 17 h 22"/>
                <a:gd name="T14" fmla="*/ 10 w 21"/>
                <a:gd name="T15" fmla="*/ 22 h 22"/>
                <a:gd name="T16" fmla="*/ 7 w 21"/>
                <a:gd name="T17" fmla="*/ 14 h 22"/>
                <a:gd name="T18" fmla="*/ 0 w 21"/>
                <a:gd name="T19" fmla="*/ 14 h 22"/>
                <a:gd name="T20" fmla="*/ 0 w 21"/>
                <a:gd name="T21" fmla="*/ 11 h 22"/>
                <a:gd name="T22" fmla="*/ 7 w 21"/>
                <a:gd name="T23" fmla="*/ 10 h 22"/>
                <a:gd name="T24" fmla="*/ 11 w 21"/>
                <a:gd name="T25" fmla="*/ 3 h 22"/>
                <a:gd name="T26" fmla="*/ 10 w 21"/>
                <a:gd name="T27" fmla="*/ 13 h 22"/>
                <a:gd name="T28" fmla="*/ 12 w 21"/>
                <a:gd name="T29" fmla="*/ 13 h 22"/>
                <a:gd name="T30" fmla="*/ 11 w 21"/>
                <a:gd name="T31" fmla="*/ 11 h 22"/>
                <a:gd name="T32" fmla="*/ 10 w 21"/>
                <a:gd name="T33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2">
                  <a:moveTo>
                    <a:pt x="11" y="3"/>
                  </a:moveTo>
                  <a:cubicBezTo>
                    <a:pt x="11" y="4"/>
                    <a:pt x="11" y="6"/>
                    <a:pt x="12" y="7"/>
                  </a:cubicBezTo>
                  <a:cubicBezTo>
                    <a:pt x="15" y="6"/>
                    <a:pt x="16" y="3"/>
                    <a:pt x="20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7" y="13"/>
                    <a:pt x="19" y="15"/>
                    <a:pt x="21" y="17"/>
                  </a:cubicBezTo>
                  <a:cubicBezTo>
                    <a:pt x="20" y="17"/>
                    <a:pt x="20" y="18"/>
                    <a:pt x="20" y="19"/>
                  </a:cubicBezTo>
                  <a:cubicBezTo>
                    <a:pt x="18" y="19"/>
                    <a:pt x="15" y="18"/>
                    <a:pt x="13" y="17"/>
                  </a:cubicBezTo>
                  <a:cubicBezTo>
                    <a:pt x="11" y="18"/>
                    <a:pt x="11" y="21"/>
                    <a:pt x="10" y="22"/>
                  </a:cubicBezTo>
                  <a:cubicBezTo>
                    <a:pt x="7" y="22"/>
                    <a:pt x="8" y="17"/>
                    <a:pt x="7" y="14"/>
                  </a:cubicBezTo>
                  <a:cubicBezTo>
                    <a:pt x="4" y="15"/>
                    <a:pt x="2" y="15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11"/>
                    <a:pt x="5" y="10"/>
                    <a:pt x="7" y="10"/>
                  </a:cubicBezTo>
                  <a:cubicBezTo>
                    <a:pt x="7" y="6"/>
                    <a:pt x="7" y="0"/>
                    <a:pt x="11" y="3"/>
                  </a:cubicBezTo>
                  <a:close/>
                  <a:moveTo>
                    <a:pt x="10" y="13"/>
                  </a:moveTo>
                  <a:cubicBezTo>
                    <a:pt x="11" y="13"/>
                    <a:pt x="11" y="13"/>
                    <a:pt x="12" y="13"/>
                  </a:cubicBezTo>
                  <a:cubicBezTo>
                    <a:pt x="12" y="12"/>
                    <a:pt x="13" y="10"/>
                    <a:pt x="11" y="11"/>
                  </a:cubicBezTo>
                  <a:cubicBezTo>
                    <a:pt x="11" y="11"/>
                    <a:pt x="10" y="12"/>
                    <a:pt x="10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1"/>
            <p:cNvSpPr>
              <a:spLocks noEditPoints="1"/>
            </p:cNvSpPr>
            <p:nvPr/>
          </p:nvSpPr>
          <p:spPr bwMode="auto">
            <a:xfrm>
              <a:off x="4064559" y="1820259"/>
              <a:ext cx="123028" cy="128265"/>
            </a:xfrm>
            <a:custGeom>
              <a:avLst/>
              <a:gdLst>
                <a:gd name="T0" fmla="*/ 16 w 20"/>
                <a:gd name="T1" fmla="*/ 2 h 21"/>
                <a:gd name="T2" fmla="*/ 15 w 20"/>
                <a:gd name="T3" fmla="*/ 8 h 21"/>
                <a:gd name="T4" fmla="*/ 20 w 20"/>
                <a:gd name="T5" fmla="*/ 12 h 21"/>
                <a:gd name="T6" fmla="*/ 14 w 20"/>
                <a:gd name="T7" fmla="*/ 14 h 21"/>
                <a:gd name="T8" fmla="*/ 9 w 20"/>
                <a:gd name="T9" fmla="*/ 19 h 21"/>
                <a:gd name="T10" fmla="*/ 7 w 20"/>
                <a:gd name="T11" fmla="*/ 15 h 21"/>
                <a:gd name="T12" fmla="*/ 1 w 20"/>
                <a:gd name="T13" fmla="*/ 17 h 21"/>
                <a:gd name="T14" fmla="*/ 6 w 20"/>
                <a:gd name="T15" fmla="*/ 10 h 21"/>
                <a:gd name="T16" fmla="*/ 5 w 20"/>
                <a:gd name="T17" fmla="*/ 2 h 21"/>
                <a:gd name="T18" fmla="*/ 10 w 20"/>
                <a:gd name="T19" fmla="*/ 5 h 21"/>
                <a:gd name="T20" fmla="*/ 16 w 20"/>
                <a:gd name="T21" fmla="*/ 2 h 21"/>
                <a:gd name="T22" fmla="*/ 10 w 20"/>
                <a:gd name="T23" fmla="*/ 12 h 21"/>
                <a:gd name="T24" fmla="*/ 12 w 20"/>
                <a:gd name="T25" fmla="*/ 9 h 21"/>
                <a:gd name="T26" fmla="*/ 10 w 20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5" y="4"/>
                    <a:pt x="15" y="7"/>
                    <a:pt x="15" y="8"/>
                  </a:cubicBezTo>
                  <a:cubicBezTo>
                    <a:pt x="16" y="10"/>
                    <a:pt x="19" y="10"/>
                    <a:pt x="20" y="12"/>
                  </a:cubicBezTo>
                  <a:cubicBezTo>
                    <a:pt x="20" y="15"/>
                    <a:pt x="17" y="14"/>
                    <a:pt x="14" y="14"/>
                  </a:cubicBezTo>
                  <a:cubicBezTo>
                    <a:pt x="13" y="17"/>
                    <a:pt x="13" y="21"/>
                    <a:pt x="9" y="19"/>
                  </a:cubicBezTo>
                  <a:cubicBezTo>
                    <a:pt x="8" y="18"/>
                    <a:pt x="8" y="16"/>
                    <a:pt x="7" y="15"/>
                  </a:cubicBezTo>
                  <a:cubicBezTo>
                    <a:pt x="3" y="14"/>
                    <a:pt x="4" y="17"/>
                    <a:pt x="1" y="17"/>
                  </a:cubicBezTo>
                  <a:cubicBezTo>
                    <a:pt x="0" y="13"/>
                    <a:pt x="4" y="12"/>
                    <a:pt x="6" y="10"/>
                  </a:cubicBezTo>
                  <a:cubicBezTo>
                    <a:pt x="6" y="7"/>
                    <a:pt x="2" y="5"/>
                    <a:pt x="5" y="2"/>
                  </a:cubicBezTo>
                  <a:cubicBezTo>
                    <a:pt x="7" y="3"/>
                    <a:pt x="9" y="4"/>
                    <a:pt x="10" y="5"/>
                  </a:cubicBezTo>
                  <a:cubicBezTo>
                    <a:pt x="12" y="4"/>
                    <a:pt x="12" y="0"/>
                    <a:pt x="16" y="2"/>
                  </a:cubicBezTo>
                  <a:close/>
                  <a:moveTo>
                    <a:pt x="10" y="12"/>
                  </a:moveTo>
                  <a:cubicBezTo>
                    <a:pt x="10" y="11"/>
                    <a:pt x="12" y="12"/>
                    <a:pt x="12" y="9"/>
                  </a:cubicBezTo>
                  <a:cubicBezTo>
                    <a:pt x="10" y="9"/>
                    <a:pt x="9" y="11"/>
                    <a:pt x="10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57"/>
            <p:cNvSpPr>
              <a:spLocks noEditPoints="1"/>
            </p:cNvSpPr>
            <p:nvPr/>
          </p:nvSpPr>
          <p:spPr bwMode="auto">
            <a:xfrm>
              <a:off x="1975689" y="474796"/>
              <a:ext cx="1450168" cy="1426610"/>
            </a:xfrm>
            <a:custGeom>
              <a:avLst/>
              <a:gdLst>
                <a:gd name="T0" fmla="*/ 203 w 234"/>
                <a:gd name="T1" fmla="*/ 32 h 230"/>
                <a:gd name="T2" fmla="*/ 60 w 234"/>
                <a:gd name="T3" fmla="*/ 208 h 230"/>
                <a:gd name="T4" fmla="*/ 125 w 234"/>
                <a:gd name="T5" fmla="*/ 8 h 230"/>
                <a:gd name="T6" fmla="*/ 148 w 234"/>
                <a:gd name="T7" fmla="*/ 14 h 230"/>
                <a:gd name="T8" fmla="*/ 168 w 234"/>
                <a:gd name="T9" fmla="*/ 15 h 230"/>
                <a:gd name="T10" fmla="*/ 157 w 234"/>
                <a:gd name="T11" fmla="*/ 18 h 230"/>
                <a:gd name="T12" fmla="*/ 140 w 234"/>
                <a:gd name="T13" fmla="*/ 19 h 230"/>
                <a:gd name="T14" fmla="*/ 119 w 234"/>
                <a:gd name="T15" fmla="*/ 20 h 230"/>
                <a:gd name="T16" fmla="*/ 101 w 234"/>
                <a:gd name="T17" fmla="*/ 20 h 230"/>
                <a:gd name="T18" fmla="*/ 180 w 234"/>
                <a:gd name="T19" fmla="*/ 25 h 230"/>
                <a:gd name="T20" fmla="*/ 191 w 234"/>
                <a:gd name="T21" fmla="*/ 113 h 230"/>
                <a:gd name="T22" fmla="*/ 189 w 234"/>
                <a:gd name="T23" fmla="*/ 25 h 230"/>
                <a:gd name="T24" fmla="*/ 185 w 234"/>
                <a:gd name="T25" fmla="*/ 25 h 230"/>
                <a:gd name="T26" fmla="*/ 188 w 234"/>
                <a:gd name="T27" fmla="*/ 28 h 230"/>
                <a:gd name="T28" fmla="*/ 175 w 234"/>
                <a:gd name="T29" fmla="*/ 32 h 230"/>
                <a:gd name="T30" fmla="*/ 40 w 234"/>
                <a:gd name="T31" fmla="*/ 41 h 230"/>
                <a:gd name="T32" fmla="*/ 54 w 234"/>
                <a:gd name="T33" fmla="*/ 43 h 230"/>
                <a:gd name="T34" fmla="*/ 197 w 234"/>
                <a:gd name="T35" fmla="*/ 43 h 230"/>
                <a:gd name="T36" fmla="*/ 39 w 234"/>
                <a:gd name="T37" fmla="*/ 47 h 230"/>
                <a:gd name="T38" fmla="*/ 204 w 234"/>
                <a:gd name="T39" fmla="*/ 54 h 230"/>
                <a:gd name="T40" fmla="*/ 22 w 234"/>
                <a:gd name="T41" fmla="*/ 57 h 230"/>
                <a:gd name="T42" fmla="*/ 222 w 234"/>
                <a:gd name="T43" fmla="*/ 68 h 230"/>
                <a:gd name="T44" fmla="*/ 21 w 234"/>
                <a:gd name="T45" fmla="*/ 69 h 230"/>
                <a:gd name="T46" fmla="*/ 223 w 234"/>
                <a:gd name="T47" fmla="*/ 84 h 230"/>
                <a:gd name="T48" fmla="*/ 10 w 234"/>
                <a:gd name="T49" fmla="*/ 94 h 230"/>
                <a:gd name="T50" fmla="*/ 18 w 234"/>
                <a:gd name="T51" fmla="*/ 87 h 230"/>
                <a:gd name="T52" fmla="*/ 213 w 234"/>
                <a:gd name="T53" fmla="*/ 101 h 230"/>
                <a:gd name="T54" fmla="*/ 229 w 234"/>
                <a:gd name="T55" fmla="*/ 93 h 230"/>
                <a:gd name="T56" fmla="*/ 4 w 234"/>
                <a:gd name="T57" fmla="*/ 100 h 230"/>
                <a:gd name="T58" fmla="*/ 207 w 234"/>
                <a:gd name="T59" fmla="*/ 106 h 230"/>
                <a:gd name="T60" fmla="*/ 10 w 234"/>
                <a:gd name="T61" fmla="*/ 127 h 230"/>
                <a:gd name="T62" fmla="*/ 21 w 234"/>
                <a:gd name="T63" fmla="*/ 107 h 230"/>
                <a:gd name="T64" fmla="*/ 215 w 234"/>
                <a:gd name="T65" fmla="*/ 118 h 230"/>
                <a:gd name="T66" fmla="*/ 222 w 234"/>
                <a:gd name="T67" fmla="*/ 116 h 230"/>
                <a:gd name="T68" fmla="*/ 192 w 234"/>
                <a:gd name="T69" fmla="*/ 125 h 230"/>
                <a:gd name="T70" fmla="*/ 207 w 234"/>
                <a:gd name="T71" fmla="*/ 122 h 230"/>
                <a:gd name="T72" fmla="*/ 186 w 234"/>
                <a:gd name="T73" fmla="*/ 128 h 230"/>
                <a:gd name="T74" fmla="*/ 33 w 234"/>
                <a:gd name="T75" fmla="*/ 140 h 230"/>
                <a:gd name="T76" fmla="*/ 185 w 234"/>
                <a:gd name="T77" fmla="*/ 133 h 230"/>
                <a:gd name="T78" fmla="*/ 46 w 234"/>
                <a:gd name="T79" fmla="*/ 136 h 230"/>
                <a:gd name="T80" fmla="*/ 177 w 234"/>
                <a:gd name="T81" fmla="*/ 138 h 230"/>
                <a:gd name="T82" fmla="*/ 123 w 234"/>
                <a:gd name="T83" fmla="*/ 142 h 230"/>
                <a:gd name="T84" fmla="*/ 30 w 234"/>
                <a:gd name="T85" fmla="*/ 141 h 230"/>
                <a:gd name="T86" fmla="*/ 57 w 234"/>
                <a:gd name="T87" fmla="*/ 143 h 230"/>
                <a:gd name="T88" fmla="*/ 167 w 234"/>
                <a:gd name="T89" fmla="*/ 145 h 230"/>
                <a:gd name="T90" fmla="*/ 134 w 234"/>
                <a:gd name="T91" fmla="*/ 149 h 230"/>
                <a:gd name="T92" fmla="*/ 68 w 234"/>
                <a:gd name="T93" fmla="*/ 147 h 230"/>
                <a:gd name="T94" fmla="*/ 88 w 234"/>
                <a:gd name="T95" fmla="*/ 149 h 230"/>
                <a:gd name="T96" fmla="*/ 57 w 234"/>
                <a:gd name="T97" fmla="*/ 150 h 230"/>
                <a:gd name="T98" fmla="*/ 134 w 234"/>
                <a:gd name="T99" fmla="*/ 151 h 230"/>
                <a:gd name="T100" fmla="*/ 93 w 234"/>
                <a:gd name="T101" fmla="*/ 153 h 230"/>
                <a:gd name="T102" fmla="*/ 142 w 234"/>
                <a:gd name="T103" fmla="*/ 154 h 230"/>
                <a:gd name="T104" fmla="*/ 89 w 234"/>
                <a:gd name="T105" fmla="*/ 156 h 230"/>
                <a:gd name="T106" fmla="*/ 56 w 234"/>
                <a:gd name="T107" fmla="*/ 193 h 230"/>
                <a:gd name="T108" fmla="*/ 67 w 234"/>
                <a:gd name="T109" fmla="*/ 166 h 230"/>
                <a:gd name="T110" fmla="*/ 62 w 234"/>
                <a:gd name="T111" fmla="*/ 182 h 230"/>
                <a:gd name="T112" fmla="*/ 73 w 234"/>
                <a:gd name="T113" fmla="*/ 19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230">
                  <a:moveTo>
                    <a:pt x="35" y="154"/>
                  </a:moveTo>
                  <a:cubicBezTo>
                    <a:pt x="28" y="151"/>
                    <a:pt x="26" y="149"/>
                    <a:pt x="20" y="145"/>
                  </a:cubicBezTo>
                  <a:cubicBezTo>
                    <a:pt x="9" y="136"/>
                    <a:pt x="0" y="119"/>
                    <a:pt x="1" y="98"/>
                  </a:cubicBezTo>
                  <a:cubicBezTo>
                    <a:pt x="3" y="78"/>
                    <a:pt x="13" y="62"/>
                    <a:pt x="24" y="50"/>
                  </a:cubicBezTo>
                  <a:cubicBezTo>
                    <a:pt x="35" y="37"/>
                    <a:pt x="46" y="29"/>
                    <a:pt x="62" y="22"/>
                  </a:cubicBezTo>
                  <a:cubicBezTo>
                    <a:pt x="69" y="18"/>
                    <a:pt x="77" y="14"/>
                    <a:pt x="84" y="11"/>
                  </a:cubicBezTo>
                  <a:cubicBezTo>
                    <a:pt x="107" y="4"/>
                    <a:pt x="138" y="0"/>
                    <a:pt x="162" y="8"/>
                  </a:cubicBezTo>
                  <a:cubicBezTo>
                    <a:pt x="171" y="11"/>
                    <a:pt x="177" y="14"/>
                    <a:pt x="184" y="18"/>
                  </a:cubicBezTo>
                  <a:cubicBezTo>
                    <a:pt x="191" y="23"/>
                    <a:pt x="198" y="26"/>
                    <a:pt x="203" y="32"/>
                  </a:cubicBezTo>
                  <a:cubicBezTo>
                    <a:pt x="209" y="37"/>
                    <a:pt x="214" y="42"/>
                    <a:pt x="218" y="49"/>
                  </a:cubicBezTo>
                  <a:cubicBezTo>
                    <a:pt x="225" y="59"/>
                    <a:pt x="232" y="72"/>
                    <a:pt x="233" y="87"/>
                  </a:cubicBezTo>
                  <a:cubicBezTo>
                    <a:pt x="234" y="105"/>
                    <a:pt x="225" y="119"/>
                    <a:pt x="215" y="129"/>
                  </a:cubicBezTo>
                  <a:cubicBezTo>
                    <a:pt x="210" y="133"/>
                    <a:pt x="203" y="137"/>
                    <a:pt x="196" y="141"/>
                  </a:cubicBezTo>
                  <a:cubicBezTo>
                    <a:pt x="165" y="156"/>
                    <a:pt x="131" y="164"/>
                    <a:pt x="91" y="162"/>
                  </a:cubicBezTo>
                  <a:cubicBezTo>
                    <a:pt x="79" y="173"/>
                    <a:pt x="71" y="198"/>
                    <a:pt x="77" y="219"/>
                  </a:cubicBezTo>
                  <a:cubicBezTo>
                    <a:pt x="78" y="223"/>
                    <a:pt x="82" y="226"/>
                    <a:pt x="81" y="230"/>
                  </a:cubicBezTo>
                  <a:cubicBezTo>
                    <a:pt x="77" y="229"/>
                    <a:pt x="73" y="225"/>
                    <a:pt x="69" y="221"/>
                  </a:cubicBezTo>
                  <a:cubicBezTo>
                    <a:pt x="66" y="217"/>
                    <a:pt x="62" y="213"/>
                    <a:pt x="60" y="208"/>
                  </a:cubicBezTo>
                  <a:cubicBezTo>
                    <a:pt x="52" y="196"/>
                    <a:pt x="46" y="176"/>
                    <a:pt x="49" y="159"/>
                  </a:cubicBezTo>
                  <a:cubicBezTo>
                    <a:pt x="42" y="159"/>
                    <a:pt x="39" y="157"/>
                    <a:pt x="35" y="154"/>
                  </a:cubicBezTo>
                  <a:close/>
                  <a:moveTo>
                    <a:pt x="139" y="6"/>
                  </a:moveTo>
                  <a:cubicBezTo>
                    <a:pt x="138" y="8"/>
                    <a:pt x="145" y="9"/>
                    <a:pt x="148" y="8"/>
                  </a:cubicBezTo>
                  <a:cubicBezTo>
                    <a:pt x="145" y="7"/>
                    <a:pt x="141" y="8"/>
                    <a:pt x="139" y="6"/>
                  </a:cubicBezTo>
                  <a:close/>
                  <a:moveTo>
                    <a:pt x="84" y="14"/>
                  </a:moveTo>
                  <a:cubicBezTo>
                    <a:pt x="96" y="13"/>
                    <a:pt x="110" y="8"/>
                    <a:pt x="122" y="8"/>
                  </a:cubicBezTo>
                  <a:cubicBezTo>
                    <a:pt x="111" y="5"/>
                    <a:pt x="95" y="11"/>
                    <a:pt x="84" y="14"/>
                  </a:cubicBezTo>
                  <a:close/>
                  <a:moveTo>
                    <a:pt x="125" y="8"/>
                  </a:moveTo>
                  <a:cubicBezTo>
                    <a:pt x="126" y="9"/>
                    <a:pt x="133" y="9"/>
                    <a:pt x="133" y="8"/>
                  </a:cubicBezTo>
                  <a:cubicBezTo>
                    <a:pt x="131" y="7"/>
                    <a:pt x="128" y="8"/>
                    <a:pt x="125" y="8"/>
                  </a:cubicBezTo>
                  <a:close/>
                  <a:moveTo>
                    <a:pt x="146" y="11"/>
                  </a:moveTo>
                  <a:cubicBezTo>
                    <a:pt x="146" y="13"/>
                    <a:pt x="149" y="11"/>
                    <a:pt x="151" y="11"/>
                  </a:cubicBezTo>
                  <a:cubicBezTo>
                    <a:pt x="150" y="11"/>
                    <a:pt x="147" y="10"/>
                    <a:pt x="146" y="11"/>
                  </a:cubicBezTo>
                  <a:close/>
                  <a:moveTo>
                    <a:pt x="122" y="13"/>
                  </a:moveTo>
                  <a:cubicBezTo>
                    <a:pt x="120" y="13"/>
                    <a:pt x="119" y="12"/>
                    <a:pt x="119" y="14"/>
                  </a:cubicBezTo>
                  <a:cubicBezTo>
                    <a:pt x="119" y="13"/>
                    <a:pt x="122" y="14"/>
                    <a:pt x="122" y="13"/>
                  </a:cubicBezTo>
                  <a:close/>
                  <a:moveTo>
                    <a:pt x="148" y="14"/>
                  </a:moveTo>
                  <a:cubicBezTo>
                    <a:pt x="147" y="13"/>
                    <a:pt x="144" y="14"/>
                    <a:pt x="143" y="14"/>
                  </a:cubicBezTo>
                  <a:cubicBezTo>
                    <a:pt x="144" y="16"/>
                    <a:pt x="147" y="15"/>
                    <a:pt x="148" y="14"/>
                  </a:cubicBezTo>
                  <a:close/>
                  <a:moveTo>
                    <a:pt x="131" y="15"/>
                  </a:moveTo>
                  <a:cubicBezTo>
                    <a:pt x="127" y="16"/>
                    <a:pt x="123" y="14"/>
                    <a:pt x="120" y="18"/>
                  </a:cubicBezTo>
                  <a:cubicBezTo>
                    <a:pt x="123" y="16"/>
                    <a:pt x="129" y="17"/>
                    <a:pt x="131" y="15"/>
                  </a:cubicBezTo>
                  <a:close/>
                  <a:moveTo>
                    <a:pt x="168" y="15"/>
                  </a:moveTo>
                  <a:cubicBezTo>
                    <a:pt x="167" y="15"/>
                    <a:pt x="168" y="17"/>
                    <a:pt x="167" y="18"/>
                  </a:cubicBezTo>
                  <a:cubicBezTo>
                    <a:pt x="168" y="19"/>
                    <a:pt x="171" y="19"/>
                    <a:pt x="171" y="18"/>
                  </a:cubicBezTo>
                  <a:cubicBezTo>
                    <a:pt x="171" y="16"/>
                    <a:pt x="169" y="16"/>
                    <a:pt x="168" y="15"/>
                  </a:cubicBezTo>
                  <a:close/>
                  <a:moveTo>
                    <a:pt x="98" y="18"/>
                  </a:moveTo>
                  <a:cubicBezTo>
                    <a:pt x="99" y="18"/>
                    <a:pt x="100" y="17"/>
                    <a:pt x="102" y="17"/>
                  </a:cubicBezTo>
                  <a:cubicBezTo>
                    <a:pt x="101" y="16"/>
                    <a:pt x="98" y="15"/>
                    <a:pt x="98" y="18"/>
                  </a:cubicBezTo>
                  <a:close/>
                  <a:moveTo>
                    <a:pt x="75" y="22"/>
                  </a:moveTo>
                  <a:cubicBezTo>
                    <a:pt x="75" y="22"/>
                    <a:pt x="76" y="22"/>
                    <a:pt x="76" y="23"/>
                  </a:cubicBezTo>
                  <a:cubicBezTo>
                    <a:pt x="79" y="22"/>
                    <a:pt x="83" y="21"/>
                    <a:pt x="84" y="18"/>
                  </a:cubicBezTo>
                  <a:cubicBezTo>
                    <a:pt x="81" y="17"/>
                    <a:pt x="78" y="20"/>
                    <a:pt x="75" y="22"/>
                  </a:cubicBezTo>
                  <a:close/>
                  <a:moveTo>
                    <a:pt x="160" y="18"/>
                  </a:moveTo>
                  <a:cubicBezTo>
                    <a:pt x="159" y="18"/>
                    <a:pt x="158" y="18"/>
                    <a:pt x="157" y="18"/>
                  </a:cubicBezTo>
                  <a:cubicBezTo>
                    <a:pt x="157" y="20"/>
                    <a:pt x="160" y="19"/>
                    <a:pt x="160" y="18"/>
                  </a:cubicBezTo>
                  <a:close/>
                  <a:moveTo>
                    <a:pt x="117" y="18"/>
                  </a:moveTo>
                  <a:cubicBezTo>
                    <a:pt x="116" y="17"/>
                    <a:pt x="113" y="18"/>
                    <a:pt x="114" y="20"/>
                  </a:cubicBezTo>
                  <a:cubicBezTo>
                    <a:pt x="115" y="20"/>
                    <a:pt x="115" y="19"/>
                    <a:pt x="117" y="18"/>
                  </a:cubicBezTo>
                  <a:close/>
                  <a:moveTo>
                    <a:pt x="172" y="20"/>
                  </a:moveTo>
                  <a:cubicBezTo>
                    <a:pt x="173" y="20"/>
                    <a:pt x="173" y="21"/>
                    <a:pt x="174" y="20"/>
                  </a:cubicBezTo>
                  <a:cubicBezTo>
                    <a:pt x="175" y="20"/>
                    <a:pt x="175" y="20"/>
                    <a:pt x="175" y="19"/>
                  </a:cubicBezTo>
                  <a:cubicBezTo>
                    <a:pt x="174" y="19"/>
                    <a:pt x="172" y="19"/>
                    <a:pt x="172" y="20"/>
                  </a:cubicBezTo>
                  <a:close/>
                  <a:moveTo>
                    <a:pt x="140" y="19"/>
                  </a:moveTo>
                  <a:cubicBezTo>
                    <a:pt x="141" y="20"/>
                    <a:pt x="143" y="20"/>
                    <a:pt x="144" y="21"/>
                  </a:cubicBezTo>
                  <a:cubicBezTo>
                    <a:pt x="145" y="20"/>
                    <a:pt x="141" y="19"/>
                    <a:pt x="140" y="19"/>
                  </a:cubicBezTo>
                  <a:close/>
                  <a:moveTo>
                    <a:pt x="86" y="20"/>
                  </a:moveTo>
                  <a:cubicBezTo>
                    <a:pt x="87" y="21"/>
                    <a:pt x="89" y="20"/>
                    <a:pt x="91" y="20"/>
                  </a:cubicBezTo>
                  <a:cubicBezTo>
                    <a:pt x="89" y="18"/>
                    <a:pt x="87" y="20"/>
                    <a:pt x="86" y="20"/>
                  </a:cubicBezTo>
                  <a:close/>
                  <a:moveTo>
                    <a:pt x="74" y="20"/>
                  </a:moveTo>
                  <a:cubicBezTo>
                    <a:pt x="72" y="19"/>
                    <a:pt x="70" y="21"/>
                    <a:pt x="68" y="22"/>
                  </a:cubicBezTo>
                  <a:cubicBezTo>
                    <a:pt x="70" y="22"/>
                    <a:pt x="73" y="21"/>
                    <a:pt x="74" y="20"/>
                  </a:cubicBezTo>
                  <a:close/>
                  <a:moveTo>
                    <a:pt x="119" y="20"/>
                  </a:moveTo>
                  <a:cubicBezTo>
                    <a:pt x="119" y="22"/>
                    <a:pt x="123" y="21"/>
                    <a:pt x="125" y="21"/>
                  </a:cubicBezTo>
                  <a:cubicBezTo>
                    <a:pt x="124" y="20"/>
                    <a:pt x="122" y="20"/>
                    <a:pt x="119" y="20"/>
                  </a:cubicBezTo>
                  <a:close/>
                  <a:moveTo>
                    <a:pt x="136" y="22"/>
                  </a:moveTo>
                  <a:cubicBezTo>
                    <a:pt x="139" y="22"/>
                    <a:pt x="139" y="22"/>
                    <a:pt x="141" y="22"/>
                  </a:cubicBezTo>
                  <a:cubicBezTo>
                    <a:pt x="141" y="21"/>
                    <a:pt x="136" y="19"/>
                    <a:pt x="136" y="22"/>
                  </a:cubicBezTo>
                  <a:close/>
                  <a:moveTo>
                    <a:pt x="101" y="20"/>
                  </a:moveTo>
                  <a:cubicBezTo>
                    <a:pt x="98" y="22"/>
                    <a:pt x="95" y="22"/>
                    <a:pt x="93" y="25"/>
                  </a:cubicBezTo>
                  <a:cubicBezTo>
                    <a:pt x="96" y="24"/>
                    <a:pt x="99" y="23"/>
                    <a:pt x="102" y="22"/>
                  </a:cubicBezTo>
                  <a:cubicBezTo>
                    <a:pt x="102" y="21"/>
                    <a:pt x="101" y="22"/>
                    <a:pt x="101" y="20"/>
                  </a:cubicBezTo>
                  <a:close/>
                  <a:moveTo>
                    <a:pt x="95" y="21"/>
                  </a:moveTo>
                  <a:cubicBezTo>
                    <a:pt x="94" y="20"/>
                    <a:pt x="91" y="21"/>
                    <a:pt x="90" y="23"/>
                  </a:cubicBezTo>
                  <a:cubicBezTo>
                    <a:pt x="92" y="22"/>
                    <a:pt x="94" y="21"/>
                    <a:pt x="95" y="21"/>
                  </a:cubicBezTo>
                  <a:close/>
                  <a:moveTo>
                    <a:pt x="183" y="21"/>
                  </a:moveTo>
                  <a:cubicBezTo>
                    <a:pt x="183" y="21"/>
                    <a:pt x="183" y="22"/>
                    <a:pt x="183" y="22"/>
                  </a:cubicBezTo>
                  <a:cubicBezTo>
                    <a:pt x="183" y="23"/>
                    <a:pt x="185" y="22"/>
                    <a:pt x="185" y="23"/>
                  </a:cubicBezTo>
                  <a:cubicBezTo>
                    <a:pt x="186" y="22"/>
                    <a:pt x="184" y="21"/>
                    <a:pt x="183" y="21"/>
                  </a:cubicBezTo>
                  <a:close/>
                  <a:moveTo>
                    <a:pt x="177" y="23"/>
                  </a:moveTo>
                  <a:cubicBezTo>
                    <a:pt x="178" y="23"/>
                    <a:pt x="178" y="25"/>
                    <a:pt x="180" y="25"/>
                  </a:cubicBezTo>
                  <a:cubicBezTo>
                    <a:pt x="180" y="23"/>
                    <a:pt x="178" y="22"/>
                    <a:pt x="177" y="23"/>
                  </a:cubicBezTo>
                  <a:close/>
                  <a:moveTo>
                    <a:pt x="52" y="48"/>
                  </a:moveTo>
                  <a:cubicBezTo>
                    <a:pt x="48" y="54"/>
                    <a:pt x="43" y="59"/>
                    <a:pt x="36" y="62"/>
                  </a:cubicBezTo>
                  <a:cubicBezTo>
                    <a:pt x="29" y="73"/>
                    <a:pt x="21" y="81"/>
                    <a:pt x="22" y="100"/>
                  </a:cubicBezTo>
                  <a:cubicBezTo>
                    <a:pt x="24" y="119"/>
                    <a:pt x="36" y="130"/>
                    <a:pt x="52" y="136"/>
                  </a:cubicBezTo>
                  <a:cubicBezTo>
                    <a:pt x="75" y="144"/>
                    <a:pt x="100" y="143"/>
                    <a:pt x="125" y="140"/>
                  </a:cubicBezTo>
                  <a:cubicBezTo>
                    <a:pt x="137" y="138"/>
                    <a:pt x="148" y="135"/>
                    <a:pt x="159" y="131"/>
                  </a:cubicBezTo>
                  <a:cubicBezTo>
                    <a:pt x="171" y="128"/>
                    <a:pt x="181" y="123"/>
                    <a:pt x="188" y="117"/>
                  </a:cubicBezTo>
                  <a:cubicBezTo>
                    <a:pt x="189" y="116"/>
                    <a:pt x="190" y="114"/>
                    <a:pt x="191" y="113"/>
                  </a:cubicBezTo>
                  <a:cubicBezTo>
                    <a:pt x="194" y="111"/>
                    <a:pt x="197" y="110"/>
                    <a:pt x="200" y="108"/>
                  </a:cubicBezTo>
                  <a:cubicBezTo>
                    <a:pt x="207" y="101"/>
                    <a:pt x="211" y="92"/>
                    <a:pt x="212" y="81"/>
                  </a:cubicBezTo>
                  <a:cubicBezTo>
                    <a:pt x="212" y="72"/>
                    <a:pt x="207" y="62"/>
                    <a:pt x="203" y="56"/>
                  </a:cubicBezTo>
                  <a:cubicBezTo>
                    <a:pt x="198" y="50"/>
                    <a:pt x="190" y="44"/>
                    <a:pt x="182" y="39"/>
                  </a:cubicBezTo>
                  <a:cubicBezTo>
                    <a:pt x="174" y="34"/>
                    <a:pt x="164" y="29"/>
                    <a:pt x="155" y="27"/>
                  </a:cubicBezTo>
                  <a:cubicBezTo>
                    <a:pt x="146" y="25"/>
                    <a:pt x="136" y="24"/>
                    <a:pt x="128" y="24"/>
                  </a:cubicBezTo>
                  <a:cubicBezTo>
                    <a:pt x="94" y="22"/>
                    <a:pt x="72" y="34"/>
                    <a:pt x="52" y="48"/>
                  </a:cubicBezTo>
                  <a:close/>
                  <a:moveTo>
                    <a:pt x="188" y="24"/>
                  </a:moveTo>
                  <a:cubicBezTo>
                    <a:pt x="187" y="25"/>
                    <a:pt x="188" y="25"/>
                    <a:pt x="189" y="25"/>
                  </a:cubicBezTo>
                  <a:cubicBezTo>
                    <a:pt x="189" y="24"/>
                    <a:pt x="189" y="24"/>
                    <a:pt x="188" y="24"/>
                  </a:cubicBezTo>
                  <a:close/>
                  <a:moveTo>
                    <a:pt x="64" y="25"/>
                  </a:moveTo>
                  <a:cubicBezTo>
                    <a:pt x="63" y="24"/>
                    <a:pt x="60" y="26"/>
                    <a:pt x="61" y="27"/>
                  </a:cubicBezTo>
                  <a:cubicBezTo>
                    <a:pt x="63" y="27"/>
                    <a:pt x="63" y="28"/>
                    <a:pt x="65" y="28"/>
                  </a:cubicBezTo>
                  <a:cubicBezTo>
                    <a:pt x="65" y="28"/>
                    <a:pt x="65" y="28"/>
                    <a:pt x="65" y="27"/>
                  </a:cubicBezTo>
                  <a:cubicBezTo>
                    <a:pt x="65" y="26"/>
                    <a:pt x="62" y="26"/>
                    <a:pt x="64" y="25"/>
                  </a:cubicBezTo>
                  <a:close/>
                  <a:moveTo>
                    <a:pt x="184" y="25"/>
                  </a:moveTo>
                  <a:cubicBezTo>
                    <a:pt x="183" y="26"/>
                    <a:pt x="184" y="26"/>
                    <a:pt x="184" y="27"/>
                  </a:cubicBezTo>
                  <a:cubicBezTo>
                    <a:pt x="185" y="27"/>
                    <a:pt x="185" y="26"/>
                    <a:pt x="185" y="25"/>
                  </a:cubicBezTo>
                  <a:cubicBezTo>
                    <a:pt x="185" y="25"/>
                    <a:pt x="185" y="24"/>
                    <a:pt x="184" y="25"/>
                  </a:cubicBezTo>
                  <a:close/>
                  <a:moveTo>
                    <a:pt x="90" y="25"/>
                  </a:moveTo>
                  <a:cubicBezTo>
                    <a:pt x="90" y="25"/>
                    <a:pt x="86" y="26"/>
                    <a:pt x="86" y="26"/>
                  </a:cubicBezTo>
                  <a:cubicBezTo>
                    <a:pt x="87" y="27"/>
                    <a:pt x="88" y="25"/>
                    <a:pt x="90" y="25"/>
                  </a:cubicBezTo>
                  <a:close/>
                  <a:moveTo>
                    <a:pt x="79" y="26"/>
                  </a:moveTo>
                  <a:cubicBezTo>
                    <a:pt x="77" y="26"/>
                    <a:pt x="76" y="27"/>
                    <a:pt x="74" y="28"/>
                  </a:cubicBezTo>
                  <a:cubicBezTo>
                    <a:pt x="75" y="28"/>
                    <a:pt x="78" y="27"/>
                    <a:pt x="79" y="26"/>
                  </a:cubicBezTo>
                  <a:close/>
                  <a:moveTo>
                    <a:pt x="191" y="27"/>
                  </a:moveTo>
                  <a:cubicBezTo>
                    <a:pt x="189" y="27"/>
                    <a:pt x="189" y="28"/>
                    <a:pt x="188" y="28"/>
                  </a:cubicBezTo>
                  <a:cubicBezTo>
                    <a:pt x="188" y="30"/>
                    <a:pt x="189" y="30"/>
                    <a:pt x="191" y="30"/>
                  </a:cubicBezTo>
                  <a:cubicBezTo>
                    <a:pt x="191" y="29"/>
                    <a:pt x="191" y="28"/>
                    <a:pt x="191" y="27"/>
                  </a:cubicBezTo>
                  <a:close/>
                  <a:moveTo>
                    <a:pt x="56" y="29"/>
                  </a:moveTo>
                  <a:cubicBezTo>
                    <a:pt x="54" y="28"/>
                    <a:pt x="50" y="29"/>
                    <a:pt x="50" y="32"/>
                  </a:cubicBezTo>
                  <a:cubicBezTo>
                    <a:pt x="53" y="31"/>
                    <a:pt x="54" y="30"/>
                    <a:pt x="56" y="29"/>
                  </a:cubicBezTo>
                  <a:close/>
                  <a:moveTo>
                    <a:pt x="78" y="29"/>
                  </a:moveTo>
                  <a:cubicBezTo>
                    <a:pt x="73" y="31"/>
                    <a:pt x="61" y="33"/>
                    <a:pt x="60" y="38"/>
                  </a:cubicBezTo>
                  <a:cubicBezTo>
                    <a:pt x="67" y="36"/>
                    <a:pt x="72" y="32"/>
                    <a:pt x="78" y="29"/>
                  </a:cubicBezTo>
                  <a:close/>
                  <a:moveTo>
                    <a:pt x="175" y="32"/>
                  </a:moveTo>
                  <a:cubicBezTo>
                    <a:pt x="175" y="33"/>
                    <a:pt x="177" y="33"/>
                    <a:pt x="178" y="34"/>
                  </a:cubicBezTo>
                  <a:cubicBezTo>
                    <a:pt x="178" y="33"/>
                    <a:pt x="176" y="32"/>
                    <a:pt x="175" y="32"/>
                  </a:cubicBezTo>
                  <a:close/>
                  <a:moveTo>
                    <a:pt x="54" y="32"/>
                  </a:moveTo>
                  <a:cubicBezTo>
                    <a:pt x="52" y="33"/>
                    <a:pt x="50" y="35"/>
                    <a:pt x="49" y="38"/>
                  </a:cubicBezTo>
                  <a:cubicBezTo>
                    <a:pt x="52" y="37"/>
                    <a:pt x="54" y="35"/>
                    <a:pt x="54" y="32"/>
                  </a:cubicBezTo>
                  <a:close/>
                  <a:moveTo>
                    <a:pt x="44" y="35"/>
                  </a:moveTo>
                  <a:cubicBezTo>
                    <a:pt x="37" y="38"/>
                    <a:pt x="31" y="46"/>
                    <a:pt x="26" y="52"/>
                  </a:cubicBezTo>
                  <a:cubicBezTo>
                    <a:pt x="28" y="52"/>
                    <a:pt x="29" y="48"/>
                    <a:pt x="32" y="46"/>
                  </a:cubicBezTo>
                  <a:cubicBezTo>
                    <a:pt x="34" y="44"/>
                    <a:pt x="37" y="42"/>
                    <a:pt x="40" y="41"/>
                  </a:cubicBezTo>
                  <a:cubicBezTo>
                    <a:pt x="41" y="39"/>
                    <a:pt x="43" y="37"/>
                    <a:pt x="44" y="35"/>
                  </a:cubicBezTo>
                  <a:close/>
                  <a:moveTo>
                    <a:pt x="47" y="39"/>
                  </a:moveTo>
                  <a:cubicBezTo>
                    <a:pt x="45" y="40"/>
                    <a:pt x="44" y="42"/>
                    <a:pt x="43" y="44"/>
                  </a:cubicBezTo>
                  <a:cubicBezTo>
                    <a:pt x="45" y="43"/>
                    <a:pt x="46" y="41"/>
                    <a:pt x="47" y="39"/>
                  </a:cubicBezTo>
                  <a:close/>
                  <a:moveTo>
                    <a:pt x="190" y="40"/>
                  </a:moveTo>
                  <a:cubicBezTo>
                    <a:pt x="189" y="42"/>
                    <a:pt x="191" y="41"/>
                    <a:pt x="191" y="42"/>
                  </a:cubicBezTo>
                  <a:cubicBezTo>
                    <a:pt x="192" y="42"/>
                    <a:pt x="191" y="40"/>
                    <a:pt x="190" y="40"/>
                  </a:cubicBezTo>
                  <a:close/>
                  <a:moveTo>
                    <a:pt x="57" y="41"/>
                  </a:moveTo>
                  <a:cubicBezTo>
                    <a:pt x="55" y="41"/>
                    <a:pt x="55" y="43"/>
                    <a:pt x="54" y="43"/>
                  </a:cubicBezTo>
                  <a:cubicBezTo>
                    <a:pt x="54" y="44"/>
                    <a:pt x="57" y="42"/>
                    <a:pt x="57" y="41"/>
                  </a:cubicBezTo>
                  <a:close/>
                  <a:moveTo>
                    <a:pt x="207" y="43"/>
                  </a:moveTo>
                  <a:cubicBezTo>
                    <a:pt x="206" y="43"/>
                    <a:pt x="206" y="46"/>
                    <a:pt x="206" y="46"/>
                  </a:cubicBezTo>
                  <a:cubicBezTo>
                    <a:pt x="207" y="46"/>
                    <a:pt x="207" y="44"/>
                    <a:pt x="207" y="43"/>
                  </a:cubicBezTo>
                  <a:close/>
                  <a:moveTo>
                    <a:pt x="194" y="43"/>
                  </a:moveTo>
                  <a:cubicBezTo>
                    <a:pt x="196" y="46"/>
                    <a:pt x="198" y="48"/>
                    <a:pt x="201" y="50"/>
                  </a:cubicBezTo>
                  <a:cubicBezTo>
                    <a:pt x="200" y="48"/>
                    <a:pt x="201" y="48"/>
                    <a:pt x="200" y="46"/>
                  </a:cubicBezTo>
                  <a:cubicBezTo>
                    <a:pt x="200" y="46"/>
                    <a:pt x="198" y="47"/>
                    <a:pt x="197" y="46"/>
                  </a:cubicBezTo>
                  <a:cubicBezTo>
                    <a:pt x="197" y="45"/>
                    <a:pt x="198" y="45"/>
                    <a:pt x="197" y="43"/>
                  </a:cubicBezTo>
                  <a:cubicBezTo>
                    <a:pt x="197" y="43"/>
                    <a:pt x="195" y="43"/>
                    <a:pt x="194" y="43"/>
                  </a:cubicBezTo>
                  <a:close/>
                  <a:moveTo>
                    <a:pt x="212" y="45"/>
                  </a:moveTo>
                  <a:cubicBezTo>
                    <a:pt x="211" y="47"/>
                    <a:pt x="212" y="47"/>
                    <a:pt x="212" y="48"/>
                  </a:cubicBezTo>
                  <a:cubicBezTo>
                    <a:pt x="213" y="49"/>
                    <a:pt x="215" y="48"/>
                    <a:pt x="215" y="50"/>
                  </a:cubicBezTo>
                  <a:cubicBezTo>
                    <a:pt x="215" y="49"/>
                    <a:pt x="213" y="46"/>
                    <a:pt x="212" y="45"/>
                  </a:cubicBezTo>
                  <a:close/>
                  <a:moveTo>
                    <a:pt x="210" y="47"/>
                  </a:moveTo>
                  <a:cubicBezTo>
                    <a:pt x="208" y="47"/>
                    <a:pt x="208" y="50"/>
                    <a:pt x="209" y="50"/>
                  </a:cubicBezTo>
                  <a:cubicBezTo>
                    <a:pt x="212" y="50"/>
                    <a:pt x="210" y="48"/>
                    <a:pt x="210" y="47"/>
                  </a:cubicBezTo>
                  <a:close/>
                  <a:moveTo>
                    <a:pt x="39" y="47"/>
                  </a:moveTo>
                  <a:cubicBezTo>
                    <a:pt x="36" y="50"/>
                    <a:pt x="33" y="54"/>
                    <a:pt x="32" y="59"/>
                  </a:cubicBezTo>
                  <a:cubicBezTo>
                    <a:pt x="35" y="56"/>
                    <a:pt x="38" y="52"/>
                    <a:pt x="39" y="47"/>
                  </a:cubicBezTo>
                  <a:close/>
                  <a:moveTo>
                    <a:pt x="45" y="50"/>
                  </a:moveTo>
                  <a:cubicBezTo>
                    <a:pt x="45" y="49"/>
                    <a:pt x="42" y="51"/>
                    <a:pt x="41" y="50"/>
                  </a:cubicBezTo>
                  <a:cubicBezTo>
                    <a:pt x="39" y="52"/>
                    <a:pt x="38" y="55"/>
                    <a:pt x="36" y="57"/>
                  </a:cubicBezTo>
                  <a:cubicBezTo>
                    <a:pt x="39" y="56"/>
                    <a:pt x="41" y="51"/>
                    <a:pt x="45" y="50"/>
                  </a:cubicBezTo>
                  <a:close/>
                  <a:moveTo>
                    <a:pt x="203" y="50"/>
                  </a:moveTo>
                  <a:cubicBezTo>
                    <a:pt x="202" y="50"/>
                    <a:pt x="202" y="50"/>
                    <a:pt x="201" y="50"/>
                  </a:cubicBezTo>
                  <a:cubicBezTo>
                    <a:pt x="202" y="52"/>
                    <a:pt x="203" y="53"/>
                    <a:pt x="204" y="54"/>
                  </a:cubicBezTo>
                  <a:cubicBezTo>
                    <a:pt x="205" y="52"/>
                    <a:pt x="203" y="53"/>
                    <a:pt x="203" y="50"/>
                  </a:cubicBezTo>
                  <a:close/>
                  <a:moveTo>
                    <a:pt x="213" y="51"/>
                  </a:moveTo>
                  <a:cubicBezTo>
                    <a:pt x="212" y="53"/>
                    <a:pt x="212" y="57"/>
                    <a:pt x="215" y="57"/>
                  </a:cubicBezTo>
                  <a:cubicBezTo>
                    <a:pt x="216" y="55"/>
                    <a:pt x="215" y="53"/>
                    <a:pt x="213" y="51"/>
                  </a:cubicBezTo>
                  <a:close/>
                  <a:moveTo>
                    <a:pt x="218" y="54"/>
                  </a:moveTo>
                  <a:cubicBezTo>
                    <a:pt x="216" y="55"/>
                    <a:pt x="220" y="57"/>
                    <a:pt x="219" y="60"/>
                  </a:cubicBezTo>
                  <a:cubicBezTo>
                    <a:pt x="220" y="60"/>
                    <a:pt x="221" y="60"/>
                    <a:pt x="221" y="61"/>
                  </a:cubicBezTo>
                  <a:cubicBezTo>
                    <a:pt x="222" y="58"/>
                    <a:pt x="218" y="57"/>
                    <a:pt x="218" y="54"/>
                  </a:cubicBezTo>
                  <a:close/>
                  <a:moveTo>
                    <a:pt x="22" y="57"/>
                  </a:moveTo>
                  <a:cubicBezTo>
                    <a:pt x="15" y="65"/>
                    <a:pt x="9" y="75"/>
                    <a:pt x="6" y="88"/>
                  </a:cubicBezTo>
                  <a:cubicBezTo>
                    <a:pt x="10" y="76"/>
                    <a:pt x="17" y="67"/>
                    <a:pt x="22" y="57"/>
                  </a:cubicBezTo>
                  <a:close/>
                  <a:moveTo>
                    <a:pt x="210" y="62"/>
                  </a:moveTo>
                  <a:cubicBezTo>
                    <a:pt x="210" y="65"/>
                    <a:pt x="214" y="69"/>
                    <a:pt x="213" y="74"/>
                  </a:cubicBezTo>
                  <a:cubicBezTo>
                    <a:pt x="214" y="74"/>
                    <a:pt x="215" y="73"/>
                    <a:pt x="215" y="71"/>
                  </a:cubicBezTo>
                  <a:cubicBezTo>
                    <a:pt x="213" y="71"/>
                    <a:pt x="214" y="67"/>
                    <a:pt x="215" y="66"/>
                  </a:cubicBezTo>
                  <a:cubicBezTo>
                    <a:pt x="213" y="65"/>
                    <a:pt x="211" y="64"/>
                    <a:pt x="210" y="62"/>
                  </a:cubicBezTo>
                  <a:close/>
                  <a:moveTo>
                    <a:pt x="223" y="62"/>
                  </a:moveTo>
                  <a:cubicBezTo>
                    <a:pt x="222" y="63"/>
                    <a:pt x="223" y="66"/>
                    <a:pt x="222" y="68"/>
                  </a:cubicBezTo>
                  <a:cubicBezTo>
                    <a:pt x="225" y="68"/>
                    <a:pt x="225" y="72"/>
                    <a:pt x="227" y="73"/>
                  </a:cubicBezTo>
                  <a:cubicBezTo>
                    <a:pt x="226" y="69"/>
                    <a:pt x="224" y="66"/>
                    <a:pt x="223" y="62"/>
                  </a:cubicBezTo>
                  <a:close/>
                  <a:moveTo>
                    <a:pt x="28" y="68"/>
                  </a:moveTo>
                  <a:cubicBezTo>
                    <a:pt x="26" y="68"/>
                    <a:pt x="24" y="73"/>
                    <a:pt x="24" y="76"/>
                  </a:cubicBezTo>
                  <a:cubicBezTo>
                    <a:pt x="25" y="73"/>
                    <a:pt x="26" y="70"/>
                    <a:pt x="28" y="68"/>
                  </a:cubicBezTo>
                  <a:close/>
                  <a:moveTo>
                    <a:pt x="21" y="69"/>
                  </a:moveTo>
                  <a:cubicBezTo>
                    <a:pt x="21" y="70"/>
                    <a:pt x="20" y="71"/>
                    <a:pt x="20" y="72"/>
                  </a:cubicBezTo>
                  <a:cubicBezTo>
                    <a:pt x="21" y="72"/>
                    <a:pt x="22" y="71"/>
                    <a:pt x="22" y="70"/>
                  </a:cubicBezTo>
                  <a:cubicBezTo>
                    <a:pt x="21" y="70"/>
                    <a:pt x="22" y="69"/>
                    <a:pt x="21" y="69"/>
                  </a:cubicBezTo>
                  <a:close/>
                  <a:moveTo>
                    <a:pt x="222" y="71"/>
                  </a:moveTo>
                  <a:cubicBezTo>
                    <a:pt x="221" y="71"/>
                    <a:pt x="221" y="73"/>
                    <a:pt x="223" y="73"/>
                  </a:cubicBezTo>
                  <a:cubicBezTo>
                    <a:pt x="223" y="72"/>
                    <a:pt x="222" y="71"/>
                    <a:pt x="222" y="71"/>
                  </a:cubicBezTo>
                  <a:close/>
                  <a:moveTo>
                    <a:pt x="215" y="81"/>
                  </a:moveTo>
                  <a:cubicBezTo>
                    <a:pt x="217" y="79"/>
                    <a:pt x="215" y="76"/>
                    <a:pt x="217" y="74"/>
                  </a:cubicBezTo>
                  <a:cubicBezTo>
                    <a:pt x="215" y="75"/>
                    <a:pt x="215" y="80"/>
                    <a:pt x="215" y="81"/>
                  </a:cubicBezTo>
                  <a:close/>
                  <a:moveTo>
                    <a:pt x="226" y="76"/>
                  </a:moveTo>
                  <a:cubicBezTo>
                    <a:pt x="224" y="76"/>
                    <a:pt x="226" y="78"/>
                    <a:pt x="226" y="79"/>
                  </a:cubicBezTo>
                  <a:cubicBezTo>
                    <a:pt x="225" y="81"/>
                    <a:pt x="223" y="81"/>
                    <a:pt x="223" y="84"/>
                  </a:cubicBezTo>
                  <a:cubicBezTo>
                    <a:pt x="224" y="84"/>
                    <a:pt x="224" y="85"/>
                    <a:pt x="225" y="85"/>
                  </a:cubicBezTo>
                  <a:cubicBezTo>
                    <a:pt x="225" y="87"/>
                    <a:pt x="225" y="88"/>
                    <a:pt x="225" y="89"/>
                  </a:cubicBezTo>
                  <a:cubicBezTo>
                    <a:pt x="227" y="87"/>
                    <a:pt x="227" y="80"/>
                    <a:pt x="226" y="76"/>
                  </a:cubicBezTo>
                  <a:close/>
                  <a:moveTo>
                    <a:pt x="221" y="76"/>
                  </a:moveTo>
                  <a:cubicBezTo>
                    <a:pt x="220" y="76"/>
                    <a:pt x="220" y="77"/>
                    <a:pt x="220" y="77"/>
                  </a:cubicBezTo>
                  <a:cubicBezTo>
                    <a:pt x="219" y="77"/>
                    <a:pt x="221" y="78"/>
                    <a:pt x="220" y="78"/>
                  </a:cubicBezTo>
                  <a:cubicBezTo>
                    <a:pt x="220" y="80"/>
                    <a:pt x="222" y="77"/>
                    <a:pt x="221" y="76"/>
                  </a:cubicBezTo>
                  <a:close/>
                  <a:moveTo>
                    <a:pt x="18" y="80"/>
                  </a:moveTo>
                  <a:cubicBezTo>
                    <a:pt x="15" y="84"/>
                    <a:pt x="10" y="88"/>
                    <a:pt x="10" y="94"/>
                  </a:cubicBezTo>
                  <a:cubicBezTo>
                    <a:pt x="13" y="94"/>
                    <a:pt x="12" y="90"/>
                    <a:pt x="13" y="88"/>
                  </a:cubicBezTo>
                  <a:cubicBezTo>
                    <a:pt x="14" y="85"/>
                    <a:pt x="17" y="83"/>
                    <a:pt x="18" y="80"/>
                  </a:cubicBezTo>
                  <a:close/>
                  <a:moveTo>
                    <a:pt x="229" y="90"/>
                  </a:moveTo>
                  <a:cubicBezTo>
                    <a:pt x="230" y="88"/>
                    <a:pt x="229" y="83"/>
                    <a:pt x="229" y="80"/>
                  </a:cubicBezTo>
                  <a:cubicBezTo>
                    <a:pt x="228" y="84"/>
                    <a:pt x="228" y="88"/>
                    <a:pt x="226" y="91"/>
                  </a:cubicBezTo>
                  <a:cubicBezTo>
                    <a:pt x="227" y="92"/>
                    <a:pt x="229" y="88"/>
                    <a:pt x="229" y="90"/>
                  </a:cubicBezTo>
                  <a:close/>
                  <a:moveTo>
                    <a:pt x="18" y="87"/>
                  </a:moveTo>
                  <a:cubicBezTo>
                    <a:pt x="17" y="88"/>
                    <a:pt x="15" y="90"/>
                    <a:pt x="17" y="91"/>
                  </a:cubicBezTo>
                  <a:cubicBezTo>
                    <a:pt x="18" y="91"/>
                    <a:pt x="19" y="88"/>
                    <a:pt x="18" y="87"/>
                  </a:cubicBezTo>
                  <a:close/>
                  <a:moveTo>
                    <a:pt x="222" y="88"/>
                  </a:moveTo>
                  <a:cubicBezTo>
                    <a:pt x="220" y="89"/>
                    <a:pt x="218" y="93"/>
                    <a:pt x="220" y="96"/>
                  </a:cubicBezTo>
                  <a:cubicBezTo>
                    <a:pt x="222" y="94"/>
                    <a:pt x="223" y="92"/>
                    <a:pt x="222" y="88"/>
                  </a:cubicBezTo>
                  <a:close/>
                  <a:moveTo>
                    <a:pt x="9" y="88"/>
                  </a:moveTo>
                  <a:cubicBezTo>
                    <a:pt x="7" y="90"/>
                    <a:pt x="6" y="95"/>
                    <a:pt x="6" y="98"/>
                  </a:cubicBezTo>
                  <a:cubicBezTo>
                    <a:pt x="8" y="96"/>
                    <a:pt x="8" y="91"/>
                    <a:pt x="9" y="88"/>
                  </a:cubicBezTo>
                  <a:close/>
                  <a:moveTo>
                    <a:pt x="216" y="90"/>
                  </a:moveTo>
                  <a:cubicBezTo>
                    <a:pt x="213" y="93"/>
                    <a:pt x="212" y="97"/>
                    <a:pt x="211" y="102"/>
                  </a:cubicBezTo>
                  <a:cubicBezTo>
                    <a:pt x="211" y="101"/>
                    <a:pt x="212" y="101"/>
                    <a:pt x="213" y="101"/>
                  </a:cubicBezTo>
                  <a:cubicBezTo>
                    <a:pt x="214" y="98"/>
                    <a:pt x="218" y="94"/>
                    <a:pt x="216" y="90"/>
                  </a:cubicBezTo>
                  <a:close/>
                  <a:moveTo>
                    <a:pt x="19" y="92"/>
                  </a:moveTo>
                  <a:cubicBezTo>
                    <a:pt x="18" y="95"/>
                    <a:pt x="19" y="101"/>
                    <a:pt x="17" y="105"/>
                  </a:cubicBezTo>
                  <a:cubicBezTo>
                    <a:pt x="18" y="104"/>
                    <a:pt x="19" y="104"/>
                    <a:pt x="20" y="106"/>
                  </a:cubicBezTo>
                  <a:cubicBezTo>
                    <a:pt x="20" y="102"/>
                    <a:pt x="19" y="97"/>
                    <a:pt x="19" y="92"/>
                  </a:cubicBezTo>
                  <a:close/>
                  <a:moveTo>
                    <a:pt x="15" y="92"/>
                  </a:moveTo>
                  <a:cubicBezTo>
                    <a:pt x="13" y="94"/>
                    <a:pt x="12" y="96"/>
                    <a:pt x="12" y="99"/>
                  </a:cubicBezTo>
                  <a:cubicBezTo>
                    <a:pt x="15" y="100"/>
                    <a:pt x="16" y="95"/>
                    <a:pt x="15" y="92"/>
                  </a:cubicBezTo>
                  <a:close/>
                  <a:moveTo>
                    <a:pt x="229" y="93"/>
                  </a:moveTo>
                  <a:cubicBezTo>
                    <a:pt x="228" y="94"/>
                    <a:pt x="227" y="95"/>
                    <a:pt x="227" y="97"/>
                  </a:cubicBezTo>
                  <a:cubicBezTo>
                    <a:pt x="228" y="96"/>
                    <a:pt x="230" y="96"/>
                    <a:pt x="229" y="93"/>
                  </a:cubicBezTo>
                  <a:close/>
                  <a:moveTo>
                    <a:pt x="224" y="97"/>
                  </a:moveTo>
                  <a:cubicBezTo>
                    <a:pt x="222" y="96"/>
                    <a:pt x="220" y="99"/>
                    <a:pt x="220" y="101"/>
                  </a:cubicBezTo>
                  <a:cubicBezTo>
                    <a:pt x="222" y="101"/>
                    <a:pt x="223" y="99"/>
                    <a:pt x="224" y="97"/>
                  </a:cubicBezTo>
                  <a:close/>
                  <a:moveTo>
                    <a:pt x="229" y="99"/>
                  </a:moveTo>
                  <a:cubicBezTo>
                    <a:pt x="228" y="97"/>
                    <a:pt x="226" y="100"/>
                    <a:pt x="228" y="101"/>
                  </a:cubicBezTo>
                  <a:cubicBezTo>
                    <a:pt x="229" y="101"/>
                    <a:pt x="228" y="99"/>
                    <a:pt x="229" y="99"/>
                  </a:cubicBezTo>
                  <a:close/>
                  <a:moveTo>
                    <a:pt x="4" y="100"/>
                  </a:moveTo>
                  <a:cubicBezTo>
                    <a:pt x="3" y="100"/>
                    <a:pt x="4" y="102"/>
                    <a:pt x="4" y="103"/>
                  </a:cubicBezTo>
                  <a:cubicBezTo>
                    <a:pt x="5" y="103"/>
                    <a:pt x="5" y="102"/>
                    <a:pt x="7" y="102"/>
                  </a:cubicBezTo>
                  <a:cubicBezTo>
                    <a:pt x="8" y="100"/>
                    <a:pt x="5" y="101"/>
                    <a:pt x="4" y="100"/>
                  </a:cubicBezTo>
                  <a:close/>
                  <a:moveTo>
                    <a:pt x="222" y="107"/>
                  </a:moveTo>
                  <a:cubicBezTo>
                    <a:pt x="223" y="105"/>
                    <a:pt x="225" y="104"/>
                    <a:pt x="226" y="102"/>
                  </a:cubicBezTo>
                  <a:cubicBezTo>
                    <a:pt x="224" y="101"/>
                    <a:pt x="223" y="105"/>
                    <a:pt x="222" y="107"/>
                  </a:cubicBezTo>
                  <a:close/>
                  <a:moveTo>
                    <a:pt x="208" y="103"/>
                  </a:moveTo>
                  <a:cubicBezTo>
                    <a:pt x="206" y="104"/>
                    <a:pt x="204" y="106"/>
                    <a:pt x="203" y="108"/>
                  </a:cubicBezTo>
                  <a:cubicBezTo>
                    <a:pt x="205" y="107"/>
                    <a:pt x="205" y="106"/>
                    <a:pt x="207" y="106"/>
                  </a:cubicBezTo>
                  <a:cubicBezTo>
                    <a:pt x="207" y="104"/>
                    <a:pt x="208" y="104"/>
                    <a:pt x="208" y="103"/>
                  </a:cubicBezTo>
                  <a:close/>
                  <a:moveTo>
                    <a:pt x="227" y="104"/>
                  </a:moveTo>
                  <a:cubicBezTo>
                    <a:pt x="226" y="105"/>
                    <a:pt x="225" y="107"/>
                    <a:pt x="224" y="108"/>
                  </a:cubicBezTo>
                  <a:cubicBezTo>
                    <a:pt x="224" y="109"/>
                    <a:pt x="225" y="109"/>
                    <a:pt x="225" y="111"/>
                  </a:cubicBezTo>
                  <a:cubicBezTo>
                    <a:pt x="226" y="109"/>
                    <a:pt x="227" y="107"/>
                    <a:pt x="227" y="104"/>
                  </a:cubicBezTo>
                  <a:close/>
                  <a:moveTo>
                    <a:pt x="4" y="104"/>
                  </a:moveTo>
                  <a:cubicBezTo>
                    <a:pt x="4" y="120"/>
                    <a:pt x="10" y="136"/>
                    <a:pt x="22" y="142"/>
                  </a:cubicBezTo>
                  <a:cubicBezTo>
                    <a:pt x="19" y="138"/>
                    <a:pt x="14" y="136"/>
                    <a:pt x="13" y="129"/>
                  </a:cubicBezTo>
                  <a:cubicBezTo>
                    <a:pt x="12" y="128"/>
                    <a:pt x="10" y="128"/>
                    <a:pt x="10" y="127"/>
                  </a:cubicBezTo>
                  <a:cubicBezTo>
                    <a:pt x="9" y="125"/>
                    <a:pt x="10" y="124"/>
                    <a:pt x="10" y="123"/>
                  </a:cubicBezTo>
                  <a:cubicBezTo>
                    <a:pt x="6" y="119"/>
                    <a:pt x="7" y="109"/>
                    <a:pt x="4" y="104"/>
                  </a:cubicBezTo>
                  <a:close/>
                  <a:moveTo>
                    <a:pt x="219" y="106"/>
                  </a:moveTo>
                  <a:cubicBezTo>
                    <a:pt x="217" y="108"/>
                    <a:pt x="214" y="109"/>
                    <a:pt x="212" y="112"/>
                  </a:cubicBezTo>
                  <a:cubicBezTo>
                    <a:pt x="214" y="110"/>
                    <a:pt x="219" y="110"/>
                    <a:pt x="219" y="106"/>
                  </a:cubicBezTo>
                  <a:close/>
                  <a:moveTo>
                    <a:pt x="21" y="107"/>
                  </a:moveTo>
                  <a:cubicBezTo>
                    <a:pt x="17" y="110"/>
                    <a:pt x="21" y="114"/>
                    <a:pt x="21" y="118"/>
                  </a:cubicBezTo>
                  <a:cubicBezTo>
                    <a:pt x="23" y="118"/>
                    <a:pt x="25" y="119"/>
                    <a:pt x="25" y="121"/>
                  </a:cubicBezTo>
                  <a:cubicBezTo>
                    <a:pt x="26" y="118"/>
                    <a:pt x="21" y="113"/>
                    <a:pt x="21" y="107"/>
                  </a:cubicBezTo>
                  <a:close/>
                  <a:moveTo>
                    <a:pt x="204" y="109"/>
                  </a:moveTo>
                  <a:cubicBezTo>
                    <a:pt x="202" y="110"/>
                    <a:pt x="199" y="111"/>
                    <a:pt x="198" y="114"/>
                  </a:cubicBezTo>
                  <a:cubicBezTo>
                    <a:pt x="200" y="112"/>
                    <a:pt x="204" y="112"/>
                    <a:pt x="204" y="109"/>
                  </a:cubicBezTo>
                  <a:close/>
                  <a:moveTo>
                    <a:pt x="196" y="117"/>
                  </a:moveTo>
                  <a:cubicBezTo>
                    <a:pt x="201" y="118"/>
                    <a:pt x="206" y="113"/>
                    <a:pt x="210" y="111"/>
                  </a:cubicBezTo>
                  <a:cubicBezTo>
                    <a:pt x="210" y="110"/>
                    <a:pt x="210" y="110"/>
                    <a:pt x="210" y="110"/>
                  </a:cubicBezTo>
                  <a:cubicBezTo>
                    <a:pt x="204" y="110"/>
                    <a:pt x="200" y="115"/>
                    <a:pt x="196" y="117"/>
                  </a:cubicBezTo>
                  <a:close/>
                  <a:moveTo>
                    <a:pt x="221" y="111"/>
                  </a:moveTo>
                  <a:cubicBezTo>
                    <a:pt x="219" y="113"/>
                    <a:pt x="215" y="115"/>
                    <a:pt x="215" y="118"/>
                  </a:cubicBezTo>
                  <a:cubicBezTo>
                    <a:pt x="218" y="117"/>
                    <a:pt x="220" y="114"/>
                    <a:pt x="221" y="111"/>
                  </a:cubicBezTo>
                  <a:close/>
                  <a:moveTo>
                    <a:pt x="204" y="119"/>
                  </a:moveTo>
                  <a:cubicBezTo>
                    <a:pt x="206" y="118"/>
                    <a:pt x="211" y="117"/>
                    <a:pt x="211" y="115"/>
                  </a:cubicBezTo>
                  <a:cubicBezTo>
                    <a:pt x="209" y="115"/>
                    <a:pt x="204" y="116"/>
                    <a:pt x="204" y="119"/>
                  </a:cubicBezTo>
                  <a:close/>
                  <a:moveTo>
                    <a:pt x="222" y="116"/>
                  </a:moveTo>
                  <a:cubicBezTo>
                    <a:pt x="217" y="118"/>
                    <a:pt x="215" y="123"/>
                    <a:pt x="211" y="126"/>
                  </a:cubicBezTo>
                  <a:cubicBezTo>
                    <a:pt x="197" y="138"/>
                    <a:pt x="179" y="144"/>
                    <a:pt x="161" y="152"/>
                  </a:cubicBezTo>
                  <a:cubicBezTo>
                    <a:pt x="165" y="152"/>
                    <a:pt x="169" y="150"/>
                    <a:pt x="172" y="148"/>
                  </a:cubicBezTo>
                  <a:cubicBezTo>
                    <a:pt x="192" y="141"/>
                    <a:pt x="211" y="133"/>
                    <a:pt x="222" y="116"/>
                  </a:cubicBezTo>
                  <a:close/>
                  <a:moveTo>
                    <a:pt x="213" y="118"/>
                  </a:moveTo>
                  <a:cubicBezTo>
                    <a:pt x="211" y="119"/>
                    <a:pt x="209" y="119"/>
                    <a:pt x="209" y="122"/>
                  </a:cubicBezTo>
                  <a:cubicBezTo>
                    <a:pt x="211" y="122"/>
                    <a:pt x="213" y="120"/>
                    <a:pt x="213" y="118"/>
                  </a:cubicBezTo>
                  <a:close/>
                  <a:moveTo>
                    <a:pt x="193" y="118"/>
                  </a:moveTo>
                  <a:cubicBezTo>
                    <a:pt x="191" y="119"/>
                    <a:pt x="190" y="121"/>
                    <a:pt x="189" y="122"/>
                  </a:cubicBezTo>
                  <a:cubicBezTo>
                    <a:pt x="190" y="122"/>
                    <a:pt x="192" y="120"/>
                    <a:pt x="194" y="121"/>
                  </a:cubicBezTo>
                  <a:cubicBezTo>
                    <a:pt x="194" y="119"/>
                    <a:pt x="192" y="120"/>
                    <a:pt x="193" y="118"/>
                  </a:cubicBezTo>
                  <a:close/>
                  <a:moveTo>
                    <a:pt x="201" y="120"/>
                  </a:moveTo>
                  <a:cubicBezTo>
                    <a:pt x="198" y="120"/>
                    <a:pt x="195" y="123"/>
                    <a:pt x="192" y="125"/>
                  </a:cubicBezTo>
                  <a:cubicBezTo>
                    <a:pt x="195" y="125"/>
                    <a:pt x="198" y="121"/>
                    <a:pt x="201" y="120"/>
                  </a:cubicBezTo>
                  <a:close/>
                  <a:moveTo>
                    <a:pt x="21" y="121"/>
                  </a:moveTo>
                  <a:cubicBezTo>
                    <a:pt x="20" y="121"/>
                    <a:pt x="20" y="122"/>
                    <a:pt x="20" y="122"/>
                  </a:cubicBezTo>
                  <a:cubicBezTo>
                    <a:pt x="20" y="123"/>
                    <a:pt x="21" y="125"/>
                    <a:pt x="21" y="127"/>
                  </a:cubicBezTo>
                  <a:cubicBezTo>
                    <a:pt x="22" y="125"/>
                    <a:pt x="20" y="123"/>
                    <a:pt x="21" y="121"/>
                  </a:cubicBezTo>
                  <a:close/>
                  <a:moveTo>
                    <a:pt x="207" y="122"/>
                  </a:moveTo>
                  <a:cubicBezTo>
                    <a:pt x="204" y="122"/>
                    <a:pt x="203" y="124"/>
                    <a:pt x="201" y="125"/>
                  </a:cubicBezTo>
                  <a:cubicBezTo>
                    <a:pt x="201" y="126"/>
                    <a:pt x="202" y="126"/>
                    <a:pt x="202" y="126"/>
                  </a:cubicBezTo>
                  <a:cubicBezTo>
                    <a:pt x="204" y="125"/>
                    <a:pt x="206" y="124"/>
                    <a:pt x="207" y="122"/>
                  </a:cubicBezTo>
                  <a:close/>
                  <a:moveTo>
                    <a:pt x="18" y="124"/>
                  </a:moveTo>
                  <a:cubicBezTo>
                    <a:pt x="17" y="124"/>
                    <a:pt x="16" y="125"/>
                    <a:pt x="16" y="126"/>
                  </a:cubicBezTo>
                  <a:cubicBezTo>
                    <a:pt x="17" y="127"/>
                    <a:pt x="17" y="128"/>
                    <a:pt x="18" y="129"/>
                  </a:cubicBezTo>
                  <a:cubicBezTo>
                    <a:pt x="20" y="128"/>
                    <a:pt x="19" y="125"/>
                    <a:pt x="18" y="124"/>
                  </a:cubicBezTo>
                  <a:close/>
                  <a:moveTo>
                    <a:pt x="28" y="124"/>
                  </a:moveTo>
                  <a:cubicBezTo>
                    <a:pt x="28" y="125"/>
                    <a:pt x="29" y="128"/>
                    <a:pt x="31" y="127"/>
                  </a:cubicBezTo>
                  <a:cubicBezTo>
                    <a:pt x="30" y="125"/>
                    <a:pt x="29" y="124"/>
                    <a:pt x="28" y="124"/>
                  </a:cubicBezTo>
                  <a:close/>
                  <a:moveTo>
                    <a:pt x="190" y="127"/>
                  </a:moveTo>
                  <a:cubicBezTo>
                    <a:pt x="190" y="126"/>
                    <a:pt x="186" y="127"/>
                    <a:pt x="186" y="128"/>
                  </a:cubicBezTo>
                  <a:cubicBezTo>
                    <a:pt x="186" y="129"/>
                    <a:pt x="188" y="127"/>
                    <a:pt x="190" y="127"/>
                  </a:cubicBezTo>
                  <a:close/>
                  <a:moveTo>
                    <a:pt x="23" y="127"/>
                  </a:moveTo>
                  <a:cubicBezTo>
                    <a:pt x="24" y="128"/>
                    <a:pt x="23" y="129"/>
                    <a:pt x="25" y="129"/>
                  </a:cubicBezTo>
                  <a:cubicBezTo>
                    <a:pt x="24" y="129"/>
                    <a:pt x="25" y="127"/>
                    <a:pt x="23" y="127"/>
                  </a:cubicBezTo>
                  <a:close/>
                  <a:moveTo>
                    <a:pt x="180" y="131"/>
                  </a:moveTo>
                  <a:cubicBezTo>
                    <a:pt x="181" y="132"/>
                    <a:pt x="183" y="131"/>
                    <a:pt x="183" y="130"/>
                  </a:cubicBezTo>
                  <a:cubicBezTo>
                    <a:pt x="182" y="129"/>
                    <a:pt x="181" y="131"/>
                    <a:pt x="180" y="131"/>
                  </a:cubicBezTo>
                  <a:close/>
                  <a:moveTo>
                    <a:pt x="29" y="130"/>
                  </a:moveTo>
                  <a:cubicBezTo>
                    <a:pt x="29" y="133"/>
                    <a:pt x="29" y="139"/>
                    <a:pt x="33" y="140"/>
                  </a:cubicBezTo>
                  <a:cubicBezTo>
                    <a:pt x="32" y="136"/>
                    <a:pt x="31" y="133"/>
                    <a:pt x="29" y="130"/>
                  </a:cubicBezTo>
                  <a:close/>
                  <a:moveTo>
                    <a:pt x="23" y="131"/>
                  </a:moveTo>
                  <a:cubicBezTo>
                    <a:pt x="23" y="134"/>
                    <a:pt x="24" y="137"/>
                    <a:pt x="27" y="137"/>
                  </a:cubicBezTo>
                  <a:cubicBezTo>
                    <a:pt x="26" y="135"/>
                    <a:pt x="26" y="131"/>
                    <a:pt x="23" y="131"/>
                  </a:cubicBezTo>
                  <a:close/>
                  <a:moveTo>
                    <a:pt x="167" y="132"/>
                  </a:moveTo>
                  <a:cubicBezTo>
                    <a:pt x="168" y="131"/>
                    <a:pt x="164" y="133"/>
                    <a:pt x="162" y="133"/>
                  </a:cubicBezTo>
                  <a:cubicBezTo>
                    <a:pt x="156" y="135"/>
                    <a:pt x="147" y="137"/>
                    <a:pt x="142" y="140"/>
                  </a:cubicBezTo>
                  <a:cubicBezTo>
                    <a:pt x="151" y="140"/>
                    <a:pt x="161" y="135"/>
                    <a:pt x="167" y="132"/>
                  </a:cubicBezTo>
                  <a:close/>
                  <a:moveTo>
                    <a:pt x="185" y="133"/>
                  </a:moveTo>
                  <a:cubicBezTo>
                    <a:pt x="186" y="134"/>
                    <a:pt x="188" y="133"/>
                    <a:pt x="189" y="133"/>
                  </a:cubicBezTo>
                  <a:cubicBezTo>
                    <a:pt x="188" y="132"/>
                    <a:pt x="186" y="132"/>
                    <a:pt x="185" y="133"/>
                  </a:cubicBezTo>
                  <a:close/>
                  <a:moveTo>
                    <a:pt x="176" y="133"/>
                  </a:moveTo>
                  <a:cubicBezTo>
                    <a:pt x="174" y="133"/>
                    <a:pt x="174" y="134"/>
                    <a:pt x="173" y="135"/>
                  </a:cubicBezTo>
                  <a:cubicBezTo>
                    <a:pt x="172" y="135"/>
                    <a:pt x="176" y="134"/>
                    <a:pt x="176" y="133"/>
                  </a:cubicBezTo>
                  <a:close/>
                  <a:moveTo>
                    <a:pt x="192" y="136"/>
                  </a:moveTo>
                  <a:cubicBezTo>
                    <a:pt x="190" y="136"/>
                    <a:pt x="188" y="138"/>
                    <a:pt x="185" y="139"/>
                  </a:cubicBezTo>
                  <a:cubicBezTo>
                    <a:pt x="188" y="140"/>
                    <a:pt x="190" y="137"/>
                    <a:pt x="192" y="136"/>
                  </a:cubicBezTo>
                  <a:close/>
                  <a:moveTo>
                    <a:pt x="46" y="136"/>
                  </a:moveTo>
                  <a:cubicBezTo>
                    <a:pt x="44" y="135"/>
                    <a:pt x="47" y="138"/>
                    <a:pt x="47" y="140"/>
                  </a:cubicBezTo>
                  <a:cubicBezTo>
                    <a:pt x="48" y="141"/>
                    <a:pt x="50" y="140"/>
                    <a:pt x="51" y="140"/>
                  </a:cubicBezTo>
                  <a:cubicBezTo>
                    <a:pt x="50" y="138"/>
                    <a:pt x="47" y="138"/>
                    <a:pt x="46" y="136"/>
                  </a:cubicBezTo>
                  <a:close/>
                  <a:moveTo>
                    <a:pt x="36" y="138"/>
                  </a:moveTo>
                  <a:cubicBezTo>
                    <a:pt x="36" y="140"/>
                    <a:pt x="35" y="142"/>
                    <a:pt x="39" y="142"/>
                  </a:cubicBezTo>
                  <a:cubicBezTo>
                    <a:pt x="39" y="140"/>
                    <a:pt x="39" y="137"/>
                    <a:pt x="36" y="138"/>
                  </a:cubicBezTo>
                  <a:close/>
                  <a:moveTo>
                    <a:pt x="177" y="138"/>
                  </a:moveTo>
                  <a:cubicBezTo>
                    <a:pt x="178" y="140"/>
                    <a:pt x="180" y="140"/>
                    <a:pt x="181" y="139"/>
                  </a:cubicBezTo>
                  <a:cubicBezTo>
                    <a:pt x="180" y="137"/>
                    <a:pt x="178" y="138"/>
                    <a:pt x="177" y="138"/>
                  </a:cubicBezTo>
                  <a:close/>
                  <a:moveTo>
                    <a:pt x="167" y="138"/>
                  </a:moveTo>
                  <a:cubicBezTo>
                    <a:pt x="166" y="139"/>
                    <a:pt x="165" y="138"/>
                    <a:pt x="165" y="140"/>
                  </a:cubicBezTo>
                  <a:cubicBezTo>
                    <a:pt x="166" y="140"/>
                    <a:pt x="167" y="139"/>
                    <a:pt x="167" y="138"/>
                  </a:cubicBezTo>
                  <a:close/>
                  <a:moveTo>
                    <a:pt x="153" y="140"/>
                  </a:moveTo>
                  <a:cubicBezTo>
                    <a:pt x="149" y="141"/>
                    <a:pt x="142" y="141"/>
                    <a:pt x="139" y="143"/>
                  </a:cubicBezTo>
                  <a:cubicBezTo>
                    <a:pt x="145" y="144"/>
                    <a:pt x="148" y="141"/>
                    <a:pt x="153" y="140"/>
                  </a:cubicBezTo>
                  <a:close/>
                  <a:moveTo>
                    <a:pt x="136" y="141"/>
                  </a:moveTo>
                  <a:cubicBezTo>
                    <a:pt x="136" y="141"/>
                    <a:pt x="136" y="141"/>
                    <a:pt x="135" y="141"/>
                  </a:cubicBezTo>
                  <a:cubicBezTo>
                    <a:pt x="132" y="141"/>
                    <a:pt x="127" y="142"/>
                    <a:pt x="123" y="142"/>
                  </a:cubicBezTo>
                  <a:cubicBezTo>
                    <a:pt x="119" y="143"/>
                    <a:pt x="113" y="142"/>
                    <a:pt x="113" y="146"/>
                  </a:cubicBezTo>
                  <a:cubicBezTo>
                    <a:pt x="122" y="146"/>
                    <a:pt x="127" y="142"/>
                    <a:pt x="136" y="141"/>
                  </a:cubicBezTo>
                  <a:close/>
                  <a:moveTo>
                    <a:pt x="174" y="142"/>
                  </a:moveTo>
                  <a:cubicBezTo>
                    <a:pt x="172" y="141"/>
                    <a:pt x="169" y="142"/>
                    <a:pt x="168" y="142"/>
                  </a:cubicBezTo>
                  <a:cubicBezTo>
                    <a:pt x="169" y="143"/>
                    <a:pt x="172" y="142"/>
                    <a:pt x="174" y="142"/>
                  </a:cubicBezTo>
                  <a:close/>
                  <a:moveTo>
                    <a:pt x="30" y="141"/>
                  </a:moveTo>
                  <a:cubicBezTo>
                    <a:pt x="29" y="141"/>
                    <a:pt x="29" y="142"/>
                    <a:pt x="28" y="142"/>
                  </a:cubicBezTo>
                  <a:cubicBezTo>
                    <a:pt x="29" y="144"/>
                    <a:pt x="32" y="145"/>
                    <a:pt x="33" y="147"/>
                  </a:cubicBezTo>
                  <a:cubicBezTo>
                    <a:pt x="33" y="145"/>
                    <a:pt x="30" y="144"/>
                    <a:pt x="30" y="141"/>
                  </a:cubicBezTo>
                  <a:close/>
                  <a:moveTo>
                    <a:pt x="67" y="142"/>
                  </a:moveTo>
                  <a:cubicBezTo>
                    <a:pt x="68" y="144"/>
                    <a:pt x="70" y="145"/>
                    <a:pt x="71" y="146"/>
                  </a:cubicBezTo>
                  <a:cubicBezTo>
                    <a:pt x="72" y="146"/>
                    <a:pt x="74" y="145"/>
                    <a:pt x="75" y="145"/>
                  </a:cubicBezTo>
                  <a:cubicBezTo>
                    <a:pt x="76" y="145"/>
                    <a:pt x="77" y="146"/>
                    <a:pt x="77" y="147"/>
                  </a:cubicBezTo>
                  <a:cubicBezTo>
                    <a:pt x="78" y="147"/>
                    <a:pt x="77" y="144"/>
                    <a:pt x="79" y="144"/>
                  </a:cubicBezTo>
                  <a:cubicBezTo>
                    <a:pt x="75" y="143"/>
                    <a:pt x="71" y="143"/>
                    <a:pt x="67" y="142"/>
                  </a:cubicBezTo>
                  <a:close/>
                  <a:moveTo>
                    <a:pt x="57" y="143"/>
                  </a:moveTo>
                  <a:cubicBezTo>
                    <a:pt x="59" y="144"/>
                    <a:pt x="59" y="146"/>
                    <a:pt x="61" y="147"/>
                  </a:cubicBezTo>
                  <a:cubicBezTo>
                    <a:pt x="61" y="144"/>
                    <a:pt x="59" y="142"/>
                    <a:pt x="57" y="143"/>
                  </a:cubicBezTo>
                  <a:close/>
                  <a:moveTo>
                    <a:pt x="129" y="145"/>
                  </a:moveTo>
                  <a:cubicBezTo>
                    <a:pt x="131" y="145"/>
                    <a:pt x="134" y="144"/>
                    <a:pt x="137" y="144"/>
                  </a:cubicBezTo>
                  <a:cubicBezTo>
                    <a:pt x="136" y="142"/>
                    <a:pt x="131" y="144"/>
                    <a:pt x="129" y="145"/>
                  </a:cubicBezTo>
                  <a:close/>
                  <a:moveTo>
                    <a:pt x="63" y="143"/>
                  </a:moveTo>
                  <a:cubicBezTo>
                    <a:pt x="62" y="144"/>
                    <a:pt x="64" y="145"/>
                    <a:pt x="64" y="147"/>
                  </a:cubicBezTo>
                  <a:cubicBezTo>
                    <a:pt x="66" y="147"/>
                    <a:pt x="65" y="146"/>
                    <a:pt x="66" y="145"/>
                  </a:cubicBezTo>
                  <a:cubicBezTo>
                    <a:pt x="66" y="144"/>
                    <a:pt x="64" y="144"/>
                    <a:pt x="63" y="143"/>
                  </a:cubicBezTo>
                  <a:close/>
                  <a:moveTo>
                    <a:pt x="149" y="147"/>
                  </a:moveTo>
                  <a:cubicBezTo>
                    <a:pt x="156" y="148"/>
                    <a:pt x="163" y="146"/>
                    <a:pt x="167" y="145"/>
                  </a:cubicBezTo>
                  <a:cubicBezTo>
                    <a:pt x="160" y="145"/>
                    <a:pt x="154" y="143"/>
                    <a:pt x="149" y="147"/>
                  </a:cubicBezTo>
                  <a:close/>
                  <a:moveTo>
                    <a:pt x="96" y="147"/>
                  </a:moveTo>
                  <a:cubicBezTo>
                    <a:pt x="100" y="147"/>
                    <a:pt x="108" y="148"/>
                    <a:pt x="110" y="145"/>
                  </a:cubicBezTo>
                  <a:cubicBezTo>
                    <a:pt x="107" y="143"/>
                    <a:pt x="100" y="146"/>
                    <a:pt x="96" y="147"/>
                  </a:cubicBezTo>
                  <a:close/>
                  <a:moveTo>
                    <a:pt x="80" y="144"/>
                  </a:moveTo>
                  <a:cubicBezTo>
                    <a:pt x="82" y="148"/>
                    <a:pt x="89" y="147"/>
                    <a:pt x="93" y="145"/>
                  </a:cubicBezTo>
                  <a:cubicBezTo>
                    <a:pt x="89" y="144"/>
                    <a:pt x="84" y="145"/>
                    <a:pt x="80" y="144"/>
                  </a:cubicBezTo>
                  <a:close/>
                  <a:moveTo>
                    <a:pt x="147" y="146"/>
                  </a:moveTo>
                  <a:cubicBezTo>
                    <a:pt x="143" y="147"/>
                    <a:pt x="137" y="147"/>
                    <a:pt x="134" y="149"/>
                  </a:cubicBezTo>
                  <a:cubicBezTo>
                    <a:pt x="139" y="149"/>
                    <a:pt x="145" y="149"/>
                    <a:pt x="147" y="146"/>
                  </a:cubicBezTo>
                  <a:close/>
                  <a:moveTo>
                    <a:pt x="72" y="149"/>
                  </a:moveTo>
                  <a:cubicBezTo>
                    <a:pt x="75" y="154"/>
                    <a:pt x="74" y="160"/>
                    <a:pt x="72" y="166"/>
                  </a:cubicBezTo>
                  <a:cubicBezTo>
                    <a:pt x="73" y="166"/>
                    <a:pt x="74" y="166"/>
                    <a:pt x="74" y="167"/>
                  </a:cubicBezTo>
                  <a:cubicBezTo>
                    <a:pt x="73" y="163"/>
                    <a:pt x="77" y="154"/>
                    <a:pt x="77" y="150"/>
                  </a:cubicBezTo>
                  <a:cubicBezTo>
                    <a:pt x="76" y="149"/>
                    <a:pt x="75" y="146"/>
                    <a:pt x="72" y="149"/>
                  </a:cubicBezTo>
                  <a:close/>
                  <a:moveTo>
                    <a:pt x="68" y="147"/>
                  </a:moveTo>
                  <a:cubicBezTo>
                    <a:pt x="66" y="151"/>
                    <a:pt x="67" y="155"/>
                    <a:pt x="68" y="159"/>
                  </a:cubicBezTo>
                  <a:cubicBezTo>
                    <a:pt x="68" y="155"/>
                    <a:pt x="72" y="149"/>
                    <a:pt x="68" y="147"/>
                  </a:cubicBezTo>
                  <a:close/>
                  <a:moveTo>
                    <a:pt x="54" y="148"/>
                  </a:moveTo>
                  <a:cubicBezTo>
                    <a:pt x="52" y="148"/>
                    <a:pt x="53" y="151"/>
                    <a:pt x="54" y="150"/>
                  </a:cubicBezTo>
                  <a:cubicBezTo>
                    <a:pt x="54" y="149"/>
                    <a:pt x="53" y="149"/>
                    <a:pt x="54" y="148"/>
                  </a:cubicBezTo>
                  <a:close/>
                  <a:moveTo>
                    <a:pt x="80" y="148"/>
                  </a:moveTo>
                  <a:cubicBezTo>
                    <a:pt x="79" y="149"/>
                    <a:pt x="79" y="151"/>
                    <a:pt x="79" y="152"/>
                  </a:cubicBezTo>
                  <a:cubicBezTo>
                    <a:pt x="80" y="151"/>
                    <a:pt x="81" y="149"/>
                    <a:pt x="80" y="148"/>
                  </a:cubicBezTo>
                  <a:close/>
                  <a:moveTo>
                    <a:pt x="88" y="149"/>
                  </a:moveTo>
                  <a:cubicBezTo>
                    <a:pt x="91" y="152"/>
                    <a:pt x="97" y="149"/>
                    <a:pt x="103" y="149"/>
                  </a:cubicBezTo>
                  <a:cubicBezTo>
                    <a:pt x="99" y="148"/>
                    <a:pt x="94" y="150"/>
                    <a:pt x="88" y="149"/>
                  </a:cubicBezTo>
                  <a:close/>
                  <a:moveTo>
                    <a:pt x="155" y="149"/>
                  </a:moveTo>
                  <a:cubicBezTo>
                    <a:pt x="152" y="149"/>
                    <a:pt x="149" y="150"/>
                    <a:pt x="146" y="150"/>
                  </a:cubicBezTo>
                  <a:cubicBezTo>
                    <a:pt x="147" y="153"/>
                    <a:pt x="152" y="150"/>
                    <a:pt x="155" y="149"/>
                  </a:cubicBezTo>
                  <a:close/>
                  <a:moveTo>
                    <a:pt x="144" y="150"/>
                  </a:moveTo>
                  <a:cubicBezTo>
                    <a:pt x="142" y="150"/>
                    <a:pt x="140" y="151"/>
                    <a:pt x="138" y="150"/>
                  </a:cubicBezTo>
                  <a:cubicBezTo>
                    <a:pt x="138" y="151"/>
                    <a:pt x="138" y="153"/>
                    <a:pt x="137" y="152"/>
                  </a:cubicBezTo>
                  <a:cubicBezTo>
                    <a:pt x="139" y="153"/>
                    <a:pt x="142" y="152"/>
                    <a:pt x="144" y="152"/>
                  </a:cubicBezTo>
                  <a:cubicBezTo>
                    <a:pt x="145" y="151"/>
                    <a:pt x="144" y="151"/>
                    <a:pt x="144" y="150"/>
                  </a:cubicBezTo>
                  <a:close/>
                  <a:moveTo>
                    <a:pt x="57" y="150"/>
                  </a:moveTo>
                  <a:cubicBezTo>
                    <a:pt x="55" y="153"/>
                    <a:pt x="56" y="158"/>
                    <a:pt x="56" y="161"/>
                  </a:cubicBezTo>
                  <a:cubicBezTo>
                    <a:pt x="59" y="159"/>
                    <a:pt x="59" y="153"/>
                    <a:pt x="57" y="150"/>
                  </a:cubicBezTo>
                  <a:close/>
                  <a:moveTo>
                    <a:pt x="36" y="150"/>
                  </a:moveTo>
                  <a:cubicBezTo>
                    <a:pt x="37" y="153"/>
                    <a:pt x="39" y="154"/>
                    <a:pt x="42" y="154"/>
                  </a:cubicBezTo>
                  <a:cubicBezTo>
                    <a:pt x="40" y="153"/>
                    <a:pt x="39" y="151"/>
                    <a:pt x="36" y="150"/>
                  </a:cubicBezTo>
                  <a:close/>
                  <a:moveTo>
                    <a:pt x="83" y="151"/>
                  </a:moveTo>
                  <a:cubicBezTo>
                    <a:pt x="82" y="153"/>
                    <a:pt x="80" y="158"/>
                    <a:pt x="81" y="161"/>
                  </a:cubicBezTo>
                  <a:cubicBezTo>
                    <a:pt x="83" y="159"/>
                    <a:pt x="85" y="154"/>
                    <a:pt x="83" y="151"/>
                  </a:cubicBezTo>
                  <a:close/>
                  <a:moveTo>
                    <a:pt x="134" y="151"/>
                  </a:moveTo>
                  <a:cubicBezTo>
                    <a:pt x="127" y="152"/>
                    <a:pt x="118" y="153"/>
                    <a:pt x="113" y="154"/>
                  </a:cubicBezTo>
                  <a:cubicBezTo>
                    <a:pt x="120" y="155"/>
                    <a:pt x="127" y="154"/>
                    <a:pt x="134" y="151"/>
                  </a:cubicBezTo>
                  <a:close/>
                  <a:moveTo>
                    <a:pt x="62" y="152"/>
                  </a:moveTo>
                  <a:cubicBezTo>
                    <a:pt x="60" y="153"/>
                    <a:pt x="63" y="157"/>
                    <a:pt x="62" y="159"/>
                  </a:cubicBezTo>
                  <a:cubicBezTo>
                    <a:pt x="63" y="157"/>
                    <a:pt x="64" y="153"/>
                    <a:pt x="62" y="152"/>
                  </a:cubicBezTo>
                  <a:close/>
                  <a:moveTo>
                    <a:pt x="94" y="153"/>
                  </a:moveTo>
                  <a:cubicBezTo>
                    <a:pt x="93" y="152"/>
                    <a:pt x="91" y="153"/>
                    <a:pt x="90" y="153"/>
                  </a:cubicBezTo>
                  <a:cubicBezTo>
                    <a:pt x="90" y="155"/>
                    <a:pt x="92" y="154"/>
                    <a:pt x="93" y="155"/>
                  </a:cubicBezTo>
                  <a:cubicBezTo>
                    <a:pt x="94" y="155"/>
                    <a:pt x="92" y="154"/>
                    <a:pt x="93" y="153"/>
                  </a:cubicBezTo>
                  <a:lnTo>
                    <a:pt x="94" y="153"/>
                  </a:lnTo>
                  <a:close/>
                  <a:moveTo>
                    <a:pt x="105" y="153"/>
                  </a:moveTo>
                  <a:cubicBezTo>
                    <a:pt x="103" y="154"/>
                    <a:pt x="101" y="153"/>
                    <a:pt x="99" y="154"/>
                  </a:cubicBezTo>
                  <a:cubicBezTo>
                    <a:pt x="100" y="155"/>
                    <a:pt x="104" y="156"/>
                    <a:pt x="106" y="156"/>
                  </a:cubicBezTo>
                  <a:cubicBezTo>
                    <a:pt x="105" y="155"/>
                    <a:pt x="105" y="154"/>
                    <a:pt x="105" y="153"/>
                  </a:cubicBezTo>
                  <a:close/>
                  <a:moveTo>
                    <a:pt x="72" y="153"/>
                  </a:moveTo>
                  <a:cubicBezTo>
                    <a:pt x="70" y="156"/>
                    <a:pt x="69" y="161"/>
                    <a:pt x="70" y="164"/>
                  </a:cubicBezTo>
                  <a:cubicBezTo>
                    <a:pt x="72" y="162"/>
                    <a:pt x="72" y="157"/>
                    <a:pt x="72" y="153"/>
                  </a:cubicBezTo>
                  <a:close/>
                  <a:moveTo>
                    <a:pt x="142" y="154"/>
                  </a:moveTo>
                  <a:cubicBezTo>
                    <a:pt x="138" y="153"/>
                    <a:pt x="134" y="156"/>
                    <a:pt x="130" y="155"/>
                  </a:cubicBezTo>
                  <a:cubicBezTo>
                    <a:pt x="133" y="156"/>
                    <a:pt x="138" y="155"/>
                    <a:pt x="142" y="154"/>
                  </a:cubicBezTo>
                  <a:close/>
                  <a:moveTo>
                    <a:pt x="148" y="155"/>
                  </a:moveTo>
                  <a:cubicBezTo>
                    <a:pt x="145" y="156"/>
                    <a:pt x="140" y="156"/>
                    <a:pt x="138" y="157"/>
                  </a:cubicBezTo>
                  <a:cubicBezTo>
                    <a:pt x="137" y="157"/>
                    <a:pt x="135" y="157"/>
                    <a:pt x="137" y="157"/>
                  </a:cubicBezTo>
                  <a:cubicBezTo>
                    <a:pt x="141" y="158"/>
                    <a:pt x="145" y="156"/>
                    <a:pt x="148" y="155"/>
                  </a:cubicBezTo>
                  <a:close/>
                  <a:moveTo>
                    <a:pt x="89" y="156"/>
                  </a:moveTo>
                  <a:cubicBezTo>
                    <a:pt x="88" y="156"/>
                    <a:pt x="87" y="156"/>
                    <a:pt x="87" y="157"/>
                  </a:cubicBezTo>
                  <a:cubicBezTo>
                    <a:pt x="88" y="157"/>
                    <a:pt x="89" y="157"/>
                    <a:pt x="89" y="156"/>
                  </a:cubicBezTo>
                  <a:close/>
                  <a:moveTo>
                    <a:pt x="132" y="157"/>
                  </a:moveTo>
                  <a:cubicBezTo>
                    <a:pt x="127" y="159"/>
                    <a:pt x="120" y="157"/>
                    <a:pt x="116" y="160"/>
                  </a:cubicBezTo>
                  <a:cubicBezTo>
                    <a:pt x="121" y="158"/>
                    <a:pt x="129" y="160"/>
                    <a:pt x="132" y="157"/>
                  </a:cubicBezTo>
                  <a:close/>
                  <a:moveTo>
                    <a:pt x="100" y="158"/>
                  </a:moveTo>
                  <a:cubicBezTo>
                    <a:pt x="100" y="159"/>
                    <a:pt x="100" y="159"/>
                    <a:pt x="100" y="159"/>
                  </a:cubicBezTo>
                  <a:cubicBezTo>
                    <a:pt x="101" y="159"/>
                    <a:pt x="101" y="158"/>
                    <a:pt x="102" y="159"/>
                  </a:cubicBezTo>
                  <a:cubicBezTo>
                    <a:pt x="101" y="158"/>
                    <a:pt x="100" y="157"/>
                    <a:pt x="100" y="158"/>
                  </a:cubicBezTo>
                  <a:close/>
                  <a:moveTo>
                    <a:pt x="52" y="165"/>
                  </a:moveTo>
                  <a:cubicBezTo>
                    <a:pt x="49" y="174"/>
                    <a:pt x="52" y="186"/>
                    <a:pt x="56" y="193"/>
                  </a:cubicBezTo>
                  <a:cubicBezTo>
                    <a:pt x="55" y="185"/>
                    <a:pt x="52" y="174"/>
                    <a:pt x="52" y="165"/>
                  </a:cubicBezTo>
                  <a:close/>
                  <a:moveTo>
                    <a:pt x="83" y="166"/>
                  </a:moveTo>
                  <a:cubicBezTo>
                    <a:pt x="82" y="167"/>
                    <a:pt x="80" y="168"/>
                    <a:pt x="80" y="170"/>
                  </a:cubicBezTo>
                  <a:cubicBezTo>
                    <a:pt x="82" y="169"/>
                    <a:pt x="83" y="168"/>
                    <a:pt x="83" y="166"/>
                  </a:cubicBezTo>
                  <a:close/>
                  <a:moveTo>
                    <a:pt x="78" y="166"/>
                  </a:moveTo>
                  <a:cubicBezTo>
                    <a:pt x="77" y="167"/>
                    <a:pt x="76" y="168"/>
                    <a:pt x="75" y="168"/>
                  </a:cubicBezTo>
                  <a:cubicBezTo>
                    <a:pt x="76" y="171"/>
                    <a:pt x="75" y="175"/>
                    <a:pt x="75" y="178"/>
                  </a:cubicBezTo>
                  <a:cubicBezTo>
                    <a:pt x="77" y="176"/>
                    <a:pt x="78" y="171"/>
                    <a:pt x="78" y="166"/>
                  </a:cubicBezTo>
                  <a:close/>
                  <a:moveTo>
                    <a:pt x="67" y="166"/>
                  </a:moveTo>
                  <a:cubicBezTo>
                    <a:pt x="65" y="167"/>
                    <a:pt x="65" y="169"/>
                    <a:pt x="63" y="170"/>
                  </a:cubicBezTo>
                  <a:cubicBezTo>
                    <a:pt x="64" y="175"/>
                    <a:pt x="65" y="182"/>
                    <a:pt x="66" y="186"/>
                  </a:cubicBezTo>
                  <a:cubicBezTo>
                    <a:pt x="68" y="181"/>
                    <a:pt x="67" y="172"/>
                    <a:pt x="67" y="166"/>
                  </a:cubicBezTo>
                  <a:close/>
                  <a:moveTo>
                    <a:pt x="71" y="175"/>
                  </a:moveTo>
                  <a:cubicBezTo>
                    <a:pt x="69" y="177"/>
                    <a:pt x="71" y="181"/>
                    <a:pt x="71" y="184"/>
                  </a:cubicBezTo>
                  <a:cubicBezTo>
                    <a:pt x="71" y="182"/>
                    <a:pt x="71" y="178"/>
                    <a:pt x="71" y="175"/>
                  </a:cubicBezTo>
                  <a:close/>
                  <a:moveTo>
                    <a:pt x="62" y="182"/>
                  </a:moveTo>
                  <a:cubicBezTo>
                    <a:pt x="60" y="184"/>
                    <a:pt x="61" y="189"/>
                    <a:pt x="62" y="191"/>
                  </a:cubicBezTo>
                  <a:cubicBezTo>
                    <a:pt x="64" y="189"/>
                    <a:pt x="62" y="185"/>
                    <a:pt x="62" y="182"/>
                  </a:cubicBezTo>
                  <a:close/>
                  <a:moveTo>
                    <a:pt x="75" y="184"/>
                  </a:moveTo>
                  <a:cubicBezTo>
                    <a:pt x="73" y="184"/>
                    <a:pt x="74" y="187"/>
                    <a:pt x="73" y="189"/>
                  </a:cubicBezTo>
                  <a:cubicBezTo>
                    <a:pt x="74" y="188"/>
                    <a:pt x="75" y="186"/>
                    <a:pt x="75" y="184"/>
                  </a:cubicBezTo>
                  <a:close/>
                  <a:moveTo>
                    <a:pt x="68" y="190"/>
                  </a:moveTo>
                  <a:cubicBezTo>
                    <a:pt x="66" y="192"/>
                    <a:pt x="68" y="195"/>
                    <a:pt x="68" y="198"/>
                  </a:cubicBezTo>
                  <a:cubicBezTo>
                    <a:pt x="69" y="195"/>
                    <a:pt x="69" y="193"/>
                    <a:pt x="68" y="190"/>
                  </a:cubicBezTo>
                  <a:close/>
                  <a:moveTo>
                    <a:pt x="73" y="193"/>
                  </a:moveTo>
                  <a:cubicBezTo>
                    <a:pt x="70" y="199"/>
                    <a:pt x="72" y="203"/>
                    <a:pt x="72" y="210"/>
                  </a:cubicBezTo>
                  <a:cubicBezTo>
                    <a:pt x="73" y="206"/>
                    <a:pt x="72" y="199"/>
                    <a:pt x="73" y="193"/>
                  </a:cubicBezTo>
                  <a:close/>
                  <a:moveTo>
                    <a:pt x="59" y="196"/>
                  </a:moveTo>
                  <a:cubicBezTo>
                    <a:pt x="58" y="196"/>
                    <a:pt x="58" y="197"/>
                    <a:pt x="57" y="197"/>
                  </a:cubicBezTo>
                  <a:cubicBezTo>
                    <a:pt x="61" y="203"/>
                    <a:pt x="63" y="210"/>
                    <a:pt x="68" y="215"/>
                  </a:cubicBezTo>
                  <a:cubicBezTo>
                    <a:pt x="66" y="207"/>
                    <a:pt x="59" y="205"/>
                    <a:pt x="59" y="196"/>
                  </a:cubicBezTo>
                  <a:close/>
                  <a:moveTo>
                    <a:pt x="73" y="210"/>
                  </a:moveTo>
                  <a:cubicBezTo>
                    <a:pt x="71" y="213"/>
                    <a:pt x="75" y="219"/>
                    <a:pt x="74" y="222"/>
                  </a:cubicBezTo>
                  <a:cubicBezTo>
                    <a:pt x="75" y="223"/>
                    <a:pt x="75" y="224"/>
                    <a:pt x="77" y="224"/>
                  </a:cubicBezTo>
                  <a:cubicBezTo>
                    <a:pt x="74" y="221"/>
                    <a:pt x="74" y="215"/>
                    <a:pt x="73" y="2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262"/>
            <p:cNvSpPr/>
            <p:nvPr/>
          </p:nvSpPr>
          <p:spPr bwMode="auto">
            <a:xfrm>
              <a:off x="6357604" y="906706"/>
              <a:ext cx="31412" cy="31412"/>
            </a:xfrm>
            <a:custGeom>
              <a:avLst/>
              <a:gdLst>
                <a:gd name="T0" fmla="*/ 2 w 5"/>
                <a:gd name="T1" fmla="*/ 1 h 5"/>
                <a:gd name="T2" fmla="*/ 5 w 5"/>
                <a:gd name="T3" fmla="*/ 2 h 5"/>
                <a:gd name="T4" fmla="*/ 3 w 5"/>
                <a:gd name="T5" fmla="*/ 5 h 5"/>
                <a:gd name="T6" fmla="*/ 2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4" y="0"/>
                    <a:pt x="3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1" y="5"/>
                    <a:pt x="0" y="2"/>
                    <a:pt x="2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263"/>
            <p:cNvSpPr/>
            <p:nvPr/>
          </p:nvSpPr>
          <p:spPr bwMode="auto">
            <a:xfrm>
              <a:off x="7566950" y="919794"/>
              <a:ext cx="18323" cy="26176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4 h 4"/>
                <a:gd name="T4" fmla="*/ 0 w 3"/>
                <a:gd name="T5" fmla="*/ 2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1"/>
                    <a:pt x="3" y="2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264"/>
            <p:cNvSpPr/>
            <p:nvPr/>
          </p:nvSpPr>
          <p:spPr bwMode="auto">
            <a:xfrm>
              <a:off x="7629773" y="932882"/>
              <a:ext cx="44500" cy="23559"/>
            </a:xfrm>
            <a:custGeom>
              <a:avLst/>
              <a:gdLst>
                <a:gd name="T0" fmla="*/ 3 w 7"/>
                <a:gd name="T1" fmla="*/ 0 h 4"/>
                <a:gd name="T2" fmla="*/ 4 w 7"/>
                <a:gd name="T3" fmla="*/ 0 h 4"/>
                <a:gd name="T4" fmla="*/ 3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7" y="4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265"/>
            <p:cNvSpPr/>
            <p:nvPr/>
          </p:nvSpPr>
          <p:spPr bwMode="auto">
            <a:xfrm>
              <a:off x="6302634" y="919794"/>
              <a:ext cx="44500" cy="36647"/>
            </a:xfrm>
            <a:custGeom>
              <a:avLst/>
              <a:gdLst>
                <a:gd name="T0" fmla="*/ 7 w 7"/>
                <a:gd name="T1" fmla="*/ 5 h 6"/>
                <a:gd name="T2" fmla="*/ 6 w 7"/>
                <a:gd name="T3" fmla="*/ 6 h 6"/>
                <a:gd name="T4" fmla="*/ 7 w 7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5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0" y="6"/>
                    <a:pt x="6" y="0"/>
                    <a:pt x="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266"/>
            <p:cNvSpPr/>
            <p:nvPr/>
          </p:nvSpPr>
          <p:spPr bwMode="auto">
            <a:xfrm>
              <a:off x="6357604" y="951205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4 h 4"/>
                <a:gd name="T4" fmla="*/ 0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3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267"/>
            <p:cNvSpPr/>
            <p:nvPr/>
          </p:nvSpPr>
          <p:spPr bwMode="auto">
            <a:xfrm>
              <a:off x="7611450" y="956441"/>
              <a:ext cx="23559" cy="26176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3"/>
                    <a:pt x="2" y="3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268"/>
            <p:cNvSpPr/>
            <p:nvPr/>
          </p:nvSpPr>
          <p:spPr bwMode="auto">
            <a:xfrm>
              <a:off x="7566950" y="969529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269"/>
            <p:cNvSpPr/>
            <p:nvPr/>
          </p:nvSpPr>
          <p:spPr bwMode="auto">
            <a:xfrm>
              <a:off x="6284311" y="977382"/>
              <a:ext cx="31412" cy="28794"/>
            </a:xfrm>
            <a:custGeom>
              <a:avLst/>
              <a:gdLst>
                <a:gd name="T0" fmla="*/ 5 w 5"/>
                <a:gd name="T1" fmla="*/ 4 h 5"/>
                <a:gd name="T2" fmla="*/ 5 w 5"/>
                <a:gd name="T3" fmla="*/ 5 h 5"/>
                <a:gd name="T4" fmla="*/ 0 w 5"/>
                <a:gd name="T5" fmla="*/ 4 h 5"/>
                <a:gd name="T6" fmla="*/ 5 w 5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4"/>
                  </a:moveTo>
                  <a:cubicBezTo>
                    <a:pt x="5" y="4"/>
                    <a:pt x="5" y="4"/>
                    <a:pt x="5" y="5"/>
                  </a:cubicBezTo>
                  <a:cubicBezTo>
                    <a:pt x="3" y="5"/>
                    <a:pt x="2" y="4"/>
                    <a:pt x="0" y="4"/>
                  </a:cubicBezTo>
                  <a:cubicBezTo>
                    <a:pt x="0" y="0"/>
                    <a:pt x="5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270"/>
            <p:cNvSpPr/>
            <p:nvPr/>
          </p:nvSpPr>
          <p:spPr bwMode="auto">
            <a:xfrm>
              <a:off x="7635009" y="987852"/>
              <a:ext cx="31412" cy="26176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3 h 4"/>
                <a:gd name="T4" fmla="*/ 1 w 5"/>
                <a:gd name="T5" fmla="*/ 0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5" y="1"/>
                    <a:pt x="5" y="2"/>
                    <a:pt x="5" y="3"/>
                  </a:cubicBezTo>
                  <a:cubicBezTo>
                    <a:pt x="3" y="4"/>
                    <a:pt x="0" y="3"/>
                    <a:pt x="1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271"/>
            <p:cNvSpPr/>
            <p:nvPr/>
          </p:nvSpPr>
          <p:spPr bwMode="auto">
            <a:xfrm>
              <a:off x="6247664" y="1006176"/>
              <a:ext cx="23559" cy="26176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0 w 4"/>
                <a:gd name="T5" fmla="*/ 3 h 4"/>
                <a:gd name="T6" fmla="*/ 0 w 4"/>
                <a:gd name="T7" fmla="*/ 1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272"/>
            <p:cNvSpPr/>
            <p:nvPr/>
          </p:nvSpPr>
          <p:spPr bwMode="auto">
            <a:xfrm>
              <a:off x="7580038" y="1006176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4 w 5"/>
                <a:gd name="T3" fmla="*/ 5 h 5"/>
                <a:gd name="T4" fmla="*/ 2 w 5"/>
                <a:gd name="T5" fmla="*/ 5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3"/>
                    <a:pt x="5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0" y="2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273"/>
            <p:cNvSpPr/>
            <p:nvPr/>
          </p:nvSpPr>
          <p:spPr bwMode="auto">
            <a:xfrm>
              <a:off x="7661185" y="1019264"/>
              <a:ext cx="31412" cy="31412"/>
            </a:xfrm>
            <a:custGeom>
              <a:avLst/>
              <a:gdLst>
                <a:gd name="T0" fmla="*/ 4 w 5"/>
                <a:gd name="T1" fmla="*/ 4 h 5"/>
                <a:gd name="T2" fmla="*/ 0 w 5"/>
                <a:gd name="T3" fmla="*/ 3 h 5"/>
                <a:gd name="T4" fmla="*/ 4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3" y="5"/>
                    <a:pt x="1" y="4"/>
                    <a:pt x="0" y="3"/>
                  </a:cubicBezTo>
                  <a:cubicBezTo>
                    <a:pt x="0" y="0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274"/>
            <p:cNvSpPr/>
            <p:nvPr/>
          </p:nvSpPr>
          <p:spPr bwMode="auto">
            <a:xfrm>
              <a:off x="7530303" y="1024499"/>
              <a:ext cx="26176" cy="20941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3 h 3"/>
                <a:gd name="T4" fmla="*/ 0 w 4"/>
                <a:gd name="T5" fmla="*/ 1 h 3"/>
                <a:gd name="T6" fmla="*/ 3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275"/>
            <p:cNvSpPr/>
            <p:nvPr/>
          </p:nvSpPr>
          <p:spPr bwMode="auto">
            <a:xfrm>
              <a:off x="6265987" y="1032352"/>
              <a:ext cx="23559" cy="31412"/>
            </a:xfrm>
            <a:custGeom>
              <a:avLst/>
              <a:gdLst>
                <a:gd name="T0" fmla="*/ 3 w 4"/>
                <a:gd name="T1" fmla="*/ 1 h 5"/>
                <a:gd name="T2" fmla="*/ 0 w 4"/>
                <a:gd name="T3" fmla="*/ 4 h 5"/>
                <a:gd name="T4" fmla="*/ 3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4" y="2"/>
                    <a:pt x="3" y="5"/>
                    <a:pt x="0" y="4"/>
                  </a:cubicBezTo>
                  <a:cubicBezTo>
                    <a:pt x="0" y="2"/>
                    <a:pt x="1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276"/>
            <p:cNvSpPr/>
            <p:nvPr/>
          </p:nvSpPr>
          <p:spPr bwMode="auto">
            <a:xfrm>
              <a:off x="7457010" y="1032352"/>
              <a:ext cx="18323" cy="23559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277"/>
            <p:cNvSpPr/>
            <p:nvPr/>
          </p:nvSpPr>
          <p:spPr bwMode="auto">
            <a:xfrm>
              <a:off x="7561715" y="1037587"/>
              <a:ext cx="31412" cy="26176"/>
            </a:xfrm>
            <a:custGeom>
              <a:avLst/>
              <a:gdLst>
                <a:gd name="T0" fmla="*/ 5 w 5"/>
                <a:gd name="T1" fmla="*/ 3 h 4"/>
                <a:gd name="T2" fmla="*/ 1 w 5"/>
                <a:gd name="T3" fmla="*/ 4 h 4"/>
                <a:gd name="T4" fmla="*/ 0 w 5"/>
                <a:gd name="T5" fmla="*/ 2 h 4"/>
                <a:gd name="T6" fmla="*/ 5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cubicBezTo>
                    <a:pt x="3" y="4"/>
                    <a:pt x="3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2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278"/>
            <p:cNvSpPr/>
            <p:nvPr/>
          </p:nvSpPr>
          <p:spPr bwMode="auto">
            <a:xfrm>
              <a:off x="7616685" y="1037587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2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279"/>
            <p:cNvSpPr>
              <a:spLocks noEditPoints="1"/>
            </p:cNvSpPr>
            <p:nvPr/>
          </p:nvSpPr>
          <p:spPr bwMode="auto">
            <a:xfrm>
              <a:off x="6682191" y="1068999"/>
              <a:ext cx="588967" cy="172764"/>
            </a:xfrm>
            <a:custGeom>
              <a:avLst/>
              <a:gdLst>
                <a:gd name="T0" fmla="*/ 93 w 95"/>
                <a:gd name="T1" fmla="*/ 1 h 28"/>
                <a:gd name="T2" fmla="*/ 94 w 95"/>
                <a:gd name="T3" fmla="*/ 24 h 28"/>
                <a:gd name="T4" fmla="*/ 58 w 95"/>
                <a:gd name="T5" fmla="*/ 25 h 28"/>
                <a:gd name="T6" fmla="*/ 1 w 95"/>
                <a:gd name="T7" fmla="*/ 26 h 28"/>
                <a:gd name="T8" fmla="*/ 0 w 95"/>
                <a:gd name="T9" fmla="*/ 2 h 28"/>
                <a:gd name="T10" fmla="*/ 10 w 95"/>
                <a:gd name="T11" fmla="*/ 0 h 28"/>
                <a:gd name="T12" fmla="*/ 93 w 95"/>
                <a:gd name="T13" fmla="*/ 1 h 28"/>
                <a:gd name="T14" fmla="*/ 4 w 95"/>
                <a:gd name="T15" fmla="*/ 4 h 28"/>
                <a:gd name="T16" fmla="*/ 4 w 95"/>
                <a:gd name="T17" fmla="*/ 22 h 28"/>
                <a:gd name="T18" fmla="*/ 16 w 95"/>
                <a:gd name="T19" fmla="*/ 23 h 28"/>
                <a:gd name="T20" fmla="*/ 14 w 95"/>
                <a:gd name="T21" fmla="*/ 4 h 28"/>
                <a:gd name="T22" fmla="*/ 4 w 95"/>
                <a:gd name="T23" fmla="*/ 4 h 28"/>
                <a:gd name="T24" fmla="*/ 62 w 95"/>
                <a:gd name="T25" fmla="*/ 4 h 28"/>
                <a:gd name="T26" fmla="*/ 63 w 95"/>
                <a:gd name="T27" fmla="*/ 20 h 28"/>
                <a:gd name="T28" fmla="*/ 75 w 95"/>
                <a:gd name="T29" fmla="*/ 21 h 28"/>
                <a:gd name="T30" fmla="*/ 74 w 95"/>
                <a:gd name="T31" fmla="*/ 4 h 28"/>
                <a:gd name="T32" fmla="*/ 62 w 95"/>
                <a:gd name="T33" fmla="*/ 4 h 28"/>
                <a:gd name="T34" fmla="*/ 18 w 95"/>
                <a:gd name="T35" fmla="*/ 4 h 28"/>
                <a:gd name="T36" fmla="*/ 20 w 95"/>
                <a:gd name="T37" fmla="*/ 23 h 28"/>
                <a:gd name="T38" fmla="*/ 29 w 95"/>
                <a:gd name="T39" fmla="*/ 22 h 28"/>
                <a:gd name="T40" fmla="*/ 28 w 95"/>
                <a:gd name="T41" fmla="*/ 4 h 28"/>
                <a:gd name="T42" fmla="*/ 18 w 95"/>
                <a:gd name="T43" fmla="*/ 4 h 28"/>
                <a:gd name="T44" fmla="*/ 33 w 95"/>
                <a:gd name="T45" fmla="*/ 22 h 28"/>
                <a:gd name="T46" fmla="*/ 45 w 95"/>
                <a:gd name="T47" fmla="*/ 22 h 28"/>
                <a:gd name="T48" fmla="*/ 44 w 95"/>
                <a:gd name="T49" fmla="*/ 4 h 28"/>
                <a:gd name="T50" fmla="*/ 32 w 95"/>
                <a:gd name="T51" fmla="*/ 4 h 28"/>
                <a:gd name="T52" fmla="*/ 33 w 95"/>
                <a:gd name="T53" fmla="*/ 22 h 28"/>
                <a:gd name="T54" fmla="*/ 47 w 95"/>
                <a:gd name="T55" fmla="*/ 4 h 28"/>
                <a:gd name="T56" fmla="*/ 49 w 95"/>
                <a:gd name="T57" fmla="*/ 21 h 28"/>
                <a:gd name="T58" fmla="*/ 59 w 95"/>
                <a:gd name="T59" fmla="*/ 21 h 28"/>
                <a:gd name="T60" fmla="*/ 58 w 95"/>
                <a:gd name="T61" fmla="*/ 4 h 28"/>
                <a:gd name="T62" fmla="*/ 47 w 95"/>
                <a:gd name="T63" fmla="*/ 4 h 28"/>
                <a:gd name="T64" fmla="*/ 79 w 95"/>
                <a:gd name="T65" fmla="*/ 21 h 28"/>
                <a:gd name="T66" fmla="*/ 90 w 95"/>
                <a:gd name="T67" fmla="*/ 20 h 28"/>
                <a:gd name="T68" fmla="*/ 90 w 95"/>
                <a:gd name="T69" fmla="*/ 4 h 28"/>
                <a:gd name="T70" fmla="*/ 78 w 95"/>
                <a:gd name="T71" fmla="*/ 4 h 28"/>
                <a:gd name="T72" fmla="*/ 79 w 95"/>
                <a:gd name="T73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28">
                  <a:moveTo>
                    <a:pt x="93" y="1"/>
                  </a:moveTo>
                  <a:cubicBezTo>
                    <a:pt x="95" y="8"/>
                    <a:pt x="93" y="17"/>
                    <a:pt x="94" y="24"/>
                  </a:cubicBezTo>
                  <a:cubicBezTo>
                    <a:pt x="82" y="26"/>
                    <a:pt x="70" y="24"/>
                    <a:pt x="58" y="25"/>
                  </a:cubicBezTo>
                  <a:cubicBezTo>
                    <a:pt x="42" y="25"/>
                    <a:pt x="22" y="28"/>
                    <a:pt x="1" y="26"/>
                  </a:cubicBezTo>
                  <a:cubicBezTo>
                    <a:pt x="0" y="19"/>
                    <a:pt x="0" y="9"/>
                    <a:pt x="0" y="2"/>
                  </a:cubicBezTo>
                  <a:cubicBezTo>
                    <a:pt x="3" y="0"/>
                    <a:pt x="6" y="0"/>
                    <a:pt x="10" y="0"/>
                  </a:cubicBezTo>
                  <a:cubicBezTo>
                    <a:pt x="36" y="0"/>
                    <a:pt x="68" y="0"/>
                    <a:pt x="93" y="1"/>
                  </a:cubicBezTo>
                  <a:close/>
                  <a:moveTo>
                    <a:pt x="4" y="4"/>
                  </a:moveTo>
                  <a:cubicBezTo>
                    <a:pt x="3" y="11"/>
                    <a:pt x="4" y="15"/>
                    <a:pt x="4" y="22"/>
                  </a:cubicBezTo>
                  <a:cubicBezTo>
                    <a:pt x="9" y="22"/>
                    <a:pt x="10" y="23"/>
                    <a:pt x="16" y="23"/>
                  </a:cubicBezTo>
                  <a:cubicBezTo>
                    <a:pt x="16" y="19"/>
                    <a:pt x="16" y="9"/>
                    <a:pt x="14" y="4"/>
                  </a:cubicBezTo>
                  <a:cubicBezTo>
                    <a:pt x="10" y="4"/>
                    <a:pt x="8" y="3"/>
                    <a:pt x="4" y="4"/>
                  </a:cubicBezTo>
                  <a:close/>
                  <a:moveTo>
                    <a:pt x="62" y="4"/>
                  </a:moveTo>
                  <a:cubicBezTo>
                    <a:pt x="62" y="9"/>
                    <a:pt x="63" y="15"/>
                    <a:pt x="63" y="20"/>
                  </a:cubicBezTo>
                  <a:cubicBezTo>
                    <a:pt x="66" y="22"/>
                    <a:pt x="72" y="20"/>
                    <a:pt x="75" y="21"/>
                  </a:cubicBezTo>
                  <a:cubicBezTo>
                    <a:pt x="75" y="16"/>
                    <a:pt x="75" y="9"/>
                    <a:pt x="74" y="4"/>
                  </a:cubicBezTo>
                  <a:cubicBezTo>
                    <a:pt x="68" y="4"/>
                    <a:pt x="66" y="3"/>
                    <a:pt x="62" y="4"/>
                  </a:cubicBezTo>
                  <a:close/>
                  <a:moveTo>
                    <a:pt x="18" y="4"/>
                  </a:moveTo>
                  <a:cubicBezTo>
                    <a:pt x="19" y="10"/>
                    <a:pt x="19" y="16"/>
                    <a:pt x="20" y="23"/>
                  </a:cubicBezTo>
                  <a:cubicBezTo>
                    <a:pt x="24" y="23"/>
                    <a:pt x="25" y="23"/>
                    <a:pt x="29" y="22"/>
                  </a:cubicBezTo>
                  <a:cubicBezTo>
                    <a:pt x="29" y="16"/>
                    <a:pt x="29" y="10"/>
                    <a:pt x="28" y="4"/>
                  </a:cubicBezTo>
                  <a:cubicBezTo>
                    <a:pt x="24" y="4"/>
                    <a:pt x="23" y="4"/>
                    <a:pt x="18" y="4"/>
                  </a:cubicBezTo>
                  <a:close/>
                  <a:moveTo>
                    <a:pt x="33" y="22"/>
                  </a:moveTo>
                  <a:cubicBezTo>
                    <a:pt x="37" y="22"/>
                    <a:pt x="42" y="21"/>
                    <a:pt x="45" y="22"/>
                  </a:cubicBezTo>
                  <a:cubicBezTo>
                    <a:pt x="45" y="16"/>
                    <a:pt x="45" y="9"/>
                    <a:pt x="44" y="4"/>
                  </a:cubicBezTo>
                  <a:cubicBezTo>
                    <a:pt x="40" y="4"/>
                    <a:pt x="36" y="4"/>
                    <a:pt x="32" y="4"/>
                  </a:cubicBezTo>
                  <a:cubicBezTo>
                    <a:pt x="32" y="8"/>
                    <a:pt x="33" y="14"/>
                    <a:pt x="33" y="22"/>
                  </a:cubicBezTo>
                  <a:close/>
                  <a:moveTo>
                    <a:pt x="47" y="4"/>
                  </a:moveTo>
                  <a:cubicBezTo>
                    <a:pt x="49" y="10"/>
                    <a:pt x="47" y="16"/>
                    <a:pt x="49" y="21"/>
                  </a:cubicBezTo>
                  <a:cubicBezTo>
                    <a:pt x="52" y="21"/>
                    <a:pt x="55" y="20"/>
                    <a:pt x="59" y="21"/>
                  </a:cubicBezTo>
                  <a:cubicBezTo>
                    <a:pt x="61" y="15"/>
                    <a:pt x="58" y="10"/>
                    <a:pt x="58" y="4"/>
                  </a:cubicBezTo>
                  <a:cubicBezTo>
                    <a:pt x="55" y="5"/>
                    <a:pt x="52" y="3"/>
                    <a:pt x="47" y="4"/>
                  </a:cubicBezTo>
                  <a:close/>
                  <a:moveTo>
                    <a:pt x="79" y="21"/>
                  </a:moveTo>
                  <a:cubicBezTo>
                    <a:pt x="84" y="21"/>
                    <a:pt x="87" y="21"/>
                    <a:pt x="90" y="20"/>
                  </a:cubicBezTo>
                  <a:cubicBezTo>
                    <a:pt x="89" y="13"/>
                    <a:pt x="90" y="11"/>
                    <a:pt x="90" y="4"/>
                  </a:cubicBezTo>
                  <a:cubicBezTo>
                    <a:pt x="86" y="4"/>
                    <a:pt x="82" y="4"/>
                    <a:pt x="78" y="4"/>
                  </a:cubicBezTo>
                  <a:cubicBezTo>
                    <a:pt x="78" y="10"/>
                    <a:pt x="78" y="17"/>
                    <a:pt x="79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280"/>
            <p:cNvSpPr/>
            <p:nvPr/>
          </p:nvSpPr>
          <p:spPr bwMode="auto">
            <a:xfrm>
              <a:off x="6239811" y="1231292"/>
              <a:ext cx="31412" cy="23559"/>
            </a:xfrm>
            <a:custGeom>
              <a:avLst/>
              <a:gdLst>
                <a:gd name="T0" fmla="*/ 4 w 5"/>
                <a:gd name="T1" fmla="*/ 4 h 4"/>
                <a:gd name="T2" fmla="*/ 1 w 5"/>
                <a:gd name="T3" fmla="*/ 4 h 4"/>
                <a:gd name="T4" fmla="*/ 4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0" y="1"/>
                    <a:pt x="5" y="0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281"/>
            <p:cNvSpPr/>
            <p:nvPr/>
          </p:nvSpPr>
          <p:spPr bwMode="auto">
            <a:xfrm>
              <a:off x="7635009" y="1249615"/>
              <a:ext cx="26176" cy="23559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0 w 4"/>
                <a:gd name="T5" fmla="*/ 1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282"/>
            <p:cNvSpPr/>
            <p:nvPr/>
          </p:nvSpPr>
          <p:spPr bwMode="auto">
            <a:xfrm>
              <a:off x="6216252" y="1267939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0"/>
                    <a:pt x="4" y="1"/>
                  </a:cubicBezTo>
                  <a:cubicBezTo>
                    <a:pt x="4" y="4"/>
                    <a:pt x="2" y="4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283"/>
            <p:cNvSpPr/>
            <p:nvPr/>
          </p:nvSpPr>
          <p:spPr bwMode="auto">
            <a:xfrm>
              <a:off x="6271223" y="1267939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4 w 4"/>
                <a:gd name="T5" fmla="*/ 3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4" y="1"/>
                    <a:pt x="4" y="3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284"/>
            <p:cNvSpPr/>
            <p:nvPr/>
          </p:nvSpPr>
          <p:spPr bwMode="auto">
            <a:xfrm>
              <a:off x="7679508" y="1267939"/>
              <a:ext cx="23559" cy="31412"/>
            </a:xfrm>
            <a:custGeom>
              <a:avLst/>
              <a:gdLst>
                <a:gd name="T0" fmla="*/ 2 w 4"/>
                <a:gd name="T1" fmla="*/ 0 h 5"/>
                <a:gd name="T2" fmla="*/ 2 w 4"/>
                <a:gd name="T3" fmla="*/ 5 h 5"/>
                <a:gd name="T4" fmla="*/ 2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4" y="1"/>
                    <a:pt x="3" y="4"/>
                    <a:pt x="2" y="5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285"/>
            <p:cNvSpPr/>
            <p:nvPr/>
          </p:nvSpPr>
          <p:spPr bwMode="auto">
            <a:xfrm>
              <a:off x="7635009" y="1281027"/>
              <a:ext cx="26176" cy="1832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1 w 4"/>
                <a:gd name="T5" fmla="*/ 0 h 3"/>
                <a:gd name="T6" fmla="*/ 4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2" y="3"/>
                    <a:pt x="0" y="3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286"/>
            <p:cNvSpPr/>
            <p:nvPr/>
          </p:nvSpPr>
          <p:spPr bwMode="auto">
            <a:xfrm>
              <a:off x="6239811" y="1299350"/>
              <a:ext cx="26176" cy="31412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4 h 5"/>
                <a:gd name="T8" fmla="*/ 1 w 4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287"/>
            <p:cNvSpPr/>
            <p:nvPr/>
          </p:nvSpPr>
          <p:spPr bwMode="auto">
            <a:xfrm>
              <a:off x="7642861" y="1304586"/>
              <a:ext cx="18323" cy="26176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0 h 4"/>
                <a:gd name="T4" fmla="*/ 1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288"/>
            <p:cNvSpPr/>
            <p:nvPr/>
          </p:nvSpPr>
          <p:spPr bwMode="auto">
            <a:xfrm>
              <a:off x="7598362" y="1309821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2"/>
                    <a:pt x="3" y="3"/>
                    <a:pt x="2" y="4"/>
                  </a:cubicBezTo>
                  <a:cubicBezTo>
                    <a:pt x="0" y="5"/>
                    <a:pt x="1" y="3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289"/>
            <p:cNvSpPr/>
            <p:nvPr/>
          </p:nvSpPr>
          <p:spPr bwMode="auto">
            <a:xfrm>
              <a:off x="6229341" y="1330762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2 h 3"/>
                <a:gd name="T10" fmla="*/ 1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290"/>
            <p:cNvSpPr/>
            <p:nvPr/>
          </p:nvSpPr>
          <p:spPr bwMode="auto">
            <a:xfrm>
              <a:off x="6260752" y="13359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0"/>
                    <a:pt x="4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291"/>
            <p:cNvSpPr/>
            <p:nvPr/>
          </p:nvSpPr>
          <p:spPr bwMode="auto">
            <a:xfrm>
              <a:off x="7271158" y="1330762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1 w 4"/>
                <a:gd name="T5" fmla="*/ 1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292"/>
            <p:cNvSpPr/>
            <p:nvPr/>
          </p:nvSpPr>
          <p:spPr bwMode="auto">
            <a:xfrm>
              <a:off x="7653332" y="1330762"/>
              <a:ext cx="31412" cy="36647"/>
            </a:xfrm>
            <a:custGeom>
              <a:avLst/>
              <a:gdLst>
                <a:gd name="T0" fmla="*/ 5 w 5"/>
                <a:gd name="T1" fmla="*/ 2 h 6"/>
                <a:gd name="T2" fmla="*/ 2 w 5"/>
                <a:gd name="T3" fmla="*/ 6 h 6"/>
                <a:gd name="T4" fmla="*/ 5 w 5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2"/>
                  </a:moveTo>
                  <a:cubicBezTo>
                    <a:pt x="5" y="4"/>
                    <a:pt x="4" y="5"/>
                    <a:pt x="2" y="6"/>
                  </a:cubicBezTo>
                  <a:cubicBezTo>
                    <a:pt x="0" y="4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293"/>
            <p:cNvSpPr/>
            <p:nvPr/>
          </p:nvSpPr>
          <p:spPr bwMode="auto">
            <a:xfrm>
              <a:off x="6315722" y="1341232"/>
              <a:ext cx="31412" cy="26176"/>
            </a:xfrm>
            <a:custGeom>
              <a:avLst/>
              <a:gdLst>
                <a:gd name="T0" fmla="*/ 1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1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4" y="3"/>
                    <a:pt x="2" y="4"/>
                    <a:pt x="1" y="3"/>
                  </a:cubicBezTo>
                  <a:cubicBezTo>
                    <a:pt x="0" y="1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294"/>
            <p:cNvSpPr/>
            <p:nvPr/>
          </p:nvSpPr>
          <p:spPr bwMode="auto">
            <a:xfrm>
              <a:off x="6860190" y="1341232"/>
              <a:ext cx="18323" cy="26176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1"/>
                    <a:pt x="3" y="1"/>
                    <a:pt x="3" y="2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295"/>
            <p:cNvSpPr/>
            <p:nvPr/>
          </p:nvSpPr>
          <p:spPr bwMode="auto">
            <a:xfrm>
              <a:off x="6936101" y="1354321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0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6" y="1"/>
                    <a:pt x="4" y="5"/>
                    <a:pt x="0" y="3"/>
                  </a:cubicBezTo>
                  <a:cubicBezTo>
                    <a:pt x="0" y="1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296"/>
            <p:cNvSpPr/>
            <p:nvPr/>
          </p:nvSpPr>
          <p:spPr bwMode="auto">
            <a:xfrm>
              <a:off x="6211017" y="1372644"/>
              <a:ext cx="23559" cy="26176"/>
            </a:xfrm>
            <a:custGeom>
              <a:avLst/>
              <a:gdLst>
                <a:gd name="T0" fmla="*/ 0 w 4"/>
                <a:gd name="T1" fmla="*/ 0 h 4"/>
                <a:gd name="T2" fmla="*/ 2 w 4"/>
                <a:gd name="T3" fmla="*/ 0 h 4"/>
                <a:gd name="T4" fmla="*/ 4 w 4"/>
                <a:gd name="T5" fmla="*/ 1 h 4"/>
                <a:gd name="T6" fmla="*/ 4 w 4"/>
                <a:gd name="T7" fmla="*/ 2 h 4"/>
                <a:gd name="T8" fmla="*/ 2 w 4"/>
                <a:gd name="T9" fmla="*/ 4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4"/>
                    <a:pt x="2" y="3"/>
                    <a:pt x="2" y="4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297"/>
            <p:cNvSpPr/>
            <p:nvPr/>
          </p:nvSpPr>
          <p:spPr bwMode="auto">
            <a:xfrm>
              <a:off x="7014630" y="1367409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1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3" y="4"/>
                    <a:pt x="1" y="4"/>
                  </a:cubicBezTo>
                  <a:cubicBezTo>
                    <a:pt x="0" y="0"/>
                    <a:pt x="5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298"/>
            <p:cNvSpPr/>
            <p:nvPr/>
          </p:nvSpPr>
          <p:spPr bwMode="auto">
            <a:xfrm>
              <a:off x="7182158" y="1372644"/>
              <a:ext cx="26176" cy="18323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299"/>
            <p:cNvSpPr/>
            <p:nvPr/>
          </p:nvSpPr>
          <p:spPr bwMode="auto">
            <a:xfrm>
              <a:off x="6234576" y="1372644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4 h 4"/>
                <a:gd name="T4" fmla="*/ 0 w 4"/>
                <a:gd name="T5" fmla="*/ 4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4"/>
                    <a:pt x="2" y="4"/>
                    <a:pt x="0" y="4"/>
                  </a:cubicBezTo>
                  <a:cubicBezTo>
                    <a:pt x="0" y="0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300"/>
            <p:cNvSpPr/>
            <p:nvPr/>
          </p:nvSpPr>
          <p:spPr bwMode="auto">
            <a:xfrm>
              <a:off x="7108865" y="1367409"/>
              <a:ext cx="23559" cy="31412"/>
            </a:xfrm>
            <a:custGeom>
              <a:avLst/>
              <a:gdLst>
                <a:gd name="T0" fmla="*/ 4 w 4"/>
                <a:gd name="T1" fmla="*/ 2 h 5"/>
                <a:gd name="T2" fmla="*/ 4 w 4"/>
                <a:gd name="T3" fmla="*/ 5 h 5"/>
                <a:gd name="T4" fmla="*/ 1 w 4"/>
                <a:gd name="T5" fmla="*/ 5 h 5"/>
                <a:gd name="T6" fmla="*/ 4 w 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3"/>
                    <a:pt x="4" y="4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0" y="3"/>
                    <a:pt x="2" y="0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301"/>
            <p:cNvSpPr/>
            <p:nvPr/>
          </p:nvSpPr>
          <p:spPr bwMode="auto">
            <a:xfrm>
              <a:off x="7642861" y="1372644"/>
              <a:ext cx="23559" cy="26176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2 h 4"/>
                <a:gd name="T4" fmla="*/ 3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2"/>
                  </a:cubicBezTo>
                  <a:cubicBezTo>
                    <a:pt x="0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302"/>
            <p:cNvSpPr/>
            <p:nvPr/>
          </p:nvSpPr>
          <p:spPr bwMode="auto">
            <a:xfrm>
              <a:off x="6755484" y="138049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303"/>
            <p:cNvSpPr/>
            <p:nvPr/>
          </p:nvSpPr>
          <p:spPr bwMode="auto">
            <a:xfrm>
              <a:off x="6823543" y="1380497"/>
              <a:ext cx="26176" cy="18323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3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1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304"/>
            <p:cNvSpPr/>
            <p:nvPr/>
          </p:nvSpPr>
          <p:spPr bwMode="auto">
            <a:xfrm>
              <a:off x="7250217" y="1380497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4 h 4"/>
                <a:gd name="T4" fmla="*/ 0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305"/>
            <p:cNvSpPr/>
            <p:nvPr/>
          </p:nvSpPr>
          <p:spPr bwMode="auto">
            <a:xfrm>
              <a:off x="6279076" y="1380497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3 h 5"/>
                <a:gd name="T4" fmla="*/ 1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2" y="5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306"/>
            <p:cNvSpPr/>
            <p:nvPr/>
          </p:nvSpPr>
          <p:spPr bwMode="auto">
            <a:xfrm>
              <a:off x="6692661" y="138573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1 w 4"/>
                <a:gd name="T5" fmla="*/ 4 h 4"/>
                <a:gd name="T6" fmla="*/ 0 w 4"/>
                <a:gd name="T7" fmla="*/ 0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3" y="3"/>
                    <a:pt x="3" y="4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307"/>
            <p:cNvSpPr/>
            <p:nvPr/>
          </p:nvSpPr>
          <p:spPr bwMode="auto">
            <a:xfrm>
              <a:off x="7072218" y="1390967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4" y="3"/>
                    <a:pt x="2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308"/>
            <p:cNvSpPr>
              <a:spLocks noEditPoints="1"/>
            </p:cNvSpPr>
            <p:nvPr/>
          </p:nvSpPr>
          <p:spPr bwMode="auto">
            <a:xfrm>
              <a:off x="6135106" y="846500"/>
              <a:ext cx="1649108" cy="698908"/>
            </a:xfrm>
            <a:custGeom>
              <a:avLst/>
              <a:gdLst>
                <a:gd name="T0" fmla="*/ 257 w 266"/>
                <a:gd name="T1" fmla="*/ 89 h 113"/>
                <a:gd name="T2" fmla="*/ 70 w 266"/>
                <a:gd name="T3" fmla="*/ 96 h 113"/>
                <a:gd name="T4" fmla="*/ 1 w 266"/>
                <a:gd name="T5" fmla="*/ 87 h 113"/>
                <a:gd name="T6" fmla="*/ 52 w 266"/>
                <a:gd name="T7" fmla="*/ 4 h 113"/>
                <a:gd name="T8" fmla="*/ 216 w 266"/>
                <a:gd name="T9" fmla="*/ 4 h 113"/>
                <a:gd name="T10" fmla="*/ 19 w 266"/>
                <a:gd name="T11" fmla="*/ 25 h 113"/>
                <a:gd name="T12" fmla="*/ 13 w 266"/>
                <a:gd name="T13" fmla="*/ 35 h 113"/>
                <a:gd name="T14" fmla="*/ 11 w 266"/>
                <a:gd name="T15" fmla="*/ 74 h 113"/>
                <a:gd name="T16" fmla="*/ 11 w 266"/>
                <a:gd name="T17" fmla="*/ 80 h 113"/>
                <a:gd name="T18" fmla="*/ 30 w 266"/>
                <a:gd name="T19" fmla="*/ 92 h 113"/>
                <a:gd name="T20" fmla="*/ 52 w 266"/>
                <a:gd name="T21" fmla="*/ 72 h 113"/>
                <a:gd name="T22" fmla="*/ 84 w 266"/>
                <a:gd name="T23" fmla="*/ 82 h 113"/>
                <a:gd name="T24" fmla="*/ 97 w 266"/>
                <a:gd name="T25" fmla="*/ 92 h 113"/>
                <a:gd name="T26" fmla="*/ 107 w 266"/>
                <a:gd name="T27" fmla="*/ 90 h 113"/>
                <a:gd name="T28" fmla="*/ 121 w 266"/>
                <a:gd name="T29" fmla="*/ 89 h 113"/>
                <a:gd name="T30" fmla="*/ 130 w 266"/>
                <a:gd name="T31" fmla="*/ 89 h 113"/>
                <a:gd name="T32" fmla="*/ 164 w 266"/>
                <a:gd name="T33" fmla="*/ 92 h 113"/>
                <a:gd name="T34" fmla="*/ 189 w 266"/>
                <a:gd name="T35" fmla="*/ 92 h 113"/>
                <a:gd name="T36" fmla="*/ 219 w 266"/>
                <a:gd name="T37" fmla="*/ 37 h 113"/>
                <a:gd name="T38" fmla="*/ 253 w 266"/>
                <a:gd name="T39" fmla="*/ 91 h 113"/>
                <a:gd name="T40" fmla="*/ 250 w 266"/>
                <a:gd name="T41" fmla="*/ 78 h 113"/>
                <a:gd name="T42" fmla="*/ 250 w 266"/>
                <a:gd name="T43" fmla="*/ 66 h 113"/>
                <a:gd name="T44" fmla="*/ 232 w 266"/>
                <a:gd name="T45" fmla="*/ 68 h 113"/>
                <a:gd name="T46" fmla="*/ 248 w 266"/>
                <a:gd name="T47" fmla="*/ 37 h 113"/>
                <a:gd name="T48" fmla="*/ 255 w 266"/>
                <a:gd name="T49" fmla="*/ 38 h 113"/>
                <a:gd name="T50" fmla="*/ 251 w 266"/>
                <a:gd name="T51" fmla="*/ 30 h 113"/>
                <a:gd name="T52" fmla="*/ 250 w 266"/>
                <a:gd name="T53" fmla="*/ 23 h 113"/>
                <a:gd name="T54" fmla="*/ 249 w 266"/>
                <a:gd name="T55" fmla="*/ 16 h 113"/>
                <a:gd name="T56" fmla="*/ 233 w 266"/>
                <a:gd name="T57" fmla="*/ 9 h 113"/>
                <a:gd name="T58" fmla="*/ 143 w 266"/>
                <a:gd name="T59" fmla="*/ 4 h 113"/>
                <a:gd name="T60" fmla="*/ 46 w 266"/>
                <a:gd name="T61" fmla="*/ 9 h 113"/>
                <a:gd name="T62" fmla="*/ 25 w 266"/>
                <a:gd name="T63" fmla="*/ 15 h 113"/>
                <a:gd name="T64" fmla="*/ 23 w 266"/>
                <a:gd name="T65" fmla="*/ 23 h 113"/>
                <a:gd name="T66" fmla="*/ 11 w 266"/>
                <a:gd name="T67" fmla="*/ 58 h 113"/>
                <a:gd name="T68" fmla="*/ 11 w 266"/>
                <a:gd name="T69" fmla="*/ 58 h 113"/>
                <a:gd name="T70" fmla="*/ 255 w 266"/>
                <a:gd name="T71" fmla="*/ 41 h 113"/>
                <a:gd name="T72" fmla="*/ 81 w 266"/>
                <a:gd name="T73" fmla="*/ 93 h 113"/>
                <a:gd name="T74" fmla="*/ 207 w 266"/>
                <a:gd name="T75" fmla="*/ 80 h 113"/>
                <a:gd name="T76" fmla="*/ 53 w 266"/>
                <a:gd name="T77" fmla="*/ 43 h 113"/>
                <a:gd name="T78" fmla="*/ 53 w 266"/>
                <a:gd name="T79" fmla="*/ 43 h 113"/>
                <a:gd name="T80" fmla="*/ 203 w 266"/>
                <a:gd name="T81" fmla="*/ 43 h 113"/>
                <a:gd name="T82" fmla="*/ 5 w 266"/>
                <a:gd name="T83" fmla="*/ 78 h 113"/>
                <a:gd name="T84" fmla="*/ 219 w 266"/>
                <a:gd name="T85" fmla="*/ 78 h 113"/>
                <a:gd name="T86" fmla="*/ 262 w 266"/>
                <a:gd name="T87" fmla="*/ 79 h 113"/>
                <a:gd name="T88" fmla="*/ 213 w 266"/>
                <a:gd name="T89" fmla="*/ 86 h 113"/>
                <a:gd name="T90" fmla="*/ 64 w 266"/>
                <a:gd name="T91" fmla="*/ 84 h 113"/>
                <a:gd name="T92" fmla="*/ 55 w 266"/>
                <a:gd name="T93" fmla="*/ 86 h 113"/>
                <a:gd name="T94" fmla="*/ 46 w 266"/>
                <a:gd name="T95" fmla="*/ 90 h 113"/>
                <a:gd name="T96" fmla="*/ 218 w 266"/>
                <a:gd name="T97" fmla="*/ 87 h 113"/>
                <a:gd name="T98" fmla="*/ 64 w 266"/>
                <a:gd name="T99" fmla="*/ 93 h 113"/>
                <a:gd name="T100" fmla="*/ 212 w 266"/>
                <a:gd name="T101" fmla="*/ 102 h 113"/>
                <a:gd name="T102" fmla="*/ 55 w 266"/>
                <a:gd name="T103" fmla="*/ 101 h 113"/>
                <a:gd name="T104" fmla="*/ 218 w 266"/>
                <a:gd name="T105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13">
                  <a:moveTo>
                    <a:pt x="259" y="74"/>
                  </a:moveTo>
                  <a:cubicBezTo>
                    <a:pt x="261" y="76"/>
                    <a:pt x="263" y="73"/>
                    <a:pt x="265" y="75"/>
                  </a:cubicBezTo>
                  <a:cubicBezTo>
                    <a:pt x="266" y="80"/>
                    <a:pt x="265" y="84"/>
                    <a:pt x="265" y="88"/>
                  </a:cubicBezTo>
                  <a:cubicBezTo>
                    <a:pt x="263" y="89"/>
                    <a:pt x="260" y="88"/>
                    <a:pt x="257" y="89"/>
                  </a:cubicBezTo>
                  <a:cubicBezTo>
                    <a:pt x="256" y="91"/>
                    <a:pt x="259" y="94"/>
                    <a:pt x="257" y="96"/>
                  </a:cubicBezTo>
                  <a:cubicBezTo>
                    <a:pt x="251" y="96"/>
                    <a:pt x="246" y="95"/>
                    <a:pt x="238" y="95"/>
                  </a:cubicBezTo>
                  <a:cubicBezTo>
                    <a:pt x="233" y="111"/>
                    <a:pt x="207" y="113"/>
                    <a:pt x="203" y="96"/>
                  </a:cubicBezTo>
                  <a:cubicBezTo>
                    <a:pt x="161" y="93"/>
                    <a:pt x="109" y="97"/>
                    <a:pt x="70" y="96"/>
                  </a:cubicBezTo>
                  <a:cubicBezTo>
                    <a:pt x="66" y="109"/>
                    <a:pt x="41" y="113"/>
                    <a:pt x="37" y="96"/>
                  </a:cubicBezTo>
                  <a:cubicBezTo>
                    <a:pt x="29" y="95"/>
                    <a:pt x="16" y="96"/>
                    <a:pt x="8" y="94"/>
                  </a:cubicBezTo>
                  <a:cubicBezTo>
                    <a:pt x="7" y="91"/>
                    <a:pt x="8" y="90"/>
                    <a:pt x="8" y="87"/>
                  </a:cubicBezTo>
                  <a:cubicBezTo>
                    <a:pt x="6" y="86"/>
                    <a:pt x="3" y="88"/>
                    <a:pt x="1" y="87"/>
                  </a:cubicBezTo>
                  <a:cubicBezTo>
                    <a:pt x="0" y="83"/>
                    <a:pt x="0" y="78"/>
                    <a:pt x="1" y="74"/>
                  </a:cubicBezTo>
                  <a:cubicBezTo>
                    <a:pt x="4" y="72"/>
                    <a:pt x="4" y="74"/>
                    <a:pt x="8" y="74"/>
                  </a:cubicBezTo>
                  <a:cubicBezTo>
                    <a:pt x="8" y="62"/>
                    <a:pt x="8" y="46"/>
                    <a:pt x="9" y="34"/>
                  </a:cubicBezTo>
                  <a:cubicBezTo>
                    <a:pt x="12" y="13"/>
                    <a:pt x="32" y="5"/>
                    <a:pt x="52" y="4"/>
                  </a:cubicBezTo>
                  <a:cubicBezTo>
                    <a:pt x="69" y="4"/>
                    <a:pt x="88" y="2"/>
                    <a:pt x="104" y="2"/>
                  </a:cubicBezTo>
                  <a:cubicBezTo>
                    <a:pt x="112" y="1"/>
                    <a:pt x="120" y="2"/>
                    <a:pt x="128" y="2"/>
                  </a:cubicBezTo>
                  <a:cubicBezTo>
                    <a:pt x="146" y="1"/>
                    <a:pt x="166" y="0"/>
                    <a:pt x="184" y="0"/>
                  </a:cubicBezTo>
                  <a:cubicBezTo>
                    <a:pt x="195" y="1"/>
                    <a:pt x="206" y="4"/>
                    <a:pt x="216" y="4"/>
                  </a:cubicBezTo>
                  <a:cubicBezTo>
                    <a:pt x="227" y="5"/>
                    <a:pt x="237" y="4"/>
                    <a:pt x="246" y="9"/>
                  </a:cubicBezTo>
                  <a:cubicBezTo>
                    <a:pt x="264" y="19"/>
                    <a:pt x="258" y="54"/>
                    <a:pt x="259" y="74"/>
                  </a:cubicBezTo>
                  <a:close/>
                  <a:moveTo>
                    <a:pt x="17" y="23"/>
                  </a:moveTo>
                  <a:cubicBezTo>
                    <a:pt x="18" y="23"/>
                    <a:pt x="19" y="23"/>
                    <a:pt x="19" y="25"/>
                  </a:cubicBezTo>
                  <a:cubicBezTo>
                    <a:pt x="17" y="26"/>
                    <a:pt x="16" y="26"/>
                    <a:pt x="15" y="26"/>
                  </a:cubicBezTo>
                  <a:cubicBezTo>
                    <a:pt x="15" y="28"/>
                    <a:pt x="14" y="28"/>
                    <a:pt x="14" y="30"/>
                  </a:cubicBezTo>
                  <a:cubicBezTo>
                    <a:pt x="15" y="31"/>
                    <a:pt x="16" y="31"/>
                    <a:pt x="16" y="33"/>
                  </a:cubicBezTo>
                  <a:cubicBezTo>
                    <a:pt x="16" y="35"/>
                    <a:pt x="12" y="33"/>
                    <a:pt x="13" y="35"/>
                  </a:cubicBezTo>
                  <a:cubicBezTo>
                    <a:pt x="21" y="37"/>
                    <a:pt x="30" y="36"/>
                    <a:pt x="39" y="35"/>
                  </a:cubicBezTo>
                  <a:cubicBezTo>
                    <a:pt x="43" y="43"/>
                    <a:pt x="39" y="52"/>
                    <a:pt x="40" y="62"/>
                  </a:cubicBezTo>
                  <a:cubicBezTo>
                    <a:pt x="32" y="67"/>
                    <a:pt x="16" y="58"/>
                    <a:pt x="11" y="65"/>
                  </a:cubicBezTo>
                  <a:cubicBezTo>
                    <a:pt x="11" y="68"/>
                    <a:pt x="12" y="70"/>
                    <a:pt x="11" y="74"/>
                  </a:cubicBezTo>
                  <a:cubicBezTo>
                    <a:pt x="13" y="74"/>
                    <a:pt x="11" y="71"/>
                    <a:pt x="14" y="72"/>
                  </a:cubicBezTo>
                  <a:cubicBezTo>
                    <a:pt x="14" y="72"/>
                    <a:pt x="15" y="72"/>
                    <a:pt x="15" y="73"/>
                  </a:cubicBezTo>
                  <a:cubicBezTo>
                    <a:pt x="16" y="77"/>
                    <a:pt x="12" y="74"/>
                    <a:pt x="11" y="75"/>
                  </a:cubicBezTo>
                  <a:cubicBezTo>
                    <a:pt x="12" y="77"/>
                    <a:pt x="11" y="78"/>
                    <a:pt x="11" y="80"/>
                  </a:cubicBezTo>
                  <a:cubicBezTo>
                    <a:pt x="11" y="81"/>
                    <a:pt x="13" y="79"/>
                    <a:pt x="14" y="81"/>
                  </a:cubicBezTo>
                  <a:cubicBezTo>
                    <a:pt x="15" y="85"/>
                    <a:pt x="11" y="83"/>
                    <a:pt x="11" y="85"/>
                  </a:cubicBezTo>
                  <a:cubicBezTo>
                    <a:pt x="11" y="87"/>
                    <a:pt x="13" y="88"/>
                    <a:pt x="11" y="91"/>
                  </a:cubicBezTo>
                  <a:cubicBezTo>
                    <a:pt x="18" y="92"/>
                    <a:pt x="21" y="92"/>
                    <a:pt x="30" y="92"/>
                  </a:cubicBezTo>
                  <a:cubicBezTo>
                    <a:pt x="29" y="89"/>
                    <a:pt x="31" y="89"/>
                    <a:pt x="32" y="89"/>
                  </a:cubicBezTo>
                  <a:cubicBezTo>
                    <a:pt x="35" y="89"/>
                    <a:pt x="32" y="92"/>
                    <a:pt x="34" y="92"/>
                  </a:cubicBezTo>
                  <a:cubicBezTo>
                    <a:pt x="35" y="91"/>
                    <a:pt x="36" y="93"/>
                    <a:pt x="37" y="92"/>
                  </a:cubicBezTo>
                  <a:cubicBezTo>
                    <a:pt x="37" y="80"/>
                    <a:pt x="42" y="73"/>
                    <a:pt x="52" y="72"/>
                  </a:cubicBezTo>
                  <a:cubicBezTo>
                    <a:pt x="54" y="59"/>
                    <a:pt x="46" y="45"/>
                    <a:pt x="51" y="38"/>
                  </a:cubicBezTo>
                  <a:cubicBezTo>
                    <a:pt x="61" y="39"/>
                    <a:pt x="71" y="38"/>
                    <a:pt x="81" y="35"/>
                  </a:cubicBezTo>
                  <a:cubicBezTo>
                    <a:pt x="83" y="40"/>
                    <a:pt x="82" y="45"/>
                    <a:pt x="82" y="50"/>
                  </a:cubicBezTo>
                  <a:cubicBezTo>
                    <a:pt x="83" y="61"/>
                    <a:pt x="83" y="72"/>
                    <a:pt x="84" y="82"/>
                  </a:cubicBezTo>
                  <a:cubicBezTo>
                    <a:pt x="84" y="86"/>
                    <a:pt x="84" y="93"/>
                    <a:pt x="88" y="93"/>
                  </a:cubicBezTo>
                  <a:cubicBezTo>
                    <a:pt x="88" y="93"/>
                    <a:pt x="87" y="90"/>
                    <a:pt x="90" y="90"/>
                  </a:cubicBezTo>
                  <a:cubicBezTo>
                    <a:pt x="92" y="91"/>
                    <a:pt x="91" y="93"/>
                    <a:pt x="92" y="93"/>
                  </a:cubicBezTo>
                  <a:cubicBezTo>
                    <a:pt x="94" y="93"/>
                    <a:pt x="96" y="94"/>
                    <a:pt x="97" y="92"/>
                  </a:cubicBezTo>
                  <a:cubicBezTo>
                    <a:pt x="94" y="92"/>
                    <a:pt x="96" y="89"/>
                    <a:pt x="98" y="90"/>
                  </a:cubicBezTo>
                  <a:cubicBezTo>
                    <a:pt x="100" y="91"/>
                    <a:pt x="96" y="93"/>
                    <a:pt x="99" y="93"/>
                  </a:cubicBezTo>
                  <a:cubicBezTo>
                    <a:pt x="101" y="94"/>
                    <a:pt x="104" y="93"/>
                    <a:pt x="106" y="92"/>
                  </a:cubicBezTo>
                  <a:cubicBezTo>
                    <a:pt x="105" y="92"/>
                    <a:pt x="107" y="90"/>
                    <a:pt x="107" y="90"/>
                  </a:cubicBezTo>
                  <a:cubicBezTo>
                    <a:pt x="108" y="90"/>
                    <a:pt x="109" y="90"/>
                    <a:pt x="109" y="90"/>
                  </a:cubicBezTo>
                  <a:cubicBezTo>
                    <a:pt x="110" y="91"/>
                    <a:pt x="109" y="92"/>
                    <a:pt x="109" y="93"/>
                  </a:cubicBezTo>
                  <a:cubicBezTo>
                    <a:pt x="113" y="93"/>
                    <a:pt x="118" y="92"/>
                    <a:pt x="120" y="93"/>
                  </a:cubicBezTo>
                  <a:cubicBezTo>
                    <a:pt x="120" y="91"/>
                    <a:pt x="119" y="90"/>
                    <a:pt x="121" y="89"/>
                  </a:cubicBezTo>
                  <a:cubicBezTo>
                    <a:pt x="123" y="89"/>
                    <a:pt x="124" y="91"/>
                    <a:pt x="123" y="92"/>
                  </a:cubicBezTo>
                  <a:cubicBezTo>
                    <a:pt x="124" y="92"/>
                    <a:pt x="127" y="93"/>
                    <a:pt x="128" y="92"/>
                  </a:cubicBezTo>
                  <a:cubicBezTo>
                    <a:pt x="127" y="92"/>
                    <a:pt x="127" y="89"/>
                    <a:pt x="128" y="90"/>
                  </a:cubicBezTo>
                  <a:cubicBezTo>
                    <a:pt x="129" y="90"/>
                    <a:pt x="129" y="89"/>
                    <a:pt x="130" y="89"/>
                  </a:cubicBezTo>
                  <a:cubicBezTo>
                    <a:pt x="131" y="92"/>
                    <a:pt x="135" y="93"/>
                    <a:pt x="139" y="91"/>
                  </a:cubicBezTo>
                  <a:cubicBezTo>
                    <a:pt x="137" y="92"/>
                    <a:pt x="139" y="89"/>
                    <a:pt x="139" y="89"/>
                  </a:cubicBezTo>
                  <a:cubicBezTo>
                    <a:pt x="144" y="87"/>
                    <a:pt x="140" y="92"/>
                    <a:pt x="142" y="92"/>
                  </a:cubicBezTo>
                  <a:cubicBezTo>
                    <a:pt x="152" y="92"/>
                    <a:pt x="157" y="92"/>
                    <a:pt x="164" y="92"/>
                  </a:cubicBezTo>
                  <a:cubicBezTo>
                    <a:pt x="164" y="90"/>
                    <a:pt x="164" y="89"/>
                    <a:pt x="166" y="89"/>
                  </a:cubicBezTo>
                  <a:cubicBezTo>
                    <a:pt x="167" y="89"/>
                    <a:pt x="167" y="90"/>
                    <a:pt x="167" y="92"/>
                  </a:cubicBezTo>
                  <a:cubicBezTo>
                    <a:pt x="171" y="92"/>
                    <a:pt x="174" y="92"/>
                    <a:pt x="176" y="90"/>
                  </a:cubicBezTo>
                  <a:cubicBezTo>
                    <a:pt x="178" y="93"/>
                    <a:pt x="186" y="92"/>
                    <a:pt x="189" y="92"/>
                  </a:cubicBezTo>
                  <a:cubicBezTo>
                    <a:pt x="189" y="88"/>
                    <a:pt x="190" y="81"/>
                    <a:pt x="190" y="76"/>
                  </a:cubicBezTo>
                  <a:cubicBezTo>
                    <a:pt x="189" y="67"/>
                    <a:pt x="185" y="43"/>
                    <a:pt x="191" y="39"/>
                  </a:cubicBezTo>
                  <a:cubicBezTo>
                    <a:pt x="194" y="37"/>
                    <a:pt x="203" y="40"/>
                    <a:pt x="209" y="39"/>
                  </a:cubicBezTo>
                  <a:cubicBezTo>
                    <a:pt x="213" y="38"/>
                    <a:pt x="215" y="37"/>
                    <a:pt x="219" y="37"/>
                  </a:cubicBezTo>
                  <a:cubicBezTo>
                    <a:pt x="219" y="38"/>
                    <a:pt x="220" y="37"/>
                    <a:pt x="220" y="38"/>
                  </a:cubicBezTo>
                  <a:cubicBezTo>
                    <a:pt x="220" y="49"/>
                    <a:pt x="223" y="62"/>
                    <a:pt x="223" y="72"/>
                  </a:cubicBezTo>
                  <a:cubicBezTo>
                    <a:pt x="234" y="73"/>
                    <a:pt x="238" y="82"/>
                    <a:pt x="238" y="92"/>
                  </a:cubicBezTo>
                  <a:cubicBezTo>
                    <a:pt x="243" y="91"/>
                    <a:pt x="249" y="93"/>
                    <a:pt x="253" y="91"/>
                  </a:cubicBezTo>
                  <a:cubicBezTo>
                    <a:pt x="251" y="90"/>
                    <a:pt x="254" y="90"/>
                    <a:pt x="253" y="88"/>
                  </a:cubicBezTo>
                  <a:cubicBezTo>
                    <a:pt x="253" y="87"/>
                    <a:pt x="250" y="88"/>
                    <a:pt x="250" y="86"/>
                  </a:cubicBezTo>
                  <a:cubicBezTo>
                    <a:pt x="251" y="85"/>
                    <a:pt x="252" y="83"/>
                    <a:pt x="254" y="85"/>
                  </a:cubicBezTo>
                  <a:cubicBezTo>
                    <a:pt x="255" y="80"/>
                    <a:pt x="251" y="80"/>
                    <a:pt x="250" y="78"/>
                  </a:cubicBezTo>
                  <a:cubicBezTo>
                    <a:pt x="251" y="77"/>
                    <a:pt x="251" y="76"/>
                    <a:pt x="253" y="76"/>
                  </a:cubicBezTo>
                  <a:cubicBezTo>
                    <a:pt x="255" y="76"/>
                    <a:pt x="253" y="80"/>
                    <a:pt x="255" y="80"/>
                  </a:cubicBezTo>
                  <a:cubicBezTo>
                    <a:pt x="256" y="74"/>
                    <a:pt x="253" y="66"/>
                    <a:pt x="255" y="63"/>
                  </a:cubicBezTo>
                  <a:cubicBezTo>
                    <a:pt x="251" y="62"/>
                    <a:pt x="253" y="66"/>
                    <a:pt x="250" y="66"/>
                  </a:cubicBezTo>
                  <a:cubicBezTo>
                    <a:pt x="248" y="66"/>
                    <a:pt x="249" y="63"/>
                    <a:pt x="247" y="63"/>
                  </a:cubicBezTo>
                  <a:cubicBezTo>
                    <a:pt x="243" y="64"/>
                    <a:pt x="239" y="64"/>
                    <a:pt x="235" y="65"/>
                  </a:cubicBezTo>
                  <a:cubicBezTo>
                    <a:pt x="234" y="65"/>
                    <a:pt x="236" y="68"/>
                    <a:pt x="235" y="68"/>
                  </a:cubicBezTo>
                  <a:cubicBezTo>
                    <a:pt x="234" y="68"/>
                    <a:pt x="233" y="68"/>
                    <a:pt x="232" y="68"/>
                  </a:cubicBezTo>
                  <a:cubicBezTo>
                    <a:pt x="231" y="67"/>
                    <a:pt x="232" y="66"/>
                    <a:pt x="232" y="64"/>
                  </a:cubicBezTo>
                  <a:cubicBezTo>
                    <a:pt x="230" y="65"/>
                    <a:pt x="229" y="64"/>
                    <a:pt x="229" y="63"/>
                  </a:cubicBezTo>
                  <a:cubicBezTo>
                    <a:pt x="228" y="53"/>
                    <a:pt x="228" y="47"/>
                    <a:pt x="227" y="38"/>
                  </a:cubicBezTo>
                  <a:cubicBezTo>
                    <a:pt x="233" y="36"/>
                    <a:pt x="242" y="38"/>
                    <a:pt x="248" y="37"/>
                  </a:cubicBezTo>
                  <a:cubicBezTo>
                    <a:pt x="247" y="37"/>
                    <a:pt x="247" y="34"/>
                    <a:pt x="248" y="34"/>
                  </a:cubicBezTo>
                  <a:cubicBezTo>
                    <a:pt x="248" y="34"/>
                    <a:pt x="248" y="33"/>
                    <a:pt x="249" y="33"/>
                  </a:cubicBezTo>
                  <a:cubicBezTo>
                    <a:pt x="251" y="34"/>
                    <a:pt x="251" y="35"/>
                    <a:pt x="250" y="37"/>
                  </a:cubicBezTo>
                  <a:cubicBezTo>
                    <a:pt x="252" y="37"/>
                    <a:pt x="254" y="37"/>
                    <a:pt x="255" y="38"/>
                  </a:cubicBezTo>
                  <a:cubicBezTo>
                    <a:pt x="255" y="35"/>
                    <a:pt x="251" y="38"/>
                    <a:pt x="251" y="35"/>
                  </a:cubicBezTo>
                  <a:cubicBezTo>
                    <a:pt x="252" y="35"/>
                    <a:pt x="252" y="34"/>
                    <a:pt x="252" y="34"/>
                  </a:cubicBezTo>
                  <a:cubicBezTo>
                    <a:pt x="254" y="33"/>
                    <a:pt x="253" y="35"/>
                    <a:pt x="255" y="34"/>
                  </a:cubicBezTo>
                  <a:cubicBezTo>
                    <a:pt x="256" y="30"/>
                    <a:pt x="251" y="34"/>
                    <a:pt x="251" y="30"/>
                  </a:cubicBezTo>
                  <a:cubicBezTo>
                    <a:pt x="251" y="28"/>
                    <a:pt x="254" y="30"/>
                    <a:pt x="254" y="28"/>
                  </a:cubicBezTo>
                  <a:cubicBezTo>
                    <a:pt x="253" y="28"/>
                    <a:pt x="254" y="27"/>
                    <a:pt x="254" y="26"/>
                  </a:cubicBezTo>
                  <a:cubicBezTo>
                    <a:pt x="252" y="27"/>
                    <a:pt x="248" y="27"/>
                    <a:pt x="249" y="23"/>
                  </a:cubicBezTo>
                  <a:cubicBezTo>
                    <a:pt x="249" y="23"/>
                    <a:pt x="250" y="23"/>
                    <a:pt x="250" y="23"/>
                  </a:cubicBezTo>
                  <a:cubicBezTo>
                    <a:pt x="252" y="23"/>
                    <a:pt x="252" y="25"/>
                    <a:pt x="253" y="26"/>
                  </a:cubicBezTo>
                  <a:cubicBezTo>
                    <a:pt x="253" y="23"/>
                    <a:pt x="252" y="21"/>
                    <a:pt x="251" y="20"/>
                  </a:cubicBezTo>
                  <a:cubicBezTo>
                    <a:pt x="251" y="22"/>
                    <a:pt x="248" y="20"/>
                    <a:pt x="248" y="19"/>
                  </a:cubicBezTo>
                  <a:cubicBezTo>
                    <a:pt x="247" y="17"/>
                    <a:pt x="249" y="17"/>
                    <a:pt x="249" y="16"/>
                  </a:cubicBezTo>
                  <a:cubicBezTo>
                    <a:pt x="247" y="15"/>
                    <a:pt x="245" y="12"/>
                    <a:pt x="242" y="11"/>
                  </a:cubicBezTo>
                  <a:cubicBezTo>
                    <a:pt x="240" y="12"/>
                    <a:pt x="241" y="14"/>
                    <a:pt x="238" y="13"/>
                  </a:cubicBezTo>
                  <a:cubicBezTo>
                    <a:pt x="237" y="12"/>
                    <a:pt x="238" y="12"/>
                    <a:pt x="238" y="10"/>
                  </a:cubicBezTo>
                  <a:cubicBezTo>
                    <a:pt x="236" y="10"/>
                    <a:pt x="234" y="10"/>
                    <a:pt x="233" y="9"/>
                  </a:cubicBezTo>
                  <a:cubicBezTo>
                    <a:pt x="232" y="10"/>
                    <a:pt x="231" y="11"/>
                    <a:pt x="230" y="11"/>
                  </a:cubicBezTo>
                  <a:cubicBezTo>
                    <a:pt x="229" y="11"/>
                    <a:pt x="229" y="9"/>
                    <a:pt x="229" y="8"/>
                  </a:cubicBezTo>
                  <a:cubicBezTo>
                    <a:pt x="225" y="9"/>
                    <a:pt x="223" y="7"/>
                    <a:pt x="220" y="9"/>
                  </a:cubicBezTo>
                  <a:cubicBezTo>
                    <a:pt x="196" y="3"/>
                    <a:pt x="168" y="4"/>
                    <a:pt x="143" y="4"/>
                  </a:cubicBezTo>
                  <a:cubicBezTo>
                    <a:pt x="136" y="4"/>
                    <a:pt x="130" y="6"/>
                    <a:pt x="123" y="6"/>
                  </a:cubicBezTo>
                  <a:cubicBezTo>
                    <a:pt x="102" y="5"/>
                    <a:pt x="85" y="5"/>
                    <a:pt x="62" y="8"/>
                  </a:cubicBezTo>
                  <a:cubicBezTo>
                    <a:pt x="62" y="10"/>
                    <a:pt x="62" y="10"/>
                    <a:pt x="61" y="10"/>
                  </a:cubicBezTo>
                  <a:cubicBezTo>
                    <a:pt x="59" y="7"/>
                    <a:pt x="50" y="8"/>
                    <a:pt x="46" y="9"/>
                  </a:cubicBezTo>
                  <a:cubicBezTo>
                    <a:pt x="44" y="9"/>
                    <a:pt x="48" y="10"/>
                    <a:pt x="47" y="12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3" y="12"/>
                    <a:pt x="43" y="9"/>
                    <a:pt x="42" y="9"/>
                  </a:cubicBezTo>
                  <a:cubicBezTo>
                    <a:pt x="35" y="11"/>
                    <a:pt x="31" y="12"/>
                    <a:pt x="25" y="15"/>
                  </a:cubicBezTo>
                  <a:cubicBezTo>
                    <a:pt x="26" y="17"/>
                    <a:pt x="26" y="18"/>
                    <a:pt x="24" y="19"/>
                  </a:cubicBezTo>
                  <a:cubicBezTo>
                    <a:pt x="23" y="18"/>
                    <a:pt x="21" y="18"/>
                    <a:pt x="21" y="20"/>
                  </a:cubicBezTo>
                  <a:cubicBezTo>
                    <a:pt x="22" y="19"/>
                    <a:pt x="23" y="20"/>
                    <a:pt x="23" y="22"/>
                  </a:cubicBezTo>
                  <a:cubicBezTo>
                    <a:pt x="23" y="22"/>
                    <a:pt x="23" y="22"/>
                    <a:pt x="23" y="23"/>
                  </a:cubicBezTo>
                  <a:cubicBezTo>
                    <a:pt x="21" y="23"/>
                    <a:pt x="19" y="23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19" y="21"/>
                    <a:pt x="17" y="22"/>
                    <a:pt x="17" y="23"/>
                  </a:cubicBezTo>
                  <a:close/>
                  <a:moveTo>
                    <a:pt x="11" y="58"/>
                  </a:moveTo>
                  <a:cubicBezTo>
                    <a:pt x="21" y="58"/>
                    <a:pt x="28" y="59"/>
                    <a:pt x="35" y="60"/>
                  </a:cubicBezTo>
                  <a:cubicBezTo>
                    <a:pt x="36" y="51"/>
                    <a:pt x="35" y="47"/>
                    <a:pt x="36" y="39"/>
                  </a:cubicBezTo>
                  <a:cubicBezTo>
                    <a:pt x="29" y="40"/>
                    <a:pt x="21" y="39"/>
                    <a:pt x="12" y="39"/>
                  </a:cubicBezTo>
                  <a:cubicBezTo>
                    <a:pt x="12" y="46"/>
                    <a:pt x="12" y="52"/>
                    <a:pt x="11" y="58"/>
                  </a:cubicBezTo>
                  <a:close/>
                  <a:moveTo>
                    <a:pt x="232" y="41"/>
                  </a:moveTo>
                  <a:cubicBezTo>
                    <a:pt x="232" y="49"/>
                    <a:pt x="232" y="56"/>
                    <a:pt x="233" y="61"/>
                  </a:cubicBezTo>
                  <a:cubicBezTo>
                    <a:pt x="241" y="61"/>
                    <a:pt x="250" y="60"/>
                    <a:pt x="256" y="59"/>
                  </a:cubicBezTo>
                  <a:cubicBezTo>
                    <a:pt x="256" y="54"/>
                    <a:pt x="255" y="48"/>
                    <a:pt x="255" y="41"/>
                  </a:cubicBezTo>
                  <a:cubicBezTo>
                    <a:pt x="248" y="39"/>
                    <a:pt x="238" y="42"/>
                    <a:pt x="232" y="41"/>
                  </a:cubicBezTo>
                  <a:close/>
                  <a:moveTo>
                    <a:pt x="69" y="42"/>
                  </a:moveTo>
                  <a:cubicBezTo>
                    <a:pt x="69" y="63"/>
                    <a:pt x="70" y="75"/>
                    <a:pt x="71" y="93"/>
                  </a:cubicBezTo>
                  <a:cubicBezTo>
                    <a:pt x="75" y="93"/>
                    <a:pt x="78" y="92"/>
                    <a:pt x="81" y="93"/>
                  </a:cubicBezTo>
                  <a:cubicBezTo>
                    <a:pt x="81" y="75"/>
                    <a:pt x="78" y="60"/>
                    <a:pt x="79" y="41"/>
                  </a:cubicBezTo>
                  <a:cubicBezTo>
                    <a:pt x="75" y="42"/>
                    <a:pt x="73" y="43"/>
                    <a:pt x="69" y="42"/>
                  </a:cubicBezTo>
                  <a:close/>
                  <a:moveTo>
                    <a:pt x="207" y="43"/>
                  </a:moveTo>
                  <a:cubicBezTo>
                    <a:pt x="206" y="55"/>
                    <a:pt x="206" y="67"/>
                    <a:pt x="207" y="80"/>
                  </a:cubicBezTo>
                  <a:cubicBezTo>
                    <a:pt x="210" y="76"/>
                    <a:pt x="214" y="73"/>
                    <a:pt x="220" y="73"/>
                  </a:cubicBezTo>
                  <a:cubicBezTo>
                    <a:pt x="220" y="61"/>
                    <a:pt x="216" y="51"/>
                    <a:pt x="217" y="41"/>
                  </a:cubicBezTo>
                  <a:cubicBezTo>
                    <a:pt x="212" y="41"/>
                    <a:pt x="212" y="42"/>
                    <a:pt x="207" y="43"/>
                  </a:cubicBezTo>
                  <a:close/>
                  <a:moveTo>
                    <a:pt x="53" y="43"/>
                  </a:moveTo>
                  <a:cubicBezTo>
                    <a:pt x="54" y="52"/>
                    <a:pt x="55" y="61"/>
                    <a:pt x="55" y="72"/>
                  </a:cubicBezTo>
                  <a:cubicBezTo>
                    <a:pt x="60" y="73"/>
                    <a:pt x="64" y="75"/>
                    <a:pt x="67" y="79"/>
                  </a:cubicBezTo>
                  <a:cubicBezTo>
                    <a:pt x="67" y="67"/>
                    <a:pt x="65" y="53"/>
                    <a:pt x="65" y="42"/>
                  </a:cubicBezTo>
                  <a:cubicBezTo>
                    <a:pt x="61" y="42"/>
                    <a:pt x="58" y="43"/>
                    <a:pt x="53" y="43"/>
                  </a:cubicBezTo>
                  <a:close/>
                  <a:moveTo>
                    <a:pt x="192" y="44"/>
                  </a:moveTo>
                  <a:cubicBezTo>
                    <a:pt x="190" y="61"/>
                    <a:pt x="194" y="76"/>
                    <a:pt x="193" y="92"/>
                  </a:cubicBezTo>
                  <a:cubicBezTo>
                    <a:pt x="196" y="92"/>
                    <a:pt x="199" y="92"/>
                    <a:pt x="202" y="92"/>
                  </a:cubicBezTo>
                  <a:cubicBezTo>
                    <a:pt x="205" y="78"/>
                    <a:pt x="203" y="58"/>
                    <a:pt x="203" y="43"/>
                  </a:cubicBezTo>
                  <a:cubicBezTo>
                    <a:pt x="199" y="43"/>
                    <a:pt x="194" y="43"/>
                    <a:pt x="192" y="44"/>
                  </a:cubicBezTo>
                  <a:close/>
                  <a:moveTo>
                    <a:pt x="5" y="83"/>
                  </a:moveTo>
                  <a:cubicBezTo>
                    <a:pt x="8" y="84"/>
                    <a:pt x="8" y="81"/>
                    <a:pt x="7" y="78"/>
                  </a:cubicBezTo>
                  <a:cubicBezTo>
                    <a:pt x="6" y="78"/>
                    <a:pt x="6" y="77"/>
                    <a:pt x="5" y="78"/>
                  </a:cubicBezTo>
                  <a:cubicBezTo>
                    <a:pt x="5" y="79"/>
                    <a:pt x="5" y="81"/>
                    <a:pt x="5" y="83"/>
                  </a:cubicBezTo>
                  <a:close/>
                  <a:moveTo>
                    <a:pt x="220" y="81"/>
                  </a:moveTo>
                  <a:cubicBezTo>
                    <a:pt x="219" y="80"/>
                    <a:pt x="220" y="79"/>
                    <a:pt x="220" y="78"/>
                  </a:cubicBezTo>
                  <a:cubicBezTo>
                    <a:pt x="220" y="78"/>
                    <a:pt x="219" y="78"/>
                    <a:pt x="219" y="78"/>
                  </a:cubicBezTo>
                  <a:cubicBezTo>
                    <a:pt x="219" y="79"/>
                    <a:pt x="219" y="81"/>
                    <a:pt x="220" y="81"/>
                  </a:cubicBezTo>
                  <a:close/>
                  <a:moveTo>
                    <a:pt x="257" y="85"/>
                  </a:moveTo>
                  <a:cubicBezTo>
                    <a:pt x="259" y="85"/>
                    <a:pt x="260" y="85"/>
                    <a:pt x="261" y="84"/>
                  </a:cubicBezTo>
                  <a:cubicBezTo>
                    <a:pt x="261" y="82"/>
                    <a:pt x="262" y="81"/>
                    <a:pt x="262" y="79"/>
                  </a:cubicBezTo>
                  <a:cubicBezTo>
                    <a:pt x="261" y="79"/>
                    <a:pt x="259" y="79"/>
                    <a:pt x="258" y="79"/>
                  </a:cubicBezTo>
                  <a:cubicBezTo>
                    <a:pt x="258" y="81"/>
                    <a:pt x="257" y="83"/>
                    <a:pt x="257" y="85"/>
                  </a:cubicBezTo>
                  <a:close/>
                  <a:moveTo>
                    <a:pt x="210" y="85"/>
                  </a:moveTo>
                  <a:cubicBezTo>
                    <a:pt x="210" y="84"/>
                    <a:pt x="212" y="86"/>
                    <a:pt x="213" y="86"/>
                  </a:cubicBezTo>
                  <a:cubicBezTo>
                    <a:pt x="212" y="85"/>
                    <a:pt x="211" y="83"/>
                    <a:pt x="210" y="82"/>
                  </a:cubicBezTo>
                  <a:cubicBezTo>
                    <a:pt x="211" y="83"/>
                    <a:pt x="209" y="85"/>
                    <a:pt x="210" y="85"/>
                  </a:cubicBezTo>
                  <a:close/>
                  <a:moveTo>
                    <a:pt x="65" y="87"/>
                  </a:moveTo>
                  <a:cubicBezTo>
                    <a:pt x="65" y="86"/>
                    <a:pt x="65" y="85"/>
                    <a:pt x="64" y="84"/>
                  </a:cubicBezTo>
                  <a:cubicBezTo>
                    <a:pt x="64" y="85"/>
                    <a:pt x="63" y="88"/>
                    <a:pt x="65" y="87"/>
                  </a:cubicBezTo>
                  <a:close/>
                  <a:moveTo>
                    <a:pt x="51" y="91"/>
                  </a:moveTo>
                  <a:cubicBezTo>
                    <a:pt x="53" y="91"/>
                    <a:pt x="53" y="91"/>
                    <a:pt x="56" y="90"/>
                  </a:cubicBezTo>
                  <a:cubicBezTo>
                    <a:pt x="55" y="89"/>
                    <a:pt x="55" y="88"/>
                    <a:pt x="55" y="86"/>
                  </a:cubicBezTo>
                  <a:cubicBezTo>
                    <a:pt x="52" y="84"/>
                    <a:pt x="49" y="88"/>
                    <a:pt x="51" y="91"/>
                  </a:cubicBezTo>
                  <a:close/>
                  <a:moveTo>
                    <a:pt x="42" y="88"/>
                  </a:moveTo>
                  <a:cubicBezTo>
                    <a:pt x="42" y="88"/>
                    <a:pt x="41" y="91"/>
                    <a:pt x="42" y="91"/>
                  </a:cubicBezTo>
                  <a:cubicBezTo>
                    <a:pt x="43" y="90"/>
                    <a:pt x="44" y="88"/>
                    <a:pt x="46" y="90"/>
                  </a:cubicBezTo>
                  <a:cubicBezTo>
                    <a:pt x="46" y="89"/>
                    <a:pt x="47" y="88"/>
                    <a:pt x="46" y="87"/>
                  </a:cubicBezTo>
                  <a:cubicBezTo>
                    <a:pt x="46" y="88"/>
                    <a:pt x="43" y="88"/>
                    <a:pt x="42" y="88"/>
                  </a:cubicBezTo>
                  <a:close/>
                  <a:moveTo>
                    <a:pt x="224" y="91"/>
                  </a:moveTo>
                  <a:cubicBezTo>
                    <a:pt x="224" y="88"/>
                    <a:pt x="221" y="88"/>
                    <a:pt x="218" y="87"/>
                  </a:cubicBezTo>
                  <a:cubicBezTo>
                    <a:pt x="215" y="92"/>
                    <a:pt x="221" y="94"/>
                    <a:pt x="224" y="91"/>
                  </a:cubicBezTo>
                  <a:close/>
                  <a:moveTo>
                    <a:pt x="64" y="93"/>
                  </a:moveTo>
                  <a:cubicBezTo>
                    <a:pt x="65" y="92"/>
                    <a:pt x="64" y="90"/>
                    <a:pt x="63" y="90"/>
                  </a:cubicBezTo>
                  <a:cubicBezTo>
                    <a:pt x="62" y="91"/>
                    <a:pt x="63" y="93"/>
                    <a:pt x="64" y="93"/>
                  </a:cubicBezTo>
                  <a:close/>
                  <a:moveTo>
                    <a:pt x="46" y="99"/>
                  </a:moveTo>
                  <a:cubicBezTo>
                    <a:pt x="47" y="99"/>
                    <a:pt x="49" y="96"/>
                    <a:pt x="48" y="96"/>
                  </a:cubicBezTo>
                  <a:cubicBezTo>
                    <a:pt x="48" y="97"/>
                    <a:pt x="46" y="97"/>
                    <a:pt x="46" y="99"/>
                  </a:cubicBezTo>
                  <a:close/>
                  <a:moveTo>
                    <a:pt x="212" y="102"/>
                  </a:moveTo>
                  <a:cubicBezTo>
                    <a:pt x="212" y="102"/>
                    <a:pt x="212" y="101"/>
                    <a:pt x="213" y="101"/>
                  </a:cubicBezTo>
                  <a:cubicBezTo>
                    <a:pt x="210" y="100"/>
                    <a:pt x="210" y="97"/>
                    <a:pt x="207" y="96"/>
                  </a:cubicBezTo>
                  <a:cubicBezTo>
                    <a:pt x="208" y="99"/>
                    <a:pt x="210" y="101"/>
                    <a:pt x="212" y="102"/>
                  </a:cubicBezTo>
                  <a:close/>
                  <a:moveTo>
                    <a:pt x="55" y="101"/>
                  </a:moveTo>
                  <a:cubicBezTo>
                    <a:pt x="54" y="99"/>
                    <a:pt x="54" y="98"/>
                    <a:pt x="53" y="97"/>
                  </a:cubicBezTo>
                  <a:cubicBezTo>
                    <a:pt x="54" y="98"/>
                    <a:pt x="53" y="101"/>
                    <a:pt x="55" y="101"/>
                  </a:cubicBezTo>
                  <a:close/>
                  <a:moveTo>
                    <a:pt x="216" y="104"/>
                  </a:moveTo>
                  <a:cubicBezTo>
                    <a:pt x="217" y="103"/>
                    <a:pt x="219" y="100"/>
                    <a:pt x="218" y="99"/>
                  </a:cubicBezTo>
                  <a:cubicBezTo>
                    <a:pt x="216" y="100"/>
                    <a:pt x="213" y="103"/>
                    <a:pt x="216" y="10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421"/>
            <p:cNvSpPr/>
            <p:nvPr/>
          </p:nvSpPr>
          <p:spPr bwMode="auto">
            <a:xfrm>
              <a:off x="4611645" y="584737"/>
              <a:ext cx="68058" cy="36647"/>
            </a:xfrm>
            <a:custGeom>
              <a:avLst/>
              <a:gdLst>
                <a:gd name="T0" fmla="*/ 11 w 11"/>
                <a:gd name="T1" fmla="*/ 2 h 6"/>
                <a:gd name="T2" fmla="*/ 10 w 11"/>
                <a:gd name="T3" fmla="*/ 3 h 6"/>
                <a:gd name="T4" fmla="*/ 0 w 11"/>
                <a:gd name="T5" fmla="*/ 5 h 6"/>
                <a:gd name="T6" fmla="*/ 11 w 11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1" y="2"/>
                    <a:pt x="10" y="3"/>
                    <a:pt x="10" y="3"/>
                  </a:cubicBezTo>
                  <a:cubicBezTo>
                    <a:pt x="6" y="5"/>
                    <a:pt x="4" y="6"/>
                    <a:pt x="0" y="5"/>
                  </a:cubicBezTo>
                  <a:cubicBezTo>
                    <a:pt x="0" y="0"/>
                    <a:pt x="8" y="1"/>
                    <a:pt x="11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422"/>
            <p:cNvSpPr/>
            <p:nvPr/>
          </p:nvSpPr>
          <p:spPr bwMode="auto">
            <a:xfrm>
              <a:off x="5111613" y="815088"/>
              <a:ext cx="57588" cy="81147"/>
            </a:xfrm>
            <a:custGeom>
              <a:avLst/>
              <a:gdLst>
                <a:gd name="T0" fmla="*/ 2 w 9"/>
                <a:gd name="T1" fmla="*/ 0 h 13"/>
                <a:gd name="T2" fmla="*/ 9 w 9"/>
                <a:gd name="T3" fmla="*/ 11 h 13"/>
                <a:gd name="T4" fmla="*/ 7 w 9"/>
                <a:gd name="T5" fmla="*/ 13 h 13"/>
                <a:gd name="T6" fmla="*/ 0 w 9"/>
                <a:gd name="T7" fmla="*/ 2 h 13"/>
                <a:gd name="T8" fmla="*/ 2 w 9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5" y="4"/>
                    <a:pt x="8" y="7"/>
                    <a:pt x="9" y="11"/>
                  </a:cubicBezTo>
                  <a:cubicBezTo>
                    <a:pt x="8" y="11"/>
                    <a:pt x="8" y="12"/>
                    <a:pt x="7" y="13"/>
                  </a:cubicBezTo>
                  <a:cubicBezTo>
                    <a:pt x="3" y="10"/>
                    <a:pt x="3" y="5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Freeform 423"/>
            <p:cNvSpPr/>
            <p:nvPr/>
          </p:nvSpPr>
          <p:spPr bwMode="auto">
            <a:xfrm>
              <a:off x="4561911" y="642324"/>
              <a:ext cx="167528" cy="78529"/>
            </a:xfrm>
            <a:custGeom>
              <a:avLst/>
              <a:gdLst>
                <a:gd name="T0" fmla="*/ 27 w 27"/>
                <a:gd name="T1" fmla="*/ 8 h 13"/>
                <a:gd name="T2" fmla="*/ 19 w 27"/>
                <a:gd name="T3" fmla="*/ 8 h 13"/>
                <a:gd name="T4" fmla="*/ 0 w 27"/>
                <a:gd name="T5" fmla="*/ 13 h 13"/>
                <a:gd name="T6" fmla="*/ 27 w 27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27" y="8"/>
                  </a:moveTo>
                  <a:cubicBezTo>
                    <a:pt x="24" y="10"/>
                    <a:pt x="22" y="8"/>
                    <a:pt x="19" y="8"/>
                  </a:cubicBezTo>
                  <a:cubicBezTo>
                    <a:pt x="13" y="7"/>
                    <a:pt x="7" y="13"/>
                    <a:pt x="0" y="13"/>
                  </a:cubicBezTo>
                  <a:cubicBezTo>
                    <a:pt x="0" y="8"/>
                    <a:pt x="23" y="0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424"/>
            <p:cNvSpPr/>
            <p:nvPr/>
          </p:nvSpPr>
          <p:spPr bwMode="auto">
            <a:xfrm>
              <a:off x="5038320" y="833412"/>
              <a:ext cx="104705" cy="154441"/>
            </a:xfrm>
            <a:custGeom>
              <a:avLst/>
              <a:gdLst>
                <a:gd name="T0" fmla="*/ 17 w 17"/>
                <a:gd name="T1" fmla="*/ 25 h 25"/>
                <a:gd name="T2" fmla="*/ 12 w 17"/>
                <a:gd name="T3" fmla="*/ 16 h 25"/>
                <a:gd name="T4" fmla="*/ 0 w 17"/>
                <a:gd name="T5" fmla="*/ 1 h 25"/>
                <a:gd name="T6" fmla="*/ 1 w 17"/>
                <a:gd name="T7" fmla="*/ 0 h 25"/>
                <a:gd name="T8" fmla="*/ 17 w 17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">
                  <a:moveTo>
                    <a:pt x="17" y="25"/>
                  </a:moveTo>
                  <a:cubicBezTo>
                    <a:pt x="13" y="24"/>
                    <a:pt x="14" y="19"/>
                    <a:pt x="12" y="16"/>
                  </a:cubicBezTo>
                  <a:cubicBezTo>
                    <a:pt x="10" y="10"/>
                    <a:pt x="4" y="6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1" y="5"/>
                    <a:pt x="17" y="15"/>
                    <a:pt x="17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425"/>
            <p:cNvSpPr>
              <a:spLocks noEditPoints="1"/>
            </p:cNvSpPr>
            <p:nvPr/>
          </p:nvSpPr>
          <p:spPr bwMode="auto">
            <a:xfrm>
              <a:off x="4313235" y="815088"/>
              <a:ext cx="756496" cy="774819"/>
            </a:xfrm>
            <a:custGeom>
              <a:avLst/>
              <a:gdLst>
                <a:gd name="T0" fmla="*/ 92 w 122"/>
                <a:gd name="T1" fmla="*/ 125 h 125"/>
                <a:gd name="T2" fmla="*/ 6 w 122"/>
                <a:gd name="T3" fmla="*/ 94 h 125"/>
                <a:gd name="T4" fmla="*/ 5 w 122"/>
                <a:gd name="T5" fmla="*/ 89 h 125"/>
                <a:gd name="T6" fmla="*/ 0 w 122"/>
                <a:gd name="T7" fmla="*/ 90 h 125"/>
                <a:gd name="T8" fmla="*/ 58 w 122"/>
                <a:gd name="T9" fmla="*/ 2 h 125"/>
                <a:gd name="T10" fmla="*/ 117 w 122"/>
                <a:gd name="T11" fmla="*/ 36 h 125"/>
                <a:gd name="T12" fmla="*/ 103 w 122"/>
                <a:gd name="T13" fmla="*/ 100 h 125"/>
                <a:gd name="T14" fmla="*/ 97 w 122"/>
                <a:gd name="T15" fmla="*/ 118 h 125"/>
                <a:gd name="T16" fmla="*/ 92 w 122"/>
                <a:gd name="T17" fmla="*/ 125 h 125"/>
                <a:gd name="T18" fmla="*/ 72 w 122"/>
                <a:gd name="T19" fmla="*/ 116 h 125"/>
                <a:gd name="T20" fmla="*/ 78 w 122"/>
                <a:gd name="T21" fmla="*/ 118 h 125"/>
                <a:gd name="T22" fmla="*/ 78 w 122"/>
                <a:gd name="T23" fmla="*/ 115 h 125"/>
                <a:gd name="T24" fmla="*/ 80 w 122"/>
                <a:gd name="T25" fmla="*/ 115 h 125"/>
                <a:gd name="T26" fmla="*/ 80 w 122"/>
                <a:gd name="T27" fmla="*/ 119 h 125"/>
                <a:gd name="T28" fmla="*/ 86 w 122"/>
                <a:gd name="T29" fmla="*/ 121 h 125"/>
                <a:gd name="T30" fmla="*/ 88 w 122"/>
                <a:gd name="T31" fmla="*/ 118 h 125"/>
                <a:gd name="T32" fmla="*/ 90 w 122"/>
                <a:gd name="T33" fmla="*/ 119 h 125"/>
                <a:gd name="T34" fmla="*/ 88 w 122"/>
                <a:gd name="T35" fmla="*/ 122 h 125"/>
                <a:gd name="T36" fmla="*/ 91 w 122"/>
                <a:gd name="T37" fmla="*/ 122 h 125"/>
                <a:gd name="T38" fmla="*/ 91 w 122"/>
                <a:gd name="T39" fmla="*/ 118 h 125"/>
                <a:gd name="T40" fmla="*/ 94 w 122"/>
                <a:gd name="T41" fmla="*/ 117 h 125"/>
                <a:gd name="T42" fmla="*/ 95 w 122"/>
                <a:gd name="T43" fmla="*/ 113 h 125"/>
                <a:gd name="T44" fmla="*/ 93 w 122"/>
                <a:gd name="T45" fmla="*/ 110 h 125"/>
                <a:gd name="T46" fmla="*/ 96 w 122"/>
                <a:gd name="T47" fmla="*/ 111 h 125"/>
                <a:gd name="T48" fmla="*/ 95 w 122"/>
                <a:gd name="T49" fmla="*/ 106 h 125"/>
                <a:gd name="T50" fmla="*/ 99 w 122"/>
                <a:gd name="T51" fmla="*/ 104 h 125"/>
                <a:gd name="T52" fmla="*/ 97 w 122"/>
                <a:gd name="T53" fmla="*/ 101 h 125"/>
                <a:gd name="T54" fmla="*/ 100 w 122"/>
                <a:gd name="T55" fmla="*/ 94 h 125"/>
                <a:gd name="T56" fmla="*/ 103 w 122"/>
                <a:gd name="T57" fmla="*/ 92 h 125"/>
                <a:gd name="T58" fmla="*/ 111 w 122"/>
                <a:gd name="T59" fmla="*/ 62 h 125"/>
                <a:gd name="T60" fmla="*/ 90 w 122"/>
                <a:gd name="T61" fmla="*/ 14 h 125"/>
                <a:gd name="T62" fmla="*/ 52 w 122"/>
                <a:gd name="T63" fmla="*/ 8 h 125"/>
                <a:gd name="T64" fmla="*/ 5 w 122"/>
                <a:gd name="T65" fmla="*/ 86 h 125"/>
                <a:gd name="T66" fmla="*/ 10 w 122"/>
                <a:gd name="T67" fmla="*/ 89 h 125"/>
                <a:gd name="T68" fmla="*/ 14 w 122"/>
                <a:gd name="T69" fmla="*/ 93 h 125"/>
                <a:gd name="T70" fmla="*/ 18 w 122"/>
                <a:gd name="T71" fmla="*/ 92 h 125"/>
                <a:gd name="T72" fmla="*/ 19 w 122"/>
                <a:gd name="T73" fmla="*/ 95 h 125"/>
                <a:gd name="T74" fmla="*/ 24 w 122"/>
                <a:gd name="T75" fmla="*/ 94 h 125"/>
                <a:gd name="T76" fmla="*/ 29 w 122"/>
                <a:gd name="T77" fmla="*/ 99 h 125"/>
                <a:gd name="T78" fmla="*/ 31 w 122"/>
                <a:gd name="T79" fmla="*/ 97 h 125"/>
                <a:gd name="T80" fmla="*/ 33 w 122"/>
                <a:gd name="T81" fmla="*/ 101 h 125"/>
                <a:gd name="T82" fmla="*/ 40 w 122"/>
                <a:gd name="T83" fmla="*/ 103 h 125"/>
                <a:gd name="T84" fmla="*/ 41 w 122"/>
                <a:gd name="T85" fmla="*/ 100 h 125"/>
                <a:gd name="T86" fmla="*/ 43 w 122"/>
                <a:gd name="T87" fmla="*/ 102 h 125"/>
                <a:gd name="T88" fmla="*/ 41 w 122"/>
                <a:gd name="T89" fmla="*/ 104 h 125"/>
                <a:gd name="T90" fmla="*/ 50 w 122"/>
                <a:gd name="T91" fmla="*/ 106 h 125"/>
                <a:gd name="T92" fmla="*/ 50 w 122"/>
                <a:gd name="T93" fmla="*/ 104 h 125"/>
                <a:gd name="T94" fmla="*/ 51 w 122"/>
                <a:gd name="T95" fmla="*/ 103 h 125"/>
                <a:gd name="T96" fmla="*/ 53 w 122"/>
                <a:gd name="T97" fmla="*/ 106 h 125"/>
                <a:gd name="T98" fmla="*/ 50 w 122"/>
                <a:gd name="T99" fmla="*/ 107 h 125"/>
                <a:gd name="T100" fmla="*/ 59 w 122"/>
                <a:gd name="T101" fmla="*/ 110 h 125"/>
                <a:gd name="T102" fmla="*/ 60 w 122"/>
                <a:gd name="T103" fmla="*/ 107 h 125"/>
                <a:gd name="T104" fmla="*/ 61 w 122"/>
                <a:gd name="T105" fmla="*/ 107 h 125"/>
                <a:gd name="T106" fmla="*/ 62 w 122"/>
                <a:gd name="T107" fmla="*/ 109 h 125"/>
                <a:gd name="T108" fmla="*/ 60 w 122"/>
                <a:gd name="T109" fmla="*/ 111 h 125"/>
                <a:gd name="T110" fmla="*/ 71 w 122"/>
                <a:gd name="T111" fmla="*/ 115 h 125"/>
                <a:gd name="T112" fmla="*/ 70 w 122"/>
                <a:gd name="T113" fmla="*/ 112 h 125"/>
                <a:gd name="T114" fmla="*/ 74 w 122"/>
                <a:gd name="T115" fmla="*/ 113 h 125"/>
                <a:gd name="T116" fmla="*/ 72 w 122"/>
                <a:gd name="T11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25">
                  <a:moveTo>
                    <a:pt x="92" y="125"/>
                  </a:moveTo>
                  <a:cubicBezTo>
                    <a:pt x="64" y="118"/>
                    <a:pt x="31" y="101"/>
                    <a:pt x="6" y="94"/>
                  </a:cubicBezTo>
                  <a:cubicBezTo>
                    <a:pt x="4" y="93"/>
                    <a:pt x="5" y="91"/>
                    <a:pt x="5" y="89"/>
                  </a:cubicBezTo>
                  <a:cubicBezTo>
                    <a:pt x="3" y="88"/>
                    <a:pt x="3" y="92"/>
                    <a:pt x="0" y="90"/>
                  </a:cubicBezTo>
                  <a:cubicBezTo>
                    <a:pt x="10" y="62"/>
                    <a:pt x="30" y="10"/>
                    <a:pt x="58" y="2"/>
                  </a:cubicBezTo>
                  <a:cubicBezTo>
                    <a:pt x="79" y="0"/>
                    <a:pt x="111" y="17"/>
                    <a:pt x="117" y="36"/>
                  </a:cubicBezTo>
                  <a:cubicBezTo>
                    <a:pt x="122" y="52"/>
                    <a:pt x="111" y="77"/>
                    <a:pt x="103" y="100"/>
                  </a:cubicBezTo>
                  <a:cubicBezTo>
                    <a:pt x="101" y="105"/>
                    <a:pt x="100" y="112"/>
                    <a:pt x="97" y="118"/>
                  </a:cubicBezTo>
                  <a:cubicBezTo>
                    <a:pt x="95" y="121"/>
                    <a:pt x="92" y="122"/>
                    <a:pt x="92" y="125"/>
                  </a:cubicBezTo>
                  <a:close/>
                  <a:moveTo>
                    <a:pt x="72" y="116"/>
                  </a:moveTo>
                  <a:cubicBezTo>
                    <a:pt x="74" y="116"/>
                    <a:pt x="76" y="118"/>
                    <a:pt x="78" y="118"/>
                  </a:cubicBezTo>
                  <a:cubicBezTo>
                    <a:pt x="79" y="116"/>
                    <a:pt x="76" y="117"/>
                    <a:pt x="78" y="115"/>
                  </a:cubicBezTo>
                  <a:cubicBezTo>
                    <a:pt x="79" y="116"/>
                    <a:pt x="79" y="115"/>
                    <a:pt x="80" y="115"/>
                  </a:cubicBezTo>
                  <a:cubicBezTo>
                    <a:pt x="80" y="116"/>
                    <a:pt x="82" y="117"/>
                    <a:pt x="80" y="119"/>
                  </a:cubicBezTo>
                  <a:cubicBezTo>
                    <a:pt x="82" y="119"/>
                    <a:pt x="84" y="119"/>
                    <a:pt x="86" y="121"/>
                  </a:cubicBezTo>
                  <a:cubicBezTo>
                    <a:pt x="87" y="119"/>
                    <a:pt x="86" y="118"/>
                    <a:pt x="88" y="118"/>
                  </a:cubicBezTo>
                  <a:cubicBezTo>
                    <a:pt x="88" y="118"/>
                    <a:pt x="89" y="119"/>
                    <a:pt x="90" y="119"/>
                  </a:cubicBezTo>
                  <a:cubicBezTo>
                    <a:pt x="90" y="121"/>
                    <a:pt x="89" y="120"/>
                    <a:pt x="88" y="122"/>
                  </a:cubicBezTo>
                  <a:cubicBezTo>
                    <a:pt x="89" y="122"/>
                    <a:pt x="90" y="121"/>
                    <a:pt x="91" y="122"/>
                  </a:cubicBezTo>
                  <a:cubicBezTo>
                    <a:pt x="92" y="121"/>
                    <a:pt x="90" y="120"/>
                    <a:pt x="91" y="118"/>
                  </a:cubicBezTo>
                  <a:cubicBezTo>
                    <a:pt x="92" y="118"/>
                    <a:pt x="93" y="118"/>
                    <a:pt x="94" y="117"/>
                  </a:cubicBezTo>
                  <a:cubicBezTo>
                    <a:pt x="93" y="117"/>
                    <a:pt x="94" y="114"/>
                    <a:pt x="95" y="113"/>
                  </a:cubicBezTo>
                  <a:cubicBezTo>
                    <a:pt x="93" y="114"/>
                    <a:pt x="92" y="112"/>
                    <a:pt x="93" y="110"/>
                  </a:cubicBezTo>
                  <a:cubicBezTo>
                    <a:pt x="94" y="109"/>
                    <a:pt x="95" y="110"/>
                    <a:pt x="96" y="111"/>
                  </a:cubicBezTo>
                  <a:cubicBezTo>
                    <a:pt x="98" y="109"/>
                    <a:pt x="95" y="108"/>
                    <a:pt x="95" y="106"/>
                  </a:cubicBezTo>
                  <a:cubicBezTo>
                    <a:pt x="97" y="107"/>
                    <a:pt x="98" y="106"/>
                    <a:pt x="99" y="104"/>
                  </a:cubicBezTo>
                  <a:cubicBezTo>
                    <a:pt x="99" y="103"/>
                    <a:pt x="96" y="103"/>
                    <a:pt x="97" y="101"/>
                  </a:cubicBezTo>
                  <a:cubicBezTo>
                    <a:pt x="100" y="101"/>
                    <a:pt x="101" y="96"/>
                    <a:pt x="100" y="94"/>
                  </a:cubicBezTo>
                  <a:cubicBezTo>
                    <a:pt x="101" y="92"/>
                    <a:pt x="103" y="93"/>
                    <a:pt x="103" y="92"/>
                  </a:cubicBezTo>
                  <a:cubicBezTo>
                    <a:pt x="107" y="83"/>
                    <a:pt x="110" y="70"/>
                    <a:pt x="111" y="62"/>
                  </a:cubicBezTo>
                  <a:cubicBezTo>
                    <a:pt x="116" y="40"/>
                    <a:pt x="112" y="25"/>
                    <a:pt x="90" y="14"/>
                  </a:cubicBezTo>
                  <a:cubicBezTo>
                    <a:pt x="77" y="7"/>
                    <a:pt x="64" y="3"/>
                    <a:pt x="52" y="8"/>
                  </a:cubicBezTo>
                  <a:cubicBezTo>
                    <a:pt x="31" y="20"/>
                    <a:pt x="16" y="56"/>
                    <a:pt x="5" y="86"/>
                  </a:cubicBezTo>
                  <a:cubicBezTo>
                    <a:pt x="9" y="86"/>
                    <a:pt x="7" y="90"/>
                    <a:pt x="10" y="89"/>
                  </a:cubicBezTo>
                  <a:cubicBezTo>
                    <a:pt x="11" y="91"/>
                    <a:pt x="11" y="92"/>
                    <a:pt x="14" y="93"/>
                  </a:cubicBezTo>
                  <a:cubicBezTo>
                    <a:pt x="16" y="93"/>
                    <a:pt x="16" y="91"/>
                    <a:pt x="18" y="92"/>
                  </a:cubicBezTo>
                  <a:cubicBezTo>
                    <a:pt x="20" y="93"/>
                    <a:pt x="17" y="95"/>
                    <a:pt x="19" y="95"/>
                  </a:cubicBezTo>
                  <a:cubicBezTo>
                    <a:pt x="22" y="97"/>
                    <a:pt x="22" y="93"/>
                    <a:pt x="24" y="94"/>
                  </a:cubicBezTo>
                  <a:cubicBezTo>
                    <a:pt x="25" y="96"/>
                    <a:pt x="25" y="98"/>
                    <a:pt x="29" y="99"/>
                  </a:cubicBezTo>
                  <a:cubicBezTo>
                    <a:pt x="29" y="99"/>
                    <a:pt x="29" y="96"/>
                    <a:pt x="31" y="97"/>
                  </a:cubicBezTo>
                  <a:cubicBezTo>
                    <a:pt x="33" y="98"/>
                    <a:pt x="31" y="100"/>
                    <a:pt x="33" y="101"/>
                  </a:cubicBezTo>
                  <a:cubicBezTo>
                    <a:pt x="35" y="101"/>
                    <a:pt x="38" y="103"/>
                    <a:pt x="40" y="103"/>
                  </a:cubicBezTo>
                  <a:cubicBezTo>
                    <a:pt x="39" y="102"/>
                    <a:pt x="40" y="100"/>
                    <a:pt x="41" y="100"/>
                  </a:cubicBezTo>
                  <a:cubicBezTo>
                    <a:pt x="42" y="101"/>
                    <a:pt x="43" y="101"/>
                    <a:pt x="43" y="102"/>
                  </a:cubicBezTo>
                  <a:cubicBezTo>
                    <a:pt x="42" y="103"/>
                    <a:pt x="42" y="103"/>
                    <a:pt x="41" y="104"/>
                  </a:cubicBezTo>
                  <a:cubicBezTo>
                    <a:pt x="44" y="105"/>
                    <a:pt x="47" y="106"/>
                    <a:pt x="50" y="106"/>
                  </a:cubicBezTo>
                  <a:cubicBezTo>
                    <a:pt x="49" y="106"/>
                    <a:pt x="49" y="105"/>
                    <a:pt x="50" y="104"/>
                  </a:cubicBezTo>
                  <a:cubicBezTo>
                    <a:pt x="50" y="104"/>
                    <a:pt x="51" y="103"/>
                    <a:pt x="51" y="103"/>
                  </a:cubicBezTo>
                  <a:cubicBezTo>
                    <a:pt x="53" y="104"/>
                    <a:pt x="53" y="105"/>
                    <a:pt x="53" y="106"/>
                  </a:cubicBezTo>
                  <a:cubicBezTo>
                    <a:pt x="52" y="107"/>
                    <a:pt x="51" y="107"/>
                    <a:pt x="50" y="107"/>
                  </a:cubicBezTo>
                  <a:cubicBezTo>
                    <a:pt x="53" y="109"/>
                    <a:pt x="57" y="110"/>
                    <a:pt x="59" y="110"/>
                  </a:cubicBezTo>
                  <a:cubicBezTo>
                    <a:pt x="58" y="110"/>
                    <a:pt x="58" y="107"/>
                    <a:pt x="60" y="107"/>
                  </a:cubicBezTo>
                  <a:cubicBezTo>
                    <a:pt x="60" y="107"/>
                    <a:pt x="60" y="107"/>
                    <a:pt x="61" y="107"/>
                  </a:cubicBezTo>
                  <a:cubicBezTo>
                    <a:pt x="61" y="108"/>
                    <a:pt x="62" y="108"/>
                    <a:pt x="62" y="109"/>
                  </a:cubicBezTo>
                  <a:cubicBezTo>
                    <a:pt x="62" y="111"/>
                    <a:pt x="60" y="110"/>
                    <a:pt x="60" y="111"/>
                  </a:cubicBezTo>
                  <a:cubicBezTo>
                    <a:pt x="63" y="112"/>
                    <a:pt x="68" y="115"/>
                    <a:pt x="71" y="115"/>
                  </a:cubicBezTo>
                  <a:cubicBezTo>
                    <a:pt x="69" y="115"/>
                    <a:pt x="69" y="114"/>
                    <a:pt x="70" y="112"/>
                  </a:cubicBezTo>
                  <a:cubicBezTo>
                    <a:pt x="71" y="112"/>
                    <a:pt x="72" y="113"/>
                    <a:pt x="74" y="113"/>
                  </a:cubicBezTo>
                  <a:cubicBezTo>
                    <a:pt x="74" y="115"/>
                    <a:pt x="73" y="115"/>
                    <a:pt x="72" y="1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Freeform 426"/>
            <p:cNvSpPr/>
            <p:nvPr/>
          </p:nvSpPr>
          <p:spPr bwMode="auto">
            <a:xfrm>
              <a:off x="4826291" y="896236"/>
              <a:ext cx="62823" cy="104705"/>
            </a:xfrm>
            <a:custGeom>
              <a:avLst/>
              <a:gdLst>
                <a:gd name="T0" fmla="*/ 5 w 10"/>
                <a:gd name="T1" fmla="*/ 6 h 17"/>
                <a:gd name="T2" fmla="*/ 1 w 10"/>
                <a:gd name="T3" fmla="*/ 5 h 17"/>
                <a:gd name="T4" fmla="*/ 4 w 10"/>
                <a:gd name="T5" fmla="*/ 0 h 17"/>
                <a:gd name="T6" fmla="*/ 8 w 10"/>
                <a:gd name="T7" fmla="*/ 7 h 17"/>
                <a:gd name="T8" fmla="*/ 4 w 10"/>
                <a:gd name="T9" fmla="*/ 10 h 17"/>
                <a:gd name="T10" fmla="*/ 7 w 10"/>
                <a:gd name="T11" fmla="*/ 13 h 17"/>
                <a:gd name="T12" fmla="*/ 0 w 10"/>
                <a:gd name="T13" fmla="*/ 12 h 17"/>
                <a:gd name="T14" fmla="*/ 5 w 10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5" y="6"/>
                  </a:moveTo>
                  <a:cubicBezTo>
                    <a:pt x="5" y="4"/>
                    <a:pt x="3" y="6"/>
                    <a:pt x="1" y="5"/>
                  </a:cubicBezTo>
                  <a:cubicBezTo>
                    <a:pt x="1" y="3"/>
                    <a:pt x="3" y="1"/>
                    <a:pt x="4" y="0"/>
                  </a:cubicBezTo>
                  <a:cubicBezTo>
                    <a:pt x="8" y="2"/>
                    <a:pt x="10" y="4"/>
                    <a:pt x="8" y="7"/>
                  </a:cubicBezTo>
                  <a:cubicBezTo>
                    <a:pt x="7" y="9"/>
                    <a:pt x="5" y="8"/>
                    <a:pt x="4" y="10"/>
                  </a:cubicBezTo>
                  <a:cubicBezTo>
                    <a:pt x="5" y="11"/>
                    <a:pt x="6" y="11"/>
                    <a:pt x="7" y="13"/>
                  </a:cubicBezTo>
                  <a:cubicBezTo>
                    <a:pt x="6" y="17"/>
                    <a:pt x="0" y="14"/>
                    <a:pt x="0" y="12"/>
                  </a:cubicBezTo>
                  <a:cubicBezTo>
                    <a:pt x="1" y="8"/>
                    <a:pt x="3" y="6"/>
                    <a:pt x="5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427"/>
            <p:cNvSpPr/>
            <p:nvPr/>
          </p:nvSpPr>
          <p:spPr bwMode="auto">
            <a:xfrm>
              <a:off x="4784409" y="888382"/>
              <a:ext cx="41882" cy="81147"/>
            </a:xfrm>
            <a:custGeom>
              <a:avLst/>
              <a:gdLst>
                <a:gd name="T0" fmla="*/ 6 w 7"/>
                <a:gd name="T1" fmla="*/ 0 h 13"/>
                <a:gd name="T2" fmla="*/ 1 w 7"/>
                <a:gd name="T3" fmla="*/ 13 h 13"/>
                <a:gd name="T4" fmla="*/ 6 w 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3">
                  <a:moveTo>
                    <a:pt x="6" y="0"/>
                  </a:moveTo>
                  <a:cubicBezTo>
                    <a:pt x="7" y="4"/>
                    <a:pt x="6" y="12"/>
                    <a:pt x="1" y="13"/>
                  </a:cubicBezTo>
                  <a:cubicBezTo>
                    <a:pt x="0" y="10"/>
                    <a:pt x="3" y="2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428"/>
            <p:cNvSpPr/>
            <p:nvPr/>
          </p:nvSpPr>
          <p:spPr bwMode="auto">
            <a:xfrm>
              <a:off x="4708498" y="896236"/>
              <a:ext cx="39265" cy="31412"/>
            </a:xfrm>
            <a:custGeom>
              <a:avLst/>
              <a:gdLst>
                <a:gd name="T0" fmla="*/ 2 w 6"/>
                <a:gd name="T1" fmla="*/ 0 h 5"/>
                <a:gd name="T2" fmla="*/ 4 w 6"/>
                <a:gd name="T3" fmla="*/ 5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1"/>
                    <a:pt x="6" y="3"/>
                    <a:pt x="4" y="5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Freeform 429"/>
            <p:cNvSpPr/>
            <p:nvPr/>
          </p:nvSpPr>
          <p:spPr bwMode="auto">
            <a:xfrm>
              <a:off x="4907438" y="987852"/>
              <a:ext cx="31412" cy="36647"/>
            </a:xfrm>
            <a:custGeom>
              <a:avLst/>
              <a:gdLst>
                <a:gd name="T0" fmla="*/ 3 w 5"/>
                <a:gd name="T1" fmla="*/ 0 h 6"/>
                <a:gd name="T2" fmla="*/ 5 w 5"/>
                <a:gd name="T3" fmla="*/ 1 h 6"/>
                <a:gd name="T4" fmla="*/ 1 w 5"/>
                <a:gd name="T5" fmla="*/ 6 h 6"/>
                <a:gd name="T6" fmla="*/ 0 w 5"/>
                <a:gd name="T7" fmla="*/ 4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4" y="1"/>
                    <a:pt x="4" y="1"/>
                    <a:pt x="5" y="1"/>
                  </a:cubicBezTo>
                  <a:cubicBezTo>
                    <a:pt x="5" y="4"/>
                    <a:pt x="3" y="5"/>
                    <a:pt x="1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1"/>
                    <a:pt x="2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430"/>
            <p:cNvSpPr/>
            <p:nvPr/>
          </p:nvSpPr>
          <p:spPr bwMode="auto">
            <a:xfrm>
              <a:off x="4567146" y="901471"/>
              <a:ext cx="209411" cy="329822"/>
            </a:xfrm>
            <a:custGeom>
              <a:avLst/>
              <a:gdLst>
                <a:gd name="T0" fmla="*/ 34 w 34"/>
                <a:gd name="T1" fmla="*/ 35 h 53"/>
                <a:gd name="T2" fmla="*/ 32 w 34"/>
                <a:gd name="T3" fmla="*/ 41 h 53"/>
                <a:gd name="T4" fmla="*/ 14 w 34"/>
                <a:gd name="T5" fmla="*/ 53 h 53"/>
                <a:gd name="T6" fmla="*/ 0 w 34"/>
                <a:gd name="T7" fmla="*/ 50 h 53"/>
                <a:gd name="T8" fmla="*/ 9 w 34"/>
                <a:gd name="T9" fmla="*/ 38 h 53"/>
                <a:gd name="T10" fmla="*/ 25 w 34"/>
                <a:gd name="T11" fmla="*/ 36 h 53"/>
                <a:gd name="T12" fmla="*/ 13 w 34"/>
                <a:gd name="T13" fmla="*/ 21 h 53"/>
                <a:gd name="T14" fmla="*/ 11 w 34"/>
                <a:gd name="T15" fmla="*/ 0 h 53"/>
                <a:gd name="T16" fmla="*/ 34 w 34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53">
                  <a:moveTo>
                    <a:pt x="34" y="35"/>
                  </a:moveTo>
                  <a:cubicBezTo>
                    <a:pt x="34" y="37"/>
                    <a:pt x="33" y="39"/>
                    <a:pt x="32" y="41"/>
                  </a:cubicBezTo>
                  <a:cubicBezTo>
                    <a:pt x="24" y="39"/>
                    <a:pt x="20" y="48"/>
                    <a:pt x="14" y="53"/>
                  </a:cubicBezTo>
                  <a:cubicBezTo>
                    <a:pt x="8" y="50"/>
                    <a:pt x="3" y="52"/>
                    <a:pt x="0" y="50"/>
                  </a:cubicBezTo>
                  <a:cubicBezTo>
                    <a:pt x="1" y="45"/>
                    <a:pt x="7" y="43"/>
                    <a:pt x="9" y="38"/>
                  </a:cubicBezTo>
                  <a:cubicBezTo>
                    <a:pt x="15" y="37"/>
                    <a:pt x="19" y="37"/>
                    <a:pt x="25" y="36"/>
                  </a:cubicBezTo>
                  <a:cubicBezTo>
                    <a:pt x="22" y="30"/>
                    <a:pt x="18" y="25"/>
                    <a:pt x="13" y="21"/>
                  </a:cubicBezTo>
                  <a:cubicBezTo>
                    <a:pt x="13" y="13"/>
                    <a:pt x="10" y="7"/>
                    <a:pt x="11" y="0"/>
                  </a:cubicBezTo>
                  <a:cubicBezTo>
                    <a:pt x="27" y="6"/>
                    <a:pt x="20" y="27"/>
                    <a:pt x="34" y="3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431"/>
            <p:cNvSpPr/>
            <p:nvPr/>
          </p:nvSpPr>
          <p:spPr bwMode="auto">
            <a:xfrm>
              <a:off x="4944085" y="1068999"/>
              <a:ext cx="31412" cy="31412"/>
            </a:xfrm>
            <a:custGeom>
              <a:avLst/>
              <a:gdLst>
                <a:gd name="T0" fmla="*/ 5 w 5"/>
                <a:gd name="T1" fmla="*/ 2 h 5"/>
                <a:gd name="T2" fmla="*/ 0 w 5"/>
                <a:gd name="T3" fmla="*/ 3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5"/>
                    <a:pt x="1" y="5"/>
                    <a:pt x="0" y="3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Freeform 432"/>
            <p:cNvSpPr/>
            <p:nvPr/>
          </p:nvSpPr>
          <p:spPr bwMode="auto">
            <a:xfrm>
              <a:off x="4590704" y="945970"/>
              <a:ext cx="26176" cy="31412"/>
            </a:xfrm>
            <a:custGeom>
              <a:avLst/>
              <a:gdLst>
                <a:gd name="T0" fmla="*/ 2 w 4"/>
                <a:gd name="T1" fmla="*/ 0 h 5"/>
                <a:gd name="T2" fmla="*/ 4 w 4"/>
                <a:gd name="T3" fmla="*/ 1 h 5"/>
                <a:gd name="T4" fmla="*/ 3 w 4"/>
                <a:gd name="T5" fmla="*/ 5 h 5"/>
                <a:gd name="T6" fmla="*/ 2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3" y="0"/>
                    <a:pt x="3" y="0"/>
                    <a:pt x="4" y="1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5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433"/>
            <p:cNvSpPr/>
            <p:nvPr/>
          </p:nvSpPr>
          <p:spPr bwMode="auto">
            <a:xfrm>
              <a:off x="5069731" y="1199881"/>
              <a:ext cx="86383" cy="227735"/>
            </a:xfrm>
            <a:custGeom>
              <a:avLst/>
              <a:gdLst>
                <a:gd name="T0" fmla="*/ 13 w 14"/>
                <a:gd name="T1" fmla="*/ 0 h 37"/>
                <a:gd name="T2" fmla="*/ 14 w 14"/>
                <a:gd name="T3" fmla="*/ 5 h 37"/>
                <a:gd name="T4" fmla="*/ 6 w 14"/>
                <a:gd name="T5" fmla="*/ 30 h 37"/>
                <a:gd name="T6" fmla="*/ 1 w 14"/>
                <a:gd name="T7" fmla="*/ 37 h 37"/>
                <a:gd name="T8" fmla="*/ 7 w 14"/>
                <a:gd name="T9" fmla="*/ 21 h 37"/>
                <a:gd name="T10" fmla="*/ 11 w 14"/>
                <a:gd name="T11" fmla="*/ 1 h 37"/>
                <a:gd name="T12" fmla="*/ 13 w 14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7">
                  <a:moveTo>
                    <a:pt x="13" y="0"/>
                  </a:moveTo>
                  <a:cubicBezTo>
                    <a:pt x="14" y="1"/>
                    <a:pt x="12" y="4"/>
                    <a:pt x="14" y="5"/>
                  </a:cubicBezTo>
                  <a:cubicBezTo>
                    <a:pt x="12" y="13"/>
                    <a:pt x="10" y="22"/>
                    <a:pt x="6" y="30"/>
                  </a:cubicBezTo>
                  <a:cubicBezTo>
                    <a:pt x="5" y="33"/>
                    <a:pt x="3" y="37"/>
                    <a:pt x="1" y="37"/>
                  </a:cubicBezTo>
                  <a:cubicBezTo>
                    <a:pt x="0" y="32"/>
                    <a:pt x="4" y="27"/>
                    <a:pt x="7" y="21"/>
                  </a:cubicBezTo>
                  <a:cubicBezTo>
                    <a:pt x="9" y="14"/>
                    <a:pt x="11" y="7"/>
                    <a:pt x="11" y="1"/>
                  </a:cubicBezTo>
                  <a:cubicBezTo>
                    <a:pt x="11" y="0"/>
                    <a:pt x="13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434"/>
            <p:cNvSpPr/>
            <p:nvPr/>
          </p:nvSpPr>
          <p:spPr bwMode="auto">
            <a:xfrm>
              <a:off x="4294912" y="906706"/>
              <a:ext cx="128265" cy="198940"/>
            </a:xfrm>
            <a:custGeom>
              <a:avLst/>
              <a:gdLst>
                <a:gd name="T0" fmla="*/ 20 w 21"/>
                <a:gd name="T1" fmla="*/ 0 h 32"/>
                <a:gd name="T2" fmla="*/ 21 w 21"/>
                <a:gd name="T3" fmla="*/ 1 h 32"/>
                <a:gd name="T4" fmla="*/ 6 w 21"/>
                <a:gd name="T5" fmla="*/ 25 h 32"/>
                <a:gd name="T6" fmla="*/ 1 w 21"/>
                <a:gd name="T7" fmla="*/ 31 h 32"/>
                <a:gd name="T8" fmla="*/ 6 w 21"/>
                <a:gd name="T9" fmla="*/ 18 h 32"/>
                <a:gd name="T10" fmla="*/ 19 w 21"/>
                <a:gd name="T11" fmla="*/ 1 h 32"/>
                <a:gd name="T12" fmla="*/ 20 w 21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2">
                  <a:moveTo>
                    <a:pt x="20" y="0"/>
                  </a:moveTo>
                  <a:cubicBezTo>
                    <a:pt x="21" y="0"/>
                    <a:pt x="20" y="1"/>
                    <a:pt x="21" y="1"/>
                  </a:cubicBezTo>
                  <a:cubicBezTo>
                    <a:pt x="17" y="9"/>
                    <a:pt x="10" y="17"/>
                    <a:pt x="6" y="25"/>
                  </a:cubicBezTo>
                  <a:cubicBezTo>
                    <a:pt x="5" y="27"/>
                    <a:pt x="5" y="32"/>
                    <a:pt x="1" y="31"/>
                  </a:cubicBezTo>
                  <a:cubicBezTo>
                    <a:pt x="0" y="27"/>
                    <a:pt x="4" y="22"/>
                    <a:pt x="6" y="18"/>
                  </a:cubicBezTo>
                  <a:cubicBezTo>
                    <a:pt x="10" y="12"/>
                    <a:pt x="15" y="6"/>
                    <a:pt x="19" y="1"/>
                  </a:cubicBezTo>
                  <a:cubicBezTo>
                    <a:pt x="19" y="1"/>
                    <a:pt x="19" y="1"/>
                    <a:pt x="2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435"/>
            <p:cNvSpPr/>
            <p:nvPr/>
          </p:nvSpPr>
          <p:spPr bwMode="auto">
            <a:xfrm>
              <a:off x="4883879" y="1163234"/>
              <a:ext cx="86383" cy="109941"/>
            </a:xfrm>
            <a:custGeom>
              <a:avLst/>
              <a:gdLst>
                <a:gd name="T0" fmla="*/ 14 w 14"/>
                <a:gd name="T1" fmla="*/ 4 h 18"/>
                <a:gd name="T2" fmla="*/ 12 w 14"/>
                <a:gd name="T3" fmla="*/ 8 h 18"/>
                <a:gd name="T4" fmla="*/ 14 w 14"/>
                <a:gd name="T5" fmla="*/ 11 h 18"/>
                <a:gd name="T6" fmla="*/ 2 w 14"/>
                <a:gd name="T7" fmla="*/ 15 h 18"/>
                <a:gd name="T8" fmla="*/ 10 w 14"/>
                <a:gd name="T9" fmla="*/ 12 h 18"/>
                <a:gd name="T10" fmla="*/ 6 w 14"/>
                <a:gd name="T11" fmla="*/ 10 h 18"/>
                <a:gd name="T12" fmla="*/ 9 w 14"/>
                <a:gd name="T13" fmla="*/ 6 h 18"/>
                <a:gd name="T14" fmla="*/ 7 w 14"/>
                <a:gd name="T15" fmla="*/ 5 h 18"/>
                <a:gd name="T16" fmla="*/ 14 w 14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8">
                  <a:moveTo>
                    <a:pt x="14" y="4"/>
                  </a:moveTo>
                  <a:cubicBezTo>
                    <a:pt x="13" y="6"/>
                    <a:pt x="14" y="7"/>
                    <a:pt x="12" y="8"/>
                  </a:cubicBezTo>
                  <a:cubicBezTo>
                    <a:pt x="12" y="9"/>
                    <a:pt x="13" y="10"/>
                    <a:pt x="14" y="11"/>
                  </a:cubicBezTo>
                  <a:cubicBezTo>
                    <a:pt x="12" y="18"/>
                    <a:pt x="6" y="15"/>
                    <a:pt x="2" y="15"/>
                  </a:cubicBezTo>
                  <a:cubicBezTo>
                    <a:pt x="0" y="9"/>
                    <a:pt x="7" y="12"/>
                    <a:pt x="10" y="12"/>
                  </a:cubicBezTo>
                  <a:cubicBezTo>
                    <a:pt x="10" y="11"/>
                    <a:pt x="7" y="10"/>
                    <a:pt x="6" y="10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0" y="5"/>
                    <a:pt x="8" y="6"/>
                    <a:pt x="7" y="5"/>
                  </a:cubicBezTo>
                  <a:cubicBezTo>
                    <a:pt x="7" y="0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436"/>
            <p:cNvSpPr/>
            <p:nvPr/>
          </p:nvSpPr>
          <p:spPr bwMode="auto">
            <a:xfrm>
              <a:off x="5156112" y="1281027"/>
              <a:ext cx="62823" cy="99470"/>
            </a:xfrm>
            <a:custGeom>
              <a:avLst/>
              <a:gdLst>
                <a:gd name="T0" fmla="*/ 7 w 10"/>
                <a:gd name="T1" fmla="*/ 0 h 16"/>
                <a:gd name="T2" fmla="*/ 3 w 10"/>
                <a:gd name="T3" fmla="*/ 16 h 16"/>
                <a:gd name="T4" fmla="*/ 7 w 1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6">
                  <a:moveTo>
                    <a:pt x="7" y="0"/>
                  </a:moveTo>
                  <a:cubicBezTo>
                    <a:pt x="10" y="4"/>
                    <a:pt x="5" y="13"/>
                    <a:pt x="3" y="16"/>
                  </a:cubicBezTo>
                  <a:cubicBezTo>
                    <a:pt x="0" y="12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437"/>
            <p:cNvSpPr/>
            <p:nvPr/>
          </p:nvSpPr>
          <p:spPr bwMode="auto">
            <a:xfrm>
              <a:off x="5211083" y="1309821"/>
              <a:ext cx="57588" cy="88999"/>
            </a:xfrm>
            <a:custGeom>
              <a:avLst/>
              <a:gdLst>
                <a:gd name="T0" fmla="*/ 7 w 9"/>
                <a:gd name="T1" fmla="*/ 0 h 14"/>
                <a:gd name="T2" fmla="*/ 9 w 9"/>
                <a:gd name="T3" fmla="*/ 1 h 14"/>
                <a:gd name="T4" fmla="*/ 4 w 9"/>
                <a:gd name="T5" fmla="*/ 14 h 14"/>
                <a:gd name="T6" fmla="*/ 7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0"/>
                  </a:moveTo>
                  <a:cubicBezTo>
                    <a:pt x="8" y="1"/>
                    <a:pt x="9" y="1"/>
                    <a:pt x="9" y="1"/>
                  </a:cubicBezTo>
                  <a:cubicBezTo>
                    <a:pt x="9" y="6"/>
                    <a:pt x="6" y="11"/>
                    <a:pt x="4" y="14"/>
                  </a:cubicBezTo>
                  <a:cubicBezTo>
                    <a:pt x="0" y="11"/>
                    <a:pt x="7" y="5"/>
                    <a:pt x="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438"/>
            <p:cNvSpPr/>
            <p:nvPr/>
          </p:nvSpPr>
          <p:spPr bwMode="auto">
            <a:xfrm>
              <a:off x="4213765" y="877911"/>
              <a:ext cx="68058" cy="68058"/>
            </a:xfrm>
            <a:custGeom>
              <a:avLst/>
              <a:gdLst>
                <a:gd name="T0" fmla="*/ 11 w 11"/>
                <a:gd name="T1" fmla="*/ 1 h 11"/>
                <a:gd name="T2" fmla="*/ 4 w 11"/>
                <a:gd name="T3" fmla="*/ 11 h 11"/>
                <a:gd name="T4" fmla="*/ 11 w 11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1">
                  <a:moveTo>
                    <a:pt x="11" y="1"/>
                  </a:moveTo>
                  <a:cubicBezTo>
                    <a:pt x="8" y="4"/>
                    <a:pt x="6" y="9"/>
                    <a:pt x="4" y="11"/>
                  </a:cubicBezTo>
                  <a:cubicBezTo>
                    <a:pt x="0" y="9"/>
                    <a:pt x="6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439"/>
            <p:cNvSpPr/>
            <p:nvPr/>
          </p:nvSpPr>
          <p:spPr bwMode="auto">
            <a:xfrm>
              <a:off x="4263501" y="906706"/>
              <a:ext cx="91618" cy="88999"/>
            </a:xfrm>
            <a:custGeom>
              <a:avLst/>
              <a:gdLst>
                <a:gd name="T0" fmla="*/ 11 w 15"/>
                <a:gd name="T1" fmla="*/ 0 h 14"/>
                <a:gd name="T2" fmla="*/ 4 w 15"/>
                <a:gd name="T3" fmla="*/ 14 h 14"/>
                <a:gd name="T4" fmla="*/ 11 w 15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5" y="4"/>
                    <a:pt x="6" y="9"/>
                    <a:pt x="4" y="14"/>
                  </a:cubicBezTo>
                  <a:cubicBezTo>
                    <a:pt x="0" y="10"/>
                    <a:pt x="9" y="3"/>
                    <a:pt x="1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440"/>
            <p:cNvSpPr>
              <a:spLocks noEditPoints="1"/>
            </p:cNvSpPr>
            <p:nvPr/>
          </p:nvSpPr>
          <p:spPr bwMode="auto">
            <a:xfrm>
              <a:off x="4499087" y="1014028"/>
              <a:ext cx="73294" cy="109941"/>
            </a:xfrm>
            <a:custGeom>
              <a:avLst/>
              <a:gdLst>
                <a:gd name="T0" fmla="*/ 0 w 12"/>
                <a:gd name="T1" fmla="*/ 14 h 18"/>
                <a:gd name="T2" fmla="*/ 1 w 12"/>
                <a:gd name="T3" fmla="*/ 10 h 18"/>
                <a:gd name="T4" fmla="*/ 5 w 12"/>
                <a:gd name="T5" fmla="*/ 10 h 18"/>
                <a:gd name="T6" fmla="*/ 0 w 12"/>
                <a:gd name="T7" fmla="*/ 6 h 18"/>
                <a:gd name="T8" fmla="*/ 9 w 12"/>
                <a:gd name="T9" fmla="*/ 0 h 18"/>
                <a:gd name="T10" fmla="*/ 0 w 12"/>
                <a:gd name="T11" fmla="*/ 14 h 18"/>
                <a:gd name="T12" fmla="*/ 4 w 12"/>
                <a:gd name="T13" fmla="*/ 5 h 18"/>
                <a:gd name="T14" fmla="*/ 6 w 12"/>
                <a:gd name="T15" fmla="*/ 3 h 18"/>
                <a:gd name="T16" fmla="*/ 4 w 12"/>
                <a:gd name="T1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8">
                  <a:moveTo>
                    <a:pt x="0" y="14"/>
                  </a:moveTo>
                  <a:cubicBezTo>
                    <a:pt x="0" y="13"/>
                    <a:pt x="0" y="11"/>
                    <a:pt x="1" y="10"/>
                  </a:cubicBezTo>
                  <a:cubicBezTo>
                    <a:pt x="2" y="9"/>
                    <a:pt x="4" y="11"/>
                    <a:pt x="5" y="10"/>
                  </a:cubicBezTo>
                  <a:cubicBezTo>
                    <a:pt x="5" y="8"/>
                    <a:pt x="0" y="8"/>
                    <a:pt x="0" y="6"/>
                  </a:cubicBezTo>
                  <a:cubicBezTo>
                    <a:pt x="2" y="0"/>
                    <a:pt x="5" y="0"/>
                    <a:pt x="9" y="0"/>
                  </a:cubicBezTo>
                  <a:cubicBezTo>
                    <a:pt x="12" y="4"/>
                    <a:pt x="8" y="18"/>
                    <a:pt x="0" y="14"/>
                  </a:cubicBezTo>
                  <a:close/>
                  <a:moveTo>
                    <a:pt x="4" y="5"/>
                  </a:moveTo>
                  <a:cubicBezTo>
                    <a:pt x="6" y="6"/>
                    <a:pt x="6" y="3"/>
                    <a:pt x="6" y="3"/>
                  </a:cubicBezTo>
                  <a:cubicBezTo>
                    <a:pt x="5" y="4"/>
                    <a:pt x="4" y="3"/>
                    <a:pt x="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441"/>
            <p:cNvSpPr/>
            <p:nvPr/>
          </p:nvSpPr>
          <p:spPr bwMode="auto">
            <a:xfrm>
              <a:off x="4834144" y="1291497"/>
              <a:ext cx="41882" cy="49736"/>
            </a:xfrm>
            <a:custGeom>
              <a:avLst/>
              <a:gdLst>
                <a:gd name="T0" fmla="*/ 4 w 7"/>
                <a:gd name="T1" fmla="*/ 7 h 8"/>
                <a:gd name="T2" fmla="*/ 0 w 7"/>
                <a:gd name="T3" fmla="*/ 5 h 8"/>
                <a:gd name="T4" fmla="*/ 4 w 7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7"/>
                  </a:moveTo>
                  <a:cubicBezTo>
                    <a:pt x="3" y="8"/>
                    <a:pt x="2" y="6"/>
                    <a:pt x="0" y="5"/>
                  </a:cubicBezTo>
                  <a:cubicBezTo>
                    <a:pt x="1" y="0"/>
                    <a:pt x="7" y="3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442"/>
            <p:cNvSpPr/>
            <p:nvPr/>
          </p:nvSpPr>
          <p:spPr bwMode="auto">
            <a:xfrm>
              <a:off x="4423175" y="115538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3" y="1"/>
                    <a:pt x="4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1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443"/>
            <p:cNvSpPr/>
            <p:nvPr/>
          </p:nvSpPr>
          <p:spPr bwMode="auto">
            <a:xfrm>
              <a:off x="4535734" y="1236528"/>
              <a:ext cx="31412" cy="31412"/>
            </a:xfrm>
            <a:custGeom>
              <a:avLst/>
              <a:gdLst>
                <a:gd name="T0" fmla="*/ 4 w 5"/>
                <a:gd name="T1" fmla="*/ 0 h 5"/>
                <a:gd name="T2" fmla="*/ 5 w 5"/>
                <a:gd name="T3" fmla="*/ 1 h 5"/>
                <a:gd name="T4" fmla="*/ 0 w 5"/>
                <a:gd name="T5" fmla="*/ 4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4" y="0"/>
                    <a:pt x="5" y="1"/>
                    <a:pt x="5" y="1"/>
                  </a:cubicBezTo>
                  <a:cubicBezTo>
                    <a:pt x="4" y="4"/>
                    <a:pt x="3" y="5"/>
                    <a:pt x="0" y="4"/>
                  </a:cubicBezTo>
                  <a:cubicBezTo>
                    <a:pt x="0" y="1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444"/>
            <p:cNvSpPr/>
            <p:nvPr/>
          </p:nvSpPr>
          <p:spPr bwMode="auto">
            <a:xfrm>
              <a:off x="4423175" y="1186792"/>
              <a:ext cx="31412" cy="26176"/>
            </a:xfrm>
            <a:custGeom>
              <a:avLst/>
              <a:gdLst>
                <a:gd name="T0" fmla="*/ 4 w 5"/>
                <a:gd name="T1" fmla="*/ 4 h 4"/>
                <a:gd name="T2" fmla="*/ 3 w 5"/>
                <a:gd name="T3" fmla="*/ 4 h 4"/>
                <a:gd name="T4" fmla="*/ 1 w 5"/>
                <a:gd name="T5" fmla="*/ 1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3" y="0"/>
                    <a:pt x="5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445"/>
            <p:cNvSpPr/>
            <p:nvPr/>
          </p:nvSpPr>
          <p:spPr bwMode="auto">
            <a:xfrm>
              <a:off x="4876026" y="1398821"/>
              <a:ext cx="26176" cy="23560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1"/>
                    <a:pt x="4" y="2"/>
                    <a:pt x="3" y="4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0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446"/>
            <p:cNvSpPr/>
            <p:nvPr/>
          </p:nvSpPr>
          <p:spPr bwMode="auto">
            <a:xfrm>
              <a:off x="4399617" y="1205116"/>
              <a:ext cx="31412" cy="26176"/>
            </a:xfrm>
            <a:custGeom>
              <a:avLst/>
              <a:gdLst>
                <a:gd name="T0" fmla="*/ 3 w 5"/>
                <a:gd name="T1" fmla="*/ 3 h 4"/>
                <a:gd name="T2" fmla="*/ 0 w 5"/>
                <a:gd name="T3" fmla="*/ 2 h 4"/>
                <a:gd name="T4" fmla="*/ 1 w 5"/>
                <a:gd name="T5" fmla="*/ 0 h 4"/>
                <a:gd name="T6" fmla="*/ 3 w 5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3" y="0"/>
                    <a:pt x="5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447"/>
            <p:cNvSpPr/>
            <p:nvPr/>
          </p:nvSpPr>
          <p:spPr bwMode="auto">
            <a:xfrm>
              <a:off x="4815820" y="1427614"/>
              <a:ext cx="31412" cy="26176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1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3" y="0"/>
                    <a:pt x="4" y="0"/>
                    <a:pt x="5" y="1"/>
                  </a:cubicBezTo>
                  <a:cubicBezTo>
                    <a:pt x="4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448"/>
            <p:cNvSpPr/>
            <p:nvPr/>
          </p:nvSpPr>
          <p:spPr bwMode="auto">
            <a:xfrm>
              <a:off x="4386529" y="1241763"/>
              <a:ext cx="26176" cy="26176"/>
            </a:xfrm>
            <a:custGeom>
              <a:avLst/>
              <a:gdLst>
                <a:gd name="T0" fmla="*/ 4 w 4"/>
                <a:gd name="T1" fmla="*/ 1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3"/>
                    <a:pt x="2" y="2"/>
                    <a:pt x="2" y="4"/>
                  </a:cubicBezTo>
                  <a:cubicBezTo>
                    <a:pt x="0" y="3"/>
                    <a:pt x="1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449"/>
            <p:cNvSpPr/>
            <p:nvPr/>
          </p:nvSpPr>
          <p:spPr bwMode="auto">
            <a:xfrm>
              <a:off x="4857702" y="1448555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3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450"/>
            <p:cNvSpPr/>
            <p:nvPr/>
          </p:nvSpPr>
          <p:spPr bwMode="auto">
            <a:xfrm>
              <a:off x="4394382" y="1260085"/>
              <a:ext cx="23560" cy="31412"/>
            </a:xfrm>
            <a:custGeom>
              <a:avLst/>
              <a:gdLst>
                <a:gd name="T0" fmla="*/ 4 w 4"/>
                <a:gd name="T1" fmla="*/ 4 h 5"/>
                <a:gd name="T2" fmla="*/ 2 w 4"/>
                <a:gd name="T3" fmla="*/ 4 h 5"/>
                <a:gd name="T4" fmla="*/ 1 w 4"/>
                <a:gd name="T5" fmla="*/ 1 h 5"/>
                <a:gd name="T6" fmla="*/ 4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3" y="4"/>
                    <a:pt x="2" y="5"/>
                    <a:pt x="2" y="4"/>
                  </a:cubicBezTo>
                  <a:cubicBezTo>
                    <a:pt x="0" y="4"/>
                    <a:pt x="1" y="2"/>
                    <a:pt x="1" y="1"/>
                  </a:cubicBezTo>
                  <a:cubicBezTo>
                    <a:pt x="3" y="0"/>
                    <a:pt x="4" y="2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451"/>
            <p:cNvSpPr/>
            <p:nvPr/>
          </p:nvSpPr>
          <p:spPr bwMode="auto">
            <a:xfrm>
              <a:off x="4847232" y="148520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0 w 4"/>
                <a:gd name="T5" fmla="*/ 3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Freeform 452"/>
            <p:cNvSpPr/>
            <p:nvPr/>
          </p:nvSpPr>
          <p:spPr bwMode="auto">
            <a:xfrm>
              <a:off x="4784409" y="1466879"/>
              <a:ext cx="31412" cy="49736"/>
            </a:xfrm>
            <a:custGeom>
              <a:avLst/>
              <a:gdLst>
                <a:gd name="T0" fmla="*/ 2 w 5"/>
                <a:gd name="T1" fmla="*/ 0 h 8"/>
                <a:gd name="T2" fmla="*/ 4 w 5"/>
                <a:gd name="T3" fmla="*/ 1 h 8"/>
                <a:gd name="T4" fmla="*/ 5 w 5"/>
                <a:gd name="T5" fmla="*/ 6 h 8"/>
                <a:gd name="T6" fmla="*/ 2 w 5"/>
                <a:gd name="T7" fmla="*/ 6 h 8"/>
                <a:gd name="T8" fmla="*/ 2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3" y="3"/>
                    <a:pt x="5" y="4"/>
                    <a:pt x="5" y="6"/>
                  </a:cubicBezTo>
                  <a:cubicBezTo>
                    <a:pt x="5" y="8"/>
                    <a:pt x="4" y="7"/>
                    <a:pt x="2" y="6"/>
                  </a:cubicBezTo>
                  <a:cubicBezTo>
                    <a:pt x="4" y="4"/>
                    <a:pt x="0" y="3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453"/>
            <p:cNvSpPr/>
            <p:nvPr/>
          </p:nvSpPr>
          <p:spPr bwMode="auto">
            <a:xfrm>
              <a:off x="4417940" y="1317673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2 w 5"/>
                <a:gd name="T3" fmla="*/ 0 h 4"/>
                <a:gd name="T4" fmla="*/ 5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4"/>
                    <a:pt x="0" y="3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454"/>
            <p:cNvSpPr/>
            <p:nvPr/>
          </p:nvSpPr>
          <p:spPr bwMode="auto">
            <a:xfrm>
              <a:off x="4362971" y="1286262"/>
              <a:ext cx="23560" cy="31412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2 h 5"/>
                <a:gd name="T4" fmla="*/ 2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1"/>
                    <a:pt x="4" y="2"/>
                  </a:cubicBezTo>
                  <a:cubicBezTo>
                    <a:pt x="4" y="4"/>
                    <a:pt x="3" y="3"/>
                    <a:pt x="2" y="5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455"/>
            <p:cNvSpPr/>
            <p:nvPr/>
          </p:nvSpPr>
          <p:spPr bwMode="auto">
            <a:xfrm>
              <a:off x="4857702" y="1516613"/>
              <a:ext cx="31412" cy="23560"/>
            </a:xfrm>
            <a:custGeom>
              <a:avLst/>
              <a:gdLst>
                <a:gd name="T0" fmla="*/ 3 w 5"/>
                <a:gd name="T1" fmla="*/ 0 h 4"/>
                <a:gd name="T2" fmla="*/ 5 w 5"/>
                <a:gd name="T3" fmla="*/ 2 h 4"/>
                <a:gd name="T4" fmla="*/ 1 w 5"/>
                <a:gd name="T5" fmla="*/ 4 h 4"/>
                <a:gd name="T6" fmla="*/ 3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4" y="1"/>
                    <a:pt x="4" y="2"/>
                    <a:pt x="5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456"/>
            <p:cNvSpPr/>
            <p:nvPr/>
          </p:nvSpPr>
          <p:spPr bwMode="auto">
            <a:xfrm>
              <a:off x="4703263" y="1448555"/>
              <a:ext cx="18324" cy="23560"/>
            </a:xfrm>
            <a:custGeom>
              <a:avLst/>
              <a:gdLst>
                <a:gd name="T0" fmla="*/ 2 w 3"/>
                <a:gd name="T1" fmla="*/ 0 h 4"/>
                <a:gd name="T2" fmla="*/ 3 w 3"/>
                <a:gd name="T3" fmla="*/ 1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3" y="4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457"/>
            <p:cNvSpPr/>
            <p:nvPr/>
          </p:nvSpPr>
          <p:spPr bwMode="auto">
            <a:xfrm>
              <a:off x="4381293" y="1317673"/>
              <a:ext cx="23560" cy="23560"/>
            </a:xfrm>
            <a:custGeom>
              <a:avLst/>
              <a:gdLst>
                <a:gd name="T0" fmla="*/ 4 w 4"/>
                <a:gd name="T1" fmla="*/ 3 h 4"/>
                <a:gd name="T2" fmla="*/ 2 w 4"/>
                <a:gd name="T3" fmla="*/ 4 h 4"/>
                <a:gd name="T4" fmla="*/ 1 w 4"/>
                <a:gd name="T5" fmla="*/ 0 h 4"/>
                <a:gd name="T6" fmla="*/ 4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4"/>
                    <a:pt x="3" y="3"/>
                    <a:pt x="2" y="4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458"/>
            <p:cNvSpPr/>
            <p:nvPr/>
          </p:nvSpPr>
          <p:spPr bwMode="auto">
            <a:xfrm>
              <a:off x="4603793" y="1417143"/>
              <a:ext cx="26176" cy="23560"/>
            </a:xfrm>
            <a:custGeom>
              <a:avLst/>
              <a:gdLst>
                <a:gd name="T0" fmla="*/ 3 w 4"/>
                <a:gd name="T1" fmla="*/ 2 h 4"/>
                <a:gd name="T2" fmla="*/ 0 w 4"/>
                <a:gd name="T3" fmla="*/ 2 h 4"/>
                <a:gd name="T4" fmla="*/ 0 w 4"/>
                <a:gd name="T5" fmla="*/ 0 h 4"/>
                <a:gd name="T6" fmla="*/ 3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4" y="0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459"/>
            <p:cNvSpPr/>
            <p:nvPr/>
          </p:nvSpPr>
          <p:spPr bwMode="auto">
            <a:xfrm>
              <a:off x="4658762" y="1440703"/>
              <a:ext cx="20941" cy="18324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0 w 3"/>
                <a:gd name="T5" fmla="*/ 2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460"/>
            <p:cNvSpPr/>
            <p:nvPr/>
          </p:nvSpPr>
          <p:spPr bwMode="auto">
            <a:xfrm>
              <a:off x="4821055" y="1516613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1 w 4"/>
                <a:gd name="T7" fmla="*/ 0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461"/>
            <p:cNvSpPr/>
            <p:nvPr/>
          </p:nvSpPr>
          <p:spPr bwMode="auto">
            <a:xfrm>
              <a:off x="4739910" y="1477350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1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462"/>
            <p:cNvSpPr/>
            <p:nvPr/>
          </p:nvSpPr>
          <p:spPr bwMode="auto">
            <a:xfrm>
              <a:off x="4758232" y="1503526"/>
              <a:ext cx="44501" cy="36647"/>
            </a:xfrm>
            <a:custGeom>
              <a:avLst/>
              <a:gdLst>
                <a:gd name="T0" fmla="*/ 2 w 7"/>
                <a:gd name="T1" fmla="*/ 0 h 6"/>
                <a:gd name="T2" fmla="*/ 7 w 7"/>
                <a:gd name="T3" fmla="*/ 2 h 6"/>
                <a:gd name="T4" fmla="*/ 2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cubicBezTo>
                    <a:pt x="4" y="0"/>
                    <a:pt x="6" y="1"/>
                    <a:pt x="7" y="2"/>
                  </a:cubicBezTo>
                  <a:cubicBezTo>
                    <a:pt x="5" y="6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463"/>
            <p:cNvSpPr/>
            <p:nvPr/>
          </p:nvSpPr>
          <p:spPr bwMode="auto">
            <a:xfrm>
              <a:off x="4336794" y="1317673"/>
              <a:ext cx="39265" cy="36647"/>
            </a:xfrm>
            <a:custGeom>
              <a:avLst/>
              <a:gdLst>
                <a:gd name="T0" fmla="*/ 6 w 6"/>
                <a:gd name="T1" fmla="*/ 2 h 6"/>
                <a:gd name="T2" fmla="*/ 5 w 6"/>
                <a:gd name="T3" fmla="*/ 6 h 6"/>
                <a:gd name="T4" fmla="*/ 6 w 6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2"/>
                  </a:moveTo>
                  <a:cubicBezTo>
                    <a:pt x="6" y="3"/>
                    <a:pt x="6" y="4"/>
                    <a:pt x="5" y="6"/>
                  </a:cubicBezTo>
                  <a:cubicBezTo>
                    <a:pt x="0" y="5"/>
                    <a:pt x="2" y="0"/>
                    <a:pt x="6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464"/>
            <p:cNvSpPr/>
            <p:nvPr/>
          </p:nvSpPr>
          <p:spPr bwMode="auto">
            <a:xfrm>
              <a:off x="4376058" y="1349085"/>
              <a:ext cx="36647" cy="23560"/>
            </a:xfrm>
            <a:custGeom>
              <a:avLst/>
              <a:gdLst>
                <a:gd name="T0" fmla="*/ 0 w 6"/>
                <a:gd name="T1" fmla="*/ 3 h 4"/>
                <a:gd name="T2" fmla="*/ 1 w 6"/>
                <a:gd name="T3" fmla="*/ 0 h 4"/>
                <a:gd name="T4" fmla="*/ 5 w 6"/>
                <a:gd name="T5" fmla="*/ 0 h 4"/>
                <a:gd name="T6" fmla="*/ 4 w 6"/>
                <a:gd name="T7" fmla="*/ 4 h 4"/>
                <a:gd name="T8" fmla="*/ 0 w 6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2"/>
                    <a:pt x="6" y="3"/>
                    <a:pt x="4" y="4"/>
                  </a:cubicBezTo>
                  <a:cubicBezTo>
                    <a:pt x="3" y="4"/>
                    <a:pt x="2" y="3"/>
                    <a:pt x="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465"/>
            <p:cNvSpPr/>
            <p:nvPr/>
          </p:nvSpPr>
          <p:spPr bwMode="auto">
            <a:xfrm>
              <a:off x="4431029" y="1367409"/>
              <a:ext cx="18324" cy="18324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3 h 3"/>
                <a:gd name="T4" fmla="*/ 0 w 3"/>
                <a:gd name="T5" fmla="*/ 2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1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466"/>
            <p:cNvSpPr/>
            <p:nvPr/>
          </p:nvSpPr>
          <p:spPr bwMode="auto">
            <a:xfrm>
              <a:off x="4708498" y="1490437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4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467"/>
            <p:cNvSpPr/>
            <p:nvPr/>
          </p:nvSpPr>
          <p:spPr bwMode="auto">
            <a:xfrm>
              <a:off x="4870791" y="1676290"/>
              <a:ext cx="31412" cy="31412"/>
            </a:xfrm>
            <a:custGeom>
              <a:avLst/>
              <a:gdLst>
                <a:gd name="T0" fmla="*/ 3 w 5"/>
                <a:gd name="T1" fmla="*/ 0 h 5"/>
                <a:gd name="T2" fmla="*/ 5 w 5"/>
                <a:gd name="T3" fmla="*/ 3 h 5"/>
                <a:gd name="T4" fmla="*/ 0 w 5"/>
                <a:gd name="T5" fmla="*/ 3 h 5"/>
                <a:gd name="T6" fmla="*/ 3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4" y="1"/>
                    <a:pt x="4" y="2"/>
                    <a:pt x="5" y="3"/>
                  </a:cubicBezTo>
                  <a:cubicBezTo>
                    <a:pt x="4" y="5"/>
                    <a:pt x="1" y="4"/>
                    <a:pt x="0" y="3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468"/>
            <p:cNvSpPr/>
            <p:nvPr/>
          </p:nvSpPr>
          <p:spPr bwMode="auto">
            <a:xfrm>
              <a:off x="4826291" y="1671054"/>
              <a:ext cx="31412" cy="23560"/>
            </a:xfrm>
            <a:custGeom>
              <a:avLst/>
              <a:gdLst>
                <a:gd name="T0" fmla="*/ 5 w 5"/>
                <a:gd name="T1" fmla="*/ 1 h 4"/>
                <a:gd name="T2" fmla="*/ 4 w 5"/>
                <a:gd name="T3" fmla="*/ 4 h 4"/>
                <a:gd name="T4" fmla="*/ 2 w 5"/>
                <a:gd name="T5" fmla="*/ 0 h 4"/>
                <a:gd name="T6" fmla="*/ 5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2"/>
                    <a:pt x="5" y="3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ubicBezTo>
                    <a:pt x="3" y="1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469"/>
            <p:cNvSpPr/>
            <p:nvPr/>
          </p:nvSpPr>
          <p:spPr bwMode="auto">
            <a:xfrm>
              <a:off x="4894349" y="1707701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1"/>
                    <a:pt x="4" y="3"/>
                    <a:pt x="2" y="4"/>
                  </a:cubicBezTo>
                  <a:cubicBezTo>
                    <a:pt x="0" y="4"/>
                    <a:pt x="1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470"/>
            <p:cNvSpPr/>
            <p:nvPr/>
          </p:nvSpPr>
          <p:spPr bwMode="auto">
            <a:xfrm>
              <a:off x="4758232" y="1652730"/>
              <a:ext cx="31412" cy="23560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2 h 4"/>
                <a:gd name="T4" fmla="*/ 1 w 5"/>
                <a:gd name="T5" fmla="*/ 3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4" y="1"/>
                    <a:pt x="5" y="2"/>
                  </a:cubicBezTo>
                  <a:cubicBezTo>
                    <a:pt x="4" y="4"/>
                    <a:pt x="2" y="3"/>
                    <a:pt x="1" y="3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471"/>
            <p:cNvSpPr/>
            <p:nvPr/>
          </p:nvSpPr>
          <p:spPr bwMode="auto">
            <a:xfrm>
              <a:off x="4590704" y="1241763"/>
              <a:ext cx="112559" cy="125646"/>
            </a:xfrm>
            <a:custGeom>
              <a:avLst/>
              <a:gdLst>
                <a:gd name="T0" fmla="*/ 16 w 18"/>
                <a:gd name="T1" fmla="*/ 4 h 20"/>
                <a:gd name="T2" fmla="*/ 16 w 18"/>
                <a:gd name="T3" fmla="*/ 8 h 20"/>
                <a:gd name="T4" fmla="*/ 10 w 18"/>
                <a:gd name="T5" fmla="*/ 9 h 20"/>
                <a:gd name="T6" fmla="*/ 14 w 18"/>
                <a:gd name="T7" fmla="*/ 13 h 20"/>
                <a:gd name="T8" fmla="*/ 7 w 18"/>
                <a:gd name="T9" fmla="*/ 19 h 20"/>
                <a:gd name="T10" fmla="*/ 16 w 18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6" y="4"/>
                  </a:moveTo>
                  <a:cubicBezTo>
                    <a:pt x="18" y="5"/>
                    <a:pt x="17" y="7"/>
                    <a:pt x="16" y="8"/>
                  </a:cubicBezTo>
                  <a:cubicBezTo>
                    <a:pt x="14" y="7"/>
                    <a:pt x="12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4" y="17"/>
                    <a:pt x="10" y="20"/>
                    <a:pt x="7" y="19"/>
                  </a:cubicBezTo>
                  <a:cubicBezTo>
                    <a:pt x="0" y="15"/>
                    <a:pt x="9" y="0"/>
                    <a:pt x="16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472"/>
            <p:cNvSpPr>
              <a:spLocks noEditPoints="1"/>
            </p:cNvSpPr>
            <p:nvPr/>
          </p:nvSpPr>
          <p:spPr bwMode="auto">
            <a:xfrm>
              <a:off x="4145706" y="610913"/>
              <a:ext cx="992083" cy="1159612"/>
            </a:xfrm>
            <a:custGeom>
              <a:avLst/>
              <a:gdLst>
                <a:gd name="T0" fmla="*/ 138 w 160"/>
                <a:gd name="T1" fmla="*/ 47 h 187"/>
                <a:gd name="T2" fmla="*/ 126 w 160"/>
                <a:gd name="T3" fmla="*/ 167 h 187"/>
                <a:gd name="T4" fmla="*/ 127 w 160"/>
                <a:gd name="T5" fmla="*/ 187 h 187"/>
                <a:gd name="T6" fmla="*/ 6 w 160"/>
                <a:gd name="T7" fmla="*/ 138 h 187"/>
                <a:gd name="T8" fmla="*/ 10 w 160"/>
                <a:gd name="T9" fmla="*/ 121 h 187"/>
                <a:gd name="T10" fmla="*/ 72 w 160"/>
                <a:gd name="T11" fmla="*/ 31 h 187"/>
                <a:gd name="T12" fmla="*/ 115 w 160"/>
                <a:gd name="T13" fmla="*/ 33 h 187"/>
                <a:gd name="T14" fmla="*/ 123 w 160"/>
                <a:gd name="T15" fmla="*/ 2 h 187"/>
                <a:gd name="T16" fmla="*/ 139 w 160"/>
                <a:gd name="T17" fmla="*/ 33 h 187"/>
                <a:gd name="T18" fmla="*/ 123 w 160"/>
                <a:gd name="T19" fmla="*/ 36 h 187"/>
                <a:gd name="T20" fmla="*/ 117 w 160"/>
                <a:gd name="T21" fmla="*/ 19 h 187"/>
                <a:gd name="T22" fmla="*/ 140 w 160"/>
                <a:gd name="T23" fmla="*/ 29 h 187"/>
                <a:gd name="T24" fmla="*/ 118 w 160"/>
                <a:gd name="T25" fmla="*/ 24 h 187"/>
                <a:gd name="T26" fmla="*/ 119 w 160"/>
                <a:gd name="T27" fmla="*/ 36 h 187"/>
                <a:gd name="T28" fmla="*/ 129 w 160"/>
                <a:gd name="T29" fmla="*/ 31 h 187"/>
                <a:gd name="T30" fmla="*/ 136 w 160"/>
                <a:gd name="T31" fmla="*/ 124 h 187"/>
                <a:gd name="T32" fmla="*/ 149 w 160"/>
                <a:gd name="T33" fmla="*/ 74 h 187"/>
                <a:gd name="T34" fmla="*/ 105 w 160"/>
                <a:gd name="T35" fmla="*/ 35 h 187"/>
                <a:gd name="T36" fmla="*/ 73 w 160"/>
                <a:gd name="T37" fmla="*/ 36 h 187"/>
                <a:gd name="T38" fmla="*/ 20 w 160"/>
                <a:gd name="T39" fmla="*/ 121 h 187"/>
                <a:gd name="T40" fmla="*/ 18 w 160"/>
                <a:gd name="T41" fmla="*/ 124 h 187"/>
                <a:gd name="T42" fmla="*/ 136 w 160"/>
                <a:gd name="T43" fmla="*/ 124 h 187"/>
                <a:gd name="T44" fmla="*/ 76 w 160"/>
                <a:gd name="T45" fmla="*/ 152 h 187"/>
                <a:gd name="T46" fmla="*/ 8 w 160"/>
                <a:gd name="T47" fmla="*/ 128 h 187"/>
                <a:gd name="T48" fmla="*/ 10 w 160"/>
                <a:gd name="T49" fmla="*/ 135 h 187"/>
                <a:gd name="T50" fmla="*/ 15 w 160"/>
                <a:gd name="T51" fmla="*/ 138 h 187"/>
                <a:gd name="T52" fmla="*/ 21 w 160"/>
                <a:gd name="T53" fmla="*/ 136 h 187"/>
                <a:gd name="T54" fmla="*/ 26 w 160"/>
                <a:gd name="T55" fmla="*/ 139 h 187"/>
                <a:gd name="T56" fmla="*/ 33 w 160"/>
                <a:gd name="T57" fmla="*/ 146 h 187"/>
                <a:gd name="T58" fmla="*/ 35 w 160"/>
                <a:gd name="T59" fmla="*/ 142 h 187"/>
                <a:gd name="T60" fmla="*/ 40 w 160"/>
                <a:gd name="T61" fmla="*/ 149 h 187"/>
                <a:gd name="T62" fmla="*/ 43 w 160"/>
                <a:gd name="T63" fmla="*/ 150 h 187"/>
                <a:gd name="T64" fmla="*/ 52 w 160"/>
                <a:gd name="T65" fmla="*/ 154 h 187"/>
                <a:gd name="T66" fmla="*/ 54 w 160"/>
                <a:gd name="T67" fmla="*/ 155 h 187"/>
                <a:gd name="T68" fmla="*/ 89 w 160"/>
                <a:gd name="T69" fmla="*/ 165 h 187"/>
                <a:gd name="T70" fmla="*/ 94 w 160"/>
                <a:gd name="T71" fmla="*/ 168 h 187"/>
                <a:gd name="T72" fmla="*/ 98 w 160"/>
                <a:gd name="T73" fmla="*/ 170 h 187"/>
                <a:gd name="T74" fmla="*/ 104 w 160"/>
                <a:gd name="T75" fmla="*/ 174 h 187"/>
                <a:gd name="T76" fmla="*/ 107 w 160"/>
                <a:gd name="T77" fmla="*/ 176 h 187"/>
                <a:gd name="T78" fmla="*/ 113 w 160"/>
                <a:gd name="T79" fmla="*/ 176 h 187"/>
                <a:gd name="T80" fmla="*/ 118 w 160"/>
                <a:gd name="T81" fmla="*/ 178 h 187"/>
                <a:gd name="T82" fmla="*/ 125 w 160"/>
                <a:gd name="T83" fmla="*/ 179 h 187"/>
                <a:gd name="T84" fmla="*/ 123 w 160"/>
                <a:gd name="T85" fmla="*/ 17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" h="187">
                  <a:moveTo>
                    <a:pt x="123" y="36"/>
                  </a:moveTo>
                  <a:cubicBezTo>
                    <a:pt x="127" y="41"/>
                    <a:pt x="133" y="43"/>
                    <a:pt x="138" y="47"/>
                  </a:cubicBezTo>
                  <a:cubicBezTo>
                    <a:pt x="144" y="53"/>
                    <a:pt x="148" y="58"/>
                    <a:pt x="151" y="66"/>
                  </a:cubicBezTo>
                  <a:cubicBezTo>
                    <a:pt x="160" y="94"/>
                    <a:pt x="133" y="133"/>
                    <a:pt x="126" y="167"/>
                  </a:cubicBezTo>
                  <a:cubicBezTo>
                    <a:pt x="127" y="168"/>
                    <a:pt x="133" y="170"/>
                    <a:pt x="134" y="173"/>
                  </a:cubicBezTo>
                  <a:cubicBezTo>
                    <a:pt x="131" y="178"/>
                    <a:pt x="129" y="185"/>
                    <a:pt x="127" y="187"/>
                  </a:cubicBezTo>
                  <a:cubicBezTo>
                    <a:pt x="118" y="185"/>
                    <a:pt x="107" y="180"/>
                    <a:pt x="97" y="175"/>
                  </a:cubicBezTo>
                  <a:cubicBezTo>
                    <a:pt x="63" y="161"/>
                    <a:pt x="40" y="151"/>
                    <a:pt x="6" y="138"/>
                  </a:cubicBezTo>
                  <a:cubicBezTo>
                    <a:pt x="3" y="136"/>
                    <a:pt x="2" y="137"/>
                    <a:pt x="0" y="135"/>
                  </a:cubicBezTo>
                  <a:cubicBezTo>
                    <a:pt x="3" y="130"/>
                    <a:pt x="6" y="124"/>
                    <a:pt x="10" y="121"/>
                  </a:cubicBezTo>
                  <a:cubicBezTo>
                    <a:pt x="12" y="120"/>
                    <a:pt x="13" y="123"/>
                    <a:pt x="16" y="124"/>
                  </a:cubicBezTo>
                  <a:cubicBezTo>
                    <a:pt x="29" y="91"/>
                    <a:pt x="46" y="47"/>
                    <a:pt x="72" y="31"/>
                  </a:cubicBezTo>
                  <a:cubicBezTo>
                    <a:pt x="75" y="30"/>
                    <a:pt x="80" y="27"/>
                    <a:pt x="82" y="26"/>
                  </a:cubicBezTo>
                  <a:cubicBezTo>
                    <a:pt x="92" y="24"/>
                    <a:pt x="102" y="31"/>
                    <a:pt x="115" y="33"/>
                  </a:cubicBezTo>
                  <a:cubicBezTo>
                    <a:pt x="119" y="24"/>
                    <a:pt x="112" y="22"/>
                    <a:pt x="112" y="16"/>
                  </a:cubicBezTo>
                  <a:cubicBezTo>
                    <a:pt x="112" y="9"/>
                    <a:pt x="120" y="3"/>
                    <a:pt x="123" y="2"/>
                  </a:cubicBezTo>
                  <a:cubicBezTo>
                    <a:pt x="135" y="0"/>
                    <a:pt x="149" y="13"/>
                    <a:pt x="147" y="22"/>
                  </a:cubicBezTo>
                  <a:cubicBezTo>
                    <a:pt x="147" y="27"/>
                    <a:pt x="144" y="31"/>
                    <a:pt x="139" y="33"/>
                  </a:cubicBezTo>
                  <a:cubicBezTo>
                    <a:pt x="137" y="33"/>
                    <a:pt x="135" y="32"/>
                    <a:pt x="133" y="32"/>
                  </a:cubicBezTo>
                  <a:cubicBezTo>
                    <a:pt x="129" y="33"/>
                    <a:pt x="127" y="35"/>
                    <a:pt x="123" y="36"/>
                  </a:cubicBezTo>
                  <a:close/>
                  <a:moveTo>
                    <a:pt x="123" y="6"/>
                  </a:moveTo>
                  <a:cubicBezTo>
                    <a:pt x="120" y="8"/>
                    <a:pt x="114" y="14"/>
                    <a:pt x="117" y="19"/>
                  </a:cubicBezTo>
                  <a:cubicBezTo>
                    <a:pt x="121" y="15"/>
                    <a:pt x="135" y="20"/>
                    <a:pt x="133" y="28"/>
                  </a:cubicBezTo>
                  <a:cubicBezTo>
                    <a:pt x="136" y="29"/>
                    <a:pt x="138" y="29"/>
                    <a:pt x="140" y="29"/>
                  </a:cubicBezTo>
                  <a:cubicBezTo>
                    <a:pt x="151" y="19"/>
                    <a:pt x="134" y="3"/>
                    <a:pt x="123" y="6"/>
                  </a:cubicBezTo>
                  <a:close/>
                  <a:moveTo>
                    <a:pt x="118" y="24"/>
                  </a:moveTo>
                  <a:cubicBezTo>
                    <a:pt x="118" y="27"/>
                    <a:pt x="121" y="27"/>
                    <a:pt x="121" y="30"/>
                  </a:cubicBezTo>
                  <a:cubicBezTo>
                    <a:pt x="120" y="32"/>
                    <a:pt x="116" y="34"/>
                    <a:pt x="119" y="36"/>
                  </a:cubicBezTo>
                  <a:cubicBezTo>
                    <a:pt x="120" y="33"/>
                    <a:pt x="122" y="31"/>
                    <a:pt x="124" y="30"/>
                  </a:cubicBezTo>
                  <a:cubicBezTo>
                    <a:pt x="126" y="32"/>
                    <a:pt x="127" y="31"/>
                    <a:pt x="129" y="31"/>
                  </a:cubicBezTo>
                  <a:cubicBezTo>
                    <a:pt x="133" y="24"/>
                    <a:pt x="122" y="18"/>
                    <a:pt x="118" y="24"/>
                  </a:cubicBezTo>
                  <a:close/>
                  <a:moveTo>
                    <a:pt x="136" y="124"/>
                  </a:moveTo>
                  <a:cubicBezTo>
                    <a:pt x="140" y="113"/>
                    <a:pt x="147" y="102"/>
                    <a:pt x="148" y="90"/>
                  </a:cubicBezTo>
                  <a:cubicBezTo>
                    <a:pt x="149" y="85"/>
                    <a:pt x="147" y="79"/>
                    <a:pt x="149" y="74"/>
                  </a:cubicBezTo>
                  <a:cubicBezTo>
                    <a:pt x="146" y="62"/>
                    <a:pt x="138" y="51"/>
                    <a:pt x="126" y="43"/>
                  </a:cubicBezTo>
                  <a:cubicBezTo>
                    <a:pt x="119" y="39"/>
                    <a:pt x="112" y="38"/>
                    <a:pt x="105" y="35"/>
                  </a:cubicBezTo>
                  <a:cubicBezTo>
                    <a:pt x="102" y="34"/>
                    <a:pt x="100" y="32"/>
                    <a:pt x="98" y="31"/>
                  </a:cubicBezTo>
                  <a:cubicBezTo>
                    <a:pt x="87" y="28"/>
                    <a:pt x="80" y="31"/>
                    <a:pt x="73" y="36"/>
                  </a:cubicBezTo>
                  <a:cubicBezTo>
                    <a:pt x="52" y="49"/>
                    <a:pt x="35" y="85"/>
                    <a:pt x="23" y="111"/>
                  </a:cubicBezTo>
                  <a:cubicBezTo>
                    <a:pt x="22" y="114"/>
                    <a:pt x="21" y="117"/>
                    <a:pt x="20" y="121"/>
                  </a:cubicBezTo>
                  <a:cubicBezTo>
                    <a:pt x="19" y="120"/>
                    <a:pt x="17" y="124"/>
                    <a:pt x="17" y="124"/>
                  </a:cubicBezTo>
                  <a:cubicBezTo>
                    <a:pt x="17" y="124"/>
                    <a:pt x="17" y="124"/>
                    <a:pt x="18" y="124"/>
                  </a:cubicBezTo>
                  <a:cubicBezTo>
                    <a:pt x="52" y="139"/>
                    <a:pt x="88" y="154"/>
                    <a:pt x="122" y="166"/>
                  </a:cubicBezTo>
                  <a:cubicBezTo>
                    <a:pt x="126" y="152"/>
                    <a:pt x="131" y="138"/>
                    <a:pt x="136" y="124"/>
                  </a:cubicBezTo>
                  <a:close/>
                  <a:moveTo>
                    <a:pt x="123" y="172"/>
                  </a:moveTo>
                  <a:cubicBezTo>
                    <a:pt x="108" y="163"/>
                    <a:pt x="92" y="158"/>
                    <a:pt x="76" y="152"/>
                  </a:cubicBezTo>
                  <a:cubicBezTo>
                    <a:pt x="56" y="144"/>
                    <a:pt x="35" y="135"/>
                    <a:pt x="11" y="125"/>
                  </a:cubicBezTo>
                  <a:cubicBezTo>
                    <a:pt x="10" y="127"/>
                    <a:pt x="9" y="127"/>
                    <a:pt x="8" y="128"/>
                  </a:cubicBezTo>
                  <a:cubicBezTo>
                    <a:pt x="10" y="130"/>
                    <a:pt x="7" y="132"/>
                    <a:pt x="7" y="134"/>
                  </a:cubicBezTo>
                  <a:cubicBezTo>
                    <a:pt x="8" y="134"/>
                    <a:pt x="10" y="136"/>
                    <a:pt x="10" y="135"/>
                  </a:cubicBezTo>
                  <a:cubicBezTo>
                    <a:pt x="9" y="134"/>
                    <a:pt x="11" y="131"/>
                    <a:pt x="13" y="132"/>
                  </a:cubicBezTo>
                  <a:cubicBezTo>
                    <a:pt x="14" y="134"/>
                    <a:pt x="11" y="137"/>
                    <a:pt x="15" y="138"/>
                  </a:cubicBezTo>
                  <a:cubicBezTo>
                    <a:pt x="15" y="136"/>
                    <a:pt x="16" y="135"/>
                    <a:pt x="18" y="135"/>
                  </a:cubicBezTo>
                  <a:cubicBezTo>
                    <a:pt x="19" y="137"/>
                    <a:pt x="19" y="135"/>
                    <a:pt x="21" y="136"/>
                  </a:cubicBezTo>
                  <a:cubicBezTo>
                    <a:pt x="22" y="138"/>
                    <a:pt x="22" y="140"/>
                    <a:pt x="23" y="141"/>
                  </a:cubicBezTo>
                  <a:cubicBezTo>
                    <a:pt x="24" y="141"/>
                    <a:pt x="24" y="137"/>
                    <a:pt x="26" y="139"/>
                  </a:cubicBezTo>
                  <a:cubicBezTo>
                    <a:pt x="27" y="140"/>
                    <a:pt x="28" y="142"/>
                    <a:pt x="29" y="144"/>
                  </a:cubicBezTo>
                  <a:cubicBezTo>
                    <a:pt x="32" y="145"/>
                    <a:pt x="31" y="145"/>
                    <a:pt x="33" y="146"/>
                  </a:cubicBezTo>
                  <a:cubicBezTo>
                    <a:pt x="35" y="144"/>
                    <a:pt x="31" y="144"/>
                    <a:pt x="32" y="143"/>
                  </a:cubicBezTo>
                  <a:cubicBezTo>
                    <a:pt x="33" y="142"/>
                    <a:pt x="33" y="142"/>
                    <a:pt x="35" y="142"/>
                  </a:cubicBezTo>
                  <a:cubicBezTo>
                    <a:pt x="34" y="144"/>
                    <a:pt x="38" y="144"/>
                    <a:pt x="36" y="147"/>
                  </a:cubicBezTo>
                  <a:cubicBezTo>
                    <a:pt x="38" y="148"/>
                    <a:pt x="39" y="147"/>
                    <a:pt x="40" y="149"/>
                  </a:cubicBezTo>
                  <a:cubicBezTo>
                    <a:pt x="40" y="147"/>
                    <a:pt x="42" y="147"/>
                    <a:pt x="43" y="147"/>
                  </a:cubicBezTo>
                  <a:cubicBezTo>
                    <a:pt x="44" y="148"/>
                    <a:pt x="43" y="149"/>
                    <a:pt x="43" y="150"/>
                  </a:cubicBezTo>
                  <a:cubicBezTo>
                    <a:pt x="45" y="151"/>
                    <a:pt x="46" y="151"/>
                    <a:pt x="48" y="150"/>
                  </a:cubicBezTo>
                  <a:cubicBezTo>
                    <a:pt x="48" y="152"/>
                    <a:pt x="50" y="153"/>
                    <a:pt x="52" y="154"/>
                  </a:cubicBezTo>
                  <a:cubicBezTo>
                    <a:pt x="53" y="153"/>
                    <a:pt x="54" y="151"/>
                    <a:pt x="55" y="152"/>
                  </a:cubicBezTo>
                  <a:cubicBezTo>
                    <a:pt x="56" y="153"/>
                    <a:pt x="55" y="154"/>
                    <a:pt x="54" y="155"/>
                  </a:cubicBezTo>
                  <a:cubicBezTo>
                    <a:pt x="66" y="159"/>
                    <a:pt x="74" y="162"/>
                    <a:pt x="85" y="167"/>
                  </a:cubicBezTo>
                  <a:cubicBezTo>
                    <a:pt x="86" y="165"/>
                    <a:pt x="87" y="164"/>
                    <a:pt x="89" y="165"/>
                  </a:cubicBezTo>
                  <a:cubicBezTo>
                    <a:pt x="90" y="166"/>
                    <a:pt x="88" y="168"/>
                    <a:pt x="89" y="169"/>
                  </a:cubicBezTo>
                  <a:cubicBezTo>
                    <a:pt x="92" y="171"/>
                    <a:pt x="92" y="167"/>
                    <a:pt x="94" y="168"/>
                  </a:cubicBezTo>
                  <a:cubicBezTo>
                    <a:pt x="95" y="169"/>
                    <a:pt x="96" y="169"/>
                    <a:pt x="95" y="171"/>
                  </a:cubicBezTo>
                  <a:cubicBezTo>
                    <a:pt x="96" y="172"/>
                    <a:pt x="96" y="169"/>
                    <a:pt x="98" y="170"/>
                  </a:cubicBezTo>
                  <a:cubicBezTo>
                    <a:pt x="99" y="170"/>
                    <a:pt x="99" y="172"/>
                    <a:pt x="100" y="173"/>
                  </a:cubicBezTo>
                  <a:cubicBezTo>
                    <a:pt x="102" y="173"/>
                    <a:pt x="104" y="172"/>
                    <a:pt x="104" y="174"/>
                  </a:cubicBezTo>
                  <a:cubicBezTo>
                    <a:pt x="105" y="173"/>
                    <a:pt x="106" y="171"/>
                    <a:pt x="108" y="172"/>
                  </a:cubicBezTo>
                  <a:cubicBezTo>
                    <a:pt x="109" y="174"/>
                    <a:pt x="108" y="176"/>
                    <a:pt x="107" y="176"/>
                  </a:cubicBezTo>
                  <a:cubicBezTo>
                    <a:pt x="109" y="177"/>
                    <a:pt x="109" y="177"/>
                    <a:pt x="111" y="178"/>
                  </a:cubicBezTo>
                  <a:cubicBezTo>
                    <a:pt x="111" y="177"/>
                    <a:pt x="112" y="176"/>
                    <a:pt x="113" y="176"/>
                  </a:cubicBezTo>
                  <a:cubicBezTo>
                    <a:pt x="115" y="177"/>
                    <a:pt x="113" y="179"/>
                    <a:pt x="115" y="180"/>
                  </a:cubicBezTo>
                  <a:cubicBezTo>
                    <a:pt x="116" y="179"/>
                    <a:pt x="116" y="177"/>
                    <a:pt x="118" y="178"/>
                  </a:cubicBezTo>
                  <a:cubicBezTo>
                    <a:pt x="118" y="181"/>
                    <a:pt x="122" y="183"/>
                    <a:pt x="125" y="183"/>
                  </a:cubicBezTo>
                  <a:cubicBezTo>
                    <a:pt x="126" y="181"/>
                    <a:pt x="124" y="181"/>
                    <a:pt x="125" y="179"/>
                  </a:cubicBezTo>
                  <a:cubicBezTo>
                    <a:pt x="127" y="178"/>
                    <a:pt x="129" y="177"/>
                    <a:pt x="130" y="174"/>
                  </a:cubicBezTo>
                  <a:cubicBezTo>
                    <a:pt x="128" y="171"/>
                    <a:pt x="126" y="171"/>
                    <a:pt x="123" y="17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473"/>
            <p:cNvSpPr>
              <a:spLocks noEditPoints="1"/>
            </p:cNvSpPr>
            <p:nvPr/>
          </p:nvSpPr>
          <p:spPr bwMode="auto">
            <a:xfrm>
              <a:off x="5527816" y="864824"/>
              <a:ext cx="253911" cy="240822"/>
            </a:xfrm>
            <a:custGeom>
              <a:avLst/>
              <a:gdLst>
                <a:gd name="T0" fmla="*/ 13 w 41"/>
                <a:gd name="T1" fmla="*/ 25 h 39"/>
                <a:gd name="T2" fmla="*/ 15 w 41"/>
                <a:gd name="T3" fmla="*/ 0 h 39"/>
                <a:gd name="T4" fmla="*/ 36 w 41"/>
                <a:gd name="T5" fmla="*/ 11 h 39"/>
                <a:gd name="T6" fmla="*/ 34 w 41"/>
                <a:gd name="T7" fmla="*/ 35 h 39"/>
                <a:gd name="T8" fmla="*/ 30 w 41"/>
                <a:gd name="T9" fmla="*/ 32 h 39"/>
                <a:gd name="T10" fmla="*/ 29 w 41"/>
                <a:gd name="T11" fmla="*/ 27 h 39"/>
                <a:gd name="T12" fmla="*/ 38 w 41"/>
                <a:gd name="T13" fmla="*/ 12 h 39"/>
                <a:gd name="T14" fmla="*/ 29 w 41"/>
                <a:gd name="T15" fmla="*/ 30 h 39"/>
                <a:gd name="T16" fmla="*/ 28 w 41"/>
                <a:gd name="T17" fmla="*/ 28 h 39"/>
                <a:gd name="T18" fmla="*/ 37 w 41"/>
                <a:gd name="T19" fmla="*/ 13 h 39"/>
                <a:gd name="T20" fmla="*/ 32 w 41"/>
                <a:gd name="T21" fmla="*/ 18 h 39"/>
                <a:gd name="T22" fmla="*/ 27 w 41"/>
                <a:gd name="T23" fmla="*/ 23 h 39"/>
                <a:gd name="T24" fmla="*/ 31 w 41"/>
                <a:gd name="T25" fmla="*/ 18 h 39"/>
                <a:gd name="T26" fmla="*/ 26 w 41"/>
                <a:gd name="T27" fmla="*/ 25 h 39"/>
                <a:gd name="T28" fmla="*/ 25 w 41"/>
                <a:gd name="T29" fmla="*/ 25 h 39"/>
                <a:gd name="T30" fmla="*/ 29 w 41"/>
                <a:gd name="T31" fmla="*/ 18 h 39"/>
                <a:gd name="T32" fmla="*/ 30 w 41"/>
                <a:gd name="T33" fmla="*/ 13 h 39"/>
                <a:gd name="T34" fmla="*/ 22 w 41"/>
                <a:gd name="T35" fmla="*/ 29 h 39"/>
                <a:gd name="T36" fmla="*/ 26 w 41"/>
                <a:gd name="T37" fmla="*/ 20 h 39"/>
                <a:gd name="T38" fmla="*/ 21 w 41"/>
                <a:gd name="T39" fmla="*/ 24 h 39"/>
                <a:gd name="T40" fmla="*/ 26 w 41"/>
                <a:gd name="T41" fmla="*/ 16 h 39"/>
                <a:gd name="T42" fmla="*/ 23 w 41"/>
                <a:gd name="T43" fmla="*/ 23 h 39"/>
                <a:gd name="T44" fmla="*/ 28 w 41"/>
                <a:gd name="T45" fmla="*/ 14 h 39"/>
                <a:gd name="T46" fmla="*/ 27 w 41"/>
                <a:gd name="T47" fmla="*/ 13 h 39"/>
                <a:gd name="T48" fmla="*/ 20 w 41"/>
                <a:gd name="T49" fmla="*/ 29 h 39"/>
                <a:gd name="T50" fmla="*/ 16 w 41"/>
                <a:gd name="T51" fmla="*/ 23 h 39"/>
                <a:gd name="T52" fmla="*/ 17 w 41"/>
                <a:gd name="T53" fmla="*/ 32 h 39"/>
                <a:gd name="T54" fmla="*/ 17 w 41"/>
                <a:gd name="T55" fmla="*/ 32 h 39"/>
                <a:gd name="T56" fmla="*/ 18 w 41"/>
                <a:gd name="T57" fmla="*/ 20 h 39"/>
                <a:gd name="T58" fmla="*/ 18 w 41"/>
                <a:gd name="T59" fmla="*/ 20 h 39"/>
                <a:gd name="T60" fmla="*/ 17 w 41"/>
                <a:gd name="T61" fmla="*/ 29 h 39"/>
                <a:gd name="T62" fmla="*/ 25 w 41"/>
                <a:gd name="T63" fmla="*/ 13 h 39"/>
                <a:gd name="T64" fmla="*/ 16 w 41"/>
                <a:gd name="T65" fmla="*/ 32 h 39"/>
                <a:gd name="T66" fmla="*/ 14 w 41"/>
                <a:gd name="T67" fmla="*/ 34 h 39"/>
                <a:gd name="T68" fmla="*/ 14 w 41"/>
                <a:gd name="T69" fmla="*/ 29 h 39"/>
                <a:gd name="T70" fmla="*/ 15 w 41"/>
                <a:gd name="T71" fmla="*/ 26 h 39"/>
                <a:gd name="T72" fmla="*/ 21 w 41"/>
                <a:gd name="T73" fmla="*/ 13 h 39"/>
                <a:gd name="T74" fmla="*/ 14 w 41"/>
                <a:gd name="T75" fmla="*/ 23 h 39"/>
                <a:gd name="T76" fmla="*/ 20 w 41"/>
                <a:gd name="T77" fmla="*/ 12 h 39"/>
                <a:gd name="T78" fmla="*/ 16 w 41"/>
                <a:gd name="T79" fmla="*/ 22 h 39"/>
                <a:gd name="T80" fmla="*/ 17 w 41"/>
                <a:gd name="T81" fmla="*/ 20 h 39"/>
                <a:gd name="T82" fmla="*/ 19 w 41"/>
                <a:gd name="T83" fmla="*/ 16 h 39"/>
                <a:gd name="T84" fmla="*/ 11 w 41"/>
                <a:gd name="T85" fmla="*/ 22 h 39"/>
                <a:gd name="T86" fmla="*/ 19 w 41"/>
                <a:gd name="T87" fmla="*/ 10 h 39"/>
                <a:gd name="T88" fmla="*/ 15 w 41"/>
                <a:gd name="T89" fmla="*/ 15 h 39"/>
                <a:gd name="T90" fmla="*/ 15 w 41"/>
                <a:gd name="T91" fmla="*/ 9 h 39"/>
                <a:gd name="T92" fmla="*/ 16 w 41"/>
                <a:gd name="T93" fmla="*/ 5 h 39"/>
                <a:gd name="T94" fmla="*/ 14 w 41"/>
                <a:gd name="T95" fmla="*/ 18 h 39"/>
                <a:gd name="T96" fmla="*/ 13 w 41"/>
                <a:gd name="T97" fmla="*/ 19 h 39"/>
                <a:gd name="T98" fmla="*/ 14 w 41"/>
                <a:gd name="T99" fmla="*/ 16 h 39"/>
                <a:gd name="T100" fmla="*/ 16 w 41"/>
                <a:gd name="T101" fmla="*/ 9 h 39"/>
                <a:gd name="T102" fmla="*/ 12 w 41"/>
                <a:gd name="T103" fmla="*/ 14 h 39"/>
                <a:gd name="T104" fmla="*/ 6 w 41"/>
                <a:gd name="T105" fmla="*/ 15 h 39"/>
                <a:gd name="T106" fmla="*/ 16 w 41"/>
                <a:gd name="T107" fmla="*/ 3 h 39"/>
                <a:gd name="T108" fmla="*/ 2 w 41"/>
                <a:gd name="T109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" h="39">
                  <a:moveTo>
                    <a:pt x="22" y="29"/>
                  </a:moveTo>
                  <a:cubicBezTo>
                    <a:pt x="19" y="32"/>
                    <a:pt x="17" y="35"/>
                    <a:pt x="15" y="39"/>
                  </a:cubicBezTo>
                  <a:cubicBezTo>
                    <a:pt x="13" y="38"/>
                    <a:pt x="13" y="36"/>
                    <a:pt x="13" y="35"/>
                  </a:cubicBezTo>
                  <a:cubicBezTo>
                    <a:pt x="13" y="32"/>
                    <a:pt x="13" y="28"/>
                    <a:pt x="13" y="25"/>
                  </a:cubicBezTo>
                  <a:cubicBezTo>
                    <a:pt x="11" y="23"/>
                    <a:pt x="8" y="21"/>
                    <a:pt x="6" y="20"/>
                  </a:cubicBezTo>
                  <a:cubicBezTo>
                    <a:pt x="4" y="18"/>
                    <a:pt x="1" y="17"/>
                    <a:pt x="0" y="14"/>
                  </a:cubicBezTo>
                  <a:cubicBezTo>
                    <a:pt x="4" y="13"/>
                    <a:pt x="9" y="13"/>
                    <a:pt x="14" y="13"/>
                  </a:cubicBezTo>
                  <a:cubicBezTo>
                    <a:pt x="15" y="9"/>
                    <a:pt x="14" y="4"/>
                    <a:pt x="15" y="0"/>
                  </a:cubicBezTo>
                  <a:cubicBezTo>
                    <a:pt x="16" y="1"/>
                    <a:pt x="17" y="3"/>
                    <a:pt x="18" y="4"/>
                  </a:cubicBezTo>
                  <a:cubicBezTo>
                    <a:pt x="19" y="6"/>
                    <a:pt x="20" y="7"/>
                    <a:pt x="21" y="9"/>
                  </a:cubicBezTo>
                  <a:cubicBezTo>
                    <a:pt x="21" y="10"/>
                    <a:pt x="22" y="11"/>
                    <a:pt x="23" y="12"/>
                  </a:cubicBezTo>
                  <a:cubicBezTo>
                    <a:pt x="27" y="12"/>
                    <a:pt x="32" y="11"/>
                    <a:pt x="36" y="11"/>
                  </a:cubicBezTo>
                  <a:cubicBezTo>
                    <a:pt x="38" y="10"/>
                    <a:pt x="39" y="10"/>
                    <a:pt x="41" y="10"/>
                  </a:cubicBezTo>
                  <a:cubicBezTo>
                    <a:pt x="40" y="13"/>
                    <a:pt x="37" y="15"/>
                    <a:pt x="35" y="17"/>
                  </a:cubicBezTo>
                  <a:cubicBezTo>
                    <a:pt x="33" y="18"/>
                    <a:pt x="31" y="20"/>
                    <a:pt x="28" y="22"/>
                  </a:cubicBezTo>
                  <a:cubicBezTo>
                    <a:pt x="30" y="26"/>
                    <a:pt x="33" y="30"/>
                    <a:pt x="34" y="35"/>
                  </a:cubicBezTo>
                  <a:cubicBezTo>
                    <a:pt x="34" y="35"/>
                    <a:pt x="33" y="35"/>
                    <a:pt x="31" y="34"/>
                  </a:cubicBezTo>
                  <a:cubicBezTo>
                    <a:pt x="28" y="33"/>
                    <a:pt x="25" y="32"/>
                    <a:pt x="22" y="29"/>
                  </a:cubicBezTo>
                  <a:close/>
                  <a:moveTo>
                    <a:pt x="32" y="32"/>
                  </a:moveTo>
                  <a:cubicBezTo>
                    <a:pt x="31" y="32"/>
                    <a:pt x="30" y="32"/>
                    <a:pt x="30" y="32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2"/>
                  </a:cubicBezTo>
                  <a:close/>
                  <a:moveTo>
                    <a:pt x="29" y="26"/>
                  </a:moveTo>
                  <a:cubicBezTo>
                    <a:pt x="29" y="26"/>
                    <a:pt x="28" y="27"/>
                    <a:pt x="29" y="27"/>
                  </a:cubicBezTo>
                  <a:cubicBezTo>
                    <a:pt x="30" y="28"/>
                    <a:pt x="30" y="30"/>
                    <a:pt x="31" y="30"/>
                  </a:cubicBezTo>
                  <a:cubicBezTo>
                    <a:pt x="30" y="29"/>
                    <a:pt x="30" y="27"/>
                    <a:pt x="29" y="26"/>
                  </a:cubicBezTo>
                  <a:close/>
                  <a:moveTo>
                    <a:pt x="37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2"/>
                    <a:pt x="39" y="11"/>
                  </a:cubicBezTo>
                  <a:cubicBezTo>
                    <a:pt x="38" y="11"/>
                    <a:pt x="38" y="11"/>
                    <a:pt x="37" y="12"/>
                  </a:cubicBezTo>
                  <a:close/>
                  <a:moveTo>
                    <a:pt x="24" y="28"/>
                  </a:moveTo>
                  <a:cubicBezTo>
                    <a:pt x="25" y="29"/>
                    <a:pt x="27" y="30"/>
                    <a:pt x="29" y="30"/>
                  </a:cubicBezTo>
                  <a:cubicBezTo>
                    <a:pt x="27" y="30"/>
                    <a:pt x="25" y="28"/>
                    <a:pt x="24" y="28"/>
                  </a:cubicBezTo>
                  <a:close/>
                  <a:moveTo>
                    <a:pt x="28" y="28"/>
                  </a:move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28" y="28"/>
                    <a:pt x="28" y="28"/>
                  </a:cubicBezTo>
                  <a:close/>
                  <a:moveTo>
                    <a:pt x="36" y="12"/>
                  </a:move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6" y="14"/>
                    <a:pt x="36" y="14"/>
                    <a:pt x="37" y="13"/>
                  </a:cubicBezTo>
                  <a:cubicBezTo>
                    <a:pt x="36" y="13"/>
                    <a:pt x="36" y="12"/>
                    <a:pt x="36" y="12"/>
                  </a:cubicBezTo>
                  <a:close/>
                  <a:moveTo>
                    <a:pt x="32" y="18"/>
                  </a:moveTo>
                  <a:cubicBezTo>
                    <a:pt x="32" y="17"/>
                    <a:pt x="33" y="17"/>
                    <a:pt x="33" y="16"/>
                  </a:cubicBezTo>
                  <a:cubicBezTo>
                    <a:pt x="32" y="16"/>
                    <a:pt x="31" y="17"/>
                    <a:pt x="32" y="18"/>
                  </a:cubicBezTo>
                  <a:close/>
                  <a:moveTo>
                    <a:pt x="34" y="13"/>
                  </a:moveTo>
                  <a:cubicBezTo>
                    <a:pt x="34" y="13"/>
                    <a:pt x="35" y="13"/>
                    <a:pt x="35" y="12"/>
                  </a:cubicBezTo>
                  <a:cubicBezTo>
                    <a:pt x="34" y="12"/>
                    <a:pt x="33" y="12"/>
                    <a:pt x="34" y="13"/>
                  </a:cubicBezTo>
                  <a:close/>
                  <a:moveTo>
                    <a:pt x="27" y="23"/>
                  </a:moveTo>
                  <a:cubicBezTo>
                    <a:pt x="27" y="23"/>
                    <a:pt x="28" y="24"/>
                    <a:pt x="28" y="24"/>
                  </a:cubicBezTo>
                  <a:cubicBezTo>
                    <a:pt x="28" y="24"/>
                    <a:pt x="28" y="23"/>
                    <a:pt x="27" y="23"/>
                  </a:cubicBezTo>
                  <a:close/>
                  <a:moveTo>
                    <a:pt x="30" y="18"/>
                  </a:moveTo>
                  <a:cubicBezTo>
                    <a:pt x="31" y="19"/>
                    <a:pt x="31" y="18"/>
                    <a:pt x="31" y="18"/>
                  </a:cubicBezTo>
                  <a:cubicBezTo>
                    <a:pt x="31" y="18"/>
                    <a:pt x="30" y="18"/>
                    <a:pt x="30" y="18"/>
                  </a:cubicBezTo>
                  <a:close/>
                  <a:moveTo>
                    <a:pt x="26" y="25"/>
                  </a:moveTo>
                  <a:cubicBezTo>
                    <a:pt x="26" y="25"/>
                    <a:pt x="27" y="26"/>
                    <a:pt x="27" y="26"/>
                  </a:cubicBezTo>
                  <a:cubicBezTo>
                    <a:pt x="27" y="25"/>
                    <a:pt x="26" y="25"/>
                    <a:pt x="26" y="25"/>
                  </a:cubicBezTo>
                  <a:close/>
                  <a:moveTo>
                    <a:pt x="25" y="25"/>
                  </a:moveTo>
                  <a:cubicBezTo>
                    <a:pt x="25" y="25"/>
                    <a:pt x="24" y="25"/>
                    <a:pt x="24" y="26"/>
                  </a:cubicBezTo>
                  <a:cubicBezTo>
                    <a:pt x="25" y="26"/>
                    <a:pt x="26" y="27"/>
                    <a:pt x="26" y="26"/>
                  </a:cubicBezTo>
                  <a:cubicBezTo>
                    <a:pt x="26" y="26"/>
                    <a:pt x="26" y="26"/>
                    <a:pt x="25" y="25"/>
                  </a:cubicBezTo>
                  <a:close/>
                  <a:moveTo>
                    <a:pt x="29" y="18"/>
                  </a:moveTo>
                  <a:cubicBezTo>
                    <a:pt x="28" y="18"/>
                    <a:pt x="27" y="17"/>
                    <a:pt x="27" y="18"/>
                  </a:cubicBezTo>
                  <a:cubicBezTo>
                    <a:pt x="28" y="18"/>
                    <a:pt x="29" y="19"/>
                    <a:pt x="29" y="19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29" y="16"/>
                  </a:moveTo>
                  <a:cubicBezTo>
                    <a:pt x="29" y="16"/>
                    <a:pt x="30" y="16"/>
                    <a:pt x="30" y="16"/>
                  </a:cubicBezTo>
                  <a:cubicBezTo>
                    <a:pt x="30" y="16"/>
                    <a:pt x="29" y="15"/>
                    <a:pt x="29" y="16"/>
                  </a:cubicBezTo>
                  <a:close/>
                  <a:moveTo>
                    <a:pt x="30" y="13"/>
                  </a:moveTo>
                  <a:cubicBezTo>
                    <a:pt x="31" y="13"/>
                    <a:pt x="31" y="13"/>
                    <a:pt x="32" y="13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3"/>
                    <a:pt x="30" y="12"/>
                    <a:pt x="30" y="13"/>
                  </a:cubicBezTo>
                  <a:close/>
                  <a:moveTo>
                    <a:pt x="22" y="29"/>
                  </a:moveTo>
                  <a:cubicBezTo>
                    <a:pt x="22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28"/>
                    <a:pt x="22" y="28"/>
                    <a:pt x="22" y="29"/>
                  </a:cubicBezTo>
                  <a:close/>
                  <a:moveTo>
                    <a:pt x="26" y="20"/>
                  </a:move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6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lose/>
                  <a:moveTo>
                    <a:pt x="21" y="24"/>
                  </a:moveTo>
                  <a:cubicBezTo>
                    <a:pt x="22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2" y="23"/>
                    <a:pt x="21" y="24"/>
                  </a:cubicBezTo>
                  <a:close/>
                  <a:moveTo>
                    <a:pt x="26" y="16"/>
                  </a:moveTo>
                  <a:cubicBezTo>
                    <a:pt x="26" y="16"/>
                    <a:pt x="27" y="17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lose/>
                  <a:moveTo>
                    <a:pt x="23" y="22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3"/>
                  </a:cubicBezTo>
                  <a:cubicBezTo>
                    <a:pt x="24" y="23"/>
                    <a:pt x="23" y="23"/>
                    <a:pt x="23" y="22"/>
                  </a:cubicBezTo>
                  <a:close/>
                  <a:moveTo>
                    <a:pt x="26" y="14"/>
                  </a:moveTo>
                  <a:cubicBezTo>
                    <a:pt x="27" y="14"/>
                    <a:pt x="27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4"/>
                    <a:pt x="27" y="13"/>
                    <a:pt x="26" y="14"/>
                  </a:cubicBezTo>
                  <a:close/>
                  <a:moveTo>
                    <a:pt x="28" y="13"/>
                  </a:moveTo>
                  <a:cubicBezTo>
                    <a:pt x="28" y="13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9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8"/>
                    <a:pt x="19" y="28"/>
                  </a:cubicBezTo>
                  <a:close/>
                  <a:moveTo>
                    <a:pt x="16" y="23"/>
                  </a:moveTo>
                  <a:cubicBezTo>
                    <a:pt x="17" y="25"/>
                    <a:pt x="20" y="26"/>
                    <a:pt x="21" y="26"/>
                  </a:cubicBezTo>
                  <a:cubicBezTo>
                    <a:pt x="20" y="25"/>
                    <a:pt x="17" y="22"/>
                    <a:pt x="16" y="23"/>
                  </a:cubicBezTo>
                  <a:close/>
                  <a:moveTo>
                    <a:pt x="20" y="17"/>
                  </a:moveTo>
                  <a:cubicBezTo>
                    <a:pt x="21" y="19"/>
                    <a:pt x="23" y="19"/>
                    <a:pt x="25" y="19"/>
                  </a:cubicBezTo>
                  <a:cubicBezTo>
                    <a:pt x="24" y="19"/>
                    <a:pt x="21" y="16"/>
                    <a:pt x="20" y="17"/>
                  </a:cubicBezTo>
                  <a:close/>
                  <a:moveTo>
                    <a:pt x="17" y="32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4"/>
                    <a:pt x="16" y="34"/>
                  </a:cubicBezTo>
                  <a:cubicBezTo>
                    <a:pt x="16" y="35"/>
                    <a:pt x="14" y="35"/>
                    <a:pt x="14" y="36"/>
                  </a:cubicBezTo>
                  <a:cubicBezTo>
                    <a:pt x="15" y="35"/>
                    <a:pt x="17" y="34"/>
                    <a:pt x="17" y="32"/>
                  </a:cubicBezTo>
                  <a:close/>
                  <a:moveTo>
                    <a:pt x="23" y="17"/>
                  </a:moveTo>
                  <a:cubicBezTo>
                    <a:pt x="23" y="17"/>
                    <a:pt x="24" y="19"/>
                    <a:pt x="24" y="18"/>
                  </a:cubicBezTo>
                  <a:cubicBezTo>
                    <a:pt x="24" y="18"/>
                    <a:pt x="23" y="17"/>
                    <a:pt x="23" y="17"/>
                  </a:cubicBezTo>
                  <a:close/>
                  <a:moveTo>
                    <a:pt x="18" y="20"/>
                  </a:moveTo>
                  <a:cubicBezTo>
                    <a:pt x="18" y="21"/>
                    <a:pt x="18" y="21"/>
                    <a:pt x="18" y="22"/>
                  </a:cubicBezTo>
                  <a:cubicBezTo>
                    <a:pt x="19" y="22"/>
                    <a:pt x="20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1" y="22"/>
                    <a:pt x="19" y="21"/>
                    <a:pt x="18" y="20"/>
                  </a:cubicBezTo>
                  <a:close/>
                  <a:moveTo>
                    <a:pt x="17" y="29"/>
                  </a:moveTo>
                  <a:cubicBezTo>
                    <a:pt x="16" y="29"/>
                    <a:pt x="17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lose/>
                  <a:moveTo>
                    <a:pt x="25" y="13"/>
                  </a:moveTo>
                  <a:cubicBezTo>
                    <a:pt x="24" y="13"/>
                    <a:pt x="24" y="13"/>
                    <a:pt x="23" y="13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5" y="14"/>
                    <a:pt x="25" y="13"/>
                    <a:pt x="25" y="13"/>
                  </a:cubicBezTo>
                  <a:close/>
                  <a:moveTo>
                    <a:pt x="14" y="31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6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1"/>
                    <a:pt x="14" y="31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5"/>
                    <a:pt x="15" y="34"/>
                  </a:cubicBezTo>
                  <a:cubicBezTo>
                    <a:pt x="15" y="34"/>
                    <a:pt x="15" y="34"/>
                    <a:pt x="14" y="34"/>
                  </a:cubicBezTo>
                  <a:close/>
                  <a:moveTo>
                    <a:pt x="14" y="29"/>
                  </a:moveTo>
                  <a:cubicBezTo>
                    <a:pt x="14" y="29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29"/>
                    <a:pt x="14" y="29"/>
                  </a:cubicBezTo>
                  <a:close/>
                  <a:moveTo>
                    <a:pt x="15" y="26"/>
                  </a:moveTo>
                  <a:cubicBezTo>
                    <a:pt x="14" y="26"/>
                    <a:pt x="14" y="27"/>
                    <a:pt x="15" y="27"/>
                  </a:cubicBezTo>
                  <a:cubicBezTo>
                    <a:pt x="15" y="27"/>
                    <a:pt x="16" y="27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lose/>
                  <a:moveTo>
                    <a:pt x="21" y="13"/>
                  </a:move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15" y="17"/>
                  </a:moveTo>
                  <a:cubicBezTo>
                    <a:pt x="16" y="18"/>
                    <a:pt x="18" y="19"/>
                    <a:pt x="20" y="19"/>
                  </a:cubicBezTo>
                  <a:cubicBezTo>
                    <a:pt x="18" y="18"/>
                    <a:pt x="16" y="17"/>
                    <a:pt x="15" y="17"/>
                  </a:cubicBezTo>
                  <a:close/>
                  <a:moveTo>
                    <a:pt x="14" y="23"/>
                  </a:moveTo>
                  <a:cubicBezTo>
                    <a:pt x="14" y="24"/>
                    <a:pt x="15" y="24"/>
                    <a:pt x="15" y="24"/>
                  </a:cubicBezTo>
                  <a:cubicBezTo>
                    <a:pt x="15" y="24"/>
                    <a:pt x="15" y="24"/>
                    <a:pt x="14" y="23"/>
                  </a:cubicBezTo>
                  <a:close/>
                  <a:moveTo>
                    <a:pt x="20" y="10"/>
                  </a:moveTo>
                  <a:cubicBezTo>
                    <a:pt x="20" y="11"/>
                    <a:pt x="21" y="12"/>
                    <a:pt x="20" y="12"/>
                  </a:cubicBezTo>
                  <a:cubicBezTo>
                    <a:pt x="20" y="12"/>
                    <a:pt x="21" y="12"/>
                    <a:pt x="22" y="12"/>
                  </a:cubicBezTo>
                  <a:cubicBezTo>
                    <a:pt x="21" y="11"/>
                    <a:pt x="21" y="11"/>
                    <a:pt x="20" y="10"/>
                  </a:cubicBezTo>
                  <a:close/>
                  <a:moveTo>
                    <a:pt x="14" y="21"/>
                  </a:moveTo>
                  <a:cubicBezTo>
                    <a:pt x="14" y="22"/>
                    <a:pt x="16" y="23"/>
                    <a:pt x="16" y="22"/>
                  </a:cubicBezTo>
                  <a:cubicBezTo>
                    <a:pt x="16" y="22"/>
                    <a:pt x="15" y="21"/>
                    <a:pt x="14" y="21"/>
                  </a:cubicBezTo>
                  <a:close/>
                  <a:moveTo>
                    <a:pt x="15" y="18"/>
                  </a:moveTo>
                  <a:cubicBezTo>
                    <a:pt x="15" y="19"/>
                    <a:pt x="15" y="19"/>
                    <a:pt x="15" y="20"/>
                  </a:cubicBezTo>
                  <a:cubicBezTo>
                    <a:pt x="15" y="20"/>
                    <a:pt x="16" y="21"/>
                    <a:pt x="17" y="20"/>
                  </a:cubicBezTo>
                  <a:cubicBezTo>
                    <a:pt x="16" y="19"/>
                    <a:pt x="16" y="18"/>
                    <a:pt x="15" y="18"/>
                  </a:cubicBezTo>
                  <a:close/>
                  <a:moveTo>
                    <a:pt x="17" y="14"/>
                  </a:moveTo>
                  <a:cubicBezTo>
                    <a:pt x="16" y="14"/>
                    <a:pt x="16" y="14"/>
                    <a:pt x="15" y="14"/>
                  </a:cubicBezTo>
                  <a:cubicBezTo>
                    <a:pt x="16" y="15"/>
                    <a:pt x="18" y="16"/>
                    <a:pt x="19" y="16"/>
                  </a:cubicBezTo>
                  <a:cubicBezTo>
                    <a:pt x="18" y="15"/>
                    <a:pt x="18" y="14"/>
                    <a:pt x="17" y="14"/>
                  </a:cubicBezTo>
                  <a:close/>
                  <a:moveTo>
                    <a:pt x="11" y="22"/>
                  </a:moveTo>
                  <a:cubicBezTo>
                    <a:pt x="11" y="22"/>
                    <a:pt x="13" y="23"/>
                    <a:pt x="13" y="23"/>
                  </a:cubicBezTo>
                  <a:cubicBezTo>
                    <a:pt x="13" y="23"/>
                    <a:pt x="12" y="21"/>
                    <a:pt x="11" y="22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8" y="1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lose/>
                  <a:moveTo>
                    <a:pt x="15" y="15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lnTo>
                    <a:pt x="15" y="15"/>
                  </a:lnTo>
                  <a:close/>
                  <a:moveTo>
                    <a:pt x="15" y="9"/>
                  </a:moveTo>
                  <a:cubicBezTo>
                    <a:pt x="15" y="10"/>
                    <a:pt x="16" y="10"/>
                    <a:pt x="15" y="11"/>
                  </a:cubicBezTo>
                  <a:cubicBezTo>
                    <a:pt x="16" y="11"/>
                    <a:pt x="17" y="12"/>
                    <a:pt x="17" y="12"/>
                  </a:cubicBezTo>
                  <a:cubicBezTo>
                    <a:pt x="17" y="11"/>
                    <a:pt x="17" y="10"/>
                    <a:pt x="15" y="9"/>
                  </a:cubicBezTo>
                  <a:close/>
                  <a:moveTo>
                    <a:pt x="16" y="5"/>
                  </a:moveTo>
                  <a:cubicBezTo>
                    <a:pt x="15" y="7"/>
                    <a:pt x="18" y="8"/>
                    <a:pt x="19" y="9"/>
                  </a:cubicBezTo>
                  <a:cubicBezTo>
                    <a:pt x="18" y="7"/>
                    <a:pt x="18" y="6"/>
                    <a:pt x="16" y="5"/>
                  </a:cubicBezTo>
                  <a:close/>
                  <a:moveTo>
                    <a:pt x="11" y="17"/>
                  </a:moveTo>
                  <a:cubicBezTo>
                    <a:pt x="12" y="17"/>
                    <a:pt x="13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7"/>
                    <a:pt x="12" y="16"/>
                    <a:pt x="11" y="17"/>
                  </a:cubicBezTo>
                  <a:close/>
                  <a:moveTo>
                    <a:pt x="11" y="17"/>
                  </a:moveTo>
                  <a:cubicBezTo>
                    <a:pt x="11" y="18"/>
                    <a:pt x="12" y="19"/>
                    <a:pt x="13" y="19"/>
                  </a:cubicBezTo>
                  <a:cubicBezTo>
                    <a:pt x="13" y="18"/>
                    <a:pt x="12" y="17"/>
                    <a:pt x="11" y="17"/>
                  </a:cubicBezTo>
                  <a:close/>
                  <a:moveTo>
                    <a:pt x="14" y="14"/>
                  </a:moveTo>
                  <a:cubicBezTo>
                    <a:pt x="13" y="14"/>
                    <a:pt x="13" y="15"/>
                    <a:pt x="13" y="15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4" y="15"/>
                    <a:pt x="14" y="14"/>
                    <a:pt x="14" y="14"/>
                  </a:cubicBezTo>
                  <a:close/>
                  <a:moveTo>
                    <a:pt x="15" y="8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8"/>
                    <a:pt x="16" y="8"/>
                    <a:pt x="15" y="8"/>
                  </a:cubicBezTo>
                  <a:close/>
                  <a:moveTo>
                    <a:pt x="10" y="14"/>
                  </a:moveTo>
                  <a:cubicBezTo>
                    <a:pt x="11" y="15"/>
                    <a:pt x="11" y="14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1" y="14"/>
                    <a:pt x="10" y="14"/>
                  </a:cubicBezTo>
                  <a:close/>
                  <a:moveTo>
                    <a:pt x="6" y="15"/>
                  </a:moveTo>
                  <a:cubicBezTo>
                    <a:pt x="8" y="15"/>
                    <a:pt x="10" y="17"/>
                    <a:pt x="11" y="16"/>
                  </a:cubicBezTo>
                  <a:cubicBezTo>
                    <a:pt x="10" y="15"/>
                    <a:pt x="7" y="14"/>
                    <a:pt x="6" y="15"/>
                  </a:cubicBezTo>
                  <a:close/>
                  <a:moveTo>
                    <a:pt x="16" y="3"/>
                  </a:moveTo>
                  <a:cubicBezTo>
                    <a:pt x="15" y="3"/>
                    <a:pt x="16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6" y="3"/>
                  </a:lnTo>
                  <a:close/>
                  <a:moveTo>
                    <a:pt x="5" y="16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5" y="15"/>
                    <a:pt x="5" y="16"/>
                  </a:cubicBezTo>
                  <a:close/>
                  <a:moveTo>
                    <a:pt x="2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474"/>
            <p:cNvSpPr/>
            <p:nvPr/>
          </p:nvSpPr>
          <p:spPr bwMode="auto">
            <a:xfrm>
              <a:off x="5428346" y="516678"/>
              <a:ext cx="193705" cy="180617"/>
            </a:xfrm>
            <a:custGeom>
              <a:avLst/>
              <a:gdLst>
                <a:gd name="T0" fmla="*/ 27 w 31"/>
                <a:gd name="T1" fmla="*/ 8 h 29"/>
                <a:gd name="T2" fmla="*/ 17 w 31"/>
                <a:gd name="T3" fmla="*/ 9 h 29"/>
                <a:gd name="T4" fmla="*/ 16 w 31"/>
                <a:gd name="T5" fmla="*/ 6 h 29"/>
                <a:gd name="T6" fmla="*/ 13 w 31"/>
                <a:gd name="T7" fmla="*/ 3 h 29"/>
                <a:gd name="T8" fmla="*/ 11 w 31"/>
                <a:gd name="T9" fmla="*/ 0 h 29"/>
                <a:gd name="T10" fmla="*/ 11 w 31"/>
                <a:gd name="T11" fmla="*/ 9 h 29"/>
                <a:gd name="T12" fmla="*/ 0 w 31"/>
                <a:gd name="T13" fmla="*/ 11 h 29"/>
                <a:gd name="T14" fmla="*/ 5 w 31"/>
                <a:gd name="T15" fmla="*/ 15 h 29"/>
                <a:gd name="T16" fmla="*/ 10 w 31"/>
                <a:gd name="T17" fmla="*/ 18 h 29"/>
                <a:gd name="T18" fmla="*/ 10 w 31"/>
                <a:gd name="T19" fmla="*/ 26 h 29"/>
                <a:gd name="T20" fmla="*/ 11 w 31"/>
                <a:gd name="T21" fmla="*/ 29 h 29"/>
                <a:gd name="T22" fmla="*/ 16 w 31"/>
                <a:gd name="T23" fmla="*/ 22 h 29"/>
                <a:gd name="T24" fmla="*/ 23 w 31"/>
                <a:gd name="T25" fmla="*/ 25 h 29"/>
                <a:gd name="T26" fmla="*/ 26 w 31"/>
                <a:gd name="T27" fmla="*/ 26 h 29"/>
                <a:gd name="T28" fmla="*/ 21 w 31"/>
                <a:gd name="T29" fmla="*/ 16 h 29"/>
                <a:gd name="T30" fmla="*/ 26 w 31"/>
                <a:gd name="T31" fmla="*/ 12 h 29"/>
                <a:gd name="T32" fmla="*/ 31 w 31"/>
                <a:gd name="T33" fmla="*/ 7 h 29"/>
                <a:gd name="T34" fmla="*/ 27 w 31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9">
                  <a:moveTo>
                    <a:pt x="27" y="8"/>
                  </a:moveTo>
                  <a:cubicBezTo>
                    <a:pt x="24" y="8"/>
                    <a:pt x="20" y="9"/>
                    <a:pt x="17" y="9"/>
                  </a:cubicBezTo>
                  <a:cubicBezTo>
                    <a:pt x="17" y="8"/>
                    <a:pt x="16" y="7"/>
                    <a:pt x="16" y="6"/>
                  </a:cubicBezTo>
                  <a:cubicBezTo>
                    <a:pt x="15" y="5"/>
                    <a:pt x="14" y="4"/>
                    <a:pt x="13" y="3"/>
                  </a:cubicBezTo>
                  <a:cubicBezTo>
                    <a:pt x="12" y="2"/>
                    <a:pt x="12" y="0"/>
                    <a:pt x="11" y="0"/>
                  </a:cubicBezTo>
                  <a:cubicBezTo>
                    <a:pt x="11" y="3"/>
                    <a:pt x="11" y="6"/>
                    <a:pt x="11" y="9"/>
                  </a:cubicBezTo>
                  <a:cubicBezTo>
                    <a:pt x="7" y="10"/>
                    <a:pt x="3" y="10"/>
                    <a:pt x="0" y="11"/>
                  </a:cubicBezTo>
                  <a:cubicBezTo>
                    <a:pt x="1" y="12"/>
                    <a:pt x="3" y="13"/>
                    <a:pt x="5" y="15"/>
                  </a:cubicBezTo>
                  <a:cubicBezTo>
                    <a:pt x="6" y="16"/>
                    <a:pt x="8" y="17"/>
                    <a:pt x="10" y="18"/>
                  </a:cubicBezTo>
                  <a:cubicBezTo>
                    <a:pt x="10" y="21"/>
                    <a:pt x="10" y="24"/>
                    <a:pt x="10" y="26"/>
                  </a:cubicBezTo>
                  <a:cubicBezTo>
                    <a:pt x="10" y="27"/>
                    <a:pt x="9" y="28"/>
                    <a:pt x="11" y="29"/>
                  </a:cubicBezTo>
                  <a:cubicBezTo>
                    <a:pt x="13" y="26"/>
                    <a:pt x="14" y="24"/>
                    <a:pt x="16" y="22"/>
                  </a:cubicBezTo>
                  <a:cubicBezTo>
                    <a:pt x="18" y="23"/>
                    <a:pt x="21" y="24"/>
                    <a:pt x="23" y="25"/>
                  </a:cubicBezTo>
                  <a:cubicBezTo>
                    <a:pt x="25" y="26"/>
                    <a:pt x="25" y="26"/>
                    <a:pt x="26" y="26"/>
                  </a:cubicBezTo>
                  <a:cubicBezTo>
                    <a:pt x="25" y="22"/>
                    <a:pt x="22" y="19"/>
                    <a:pt x="21" y="16"/>
                  </a:cubicBezTo>
                  <a:cubicBezTo>
                    <a:pt x="23" y="15"/>
                    <a:pt x="25" y="14"/>
                    <a:pt x="26" y="12"/>
                  </a:cubicBezTo>
                  <a:cubicBezTo>
                    <a:pt x="28" y="11"/>
                    <a:pt x="30" y="9"/>
                    <a:pt x="31" y="7"/>
                  </a:cubicBezTo>
                  <a:cubicBezTo>
                    <a:pt x="29" y="7"/>
                    <a:pt x="28" y="8"/>
                    <a:pt x="27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4" name="Freeform 475"/>
            <p:cNvSpPr/>
            <p:nvPr/>
          </p:nvSpPr>
          <p:spPr bwMode="auto">
            <a:xfrm>
              <a:off x="5229406" y="778441"/>
              <a:ext cx="125646" cy="109941"/>
            </a:xfrm>
            <a:custGeom>
              <a:avLst/>
              <a:gdLst>
                <a:gd name="T0" fmla="*/ 17 w 20"/>
                <a:gd name="T1" fmla="*/ 5 h 18"/>
                <a:gd name="T2" fmla="*/ 11 w 20"/>
                <a:gd name="T3" fmla="*/ 6 h 18"/>
                <a:gd name="T4" fmla="*/ 10 w 20"/>
                <a:gd name="T5" fmla="*/ 4 h 18"/>
                <a:gd name="T6" fmla="*/ 9 w 20"/>
                <a:gd name="T7" fmla="*/ 2 h 18"/>
                <a:gd name="T8" fmla="*/ 7 w 20"/>
                <a:gd name="T9" fmla="*/ 0 h 18"/>
                <a:gd name="T10" fmla="*/ 7 w 20"/>
                <a:gd name="T11" fmla="*/ 6 h 18"/>
                <a:gd name="T12" fmla="*/ 0 w 20"/>
                <a:gd name="T13" fmla="*/ 7 h 18"/>
                <a:gd name="T14" fmla="*/ 3 w 20"/>
                <a:gd name="T15" fmla="*/ 10 h 18"/>
                <a:gd name="T16" fmla="*/ 7 w 20"/>
                <a:gd name="T17" fmla="*/ 12 h 18"/>
                <a:gd name="T18" fmla="*/ 7 w 20"/>
                <a:gd name="T19" fmla="*/ 17 h 18"/>
                <a:gd name="T20" fmla="*/ 7 w 20"/>
                <a:gd name="T21" fmla="*/ 18 h 18"/>
                <a:gd name="T22" fmla="*/ 10 w 20"/>
                <a:gd name="T23" fmla="*/ 14 h 18"/>
                <a:gd name="T24" fmla="*/ 15 w 20"/>
                <a:gd name="T25" fmla="*/ 16 h 18"/>
                <a:gd name="T26" fmla="*/ 17 w 20"/>
                <a:gd name="T27" fmla="*/ 17 h 18"/>
                <a:gd name="T28" fmla="*/ 14 w 20"/>
                <a:gd name="T29" fmla="*/ 11 h 18"/>
                <a:gd name="T30" fmla="*/ 17 w 20"/>
                <a:gd name="T31" fmla="*/ 8 h 18"/>
                <a:gd name="T32" fmla="*/ 20 w 20"/>
                <a:gd name="T33" fmla="*/ 5 h 18"/>
                <a:gd name="T34" fmla="*/ 17 w 20"/>
                <a:gd name="T35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18">
                  <a:moveTo>
                    <a:pt x="17" y="5"/>
                  </a:moveTo>
                  <a:cubicBezTo>
                    <a:pt x="15" y="6"/>
                    <a:pt x="13" y="6"/>
                    <a:pt x="11" y="6"/>
                  </a:cubicBezTo>
                  <a:cubicBezTo>
                    <a:pt x="11" y="5"/>
                    <a:pt x="10" y="5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7" y="2"/>
                    <a:pt x="7" y="4"/>
                    <a:pt x="7" y="6"/>
                  </a:cubicBezTo>
                  <a:cubicBezTo>
                    <a:pt x="5" y="7"/>
                    <a:pt x="2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4" y="10"/>
                    <a:pt x="5" y="11"/>
                    <a:pt x="7" y="12"/>
                  </a:cubicBezTo>
                  <a:cubicBezTo>
                    <a:pt x="6" y="14"/>
                    <a:pt x="7" y="15"/>
                    <a:pt x="7" y="17"/>
                  </a:cubicBezTo>
                  <a:cubicBezTo>
                    <a:pt x="7" y="18"/>
                    <a:pt x="6" y="18"/>
                    <a:pt x="7" y="18"/>
                  </a:cubicBezTo>
                  <a:cubicBezTo>
                    <a:pt x="8" y="17"/>
                    <a:pt x="9" y="15"/>
                    <a:pt x="10" y="14"/>
                  </a:cubicBezTo>
                  <a:cubicBezTo>
                    <a:pt x="12" y="15"/>
                    <a:pt x="14" y="16"/>
                    <a:pt x="15" y="16"/>
                  </a:cubicBezTo>
                  <a:cubicBezTo>
                    <a:pt x="16" y="17"/>
                    <a:pt x="16" y="17"/>
                    <a:pt x="17" y="17"/>
                  </a:cubicBezTo>
                  <a:cubicBezTo>
                    <a:pt x="16" y="15"/>
                    <a:pt x="14" y="13"/>
                    <a:pt x="14" y="11"/>
                  </a:cubicBezTo>
                  <a:cubicBezTo>
                    <a:pt x="15" y="10"/>
                    <a:pt x="16" y="9"/>
                    <a:pt x="17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19" y="5"/>
                    <a:pt x="18" y="5"/>
                    <a:pt x="17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5" name="Freeform 476"/>
            <p:cNvSpPr>
              <a:spLocks noEditPoints="1"/>
            </p:cNvSpPr>
            <p:nvPr/>
          </p:nvSpPr>
          <p:spPr bwMode="auto">
            <a:xfrm>
              <a:off x="3457270" y="747030"/>
              <a:ext cx="366468" cy="426675"/>
            </a:xfrm>
            <a:custGeom>
              <a:avLst/>
              <a:gdLst>
                <a:gd name="T0" fmla="*/ 27 w 59"/>
                <a:gd name="T1" fmla="*/ 65 h 69"/>
                <a:gd name="T2" fmla="*/ 26 w 59"/>
                <a:gd name="T3" fmla="*/ 50 h 69"/>
                <a:gd name="T4" fmla="*/ 12 w 59"/>
                <a:gd name="T5" fmla="*/ 56 h 69"/>
                <a:gd name="T6" fmla="*/ 14 w 59"/>
                <a:gd name="T7" fmla="*/ 36 h 69"/>
                <a:gd name="T8" fmla="*/ 3 w 59"/>
                <a:gd name="T9" fmla="*/ 21 h 69"/>
                <a:gd name="T10" fmla="*/ 7 w 59"/>
                <a:gd name="T11" fmla="*/ 17 h 69"/>
                <a:gd name="T12" fmla="*/ 22 w 59"/>
                <a:gd name="T13" fmla="*/ 21 h 69"/>
                <a:gd name="T14" fmla="*/ 27 w 59"/>
                <a:gd name="T15" fmla="*/ 2 h 69"/>
                <a:gd name="T16" fmla="*/ 35 w 59"/>
                <a:gd name="T17" fmla="*/ 14 h 69"/>
                <a:gd name="T18" fmla="*/ 50 w 59"/>
                <a:gd name="T19" fmla="*/ 9 h 69"/>
                <a:gd name="T20" fmla="*/ 48 w 59"/>
                <a:gd name="T21" fmla="*/ 21 h 69"/>
                <a:gd name="T22" fmla="*/ 59 w 59"/>
                <a:gd name="T23" fmla="*/ 25 h 69"/>
                <a:gd name="T24" fmla="*/ 49 w 59"/>
                <a:gd name="T25" fmla="*/ 36 h 69"/>
                <a:gd name="T26" fmla="*/ 56 w 59"/>
                <a:gd name="T27" fmla="*/ 51 h 69"/>
                <a:gd name="T28" fmla="*/ 39 w 59"/>
                <a:gd name="T29" fmla="*/ 49 h 69"/>
                <a:gd name="T30" fmla="*/ 27 w 59"/>
                <a:gd name="T31" fmla="*/ 65 h 69"/>
                <a:gd name="T32" fmla="*/ 33 w 59"/>
                <a:gd name="T33" fmla="*/ 40 h 69"/>
                <a:gd name="T34" fmla="*/ 31 w 59"/>
                <a:gd name="T35" fmla="*/ 63 h 69"/>
                <a:gd name="T36" fmla="*/ 33 w 59"/>
                <a:gd name="T37" fmla="*/ 40 h 69"/>
                <a:gd name="T38" fmla="*/ 30 w 59"/>
                <a:gd name="T39" fmla="*/ 36 h 69"/>
                <a:gd name="T40" fmla="*/ 20 w 59"/>
                <a:gd name="T41" fmla="*/ 38 h 69"/>
                <a:gd name="T42" fmla="*/ 12 w 59"/>
                <a:gd name="T43" fmla="*/ 53 h 69"/>
                <a:gd name="T44" fmla="*/ 30 w 59"/>
                <a:gd name="T45" fmla="*/ 36 h 69"/>
                <a:gd name="T46" fmla="*/ 46 w 59"/>
                <a:gd name="T47" fmla="*/ 51 h 69"/>
                <a:gd name="T48" fmla="*/ 54 w 59"/>
                <a:gd name="T49" fmla="*/ 47 h 69"/>
                <a:gd name="T50" fmla="*/ 37 w 59"/>
                <a:gd name="T51" fmla="*/ 37 h 69"/>
                <a:gd name="T52" fmla="*/ 46 w 59"/>
                <a:gd name="T53" fmla="*/ 51 h 69"/>
                <a:gd name="T54" fmla="*/ 30 w 59"/>
                <a:gd name="T55" fmla="*/ 33 h 69"/>
                <a:gd name="T56" fmla="*/ 6 w 59"/>
                <a:gd name="T57" fmla="*/ 23 h 69"/>
                <a:gd name="T58" fmla="*/ 30 w 59"/>
                <a:gd name="T59" fmla="*/ 33 h 69"/>
                <a:gd name="T60" fmla="*/ 56 w 59"/>
                <a:gd name="T61" fmla="*/ 28 h 69"/>
                <a:gd name="T62" fmla="*/ 51 w 59"/>
                <a:gd name="T63" fmla="*/ 23 h 69"/>
                <a:gd name="T64" fmla="*/ 39 w 59"/>
                <a:gd name="T65" fmla="*/ 34 h 69"/>
                <a:gd name="T66" fmla="*/ 56 w 59"/>
                <a:gd name="T67" fmla="*/ 28 h 69"/>
                <a:gd name="T68" fmla="*/ 36 w 59"/>
                <a:gd name="T69" fmla="*/ 29 h 69"/>
                <a:gd name="T70" fmla="*/ 37 w 59"/>
                <a:gd name="T71" fmla="*/ 29 h 69"/>
                <a:gd name="T72" fmla="*/ 47 w 59"/>
                <a:gd name="T73" fmla="*/ 10 h 69"/>
                <a:gd name="T74" fmla="*/ 36 w 59"/>
                <a:gd name="T75" fmla="*/ 29 h 69"/>
                <a:gd name="T76" fmla="*/ 24 w 59"/>
                <a:gd name="T77" fmla="*/ 5 h 69"/>
                <a:gd name="T78" fmla="*/ 32 w 59"/>
                <a:gd name="T79" fmla="*/ 29 h 69"/>
                <a:gd name="T80" fmla="*/ 24 w 59"/>
                <a:gd name="T81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69">
                  <a:moveTo>
                    <a:pt x="27" y="65"/>
                  </a:moveTo>
                  <a:cubicBezTo>
                    <a:pt x="25" y="61"/>
                    <a:pt x="25" y="55"/>
                    <a:pt x="26" y="50"/>
                  </a:cubicBezTo>
                  <a:cubicBezTo>
                    <a:pt x="22" y="51"/>
                    <a:pt x="18" y="58"/>
                    <a:pt x="12" y="56"/>
                  </a:cubicBezTo>
                  <a:cubicBezTo>
                    <a:pt x="3" y="54"/>
                    <a:pt x="8" y="39"/>
                    <a:pt x="14" y="36"/>
                  </a:cubicBezTo>
                  <a:cubicBezTo>
                    <a:pt x="7" y="35"/>
                    <a:pt x="0" y="29"/>
                    <a:pt x="3" y="21"/>
                  </a:cubicBezTo>
                  <a:cubicBezTo>
                    <a:pt x="5" y="19"/>
                    <a:pt x="7" y="19"/>
                    <a:pt x="7" y="17"/>
                  </a:cubicBezTo>
                  <a:cubicBezTo>
                    <a:pt x="14" y="15"/>
                    <a:pt x="19" y="18"/>
                    <a:pt x="22" y="21"/>
                  </a:cubicBezTo>
                  <a:cubicBezTo>
                    <a:pt x="19" y="17"/>
                    <a:pt x="16" y="0"/>
                    <a:pt x="27" y="2"/>
                  </a:cubicBezTo>
                  <a:cubicBezTo>
                    <a:pt x="31" y="3"/>
                    <a:pt x="33" y="9"/>
                    <a:pt x="35" y="14"/>
                  </a:cubicBezTo>
                  <a:cubicBezTo>
                    <a:pt x="37" y="8"/>
                    <a:pt x="44" y="0"/>
                    <a:pt x="50" y="9"/>
                  </a:cubicBezTo>
                  <a:cubicBezTo>
                    <a:pt x="50" y="14"/>
                    <a:pt x="49" y="18"/>
                    <a:pt x="48" y="21"/>
                  </a:cubicBezTo>
                  <a:cubicBezTo>
                    <a:pt x="53" y="19"/>
                    <a:pt x="57" y="22"/>
                    <a:pt x="59" y="25"/>
                  </a:cubicBezTo>
                  <a:cubicBezTo>
                    <a:pt x="59" y="32"/>
                    <a:pt x="54" y="34"/>
                    <a:pt x="49" y="36"/>
                  </a:cubicBezTo>
                  <a:cubicBezTo>
                    <a:pt x="53" y="40"/>
                    <a:pt x="59" y="43"/>
                    <a:pt x="56" y="51"/>
                  </a:cubicBezTo>
                  <a:cubicBezTo>
                    <a:pt x="52" y="55"/>
                    <a:pt x="41" y="54"/>
                    <a:pt x="39" y="49"/>
                  </a:cubicBezTo>
                  <a:cubicBezTo>
                    <a:pt x="39" y="58"/>
                    <a:pt x="37" y="69"/>
                    <a:pt x="27" y="65"/>
                  </a:cubicBezTo>
                  <a:close/>
                  <a:moveTo>
                    <a:pt x="33" y="40"/>
                  </a:moveTo>
                  <a:cubicBezTo>
                    <a:pt x="30" y="46"/>
                    <a:pt x="25" y="58"/>
                    <a:pt x="31" y="63"/>
                  </a:cubicBezTo>
                  <a:cubicBezTo>
                    <a:pt x="38" y="61"/>
                    <a:pt x="37" y="45"/>
                    <a:pt x="33" y="40"/>
                  </a:cubicBezTo>
                  <a:close/>
                  <a:moveTo>
                    <a:pt x="30" y="36"/>
                  </a:moveTo>
                  <a:cubicBezTo>
                    <a:pt x="27" y="39"/>
                    <a:pt x="23" y="37"/>
                    <a:pt x="20" y="38"/>
                  </a:cubicBezTo>
                  <a:cubicBezTo>
                    <a:pt x="13" y="39"/>
                    <a:pt x="8" y="47"/>
                    <a:pt x="12" y="53"/>
                  </a:cubicBezTo>
                  <a:cubicBezTo>
                    <a:pt x="22" y="52"/>
                    <a:pt x="29" y="45"/>
                    <a:pt x="30" y="36"/>
                  </a:cubicBezTo>
                  <a:close/>
                  <a:moveTo>
                    <a:pt x="46" y="51"/>
                  </a:moveTo>
                  <a:cubicBezTo>
                    <a:pt x="51" y="52"/>
                    <a:pt x="54" y="50"/>
                    <a:pt x="54" y="47"/>
                  </a:cubicBezTo>
                  <a:cubicBezTo>
                    <a:pt x="54" y="41"/>
                    <a:pt x="44" y="37"/>
                    <a:pt x="37" y="37"/>
                  </a:cubicBezTo>
                  <a:cubicBezTo>
                    <a:pt x="39" y="42"/>
                    <a:pt x="41" y="49"/>
                    <a:pt x="46" y="51"/>
                  </a:cubicBezTo>
                  <a:close/>
                  <a:moveTo>
                    <a:pt x="30" y="33"/>
                  </a:moveTo>
                  <a:cubicBezTo>
                    <a:pt x="25" y="27"/>
                    <a:pt x="14" y="15"/>
                    <a:pt x="6" y="23"/>
                  </a:cubicBezTo>
                  <a:cubicBezTo>
                    <a:pt x="6" y="36"/>
                    <a:pt x="20" y="35"/>
                    <a:pt x="30" y="33"/>
                  </a:cubicBezTo>
                  <a:close/>
                  <a:moveTo>
                    <a:pt x="56" y="28"/>
                  </a:moveTo>
                  <a:cubicBezTo>
                    <a:pt x="56" y="26"/>
                    <a:pt x="53" y="23"/>
                    <a:pt x="51" y="23"/>
                  </a:cubicBezTo>
                  <a:cubicBezTo>
                    <a:pt x="46" y="23"/>
                    <a:pt x="40" y="31"/>
                    <a:pt x="39" y="34"/>
                  </a:cubicBezTo>
                  <a:cubicBezTo>
                    <a:pt x="44" y="34"/>
                    <a:pt x="56" y="34"/>
                    <a:pt x="56" y="28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7" y="29"/>
                  </a:cubicBezTo>
                  <a:cubicBezTo>
                    <a:pt x="41" y="24"/>
                    <a:pt x="48" y="19"/>
                    <a:pt x="47" y="10"/>
                  </a:cubicBezTo>
                  <a:cubicBezTo>
                    <a:pt x="37" y="5"/>
                    <a:pt x="38" y="21"/>
                    <a:pt x="36" y="29"/>
                  </a:cubicBezTo>
                  <a:close/>
                  <a:moveTo>
                    <a:pt x="24" y="5"/>
                  </a:moveTo>
                  <a:cubicBezTo>
                    <a:pt x="19" y="15"/>
                    <a:pt x="29" y="23"/>
                    <a:pt x="32" y="29"/>
                  </a:cubicBezTo>
                  <a:cubicBezTo>
                    <a:pt x="32" y="19"/>
                    <a:pt x="33" y="7"/>
                    <a:pt x="24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3" name="Freeform 498"/>
            <p:cNvSpPr>
              <a:spLocks noEditPoints="1"/>
            </p:cNvSpPr>
            <p:nvPr/>
          </p:nvSpPr>
          <p:spPr bwMode="auto">
            <a:xfrm>
              <a:off x="7339217" y="548090"/>
              <a:ext cx="159676" cy="204175"/>
            </a:xfrm>
            <a:custGeom>
              <a:avLst/>
              <a:gdLst>
                <a:gd name="T0" fmla="*/ 9 w 26"/>
                <a:gd name="T1" fmla="*/ 19 h 33"/>
                <a:gd name="T2" fmla="*/ 5 w 26"/>
                <a:gd name="T3" fmla="*/ 28 h 33"/>
                <a:gd name="T4" fmla="*/ 1 w 26"/>
                <a:gd name="T5" fmla="*/ 29 h 33"/>
                <a:gd name="T6" fmla="*/ 2 w 26"/>
                <a:gd name="T7" fmla="*/ 28 h 33"/>
                <a:gd name="T8" fmla="*/ 9 w 26"/>
                <a:gd name="T9" fmla="*/ 7 h 33"/>
                <a:gd name="T10" fmla="*/ 18 w 26"/>
                <a:gd name="T11" fmla="*/ 0 h 33"/>
                <a:gd name="T12" fmla="*/ 26 w 26"/>
                <a:gd name="T13" fmla="*/ 3 h 33"/>
                <a:gd name="T14" fmla="*/ 12 w 26"/>
                <a:gd name="T15" fmla="*/ 16 h 33"/>
                <a:gd name="T16" fmla="*/ 23 w 26"/>
                <a:gd name="T17" fmla="*/ 28 h 33"/>
                <a:gd name="T18" fmla="*/ 19 w 26"/>
                <a:gd name="T19" fmla="*/ 33 h 33"/>
                <a:gd name="T20" fmla="*/ 17 w 26"/>
                <a:gd name="T21" fmla="*/ 31 h 33"/>
                <a:gd name="T22" fmla="*/ 9 w 26"/>
                <a:gd name="T23" fmla="*/ 19 h 33"/>
                <a:gd name="T24" fmla="*/ 20 w 26"/>
                <a:gd name="T25" fmla="*/ 9 h 33"/>
                <a:gd name="T26" fmla="*/ 23 w 26"/>
                <a:gd name="T27" fmla="*/ 4 h 33"/>
                <a:gd name="T28" fmla="*/ 14 w 26"/>
                <a:gd name="T29" fmla="*/ 4 h 33"/>
                <a:gd name="T30" fmla="*/ 12 w 26"/>
                <a:gd name="T31" fmla="*/ 12 h 33"/>
                <a:gd name="T32" fmla="*/ 20 w 26"/>
                <a:gd name="T33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3">
                  <a:moveTo>
                    <a:pt x="9" y="19"/>
                  </a:moveTo>
                  <a:cubicBezTo>
                    <a:pt x="7" y="22"/>
                    <a:pt x="5" y="25"/>
                    <a:pt x="5" y="28"/>
                  </a:cubicBezTo>
                  <a:cubicBezTo>
                    <a:pt x="5" y="29"/>
                    <a:pt x="2" y="31"/>
                    <a:pt x="1" y="29"/>
                  </a:cubicBezTo>
                  <a:cubicBezTo>
                    <a:pt x="0" y="29"/>
                    <a:pt x="1" y="28"/>
                    <a:pt x="2" y="28"/>
                  </a:cubicBezTo>
                  <a:cubicBezTo>
                    <a:pt x="4" y="21"/>
                    <a:pt x="6" y="13"/>
                    <a:pt x="9" y="7"/>
                  </a:cubicBezTo>
                  <a:cubicBezTo>
                    <a:pt x="9" y="2"/>
                    <a:pt x="14" y="0"/>
                    <a:pt x="18" y="0"/>
                  </a:cubicBezTo>
                  <a:cubicBezTo>
                    <a:pt x="21" y="0"/>
                    <a:pt x="24" y="2"/>
                    <a:pt x="26" y="3"/>
                  </a:cubicBezTo>
                  <a:cubicBezTo>
                    <a:pt x="26" y="11"/>
                    <a:pt x="19" y="15"/>
                    <a:pt x="12" y="16"/>
                  </a:cubicBezTo>
                  <a:cubicBezTo>
                    <a:pt x="15" y="20"/>
                    <a:pt x="19" y="24"/>
                    <a:pt x="23" y="28"/>
                  </a:cubicBezTo>
                  <a:cubicBezTo>
                    <a:pt x="23" y="31"/>
                    <a:pt x="20" y="31"/>
                    <a:pt x="19" y="33"/>
                  </a:cubicBezTo>
                  <a:cubicBezTo>
                    <a:pt x="18" y="33"/>
                    <a:pt x="18" y="32"/>
                    <a:pt x="17" y="31"/>
                  </a:cubicBezTo>
                  <a:cubicBezTo>
                    <a:pt x="15" y="27"/>
                    <a:pt x="12" y="23"/>
                    <a:pt x="9" y="19"/>
                  </a:cubicBezTo>
                  <a:close/>
                  <a:moveTo>
                    <a:pt x="20" y="9"/>
                  </a:moveTo>
                  <a:cubicBezTo>
                    <a:pt x="22" y="8"/>
                    <a:pt x="24" y="5"/>
                    <a:pt x="23" y="4"/>
                  </a:cubicBezTo>
                  <a:cubicBezTo>
                    <a:pt x="21" y="2"/>
                    <a:pt x="15" y="3"/>
                    <a:pt x="14" y="4"/>
                  </a:cubicBezTo>
                  <a:cubicBezTo>
                    <a:pt x="14" y="7"/>
                    <a:pt x="12" y="10"/>
                    <a:pt x="12" y="12"/>
                  </a:cubicBezTo>
                  <a:cubicBezTo>
                    <a:pt x="15" y="12"/>
                    <a:pt x="17" y="11"/>
                    <a:pt x="20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4" name="Freeform 499"/>
            <p:cNvSpPr>
              <a:spLocks noEditPoints="1"/>
            </p:cNvSpPr>
            <p:nvPr/>
          </p:nvSpPr>
          <p:spPr bwMode="auto">
            <a:xfrm>
              <a:off x="6420429" y="529767"/>
              <a:ext cx="172764" cy="222500"/>
            </a:xfrm>
            <a:custGeom>
              <a:avLst/>
              <a:gdLst>
                <a:gd name="T0" fmla="*/ 0 w 28"/>
                <a:gd name="T1" fmla="*/ 2 h 36"/>
                <a:gd name="T2" fmla="*/ 4 w 28"/>
                <a:gd name="T3" fmla="*/ 0 h 36"/>
                <a:gd name="T4" fmla="*/ 9 w 28"/>
                <a:gd name="T5" fmla="*/ 13 h 36"/>
                <a:gd name="T6" fmla="*/ 10 w 28"/>
                <a:gd name="T7" fmla="*/ 25 h 36"/>
                <a:gd name="T8" fmla="*/ 24 w 28"/>
                <a:gd name="T9" fmla="*/ 3 h 36"/>
                <a:gd name="T10" fmla="*/ 27 w 28"/>
                <a:gd name="T11" fmla="*/ 3 h 36"/>
                <a:gd name="T12" fmla="*/ 25 w 28"/>
                <a:gd name="T13" fmla="*/ 9 h 36"/>
                <a:gd name="T14" fmla="*/ 24 w 28"/>
                <a:gd name="T15" fmla="*/ 12 h 36"/>
                <a:gd name="T16" fmla="*/ 22 w 28"/>
                <a:gd name="T17" fmla="*/ 15 h 36"/>
                <a:gd name="T18" fmla="*/ 21 w 28"/>
                <a:gd name="T19" fmla="*/ 16 h 36"/>
                <a:gd name="T20" fmla="*/ 18 w 28"/>
                <a:gd name="T21" fmla="*/ 22 h 36"/>
                <a:gd name="T22" fmla="*/ 14 w 28"/>
                <a:gd name="T23" fmla="*/ 29 h 36"/>
                <a:gd name="T24" fmla="*/ 13 w 28"/>
                <a:gd name="T25" fmla="*/ 30 h 36"/>
                <a:gd name="T26" fmla="*/ 11 w 28"/>
                <a:gd name="T27" fmla="*/ 34 h 36"/>
                <a:gd name="T28" fmla="*/ 10 w 28"/>
                <a:gd name="T29" fmla="*/ 34 h 36"/>
                <a:gd name="T30" fmla="*/ 8 w 28"/>
                <a:gd name="T31" fmla="*/ 36 h 36"/>
                <a:gd name="T32" fmla="*/ 5 w 28"/>
                <a:gd name="T33" fmla="*/ 33 h 36"/>
                <a:gd name="T34" fmla="*/ 0 w 28"/>
                <a:gd name="T35" fmla="*/ 2 h 36"/>
                <a:gd name="T36" fmla="*/ 6 w 28"/>
                <a:gd name="T37" fmla="*/ 30 h 36"/>
                <a:gd name="T38" fmla="*/ 7 w 28"/>
                <a:gd name="T39" fmla="*/ 32 h 36"/>
                <a:gd name="T40" fmla="*/ 6 w 28"/>
                <a:gd name="T41" fmla="*/ 30 h 36"/>
                <a:gd name="T42" fmla="*/ 6 w 28"/>
                <a:gd name="T43" fmla="*/ 28 h 36"/>
                <a:gd name="T44" fmla="*/ 5 w 28"/>
                <a:gd name="T45" fmla="*/ 25 h 36"/>
                <a:gd name="T46" fmla="*/ 6 w 28"/>
                <a:gd name="T47" fmla="*/ 28 h 36"/>
                <a:gd name="T48" fmla="*/ 3 w 28"/>
                <a:gd name="T49" fmla="*/ 17 h 36"/>
                <a:gd name="T50" fmla="*/ 4 w 28"/>
                <a:gd name="T51" fmla="*/ 20 h 36"/>
                <a:gd name="T52" fmla="*/ 3 w 28"/>
                <a:gd name="T53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" h="36">
                  <a:moveTo>
                    <a:pt x="0" y="2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6" y="3"/>
                    <a:pt x="8" y="9"/>
                    <a:pt x="9" y="13"/>
                  </a:cubicBezTo>
                  <a:cubicBezTo>
                    <a:pt x="9" y="17"/>
                    <a:pt x="8" y="21"/>
                    <a:pt x="10" y="25"/>
                  </a:cubicBezTo>
                  <a:cubicBezTo>
                    <a:pt x="16" y="19"/>
                    <a:pt x="19" y="10"/>
                    <a:pt x="24" y="3"/>
                  </a:cubicBezTo>
                  <a:cubicBezTo>
                    <a:pt x="25" y="3"/>
                    <a:pt x="26" y="3"/>
                    <a:pt x="27" y="3"/>
                  </a:cubicBezTo>
                  <a:cubicBezTo>
                    <a:pt x="28" y="5"/>
                    <a:pt x="26" y="7"/>
                    <a:pt x="25" y="9"/>
                  </a:cubicBezTo>
                  <a:cubicBezTo>
                    <a:pt x="24" y="9"/>
                    <a:pt x="24" y="11"/>
                    <a:pt x="24" y="12"/>
                  </a:cubicBezTo>
                  <a:cubicBezTo>
                    <a:pt x="23" y="13"/>
                    <a:pt x="22" y="14"/>
                    <a:pt x="22" y="15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0" y="18"/>
                    <a:pt x="19" y="20"/>
                    <a:pt x="18" y="22"/>
                  </a:cubicBezTo>
                  <a:cubicBezTo>
                    <a:pt x="17" y="24"/>
                    <a:pt x="15" y="26"/>
                    <a:pt x="14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2" y="33"/>
                    <a:pt x="11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7" y="35"/>
                    <a:pt x="6" y="33"/>
                    <a:pt x="5" y="33"/>
                  </a:cubicBezTo>
                  <a:cubicBezTo>
                    <a:pt x="3" y="22"/>
                    <a:pt x="0" y="12"/>
                    <a:pt x="0" y="2"/>
                  </a:cubicBezTo>
                  <a:close/>
                  <a:moveTo>
                    <a:pt x="6" y="30"/>
                  </a:moveTo>
                  <a:cubicBezTo>
                    <a:pt x="6" y="31"/>
                    <a:pt x="6" y="32"/>
                    <a:pt x="7" y="32"/>
                  </a:cubicBezTo>
                  <a:cubicBezTo>
                    <a:pt x="7" y="31"/>
                    <a:pt x="7" y="30"/>
                    <a:pt x="6" y="30"/>
                  </a:cubicBezTo>
                  <a:close/>
                  <a:moveTo>
                    <a:pt x="6" y="28"/>
                  </a:moveTo>
                  <a:cubicBezTo>
                    <a:pt x="6" y="27"/>
                    <a:pt x="5" y="26"/>
                    <a:pt x="5" y="25"/>
                  </a:cubicBezTo>
                  <a:cubicBezTo>
                    <a:pt x="5" y="26"/>
                    <a:pt x="5" y="27"/>
                    <a:pt x="6" y="28"/>
                  </a:cubicBezTo>
                  <a:close/>
                  <a:moveTo>
                    <a:pt x="3" y="17"/>
                  </a:moveTo>
                  <a:cubicBezTo>
                    <a:pt x="4" y="18"/>
                    <a:pt x="3" y="19"/>
                    <a:pt x="4" y="20"/>
                  </a:cubicBezTo>
                  <a:cubicBezTo>
                    <a:pt x="4" y="19"/>
                    <a:pt x="4" y="18"/>
                    <a:pt x="3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5" name="Freeform 500"/>
            <p:cNvSpPr>
              <a:spLocks noEditPoints="1"/>
            </p:cNvSpPr>
            <p:nvPr/>
          </p:nvSpPr>
          <p:spPr bwMode="auto">
            <a:xfrm>
              <a:off x="6972749" y="535002"/>
              <a:ext cx="167528" cy="217264"/>
            </a:xfrm>
            <a:custGeom>
              <a:avLst/>
              <a:gdLst>
                <a:gd name="T0" fmla="*/ 6 w 27"/>
                <a:gd name="T1" fmla="*/ 33 h 35"/>
                <a:gd name="T2" fmla="*/ 11 w 27"/>
                <a:gd name="T3" fmla="*/ 8 h 35"/>
                <a:gd name="T4" fmla="*/ 4 w 27"/>
                <a:gd name="T5" fmla="*/ 9 h 35"/>
                <a:gd name="T6" fmla="*/ 3 w 27"/>
                <a:gd name="T7" fmla="*/ 8 h 35"/>
                <a:gd name="T8" fmla="*/ 2 w 27"/>
                <a:gd name="T9" fmla="*/ 8 h 35"/>
                <a:gd name="T10" fmla="*/ 1 w 27"/>
                <a:gd name="T11" fmla="*/ 3 h 35"/>
                <a:gd name="T12" fmla="*/ 6 w 27"/>
                <a:gd name="T13" fmla="*/ 3 h 35"/>
                <a:gd name="T14" fmla="*/ 26 w 27"/>
                <a:gd name="T15" fmla="*/ 2 h 35"/>
                <a:gd name="T16" fmla="*/ 27 w 27"/>
                <a:gd name="T17" fmla="*/ 7 h 35"/>
                <a:gd name="T18" fmla="*/ 17 w 27"/>
                <a:gd name="T19" fmla="*/ 9 h 35"/>
                <a:gd name="T20" fmla="*/ 11 w 27"/>
                <a:gd name="T21" fmla="*/ 34 h 35"/>
                <a:gd name="T22" fmla="*/ 8 w 27"/>
                <a:gd name="T23" fmla="*/ 35 h 35"/>
                <a:gd name="T24" fmla="*/ 6 w 27"/>
                <a:gd name="T25" fmla="*/ 33 h 35"/>
                <a:gd name="T26" fmla="*/ 11 w 27"/>
                <a:gd name="T27" fmla="*/ 26 h 35"/>
                <a:gd name="T28" fmla="*/ 11 w 27"/>
                <a:gd name="T29" fmla="*/ 28 h 35"/>
                <a:gd name="T30" fmla="*/ 11 w 27"/>
                <a:gd name="T31" fmla="*/ 26 h 35"/>
                <a:gd name="T32" fmla="*/ 2 w 27"/>
                <a:gd name="T33" fmla="*/ 5 h 35"/>
                <a:gd name="T34" fmla="*/ 3 w 27"/>
                <a:gd name="T35" fmla="*/ 7 h 35"/>
                <a:gd name="T36" fmla="*/ 2 w 27"/>
                <a:gd name="T37" fmla="*/ 5 h 35"/>
                <a:gd name="T38" fmla="*/ 24 w 27"/>
                <a:gd name="T39" fmla="*/ 5 h 35"/>
                <a:gd name="T40" fmla="*/ 23 w 27"/>
                <a:gd name="T41" fmla="*/ 4 h 35"/>
                <a:gd name="T42" fmla="*/ 22 w 27"/>
                <a:gd name="T43" fmla="*/ 5 h 35"/>
                <a:gd name="T44" fmla="*/ 24 w 27"/>
                <a:gd name="T45" fmla="*/ 5 h 35"/>
                <a:gd name="T46" fmla="*/ 16 w 27"/>
                <a:gd name="T47" fmla="*/ 3 h 35"/>
                <a:gd name="T48" fmla="*/ 14 w 27"/>
                <a:gd name="T49" fmla="*/ 4 h 35"/>
                <a:gd name="T50" fmla="*/ 16 w 27"/>
                <a:gd name="T51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5">
                  <a:moveTo>
                    <a:pt x="6" y="33"/>
                  </a:moveTo>
                  <a:cubicBezTo>
                    <a:pt x="7" y="25"/>
                    <a:pt x="9" y="17"/>
                    <a:pt x="11" y="8"/>
                  </a:cubicBezTo>
                  <a:cubicBezTo>
                    <a:pt x="9" y="8"/>
                    <a:pt x="7" y="9"/>
                    <a:pt x="4" y="9"/>
                  </a:cubicBezTo>
                  <a:cubicBezTo>
                    <a:pt x="4" y="9"/>
                    <a:pt x="3" y="9"/>
                    <a:pt x="3" y="8"/>
                  </a:cubicBezTo>
                  <a:cubicBezTo>
                    <a:pt x="3" y="8"/>
                    <a:pt x="2" y="9"/>
                    <a:pt x="2" y="8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3" y="2"/>
                    <a:pt x="4" y="3"/>
                    <a:pt x="6" y="3"/>
                  </a:cubicBezTo>
                  <a:cubicBezTo>
                    <a:pt x="12" y="3"/>
                    <a:pt x="21" y="0"/>
                    <a:pt x="26" y="2"/>
                  </a:cubicBezTo>
                  <a:cubicBezTo>
                    <a:pt x="26" y="4"/>
                    <a:pt x="27" y="5"/>
                    <a:pt x="27" y="7"/>
                  </a:cubicBezTo>
                  <a:cubicBezTo>
                    <a:pt x="24" y="8"/>
                    <a:pt x="21" y="8"/>
                    <a:pt x="17" y="9"/>
                  </a:cubicBezTo>
                  <a:cubicBezTo>
                    <a:pt x="14" y="16"/>
                    <a:pt x="14" y="26"/>
                    <a:pt x="11" y="34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7" y="34"/>
                    <a:pt x="7" y="34"/>
                    <a:pt x="6" y="33"/>
                  </a:cubicBezTo>
                  <a:close/>
                  <a:moveTo>
                    <a:pt x="11" y="26"/>
                  </a:moveTo>
                  <a:cubicBezTo>
                    <a:pt x="11" y="27"/>
                    <a:pt x="10" y="27"/>
                    <a:pt x="11" y="28"/>
                  </a:cubicBezTo>
                  <a:cubicBezTo>
                    <a:pt x="11" y="28"/>
                    <a:pt x="12" y="26"/>
                    <a:pt x="11" y="26"/>
                  </a:cubicBezTo>
                  <a:close/>
                  <a:moveTo>
                    <a:pt x="2" y="5"/>
                  </a:moveTo>
                  <a:cubicBezTo>
                    <a:pt x="1" y="6"/>
                    <a:pt x="3" y="7"/>
                    <a:pt x="3" y="7"/>
                  </a:cubicBezTo>
                  <a:cubicBezTo>
                    <a:pt x="3" y="6"/>
                    <a:pt x="2" y="6"/>
                    <a:pt x="2" y="5"/>
                  </a:cubicBezTo>
                  <a:close/>
                  <a:moveTo>
                    <a:pt x="24" y="5"/>
                  </a:moveTo>
                  <a:cubicBezTo>
                    <a:pt x="24" y="4"/>
                    <a:pt x="24" y="4"/>
                    <a:pt x="23" y="4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23" y="5"/>
                    <a:pt x="24" y="5"/>
                    <a:pt x="24" y="5"/>
                  </a:cubicBezTo>
                  <a:close/>
                  <a:moveTo>
                    <a:pt x="16" y="3"/>
                  </a:moveTo>
                  <a:cubicBezTo>
                    <a:pt x="15" y="3"/>
                    <a:pt x="14" y="3"/>
                    <a:pt x="14" y="4"/>
                  </a:cubicBezTo>
                  <a:cubicBezTo>
                    <a:pt x="15" y="3"/>
                    <a:pt x="16" y="3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6" name="Freeform 501"/>
            <p:cNvSpPr>
              <a:spLocks noEditPoints="1"/>
            </p:cNvSpPr>
            <p:nvPr/>
          </p:nvSpPr>
          <p:spPr bwMode="auto">
            <a:xfrm>
              <a:off x="7153366" y="548090"/>
              <a:ext cx="159676" cy="204175"/>
            </a:xfrm>
            <a:custGeom>
              <a:avLst/>
              <a:gdLst>
                <a:gd name="T0" fmla="*/ 11 w 26"/>
                <a:gd name="T1" fmla="*/ 0 h 33"/>
                <a:gd name="T2" fmla="*/ 22 w 26"/>
                <a:gd name="T3" fmla="*/ 2 h 33"/>
                <a:gd name="T4" fmla="*/ 25 w 26"/>
                <a:gd name="T5" fmla="*/ 8 h 33"/>
                <a:gd name="T6" fmla="*/ 24 w 26"/>
                <a:gd name="T7" fmla="*/ 21 h 33"/>
                <a:gd name="T8" fmla="*/ 14 w 26"/>
                <a:gd name="T9" fmla="*/ 33 h 33"/>
                <a:gd name="T10" fmla="*/ 6 w 26"/>
                <a:gd name="T11" fmla="*/ 31 h 33"/>
                <a:gd name="T12" fmla="*/ 3 w 26"/>
                <a:gd name="T13" fmla="*/ 28 h 33"/>
                <a:gd name="T14" fmla="*/ 11 w 26"/>
                <a:gd name="T15" fmla="*/ 0 h 33"/>
                <a:gd name="T16" fmla="*/ 9 w 26"/>
                <a:gd name="T17" fmla="*/ 29 h 33"/>
                <a:gd name="T18" fmla="*/ 14 w 26"/>
                <a:gd name="T19" fmla="*/ 28 h 33"/>
                <a:gd name="T20" fmla="*/ 20 w 26"/>
                <a:gd name="T21" fmla="*/ 19 h 33"/>
                <a:gd name="T22" fmla="*/ 19 w 26"/>
                <a:gd name="T23" fmla="*/ 8 h 33"/>
                <a:gd name="T24" fmla="*/ 17 w 26"/>
                <a:gd name="T25" fmla="*/ 6 h 33"/>
                <a:gd name="T26" fmla="*/ 9 w 26"/>
                <a:gd name="T27" fmla="*/ 11 h 33"/>
                <a:gd name="T28" fmla="*/ 9 w 26"/>
                <a:gd name="T29" fmla="*/ 16 h 33"/>
                <a:gd name="T30" fmla="*/ 9 w 26"/>
                <a:gd name="T31" fmla="*/ 16 h 33"/>
                <a:gd name="T32" fmla="*/ 9 w 26"/>
                <a:gd name="T33" fmla="*/ 29 h 33"/>
                <a:gd name="T34" fmla="*/ 21 w 26"/>
                <a:gd name="T35" fmla="*/ 22 h 33"/>
                <a:gd name="T36" fmla="*/ 17 w 26"/>
                <a:gd name="T37" fmla="*/ 28 h 33"/>
                <a:gd name="T38" fmla="*/ 21 w 26"/>
                <a:gd name="T39" fmla="*/ 22 h 33"/>
                <a:gd name="T40" fmla="*/ 22 w 26"/>
                <a:gd name="T41" fmla="*/ 6 h 33"/>
                <a:gd name="T42" fmla="*/ 24 w 26"/>
                <a:gd name="T43" fmla="*/ 11 h 33"/>
                <a:gd name="T44" fmla="*/ 22 w 26"/>
                <a:gd name="T45" fmla="*/ 6 h 33"/>
                <a:gd name="T46" fmla="*/ 17 w 26"/>
                <a:gd name="T47" fmla="*/ 3 h 33"/>
                <a:gd name="T48" fmla="*/ 22 w 26"/>
                <a:gd name="T49" fmla="*/ 5 h 33"/>
                <a:gd name="T50" fmla="*/ 17 w 26"/>
                <a:gd name="T5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3">
                  <a:moveTo>
                    <a:pt x="11" y="0"/>
                  </a:moveTo>
                  <a:cubicBezTo>
                    <a:pt x="15" y="0"/>
                    <a:pt x="19" y="0"/>
                    <a:pt x="22" y="2"/>
                  </a:cubicBezTo>
                  <a:cubicBezTo>
                    <a:pt x="23" y="4"/>
                    <a:pt x="25" y="6"/>
                    <a:pt x="25" y="8"/>
                  </a:cubicBezTo>
                  <a:cubicBezTo>
                    <a:pt x="26" y="13"/>
                    <a:pt x="25" y="17"/>
                    <a:pt x="24" y="21"/>
                  </a:cubicBezTo>
                  <a:cubicBezTo>
                    <a:pt x="23" y="27"/>
                    <a:pt x="18" y="31"/>
                    <a:pt x="14" y="33"/>
                  </a:cubicBezTo>
                  <a:cubicBezTo>
                    <a:pt x="10" y="33"/>
                    <a:pt x="8" y="33"/>
                    <a:pt x="6" y="31"/>
                  </a:cubicBezTo>
                  <a:cubicBezTo>
                    <a:pt x="5" y="30"/>
                    <a:pt x="5" y="29"/>
                    <a:pt x="3" y="28"/>
                  </a:cubicBezTo>
                  <a:cubicBezTo>
                    <a:pt x="0" y="17"/>
                    <a:pt x="7" y="7"/>
                    <a:pt x="11" y="0"/>
                  </a:cubicBezTo>
                  <a:close/>
                  <a:moveTo>
                    <a:pt x="9" y="29"/>
                  </a:moveTo>
                  <a:cubicBezTo>
                    <a:pt x="10" y="30"/>
                    <a:pt x="13" y="29"/>
                    <a:pt x="14" y="28"/>
                  </a:cubicBezTo>
                  <a:cubicBezTo>
                    <a:pt x="15" y="27"/>
                    <a:pt x="19" y="23"/>
                    <a:pt x="20" y="19"/>
                  </a:cubicBezTo>
                  <a:cubicBezTo>
                    <a:pt x="21" y="15"/>
                    <a:pt x="19" y="12"/>
                    <a:pt x="19" y="8"/>
                  </a:cubicBezTo>
                  <a:cubicBezTo>
                    <a:pt x="18" y="8"/>
                    <a:pt x="17" y="7"/>
                    <a:pt x="17" y="6"/>
                  </a:cubicBezTo>
                  <a:cubicBezTo>
                    <a:pt x="13" y="5"/>
                    <a:pt x="11" y="9"/>
                    <a:pt x="9" y="11"/>
                  </a:cubicBezTo>
                  <a:cubicBezTo>
                    <a:pt x="11" y="12"/>
                    <a:pt x="10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8"/>
                    <a:pt x="5" y="28"/>
                    <a:pt x="9" y="29"/>
                  </a:cubicBezTo>
                  <a:close/>
                  <a:moveTo>
                    <a:pt x="21" y="22"/>
                  </a:moveTo>
                  <a:cubicBezTo>
                    <a:pt x="20" y="24"/>
                    <a:pt x="18" y="27"/>
                    <a:pt x="17" y="28"/>
                  </a:cubicBezTo>
                  <a:cubicBezTo>
                    <a:pt x="19" y="27"/>
                    <a:pt x="21" y="24"/>
                    <a:pt x="21" y="22"/>
                  </a:cubicBezTo>
                  <a:close/>
                  <a:moveTo>
                    <a:pt x="22" y="6"/>
                  </a:moveTo>
                  <a:cubicBezTo>
                    <a:pt x="23" y="8"/>
                    <a:pt x="23" y="10"/>
                    <a:pt x="24" y="11"/>
                  </a:cubicBezTo>
                  <a:cubicBezTo>
                    <a:pt x="24" y="9"/>
                    <a:pt x="23" y="7"/>
                    <a:pt x="22" y="6"/>
                  </a:cubicBezTo>
                  <a:close/>
                  <a:moveTo>
                    <a:pt x="17" y="3"/>
                  </a:moveTo>
                  <a:cubicBezTo>
                    <a:pt x="19" y="3"/>
                    <a:pt x="21" y="5"/>
                    <a:pt x="22" y="5"/>
                  </a:cubicBezTo>
                  <a:cubicBezTo>
                    <a:pt x="21" y="4"/>
                    <a:pt x="19" y="1"/>
                    <a:pt x="1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7" name="Freeform 502"/>
            <p:cNvSpPr>
              <a:spLocks noEditPoints="1"/>
            </p:cNvSpPr>
            <p:nvPr/>
          </p:nvSpPr>
          <p:spPr bwMode="auto">
            <a:xfrm>
              <a:off x="6619369" y="542854"/>
              <a:ext cx="149206" cy="209411"/>
            </a:xfrm>
            <a:custGeom>
              <a:avLst/>
              <a:gdLst>
                <a:gd name="T0" fmla="*/ 0 w 24"/>
                <a:gd name="T1" fmla="*/ 32 h 34"/>
                <a:gd name="T2" fmla="*/ 1 w 24"/>
                <a:gd name="T3" fmla="*/ 23 h 34"/>
                <a:gd name="T4" fmla="*/ 3 w 24"/>
                <a:gd name="T5" fmla="*/ 3 h 34"/>
                <a:gd name="T6" fmla="*/ 24 w 24"/>
                <a:gd name="T7" fmla="*/ 1 h 34"/>
                <a:gd name="T8" fmla="*/ 21 w 24"/>
                <a:gd name="T9" fmla="*/ 6 h 34"/>
                <a:gd name="T10" fmla="*/ 8 w 24"/>
                <a:gd name="T11" fmla="*/ 6 h 34"/>
                <a:gd name="T12" fmla="*/ 5 w 24"/>
                <a:gd name="T13" fmla="*/ 14 h 34"/>
                <a:gd name="T14" fmla="*/ 18 w 24"/>
                <a:gd name="T15" fmla="*/ 17 h 34"/>
                <a:gd name="T16" fmla="*/ 14 w 24"/>
                <a:gd name="T17" fmla="*/ 21 h 34"/>
                <a:gd name="T18" fmla="*/ 4 w 24"/>
                <a:gd name="T19" fmla="*/ 20 h 34"/>
                <a:gd name="T20" fmla="*/ 3 w 24"/>
                <a:gd name="T21" fmla="*/ 28 h 34"/>
                <a:gd name="T22" fmla="*/ 16 w 24"/>
                <a:gd name="T23" fmla="*/ 30 h 34"/>
                <a:gd name="T24" fmla="*/ 19 w 24"/>
                <a:gd name="T25" fmla="*/ 31 h 34"/>
                <a:gd name="T26" fmla="*/ 16 w 24"/>
                <a:gd name="T27" fmla="*/ 33 h 34"/>
                <a:gd name="T28" fmla="*/ 8 w 24"/>
                <a:gd name="T29" fmla="*/ 33 h 34"/>
                <a:gd name="T30" fmla="*/ 7 w 24"/>
                <a:gd name="T31" fmla="*/ 33 h 34"/>
                <a:gd name="T32" fmla="*/ 0 w 24"/>
                <a:gd name="T33" fmla="*/ 32 h 34"/>
                <a:gd name="T34" fmla="*/ 10 w 24"/>
                <a:gd name="T35" fmla="*/ 30 h 34"/>
                <a:gd name="T36" fmla="*/ 7 w 24"/>
                <a:gd name="T37" fmla="*/ 30 h 34"/>
                <a:gd name="T38" fmla="*/ 10 w 24"/>
                <a:gd name="T39" fmla="*/ 30 h 34"/>
                <a:gd name="T40" fmla="*/ 16 w 24"/>
                <a:gd name="T41" fmla="*/ 18 h 34"/>
                <a:gd name="T42" fmla="*/ 10 w 24"/>
                <a:gd name="T43" fmla="*/ 19 h 34"/>
                <a:gd name="T44" fmla="*/ 16 w 24"/>
                <a:gd name="T45" fmla="*/ 18 h 34"/>
                <a:gd name="T46" fmla="*/ 21 w 24"/>
                <a:gd name="T47" fmla="*/ 4 h 34"/>
                <a:gd name="T48" fmla="*/ 19 w 24"/>
                <a:gd name="T49" fmla="*/ 4 h 34"/>
                <a:gd name="T50" fmla="*/ 21 w 24"/>
                <a:gd name="T51" fmla="*/ 4 h 34"/>
                <a:gd name="T52" fmla="*/ 10 w 24"/>
                <a:gd name="T53" fmla="*/ 3 h 34"/>
                <a:gd name="T54" fmla="*/ 8 w 24"/>
                <a:gd name="T55" fmla="*/ 3 h 34"/>
                <a:gd name="T56" fmla="*/ 10 w 24"/>
                <a:gd name="T5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4">
                  <a:moveTo>
                    <a:pt x="0" y="32"/>
                  </a:moveTo>
                  <a:cubicBezTo>
                    <a:pt x="0" y="29"/>
                    <a:pt x="0" y="26"/>
                    <a:pt x="1" y="23"/>
                  </a:cubicBezTo>
                  <a:cubicBezTo>
                    <a:pt x="2" y="16"/>
                    <a:pt x="2" y="9"/>
                    <a:pt x="3" y="3"/>
                  </a:cubicBezTo>
                  <a:cubicBezTo>
                    <a:pt x="8" y="0"/>
                    <a:pt x="18" y="1"/>
                    <a:pt x="24" y="1"/>
                  </a:cubicBezTo>
                  <a:cubicBezTo>
                    <a:pt x="23" y="3"/>
                    <a:pt x="23" y="5"/>
                    <a:pt x="21" y="6"/>
                  </a:cubicBezTo>
                  <a:cubicBezTo>
                    <a:pt x="16" y="4"/>
                    <a:pt x="12" y="6"/>
                    <a:pt x="8" y="6"/>
                  </a:cubicBezTo>
                  <a:cubicBezTo>
                    <a:pt x="6" y="8"/>
                    <a:pt x="6" y="12"/>
                    <a:pt x="5" y="14"/>
                  </a:cubicBezTo>
                  <a:cubicBezTo>
                    <a:pt x="8" y="17"/>
                    <a:pt x="14" y="16"/>
                    <a:pt x="18" y="17"/>
                  </a:cubicBezTo>
                  <a:cubicBezTo>
                    <a:pt x="18" y="20"/>
                    <a:pt x="16" y="20"/>
                    <a:pt x="14" y="21"/>
                  </a:cubicBezTo>
                  <a:cubicBezTo>
                    <a:pt x="11" y="20"/>
                    <a:pt x="7" y="20"/>
                    <a:pt x="4" y="20"/>
                  </a:cubicBezTo>
                  <a:cubicBezTo>
                    <a:pt x="3" y="23"/>
                    <a:pt x="3" y="25"/>
                    <a:pt x="3" y="28"/>
                  </a:cubicBezTo>
                  <a:cubicBezTo>
                    <a:pt x="7" y="29"/>
                    <a:pt x="13" y="28"/>
                    <a:pt x="16" y="30"/>
                  </a:cubicBezTo>
                  <a:cubicBezTo>
                    <a:pt x="17" y="30"/>
                    <a:pt x="18" y="30"/>
                    <a:pt x="19" y="31"/>
                  </a:cubicBezTo>
                  <a:cubicBezTo>
                    <a:pt x="17" y="31"/>
                    <a:pt x="17" y="33"/>
                    <a:pt x="16" y="33"/>
                  </a:cubicBezTo>
                  <a:cubicBezTo>
                    <a:pt x="14" y="34"/>
                    <a:pt x="11" y="34"/>
                    <a:pt x="8" y="33"/>
                  </a:cubicBezTo>
                  <a:cubicBezTo>
                    <a:pt x="8" y="33"/>
                    <a:pt x="8" y="33"/>
                    <a:pt x="7" y="33"/>
                  </a:cubicBezTo>
                  <a:cubicBezTo>
                    <a:pt x="4" y="32"/>
                    <a:pt x="2" y="34"/>
                    <a:pt x="0" y="32"/>
                  </a:cubicBezTo>
                  <a:close/>
                  <a:moveTo>
                    <a:pt x="10" y="30"/>
                  </a:moveTo>
                  <a:cubicBezTo>
                    <a:pt x="9" y="30"/>
                    <a:pt x="8" y="29"/>
                    <a:pt x="7" y="30"/>
                  </a:cubicBezTo>
                  <a:cubicBezTo>
                    <a:pt x="8" y="30"/>
                    <a:pt x="10" y="31"/>
                    <a:pt x="10" y="30"/>
                  </a:cubicBezTo>
                  <a:close/>
                  <a:moveTo>
                    <a:pt x="16" y="18"/>
                  </a:moveTo>
                  <a:cubicBezTo>
                    <a:pt x="15" y="18"/>
                    <a:pt x="12" y="19"/>
                    <a:pt x="10" y="19"/>
                  </a:cubicBezTo>
                  <a:cubicBezTo>
                    <a:pt x="13" y="19"/>
                    <a:pt x="15" y="20"/>
                    <a:pt x="16" y="18"/>
                  </a:cubicBezTo>
                  <a:close/>
                  <a:moveTo>
                    <a:pt x="21" y="4"/>
                  </a:moveTo>
                  <a:cubicBezTo>
                    <a:pt x="20" y="5"/>
                    <a:pt x="19" y="4"/>
                    <a:pt x="19" y="4"/>
                  </a:cubicBezTo>
                  <a:cubicBezTo>
                    <a:pt x="19" y="4"/>
                    <a:pt x="21" y="5"/>
                    <a:pt x="21" y="4"/>
                  </a:cubicBezTo>
                  <a:close/>
                  <a:moveTo>
                    <a:pt x="10" y="3"/>
                  </a:moveTo>
                  <a:cubicBezTo>
                    <a:pt x="9" y="3"/>
                    <a:pt x="9" y="2"/>
                    <a:pt x="8" y="3"/>
                  </a:cubicBezTo>
                  <a:cubicBezTo>
                    <a:pt x="9" y="3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8" name="Freeform 503"/>
            <p:cNvSpPr>
              <a:spLocks noEditPoints="1"/>
            </p:cNvSpPr>
            <p:nvPr/>
          </p:nvSpPr>
          <p:spPr bwMode="auto">
            <a:xfrm>
              <a:off x="6786898" y="529767"/>
              <a:ext cx="141352" cy="222500"/>
            </a:xfrm>
            <a:custGeom>
              <a:avLst/>
              <a:gdLst>
                <a:gd name="T0" fmla="*/ 16 w 23"/>
                <a:gd name="T1" fmla="*/ 9 h 36"/>
                <a:gd name="T2" fmla="*/ 13 w 23"/>
                <a:gd name="T3" fmla="*/ 5 h 36"/>
                <a:gd name="T4" fmla="*/ 7 w 23"/>
                <a:gd name="T5" fmla="*/ 20 h 36"/>
                <a:gd name="T6" fmla="*/ 9 w 23"/>
                <a:gd name="T7" fmla="*/ 29 h 36"/>
                <a:gd name="T8" fmla="*/ 20 w 23"/>
                <a:gd name="T9" fmla="*/ 22 h 36"/>
                <a:gd name="T10" fmla="*/ 22 w 23"/>
                <a:gd name="T11" fmla="*/ 26 h 36"/>
                <a:gd name="T12" fmla="*/ 17 w 23"/>
                <a:gd name="T13" fmla="*/ 35 h 36"/>
                <a:gd name="T14" fmla="*/ 11 w 23"/>
                <a:gd name="T15" fmla="*/ 36 h 36"/>
                <a:gd name="T16" fmla="*/ 6 w 23"/>
                <a:gd name="T17" fmla="*/ 34 h 36"/>
                <a:gd name="T18" fmla="*/ 4 w 23"/>
                <a:gd name="T19" fmla="*/ 31 h 36"/>
                <a:gd name="T20" fmla="*/ 2 w 23"/>
                <a:gd name="T21" fmla="*/ 26 h 36"/>
                <a:gd name="T22" fmla="*/ 1 w 23"/>
                <a:gd name="T23" fmla="*/ 22 h 36"/>
                <a:gd name="T24" fmla="*/ 9 w 23"/>
                <a:gd name="T25" fmla="*/ 3 h 36"/>
                <a:gd name="T26" fmla="*/ 11 w 23"/>
                <a:gd name="T27" fmla="*/ 2 h 36"/>
                <a:gd name="T28" fmla="*/ 16 w 23"/>
                <a:gd name="T29" fmla="*/ 9 h 36"/>
                <a:gd name="T30" fmla="*/ 16 w 23"/>
                <a:gd name="T31" fmla="*/ 33 h 36"/>
                <a:gd name="T32" fmla="*/ 13 w 23"/>
                <a:gd name="T33" fmla="*/ 34 h 36"/>
                <a:gd name="T34" fmla="*/ 16 w 23"/>
                <a:gd name="T35" fmla="*/ 33 h 36"/>
                <a:gd name="T36" fmla="*/ 19 w 23"/>
                <a:gd name="T37" fmla="*/ 31 h 36"/>
                <a:gd name="T38" fmla="*/ 18 w 23"/>
                <a:gd name="T39" fmla="*/ 33 h 36"/>
                <a:gd name="T40" fmla="*/ 19 w 23"/>
                <a:gd name="T41" fmla="*/ 31 h 36"/>
                <a:gd name="T42" fmla="*/ 10 w 23"/>
                <a:gd name="T43" fmla="*/ 32 h 36"/>
                <a:gd name="T44" fmla="*/ 8 w 23"/>
                <a:gd name="T45" fmla="*/ 31 h 36"/>
                <a:gd name="T46" fmla="*/ 10 w 23"/>
                <a:gd name="T47" fmla="*/ 32 h 36"/>
                <a:gd name="T48" fmla="*/ 19 w 23"/>
                <a:gd name="T49" fmla="*/ 27 h 36"/>
                <a:gd name="T50" fmla="*/ 13 w 23"/>
                <a:gd name="T51" fmla="*/ 31 h 36"/>
                <a:gd name="T52" fmla="*/ 19 w 23"/>
                <a:gd name="T53" fmla="*/ 27 h 36"/>
                <a:gd name="T54" fmla="*/ 2 w 23"/>
                <a:gd name="T55" fmla="*/ 18 h 36"/>
                <a:gd name="T56" fmla="*/ 3 w 23"/>
                <a:gd name="T57" fmla="*/ 23 h 36"/>
                <a:gd name="T58" fmla="*/ 2 w 23"/>
                <a:gd name="T59" fmla="*/ 18 h 36"/>
                <a:gd name="T60" fmla="*/ 8 w 23"/>
                <a:gd name="T61" fmla="*/ 8 h 36"/>
                <a:gd name="T62" fmla="*/ 6 w 23"/>
                <a:gd name="T63" fmla="*/ 17 h 36"/>
                <a:gd name="T64" fmla="*/ 8 w 23"/>
                <a:gd name="T65" fmla="*/ 8 h 36"/>
                <a:gd name="T66" fmla="*/ 5 w 23"/>
                <a:gd name="T67" fmla="*/ 11 h 36"/>
                <a:gd name="T68" fmla="*/ 4 w 23"/>
                <a:gd name="T69" fmla="*/ 14 h 36"/>
                <a:gd name="T70" fmla="*/ 5 w 23"/>
                <a:gd name="T71" fmla="*/ 11 h 36"/>
                <a:gd name="T72" fmla="*/ 10 w 23"/>
                <a:gd name="T73" fmla="*/ 6 h 36"/>
                <a:gd name="T74" fmla="*/ 8 w 23"/>
                <a:gd name="T75" fmla="*/ 7 h 36"/>
                <a:gd name="T76" fmla="*/ 10 w 23"/>
                <a:gd name="T77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36">
                  <a:moveTo>
                    <a:pt x="16" y="9"/>
                  </a:moveTo>
                  <a:cubicBezTo>
                    <a:pt x="16" y="8"/>
                    <a:pt x="13" y="7"/>
                    <a:pt x="13" y="5"/>
                  </a:cubicBezTo>
                  <a:cubicBezTo>
                    <a:pt x="9" y="7"/>
                    <a:pt x="7" y="14"/>
                    <a:pt x="7" y="20"/>
                  </a:cubicBezTo>
                  <a:cubicBezTo>
                    <a:pt x="6" y="23"/>
                    <a:pt x="7" y="27"/>
                    <a:pt x="9" y="29"/>
                  </a:cubicBezTo>
                  <a:cubicBezTo>
                    <a:pt x="15" y="31"/>
                    <a:pt x="19" y="27"/>
                    <a:pt x="20" y="22"/>
                  </a:cubicBezTo>
                  <a:cubicBezTo>
                    <a:pt x="21" y="23"/>
                    <a:pt x="22" y="25"/>
                    <a:pt x="22" y="26"/>
                  </a:cubicBezTo>
                  <a:cubicBezTo>
                    <a:pt x="22" y="28"/>
                    <a:pt x="19" y="34"/>
                    <a:pt x="17" y="35"/>
                  </a:cubicBezTo>
                  <a:cubicBezTo>
                    <a:pt x="16" y="36"/>
                    <a:pt x="13" y="36"/>
                    <a:pt x="11" y="36"/>
                  </a:cubicBezTo>
                  <a:cubicBezTo>
                    <a:pt x="9" y="35"/>
                    <a:pt x="7" y="35"/>
                    <a:pt x="6" y="34"/>
                  </a:cubicBezTo>
                  <a:cubicBezTo>
                    <a:pt x="5" y="33"/>
                    <a:pt x="5" y="32"/>
                    <a:pt x="4" y="31"/>
                  </a:cubicBezTo>
                  <a:cubicBezTo>
                    <a:pt x="3" y="29"/>
                    <a:pt x="3" y="29"/>
                    <a:pt x="2" y="26"/>
                  </a:cubicBezTo>
                  <a:cubicBezTo>
                    <a:pt x="2" y="24"/>
                    <a:pt x="1" y="23"/>
                    <a:pt x="1" y="22"/>
                  </a:cubicBezTo>
                  <a:cubicBezTo>
                    <a:pt x="0" y="15"/>
                    <a:pt x="4" y="4"/>
                    <a:pt x="9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7" y="0"/>
                    <a:pt x="23" y="10"/>
                    <a:pt x="16" y="9"/>
                  </a:cubicBezTo>
                  <a:close/>
                  <a:moveTo>
                    <a:pt x="16" y="33"/>
                  </a:moveTo>
                  <a:cubicBezTo>
                    <a:pt x="15" y="33"/>
                    <a:pt x="14" y="33"/>
                    <a:pt x="13" y="34"/>
                  </a:cubicBezTo>
                  <a:cubicBezTo>
                    <a:pt x="14" y="34"/>
                    <a:pt x="15" y="34"/>
                    <a:pt x="16" y="33"/>
                  </a:cubicBezTo>
                  <a:close/>
                  <a:moveTo>
                    <a:pt x="19" y="31"/>
                  </a:moveTo>
                  <a:cubicBezTo>
                    <a:pt x="19" y="32"/>
                    <a:pt x="17" y="32"/>
                    <a:pt x="18" y="33"/>
                  </a:cubicBezTo>
                  <a:cubicBezTo>
                    <a:pt x="19" y="33"/>
                    <a:pt x="19" y="31"/>
                    <a:pt x="19" y="31"/>
                  </a:cubicBezTo>
                  <a:close/>
                  <a:moveTo>
                    <a:pt x="10" y="32"/>
                  </a:moveTo>
                  <a:cubicBezTo>
                    <a:pt x="9" y="32"/>
                    <a:pt x="8" y="31"/>
                    <a:pt x="8" y="31"/>
                  </a:cubicBezTo>
                  <a:cubicBezTo>
                    <a:pt x="8" y="32"/>
                    <a:pt x="10" y="33"/>
                    <a:pt x="10" y="32"/>
                  </a:cubicBezTo>
                  <a:close/>
                  <a:moveTo>
                    <a:pt x="19" y="27"/>
                  </a:moveTo>
                  <a:cubicBezTo>
                    <a:pt x="18" y="29"/>
                    <a:pt x="16" y="31"/>
                    <a:pt x="13" y="31"/>
                  </a:cubicBezTo>
                  <a:cubicBezTo>
                    <a:pt x="16" y="32"/>
                    <a:pt x="19" y="29"/>
                    <a:pt x="19" y="27"/>
                  </a:cubicBezTo>
                  <a:close/>
                  <a:moveTo>
                    <a:pt x="2" y="18"/>
                  </a:moveTo>
                  <a:cubicBezTo>
                    <a:pt x="2" y="20"/>
                    <a:pt x="2" y="22"/>
                    <a:pt x="3" y="23"/>
                  </a:cubicBezTo>
                  <a:cubicBezTo>
                    <a:pt x="3" y="22"/>
                    <a:pt x="3" y="19"/>
                    <a:pt x="2" y="18"/>
                  </a:cubicBezTo>
                  <a:close/>
                  <a:moveTo>
                    <a:pt x="8" y="8"/>
                  </a:moveTo>
                  <a:cubicBezTo>
                    <a:pt x="7" y="10"/>
                    <a:pt x="5" y="14"/>
                    <a:pt x="6" y="17"/>
                  </a:cubicBezTo>
                  <a:cubicBezTo>
                    <a:pt x="6" y="14"/>
                    <a:pt x="7" y="11"/>
                    <a:pt x="8" y="8"/>
                  </a:cubicBezTo>
                  <a:close/>
                  <a:moveTo>
                    <a:pt x="5" y="11"/>
                  </a:moveTo>
                  <a:cubicBezTo>
                    <a:pt x="4" y="11"/>
                    <a:pt x="4" y="13"/>
                    <a:pt x="4" y="14"/>
                  </a:cubicBezTo>
                  <a:cubicBezTo>
                    <a:pt x="5" y="13"/>
                    <a:pt x="5" y="11"/>
                    <a:pt x="5" y="11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9" y="7"/>
                    <a:pt x="10" y="6"/>
                    <a:pt x="10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9" name="Freeform 514"/>
            <p:cNvSpPr>
              <a:spLocks noEditPoints="1"/>
            </p:cNvSpPr>
            <p:nvPr/>
          </p:nvSpPr>
          <p:spPr bwMode="auto">
            <a:xfrm>
              <a:off x="2768832" y="1516613"/>
              <a:ext cx="143971" cy="172764"/>
            </a:xfrm>
            <a:custGeom>
              <a:avLst/>
              <a:gdLst>
                <a:gd name="T0" fmla="*/ 22 w 23"/>
                <a:gd name="T1" fmla="*/ 0 h 28"/>
                <a:gd name="T2" fmla="*/ 17 w 23"/>
                <a:gd name="T3" fmla="*/ 10 h 28"/>
                <a:gd name="T4" fmla="*/ 13 w 23"/>
                <a:gd name="T5" fmla="*/ 26 h 28"/>
                <a:gd name="T6" fmla="*/ 10 w 23"/>
                <a:gd name="T7" fmla="*/ 22 h 28"/>
                <a:gd name="T8" fmla="*/ 6 w 23"/>
                <a:gd name="T9" fmla="*/ 27 h 28"/>
                <a:gd name="T10" fmla="*/ 5 w 23"/>
                <a:gd name="T11" fmla="*/ 27 h 28"/>
                <a:gd name="T12" fmla="*/ 9 w 23"/>
                <a:gd name="T13" fmla="*/ 19 h 28"/>
                <a:gd name="T14" fmla="*/ 14 w 23"/>
                <a:gd name="T15" fmla="*/ 12 h 28"/>
                <a:gd name="T16" fmla="*/ 11 w 23"/>
                <a:gd name="T17" fmla="*/ 11 h 28"/>
                <a:gd name="T18" fmla="*/ 0 w 23"/>
                <a:gd name="T19" fmla="*/ 16 h 28"/>
                <a:gd name="T20" fmla="*/ 15 w 23"/>
                <a:gd name="T21" fmla="*/ 10 h 28"/>
                <a:gd name="T22" fmla="*/ 22 w 23"/>
                <a:gd name="T23" fmla="*/ 0 h 28"/>
                <a:gd name="T24" fmla="*/ 11 w 23"/>
                <a:gd name="T25" fmla="*/ 20 h 28"/>
                <a:gd name="T26" fmla="*/ 14 w 23"/>
                <a:gd name="T27" fmla="*/ 24 h 28"/>
                <a:gd name="T28" fmla="*/ 15 w 23"/>
                <a:gd name="T29" fmla="*/ 12 h 28"/>
                <a:gd name="T30" fmla="*/ 11 w 23"/>
                <a:gd name="T31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8">
                  <a:moveTo>
                    <a:pt x="22" y="0"/>
                  </a:moveTo>
                  <a:cubicBezTo>
                    <a:pt x="21" y="4"/>
                    <a:pt x="18" y="7"/>
                    <a:pt x="17" y="10"/>
                  </a:cubicBezTo>
                  <a:cubicBezTo>
                    <a:pt x="23" y="13"/>
                    <a:pt x="23" y="28"/>
                    <a:pt x="13" y="26"/>
                  </a:cubicBezTo>
                  <a:cubicBezTo>
                    <a:pt x="12" y="25"/>
                    <a:pt x="11" y="24"/>
                    <a:pt x="10" y="22"/>
                  </a:cubicBezTo>
                  <a:cubicBezTo>
                    <a:pt x="8" y="23"/>
                    <a:pt x="8" y="26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4"/>
                    <a:pt x="7" y="22"/>
                    <a:pt x="9" y="19"/>
                  </a:cubicBezTo>
                  <a:cubicBezTo>
                    <a:pt x="11" y="17"/>
                    <a:pt x="12" y="14"/>
                    <a:pt x="14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7" y="11"/>
                    <a:pt x="3" y="15"/>
                    <a:pt x="0" y="16"/>
                  </a:cubicBezTo>
                  <a:cubicBezTo>
                    <a:pt x="0" y="11"/>
                    <a:pt x="10" y="8"/>
                    <a:pt x="15" y="10"/>
                  </a:cubicBezTo>
                  <a:cubicBezTo>
                    <a:pt x="17" y="7"/>
                    <a:pt x="18" y="2"/>
                    <a:pt x="22" y="0"/>
                  </a:cubicBezTo>
                  <a:close/>
                  <a:moveTo>
                    <a:pt x="11" y="20"/>
                  </a:moveTo>
                  <a:cubicBezTo>
                    <a:pt x="12" y="21"/>
                    <a:pt x="13" y="23"/>
                    <a:pt x="14" y="24"/>
                  </a:cubicBezTo>
                  <a:cubicBezTo>
                    <a:pt x="20" y="24"/>
                    <a:pt x="20" y="14"/>
                    <a:pt x="15" y="12"/>
                  </a:cubicBezTo>
                  <a:cubicBezTo>
                    <a:pt x="14" y="15"/>
                    <a:pt x="12" y="17"/>
                    <a:pt x="11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0" name="Freeform 515"/>
            <p:cNvSpPr/>
            <p:nvPr/>
          </p:nvSpPr>
          <p:spPr bwMode="auto">
            <a:xfrm>
              <a:off x="3090802" y="1558495"/>
              <a:ext cx="26176" cy="26176"/>
            </a:xfrm>
            <a:custGeom>
              <a:avLst/>
              <a:gdLst>
                <a:gd name="T0" fmla="*/ 4 w 4"/>
                <a:gd name="T1" fmla="*/ 3 h 4"/>
                <a:gd name="T2" fmla="*/ 0 w 4"/>
                <a:gd name="T3" fmla="*/ 3 h 4"/>
                <a:gd name="T4" fmla="*/ 4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1" name="Freeform 516"/>
            <p:cNvSpPr>
              <a:spLocks noEditPoints="1"/>
            </p:cNvSpPr>
            <p:nvPr/>
          </p:nvSpPr>
          <p:spPr bwMode="auto">
            <a:xfrm>
              <a:off x="3054155" y="1571584"/>
              <a:ext cx="130882" cy="230352"/>
            </a:xfrm>
            <a:custGeom>
              <a:avLst/>
              <a:gdLst>
                <a:gd name="T0" fmla="*/ 17 w 21"/>
                <a:gd name="T1" fmla="*/ 12 h 37"/>
                <a:gd name="T2" fmla="*/ 12 w 21"/>
                <a:gd name="T3" fmla="*/ 34 h 37"/>
                <a:gd name="T4" fmla="*/ 0 w 21"/>
                <a:gd name="T5" fmla="*/ 28 h 37"/>
                <a:gd name="T6" fmla="*/ 6 w 21"/>
                <a:gd name="T7" fmla="*/ 23 h 37"/>
                <a:gd name="T8" fmla="*/ 13 w 21"/>
                <a:gd name="T9" fmla="*/ 20 h 37"/>
                <a:gd name="T10" fmla="*/ 3 w 21"/>
                <a:gd name="T11" fmla="*/ 27 h 37"/>
                <a:gd name="T12" fmla="*/ 10 w 21"/>
                <a:gd name="T13" fmla="*/ 32 h 37"/>
                <a:gd name="T14" fmla="*/ 14 w 21"/>
                <a:gd name="T15" fmla="*/ 15 h 37"/>
                <a:gd name="T16" fmla="*/ 6 w 21"/>
                <a:gd name="T17" fmla="*/ 14 h 37"/>
                <a:gd name="T18" fmla="*/ 21 w 21"/>
                <a:gd name="T19" fmla="*/ 7 h 37"/>
                <a:gd name="T20" fmla="*/ 17 w 21"/>
                <a:gd name="T21" fmla="*/ 12 h 37"/>
                <a:gd name="T22" fmla="*/ 10 w 21"/>
                <a:gd name="T23" fmla="*/ 10 h 37"/>
                <a:gd name="T24" fmla="*/ 8 w 21"/>
                <a:gd name="T25" fmla="*/ 14 h 37"/>
                <a:gd name="T26" fmla="*/ 18 w 21"/>
                <a:gd name="T27" fmla="*/ 7 h 37"/>
                <a:gd name="T28" fmla="*/ 10 w 21"/>
                <a:gd name="T29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7">
                  <a:moveTo>
                    <a:pt x="17" y="12"/>
                  </a:moveTo>
                  <a:cubicBezTo>
                    <a:pt x="15" y="19"/>
                    <a:pt x="14" y="27"/>
                    <a:pt x="12" y="34"/>
                  </a:cubicBezTo>
                  <a:cubicBezTo>
                    <a:pt x="6" y="37"/>
                    <a:pt x="4" y="29"/>
                    <a:pt x="0" y="28"/>
                  </a:cubicBezTo>
                  <a:cubicBezTo>
                    <a:pt x="1" y="25"/>
                    <a:pt x="4" y="25"/>
                    <a:pt x="6" y="23"/>
                  </a:cubicBezTo>
                  <a:cubicBezTo>
                    <a:pt x="9" y="22"/>
                    <a:pt x="11" y="20"/>
                    <a:pt x="13" y="20"/>
                  </a:cubicBezTo>
                  <a:cubicBezTo>
                    <a:pt x="11" y="24"/>
                    <a:pt x="6" y="25"/>
                    <a:pt x="3" y="27"/>
                  </a:cubicBezTo>
                  <a:cubicBezTo>
                    <a:pt x="4" y="30"/>
                    <a:pt x="7" y="33"/>
                    <a:pt x="10" y="32"/>
                  </a:cubicBezTo>
                  <a:cubicBezTo>
                    <a:pt x="13" y="31"/>
                    <a:pt x="13" y="18"/>
                    <a:pt x="14" y="15"/>
                  </a:cubicBezTo>
                  <a:cubicBezTo>
                    <a:pt x="13" y="15"/>
                    <a:pt x="7" y="18"/>
                    <a:pt x="6" y="14"/>
                  </a:cubicBezTo>
                  <a:cubicBezTo>
                    <a:pt x="3" y="10"/>
                    <a:pt x="20" y="0"/>
                    <a:pt x="21" y="7"/>
                  </a:cubicBezTo>
                  <a:cubicBezTo>
                    <a:pt x="21" y="9"/>
                    <a:pt x="19" y="10"/>
                    <a:pt x="17" y="12"/>
                  </a:cubicBezTo>
                  <a:close/>
                  <a:moveTo>
                    <a:pt x="10" y="10"/>
                  </a:moveTo>
                  <a:cubicBezTo>
                    <a:pt x="9" y="11"/>
                    <a:pt x="8" y="12"/>
                    <a:pt x="8" y="14"/>
                  </a:cubicBezTo>
                  <a:cubicBezTo>
                    <a:pt x="13" y="14"/>
                    <a:pt x="16" y="11"/>
                    <a:pt x="18" y="7"/>
                  </a:cubicBezTo>
                  <a:cubicBezTo>
                    <a:pt x="15" y="4"/>
                    <a:pt x="13" y="10"/>
                    <a:pt x="10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2" name="Freeform 517"/>
            <p:cNvSpPr/>
            <p:nvPr/>
          </p:nvSpPr>
          <p:spPr bwMode="auto">
            <a:xfrm>
              <a:off x="3946766" y="1558495"/>
              <a:ext cx="62823" cy="125646"/>
            </a:xfrm>
            <a:custGeom>
              <a:avLst/>
              <a:gdLst>
                <a:gd name="T0" fmla="*/ 9 w 10"/>
                <a:gd name="T1" fmla="*/ 4 h 20"/>
                <a:gd name="T2" fmla="*/ 6 w 10"/>
                <a:gd name="T3" fmla="*/ 7 h 20"/>
                <a:gd name="T4" fmla="*/ 6 w 10"/>
                <a:gd name="T5" fmla="*/ 5 h 20"/>
                <a:gd name="T6" fmla="*/ 9 w 10"/>
                <a:gd name="T7" fmla="*/ 14 h 20"/>
                <a:gd name="T8" fmla="*/ 0 w 10"/>
                <a:gd name="T9" fmla="*/ 15 h 20"/>
                <a:gd name="T10" fmla="*/ 7 w 10"/>
                <a:gd name="T11" fmla="*/ 13 h 20"/>
                <a:gd name="T12" fmla="*/ 3 w 10"/>
                <a:gd name="T13" fmla="*/ 8 h 20"/>
                <a:gd name="T14" fmla="*/ 9 w 10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9" y="4"/>
                  </a:moveTo>
                  <a:cubicBezTo>
                    <a:pt x="9" y="6"/>
                    <a:pt x="8" y="7"/>
                    <a:pt x="6" y="7"/>
                  </a:cubicBezTo>
                  <a:cubicBezTo>
                    <a:pt x="6" y="6"/>
                    <a:pt x="6" y="6"/>
                    <a:pt x="6" y="5"/>
                  </a:cubicBezTo>
                  <a:cubicBezTo>
                    <a:pt x="1" y="7"/>
                    <a:pt x="10" y="10"/>
                    <a:pt x="9" y="14"/>
                  </a:cubicBezTo>
                  <a:cubicBezTo>
                    <a:pt x="7" y="16"/>
                    <a:pt x="1" y="20"/>
                    <a:pt x="0" y="15"/>
                  </a:cubicBezTo>
                  <a:cubicBezTo>
                    <a:pt x="2" y="14"/>
                    <a:pt x="5" y="15"/>
                    <a:pt x="7" y="13"/>
                  </a:cubicBezTo>
                  <a:cubicBezTo>
                    <a:pt x="6" y="11"/>
                    <a:pt x="4" y="10"/>
                    <a:pt x="3" y="8"/>
                  </a:cubicBezTo>
                  <a:cubicBezTo>
                    <a:pt x="1" y="3"/>
                    <a:pt x="6" y="0"/>
                    <a:pt x="9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3" name="Freeform 518"/>
            <p:cNvSpPr/>
            <p:nvPr/>
          </p:nvSpPr>
          <p:spPr bwMode="auto">
            <a:xfrm>
              <a:off x="3166712" y="1616083"/>
              <a:ext cx="86383" cy="73294"/>
            </a:xfrm>
            <a:custGeom>
              <a:avLst/>
              <a:gdLst>
                <a:gd name="T0" fmla="*/ 14 w 14"/>
                <a:gd name="T1" fmla="*/ 4 h 12"/>
                <a:gd name="T2" fmla="*/ 12 w 14"/>
                <a:gd name="T3" fmla="*/ 7 h 12"/>
                <a:gd name="T4" fmla="*/ 13 w 14"/>
                <a:gd name="T5" fmla="*/ 8 h 12"/>
                <a:gd name="T6" fmla="*/ 9 w 14"/>
                <a:gd name="T7" fmla="*/ 11 h 12"/>
                <a:gd name="T8" fmla="*/ 8 w 14"/>
                <a:gd name="T9" fmla="*/ 10 h 12"/>
                <a:gd name="T10" fmla="*/ 12 w 14"/>
                <a:gd name="T11" fmla="*/ 5 h 12"/>
                <a:gd name="T12" fmla="*/ 2 w 14"/>
                <a:gd name="T13" fmla="*/ 11 h 12"/>
                <a:gd name="T14" fmla="*/ 0 w 14"/>
                <a:gd name="T15" fmla="*/ 10 h 12"/>
                <a:gd name="T16" fmla="*/ 4 w 14"/>
                <a:gd name="T17" fmla="*/ 2 h 12"/>
                <a:gd name="T18" fmla="*/ 14 w 14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4" y="4"/>
                  </a:moveTo>
                  <a:cubicBezTo>
                    <a:pt x="14" y="5"/>
                    <a:pt x="13" y="6"/>
                    <a:pt x="12" y="7"/>
                  </a:cubicBezTo>
                  <a:cubicBezTo>
                    <a:pt x="12" y="8"/>
                    <a:pt x="13" y="7"/>
                    <a:pt x="13" y="8"/>
                  </a:cubicBezTo>
                  <a:cubicBezTo>
                    <a:pt x="13" y="10"/>
                    <a:pt x="11" y="12"/>
                    <a:pt x="9" y="11"/>
                  </a:cubicBezTo>
                  <a:cubicBezTo>
                    <a:pt x="9" y="11"/>
                    <a:pt x="9" y="10"/>
                    <a:pt x="8" y="10"/>
                  </a:cubicBezTo>
                  <a:cubicBezTo>
                    <a:pt x="9" y="8"/>
                    <a:pt x="11" y="7"/>
                    <a:pt x="12" y="5"/>
                  </a:cubicBezTo>
                  <a:cubicBezTo>
                    <a:pt x="7" y="0"/>
                    <a:pt x="5" y="9"/>
                    <a:pt x="2" y="11"/>
                  </a:cubicBezTo>
                  <a:cubicBezTo>
                    <a:pt x="1" y="11"/>
                    <a:pt x="1" y="10"/>
                    <a:pt x="0" y="10"/>
                  </a:cubicBezTo>
                  <a:cubicBezTo>
                    <a:pt x="1" y="7"/>
                    <a:pt x="3" y="4"/>
                    <a:pt x="4" y="2"/>
                  </a:cubicBezTo>
                  <a:cubicBezTo>
                    <a:pt x="8" y="1"/>
                    <a:pt x="12" y="0"/>
                    <a:pt x="1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4" name="Freeform 519"/>
            <p:cNvSpPr>
              <a:spLocks noEditPoints="1"/>
            </p:cNvSpPr>
            <p:nvPr/>
          </p:nvSpPr>
          <p:spPr bwMode="auto">
            <a:xfrm>
              <a:off x="3376123" y="1503526"/>
              <a:ext cx="588968" cy="172764"/>
            </a:xfrm>
            <a:custGeom>
              <a:avLst/>
              <a:gdLst>
                <a:gd name="T0" fmla="*/ 90 w 95"/>
                <a:gd name="T1" fmla="*/ 17 h 28"/>
                <a:gd name="T2" fmla="*/ 87 w 95"/>
                <a:gd name="T3" fmla="*/ 18 h 28"/>
                <a:gd name="T4" fmla="*/ 84 w 95"/>
                <a:gd name="T5" fmla="*/ 23 h 28"/>
                <a:gd name="T6" fmla="*/ 90 w 95"/>
                <a:gd name="T7" fmla="*/ 20 h 28"/>
                <a:gd name="T8" fmla="*/ 82 w 95"/>
                <a:gd name="T9" fmla="*/ 25 h 28"/>
                <a:gd name="T10" fmla="*/ 84 w 95"/>
                <a:gd name="T11" fmla="*/ 18 h 28"/>
                <a:gd name="T12" fmla="*/ 72 w 95"/>
                <a:gd name="T13" fmla="*/ 27 h 28"/>
                <a:gd name="T14" fmla="*/ 73 w 95"/>
                <a:gd name="T15" fmla="*/ 18 h 28"/>
                <a:gd name="T16" fmla="*/ 63 w 95"/>
                <a:gd name="T17" fmla="*/ 25 h 28"/>
                <a:gd name="T18" fmla="*/ 65 w 95"/>
                <a:gd name="T19" fmla="*/ 21 h 28"/>
                <a:gd name="T20" fmla="*/ 54 w 95"/>
                <a:gd name="T21" fmla="*/ 24 h 28"/>
                <a:gd name="T22" fmla="*/ 48 w 95"/>
                <a:gd name="T23" fmla="*/ 24 h 28"/>
                <a:gd name="T24" fmla="*/ 49 w 95"/>
                <a:gd name="T25" fmla="*/ 19 h 28"/>
                <a:gd name="T26" fmla="*/ 41 w 95"/>
                <a:gd name="T27" fmla="*/ 25 h 28"/>
                <a:gd name="T28" fmla="*/ 39 w 95"/>
                <a:gd name="T29" fmla="*/ 25 h 28"/>
                <a:gd name="T30" fmla="*/ 42 w 95"/>
                <a:gd name="T31" fmla="*/ 18 h 28"/>
                <a:gd name="T32" fmla="*/ 36 w 95"/>
                <a:gd name="T33" fmla="*/ 26 h 28"/>
                <a:gd name="T34" fmla="*/ 34 w 95"/>
                <a:gd name="T35" fmla="*/ 26 h 28"/>
                <a:gd name="T36" fmla="*/ 34 w 95"/>
                <a:gd name="T37" fmla="*/ 24 h 28"/>
                <a:gd name="T38" fmla="*/ 26 w 95"/>
                <a:gd name="T39" fmla="*/ 24 h 28"/>
                <a:gd name="T40" fmla="*/ 15 w 95"/>
                <a:gd name="T41" fmla="*/ 21 h 28"/>
                <a:gd name="T42" fmla="*/ 4 w 95"/>
                <a:gd name="T43" fmla="*/ 25 h 28"/>
                <a:gd name="T44" fmla="*/ 10 w 95"/>
                <a:gd name="T45" fmla="*/ 14 h 28"/>
                <a:gd name="T46" fmla="*/ 5 w 95"/>
                <a:gd name="T47" fmla="*/ 22 h 28"/>
                <a:gd name="T48" fmla="*/ 16 w 95"/>
                <a:gd name="T49" fmla="*/ 19 h 28"/>
                <a:gd name="T50" fmla="*/ 27 w 95"/>
                <a:gd name="T51" fmla="*/ 4 h 28"/>
                <a:gd name="T52" fmla="*/ 17 w 95"/>
                <a:gd name="T53" fmla="*/ 20 h 28"/>
                <a:gd name="T54" fmla="*/ 25 w 95"/>
                <a:gd name="T55" fmla="*/ 22 h 28"/>
                <a:gd name="T56" fmla="*/ 30 w 95"/>
                <a:gd name="T57" fmla="*/ 14 h 28"/>
                <a:gd name="T58" fmla="*/ 28 w 95"/>
                <a:gd name="T59" fmla="*/ 23 h 28"/>
                <a:gd name="T60" fmla="*/ 39 w 95"/>
                <a:gd name="T61" fmla="*/ 15 h 28"/>
                <a:gd name="T62" fmla="*/ 44 w 95"/>
                <a:gd name="T63" fmla="*/ 17 h 28"/>
                <a:gd name="T64" fmla="*/ 52 w 95"/>
                <a:gd name="T65" fmla="*/ 17 h 28"/>
                <a:gd name="T66" fmla="*/ 51 w 95"/>
                <a:gd name="T67" fmla="*/ 22 h 28"/>
                <a:gd name="T68" fmla="*/ 54 w 95"/>
                <a:gd name="T69" fmla="*/ 22 h 28"/>
                <a:gd name="T70" fmla="*/ 61 w 95"/>
                <a:gd name="T71" fmla="*/ 15 h 28"/>
                <a:gd name="T72" fmla="*/ 56 w 95"/>
                <a:gd name="T73" fmla="*/ 22 h 28"/>
                <a:gd name="T74" fmla="*/ 61 w 95"/>
                <a:gd name="T75" fmla="*/ 22 h 28"/>
                <a:gd name="T76" fmla="*/ 67 w 95"/>
                <a:gd name="T77" fmla="*/ 17 h 28"/>
                <a:gd name="T78" fmla="*/ 69 w 95"/>
                <a:gd name="T79" fmla="*/ 13 h 28"/>
                <a:gd name="T80" fmla="*/ 70 w 95"/>
                <a:gd name="T81" fmla="*/ 14 h 28"/>
                <a:gd name="T82" fmla="*/ 70 w 95"/>
                <a:gd name="T83" fmla="*/ 16 h 28"/>
                <a:gd name="T84" fmla="*/ 75 w 95"/>
                <a:gd name="T85" fmla="*/ 16 h 28"/>
                <a:gd name="T86" fmla="*/ 73 w 95"/>
                <a:gd name="T87" fmla="*/ 24 h 28"/>
                <a:gd name="T88" fmla="*/ 80 w 95"/>
                <a:gd name="T89" fmla="*/ 19 h 28"/>
                <a:gd name="T90" fmla="*/ 78 w 95"/>
                <a:gd name="T91" fmla="*/ 18 h 28"/>
                <a:gd name="T92" fmla="*/ 82 w 95"/>
                <a:gd name="T93" fmla="*/ 16 h 28"/>
                <a:gd name="T94" fmla="*/ 89 w 95"/>
                <a:gd name="T95" fmla="*/ 8 h 28"/>
                <a:gd name="T96" fmla="*/ 94 w 95"/>
                <a:gd name="T97" fmla="*/ 0 h 28"/>
                <a:gd name="T98" fmla="*/ 88 w 95"/>
                <a:gd name="T99" fmla="*/ 15 h 28"/>
                <a:gd name="T100" fmla="*/ 90 w 95"/>
                <a:gd name="T101" fmla="*/ 17 h 28"/>
                <a:gd name="T102" fmla="*/ 19 w 95"/>
                <a:gd name="T103" fmla="*/ 16 h 28"/>
                <a:gd name="T104" fmla="*/ 26 w 95"/>
                <a:gd name="T105" fmla="*/ 7 h 28"/>
                <a:gd name="T106" fmla="*/ 19 w 95"/>
                <a:gd name="T107" fmla="*/ 16 h 28"/>
                <a:gd name="T108" fmla="*/ 26 w 95"/>
                <a:gd name="T109" fmla="*/ 21 h 28"/>
                <a:gd name="T110" fmla="*/ 29 w 95"/>
                <a:gd name="T111" fmla="*/ 16 h 28"/>
                <a:gd name="T112" fmla="*/ 26 w 95"/>
                <a:gd name="T113" fmla="*/ 21 h 28"/>
                <a:gd name="T114" fmla="*/ 56 w 95"/>
                <a:gd name="T115" fmla="*/ 20 h 28"/>
                <a:gd name="T116" fmla="*/ 59 w 95"/>
                <a:gd name="T117" fmla="*/ 16 h 28"/>
                <a:gd name="T118" fmla="*/ 56 w 95"/>
                <a:gd name="T1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5" h="28">
                  <a:moveTo>
                    <a:pt x="90" y="17"/>
                  </a:moveTo>
                  <a:cubicBezTo>
                    <a:pt x="90" y="19"/>
                    <a:pt x="88" y="18"/>
                    <a:pt x="87" y="18"/>
                  </a:cubicBezTo>
                  <a:cubicBezTo>
                    <a:pt x="86" y="19"/>
                    <a:pt x="85" y="21"/>
                    <a:pt x="84" y="23"/>
                  </a:cubicBezTo>
                  <a:cubicBezTo>
                    <a:pt x="87" y="23"/>
                    <a:pt x="88" y="20"/>
                    <a:pt x="90" y="20"/>
                  </a:cubicBezTo>
                  <a:cubicBezTo>
                    <a:pt x="91" y="23"/>
                    <a:pt x="85" y="26"/>
                    <a:pt x="82" y="25"/>
                  </a:cubicBezTo>
                  <a:cubicBezTo>
                    <a:pt x="82" y="22"/>
                    <a:pt x="84" y="20"/>
                    <a:pt x="84" y="18"/>
                  </a:cubicBezTo>
                  <a:cubicBezTo>
                    <a:pt x="79" y="20"/>
                    <a:pt x="78" y="26"/>
                    <a:pt x="72" y="27"/>
                  </a:cubicBezTo>
                  <a:cubicBezTo>
                    <a:pt x="69" y="24"/>
                    <a:pt x="73" y="21"/>
                    <a:pt x="73" y="18"/>
                  </a:cubicBezTo>
                  <a:cubicBezTo>
                    <a:pt x="67" y="17"/>
                    <a:pt x="68" y="28"/>
                    <a:pt x="63" y="25"/>
                  </a:cubicBezTo>
                  <a:cubicBezTo>
                    <a:pt x="63" y="24"/>
                    <a:pt x="64" y="23"/>
                    <a:pt x="65" y="21"/>
                  </a:cubicBezTo>
                  <a:cubicBezTo>
                    <a:pt x="62" y="23"/>
                    <a:pt x="58" y="27"/>
                    <a:pt x="54" y="24"/>
                  </a:cubicBezTo>
                  <a:cubicBezTo>
                    <a:pt x="52" y="24"/>
                    <a:pt x="50" y="26"/>
                    <a:pt x="48" y="24"/>
                  </a:cubicBezTo>
                  <a:cubicBezTo>
                    <a:pt x="48" y="22"/>
                    <a:pt x="49" y="21"/>
                    <a:pt x="49" y="19"/>
                  </a:cubicBezTo>
                  <a:cubicBezTo>
                    <a:pt x="45" y="16"/>
                    <a:pt x="44" y="23"/>
                    <a:pt x="41" y="25"/>
                  </a:cubicBezTo>
                  <a:cubicBezTo>
                    <a:pt x="41" y="25"/>
                    <a:pt x="40" y="25"/>
                    <a:pt x="39" y="25"/>
                  </a:cubicBezTo>
                  <a:cubicBezTo>
                    <a:pt x="39" y="22"/>
                    <a:pt x="42" y="21"/>
                    <a:pt x="42" y="18"/>
                  </a:cubicBezTo>
                  <a:cubicBezTo>
                    <a:pt x="38" y="17"/>
                    <a:pt x="38" y="24"/>
                    <a:pt x="36" y="26"/>
                  </a:cubicBezTo>
                  <a:cubicBezTo>
                    <a:pt x="35" y="26"/>
                    <a:pt x="35" y="25"/>
                    <a:pt x="34" y="26"/>
                  </a:cubicBezTo>
                  <a:cubicBezTo>
                    <a:pt x="34" y="25"/>
                    <a:pt x="34" y="25"/>
                    <a:pt x="34" y="24"/>
                  </a:cubicBezTo>
                  <a:cubicBezTo>
                    <a:pt x="31" y="24"/>
                    <a:pt x="28" y="26"/>
                    <a:pt x="26" y="24"/>
                  </a:cubicBezTo>
                  <a:cubicBezTo>
                    <a:pt x="22" y="27"/>
                    <a:pt x="15" y="26"/>
                    <a:pt x="15" y="21"/>
                  </a:cubicBezTo>
                  <a:cubicBezTo>
                    <a:pt x="12" y="23"/>
                    <a:pt x="8" y="26"/>
                    <a:pt x="4" y="25"/>
                  </a:cubicBezTo>
                  <a:cubicBezTo>
                    <a:pt x="0" y="20"/>
                    <a:pt x="6" y="13"/>
                    <a:pt x="10" y="14"/>
                  </a:cubicBezTo>
                  <a:cubicBezTo>
                    <a:pt x="11" y="19"/>
                    <a:pt x="7" y="20"/>
                    <a:pt x="5" y="22"/>
                  </a:cubicBezTo>
                  <a:cubicBezTo>
                    <a:pt x="9" y="25"/>
                    <a:pt x="13" y="20"/>
                    <a:pt x="16" y="19"/>
                  </a:cubicBezTo>
                  <a:cubicBezTo>
                    <a:pt x="17" y="12"/>
                    <a:pt x="20" y="4"/>
                    <a:pt x="27" y="4"/>
                  </a:cubicBezTo>
                  <a:cubicBezTo>
                    <a:pt x="30" y="11"/>
                    <a:pt x="21" y="16"/>
                    <a:pt x="17" y="20"/>
                  </a:cubicBezTo>
                  <a:cubicBezTo>
                    <a:pt x="16" y="25"/>
                    <a:pt x="22" y="24"/>
                    <a:pt x="25" y="22"/>
                  </a:cubicBezTo>
                  <a:cubicBezTo>
                    <a:pt x="24" y="17"/>
                    <a:pt x="25" y="14"/>
                    <a:pt x="30" y="14"/>
                  </a:cubicBezTo>
                  <a:cubicBezTo>
                    <a:pt x="34" y="17"/>
                    <a:pt x="30" y="21"/>
                    <a:pt x="28" y="23"/>
                  </a:cubicBezTo>
                  <a:cubicBezTo>
                    <a:pt x="33" y="23"/>
                    <a:pt x="37" y="19"/>
                    <a:pt x="39" y="15"/>
                  </a:cubicBezTo>
                  <a:cubicBezTo>
                    <a:pt x="40" y="16"/>
                    <a:pt x="44" y="14"/>
                    <a:pt x="44" y="17"/>
                  </a:cubicBezTo>
                  <a:cubicBezTo>
                    <a:pt x="46" y="15"/>
                    <a:pt x="50" y="16"/>
                    <a:pt x="52" y="17"/>
                  </a:cubicBezTo>
                  <a:cubicBezTo>
                    <a:pt x="52" y="20"/>
                    <a:pt x="51" y="20"/>
                    <a:pt x="51" y="22"/>
                  </a:cubicBezTo>
                  <a:cubicBezTo>
                    <a:pt x="51" y="23"/>
                    <a:pt x="52" y="21"/>
                    <a:pt x="54" y="22"/>
                  </a:cubicBezTo>
                  <a:cubicBezTo>
                    <a:pt x="53" y="17"/>
                    <a:pt x="58" y="11"/>
                    <a:pt x="61" y="15"/>
                  </a:cubicBezTo>
                  <a:cubicBezTo>
                    <a:pt x="63" y="18"/>
                    <a:pt x="56" y="21"/>
                    <a:pt x="56" y="22"/>
                  </a:cubicBezTo>
                  <a:cubicBezTo>
                    <a:pt x="57" y="24"/>
                    <a:pt x="60" y="22"/>
                    <a:pt x="61" y="22"/>
                  </a:cubicBezTo>
                  <a:cubicBezTo>
                    <a:pt x="63" y="21"/>
                    <a:pt x="65" y="18"/>
                    <a:pt x="67" y="17"/>
                  </a:cubicBezTo>
                  <a:cubicBezTo>
                    <a:pt x="67" y="15"/>
                    <a:pt x="67" y="13"/>
                    <a:pt x="69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1" y="15"/>
                    <a:pt x="70" y="16"/>
                    <a:pt x="70" y="16"/>
                  </a:cubicBezTo>
                  <a:cubicBezTo>
                    <a:pt x="71" y="17"/>
                    <a:pt x="73" y="15"/>
                    <a:pt x="75" y="16"/>
                  </a:cubicBezTo>
                  <a:cubicBezTo>
                    <a:pt x="76" y="19"/>
                    <a:pt x="74" y="22"/>
                    <a:pt x="73" y="24"/>
                  </a:cubicBezTo>
                  <a:cubicBezTo>
                    <a:pt x="76" y="24"/>
                    <a:pt x="78" y="20"/>
                    <a:pt x="80" y="19"/>
                  </a:cubicBezTo>
                  <a:cubicBezTo>
                    <a:pt x="80" y="17"/>
                    <a:pt x="79" y="20"/>
                    <a:pt x="78" y="18"/>
                  </a:cubicBezTo>
                  <a:cubicBezTo>
                    <a:pt x="78" y="16"/>
                    <a:pt x="80" y="16"/>
                    <a:pt x="82" y="16"/>
                  </a:cubicBezTo>
                  <a:cubicBezTo>
                    <a:pt x="85" y="14"/>
                    <a:pt x="87" y="12"/>
                    <a:pt x="89" y="8"/>
                  </a:cubicBezTo>
                  <a:cubicBezTo>
                    <a:pt x="90" y="5"/>
                    <a:pt x="90" y="1"/>
                    <a:pt x="94" y="0"/>
                  </a:cubicBezTo>
                  <a:cubicBezTo>
                    <a:pt x="95" y="6"/>
                    <a:pt x="89" y="9"/>
                    <a:pt x="88" y="15"/>
                  </a:cubicBezTo>
                  <a:cubicBezTo>
                    <a:pt x="87" y="16"/>
                    <a:pt x="90" y="15"/>
                    <a:pt x="90" y="17"/>
                  </a:cubicBezTo>
                  <a:close/>
                  <a:moveTo>
                    <a:pt x="19" y="16"/>
                  </a:moveTo>
                  <a:cubicBezTo>
                    <a:pt x="21" y="13"/>
                    <a:pt x="25" y="11"/>
                    <a:pt x="26" y="7"/>
                  </a:cubicBezTo>
                  <a:cubicBezTo>
                    <a:pt x="21" y="8"/>
                    <a:pt x="19" y="13"/>
                    <a:pt x="19" y="16"/>
                  </a:cubicBezTo>
                  <a:close/>
                  <a:moveTo>
                    <a:pt x="26" y="21"/>
                  </a:moveTo>
                  <a:cubicBezTo>
                    <a:pt x="28" y="20"/>
                    <a:pt x="30" y="19"/>
                    <a:pt x="29" y="16"/>
                  </a:cubicBezTo>
                  <a:cubicBezTo>
                    <a:pt x="27" y="16"/>
                    <a:pt x="27" y="18"/>
                    <a:pt x="26" y="21"/>
                  </a:cubicBezTo>
                  <a:close/>
                  <a:moveTo>
                    <a:pt x="56" y="20"/>
                  </a:moveTo>
                  <a:cubicBezTo>
                    <a:pt x="57" y="19"/>
                    <a:pt x="58" y="18"/>
                    <a:pt x="59" y="16"/>
                  </a:cubicBezTo>
                  <a:cubicBezTo>
                    <a:pt x="57" y="16"/>
                    <a:pt x="55" y="19"/>
                    <a:pt x="5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Freeform 520"/>
            <p:cNvSpPr>
              <a:spLocks noEditPoints="1"/>
            </p:cNvSpPr>
            <p:nvPr/>
          </p:nvSpPr>
          <p:spPr bwMode="auto">
            <a:xfrm>
              <a:off x="2912803" y="1584672"/>
              <a:ext cx="185853" cy="99470"/>
            </a:xfrm>
            <a:custGeom>
              <a:avLst/>
              <a:gdLst>
                <a:gd name="T0" fmla="*/ 30 w 30"/>
                <a:gd name="T1" fmla="*/ 1 h 16"/>
                <a:gd name="T2" fmla="*/ 25 w 30"/>
                <a:gd name="T3" fmla="*/ 15 h 16"/>
                <a:gd name="T4" fmla="*/ 22 w 30"/>
                <a:gd name="T5" fmla="*/ 15 h 16"/>
                <a:gd name="T6" fmla="*/ 24 w 30"/>
                <a:gd name="T7" fmla="*/ 10 h 16"/>
                <a:gd name="T8" fmla="*/ 12 w 30"/>
                <a:gd name="T9" fmla="*/ 15 h 16"/>
                <a:gd name="T10" fmla="*/ 12 w 30"/>
                <a:gd name="T11" fmla="*/ 13 h 16"/>
                <a:gd name="T12" fmla="*/ 15 w 30"/>
                <a:gd name="T13" fmla="*/ 11 h 16"/>
                <a:gd name="T14" fmla="*/ 15 w 30"/>
                <a:gd name="T15" fmla="*/ 10 h 16"/>
                <a:gd name="T16" fmla="*/ 1 w 30"/>
                <a:gd name="T17" fmla="*/ 12 h 16"/>
                <a:gd name="T18" fmla="*/ 9 w 30"/>
                <a:gd name="T19" fmla="*/ 4 h 16"/>
                <a:gd name="T20" fmla="*/ 3 w 30"/>
                <a:gd name="T21" fmla="*/ 11 h 16"/>
                <a:gd name="T22" fmla="*/ 13 w 30"/>
                <a:gd name="T23" fmla="*/ 9 h 16"/>
                <a:gd name="T24" fmla="*/ 18 w 30"/>
                <a:gd name="T25" fmla="*/ 2 h 16"/>
                <a:gd name="T26" fmla="*/ 16 w 30"/>
                <a:gd name="T27" fmla="*/ 9 h 16"/>
                <a:gd name="T28" fmla="*/ 17 w 30"/>
                <a:gd name="T29" fmla="*/ 11 h 16"/>
                <a:gd name="T30" fmla="*/ 28 w 30"/>
                <a:gd name="T31" fmla="*/ 1 h 16"/>
                <a:gd name="T32" fmla="*/ 30 w 30"/>
                <a:gd name="T33" fmla="*/ 1 h 16"/>
                <a:gd name="T34" fmla="*/ 4 w 30"/>
                <a:gd name="T35" fmla="*/ 8 h 16"/>
                <a:gd name="T36" fmla="*/ 6 w 30"/>
                <a:gd name="T37" fmla="*/ 6 h 16"/>
                <a:gd name="T38" fmla="*/ 4 w 30"/>
                <a:gd name="T3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6">
                  <a:moveTo>
                    <a:pt x="30" y="1"/>
                  </a:moveTo>
                  <a:cubicBezTo>
                    <a:pt x="29" y="6"/>
                    <a:pt x="25" y="9"/>
                    <a:pt x="25" y="15"/>
                  </a:cubicBezTo>
                  <a:cubicBezTo>
                    <a:pt x="23" y="16"/>
                    <a:pt x="23" y="15"/>
                    <a:pt x="22" y="15"/>
                  </a:cubicBezTo>
                  <a:cubicBezTo>
                    <a:pt x="22" y="13"/>
                    <a:pt x="24" y="12"/>
                    <a:pt x="24" y="10"/>
                  </a:cubicBezTo>
                  <a:cubicBezTo>
                    <a:pt x="21" y="11"/>
                    <a:pt x="17" y="16"/>
                    <a:pt x="12" y="15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3" y="12"/>
                    <a:pt x="14" y="13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2" y="12"/>
                    <a:pt x="2" y="16"/>
                    <a:pt x="1" y="12"/>
                  </a:cubicBezTo>
                  <a:cubicBezTo>
                    <a:pt x="0" y="9"/>
                    <a:pt x="7" y="0"/>
                    <a:pt x="9" y="4"/>
                  </a:cubicBezTo>
                  <a:cubicBezTo>
                    <a:pt x="10" y="8"/>
                    <a:pt x="5" y="10"/>
                    <a:pt x="3" y="11"/>
                  </a:cubicBezTo>
                  <a:cubicBezTo>
                    <a:pt x="6" y="13"/>
                    <a:pt x="10" y="10"/>
                    <a:pt x="13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0" y="5"/>
                    <a:pt x="17" y="7"/>
                    <a:pt x="16" y="9"/>
                  </a:cubicBezTo>
                  <a:cubicBezTo>
                    <a:pt x="17" y="9"/>
                    <a:pt x="18" y="10"/>
                    <a:pt x="17" y="11"/>
                  </a:cubicBezTo>
                  <a:cubicBezTo>
                    <a:pt x="22" y="10"/>
                    <a:pt x="26" y="5"/>
                    <a:pt x="28" y="1"/>
                  </a:cubicBezTo>
                  <a:cubicBezTo>
                    <a:pt x="29" y="0"/>
                    <a:pt x="29" y="1"/>
                    <a:pt x="30" y="1"/>
                  </a:cubicBezTo>
                  <a:close/>
                  <a:moveTo>
                    <a:pt x="4" y="8"/>
                  </a:moveTo>
                  <a:cubicBezTo>
                    <a:pt x="5" y="7"/>
                    <a:pt x="6" y="7"/>
                    <a:pt x="6" y="6"/>
                  </a:cubicBezTo>
                  <a:cubicBezTo>
                    <a:pt x="5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4" name="Freeform 529"/>
            <p:cNvSpPr/>
            <p:nvPr/>
          </p:nvSpPr>
          <p:spPr bwMode="auto">
            <a:xfrm>
              <a:off x="6849721" y="1516613"/>
              <a:ext cx="141352" cy="167528"/>
            </a:xfrm>
            <a:custGeom>
              <a:avLst/>
              <a:gdLst>
                <a:gd name="T0" fmla="*/ 21 w 23"/>
                <a:gd name="T1" fmla="*/ 0 h 27"/>
                <a:gd name="T2" fmla="*/ 23 w 23"/>
                <a:gd name="T3" fmla="*/ 1 h 27"/>
                <a:gd name="T4" fmla="*/ 20 w 23"/>
                <a:gd name="T5" fmla="*/ 12 h 27"/>
                <a:gd name="T6" fmla="*/ 22 w 23"/>
                <a:gd name="T7" fmla="*/ 13 h 27"/>
                <a:gd name="T8" fmla="*/ 22 w 23"/>
                <a:gd name="T9" fmla="*/ 15 h 27"/>
                <a:gd name="T10" fmla="*/ 20 w 23"/>
                <a:gd name="T11" fmla="*/ 15 h 27"/>
                <a:gd name="T12" fmla="*/ 16 w 23"/>
                <a:gd name="T13" fmla="*/ 26 h 27"/>
                <a:gd name="T14" fmla="*/ 14 w 23"/>
                <a:gd name="T15" fmla="*/ 26 h 27"/>
                <a:gd name="T16" fmla="*/ 13 w 23"/>
                <a:gd name="T17" fmla="*/ 24 h 27"/>
                <a:gd name="T18" fmla="*/ 17 w 23"/>
                <a:gd name="T19" fmla="*/ 15 h 27"/>
                <a:gd name="T20" fmla="*/ 9 w 23"/>
                <a:gd name="T21" fmla="*/ 22 h 27"/>
                <a:gd name="T22" fmla="*/ 6 w 23"/>
                <a:gd name="T23" fmla="*/ 23 h 27"/>
                <a:gd name="T24" fmla="*/ 0 w 23"/>
                <a:gd name="T25" fmla="*/ 25 h 27"/>
                <a:gd name="T26" fmla="*/ 4 w 23"/>
                <a:gd name="T27" fmla="*/ 22 h 27"/>
                <a:gd name="T28" fmla="*/ 9 w 23"/>
                <a:gd name="T29" fmla="*/ 13 h 27"/>
                <a:gd name="T30" fmla="*/ 9 w 23"/>
                <a:gd name="T31" fmla="*/ 16 h 27"/>
                <a:gd name="T32" fmla="*/ 6 w 23"/>
                <a:gd name="T33" fmla="*/ 21 h 27"/>
                <a:gd name="T34" fmla="*/ 13 w 23"/>
                <a:gd name="T35" fmla="*/ 16 h 27"/>
                <a:gd name="T36" fmla="*/ 11 w 23"/>
                <a:gd name="T37" fmla="*/ 15 h 27"/>
                <a:gd name="T38" fmla="*/ 16 w 23"/>
                <a:gd name="T39" fmla="*/ 12 h 27"/>
                <a:gd name="T40" fmla="*/ 21 w 23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27">
                  <a:moveTo>
                    <a:pt x="21" y="0"/>
                  </a:moveTo>
                  <a:cubicBezTo>
                    <a:pt x="22" y="0"/>
                    <a:pt x="23" y="0"/>
                    <a:pt x="23" y="1"/>
                  </a:cubicBezTo>
                  <a:cubicBezTo>
                    <a:pt x="23" y="5"/>
                    <a:pt x="21" y="8"/>
                    <a:pt x="20" y="12"/>
                  </a:cubicBezTo>
                  <a:cubicBezTo>
                    <a:pt x="20" y="13"/>
                    <a:pt x="21" y="12"/>
                    <a:pt x="22" y="13"/>
                  </a:cubicBezTo>
                  <a:cubicBezTo>
                    <a:pt x="22" y="14"/>
                    <a:pt x="23" y="14"/>
                    <a:pt x="22" y="15"/>
                  </a:cubicBezTo>
                  <a:cubicBezTo>
                    <a:pt x="22" y="16"/>
                    <a:pt x="20" y="16"/>
                    <a:pt x="20" y="15"/>
                  </a:cubicBezTo>
                  <a:cubicBezTo>
                    <a:pt x="18" y="18"/>
                    <a:pt x="17" y="22"/>
                    <a:pt x="16" y="26"/>
                  </a:cubicBezTo>
                  <a:cubicBezTo>
                    <a:pt x="15" y="26"/>
                    <a:pt x="14" y="25"/>
                    <a:pt x="14" y="26"/>
                  </a:cubicBezTo>
                  <a:cubicBezTo>
                    <a:pt x="14" y="26"/>
                    <a:pt x="14" y="25"/>
                    <a:pt x="13" y="24"/>
                  </a:cubicBezTo>
                  <a:cubicBezTo>
                    <a:pt x="15" y="22"/>
                    <a:pt x="16" y="18"/>
                    <a:pt x="17" y="15"/>
                  </a:cubicBezTo>
                  <a:cubicBezTo>
                    <a:pt x="14" y="15"/>
                    <a:pt x="12" y="20"/>
                    <a:pt x="9" y="22"/>
                  </a:cubicBezTo>
                  <a:cubicBezTo>
                    <a:pt x="8" y="23"/>
                    <a:pt x="7" y="23"/>
                    <a:pt x="6" y="23"/>
                  </a:cubicBezTo>
                  <a:cubicBezTo>
                    <a:pt x="6" y="25"/>
                    <a:pt x="1" y="27"/>
                    <a:pt x="0" y="25"/>
                  </a:cubicBezTo>
                  <a:cubicBezTo>
                    <a:pt x="0" y="22"/>
                    <a:pt x="3" y="23"/>
                    <a:pt x="4" y="22"/>
                  </a:cubicBezTo>
                  <a:cubicBezTo>
                    <a:pt x="2" y="18"/>
                    <a:pt x="4" y="12"/>
                    <a:pt x="9" y="13"/>
                  </a:cubicBezTo>
                  <a:cubicBezTo>
                    <a:pt x="10" y="14"/>
                    <a:pt x="10" y="14"/>
                    <a:pt x="9" y="16"/>
                  </a:cubicBezTo>
                  <a:cubicBezTo>
                    <a:pt x="6" y="15"/>
                    <a:pt x="4" y="18"/>
                    <a:pt x="6" y="21"/>
                  </a:cubicBezTo>
                  <a:cubicBezTo>
                    <a:pt x="9" y="20"/>
                    <a:pt x="11" y="18"/>
                    <a:pt x="13" y="16"/>
                  </a:cubicBezTo>
                  <a:cubicBezTo>
                    <a:pt x="12" y="15"/>
                    <a:pt x="11" y="16"/>
                    <a:pt x="11" y="15"/>
                  </a:cubicBezTo>
                  <a:cubicBezTo>
                    <a:pt x="11" y="13"/>
                    <a:pt x="13" y="12"/>
                    <a:pt x="16" y="12"/>
                  </a:cubicBezTo>
                  <a:cubicBezTo>
                    <a:pt x="18" y="9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5" name="Freeform 530"/>
            <p:cNvSpPr/>
            <p:nvPr/>
          </p:nvSpPr>
          <p:spPr bwMode="auto">
            <a:xfrm>
              <a:off x="7121954" y="1534938"/>
              <a:ext cx="91618" cy="154441"/>
            </a:xfrm>
            <a:custGeom>
              <a:avLst/>
              <a:gdLst>
                <a:gd name="T0" fmla="*/ 14 w 15"/>
                <a:gd name="T1" fmla="*/ 11 h 25"/>
                <a:gd name="T2" fmla="*/ 13 w 15"/>
                <a:gd name="T3" fmla="*/ 13 h 25"/>
                <a:gd name="T4" fmla="*/ 10 w 15"/>
                <a:gd name="T5" fmla="*/ 12 h 25"/>
                <a:gd name="T6" fmla="*/ 7 w 15"/>
                <a:gd name="T7" fmla="*/ 22 h 25"/>
                <a:gd name="T8" fmla="*/ 13 w 15"/>
                <a:gd name="T9" fmla="*/ 21 h 25"/>
                <a:gd name="T10" fmla="*/ 5 w 15"/>
                <a:gd name="T11" fmla="*/ 23 h 25"/>
                <a:gd name="T12" fmla="*/ 8 w 15"/>
                <a:gd name="T13" fmla="*/ 12 h 25"/>
                <a:gd name="T14" fmla="*/ 1 w 15"/>
                <a:gd name="T15" fmla="*/ 14 h 25"/>
                <a:gd name="T16" fmla="*/ 8 w 15"/>
                <a:gd name="T17" fmla="*/ 10 h 25"/>
                <a:gd name="T18" fmla="*/ 13 w 15"/>
                <a:gd name="T19" fmla="*/ 0 h 25"/>
                <a:gd name="T20" fmla="*/ 15 w 15"/>
                <a:gd name="T21" fmla="*/ 1 h 25"/>
                <a:gd name="T22" fmla="*/ 10 w 15"/>
                <a:gd name="T23" fmla="*/ 10 h 25"/>
                <a:gd name="T24" fmla="*/ 14 w 15"/>
                <a:gd name="T25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14" y="11"/>
                  </a:moveTo>
                  <a:cubicBezTo>
                    <a:pt x="14" y="12"/>
                    <a:pt x="13" y="12"/>
                    <a:pt x="13" y="13"/>
                  </a:cubicBezTo>
                  <a:cubicBezTo>
                    <a:pt x="12" y="13"/>
                    <a:pt x="11" y="12"/>
                    <a:pt x="10" y="12"/>
                  </a:cubicBezTo>
                  <a:cubicBezTo>
                    <a:pt x="9" y="15"/>
                    <a:pt x="7" y="18"/>
                    <a:pt x="7" y="22"/>
                  </a:cubicBezTo>
                  <a:cubicBezTo>
                    <a:pt x="11" y="23"/>
                    <a:pt x="11" y="19"/>
                    <a:pt x="13" y="21"/>
                  </a:cubicBezTo>
                  <a:cubicBezTo>
                    <a:pt x="13" y="24"/>
                    <a:pt x="7" y="25"/>
                    <a:pt x="5" y="23"/>
                  </a:cubicBezTo>
                  <a:cubicBezTo>
                    <a:pt x="5" y="18"/>
                    <a:pt x="7" y="16"/>
                    <a:pt x="8" y="12"/>
                  </a:cubicBezTo>
                  <a:cubicBezTo>
                    <a:pt x="5" y="11"/>
                    <a:pt x="3" y="14"/>
                    <a:pt x="1" y="14"/>
                  </a:cubicBezTo>
                  <a:cubicBezTo>
                    <a:pt x="0" y="10"/>
                    <a:pt x="5" y="10"/>
                    <a:pt x="8" y="10"/>
                  </a:cubicBezTo>
                  <a:cubicBezTo>
                    <a:pt x="10" y="7"/>
                    <a:pt x="10" y="2"/>
                    <a:pt x="13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3" y="4"/>
                    <a:pt x="11" y="7"/>
                    <a:pt x="10" y="10"/>
                  </a:cubicBezTo>
                  <a:cubicBezTo>
                    <a:pt x="11" y="10"/>
                    <a:pt x="13" y="11"/>
                    <a:pt x="1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6" name="Freeform 531"/>
            <p:cNvSpPr/>
            <p:nvPr/>
          </p:nvSpPr>
          <p:spPr bwMode="auto">
            <a:xfrm>
              <a:off x="6705750" y="1516613"/>
              <a:ext cx="81147" cy="146587"/>
            </a:xfrm>
            <a:custGeom>
              <a:avLst/>
              <a:gdLst>
                <a:gd name="T0" fmla="*/ 13 w 13"/>
                <a:gd name="T1" fmla="*/ 1 h 24"/>
                <a:gd name="T2" fmla="*/ 4 w 13"/>
                <a:gd name="T3" fmla="*/ 24 h 24"/>
                <a:gd name="T4" fmla="*/ 6 w 13"/>
                <a:gd name="T5" fmla="*/ 14 h 24"/>
                <a:gd name="T6" fmla="*/ 11 w 13"/>
                <a:gd name="T7" fmla="*/ 0 h 24"/>
                <a:gd name="T8" fmla="*/ 13 w 13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13" y="1"/>
                  </a:moveTo>
                  <a:cubicBezTo>
                    <a:pt x="10" y="9"/>
                    <a:pt x="7" y="17"/>
                    <a:pt x="4" y="24"/>
                  </a:cubicBezTo>
                  <a:cubicBezTo>
                    <a:pt x="0" y="24"/>
                    <a:pt x="4" y="17"/>
                    <a:pt x="6" y="14"/>
                  </a:cubicBezTo>
                  <a:cubicBezTo>
                    <a:pt x="8" y="9"/>
                    <a:pt x="9" y="4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7" name="Freeform 532"/>
            <p:cNvSpPr/>
            <p:nvPr/>
          </p:nvSpPr>
          <p:spPr bwMode="auto">
            <a:xfrm>
              <a:off x="6538222" y="1516613"/>
              <a:ext cx="154441" cy="167528"/>
            </a:xfrm>
            <a:custGeom>
              <a:avLst/>
              <a:gdLst>
                <a:gd name="T0" fmla="*/ 25 w 25"/>
                <a:gd name="T1" fmla="*/ 1 h 27"/>
                <a:gd name="T2" fmla="*/ 19 w 25"/>
                <a:gd name="T3" fmla="*/ 3 h 27"/>
                <a:gd name="T4" fmla="*/ 12 w 25"/>
                <a:gd name="T5" fmla="*/ 20 h 27"/>
                <a:gd name="T6" fmla="*/ 17 w 25"/>
                <a:gd name="T7" fmla="*/ 22 h 27"/>
                <a:gd name="T8" fmla="*/ 16 w 25"/>
                <a:gd name="T9" fmla="*/ 24 h 27"/>
                <a:gd name="T10" fmla="*/ 2 w 25"/>
                <a:gd name="T11" fmla="*/ 27 h 27"/>
                <a:gd name="T12" fmla="*/ 0 w 25"/>
                <a:gd name="T13" fmla="*/ 25 h 27"/>
                <a:gd name="T14" fmla="*/ 10 w 25"/>
                <a:gd name="T15" fmla="*/ 22 h 27"/>
                <a:gd name="T16" fmla="*/ 17 w 25"/>
                <a:gd name="T17" fmla="*/ 4 h 27"/>
                <a:gd name="T18" fmla="*/ 11 w 25"/>
                <a:gd name="T19" fmla="*/ 5 h 27"/>
                <a:gd name="T20" fmla="*/ 23 w 25"/>
                <a:gd name="T21" fmla="*/ 0 h 27"/>
                <a:gd name="T22" fmla="*/ 25 w 25"/>
                <a:gd name="T2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7">
                  <a:moveTo>
                    <a:pt x="25" y="1"/>
                  </a:moveTo>
                  <a:cubicBezTo>
                    <a:pt x="24" y="3"/>
                    <a:pt x="21" y="3"/>
                    <a:pt x="19" y="3"/>
                  </a:cubicBezTo>
                  <a:cubicBezTo>
                    <a:pt x="17" y="10"/>
                    <a:pt x="14" y="14"/>
                    <a:pt x="12" y="20"/>
                  </a:cubicBezTo>
                  <a:cubicBezTo>
                    <a:pt x="14" y="22"/>
                    <a:pt x="16" y="21"/>
                    <a:pt x="17" y="22"/>
                  </a:cubicBezTo>
                  <a:cubicBezTo>
                    <a:pt x="17" y="23"/>
                    <a:pt x="16" y="23"/>
                    <a:pt x="16" y="24"/>
                  </a:cubicBezTo>
                  <a:cubicBezTo>
                    <a:pt x="11" y="23"/>
                    <a:pt x="6" y="25"/>
                    <a:pt x="2" y="27"/>
                  </a:cubicBezTo>
                  <a:cubicBezTo>
                    <a:pt x="2" y="26"/>
                    <a:pt x="1" y="25"/>
                    <a:pt x="0" y="25"/>
                  </a:cubicBezTo>
                  <a:cubicBezTo>
                    <a:pt x="2" y="22"/>
                    <a:pt x="7" y="24"/>
                    <a:pt x="10" y="22"/>
                  </a:cubicBezTo>
                  <a:cubicBezTo>
                    <a:pt x="11" y="16"/>
                    <a:pt x="15" y="10"/>
                    <a:pt x="17" y="4"/>
                  </a:cubicBezTo>
                  <a:cubicBezTo>
                    <a:pt x="14" y="4"/>
                    <a:pt x="14" y="6"/>
                    <a:pt x="11" y="5"/>
                  </a:cubicBezTo>
                  <a:cubicBezTo>
                    <a:pt x="12" y="0"/>
                    <a:pt x="20" y="3"/>
                    <a:pt x="23" y="0"/>
                  </a:cubicBezTo>
                  <a:cubicBezTo>
                    <a:pt x="24" y="0"/>
                    <a:pt x="25" y="0"/>
                    <a:pt x="2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8" name="Freeform 533"/>
            <p:cNvSpPr/>
            <p:nvPr/>
          </p:nvSpPr>
          <p:spPr bwMode="auto">
            <a:xfrm>
              <a:off x="6674339" y="1516613"/>
              <a:ext cx="62823" cy="146587"/>
            </a:xfrm>
            <a:custGeom>
              <a:avLst/>
              <a:gdLst>
                <a:gd name="T0" fmla="*/ 9 w 10"/>
                <a:gd name="T1" fmla="*/ 0 h 24"/>
                <a:gd name="T2" fmla="*/ 10 w 10"/>
                <a:gd name="T3" fmla="*/ 1 h 24"/>
                <a:gd name="T4" fmla="*/ 4 w 10"/>
                <a:gd name="T5" fmla="*/ 21 h 24"/>
                <a:gd name="T6" fmla="*/ 0 w 10"/>
                <a:gd name="T7" fmla="*/ 23 h 24"/>
                <a:gd name="T8" fmla="*/ 9 w 1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4">
                  <a:moveTo>
                    <a:pt x="9" y="0"/>
                  </a:moveTo>
                  <a:cubicBezTo>
                    <a:pt x="10" y="0"/>
                    <a:pt x="9" y="1"/>
                    <a:pt x="10" y="1"/>
                  </a:cubicBezTo>
                  <a:cubicBezTo>
                    <a:pt x="9" y="7"/>
                    <a:pt x="4" y="15"/>
                    <a:pt x="4" y="21"/>
                  </a:cubicBezTo>
                  <a:cubicBezTo>
                    <a:pt x="3" y="22"/>
                    <a:pt x="2" y="24"/>
                    <a:pt x="0" y="23"/>
                  </a:cubicBezTo>
                  <a:cubicBezTo>
                    <a:pt x="3" y="15"/>
                    <a:pt x="6" y="8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9" name="Freeform 534"/>
            <p:cNvSpPr/>
            <p:nvPr/>
          </p:nvSpPr>
          <p:spPr bwMode="auto">
            <a:xfrm>
              <a:off x="7258071" y="1545408"/>
              <a:ext cx="18324" cy="26176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3 h 4"/>
                <a:gd name="T6" fmla="*/ 3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0" name="Freeform 535"/>
            <p:cNvSpPr>
              <a:spLocks noEditPoints="1"/>
            </p:cNvSpPr>
            <p:nvPr/>
          </p:nvSpPr>
          <p:spPr bwMode="auto">
            <a:xfrm>
              <a:off x="7244982" y="1589907"/>
              <a:ext cx="99470" cy="86383"/>
            </a:xfrm>
            <a:custGeom>
              <a:avLst/>
              <a:gdLst>
                <a:gd name="T0" fmla="*/ 13 w 16"/>
                <a:gd name="T1" fmla="*/ 0 h 14"/>
                <a:gd name="T2" fmla="*/ 4 w 16"/>
                <a:gd name="T3" fmla="*/ 14 h 14"/>
                <a:gd name="T4" fmla="*/ 7 w 16"/>
                <a:gd name="T5" fmla="*/ 1 h 14"/>
                <a:gd name="T6" fmla="*/ 13 w 16"/>
                <a:gd name="T7" fmla="*/ 0 h 14"/>
                <a:gd name="T8" fmla="*/ 9 w 16"/>
                <a:gd name="T9" fmla="*/ 3 h 14"/>
                <a:gd name="T10" fmla="*/ 5 w 16"/>
                <a:gd name="T11" fmla="*/ 11 h 14"/>
                <a:gd name="T12" fmla="*/ 11 w 16"/>
                <a:gd name="T13" fmla="*/ 2 h 14"/>
                <a:gd name="T14" fmla="*/ 9 w 16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3" y="0"/>
                  </a:moveTo>
                  <a:cubicBezTo>
                    <a:pt x="16" y="7"/>
                    <a:pt x="12" y="14"/>
                    <a:pt x="4" y="14"/>
                  </a:cubicBezTo>
                  <a:cubicBezTo>
                    <a:pt x="0" y="10"/>
                    <a:pt x="5" y="4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lose/>
                  <a:moveTo>
                    <a:pt x="9" y="3"/>
                  </a:moveTo>
                  <a:cubicBezTo>
                    <a:pt x="8" y="6"/>
                    <a:pt x="4" y="7"/>
                    <a:pt x="5" y="11"/>
                  </a:cubicBezTo>
                  <a:cubicBezTo>
                    <a:pt x="10" y="12"/>
                    <a:pt x="14" y="6"/>
                    <a:pt x="11" y="2"/>
                  </a:cubicBezTo>
                  <a:cubicBezTo>
                    <a:pt x="11" y="3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1" name="Freeform 536"/>
            <p:cNvSpPr/>
            <p:nvPr/>
          </p:nvSpPr>
          <p:spPr bwMode="auto">
            <a:xfrm>
              <a:off x="7339217" y="1595142"/>
              <a:ext cx="146587" cy="112559"/>
            </a:xfrm>
            <a:custGeom>
              <a:avLst/>
              <a:gdLst>
                <a:gd name="T0" fmla="*/ 6 w 24"/>
                <a:gd name="T1" fmla="*/ 0 h 18"/>
                <a:gd name="T2" fmla="*/ 7 w 24"/>
                <a:gd name="T3" fmla="*/ 1 h 18"/>
                <a:gd name="T4" fmla="*/ 7 w 24"/>
                <a:gd name="T5" fmla="*/ 4 h 18"/>
                <a:gd name="T6" fmla="*/ 18 w 24"/>
                <a:gd name="T7" fmla="*/ 6 h 18"/>
                <a:gd name="T8" fmla="*/ 24 w 24"/>
                <a:gd name="T9" fmla="*/ 10 h 18"/>
                <a:gd name="T10" fmla="*/ 16 w 24"/>
                <a:gd name="T11" fmla="*/ 7 h 18"/>
                <a:gd name="T12" fmla="*/ 8 w 24"/>
                <a:gd name="T13" fmla="*/ 6 h 18"/>
                <a:gd name="T14" fmla="*/ 1 w 24"/>
                <a:gd name="T15" fmla="*/ 13 h 18"/>
                <a:gd name="T16" fmla="*/ 0 w 24"/>
                <a:gd name="T17" fmla="*/ 12 h 18"/>
                <a:gd name="T18" fmla="*/ 3 w 24"/>
                <a:gd name="T19" fmla="*/ 8 h 18"/>
                <a:gd name="T20" fmla="*/ 5 w 24"/>
                <a:gd name="T21" fmla="*/ 1 h 18"/>
                <a:gd name="T22" fmla="*/ 6 w 24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cubicBezTo>
                    <a:pt x="6" y="0"/>
                    <a:pt x="7" y="0"/>
                    <a:pt x="7" y="1"/>
                  </a:cubicBezTo>
                  <a:cubicBezTo>
                    <a:pt x="8" y="2"/>
                    <a:pt x="7" y="3"/>
                    <a:pt x="7" y="4"/>
                  </a:cubicBezTo>
                  <a:cubicBezTo>
                    <a:pt x="9" y="4"/>
                    <a:pt x="17" y="2"/>
                    <a:pt x="18" y="6"/>
                  </a:cubicBezTo>
                  <a:cubicBezTo>
                    <a:pt x="15" y="12"/>
                    <a:pt x="21" y="13"/>
                    <a:pt x="24" y="10"/>
                  </a:cubicBezTo>
                  <a:cubicBezTo>
                    <a:pt x="23" y="18"/>
                    <a:pt x="11" y="12"/>
                    <a:pt x="16" y="7"/>
                  </a:cubicBezTo>
                  <a:cubicBezTo>
                    <a:pt x="14" y="4"/>
                    <a:pt x="10" y="5"/>
                    <a:pt x="8" y="6"/>
                  </a:cubicBezTo>
                  <a:cubicBezTo>
                    <a:pt x="5" y="8"/>
                    <a:pt x="4" y="13"/>
                    <a:pt x="1" y="13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0" y="10"/>
                    <a:pt x="2" y="9"/>
                    <a:pt x="3" y="8"/>
                  </a:cubicBezTo>
                  <a:cubicBezTo>
                    <a:pt x="4" y="6"/>
                    <a:pt x="4" y="4"/>
                    <a:pt x="5" y="1"/>
                  </a:cubicBezTo>
                  <a:cubicBezTo>
                    <a:pt x="5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2" name="Freeform 537"/>
            <p:cNvSpPr/>
            <p:nvPr/>
          </p:nvSpPr>
          <p:spPr bwMode="auto">
            <a:xfrm>
              <a:off x="6977984" y="1584672"/>
              <a:ext cx="75912" cy="78529"/>
            </a:xfrm>
            <a:custGeom>
              <a:avLst/>
              <a:gdLst>
                <a:gd name="T0" fmla="*/ 12 w 12"/>
                <a:gd name="T1" fmla="*/ 2 h 13"/>
                <a:gd name="T2" fmla="*/ 9 w 12"/>
                <a:gd name="T3" fmla="*/ 9 h 13"/>
                <a:gd name="T4" fmla="*/ 9 w 12"/>
                <a:gd name="T5" fmla="*/ 3 h 13"/>
                <a:gd name="T6" fmla="*/ 0 w 12"/>
                <a:gd name="T7" fmla="*/ 13 h 13"/>
                <a:gd name="T8" fmla="*/ 5 w 12"/>
                <a:gd name="T9" fmla="*/ 1 h 13"/>
                <a:gd name="T10" fmla="*/ 12 w 12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12" y="2"/>
                  </a:moveTo>
                  <a:cubicBezTo>
                    <a:pt x="12" y="5"/>
                    <a:pt x="11" y="8"/>
                    <a:pt x="9" y="9"/>
                  </a:cubicBezTo>
                  <a:cubicBezTo>
                    <a:pt x="6" y="8"/>
                    <a:pt x="11" y="5"/>
                    <a:pt x="9" y="3"/>
                  </a:cubicBezTo>
                  <a:cubicBezTo>
                    <a:pt x="3" y="3"/>
                    <a:pt x="6" y="12"/>
                    <a:pt x="0" y="13"/>
                  </a:cubicBezTo>
                  <a:cubicBezTo>
                    <a:pt x="0" y="7"/>
                    <a:pt x="3" y="5"/>
                    <a:pt x="5" y="1"/>
                  </a:cubicBezTo>
                  <a:cubicBezTo>
                    <a:pt x="7" y="2"/>
                    <a:pt x="10" y="0"/>
                    <a:pt x="1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538"/>
            <p:cNvSpPr/>
            <p:nvPr/>
          </p:nvSpPr>
          <p:spPr bwMode="auto">
            <a:xfrm>
              <a:off x="7208335" y="1608231"/>
              <a:ext cx="49736" cy="68058"/>
            </a:xfrm>
            <a:custGeom>
              <a:avLst/>
              <a:gdLst>
                <a:gd name="T0" fmla="*/ 8 w 8"/>
                <a:gd name="T1" fmla="*/ 1 h 11"/>
                <a:gd name="T2" fmla="*/ 3 w 8"/>
                <a:gd name="T3" fmla="*/ 11 h 11"/>
                <a:gd name="T4" fmla="*/ 2 w 8"/>
                <a:gd name="T5" fmla="*/ 11 h 11"/>
                <a:gd name="T6" fmla="*/ 6 w 8"/>
                <a:gd name="T7" fmla="*/ 0 h 11"/>
                <a:gd name="T8" fmla="*/ 8 w 8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8" y="1"/>
                  </a:moveTo>
                  <a:cubicBezTo>
                    <a:pt x="6" y="4"/>
                    <a:pt x="4" y="6"/>
                    <a:pt x="3" y="11"/>
                  </a:cubicBezTo>
                  <a:cubicBezTo>
                    <a:pt x="3" y="11"/>
                    <a:pt x="2" y="10"/>
                    <a:pt x="2" y="11"/>
                  </a:cubicBezTo>
                  <a:cubicBezTo>
                    <a:pt x="0" y="8"/>
                    <a:pt x="4" y="2"/>
                    <a:pt x="6" y="0"/>
                  </a:cubicBezTo>
                  <a:cubicBezTo>
                    <a:pt x="7" y="0"/>
                    <a:pt x="7" y="1"/>
                    <a:pt x="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Freeform 539"/>
            <p:cNvSpPr/>
            <p:nvPr/>
          </p:nvSpPr>
          <p:spPr bwMode="auto">
            <a:xfrm>
              <a:off x="6750251" y="1589907"/>
              <a:ext cx="99470" cy="73294"/>
            </a:xfrm>
            <a:custGeom>
              <a:avLst/>
              <a:gdLst>
                <a:gd name="T0" fmla="*/ 5 w 16"/>
                <a:gd name="T1" fmla="*/ 0 h 12"/>
                <a:gd name="T2" fmla="*/ 8 w 16"/>
                <a:gd name="T3" fmla="*/ 1 h 12"/>
                <a:gd name="T4" fmla="*/ 5 w 16"/>
                <a:gd name="T5" fmla="*/ 9 h 12"/>
                <a:gd name="T6" fmla="*/ 11 w 16"/>
                <a:gd name="T7" fmla="*/ 5 h 12"/>
                <a:gd name="T8" fmla="*/ 16 w 16"/>
                <a:gd name="T9" fmla="*/ 0 h 12"/>
                <a:gd name="T10" fmla="*/ 12 w 16"/>
                <a:gd name="T11" fmla="*/ 12 h 12"/>
                <a:gd name="T12" fmla="*/ 10 w 16"/>
                <a:gd name="T13" fmla="*/ 12 h 12"/>
                <a:gd name="T14" fmla="*/ 10 w 16"/>
                <a:gd name="T15" fmla="*/ 9 h 12"/>
                <a:gd name="T16" fmla="*/ 3 w 16"/>
                <a:gd name="T17" fmla="*/ 11 h 12"/>
                <a:gd name="T18" fmla="*/ 5 w 1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2">
                  <a:moveTo>
                    <a:pt x="5" y="0"/>
                  </a:moveTo>
                  <a:cubicBezTo>
                    <a:pt x="7" y="0"/>
                    <a:pt x="7" y="0"/>
                    <a:pt x="8" y="1"/>
                  </a:cubicBezTo>
                  <a:cubicBezTo>
                    <a:pt x="8" y="5"/>
                    <a:pt x="5" y="5"/>
                    <a:pt x="5" y="9"/>
                  </a:cubicBezTo>
                  <a:cubicBezTo>
                    <a:pt x="7" y="8"/>
                    <a:pt x="10" y="7"/>
                    <a:pt x="11" y="5"/>
                  </a:cubicBezTo>
                  <a:cubicBezTo>
                    <a:pt x="13" y="4"/>
                    <a:pt x="13" y="0"/>
                    <a:pt x="16" y="0"/>
                  </a:cubicBezTo>
                  <a:cubicBezTo>
                    <a:pt x="16" y="5"/>
                    <a:pt x="12" y="7"/>
                    <a:pt x="12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9" y="11"/>
                    <a:pt x="9" y="10"/>
                    <a:pt x="10" y="9"/>
                  </a:cubicBezTo>
                  <a:cubicBezTo>
                    <a:pt x="9" y="9"/>
                    <a:pt x="7" y="12"/>
                    <a:pt x="3" y="11"/>
                  </a:cubicBezTo>
                  <a:cubicBezTo>
                    <a:pt x="0" y="8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540"/>
            <p:cNvSpPr>
              <a:spLocks noEditPoints="1"/>
            </p:cNvSpPr>
            <p:nvPr/>
          </p:nvSpPr>
          <p:spPr bwMode="auto">
            <a:xfrm>
              <a:off x="7053896" y="1589907"/>
              <a:ext cx="99470" cy="104705"/>
            </a:xfrm>
            <a:custGeom>
              <a:avLst/>
              <a:gdLst>
                <a:gd name="T0" fmla="*/ 11 w 16"/>
                <a:gd name="T1" fmla="*/ 4 h 17"/>
                <a:gd name="T2" fmla="*/ 9 w 16"/>
                <a:gd name="T3" fmla="*/ 12 h 17"/>
                <a:gd name="T4" fmla="*/ 16 w 16"/>
                <a:gd name="T5" fmla="*/ 8 h 17"/>
                <a:gd name="T6" fmla="*/ 6 w 16"/>
                <a:gd name="T7" fmla="*/ 12 h 17"/>
                <a:gd name="T8" fmla="*/ 0 w 16"/>
                <a:gd name="T9" fmla="*/ 13 h 17"/>
                <a:gd name="T10" fmla="*/ 11 w 16"/>
                <a:gd name="T11" fmla="*/ 4 h 17"/>
                <a:gd name="T12" fmla="*/ 2 w 16"/>
                <a:gd name="T13" fmla="*/ 11 h 17"/>
                <a:gd name="T14" fmla="*/ 7 w 16"/>
                <a:gd name="T15" fmla="*/ 6 h 17"/>
                <a:gd name="T16" fmla="*/ 6 w 16"/>
                <a:gd name="T17" fmla="*/ 5 h 17"/>
                <a:gd name="T18" fmla="*/ 2 w 16"/>
                <a:gd name="T1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11" y="4"/>
                  </a:moveTo>
                  <a:cubicBezTo>
                    <a:pt x="11" y="7"/>
                    <a:pt x="8" y="9"/>
                    <a:pt x="9" y="12"/>
                  </a:cubicBezTo>
                  <a:cubicBezTo>
                    <a:pt x="12" y="12"/>
                    <a:pt x="13" y="8"/>
                    <a:pt x="16" y="8"/>
                  </a:cubicBezTo>
                  <a:cubicBezTo>
                    <a:pt x="15" y="11"/>
                    <a:pt x="9" y="17"/>
                    <a:pt x="6" y="12"/>
                  </a:cubicBezTo>
                  <a:cubicBezTo>
                    <a:pt x="5" y="13"/>
                    <a:pt x="2" y="15"/>
                    <a:pt x="0" y="13"/>
                  </a:cubicBezTo>
                  <a:cubicBezTo>
                    <a:pt x="0" y="7"/>
                    <a:pt x="5" y="0"/>
                    <a:pt x="11" y="4"/>
                  </a:cubicBezTo>
                  <a:close/>
                  <a:moveTo>
                    <a:pt x="2" y="11"/>
                  </a:moveTo>
                  <a:cubicBezTo>
                    <a:pt x="5" y="12"/>
                    <a:pt x="6" y="9"/>
                    <a:pt x="7" y="6"/>
                  </a:cubicBezTo>
                  <a:cubicBezTo>
                    <a:pt x="7" y="6"/>
                    <a:pt x="7" y="5"/>
                    <a:pt x="6" y="5"/>
                  </a:cubicBezTo>
                  <a:cubicBezTo>
                    <a:pt x="4" y="7"/>
                    <a:pt x="3" y="9"/>
                    <a:pt x="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14" name="组 1013"/>
          <p:cNvGrpSpPr/>
          <p:nvPr/>
        </p:nvGrpSpPr>
        <p:grpSpPr>
          <a:xfrm>
            <a:off x="2432824" y="5086793"/>
            <a:ext cx="7326352" cy="1771206"/>
            <a:chOff x="2198188" y="5032093"/>
            <a:chExt cx="5716909" cy="1382110"/>
          </a:xfrm>
        </p:grpSpPr>
        <p:sp>
          <p:nvSpPr>
            <p:cNvPr id="511" name="Freeform 19"/>
            <p:cNvSpPr>
              <a:spLocks noEditPoints="1"/>
            </p:cNvSpPr>
            <p:nvPr/>
          </p:nvSpPr>
          <p:spPr bwMode="auto">
            <a:xfrm>
              <a:off x="7603597" y="5969204"/>
              <a:ext cx="311497" cy="308881"/>
            </a:xfrm>
            <a:custGeom>
              <a:avLst/>
              <a:gdLst>
                <a:gd name="T0" fmla="*/ 38 w 50"/>
                <a:gd name="T1" fmla="*/ 20 h 50"/>
                <a:gd name="T2" fmla="*/ 42 w 50"/>
                <a:gd name="T3" fmla="*/ 12 h 50"/>
                <a:gd name="T4" fmla="*/ 30 w 50"/>
                <a:gd name="T5" fmla="*/ 12 h 50"/>
                <a:gd name="T6" fmla="*/ 28 w 50"/>
                <a:gd name="T7" fmla="*/ 1 h 50"/>
                <a:gd name="T8" fmla="*/ 23 w 50"/>
                <a:gd name="T9" fmla="*/ 5 h 50"/>
                <a:gd name="T10" fmla="*/ 18 w 50"/>
                <a:gd name="T11" fmla="*/ 0 h 50"/>
                <a:gd name="T12" fmla="*/ 14 w 50"/>
                <a:gd name="T13" fmla="*/ 5 h 50"/>
                <a:gd name="T14" fmla="*/ 14 w 50"/>
                <a:gd name="T15" fmla="*/ 9 h 50"/>
                <a:gd name="T16" fmla="*/ 7 w 50"/>
                <a:gd name="T17" fmla="*/ 7 h 50"/>
                <a:gd name="T18" fmla="*/ 9 w 50"/>
                <a:gd name="T19" fmla="*/ 17 h 50"/>
                <a:gd name="T20" fmla="*/ 0 w 50"/>
                <a:gd name="T21" fmla="*/ 20 h 50"/>
                <a:gd name="T22" fmla="*/ 5 w 50"/>
                <a:gd name="T23" fmla="*/ 28 h 50"/>
                <a:gd name="T24" fmla="*/ 1 w 50"/>
                <a:gd name="T25" fmla="*/ 32 h 50"/>
                <a:gd name="T26" fmla="*/ 13 w 50"/>
                <a:gd name="T27" fmla="*/ 37 h 50"/>
                <a:gd name="T28" fmla="*/ 14 w 50"/>
                <a:gd name="T29" fmla="*/ 48 h 50"/>
                <a:gd name="T30" fmla="*/ 23 w 50"/>
                <a:gd name="T31" fmla="*/ 41 h 50"/>
                <a:gd name="T32" fmla="*/ 28 w 50"/>
                <a:gd name="T33" fmla="*/ 50 h 50"/>
                <a:gd name="T34" fmla="*/ 32 w 50"/>
                <a:gd name="T35" fmla="*/ 37 h 50"/>
                <a:gd name="T36" fmla="*/ 40 w 50"/>
                <a:gd name="T37" fmla="*/ 31 h 50"/>
                <a:gd name="T38" fmla="*/ 44 w 50"/>
                <a:gd name="T39" fmla="*/ 30 h 50"/>
                <a:gd name="T40" fmla="*/ 38 w 50"/>
                <a:gd name="T41" fmla="*/ 20 h 50"/>
                <a:gd name="T42" fmla="*/ 32 w 50"/>
                <a:gd name="T43" fmla="*/ 14 h 50"/>
                <a:gd name="T44" fmla="*/ 37 w 50"/>
                <a:gd name="T45" fmla="*/ 18 h 50"/>
                <a:gd name="T46" fmla="*/ 26 w 50"/>
                <a:gd name="T47" fmla="*/ 23 h 50"/>
                <a:gd name="T48" fmla="*/ 32 w 50"/>
                <a:gd name="T49" fmla="*/ 14 h 50"/>
                <a:gd name="T50" fmla="*/ 19 w 50"/>
                <a:gd name="T51" fmla="*/ 3 h 50"/>
                <a:gd name="T52" fmla="*/ 22 w 50"/>
                <a:gd name="T53" fmla="*/ 17 h 50"/>
                <a:gd name="T54" fmla="*/ 19 w 50"/>
                <a:gd name="T55" fmla="*/ 3 h 50"/>
                <a:gd name="T56" fmla="*/ 8 w 50"/>
                <a:gd name="T57" fmla="*/ 10 h 50"/>
                <a:gd name="T58" fmla="*/ 21 w 50"/>
                <a:gd name="T59" fmla="*/ 22 h 50"/>
                <a:gd name="T60" fmla="*/ 8 w 50"/>
                <a:gd name="T61" fmla="*/ 10 h 50"/>
                <a:gd name="T62" fmla="*/ 3 w 50"/>
                <a:gd name="T63" fmla="*/ 21 h 50"/>
                <a:gd name="T64" fmla="*/ 20 w 50"/>
                <a:gd name="T65" fmla="*/ 25 h 50"/>
                <a:gd name="T66" fmla="*/ 3 w 50"/>
                <a:gd name="T67" fmla="*/ 21 h 50"/>
                <a:gd name="T68" fmla="*/ 3 w 50"/>
                <a:gd name="T69" fmla="*/ 33 h 50"/>
                <a:gd name="T70" fmla="*/ 21 w 50"/>
                <a:gd name="T71" fmla="*/ 28 h 50"/>
                <a:gd name="T72" fmla="*/ 3 w 50"/>
                <a:gd name="T73" fmla="*/ 33 h 50"/>
                <a:gd name="T74" fmla="*/ 23 w 50"/>
                <a:gd name="T75" fmla="*/ 38 h 50"/>
                <a:gd name="T76" fmla="*/ 15 w 50"/>
                <a:gd name="T77" fmla="*/ 45 h 50"/>
                <a:gd name="T78" fmla="*/ 23 w 50"/>
                <a:gd name="T79" fmla="*/ 30 h 50"/>
                <a:gd name="T80" fmla="*/ 23 w 50"/>
                <a:gd name="T81" fmla="*/ 38 h 50"/>
                <a:gd name="T82" fmla="*/ 27 w 50"/>
                <a:gd name="T83" fmla="*/ 4 h 50"/>
                <a:gd name="T84" fmla="*/ 25 w 50"/>
                <a:gd name="T85" fmla="*/ 18 h 50"/>
                <a:gd name="T86" fmla="*/ 27 w 50"/>
                <a:gd name="T87" fmla="*/ 4 h 50"/>
                <a:gd name="T88" fmla="*/ 30 w 50"/>
                <a:gd name="T89" fmla="*/ 47 h 50"/>
                <a:gd name="T90" fmla="*/ 28 w 50"/>
                <a:gd name="T91" fmla="*/ 47 h 50"/>
                <a:gd name="T92" fmla="*/ 26 w 50"/>
                <a:gd name="T93" fmla="*/ 32 h 50"/>
                <a:gd name="T94" fmla="*/ 30 w 50"/>
                <a:gd name="T95" fmla="*/ 47 h 50"/>
                <a:gd name="T96" fmla="*/ 39 w 50"/>
                <a:gd name="T97" fmla="*/ 38 h 50"/>
                <a:gd name="T98" fmla="*/ 29 w 50"/>
                <a:gd name="T99" fmla="*/ 29 h 50"/>
                <a:gd name="T100" fmla="*/ 39 w 50"/>
                <a:gd name="T101" fmla="*/ 38 h 50"/>
                <a:gd name="T102" fmla="*/ 38 w 50"/>
                <a:gd name="T103" fmla="*/ 28 h 50"/>
                <a:gd name="T104" fmla="*/ 30 w 50"/>
                <a:gd name="T105" fmla="*/ 26 h 50"/>
                <a:gd name="T106" fmla="*/ 29 w 50"/>
                <a:gd name="T107" fmla="*/ 26 h 50"/>
                <a:gd name="T108" fmla="*/ 43 w 50"/>
                <a:gd name="T109" fmla="*/ 25 h 50"/>
                <a:gd name="T110" fmla="*/ 38 w 50"/>
                <a:gd name="T111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" h="50">
                  <a:moveTo>
                    <a:pt x="38" y="20"/>
                  </a:moveTo>
                  <a:cubicBezTo>
                    <a:pt x="41" y="17"/>
                    <a:pt x="44" y="15"/>
                    <a:pt x="42" y="12"/>
                  </a:cubicBezTo>
                  <a:cubicBezTo>
                    <a:pt x="40" y="7"/>
                    <a:pt x="34" y="10"/>
                    <a:pt x="30" y="12"/>
                  </a:cubicBezTo>
                  <a:cubicBezTo>
                    <a:pt x="31" y="9"/>
                    <a:pt x="32" y="4"/>
                    <a:pt x="28" y="1"/>
                  </a:cubicBezTo>
                  <a:cubicBezTo>
                    <a:pt x="26" y="1"/>
                    <a:pt x="25" y="4"/>
                    <a:pt x="23" y="5"/>
                  </a:cubicBezTo>
                  <a:cubicBezTo>
                    <a:pt x="22" y="3"/>
                    <a:pt x="20" y="1"/>
                    <a:pt x="18" y="0"/>
                  </a:cubicBezTo>
                  <a:cubicBezTo>
                    <a:pt x="16" y="1"/>
                    <a:pt x="15" y="3"/>
                    <a:pt x="14" y="5"/>
                  </a:cubicBezTo>
                  <a:cubicBezTo>
                    <a:pt x="14" y="6"/>
                    <a:pt x="14" y="7"/>
                    <a:pt x="14" y="9"/>
                  </a:cubicBezTo>
                  <a:cubicBezTo>
                    <a:pt x="12" y="8"/>
                    <a:pt x="9" y="6"/>
                    <a:pt x="7" y="7"/>
                  </a:cubicBezTo>
                  <a:cubicBezTo>
                    <a:pt x="4" y="9"/>
                    <a:pt x="7" y="14"/>
                    <a:pt x="9" y="17"/>
                  </a:cubicBezTo>
                  <a:cubicBezTo>
                    <a:pt x="6" y="18"/>
                    <a:pt x="3" y="16"/>
                    <a:pt x="0" y="20"/>
                  </a:cubicBezTo>
                  <a:cubicBezTo>
                    <a:pt x="0" y="23"/>
                    <a:pt x="3" y="26"/>
                    <a:pt x="5" y="28"/>
                  </a:cubicBezTo>
                  <a:cubicBezTo>
                    <a:pt x="3" y="29"/>
                    <a:pt x="2" y="30"/>
                    <a:pt x="1" y="32"/>
                  </a:cubicBezTo>
                  <a:cubicBezTo>
                    <a:pt x="1" y="39"/>
                    <a:pt x="8" y="37"/>
                    <a:pt x="13" y="37"/>
                  </a:cubicBezTo>
                  <a:cubicBezTo>
                    <a:pt x="10" y="41"/>
                    <a:pt x="10" y="44"/>
                    <a:pt x="14" y="48"/>
                  </a:cubicBezTo>
                  <a:cubicBezTo>
                    <a:pt x="18" y="49"/>
                    <a:pt x="21" y="45"/>
                    <a:pt x="23" y="41"/>
                  </a:cubicBezTo>
                  <a:cubicBezTo>
                    <a:pt x="23" y="45"/>
                    <a:pt x="25" y="49"/>
                    <a:pt x="28" y="50"/>
                  </a:cubicBezTo>
                  <a:cubicBezTo>
                    <a:pt x="35" y="49"/>
                    <a:pt x="33" y="42"/>
                    <a:pt x="32" y="37"/>
                  </a:cubicBezTo>
                  <a:cubicBezTo>
                    <a:pt x="39" y="45"/>
                    <a:pt x="46" y="39"/>
                    <a:pt x="40" y="31"/>
                  </a:cubicBezTo>
                  <a:cubicBezTo>
                    <a:pt x="41" y="31"/>
                    <a:pt x="43" y="31"/>
                    <a:pt x="44" y="30"/>
                  </a:cubicBezTo>
                  <a:cubicBezTo>
                    <a:pt x="50" y="25"/>
                    <a:pt x="43" y="21"/>
                    <a:pt x="38" y="20"/>
                  </a:cubicBezTo>
                  <a:close/>
                  <a:moveTo>
                    <a:pt x="32" y="14"/>
                  </a:moveTo>
                  <a:cubicBezTo>
                    <a:pt x="36" y="10"/>
                    <a:pt x="44" y="13"/>
                    <a:pt x="37" y="18"/>
                  </a:cubicBezTo>
                  <a:cubicBezTo>
                    <a:pt x="34" y="21"/>
                    <a:pt x="29" y="21"/>
                    <a:pt x="26" y="23"/>
                  </a:cubicBezTo>
                  <a:cubicBezTo>
                    <a:pt x="27" y="21"/>
                    <a:pt x="29" y="16"/>
                    <a:pt x="32" y="14"/>
                  </a:cubicBezTo>
                  <a:close/>
                  <a:moveTo>
                    <a:pt x="19" y="3"/>
                  </a:moveTo>
                  <a:cubicBezTo>
                    <a:pt x="23" y="8"/>
                    <a:pt x="21" y="13"/>
                    <a:pt x="22" y="17"/>
                  </a:cubicBezTo>
                  <a:cubicBezTo>
                    <a:pt x="18" y="13"/>
                    <a:pt x="14" y="6"/>
                    <a:pt x="19" y="3"/>
                  </a:cubicBezTo>
                  <a:close/>
                  <a:moveTo>
                    <a:pt x="8" y="10"/>
                  </a:moveTo>
                  <a:cubicBezTo>
                    <a:pt x="15" y="9"/>
                    <a:pt x="17" y="17"/>
                    <a:pt x="21" y="22"/>
                  </a:cubicBezTo>
                  <a:cubicBezTo>
                    <a:pt x="17" y="20"/>
                    <a:pt x="10" y="16"/>
                    <a:pt x="8" y="10"/>
                  </a:cubicBezTo>
                  <a:close/>
                  <a:moveTo>
                    <a:pt x="3" y="21"/>
                  </a:moveTo>
                  <a:cubicBezTo>
                    <a:pt x="9" y="19"/>
                    <a:pt x="14" y="22"/>
                    <a:pt x="20" y="25"/>
                  </a:cubicBezTo>
                  <a:cubicBezTo>
                    <a:pt x="14" y="25"/>
                    <a:pt x="5" y="28"/>
                    <a:pt x="3" y="21"/>
                  </a:cubicBezTo>
                  <a:close/>
                  <a:moveTo>
                    <a:pt x="3" y="33"/>
                  </a:moveTo>
                  <a:cubicBezTo>
                    <a:pt x="10" y="26"/>
                    <a:pt x="15" y="30"/>
                    <a:pt x="21" y="28"/>
                  </a:cubicBezTo>
                  <a:cubicBezTo>
                    <a:pt x="17" y="32"/>
                    <a:pt x="9" y="38"/>
                    <a:pt x="3" y="33"/>
                  </a:cubicBezTo>
                  <a:close/>
                  <a:moveTo>
                    <a:pt x="23" y="38"/>
                  </a:moveTo>
                  <a:cubicBezTo>
                    <a:pt x="20" y="40"/>
                    <a:pt x="19" y="46"/>
                    <a:pt x="15" y="45"/>
                  </a:cubicBezTo>
                  <a:cubicBezTo>
                    <a:pt x="11" y="40"/>
                    <a:pt x="17" y="34"/>
                    <a:pt x="23" y="30"/>
                  </a:cubicBezTo>
                  <a:cubicBezTo>
                    <a:pt x="23" y="33"/>
                    <a:pt x="22" y="35"/>
                    <a:pt x="23" y="38"/>
                  </a:cubicBezTo>
                  <a:close/>
                  <a:moveTo>
                    <a:pt x="27" y="4"/>
                  </a:moveTo>
                  <a:cubicBezTo>
                    <a:pt x="30" y="9"/>
                    <a:pt x="27" y="14"/>
                    <a:pt x="25" y="18"/>
                  </a:cubicBezTo>
                  <a:cubicBezTo>
                    <a:pt x="26" y="14"/>
                    <a:pt x="22" y="9"/>
                    <a:pt x="27" y="4"/>
                  </a:cubicBezTo>
                  <a:close/>
                  <a:moveTo>
                    <a:pt x="30" y="47"/>
                  </a:moveTo>
                  <a:cubicBezTo>
                    <a:pt x="29" y="47"/>
                    <a:pt x="29" y="47"/>
                    <a:pt x="28" y="47"/>
                  </a:cubicBezTo>
                  <a:cubicBezTo>
                    <a:pt x="24" y="42"/>
                    <a:pt x="25" y="37"/>
                    <a:pt x="26" y="32"/>
                  </a:cubicBezTo>
                  <a:cubicBezTo>
                    <a:pt x="30" y="36"/>
                    <a:pt x="33" y="43"/>
                    <a:pt x="30" y="47"/>
                  </a:cubicBezTo>
                  <a:close/>
                  <a:moveTo>
                    <a:pt x="39" y="38"/>
                  </a:moveTo>
                  <a:cubicBezTo>
                    <a:pt x="36" y="38"/>
                    <a:pt x="31" y="33"/>
                    <a:pt x="29" y="29"/>
                  </a:cubicBezTo>
                  <a:cubicBezTo>
                    <a:pt x="32" y="30"/>
                    <a:pt x="40" y="32"/>
                    <a:pt x="39" y="38"/>
                  </a:cubicBezTo>
                  <a:close/>
                  <a:moveTo>
                    <a:pt x="38" y="28"/>
                  </a:moveTo>
                  <a:cubicBezTo>
                    <a:pt x="35" y="28"/>
                    <a:pt x="32" y="27"/>
                    <a:pt x="30" y="26"/>
                  </a:cubicBezTo>
                  <a:cubicBezTo>
                    <a:pt x="30" y="26"/>
                    <a:pt x="29" y="26"/>
                    <a:pt x="29" y="26"/>
                  </a:cubicBezTo>
                  <a:cubicBezTo>
                    <a:pt x="34" y="22"/>
                    <a:pt x="38" y="23"/>
                    <a:pt x="43" y="25"/>
                  </a:cubicBezTo>
                  <a:cubicBezTo>
                    <a:pt x="45" y="29"/>
                    <a:pt x="40" y="29"/>
                    <a:pt x="38" y="2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309"/>
            <p:cNvSpPr>
              <a:spLocks noEditPoints="1"/>
            </p:cNvSpPr>
            <p:nvPr/>
          </p:nvSpPr>
          <p:spPr bwMode="auto">
            <a:xfrm>
              <a:off x="2198188" y="5032093"/>
              <a:ext cx="1164846" cy="1005171"/>
            </a:xfrm>
            <a:custGeom>
              <a:avLst/>
              <a:gdLst>
                <a:gd name="T0" fmla="*/ 100 w 188"/>
                <a:gd name="T1" fmla="*/ 47 h 162"/>
                <a:gd name="T2" fmla="*/ 137 w 188"/>
                <a:gd name="T3" fmla="*/ 87 h 162"/>
                <a:gd name="T4" fmla="*/ 157 w 188"/>
                <a:gd name="T5" fmla="*/ 69 h 162"/>
                <a:gd name="T6" fmla="*/ 170 w 188"/>
                <a:gd name="T7" fmla="*/ 100 h 162"/>
                <a:gd name="T8" fmla="*/ 171 w 188"/>
                <a:gd name="T9" fmla="*/ 103 h 162"/>
                <a:gd name="T10" fmla="*/ 143 w 188"/>
                <a:gd name="T11" fmla="*/ 130 h 162"/>
                <a:gd name="T12" fmla="*/ 141 w 188"/>
                <a:gd name="T13" fmla="*/ 132 h 162"/>
                <a:gd name="T14" fmla="*/ 114 w 188"/>
                <a:gd name="T15" fmla="*/ 123 h 162"/>
                <a:gd name="T16" fmla="*/ 84 w 188"/>
                <a:gd name="T17" fmla="*/ 141 h 162"/>
                <a:gd name="T18" fmla="*/ 113 w 188"/>
                <a:gd name="T19" fmla="*/ 94 h 162"/>
                <a:gd name="T20" fmla="*/ 99 w 188"/>
                <a:gd name="T21" fmla="*/ 67 h 162"/>
                <a:gd name="T22" fmla="*/ 54 w 188"/>
                <a:gd name="T23" fmla="*/ 109 h 162"/>
                <a:gd name="T24" fmla="*/ 39 w 188"/>
                <a:gd name="T25" fmla="*/ 148 h 162"/>
                <a:gd name="T26" fmla="*/ 41 w 188"/>
                <a:gd name="T27" fmla="*/ 100 h 162"/>
                <a:gd name="T28" fmla="*/ 22 w 188"/>
                <a:gd name="T29" fmla="*/ 98 h 162"/>
                <a:gd name="T30" fmla="*/ 31 w 188"/>
                <a:gd name="T31" fmla="*/ 66 h 162"/>
                <a:gd name="T32" fmla="*/ 34 w 188"/>
                <a:gd name="T33" fmla="*/ 65 h 162"/>
                <a:gd name="T34" fmla="*/ 81 w 188"/>
                <a:gd name="T35" fmla="*/ 66 h 162"/>
                <a:gd name="T36" fmla="*/ 84 w 188"/>
                <a:gd name="T37" fmla="*/ 6 h 162"/>
                <a:gd name="T38" fmla="*/ 87 w 188"/>
                <a:gd name="T39" fmla="*/ 44 h 162"/>
                <a:gd name="T40" fmla="*/ 110 w 188"/>
                <a:gd name="T41" fmla="*/ 7 h 162"/>
                <a:gd name="T42" fmla="*/ 95 w 188"/>
                <a:gd name="T43" fmla="*/ 59 h 162"/>
                <a:gd name="T44" fmla="*/ 98 w 188"/>
                <a:gd name="T45" fmla="*/ 63 h 162"/>
                <a:gd name="T46" fmla="*/ 51 w 188"/>
                <a:gd name="T47" fmla="*/ 93 h 162"/>
                <a:gd name="T48" fmla="*/ 126 w 188"/>
                <a:gd name="T49" fmla="*/ 101 h 162"/>
                <a:gd name="T50" fmla="*/ 62 w 188"/>
                <a:gd name="T51" fmla="*/ 101 h 162"/>
                <a:gd name="T52" fmla="*/ 60 w 188"/>
                <a:gd name="T53" fmla="*/ 100 h 162"/>
                <a:gd name="T54" fmla="*/ 55 w 188"/>
                <a:gd name="T55" fmla="*/ 99 h 162"/>
                <a:gd name="T56" fmla="*/ 136 w 188"/>
                <a:gd name="T57" fmla="*/ 101 h 162"/>
                <a:gd name="T58" fmla="*/ 49 w 188"/>
                <a:gd name="T59" fmla="*/ 98 h 162"/>
                <a:gd name="T60" fmla="*/ 49 w 188"/>
                <a:gd name="T61" fmla="*/ 98 h 162"/>
                <a:gd name="T62" fmla="*/ 133 w 188"/>
                <a:gd name="T63" fmla="*/ 100 h 162"/>
                <a:gd name="T64" fmla="*/ 120 w 188"/>
                <a:gd name="T65" fmla="*/ 97 h 162"/>
                <a:gd name="T66" fmla="*/ 100 w 188"/>
                <a:gd name="T67" fmla="*/ 135 h 162"/>
                <a:gd name="T68" fmla="*/ 103 w 188"/>
                <a:gd name="T69" fmla="*/ 129 h 162"/>
                <a:gd name="T70" fmla="*/ 103 w 188"/>
                <a:gd name="T71" fmla="*/ 129 h 162"/>
                <a:gd name="T72" fmla="*/ 112 w 188"/>
                <a:gd name="T73" fmla="*/ 132 h 162"/>
                <a:gd name="T74" fmla="*/ 92 w 188"/>
                <a:gd name="T75" fmla="*/ 150 h 162"/>
                <a:gd name="T76" fmla="*/ 92 w 188"/>
                <a:gd name="T77" fmla="*/ 133 h 162"/>
                <a:gd name="T78" fmla="*/ 115 w 188"/>
                <a:gd name="T79" fmla="*/ 142 h 162"/>
                <a:gd name="T80" fmla="*/ 113 w 188"/>
                <a:gd name="T81" fmla="*/ 147 h 162"/>
                <a:gd name="T82" fmla="*/ 100 w 188"/>
                <a:gd name="T83" fmla="*/ 151 h 162"/>
                <a:gd name="T84" fmla="*/ 107 w 188"/>
                <a:gd name="T85" fmla="*/ 152 h 162"/>
                <a:gd name="T86" fmla="*/ 100 w 188"/>
                <a:gd name="T87" fmla="*/ 141 h 162"/>
                <a:gd name="T88" fmla="*/ 108 w 188"/>
                <a:gd name="T89" fmla="*/ 149 h 162"/>
                <a:gd name="T90" fmla="*/ 119 w 188"/>
                <a:gd name="T91" fmla="*/ 146 h 162"/>
                <a:gd name="T92" fmla="*/ 113 w 188"/>
                <a:gd name="T93" fmla="*/ 151 h 162"/>
                <a:gd name="T94" fmla="*/ 95 w 188"/>
                <a:gd name="T95" fmla="*/ 156 h 162"/>
                <a:gd name="T96" fmla="*/ 105 w 188"/>
                <a:gd name="T97" fmla="*/ 15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62">
                  <a:moveTo>
                    <a:pt x="110" y="7"/>
                  </a:moveTo>
                  <a:cubicBezTo>
                    <a:pt x="113" y="11"/>
                    <a:pt x="112" y="19"/>
                    <a:pt x="106" y="20"/>
                  </a:cubicBezTo>
                  <a:cubicBezTo>
                    <a:pt x="105" y="29"/>
                    <a:pt x="102" y="38"/>
                    <a:pt x="100" y="47"/>
                  </a:cubicBezTo>
                  <a:cubicBezTo>
                    <a:pt x="105" y="50"/>
                    <a:pt x="105" y="61"/>
                    <a:pt x="101" y="65"/>
                  </a:cubicBezTo>
                  <a:cubicBezTo>
                    <a:pt x="108" y="71"/>
                    <a:pt x="114" y="78"/>
                    <a:pt x="121" y="83"/>
                  </a:cubicBezTo>
                  <a:cubicBezTo>
                    <a:pt x="126" y="80"/>
                    <a:pt x="136" y="81"/>
                    <a:pt x="137" y="87"/>
                  </a:cubicBezTo>
                  <a:cubicBezTo>
                    <a:pt x="144" y="80"/>
                    <a:pt x="149" y="73"/>
                    <a:pt x="155" y="66"/>
                  </a:cubicBezTo>
                  <a:cubicBezTo>
                    <a:pt x="150" y="59"/>
                    <a:pt x="159" y="52"/>
                    <a:pt x="166" y="56"/>
                  </a:cubicBezTo>
                  <a:cubicBezTo>
                    <a:pt x="170" y="63"/>
                    <a:pt x="165" y="73"/>
                    <a:pt x="157" y="69"/>
                  </a:cubicBezTo>
                  <a:cubicBezTo>
                    <a:pt x="151" y="75"/>
                    <a:pt x="146" y="82"/>
                    <a:pt x="141" y="88"/>
                  </a:cubicBezTo>
                  <a:cubicBezTo>
                    <a:pt x="141" y="90"/>
                    <a:pt x="142" y="94"/>
                    <a:pt x="141" y="97"/>
                  </a:cubicBezTo>
                  <a:cubicBezTo>
                    <a:pt x="149" y="98"/>
                    <a:pt x="158" y="98"/>
                    <a:pt x="170" y="100"/>
                  </a:cubicBezTo>
                  <a:cubicBezTo>
                    <a:pt x="170" y="98"/>
                    <a:pt x="171" y="96"/>
                    <a:pt x="172" y="95"/>
                  </a:cubicBezTo>
                  <a:cubicBezTo>
                    <a:pt x="188" y="88"/>
                    <a:pt x="187" y="110"/>
                    <a:pt x="174" y="107"/>
                  </a:cubicBezTo>
                  <a:cubicBezTo>
                    <a:pt x="172" y="107"/>
                    <a:pt x="173" y="104"/>
                    <a:pt x="171" y="103"/>
                  </a:cubicBezTo>
                  <a:cubicBezTo>
                    <a:pt x="164" y="100"/>
                    <a:pt x="146" y="103"/>
                    <a:pt x="141" y="101"/>
                  </a:cubicBezTo>
                  <a:cubicBezTo>
                    <a:pt x="138" y="103"/>
                    <a:pt x="138" y="107"/>
                    <a:pt x="133" y="107"/>
                  </a:cubicBezTo>
                  <a:cubicBezTo>
                    <a:pt x="136" y="115"/>
                    <a:pt x="140" y="122"/>
                    <a:pt x="143" y="130"/>
                  </a:cubicBezTo>
                  <a:cubicBezTo>
                    <a:pt x="144" y="131"/>
                    <a:pt x="147" y="131"/>
                    <a:pt x="149" y="133"/>
                  </a:cubicBezTo>
                  <a:cubicBezTo>
                    <a:pt x="152" y="139"/>
                    <a:pt x="148" y="147"/>
                    <a:pt x="142" y="146"/>
                  </a:cubicBezTo>
                  <a:cubicBezTo>
                    <a:pt x="137" y="145"/>
                    <a:pt x="133" y="134"/>
                    <a:pt x="141" y="132"/>
                  </a:cubicBezTo>
                  <a:cubicBezTo>
                    <a:pt x="137" y="124"/>
                    <a:pt x="134" y="117"/>
                    <a:pt x="131" y="109"/>
                  </a:cubicBezTo>
                  <a:cubicBezTo>
                    <a:pt x="128" y="109"/>
                    <a:pt x="126" y="109"/>
                    <a:pt x="123" y="108"/>
                  </a:cubicBezTo>
                  <a:cubicBezTo>
                    <a:pt x="119" y="112"/>
                    <a:pt x="117" y="118"/>
                    <a:pt x="114" y="123"/>
                  </a:cubicBezTo>
                  <a:cubicBezTo>
                    <a:pt x="119" y="128"/>
                    <a:pt x="124" y="133"/>
                    <a:pt x="124" y="142"/>
                  </a:cubicBezTo>
                  <a:cubicBezTo>
                    <a:pt x="123" y="152"/>
                    <a:pt x="114" y="160"/>
                    <a:pt x="103" y="161"/>
                  </a:cubicBezTo>
                  <a:cubicBezTo>
                    <a:pt x="92" y="162"/>
                    <a:pt x="83" y="152"/>
                    <a:pt x="84" y="141"/>
                  </a:cubicBezTo>
                  <a:cubicBezTo>
                    <a:pt x="84" y="127"/>
                    <a:pt x="97" y="118"/>
                    <a:pt x="111" y="122"/>
                  </a:cubicBezTo>
                  <a:cubicBezTo>
                    <a:pt x="114" y="118"/>
                    <a:pt x="116" y="112"/>
                    <a:pt x="119" y="107"/>
                  </a:cubicBezTo>
                  <a:cubicBezTo>
                    <a:pt x="115" y="104"/>
                    <a:pt x="112" y="100"/>
                    <a:pt x="113" y="94"/>
                  </a:cubicBezTo>
                  <a:cubicBezTo>
                    <a:pt x="113" y="90"/>
                    <a:pt x="118" y="86"/>
                    <a:pt x="118" y="85"/>
                  </a:cubicBezTo>
                  <a:cubicBezTo>
                    <a:pt x="118" y="84"/>
                    <a:pt x="109" y="77"/>
                    <a:pt x="108" y="76"/>
                  </a:cubicBezTo>
                  <a:cubicBezTo>
                    <a:pt x="105" y="72"/>
                    <a:pt x="102" y="70"/>
                    <a:pt x="99" y="67"/>
                  </a:cubicBezTo>
                  <a:cubicBezTo>
                    <a:pt x="95" y="70"/>
                    <a:pt x="88" y="72"/>
                    <a:pt x="84" y="67"/>
                  </a:cubicBezTo>
                  <a:cubicBezTo>
                    <a:pt x="78" y="74"/>
                    <a:pt x="71" y="79"/>
                    <a:pt x="66" y="86"/>
                  </a:cubicBezTo>
                  <a:cubicBezTo>
                    <a:pt x="74" y="96"/>
                    <a:pt x="66" y="111"/>
                    <a:pt x="54" y="109"/>
                  </a:cubicBezTo>
                  <a:cubicBezTo>
                    <a:pt x="51" y="117"/>
                    <a:pt x="46" y="124"/>
                    <a:pt x="45" y="133"/>
                  </a:cubicBezTo>
                  <a:cubicBezTo>
                    <a:pt x="48" y="136"/>
                    <a:pt x="51" y="138"/>
                    <a:pt x="50" y="142"/>
                  </a:cubicBezTo>
                  <a:cubicBezTo>
                    <a:pt x="50" y="146"/>
                    <a:pt x="45" y="149"/>
                    <a:pt x="39" y="148"/>
                  </a:cubicBezTo>
                  <a:cubicBezTo>
                    <a:pt x="34" y="144"/>
                    <a:pt x="37" y="136"/>
                    <a:pt x="42" y="134"/>
                  </a:cubicBezTo>
                  <a:cubicBezTo>
                    <a:pt x="44" y="125"/>
                    <a:pt x="47" y="118"/>
                    <a:pt x="50" y="110"/>
                  </a:cubicBezTo>
                  <a:cubicBezTo>
                    <a:pt x="46" y="107"/>
                    <a:pt x="43" y="104"/>
                    <a:pt x="41" y="100"/>
                  </a:cubicBezTo>
                  <a:cubicBezTo>
                    <a:pt x="33" y="99"/>
                    <a:pt x="24" y="101"/>
                    <a:pt x="16" y="101"/>
                  </a:cubicBezTo>
                  <a:cubicBezTo>
                    <a:pt x="21" y="115"/>
                    <a:pt x="0" y="114"/>
                    <a:pt x="4" y="103"/>
                  </a:cubicBezTo>
                  <a:cubicBezTo>
                    <a:pt x="6" y="97"/>
                    <a:pt x="15" y="98"/>
                    <a:pt x="22" y="98"/>
                  </a:cubicBezTo>
                  <a:cubicBezTo>
                    <a:pt x="28" y="97"/>
                    <a:pt x="34" y="96"/>
                    <a:pt x="40" y="96"/>
                  </a:cubicBezTo>
                  <a:cubicBezTo>
                    <a:pt x="42" y="92"/>
                    <a:pt x="43" y="87"/>
                    <a:pt x="46" y="85"/>
                  </a:cubicBezTo>
                  <a:cubicBezTo>
                    <a:pt x="42" y="78"/>
                    <a:pt x="36" y="72"/>
                    <a:pt x="31" y="66"/>
                  </a:cubicBezTo>
                  <a:cubicBezTo>
                    <a:pt x="30" y="67"/>
                    <a:pt x="27" y="67"/>
                    <a:pt x="27" y="67"/>
                  </a:cubicBezTo>
                  <a:cubicBezTo>
                    <a:pt x="16" y="65"/>
                    <a:pt x="21" y="49"/>
                    <a:pt x="31" y="51"/>
                  </a:cubicBezTo>
                  <a:cubicBezTo>
                    <a:pt x="35" y="52"/>
                    <a:pt x="38" y="60"/>
                    <a:pt x="34" y="65"/>
                  </a:cubicBezTo>
                  <a:cubicBezTo>
                    <a:pt x="38" y="71"/>
                    <a:pt x="43" y="77"/>
                    <a:pt x="48" y="83"/>
                  </a:cubicBezTo>
                  <a:cubicBezTo>
                    <a:pt x="54" y="82"/>
                    <a:pt x="61" y="79"/>
                    <a:pt x="64" y="84"/>
                  </a:cubicBezTo>
                  <a:cubicBezTo>
                    <a:pt x="69" y="77"/>
                    <a:pt x="76" y="72"/>
                    <a:pt x="81" y="66"/>
                  </a:cubicBezTo>
                  <a:cubicBezTo>
                    <a:pt x="77" y="60"/>
                    <a:pt x="78" y="48"/>
                    <a:pt x="84" y="45"/>
                  </a:cubicBezTo>
                  <a:cubicBezTo>
                    <a:pt x="81" y="36"/>
                    <a:pt x="81" y="23"/>
                    <a:pt x="73" y="17"/>
                  </a:cubicBezTo>
                  <a:cubicBezTo>
                    <a:pt x="70" y="10"/>
                    <a:pt x="77" y="5"/>
                    <a:pt x="84" y="6"/>
                  </a:cubicBezTo>
                  <a:cubicBezTo>
                    <a:pt x="86" y="8"/>
                    <a:pt x="87" y="11"/>
                    <a:pt x="86" y="16"/>
                  </a:cubicBezTo>
                  <a:cubicBezTo>
                    <a:pt x="85" y="17"/>
                    <a:pt x="84" y="20"/>
                    <a:pt x="80" y="20"/>
                  </a:cubicBezTo>
                  <a:cubicBezTo>
                    <a:pt x="83" y="28"/>
                    <a:pt x="85" y="36"/>
                    <a:pt x="87" y="44"/>
                  </a:cubicBezTo>
                  <a:cubicBezTo>
                    <a:pt x="91" y="43"/>
                    <a:pt x="93" y="43"/>
                    <a:pt x="97" y="45"/>
                  </a:cubicBezTo>
                  <a:cubicBezTo>
                    <a:pt x="99" y="37"/>
                    <a:pt x="102" y="30"/>
                    <a:pt x="102" y="20"/>
                  </a:cubicBezTo>
                  <a:cubicBezTo>
                    <a:pt x="94" y="14"/>
                    <a:pt x="100" y="0"/>
                    <a:pt x="110" y="7"/>
                  </a:cubicBezTo>
                  <a:close/>
                  <a:moveTo>
                    <a:pt x="95" y="59"/>
                  </a:moveTo>
                  <a:cubicBezTo>
                    <a:pt x="99" y="59"/>
                    <a:pt x="97" y="54"/>
                    <a:pt x="95" y="54"/>
                  </a:cubicBezTo>
                  <a:cubicBezTo>
                    <a:pt x="95" y="56"/>
                    <a:pt x="95" y="56"/>
                    <a:pt x="95" y="59"/>
                  </a:cubicBezTo>
                  <a:close/>
                  <a:moveTo>
                    <a:pt x="98" y="63"/>
                  </a:moveTo>
                  <a:cubicBezTo>
                    <a:pt x="100" y="63"/>
                    <a:pt x="101" y="59"/>
                    <a:pt x="101" y="57"/>
                  </a:cubicBezTo>
                  <a:cubicBezTo>
                    <a:pt x="100" y="60"/>
                    <a:pt x="98" y="60"/>
                    <a:pt x="98" y="63"/>
                  </a:cubicBezTo>
                  <a:close/>
                  <a:moveTo>
                    <a:pt x="53" y="87"/>
                  </a:moveTo>
                  <a:cubicBezTo>
                    <a:pt x="52" y="88"/>
                    <a:pt x="52" y="90"/>
                    <a:pt x="50" y="90"/>
                  </a:cubicBezTo>
                  <a:cubicBezTo>
                    <a:pt x="52" y="90"/>
                    <a:pt x="50" y="93"/>
                    <a:pt x="51" y="93"/>
                  </a:cubicBezTo>
                  <a:cubicBezTo>
                    <a:pt x="51" y="89"/>
                    <a:pt x="55" y="90"/>
                    <a:pt x="56" y="86"/>
                  </a:cubicBezTo>
                  <a:cubicBezTo>
                    <a:pt x="54" y="86"/>
                    <a:pt x="54" y="87"/>
                    <a:pt x="53" y="87"/>
                  </a:cubicBezTo>
                  <a:close/>
                  <a:moveTo>
                    <a:pt x="126" y="101"/>
                  </a:moveTo>
                  <a:cubicBezTo>
                    <a:pt x="124" y="96"/>
                    <a:pt x="129" y="93"/>
                    <a:pt x="126" y="90"/>
                  </a:cubicBezTo>
                  <a:cubicBezTo>
                    <a:pt x="124" y="93"/>
                    <a:pt x="123" y="99"/>
                    <a:pt x="126" y="101"/>
                  </a:cubicBezTo>
                  <a:close/>
                  <a:moveTo>
                    <a:pt x="62" y="101"/>
                  </a:moveTo>
                  <a:cubicBezTo>
                    <a:pt x="66" y="100"/>
                    <a:pt x="66" y="92"/>
                    <a:pt x="62" y="91"/>
                  </a:cubicBezTo>
                  <a:cubicBezTo>
                    <a:pt x="63" y="93"/>
                    <a:pt x="63" y="99"/>
                    <a:pt x="62" y="101"/>
                  </a:cubicBezTo>
                  <a:close/>
                  <a:moveTo>
                    <a:pt x="60" y="100"/>
                  </a:moveTo>
                  <a:cubicBezTo>
                    <a:pt x="61" y="97"/>
                    <a:pt x="61" y="93"/>
                    <a:pt x="60" y="91"/>
                  </a:cubicBezTo>
                  <a:cubicBezTo>
                    <a:pt x="58" y="94"/>
                    <a:pt x="57" y="98"/>
                    <a:pt x="60" y="100"/>
                  </a:cubicBezTo>
                  <a:close/>
                  <a:moveTo>
                    <a:pt x="55" y="99"/>
                  </a:moveTo>
                  <a:cubicBezTo>
                    <a:pt x="55" y="96"/>
                    <a:pt x="56" y="94"/>
                    <a:pt x="54" y="93"/>
                  </a:cubicBezTo>
                  <a:cubicBezTo>
                    <a:pt x="54" y="95"/>
                    <a:pt x="53" y="99"/>
                    <a:pt x="55" y="99"/>
                  </a:cubicBezTo>
                  <a:close/>
                  <a:moveTo>
                    <a:pt x="136" y="101"/>
                  </a:moveTo>
                  <a:cubicBezTo>
                    <a:pt x="138" y="99"/>
                    <a:pt x="140" y="95"/>
                    <a:pt x="137" y="93"/>
                  </a:cubicBezTo>
                  <a:cubicBezTo>
                    <a:pt x="136" y="94"/>
                    <a:pt x="136" y="99"/>
                    <a:pt x="136" y="101"/>
                  </a:cubicBezTo>
                  <a:close/>
                  <a:moveTo>
                    <a:pt x="49" y="98"/>
                  </a:moveTo>
                  <a:cubicBezTo>
                    <a:pt x="50" y="98"/>
                    <a:pt x="51" y="98"/>
                    <a:pt x="51" y="97"/>
                  </a:cubicBezTo>
                  <a:cubicBezTo>
                    <a:pt x="50" y="98"/>
                    <a:pt x="52" y="94"/>
                    <a:pt x="50" y="95"/>
                  </a:cubicBezTo>
                  <a:cubicBezTo>
                    <a:pt x="50" y="96"/>
                    <a:pt x="49" y="96"/>
                    <a:pt x="49" y="98"/>
                  </a:cubicBezTo>
                  <a:close/>
                  <a:moveTo>
                    <a:pt x="133" y="100"/>
                  </a:moveTo>
                  <a:cubicBezTo>
                    <a:pt x="133" y="98"/>
                    <a:pt x="136" y="96"/>
                    <a:pt x="133" y="95"/>
                  </a:cubicBezTo>
                  <a:cubicBezTo>
                    <a:pt x="132" y="96"/>
                    <a:pt x="132" y="99"/>
                    <a:pt x="133" y="100"/>
                  </a:cubicBezTo>
                  <a:close/>
                  <a:moveTo>
                    <a:pt x="120" y="100"/>
                  </a:moveTo>
                  <a:cubicBezTo>
                    <a:pt x="121" y="100"/>
                    <a:pt x="121" y="100"/>
                    <a:pt x="122" y="100"/>
                  </a:cubicBezTo>
                  <a:cubicBezTo>
                    <a:pt x="122" y="98"/>
                    <a:pt x="121" y="98"/>
                    <a:pt x="120" y="97"/>
                  </a:cubicBezTo>
                  <a:cubicBezTo>
                    <a:pt x="120" y="98"/>
                    <a:pt x="120" y="99"/>
                    <a:pt x="120" y="100"/>
                  </a:cubicBezTo>
                  <a:close/>
                  <a:moveTo>
                    <a:pt x="97" y="127"/>
                  </a:moveTo>
                  <a:cubicBezTo>
                    <a:pt x="98" y="130"/>
                    <a:pt x="98" y="133"/>
                    <a:pt x="100" y="135"/>
                  </a:cubicBezTo>
                  <a:cubicBezTo>
                    <a:pt x="100" y="131"/>
                    <a:pt x="100" y="126"/>
                    <a:pt x="103" y="125"/>
                  </a:cubicBezTo>
                  <a:cubicBezTo>
                    <a:pt x="100" y="125"/>
                    <a:pt x="99" y="127"/>
                    <a:pt x="97" y="127"/>
                  </a:cubicBezTo>
                  <a:close/>
                  <a:moveTo>
                    <a:pt x="103" y="129"/>
                  </a:moveTo>
                  <a:cubicBezTo>
                    <a:pt x="103" y="131"/>
                    <a:pt x="102" y="133"/>
                    <a:pt x="103" y="136"/>
                  </a:cubicBezTo>
                  <a:cubicBezTo>
                    <a:pt x="107" y="135"/>
                    <a:pt x="107" y="132"/>
                    <a:pt x="108" y="129"/>
                  </a:cubicBezTo>
                  <a:cubicBezTo>
                    <a:pt x="106" y="127"/>
                    <a:pt x="105" y="129"/>
                    <a:pt x="103" y="129"/>
                  </a:cubicBezTo>
                  <a:close/>
                  <a:moveTo>
                    <a:pt x="110" y="133"/>
                  </a:moveTo>
                  <a:cubicBezTo>
                    <a:pt x="111" y="136"/>
                    <a:pt x="112" y="138"/>
                    <a:pt x="113" y="141"/>
                  </a:cubicBezTo>
                  <a:cubicBezTo>
                    <a:pt x="113" y="138"/>
                    <a:pt x="115" y="133"/>
                    <a:pt x="112" y="132"/>
                  </a:cubicBezTo>
                  <a:cubicBezTo>
                    <a:pt x="111" y="132"/>
                    <a:pt x="112" y="134"/>
                    <a:pt x="110" y="133"/>
                  </a:cubicBezTo>
                  <a:close/>
                  <a:moveTo>
                    <a:pt x="90" y="145"/>
                  </a:moveTo>
                  <a:cubicBezTo>
                    <a:pt x="90" y="147"/>
                    <a:pt x="90" y="150"/>
                    <a:pt x="92" y="150"/>
                  </a:cubicBezTo>
                  <a:cubicBezTo>
                    <a:pt x="92" y="147"/>
                    <a:pt x="92" y="145"/>
                    <a:pt x="95" y="145"/>
                  </a:cubicBezTo>
                  <a:cubicBezTo>
                    <a:pt x="95" y="143"/>
                    <a:pt x="95" y="141"/>
                    <a:pt x="96" y="139"/>
                  </a:cubicBezTo>
                  <a:cubicBezTo>
                    <a:pt x="93" y="138"/>
                    <a:pt x="94" y="134"/>
                    <a:pt x="92" y="133"/>
                  </a:cubicBezTo>
                  <a:cubicBezTo>
                    <a:pt x="92" y="136"/>
                    <a:pt x="96" y="147"/>
                    <a:pt x="90" y="145"/>
                  </a:cubicBezTo>
                  <a:close/>
                  <a:moveTo>
                    <a:pt x="113" y="147"/>
                  </a:moveTo>
                  <a:cubicBezTo>
                    <a:pt x="115" y="148"/>
                    <a:pt x="115" y="145"/>
                    <a:pt x="115" y="142"/>
                  </a:cubicBezTo>
                  <a:cubicBezTo>
                    <a:pt x="116" y="142"/>
                    <a:pt x="117" y="142"/>
                    <a:pt x="118" y="142"/>
                  </a:cubicBezTo>
                  <a:cubicBezTo>
                    <a:pt x="118" y="140"/>
                    <a:pt x="118" y="135"/>
                    <a:pt x="116" y="136"/>
                  </a:cubicBezTo>
                  <a:cubicBezTo>
                    <a:pt x="117" y="140"/>
                    <a:pt x="112" y="144"/>
                    <a:pt x="113" y="147"/>
                  </a:cubicBezTo>
                  <a:close/>
                  <a:moveTo>
                    <a:pt x="100" y="141"/>
                  </a:moveTo>
                  <a:cubicBezTo>
                    <a:pt x="99" y="141"/>
                    <a:pt x="100" y="139"/>
                    <a:pt x="98" y="139"/>
                  </a:cubicBezTo>
                  <a:cubicBezTo>
                    <a:pt x="97" y="142"/>
                    <a:pt x="97" y="149"/>
                    <a:pt x="100" y="151"/>
                  </a:cubicBezTo>
                  <a:cubicBezTo>
                    <a:pt x="99" y="149"/>
                    <a:pt x="100" y="148"/>
                    <a:pt x="102" y="147"/>
                  </a:cubicBezTo>
                  <a:cubicBezTo>
                    <a:pt x="103" y="149"/>
                    <a:pt x="103" y="151"/>
                    <a:pt x="103" y="154"/>
                  </a:cubicBezTo>
                  <a:cubicBezTo>
                    <a:pt x="105" y="154"/>
                    <a:pt x="106" y="153"/>
                    <a:pt x="107" y="152"/>
                  </a:cubicBezTo>
                  <a:cubicBezTo>
                    <a:pt x="103" y="150"/>
                    <a:pt x="102" y="144"/>
                    <a:pt x="103" y="139"/>
                  </a:cubicBezTo>
                  <a:cubicBezTo>
                    <a:pt x="102" y="139"/>
                    <a:pt x="102" y="138"/>
                    <a:pt x="101" y="138"/>
                  </a:cubicBezTo>
                  <a:cubicBezTo>
                    <a:pt x="101" y="140"/>
                    <a:pt x="101" y="141"/>
                    <a:pt x="100" y="141"/>
                  </a:cubicBezTo>
                  <a:close/>
                  <a:moveTo>
                    <a:pt x="108" y="149"/>
                  </a:moveTo>
                  <a:cubicBezTo>
                    <a:pt x="111" y="147"/>
                    <a:pt x="106" y="142"/>
                    <a:pt x="106" y="138"/>
                  </a:cubicBezTo>
                  <a:cubicBezTo>
                    <a:pt x="105" y="141"/>
                    <a:pt x="104" y="149"/>
                    <a:pt x="108" y="149"/>
                  </a:cubicBezTo>
                  <a:close/>
                  <a:moveTo>
                    <a:pt x="119" y="146"/>
                  </a:moveTo>
                  <a:cubicBezTo>
                    <a:pt x="120" y="146"/>
                    <a:pt x="121" y="142"/>
                    <a:pt x="120" y="141"/>
                  </a:cubicBezTo>
                  <a:cubicBezTo>
                    <a:pt x="120" y="143"/>
                    <a:pt x="119" y="144"/>
                    <a:pt x="119" y="146"/>
                  </a:cubicBezTo>
                  <a:close/>
                  <a:moveTo>
                    <a:pt x="113" y="151"/>
                  </a:moveTo>
                  <a:cubicBezTo>
                    <a:pt x="115" y="151"/>
                    <a:pt x="117" y="150"/>
                    <a:pt x="116" y="148"/>
                  </a:cubicBezTo>
                  <a:cubicBezTo>
                    <a:pt x="115" y="150"/>
                    <a:pt x="114" y="150"/>
                    <a:pt x="113" y="151"/>
                  </a:cubicBezTo>
                  <a:close/>
                  <a:moveTo>
                    <a:pt x="95" y="156"/>
                  </a:moveTo>
                  <a:cubicBezTo>
                    <a:pt x="94" y="155"/>
                    <a:pt x="94" y="153"/>
                    <a:pt x="92" y="153"/>
                  </a:cubicBezTo>
                  <a:cubicBezTo>
                    <a:pt x="92" y="155"/>
                    <a:pt x="94" y="155"/>
                    <a:pt x="95" y="156"/>
                  </a:cubicBezTo>
                  <a:close/>
                  <a:moveTo>
                    <a:pt x="105" y="157"/>
                  </a:moveTo>
                  <a:cubicBezTo>
                    <a:pt x="107" y="157"/>
                    <a:pt x="111" y="155"/>
                    <a:pt x="109" y="153"/>
                  </a:cubicBezTo>
                  <a:cubicBezTo>
                    <a:pt x="109" y="155"/>
                    <a:pt x="106" y="155"/>
                    <a:pt x="105" y="15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310"/>
            <p:cNvSpPr/>
            <p:nvPr/>
          </p:nvSpPr>
          <p:spPr bwMode="auto">
            <a:xfrm>
              <a:off x="6904689" y="5553002"/>
              <a:ext cx="18323" cy="31412"/>
            </a:xfrm>
            <a:custGeom>
              <a:avLst/>
              <a:gdLst>
                <a:gd name="T0" fmla="*/ 0 w 3"/>
                <a:gd name="T1" fmla="*/ 1 h 5"/>
                <a:gd name="T2" fmla="*/ 2 w 3"/>
                <a:gd name="T3" fmla="*/ 4 h 5"/>
                <a:gd name="T4" fmla="*/ 0 w 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3" y="0"/>
                    <a:pt x="3" y="3"/>
                    <a:pt x="2" y="4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311"/>
            <p:cNvSpPr/>
            <p:nvPr/>
          </p:nvSpPr>
          <p:spPr bwMode="auto">
            <a:xfrm>
              <a:off x="6917778" y="5602737"/>
              <a:ext cx="23559" cy="31412"/>
            </a:xfrm>
            <a:custGeom>
              <a:avLst/>
              <a:gdLst>
                <a:gd name="T0" fmla="*/ 0 w 4"/>
                <a:gd name="T1" fmla="*/ 2 h 5"/>
                <a:gd name="T2" fmla="*/ 2 w 4"/>
                <a:gd name="T3" fmla="*/ 5 h 5"/>
                <a:gd name="T4" fmla="*/ 0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3" y="0"/>
                    <a:pt x="4" y="4"/>
                    <a:pt x="2" y="5"/>
                  </a:cubicBezTo>
                  <a:cubicBezTo>
                    <a:pt x="0" y="5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312"/>
            <p:cNvSpPr/>
            <p:nvPr/>
          </p:nvSpPr>
          <p:spPr bwMode="auto">
            <a:xfrm>
              <a:off x="6724073" y="5615825"/>
              <a:ext cx="31412" cy="31412"/>
            </a:xfrm>
            <a:custGeom>
              <a:avLst/>
              <a:gdLst>
                <a:gd name="T0" fmla="*/ 1 w 5"/>
                <a:gd name="T1" fmla="*/ 0 h 5"/>
                <a:gd name="T2" fmla="*/ 3 w 5"/>
                <a:gd name="T3" fmla="*/ 0 h 5"/>
                <a:gd name="T4" fmla="*/ 1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5" y="4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313"/>
            <p:cNvSpPr/>
            <p:nvPr/>
          </p:nvSpPr>
          <p:spPr bwMode="auto">
            <a:xfrm>
              <a:off x="6868043" y="5615825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314"/>
            <p:cNvSpPr/>
            <p:nvPr/>
          </p:nvSpPr>
          <p:spPr bwMode="auto">
            <a:xfrm>
              <a:off x="6946572" y="5621060"/>
              <a:ext cx="20941" cy="18323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2 h 3"/>
                <a:gd name="T4" fmla="*/ 0 w 3"/>
                <a:gd name="T5" fmla="*/ 2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0"/>
                    <a:pt x="3" y="0"/>
                    <a:pt x="3" y="2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315"/>
            <p:cNvSpPr>
              <a:spLocks noEditPoints="1"/>
            </p:cNvSpPr>
            <p:nvPr/>
          </p:nvSpPr>
          <p:spPr bwMode="auto">
            <a:xfrm>
              <a:off x="5954489" y="5615825"/>
              <a:ext cx="560173" cy="154440"/>
            </a:xfrm>
            <a:custGeom>
              <a:avLst/>
              <a:gdLst>
                <a:gd name="T0" fmla="*/ 89 w 90"/>
                <a:gd name="T1" fmla="*/ 2 h 25"/>
                <a:gd name="T2" fmla="*/ 80 w 90"/>
                <a:gd name="T3" fmla="*/ 15 h 25"/>
                <a:gd name="T4" fmla="*/ 89 w 90"/>
                <a:gd name="T5" fmla="*/ 20 h 25"/>
                <a:gd name="T6" fmla="*/ 79 w 90"/>
                <a:gd name="T7" fmla="*/ 20 h 25"/>
                <a:gd name="T8" fmla="*/ 76 w 90"/>
                <a:gd name="T9" fmla="*/ 18 h 25"/>
                <a:gd name="T10" fmla="*/ 67 w 90"/>
                <a:gd name="T11" fmla="*/ 22 h 25"/>
                <a:gd name="T12" fmla="*/ 58 w 90"/>
                <a:gd name="T13" fmla="*/ 20 h 25"/>
                <a:gd name="T14" fmla="*/ 48 w 90"/>
                <a:gd name="T15" fmla="*/ 21 h 25"/>
                <a:gd name="T16" fmla="*/ 26 w 90"/>
                <a:gd name="T17" fmla="*/ 23 h 25"/>
                <a:gd name="T18" fmla="*/ 24 w 90"/>
                <a:gd name="T19" fmla="*/ 21 h 25"/>
                <a:gd name="T20" fmla="*/ 0 w 90"/>
                <a:gd name="T21" fmla="*/ 24 h 25"/>
                <a:gd name="T22" fmla="*/ 2 w 90"/>
                <a:gd name="T23" fmla="*/ 19 h 25"/>
                <a:gd name="T24" fmla="*/ 4 w 90"/>
                <a:gd name="T25" fmla="*/ 20 h 25"/>
                <a:gd name="T26" fmla="*/ 10 w 90"/>
                <a:gd name="T27" fmla="*/ 17 h 25"/>
                <a:gd name="T28" fmla="*/ 9 w 90"/>
                <a:gd name="T29" fmla="*/ 20 h 25"/>
                <a:gd name="T30" fmla="*/ 18 w 90"/>
                <a:gd name="T31" fmla="*/ 15 h 25"/>
                <a:gd name="T32" fmla="*/ 17 w 90"/>
                <a:gd name="T33" fmla="*/ 20 h 25"/>
                <a:gd name="T34" fmla="*/ 28 w 90"/>
                <a:gd name="T35" fmla="*/ 14 h 25"/>
                <a:gd name="T36" fmla="*/ 27 w 90"/>
                <a:gd name="T37" fmla="*/ 19 h 25"/>
                <a:gd name="T38" fmla="*/ 36 w 90"/>
                <a:gd name="T39" fmla="*/ 14 h 25"/>
                <a:gd name="T40" fmla="*/ 36 w 90"/>
                <a:gd name="T41" fmla="*/ 19 h 25"/>
                <a:gd name="T42" fmla="*/ 43 w 90"/>
                <a:gd name="T43" fmla="*/ 14 h 25"/>
                <a:gd name="T44" fmla="*/ 42 w 90"/>
                <a:gd name="T45" fmla="*/ 19 h 25"/>
                <a:gd name="T46" fmla="*/ 53 w 90"/>
                <a:gd name="T47" fmla="*/ 15 h 25"/>
                <a:gd name="T48" fmla="*/ 52 w 90"/>
                <a:gd name="T49" fmla="*/ 19 h 25"/>
                <a:gd name="T50" fmla="*/ 62 w 90"/>
                <a:gd name="T51" fmla="*/ 15 h 25"/>
                <a:gd name="T52" fmla="*/ 61 w 90"/>
                <a:gd name="T53" fmla="*/ 19 h 25"/>
                <a:gd name="T54" fmla="*/ 66 w 90"/>
                <a:gd name="T55" fmla="*/ 17 h 25"/>
                <a:gd name="T56" fmla="*/ 68 w 90"/>
                <a:gd name="T57" fmla="*/ 18 h 25"/>
                <a:gd name="T58" fmla="*/ 79 w 90"/>
                <a:gd name="T59" fmla="*/ 13 h 25"/>
                <a:gd name="T60" fmla="*/ 89 w 90"/>
                <a:gd name="T61" fmla="*/ 2 h 25"/>
                <a:gd name="T62" fmla="*/ 83 w 90"/>
                <a:gd name="T63" fmla="*/ 10 h 25"/>
                <a:gd name="T64" fmla="*/ 87 w 90"/>
                <a:gd name="T65" fmla="*/ 4 h 25"/>
                <a:gd name="T66" fmla="*/ 83 w 90"/>
                <a:gd name="T6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25">
                  <a:moveTo>
                    <a:pt x="89" y="2"/>
                  </a:moveTo>
                  <a:cubicBezTo>
                    <a:pt x="90" y="9"/>
                    <a:pt x="83" y="11"/>
                    <a:pt x="80" y="15"/>
                  </a:cubicBezTo>
                  <a:cubicBezTo>
                    <a:pt x="84" y="16"/>
                    <a:pt x="90" y="15"/>
                    <a:pt x="89" y="20"/>
                  </a:cubicBezTo>
                  <a:cubicBezTo>
                    <a:pt x="84" y="20"/>
                    <a:pt x="82" y="18"/>
                    <a:pt x="79" y="20"/>
                  </a:cubicBezTo>
                  <a:cubicBezTo>
                    <a:pt x="78" y="20"/>
                    <a:pt x="76" y="20"/>
                    <a:pt x="76" y="18"/>
                  </a:cubicBezTo>
                  <a:cubicBezTo>
                    <a:pt x="73" y="20"/>
                    <a:pt x="69" y="20"/>
                    <a:pt x="67" y="22"/>
                  </a:cubicBezTo>
                  <a:cubicBezTo>
                    <a:pt x="65" y="19"/>
                    <a:pt x="59" y="25"/>
                    <a:pt x="58" y="20"/>
                  </a:cubicBezTo>
                  <a:cubicBezTo>
                    <a:pt x="55" y="22"/>
                    <a:pt x="51" y="23"/>
                    <a:pt x="48" y="21"/>
                  </a:cubicBezTo>
                  <a:cubicBezTo>
                    <a:pt x="41" y="24"/>
                    <a:pt x="34" y="20"/>
                    <a:pt x="26" y="23"/>
                  </a:cubicBezTo>
                  <a:cubicBezTo>
                    <a:pt x="25" y="23"/>
                    <a:pt x="24" y="22"/>
                    <a:pt x="24" y="21"/>
                  </a:cubicBezTo>
                  <a:cubicBezTo>
                    <a:pt x="16" y="25"/>
                    <a:pt x="9" y="22"/>
                    <a:pt x="0" y="24"/>
                  </a:cubicBezTo>
                  <a:cubicBezTo>
                    <a:pt x="0" y="21"/>
                    <a:pt x="0" y="19"/>
                    <a:pt x="2" y="19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7" y="20"/>
                    <a:pt x="7" y="15"/>
                    <a:pt x="10" y="17"/>
                  </a:cubicBezTo>
                  <a:cubicBezTo>
                    <a:pt x="11" y="18"/>
                    <a:pt x="10" y="19"/>
                    <a:pt x="9" y="20"/>
                  </a:cubicBezTo>
                  <a:cubicBezTo>
                    <a:pt x="14" y="21"/>
                    <a:pt x="14" y="16"/>
                    <a:pt x="18" y="15"/>
                  </a:cubicBezTo>
                  <a:cubicBezTo>
                    <a:pt x="19" y="17"/>
                    <a:pt x="18" y="19"/>
                    <a:pt x="17" y="20"/>
                  </a:cubicBezTo>
                  <a:cubicBezTo>
                    <a:pt x="22" y="21"/>
                    <a:pt x="24" y="14"/>
                    <a:pt x="28" y="14"/>
                  </a:cubicBezTo>
                  <a:cubicBezTo>
                    <a:pt x="29" y="16"/>
                    <a:pt x="27" y="17"/>
                    <a:pt x="27" y="19"/>
                  </a:cubicBezTo>
                  <a:cubicBezTo>
                    <a:pt x="31" y="21"/>
                    <a:pt x="32" y="14"/>
                    <a:pt x="36" y="14"/>
                  </a:cubicBezTo>
                  <a:cubicBezTo>
                    <a:pt x="38" y="16"/>
                    <a:pt x="36" y="17"/>
                    <a:pt x="36" y="19"/>
                  </a:cubicBezTo>
                  <a:cubicBezTo>
                    <a:pt x="40" y="19"/>
                    <a:pt x="40" y="15"/>
                    <a:pt x="43" y="14"/>
                  </a:cubicBezTo>
                  <a:cubicBezTo>
                    <a:pt x="45" y="16"/>
                    <a:pt x="43" y="17"/>
                    <a:pt x="42" y="19"/>
                  </a:cubicBezTo>
                  <a:cubicBezTo>
                    <a:pt x="46" y="21"/>
                    <a:pt x="49" y="16"/>
                    <a:pt x="53" y="15"/>
                  </a:cubicBezTo>
                  <a:cubicBezTo>
                    <a:pt x="54" y="17"/>
                    <a:pt x="52" y="18"/>
                    <a:pt x="52" y="19"/>
                  </a:cubicBezTo>
                  <a:cubicBezTo>
                    <a:pt x="55" y="21"/>
                    <a:pt x="58" y="16"/>
                    <a:pt x="62" y="15"/>
                  </a:cubicBezTo>
                  <a:cubicBezTo>
                    <a:pt x="63" y="17"/>
                    <a:pt x="62" y="18"/>
                    <a:pt x="61" y="19"/>
                  </a:cubicBezTo>
                  <a:cubicBezTo>
                    <a:pt x="64" y="19"/>
                    <a:pt x="65" y="17"/>
                    <a:pt x="66" y="17"/>
                  </a:cubicBezTo>
                  <a:cubicBezTo>
                    <a:pt x="67" y="17"/>
                    <a:pt x="67" y="17"/>
                    <a:pt x="68" y="18"/>
                  </a:cubicBezTo>
                  <a:cubicBezTo>
                    <a:pt x="71" y="15"/>
                    <a:pt x="76" y="16"/>
                    <a:pt x="79" y="13"/>
                  </a:cubicBezTo>
                  <a:cubicBezTo>
                    <a:pt x="80" y="7"/>
                    <a:pt x="83" y="0"/>
                    <a:pt x="89" y="2"/>
                  </a:cubicBezTo>
                  <a:close/>
                  <a:moveTo>
                    <a:pt x="83" y="10"/>
                  </a:moveTo>
                  <a:cubicBezTo>
                    <a:pt x="84" y="8"/>
                    <a:pt x="86" y="7"/>
                    <a:pt x="87" y="4"/>
                  </a:cubicBezTo>
                  <a:cubicBezTo>
                    <a:pt x="85" y="5"/>
                    <a:pt x="82" y="8"/>
                    <a:pt x="83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316"/>
            <p:cNvSpPr/>
            <p:nvPr/>
          </p:nvSpPr>
          <p:spPr bwMode="auto">
            <a:xfrm>
              <a:off x="6805219" y="5626295"/>
              <a:ext cx="31412" cy="26176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4 h 4"/>
                <a:gd name="T4" fmla="*/ 3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0"/>
                    <a:pt x="5" y="3"/>
                    <a:pt x="3" y="4"/>
                  </a:cubicBezTo>
                  <a:cubicBezTo>
                    <a:pt x="1" y="4"/>
                    <a:pt x="0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317"/>
            <p:cNvSpPr/>
            <p:nvPr/>
          </p:nvSpPr>
          <p:spPr bwMode="auto">
            <a:xfrm>
              <a:off x="6985836" y="5634148"/>
              <a:ext cx="23559" cy="23559"/>
            </a:xfrm>
            <a:custGeom>
              <a:avLst/>
              <a:gdLst>
                <a:gd name="T0" fmla="*/ 4 w 4"/>
                <a:gd name="T1" fmla="*/ 2 h 4"/>
                <a:gd name="T2" fmla="*/ 3 w 4"/>
                <a:gd name="T3" fmla="*/ 4 h 4"/>
                <a:gd name="T4" fmla="*/ 0 w 4"/>
                <a:gd name="T5" fmla="*/ 0 h 4"/>
                <a:gd name="T6" fmla="*/ 4 w 4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2" y="3"/>
                    <a:pt x="0" y="3"/>
                    <a:pt x="0" y="0"/>
                  </a:cubicBezTo>
                  <a:cubicBezTo>
                    <a:pt x="3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318"/>
            <p:cNvSpPr/>
            <p:nvPr/>
          </p:nvSpPr>
          <p:spPr bwMode="auto">
            <a:xfrm>
              <a:off x="6768573" y="5639384"/>
              <a:ext cx="31412" cy="44500"/>
            </a:xfrm>
            <a:custGeom>
              <a:avLst/>
              <a:gdLst>
                <a:gd name="T0" fmla="*/ 3 w 5"/>
                <a:gd name="T1" fmla="*/ 0 h 7"/>
                <a:gd name="T2" fmla="*/ 4 w 5"/>
                <a:gd name="T3" fmla="*/ 6 h 7"/>
                <a:gd name="T4" fmla="*/ 2 w 5"/>
                <a:gd name="T5" fmla="*/ 7 h 7"/>
                <a:gd name="T6" fmla="*/ 0 w 5"/>
                <a:gd name="T7" fmla="*/ 0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cubicBezTo>
                    <a:pt x="3" y="2"/>
                    <a:pt x="5" y="3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0" y="4"/>
                    <a:pt x="3" y="2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319"/>
            <p:cNvSpPr/>
            <p:nvPr/>
          </p:nvSpPr>
          <p:spPr bwMode="auto">
            <a:xfrm>
              <a:off x="6891601" y="563938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0 w 4"/>
                <a:gd name="T5" fmla="*/ 2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4" y="2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320"/>
            <p:cNvSpPr/>
            <p:nvPr/>
          </p:nvSpPr>
          <p:spPr bwMode="auto">
            <a:xfrm>
              <a:off x="6661250" y="5647236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3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321"/>
            <p:cNvSpPr/>
            <p:nvPr/>
          </p:nvSpPr>
          <p:spPr bwMode="auto">
            <a:xfrm>
              <a:off x="6692661" y="5652472"/>
              <a:ext cx="26176" cy="23559"/>
            </a:xfrm>
            <a:custGeom>
              <a:avLst/>
              <a:gdLst>
                <a:gd name="T0" fmla="*/ 3 w 4"/>
                <a:gd name="T1" fmla="*/ 0 h 4"/>
                <a:gd name="T2" fmla="*/ 3 w 4"/>
                <a:gd name="T3" fmla="*/ 4 h 4"/>
                <a:gd name="T4" fmla="*/ 0 w 4"/>
                <a:gd name="T5" fmla="*/ 3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2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322"/>
            <p:cNvSpPr/>
            <p:nvPr/>
          </p:nvSpPr>
          <p:spPr bwMode="auto">
            <a:xfrm>
              <a:off x="6637691" y="5657707"/>
              <a:ext cx="23559" cy="18323"/>
            </a:xfrm>
            <a:custGeom>
              <a:avLst/>
              <a:gdLst>
                <a:gd name="T0" fmla="*/ 1 w 4"/>
                <a:gd name="T1" fmla="*/ 1 h 3"/>
                <a:gd name="T2" fmla="*/ 4 w 4"/>
                <a:gd name="T3" fmla="*/ 2 h 3"/>
                <a:gd name="T4" fmla="*/ 1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2" y="0"/>
                    <a:pt x="4" y="1"/>
                    <a:pt x="4" y="2"/>
                  </a:cubicBezTo>
                  <a:cubicBezTo>
                    <a:pt x="3" y="3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323"/>
            <p:cNvSpPr/>
            <p:nvPr/>
          </p:nvSpPr>
          <p:spPr bwMode="auto">
            <a:xfrm>
              <a:off x="6928248" y="5657707"/>
              <a:ext cx="31412" cy="26176"/>
            </a:xfrm>
            <a:custGeom>
              <a:avLst/>
              <a:gdLst>
                <a:gd name="T0" fmla="*/ 4 w 5"/>
                <a:gd name="T1" fmla="*/ 3 h 4"/>
                <a:gd name="T2" fmla="*/ 1 w 5"/>
                <a:gd name="T3" fmla="*/ 1 h 4"/>
                <a:gd name="T4" fmla="*/ 4 w 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3" y="4"/>
                    <a:pt x="0" y="3"/>
                    <a:pt x="1" y="1"/>
                  </a:cubicBezTo>
                  <a:cubicBezTo>
                    <a:pt x="2" y="0"/>
                    <a:pt x="5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324"/>
            <p:cNvSpPr/>
            <p:nvPr/>
          </p:nvSpPr>
          <p:spPr bwMode="auto">
            <a:xfrm>
              <a:off x="6805219" y="5665560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325"/>
            <p:cNvSpPr/>
            <p:nvPr/>
          </p:nvSpPr>
          <p:spPr bwMode="auto">
            <a:xfrm>
              <a:off x="6737161" y="5665560"/>
              <a:ext cx="18323" cy="23559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3 h 4"/>
                <a:gd name="T4" fmla="*/ 0 w 3"/>
                <a:gd name="T5" fmla="*/ 3 h 4"/>
                <a:gd name="T6" fmla="*/ 0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326"/>
            <p:cNvSpPr/>
            <p:nvPr/>
          </p:nvSpPr>
          <p:spPr bwMode="auto">
            <a:xfrm>
              <a:off x="6967513" y="566556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0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327"/>
            <p:cNvSpPr/>
            <p:nvPr/>
          </p:nvSpPr>
          <p:spPr bwMode="auto">
            <a:xfrm>
              <a:off x="6849719" y="5665560"/>
              <a:ext cx="23559" cy="31412"/>
            </a:xfrm>
            <a:custGeom>
              <a:avLst/>
              <a:gdLst>
                <a:gd name="T0" fmla="*/ 4 w 4"/>
                <a:gd name="T1" fmla="*/ 4 h 5"/>
                <a:gd name="T2" fmla="*/ 0 w 4"/>
                <a:gd name="T3" fmla="*/ 1 h 5"/>
                <a:gd name="T4" fmla="*/ 4 w 4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4"/>
                  </a:moveTo>
                  <a:cubicBezTo>
                    <a:pt x="2" y="5"/>
                    <a:pt x="0" y="4"/>
                    <a:pt x="0" y="1"/>
                  </a:cubicBezTo>
                  <a:cubicBezTo>
                    <a:pt x="1" y="0"/>
                    <a:pt x="4" y="1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328"/>
            <p:cNvSpPr/>
            <p:nvPr/>
          </p:nvSpPr>
          <p:spPr bwMode="auto">
            <a:xfrm>
              <a:off x="7004159" y="5676030"/>
              <a:ext cx="23559" cy="20941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3 h 3"/>
                <a:gd name="T4" fmla="*/ 1 w 4"/>
                <a:gd name="T5" fmla="*/ 0 h 3"/>
                <a:gd name="T6" fmla="*/ 4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ubicBezTo>
                    <a:pt x="3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329"/>
            <p:cNvSpPr/>
            <p:nvPr/>
          </p:nvSpPr>
          <p:spPr bwMode="auto">
            <a:xfrm>
              <a:off x="6650779" y="5676030"/>
              <a:ext cx="36647" cy="31412"/>
            </a:xfrm>
            <a:custGeom>
              <a:avLst/>
              <a:gdLst>
                <a:gd name="T0" fmla="*/ 5 w 6"/>
                <a:gd name="T1" fmla="*/ 4 h 5"/>
                <a:gd name="T2" fmla="*/ 1 w 6"/>
                <a:gd name="T3" fmla="*/ 4 h 5"/>
                <a:gd name="T4" fmla="*/ 5 w 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5" y="4"/>
                  </a:moveTo>
                  <a:cubicBezTo>
                    <a:pt x="4" y="5"/>
                    <a:pt x="1" y="5"/>
                    <a:pt x="1" y="4"/>
                  </a:cubicBezTo>
                  <a:cubicBezTo>
                    <a:pt x="0" y="0"/>
                    <a:pt x="6" y="0"/>
                    <a:pt x="5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330"/>
            <p:cNvSpPr/>
            <p:nvPr/>
          </p:nvSpPr>
          <p:spPr bwMode="auto">
            <a:xfrm>
              <a:off x="6896837" y="5683883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4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2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331"/>
            <p:cNvSpPr/>
            <p:nvPr/>
          </p:nvSpPr>
          <p:spPr bwMode="auto">
            <a:xfrm>
              <a:off x="6687426" y="5696971"/>
              <a:ext cx="23559" cy="28794"/>
            </a:xfrm>
            <a:custGeom>
              <a:avLst/>
              <a:gdLst>
                <a:gd name="T0" fmla="*/ 1 w 4"/>
                <a:gd name="T1" fmla="*/ 0 h 5"/>
                <a:gd name="T2" fmla="*/ 4 w 4"/>
                <a:gd name="T3" fmla="*/ 1 h 5"/>
                <a:gd name="T4" fmla="*/ 2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4"/>
                    <a:pt x="2" y="4"/>
                  </a:cubicBezTo>
                  <a:cubicBezTo>
                    <a:pt x="0" y="5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332"/>
            <p:cNvSpPr/>
            <p:nvPr/>
          </p:nvSpPr>
          <p:spPr bwMode="auto">
            <a:xfrm>
              <a:off x="6972748" y="5702207"/>
              <a:ext cx="23559" cy="23559"/>
            </a:xfrm>
            <a:custGeom>
              <a:avLst/>
              <a:gdLst>
                <a:gd name="T0" fmla="*/ 4 w 4"/>
                <a:gd name="T1" fmla="*/ 1 h 4"/>
                <a:gd name="T2" fmla="*/ 3 w 4"/>
                <a:gd name="T3" fmla="*/ 4 h 4"/>
                <a:gd name="T4" fmla="*/ 0 w 4"/>
                <a:gd name="T5" fmla="*/ 2 h 4"/>
                <a:gd name="T6" fmla="*/ 4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3"/>
                    <a:pt x="3" y="3"/>
                    <a:pt x="3" y="4"/>
                  </a:cubicBezTo>
                  <a:cubicBezTo>
                    <a:pt x="1" y="4"/>
                    <a:pt x="1" y="2"/>
                    <a:pt x="0" y="2"/>
                  </a:cubicBezTo>
                  <a:cubicBezTo>
                    <a:pt x="0" y="0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333"/>
            <p:cNvSpPr/>
            <p:nvPr/>
          </p:nvSpPr>
          <p:spPr bwMode="auto">
            <a:xfrm>
              <a:off x="7035571" y="5707442"/>
              <a:ext cx="28794" cy="26176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0 h 4"/>
                <a:gd name="T4" fmla="*/ 2 w 5"/>
                <a:gd name="T5" fmla="*/ 4 h 4"/>
                <a:gd name="T6" fmla="*/ 2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5" y="2"/>
                    <a:pt x="5" y="4"/>
                    <a:pt x="2" y="4"/>
                  </a:cubicBezTo>
                  <a:cubicBezTo>
                    <a:pt x="2" y="3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334"/>
            <p:cNvSpPr/>
            <p:nvPr/>
          </p:nvSpPr>
          <p:spPr bwMode="auto">
            <a:xfrm>
              <a:off x="6917778" y="5707442"/>
              <a:ext cx="36647" cy="36647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4 h 6"/>
                <a:gd name="T4" fmla="*/ 3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4" y="1"/>
                    <a:pt x="6" y="1"/>
                    <a:pt x="5" y="4"/>
                  </a:cubicBezTo>
                  <a:cubicBezTo>
                    <a:pt x="3" y="6"/>
                    <a:pt x="0" y="2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335"/>
            <p:cNvSpPr/>
            <p:nvPr/>
          </p:nvSpPr>
          <p:spPr bwMode="auto">
            <a:xfrm>
              <a:off x="6996307" y="5715295"/>
              <a:ext cx="26176" cy="23559"/>
            </a:xfrm>
            <a:custGeom>
              <a:avLst/>
              <a:gdLst>
                <a:gd name="T0" fmla="*/ 1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1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336"/>
            <p:cNvSpPr/>
            <p:nvPr/>
          </p:nvSpPr>
          <p:spPr bwMode="auto">
            <a:xfrm>
              <a:off x="6799984" y="5720530"/>
              <a:ext cx="18323" cy="18323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3 h 3"/>
                <a:gd name="T4" fmla="*/ 1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3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337"/>
            <p:cNvSpPr/>
            <p:nvPr/>
          </p:nvSpPr>
          <p:spPr bwMode="auto">
            <a:xfrm>
              <a:off x="6868043" y="5720530"/>
              <a:ext cx="23559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4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2"/>
                    <a:pt x="3" y="3"/>
                    <a:pt x="4" y="4"/>
                  </a:cubicBezTo>
                  <a:cubicBezTo>
                    <a:pt x="1" y="4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338"/>
            <p:cNvSpPr/>
            <p:nvPr/>
          </p:nvSpPr>
          <p:spPr bwMode="auto">
            <a:xfrm>
              <a:off x="7022483" y="573361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339"/>
            <p:cNvSpPr/>
            <p:nvPr/>
          </p:nvSpPr>
          <p:spPr bwMode="auto">
            <a:xfrm>
              <a:off x="6669103" y="5733618"/>
              <a:ext cx="23559" cy="31412"/>
            </a:xfrm>
            <a:custGeom>
              <a:avLst/>
              <a:gdLst>
                <a:gd name="T0" fmla="*/ 1 w 4"/>
                <a:gd name="T1" fmla="*/ 4 h 5"/>
                <a:gd name="T2" fmla="*/ 0 w 4"/>
                <a:gd name="T3" fmla="*/ 1 h 5"/>
                <a:gd name="T4" fmla="*/ 4 w 4"/>
                <a:gd name="T5" fmla="*/ 1 h 5"/>
                <a:gd name="T6" fmla="*/ 1 w 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4"/>
                  </a:moveTo>
                  <a:cubicBezTo>
                    <a:pt x="1" y="3"/>
                    <a:pt x="0" y="3"/>
                    <a:pt x="0" y="1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5"/>
                    <a:pt x="1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340"/>
            <p:cNvSpPr/>
            <p:nvPr/>
          </p:nvSpPr>
          <p:spPr bwMode="auto">
            <a:xfrm>
              <a:off x="6896837" y="573361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4 h 5"/>
                <a:gd name="T4" fmla="*/ 0 w 4"/>
                <a:gd name="T5" fmla="*/ 1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4" y="5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341"/>
            <p:cNvSpPr/>
            <p:nvPr/>
          </p:nvSpPr>
          <p:spPr bwMode="auto">
            <a:xfrm>
              <a:off x="6941336" y="5744089"/>
              <a:ext cx="26176" cy="26176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4 h 4"/>
                <a:gd name="T4" fmla="*/ 0 w 4"/>
                <a:gd name="T5" fmla="*/ 0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1"/>
                    <a:pt x="4" y="2"/>
                    <a:pt x="4" y="4"/>
                  </a:cubicBezTo>
                  <a:cubicBezTo>
                    <a:pt x="1" y="4"/>
                    <a:pt x="0" y="3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342"/>
            <p:cNvSpPr/>
            <p:nvPr/>
          </p:nvSpPr>
          <p:spPr bwMode="auto">
            <a:xfrm>
              <a:off x="6818308" y="5744089"/>
              <a:ext cx="31412" cy="26176"/>
            </a:xfrm>
            <a:custGeom>
              <a:avLst/>
              <a:gdLst>
                <a:gd name="T0" fmla="*/ 5 w 5"/>
                <a:gd name="T1" fmla="*/ 1 h 4"/>
                <a:gd name="T2" fmla="*/ 3 w 5"/>
                <a:gd name="T3" fmla="*/ 4 h 4"/>
                <a:gd name="T4" fmla="*/ 1 w 5"/>
                <a:gd name="T5" fmla="*/ 3 h 4"/>
                <a:gd name="T6" fmla="*/ 2 w 5"/>
                <a:gd name="T7" fmla="*/ 0 h 4"/>
                <a:gd name="T8" fmla="*/ 5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1"/>
                  </a:move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2"/>
                    <a:pt x="2" y="0"/>
                  </a:cubicBezTo>
                  <a:cubicBezTo>
                    <a:pt x="3" y="0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343"/>
            <p:cNvSpPr/>
            <p:nvPr/>
          </p:nvSpPr>
          <p:spPr bwMode="auto">
            <a:xfrm>
              <a:off x="6972748" y="5744089"/>
              <a:ext cx="31412" cy="31412"/>
            </a:xfrm>
            <a:custGeom>
              <a:avLst/>
              <a:gdLst>
                <a:gd name="T0" fmla="*/ 2 w 5"/>
                <a:gd name="T1" fmla="*/ 0 h 5"/>
                <a:gd name="T2" fmla="*/ 4 w 5"/>
                <a:gd name="T3" fmla="*/ 4 h 5"/>
                <a:gd name="T4" fmla="*/ 2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4" y="1"/>
                    <a:pt x="5" y="2"/>
                    <a:pt x="4" y="4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344"/>
            <p:cNvSpPr/>
            <p:nvPr/>
          </p:nvSpPr>
          <p:spPr bwMode="auto">
            <a:xfrm>
              <a:off x="7040806" y="5744089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4" y="0"/>
                    <a:pt x="6" y="2"/>
                    <a:pt x="5" y="4"/>
                  </a:cubicBezTo>
                  <a:cubicBezTo>
                    <a:pt x="2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345"/>
            <p:cNvSpPr/>
            <p:nvPr/>
          </p:nvSpPr>
          <p:spPr bwMode="auto">
            <a:xfrm>
              <a:off x="5930931" y="5751942"/>
              <a:ext cx="602055" cy="68058"/>
            </a:xfrm>
            <a:custGeom>
              <a:avLst/>
              <a:gdLst>
                <a:gd name="T0" fmla="*/ 97 w 97"/>
                <a:gd name="T1" fmla="*/ 1 h 11"/>
                <a:gd name="T2" fmla="*/ 83 w 97"/>
                <a:gd name="T3" fmla="*/ 5 h 11"/>
                <a:gd name="T4" fmla="*/ 14 w 97"/>
                <a:gd name="T5" fmla="*/ 10 h 11"/>
                <a:gd name="T6" fmla="*/ 0 w 97"/>
                <a:gd name="T7" fmla="*/ 9 h 11"/>
                <a:gd name="T8" fmla="*/ 18 w 97"/>
                <a:gd name="T9" fmla="*/ 6 h 11"/>
                <a:gd name="T10" fmla="*/ 59 w 97"/>
                <a:gd name="T11" fmla="*/ 4 h 11"/>
                <a:gd name="T12" fmla="*/ 97 w 97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">
                  <a:moveTo>
                    <a:pt x="97" y="1"/>
                  </a:moveTo>
                  <a:cubicBezTo>
                    <a:pt x="94" y="5"/>
                    <a:pt x="88" y="5"/>
                    <a:pt x="83" y="5"/>
                  </a:cubicBezTo>
                  <a:cubicBezTo>
                    <a:pt x="60" y="8"/>
                    <a:pt x="32" y="9"/>
                    <a:pt x="14" y="10"/>
                  </a:cubicBezTo>
                  <a:cubicBezTo>
                    <a:pt x="9" y="10"/>
                    <a:pt x="4" y="11"/>
                    <a:pt x="0" y="9"/>
                  </a:cubicBezTo>
                  <a:cubicBezTo>
                    <a:pt x="4" y="5"/>
                    <a:pt x="12" y="7"/>
                    <a:pt x="18" y="6"/>
                  </a:cubicBezTo>
                  <a:cubicBezTo>
                    <a:pt x="30" y="5"/>
                    <a:pt x="46" y="5"/>
                    <a:pt x="59" y="4"/>
                  </a:cubicBezTo>
                  <a:cubicBezTo>
                    <a:pt x="73" y="3"/>
                    <a:pt x="84" y="0"/>
                    <a:pt x="9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346"/>
            <p:cNvSpPr/>
            <p:nvPr/>
          </p:nvSpPr>
          <p:spPr bwMode="auto">
            <a:xfrm>
              <a:off x="6779043" y="5775500"/>
              <a:ext cx="44500" cy="39264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2 h 6"/>
                <a:gd name="T4" fmla="*/ 5 w 7"/>
                <a:gd name="T5" fmla="*/ 6 h 6"/>
                <a:gd name="T6" fmla="*/ 1 w 7"/>
                <a:gd name="T7" fmla="*/ 3 h 6"/>
                <a:gd name="T8" fmla="*/ 1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4" y="1"/>
                    <a:pt x="2" y="3"/>
                    <a:pt x="6" y="2"/>
                  </a:cubicBezTo>
                  <a:cubicBezTo>
                    <a:pt x="6" y="4"/>
                    <a:pt x="7" y="5"/>
                    <a:pt x="5" y="6"/>
                  </a:cubicBezTo>
                  <a:cubicBezTo>
                    <a:pt x="3" y="5"/>
                    <a:pt x="3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347"/>
            <p:cNvSpPr/>
            <p:nvPr/>
          </p:nvSpPr>
          <p:spPr bwMode="auto">
            <a:xfrm>
              <a:off x="7014630" y="5775500"/>
              <a:ext cx="49735" cy="31412"/>
            </a:xfrm>
            <a:custGeom>
              <a:avLst/>
              <a:gdLst>
                <a:gd name="T0" fmla="*/ 6 w 8"/>
                <a:gd name="T1" fmla="*/ 5 h 5"/>
                <a:gd name="T2" fmla="*/ 2 w 8"/>
                <a:gd name="T3" fmla="*/ 5 h 5"/>
                <a:gd name="T4" fmla="*/ 0 w 8"/>
                <a:gd name="T5" fmla="*/ 1 h 5"/>
                <a:gd name="T6" fmla="*/ 6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5"/>
                    <a:pt x="2" y="2"/>
                    <a:pt x="2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3" y="1"/>
                    <a:pt x="8" y="0"/>
                    <a:pt x="6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348"/>
            <p:cNvSpPr/>
            <p:nvPr/>
          </p:nvSpPr>
          <p:spPr bwMode="auto">
            <a:xfrm>
              <a:off x="6923013" y="5783353"/>
              <a:ext cx="31412" cy="23559"/>
            </a:xfrm>
            <a:custGeom>
              <a:avLst/>
              <a:gdLst>
                <a:gd name="T0" fmla="*/ 2 w 5"/>
                <a:gd name="T1" fmla="*/ 0 h 4"/>
                <a:gd name="T2" fmla="*/ 4 w 5"/>
                <a:gd name="T3" fmla="*/ 4 h 4"/>
                <a:gd name="T4" fmla="*/ 2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4" y="0"/>
                    <a:pt x="5" y="2"/>
                    <a:pt x="4" y="4"/>
                  </a:cubicBezTo>
                  <a:cubicBezTo>
                    <a:pt x="2" y="4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349"/>
            <p:cNvSpPr/>
            <p:nvPr/>
          </p:nvSpPr>
          <p:spPr bwMode="auto">
            <a:xfrm>
              <a:off x="6985836" y="5783353"/>
              <a:ext cx="23559" cy="1832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3 h 3"/>
                <a:gd name="T4" fmla="*/ 1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350"/>
            <p:cNvSpPr/>
            <p:nvPr/>
          </p:nvSpPr>
          <p:spPr bwMode="auto">
            <a:xfrm>
              <a:off x="7064365" y="5793824"/>
              <a:ext cx="39264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4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4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351"/>
            <p:cNvSpPr/>
            <p:nvPr/>
          </p:nvSpPr>
          <p:spPr bwMode="auto">
            <a:xfrm>
              <a:off x="6760720" y="5806912"/>
              <a:ext cx="31412" cy="36647"/>
            </a:xfrm>
            <a:custGeom>
              <a:avLst/>
              <a:gdLst>
                <a:gd name="T0" fmla="*/ 1 w 5"/>
                <a:gd name="T1" fmla="*/ 0 h 6"/>
                <a:gd name="T2" fmla="*/ 0 w 5"/>
                <a:gd name="T3" fmla="*/ 3 h 6"/>
                <a:gd name="T4" fmla="*/ 1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cubicBezTo>
                    <a:pt x="5" y="1"/>
                    <a:pt x="2" y="6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352"/>
            <p:cNvSpPr/>
            <p:nvPr/>
          </p:nvSpPr>
          <p:spPr bwMode="auto">
            <a:xfrm>
              <a:off x="6972748" y="5806912"/>
              <a:ext cx="23559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4 h 5"/>
                <a:gd name="T4" fmla="*/ 0 w 4"/>
                <a:gd name="T5" fmla="*/ 2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353"/>
            <p:cNvSpPr/>
            <p:nvPr/>
          </p:nvSpPr>
          <p:spPr bwMode="auto">
            <a:xfrm>
              <a:off x="6941336" y="5814765"/>
              <a:ext cx="26176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3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354"/>
            <p:cNvSpPr/>
            <p:nvPr/>
          </p:nvSpPr>
          <p:spPr bwMode="auto">
            <a:xfrm>
              <a:off x="7022483" y="5814765"/>
              <a:ext cx="36647" cy="49735"/>
            </a:xfrm>
            <a:custGeom>
              <a:avLst/>
              <a:gdLst>
                <a:gd name="T0" fmla="*/ 1 w 6"/>
                <a:gd name="T1" fmla="*/ 0 h 8"/>
                <a:gd name="T2" fmla="*/ 3 w 6"/>
                <a:gd name="T3" fmla="*/ 1 h 8"/>
                <a:gd name="T4" fmla="*/ 6 w 6"/>
                <a:gd name="T5" fmla="*/ 7 h 8"/>
                <a:gd name="T6" fmla="*/ 3 w 6"/>
                <a:gd name="T7" fmla="*/ 7 h 8"/>
                <a:gd name="T8" fmla="*/ 1 w 6"/>
                <a:gd name="T9" fmla="*/ 4 h 8"/>
                <a:gd name="T10" fmla="*/ 1 w 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4"/>
                    <a:pt x="6" y="4"/>
                    <a:pt x="6" y="7"/>
                  </a:cubicBezTo>
                  <a:cubicBezTo>
                    <a:pt x="5" y="7"/>
                    <a:pt x="4" y="8"/>
                    <a:pt x="3" y="7"/>
                  </a:cubicBezTo>
                  <a:cubicBezTo>
                    <a:pt x="1" y="6"/>
                    <a:pt x="5" y="3"/>
                    <a:pt x="1" y="4"/>
                  </a:cubicBezTo>
                  <a:cubicBezTo>
                    <a:pt x="1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355"/>
            <p:cNvSpPr/>
            <p:nvPr/>
          </p:nvSpPr>
          <p:spPr bwMode="auto">
            <a:xfrm>
              <a:off x="7053894" y="5820000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2 h 4"/>
                <a:gd name="T4" fmla="*/ 3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356"/>
            <p:cNvSpPr/>
            <p:nvPr/>
          </p:nvSpPr>
          <p:spPr bwMode="auto">
            <a:xfrm>
              <a:off x="6996307" y="5833088"/>
              <a:ext cx="26176" cy="23559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1"/>
                    <a:pt x="4" y="1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357"/>
            <p:cNvSpPr/>
            <p:nvPr/>
          </p:nvSpPr>
          <p:spPr bwMode="auto">
            <a:xfrm>
              <a:off x="7085306" y="5833088"/>
              <a:ext cx="23559" cy="23559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1 h 4"/>
                <a:gd name="T4" fmla="*/ 3 w 4"/>
                <a:gd name="T5" fmla="*/ 3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0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358"/>
            <p:cNvSpPr/>
            <p:nvPr/>
          </p:nvSpPr>
          <p:spPr bwMode="auto">
            <a:xfrm>
              <a:off x="6742396" y="5838324"/>
              <a:ext cx="57588" cy="36647"/>
            </a:xfrm>
            <a:custGeom>
              <a:avLst/>
              <a:gdLst>
                <a:gd name="T0" fmla="*/ 3 w 9"/>
                <a:gd name="T1" fmla="*/ 0 h 6"/>
                <a:gd name="T2" fmla="*/ 9 w 9"/>
                <a:gd name="T3" fmla="*/ 2 h 6"/>
                <a:gd name="T4" fmla="*/ 8 w 9"/>
                <a:gd name="T5" fmla="*/ 4 h 6"/>
                <a:gd name="T6" fmla="*/ 4 w 9"/>
                <a:gd name="T7" fmla="*/ 3 h 6"/>
                <a:gd name="T8" fmla="*/ 2 w 9"/>
                <a:gd name="T9" fmla="*/ 6 h 6"/>
                <a:gd name="T10" fmla="*/ 0 w 9"/>
                <a:gd name="T11" fmla="*/ 2 h 6"/>
                <a:gd name="T12" fmla="*/ 3 w 9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cubicBezTo>
                    <a:pt x="6" y="1"/>
                    <a:pt x="6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6" y="3"/>
                    <a:pt x="6" y="4"/>
                    <a:pt x="4" y="3"/>
                  </a:cubicBezTo>
                  <a:cubicBezTo>
                    <a:pt x="3" y="4"/>
                    <a:pt x="3" y="5"/>
                    <a:pt x="2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2" y="1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359"/>
            <p:cNvSpPr/>
            <p:nvPr/>
          </p:nvSpPr>
          <p:spPr bwMode="auto">
            <a:xfrm>
              <a:off x="6941336" y="5838324"/>
              <a:ext cx="26176" cy="26176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3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360"/>
            <p:cNvSpPr/>
            <p:nvPr/>
          </p:nvSpPr>
          <p:spPr bwMode="auto">
            <a:xfrm>
              <a:off x="7077453" y="5856647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2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4" y="4"/>
                    <a:pt x="3" y="5"/>
                    <a:pt x="1" y="5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361"/>
            <p:cNvSpPr/>
            <p:nvPr/>
          </p:nvSpPr>
          <p:spPr bwMode="auto">
            <a:xfrm>
              <a:off x="7103629" y="5856647"/>
              <a:ext cx="28794" cy="26176"/>
            </a:xfrm>
            <a:custGeom>
              <a:avLst/>
              <a:gdLst>
                <a:gd name="T0" fmla="*/ 4 w 5"/>
                <a:gd name="T1" fmla="*/ 4 h 4"/>
                <a:gd name="T2" fmla="*/ 2 w 5"/>
                <a:gd name="T3" fmla="*/ 4 h 4"/>
                <a:gd name="T4" fmla="*/ 2 w 5"/>
                <a:gd name="T5" fmla="*/ 0 h 4"/>
                <a:gd name="T6" fmla="*/ 4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1" y="3"/>
                    <a:pt x="0" y="2"/>
                    <a:pt x="2" y="0"/>
                  </a:cubicBezTo>
                  <a:cubicBezTo>
                    <a:pt x="4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362"/>
            <p:cNvSpPr/>
            <p:nvPr/>
          </p:nvSpPr>
          <p:spPr bwMode="auto">
            <a:xfrm>
              <a:off x="7009395" y="5864500"/>
              <a:ext cx="31412" cy="47117"/>
            </a:xfrm>
            <a:custGeom>
              <a:avLst/>
              <a:gdLst>
                <a:gd name="T0" fmla="*/ 1 w 5"/>
                <a:gd name="T1" fmla="*/ 0 h 8"/>
                <a:gd name="T2" fmla="*/ 3 w 5"/>
                <a:gd name="T3" fmla="*/ 0 h 8"/>
                <a:gd name="T4" fmla="*/ 4 w 5"/>
                <a:gd name="T5" fmla="*/ 6 h 8"/>
                <a:gd name="T6" fmla="*/ 0 w 5"/>
                <a:gd name="T7" fmla="*/ 7 h 8"/>
                <a:gd name="T8" fmla="*/ 1 w 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2"/>
                    <a:pt x="3" y="4"/>
                    <a:pt x="4" y="6"/>
                  </a:cubicBezTo>
                  <a:cubicBezTo>
                    <a:pt x="3" y="7"/>
                    <a:pt x="1" y="8"/>
                    <a:pt x="0" y="7"/>
                  </a:cubicBezTo>
                  <a:cubicBezTo>
                    <a:pt x="1" y="4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363"/>
            <p:cNvSpPr/>
            <p:nvPr/>
          </p:nvSpPr>
          <p:spPr bwMode="auto">
            <a:xfrm>
              <a:off x="7046042" y="5874970"/>
              <a:ext cx="39264" cy="36647"/>
            </a:xfrm>
            <a:custGeom>
              <a:avLst/>
              <a:gdLst>
                <a:gd name="T0" fmla="*/ 5 w 6"/>
                <a:gd name="T1" fmla="*/ 5 h 6"/>
                <a:gd name="T2" fmla="*/ 4 w 6"/>
                <a:gd name="T3" fmla="*/ 6 h 6"/>
                <a:gd name="T4" fmla="*/ 0 w 6"/>
                <a:gd name="T5" fmla="*/ 4 h 6"/>
                <a:gd name="T6" fmla="*/ 5 w 6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2" y="6"/>
                    <a:pt x="2" y="4"/>
                    <a:pt x="0" y="4"/>
                  </a:cubicBezTo>
                  <a:cubicBezTo>
                    <a:pt x="0" y="0"/>
                    <a:pt x="6" y="1"/>
                    <a:pt x="5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364"/>
            <p:cNvSpPr/>
            <p:nvPr/>
          </p:nvSpPr>
          <p:spPr bwMode="auto">
            <a:xfrm>
              <a:off x="5962342" y="5893294"/>
              <a:ext cx="298410" cy="68058"/>
            </a:xfrm>
            <a:custGeom>
              <a:avLst/>
              <a:gdLst>
                <a:gd name="T0" fmla="*/ 3 w 48"/>
                <a:gd name="T1" fmla="*/ 6 h 11"/>
                <a:gd name="T2" fmla="*/ 10 w 48"/>
                <a:gd name="T3" fmla="*/ 0 h 11"/>
                <a:gd name="T4" fmla="*/ 12 w 48"/>
                <a:gd name="T5" fmla="*/ 4 h 11"/>
                <a:gd name="T6" fmla="*/ 18 w 48"/>
                <a:gd name="T7" fmla="*/ 2 h 11"/>
                <a:gd name="T8" fmla="*/ 19 w 48"/>
                <a:gd name="T9" fmla="*/ 5 h 11"/>
                <a:gd name="T10" fmla="*/ 26 w 48"/>
                <a:gd name="T11" fmla="*/ 2 h 11"/>
                <a:gd name="T12" fmla="*/ 26 w 48"/>
                <a:gd name="T13" fmla="*/ 6 h 11"/>
                <a:gd name="T14" fmla="*/ 38 w 48"/>
                <a:gd name="T15" fmla="*/ 2 h 11"/>
                <a:gd name="T16" fmla="*/ 40 w 48"/>
                <a:gd name="T17" fmla="*/ 4 h 11"/>
                <a:gd name="T18" fmla="*/ 45 w 48"/>
                <a:gd name="T19" fmla="*/ 1 h 11"/>
                <a:gd name="T20" fmla="*/ 46 w 48"/>
                <a:gd name="T21" fmla="*/ 8 h 11"/>
                <a:gd name="T22" fmla="*/ 36 w 48"/>
                <a:gd name="T23" fmla="*/ 7 h 11"/>
                <a:gd name="T24" fmla="*/ 23 w 48"/>
                <a:gd name="T25" fmla="*/ 9 h 11"/>
                <a:gd name="T26" fmla="*/ 23 w 48"/>
                <a:gd name="T27" fmla="*/ 7 h 11"/>
                <a:gd name="T28" fmla="*/ 15 w 48"/>
                <a:gd name="T29" fmla="*/ 7 h 11"/>
                <a:gd name="T30" fmla="*/ 10 w 48"/>
                <a:gd name="T31" fmla="*/ 8 h 11"/>
                <a:gd name="T32" fmla="*/ 9 w 48"/>
                <a:gd name="T33" fmla="*/ 5 h 11"/>
                <a:gd name="T34" fmla="*/ 5 w 48"/>
                <a:gd name="T35" fmla="*/ 9 h 11"/>
                <a:gd name="T36" fmla="*/ 3 w 48"/>
                <a:gd name="T37" fmla="*/ 7 h 11"/>
                <a:gd name="T38" fmla="*/ 0 w 48"/>
                <a:gd name="T39" fmla="*/ 8 h 11"/>
                <a:gd name="T40" fmla="*/ 2 w 48"/>
                <a:gd name="T41" fmla="*/ 0 h 11"/>
                <a:gd name="T42" fmla="*/ 3 w 48"/>
                <a:gd name="T4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1">
                  <a:moveTo>
                    <a:pt x="3" y="6"/>
                  </a:moveTo>
                  <a:cubicBezTo>
                    <a:pt x="4" y="3"/>
                    <a:pt x="7" y="2"/>
                    <a:pt x="10" y="0"/>
                  </a:cubicBezTo>
                  <a:cubicBezTo>
                    <a:pt x="11" y="1"/>
                    <a:pt x="13" y="2"/>
                    <a:pt x="12" y="4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9" y="3"/>
                    <a:pt x="20" y="4"/>
                    <a:pt x="19" y="5"/>
                  </a:cubicBezTo>
                  <a:cubicBezTo>
                    <a:pt x="22" y="5"/>
                    <a:pt x="23" y="3"/>
                    <a:pt x="26" y="2"/>
                  </a:cubicBezTo>
                  <a:cubicBezTo>
                    <a:pt x="27" y="3"/>
                    <a:pt x="26" y="5"/>
                    <a:pt x="26" y="6"/>
                  </a:cubicBezTo>
                  <a:cubicBezTo>
                    <a:pt x="28" y="4"/>
                    <a:pt x="35" y="6"/>
                    <a:pt x="38" y="2"/>
                  </a:cubicBezTo>
                  <a:cubicBezTo>
                    <a:pt x="40" y="2"/>
                    <a:pt x="40" y="3"/>
                    <a:pt x="40" y="4"/>
                  </a:cubicBezTo>
                  <a:cubicBezTo>
                    <a:pt x="43" y="4"/>
                    <a:pt x="42" y="1"/>
                    <a:pt x="45" y="1"/>
                  </a:cubicBezTo>
                  <a:cubicBezTo>
                    <a:pt x="48" y="3"/>
                    <a:pt x="45" y="4"/>
                    <a:pt x="46" y="8"/>
                  </a:cubicBezTo>
                  <a:cubicBezTo>
                    <a:pt x="43" y="7"/>
                    <a:pt x="39" y="9"/>
                    <a:pt x="36" y="7"/>
                  </a:cubicBezTo>
                  <a:cubicBezTo>
                    <a:pt x="32" y="9"/>
                    <a:pt x="28" y="9"/>
                    <a:pt x="23" y="9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1" y="8"/>
                    <a:pt x="16" y="11"/>
                    <a:pt x="15" y="7"/>
                  </a:cubicBezTo>
                  <a:cubicBezTo>
                    <a:pt x="14" y="8"/>
                    <a:pt x="12" y="8"/>
                    <a:pt x="10" y="8"/>
                  </a:cubicBezTo>
                  <a:cubicBezTo>
                    <a:pt x="10" y="7"/>
                    <a:pt x="9" y="6"/>
                    <a:pt x="9" y="5"/>
                  </a:cubicBezTo>
                  <a:cubicBezTo>
                    <a:pt x="7" y="6"/>
                    <a:pt x="7" y="8"/>
                    <a:pt x="5" y="9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0" y="4"/>
                    <a:pt x="2" y="3"/>
                    <a:pt x="2" y="0"/>
                  </a:cubicBezTo>
                  <a:cubicBezTo>
                    <a:pt x="4" y="1"/>
                    <a:pt x="3" y="4"/>
                    <a:pt x="3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365"/>
            <p:cNvSpPr/>
            <p:nvPr/>
          </p:nvSpPr>
          <p:spPr bwMode="auto">
            <a:xfrm>
              <a:off x="7077453" y="589329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4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4" y="3"/>
                    <a:pt x="2" y="4"/>
                  </a:cubicBezTo>
                  <a:cubicBezTo>
                    <a:pt x="0" y="4"/>
                    <a:pt x="0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366"/>
            <p:cNvSpPr/>
            <p:nvPr/>
          </p:nvSpPr>
          <p:spPr bwMode="auto">
            <a:xfrm>
              <a:off x="7103629" y="5893294"/>
              <a:ext cx="36647" cy="31412"/>
            </a:xfrm>
            <a:custGeom>
              <a:avLst/>
              <a:gdLst>
                <a:gd name="T0" fmla="*/ 2 w 6"/>
                <a:gd name="T1" fmla="*/ 0 h 5"/>
                <a:gd name="T2" fmla="*/ 5 w 6"/>
                <a:gd name="T3" fmla="*/ 3 h 5"/>
                <a:gd name="T4" fmla="*/ 2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5" y="0"/>
                    <a:pt x="6" y="1"/>
                    <a:pt x="5" y="3"/>
                  </a:cubicBezTo>
                  <a:cubicBezTo>
                    <a:pt x="3" y="5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367"/>
            <p:cNvSpPr/>
            <p:nvPr/>
          </p:nvSpPr>
          <p:spPr bwMode="auto">
            <a:xfrm>
              <a:off x="6284311" y="5893294"/>
              <a:ext cx="112558" cy="68058"/>
            </a:xfrm>
            <a:custGeom>
              <a:avLst/>
              <a:gdLst>
                <a:gd name="T0" fmla="*/ 10 w 18"/>
                <a:gd name="T1" fmla="*/ 1 h 11"/>
                <a:gd name="T2" fmla="*/ 10 w 18"/>
                <a:gd name="T3" fmla="*/ 4 h 11"/>
                <a:gd name="T4" fmla="*/ 14 w 18"/>
                <a:gd name="T5" fmla="*/ 2 h 11"/>
                <a:gd name="T6" fmla="*/ 18 w 18"/>
                <a:gd name="T7" fmla="*/ 7 h 11"/>
                <a:gd name="T8" fmla="*/ 6 w 18"/>
                <a:gd name="T9" fmla="*/ 5 h 11"/>
                <a:gd name="T10" fmla="*/ 2 w 18"/>
                <a:gd name="T11" fmla="*/ 7 h 11"/>
                <a:gd name="T12" fmla="*/ 4 w 18"/>
                <a:gd name="T13" fmla="*/ 1 h 11"/>
                <a:gd name="T14" fmla="*/ 10 w 18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0" y="1"/>
                  </a:moveTo>
                  <a:cubicBezTo>
                    <a:pt x="10" y="2"/>
                    <a:pt x="10" y="2"/>
                    <a:pt x="10" y="4"/>
                  </a:cubicBezTo>
                  <a:cubicBezTo>
                    <a:pt x="12" y="3"/>
                    <a:pt x="13" y="2"/>
                    <a:pt x="14" y="2"/>
                  </a:cubicBezTo>
                  <a:cubicBezTo>
                    <a:pt x="16" y="3"/>
                    <a:pt x="18" y="3"/>
                    <a:pt x="18" y="7"/>
                  </a:cubicBezTo>
                  <a:cubicBezTo>
                    <a:pt x="13" y="3"/>
                    <a:pt x="8" y="11"/>
                    <a:pt x="6" y="5"/>
                  </a:cubicBezTo>
                  <a:cubicBezTo>
                    <a:pt x="5" y="6"/>
                    <a:pt x="4" y="7"/>
                    <a:pt x="2" y="7"/>
                  </a:cubicBezTo>
                  <a:cubicBezTo>
                    <a:pt x="0" y="5"/>
                    <a:pt x="3" y="2"/>
                    <a:pt x="4" y="1"/>
                  </a:cubicBezTo>
                  <a:cubicBezTo>
                    <a:pt x="7" y="3"/>
                    <a:pt x="6" y="0"/>
                    <a:pt x="1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368"/>
            <p:cNvSpPr/>
            <p:nvPr/>
          </p:nvSpPr>
          <p:spPr bwMode="auto">
            <a:xfrm>
              <a:off x="7085306" y="5919470"/>
              <a:ext cx="28794" cy="31412"/>
            </a:xfrm>
            <a:custGeom>
              <a:avLst/>
              <a:gdLst>
                <a:gd name="T0" fmla="*/ 5 w 5"/>
                <a:gd name="T1" fmla="*/ 2 h 5"/>
                <a:gd name="T2" fmla="*/ 1 w 5"/>
                <a:gd name="T3" fmla="*/ 4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2" y="5"/>
                    <a:pt x="1" y="4"/>
                  </a:cubicBezTo>
                  <a:cubicBezTo>
                    <a:pt x="0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369"/>
            <p:cNvSpPr/>
            <p:nvPr/>
          </p:nvSpPr>
          <p:spPr bwMode="auto">
            <a:xfrm>
              <a:off x="7114100" y="5919470"/>
              <a:ext cx="26176" cy="31412"/>
            </a:xfrm>
            <a:custGeom>
              <a:avLst/>
              <a:gdLst>
                <a:gd name="T0" fmla="*/ 1 w 4"/>
                <a:gd name="T1" fmla="*/ 5 h 5"/>
                <a:gd name="T2" fmla="*/ 1 w 4"/>
                <a:gd name="T3" fmla="*/ 0 h 5"/>
                <a:gd name="T4" fmla="*/ 1 w 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0" y="3"/>
                    <a:pt x="0" y="2"/>
                    <a:pt x="1" y="0"/>
                  </a:cubicBezTo>
                  <a:cubicBezTo>
                    <a:pt x="4" y="0"/>
                    <a:pt x="4" y="5"/>
                    <a:pt x="1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370"/>
            <p:cNvSpPr/>
            <p:nvPr/>
          </p:nvSpPr>
          <p:spPr bwMode="auto">
            <a:xfrm>
              <a:off x="5930931" y="5950882"/>
              <a:ext cx="533997" cy="41882"/>
            </a:xfrm>
            <a:custGeom>
              <a:avLst/>
              <a:gdLst>
                <a:gd name="T0" fmla="*/ 86 w 86"/>
                <a:gd name="T1" fmla="*/ 1 h 7"/>
                <a:gd name="T2" fmla="*/ 78 w 86"/>
                <a:gd name="T3" fmla="*/ 4 h 7"/>
                <a:gd name="T4" fmla="*/ 10 w 86"/>
                <a:gd name="T5" fmla="*/ 5 h 7"/>
                <a:gd name="T6" fmla="*/ 0 w 86"/>
                <a:gd name="T7" fmla="*/ 4 h 7"/>
                <a:gd name="T8" fmla="*/ 8 w 86"/>
                <a:gd name="T9" fmla="*/ 2 h 7"/>
                <a:gd name="T10" fmla="*/ 86 w 86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">
                  <a:moveTo>
                    <a:pt x="86" y="1"/>
                  </a:moveTo>
                  <a:cubicBezTo>
                    <a:pt x="86" y="5"/>
                    <a:pt x="80" y="3"/>
                    <a:pt x="78" y="4"/>
                  </a:cubicBezTo>
                  <a:cubicBezTo>
                    <a:pt x="55" y="5"/>
                    <a:pt x="34" y="5"/>
                    <a:pt x="10" y="5"/>
                  </a:cubicBezTo>
                  <a:cubicBezTo>
                    <a:pt x="6" y="5"/>
                    <a:pt x="3" y="7"/>
                    <a:pt x="0" y="4"/>
                  </a:cubicBezTo>
                  <a:cubicBezTo>
                    <a:pt x="1" y="0"/>
                    <a:pt x="6" y="2"/>
                    <a:pt x="8" y="2"/>
                  </a:cubicBezTo>
                  <a:cubicBezTo>
                    <a:pt x="29" y="1"/>
                    <a:pt x="62" y="1"/>
                    <a:pt x="8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371"/>
            <p:cNvSpPr/>
            <p:nvPr/>
          </p:nvSpPr>
          <p:spPr bwMode="auto">
            <a:xfrm>
              <a:off x="6129871" y="6060822"/>
              <a:ext cx="36647" cy="31412"/>
            </a:xfrm>
            <a:custGeom>
              <a:avLst/>
              <a:gdLst>
                <a:gd name="T0" fmla="*/ 4 w 6"/>
                <a:gd name="T1" fmla="*/ 0 h 5"/>
                <a:gd name="T2" fmla="*/ 1 w 6"/>
                <a:gd name="T3" fmla="*/ 5 h 5"/>
                <a:gd name="T4" fmla="*/ 4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6" y="3"/>
                    <a:pt x="4" y="5"/>
                    <a:pt x="1" y="5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372"/>
            <p:cNvSpPr/>
            <p:nvPr/>
          </p:nvSpPr>
          <p:spPr bwMode="auto">
            <a:xfrm>
              <a:off x="5967577" y="6092234"/>
              <a:ext cx="180617" cy="75911"/>
            </a:xfrm>
            <a:custGeom>
              <a:avLst/>
              <a:gdLst>
                <a:gd name="T0" fmla="*/ 11 w 29"/>
                <a:gd name="T1" fmla="*/ 1 h 12"/>
                <a:gd name="T2" fmla="*/ 10 w 29"/>
                <a:gd name="T3" fmla="*/ 5 h 12"/>
                <a:gd name="T4" fmla="*/ 18 w 29"/>
                <a:gd name="T5" fmla="*/ 3 h 12"/>
                <a:gd name="T6" fmla="*/ 18 w 29"/>
                <a:gd name="T7" fmla="*/ 6 h 12"/>
                <a:gd name="T8" fmla="*/ 28 w 29"/>
                <a:gd name="T9" fmla="*/ 2 h 12"/>
                <a:gd name="T10" fmla="*/ 27 w 29"/>
                <a:gd name="T11" fmla="*/ 9 h 12"/>
                <a:gd name="T12" fmla="*/ 16 w 29"/>
                <a:gd name="T13" fmla="*/ 7 h 12"/>
                <a:gd name="T14" fmla="*/ 0 w 29"/>
                <a:gd name="T15" fmla="*/ 9 h 12"/>
                <a:gd name="T16" fmla="*/ 4 w 29"/>
                <a:gd name="T17" fmla="*/ 2 h 12"/>
                <a:gd name="T18" fmla="*/ 5 w 29"/>
                <a:gd name="T19" fmla="*/ 5 h 12"/>
                <a:gd name="T20" fmla="*/ 11 w 2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12">
                  <a:moveTo>
                    <a:pt x="11" y="1"/>
                  </a:moveTo>
                  <a:cubicBezTo>
                    <a:pt x="12" y="3"/>
                    <a:pt x="11" y="4"/>
                    <a:pt x="10" y="5"/>
                  </a:cubicBezTo>
                  <a:cubicBezTo>
                    <a:pt x="13" y="7"/>
                    <a:pt x="15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23" y="6"/>
                    <a:pt x="24" y="3"/>
                    <a:pt x="28" y="2"/>
                  </a:cubicBezTo>
                  <a:cubicBezTo>
                    <a:pt x="29" y="4"/>
                    <a:pt x="27" y="7"/>
                    <a:pt x="27" y="9"/>
                  </a:cubicBezTo>
                  <a:cubicBezTo>
                    <a:pt x="22" y="6"/>
                    <a:pt x="19" y="12"/>
                    <a:pt x="16" y="7"/>
                  </a:cubicBezTo>
                  <a:cubicBezTo>
                    <a:pt x="10" y="9"/>
                    <a:pt x="6" y="9"/>
                    <a:pt x="0" y="9"/>
                  </a:cubicBezTo>
                  <a:cubicBezTo>
                    <a:pt x="0" y="6"/>
                    <a:pt x="1" y="3"/>
                    <a:pt x="4" y="2"/>
                  </a:cubicBezTo>
                  <a:cubicBezTo>
                    <a:pt x="5" y="2"/>
                    <a:pt x="5" y="4"/>
                    <a:pt x="5" y="5"/>
                  </a:cubicBezTo>
                  <a:cubicBezTo>
                    <a:pt x="8" y="5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373"/>
            <p:cNvSpPr/>
            <p:nvPr/>
          </p:nvSpPr>
          <p:spPr bwMode="auto">
            <a:xfrm>
              <a:off x="5954489" y="6160292"/>
              <a:ext cx="609908" cy="36647"/>
            </a:xfrm>
            <a:custGeom>
              <a:avLst/>
              <a:gdLst>
                <a:gd name="T0" fmla="*/ 98 w 98"/>
                <a:gd name="T1" fmla="*/ 2 h 6"/>
                <a:gd name="T2" fmla="*/ 79 w 98"/>
                <a:gd name="T3" fmla="*/ 3 h 6"/>
                <a:gd name="T4" fmla="*/ 39 w 98"/>
                <a:gd name="T5" fmla="*/ 5 h 6"/>
                <a:gd name="T6" fmla="*/ 8 w 98"/>
                <a:gd name="T7" fmla="*/ 5 h 6"/>
                <a:gd name="T8" fmla="*/ 0 w 98"/>
                <a:gd name="T9" fmla="*/ 3 h 6"/>
                <a:gd name="T10" fmla="*/ 7 w 98"/>
                <a:gd name="T11" fmla="*/ 1 h 6"/>
                <a:gd name="T12" fmla="*/ 78 w 98"/>
                <a:gd name="T13" fmla="*/ 0 h 6"/>
                <a:gd name="T14" fmla="*/ 98 w 98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6">
                  <a:moveTo>
                    <a:pt x="98" y="2"/>
                  </a:moveTo>
                  <a:cubicBezTo>
                    <a:pt x="95" y="6"/>
                    <a:pt x="85" y="4"/>
                    <a:pt x="79" y="3"/>
                  </a:cubicBezTo>
                  <a:cubicBezTo>
                    <a:pt x="67" y="3"/>
                    <a:pt x="53" y="5"/>
                    <a:pt x="39" y="5"/>
                  </a:cubicBezTo>
                  <a:cubicBezTo>
                    <a:pt x="28" y="4"/>
                    <a:pt x="18" y="4"/>
                    <a:pt x="8" y="5"/>
                  </a:cubicBezTo>
                  <a:cubicBezTo>
                    <a:pt x="5" y="5"/>
                    <a:pt x="1" y="6"/>
                    <a:pt x="0" y="3"/>
                  </a:cubicBezTo>
                  <a:cubicBezTo>
                    <a:pt x="1" y="0"/>
                    <a:pt x="5" y="1"/>
                    <a:pt x="7" y="1"/>
                  </a:cubicBezTo>
                  <a:cubicBezTo>
                    <a:pt x="28" y="1"/>
                    <a:pt x="56" y="0"/>
                    <a:pt x="78" y="0"/>
                  </a:cubicBezTo>
                  <a:cubicBezTo>
                    <a:pt x="85" y="0"/>
                    <a:pt x="93" y="0"/>
                    <a:pt x="98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374"/>
            <p:cNvSpPr>
              <a:spLocks noEditPoints="1"/>
            </p:cNvSpPr>
            <p:nvPr/>
          </p:nvSpPr>
          <p:spPr bwMode="auto">
            <a:xfrm>
              <a:off x="6457074" y="5335738"/>
              <a:ext cx="887377" cy="1018259"/>
            </a:xfrm>
            <a:custGeom>
              <a:avLst/>
              <a:gdLst>
                <a:gd name="T0" fmla="*/ 141 w 143"/>
                <a:gd name="T1" fmla="*/ 99 h 164"/>
                <a:gd name="T2" fmla="*/ 5 w 143"/>
                <a:gd name="T3" fmla="*/ 95 h 164"/>
                <a:gd name="T4" fmla="*/ 93 w 143"/>
                <a:gd name="T5" fmla="*/ 13 h 164"/>
                <a:gd name="T6" fmla="*/ 62 w 143"/>
                <a:gd name="T7" fmla="*/ 22 h 164"/>
                <a:gd name="T8" fmla="*/ 89 w 143"/>
                <a:gd name="T9" fmla="*/ 20 h 164"/>
                <a:gd name="T10" fmla="*/ 50 w 143"/>
                <a:gd name="T11" fmla="*/ 17 h 164"/>
                <a:gd name="T12" fmla="*/ 90 w 143"/>
                <a:gd name="T13" fmla="*/ 29 h 164"/>
                <a:gd name="T14" fmla="*/ 51 w 143"/>
                <a:gd name="T15" fmla="*/ 27 h 164"/>
                <a:gd name="T16" fmla="*/ 40 w 143"/>
                <a:gd name="T17" fmla="*/ 27 h 164"/>
                <a:gd name="T18" fmla="*/ 113 w 143"/>
                <a:gd name="T19" fmla="*/ 28 h 164"/>
                <a:gd name="T20" fmla="*/ 98 w 143"/>
                <a:gd name="T21" fmla="*/ 33 h 164"/>
                <a:gd name="T22" fmla="*/ 79 w 143"/>
                <a:gd name="T23" fmla="*/ 39 h 164"/>
                <a:gd name="T24" fmla="*/ 33 w 143"/>
                <a:gd name="T25" fmla="*/ 63 h 164"/>
                <a:gd name="T26" fmla="*/ 84 w 143"/>
                <a:gd name="T27" fmla="*/ 86 h 164"/>
                <a:gd name="T28" fmla="*/ 97 w 143"/>
                <a:gd name="T29" fmla="*/ 94 h 164"/>
                <a:gd name="T30" fmla="*/ 111 w 143"/>
                <a:gd name="T31" fmla="*/ 98 h 164"/>
                <a:gd name="T32" fmla="*/ 111 w 143"/>
                <a:gd name="T33" fmla="*/ 109 h 164"/>
                <a:gd name="T34" fmla="*/ 92 w 143"/>
                <a:gd name="T35" fmla="*/ 56 h 164"/>
                <a:gd name="T36" fmla="*/ 91 w 143"/>
                <a:gd name="T37" fmla="*/ 38 h 164"/>
                <a:gd name="T38" fmla="*/ 95 w 143"/>
                <a:gd name="T39" fmla="*/ 38 h 164"/>
                <a:gd name="T40" fmla="*/ 121 w 143"/>
                <a:gd name="T41" fmla="*/ 41 h 164"/>
                <a:gd name="T42" fmla="*/ 123 w 143"/>
                <a:gd name="T43" fmla="*/ 49 h 164"/>
                <a:gd name="T44" fmla="*/ 113 w 143"/>
                <a:gd name="T45" fmla="*/ 52 h 164"/>
                <a:gd name="T46" fmla="*/ 102 w 143"/>
                <a:gd name="T47" fmla="*/ 56 h 164"/>
                <a:gd name="T48" fmla="*/ 105 w 143"/>
                <a:gd name="T49" fmla="*/ 59 h 164"/>
                <a:gd name="T50" fmla="*/ 136 w 143"/>
                <a:gd name="T51" fmla="*/ 63 h 164"/>
                <a:gd name="T52" fmla="*/ 42 w 143"/>
                <a:gd name="T53" fmla="*/ 78 h 164"/>
                <a:gd name="T54" fmla="*/ 44 w 143"/>
                <a:gd name="T55" fmla="*/ 93 h 164"/>
                <a:gd name="T56" fmla="*/ 56 w 143"/>
                <a:gd name="T57" fmla="*/ 94 h 164"/>
                <a:gd name="T58" fmla="*/ 61 w 143"/>
                <a:gd name="T59" fmla="*/ 91 h 164"/>
                <a:gd name="T60" fmla="*/ 60 w 143"/>
                <a:gd name="T61" fmla="*/ 81 h 164"/>
                <a:gd name="T62" fmla="*/ 59 w 143"/>
                <a:gd name="T63" fmla="*/ 73 h 164"/>
                <a:gd name="T64" fmla="*/ 111 w 143"/>
                <a:gd name="T65" fmla="*/ 67 h 164"/>
                <a:gd name="T66" fmla="*/ 124 w 143"/>
                <a:gd name="T67" fmla="*/ 70 h 164"/>
                <a:gd name="T68" fmla="*/ 105 w 143"/>
                <a:gd name="T69" fmla="*/ 65 h 164"/>
                <a:gd name="T70" fmla="*/ 128 w 143"/>
                <a:gd name="T71" fmla="*/ 72 h 164"/>
                <a:gd name="T72" fmla="*/ 113 w 143"/>
                <a:gd name="T73" fmla="*/ 115 h 164"/>
                <a:gd name="T74" fmla="*/ 119 w 143"/>
                <a:gd name="T75" fmla="*/ 90 h 164"/>
                <a:gd name="T76" fmla="*/ 129 w 143"/>
                <a:gd name="T77" fmla="*/ 85 h 164"/>
                <a:gd name="T78" fmla="*/ 137 w 143"/>
                <a:gd name="T79" fmla="*/ 79 h 164"/>
                <a:gd name="T80" fmla="*/ 67 w 143"/>
                <a:gd name="T81" fmla="*/ 80 h 164"/>
                <a:gd name="T82" fmla="*/ 118 w 143"/>
                <a:gd name="T83" fmla="*/ 82 h 164"/>
                <a:gd name="T84" fmla="*/ 54 w 143"/>
                <a:gd name="T85" fmla="*/ 89 h 164"/>
                <a:gd name="T86" fmla="*/ 136 w 143"/>
                <a:gd name="T87" fmla="*/ 101 h 164"/>
                <a:gd name="T88" fmla="*/ 120 w 143"/>
                <a:gd name="T89" fmla="*/ 107 h 164"/>
                <a:gd name="T90" fmla="*/ 129 w 143"/>
                <a:gd name="T91" fmla="*/ 103 h 164"/>
                <a:gd name="T92" fmla="*/ 119 w 143"/>
                <a:gd name="T93" fmla="*/ 114 h 164"/>
                <a:gd name="T94" fmla="*/ 119 w 143"/>
                <a:gd name="T95" fmla="*/ 128 h 164"/>
                <a:gd name="T96" fmla="*/ 19 w 143"/>
                <a:gd name="T97" fmla="*/ 124 h 164"/>
                <a:gd name="T98" fmla="*/ 92 w 143"/>
                <a:gd name="T99" fmla="*/ 133 h 164"/>
                <a:gd name="T100" fmla="*/ 106 w 143"/>
                <a:gd name="T101" fmla="*/ 133 h 164"/>
                <a:gd name="T102" fmla="*/ 44 w 143"/>
                <a:gd name="T103" fmla="*/ 128 h 164"/>
                <a:gd name="T104" fmla="*/ 39 w 143"/>
                <a:gd name="T105" fmla="*/ 142 h 164"/>
                <a:gd name="T106" fmla="*/ 82 w 143"/>
                <a:gd name="T107" fmla="*/ 132 h 164"/>
                <a:gd name="T108" fmla="*/ 72 w 143"/>
                <a:gd name="T109" fmla="*/ 133 h 164"/>
                <a:gd name="T110" fmla="*/ 45 w 143"/>
                <a:gd name="T111" fmla="*/ 139 h 164"/>
                <a:gd name="T112" fmla="*/ 96 w 143"/>
                <a:gd name="T113" fmla="*/ 134 h 164"/>
                <a:gd name="T114" fmla="*/ 73 w 143"/>
                <a:gd name="T115" fmla="*/ 145 h 164"/>
                <a:gd name="T116" fmla="*/ 86 w 143"/>
                <a:gd name="T117" fmla="*/ 150 h 164"/>
                <a:gd name="T118" fmla="*/ 70 w 143"/>
                <a:gd name="T119" fmla="*/ 153 h 164"/>
                <a:gd name="T120" fmla="*/ 65 w 143"/>
                <a:gd name="T121" fmla="*/ 1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3" h="164">
                  <a:moveTo>
                    <a:pt x="29" y="69"/>
                  </a:moveTo>
                  <a:cubicBezTo>
                    <a:pt x="25" y="61"/>
                    <a:pt x="26" y="57"/>
                    <a:pt x="27" y="47"/>
                  </a:cubicBezTo>
                  <a:cubicBezTo>
                    <a:pt x="28" y="39"/>
                    <a:pt x="30" y="31"/>
                    <a:pt x="35" y="23"/>
                  </a:cubicBezTo>
                  <a:cubicBezTo>
                    <a:pt x="43" y="11"/>
                    <a:pt x="62" y="0"/>
                    <a:pt x="83" y="1"/>
                  </a:cubicBezTo>
                  <a:cubicBezTo>
                    <a:pt x="107" y="2"/>
                    <a:pt x="129" y="26"/>
                    <a:pt x="137" y="44"/>
                  </a:cubicBezTo>
                  <a:cubicBezTo>
                    <a:pt x="141" y="53"/>
                    <a:pt x="143" y="67"/>
                    <a:pt x="142" y="77"/>
                  </a:cubicBezTo>
                  <a:cubicBezTo>
                    <a:pt x="142" y="84"/>
                    <a:pt x="142" y="93"/>
                    <a:pt x="141" y="99"/>
                  </a:cubicBezTo>
                  <a:cubicBezTo>
                    <a:pt x="140" y="102"/>
                    <a:pt x="138" y="104"/>
                    <a:pt x="137" y="107"/>
                  </a:cubicBezTo>
                  <a:cubicBezTo>
                    <a:pt x="134" y="116"/>
                    <a:pt x="133" y="121"/>
                    <a:pt x="127" y="128"/>
                  </a:cubicBezTo>
                  <a:cubicBezTo>
                    <a:pt x="114" y="148"/>
                    <a:pt x="83" y="164"/>
                    <a:pt x="50" y="155"/>
                  </a:cubicBezTo>
                  <a:cubicBezTo>
                    <a:pt x="47" y="154"/>
                    <a:pt x="44" y="151"/>
                    <a:pt x="41" y="150"/>
                  </a:cubicBezTo>
                  <a:cubicBezTo>
                    <a:pt x="39" y="149"/>
                    <a:pt x="36" y="149"/>
                    <a:pt x="34" y="148"/>
                  </a:cubicBezTo>
                  <a:cubicBezTo>
                    <a:pt x="28" y="146"/>
                    <a:pt x="21" y="137"/>
                    <a:pt x="17" y="131"/>
                  </a:cubicBezTo>
                  <a:cubicBezTo>
                    <a:pt x="12" y="123"/>
                    <a:pt x="6" y="107"/>
                    <a:pt x="5" y="95"/>
                  </a:cubicBezTo>
                  <a:cubicBezTo>
                    <a:pt x="4" y="80"/>
                    <a:pt x="16" y="68"/>
                    <a:pt x="29" y="69"/>
                  </a:cubicBezTo>
                  <a:close/>
                  <a:moveTo>
                    <a:pt x="82" y="15"/>
                  </a:moveTo>
                  <a:cubicBezTo>
                    <a:pt x="84" y="14"/>
                    <a:pt x="86" y="14"/>
                    <a:pt x="86" y="13"/>
                  </a:cubicBezTo>
                  <a:cubicBezTo>
                    <a:pt x="86" y="10"/>
                    <a:pt x="82" y="11"/>
                    <a:pt x="80" y="10"/>
                  </a:cubicBezTo>
                  <a:cubicBezTo>
                    <a:pt x="80" y="12"/>
                    <a:pt x="82" y="13"/>
                    <a:pt x="82" y="15"/>
                  </a:cubicBezTo>
                  <a:close/>
                  <a:moveTo>
                    <a:pt x="98" y="16"/>
                  </a:moveTo>
                  <a:cubicBezTo>
                    <a:pt x="98" y="13"/>
                    <a:pt x="92" y="13"/>
                    <a:pt x="93" y="13"/>
                  </a:cubicBezTo>
                  <a:cubicBezTo>
                    <a:pt x="95" y="14"/>
                    <a:pt x="96" y="17"/>
                    <a:pt x="98" y="16"/>
                  </a:cubicBezTo>
                  <a:close/>
                  <a:moveTo>
                    <a:pt x="74" y="25"/>
                  </a:moveTo>
                  <a:cubicBezTo>
                    <a:pt x="78" y="21"/>
                    <a:pt x="75" y="17"/>
                    <a:pt x="73" y="13"/>
                  </a:cubicBezTo>
                  <a:cubicBezTo>
                    <a:pt x="73" y="13"/>
                    <a:pt x="72" y="13"/>
                    <a:pt x="72" y="14"/>
                  </a:cubicBezTo>
                  <a:cubicBezTo>
                    <a:pt x="76" y="16"/>
                    <a:pt x="73" y="20"/>
                    <a:pt x="74" y="25"/>
                  </a:cubicBezTo>
                  <a:close/>
                  <a:moveTo>
                    <a:pt x="61" y="16"/>
                  </a:moveTo>
                  <a:cubicBezTo>
                    <a:pt x="63" y="17"/>
                    <a:pt x="62" y="19"/>
                    <a:pt x="62" y="22"/>
                  </a:cubicBezTo>
                  <a:cubicBezTo>
                    <a:pt x="65" y="23"/>
                    <a:pt x="68" y="26"/>
                    <a:pt x="70" y="24"/>
                  </a:cubicBezTo>
                  <a:cubicBezTo>
                    <a:pt x="65" y="23"/>
                    <a:pt x="64" y="19"/>
                    <a:pt x="63" y="14"/>
                  </a:cubicBezTo>
                  <a:cubicBezTo>
                    <a:pt x="63" y="16"/>
                    <a:pt x="61" y="15"/>
                    <a:pt x="61" y="16"/>
                  </a:cubicBezTo>
                  <a:close/>
                  <a:moveTo>
                    <a:pt x="84" y="19"/>
                  </a:moveTo>
                  <a:cubicBezTo>
                    <a:pt x="86" y="21"/>
                    <a:pt x="80" y="23"/>
                    <a:pt x="82" y="25"/>
                  </a:cubicBezTo>
                  <a:cubicBezTo>
                    <a:pt x="84" y="24"/>
                    <a:pt x="86" y="26"/>
                    <a:pt x="87" y="27"/>
                  </a:cubicBezTo>
                  <a:cubicBezTo>
                    <a:pt x="87" y="24"/>
                    <a:pt x="88" y="22"/>
                    <a:pt x="89" y="20"/>
                  </a:cubicBezTo>
                  <a:cubicBezTo>
                    <a:pt x="88" y="19"/>
                    <a:pt x="89" y="17"/>
                    <a:pt x="86" y="17"/>
                  </a:cubicBezTo>
                  <a:cubicBezTo>
                    <a:pt x="86" y="18"/>
                    <a:pt x="84" y="17"/>
                    <a:pt x="84" y="19"/>
                  </a:cubicBezTo>
                  <a:close/>
                  <a:moveTo>
                    <a:pt x="106" y="23"/>
                  </a:moveTo>
                  <a:cubicBezTo>
                    <a:pt x="104" y="21"/>
                    <a:pt x="103" y="18"/>
                    <a:pt x="100" y="17"/>
                  </a:cubicBezTo>
                  <a:cubicBezTo>
                    <a:pt x="99" y="20"/>
                    <a:pt x="105" y="23"/>
                    <a:pt x="106" y="23"/>
                  </a:cubicBezTo>
                  <a:close/>
                  <a:moveTo>
                    <a:pt x="48" y="19"/>
                  </a:moveTo>
                  <a:cubicBezTo>
                    <a:pt x="49" y="20"/>
                    <a:pt x="50" y="18"/>
                    <a:pt x="50" y="17"/>
                  </a:cubicBezTo>
                  <a:cubicBezTo>
                    <a:pt x="49" y="17"/>
                    <a:pt x="48" y="18"/>
                    <a:pt x="48" y="19"/>
                  </a:cubicBezTo>
                  <a:close/>
                  <a:moveTo>
                    <a:pt x="109" y="25"/>
                  </a:moveTo>
                  <a:cubicBezTo>
                    <a:pt x="110" y="25"/>
                    <a:pt x="111" y="25"/>
                    <a:pt x="112" y="24"/>
                  </a:cubicBezTo>
                  <a:cubicBezTo>
                    <a:pt x="109" y="22"/>
                    <a:pt x="107" y="18"/>
                    <a:pt x="105" y="18"/>
                  </a:cubicBezTo>
                  <a:cubicBezTo>
                    <a:pt x="107" y="20"/>
                    <a:pt x="109" y="22"/>
                    <a:pt x="109" y="25"/>
                  </a:cubicBezTo>
                  <a:close/>
                  <a:moveTo>
                    <a:pt x="93" y="24"/>
                  </a:moveTo>
                  <a:cubicBezTo>
                    <a:pt x="93" y="27"/>
                    <a:pt x="91" y="27"/>
                    <a:pt x="90" y="29"/>
                  </a:cubicBezTo>
                  <a:cubicBezTo>
                    <a:pt x="94" y="32"/>
                    <a:pt x="96" y="27"/>
                    <a:pt x="98" y="25"/>
                  </a:cubicBezTo>
                  <a:cubicBezTo>
                    <a:pt x="97" y="25"/>
                    <a:pt x="98" y="23"/>
                    <a:pt x="97" y="23"/>
                  </a:cubicBezTo>
                  <a:cubicBezTo>
                    <a:pt x="96" y="25"/>
                    <a:pt x="94" y="25"/>
                    <a:pt x="93" y="24"/>
                  </a:cubicBezTo>
                  <a:close/>
                  <a:moveTo>
                    <a:pt x="51" y="27"/>
                  </a:moveTo>
                  <a:cubicBezTo>
                    <a:pt x="53" y="27"/>
                    <a:pt x="54" y="27"/>
                    <a:pt x="55" y="27"/>
                  </a:cubicBezTo>
                  <a:cubicBezTo>
                    <a:pt x="54" y="25"/>
                    <a:pt x="52" y="23"/>
                    <a:pt x="51" y="24"/>
                  </a:cubicBezTo>
                  <a:cubicBezTo>
                    <a:pt x="52" y="24"/>
                    <a:pt x="51" y="26"/>
                    <a:pt x="51" y="27"/>
                  </a:cubicBezTo>
                  <a:close/>
                  <a:moveTo>
                    <a:pt x="45" y="29"/>
                  </a:moveTo>
                  <a:cubicBezTo>
                    <a:pt x="45" y="28"/>
                    <a:pt x="47" y="28"/>
                    <a:pt x="48" y="28"/>
                  </a:cubicBezTo>
                  <a:cubicBezTo>
                    <a:pt x="47" y="27"/>
                    <a:pt x="48" y="25"/>
                    <a:pt x="47" y="25"/>
                  </a:cubicBezTo>
                  <a:cubicBezTo>
                    <a:pt x="46" y="26"/>
                    <a:pt x="43" y="28"/>
                    <a:pt x="45" y="29"/>
                  </a:cubicBezTo>
                  <a:close/>
                  <a:moveTo>
                    <a:pt x="36" y="35"/>
                  </a:moveTo>
                  <a:cubicBezTo>
                    <a:pt x="38" y="33"/>
                    <a:pt x="40" y="31"/>
                    <a:pt x="43" y="30"/>
                  </a:cubicBezTo>
                  <a:cubicBezTo>
                    <a:pt x="42" y="29"/>
                    <a:pt x="41" y="28"/>
                    <a:pt x="40" y="27"/>
                  </a:cubicBezTo>
                  <a:cubicBezTo>
                    <a:pt x="39" y="30"/>
                    <a:pt x="35" y="33"/>
                    <a:pt x="36" y="35"/>
                  </a:cubicBezTo>
                  <a:close/>
                  <a:moveTo>
                    <a:pt x="97" y="51"/>
                  </a:moveTo>
                  <a:cubicBezTo>
                    <a:pt x="97" y="41"/>
                    <a:pt x="84" y="38"/>
                    <a:pt x="80" y="30"/>
                  </a:cubicBezTo>
                  <a:cubicBezTo>
                    <a:pt x="76" y="31"/>
                    <a:pt x="74" y="26"/>
                    <a:pt x="71" y="28"/>
                  </a:cubicBezTo>
                  <a:cubicBezTo>
                    <a:pt x="83" y="33"/>
                    <a:pt x="90" y="42"/>
                    <a:pt x="97" y="51"/>
                  </a:cubicBezTo>
                  <a:close/>
                  <a:moveTo>
                    <a:pt x="116" y="31"/>
                  </a:moveTo>
                  <a:cubicBezTo>
                    <a:pt x="116" y="30"/>
                    <a:pt x="114" y="27"/>
                    <a:pt x="113" y="28"/>
                  </a:cubicBezTo>
                  <a:cubicBezTo>
                    <a:pt x="114" y="28"/>
                    <a:pt x="115" y="30"/>
                    <a:pt x="116" y="31"/>
                  </a:cubicBezTo>
                  <a:close/>
                  <a:moveTo>
                    <a:pt x="98" y="33"/>
                  </a:moveTo>
                  <a:cubicBezTo>
                    <a:pt x="99" y="33"/>
                    <a:pt x="99" y="35"/>
                    <a:pt x="100" y="35"/>
                  </a:cubicBezTo>
                  <a:cubicBezTo>
                    <a:pt x="100" y="32"/>
                    <a:pt x="104" y="32"/>
                    <a:pt x="106" y="30"/>
                  </a:cubicBezTo>
                  <a:cubicBezTo>
                    <a:pt x="105" y="30"/>
                    <a:pt x="105" y="29"/>
                    <a:pt x="105" y="28"/>
                  </a:cubicBezTo>
                  <a:cubicBezTo>
                    <a:pt x="104" y="27"/>
                    <a:pt x="102" y="28"/>
                    <a:pt x="100" y="28"/>
                  </a:cubicBezTo>
                  <a:cubicBezTo>
                    <a:pt x="100" y="30"/>
                    <a:pt x="98" y="31"/>
                    <a:pt x="98" y="33"/>
                  </a:cubicBezTo>
                  <a:close/>
                  <a:moveTo>
                    <a:pt x="93" y="51"/>
                  </a:moveTo>
                  <a:cubicBezTo>
                    <a:pt x="90" y="48"/>
                    <a:pt x="88" y="44"/>
                    <a:pt x="84" y="41"/>
                  </a:cubicBezTo>
                  <a:cubicBezTo>
                    <a:pt x="85" y="43"/>
                    <a:pt x="84" y="44"/>
                    <a:pt x="83" y="44"/>
                  </a:cubicBezTo>
                  <a:cubicBezTo>
                    <a:pt x="82" y="43"/>
                    <a:pt x="81" y="43"/>
                    <a:pt x="82" y="41"/>
                  </a:cubicBezTo>
                  <a:cubicBezTo>
                    <a:pt x="82" y="41"/>
                    <a:pt x="84" y="41"/>
                    <a:pt x="84" y="40"/>
                  </a:cubicBezTo>
                  <a:cubicBezTo>
                    <a:pt x="82" y="39"/>
                    <a:pt x="81" y="37"/>
                    <a:pt x="79" y="36"/>
                  </a:cubicBezTo>
                  <a:cubicBezTo>
                    <a:pt x="79" y="37"/>
                    <a:pt x="80" y="39"/>
                    <a:pt x="79" y="39"/>
                  </a:cubicBezTo>
                  <a:cubicBezTo>
                    <a:pt x="78" y="39"/>
                    <a:pt x="77" y="39"/>
                    <a:pt x="77" y="39"/>
                  </a:cubicBezTo>
                  <a:cubicBezTo>
                    <a:pt x="76" y="36"/>
                    <a:pt x="78" y="36"/>
                    <a:pt x="78" y="34"/>
                  </a:cubicBezTo>
                  <a:cubicBezTo>
                    <a:pt x="74" y="33"/>
                    <a:pt x="72" y="30"/>
                    <a:pt x="68" y="30"/>
                  </a:cubicBezTo>
                  <a:cubicBezTo>
                    <a:pt x="67" y="30"/>
                    <a:pt x="68" y="33"/>
                    <a:pt x="66" y="32"/>
                  </a:cubicBezTo>
                  <a:cubicBezTo>
                    <a:pt x="64" y="31"/>
                    <a:pt x="64" y="29"/>
                    <a:pt x="63" y="29"/>
                  </a:cubicBezTo>
                  <a:cubicBezTo>
                    <a:pt x="41" y="29"/>
                    <a:pt x="26" y="41"/>
                    <a:pt x="30" y="63"/>
                  </a:cubicBezTo>
                  <a:cubicBezTo>
                    <a:pt x="31" y="63"/>
                    <a:pt x="32" y="61"/>
                    <a:pt x="33" y="63"/>
                  </a:cubicBezTo>
                  <a:cubicBezTo>
                    <a:pt x="34" y="65"/>
                    <a:pt x="31" y="65"/>
                    <a:pt x="32" y="68"/>
                  </a:cubicBezTo>
                  <a:cubicBezTo>
                    <a:pt x="35" y="67"/>
                    <a:pt x="36" y="69"/>
                    <a:pt x="38" y="70"/>
                  </a:cubicBezTo>
                  <a:cubicBezTo>
                    <a:pt x="40" y="64"/>
                    <a:pt x="42" y="60"/>
                    <a:pt x="47" y="58"/>
                  </a:cubicBezTo>
                  <a:cubicBezTo>
                    <a:pt x="62" y="51"/>
                    <a:pt x="72" y="73"/>
                    <a:pt x="77" y="82"/>
                  </a:cubicBezTo>
                  <a:cubicBezTo>
                    <a:pt x="77" y="83"/>
                    <a:pt x="77" y="85"/>
                    <a:pt x="77" y="86"/>
                  </a:cubicBezTo>
                  <a:cubicBezTo>
                    <a:pt x="79" y="87"/>
                    <a:pt x="80" y="89"/>
                    <a:pt x="83" y="89"/>
                  </a:cubicBezTo>
                  <a:cubicBezTo>
                    <a:pt x="82" y="87"/>
                    <a:pt x="84" y="87"/>
                    <a:pt x="84" y="86"/>
                  </a:cubicBezTo>
                  <a:cubicBezTo>
                    <a:pt x="83" y="86"/>
                    <a:pt x="82" y="85"/>
                    <a:pt x="83" y="84"/>
                  </a:cubicBezTo>
                  <a:cubicBezTo>
                    <a:pt x="83" y="83"/>
                    <a:pt x="84" y="82"/>
                    <a:pt x="85" y="82"/>
                  </a:cubicBezTo>
                  <a:cubicBezTo>
                    <a:pt x="85" y="86"/>
                    <a:pt x="87" y="89"/>
                    <a:pt x="84" y="91"/>
                  </a:cubicBezTo>
                  <a:cubicBezTo>
                    <a:pt x="86" y="92"/>
                    <a:pt x="88" y="94"/>
                    <a:pt x="90" y="95"/>
                  </a:cubicBezTo>
                  <a:cubicBezTo>
                    <a:pt x="90" y="93"/>
                    <a:pt x="91" y="92"/>
                    <a:pt x="93" y="93"/>
                  </a:cubicBezTo>
                  <a:cubicBezTo>
                    <a:pt x="94" y="95"/>
                    <a:pt x="93" y="95"/>
                    <a:pt x="92" y="98"/>
                  </a:cubicBezTo>
                  <a:cubicBezTo>
                    <a:pt x="96" y="99"/>
                    <a:pt x="95" y="95"/>
                    <a:pt x="97" y="94"/>
                  </a:cubicBezTo>
                  <a:cubicBezTo>
                    <a:pt x="99" y="94"/>
                    <a:pt x="99" y="96"/>
                    <a:pt x="100" y="97"/>
                  </a:cubicBezTo>
                  <a:cubicBezTo>
                    <a:pt x="98" y="97"/>
                    <a:pt x="98" y="99"/>
                    <a:pt x="97" y="100"/>
                  </a:cubicBezTo>
                  <a:cubicBezTo>
                    <a:pt x="98" y="101"/>
                    <a:pt x="99" y="102"/>
                    <a:pt x="101" y="103"/>
                  </a:cubicBezTo>
                  <a:cubicBezTo>
                    <a:pt x="101" y="102"/>
                    <a:pt x="100" y="101"/>
                    <a:pt x="101" y="100"/>
                  </a:cubicBezTo>
                  <a:cubicBezTo>
                    <a:pt x="103" y="100"/>
                    <a:pt x="104" y="101"/>
                    <a:pt x="105" y="102"/>
                  </a:cubicBezTo>
                  <a:cubicBezTo>
                    <a:pt x="104" y="100"/>
                    <a:pt x="107" y="100"/>
                    <a:pt x="108" y="101"/>
                  </a:cubicBezTo>
                  <a:cubicBezTo>
                    <a:pt x="109" y="100"/>
                    <a:pt x="108" y="98"/>
                    <a:pt x="111" y="98"/>
                  </a:cubicBezTo>
                  <a:cubicBezTo>
                    <a:pt x="111" y="98"/>
                    <a:pt x="111" y="99"/>
                    <a:pt x="112" y="99"/>
                  </a:cubicBezTo>
                  <a:cubicBezTo>
                    <a:pt x="112" y="103"/>
                    <a:pt x="108" y="102"/>
                    <a:pt x="107" y="104"/>
                  </a:cubicBezTo>
                  <a:cubicBezTo>
                    <a:pt x="105" y="104"/>
                    <a:pt x="105" y="102"/>
                    <a:pt x="103" y="104"/>
                  </a:cubicBezTo>
                  <a:cubicBezTo>
                    <a:pt x="104" y="106"/>
                    <a:pt x="108" y="106"/>
                    <a:pt x="109" y="108"/>
                  </a:cubicBezTo>
                  <a:cubicBezTo>
                    <a:pt x="109" y="106"/>
                    <a:pt x="109" y="104"/>
                    <a:pt x="112" y="104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2" y="108"/>
                    <a:pt x="111" y="108"/>
                    <a:pt x="111" y="109"/>
                  </a:cubicBezTo>
                  <a:cubicBezTo>
                    <a:pt x="113" y="109"/>
                    <a:pt x="112" y="111"/>
                    <a:pt x="114" y="111"/>
                  </a:cubicBezTo>
                  <a:cubicBezTo>
                    <a:pt x="113" y="95"/>
                    <a:pt x="108" y="83"/>
                    <a:pt x="103" y="71"/>
                  </a:cubicBezTo>
                  <a:cubicBezTo>
                    <a:pt x="104" y="73"/>
                    <a:pt x="102" y="73"/>
                    <a:pt x="101" y="72"/>
                  </a:cubicBezTo>
                  <a:cubicBezTo>
                    <a:pt x="101" y="72"/>
                    <a:pt x="100" y="71"/>
                    <a:pt x="100" y="70"/>
                  </a:cubicBezTo>
                  <a:cubicBezTo>
                    <a:pt x="100" y="68"/>
                    <a:pt x="103" y="70"/>
                    <a:pt x="103" y="69"/>
                  </a:cubicBezTo>
                  <a:cubicBezTo>
                    <a:pt x="100" y="65"/>
                    <a:pt x="98" y="58"/>
                    <a:pt x="94" y="54"/>
                  </a:cubicBezTo>
                  <a:cubicBezTo>
                    <a:pt x="94" y="55"/>
                    <a:pt x="93" y="55"/>
                    <a:pt x="92" y="56"/>
                  </a:cubicBezTo>
                  <a:cubicBezTo>
                    <a:pt x="91" y="54"/>
                    <a:pt x="92" y="52"/>
                    <a:pt x="93" y="51"/>
                  </a:cubicBezTo>
                  <a:close/>
                  <a:moveTo>
                    <a:pt x="125" y="41"/>
                  </a:moveTo>
                  <a:cubicBezTo>
                    <a:pt x="125" y="36"/>
                    <a:pt x="123" y="32"/>
                    <a:pt x="119" y="30"/>
                  </a:cubicBezTo>
                  <a:cubicBezTo>
                    <a:pt x="120" y="35"/>
                    <a:pt x="124" y="37"/>
                    <a:pt x="125" y="41"/>
                  </a:cubicBezTo>
                  <a:close/>
                  <a:moveTo>
                    <a:pt x="91" y="38"/>
                  </a:moveTo>
                  <a:cubicBezTo>
                    <a:pt x="91" y="36"/>
                    <a:pt x="91" y="32"/>
                    <a:pt x="88" y="32"/>
                  </a:cubicBezTo>
                  <a:cubicBezTo>
                    <a:pt x="88" y="35"/>
                    <a:pt x="89" y="37"/>
                    <a:pt x="91" y="38"/>
                  </a:cubicBezTo>
                  <a:close/>
                  <a:moveTo>
                    <a:pt x="106" y="45"/>
                  </a:moveTo>
                  <a:cubicBezTo>
                    <a:pt x="110" y="48"/>
                    <a:pt x="113" y="43"/>
                    <a:pt x="114" y="40"/>
                  </a:cubicBezTo>
                  <a:cubicBezTo>
                    <a:pt x="113" y="38"/>
                    <a:pt x="112" y="34"/>
                    <a:pt x="109" y="34"/>
                  </a:cubicBezTo>
                  <a:cubicBezTo>
                    <a:pt x="109" y="39"/>
                    <a:pt x="108" y="43"/>
                    <a:pt x="106" y="45"/>
                  </a:cubicBezTo>
                  <a:close/>
                  <a:moveTo>
                    <a:pt x="95" y="38"/>
                  </a:moveTo>
                  <a:cubicBezTo>
                    <a:pt x="95" y="36"/>
                    <a:pt x="95" y="34"/>
                    <a:pt x="93" y="34"/>
                  </a:cubicBezTo>
                  <a:cubicBezTo>
                    <a:pt x="93" y="36"/>
                    <a:pt x="93" y="37"/>
                    <a:pt x="95" y="38"/>
                  </a:cubicBezTo>
                  <a:close/>
                  <a:moveTo>
                    <a:pt x="101" y="43"/>
                  </a:moveTo>
                  <a:cubicBezTo>
                    <a:pt x="103" y="43"/>
                    <a:pt x="102" y="36"/>
                    <a:pt x="103" y="35"/>
                  </a:cubicBezTo>
                  <a:cubicBezTo>
                    <a:pt x="102" y="38"/>
                    <a:pt x="101" y="39"/>
                    <a:pt x="101" y="43"/>
                  </a:cubicBezTo>
                  <a:close/>
                  <a:moveTo>
                    <a:pt x="121" y="41"/>
                  </a:moveTo>
                  <a:cubicBezTo>
                    <a:pt x="121" y="41"/>
                    <a:pt x="122" y="41"/>
                    <a:pt x="122" y="40"/>
                  </a:cubicBezTo>
                  <a:cubicBezTo>
                    <a:pt x="121" y="40"/>
                    <a:pt x="122" y="38"/>
                    <a:pt x="120" y="39"/>
                  </a:cubicBezTo>
                  <a:cubicBezTo>
                    <a:pt x="120" y="40"/>
                    <a:pt x="120" y="41"/>
                    <a:pt x="121" y="41"/>
                  </a:cubicBezTo>
                  <a:close/>
                  <a:moveTo>
                    <a:pt x="115" y="44"/>
                  </a:moveTo>
                  <a:cubicBezTo>
                    <a:pt x="117" y="44"/>
                    <a:pt x="119" y="41"/>
                    <a:pt x="117" y="40"/>
                  </a:cubicBezTo>
                  <a:cubicBezTo>
                    <a:pt x="116" y="41"/>
                    <a:pt x="116" y="43"/>
                    <a:pt x="115" y="44"/>
                  </a:cubicBezTo>
                  <a:close/>
                  <a:moveTo>
                    <a:pt x="123" y="49"/>
                  </a:moveTo>
                  <a:cubicBezTo>
                    <a:pt x="124" y="47"/>
                    <a:pt x="124" y="47"/>
                    <a:pt x="124" y="44"/>
                  </a:cubicBezTo>
                  <a:cubicBezTo>
                    <a:pt x="123" y="44"/>
                    <a:pt x="122" y="44"/>
                    <a:pt x="121" y="45"/>
                  </a:cubicBezTo>
                  <a:cubicBezTo>
                    <a:pt x="123" y="45"/>
                    <a:pt x="122" y="48"/>
                    <a:pt x="123" y="49"/>
                  </a:cubicBezTo>
                  <a:close/>
                  <a:moveTo>
                    <a:pt x="116" y="52"/>
                  </a:moveTo>
                  <a:cubicBezTo>
                    <a:pt x="119" y="52"/>
                    <a:pt x="119" y="50"/>
                    <a:pt x="121" y="51"/>
                  </a:cubicBezTo>
                  <a:cubicBezTo>
                    <a:pt x="120" y="48"/>
                    <a:pt x="120" y="46"/>
                    <a:pt x="119" y="45"/>
                  </a:cubicBezTo>
                  <a:cubicBezTo>
                    <a:pt x="118" y="47"/>
                    <a:pt x="116" y="49"/>
                    <a:pt x="116" y="52"/>
                  </a:cubicBezTo>
                  <a:close/>
                  <a:moveTo>
                    <a:pt x="103" y="46"/>
                  </a:moveTo>
                  <a:cubicBezTo>
                    <a:pt x="103" y="47"/>
                    <a:pt x="100" y="47"/>
                    <a:pt x="99" y="46"/>
                  </a:cubicBezTo>
                  <a:cubicBezTo>
                    <a:pt x="102" y="51"/>
                    <a:pt x="107" y="51"/>
                    <a:pt x="113" y="52"/>
                  </a:cubicBezTo>
                  <a:cubicBezTo>
                    <a:pt x="113" y="49"/>
                    <a:pt x="116" y="47"/>
                    <a:pt x="115" y="45"/>
                  </a:cubicBezTo>
                  <a:cubicBezTo>
                    <a:pt x="114" y="49"/>
                    <a:pt x="105" y="51"/>
                    <a:pt x="103" y="46"/>
                  </a:cubicBezTo>
                  <a:close/>
                  <a:moveTo>
                    <a:pt x="123" y="56"/>
                  </a:moveTo>
                  <a:cubicBezTo>
                    <a:pt x="125" y="57"/>
                    <a:pt x="129" y="58"/>
                    <a:pt x="131" y="57"/>
                  </a:cubicBezTo>
                  <a:cubicBezTo>
                    <a:pt x="131" y="52"/>
                    <a:pt x="130" y="48"/>
                    <a:pt x="127" y="46"/>
                  </a:cubicBezTo>
                  <a:cubicBezTo>
                    <a:pt x="126" y="49"/>
                    <a:pt x="125" y="53"/>
                    <a:pt x="123" y="56"/>
                  </a:cubicBezTo>
                  <a:close/>
                  <a:moveTo>
                    <a:pt x="102" y="56"/>
                  </a:moveTo>
                  <a:cubicBezTo>
                    <a:pt x="101" y="54"/>
                    <a:pt x="103" y="54"/>
                    <a:pt x="102" y="52"/>
                  </a:cubicBezTo>
                  <a:cubicBezTo>
                    <a:pt x="102" y="52"/>
                    <a:pt x="101" y="51"/>
                    <a:pt x="100" y="51"/>
                  </a:cubicBezTo>
                  <a:cubicBezTo>
                    <a:pt x="100" y="53"/>
                    <a:pt x="101" y="54"/>
                    <a:pt x="102" y="56"/>
                  </a:cubicBezTo>
                  <a:close/>
                  <a:moveTo>
                    <a:pt x="105" y="59"/>
                  </a:moveTo>
                  <a:cubicBezTo>
                    <a:pt x="105" y="60"/>
                    <a:pt x="107" y="59"/>
                    <a:pt x="109" y="59"/>
                  </a:cubicBezTo>
                  <a:cubicBezTo>
                    <a:pt x="110" y="57"/>
                    <a:pt x="109" y="55"/>
                    <a:pt x="108" y="54"/>
                  </a:cubicBezTo>
                  <a:cubicBezTo>
                    <a:pt x="104" y="53"/>
                    <a:pt x="105" y="56"/>
                    <a:pt x="105" y="59"/>
                  </a:cubicBezTo>
                  <a:close/>
                  <a:moveTo>
                    <a:pt x="112" y="59"/>
                  </a:moveTo>
                  <a:cubicBezTo>
                    <a:pt x="112" y="57"/>
                    <a:pt x="116" y="59"/>
                    <a:pt x="117" y="58"/>
                  </a:cubicBezTo>
                  <a:cubicBezTo>
                    <a:pt x="114" y="58"/>
                    <a:pt x="115" y="54"/>
                    <a:pt x="112" y="54"/>
                  </a:cubicBezTo>
                  <a:cubicBezTo>
                    <a:pt x="112" y="56"/>
                    <a:pt x="111" y="59"/>
                    <a:pt x="112" y="59"/>
                  </a:cubicBezTo>
                  <a:close/>
                  <a:moveTo>
                    <a:pt x="136" y="63"/>
                  </a:moveTo>
                  <a:cubicBezTo>
                    <a:pt x="135" y="60"/>
                    <a:pt x="135" y="57"/>
                    <a:pt x="134" y="54"/>
                  </a:cubicBezTo>
                  <a:cubicBezTo>
                    <a:pt x="133" y="58"/>
                    <a:pt x="135" y="63"/>
                    <a:pt x="136" y="63"/>
                  </a:cubicBezTo>
                  <a:close/>
                  <a:moveTo>
                    <a:pt x="121" y="66"/>
                  </a:moveTo>
                  <a:cubicBezTo>
                    <a:pt x="121" y="63"/>
                    <a:pt x="123" y="61"/>
                    <a:pt x="124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2" y="60"/>
                    <a:pt x="120" y="64"/>
                    <a:pt x="121" y="66"/>
                  </a:cubicBezTo>
                  <a:close/>
                  <a:moveTo>
                    <a:pt x="42" y="73"/>
                  </a:moveTo>
                  <a:cubicBezTo>
                    <a:pt x="41" y="73"/>
                    <a:pt x="41" y="74"/>
                    <a:pt x="40" y="74"/>
                  </a:cubicBezTo>
                  <a:cubicBezTo>
                    <a:pt x="40" y="75"/>
                    <a:pt x="42" y="75"/>
                    <a:pt x="42" y="78"/>
                  </a:cubicBezTo>
                  <a:cubicBezTo>
                    <a:pt x="40" y="79"/>
                    <a:pt x="39" y="77"/>
                    <a:pt x="39" y="79"/>
                  </a:cubicBezTo>
                  <a:cubicBezTo>
                    <a:pt x="42" y="82"/>
                    <a:pt x="37" y="87"/>
                    <a:pt x="42" y="90"/>
                  </a:cubicBezTo>
                  <a:cubicBezTo>
                    <a:pt x="40" y="87"/>
                    <a:pt x="42" y="87"/>
                    <a:pt x="41" y="84"/>
                  </a:cubicBezTo>
                  <a:cubicBezTo>
                    <a:pt x="43" y="83"/>
                    <a:pt x="41" y="81"/>
                    <a:pt x="43" y="80"/>
                  </a:cubicBezTo>
                  <a:cubicBezTo>
                    <a:pt x="44" y="80"/>
                    <a:pt x="45" y="80"/>
                    <a:pt x="45" y="81"/>
                  </a:cubicBezTo>
                  <a:cubicBezTo>
                    <a:pt x="44" y="82"/>
                    <a:pt x="43" y="84"/>
                    <a:pt x="43" y="86"/>
                  </a:cubicBezTo>
                  <a:cubicBezTo>
                    <a:pt x="46" y="87"/>
                    <a:pt x="44" y="89"/>
                    <a:pt x="44" y="93"/>
                  </a:cubicBezTo>
                  <a:cubicBezTo>
                    <a:pt x="47" y="93"/>
                    <a:pt x="50" y="91"/>
                    <a:pt x="49" y="90"/>
                  </a:cubicBezTo>
                  <a:cubicBezTo>
                    <a:pt x="49" y="91"/>
                    <a:pt x="47" y="91"/>
                    <a:pt x="45" y="91"/>
                  </a:cubicBezTo>
                  <a:cubicBezTo>
                    <a:pt x="45" y="89"/>
                    <a:pt x="45" y="87"/>
                    <a:pt x="47" y="88"/>
                  </a:cubicBezTo>
                  <a:cubicBezTo>
                    <a:pt x="49" y="88"/>
                    <a:pt x="48" y="90"/>
                    <a:pt x="49" y="90"/>
                  </a:cubicBezTo>
                  <a:cubicBezTo>
                    <a:pt x="50" y="88"/>
                    <a:pt x="51" y="87"/>
                    <a:pt x="53" y="86"/>
                  </a:cubicBezTo>
                  <a:cubicBezTo>
                    <a:pt x="54" y="88"/>
                    <a:pt x="57" y="88"/>
                    <a:pt x="57" y="91"/>
                  </a:cubicBezTo>
                  <a:cubicBezTo>
                    <a:pt x="56" y="92"/>
                    <a:pt x="55" y="92"/>
                    <a:pt x="56" y="94"/>
                  </a:cubicBezTo>
                  <a:cubicBezTo>
                    <a:pt x="58" y="94"/>
                    <a:pt x="58" y="93"/>
                    <a:pt x="61" y="93"/>
                  </a:cubicBezTo>
                  <a:cubicBezTo>
                    <a:pt x="61" y="91"/>
                    <a:pt x="60" y="93"/>
                    <a:pt x="58" y="93"/>
                  </a:cubicBezTo>
                  <a:cubicBezTo>
                    <a:pt x="57" y="91"/>
                    <a:pt x="57" y="88"/>
                    <a:pt x="56" y="87"/>
                  </a:cubicBezTo>
                  <a:cubicBezTo>
                    <a:pt x="56" y="87"/>
                    <a:pt x="56" y="86"/>
                    <a:pt x="57" y="86"/>
                  </a:cubicBezTo>
                  <a:cubicBezTo>
                    <a:pt x="58" y="86"/>
                    <a:pt x="59" y="85"/>
                    <a:pt x="59" y="86"/>
                  </a:cubicBezTo>
                  <a:cubicBezTo>
                    <a:pt x="59" y="87"/>
                    <a:pt x="59" y="88"/>
                    <a:pt x="59" y="89"/>
                  </a:cubicBezTo>
                  <a:cubicBezTo>
                    <a:pt x="61" y="88"/>
                    <a:pt x="60" y="91"/>
                    <a:pt x="61" y="91"/>
                  </a:cubicBezTo>
                  <a:cubicBezTo>
                    <a:pt x="61" y="90"/>
                    <a:pt x="61" y="89"/>
                    <a:pt x="62" y="89"/>
                  </a:cubicBezTo>
                  <a:cubicBezTo>
                    <a:pt x="64" y="89"/>
                    <a:pt x="65" y="92"/>
                    <a:pt x="66" y="90"/>
                  </a:cubicBezTo>
                  <a:cubicBezTo>
                    <a:pt x="64" y="90"/>
                    <a:pt x="64" y="89"/>
                    <a:pt x="63" y="88"/>
                  </a:cubicBezTo>
                  <a:cubicBezTo>
                    <a:pt x="64" y="87"/>
                    <a:pt x="67" y="85"/>
                    <a:pt x="63" y="84"/>
                  </a:cubicBezTo>
                  <a:cubicBezTo>
                    <a:pt x="64" y="86"/>
                    <a:pt x="64" y="87"/>
                    <a:pt x="62" y="88"/>
                  </a:cubicBezTo>
                  <a:cubicBezTo>
                    <a:pt x="62" y="87"/>
                    <a:pt x="60" y="87"/>
                    <a:pt x="60" y="86"/>
                  </a:cubicBezTo>
                  <a:cubicBezTo>
                    <a:pt x="60" y="85"/>
                    <a:pt x="63" y="81"/>
                    <a:pt x="60" y="81"/>
                  </a:cubicBezTo>
                  <a:cubicBezTo>
                    <a:pt x="58" y="82"/>
                    <a:pt x="60" y="85"/>
                    <a:pt x="57" y="84"/>
                  </a:cubicBezTo>
                  <a:cubicBezTo>
                    <a:pt x="57" y="83"/>
                    <a:pt x="56" y="83"/>
                    <a:pt x="56" y="82"/>
                  </a:cubicBezTo>
                  <a:cubicBezTo>
                    <a:pt x="58" y="81"/>
                    <a:pt x="58" y="78"/>
                    <a:pt x="59" y="77"/>
                  </a:cubicBezTo>
                  <a:cubicBezTo>
                    <a:pt x="60" y="77"/>
                    <a:pt x="61" y="78"/>
                    <a:pt x="62" y="79"/>
                  </a:cubicBezTo>
                  <a:cubicBezTo>
                    <a:pt x="61" y="77"/>
                    <a:pt x="64" y="78"/>
                    <a:pt x="65" y="77"/>
                  </a:cubicBezTo>
                  <a:cubicBezTo>
                    <a:pt x="63" y="77"/>
                    <a:pt x="66" y="75"/>
                    <a:pt x="64" y="75"/>
                  </a:cubicBezTo>
                  <a:cubicBezTo>
                    <a:pt x="63" y="75"/>
                    <a:pt x="58" y="75"/>
                    <a:pt x="59" y="73"/>
                  </a:cubicBezTo>
                  <a:cubicBezTo>
                    <a:pt x="60" y="71"/>
                    <a:pt x="62" y="73"/>
                    <a:pt x="65" y="71"/>
                  </a:cubicBezTo>
                  <a:cubicBezTo>
                    <a:pt x="65" y="73"/>
                    <a:pt x="65" y="73"/>
                    <a:pt x="65" y="75"/>
                  </a:cubicBezTo>
                  <a:cubicBezTo>
                    <a:pt x="67" y="74"/>
                    <a:pt x="65" y="72"/>
                    <a:pt x="68" y="72"/>
                  </a:cubicBezTo>
                  <a:cubicBezTo>
                    <a:pt x="67" y="71"/>
                    <a:pt x="64" y="71"/>
                    <a:pt x="63" y="70"/>
                  </a:cubicBezTo>
                  <a:cubicBezTo>
                    <a:pt x="63" y="58"/>
                    <a:pt x="41" y="58"/>
                    <a:pt x="42" y="73"/>
                  </a:cubicBezTo>
                  <a:close/>
                  <a:moveTo>
                    <a:pt x="106" y="63"/>
                  </a:moveTo>
                  <a:cubicBezTo>
                    <a:pt x="107" y="64"/>
                    <a:pt x="108" y="67"/>
                    <a:pt x="111" y="67"/>
                  </a:cubicBezTo>
                  <a:cubicBezTo>
                    <a:pt x="109" y="66"/>
                    <a:pt x="112" y="61"/>
                    <a:pt x="110" y="61"/>
                  </a:cubicBezTo>
                  <a:cubicBezTo>
                    <a:pt x="110" y="63"/>
                    <a:pt x="106" y="61"/>
                    <a:pt x="106" y="63"/>
                  </a:cubicBezTo>
                  <a:close/>
                  <a:moveTo>
                    <a:pt x="113" y="68"/>
                  </a:moveTo>
                  <a:cubicBezTo>
                    <a:pt x="115" y="67"/>
                    <a:pt x="118" y="67"/>
                    <a:pt x="118" y="65"/>
                  </a:cubicBezTo>
                  <a:cubicBezTo>
                    <a:pt x="117" y="64"/>
                    <a:pt x="117" y="61"/>
                    <a:pt x="114" y="61"/>
                  </a:cubicBezTo>
                  <a:cubicBezTo>
                    <a:pt x="113" y="62"/>
                    <a:pt x="112" y="65"/>
                    <a:pt x="113" y="68"/>
                  </a:cubicBezTo>
                  <a:close/>
                  <a:moveTo>
                    <a:pt x="124" y="70"/>
                  </a:moveTo>
                  <a:cubicBezTo>
                    <a:pt x="131" y="71"/>
                    <a:pt x="131" y="62"/>
                    <a:pt x="126" y="61"/>
                  </a:cubicBezTo>
                  <a:cubicBezTo>
                    <a:pt x="124" y="63"/>
                    <a:pt x="123" y="66"/>
                    <a:pt x="124" y="70"/>
                  </a:cubicBezTo>
                  <a:close/>
                  <a:moveTo>
                    <a:pt x="135" y="70"/>
                  </a:moveTo>
                  <a:cubicBezTo>
                    <a:pt x="135" y="67"/>
                    <a:pt x="134" y="65"/>
                    <a:pt x="133" y="64"/>
                  </a:cubicBezTo>
                  <a:cubicBezTo>
                    <a:pt x="132" y="65"/>
                    <a:pt x="134" y="68"/>
                    <a:pt x="135" y="70"/>
                  </a:cubicBezTo>
                  <a:close/>
                  <a:moveTo>
                    <a:pt x="107" y="69"/>
                  </a:moveTo>
                  <a:cubicBezTo>
                    <a:pt x="106" y="67"/>
                    <a:pt x="105" y="67"/>
                    <a:pt x="105" y="65"/>
                  </a:cubicBezTo>
                  <a:cubicBezTo>
                    <a:pt x="107" y="71"/>
                    <a:pt x="109" y="75"/>
                    <a:pt x="111" y="82"/>
                  </a:cubicBezTo>
                  <a:cubicBezTo>
                    <a:pt x="110" y="78"/>
                    <a:pt x="110" y="75"/>
                    <a:pt x="111" y="71"/>
                  </a:cubicBezTo>
                  <a:cubicBezTo>
                    <a:pt x="110" y="70"/>
                    <a:pt x="109" y="69"/>
                    <a:pt x="107" y="69"/>
                  </a:cubicBezTo>
                  <a:close/>
                  <a:moveTo>
                    <a:pt x="128" y="72"/>
                  </a:moveTo>
                  <a:cubicBezTo>
                    <a:pt x="130" y="74"/>
                    <a:pt x="132" y="77"/>
                    <a:pt x="134" y="80"/>
                  </a:cubicBezTo>
                  <a:cubicBezTo>
                    <a:pt x="136" y="76"/>
                    <a:pt x="133" y="71"/>
                    <a:pt x="131" y="68"/>
                  </a:cubicBezTo>
                  <a:cubicBezTo>
                    <a:pt x="131" y="70"/>
                    <a:pt x="129" y="71"/>
                    <a:pt x="128" y="72"/>
                  </a:cubicBezTo>
                  <a:close/>
                  <a:moveTo>
                    <a:pt x="114" y="73"/>
                  </a:moveTo>
                  <a:cubicBezTo>
                    <a:pt x="114" y="79"/>
                    <a:pt x="127" y="76"/>
                    <a:pt x="120" y="70"/>
                  </a:cubicBezTo>
                  <a:cubicBezTo>
                    <a:pt x="117" y="70"/>
                    <a:pt x="115" y="71"/>
                    <a:pt x="114" y="73"/>
                  </a:cubicBezTo>
                  <a:close/>
                  <a:moveTo>
                    <a:pt x="14" y="110"/>
                  </a:moveTo>
                  <a:cubicBezTo>
                    <a:pt x="18" y="116"/>
                    <a:pt x="30" y="121"/>
                    <a:pt x="41" y="123"/>
                  </a:cubicBezTo>
                  <a:cubicBezTo>
                    <a:pt x="58" y="128"/>
                    <a:pt x="77" y="126"/>
                    <a:pt x="92" y="122"/>
                  </a:cubicBezTo>
                  <a:cubicBezTo>
                    <a:pt x="99" y="121"/>
                    <a:pt x="108" y="119"/>
                    <a:pt x="113" y="115"/>
                  </a:cubicBezTo>
                  <a:cubicBezTo>
                    <a:pt x="99" y="107"/>
                    <a:pt x="88" y="97"/>
                    <a:pt x="75" y="89"/>
                  </a:cubicBezTo>
                  <a:cubicBezTo>
                    <a:pt x="68" y="94"/>
                    <a:pt x="55" y="100"/>
                    <a:pt x="44" y="97"/>
                  </a:cubicBezTo>
                  <a:cubicBezTo>
                    <a:pt x="42" y="96"/>
                    <a:pt x="41" y="94"/>
                    <a:pt x="39" y="94"/>
                  </a:cubicBezTo>
                  <a:cubicBezTo>
                    <a:pt x="36" y="88"/>
                    <a:pt x="33" y="80"/>
                    <a:pt x="36" y="72"/>
                  </a:cubicBezTo>
                  <a:cubicBezTo>
                    <a:pt x="15" y="66"/>
                    <a:pt x="0" y="92"/>
                    <a:pt x="14" y="110"/>
                  </a:cubicBezTo>
                  <a:close/>
                  <a:moveTo>
                    <a:pt x="120" y="80"/>
                  </a:moveTo>
                  <a:cubicBezTo>
                    <a:pt x="124" y="81"/>
                    <a:pt x="124" y="89"/>
                    <a:pt x="119" y="90"/>
                  </a:cubicBezTo>
                  <a:cubicBezTo>
                    <a:pt x="119" y="89"/>
                    <a:pt x="116" y="90"/>
                    <a:pt x="116" y="89"/>
                  </a:cubicBezTo>
                  <a:cubicBezTo>
                    <a:pt x="116" y="91"/>
                    <a:pt x="117" y="91"/>
                    <a:pt x="117" y="92"/>
                  </a:cubicBezTo>
                  <a:cubicBezTo>
                    <a:pt x="120" y="91"/>
                    <a:pt x="123" y="90"/>
                    <a:pt x="125" y="93"/>
                  </a:cubicBezTo>
                  <a:cubicBezTo>
                    <a:pt x="125" y="90"/>
                    <a:pt x="126" y="90"/>
                    <a:pt x="127" y="88"/>
                  </a:cubicBezTo>
                  <a:cubicBezTo>
                    <a:pt x="123" y="86"/>
                    <a:pt x="124" y="76"/>
                    <a:pt x="124" y="72"/>
                  </a:cubicBezTo>
                  <a:cubicBezTo>
                    <a:pt x="123" y="76"/>
                    <a:pt x="122" y="78"/>
                    <a:pt x="120" y="80"/>
                  </a:cubicBezTo>
                  <a:close/>
                  <a:moveTo>
                    <a:pt x="129" y="85"/>
                  </a:moveTo>
                  <a:cubicBezTo>
                    <a:pt x="130" y="84"/>
                    <a:pt x="132" y="84"/>
                    <a:pt x="132" y="82"/>
                  </a:cubicBezTo>
                  <a:cubicBezTo>
                    <a:pt x="130" y="79"/>
                    <a:pt x="130" y="76"/>
                    <a:pt x="126" y="75"/>
                  </a:cubicBezTo>
                  <a:cubicBezTo>
                    <a:pt x="126" y="79"/>
                    <a:pt x="126" y="84"/>
                    <a:pt x="129" y="85"/>
                  </a:cubicBezTo>
                  <a:close/>
                  <a:moveTo>
                    <a:pt x="137" y="79"/>
                  </a:moveTo>
                  <a:cubicBezTo>
                    <a:pt x="137" y="86"/>
                    <a:pt x="138" y="79"/>
                    <a:pt x="138" y="76"/>
                  </a:cubicBezTo>
                  <a:cubicBezTo>
                    <a:pt x="138" y="75"/>
                    <a:pt x="137" y="75"/>
                    <a:pt x="137" y="75"/>
                  </a:cubicBezTo>
                  <a:cubicBezTo>
                    <a:pt x="136" y="77"/>
                    <a:pt x="137" y="78"/>
                    <a:pt x="137" y="79"/>
                  </a:cubicBezTo>
                  <a:close/>
                  <a:moveTo>
                    <a:pt x="114" y="82"/>
                  </a:moveTo>
                  <a:cubicBezTo>
                    <a:pt x="115" y="81"/>
                    <a:pt x="116" y="81"/>
                    <a:pt x="117" y="80"/>
                  </a:cubicBezTo>
                  <a:cubicBezTo>
                    <a:pt x="114" y="80"/>
                    <a:pt x="114" y="76"/>
                    <a:pt x="113" y="77"/>
                  </a:cubicBezTo>
                  <a:cubicBezTo>
                    <a:pt x="114" y="78"/>
                    <a:pt x="113" y="82"/>
                    <a:pt x="114" y="82"/>
                  </a:cubicBezTo>
                  <a:close/>
                  <a:moveTo>
                    <a:pt x="70" y="82"/>
                  </a:moveTo>
                  <a:cubicBezTo>
                    <a:pt x="69" y="82"/>
                    <a:pt x="69" y="82"/>
                    <a:pt x="68" y="82"/>
                  </a:cubicBezTo>
                  <a:cubicBezTo>
                    <a:pt x="68" y="81"/>
                    <a:pt x="68" y="80"/>
                    <a:pt x="67" y="80"/>
                  </a:cubicBezTo>
                  <a:cubicBezTo>
                    <a:pt x="67" y="82"/>
                    <a:pt x="69" y="85"/>
                    <a:pt x="70" y="82"/>
                  </a:cubicBezTo>
                  <a:close/>
                  <a:moveTo>
                    <a:pt x="113" y="87"/>
                  </a:moveTo>
                  <a:cubicBezTo>
                    <a:pt x="113" y="85"/>
                    <a:pt x="112" y="83"/>
                    <a:pt x="111" y="82"/>
                  </a:cubicBezTo>
                  <a:cubicBezTo>
                    <a:pt x="112" y="84"/>
                    <a:pt x="112" y="86"/>
                    <a:pt x="113" y="87"/>
                  </a:cubicBezTo>
                  <a:close/>
                  <a:moveTo>
                    <a:pt x="117" y="86"/>
                  </a:moveTo>
                  <a:cubicBezTo>
                    <a:pt x="118" y="87"/>
                    <a:pt x="119" y="87"/>
                    <a:pt x="120" y="86"/>
                  </a:cubicBezTo>
                  <a:cubicBezTo>
                    <a:pt x="121" y="84"/>
                    <a:pt x="120" y="82"/>
                    <a:pt x="118" y="82"/>
                  </a:cubicBezTo>
                  <a:cubicBezTo>
                    <a:pt x="117" y="83"/>
                    <a:pt x="116" y="84"/>
                    <a:pt x="117" y="86"/>
                  </a:cubicBezTo>
                  <a:close/>
                  <a:moveTo>
                    <a:pt x="130" y="88"/>
                  </a:moveTo>
                  <a:cubicBezTo>
                    <a:pt x="131" y="90"/>
                    <a:pt x="132" y="92"/>
                    <a:pt x="134" y="94"/>
                  </a:cubicBezTo>
                  <a:cubicBezTo>
                    <a:pt x="134" y="91"/>
                    <a:pt x="134" y="90"/>
                    <a:pt x="134" y="86"/>
                  </a:cubicBezTo>
                  <a:cubicBezTo>
                    <a:pt x="132" y="86"/>
                    <a:pt x="132" y="88"/>
                    <a:pt x="130" y="88"/>
                  </a:cubicBezTo>
                  <a:close/>
                  <a:moveTo>
                    <a:pt x="51" y="94"/>
                  </a:moveTo>
                  <a:cubicBezTo>
                    <a:pt x="53" y="93"/>
                    <a:pt x="54" y="92"/>
                    <a:pt x="54" y="89"/>
                  </a:cubicBezTo>
                  <a:cubicBezTo>
                    <a:pt x="53" y="89"/>
                    <a:pt x="53" y="89"/>
                    <a:pt x="52" y="89"/>
                  </a:cubicBezTo>
                  <a:cubicBezTo>
                    <a:pt x="52" y="91"/>
                    <a:pt x="51" y="92"/>
                    <a:pt x="51" y="94"/>
                  </a:cubicBezTo>
                  <a:close/>
                  <a:moveTo>
                    <a:pt x="129" y="100"/>
                  </a:moveTo>
                  <a:cubicBezTo>
                    <a:pt x="130" y="99"/>
                    <a:pt x="132" y="99"/>
                    <a:pt x="132" y="98"/>
                  </a:cubicBezTo>
                  <a:cubicBezTo>
                    <a:pt x="131" y="95"/>
                    <a:pt x="131" y="92"/>
                    <a:pt x="128" y="91"/>
                  </a:cubicBezTo>
                  <a:cubicBezTo>
                    <a:pt x="127" y="94"/>
                    <a:pt x="127" y="98"/>
                    <a:pt x="129" y="100"/>
                  </a:cubicBezTo>
                  <a:close/>
                  <a:moveTo>
                    <a:pt x="136" y="101"/>
                  </a:moveTo>
                  <a:cubicBezTo>
                    <a:pt x="136" y="98"/>
                    <a:pt x="138" y="94"/>
                    <a:pt x="137" y="92"/>
                  </a:cubicBezTo>
                  <a:cubicBezTo>
                    <a:pt x="136" y="94"/>
                    <a:pt x="133" y="99"/>
                    <a:pt x="136" y="101"/>
                  </a:cubicBezTo>
                  <a:close/>
                  <a:moveTo>
                    <a:pt x="119" y="95"/>
                  </a:moveTo>
                  <a:cubicBezTo>
                    <a:pt x="121" y="96"/>
                    <a:pt x="122" y="96"/>
                    <a:pt x="123" y="95"/>
                  </a:cubicBezTo>
                  <a:cubicBezTo>
                    <a:pt x="123" y="92"/>
                    <a:pt x="119" y="93"/>
                    <a:pt x="119" y="95"/>
                  </a:cubicBezTo>
                  <a:close/>
                  <a:moveTo>
                    <a:pt x="117" y="98"/>
                  </a:moveTo>
                  <a:cubicBezTo>
                    <a:pt x="117" y="102"/>
                    <a:pt x="117" y="106"/>
                    <a:pt x="120" y="107"/>
                  </a:cubicBezTo>
                  <a:cubicBezTo>
                    <a:pt x="119" y="102"/>
                    <a:pt x="121" y="98"/>
                    <a:pt x="125" y="100"/>
                  </a:cubicBezTo>
                  <a:cubicBezTo>
                    <a:pt x="125" y="98"/>
                    <a:pt x="125" y="97"/>
                    <a:pt x="124" y="97"/>
                  </a:cubicBezTo>
                  <a:cubicBezTo>
                    <a:pt x="124" y="99"/>
                    <a:pt x="119" y="98"/>
                    <a:pt x="117" y="98"/>
                  </a:cubicBezTo>
                  <a:close/>
                  <a:moveTo>
                    <a:pt x="129" y="103"/>
                  </a:moveTo>
                  <a:cubicBezTo>
                    <a:pt x="132" y="106"/>
                    <a:pt x="128" y="110"/>
                    <a:pt x="129" y="112"/>
                  </a:cubicBezTo>
                  <a:cubicBezTo>
                    <a:pt x="130" y="110"/>
                    <a:pt x="134" y="104"/>
                    <a:pt x="131" y="102"/>
                  </a:cubicBezTo>
                  <a:cubicBezTo>
                    <a:pt x="131" y="103"/>
                    <a:pt x="130" y="103"/>
                    <a:pt x="129" y="103"/>
                  </a:cubicBezTo>
                  <a:close/>
                  <a:moveTo>
                    <a:pt x="128" y="107"/>
                  </a:moveTo>
                  <a:cubicBezTo>
                    <a:pt x="129" y="104"/>
                    <a:pt x="122" y="100"/>
                    <a:pt x="123" y="105"/>
                  </a:cubicBezTo>
                  <a:cubicBezTo>
                    <a:pt x="125" y="102"/>
                    <a:pt x="127" y="107"/>
                    <a:pt x="128" y="107"/>
                  </a:cubicBezTo>
                  <a:close/>
                  <a:moveTo>
                    <a:pt x="132" y="112"/>
                  </a:moveTo>
                  <a:cubicBezTo>
                    <a:pt x="132" y="110"/>
                    <a:pt x="134" y="108"/>
                    <a:pt x="133" y="106"/>
                  </a:cubicBezTo>
                  <a:cubicBezTo>
                    <a:pt x="133" y="109"/>
                    <a:pt x="131" y="111"/>
                    <a:pt x="132" y="112"/>
                  </a:cubicBezTo>
                  <a:close/>
                  <a:moveTo>
                    <a:pt x="119" y="114"/>
                  </a:moveTo>
                  <a:cubicBezTo>
                    <a:pt x="122" y="114"/>
                    <a:pt x="122" y="119"/>
                    <a:pt x="123" y="122"/>
                  </a:cubicBezTo>
                  <a:cubicBezTo>
                    <a:pt x="125" y="121"/>
                    <a:pt x="126" y="120"/>
                    <a:pt x="126" y="117"/>
                  </a:cubicBezTo>
                  <a:cubicBezTo>
                    <a:pt x="123" y="115"/>
                    <a:pt x="121" y="110"/>
                    <a:pt x="118" y="110"/>
                  </a:cubicBezTo>
                  <a:cubicBezTo>
                    <a:pt x="119" y="110"/>
                    <a:pt x="118" y="113"/>
                    <a:pt x="119" y="114"/>
                  </a:cubicBezTo>
                  <a:close/>
                  <a:moveTo>
                    <a:pt x="106" y="123"/>
                  </a:moveTo>
                  <a:cubicBezTo>
                    <a:pt x="109" y="123"/>
                    <a:pt x="113" y="123"/>
                    <a:pt x="115" y="121"/>
                  </a:cubicBezTo>
                  <a:cubicBezTo>
                    <a:pt x="117" y="123"/>
                    <a:pt x="117" y="126"/>
                    <a:pt x="119" y="128"/>
                  </a:cubicBezTo>
                  <a:cubicBezTo>
                    <a:pt x="121" y="124"/>
                    <a:pt x="117" y="121"/>
                    <a:pt x="117" y="117"/>
                  </a:cubicBezTo>
                  <a:cubicBezTo>
                    <a:pt x="114" y="120"/>
                    <a:pt x="110" y="121"/>
                    <a:pt x="106" y="123"/>
                  </a:cubicBezTo>
                  <a:close/>
                  <a:moveTo>
                    <a:pt x="19" y="124"/>
                  </a:moveTo>
                  <a:cubicBezTo>
                    <a:pt x="20" y="128"/>
                    <a:pt x="22" y="130"/>
                    <a:pt x="25" y="133"/>
                  </a:cubicBezTo>
                  <a:cubicBezTo>
                    <a:pt x="24" y="129"/>
                    <a:pt x="23" y="127"/>
                    <a:pt x="25" y="124"/>
                  </a:cubicBezTo>
                  <a:cubicBezTo>
                    <a:pt x="24" y="122"/>
                    <a:pt x="22" y="121"/>
                    <a:pt x="20" y="120"/>
                  </a:cubicBezTo>
                  <a:cubicBezTo>
                    <a:pt x="20" y="122"/>
                    <a:pt x="21" y="124"/>
                    <a:pt x="19" y="124"/>
                  </a:cubicBezTo>
                  <a:close/>
                  <a:moveTo>
                    <a:pt x="100" y="125"/>
                  </a:moveTo>
                  <a:cubicBezTo>
                    <a:pt x="101" y="125"/>
                    <a:pt x="101" y="126"/>
                    <a:pt x="102" y="127"/>
                  </a:cubicBezTo>
                  <a:cubicBezTo>
                    <a:pt x="102" y="125"/>
                    <a:pt x="104" y="125"/>
                    <a:pt x="105" y="123"/>
                  </a:cubicBezTo>
                  <a:cubicBezTo>
                    <a:pt x="103" y="124"/>
                    <a:pt x="102" y="123"/>
                    <a:pt x="100" y="125"/>
                  </a:cubicBezTo>
                  <a:close/>
                  <a:moveTo>
                    <a:pt x="100" y="135"/>
                  </a:moveTo>
                  <a:cubicBezTo>
                    <a:pt x="101" y="127"/>
                    <a:pt x="94" y="122"/>
                    <a:pt x="90" y="129"/>
                  </a:cubicBezTo>
                  <a:cubicBezTo>
                    <a:pt x="91" y="130"/>
                    <a:pt x="92" y="131"/>
                    <a:pt x="92" y="133"/>
                  </a:cubicBezTo>
                  <a:cubicBezTo>
                    <a:pt x="94" y="133"/>
                    <a:pt x="94" y="130"/>
                    <a:pt x="96" y="130"/>
                  </a:cubicBezTo>
                  <a:cubicBezTo>
                    <a:pt x="98" y="131"/>
                    <a:pt x="99" y="136"/>
                    <a:pt x="100" y="135"/>
                  </a:cubicBezTo>
                  <a:close/>
                  <a:moveTo>
                    <a:pt x="106" y="133"/>
                  </a:moveTo>
                  <a:cubicBezTo>
                    <a:pt x="106" y="130"/>
                    <a:pt x="106" y="128"/>
                    <a:pt x="107" y="127"/>
                  </a:cubicBezTo>
                  <a:cubicBezTo>
                    <a:pt x="111" y="125"/>
                    <a:pt x="111" y="133"/>
                    <a:pt x="115" y="131"/>
                  </a:cubicBezTo>
                  <a:cubicBezTo>
                    <a:pt x="115" y="129"/>
                    <a:pt x="112" y="129"/>
                    <a:pt x="113" y="126"/>
                  </a:cubicBezTo>
                  <a:cubicBezTo>
                    <a:pt x="108" y="123"/>
                    <a:pt x="101" y="128"/>
                    <a:pt x="106" y="133"/>
                  </a:cubicBezTo>
                  <a:close/>
                  <a:moveTo>
                    <a:pt x="29" y="135"/>
                  </a:moveTo>
                  <a:cubicBezTo>
                    <a:pt x="31" y="137"/>
                    <a:pt x="32" y="140"/>
                    <a:pt x="34" y="140"/>
                  </a:cubicBezTo>
                  <a:cubicBezTo>
                    <a:pt x="34" y="137"/>
                    <a:pt x="32" y="132"/>
                    <a:pt x="34" y="128"/>
                  </a:cubicBezTo>
                  <a:cubicBezTo>
                    <a:pt x="32" y="126"/>
                    <a:pt x="32" y="126"/>
                    <a:pt x="28" y="126"/>
                  </a:cubicBezTo>
                  <a:cubicBezTo>
                    <a:pt x="31" y="129"/>
                    <a:pt x="31" y="132"/>
                    <a:pt x="29" y="135"/>
                  </a:cubicBezTo>
                  <a:close/>
                  <a:moveTo>
                    <a:pt x="56" y="129"/>
                  </a:moveTo>
                  <a:cubicBezTo>
                    <a:pt x="51" y="130"/>
                    <a:pt x="47" y="127"/>
                    <a:pt x="44" y="128"/>
                  </a:cubicBezTo>
                  <a:cubicBezTo>
                    <a:pt x="46" y="129"/>
                    <a:pt x="53" y="132"/>
                    <a:pt x="56" y="129"/>
                  </a:cubicBezTo>
                  <a:close/>
                  <a:moveTo>
                    <a:pt x="39" y="142"/>
                  </a:moveTo>
                  <a:cubicBezTo>
                    <a:pt x="41" y="143"/>
                    <a:pt x="41" y="144"/>
                    <a:pt x="43" y="144"/>
                  </a:cubicBezTo>
                  <a:cubicBezTo>
                    <a:pt x="43" y="140"/>
                    <a:pt x="39" y="138"/>
                    <a:pt x="40" y="134"/>
                  </a:cubicBezTo>
                  <a:cubicBezTo>
                    <a:pt x="40" y="133"/>
                    <a:pt x="43" y="131"/>
                    <a:pt x="43" y="130"/>
                  </a:cubicBezTo>
                  <a:cubicBezTo>
                    <a:pt x="42" y="129"/>
                    <a:pt x="40" y="128"/>
                    <a:pt x="38" y="128"/>
                  </a:cubicBezTo>
                  <a:cubicBezTo>
                    <a:pt x="37" y="133"/>
                    <a:pt x="40" y="138"/>
                    <a:pt x="39" y="142"/>
                  </a:cubicBezTo>
                  <a:close/>
                  <a:moveTo>
                    <a:pt x="64" y="130"/>
                  </a:moveTo>
                  <a:cubicBezTo>
                    <a:pt x="66" y="132"/>
                    <a:pt x="70" y="131"/>
                    <a:pt x="72" y="129"/>
                  </a:cubicBezTo>
                  <a:cubicBezTo>
                    <a:pt x="70" y="130"/>
                    <a:pt x="66" y="130"/>
                    <a:pt x="64" y="130"/>
                  </a:cubicBezTo>
                  <a:close/>
                  <a:moveTo>
                    <a:pt x="82" y="132"/>
                  </a:moveTo>
                  <a:cubicBezTo>
                    <a:pt x="83" y="136"/>
                    <a:pt x="85" y="140"/>
                    <a:pt x="87" y="144"/>
                  </a:cubicBezTo>
                  <a:cubicBezTo>
                    <a:pt x="88" y="141"/>
                    <a:pt x="86" y="136"/>
                    <a:pt x="87" y="130"/>
                  </a:cubicBezTo>
                  <a:cubicBezTo>
                    <a:pt x="85" y="129"/>
                    <a:pt x="83" y="131"/>
                    <a:pt x="82" y="132"/>
                  </a:cubicBezTo>
                  <a:close/>
                  <a:moveTo>
                    <a:pt x="111" y="134"/>
                  </a:moveTo>
                  <a:cubicBezTo>
                    <a:pt x="112" y="133"/>
                    <a:pt x="110" y="130"/>
                    <a:pt x="109" y="130"/>
                  </a:cubicBezTo>
                  <a:cubicBezTo>
                    <a:pt x="109" y="132"/>
                    <a:pt x="109" y="134"/>
                    <a:pt x="111" y="134"/>
                  </a:cubicBezTo>
                  <a:close/>
                  <a:moveTo>
                    <a:pt x="72" y="133"/>
                  </a:moveTo>
                  <a:cubicBezTo>
                    <a:pt x="74" y="137"/>
                    <a:pt x="78" y="140"/>
                    <a:pt x="77" y="145"/>
                  </a:cubicBezTo>
                  <a:cubicBezTo>
                    <a:pt x="78" y="146"/>
                    <a:pt x="80" y="145"/>
                    <a:pt x="80" y="145"/>
                  </a:cubicBezTo>
                  <a:cubicBezTo>
                    <a:pt x="77" y="142"/>
                    <a:pt x="80" y="128"/>
                    <a:pt x="72" y="133"/>
                  </a:cubicBezTo>
                  <a:close/>
                  <a:moveTo>
                    <a:pt x="47" y="133"/>
                  </a:moveTo>
                  <a:cubicBezTo>
                    <a:pt x="48" y="133"/>
                    <a:pt x="47" y="136"/>
                    <a:pt x="48" y="136"/>
                  </a:cubicBezTo>
                  <a:cubicBezTo>
                    <a:pt x="48" y="134"/>
                    <a:pt x="49" y="134"/>
                    <a:pt x="50" y="133"/>
                  </a:cubicBezTo>
                  <a:cubicBezTo>
                    <a:pt x="49" y="132"/>
                    <a:pt x="47" y="131"/>
                    <a:pt x="47" y="133"/>
                  </a:cubicBezTo>
                  <a:close/>
                  <a:moveTo>
                    <a:pt x="45" y="139"/>
                  </a:moveTo>
                  <a:cubicBezTo>
                    <a:pt x="46" y="138"/>
                    <a:pt x="45" y="134"/>
                    <a:pt x="44" y="133"/>
                  </a:cubicBezTo>
                  <a:cubicBezTo>
                    <a:pt x="43" y="135"/>
                    <a:pt x="43" y="139"/>
                    <a:pt x="45" y="139"/>
                  </a:cubicBezTo>
                  <a:close/>
                  <a:moveTo>
                    <a:pt x="54" y="134"/>
                  </a:moveTo>
                  <a:cubicBezTo>
                    <a:pt x="58" y="137"/>
                    <a:pt x="55" y="144"/>
                    <a:pt x="55" y="147"/>
                  </a:cubicBezTo>
                  <a:cubicBezTo>
                    <a:pt x="57" y="147"/>
                    <a:pt x="57" y="147"/>
                    <a:pt x="60" y="147"/>
                  </a:cubicBezTo>
                  <a:cubicBezTo>
                    <a:pt x="58" y="143"/>
                    <a:pt x="58" y="139"/>
                    <a:pt x="58" y="133"/>
                  </a:cubicBezTo>
                  <a:cubicBezTo>
                    <a:pt x="56" y="133"/>
                    <a:pt x="54" y="133"/>
                    <a:pt x="54" y="134"/>
                  </a:cubicBezTo>
                  <a:close/>
                  <a:moveTo>
                    <a:pt x="98" y="140"/>
                  </a:moveTo>
                  <a:cubicBezTo>
                    <a:pt x="98" y="137"/>
                    <a:pt x="97" y="135"/>
                    <a:pt x="96" y="134"/>
                  </a:cubicBezTo>
                  <a:cubicBezTo>
                    <a:pt x="96" y="137"/>
                    <a:pt x="96" y="139"/>
                    <a:pt x="98" y="140"/>
                  </a:cubicBezTo>
                  <a:close/>
                  <a:moveTo>
                    <a:pt x="52" y="144"/>
                  </a:moveTo>
                  <a:cubicBezTo>
                    <a:pt x="54" y="142"/>
                    <a:pt x="55" y="136"/>
                    <a:pt x="51" y="135"/>
                  </a:cubicBezTo>
                  <a:cubicBezTo>
                    <a:pt x="50" y="137"/>
                    <a:pt x="50" y="142"/>
                    <a:pt x="52" y="144"/>
                  </a:cubicBezTo>
                  <a:close/>
                  <a:moveTo>
                    <a:pt x="73" y="145"/>
                  </a:moveTo>
                  <a:cubicBezTo>
                    <a:pt x="74" y="141"/>
                    <a:pt x="72" y="136"/>
                    <a:pt x="70" y="136"/>
                  </a:cubicBezTo>
                  <a:cubicBezTo>
                    <a:pt x="73" y="137"/>
                    <a:pt x="71" y="143"/>
                    <a:pt x="73" y="145"/>
                  </a:cubicBezTo>
                  <a:close/>
                  <a:moveTo>
                    <a:pt x="68" y="146"/>
                  </a:moveTo>
                  <a:cubicBezTo>
                    <a:pt x="68" y="143"/>
                    <a:pt x="67" y="139"/>
                    <a:pt x="66" y="136"/>
                  </a:cubicBezTo>
                  <a:cubicBezTo>
                    <a:pt x="64" y="139"/>
                    <a:pt x="65" y="145"/>
                    <a:pt x="68" y="146"/>
                  </a:cubicBezTo>
                  <a:close/>
                  <a:moveTo>
                    <a:pt x="62" y="144"/>
                  </a:moveTo>
                  <a:cubicBezTo>
                    <a:pt x="63" y="142"/>
                    <a:pt x="63" y="137"/>
                    <a:pt x="61" y="136"/>
                  </a:cubicBezTo>
                  <a:cubicBezTo>
                    <a:pt x="61" y="139"/>
                    <a:pt x="61" y="142"/>
                    <a:pt x="62" y="144"/>
                  </a:cubicBezTo>
                  <a:close/>
                  <a:moveTo>
                    <a:pt x="86" y="150"/>
                  </a:moveTo>
                  <a:cubicBezTo>
                    <a:pt x="89" y="150"/>
                    <a:pt x="90" y="149"/>
                    <a:pt x="90" y="147"/>
                  </a:cubicBezTo>
                  <a:cubicBezTo>
                    <a:pt x="88" y="147"/>
                    <a:pt x="86" y="147"/>
                    <a:pt x="86" y="150"/>
                  </a:cubicBezTo>
                  <a:close/>
                  <a:moveTo>
                    <a:pt x="83" y="151"/>
                  </a:moveTo>
                  <a:cubicBezTo>
                    <a:pt x="83" y="150"/>
                    <a:pt x="83" y="150"/>
                    <a:pt x="83" y="149"/>
                  </a:cubicBezTo>
                  <a:cubicBezTo>
                    <a:pt x="82" y="149"/>
                    <a:pt x="81" y="149"/>
                    <a:pt x="80" y="149"/>
                  </a:cubicBezTo>
                  <a:cubicBezTo>
                    <a:pt x="80" y="151"/>
                    <a:pt x="81" y="151"/>
                    <a:pt x="83" y="151"/>
                  </a:cubicBezTo>
                  <a:close/>
                  <a:moveTo>
                    <a:pt x="70" y="153"/>
                  </a:moveTo>
                  <a:cubicBezTo>
                    <a:pt x="72" y="153"/>
                    <a:pt x="77" y="154"/>
                    <a:pt x="78" y="152"/>
                  </a:cubicBezTo>
                  <a:cubicBezTo>
                    <a:pt x="77" y="152"/>
                    <a:pt x="78" y="150"/>
                    <a:pt x="76" y="150"/>
                  </a:cubicBezTo>
                  <a:cubicBezTo>
                    <a:pt x="74" y="151"/>
                    <a:pt x="72" y="151"/>
                    <a:pt x="70" y="153"/>
                  </a:cubicBezTo>
                  <a:close/>
                  <a:moveTo>
                    <a:pt x="63" y="151"/>
                  </a:moveTo>
                  <a:cubicBezTo>
                    <a:pt x="61" y="151"/>
                    <a:pt x="58" y="150"/>
                    <a:pt x="57" y="151"/>
                  </a:cubicBezTo>
                  <a:cubicBezTo>
                    <a:pt x="58" y="153"/>
                    <a:pt x="62" y="152"/>
                    <a:pt x="63" y="151"/>
                  </a:cubicBezTo>
                  <a:close/>
                  <a:moveTo>
                    <a:pt x="65" y="153"/>
                  </a:moveTo>
                  <a:cubicBezTo>
                    <a:pt x="66" y="153"/>
                    <a:pt x="68" y="154"/>
                    <a:pt x="68" y="152"/>
                  </a:cubicBezTo>
                  <a:cubicBezTo>
                    <a:pt x="66" y="152"/>
                    <a:pt x="65" y="151"/>
                    <a:pt x="65" y="15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375"/>
            <p:cNvSpPr>
              <a:spLocks noEditPoints="1"/>
            </p:cNvSpPr>
            <p:nvPr/>
          </p:nvSpPr>
          <p:spPr bwMode="auto">
            <a:xfrm>
              <a:off x="6153429" y="6018940"/>
              <a:ext cx="361233" cy="159676"/>
            </a:xfrm>
            <a:custGeom>
              <a:avLst/>
              <a:gdLst>
                <a:gd name="T0" fmla="*/ 46 w 58"/>
                <a:gd name="T1" fmla="*/ 0 h 26"/>
                <a:gd name="T2" fmla="*/ 39 w 58"/>
                <a:gd name="T3" fmla="*/ 14 h 26"/>
                <a:gd name="T4" fmla="*/ 51 w 58"/>
                <a:gd name="T5" fmla="*/ 14 h 26"/>
                <a:gd name="T6" fmla="*/ 52 w 58"/>
                <a:gd name="T7" fmla="*/ 16 h 26"/>
                <a:gd name="T8" fmla="*/ 58 w 58"/>
                <a:gd name="T9" fmla="*/ 17 h 26"/>
                <a:gd name="T10" fmla="*/ 54 w 58"/>
                <a:gd name="T11" fmla="*/ 17 h 26"/>
                <a:gd name="T12" fmla="*/ 50 w 58"/>
                <a:gd name="T13" fmla="*/ 22 h 26"/>
                <a:gd name="T14" fmla="*/ 47 w 58"/>
                <a:gd name="T15" fmla="*/ 21 h 26"/>
                <a:gd name="T16" fmla="*/ 48 w 58"/>
                <a:gd name="T17" fmla="*/ 19 h 26"/>
                <a:gd name="T18" fmla="*/ 37 w 58"/>
                <a:gd name="T19" fmla="*/ 23 h 26"/>
                <a:gd name="T20" fmla="*/ 34 w 58"/>
                <a:gd name="T21" fmla="*/ 23 h 26"/>
                <a:gd name="T22" fmla="*/ 35 w 58"/>
                <a:gd name="T23" fmla="*/ 19 h 26"/>
                <a:gd name="T24" fmla="*/ 22 w 58"/>
                <a:gd name="T25" fmla="*/ 22 h 26"/>
                <a:gd name="T26" fmla="*/ 7 w 58"/>
                <a:gd name="T27" fmla="*/ 22 h 26"/>
                <a:gd name="T28" fmla="*/ 1 w 58"/>
                <a:gd name="T29" fmla="*/ 19 h 26"/>
                <a:gd name="T30" fmla="*/ 3 w 58"/>
                <a:gd name="T31" fmla="*/ 15 h 26"/>
                <a:gd name="T32" fmla="*/ 9 w 58"/>
                <a:gd name="T33" fmla="*/ 15 h 26"/>
                <a:gd name="T34" fmla="*/ 8 w 58"/>
                <a:gd name="T35" fmla="*/ 18 h 26"/>
                <a:gd name="T36" fmla="*/ 14 w 58"/>
                <a:gd name="T37" fmla="*/ 15 h 26"/>
                <a:gd name="T38" fmla="*/ 15 w 58"/>
                <a:gd name="T39" fmla="*/ 18 h 26"/>
                <a:gd name="T40" fmla="*/ 22 w 58"/>
                <a:gd name="T41" fmla="*/ 15 h 26"/>
                <a:gd name="T42" fmla="*/ 22 w 58"/>
                <a:gd name="T43" fmla="*/ 16 h 26"/>
                <a:gd name="T44" fmla="*/ 20 w 58"/>
                <a:gd name="T45" fmla="*/ 19 h 26"/>
                <a:gd name="T46" fmla="*/ 28 w 58"/>
                <a:gd name="T47" fmla="*/ 14 h 26"/>
                <a:gd name="T48" fmla="*/ 28 w 58"/>
                <a:gd name="T49" fmla="*/ 16 h 26"/>
                <a:gd name="T50" fmla="*/ 46 w 58"/>
                <a:gd name="T51" fmla="*/ 0 h 26"/>
                <a:gd name="T52" fmla="*/ 42 w 58"/>
                <a:gd name="T53" fmla="*/ 8 h 26"/>
                <a:gd name="T54" fmla="*/ 44 w 58"/>
                <a:gd name="T55" fmla="*/ 5 h 26"/>
                <a:gd name="T56" fmla="*/ 42 w 58"/>
                <a:gd name="T5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26">
                  <a:moveTo>
                    <a:pt x="46" y="0"/>
                  </a:moveTo>
                  <a:cubicBezTo>
                    <a:pt x="49" y="8"/>
                    <a:pt x="42" y="10"/>
                    <a:pt x="39" y="14"/>
                  </a:cubicBezTo>
                  <a:cubicBezTo>
                    <a:pt x="44" y="16"/>
                    <a:pt x="48" y="17"/>
                    <a:pt x="51" y="14"/>
                  </a:cubicBezTo>
                  <a:cubicBezTo>
                    <a:pt x="51" y="15"/>
                    <a:pt x="52" y="14"/>
                    <a:pt x="52" y="16"/>
                  </a:cubicBezTo>
                  <a:cubicBezTo>
                    <a:pt x="54" y="16"/>
                    <a:pt x="58" y="14"/>
                    <a:pt x="58" y="17"/>
                  </a:cubicBezTo>
                  <a:cubicBezTo>
                    <a:pt x="57" y="18"/>
                    <a:pt x="55" y="18"/>
                    <a:pt x="54" y="17"/>
                  </a:cubicBezTo>
                  <a:cubicBezTo>
                    <a:pt x="52" y="18"/>
                    <a:pt x="52" y="21"/>
                    <a:pt x="50" y="22"/>
                  </a:cubicBezTo>
                  <a:cubicBezTo>
                    <a:pt x="49" y="22"/>
                    <a:pt x="49" y="21"/>
                    <a:pt x="47" y="21"/>
                  </a:cubicBezTo>
                  <a:cubicBezTo>
                    <a:pt x="48" y="20"/>
                    <a:pt x="47" y="20"/>
                    <a:pt x="48" y="19"/>
                  </a:cubicBezTo>
                  <a:cubicBezTo>
                    <a:pt x="44" y="19"/>
                    <a:pt x="37" y="17"/>
                    <a:pt x="37" y="23"/>
                  </a:cubicBezTo>
                  <a:cubicBezTo>
                    <a:pt x="36" y="23"/>
                    <a:pt x="35" y="23"/>
                    <a:pt x="34" y="23"/>
                  </a:cubicBezTo>
                  <a:cubicBezTo>
                    <a:pt x="34" y="21"/>
                    <a:pt x="34" y="20"/>
                    <a:pt x="35" y="19"/>
                  </a:cubicBezTo>
                  <a:cubicBezTo>
                    <a:pt x="32" y="18"/>
                    <a:pt x="26" y="26"/>
                    <a:pt x="22" y="22"/>
                  </a:cubicBezTo>
                  <a:cubicBezTo>
                    <a:pt x="17" y="24"/>
                    <a:pt x="12" y="19"/>
                    <a:pt x="7" y="22"/>
                  </a:cubicBezTo>
                  <a:cubicBezTo>
                    <a:pt x="5" y="20"/>
                    <a:pt x="3" y="20"/>
                    <a:pt x="1" y="19"/>
                  </a:cubicBezTo>
                  <a:cubicBezTo>
                    <a:pt x="0" y="17"/>
                    <a:pt x="2" y="16"/>
                    <a:pt x="3" y="15"/>
                  </a:cubicBezTo>
                  <a:cubicBezTo>
                    <a:pt x="6" y="17"/>
                    <a:pt x="6" y="14"/>
                    <a:pt x="9" y="15"/>
                  </a:cubicBezTo>
                  <a:cubicBezTo>
                    <a:pt x="10" y="16"/>
                    <a:pt x="9" y="17"/>
                    <a:pt x="8" y="18"/>
                  </a:cubicBezTo>
                  <a:cubicBezTo>
                    <a:pt x="11" y="18"/>
                    <a:pt x="11" y="15"/>
                    <a:pt x="14" y="15"/>
                  </a:cubicBezTo>
                  <a:cubicBezTo>
                    <a:pt x="15" y="16"/>
                    <a:pt x="15" y="17"/>
                    <a:pt x="15" y="18"/>
                  </a:cubicBezTo>
                  <a:cubicBezTo>
                    <a:pt x="17" y="17"/>
                    <a:pt x="18" y="14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8"/>
                    <a:pt x="21" y="18"/>
                    <a:pt x="20" y="19"/>
                  </a:cubicBezTo>
                  <a:cubicBezTo>
                    <a:pt x="24" y="19"/>
                    <a:pt x="23" y="13"/>
                    <a:pt x="28" y="14"/>
                  </a:cubicBezTo>
                  <a:cubicBezTo>
                    <a:pt x="28" y="14"/>
                    <a:pt x="28" y="15"/>
                    <a:pt x="28" y="16"/>
                  </a:cubicBezTo>
                  <a:cubicBezTo>
                    <a:pt x="40" y="18"/>
                    <a:pt x="37" y="2"/>
                    <a:pt x="46" y="0"/>
                  </a:cubicBezTo>
                  <a:close/>
                  <a:moveTo>
                    <a:pt x="42" y="8"/>
                  </a:moveTo>
                  <a:cubicBezTo>
                    <a:pt x="43" y="8"/>
                    <a:pt x="45" y="4"/>
                    <a:pt x="44" y="5"/>
                  </a:cubicBezTo>
                  <a:cubicBezTo>
                    <a:pt x="43" y="6"/>
                    <a:pt x="41" y="7"/>
                    <a:pt x="42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6" name="Freeform 477"/>
            <p:cNvSpPr>
              <a:spLocks noEditPoints="1"/>
            </p:cNvSpPr>
            <p:nvPr/>
          </p:nvSpPr>
          <p:spPr bwMode="auto">
            <a:xfrm>
              <a:off x="7430835" y="5429974"/>
              <a:ext cx="212029" cy="227735"/>
            </a:xfrm>
            <a:custGeom>
              <a:avLst/>
              <a:gdLst>
                <a:gd name="T0" fmla="*/ 1 w 34"/>
                <a:gd name="T1" fmla="*/ 35 h 37"/>
                <a:gd name="T2" fmla="*/ 4 w 34"/>
                <a:gd name="T3" fmla="*/ 20 h 37"/>
                <a:gd name="T4" fmla="*/ 20 w 34"/>
                <a:gd name="T5" fmla="*/ 0 h 37"/>
                <a:gd name="T6" fmla="*/ 28 w 34"/>
                <a:gd name="T7" fmla="*/ 2 h 37"/>
                <a:gd name="T8" fmla="*/ 20 w 34"/>
                <a:gd name="T9" fmla="*/ 25 h 37"/>
                <a:gd name="T10" fmla="*/ 10 w 34"/>
                <a:gd name="T11" fmla="*/ 31 h 37"/>
                <a:gd name="T12" fmla="*/ 1 w 34"/>
                <a:gd name="T13" fmla="*/ 35 h 37"/>
                <a:gd name="T14" fmla="*/ 18 w 34"/>
                <a:gd name="T15" fmla="*/ 9 h 37"/>
                <a:gd name="T16" fmla="*/ 20 w 34"/>
                <a:gd name="T17" fmla="*/ 9 h 37"/>
                <a:gd name="T18" fmla="*/ 21 w 34"/>
                <a:gd name="T19" fmla="*/ 6 h 37"/>
                <a:gd name="T20" fmla="*/ 18 w 34"/>
                <a:gd name="T21" fmla="*/ 9 h 37"/>
                <a:gd name="T22" fmla="*/ 11 w 34"/>
                <a:gd name="T23" fmla="*/ 13 h 37"/>
                <a:gd name="T24" fmla="*/ 17 w 34"/>
                <a:gd name="T25" fmla="*/ 5 h 37"/>
                <a:gd name="T26" fmla="*/ 11 w 34"/>
                <a:gd name="T27" fmla="*/ 13 h 37"/>
                <a:gd name="T28" fmla="*/ 18 w 34"/>
                <a:gd name="T29" fmla="*/ 18 h 37"/>
                <a:gd name="T30" fmla="*/ 21 w 34"/>
                <a:gd name="T31" fmla="*/ 14 h 37"/>
                <a:gd name="T32" fmla="*/ 18 w 34"/>
                <a:gd name="T33" fmla="*/ 18 h 37"/>
                <a:gd name="T34" fmla="*/ 9 w 34"/>
                <a:gd name="T35" fmla="*/ 21 h 37"/>
                <a:gd name="T36" fmla="*/ 10 w 34"/>
                <a:gd name="T37" fmla="*/ 21 h 37"/>
                <a:gd name="T38" fmla="*/ 10 w 34"/>
                <a:gd name="T39" fmla="*/ 17 h 37"/>
                <a:gd name="T40" fmla="*/ 9 w 34"/>
                <a:gd name="T41" fmla="*/ 21 h 37"/>
                <a:gd name="T42" fmla="*/ 7 w 34"/>
                <a:gd name="T43" fmla="*/ 22 h 37"/>
                <a:gd name="T44" fmla="*/ 6 w 34"/>
                <a:gd name="T45" fmla="*/ 27 h 37"/>
                <a:gd name="T46" fmla="*/ 12 w 34"/>
                <a:gd name="T47" fmla="*/ 23 h 37"/>
                <a:gd name="T48" fmla="*/ 7 w 34"/>
                <a:gd name="T4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37">
                  <a:moveTo>
                    <a:pt x="1" y="35"/>
                  </a:moveTo>
                  <a:cubicBezTo>
                    <a:pt x="0" y="32"/>
                    <a:pt x="2" y="26"/>
                    <a:pt x="4" y="20"/>
                  </a:cubicBezTo>
                  <a:cubicBezTo>
                    <a:pt x="7" y="10"/>
                    <a:pt x="11" y="0"/>
                    <a:pt x="20" y="0"/>
                  </a:cubicBezTo>
                  <a:cubicBezTo>
                    <a:pt x="22" y="0"/>
                    <a:pt x="26" y="1"/>
                    <a:pt x="28" y="2"/>
                  </a:cubicBezTo>
                  <a:cubicBezTo>
                    <a:pt x="34" y="7"/>
                    <a:pt x="28" y="19"/>
                    <a:pt x="20" y="25"/>
                  </a:cubicBezTo>
                  <a:cubicBezTo>
                    <a:pt x="18" y="27"/>
                    <a:pt x="14" y="28"/>
                    <a:pt x="10" y="31"/>
                  </a:cubicBezTo>
                  <a:cubicBezTo>
                    <a:pt x="7" y="33"/>
                    <a:pt x="4" y="37"/>
                    <a:pt x="1" y="35"/>
                  </a:cubicBezTo>
                  <a:close/>
                  <a:moveTo>
                    <a:pt x="18" y="9"/>
                  </a:moveTo>
                  <a:cubicBezTo>
                    <a:pt x="19" y="9"/>
                    <a:pt x="19" y="9"/>
                    <a:pt x="20" y="9"/>
                  </a:cubicBezTo>
                  <a:cubicBezTo>
                    <a:pt x="21" y="8"/>
                    <a:pt x="22" y="7"/>
                    <a:pt x="21" y="6"/>
                  </a:cubicBezTo>
                  <a:cubicBezTo>
                    <a:pt x="20" y="8"/>
                    <a:pt x="19" y="8"/>
                    <a:pt x="18" y="9"/>
                  </a:cubicBezTo>
                  <a:close/>
                  <a:moveTo>
                    <a:pt x="11" y="13"/>
                  </a:moveTo>
                  <a:cubicBezTo>
                    <a:pt x="13" y="11"/>
                    <a:pt x="17" y="8"/>
                    <a:pt x="17" y="5"/>
                  </a:cubicBezTo>
                  <a:cubicBezTo>
                    <a:pt x="14" y="7"/>
                    <a:pt x="11" y="10"/>
                    <a:pt x="11" y="13"/>
                  </a:cubicBezTo>
                  <a:close/>
                  <a:moveTo>
                    <a:pt x="18" y="18"/>
                  </a:moveTo>
                  <a:cubicBezTo>
                    <a:pt x="20" y="17"/>
                    <a:pt x="21" y="16"/>
                    <a:pt x="21" y="14"/>
                  </a:cubicBezTo>
                  <a:cubicBezTo>
                    <a:pt x="20" y="14"/>
                    <a:pt x="18" y="17"/>
                    <a:pt x="18" y="18"/>
                  </a:cubicBezTo>
                  <a:close/>
                  <a:moveTo>
                    <a:pt x="9" y="21"/>
                  </a:moveTo>
                  <a:cubicBezTo>
                    <a:pt x="9" y="21"/>
                    <a:pt x="10" y="21"/>
                    <a:pt x="10" y="21"/>
                  </a:cubicBezTo>
                  <a:cubicBezTo>
                    <a:pt x="11" y="20"/>
                    <a:pt x="11" y="18"/>
                    <a:pt x="10" y="17"/>
                  </a:cubicBezTo>
                  <a:cubicBezTo>
                    <a:pt x="9" y="18"/>
                    <a:pt x="8" y="20"/>
                    <a:pt x="9" y="21"/>
                  </a:cubicBezTo>
                  <a:close/>
                  <a:moveTo>
                    <a:pt x="7" y="22"/>
                  </a:moveTo>
                  <a:cubicBezTo>
                    <a:pt x="7" y="24"/>
                    <a:pt x="5" y="26"/>
                    <a:pt x="6" y="27"/>
                  </a:cubicBezTo>
                  <a:cubicBezTo>
                    <a:pt x="8" y="27"/>
                    <a:pt x="13" y="25"/>
                    <a:pt x="12" y="23"/>
                  </a:cubicBezTo>
                  <a:cubicBezTo>
                    <a:pt x="10" y="23"/>
                    <a:pt x="9" y="24"/>
                    <a:pt x="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7" name="Freeform 478"/>
            <p:cNvSpPr>
              <a:spLocks noEditPoints="1"/>
            </p:cNvSpPr>
            <p:nvPr/>
          </p:nvSpPr>
          <p:spPr bwMode="auto">
            <a:xfrm>
              <a:off x="7556481" y="5516355"/>
              <a:ext cx="358616" cy="222500"/>
            </a:xfrm>
            <a:custGeom>
              <a:avLst/>
              <a:gdLst>
                <a:gd name="T0" fmla="*/ 0 w 58"/>
                <a:gd name="T1" fmla="*/ 32 h 36"/>
                <a:gd name="T2" fmla="*/ 15 w 58"/>
                <a:gd name="T3" fmla="*/ 17 h 36"/>
                <a:gd name="T4" fmla="*/ 47 w 58"/>
                <a:gd name="T5" fmla="*/ 6 h 36"/>
                <a:gd name="T6" fmla="*/ 55 w 58"/>
                <a:gd name="T7" fmla="*/ 14 h 36"/>
                <a:gd name="T8" fmla="*/ 30 w 58"/>
                <a:gd name="T9" fmla="*/ 34 h 36"/>
                <a:gd name="T10" fmla="*/ 15 w 58"/>
                <a:gd name="T11" fmla="*/ 34 h 36"/>
                <a:gd name="T12" fmla="*/ 0 w 58"/>
                <a:gd name="T13" fmla="*/ 32 h 36"/>
                <a:gd name="T14" fmla="*/ 39 w 58"/>
                <a:gd name="T15" fmla="*/ 14 h 36"/>
                <a:gd name="T16" fmla="*/ 40 w 58"/>
                <a:gd name="T17" fmla="*/ 16 h 36"/>
                <a:gd name="T18" fmla="*/ 43 w 58"/>
                <a:gd name="T19" fmla="*/ 13 h 36"/>
                <a:gd name="T20" fmla="*/ 39 w 58"/>
                <a:gd name="T21" fmla="*/ 14 h 36"/>
                <a:gd name="T22" fmla="*/ 28 w 58"/>
                <a:gd name="T23" fmla="*/ 14 h 36"/>
                <a:gd name="T24" fmla="*/ 40 w 58"/>
                <a:gd name="T25" fmla="*/ 10 h 36"/>
                <a:gd name="T26" fmla="*/ 28 w 58"/>
                <a:gd name="T27" fmla="*/ 14 h 36"/>
                <a:gd name="T28" fmla="*/ 32 w 58"/>
                <a:gd name="T29" fmla="*/ 25 h 36"/>
                <a:gd name="T30" fmla="*/ 38 w 58"/>
                <a:gd name="T31" fmla="*/ 22 h 36"/>
                <a:gd name="T32" fmla="*/ 32 w 58"/>
                <a:gd name="T33" fmla="*/ 25 h 36"/>
                <a:gd name="T34" fmla="*/ 20 w 58"/>
                <a:gd name="T35" fmla="*/ 21 h 36"/>
                <a:gd name="T36" fmla="*/ 21 w 58"/>
                <a:gd name="T37" fmla="*/ 22 h 36"/>
                <a:gd name="T38" fmla="*/ 24 w 58"/>
                <a:gd name="T39" fmla="*/ 18 h 36"/>
                <a:gd name="T40" fmla="*/ 20 w 58"/>
                <a:gd name="T41" fmla="*/ 21 h 36"/>
                <a:gd name="T42" fmla="*/ 17 w 58"/>
                <a:gd name="T43" fmla="*/ 22 h 36"/>
                <a:gd name="T44" fmla="*/ 13 w 58"/>
                <a:gd name="T45" fmla="*/ 27 h 36"/>
                <a:gd name="T46" fmla="*/ 22 w 58"/>
                <a:gd name="T47" fmla="*/ 25 h 36"/>
                <a:gd name="T48" fmla="*/ 17 w 58"/>
                <a:gd name="T4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6">
                  <a:moveTo>
                    <a:pt x="0" y="32"/>
                  </a:moveTo>
                  <a:cubicBezTo>
                    <a:pt x="2" y="28"/>
                    <a:pt x="9" y="22"/>
                    <a:pt x="15" y="17"/>
                  </a:cubicBezTo>
                  <a:cubicBezTo>
                    <a:pt x="25" y="8"/>
                    <a:pt x="37" y="0"/>
                    <a:pt x="47" y="6"/>
                  </a:cubicBezTo>
                  <a:cubicBezTo>
                    <a:pt x="49" y="7"/>
                    <a:pt x="54" y="11"/>
                    <a:pt x="55" y="14"/>
                  </a:cubicBezTo>
                  <a:cubicBezTo>
                    <a:pt x="58" y="24"/>
                    <a:pt x="43" y="33"/>
                    <a:pt x="30" y="34"/>
                  </a:cubicBezTo>
                  <a:cubicBezTo>
                    <a:pt x="26" y="35"/>
                    <a:pt x="20" y="33"/>
                    <a:pt x="15" y="34"/>
                  </a:cubicBezTo>
                  <a:cubicBezTo>
                    <a:pt x="10" y="34"/>
                    <a:pt x="3" y="36"/>
                    <a:pt x="0" y="32"/>
                  </a:cubicBezTo>
                  <a:close/>
                  <a:moveTo>
                    <a:pt x="39" y="14"/>
                  </a:moveTo>
                  <a:cubicBezTo>
                    <a:pt x="39" y="15"/>
                    <a:pt x="40" y="15"/>
                    <a:pt x="40" y="16"/>
                  </a:cubicBezTo>
                  <a:cubicBezTo>
                    <a:pt x="42" y="16"/>
                    <a:pt x="44" y="15"/>
                    <a:pt x="43" y="13"/>
                  </a:cubicBezTo>
                  <a:cubicBezTo>
                    <a:pt x="41" y="14"/>
                    <a:pt x="40" y="14"/>
                    <a:pt x="39" y="14"/>
                  </a:cubicBezTo>
                  <a:close/>
                  <a:moveTo>
                    <a:pt x="28" y="14"/>
                  </a:moveTo>
                  <a:cubicBezTo>
                    <a:pt x="32" y="13"/>
                    <a:pt x="38" y="13"/>
                    <a:pt x="40" y="10"/>
                  </a:cubicBezTo>
                  <a:cubicBezTo>
                    <a:pt x="36" y="9"/>
                    <a:pt x="30" y="11"/>
                    <a:pt x="28" y="14"/>
                  </a:cubicBezTo>
                  <a:close/>
                  <a:moveTo>
                    <a:pt x="32" y="25"/>
                  </a:moveTo>
                  <a:cubicBezTo>
                    <a:pt x="34" y="25"/>
                    <a:pt x="37" y="24"/>
                    <a:pt x="38" y="22"/>
                  </a:cubicBezTo>
                  <a:cubicBezTo>
                    <a:pt x="37" y="22"/>
                    <a:pt x="32" y="23"/>
                    <a:pt x="32" y="25"/>
                  </a:cubicBezTo>
                  <a:close/>
                  <a:moveTo>
                    <a:pt x="20" y="21"/>
                  </a:moveTo>
                  <a:cubicBezTo>
                    <a:pt x="21" y="21"/>
                    <a:pt x="21" y="22"/>
                    <a:pt x="21" y="22"/>
                  </a:cubicBezTo>
                  <a:cubicBezTo>
                    <a:pt x="23" y="22"/>
                    <a:pt x="24" y="20"/>
                    <a:pt x="24" y="18"/>
                  </a:cubicBezTo>
                  <a:cubicBezTo>
                    <a:pt x="22" y="19"/>
                    <a:pt x="20" y="20"/>
                    <a:pt x="20" y="21"/>
                  </a:cubicBezTo>
                  <a:close/>
                  <a:moveTo>
                    <a:pt x="17" y="22"/>
                  </a:moveTo>
                  <a:cubicBezTo>
                    <a:pt x="15" y="23"/>
                    <a:pt x="12" y="24"/>
                    <a:pt x="13" y="27"/>
                  </a:cubicBezTo>
                  <a:cubicBezTo>
                    <a:pt x="15" y="27"/>
                    <a:pt x="21" y="29"/>
                    <a:pt x="22" y="25"/>
                  </a:cubicBezTo>
                  <a:cubicBezTo>
                    <a:pt x="20" y="25"/>
                    <a:pt x="18" y="25"/>
                    <a:pt x="17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8" name="Freeform 479"/>
            <p:cNvSpPr>
              <a:spLocks noEditPoints="1"/>
            </p:cNvSpPr>
            <p:nvPr/>
          </p:nvSpPr>
          <p:spPr bwMode="auto">
            <a:xfrm>
              <a:off x="3462505" y="5149886"/>
              <a:ext cx="502585" cy="507821"/>
            </a:xfrm>
            <a:custGeom>
              <a:avLst/>
              <a:gdLst>
                <a:gd name="T0" fmla="*/ 78 w 81"/>
                <a:gd name="T1" fmla="*/ 26 h 82"/>
                <a:gd name="T2" fmla="*/ 66 w 81"/>
                <a:gd name="T3" fmla="*/ 68 h 82"/>
                <a:gd name="T4" fmla="*/ 32 w 81"/>
                <a:gd name="T5" fmla="*/ 80 h 82"/>
                <a:gd name="T6" fmla="*/ 23 w 81"/>
                <a:gd name="T7" fmla="*/ 75 h 82"/>
                <a:gd name="T8" fmla="*/ 18 w 81"/>
                <a:gd name="T9" fmla="*/ 72 h 82"/>
                <a:gd name="T10" fmla="*/ 4 w 81"/>
                <a:gd name="T11" fmla="*/ 31 h 82"/>
                <a:gd name="T12" fmla="*/ 17 w 81"/>
                <a:gd name="T13" fmla="*/ 10 h 82"/>
                <a:gd name="T14" fmla="*/ 25 w 81"/>
                <a:gd name="T15" fmla="*/ 5 h 82"/>
                <a:gd name="T16" fmla="*/ 47 w 81"/>
                <a:gd name="T17" fmla="*/ 1 h 82"/>
                <a:gd name="T18" fmla="*/ 70 w 81"/>
                <a:gd name="T19" fmla="*/ 15 h 82"/>
                <a:gd name="T20" fmla="*/ 78 w 81"/>
                <a:gd name="T21" fmla="*/ 26 h 82"/>
                <a:gd name="T22" fmla="*/ 22 w 81"/>
                <a:gd name="T23" fmla="*/ 11 h 82"/>
                <a:gd name="T24" fmla="*/ 8 w 81"/>
                <a:gd name="T25" fmla="*/ 30 h 82"/>
                <a:gd name="T26" fmla="*/ 15 w 81"/>
                <a:gd name="T27" fmla="*/ 66 h 82"/>
                <a:gd name="T28" fmla="*/ 30 w 81"/>
                <a:gd name="T29" fmla="*/ 76 h 82"/>
                <a:gd name="T30" fmla="*/ 60 w 81"/>
                <a:gd name="T31" fmla="*/ 70 h 82"/>
                <a:gd name="T32" fmla="*/ 73 w 81"/>
                <a:gd name="T33" fmla="*/ 54 h 82"/>
                <a:gd name="T34" fmla="*/ 77 w 81"/>
                <a:gd name="T35" fmla="*/ 40 h 82"/>
                <a:gd name="T36" fmla="*/ 63 w 81"/>
                <a:gd name="T37" fmla="*/ 13 h 82"/>
                <a:gd name="T38" fmla="*/ 40 w 81"/>
                <a:gd name="T39" fmla="*/ 5 h 82"/>
                <a:gd name="T40" fmla="*/ 22 w 81"/>
                <a:gd name="T41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82">
                  <a:moveTo>
                    <a:pt x="78" y="26"/>
                  </a:moveTo>
                  <a:cubicBezTo>
                    <a:pt x="81" y="42"/>
                    <a:pt x="76" y="58"/>
                    <a:pt x="66" y="68"/>
                  </a:cubicBezTo>
                  <a:cubicBezTo>
                    <a:pt x="57" y="77"/>
                    <a:pt x="47" y="82"/>
                    <a:pt x="32" y="80"/>
                  </a:cubicBezTo>
                  <a:cubicBezTo>
                    <a:pt x="28" y="79"/>
                    <a:pt x="27" y="77"/>
                    <a:pt x="23" y="75"/>
                  </a:cubicBezTo>
                  <a:cubicBezTo>
                    <a:pt x="21" y="74"/>
                    <a:pt x="19" y="73"/>
                    <a:pt x="18" y="72"/>
                  </a:cubicBezTo>
                  <a:cubicBezTo>
                    <a:pt x="6" y="64"/>
                    <a:pt x="0" y="48"/>
                    <a:pt x="4" y="31"/>
                  </a:cubicBezTo>
                  <a:cubicBezTo>
                    <a:pt x="6" y="24"/>
                    <a:pt x="12" y="13"/>
                    <a:pt x="17" y="10"/>
                  </a:cubicBezTo>
                  <a:cubicBezTo>
                    <a:pt x="19" y="8"/>
                    <a:pt x="23" y="6"/>
                    <a:pt x="25" y="5"/>
                  </a:cubicBezTo>
                  <a:cubicBezTo>
                    <a:pt x="30" y="3"/>
                    <a:pt x="40" y="0"/>
                    <a:pt x="47" y="1"/>
                  </a:cubicBezTo>
                  <a:cubicBezTo>
                    <a:pt x="56" y="4"/>
                    <a:pt x="64" y="9"/>
                    <a:pt x="70" y="15"/>
                  </a:cubicBezTo>
                  <a:cubicBezTo>
                    <a:pt x="74" y="18"/>
                    <a:pt x="74" y="22"/>
                    <a:pt x="78" y="26"/>
                  </a:cubicBezTo>
                  <a:close/>
                  <a:moveTo>
                    <a:pt x="22" y="11"/>
                  </a:moveTo>
                  <a:cubicBezTo>
                    <a:pt x="17" y="15"/>
                    <a:pt x="10" y="23"/>
                    <a:pt x="8" y="30"/>
                  </a:cubicBezTo>
                  <a:cubicBezTo>
                    <a:pt x="4" y="42"/>
                    <a:pt x="7" y="58"/>
                    <a:pt x="15" y="66"/>
                  </a:cubicBezTo>
                  <a:cubicBezTo>
                    <a:pt x="18" y="69"/>
                    <a:pt x="26" y="75"/>
                    <a:pt x="30" y="76"/>
                  </a:cubicBezTo>
                  <a:cubicBezTo>
                    <a:pt x="41" y="80"/>
                    <a:pt x="54" y="75"/>
                    <a:pt x="60" y="70"/>
                  </a:cubicBezTo>
                  <a:cubicBezTo>
                    <a:pt x="66" y="66"/>
                    <a:pt x="69" y="61"/>
                    <a:pt x="73" y="54"/>
                  </a:cubicBezTo>
                  <a:cubicBezTo>
                    <a:pt x="74" y="50"/>
                    <a:pt x="76" y="44"/>
                    <a:pt x="77" y="40"/>
                  </a:cubicBezTo>
                  <a:cubicBezTo>
                    <a:pt x="78" y="29"/>
                    <a:pt x="71" y="19"/>
                    <a:pt x="63" y="13"/>
                  </a:cubicBezTo>
                  <a:cubicBezTo>
                    <a:pt x="58" y="9"/>
                    <a:pt x="47" y="4"/>
                    <a:pt x="40" y="5"/>
                  </a:cubicBezTo>
                  <a:cubicBezTo>
                    <a:pt x="33" y="6"/>
                    <a:pt x="27" y="8"/>
                    <a:pt x="22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9" name="Freeform 480"/>
            <p:cNvSpPr/>
            <p:nvPr/>
          </p:nvSpPr>
          <p:spPr bwMode="auto">
            <a:xfrm>
              <a:off x="3755680" y="5304327"/>
              <a:ext cx="86383" cy="86383"/>
            </a:xfrm>
            <a:custGeom>
              <a:avLst/>
              <a:gdLst>
                <a:gd name="T0" fmla="*/ 7 w 14"/>
                <a:gd name="T1" fmla="*/ 1 h 14"/>
                <a:gd name="T2" fmla="*/ 6 w 14"/>
                <a:gd name="T3" fmla="*/ 12 h 14"/>
                <a:gd name="T4" fmla="*/ 7 w 14"/>
                <a:gd name="T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7" y="1"/>
                  </a:moveTo>
                  <a:cubicBezTo>
                    <a:pt x="13" y="0"/>
                    <a:pt x="14" y="14"/>
                    <a:pt x="6" y="12"/>
                  </a:cubicBezTo>
                  <a:cubicBezTo>
                    <a:pt x="0" y="11"/>
                    <a:pt x="2" y="3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0" name="Freeform 481"/>
            <p:cNvSpPr/>
            <p:nvPr/>
          </p:nvSpPr>
          <p:spPr bwMode="auto">
            <a:xfrm>
              <a:off x="3569827" y="5304327"/>
              <a:ext cx="78529" cy="107324"/>
            </a:xfrm>
            <a:custGeom>
              <a:avLst/>
              <a:gdLst>
                <a:gd name="T0" fmla="*/ 2 w 13"/>
                <a:gd name="T1" fmla="*/ 5 h 17"/>
                <a:gd name="T2" fmla="*/ 12 w 13"/>
                <a:gd name="T3" fmla="*/ 6 h 17"/>
                <a:gd name="T4" fmla="*/ 2 w 13"/>
                <a:gd name="T5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7">
                  <a:moveTo>
                    <a:pt x="2" y="5"/>
                  </a:moveTo>
                  <a:cubicBezTo>
                    <a:pt x="4" y="0"/>
                    <a:pt x="11" y="2"/>
                    <a:pt x="12" y="6"/>
                  </a:cubicBezTo>
                  <a:cubicBezTo>
                    <a:pt x="13" y="14"/>
                    <a:pt x="0" y="17"/>
                    <a:pt x="2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1" name="Freeform 482"/>
            <p:cNvSpPr/>
            <p:nvPr/>
          </p:nvSpPr>
          <p:spPr bwMode="auto">
            <a:xfrm>
              <a:off x="3561975" y="5453531"/>
              <a:ext cx="298410" cy="94235"/>
            </a:xfrm>
            <a:custGeom>
              <a:avLst/>
              <a:gdLst>
                <a:gd name="T0" fmla="*/ 46 w 48"/>
                <a:gd name="T1" fmla="*/ 1 h 15"/>
                <a:gd name="T2" fmla="*/ 41 w 48"/>
                <a:gd name="T3" fmla="*/ 9 h 15"/>
                <a:gd name="T4" fmla="*/ 0 w 48"/>
                <a:gd name="T5" fmla="*/ 2 h 15"/>
                <a:gd name="T6" fmla="*/ 10 w 48"/>
                <a:gd name="T7" fmla="*/ 7 h 15"/>
                <a:gd name="T8" fmla="*/ 44 w 48"/>
                <a:gd name="T9" fmla="*/ 1 h 15"/>
                <a:gd name="T10" fmla="*/ 46 w 4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5">
                  <a:moveTo>
                    <a:pt x="46" y="1"/>
                  </a:moveTo>
                  <a:cubicBezTo>
                    <a:pt x="48" y="5"/>
                    <a:pt x="42" y="6"/>
                    <a:pt x="41" y="9"/>
                  </a:cubicBezTo>
                  <a:cubicBezTo>
                    <a:pt x="29" y="15"/>
                    <a:pt x="5" y="15"/>
                    <a:pt x="0" y="2"/>
                  </a:cubicBezTo>
                  <a:cubicBezTo>
                    <a:pt x="4" y="0"/>
                    <a:pt x="6" y="6"/>
                    <a:pt x="10" y="7"/>
                  </a:cubicBezTo>
                  <a:cubicBezTo>
                    <a:pt x="22" y="12"/>
                    <a:pt x="36" y="8"/>
                    <a:pt x="44" y="1"/>
                  </a:cubicBezTo>
                  <a:cubicBezTo>
                    <a:pt x="45" y="1"/>
                    <a:pt x="45" y="1"/>
                    <a:pt x="46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9" name="Freeform 504"/>
            <p:cNvSpPr/>
            <p:nvPr/>
          </p:nvSpPr>
          <p:spPr bwMode="auto">
            <a:xfrm>
              <a:off x="2224365" y="6105322"/>
              <a:ext cx="141352" cy="162293"/>
            </a:xfrm>
            <a:custGeom>
              <a:avLst/>
              <a:gdLst>
                <a:gd name="T0" fmla="*/ 16 w 23"/>
                <a:gd name="T1" fmla="*/ 3 h 26"/>
                <a:gd name="T2" fmla="*/ 23 w 23"/>
                <a:gd name="T3" fmla="*/ 2 h 26"/>
                <a:gd name="T4" fmla="*/ 16 w 23"/>
                <a:gd name="T5" fmla="*/ 5 h 26"/>
                <a:gd name="T6" fmla="*/ 9 w 23"/>
                <a:gd name="T7" fmla="*/ 21 h 26"/>
                <a:gd name="T8" fmla="*/ 7 w 23"/>
                <a:gd name="T9" fmla="*/ 26 h 26"/>
                <a:gd name="T10" fmla="*/ 13 w 23"/>
                <a:gd name="T11" fmla="*/ 6 h 26"/>
                <a:gd name="T12" fmla="*/ 1 w 23"/>
                <a:gd name="T13" fmla="*/ 10 h 26"/>
                <a:gd name="T14" fmla="*/ 5 w 23"/>
                <a:gd name="T15" fmla="*/ 7 h 26"/>
                <a:gd name="T16" fmla="*/ 14 w 23"/>
                <a:gd name="T17" fmla="*/ 4 h 26"/>
                <a:gd name="T18" fmla="*/ 16 w 23"/>
                <a:gd name="T1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6">
                  <a:moveTo>
                    <a:pt x="16" y="3"/>
                  </a:moveTo>
                  <a:cubicBezTo>
                    <a:pt x="19" y="2"/>
                    <a:pt x="21" y="1"/>
                    <a:pt x="23" y="2"/>
                  </a:cubicBezTo>
                  <a:cubicBezTo>
                    <a:pt x="22" y="6"/>
                    <a:pt x="18" y="3"/>
                    <a:pt x="16" y="5"/>
                  </a:cubicBezTo>
                  <a:cubicBezTo>
                    <a:pt x="13" y="7"/>
                    <a:pt x="10" y="17"/>
                    <a:pt x="9" y="21"/>
                  </a:cubicBezTo>
                  <a:cubicBezTo>
                    <a:pt x="9" y="23"/>
                    <a:pt x="9" y="26"/>
                    <a:pt x="7" y="26"/>
                  </a:cubicBezTo>
                  <a:cubicBezTo>
                    <a:pt x="7" y="19"/>
                    <a:pt x="11" y="13"/>
                    <a:pt x="13" y="6"/>
                  </a:cubicBezTo>
                  <a:cubicBezTo>
                    <a:pt x="8" y="7"/>
                    <a:pt x="6" y="9"/>
                    <a:pt x="1" y="10"/>
                  </a:cubicBezTo>
                  <a:cubicBezTo>
                    <a:pt x="0" y="7"/>
                    <a:pt x="3" y="7"/>
                    <a:pt x="5" y="7"/>
                  </a:cubicBezTo>
                  <a:cubicBezTo>
                    <a:pt x="8" y="6"/>
                    <a:pt x="11" y="4"/>
                    <a:pt x="14" y="4"/>
                  </a:cubicBezTo>
                  <a:cubicBezTo>
                    <a:pt x="13" y="2"/>
                    <a:pt x="16" y="0"/>
                    <a:pt x="16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0" name="Freeform 505"/>
            <p:cNvSpPr/>
            <p:nvPr/>
          </p:nvSpPr>
          <p:spPr bwMode="auto">
            <a:xfrm>
              <a:off x="2559422" y="6141969"/>
              <a:ext cx="109941" cy="136117"/>
            </a:xfrm>
            <a:custGeom>
              <a:avLst/>
              <a:gdLst>
                <a:gd name="T0" fmla="*/ 18 w 18"/>
                <a:gd name="T1" fmla="*/ 1 h 22"/>
                <a:gd name="T2" fmla="*/ 11 w 18"/>
                <a:gd name="T3" fmla="*/ 22 h 22"/>
                <a:gd name="T4" fmla="*/ 11 w 18"/>
                <a:gd name="T5" fmla="*/ 14 h 22"/>
                <a:gd name="T6" fmla="*/ 0 w 18"/>
                <a:gd name="T7" fmla="*/ 20 h 22"/>
                <a:gd name="T8" fmla="*/ 5 w 18"/>
                <a:gd name="T9" fmla="*/ 10 h 22"/>
                <a:gd name="T10" fmla="*/ 8 w 18"/>
                <a:gd name="T11" fmla="*/ 13 h 22"/>
                <a:gd name="T12" fmla="*/ 6 w 18"/>
                <a:gd name="T13" fmla="*/ 13 h 22"/>
                <a:gd name="T14" fmla="*/ 2 w 18"/>
                <a:gd name="T15" fmla="*/ 19 h 22"/>
                <a:gd name="T16" fmla="*/ 17 w 18"/>
                <a:gd name="T17" fmla="*/ 0 h 22"/>
                <a:gd name="T18" fmla="*/ 18 w 18"/>
                <a:gd name="T19" fmla="*/ 0 h 22"/>
                <a:gd name="T20" fmla="*/ 18 w 18"/>
                <a:gd name="T2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2">
                  <a:moveTo>
                    <a:pt x="18" y="1"/>
                  </a:moveTo>
                  <a:cubicBezTo>
                    <a:pt x="15" y="7"/>
                    <a:pt x="12" y="14"/>
                    <a:pt x="11" y="22"/>
                  </a:cubicBezTo>
                  <a:cubicBezTo>
                    <a:pt x="7" y="21"/>
                    <a:pt x="11" y="16"/>
                    <a:pt x="11" y="14"/>
                  </a:cubicBezTo>
                  <a:cubicBezTo>
                    <a:pt x="9" y="15"/>
                    <a:pt x="6" y="22"/>
                    <a:pt x="0" y="20"/>
                  </a:cubicBezTo>
                  <a:cubicBezTo>
                    <a:pt x="0" y="16"/>
                    <a:pt x="3" y="13"/>
                    <a:pt x="5" y="10"/>
                  </a:cubicBezTo>
                  <a:cubicBezTo>
                    <a:pt x="7" y="10"/>
                    <a:pt x="9" y="11"/>
                    <a:pt x="8" y="13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3" y="14"/>
                    <a:pt x="3" y="16"/>
                    <a:pt x="2" y="19"/>
                  </a:cubicBezTo>
                  <a:cubicBezTo>
                    <a:pt x="10" y="16"/>
                    <a:pt x="13" y="7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8" y="1"/>
                    <a:pt x="18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1" name="Freeform 506"/>
            <p:cNvSpPr/>
            <p:nvPr/>
          </p:nvSpPr>
          <p:spPr bwMode="auto">
            <a:xfrm>
              <a:off x="2904949" y="6123645"/>
              <a:ext cx="143971" cy="149206"/>
            </a:xfrm>
            <a:custGeom>
              <a:avLst/>
              <a:gdLst>
                <a:gd name="T0" fmla="*/ 12 w 23"/>
                <a:gd name="T1" fmla="*/ 16 h 24"/>
                <a:gd name="T2" fmla="*/ 0 w 23"/>
                <a:gd name="T3" fmla="*/ 20 h 24"/>
                <a:gd name="T4" fmla="*/ 11 w 23"/>
                <a:gd name="T5" fmla="*/ 13 h 24"/>
                <a:gd name="T6" fmla="*/ 9 w 23"/>
                <a:gd name="T7" fmla="*/ 13 h 24"/>
                <a:gd name="T8" fmla="*/ 3 w 23"/>
                <a:gd name="T9" fmla="*/ 20 h 24"/>
                <a:gd name="T10" fmla="*/ 14 w 23"/>
                <a:gd name="T11" fmla="*/ 12 h 24"/>
                <a:gd name="T12" fmla="*/ 21 w 23"/>
                <a:gd name="T13" fmla="*/ 0 h 24"/>
                <a:gd name="T14" fmla="*/ 15 w 23"/>
                <a:gd name="T15" fmla="*/ 14 h 24"/>
                <a:gd name="T16" fmla="*/ 12 w 23"/>
                <a:gd name="T17" fmla="*/ 22 h 24"/>
                <a:gd name="T18" fmla="*/ 12 w 23"/>
                <a:gd name="T1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12" y="16"/>
                  </a:moveTo>
                  <a:cubicBezTo>
                    <a:pt x="9" y="18"/>
                    <a:pt x="5" y="24"/>
                    <a:pt x="0" y="20"/>
                  </a:cubicBezTo>
                  <a:cubicBezTo>
                    <a:pt x="1" y="17"/>
                    <a:pt x="8" y="7"/>
                    <a:pt x="11" y="13"/>
                  </a:cubicBezTo>
                  <a:cubicBezTo>
                    <a:pt x="10" y="14"/>
                    <a:pt x="10" y="13"/>
                    <a:pt x="9" y="13"/>
                  </a:cubicBezTo>
                  <a:cubicBezTo>
                    <a:pt x="5" y="14"/>
                    <a:pt x="4" y="17"/>
                    <a:pt x="3" y="20"/>
                  </a:cubicBezTo>
                  <a:cubicBezTo>
                    <a:pt x="9" y="19"/>
                    <a:pt x="11" y="15"/>
                    <a:pt x="14" y="12"/>
                  </a:cubicBezTo>
                  <a:cubicBezTo>
                    <a:pt x="16" y="8"/>
                    <a:pt x="16" y="2"/>
                    <a:pt x="21" y="0"/>
                  </a:cubicBezTo>
                  <a:cubicBezTo>
                    <a:pt x="23" y="6"/>
                    <a:pt x="17" y="10"/>
                    <a:pt x="15" y="14"/>
                  </a:cubicBezTo>
                  <a:cubicBezTo>
                    <a:pt x="14" y="17"/>
                    <a:pt x="14" y="20"/>
                    <a:pt x="12" y="22"/>
                  </a:cubicBezTo>
                  <a:cubicBezTo>
                    <a:pt x="9" y="21"/>
                    <a:pt x="12" y="18"/>
                    <a:pt x="12" y="1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2" name="Freeform 507"/>
            <p:cNvSpPr/>
            <p:nvPr/>
          </p:nvSpPr>
          <p:spPr bwMode="auto">
            <a:xfrm>
              <a:off x="3208594" y="6136734"/>
              <a:ext cx="31412" cy="23560"/>
            </a:xfrm>
            <a:custGeom>
              <a:avLst/>
              <a:gdLst>
                <a:gd name="T0" fmla="*/ 5 w 5"/>
                <a:gd name="T1" fmla="*/ 2 h 4"/>
                <a:gd name="T2" fmla="*/ 4 w 5"/>
                <a:gd name="T3" fmla="*/ 4 h 4"/>
                <a:gd name="T4" fmla="*/ 1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2"/>
                    <a:pt x="4" y="3"/>
                    <a:pt x="4" y="4"/>
                  </a:cubicBezTo>
                  <a:cubicBezTo>
                    <a:pt x="2" y="3"/>
                    <a:pt x="2" y="4"/>
                    <a:pt x="1" y="4"/>
                  </a:cubicBezTo>
                  <a:cubicBezTo>
                    <a:pt x="0" y="1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3" name="Freeform 508"/>
            <p:cNvSpPr>
              <a:spLocks noEditPoints="1"/>
            </p:cNvSpPr>
            <p:nvPr/>
          </p:nvSpPr>
          <p:spPr bwMode="auto">
            <a:xfrm>
              <a:off x="2323835" y="6186468"/>
              <a:ext cx="222500" cy="86383"/>
            </a:xfrm>
            <a:custGeom>
              <a:avLst/>
              <a:gdLst>
                <a:gd name="T0" fmla="*/ 23 w 36"/>
                <a:gd name="T1" fmla="*/ 10 h 14"/>
                <a:gd name="T2" fmla="*/ 12 w 36"/>
                <a:gd name="T3" fmla="*/ 11 h 14"/>
                <a:gd name="T4" fmla="*/ 4 w 36"/>
                <a:gd name="T5" fmla="*/ 12 h 14"/>
                <a:gd name="T6" fmla="*/ 7 w 36"/>
                <a:gd name="T7" fmla="*/ 5 h 14"/>
                <a:gd name="T8" fmla="*/ 5 w 36"/>
                <a:gd name="T9" fmla="*/ 4 h 14"/>
                <a:gd name="T10" fmla="*/ 1 w 36"/>
                <a:gd name="T11" fmla="*/ 7 h 14"/>
                <a:gd name="T12" fmla="*/ 4 w 36"/>
                <a:gd name="T13" fmla="*/ 1 h 14"/>
                <a:gd name="T14" fmla="*/ 7 w 36"/>
                <a:gd name="T15" fmla="*/ 3 h 14"/>
                <a:gd name="T16" fmla="*/ 11 w 36"/>
                <a:gd name="T17" fmla="*/ 1 h 14"/>
                <a:gd name="T18" fmla="*/ 7 w 36"/>
                <a:gd name="T19" fmla="*/ 10 h 14"/>
                <a:gd name="T20" fmla="*/ 18 w 36"/>
                <a:gd name="T21" fmla="*/ 2 h 14"/>
                <a:gd name="T22" fmla="*/ 14 w 36"/>
                <a:gd name="T23" fmla="*/ 10 h 14"/>
                <a:gd name="T24" fmla="*/ 27 w 36"/>
                <a:gd name="T25" fmla="*/ 3 h 14"/>
                <a:gd name="T26" fmla="*/ 36 w 36"/>
                <a:gd name="T27" fmla="*/ 5 h 14"/>
                <a:gd name="T28" fmla="*/ 33 w 36"/>
                <a:gd name="T29" fmla="*/ 13 h 14"/>
                <a:gd name="T30" fmla="*/ 31 w 36"/>
                <a:gd name="T31" fmla="*/ 12 h 14"/>
                <a:gd name="T32" fmla="*/ 33 w 36"/>
                <a:gd name="T33" fmla="*/ 4 h 14"/>
                <a:gd name="T34" fmla="*/ 23 w 36"/>
                <a:gd name="T35" fmla="*/ 14 h 14"/>
                <a:gd name="T36" fmla="*/ 23 w 36"/>
                <a:gd name="T37" fmla="*/ 10 h 14"/>
                <a:gd name="T38" fmla="*/ 15 w 36"/>
                <a:gd name="T39" fmla="*/ 7 h 14"/>
                <a:gd name="T40" fmla="*/ 16 w 36"/>
                <a:gd name="T41" fmla="*/ 5 h 14"/>
                <a:gd name="T42" fmla="*/ 15 w 36"/>
                <a:gd name="T4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14">
                  <a:moveTo>
                    <a:pt x="23" y="10"/>
                  </a:moveTo>
                  <a:cubicBezTo>
                    <a:pt x="20" y="13"/>
                    <a:pt x="15" y="14"/>
                    <a:pt x="12" y="11"/>
                  </a:cubicBezTo>
                  <a:cubicBezTo>
                    <a:pt x="10" y="12"/>
                    <a:pt x="6" y="13"/>
                    <a:pt x="4" y="12"/>
                  </a:cubicBezTo>
                  <a:cubicBezTo>
                    <a:pt x="5" y="9"/>
                    <a:pt x="6" y="7"/>
                    <a:pt x="7" y="5"/>
                  </a:cubicBezTo>
                  <a:cubicBezTo>
                    <a:pt x="7" y="5"/>
                    <a:pt x="5" y="5"/>
                    <a:pt x="5" y="4"/>
                  </a:cubicBezTo>
                  <a:cubicBezTo>
                    <a:pt x="3" y="5"/>
                    <a:pt x="3" y="7"/>
                    <a:pt x="1" y="7"/>
                  </a:cubicBezTo>
                  <a:cubicBezTo>
                    <a:pt x="0" y="5"/>
                    <a:pt x="3" y="3"/>
                    <a:pt x="4" y="1"/>
                  </a:cubicBezTo>
                  <a:cubicBezTo>
                    <a:pt x="5" y="1"/>
                    <a:pt x="6" y="2"/>
                    <a:pt x="7" y="3"/>
                  </a:cubicBezTo>
                  <a:cubicBezTo>
                    <a:pt x="9" y="2"/>
                    <a:pt x="9" y="0"/>
                    <a:pt x="11" y="1"/>
                  </a:cubicBezTo>
                  <a:cubicBezTo>
                    <a:pt x="12" y="5"/>
                    <a:pt x="7" y="6"/>
                    <a:pt x="7" y="10"/>
                  </a:cubicBezTo>
                  <a:cubicBezTo>
                    <a:pt x="14" y="13"/>
                    <a:pt x="12" y="2"/>
                    <a:pt x="18" y="2"/>
                  </a:cubicBezTo>
                  <a:cubicBezTo>
                    <a:pt x="21" y="5"/>
                    <a:pt x="17" y="8"/>
                    <a:pt x="14" y="10"/>
                  </a:cubicBezTo>
                  <a:cubicBezTo>
                    <a:pt x="20" y="13"/>
                    <a:pt x="25" y="7"/>
                    <a:pt x="27" y="3"/>
                  </a:cubicBezTo>
                  <a:cubicBezTo>
                    <a:pt x="30" y="3"/>
                    <a:pt x="34" y="1"/>
                    <a:pt x="36" y="5"/>
                  </a:cubicBezTo>
                  <a:cubicBezTo>
                    <a:pt x="36" y="9"/>
                    <a:pt x="34" y="11"/>
                    <a:pt x="33" y="13"/>
                  </a:cubicBezTo>
                  <a:cubicBezTo>
                    <a:pt x="32" y="13"/>
                    <a:pt x="32" y="12"/>
                    <a:pt x="31" y="12"/>
                  </a:cubicBezTo>
                  <a:cubicBezTo>
                    <a:pt x="32" y="10"/>
                    <a:pt x="36" y="5"/>
                    <a:pt x="33" y="4"/>
                  </a:cubicBezTo>
                  <a:cubicBezTo>
                    <a:pt x="28" y="3"/>
                    <a:pt x="26" y="12"/>
                    <a:pt x="23" y="14"/>
                  </a:cubicBezTo>
                  <a:cubicBezTo>
                    <a:pt x="21" y="14"/>
                    <a:pt x="22" y="11"/>
                    <a:pt x="23" y="10"/>
                  </a:cubicBezTo>
                  <a:close/>
                  <a:moveTo>
                    <a:pt x="15" y="7"/>
                  </a:moveTo>
                  <a:cubicBezTo>
                    <a:pt x="16" y="7"/>
                    <a:pt x="17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4" name="Freeform 509"/>
            <p:cNvSpPr>
              <a:spLocks noEditPoints="1"/>
            </p:cNvSpPr>
            <p:nvPr/>
          </p:nvSpPr>
          <p:spPr bwMode="auto">
            <a:xfrm>
              <a:off x="3017508" y="6173381"/>
              <a:ext cx="62823" cy="94235"/>
            </a:xfrm>
            <a:custGeom>
              <a:avLst/>
              <a:gdLst>
                <a:gd name="T0" fmla="*/ 10 w 10"/>
                <a:gd name="T1" fmla="*/ 1 h 15"/>
                <a:gd name="T2" fmla="*/ 3 w 10"/>
                <a:gd name="T3" fmla="*/ 10 h 15"/>
                <a:gd name="T4" fmla="*/ 10 w 10"/>
                <a:gd name="T5" fmla="*/ 10 h 15"/>
                <a:gd name="T6" fmla="*/ 0 w 10"/>
                <a:gd name="T7" fmla="*/ 9 h 15"/>
                <a:gd name="T8" fmla="*/ 10 w 10"/>
                <a:gd name="T9" fmla="*/ 1 h 15"/>
                <a:gd name="T10" fmla="*/ 4 w 10"/>
                <a:gd name="T11" fmla="*/ 7 h 15"/>
                <a:gd name="T12" fmla="*/ 7 w 10"/>
                <a:gd name="T13" fmla="*/ 3 h 15"/>
                <a:gd name="T14" fmla="*/ 4 w 10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5">
                  <a:moveTo>
                    <a:pt x="10" y="1"/>
                  </a:moveTo>
                  <a:cubicBezTo>
                    <a:pt x="10" y="6"/>
                    <a:pt x="6" y="8"/>
                    <a:pt x="3" y="10"/>
                  </a:cubicBezTo>
                  <a:cubicBezTo>
                    <a:pt x="4" y="14"/>
                    <a:pt x="8" y="9"/>
                    <a:pt x="10" y="10"/>
                  </a:cubicBezTo>
                  <a:cubicBezTo>
                    <a:pt x="8" y="15"/>
                    <a:pt x="1" y="14"/>
                    <a:pt x="0" y="9"/>
                  </a:cubicBezTo>
                  <a:cubicBezTo>
                    <a:pt x="3" y="7"/>
                    <a:pt x="5" y="0"/>
                    <a:pt x="10" y="1"/>
                  </a:cubicBezTo>
                  <a:close/>
                  <a:moveTo>
                    <a:pt x="4" y="7"/>
                  </a:moveTo>
                  <a:cubicBezTo>
                    <a:pt x="5" y="6"/>
                    <a:pt x="8" y="5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5" name="Freeform 510"/>
            <p:cNvSpPr>
              <a:spLocks noEditPoints="1"/>
            </p:cNvSpPr>
            <p:nvPr/>
          </p:nvSpPr>
          <p:spPr bwMode="auto">
            <a:xfrm>
              <a:off x="2596069" y="6191703"/>
              <a:ext cx="149206" cy="222500"/>
            </a:xfrm>
            <a:custGeom>
              <a:avLst/>
              <a:gdLst>
                <a:gd name="T0" fmla="*/ 24 w 24"/>
                <a:gd name="T1" fmla="*/ 1 h 36"/>
                <a:gd name="T2" fmla="*/ 17 w 24"/>
                <a:gd name="T3" fmla="*/ 19 h 36"/>
                <a:gd name="T4" fmla="*/ 23 w 24"/>
                <a:gd name="T5" fmla="*/ 16 h 36"/>
                <a:gd name="T6" fmla="*/ 16 w 24"/>
                <a:gd name="T7" fmla="*/ 22 h 36"/>
                <a:gd name="T8" fmla="*/ 10 w 24"/>
                <a:gd name="T9" fmla="*/ 33 h 36"/>
                <a:gd name="T10" fmla="*/ 0 w 24"/>
                <a:gd name="T11" fmla="*/ 29 h 36"/>
                <a:gd name="T12" fmla="*/ 15 w 24"/>
                <a:gd name="T13" fmla="*/ 21 h 36"/>
                <a:gd name="T14" fmla="*/ 18 w 24"/>
                <a:gd name="T15" fmla="*/ 9 h 36"/>
                <a:gd name="T16" fmla="*/ 9 w 24"/>
                <a:gd name="T17" fmla="*/ 11 h 36"/>
                <a:gd name="T18" fmla="*/ 12 w 24"/>
                <a:gd name="T19" fmla="*/ 5 h 36"/>
                <a:gd name="T20" fmla="*/ 11 w 24"/>
                <a:gd name="T21" fmla="*/ 10 h 36"/>
                <a:gd name="T22" fmla="*/ 22 w 24"/>
                <a:gd name="T23" fmla="*/ 0 h 36"/>
                <a:gd name="T24" fmla="*/ 24 w 24"/>
                <a:gd name="T25" fmla="*/ 1 h 36"/>
                <a:gd name="T26" fmla="*/ 3 w 24"/>
                <a:gd name="T27" fmla="*/ 29 h 36"/>
                <a:gd name="T28" fmla="*/ 14 w 24"/>
                <a:gd name="T29" fmla="*/ 22 h 36"/>
                <a:gd name="T30" fmla="*/ 3 w 24"/>
                <a:gd name="T3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6">
                  <a:moveTo>
                    <a:pt x="24" y="1"/>
                  </a:moveTo>
                  <a:cubicBezTo>
                    <a:pt x="21" y="6"/>
                    <a:pt x="19" y="13"/>
                    <a:pt x="17" y="19"/>
                  </a:cubicBezTo>
                  <a:cubicBezTo>
                    <a:pt x="19" y="18"/>
                    <a:pt x="21" y="17"/>
                    <a:pt x="23" y="16"/>
                  </a:cubicBezTo>
                  <a:cubicBezTo>
                    <a:pt x="22" y="18"/>
                    <a:pt x="18" y="20"/>
                    <a:pt x="16" y="22"/>
                  </a:cubicBezTo>
                  <a:cubicBezTo>
                    <a:pt x="15" y="26"/>
                    <a:pt x="14" y="32"/>
                    <a:pt x="10" y="33"/>
                  </a:cubicBezTo>
                  <a:cubicBezTo>
                    <a:pt x="6" y="34"/>
                    <a:pt x="3" y="31"/>
                    <a:pt x="0" y="29"/>
                  </a:cubicBezTo>
                  <a:cubicBezTo>
                    <a:pt x="4" y="25"/>
                    <a:pt x="10" y="23"/>
                    <a:pt x="15" y="21"/>
                  </a:cubicBezTo>
                  <a:cubicBezTo>
                    <a:pt x="16" y="17"/>
                    <a:pt x="18" y="13"/>
                    <a:pt x="18" y="9"/>
                  </a:cubicBezTo>
                  <a:cubicBezTo>
                    <a:pt x="17" y="10"/>
                    <a:pt x="12" y="16"/>
                    <a:pt x="9" y="11"/>
                  </a:cubicBezTo>
                  <a:cubicBezTo>
                    <a:pt x="9" y="8"/>
                    <a:pt x="9" y="4"/>
                    <a:pt x="12" y="5"/>
                  </a:cubicBezTo>
                  <a:cubicBezTo>
                    <a:pt x="13" y="7"/>
                    <a:pt x="11" y="8"/>
                    <a:pt x="11" y="10"/>
                  </a:cubicBezTo>
                  <a:cubicBezTo>
                    <a:pt x="17" y="11"/>
                    <a:pt x="20" y="4"/>
                    <a:pt x="22" y="0"/>
                  </a:cubicBezTo>
                  <a:cubicBezTo>
                    <a:pt x="24" y="0"/>
                    <a:pt x="23" y="1"/>
                    <a:pt x="24" y="1"/>
                  </a:cubicBezTo>
                  <a:close/>
                  <a:moveTo>
                    <a:pt x="3" y="29"/>
                  </a:moveTo>
                  <a:cubicBezTo>
                    <a:pt x="7" y="36"/>
                    <a:pt x="15" y="27"/>
                    <a:pt x="14" y="22"/>
                  </a:cubicBezTo>
                  <a:cubicBezTo>
                    <a:pt x="11" y="25"/>
                    <a:pt x="6" y="26"/>
                    <a:pt x="3" y="2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6" name="Freeform 511"/>
            <p:cNvSpPr>
              <a:spLocks noEditPoints="1"/>
            </p:cNvSpPr>
            <p:nvPr/>
          </p:nvSpPr>
          <p:spPr bwMode="auto">
            <a:xfrm>
              <a:off x="3085566" y="6168146"/>
              <a:ext cx="130882" cy="104705"/>
            </a:xfrm>
            <a:custGeom>
              <a:avLst/>
              <a:gdLst>
                <a:gd name="T0" fmla="*/ 6 w 21"/>
                <a:gd name="T1" fmla="*/ 9 h 17"/>
                <a:gd name="T2" fmla="*/ 6 w 21"/>
                <a:gd name="T3" fmla="*/ 10 h 17"/>
                <a:gd name="T4" fmla="*/ 20 w 21"/>
                <a:gd name="T5" fmla="*/ 2 h 17"/>
                <a:gd name="T6" fmla="*/ 21 w 21"/>
                <a:gd name="T7" fmla="*/ 3 h 17"/>
                <a:gd name="T8" fmla="*/ 15 w 21"/>
                <a:gd name="T9" fmla="*/ 16 h 17"/>
                <a:gd name="T10" fmla="*/ 13 w 21"/>
                <a:gd name="T11" fmla="*/ 15 h 17"/>
                <a:gd name="T12" fmla="*/ 14 w 21"/>
                <a:gd name="T13" fmla="*/ 11 h 17"/>
                <a:gd name="T14" fmla="*/ 0 w 21"/>
                <a:gd name="T15" fmla="*/ 14 h 17"/>
                <a:gd name="T16" fmla="*/ 0 w 21"/>
                <a:gd name="T17" fmla="*/ 13 h 17"/>
                <a:gd name="T18" fmla="*/ 4 w 21"/>
                <a:gd name="T19" fmla="*/ 11 h 17"/>
                <a:gd name="T20" fmla="*/ 11 w 21"/>
                <a:gd name="T21" fmla="*/ 3 h 17"/>
                <a:gd name="T22" fmla="*/ 6 w 21"/>
                <a:gd name="T23" fmla="*/ 9 h 17"/>
                <a:gd name="T24" fmla="*/ 7 w 21"/>
                <a:gd name="T25" fmla="*/ 6 h 17"/>
                <a:gd name="T26" fmla="*/ 8 w 21"/>
                <a:gd name="T27" fmla="*/ 4 h 17"/>
                <a:gd name="T28" fmla="*/ 7 w 21"/>
                <a:gd name="T29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7">
                  <a:moveTo>
                    <a:pt x="6" y="9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12" y="12"/>
                    <a:pt x="17" y="5"/>
                    <a:pt x="20" y="2"/>
                  </a:cubicBezTo>
                  <a:cubicBezTo>
                    <a:pt x="21" y="1"/>
                    <a:pt x="21" y="2"/>
                    <a:pt x="21" y="3"/>
                  </a:cubicBezTo>
                  <a:cubicBezTo>
                    <a:pt x="18" y="7"/>
                    <a:pt x="16" y="11"/>
                    <a:pt x="15" y="16"/>
                  </a:cubicBezTo>
                  <a:cubicBezTo>
                    <a:pt x="14" y="16"/>
                    <a:pt x="14" y="15"/>
                    <a:pt x="13" y="15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0" y="11"/>
                    <a:pt x="5" y="17"/>
                    <a:pt x="0" y="14"/>
                  </a:cubicBezTo>
                  <a:cubicBezTo>
                    <a:pt x="0" y="14"/>
                    <a:pt x="1" y="14"/>
                    <a:pt x="0" y="13"/>
                  </a:cubicBezTo>
                  <a:cubicBezTo>
                    <a:pt x="2" y="12"/>
                    <a:pt x="2" y="12"/>
                    <a:pt x="4" y="11"/>
                  </a:cubicBezTo>
                  <a:cubicBezTo>
                    <a:pt x="4" y="6"/>
                    <a:pt x="6" y="0"/>
                    <a:pt x="11" y="3"/>
                  </a:cubicBezTo>
                  <a:cubicBezTo>
                    <a:pt x="11" y="6"/>
                    <a:pt x="9" y="8"/>
                    <a:pt x="6" y="9"/>
                  </a:cubicBezTo>
                  <a:close/>
                  <a:moveTo>
                    <a:pt x="7" y="6"/>
                  </a:moveTo>
                  <a:cubicBezTo>
                    <a:pt x="8" y="6"/>
                    <a:pt x="9" y="4"/>
                    <a:pt x="8" y="4"/>
                  </a:cubicBezTo>
                  <a:cubicBezTo>
                    <a:pt x="8" y="5"/>
                    <a:pt x="7" y="5"/>
                    <a:pt x="7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7" name="Freeform 512"/>
            <p:cNvSpPr/>
            <p:nvPr/>
          </p:nvSpPr>
          <p:spPr bwMode="auto">
            <a:xfrm>
              <a:off x="3276653" y="6186468"/>
              <a:ext cx="185853" cy="117794"/>
            </a:xfrm>
            <a:custGeom>
              <a:avLst/>
              <a:gdLst>
                <a:gd name="T0" fmla="*/ 7 w 30"/>
                <a:gd name="T1" fmla="*/ 1 h 19"/>
                <a:gd name="T2" fmla="*/ 6 w 30"/>
                <a:gd name="T3" fmla="*/ 5 h 19"/>
                <a:gd name="T4" fmla="*/ 17 w 30"/>
                <a:gd name="T5" fmla="*/ 7 h 19"/>
                <a:gd name="T6" fmla="*/ 15 w 30"/>
                <a:gd name="T7" fmla="*/ 13 h 19"/>
                <a:gd name="T8" fmla="*/ 30 w 30"/>
                <a:gd name="T9" fmla="*/ 9 h 19"/>
                <a:gd name="T10" fmla="*/ 12 w 30"/>
                <a:gd name="T11" fmla="*/ 13 h 19"/>
                <a:gd name="T12" fmla="*/ 14 w 30"/>
                <a:gd name="T13" fmla="*/ 7 h 19"/>
                <a:gd name="T14" fmla="*/ 1 w 30"/>
                <a:gd name="T15" fmla="*/ 15 h 19"/>
                <a:gd name="T16" fmla="*/ 0 w 30"/>
                <a:gd name="T17" fmla="*/ 14 h 19"/>
                <a:gd name="T18" fmla="*/ 6 w 30"/>
                <a:gd name="T19" fmla="*/ 0 h 19"/>
                <a:gd name="T20" fmla="*/ 7 w 30"/>
                <a:gd name="T2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9">
                  <a:moveTo>
                    <a:pt x="7" y="1"/>
                  </a:moveTo>
                  <a:cubicBezTo>
                    <a:pt x="8" y="3"/>
                    <a:pt x="6" y="3"/>
                    <a:pt x="6" y="5"/>
                  </a:cubicBezTo>
                  <a:cubicBezTo>
                    <a:pt x="8" y="3"/>
                    <a:pt x="15" y="4"/>
                    <a:pt x="17" y="7"/>
                  </a:cubicBezTo>
                  <a:cubicBezTo>
                    <a:pt x="17" y="9"/>
                    <a:pt x="15" y="10"/>
                    <a:pt x="15" y="13"/>
                  </a:cubicBezTo>
                  <a:cubicBezTo>
                    <a:pt x="20" y="15"/>
                    <a:pt x="26" y="10"/>
                    <a:pt x="30" y="9"/>
                  </a:cubicBezTo>
                  <a:cubicBezTo>
                    <a:pt x="29" y="11"/>
                    <a:pt x="14" y="19"/>
                    <a:pt x="12" y="13"/>
                  </a:cubicBezTo>
                  <a:cubicBezTo>
                    <a:pt x="11" y="10"/>
                    <a:pt x="14" y="10"/>
                    <a:pt x="14" y="7"/>
                  </a:cubicBezTo>
                  <a:cubicBezTo>
                    <a:pt x="7" y="3"/>
                    <a:pt x="5" y="12"/>
                    <a:pt x="1" y="15"/>
                  </a:cubicBezTo>
                  <a:cubicBezTo>
                    <a:pt x="1" y="14"/>
                    <a:pt x="1" y="14"/>
                    <a:pt x="0" y="14"/>
                  </a:cubicBezTo>
                  <a:cubicBezTo>
                    <a:pt x="3" y="10"/>
                    <a:pt x="3" y="4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8" name="Freeform 513"/>
            <p:cNvSpPr>
              <a:spLocks noEditPoints="1"/>
            </p:cNvSpPr>
            <p:nvPr/>
          </p:nvSpPr>
          <p:spPr bwMode="auto">
            <a:xfrm>
              <a:off x="3153625" y="6191703"/>
              <a:ext cx="136117" cy="167528"/>
            </a:xfrm>
            <a:custGeom>
              <a:avLst/>
              <a:gdLst>
                <a:gd name="T0" fmla="*/ 13 w 22"/>
                <a:gd name="T1" fmla="*/ 7 h 27"/>
                <a:gd name="T2" fmla="*/ 17 w 22"/>
                <a:gd name="T3" fmla="*/ 5 h 27"/>
                <a:gd name="T4" fmla="*/ 13 w 22"/>
                <a:gd name="T5" fmla="*/ 26 h 27"/>
                <a:gd name="T6" fmla="*/ 0 w 22"/>
                <a:gd name="T7" fmla="*/ 21 h 27"/>
                <a:gd name="T8" fmla="*/ 9 w 22"/>
                <a:gd name="T9" fmla="*/ 13 h 27"/>
                <a:gd name="T10" fmla="*/ 16 w 22"/>
                <a:gd name="T11" fmla="*/ 8 h 27"/>
                <a:gd name="T12" fmla="*/ 10 w 22"/>
                <a:gd name="T13" fmla="*/ 8 h 27"/>
                <a:gd name="T14" fmla="*/ 17 w 22"/>
                <a:gd name="T15" fmla="*/ 0 h 27"/>
                <a:gd name="T16" fmla="*/ 19 w 22"/>
                <a:gd name="T17" fmla="*/ 5 h 27"/>
                <a:gd name="T18" fmla="*/ 18 w 22"/>
                <a:gd name="T19" fmla="*/ 3 h 27"/>
                <a:gd name="T20" fmla="*/ 13 w 22"/>
                <a:gd name="T21" fmla="*/ 7 h 27"/>
                <a:gd name="T22" fmla="*/ 3 w 22"/>
                <a:gd name="T23" fmla="*/ 21 h 27"/>
                <a:gd name="T24" fmla="*/ 6 w 22"/>
                <a:gd name="T25" fmla="*/ 23 h 27"/>
                <a:gd name="T26" fmla="*/ 11 w 22"/>
                <a:gd name="T27" fmla="*/ 25 h 27"/>
                <a:gd name="T28" fmla="*/ 15 w 22"/>
                <a:gd name="T29" fmla="*/ 12 h 27"/>
                <a:gd name="T30" fmla="*/ 3 w 22"/>
                <a:gd name="T31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7">
                  <a:moveTo>
                    <a:pt x="13" y="7"/>
                  </a:moveTo>
                  <a:cubicBezTo>
                    <a:pt x="14" y="7"/>
                    <a:pt x="14" y="5"/>
                    <a:pt x="17" y="5"/>
                  </a:cubicBezTo>
                  <a:cubicBezTo>
                    <a:pt x="19" y="12"/>
                    <a:pt x="16" y="21"/>
                    <a:pt x="13" y="26"/>
                  </a:cubicBezTo>
                  <a:cubicBezTo>
                    <a:pt x="7" y="27"/>
                    <a:pt x="3" y="24"/>
                    <a:pt x="0" y="21"/>
                  </a:cubicBezTo>
                  <a:cubicBezTo>
                    <a:pt x="1" y="18"/>
                    <a:pt x="6" y="15"/>
                    <a:pt x="9" y="13"/>
                  </a:cubicBezTo>
                  <a:cubicBezTo>
                    <a:pt x="11" y="12"/>
                    <a:pt x="16" y="11"/>
                    <a:pt x="16" y="8"/>
                  </a:cubicBezTo>
                  <a:cubicBezTo>
                    <a:pt x="14" y="8"/>
                    <a:pt x="12" y="10"/>
                    <a:pt x="10" y="8"/>
                  </a:cubicBezTo>
                  <a:cubicBezTo>
                    <a:pt x="11" y="6"/>
                    <a:pt x="14" y="1"/>
                    <a:pt x="17" y="0"/>
                  </a:cubicBezTo>
                  <a:cubicBezTo>
                    <a:pt x="20" y="0"/>
                    <a:pt x="22" y="3"/>
                    <a:pt x="19" y="5"/>
                  </a:cubicBezTo>
                  <a:cubicBezTo>
                    <a:pt x="17" y="5"/>
                    <a:pt x="18" y="3"/>
                    <a:pt x="18" y="3"/>
                  </a:cubicBezTo>
                  <a:cubicBezTo>
                    <a:pt x="15" y="3"/>
                    <a:pt x="14" y="5"/>
                    <a:pt x="13" y="7"/>
                  </a:cubicBezTo>
                  <a:close/>
                  <a:moveTo>
                    <a:pt x="3" y="21"/>
                  </a:moveTo>
                  <a:cubicBezTo>
                    <a:pt x="3" y="21"/>
                    <a:pt x="5" y="23"/>
                    <a:pt x="6" y="23"/>
                  </a:cubicBezTo>
                  <a:cubicBezTo>
                    <a:pt x="8" y="24"/>
                    <a:pt x="9" y="25"/>
                    <a:pt x="11" y="25"/>
                  </a:cubicBezTo>
                  <a:cubicBezTo>
                    <a:pt x="14" y="22"/>
                    <a:pt x="16" y="16"/>
                    <a:pt x="15" y="12"/>
                  </a:cubicBezTo>
                  <a:cubicBezTo>
                    <a:pt x="13" y="14"/>
                    <a:pt x="3" y="18"/>
                    <a:pt x="3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544"/>
            <p:cNvSpPr/>
            <p:nvPr/>
          </p:nvSpPr>
          <p:spPr bwMode="auto">
            <a:xfrm>
              <a:off x="5056642" y="5055651"/>
              <a:ext cx="489498" cy="81147"/>
            </a:xfrm>
            <a:custGeom>
              <a:avLst/>
              <a:gdLst>
                <a:gd name="T0" fmla="*/ 22 w 79"/>
                <a:gd name="T1" fmla="*/ 2 h 13"/>
                <a:gd name="T2" fmla="*/ 21 w 79"/>
                <a:gd name="T3" fmla="*/ 7 h 13"/>
                <a:gd name="T4" fmla="*/ 28 w 79"/>
                <a:gd name="T5" fmla="*/ 3 h 13"/>
                <a:gd name="T6" fmla="*/ 28 w 79"/>
                <a:gd name="T7" fmla="*/ 8 h 13"/>
                <a:gd name="T8" fmla="*/ 34 w 79"/>
                <a:gd name="T9" fmla="*/ 4 h 13"/>
                <a:gd name="T10" fmla="*/ 34 w 79"/>
                <a:gd name="T11" fmla="*/ 8 h 13"/>
                <a:gd name="T12" fmla="*/ 42 w 79"/>
                <a:gd name="T13" fmla="*/ 5 h 13"/>
                <a:gd name="T14" fmla="*/ 42 w 79"/>
                <a:gd name="T15" fmla="*/ 8 h 13"/>
                <a:gd name="T16" fmla="*/ 49 w 79"/>
                <a:gd name="T17" fmla="*/ 4 h 13"/>
                <a:gd name="T18" fmla="*/ 48 w 79"/>
                <a:gd name="T19" fmla="*/ 8 h 13"/>
                <a:gd name="T20" fmla="*/ 60 w 79"/>
                <a:gd name="T21" fmla="*/ 4 h 13"/>
                <a:gd name="T22" fmla="*/ 58 w 79"/>
                <a:gd name="T23" fmla="*/ 8 h 13"/>
                <a:gd name="T24" fmla="*/ 66 w 79"/>
                <a:gd name="T25" fmla="*/ 6 h 13"/>
                <a:gd name="T26" fmla="*/ 79 w 79"/>
                <a:gd name="T27" fmla="*/ 11 h 13"/>
                <a:gd name="T28" fmla="*/ 64 w 79"/>
                <a:gd name="T29" fmla="*/ 10 h 13"/>
                <a:gd name="T30" fmla="*/ 55 w 79"/>
                <a:gd name="T31" fmla="*/ 10 h 13"/>
                <a:gd name="T32" fmla="*/ 31 w 79"/>
                <a:gd name="T33" fmla="*/ 10 h 13"/>
                <a:gd name="T34" fmla="*/ 26 w 79"/>
                <a:gd name="T35" fmla="*/ 11 h 13"/>
                <a:gd name="T36" fmla="*/ 17 w 79"/>
                <a:gd name="T37" fmla="*/ 9 h 13"/>
                <a:gd name="T38" fmla="*/ 10 w 79"/>
                <a:gd name="T39" fmla="*/ 9 h 13"/>
                <a:gd name="T40" fmla="*/ 1 w 79"/>
                <a:gd name="T41" fmla="*/ 11 h 13"/>
                <a:gd name="T42" fmla="*/ 3 w 79"/>
                <a:gd name="T43" fmla="*/ 5 h 13"/>
                <a:gd name="T44" fmla="*/ 5 w 79"/>
                <a:gd name="T45" fmla="*/ 8 h 13"/>
                <a:gd name="T46" fmla="*/ 14 w 79"/>
                <a:gd name="T47" fmla="*/ 2 h 13"/>
                <a:gd name="T48" fmla="*/ 13 w 79"/>
                <a:gd name="T49" fmla="*/ 7 h 13"/>
                <a:gd name="T50" fmla="*/ 22 w 79"/>
                <a:gd name="T5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13">
                  <a:moveTo>
                    <a:pt x="22" y="2"/>
                  </a:moveTo>
                  <a:cubicBezTo>
                    <a:pt x="23" y="5"/>
                    <a:pt x="21" y="4"/>
                    <a:pt x="21" y="7"/>
                  </a:cubicBezTo>
                  <a:cubicBezTo>
                    <a:pt x="24" y="8"/>
                    <a:pt x="25" y="3"/>
                    <a:pt x="28" y="3"/>
                  </a:cubicBezTo>
                  <a:cubicBezTo>
                    <a:pt x="29" y="5"/>
                    <a:pt x="28" y="6"/>
                    <a:pt x="28" y="8"/>
                  </a:cubicBezTo>
                  <a:cubicBezTo>
                    <a:pt x="31" y="7"/>
                    <a:pt x="31" y="4"/>
                    <a:pt x="34" y="4"/>
                  </a:cubicBezTo>
                  <a:cubicBezTo>
                    <a:pt x="35" y="5"/>
                    <a:pt x="34" y="7"/>
                    <a:pt x="34" y="8"/>
                  </a:cubicBezTo>
                  <a:cubicBezTo>
                    <a:pt x="38" y="8"/>
                    <a:pt x="38" y="5"/>
                    <a:pt x="42" y="5"/>
                  </a:cubicBezTo>
                  <a:cubicBezTo>
                    <a:pt x="43" y="6"/>
                    <a:pt x="42" y="7"/>
                    <a:pt x="42" y="8"/>
                  </a:cubicBezTo>
                  <a:cubicBezTo>
                    <a:pt x="45" y="8"/>
                    <a:pt x="45" y="4"/>
                    <a:pt x="49" y="4"/>
                  </a:cubicBezTo>
                  <a:cubicBezTo>
                    <a:pt x="50" y="5"/>
                    <a:pt x="49" y="8"/>
                    <a:pt x="48" y="8"/>
                  </a:cubicBezTo>
                  <a:cubicBezTo>
                    <a:pt x="53" y="11"/>
                    <a:pt x="55" y="3"/>
                    <a:pt x="60" y="4"/>
                  </a:cubicBezTo>
                  <a:cubicBezTo>
                    <a:pt x="60" y="7"/>
                    <a:pt x="59" y="7"/>
                    <a:pt x="58" y="8"/>
                  </a:cubicBezTo>
                  <a:cubicBezTo>
                    <a:pt x="62" y="9"/>
                    <a:pt x="63" y="6"/>
                    <a:pt x="66" y="6"/>
                  </a:cubicBezTo>
                  <a:cubicBezTo>
                    <a:pt x="66" y="12"/>
                    <a:pt x="77" y="7"/>
                    <a:pt x="79" y="11"/>
                  </a:cubicBezTo>
                  <a:cubicBezTo>
                    <a:pt x="76" y="12"/>
                    <a:pt x="65" y="13"/>
                    <a:pt x="64" y="10"/>
                  </a:cubicBezTo>
                  <a:cubicBezTo>
                    <a:pt x="61" y="10"/>
                    <a:pt x="57" y="13"/>
                    <a:pt x="55" y="10"/>
                  </a:cubicBezTo>
                  <a:cubicBezTo>
                    <a:pt x="47" y="12"/>
                    <a:pt x="37" y="12"/>
                    <a:pt x="31" y="10"/>
                  </a:cubicBezTo>
                  <a:cubicBezTo>
                    <a:pt x="29" y="10"/>
                    <a:pt x="29" y="11"/>
                    <a:pt x="26" y="11"/>
                  </a:cubicBezTo>
                  <a:cubicBezTo>
                    <a:pt x="23" y="9"/>
                    <a:pt x="20" y="11"/>
                    <a:pt x="17" y="9"/>
                  </a:cubicBezTo>
                  <a:cubicBezTo>
                    <a:pt x="16" y="10"/>
                    <a:pt x="12" y="12"/>
                    <a:pt x="10" y="9"/>
                  </a:cubicBezTo>
                  <a:cubicBezTo>
                    <a:pt x="8" y="11"/>
                    <a:pt x="5" y="13"/>
                    <a:pt x="1" y="11"/>
                  </a:cubicBezTo>
                  <a:cubicBezTo>
                    <a:pt x="0" y="8"/>
                    <a:pt x="1" y="7"/>
                    <a:pt x="3" y="5"/>
                  </a:cubicBezTo>
                  <a:cubicBezTo>
                    <a:pt x="4" y="6"/>
                    <a:pt x="6" y="6"/>
                    <a:pt x="5" y="8"/>
                  </a:cubicBezTo>
                  <a:cubicBezTo>
                    <a:pt x="9" y="7"/>
                    <a:pt x="9" y="3"/>
                    <a:pt x="14" y="2"/>
                  </a:cubicBezTo>
                  <a:cubicBezTo>
                    <a:pt x="15" y="4"/>
                    <a:pt x="13" y="6"/>
                    <a:pt x="13" y="7"/>
                  </a:cubicBezTo>
                  <a:cubicBezTo>
                    <a:pt x="18" y="8"/>
                    <a:pt x="18" y="0"/>
                    <a:pt x="22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Freeform 545"/>
            <p:cNvSpPr/>
            <p:nvPr/>
          </p:nvSpPr>
          <p:spPr bwMode="auto">
            <a:xfrm>
              <a:off x="4944085" y="5144651"/>
              <a:ext cx="492115" cy="154441"/>
            </a:xfrm>
            <a:custGeom>
              <a:avLst/>
              <a:gdLst>
                <a:gd name="T0" fmla="*/ 79 w 79"/>
                <a:gd name="T1" fmla="*/ 5 h 25"/>
                <a:gd name="T2" fmla="*/ 70 w 79"/>
                <a:gd name="T3" fmla="*/ 6 h 25"/>
                <a:gd name="T4" fmla="*/ 26 w 79"/>
                <a:gd name="T5" fmla="*/ 4 h 25"/>
                <a:gd name="T6" fmla="*/ 16 w 79"/>
                <a:gd name="T7" fmla="*/ 4 h 25"/>
                <a:gd name="T8" fmla="*/ 8 w 79"/>
                <a:gd name="T9" fmla="*/ 14 h 25"/>
                <a:gd name="T10" fmla="*/ 0 w 79"/>
                <a:gd name="T11" fmla="*/ 25 h 25"/>
                <a:gd name="T12" fmla="*/ 13 w 79"/>
                <a:gd name="T13" fmla="*/ 1 h 25"/>
                <a:gd name="T14" fmla="*/ 74 w 79"/>
                <a:gd name="T15" fmla="*/ 3 h 25"/>
                <a:gd name="T16" fmla="*/ 79 w 79"/>
                <a:gd name="T1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">
                  <a:moveTo>
                    <a:pt x="79" y="5"/>
                  </a:moveTo>
                  <a:cubicBezTo>
                    <a:pt x="78" y="9"/>
                    <a:pt x="73" y="6"/>
                    <a:pt x="70" y="6"/>
                  </a:cubicBezTo>
                  <a:cubicBezTo>
                    <a:pt x="59" y="4"/>
                    <a:pt x="42" y="3"/>
                    <a:pt x="26" y="4"/>
                  </a:cubicBezTo>
                  <a:cubicBezTo>
                    <a:pt x="23" y="4"/>
                    <a:pt x="19" y="3"/>
                    <a:pt x="16" y="4"/>
                  </a:cubicBezTo>
                  <a:cubicBezTo>
                    <a:pt x="12" y="5"/>
                    <a:pt x="10" y="11"/>
                    <a:pt x="8" y="14"/>
                  </a:cubicBezTo>
                  <a:cubicBezTo>
                    <a:pt x="6" y="18"/>
                    <a:pt x="5" y="24"/>
                    <a:pt x="0" y="25"/>
                  </a:cubicBezTo>
                  <a:cubicBezTo>
                    <a:pt x="2" y="16"/>
                    <a:pt x="8" y="8"/>
                    <a:pt x="13" y="1"/>
                  </a:cubicBezTo>
                  <a:cubicBezTo>
                    <a:pt x="30" y="0"/>
                    <a:pt x="55" y="0"/>
                    <a:pt x="74" y="3"/>
                  </a:cubicBezTo>
                  <a:cubicBezTo>
                    <a:pt x="76" y="3"/>
                    <a:pt x="79" y="2"/>
                    <a:pt x="79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546"/>
            <p:cNvSpPr/>
            <p:nvPr/>
          </p:nvSpPr>
          <p:spPr bwMode="auto">
            <a:xfrm>
              <a:off x="4287059" y="5231034"/>
              <a:ext cx="136117" cy="167528"/>
            </a:xfrm>
            <a:custGeom>
              <a:avLst/>
              <a:gdLst>
                <a:gd name="T0" fmla="*/ 16 w 22"/>
                <a:gd name="T1" fmla="*/ 20 h 27"/>
                <a:gd name="T2" fmla="*/ 15 w 22"/>
                <a:gd name="T3" fmla="*/ 15 h 27"/>
                <a:gd name="T4" fmla="*/ 19 w 22"/>
                <a:gd name="T5" fmla="*/ 15 h 27"/>
                <a:gd name="T6" fmla="*/ 21 w 22"/>
                <a:gd name="T7" fmla="*/ 24 h 27"/>
                <a:gd name="T8" fmla="*/ 6 w 22"/>
                <a:gd name="T9" fmla="*/ 22 h 27"/>
                <a:gd name="T10" fmla="*/ 13 w 22"/>
                <a:gd name="T11" fmla="*/ 22 h 27"/>
                <a:gd name="T12" fmla="*/ 0 w 22"/>
                <a:gd name="T13" fmla="*/ 2 h 27"/>
                <a:gd name="T14" fmla="*/ 1 w 22"/>
                <a:gd name="T15" fmla="*/ 1 h 27"/>
                <a:gd name="T16" fmla="*/ 4 w 22"/>
                <a:gd name="T17" fmla="*/ 1 h 27"/>
                <a:gd name="T18" fmla="*/ 16 w 22"/>
                <a:gd name="T1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7">
                  <a:moveTo>
                    <a:pt x="16" y="20"/>
                  </a:moveTo>
                  <a:cubicBezTo>
                    <a:pt x="16" y="18"/>
                    <a:pt x="15" y="17"/>
                    <a:pt x="15" y="15"/>
                  </a:cubicBezTo>
                  <a:cubicBezTo>
                    <a:pt x="17" y="15"/>
                    <a:pt x="17" y="14"/>
                    <a:pt x="19" y="15"/>
                  </a:cubicBezTo>
                  <a:cubicBezTo>
                    <a:pt x="22" y="17"/>
                    <a:pt x="18" y="22"/>
                    <a:pt x="21" y="24"/>
                  </a:cubicBezTo>
                  <a:cubicBezTo>
                    <a:pt x="18" y="27"/>
                    <a:pt x="8" y="26"/>
                    <a:pt x="6" y="22"/>
                  </a:cubicBezTo>
                  <a:cubicBezTo>
                    <a:pt x="7" y="21"/>
                    <a:pt x="11" y="21"/>
                    <a:pt x="13" y="22"/>
                  </a:cubicBezTo>
                  <a:cubicBezTo>
                    <a:pt x="10" y="17"/>
                    <a:pt x="3" y="9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0"/>
                    <a:pt x="3" y="2"/>
                    <a:pt x="4" y="1"/>
                  </a:cubicBezTo>
                  <a:cubicBezTo>
                    <a:pt x="7" y="8"/>
                    <a:pt x="11" y="15"/>
                    <a:pt x="16" y="2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547"/>
            <p:cNvSpPr>
              <a:spLocks noEditPoints="1"/>
            </p:cNvSpPr>
            <p:nvPr/>
          </p:nvSpPr>
          <p:spPr bwMode="auto">
            <a:xfrm>
              <a:off x="4281823" y="5217945"/>
              <a:ext cx="929260" cy="1117730"/>
            </a:xfrm>
            <a:custGeom>
              <a:avLst/>
              <a:gdLst>
                <a:gd name="T0" fmla="*/ 28 w 150"/>
                <a:gd name="T1" fmla="*/ 102 h 180"/>
                <a:gd name="T2" fmla="*/ 17 w 150"/>
                <a:gd name="T3" fmla="*/ 103 h 180"/>
                <a:gd name="T4" fmla="*/ 9 w 150"/>
                <a:gd name="T5" fmla="*/ 48 h 180"/>
                <a:gd name="T6" fmla="*/ 22 w 150"/>
                <a:gd name="T7" fmla="*/ 31 h 180"/>
                <a:gd name="T8" fmla="*/ 49 w 150"/>
                <a:gd name="T9" fmla="*/ 7 h 180"/>
                <a:gd name="T10" fmla="*/ 132 w 150"/>
                <a:gd name="T11" fmla="*/ 40 h 180"/>
                <a:gd name="T12" fmla="*/ 139 w 150"/>
                <a:gd name="T13" fmla="*/ 120 h 180"/>
                <a:gd name="T14" fmla="*/ 135 w 150"/>
                <a:gd name="T15" fmla="*/ 129 h 180"/>
                <a:gd name="T16" fmla="*/ 131 w 150"/>
                <a:gd name="T17" fmla="*/ 138 h 180"/>
                <a:gd name="T18" fmla="*/ 130 w 150"/>
                <a:gd name="T19" fmla="*/ 160 h 180"/>
                <a:gd name="T20" fmla="*/ 100 w 150"/>
                <a:gd name="T21" fmla="*/ 180 h 180"/>
                <a:gd name="T22" fmla="*/ 72 w 150"/>
                <a:gd name="T23" fmla="*/ 173 h 180"/>
                <a:gd name="T24" fmla="*/ 24 w 150"/>
                <a:gd name="T25" fmla="*/ 169 h 180"/>
                <a:gd name="T26" fmla="*/ 24 w 150"/>
                <a:gd name="T27" fmla="*/ 123 h 180"/>
                <a:gd name="T28" fmla="*/ 28 w 150"/>
                <a:gd name="T29" fmla="*/ 102 h 180"/>
                <a:gd name="T30" fmla="*/ 35 w 150"/>
                <a:gd name="T31" fmla="*/ 21 h 180"/>
                <a:gd name="T32" fmla="*/ 29 w 150"/>
                <a:gd name="T33" fmla="*/ 28 h 180"/>
                <a:gd name="T34" fmla="*/ 12 w 150"/>
                <a:gd name="T35" fmla="*/ 50 h 180"/>
                <a:gd name="T36" fmla="*/ 18 w 150"/>
                <a:gd name="T37" fmla="*/ 99 h 180"/>
                <a:gd name="T38" fmla="*/ 29 w 150"/>
                <a:gd name="T39" fmla="*/ 99 h 180"/>
                <a:gd name="T40" fmla="*/ 33 w 150"/>
                <a:gd name="T41" fmla="*/ 108 h 180"/>
                <a:gd name="T42" fmla="*/ 24 w 150"/>
                <a:gd name="T43" fmla="*/ 128 h 180"/>
                <a:gd name="T44" fmla="*/ 28 w 150"/>
                <a:gd name="T45" fmla="*/ 167 h 180"/>
                <a:gd name="T46" fmla="*/ 76 w 150"/>
                <a:gd name="T47" fmla="*/ 170 h 180"/>
                <a:gd name="T48" fmla="*/ 99 w 150"/>
                <a:gd name="T49" fmla="*/ 176 h 180"/>
                <a:gd name="T50" fmla="*/ 128 w 150"/>
                <a:gd name="T51" fmla="*/ 159 h 180"/>
                <a:gd name="T52" fmla="*/ 127 w 150"/>
                <a:gd name="T53" fmla="*/ 147 h 180"/>
                <a:gd name="T54" fmla="*/ 134 w 150"/>
                <a:gd name="T55" fmla="*/ 124 h 180"/>
                <a:gd name="T56" fmla="*/ 142 w 150"/>
                <a:gd name="T57" fmla="*/ 96 h 180"/>
                <a:gd name="T58" fmla="*/ 126 w 150"/>
                <a:gd name="T59" fmla="*/ 36 h 180"/>
                <a:gd name="T60" fmla="*/ 86 w 150"/>
                <a:gd name="T61" fmla="*/ 11 h 180"/>
                <a:gd name="T62" fmla="*/ 57 w 150"/>
                <a:gd name="T63" fmla="*/ 8 h 180"/>
                <a:gd name="T64" fmla="*/ 35 w 150"/>
                <a:gd name="T65" fmla="*/ 2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80">
                  <a:moveTo>
                    <a:pt x="28" y="102"/>
                  </a:moveTo>
                  <a:cubicBezTo>
                    <a:pt x="24" y="102"/>
                    <a:pt x="21" y="104"/>
                    <a:pt x="17" y="103"/>
                  </a:cubicBezTo>
                  <a:cubicBezTo>
                    <a:pt x="0" y="100"/>
                    <a:pt x="3" y="62"/>
                    <a:pt x="9" y="48"/>
                  </a:cubicBezTo>
                  <a:cubicBezTo>
                    <a:pt x="12" y="43"/>
                    <a:pt x="17" y="37"/>
                    <a:pt x="22" y="31"/>
                  </a:cubicBezTo>
                  <a:cubicBezTo>
                    <a:pt x="31" y="20"/>
                    <a:pt x="38" y="14"/>
                    <a:pt x="49" y="7"/>
                  </a:cubicBezTo>
                  <a:cubicBezTo>
                    <a:pt x="84" y="0"/>
                    <a:pt x="116" y="15"/>
                    <a:pt x="132" y="40"/>
                  </a:cubicBezTo>
                  <a:cubicBezTo>
                    <a:pt x="143" y="65"/>
                    <a:pt x="150" y="94"/>
                    <a:pt x="139" y="120"/>
                  </a:cubicBezTo>
                  <a:cubicBezTo>
                    <a:pt x="138" y="123"/>
                    <a:pt x="137" y="126"/>
                    <a:pt x="135" y="129"/>
                  </a:cubicBezTo>
                  <a:cubicBezTo>
                    <a:pt x="134" y="132"/>
                    <a:pt x="132" y="134"/>
                    <a:pt x="131" y="138"/>
                  </a:cubicBezTo>
                  <a:cubicBezTo>
                    <a:pt x="129" y="144"/>
                    <a:pt x="132" y="153"/>
                    <a:pt x="130" y="160"/>
                  </a:cubicBezTo>
                  <a:cubicBezTo>
                    <a:pt x="128" y="172"/>
                    <a:pt x="113" y="179"/>
                    <a:pt x="100" y="180"/>
                  </a:cubicBezTo>
                  <a:cubicBezTo>
                    <a:pt x="91" y="180"/>
                    <a:pt x="83" y="174"/>
                    <a:pt x="72" y="173"/>
                  </a:cubicBezTo>
                  <a:cubicBezTo>
                    <a:pt x="59" y="172"/>
                    <a:pt x="36" y="180"/>
                    <a:pt x="24" y="169"/>
                  </a:cubicBezTo>
                  <a:cubicBezTo>
                    <a:pt x="13" y="158"/>
                    <a:pt x="17" y="136"/>
                    <a:pt x="24" y="123"/>
                  </a:cubicBezTo>
                  <a:cubicBezTo>
                    <a:pt x="27" y="116"/>
                    <a:pt x="31" y="109"/>
                    <a:pt x="28" y="102"/>
                  </a:cubicBezTo>
                  <a:close/>
                  <a:moveTo>
                    <a:pt x="35" y="21"/>
                  </a:moveTo>
                  <a:cubicBezTo>
                    <a:pt x="33" y="23"/>
                    <a:pt x="31" y="25"/>
                    <a:pt x="29" y="28"/>
                  </a:cubicBezTo>
                  <a:cubicBezTo>
                    <a:pt x="23" y="34"/>
                    <a:pt x="15" y="44"/>
                    <a:pt x="12" y="50"/>
                  </a:cubicBezTo>
                  <a:cubicBezTo>
                    <a:pt x="6" y="61"/>
                    <a:pt x="3" y="96"/>
                    <a:pt x="18" y="99"/>
                  </a:cubicBezTo>
                  <a:cubicBezTo>
                    <a:pt x="21" y="100"/>
                    <a:pt x="25" y="97"/>
                    <a:pt x="29" y="99"/>
                  </a:cubicBezTo>
                  <a:cubicBezTo>
                    <a:pt x="32" y="100"/>
                    <a:pt x="33" y="105"/>
                    <a:pt x="33" y="108"/>
                  </a:cubicBezTo>
                  <a:cubicBezTo>
                    <a:pt x="32" y="116"/>
                    <a:pt x="27" y="122"/>
                    <a:pt x="24" y="128"/>
                  </a:cubicBezTo>
                  <a:cubicBezTo>
                    <a:pt x="19" y="142"/>
                    <a:pt x="18" y="160"/>
                    <a:pt x="28" y="167"/>
                  </a:cubicBezTo>
                  <a:cubicBezTo>
                    <a:pt x="39" y="176"/>
                    <a:pt x="60" y="168"/>
                    <a:pt x="76" y="170"/>
                  </a:cubicBezTo>
                  <a:cubicBezTo>
                    <a:pt x="82" y="171"/>
                    <a:pt x="92" y="176"/>
                    <a:pt x="99" y="176"/>
                  </a:cubicBezTo>
                  <a:cubicBezTo>
                    <a:pt x="109" y="176"/>
                    <a:pt x="125" y="170"/>
                    <a:pt x="128" y="159"/>
                  </a:cubicBezTo>
                  <a:cubicBezTo>
                    <a:pt x="129" y="156"/>
                    <a:pt x="127" y="152"/>
                    <a:pt x="127" y="147"/>
                  </a:cubicBezTo>
                  <a:cubicBezTo>
                    <a:pt x="127" y="138"/>
                    <a:pt x="131" y="131"/>
                    <a:pt x="134" y="124"/>
                  </a:cubicBezTo>
                  <a:cubicBezTo>
                    <a:pt x="138" y="116"/>
                    <a:pt x="142" y="106"/>
                    <a:pt x="142" y="96"/>
                  </a:cubicBezTo>
                  <a:cubicBezTo>
                    <a:pt x="144" y="76"/>
                    <a:pt x="134" y="48"/>
                    <a:pt x="126" y="36"/>
                  </a:cubicBezTo>
                  <a:cubicBezTo>
                    <a:pt x="116" y="23"/>
                    <a:pt x="103" y="14"/>
                    <a:pt x="86" y="11"/>
                  </a:cubicBezTo>
                  <a:cubicBezTo>
                    <a:pt x="78" y="9"/>
                    <a:pt x="65" y="7"/>
                    <a:pt x="57" y="8"/>
                  </a:cubicBezTo>
                  <a:cubicBezTo>
                    <a:pt x="50" y="10"/>
                    <a:pt x="40" y="16"/>
                    <a:pt x="35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Freeform 548"/>
            <p:cNvSpPr/>
            <p:nvPr/>
          </p:nvSpPr>
          <p:spPr bwMode="auto">
            <a:xfrm>
              <a:off x="4671851" y="5280768"/>
              <a:ext cx="26176" cy="31412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5 h 5"/>
                <a:gd name="T4" fmla="*/ 0 w 4"/>
                <a:gd name="T5" fmla="*/ 4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3" y="1"/>
                    <a:pt x="4" y="3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549"/>
            <p:cNvSpPr/>
            <p:nvPr/>
          </p:nvSpPr>
          <p:spPr bwMode="auto">
            <a:xfrm>
              <a:off x="4752997" y="5293857"/>
              <a:ext cx="23560" cy="2356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2" y="0"/>
                    <a:pt x="3" y="0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2" name="Freeform 550"/>
            <p:cNvSpPr/>
            <p:nvPr/>
          </p:nvSpPr>
          <p:spPr bwMode="auto">
            <a:xfrm>
              <a:off x="4815820" y="5293857"/>
              <a:ext cx="36647" cy="36647"/>
            </a:xfrm>
            <a:custGeom>
              <a:avLst/>
              <a:gdLst>
                <a:gd name="T0" fmla="*/ 5 w 6"/>
                <a:gd name="T1" fmla="*/ 1 h 6"/>
                <a:gd name="T2" fmla="*/ 3 w 6"/>
                <a:gd name="T3" fmla="*/ 6 h 6"/>
                <a:gd name="T4" fmla="*/ 5 w 6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5" y="1"/>
                  </a:moveTo>
                  <a:cubicBezTo>
                    <a:pt x="6" y="3"/>
                    <a:pt x="5" y="5"/>
                    <a:pt x="3" y="6"/>
                  </a:cubicBezTo>
                  <a:cubicBezTo>
                    <a:pt x="0" y="5"/>
                    <a:pt x="0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3" name="Freeform 551"/>
            <p:cNvSpPr/>
            <p:nvPr/>
          </p:nvSpPr>
          <p:spPr bwMode="auto">
            <a:xfrm>
              <a:off x="4708498" y="5335739"/>
              <a:ext cx="31412" cy="31412"/>
            </a:xfrm>
            <a:custGeom>
              <a:avLst/>
              <a:gdLst>
                <a:gd name="T0" fmla="*/ 5 w 5"/>
                <a:gd name="T1" fmla="*/ 1 h 5"/>
                <a:gd name="T2" fmla="*/ 3 w 5"/>
                <a:gd name="T3" fmla="*/ 5 h 5"/>
                <a:gd name="T4" fmla="*/ 0 w 5"/>
                <a:gd name="T5" fmla="*/ 1 h 5"/>
                <a:gd name="T6" fmla="*/ 5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4" y="3"/>
                    <a:pt x="4" y="4"/>
                    <a:pt x="3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2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4" name="Freeform 552"/>
            <p:cNvSpPr/>
            <p:nvPr/>
          </p:nvSpPr>
          <p:spPr bwMode="auto">
            <a:xfrm>
              <a:off x="4326324" y="5340974"/>
              <a:ext cx="240822" cy="384793"/>
            </a:xfrm>
            <a:custGeom>
              <a:avLst/>
              <a:gdLst>
                <a:gd name="T0" fmla="*/ 37 w 39"/>
                <a:gd name="T1" fmla="*/ 0 h 62"/>
                <a:gd name="T2" fmla="*/ 25 w 39"/>
                <a:gd name="T3" fmla="*/ 12 h 62"/>
                <a:gd name="T4" fmla="*/ 20 w 39"/>
                <a:gd name="T5" fmla="*/ 21 h 62"/>
                <a:gd name="T6" fmla="*/ 4 w 39"/>
                <a:gd name="T7" fmla="*/ 62 h 62"/>
                <a:gd name="T8" fmla="*/ 3 w 39"/>
                <a:gd name="T9" fmla="*/ 47 h 62"/>
                <a:gd name="T10" fmla="*/ 13 w 39"/>
                <a:gd name="T11" fmla="*/ 20 h 62"/>
                <a:gd name="T12" fmla="*/ 17 w 39"/>
                <a:gd name="T13" fmla="*/ 18 h 62"/>
                <a:gd name="T14" fmla="*/ 35 w 39"/>
                <a:gd name="T15" fmla="*/ 0 h 62"/>
                <a:gd name="T16" fmla="*/ 37 w 39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2">
                  <a:moveTo>
                    <a:pt x="37" y="0"/>
                  </a:moveTo>
                  <a:cubicBezTo>
                    <a:pt x="39" y="7"/>
                    <a:pt x="29" y="8"/>
                    <a:pt x="25" y="12"/>
                  </a:cubicBezTo>
                  <a:cubicBezTo>
                    <a:pt x="22" y="14"/>
                    <a:pt x="22" y="18"/>
                    <a:pt x="20" y="21"/>
                  </a:cubicBezTo>
                  <a:cubicBezTo>
                    <a:pt x="7" y="26"/>
                    <a:pt x="8" y="47"/>
                    <a:pt x="4" y="62"/>
                  </a:cubicBezTo>
                  <a:cubicBezTo>
                    <a:pt x="0" y="61"/>
                    <a:pt x="2" y="53"/>
                    <a:pt x="3" y="47"/>
                  </a:cubicBezTo>
                  <a:cubicBezTo>
                    <a:pt x="5" y="37"/>
                    <a:pt x="8" y="26"/>
                    <a:pt x="13" y="20"/>
                  </a:cubicBezTo>
                  <a:cubicBezTo>
                    <a:pt x="15" y="20"/>
                    <a:pt x="15" y="18"/>
                    <a:pt x="17" y="18"/>
                  </a:cubicBezTo>
                  <a:cubicBezTo>
                    <a:pt x="20" y="8"/>
                    <a:pt x="30" y="7"/>
                    <a:pt x="35" y="0"/>
                  </a:cubicBezTo>
                  <a:cubicBezTo>
                    <a:pt x="36" y="0"/>
                    <a:pt x="36" y="0"/>
                    <a:pt x="37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5" name="Freeform 553"/>
            <p:cNvSpPr/>
            <p:nvPr/>
          </p:nvSpPr>
          <p:spPr bwMode="auto">
            <a:xfrm>
              <a:off x="4771321" y="534097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2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6" name="Freeform 554"/>
            <p:cNvSpPr>
              <a:spLocks noEditPoints="1"/>
            </p:cNvSpPr>
            <p:nvPr/>
          </p:nvSpPr>
          <p:spPr bwMode="auto">
            <a:xfrm>
              <a:off x="4797497" y="5335739"/>
              <a:ext cx="146587" cy="149206"/>
            </a:xfrm>
            <a:custGeom>
              <a:avLst/>
              <a:gdLst>
                <a:gd name="T0" fmla="*/ 18 w 24"/>
                <a:gd name="T1" fmla="*/ 2 h 24"/>
                <a:gd name="T2" fmla="*/ 23 w 24"/>
                <a:gd name="T3" fmla="*/ 15 h 24"/>
                <a:gd name="T4" fmla="*/ 3 w 24"/>
                <a:gd name="T5" fmla="*/ 15 h 24"/>
                <a:gd name="T6" fmla="*/ 18 w 24"/>
                <a:gd name="T7" fmla="*/ 2 h 24"/>
                <a:gd name="T8" fmla="*/ 17 w 24"/>
                <a:gd name="T9" fmla="*/ 17 h 24"/>
                <a:gd name="T10" fmla="*/ 11 w 24"/>
                <a:gd name="T11" fmla="*/ 6 h 24"/>
                <a:gd name="T12" fmla="*/ 17 w 24"/>
                <a:gd name="T13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18" y="2"/>
                  </a:moveTo>
                  <a:cubicBezTo>
                    <a:pt x="23" y="5"/>
                    <a:pt x="24" y="10"/>
                    <a:pt x="23" y="15"/>
                  </a:cubicBezTo>
                  <a:cubicBezTo>
                    <a:pt x="20" y="24"/>
                    <a:pt x="4" y="22"/>
                    <a:pt x="3" y="15"/>
                  </a:cubicBezTo>
                  <a:cubicBezTo>
                    <a:pt x="1" y="6"/>
                    <a:pt x="7" y="0"/>
                    <a:pt x="18" y="2"/>
                  </a:cubicBezTo>
                  <a:close/>
                  <a:moveTo>
                    <a:pt x="17" y="17"/>
                  </a:moveTo>
                  <a:cubicBezTo>
                    <a:pt x="22" y="13"/>
                    <a:pt x="18" y="4"/>
                    <a:pt x="11" y="6"/>
                  </a:cubicBezTo>
                  <a:cubicBezTo>
                    <a:pt x="0" y="10"/>
                    <a:pt x="11" y="22"/>
                    <a:pt x="17" y="1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7" name="Freeform 555"/>
            <p:cNvSpPr>
              <a:spLocks noEditPoints="1"/>
            </p:cNvSpPr>
            <p:nvPr/>
          </p:nvSpPr>
          <p:spPr bwMode="auto">
            <a:xfrm>
              <a:off x="4535734" y="5367150"/>
              <a:ext cx="94235" cy="104705"/>
            </a:xfrm>
            <a:custGeom>
              <a:avLst/>
              <a:gdLst>
                <a:gd name="T0" fmla="*/ 15 w 15"/>
                <a:gd name="T1" fmla="*/ 4 h 17"/>
                <a:gd name="T2" fmla="*/ 0 w 15"/>
                <a:gd name="T3" fmla="*/ 11 h 17"/>
                <a:gd name="T4" fmla="*/ 15 w 15"/>
                <a:gd name="T5" fmla="*/ 4 h 17"/>
                <a:gd name="T6" fmla="*/ 5 w 15"/>
                <a:gd name="T7" fmla="*/ 10 h 17"/>
                <a:gd name="T8" fmla="*/ 11 w 15"/>
                <a:gd name="T9" fmla="*/ 6 h 17"/>
                <a:gd name="T10" fmla="*/ 5 w 15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4"/>
                  </a:moveTo>
                  <a:cubicBezTo>
                    <a:pt x="15" y="12"/>
                    <a:pt x="5" y="17"/>
                    <a:pt x="0" y="11"/>
                  </a:cubicBezTo>
                  <a:cubicBezTo>
                    <a:pt x="2" y="5"/>
                    <a:pt x="9" y="0"/>
                    <a:pt x="15" y="4"/>
                  </a:cubicBezTo>
                  <a:close/>
                  <a:moveTo>
                    <a:pt x="5" y="10"/>
                  </a:moveTo>
                  <a:cubicBezTo>
                    <a:pt x="7" y="11"/>
                    <a:pt x="10" y="9"/>
                    <a:pt x="11" y="6"/>
                  </a:cubicBezTo>
                  <a:cubicBezTo>
                    <a:pt x="8" y="7"/>
                    <a:pt x="6" y="8"/>
                    <a:pt x="5" y="1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8" name="Freeform 556"/>
            <p:cNvSpPr/>
            <p:nvPr/>
          </p:nvSpPr>
          <p:spPr bwMode="auto">
            <a:xfrm>
              <a:off x="4376058" y="5453531"/>
              <a:ext cx="117794" cy="143971"/>
            </a:xfrm>
            <a:custGeom>
              <a:avLst/>
              <a:gdLst>
                <a:gd name="T0" fmla="*/ 19 w 19"/>
                <a:gd name="T1" fmla="*/ 2 h 23"/>
                <a:gd name="T2" fmla="*/ 5 w 19"/>
                <a:gd name="T3" fmla="*/ 23 h 23"/>
                <a:gd name="T4" fmla="*/ 8 w 19"/>
                <a:gd name="T5" fmla="*/ 11 h 23"/>
                <a:gd name="T6" fmla="*/ 17 w 19"/>
                <a:gd name="T7" fmla="*/ 0 h 23"/>
                <a:gd name="T8" fmla="*/ 19 w 1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9" y="2"/>
                  </a:moveTo>
                  <a:cubicBezTo>
                    <a:pt x="16" y="10"/>
                    <a:pt x="9" y="15"/>
                    <a:pt x="5" y="23"/>
                  </a:cubicBezTo>
                  <a:cubicBezTo>
                    <a:pt x="0" y="21"/>
                    <a:pt x="7" y="15"/>
                    <a:pt x="8" y="11"/>
                  </a:cubicBezTo>
                  <a:cubicBezTo>
                    <a:pt x="12" y="9"/>
                    <a:pt x="13" y="3"/>
                    <a:pt x="17" y="0"/>
                  </a:cubicBezTo>
                  <a:cubicBezTo>
                    <a:pt x="18" y="0"/>
                    <a:pt x="18" y="2"/>
                    <a:pt x="1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9" name="Freeform 557"/>
            <p:cNvSpPr/>
            <p:nvPr/>
          </p:nvSpPr>
          <p:spPr bwMode="auto">
            <a:xfrm>
              <a:off x="4101207" y="5466620"/>
              <a:ext cx="204175" cy="136117"/>
            </a:xfrm>
            <a:custGeom>
              <a:avLst/>
              <a:gdLst>
                <a:gd name="T0" fmla="*/ 28 w 33"/>
                <a:gd name="T1" fmla="*/ 12 h 22"/>
                <a:gd name="T2" fmla="*/ 25 w 33"/>
                <a:gd name="T3" fmla="*/ 7 h 22"/>
                <a:gd name="T4" fmla="*/ 29 w 33"/>
                <a:gd name="T5" fmla="*/ 6 h 22"/>
                <a:gd name="T6" fmla="*/ 33 w 33"/>
                <a:gd name="T7" fmla="*/ 15 h 22"/>
                <a:gd name="T8" fmla="*/ 17 w 33"/>
                <a:gd name="T9" fmla="*/ 16 h 22"/>
                <a:gd name="T10" fmla="*/ 18 w 33"/>
                <a:gd name="T11" fmla="*/ 15 h 22"/>
                <a:gd name="T12" fmla="*/ 24 w 33"/>
                <a:gd name="T13" fmla="*/ 14 h 22"/>
                <a:gd name="T14" fmla="*/ 0 w 33"/>
                <a:gd name="T15" fmla="*/ 2 h 22"/>
                <a:gd name="T16" fmla="*/ 2 w 33"/>
                <a:gd name="T17" fmla="*/ 0 h 22"/>
                <a:gd name="T18" fmla="*/ 28 w 33"/>
                <a:gd name="T1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2">
                  <a:moveTo>
                    <a:pt x="28" y="12"/>
                  </a:moveTo>
                  <a:cubicBezTo>
                    <a:pt x="27" y="10"/>
                    <a:pt x="25" y="9"/>
                    <a:pt x="25" y="7"/>
                  </a:cubicBezTo>
                  <a:cubicBezTo>
                    <a:pt x="26" y="6"/>
                    <a:pt x="28" y="6"/>
                    <a:pt x="29" y="6"/>
                  </a:cubicBezTo>
                  <a:cubicBezTo>
                    <a:pt x="29" y="10"/>
                    <a:pt x="33" y="11"/>
                    <a:pt x="33" y="15"/>
                  </a:cubicBezTo>
                  <a:cubicBezTo>
                    <a:pt x="29" y="16"/>
                    <a:pt x="19" y="22"/>
                    <a:pt x="17" y="16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20" y="15"/>
                    <a:pt x="22" y="14"/>
                    <a:pt x="24" y="14"/>
                  </a:cubicBezTo>
                  <a:cubicBezTo>
                    <a:pt x="17" y="9"/>
                    <a:pt x="4" y="8"/>
                    <a:pt x="0" y="2"/>
                  </a:cubicBezTo>
                  <a:cubicBezTo>
                    <a:pt x="0" y="0"/>
                    <a:pt x="2" y="1"/>
                    <a:pt x="2" y="0"/>
                  </a:cubicBezTo>
                  <a:cubicBezTo>
                    <a:pt x="9" y="5"/>
                    <a:pt x="19" y="8"/>
                    <a:pt x="2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0" name="Freeform 558"/>
            <p:cNvSpPr/>
            <p:nvPr/>
          </p:nvSpPr>
          <p:spPr bwMode="auto">
            <a:xfrm>
              <a:off x="4671851" y="5471856"/>
              <a:ext cx="149206" cy="75912"/>
            </a:xfrm>
            <a:custGeom>
              <a:avLst/>
              <a:gdLst>
                <a:gd name="T0" fmla="*/ 9 w 24"/>
                <a:gd name="T1" fmla="*/ 0 h 12"/>
                <a:gd name="T2" fmla="*/ 17 w 24"/>
                <a:gd name="T3" fmla="*/ 1 h 12"/>
                <a:gd name="T4" fmla="*/ 12 w 24"/>
                <a:gd name="T5" fmla="*/ 5 h 12"/>
                <a:gd name="T6" fmla="*/ 23 w 24"/>
                <a:gd name="T7" fmla="*/ 4 h 12"/>
                <a:gd name="T8" fmla="*/ 24 w 24"/>
                <a:gd name="T9" fmla="*/ 6 h 12"/>
                <a:gd name="T10" fmla="*/ 0 w 24"/>
                <a:gd name="T11" fmla="*/ 10 h 12"/>
                <a:gd name="T12" fmla="*/ 0 w 24"/>
                <a:gd name="T13" fmla="*/ 7 h 12"/>
                <a:gd name="T14" fmla="*/ 11 w 24"/>
                <a:gd name="T15" fmla="*/ 5 h 12"/>
                <a:gd name="T16" fmla="*/ 9 w 2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2">
                  <a:moveTo>
                    <a:pt x="9" y="0"/>
                  </a:moveTo>
                  <a:cubicBezTo>
                    <a:pt x="12" y="0"/>
                    <a:pt x="15" y="0"/>
                    <a:pt x="17" y="1"/>
                  </a:cubicBezTo>
                  <a:cubicBezTo>
                    <a:pt x="17" y="5"/>
                    <a:pt x="14" y="4"/>
                    <a:pt x="12" y="5"/>
                  </a:cubicBezTo>
                  <a:cubicBezTo>
                    <a:pt x="16" y="6"/>
                    <a:pt x="19" y="5"/>
                    <a:pt x="23" y="4"/>
                  </a:cubicBezTo>
                  <a:cubicBezTo>
                    <a:pt x="24" y="4"/>
                    <a:pt x="23" y="6"/>
                    <a:pt x="24" y="6"/>
                  </a:cubicBezTo>
                  <a:cubicBezTo>
                    <a:pt x="19" y="12"/>
                    <a:pt x="9" y="9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2" y="4"/>
                    <a:pt x="8" y="7"/>
                    <a:pt x="11" y="5"/>
                  </a:cubicBezTo>
                  <a:cubicBezTo>
                    <a:pt x="9" y="4"/>
                    <a:pt x="9" y="3"/>
                    <a:pt x="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1" name="Freeform 559"/>
            <p:cNvSpPr>
              <a:spLocks noEditPoints="1"/>
            </p:cNvSpPr>
            <p:nvPr/>
          </p:nvSpPr>
          <p:spPr bwMode="auto">
            <a:xfrm>
              <a:off x="4454587" y="5471856"/>
              <a:ext cx="185853" cy="280087"/>
            </a:xfrm>
            <a:custGeom>
              <a:avLst/>
              <a:gdLst>
                <a:gd name="T0" fmla="*/ 30 w 30"/>
                <a:gd name="T1" fmla="*/ 6 h 45"/>
                <a:gd name="T2" fmla="*/ 25 w 30"/>
                <a:gd name="T3" fmla="*/ 18 h 45"/>
                <a:gd name="T4" fmla="*/ 3 w 30"/>
                <a:gd name="T5" fmla="*/ 45 h 45"/>
                <a:gd name="T6" fmla="*/ 0 w 30"/>
                <a:gd name="T7" fmla="*/ 41 h 45"/>
                <a:gd name="T8" fmla="*/ 21 w 30"/>
                <a:gd name="T9" fmla="*/ 2 h 45"/>
                <a:gd name="T10" fmla="*/ 30 w 30"/>
                <a:gd name="T11" fmla="*/ 6 h 45"/>
                <a:gd name="T12" fmla="*/ 24 w 30"/>
                <a:gd name="T13" fmla="*/ 6 h 45"/>
                <a:gd name="T14" fmla="*/ 4 w 30"/>
                <a:gd name="T15" fmla="*/ 41 h 45"/>
                <a:gd name="T16" fmla="*/ 8 w 30"/>
                <a:gd name="T17" fmla="*/ 41 h 45"/>
                <a:gd name="T18" fmla="*/ 7 w 30"/>
                <a:gd name="T19" fmla="*/ 34 h 45"/>
                <a:gd name="T20" fmla="*/ 11 w 30"/>
                <a:gd name="T21" fmla="*/ 36 h 45"/>
                <a:gd name="T22" fmla="*/ 8 w 30"/>
                <a:gd name="T23" fmla="*/ 27 h 45"/>
                <a:gd name="T24" fmla="*/ 11 w 30"/>
                <a:gd name="T25" fmla="*/ 25 h 45"/>
                <a:gd name="T26" fmla="*/ 13 w 30"/>
                <a:gd name="T27" fmla="*/ 29 h 45"/>
                <a:gd name="T28" fmla="*/ 11 w 30"/>
                <a:gd name="T29" fmla="*/ 22 h 45"/>
                <a:gd name="T30" fmla="*/ 13 w 30"/>
                <a:gd name="T31" fmla="*/ 20 h 45"/>
                <a:gd name="T32" fmla="*/ 16 w 30"/>
                <a:gd name="T33" fmla="*/ 23 h 45"/>
                <a:gd name="T34" fmla="*/ 15 w 30"/>
                <a:gd name="T35" fmla="*/ 16 h 45"/>
                <a:gd name="T36" fmla="*/ 20 w 30"/>
                <a:gd name="T37" fmla="*/ 17 h 45"/>
                <a:gd name="T38" fmla="*/ 21 w 30"/>
                <a:gd name="T39" fmla="*/ 10 h 45"/>
                <a:gd name="T40" fmla="*/ 23 w 30"/>
                <a:gd name="T41" fmla="*/ 10 h 45"/>
                <a:gd name="T42" fmla="*/ 24 w 30"/>
                <a:gd name="T43" fmla="*/ 13 h 45"/>
                <a:gd name="T44" fmla="*/ 26 w 30"/>
                <a:gd name="T45" fmla="*/ 7 h 45"/>
                <a:gd name="T46" fmla="*/ 24 w 30"/>
                <a:gd name="T47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45">
                  <a:moveTo>
                    <a:pt x="30" y="6"/>
                  </a:moveTo>
                  <a:cubicBezTo>
                    <a:pt x="29" y="11"/>
                    <a:pt x="26" y="13"/>
                    <a:pt x="25" y="18"/>
                  </a:cubicBezTo>
                  <a:cubicBezTo>
                    <a:pt x="13" y="22"/>
                    <a:pt x="19" y="44"/>
                    <a:pt x="3" y="45"/>
                  </a:cubicBezTo>
                  <a:cubicBezTo>
                    <a:pt x="2" y="44"/>
                    <a:pt x="2" y="42"/>
                    <a:pt x="0" y="41"/>
                  </a:cubicBezTo>
                  <a:cubicBezTo>
                    <a:pt x="1" y="26"/>
                    <a:pt x="11" y="8"/>
                    <a:pt x="21" y="2"/>
                  </a:cubicBezTo>
                  <a:cubicBezTo>
                    <a:pt x="23" y="0"/>
                    <a:pt x="28" y="3"/>
                    <a:pt x="30" y="6"/>
                  </a:cubicBezTo>
                  <a:close/>
                  <a:moveTo>
                    <a:pt x="24" y="6"/>
                  </a:moveTo>
                  <a:cubicBezTo>
                    <a:pt x="13" y="14"/>
                    <a:pt x="5" y="24"/>
                    <a:pt x="4" y="41"/>
                  </a:cubicBezTo>
                  <a:cubicBezTo>
                    <a:pt x="6" y="42"/>
                    <a:pt x="7" y="42"/>
                    <a:pt x="8" y="41"/>
                  </a:cubicBezTo>
                  <a:cubicBezTo>
                    <a:pt x="8" y="39"/>
                    <a:pt x="5" y="35"/>
                    <a:pt x="7" y="34"/>
                  </a:cubicBezTo>
                  <a:cubicBezTo>
                    <a:pt x="10" y="33"/>
                    <a:pt x="9" y="36"/>
                    <a:pt x="11" y="36"/>
                  </a:cubicBezTo>
                  <a:cubicBezTo>
                    <a:pt x="12" y="32"/>
                    <a:pt x="9" y="31"/>
                    <a:pt x="8" y="27"/>
                  </a:cubicBezTo>
                  <a:cubicBezTo>
                    <a:pt x="9" y="26"/>
                    <a:pt x="9" y="25"/>
                    <a:pt x="11" y="25"/>
                  </a:cubicBezTo>
                  <a:cubicBezTo>
                    <a:pt x="12" y="26"/>
                    <a:pt x="12" y="28"/>
                    <a:pt x="13" y="29"/>
                  </a:cubicBezTo>
                  <a:cubicBezTo>
                    <a:pt x="14" y="25"/>
                    <a:pt x="11" y="25"/>
                    <a:pt x="11" y="22"/>
                  </a:cubicBezTo>
                  <a:cubicBezTo>
                    <a:pt x="12" y="21"/>
                    <a:pt x="12" y="20"/>
                    <a:pt x="13" y="20"/>
                  </a:cubicBezTo>
                  <a:cubicBezTo>
                    <a:pt x="15" y="21"/>
                    <a:pt x="14" y="23"/>
                    <a:pt x="16" y="23"/>
                  </a:cubicBezTo>
                  <a:cubicBezTo>
                    <a:pt x="19" y="20"/>
                    <a:pt x="15" y="18"/>
                    <a:pt x="15" y="16"/>
                  </a:cubicBezTo>
                  <a:cubicBezTo>
                    <a:pt x="18" y="15"/>
                    <a:pt x="18" y="17"/>
                    <a:pt x="20" y="17"/>
                  </a:cubicBezTo>
                  <a:cubicBezTo>
                    <a:pt x="21" y="14"/>
                    <a:pt x="19" y="11"/>
                    <a:pt x="21" y="10"/>
                  </a:cubicBezTo>
                  <a:cubicBezTo>
                    <a:pt x="22" y="10"/>
                    <a:pt x="22" y="10"/>
                    <a:pt x="23" y="10"/>
                  </a:cubicBezTo>
                  <a:cubicBezTo>
                    <a:pt x="24" y="10"/>
                    <a:pt x="23" y="13"/>
                    <a:pt x="24" y="13"/>
                  </a:cubicBezTo>
                  <a:cubicBezTo>
                    <a:pt x="24" y="10"/>
                    <a:pt x="26" y="9"/>
                    <a:pt x="26" y="7"/>
                  </a:cubicBezTo>
                  <a:cubicBezTo>
                    <a:pt x="25" y="7"/>
                    <a:pt x="24" y="6"/>
                    <a:pt x="24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2" name="Freeform 560"/>
            <p:cNvSpPr>
              <a:spLocks noEditPoints="1"/>
            </p:cNvSpPr>
            <p:nvPr/>
          </p:nvSpPr>
          <p:spPr bwMode="auto">
            <a:xfrm>
              <a:off x="4894349" y="5479708"/>
              <a:ext cx="130882" cy="191088"/>
            </a:xfrm>
            <a:custGeom>
              <a:avLst/>
              <a:gdLst>
                <a:gd name="T0" fmla="*/ 14 w 21"/>
                <a:gd name="T1" fmla="*/ 27 h 31"/>
                <a:gd name="T2" fmla="*/ 12 w 21"/>
                <a:gd name="T3" fmla="*/ 4 h 31"/>
                <a:gd name="T4" fmla="*/ 14 w 21"/>
                <a:gd name="T5" fmla="*/ 27 h 31"/>
                <a:gd name="T6" fmla="*/ 8 w 21"/>
                <a:gd name="T7" fmla="*/ 12 h 31"/>
                <a:gd name="T8" fmla="*/ 11 w 21"/>
                <a:gd name="T9" fmla="*/ 11 h 31"/>
                <a:gd name="T10" fmla="*/ 12 w 21"/>
                <a:gd name="T11" fmla="*/ 14 h 31"/>
                <a:gd name="T12" fmla="*/ 8 w 21"/>
                <a:gd name="T13" fmla="*/ 17 h 31"/>
                <a:gd name="T14" fmla="*/ 13 w 21"/>
                <a:gd name="T15" fmla="*/ 18 h 31"/>
                <a:gd name="T16" fmla="*/ 10 w 21"/>
                <a:gd name="T17" fmla="*/ 23 h 31"/>
                <a:gd name="T18" fmla="*/ 8 w 21"/>
                <a:gd name="T19" fmla="*/ 7 h 31"/>
                <a:gd name="T20" fmla="*/ 8 w 21"/>
                <a:gd name="T2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31">
                  <a:moveTo>
                    <a:pt x="14" y="27"/>
                  </a:moveTo>
                  <a:cubicBezTo>
                    <a:pt x="2" y="31"/>
                    <a:pt x="0" y="0"/>
                    <a:pt x="12" y="4"/>
                  </a:cubicBezTo>
                  <a:cubicBezTo>
                    <a:pt x="18" y="7"/>
                    <a:pt x="21" y="22"/>
                    <a:pt x="14" y="27"/>
                  </a:cubicBezTo>
                  <a:close/>
                  <a:moveTo>
                    <a:pt x="8" y="12"/>
                  </a:moveTo>
                  <a:cubicBezTo>
                    <a:pt x="8" y="11"/>
                    <a:pt x="10" y="11"/>
                    <a:pt x="11" y="11"/>
                  </a:cubicBezTo>
                  <a:cubicBezTo>
                    <a:pt x="12" y="12"/>
                    <a:pt x="12" y="13"/>
                    <a:pt x="12" y="14"/>
                  </a:cubicBezTo>
                  <a:cubicBezTo>
                    <a:pt x="11" y="16"/>
                    <a:pt x="8" y="15"/>
                    <a:pt x="8" y="17"/>
                  </a:cubicBezTo>
                  <a:cubicBezTo>
                    <a:pt x="9" y="19"/>
                    <a:pt x="12" y="16"/>
                    <a:pt x="13" y="18"/>
                  </a:cubicBezTo>
                  <a:cubicBezTo>
                    <a:pt x="14" y="22"/>
                    <a:pt x="10" y="20"/>
                    <a:pt x="10" y="23"/>
                  </a:cubicBezTo>
                  <a:cubicBezTo>
                    <a:pt x="19" y="26"/>
                    <a:pt x="15" y="7"/>
                    <a:pt x="8" y="7"/>
                  </a:cubicBezTo>
                  <a:cubicBezTo>
                    <a:pt x="8" y="9"/>
                    <a:pt x="7" y="12"/>
                    <a:pt x="8" y="1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3" name="Freeform 561"/>
            <p:cNvSpPr/>
            <p:nvPr/>
          </p:nvSpPr>
          <p:spPr bwMode="auto">
            <a:xfrm>
              <a:off x="4648292" y="5534679"/>
              <a:ext cx="198940" cy="54971"/>
            </a:xfrm>
            <a:custGeom>
              <a:avLst/>
              <a:gdLst>
                <a:gd name="T0" fmla="*/ 32 w 32"/>
                <a:gd name="T1" fmla="*/ 6 h 9"/>
                <a:gd name="T2" fmla="*/ 24 w 32"/>
                <a:gd name="T3" fmla="*/ 6 h 9"/>
                <a:gd name="T4" fmla="*/ 3 w 32"/>
                <a:gd name="T5" fmla="*/ 9 h 9"/>
                <a:gd name="T6" fmla="*/ 1 w 32"/>
                <a:gd name="T7" fmla="*/ 7 h 9"/>
                <a:gd name="T8" fmla="*/ 32 w 32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9">
                  <a:moveTo>
                    <a:pt x="32" y="6"/>
                  </a:moveTo>
                  <a:cubicBezTo>
                    <a:pt x="30" y="9"/>
                    <a:pt x="27" y="6"/>
                    <a:pt x="24" y="6"/>
                  </a:cubicBezTo>
                  <a:cubicBezTo>
                    <a:pt x="17" y="5"/>
                    <a:pt x="9" y="6"/>
                    <a:pt x="3" y="9"/>
                  </a:cubicBezTo>
                  <a:cubicBezTo>
                    <a:pt x="2" y="8"/>
                    <a:pt x="0" y="9"/>
                    <a:pt x="1" y="7"/>
                  </a:cubicBezTo>
                  <a:cubicBezTo>
                    <a:pt x="9" y="1"/>
                    <a:pt x="23" y="0"/>
                    <a:pt x="32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4" name="Freeform 562"/>
            <p:cNvSpPr>
              <a:spLocks noEditPoints="1"/>
            </p:cNvSpPr>
            <p:nvPr/>
          </p:nvSpPr>
          <p:spPr bwMode="auto">
            <a:xfrm>
              <a:off x="5001673" y="5584413"/>
              <a:ext cx="128265" cy="154441"/>
            </a:xfrm>
            <a:custGeom>
              <a:avLst/>
              <a:gdLst>
                <a:gd name="T0" fmla="*/ 10 w 21"/>
                <a:gd name="T1" fmla="*/ 25 h 25"/>
                <a:gd name="T2" fmla="*/ 9 w 21"/>
                <a:gd name="T3" fmla="*/ 1 h 25"/>
                <a:gd name="T4" fmla="*/ 10 w 21"/>
                <a:gd name="T5" fmla="*/ 25 h 25"/>
                <a:gd name="T6" fmla="*/ 12 w 21"/>
                <a:gd name="T7" fmla="*/ 22 h 25"/>
                <a:gd name="T8" fmla="*/ 13 w 21"/>
                <a:gd name="T9" fmla="*/ 17 h 25"/>
                <a:gd name="T10" fmla="*/ 11 w 21"/>
                <a:gd name="T11" fmla="*/ 15 h 25"/>
                <a:gd name="T12" fmla="*/ 13 w 21"/>
                <a:gd name="T13" fmla="*/ 14 h 25"/>
                <a:gd name="T14" fmla="*/ 8 w 21"/>
                <a:gd name="T15" fmla="*/ 5 h 25"/>
                <a:gd name="T16" fmla="*/ 12 w 21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5">
                  <a:moveTo>
                    <a:pt x="10" y="25"/>
                  </a:moveTo>
                  <a:cubicBezTo>
                    <a:pt x="3" y="23"/>
                    <a:pt x="0" y="1"/>
                    <a:pt x="9" y="1"/>
                  </a:cubicBezTo>
                  <a:cubicBezTo>
                    <a:pt x="18" y="0"/>
                    <a:pt x="21" y="25"/>
                    <a:pt x="10" y="25"/>
                  </a:cubicBezTo>
                  <a:close/>
                  <a:moveTo>
                    <a:pt x="12" y="22"/>
                  </a:moveTo>
                  <a:cubicBezTo>
                    <a:pt x="13" y="20"/>
                    <a:pt x="14" y="19"/>
                    <a:pt x="13" y="17"/>
                  </a:cubicBezTo>
                  <a:cubicBezTo>
                    <a:pt x="13" y="18"/>
                    <a:pt x="10" y="17"/>
                    <a:pt x="11" y="15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3" y="10"/>
                    <a:pt x="13" y="5"/>
                    <a:pt x="8" y="5"/>
                  </a:cubicBezTo>
                  <a:cubicBezTo>
                    <a:pt x="7" y="10"/>
                    <a:pt x="6" y="21"/>
                    <a:pt x="12" y="2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5" name="Freeform 563"/>
            <p:cNvSpPr>
              <a:spLocks noEditPoints="1"/>
            </p:cNvSpPr>
            <p:nvPr/>
          </p:nvSpPr>
          <p:spPr bwMode="auto">
            <a:xfrm>
              <a:off x="4561911" y="5584413"/>
              <a:ext cx="363852" cy="384793"/>
            </a:xfrm>
            <a:custGeom>
              <a:avLst/>
              <a:gdLst>
                <a:gd name="T0" fmla="*/ 55 w 59"/>
                <a:gd name="T1" fmla="*/ 33 h 62"/>
                <a:gd name="T2" fmla="*/ 2 w 59"/>
                <a:gd name="T3" fmla="*/ 25 h 62"/>
                <a:gd name="T4" fmla="*/ 28 w 59"/>
                <a:gd name="T5" fmla="*/ 2 h 62"/>
                <a:gd name="T6" fmla="*/ 31 w 59"/>
                <a:gd name="T7" fmla="*/ 46 h 62"/>
                <a:gd name="T8" fmla="*/ 39 w 59"/>
                <a:gd name="T9" fmla="*/ 47 h 62"/>
                <a:gd name="T10" fmla="*/ 46 w 59"/>
                <a:gd name="T11" fmla="*/ 42 h 62"/>
                <a:gd name="T12" fmla="*/ 41 w 59"/>
                <a:gd name="T13" fmla="*/ 40 h 62"/>
                <a:gd name="T14" fmla="*/ 46 w 59"/>
                <a:gd name="T15" fmla="*/ 41 h 62"/>
                <a:gd name="T16" fmla="*/ 49 w 59"/>
                <a:gd name="T17" fmla="*/ 37 h 62"/>
                <a:gd name="T18" fmla="*/ 49 w 59"/>
                <a:gd name="T19" fmla="*/ 31 h 62"/>
                <a:gd name="T20" fmla="*/ 50 w 59"/>
                <a:gd name="T21" fmla="*/ 25 h 62"/>
                <a:gd name="T22" fmla="*/ 52 w 59"/>
                <a:gd name="T23" fmla="*/ 21 h 62"/>
                <a:gd name="T24" fmla="*/ 49 w 59"/>
                <a:gd name="T25" fmla="*/ 19 h 62"/>
                <a:gd name="T26" fmla="*/ 50 w 59"/>
                <a:gd name="T27" fmla="*/ 16 h 62"/>
                <a:gd name="T28" fmla="*/ 49 w 59"/>
                <a:gd name="T29" fmla="*/ 13 h 62"/>
                <a:gd name="T30" fmla="*/ 43 w 59"/>
                <a:gd name="T31" fmla="*/ 8 h 62"/>
                <a:gd name="T32" fmla="*/ 38 w 59"/>
                <a:gd name="T33" fmla="*/ 9 h 62"/>
                <a:gd name="T34" fmla="*/ 26 w 59"/>
                <a:gd name="T35" fmla="*/ 6 h 62"/>
                <a:gd name="T36" fmla="*/ 25 w 59"/>
                <a:gd name="T37" fmla="*/ 8 h 62"/>
                <a:gd name="T38" fmla="*/ 15 w 59"/>
                <a:gd name="T39" fmla="*/ 12 h 62"/>
                <a:gd name="T40" fmla="*/ 15 w 59"/>
                <a:gd name="T41" fmla="*/ 16 h 62"/>
                <a:gd name="T42" fmla="*/ 9 w 59"/>
                <a:gd name="T43" fmla="*/ 19 h 62"/>
                <a:gd name="T44" fmla="*/ 7 w 59"/>
                <a:gd name="T45" fmla="*/ 22 h 62"/>
                <a:gd name="T46" fmla="*/ 9 w 59"/>
                <a:gd name="T47" fmla="*/ 27 h 62"/>
                <a:gd name="T48" fmla="*/ 6 w 59"/>
                <a:gd name="T49" fmla="*/ 34 h 62"/>
                <a:gd name="T50" fmla="*/ 6 w 59"/>
                <a:gd name="T51" fmla="*/ 38 h 62"/>
                <a:gd name="T52" fmla="*/ 11 w 59"/>
                <a:gd name="T53" fmla="*/ 42 h 62"/>
                <a:gd name="T54" fmla="*/ 10 w 59"/>
                <a:gd name="T55" fmla="*/ 46 h 62"/>
                <a:gd name="T56" fmla="*/ 16 w 59"/>
                <a:gd name="T57" fmla="*/ 51 h 62"/>
                <a:gd name="T58" fmla="*/ 20 w 59"/>
                <a:gd name="T59" fmla="*/ 52 h 62"/>
                <a:gd name="T60" fmla="*/ 23 w 59"/>
                <a:gd name="T61" fmla="*/ 48 h 62"/>
                <a:gd name="T62" fmla="*/ 22 w 59"/>
                <a:gd name="T63" fmla="*/ 53 h 62"/>
                <a:gd name="T64" fmla="*/ 28 w 59"/>
                <a:gd name="T65" fmla="*/ 51 h 62"/>
                <a:gd name="T66" fmla="*/ 33 w 59"/>
                <a:gd name="T67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62">
                  <a:moveTo>
                    <a:pt x="28" y="2"/>
                  </a:moveTo>
                  <a:cubicBezTo>
                    <a:pt x="49" y="0"/>
                    <a:pt x="59" y="16"/>
                    <a:pt x="55" y="33"/>
                  </a:cubicBezTo>
                  <a:cubicBezTo>
                    <a:pt x="51" y="46"/>
                    <a:pt x="31" y="62"/>
                    <a:pt x="15" y="54"/>
                  </a:cubicBezTo>
                  <a:cubicBezTo>
                    <a:pt x="5" y="50"/>
                    <a:pt x="0" y="39"/>
                    <a:pt x="2" y="25"/>
                  </a:cubicBezTo>
                  <a:cubicBezTo>
                    <a:pt x="3" y="19"/>
                    <a:pt x="6" y="14"/>
                    <a:pt x="9" y="11"/>
                  </a:cubicBezTo>
                  <a:cubicBezTo>
                    <a:pt x="13" y="7"/>
                    <a:pt x="21" y="3"/>
                    <a:pt x="28" y="2"/>
                  </a:cubicBezTo>
                  <a:close/>
                  <a:moveTo>
                    <a:pt x="31" y="50"/>
                  </a:moveTo>
                  <a:cubicBezTo>
                    <a:pt x="31" y="49"/>
                    <a:pt x="29" y="46"/>
                    <a:pt x="31" y="46"/>
                  </a:cubicBezTo>
                  <a:cubicBezTo>
                    <a:pt x="34" y="46"/>
                    <a:pt x="33" y="48"/>
                    <a:pt x="35" y="48"/>
                  </a:cubicBezTo>
                  <a:cubicBezTo>
                    <a:pt x="36" y="47"/>
                    <a:pt x="37" y="49"/>
                    <a:pt x="39" y="47"/>
                  </a:cubicBezTo>
                  <a:cubicBezTo>
                    <a:pt x="40" y="46"/>
                    <a:pt x="40" y="45"/>
                    <a:pt x="41" y="44"/>
                  </a:cubicBezTo>
                  <a:cubicBezTo>
                    <a:pt x="43" y="44"/>
                    <a:pt x="45" y="43"/>
                    <a:pt x="46" y="42"/>
                  </a:cubicBezTo>
                  <a:cubicBezTo>
                    <a:pt x="44" y="41"/>
                    <a:pt x="44" y="42"/>
                    <a:pt x="42" y="42"/>
                  </a:cubicBezTo>
                  <a:cubicBezTo>
                    <a:pt x="42" y="42"/>
                    <a:pt x="41" y="41"/>
                    <a:pt x="41" y="40"/>
                  </a:cubicBezTo>
                  <a:cubicBezTo>
                    <a:pt x="42" y="39"/>
                    <a:pt x="42" y="38"/>
                    <a:pt x="44" y="39"/>
                  </a:cubicBezTo>
                  <a:cubicBezTo>
                    <a:pt x="46" y="38"/>
                    <a:pt x="45" y="43"/>
                    <a:pt x="46" y="41"/>
                  </a:cubicBezTo>
                  <a:cubicBezTo>
                    <a:pt x="45" y="40"/>
                    <a:pt x="45" y="38"/>
                    <a:pt x="45" y="37"/>
                  </a:cubicBezTo>
                  <a:cubicBezTo>
                    <a:pt x="47" y="37"/>
                    <a:pt x="47" y="37"/>
                    <a:pt x="49" y="37"/>
                  </a:cubicBezTo>
                  <a:cubicBezTo>
                    <a:pt x="49" y="36"/>
                    <a:pt x="51" y="34"/>
                    <a:pt x="50" y="34"/>
                  </a:cubicBezTo>
                  <a:cubicBezTo>
                    <a:pt x="47" y="37"/>
                    <a:pt x="45" y="30"/>
                    <a:pt x="49" y="31"/>
                  </a:cubicBezTo>
                  <a:cubicBezTo>
                    <a:pt x="51" y="31"/>
                    <a:pt x="50" y="33"/>
                    <a:pt x="51" y="34"/>
                  </a:cubicBezTo>
                  <a:cubicBezTo>
                    <a:pt x="52" y="30"/>
                    <a:pt x="51" y="28"/>
                    <a:pt x="50" y="25"/>
                  </a:cubicBezTo>
                  <a:cubicBezTo>
                    <a:pt x="50" y="25"/>
                    <a:pt x="51" y="24"/>
                    <a:pt x="52" y="24"/>
                  </a:cubicBezTo>
                  <a:cubicBezTo>
                    <a:pt x="52" y="23"/>
                    <a:pt x="53" y="21"/>
                    <a:pt x="52" y="21"/>
                  </a:cubicBezTo>
                  <a:cubicBezTo>
                    <a:pt x="52" y="22"/>
                    <a:pt x="50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50" y="19"/>
                    <a:pt x="50" y="18"/>
                    <a:pt x="52" y="19"/>
                  </a:cubicBezTo>
                  <a:cubicBezTo>
                    <a:pt x="51" y="18"/>
                    <a:pt x="51" y="17"/>
                    <a:pt x="50" y="16"/>
                  </a:cubicBezTo>
                  <a:cubicBezTo>
                    <a:pt x="50" y="17"/>
                    <a:pt x="47" y="18"/>
                    <a:pt x="47" y="17"/>
                  </a:cubicBezTo>
                  <a:cubicBezTo>
                    <a:pt x="46" y="14"/>
                    <a:pt x="48" y="14"/>
                    <a:pt x="49" y="13"/>
                  </a:cubicBezTo>
                  <a:cubicBezTo>
                    <a:pt x="47" y="14"/>
                    <a:pt x="48" y="12"/>
                    <a:pt x="47" y="12"/>
                  </a:cubicBezTo>
                  <a:cubicBezTo>
                    <a:pt x="45" y="13"/>
                    <a:pt x="42" y="12"/>
                    <a:pt x="43" y="8"/>
                  </a:cubicBezTo>
                  <a:cubicBezTo>
                    <a:pt x="42" y="9"/>
                    <a:pt x="41" y="8"/>
                    <a:pt x="40" y="7"/>
                  </a:cubicBezTo>
                  <a:cubicBezTo>
                    <a:pt x="40" y="8"/>
                    <a:pt x="39" y="9"/>
                    <a:pt x="38" y="9"/>
                  </a:cubicBezTo>
                  <a:cubicBezTo>
                    <a:pt x="36" y="6"/>
                    <a:pt x="31" y="5"/>
                    <a:pt x="28" y="7"/>
                  </a:cubicBezTo>
                  <a:cubicBezTo>
                    <a:pt x="27" y="7"/>
                    <a:pt x="28" y="6"/>
                    <a:pt x="26" y="6"/>
                  </a:cubicBezTo>
                  <a:cubicBezTo>
                    <a:pt x="26" y="7"/>
                    <a:pt x="22" y="6"/>
                    <a:pt x="22" y="8"/>
                  </a:cubicBezTo>
                  <a:cubicBezTo>
                    <a:pt x="23" y="8"/>
                    <a:pt x="24" y="7"/>
                    <a:pt x="25" y="8"/>
                  </a:cubicBezTo>
                  <a:cubicBezTo>
                    <a:pt x="25" y="10"/>
                    <a:pt x="25" y="11"/>
                    <a:pt x="23" y="11"/>
                  </a:cubicBezTo>
                  <a:cubicBezTo>
                    <a:pt x="21" y="10"/>
                    <a:pt x="16" y="8"/>
                    <a:pt x="15" y="12"/>
                  </a:cubicBezTo>
                  <a:cubicBezTo>
                    <a:pt x="17" y="11"/>
                    <a:pt x="17" y="13"/>
                    <a:pt x="17" y="13"/>
                  </a:cubicBezTo>
                  <a:cubicBezTo>
                    <a:pt x="17" y="14"/>
                    <a:pt x="16" y="15"/>
                    <a:pt x="15" y="16"/>
                  </a:cubicBezTo>
                  <a:cubicBezTo>
                    <a:pt x="14" y="15"/>
                    <a:pt x="14" y="13"/>
                    <a:pt x="13" y="13"/>
                  </a:cubicBezTo>
                  <a:cubicBezTo>
                    <a:pt x="12" y="16"/>
                    <a:pt x="9" y="16"/>
                    <a:pt x="9" y="19"/>
                  </a:cubicBezTo>
                  <a:cubicBezTo>
                    <a:pt x="11" y="19"/>
                    <a:pt x="11" y="20"/>
                    <a:pt x="10" y="22"/>
                  </a:cubicBezTo>
                  <a:cubicBezTo>
                    <a:pt x="9" y="23"/>
                    <a:pt x="8" y="23"/>
                    <a:pt x="7" y="22"/>
                  </a:cubicBezTo>
                  <a:cubicBezTo>
                    <a:pt x="7" y="24"/>
                    <a:pt x="6" y="24"/>
                    <a:pt x="6" y="25"/>
                  </a:cubicBezTo>
                  <a:cubicBezTo>
                    <a:pt x="8" y="24"/>
                    <a:pt x="9" y="25"/>
                    <a:pt x="9" y="27"/>
                  </a:cubicBezTo>
                  <a:cubicBezTo>
                    <a:pt x="8" y="27"/>
                    <a:pt x="8" y="29"/>
                    <a:pt x="6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7" y="34"/>
                    <a:pt x="7" y="36"/>
                    <a:pt x="8" y="37"/>
                  </a:cubicBezTo>
                  <a:cubicBezTo>
                    <a:pt x="7" y="38"/>
                    <a:pt x="6" y="37"/>
                    <a:pt x="6" y="38"/>
                  </a:cubicBezTo>
                  <a:cubicBezTo>
                    <a:pt x="7" y="39"/>
                    <a:pt x="7" y="43"/>
                    <a:pt x="8" y="43"/>
                  </a:cubicBezTo>
                  <a:cubicBezTo>
                    <a:pt x="9" y="43"/>
                    <a:pt x="9" y="42"/>
                    <a:pt x="11" y="42"/>
                  </a:cubicBezTo>
                  <a:cubicBezTo>
                    <a:pt x="11" y="43"/>
                    <a:pt x="12" y="43"/>
                    <a:pt x="12" y="44"/>
                  </a:cubicBezTo>
                  <a:cubicBezTo>
                    <a:pt x="11" y="45"/>
                    <a:pt x="10" y="45"/>
                    <a:pt x="10" y="46"/>
                  </a:cubicBezTo>
                  <a:cubicBezTo>
                    <a:pt x="11" y="46"/>
                    <a:pt x="11" y="45"/>
                    <a:pt x="13" y="46"/>
                  </a:cubicBezTo>
                  <a:cubicBezTo>
                    <a:pt x="13" y="48"/>
                    <a:pt x="14" y="50"/>
                    <a:pt x="16" y="51"/>
                  </a:cubicBezTo>
                  <a:cubicBezTo>
                    <a:pt x="16" y="49"/>
                    <a:pt x="17" y="48"/>
                    <a:pt x="18" y="48"/>
                  </a:cubicBezTo>
                  <a:cubicBezTo>
                    <a:pt x="20" y="48"/>
                    <a:pt x="18" y="52"/>
                    <a:pt x="20" y="52"/>
                  </a:cubicBezTo>
                  <a:cubicBezTo>
                    <a:pt x="22" y="51"/>
                    <a:pt x="20" y="50"/>
                    <a:pt x="20" y="49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23" y="49"/>
                    <a:pt x="24" y="49"/>
                    <a:pt x="24" y="50"/>
                  </a:cubicBezTo>
                  <a:cubicBezTo>
                    <a:pt x="24" y="52"/>
                    <a:pt x="23" y="52"/>
                    <a:pt x="22" y="53"/>
                  </a:cubicBezTo>
                  <a:cubicBezTo>
                    <a:pt x="23" y="53"/>
                    <a:pt x="25" y="53"/>
                    <a:pt x="26" y="53"/>
                  </a:cubicBezTo>
                  <a:cubicBezTo>
                    <a:pt x="25" y="51"/>
                    <a:pt x="27" y="51"/>
                    <a:pt x="28" y="51"/>
                  </a:cubicBezTo>
                  <a:cubicBezTo>
                    <a:pt x="29" y="51"/>
                    <a:pt x="29" y="52"/>
                    <a:pt x="29" y="52"/>
                  </a:cubicBezTo>
                  <a:cubicBezTo>
                    <a:pt x="31" y="52"/>
                    <a:pt x="35" y="51"/>
                    <a:pt x="33" y="49"/>
                  </a:cubicBezTo>
                  <a:cubicBezTo>
                    <a:pt x="33" y="50"/>
                    <a:pt x="32" y="50"/>
                    <a:pt x="31" y="5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6" name="Freeform 564"/>
            <p:cNvSpPr/>
            <p:nvPr/>
          </p:nvSpPr>
          <p:spPr bwMode="auto">
            <a:xfrm>
              <a:off x="4747762" y="5621060"/>
              <a:ext cx="23560" cy="26176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1 h 4"/>
                <a:gd name="T4" fmla="*/ 3 w 4"/>
                <a:gd name="T5" fmla="*/ 4 h 4"/>
                <a:gd name="T6" fmla="*/ 1 w 4"/>
                <a:gd name="T7" fmla="*/ 4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7" name="Freeform 565"/>
            <p:cNvSpPr/>
            <p:nvPr/>
          </p:nvSpPr>
          <p:spPr bwMode="auto">
            <a:xfrm>
              <a:off x="4789644" y="5639384"/>
              <a:ext cx="31412" cy="31412"/>
            </a:xfrm>
            <a:custGeom>
              <a:avLst/>
              <a:gdLst>
                <a:gd name="T0" fmla="*/ 5 w 5"/>
                <a:gd name="T1" fmla="*/ 3 h 5"/>
                <a:gd name="T2" fmla="*/ 0 w 5"/>
                <a:gd name="T3" fmla="*/ 4 h 5"/>
                <a:gd name="T4" fmla="*/ 5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5"/>
                    <a:pt x="2" y="5"/>
                    <a:pt x="0" y="4"/>
                  </a:cubicBezTo>
                  <a:cubicBezTo>
                    <a:pt x="1" y="1"/>
                    <a:pt x="4" y="0"/>
                    <a:pt x="5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8" name="Freeform 566"/>
            <p:cNvSpPr/>
            <p:nvPr/>
          </p:nvSpPr>
          <p:spPr bwMode="auto">
            <a:xfrm>
              <a:off x="4703263" y="5665560"/>
              <a:ext cx="18324" cy="18324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9" name="Freeform 567"/>
            <p:cNvSpPr/>
            <p:nvPr/>
          </p:nvSpPr>
          <p:spPr bwMode="auto">
            <a:xfrm>
              <a:off x="4059325" y="5683883"/>
              <a:ext cx="227735" cy="104705"/>
            </a:xfrm>
            <a:custGeom>
              <a:avLst/>
              <a:gdLst>
                <a:gd name="T0" fmla="*/ 29 w 37"/>
                <a:gd name="T1" fmla="*/ 9 h 17"/>
                <a:gd name="T2" fmla="*/ 17 w 37"/>
                <a:gd name="T3" fmla="*/ 13 h 17"/>
                <a:gd name="T4" fmla="*/ 0 w 37"/>
                <a:gd name="T5" fmla="*/ 17 h 17"/>
                <a:gd name="T6" fmla="*/ 13 w 37"/>
                <a:gd name="T7" fmla="*/ 10 h 17"/>
                <a:gd name="T8" fmla="*/ 29 w 37"/>
                <a:gd name="T9" fmla="*/ 6 h 17"/>
                <a:gd name="T10" fmla="*/ 25 w 37"/>
                <a:gd name="T11" fmla="*/ 2 h 17"/>
                <a:gd name="T12" fmla="*/ 28 w 37"/>
                <a:gd name="T13" fmla="*/ 0 h 17"/>
                <a:gd name="T14" fmla="*/ 37 w 37"/>
                <a:gd name="T15" fmla="*/ 5 h 17"/>
                <a:gd name="T16" fmla="*/ 37 w 37"/>
                <a:gd name="T17" fmla="*/ 8 h 17"/>
                <a:gd name="T18" fmla="*/ 26 w 37"/>
                <a:gd name="T19" fmla="*/ 14 h 17"/>
                <a:gd name="T20" fmla="*/ 29 w 37"/>
                <a:gd name="T2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17">
                  <a:moveTo>
                    <a:pt x="29" y="9"/>
                  </a:moveTo>
                  <a:cubicBezTo>
                    <a:pt x="25" y="10"/>
                    <a:pt x="21" y="12"/>
                    <a:pt x="17" y="13"/>
                  </a:cubicBezTo>
                  <a:cubicBezTo>
                    <a:pt x="10" y="15"/>
                    <a:pt x="4" y="17"/>
                    <a:pt x="0" y="17"/>
                  </a:cubicBezTo>
                  <a:cubicBezTo>
                    <a:pt x="2" y="12"/>
                    <a:pt x="8" y="11"/>
                    <a:pt x="13" y="10"/>
                  </a:cubicBezTo>
                  <a:cubicBezTo>
                    <a:pt x="18" y="8"/>
                    <a:pt x="24" y="7"/>
                    <a:pt x="29" y="6"/>
                  </a:cubicBezTo>
                  <a:cubicBezTo>
                    <a:pt x="27" y="4"/>
                    <a:pt x="25" y="4"/>
                    <a:pt x="25" y="2"/>
                  </a:cubicBezTo>
                  <a:cubicBezTo>
                    <a:pt x="26" y="2"/>
                    <a:pt x="27" y="1"/>
                    <a:pt x="28" y="0"/>
                  </a:cubicBezTo>
                  <a:cubicBezTo>
                    <a:pt x="31" y="2"/>
                    <a:pt x="34" y="3"/>
                    <a:pt x="37" y="5"/>
                  </a:cubicBezTo>
                  <a:cubicBezTo>
                    <a:pt x="37" y="6"/>
                    <a:pt x="37" y="7"/>
                    <a:pt x="37" y="8"/>
                  </a:cubicBezTo>
                  <a:cubicBezTo>
                    <a:pt x="33" y="9"/>
                    <a:pt x="31" y="15"/>
                    <a:pt x="26" y="14"/>
                  </a:cubicBezTo>
                  <a:cubicBezTo>
                    <a:pt x="25" y="12"/>
                    <a:pt x="28" y="10"/>
                    <a:pt x="29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0" name="Freeform 568"/>
            <p:cNvSpPr>
              <a:spLocks noEditPoints="1"/>
            </p:cNvSpPr>
            <p:nvPr/>
          </p:nvSpPr>
          <p:spPr bwMode="auto">
            <a:xfrm>
              <a:off x="4386529" y="5683883"/>
              <a:ext cx="62823" cy="99470"/>
            </a:xfrm>
            <a:custGeom>
              <a:avLst/>
              <a:gdLst>
                <a:gd name="T0" fmla="*/ 10 w 10"/>
                <a:gd name="T1" fmla="*/ 2 h 16"/>
                <a:gd name="T2" fmla="*/ 2 w 10"/>
                <a:gd name="T3" fmla="*/ 14 h 16"/>
                <a:gd name="T4" fmla="*/ 2 w 10"/>
                <a:gd name="T5" fmla="*/ 0 h 16"/>
                <a:gd name="T6" fmla="*/ 10 w 10"/>
                <a:gd name="T7" fmla="*/ 2 h 16"/>
                <a:gd name="T8" fmla="*/ 4 w 10"/>
                <a:gd name="T9" fmla="*/ 11 h 16"/>
                <a:gd name="T10" fmla="*/ 5 w 10"/>
                <a:gd name="T11" fmla="*/ 5 h 16"/>
                <a:gd name="T12" fmla="*/ 4 w 10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10" y="2"/>
                  </a:moveTo>
                  <a:cubicBezTo>
                    <a:pt x="10" y="8"/>
                    <a:pt x="9" y="16"/>
                    <a:pt x="2" y="14"/>
                  </a:cubicBezTo>
                  <a:cubicBezTo>
                    <a:pt x="1" y="10"/>
                    <a:pt x="0" y="4"/>
                    <a:pt x="2" y="0"/>
                  </a:cubicBezTo>
                  <a:cubicBezTo>
                    <a:pt x="5" y="0"/>
                    <a:pt x="7" y="1"/>
                    <a:pt x="10" y="2"/>
                  </a:cubicBezTo>
                  <a:close/>
                  <a:moveTo>
                    <a:pt x="4" y="11"/>
                  </a:moveTo>
                  <a:cubicBezTo>
                    <a:pt x="6" y="10"/>
                    <a:pt x="7" y="5"/>
                    <a:pt x="5" y="5"/>
                  </a:cubicBezTo>
                  <a:cubicBezTo>
                    <a:pt x="5" y="7"/>
                    <a:pt x="4" y="9"/>
                    <a:pt x="4" y="1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1" name="Freeform 569"/>
            <p:cNvSpPr/>
            <p:nvPr/>
          </p:nvSpPr>
          <p:spPr bwMode="auto">
            <a:xfrm>
              <a:off x="4640440" y="5683883"/>
              <a:ext cx="26176" cy="23560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1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2" name="Freeform 570"/>
            <p:cNvSpPr/>
            <p:nvPr/>
          </p:nvSpPr>
          <p:spPr bwMode="auto">
            <a:xfrm>
              <a:off x="4821055" y="5696972"/>
              <a:ext cx="154441" cy="246057"/>
            </a:xfrm>
            <a:custGeom>
              <a:avLst/>
              <a:gdLst>
                <a:gd name="T0" fmla="*/ 19 w 25"/>
                <a:gd name="T1" fmla="*/ 0 h 40"/>
                <a:gd name="T2" fmla="*/ 21 w 25"/>
                <a:gd name="T3" fmla="*/ 0 h 40"/>
                <a:gd name="T4" fmla="*/ 15 w 25"/>
                <a:gd name="T5" fmla="*/ 28 h 40"/>
                <a:gd name="T6" fmla="*/ 2 w 25"/>
                <a:gd name="T7" fmla="*/ 40 h 40"/>
                <a:gd name="T8" fmla="*/ 14 w 25"/>
                <a:gd name="T9" fmla="*/ 15 h 40"/>
                <a:gd name="T10" fmla="*/ 19 w 25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0">
                  <a:moveTo>
                    <a:pt x="19" y="0"/>
                  </a:moveTo>
                  <a:cubicBezTo>
                    <a:pt x="20" y="0"/>
                    <a:pt x="20" y="0"/>
                    <a:pt x="21" y="0"/>
                  </a:cubicBezTo>
                  <a:cubicBezTo>
                    <a:pt x="25" y="11"/>
                    <a:pt x="16" y="18"/>
                    <a:pt x="15" y="28"/>
                  </a:cubicBezTo>
                  <a:cubicBezTo>
                    <a:pt x="10" y="31"/>
                    <a:pt x="8" y="37"/>
                    <a:pt x="2" y="40"/>
                  </a:cubicBezTo>
                  <a:cubicBezTo>
                    <a:pt x="0" y="30"/>
                    <a:pt x="16" y="28"/>
                    <a:pt x="14" y="15"/>
                  </a:cubicBezTo>
                  <a:cubicBezTo>
                    <a:pt x="18" y="11"/>
                    <a:pt x="19" y="6"/>
                    <a:pt x="19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3" name="Freeform 571"/>
            <p:cNvSpPr/>
            <p:nvPr/>
          </p:nvSpPr>
          <p:spPr bwMode="auto">
            <a:xfrm>
              <a:off x="4671851" y="5720530"/>
              <a:ext cx="13089" cy="23560"/>
            </a:xfrm>
            <a:custGeom>
              <a:avLst/>
              <a:gdLst>
                <a:gd name="T0" fmla="*/ 0 w 2"/>
                <a:gd name="T1" fmla="*/ 1 h 4"/>
                <a:gd name="T2" fmla="*/ 2 w 2"/>
                <a:gd name="T3" fmla="*/ 1 h 4"/>
                <a:gd name="T4" fmla="*/ 0 w 2"/>
                <a:gd name="T5" fmla="*/ 3 h 4"/>
                <a:gd name="T6" fmla="*/ 0 w 2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0"/>
                    <a:pt x="1" y="1"/>
                    <a:pt x="2" y="1"/>
                  </a:cubicBezTo>
                  <a:cubicBezTo>
                    <a:pt x="2" y="3"/>
                    <a:pt x="2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4" name="Freeform 572"/>
            <p:cNvSpPr/>
            <p:nvPr/>
          </p:nvSpPr>
          <p:spPr bwMode="auto">
            <a:xfrm>
              <a:off x="4821055" y="5733619"/>
              <a:ext cx="26176" cy="31412"/>
            </a:xfrm>
            <a:custGeom>
              <a:avLst/>
              <a:gdLst>
                <a:gd name="T0" fmla="*/ 4 w 4"/>
                <a:gd name="T1" fmla="*/ 1 h 5"/>
                <a:gd name="T2" fmla="*/ 1 w 4"/>
                <a:gd name="T3" fmla="*/ 5 h 5"/>
                <a:gd name="T4" fmla="*/ 4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4"/>
                    <a:pt x="4" y="5"/>
                    <a:pt x="1" y="5"/>
                  </a:cubicBezTo>
                  <a:cubicBezTo>
                    <a:pt x="0" y="4"/>
                    <a:pt x="1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5" name="Freeform 573"/>
            <p:cNvSpPr/>
            <p:nvPr/>
          </p:nvSpPr>
          <p:spPr bwMode="auto">
            <a:xfrm>
              <a:off x="5038320" y="5738854"/>
              <a:ext cx="117794" cy="316734"/>
            </a:xfrm>
            <a:custGeom>
              <a:avLst/>
              <a:gdLst>
                <a:gd name="T0" fmla="*/ 14 w 19"/>
                <a:gd name="T1" fmla="*/ 0 h 51"/>
                <a:gd name="T2" fmla="*/ 14 w 19"/>
                <a:gd name="T3" fmla="*/ 21 h 51"/>
                <a:gd name="T4" fmla="*/ 10 w 19"/>
                <a:gd name="T5" fmla="*/ 39 h 51"/>
                <a:gd name="T6" fmla="*/ 4 w 19"/>
                <a:gd name="T7" fmla="*/ 51 h 51"/>
                <a:gd name="T8" fmla="*/ 5 w 19"/>
                <a:gd name="T9" fmla="*/ 39 h 51"/>
                <a:gd name="T10" fmla="*/ 11 w 19"/>
                <a:gd name="T11" fmla="*/ 27 h 51"/>
                <a:gd name="T12" fmla="*/ 13 w 19"/>
                <a:gd name="T13" fmla="*/ 2 h 51"/>
                <a:gd name="T14" fmla="*/ 13 w 19"/>
                <a:gd name="T15" fmla="*/ 0 h 51"/>
                <a:gd name="T16" fmla="*/ 14 w 19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1">
                  <a:moveTo>
                    <a:pt x="14" y="0"/>
                  </a:moveTo>
                  <a:cubicBezTo>
                    <a:pt x="19" y="7"/>
                    <a:pt x="15" y="14"/>
                    <a:pt x="14" y="21"/>
                  </a:cubicBezTo>
                  <a:cubicBezTo>
                    <a:pt x="14" y="28"/>
                    <a:pt x="12" y="33"/>
                    <a:pt x="10" y="39"/>
                  </a:cubicBezTo>
                  <a:cubicBezTo>
                    <a:pt x="7" y="43"/>
                    <a:pt x="6" y="48"/>
                    <a:pt x="4" y="51"/>
                  </a:cubicBezTo>
                  <a:cubicBezTo>
                    <a:pt x="0" y="50"/>
                    <a:pt x="3" y="43"/>
                    <a:pt x="5" y="39"/>
                  </a:cubicBezTo>
                  <a:cubicBezTo>
                    <a:pt x="7" y="35"/>
                    <a:pt x="10" y="31"/>
                    <a:pt x="11" y="27"/>
                  </a:cubicBezTo>
                  <a:cubicBezTo>
                    <a:pt x="13" y="18"/>
                    <a:pt x="12" y="11"/>
                    <a:pt x="13" y="2"/>
                  </a:cubicBezTo>
                  <a:cubicBezTo>
                    <a:pt x="11" y="2"/>
                    <a:pt x="14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6" name="Freeform 574"/>
            <p:cNvSpPr/>
            <p:nvPr/>
          </p:nvSpPr>
          <p:spPr bwMode="auto">
            <a:xfrm>
              <a:off x="4635204" y="5765030"/>
              <a:ext cx="18324" cy="2356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1"/>
                    <a:pt x="3" y="1"/>
                    <a:pt x="3" y="2"/>
                  </a:cubicBezTo>
                  <a:cubicBezTo>
                    <a:pt x="2" y="3"/>
                    <a:pt x="2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7" name="Freeform 575"/>
            <p:cNvSpPr/>
            <p:nvPr/>
          </p:nvSpPr>
          <p:spPr bwMode="auto">
            <a:xfrm>
              <a:off x="4734674" y="5765030"/>
              <a:ext cx="18324" cy="28795"/>
            </a:xfrm>
            <a:custGeom>
              <a:avLst/>
              <a:gdLst>
                <a:gd name="T0" fmla="*/ 1 w 3"/>
                <a:gd name="T1" fmla="*/ 0 h 5"/>
                <a:gd name="T2" fmla="*/ 3 w 3"/>
                <a:gd name="T3" fmla="*/ 1 h 5"/>
                <a:gd name="T4" fmla="*/ 1 w 3"/>
                <a:gd name="T5" fmla="*/ 4 h 5"/>
                <a:gd name="T6" fmla="*/ 1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3" y="3"/>
                    <a:pt x="3" y="5"/>
                    <a:pt x="1" y="4"/>
                  </a:cubicBezTo>
                  <a:cubicBezTo>
                    <a:pt x="0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8" name="Freeform 576"/>
            <p:cNvSpPr/>
            <p:nvPr/>
          </p:nvSpPr>
          <p:spPr bwMode="auto">
            <a:xfrm>
              <a:off x="4821055" y="5770266"/>
              <a:ext cx="167528" cy="217264"/>
            </a:xfrm>
            <a:custGeom>
              <a:avLst/>
              <a:gdLst>
                <a:gd name="T0" fmla="*/ 27 w 27"/>
                <a:gd name="T1" fmla="*/ 3 h 35"/>
                <a:gd name="T2" fmla="*/ 23 w 27"/>
                <a:gd name="T3" fmla="*/ 7 h 35"/>
                <a:gd name="T4" fmla="*/ 16 w 27"/>
                <a:gd name="T5" fmla="*/ 27 h 35"/>
                <a:gd name="T6" fmla="*/ 1 w 27"/>
                <a:gd name="T7" fmla="*/ 35 h 35"/>
                <a:gd name="T8" fmla="*/ 12 w 27"/>
                <a:gd name="T9" fmla="*/ 25 h 35"/>
                <a:gd name="T10" fmla="*/ 19 w 27"/>
                <a:gd name="T11" fmla="*/ 12 h 35"/>
                <a:gd name="T12" fmla="*/ 27 w 27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5">
                  <a:moveTo>
                    <a:pt x="27" y="3"/>
                  </a:moveTo>
                  <a:cubicBezTo>
                    <a:pt x="27" y="5"/>
                    <a:pt x="24" y="6"/>
                    <a:pt x="23" y="7"/>
                  </a:cubicBezTo>
                  <a:cubicBezTo>
                    <a:pt x="23" y="17"/>
                    <a:pt x="17" y="19"/>
                    <a:pt x="16" y="27"/>
                  </a:cubicBezTo>
                  <a:cubicBezTo>
                    <a:pt x="11" y="30"/>
                    <a:pt x="7" y="35"/>
                    <a:pt x="1" y="35"/>
                  </a:cubicBezTo>
                  <a:cubicBezTo>
                    <a:pt x="0" y="29"/>
                    <a:pt x="9" y="29"/>
                    <a:pt x="12" y="25"/>
                  </a:cubicBezTo>
                  <a:cubicBezTo>
                    <a:pt x="13" y="19"/>
                    <a:pt x="17" y="17"/>
                    <a:pt x="19" y="12"/>
                  </a:cubicBezTo>
                  <a:cubicBezTo>
                    <a:pt x="19" y="7"/>
                    <a:pt x="22" y="0"/>
                    <a:pt x="2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9" name="Freeform 577"/>
            <p:cNvSpPr/>
            <p:nvPr/>
          </p:nvSpPr>
          <p:spPr bwMode="auto">
            <a:xfrm>
              <a:off x="4611645" y="5788588"/>
              <a:ext cx="28795" cy="31412"/>
            </a:xfrm>
            <a:custGeom>
              <a:avLst/>
              <a:gdLst>
                <a:gd name="T0" fmla="*/ 4 w 5"/>
                <a:gd name="T1" fmla="*/ 1 h 5"/>
                <a:gd name="T2" fmla="*/ 4 w 5"/>
                <a:gd name="T3" fmla="*/ 4 h 5"/>
                <a:gd name="T4" fmla="*/ 1 w 5"/>
                <a:gd name="T5" fmla="*/ 5 h 5"/>
                <a:gd name="T6" fmla="*/ 4 w 5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1"/>
                  </a:moveTo>
                  <a:cubicBezTo>
                    <a:pt x="4" y="2"/>
                    <a:pt x="5" y="2"/>
                    <a:pt x="4" y="4"/>
                  </a:cubicBezTo>
                  <a:cubicBezTo>
                    <a:pt x="3" y="4"/>
                    <a:pt x="3" y="5"/>
                    <a:pt x="1" y="5"/>
                  </a:cubicBezTo>
                  <a:cubicBezTo>
                    <a:pt x="0" y="3"/>
                    <a:pt x="0" y="0"/>
                    <a:pt x="4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578"/>
            <p:cNvSpPr/>
            <p:nvPr/>
          </p:nvSpPr>
          <p:spPr bwMode="auto">
            <a:xfrm>
              <a:off x="4807968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0 h 3"/>
                <a:gd name="T4" fmla="*/ 3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4" y="3"/>
                    <a:pt x="3" y="3"/>
                  </a:cubicBezTo>
                  <a:cubicBezTo>
                    <a:pt x="1" y="3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1" name="Freeform 579"/>
            <p:cNvSpPr/>
            <p:nvPr/>
          </p:nvSpPr>
          <p:spPr bwMode="auto">
            <a:xfrm>
              <a:off x="4671851" y="5793823"/>
              <a:ext cx="26176" cy="20941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3 h 3"/>
                <a:gd name="T4" fmla="*/ 0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4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2" name="Freeform 580"/>
            <p:cNvSpPr/>
            <p:nvPr/>
          </p:nvSpPr>
          <p:spPr bwMode="auto">
            <a:xfrm>
              <a:off x="4535734" y="5801677"/>
              <a:ext cx="180617" cy="180617"/>
            </a:xfrm>
            <a:custGeom>
              <a:avLst/>
              <a:gdLst>
                <a:gd name="T0" fmla="*/ 1 w 29"/>
                <a:gd name="T1" fmla="*/ 0 h 29"/>
                <a:gd name="T2" fmla="*/ 2 w 29"/>
                <a:gd name="T3" fmla="*/ 1 h 29"/>
                <a:gd name="T4" fmla="*/ 29 w 29"/>
                <a:gd name="T5" fmla="*/ 25 h 29"/>
                <a:gd name="T6" fmla="*/ 19 w 29"/>
                <a:gd name="T7" fmla="*/ 26 h 29"/>
                <a:gd name="T8" fmla="*/ 0 w 29"/>
                <a:gd name="T9" fmla="*/ 2 h 29"/>
                <a:gd name="T10" fmla="*/ 1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6" y="15"/>
                    <a:pt x="15" y="22"/>
                    <a:pt x="29" y="25"/>
                  </a:cubicBezTo>
                  <a:cubicBezTo>
                    <a:pt x="28" y="29"/>
                    <a:pt x="22" y="27"/>
                    <a:pt x="19" y="26"/>
                  </a:cubicBezTo>
                  <a:cubicBezTo>
                    <a:pt x="10" y="22"/>
                    <a:pt x="2" y="1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581"/>
            <p:cNvSpPr/>
            <p:nvPr/>
          </p:nvSpPr>
          <p:spPr bwMode="auto">
            <a:xfrm>
              <a:off x="4758232" y="5814765"/>
              <a:ext cx="26176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1 h 4"/>
                <a:gd name="T4" fmla="*/ 1 w 4"/>
                <a:gd name="T5" fmla="*/ 4 h 4"/>
                <a:gd name="T6" fmla="*/ 0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4" y="3"/>
                    <a:pt x="3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582"/>
            <p:cNvSpPr/>
            <p:nvPr/>
          </p:nvSpPr>
          <p:spPr bwMode="auto">
            <a:xfrm>
              <a:off x="4708498" y="5825235"/>
              <a:ext cx="44501" cy="26176"/>
            </a:xfrm>
            <a:custGeom>
              <a:avLst/>
              <a:gdLst>
                <a:gd name="T0" fmla="*/ 2 w 7"/>
                <a:gd name="T1" fmla="*/ 0 h 4"/>
                <a:gd name="T2" fmla="*/ 4 w 7"/>
                <a:gd name="T3" fmla="*/ 0 h 4"/>
                <a:gd name="T4" fmla="*/ 2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2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7" y="4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583"/>
            <p:cNvSpPr/>
            <p:nvPr/>
          </p:nvSpPr>
          <p:spPr bwMode="auto">
            <a:xfrm>
              <a:off x="4653527" y="5838324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3 w 4"/>
                <a:gd name="T3" fmla="*/ 0 h 4"/>
                <a:gd name="T4" fmla="*/ 4 w 4"/>
                <a:gd name="T5" fmla="*/ 2 h 4"/>
                <a:gd name="T6" fmla="*/ 1 w 4"/>
                <a:gd name="T7" fmla="*/ 4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3" y="2"/>
                    <a:pt x="4" y="2"/>
                  </a:cubicBezTo>
                  <a:cubicBezTo>
                    <a:pt x="4" y="4"/>
                    <a:pt x="3" y="4"/>
                    <a:pt x="1" y="4"/>
                  </a:cubicBezTo>
                  <a:cubicBezTo>
                    <a:pt x="0" y="2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584"/>
            <p:cNvSpPr/>
            <p:nvPr/>
          </p:nvSpPr>
          <p:spPr bwMode="auto">
            <a:xfrm>
              <a:off x="4776556" y="5843559"/>
              <a:ext cx="26176" cy="26176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3 w 4"/>
                <a:gd name="T5" fmla="*/ 4 h 4"/>
                <a:gd name="T6" fmla="*/ 1 w 4"/>
                <a:gd name="T7" fmla="*/ 3 h 4"/>
                <a:gd name="T8" fmla="*/ 2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1"/>
                    <a:pt x="4" y="1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0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7" name="Freeform 585"/>
            <p:cNvSpPr/>
            <p:nvPr/>
          </p:nvSpPr>
          <p:spPr bwMode="auto">
            <a:xfrm>
              <a:off x="4708498" y="5864500"/>
              <a:ext cx="26176" cy="28795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1 h 5"/>
                <a:gd name="T4" fmla="*/ 1 w 4"/>
                <a:gd name="T5" fmla="*/ 5 h 5"/>
                <a:gd name="T6" fmla="*/ 1 w 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4" y="3"/>
                    <a:pt x="3" y="5"/>
                    <a:pt x="1" y="5"/>
                  </a:cubicBezTo>
                  <a:cubicBezTo>
                    <a:pt x="0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8" name="Freeform 586"/>
            <p:cNvSpPr/>
            <p:nvPr/>
          </p:nvSpPr>
          <p:spPr bwMode="auto">
            <a:xfrm>
              <a:off x="4993819" y="5869736"/>
              <a:ext cx="107324" cy="185853"/>
            </a:xfrm>
            <a:custGeom>
              <a:avLst/>
              <a:gdLst>
                <a:gd name="T0" fmla="*/ 13 w 17"/>
                <a:gd name="T1" fmla="*/ 0 h 30"/>
                <a:gd name="T2" fmla="*/ 15 w 17"/>
                <a:gd name="T3" fmla="*/ 0 h 30"/>
                <a:gd name="T4" fmla="*/ 10 w 17"/>
                <a:gd name="T5" fmla="*/ 21 h 30"/>
                <a:gd name="T6" fmla="*/ 4 w 17"/>
                <a:gd name="T7" fmla="*/ 30 h 30"/>
                <a:gd name="T8" fmla="*/ 4 w 17"/>
                <a:gd name="T9" fmla="*/ 23 h 30"/>
                <a:gd name="T10" fmla="*/ 13 w 17"/>
                <a:gd name="T11" fmla="*/ 6 h 30"/>
                <a:gd name="T12" fmla="*/ 13 w 17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0">
                  <a:moveTo>
                    <a:pt x="13" y="0"/>
                  </a:moveTo>
                  <a:cubicBezTo>
                    <a:pt x="14" y="0"/>
                    <a:pt x="15" y="0"/>
                    <a:pt x="15" y="0"/>
                  </a:cubicBezTo>
                  <a:cubicBezTo>
                    <a:pt x="17" y="7"/>
                    <a:pt x="12" y="15"/>
                    <a:pt x="10" y="21"/>
                  </a:cubicBezTo>
                  <a:cubicBezTo>
                    <a:pt x="9" y="24"/>
                    <a:pt x="7" y="28"/>
                    <a:pt x="4" y="30"/>
                  </a:cubicBezTo>
                  <a:cubicBezTo>
                    <a:pt x="0" y="30"/>
                    <a:pt x="4" y="26"/>
                    <a:pt x="4" y="23"/>
                  </a:cubicBezTo>
                  <a:cubicBezTo>
                    <a:pt x="7" y="17"/>
                    <a:pt x="9" y="10"/>
                    <a:pt x="13" y="6"/>
                  </a:cubicBezTo>
                  <a:cubicBezTo>
                    <a:pt x="13" y="4"/>
                    <a:pt x="12" y="1"/>
                    <a:pt x="1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9" name="Freeform 587"/>
            <p:cNvSpPr/>
            <p:nvPr/>
          </p:nvSpPr>
          <p:spPr bwMode="auto">
            <a:xfrm>
              <a:off x="4535734" y="5893293"/>
              <a:ext cx="143971" cy="130882"/>
            </a:xfrm>
            <a:custGeom>
              <a:avLst/>
              <a:gdLst>
                <a:gd name="T0" fmla="*/ 3 w 23"/>
                <a:gd name="T1" fmla="*/ 0 h 21"/>
                <a:gd name="T2" fmla="*/ 23 w 23"/>
                <a:gd name="T3" fmla="*/ 15 h 21"/>
                <a:gd name="T4" fmla="*/ 7 w 23"/>
                <a:gd name="T5" fmla="*/ 12 h 21"/>
                <a:gd name="T6" fmla="*/ 0 w 23"/>
                <a:gd name="T7" fmla="*/ 1 h 21"/>
                <a:gd name="T8" fmla="*/ 3 w 2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1">
                  <a:moveTo>
                    <a:pt x="3" y="0"/>
                  </a:moveTo>
                  <a:cubicBezTo>
                    <a:pt x="6" y="8"/>
                    <a:pt x="17" y="10"/>
                    <a:pt x="23" y="15"/>
                  </a:cubicBezTo>
                  <a:cubicBezTo>
                    <a:pt x="18" y="21"/>
                    <a:pt x="13" y="12"/>
                    <a:pt x="7" y="12"/>
                  </a:cubicBezTo>
                  <a:cubicBezTo>
                    <a:pt x="5" y="8"/>
                    <a:pt x="0" y="7"/>
                    <a:pt x="0" y="1"/>
                  </a:cubicBezTo>
                  <a:cubicBezTo>
                    <a:pt x="1" y="0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0" name="Freeform 588"/>
            <p:cNvSpPr>
              <a:spLocks noEditPoints="1"/>
            </p:cNvSpPr>
            <p:nvPr/>
          </p:nvSpPr>
          <p:spPr bwMode="auto">
            <a:xfrm>
              <a:off x="5428346" y="5943029"/>
              <a:ext cx="298410" cy="162293"/>
            </a:xfrm>
            <a:custGeom>
              <a:avLst/>
              <a:gdLst>
                <a:gd name="T0" fmla="*/ 0 w 48"/>
                <a:gd name="T1" fmla="*/ 19 h 26"/>
                <a:gd name="T2" fmla="*/ 2 w 48"/>
                <a:gd name="T3" fmla="*/ 17 h 26"/>
                <a:gd name="T4" fmla="*/ 4 w 48"/>
                <a:gd name="T5" fmla="*/ 19 h 26"/>
                <a:gd name="T6" fmla="*/ 9 w 48"/>
                <a:gd name="T7" fmla="*/ 16 h 26"/>
                <a:gd name="T8" fmla="*/ 9 w 48"/>
                <a:gd name="T9" fmla="*/ 21 h 26"/>
                <a:gd name="T10" fmla="*/ 17 w 48"/>
                <a:gd name="T11" fmla="*/ 18 h 26"/>
                <a:gd name="T12" fmla="*/ 18 w 48"/>
                <a:gd name="T13" fmla="*/ 21 h 26"/>
                <a:gd name="T14" fmla="*/ 30 w 48"/>
                <a:gd name="T15" fmla="*/ 18 h 26"/>
                <a:gd name="T16" fmla="*/ 30 w 48"/>
                <a:gd name="T17" fmla="*/ 15 h 26"/>
                <a:gd name="T18" fmla="*/ 42 w 48"/>
                <a:gd name="T19" fmla="*/ 0 h 26"/>
                <a:gd name="T20" fmla="*/ 46 w 48"/>
                <a:gd name="T21" fmla="*/ 4 h 26"/>
                <a:gd name="T22" fmla="*/ 34 w 48"/>
                <a:gd name="T23" fmla="*/ 21 h 26"/>
                <a:gd name="T24" fmla="*/ 14 w 48"/>
                <a:gd name="T25" fmla="*/ 23 h 26"/>
                <a:gd name="T26" fmla="*/ 5 w 48"/>
                <a:gd name="T27" fmla="*/ 22 h 26"/>
                <a:gd name="T28" fmla="*/ 0 w 48"/>
                <a:gd name="T29" fmla="*/ 19 h 26"/>
                <a:gd name="T30" fmla="*/ 36 w 48"/>
                <a:gd name="T31" fmla="*/ 13 h 26"/>
                <a:gd name="T32" fmla="*/ 43 w 48"/>
                <a:gd name="T33" fmla="*/ 4 h 26"/>
                <a:gd name="T34" fmla="*/ 36 w 48"/>
                <a:gd name="T3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26">
                  <a:moveTo>
                    <a:pt x="0" y="19"/>
                  </a:moveTo>
                  <a:cubicBezTo>
                    <a:pt x="0" y="18"/>
                    <a:pt x="1" y="17"/>
                    <a:pt x="2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6" y="19"/>
                    <a:pt x="7" y="16"/>
                    <a:pt x="9" y="16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2" y="22"/>
                    <a:pt x="14" y="18"/>
                    <a:pt x="17" y="18"/>
                  </a:cubicBezTo>
                  <a:cubicBezTo>
                    <a:pt x="18" y="19"/>
                    <a:pt x="19" y="19"/>
                    <a:pt x="18" y="21"/>
                  </a:cubicBezTo>
                  <a:cubicBezTo>
                    <a:pt x="22" y="18"/>
                    <a:pt x="25" y="17"/>
                    <a:pt x="30" y="18"/>
                  </a:cubicBezTo>
                  <a:cubicBezTo>
                    <a:pt x="31" y="18"/>
                    <a:pt x="30" y="16"/>
                    <a:pt x="30" y="15"/>
                  </a:cubicBezTo>
                  <a:cubicBezTo>
                    <a:pt x="35" y="14"/>
                    <a:pt x="36" y="0"/>
                    <a:pt x="42" y="0"/>
                  </a:cubicBezTo>
                  <a:cubicBezTo>
                    <a:pt x="45" y="0"/>
                    <a:pt x="46" y="1"/>
                    <a:pt x="46" y="4"/>
                  </a:cubicBezTo>
                  <a:cubicBezTo>
                    <a:pt x="48" y="13"/>
                    <a:pt x="37" y="14"/>
                    <a:pt x="34" y="21"/>
                  </a:cubicBezTo>
                  <a:cubicBezTo>
                    <a:pt x="28" y="20"/>
                    <a:pt x="20" y="26"/>
                    <a:pt x="14" y="23"/>
                  </a:cubicBezTo>
                  <a:cubicBezTo>
                    <a:pt x="11" y="24"/>
                    <a:pt x="7" y="25"/>
                    <a:pt x="5" y="22"/>
                  </a:cubicBezTo>
                  <a:cubicBezTo>
                    <a:pt x="3" y="23"/>
                    <a:pt x="0" y="22"/>
                    <a:pt x="0" y="19"/>
                  </a:cubicBezTo>
                  <a:close/>
                  <a:moveTo>
                    <a:pt x="36" y="13"/>
                  </a:moveTo>
                  <a:cubicBezTo>
                    <a:pt x="40" y="12"/>
                    <a:pt x="43" y="9"/>
                    <a:pt x="43" y="4"/>
                  </a:cubicBezTo>
                  <a:cubicBezTo>
                    <a:pt x="38" y="4"/>
                    <a:pt x="38" y="9"/>
                    <a:pt x="36" y="1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1" name="Freeform 589"/>
            <p:cNvSpPr/>
            <p:nvPr/>
          </p:nvSpPr>
          <p:spPr bwMode="auto">
            <a:xfrm>
              <a:off x="4561911" y="5982293"/>
              <a:ext cx="49736" cy="41882"/>
            </a:xfrm>
            <a:custGeom>
              <a:avLst/>
              <a:gdLst>
                <a:gd name="T0" fmla="*/ 8 w 8"/>
                <a:gd name="T1" fmla="*/ 6 h 7"/>
                <a:gd name="T2" fmla="*/ 6 w 8"/>
                <a:gd name="T3" fmla="*/ 7 h 7"/>
                <a:gd name="T4" fmla="*/ 1 w 8"/>
                <a:gd name="T5" fmla="*/ 3 h 7"/>
                <a:gd name="T6" fmla="*/ 8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7" y="6"/>
                    <a:pt x="7" y="7"/>
                    <a:pt x="6" y="7"/>
                  </a:cubicBezTo>
                  <a:cubicBezTo>
                    <a:pt x="3" y="7"/>
                    <a:pt x="0" y="5"/>
                    <a:pt x="1" y="3"/>
                  </a:cubicBezTo>
                  <a:cubicBezTo>
                    <a:pt x="3" y="0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2" name="Freeform 590"/>
            <p:cNvSpPr/>
            <p:nvPr/>
          </p:nvSpPr>
          <p:spPr bwMode="auto">
            <a:xfrm>
              <a:off x="5179672" y="6018940"/>
              <a:ext cx="175382" cy="86383"/>
            </a:xfrm>
            <a:custGeom>
              <a:avLst/>
              <a:gdLst>
                <a:gd name="T0" fmla="*/ 11 w 28"/>
                <a:gd name="T1" fmla="*/ 9 h 14"/>
                <a:gd name="T2" fmla="*/ 23 w 28"/>
                <a:gd name="T3" fmla="*/ 4 h 14"/>
                <a:gd name="T4" fmla="*/ 20 w 28"/>
                <a:gd name="T5" fmla="*/ 9 h 14"/>
                <a:gd name="T6" fmla="*/ 26 w 28"/>
                <a:gd name="T7" fmla="*/ 7 h 14"/>
                <a:gd name="T8" fmla="*/ 27 w 28"/>
                <a:gd name="T9" fmla="*/ 12 h 14"/>
                <a:gd name="T10" fmla="*/ 17 w 28"/>
                <a:gd name="T11" fmla="*/ 11 h 14"/>
                <a:gd name="T12" fmla="*/ 1 w 28"/>
                <a:gd name="T13" fmla="*/ 11 h 14"/>
                <a:gd name="T14" fmla="*/ 7 w 28"/>
                <a:gd name="T15" fmla="*/ 8 h 14"/>
                <a:gd name="T16" fmla="*/ 14 w 28"/>
                <a:gd name="T17" fmla="*/ 5 h 14"/>
                <a:gd name="T18" fmla="*/ 11 w 28"/>
                <a:gd name="T1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4">
                  <a:moveTo>
                    <a:pt x="11" y="9"/>
                  </a:moveTo>
                  <a:cubicBezTo>
                    <a:pt x="16" y="11"/>
                    <a:pt x="18" y="2"/>
                    <a:pt x="23" y="4"/>
                  </a:cubicBezTo>
                  <a:cubicBezTo>
                    <a:pt x="23" y="7"/>
                    <a:pt x="21" y="7"/>
                    <a:pt x="20" y="9"/>
                  </a:cubicBezTo>
                  <a:cubicBezTo>
                    <a:pt x="22" y="10"/>
                    <a:pt x="25" y="8"/>
                    <a:pt x="26" y="7"/>
                  </a:cubicBezTo>
                  <a:cubicBezTo>
                    <a:pt x="28" y="7"/>
                    <a:pt x="28" y="10"/>
                    <a:pt x="27" y="12"/>
                  </a:cubicBezTo>
                  <a:cubicBezTo>
                    <a:pt x="24" y="11"/>
                    <a:pt x="19" y="14"/>
                    <a:pt x="17" y="11"/>
                  </a:cubicBezTo>
                  <a:cubicBezTo>
                    <a:pt x="12" y="13"/>
                    <a:pt x="6" y="12"/>
                    <a:pt x="1" y="11"/>
                  </a:cubicBezTo>
                  <a:cubicBezTo>
                    <a:pt x="0" y="7"/>
                    <a:pt x="5" y="4"/>
                    <a:pt x="7" y="8"/>
                  </a:cubicBezTo>
                  <a:cubicBezTo>
                    <a:pt x="9" y="7"/>
                    <a:pt x="11" y="0"/>
                    <a:pt x="14" y="5"/>
                  </a:cubicBezTo>
                  <a:cubicBezTo>
                    <a:pt x="13" y="6"/>
                    <a:pt x="12" y="8"/>
                    <a:pt x="11" y="9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3" name="Freeform 591"/>
            <p:cNvSpPr/>
            <p:nvPr/>
          </p:nvSpPr>
          <p:spPr bwMode="auto">
            <a:xfrm>
              <a:off x="5671786" y="6050351"/>
              <a:ext cx="78529" cy="54971"/>
            </a:xfrm>
            <a:custGeom>
              <a:avLst/>
              <a:gdLst>
                <a:gd name="T0" fmla="*/ 12 w 13"/>
                <a:gd name="T1" fmla="*/ 0 h 9"/>
                <a:gd name="T2" fmla="*/ 13 w 13"/>
                <a:gd name="T3" fmla="*/ 2 h 9"/>
                <a:gd name="T4" fmla="*/ 0 w 13"/>
                <a:gd name="T5" fmla="*/ 5 h 9"/>
                <a:gd name="T6" fmla="*/ 12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2" y="0"/>
                  </a:moveTo>
                  <a:cubicBezTo>
                    <a:pt x="12" y="1"/>
                    <a:pt x="13" y="1"/>
                    <a:pt x="13" y="2"/>
                  </a:cubicBezTo>
                  <a:cubicBezTo>
                    <a:pt x="10" y="4"/>
                    <a:pt x="3" y="9"/>
                    <a:pt x="0" y="5"/>
                  </a:cubicBezTo>
                  <a:cubicBezTo>
                    <a:pt x="2" y="0"/>
                    <a:pt x="7" y="3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592"/>
            <p:cNvSpPr/>
            <p:nvPr/>
          </p:nvSpPr>
          <p:spPr bwMode="auto">
            <a:xfrm>
              <a:off x="4431029" y="6068676"/>
              <a:ext cx="41882" cy="141352"/>
            </a:xfrm>
            <a:custGeom>
              <a:avLst/>
              <a:gdLst>
                <a:gd name="T0" fmla="*/ 3 w 7"/>
                <a:gd name="T1" fmla="*/ 1 h 23"/>
                <a:gd name="T2" fmla="*/ 4 w 7"/>
                <a:gd name="T3" fmla="*/ 1 h 23"/>
                <a:gd name="T4" fmla="*/ 4 w 7"/>
                <a:gd name="T5" fmla="*/ 7 h 23"/>
                <a:gd name="T6" fmla="*/ 4 w 7"/>
                <a:gd name="T7" fmla="*/ 23 h 23"/>
                <a:gd name="T8" fmla="*/ 3 w 7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3">
                  <a:moveTo>
                    <a:pt x="3" y="1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5" y="3"/>
                    <a:pt x="4" y="5"/>
                    <a:pt x="4" y="7"/>
                  </a:cubicBezTo>
                  <a:cubicBezTo>
                    <a:pt x="4" y="13"/>
                    <a:pt x="7" y="20"/>
                    <a:pt x="4" y="23"/>
                  </a:cubicBezTo>
                  <a:cubicBezTo>
                    <a:pt x="0" y="20"/>
                    <a:pt x="0" y="6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5" name="Freeform 593"/>
            <p:cNvSpPr/>
            <p:nvPr/>
          </p:nvSpPr>
          <p:spPr bwMode="auto">
            <a:xfrm>
              <a:off x="5161347" y="6086998"/>
              <a:ext cx="429292" cy="60206"/>
            </a:xfrm>
            <a:custGeom>
              <a:avLst/>
              <a:gdLst>
                <a:gd name="T0" fmla="*/ 69 w 69"/>
                <a:gd name="T1" fmla="*/ 2 h 10"/>
                <a:gd name="T2" fmla="*/ 57 w 69"/>
                <a:gd name="T3" fmla="*/ 5 h 10"/>
                <a:gd name="T4" fmla="*/ 14 w 69"/>
                <a:gd name="T5" fmla="*/ 8 h 10"/>
                <a:gd name="T6" fmla="*/ 0 w 69"/>
                <a:gd name="T7" fmla="*/ 8 h 10"/>
                <a:gd name="T8" fmla="*/ 10 w 69"/>
                <a:gd name="T9" fmla="*/ 5 h 10"/>
                <a:gd name="T10" fmla="*/ 46 w 69"/>
                <a:gd name="T11" fmla="*/ 3 h 10"/>
                <a:gd name="T12" fmla="*/ 69 w 69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0">
                  <a:moveTo>
                    <a:pt x="69" y="2"/>
                  </a:moveTo>
                  <a:cubicBezTo>
                    <a:pt x="67" y="7"/>
                    <a:pt x="62" y="5"/>
                    <a:pt x="57" y="5"/>
                  </a:cubicBezTo>
                  <a:cubicBezTo>
                    <a:pt x="43" y="6"/>
                    <a:pt x="30" y="7"/>
                    <a:pt x="14" y="8"/>
                  </a:cubicBezTo>
                  <a:cubicBezTo>
                    <a:pt x="9" y="8"/>
                    <a:pt x="3" y="10"/>
                    <a:pt x="0" y="8"/>
                  </a:cubicBezTo>
                  <a:cubicBezTo>
                    <a:pt x="2" y="3"/>
                    <a:pt x="6" y="5"/>
                    <a:pt x="10" y="5"/>
                  </a:cubicBezTo>
                  <a:cubicBezTo>
                    <a:pt x="21" y="5"/>
                    <a:pt x="34" y="3"/>
                    <a:pt x="46" y="3"/>
                  </a:cubicBezTo>
                  <a:cubicBezTo>
                    <a:pt x="56" y="3"/>
                    <a:pt x="64" y="0"/>
                    <a:pt x="69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6" name="Freeform 594"/>
            <p:cNvSpPr/>
            <p:nvPr/>
          </p:nvSpPr>
          <p:spPr bwMode="auto">
            <a:xfrm>
              <a:off x="3891797" y="6160292"/>
              <a:ext cx="366468" cy="81147"/>
            </a:xfrm>
            <a:custGeom>
              <a:avLst/>
              <a:gdLst>
                <a:gd name="T0" fmla="*/ 12 w 59"/>
                <a:gd name="T1" fmla="*/ 0 h 13"/>
                <a:gd name="T2" fmla="*/ 12 w 59"/>
                <a:gd name="T3" fmla="*/ 4 h 13"/>
                <a:gd name="T4" fmla="*/ 21 w 59"/>
                <a:gd name="T5" fmla="*/ 1 h 13"/>
                <a:gd name="T6" fmla="*/ 21 w 59"/>
                <a:gd name="T7" fmla="*/ 6 h 13"/>
                <a:gd name="T8" fmla="*/ 30 w 59"/>
                <a:gd name="T9" fmla="*/ 2 h 13"/>
                <a:gd name="T10" fmla="*/ 30 w 59"/>
                <a:gd name="T11" fmla="*/ 6 h 13"/>
                <a:gd name="T12" fmla="*/ 37 w 59"/>
                <a:gd name="T13" fmla="*/ 5 h 13"/>
                <a:gd name="T14" fmla="*/ 38 w 59"/>
                <a:gd name="T15" fmla="*/ 9 h 13"/>
                <a:gd name="T16" fmla="*/ 44 w 59"/>
                <a:gd name="T17" fmla="*/ 5 h 13"/>
                <a:gd name="T18" fmla="*/ 46 w 59"/>
                <a:gd name="T19" fmla="*/ 8 h 13"/>
                <a:gd name="T20" fmla="*/ 51 w 59"/>
                <a:gd name="T21" fmla="*/ 5 h 13"/>
                <a:gd name="T22" fmla="*/ 51 w 59"/>
                <a:gd name="T23" fmla="*/ 9 h 13"/>
                <a:gd name="T24" fmla="*/ 55 w 59"/>
                <a:gd name="T25" fmla="*/ 6 h 13"/>
                <a:gd name="T26" fmla="*/ 58 w 59"/>
                <a:gd name="T27" fmla="*/ 11 h 13"/>
                <a:gd name="T28" fmla="*/ 27 w 59"/>
                <a:gd name="T29" fmla="*/ 8 h 13"/>
                <a:gd name="T30" fmla="*/ 18 w 59"/>
                <a:gd name="T31" fmla="*/ 6 h 13"/>
                <a:gd name="T32" fmla="*/ 10 w 59"/>
                <a:gd name="T33" fmla="*/ 6 h 13"/>
                <a:gd name="T34" fmla="*/ 0 w 59"/>
                <a:gd name="T35" fmla="*/ 7 h 13"/>
                <a:gd name="T36" fmla="*/ 4 w 59"/>
                <a:gd name="T37" fmla="*/ 1 h 13"/>
                <a:gd name="T38" fmla="*/ 3 w 59"/>
                <a:gd name="T39" fmla="*/ 5 h 13"/>
                <a:gd name="T40" fmla="*/ 12 w 59"/>
                <a:gd name="T4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13">
                  <a:moveTo>
                    <a:pt x="12" y="0"/>
                  </a:moveTo>
                  <a:cubicBezTo>
                    <a:pt x="13" y="1"/>
                    <a:pt x="13" y="3"/>
                    <a:pt x="12" y="4"/>
                  </a:cubicBezTo>
                  <a:cubicBezTo>
                    <a:pt x="16" y="5"/>
                    <a:pt x="18" y="2"/>
                    <a:pt x="21" y="1"/>
                  </a:cubicBezTo>
                  <a:cubicBezTo>
                    <a:pt x="22" y="3"/>
                    <a:pt x="21" y="3"/>
                    <a:pt x="21" y="6"/>
                  </a:cubicBezTo>
                  <a:cubicBezTo>
                    <a:pt x="26" y="8"/>
                    <a:pt x="26" y="2"/>
                    <a:pt x="30" y="2"/>
                  </a:cubicBezTo>
                  <a:cubicBezTo>
                    <a:pt x="31" y="4"/>
                    <a:pt x="31" y="5"/>
                    <a:pt x="30" y="6"/>
                  </a:cubicBezTo>
                  <a:cubicBezTo>
                    <a:pt x="33" y="10"/>
                    <a:pt x="34" y="5"/>
                    <a:pt x="37" y="5"/>
                  </a:cubicBezTo>
                  <a:cubicBezTo>
                    <a:pt x="38" y="5"/>
                    <a:pt x="37" y="7"/>
                    <a:pt x="38" y="9"/>
                  </a:cubicBezTo>
                  <a:cubicBezTo>
                    <a:pt x="42" y="10"/>
                    <a:pt x="41" y="5"/>
                    <a:pt x="44" y="5"/>
                  </a:cubicBezTo>
                  <a:cubicBezTo>
                    <a:pt x="45" y="5"/>
                    <a:pt x="45" y="7"/>
                    <a:pt x="46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2" y="7"/>
                    <a:pt x="51" y="7"/>
                    <a:pt x="51" y="9"/>
                  </a:cubicBezTo>
                  <a:cubicBezTo>
                    <a:pt x="54" y="9"/>
                    <a:pt x="54" y="7"/>
                    <a:pt x="55" y="6"/>
                  </a:cubicBezTo>
                  <a:cubicBezTo>
                    <a:pt x="57" y="6"/>
                    <a:pt x="59" y="7"/>
                    <a:pt x="58" y="11"/>
                  </a:cubicBezTo>
                  <a:cubicBezTo>
                    <a:pt x="48" y="12"/>
                    <a:pt x="35" y="13"/>
                    <a:pt x="27" y="8"/>
                  </a:cubicBezTo>
                  <a:cubicBezTo>
                    <a:pt x="24" y="10"/>
                    <a:pt x="18" y="11"/>
                    <a:pt x="18" y="6"/>
                  </a:cubicBezTo>
                  <a:cubicBezTo>
                    <a:pt x="16" y="7"/>
                    <a:pt x="12" y="8"/>
                    <a:pt x="10" y="6"/>
                  </a:cubicBezTo>
                  <a:cubicBezTo>
                    <a:pt x="7" y="7"/>
                    <a:pt x="4" y="11"/>
                    <a:pt x="0" y="7"/>
                  </a:cubicBezTo>
                  <a:cubicBezTo>
                    <a:pt x="1" y="4"/>
                    <a:pt x="0" y="1"/>
                    <a:pt x="4" y="1"/>
                  </a:cubicBezTo>
                  <a:cubicBezTo>
                    <a:pt x="5" y="2"/>
                    <a:pt x="3" y="4"/>
                    <a:pt x="3" y="5"/>
                  </a:cubicBezTo>
                  <a:cubicBezTo>
                    <a:pt x="8" y="7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7" name="Freeform 595"/>
            <p:cNvSpPr/>
            <p:nvPr/>
          </p:nvSpPr>
          <p:spPr bwMode="auto">
            <a:xfrm>
              <a:off x="3910120" y="6186468"/>
              <a:ext cx="476409" cy="91618"/>
            </a:xfrm>
            <a:custGeom>
              <a:avLst/>
              <a:gdLst>
                <a:gd name="T0" fmla="*/ 77 w 77"/>
                <a:gd name="T1" fmla="*/ 2 h 15"/>
                <a:gd name="T2" fmla="*/ 62 w 77"/>
                <a:gd name="T3" fmla="*/ 15 h 15"/>
                <a:gd name="T4" fmla="*/ 0 w 77"/>
                <a:gd name="T5" fmla="*/ 10 h 15"/>
                <a:gd name="T6" fmla="*/ 8 w 77"/>
                <a:gd name="T7" fmla="*/ 8 h 15"/>
                <a:gd name="T8" fmla="*/ 41 w 77"/>
                <a:gd name="T9" fmla="*/ 9 h 15"/>
                <a:gd name="T10" fmla="*/ 60 w 77"/>
                <a:gd name="T11" fmla="*/ 11 h 15"/>
                <a:gd name="T12" fmla="*/ 77 w 77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5">
                  <a:moveTo>
                    <a:pt x="77" y="2"/>
                  </a:moveTo>
                  <a:cubicBezTo>
                    <a:pt x="74" y="9"/>
                    <a:pt x="65" y="9"/>
                    <a:pt x="62" y="15"/>
                  </a:cubicBezTo>
                  <a:cubicBezTo>
                    <a:pt x="43" y="13"/>
                    <a:pt x="20" y="13"/>
                    <a:pt x="0" y="10"/>
                  </a:cubicBezTo>
                  <a:cubicBezTo>
                    <a:pt x="0" y="4"/>
                    <a:pt x="6" y="8"/>
                    <a:pt x="8" y="8"/>
                  </a:cubicBezTo>
                  <a:cubicBezTo>
                    <a:pt x="16" y="9"/>
                    <a:pt x="31" y="10"/>
                    <a:pt x="41" y="9"/>
                  </a:cubicBezTo>
                  <a:cubicBezTo>
                    <a:pt x="47" y="9"/>
                    <a:pt x="56" y="12"/>
                    <a:pt x="60" y="11"/>
                  </a:cubicBezTo>
                  <a:cubicBezTo>
                    <a:pt x="67" y="10"/>
                    <a:pt x="70" y="0"/>
                    <a:pt x="77" y="2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8" name="Freeform 596"/>
            <p:cNvSpPr/>
            <p:nvPr/>
          </p:nvSpPr>
          <p:spPr bwMode="auto">
            <a:xfrm>
              <a:off x="4658762" y="6191703"/>
              <a:ext cx="26176" cy="26176"/>
            </a:xfrm>
            <a:custGeom>
              <a:avLst/>
              <a:gdLst>
                <a:gd name="T0" fmla="*/ 3 w 4"/>
                <a:gd name="T1" fmla="*/ 1 h 4"/>
                <a:gd name="T2" fmla="*/ 3 w 4"/>
                <a:gd name="T3" fmla="*/ 4 h 4"/>
                <a:gd name="T4" fmla="*/ 1 w 4"/>
                <a:gd name="T5" fmla="*/ 4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3"/>
                    <a:pt x="4" y="2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2"/>
                    <a:pt x="0" y="0"/>
                    <a:pt x="3" y="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9" name="Freeform 597"/>
            <p:cNvSpPr/>
            <p:nvPr/>
          </p:nvSpPr>
          <p:spPr bwMode="auto">
            <a:xfrm>
              <a:off x="4907438" y="6196939"/>
              <a:ext cx="143971" cy="99470"/>
            </a:xfrm>
            <a:custGeom>
              <a:avLst/>
              <a:gdLst>
                <a:gd name="T0" fmla="*/ 23 w 23"/>
                <a:gd name="T1" fmla="*/ 0 h 16"/>
                <a:gd name="T2" fmla="*/ 0 w 23"/>
                <a:gd name="T3" fmla="*/ 16 h 16"/>
                <a:gd name="T4" fmla="*/ 0 w 23"/>
                <a:gd name="T5" fmla="*/ 13 h 16"/>
                <a:gd name="T6" fmla="*/ 21 w 23"/>
                <a:gd name="T7" fmla="*/ 0 h 16"/>
                <a:gd name="T8" fmla="*/ 23 w 2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6">
                  <a:moveTo>
                    <a:pt x="23" y="0"/>
                  </a:moveTo>
                  <a:cubicBezTo>
                    <a:pt x="22" y="12"/>
                    <a:pt x="8" y="15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8" y="10"/>
                    <a:pt x="19" y="9"/>
                    <a:pt x="21" y="0"/>
                  </a:cubicBezTo>
                  <a:cubicBezTo>
                    <a:pt x="22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598"/>
            <p:cNvSpPr/>
            <p:nvPr/>
          </p:nvSpPr>
          <p:spPr bwMode="auto">
            <a:xfrm>
              <a:off x="4616880" y="6223115"/>
              <a:ext cx="23560" cy="23560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3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4" y="0"/>
                    <a:pt x="4" y="1"/>
                    <a:pt x="4" y="3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0" y="3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1" name="Freeform 599"/>
            <p:cNvSpPr/>
            <p:nvPr/>
          </p:nvSpPr>
          <p:spPr bwMode="auto">
            <a:xfrm>
              <a:off x="4499087" y="6223115"/>
              <a:ext cx="81147" cy="49736"/>
            </a:xfrm>
            <a:custGeom>
              <a:avLst/>
              <a:gdLst>
                <a:gd name="T0" fmla="*/ 2 w 13"/>
                <a:gd name="T1" fmla="*/ 0 h 8"/>
                <a:gd name="T2" fmla="*/ 13 w 13"/>
                <a:gd name="T3" fmla="*/ 5 h 8"/>
                <a:gd name="T4" fmla="*/ 13 w 13"/>
                <a:gd name="T5" fmla="*/ 8 h 8"/>
                <a:gd name="T6" fmla="*/ 2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2" y="0"/>
                  </a:moveTo>
                  <a:cubicBezTo>
                    <a:pt x="5" y="2"/>
                    <a:pt x="8" y="4"/>
                    <a:pt x="13" y="5"/>
                  </a:cubicBezTo>
                  <a:cubicBezTo>
                    <a:pt x="13" y="6"/>
                    <a:pt x="13" y="7"/>
                    <a:pt x="13" y="8"/>
                  </a:cubicBezTo>
                  <a:cubicBezTo>
                    <a:pt x="9" y="8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2" name="Freeform 600"/>
            <p:cNvSpPr/>
            <p:nvPr/>
          </p:nvSpPr>
          <p:spPr bwMode="auto">
            <a:xfrm>
              <a:off x="4698027" y="6236204"/>
              <a:ext cx="36647" cy="23560"/>
            </a:xfrm>
            <a:custGeom>
              <a:avLst/>
              <a:gdLst>
                <a:gd name="T0" fmla="*/ 1 w 6"/>
                <a:gd name="T1" fmla="*/ 0 h 4"/>
                <a:gd name="T2" fmla="*/ 4 w 6"/>
                <a:gd name="T3" fmla="*/ 1 h 4"/>
                <a:gd name="T4" fmla="*/ 1 w 6"/>
                <a:gd name="T5" fmla="*/ 4 h 4"/>
                <a:gd name="T6" fmla="*/ 1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2" y="0"/>
                    <a:pt x="4" y="0"/>
                    <a:pt x="4" y="1"/>
                  </a:cubicBezTo>
                  <a:cubicBezTo>
                    <a:pt x="6" y="3"/>
                    <a:pt x="3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3" name="Freeform 601"/>
            <p:cNvSpPr/>
            <p:nvPr/>
          </p:nvSpPr>
          <p:spPr bwMode="auto">
            <a:xfrm>
              <a:off x="4776556" y="6236204"/>
              <a:ext cx="44501" cy="41882"/>
            </a:xfrm>
            <a:custGeom>
              <a:avLst/>
              <a:gdLst>
                <a:gd name="T0" fmla="*/ 4 w 7"/>
                <a:gd name="T1" fmla="*/ 7 h 7"/>
                <a:gd name="T2" fmla="*/ 0 w 7"/>
                <a:gd name="T3" fmla="*/ 4 h 7"/>
                <a:gd name="T4" fmla="*/ 4 w 7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4" y="7"/>
                  </a:moveTo>
                  <a:cubicBezTo>
                    <a:pt x="2" y="7"/>
                    <a:pt x="0" y="6"/>
                    <a:pt x="0" y="4"/>
                  </a:cubicBezTo>
                  <a:cubicBezTo>
                    <a:pt x="2" y="0"/>
                    <a:pt x="7" y="4"/>
                    <a:pt x="4" y="7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4" name="Freeform 602"/>
            <p:cNvSpPr>
              <a:spLocks noEditPoints="1"/>
            </p:cNvSpPr>
            <p:nvPr/>
          </p:nvSpPr>
          <p:spPr bwMode="auto">
            <a:xfrm>
              <a:off x="4739910" y="5992763"/>
              <a:ext cx="204175" cy="180617"/>
            </a:xfrm>
            <a:custGeom>
              <a:avLst/>
              <a:gdLst>
                <a:gd name="T0" fmla="*/ 33 w 33"/>
                <a:gd name="T1" fmla="*/ 11 h 29"/>
                <a:gd name="T2" fmla="*/ 11 w 33"/>
                <a:gd name="T3" fmla="*/ 29 h 29"/>
                <a:gd name="T4" fmla="*/ 33 w 33"/>
                <a:gd name="T5" fmla="*/ 11 h 29"/>
                <a:gd name="T6" fmla="*/ 25 w 33"/>
                <a:gd name="T7" fmla="*/ 12 h 29"/>
                <a:gd name="T8" fmla="*/ 26 w 33"/>
                <a:gd name="T9" fmla="*/ 17 h 29"/>
                <a:gd name="T10" fmla="*/ 29 w 33"/>
                <a:gd name="T11" fmla="*/ 11 h 29"/>
                <a:gd name="T12" fmla="*/ 25 w 33"/>
                <a:gd name="T13" fmla="*/ 12 h 29"/>
                <a:gd name="T14" fmla="*/ 16 w 33"/>
                <a:gd name="T15" fmla="*/ 23 h 29"/>
                <a:gd name="T16" fmla="*/ 13 w 33"/>
                <a:gd name="T17" fmla="*/ 21 h 29"/>
                <a:gd name="T18" fmla="*/ 12 w 33"/>
                <a:gd name="T19" fmla="*/ 25 h 29"/>
                <a:gd name="T20" fmla="*/ 25 w 33"/>
                <a:gd name="T21" fmla="*/ 18 h 29"/>
                <a:gd name="T22" fmla="*/ 21 w 33"/>
                <a:gd name="T23" fmla="*/ 14 h 29"/>
                <a:gd name="T24" fmla="*/ 19 w 33"/>
                <a:gd name="T25" fmla="*/ 15 h 29"/>
                <a:gd name="T26" fmla="*/ 20 w 33"/>
                <a:gd name="T27" fmla="*/ 20 h 29"/>
                <a:gd name="T28" fmla="*/ 16 w 33"/>
                <a:gd name="T2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29">
                  <a:moveTo>
                    <a:pt x="33" y="11"/>
                  </a:moveTo>
                  <a:cubicBezTo>
                    <a:pt x="30" y="21"/>
                    <a:pt x="23" y="27"/>
                    <a:pt x="11" y="29"/>
                  </a:cubicBezTo>
                  <a:cubicBezTo>
                    <a:pt x="0" y="23"/>
                    <a:pt x="24" y="0"/>
                    <a:pt x="33" y="11"/>
                  </a:cubicBezTo>
                  <a:close/>
                  <a:moveTo>
                    <a:pt x="25" y="12"/>
                  </a:moveTo>
                  <a:cubicBezTo>
                    <a:pt x="24" y="12"/>
                    <a:pt x="25" y="16"/>
                    <a:pt x="26" y="17"/>
                  </a:cubicBezTo>
                  <a:cubicBezTo>
                    <a:pt x="27" y="16"/>
                    <a:pt x="30" y="15"/>
                    <a:pt x="29" y="11"/>
                  </a:cubicBezTo>
                  <a:cubicBezTo>
                    <a:pt x="27" y="11"/>
                    <a:pt x="26" y="12"/>
                    <a:pt x="25" y="12"/>
                  </a:cubicBezTo>
                  <a:close/>
                  <a:moveTo>
                    <a:pt x="16" y="23"/>
                  </a:moveTo>
                  <a:cubicBezTo>
                    <a:pt x="14" y="24"/>
                    <a:pt x="14" y="22"/>
                    <a:pt x="13" y="21"/>
                  </a:cubicBezTo>
                  <a:cubicBezTo>
                    <a:pt x="12" y="22"/>
                    <a:pt x="11" y="23"/>
                    <a:pt x="12" y="25"/>
                  </a:cubicBezTo>
                  <a:cubicBezTo>
                    <a:pt x="18" y="26"/>
                    <a:pt x="21" y="20"/>
                    <a:pt x="25" y="18"/>
                  </a:cubicBezTo>
                  <a:cubicBezTo>
                    <a:pt x="22" y="18"/>
                    <a:pt x="22" y="16"/>
                    <a:pt x="21" y="14"/>
                  </a:cubicBezTo>
                  <a:cubicBezTo>
                    <a:pt x="20" y="13"/>
                    <a:pt x="20" y="15"/>
                    <a:pt x="19" y="15"/>
                  </a:cubicBezTo>
                  <a:cubicBezTo>
                    <a:pt x="19" y="17"/>
                    <a:pt x="20" y="17"/>
                    <a:pt x="20" y="20"/>
                  </a:cubicBezTo>
                  <a:cubicBezTo>
                    <a:pt x="18" y="20"/>
                    <a:pt x="19" y="24"/>
                    <a:pt x="16" y="2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5" name="Freeform 603"/>
            <p:cNvSpPr>
              <a:spLocks noEditPoints="1"/>
            </p:cNvSpPr>
            <p:nvPr/>
          </p:nvSpPr>
          <p:spPr bwMode="auto">
            <a:xfrm>
              <a:off x="4889114" y="6029410"/>
              <a:ext cx="149206" cy="206794"/>
            </a:xfrm>
            <a:custGeom>
              <a:avLst/>
              <a:gdLst>
                <a:gd name="T0" fmla="*/ 5 w 24"/>
                <a:gd name="T1" fmla="*/ 27 h 33"/>
                <a:gd name="T2" fmla="*/ 22 w 24"/>
                <a:gd name="T3" fmla="*/ 12 h 33"/>
                <a:gd name="T4" fmla="*/ 5 w 24"/>
                <a:gd name="T5" fmla="*/ 27 h 33"/>
                <a:gd name="T6" fmla="*/ 8 w 24"/>
                <a:gd name="T7" fmla="*/ 25 h 33"/>
                <a:gd name="T8" fmla="*/ 11 w 24"/>
                <a:gd name="T9" fmla="*/ 25 h 33"/>
                <a:gd name="T10" fmla="*/ 13 w 24"/>
                <a:gd name="T11" fmla="*/ 16 h 33"/>
                <a:gd name="T12" fmla="*/ 17 w 24"/>
                <a:gd name="T13" fmla="*/ 18 h 33"/>
                <a:gd name="T14" fmla="*/ 18 w 24"/>
                <a:gd name="T15" fmla="*/ 13 h 33"/>
                <a:gd name="T16" fmla="*/ 8 w 24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3">
                  <a:moveTo>
                    <a:pt x="5" y="27"/>
                  </a:moveTo>
                  <a:cubicBezTo>
                    <a:pt x="0" y="20"/>
                    <a:pt x="19" y="0"/>
                    <a:pt x="22" y="12"/>
                  </a:cubicBezTo>
                  <a:cubicBezTo>
                    <a:pt x="24" y="19"/>
                    <a:pt x="11" y="33"/>
                    <a:pt x="5" y="27"/>
                  </a:cubicBezTo>
                  <a:close/>
                  <a:moveTo>
                    <a:pt x="8" y="25"/>
                  </a:moveTo>
                  <a:cubicBezTo>
                    <a:pt x="9" y="25"/>
                    <a:pt x="10" y="25"/>
                    <a:pt x="11" y="25"/>
                  </a:cubicBezTo>
                  <a:cubicBezTo>
                    <a:pt x="10" y="22"/>
                    <a:pt x="12" y="19"/>
                    <a:pt x="13" y="16"/>
                  </a:cubicBezTo>
                  <a:cubicBezTo>
                    <a:pt x="16" y="15"/>
                    <a:pt x="16" y="18"/>
                    <a:pt x="17" y="18"/>
                  </a:cubicBezTo>
                  <a:cubicBezTo>
                    <a:pt x="17" y="16"/>
                    <a:pt x="18" y="15"/>
                    <a:pt x="18" y="13"/>
                  </a:cubicBezTo>
                  <a:cubicBezTo>
                    <a:pt x="12" y="13"/>
                    <a:pt x="9" y="19"/>
                    <a:pt x="8" y="2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16" name="文本框 1015"/>
          <p:cNvSpPr txBox="1"/>
          <p:nvPr/>
        </p:nvSpPr>
        <p:spPr>
          <a:xfrm>
            <a:off x="5032141" y="2175698"/>
            <a:ext cx="21339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spc="6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第四部分</a:t>
            </a:r>
            <a:endParaRPr kumimoji="1" lang="zh-CN" altLang="en-US" sz="3200" spc="6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 9"/>
          <p:cNvGrpSpPr/>
          <p:nvPr/>
        </p:nvGrpSpPr>
        <p:grpSpPr>
          <a:xfrm>
            <a:off x="3576534" y="1700672"/>
            <a:ext cx="987570" cy="830997"/>
            <a:chOff x="566440" y="1417308"/>
            <a:chExt cx="987570" cy="830997"/>
          </a:xfrm>
        </p:grpSpPr>
        <p:sp>
          <p:nvSpPr>
            <p:cNvPr id="7" name="文本框 6"/>
            <p:cNvSpPr txBox="1"/>
            <p:nvPr/>
          </p:nvSpPr>
          <p:spPr>
            <a:xfrm>
              <a:off x="647993" y="1417308"/>
              <a:ext cx="90601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4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kumimoji="1" lang="zh-CN" altLang="en-US" sz="4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9" name="直线连接符 8"/>
            <p:cNvCxnSpPr/>
            <p:nvPr/>
          </p:nvCxnSpPr>
          <p:spPr>
            <a:xfrm>
              <a:off x="566440" y="1512490"/>
              <a:ext cx="0" cy="584195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组 115"/>
          <p:cNvGrpSpPr/>
          <p:nvPr/>
        </p:nvGrpSpPr>
        <p:grpSpPr>
          <a:xfrm>
            <a:off x="7523235" y="1683828"/>
            <a:ext cx="1024758" cy="830997"/>
            <a:chOff x="551794" y="1387969"/>
            <a:chExt cx="1024758" cy="830997"/>
          </a:xfrm>
        </p:grpSpPr>
        <p:sp>
          <p:nvSpPr>
            <p:cNvPr id="117" name="文本框 116"/>
            <p:cNvSpPr txBox="1"/>
            <p:nvPr/>
          </p:nvSpPr>
          <p:spPr>
            <a:xfrm>
              <a:off x="551794" y="1387969"/>
              <a:ext cx="9060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4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kumimoji="1" lang="zh-CN" altLang="en-US" sz="4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18" name="直线连接符 117"/>
            <p:cNvCxnSpPr/>
            <p:nvPr/>
          </p:nvCxnSpPr>
          <p:spPr>
            <a:xfrm>
              <a:off x="1576552" y="1511370"/>
              <a:ext cx="0" cy="584195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 118"/>
          <p:cNvGrpSpPr/>
          <p:nvPr/>
        </p:nvGrpSpPr>
        <p:grpSpPr>
          <a:xfrm>
            <a:off x="7523235" y="4275760"/>
            <a:ext cx="1024758" cy="830997"/>
            <a:chOff x="551794" y="1387969"/>
            <a:chExt cx="1024758" cy="830997"/>
          </a:xfrm>
        </p:grpSpPr>
        <p:sp>
          <p:nvSpPr>
            <p:cNvPr id="120" name="文本框 119"/>
            <p:cNvSpPr txBox="1"/>
            <p:nvPr/>
          </p:nvSpPr>
          <p:spPr>
            <a:xfrm>
              <a:off x="551794" y="1387969"/>
              <a:ext cx="9060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4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kumimoji="1" lang="zh-CN" altLang="en-US" sz="4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21" name="直线连接符 120"/>
            <p:cNvCxnSpPr/>
            <p:nvPr/>
          </p:nvCxnSpPr>
          <p:spPr>
            <a:xfrm>
              <a:off x="1576552" y="1511370"/>
              <a:ext cx="0" cy="584195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 45"/>
          <p:cNvGrpSpPr/>
          <p:nvPr/>
        </p:nvGrpSpPr>
        <p:grpSpPr>
          <a:xfrm>
            <a:off x="5093777" y="1378273"/>
            <a:ext cx="1922327" cy="3871729"/>
            <a:chOff x="1171576" y="241300"/>
            <a:chExt cx="1127125" cy="2270125"/>
          </a:xfrm>
          <a:solidFill>
            <a:srgbClr val="2F6335"/>
          </a:solidFill>
        </p:grpSpPr>
        <p:sp>
          <p:nvSpPr>
            <p:cNvPr id="47" name="Freeform 60"/>
            <p:cNvSpPr/>
            <p:nvPr/>
          </p:nvSpPr>
          <p:spPr bwMode="auto">
            <a:xfrm>
              <a:off x="1541463" y="241300"/>
              <a:ext cx="161925" cy="201613"/>
            </a:xfrm>
            <a:custGeom>
              <a:avLst/>
              <a:gdLst>
                <a:gd name="T0" fmla="*/ 19 w 20"/>
                <a:gd name="T1" fmla="*/ 0 h 25"/>
                <a:gd name="T2" fmla="*/ 20 w 20"/>
                <a:gd name="T3" fmla="*/ 0 h 25"/>
                <a:gd name="T4" fmla="*/ 18 w 20"/>
                <a:gd name="T5" fmla="*/ 11 h 25"/>
                <a:gd name="T6" fmla="*/ 20 w 20"/>
                <a:gd name="T7" fmla="*/ 12 h 25"/>
                <a:gd name="T8" fmla="*/ 20 w 20"/>
                <a:gd name="T9" fmla="*/ 13 h 25"/>
                <a:gd name="T10" fmla="*/ 18 w 20"/>
                <a:gd name="T11" fmla="*/ 13 h 25"/>
                <a:gd name="T12" fmla="*/ 14 w 20"/>
                <a:gd name="T13" fmla="*/ 23 h 25"/>
                <a:gd name="T14" fmla="*/ 13 w 20"/>
                <a:gd name="T15" fmla="*/ 24 h 25"/>
                <a:gd name="T16" fmla="*/ 12 w 20"/>
                <a:gd name="T17" fmla="*/ 22 h 25"/>
                <a:gd name="T18" fmla="*/ 16 w 20"/>
                <a:gd name="T19" fmla="*/ 13 h 25"/>
                <a:gd name="T20" fmla="*/ 8 w 20"/>
                <a:gd name="T21" fmla="*/ 20 h 25"/>
                <a:gd name="T22" fmla="*/ 6 w 20"/>
                <a:gd name="T23" fmla="*/ 21 h 25"/>
                <a:gd name="T24" fmla="*/ 0 w 20"/>
                <a:gd name="T25" fmla="*/ 23 h 25"/>
                <a:gd name="T26" fmla="*/ 4 w 20"/>
                <a:gd name="T27" fmla="*/ 20 h 25"/>
                <a:gd name="T28" fmla="*/ 8 w 20"/>
                <a:gd name="T29" fmla="*/ 12 h 25"/>
                <a:gd name="T30" fmla="*/ 8 w 20"/>
                <a:gd name="T31" fmla="*/ 14 h 25"/>
                <a:gd name="T32" fmla="*/ 5 w 20"/>
                <a:gd name="T33" fmla="*/ 19 h 25"/>
                <a:gd name="T34" fmla="*/ 11 w 20"/>
                <a:gd name="T35" fmla="*/ 14 h 25"/>
                <a:gd name="T36" fmla="*/ 10 w 20"/>
                <a:gd name="T37" fmla="*/ 13 h 25"/>
                <a:gd name="T38" fmla="*/ 14 w 20"/>
                <a:gd name="T39" fmla="*/ 11 h 25"/>
                <a:gd name="T40" fmla="*/ 19 w 20"/>
                <a:gd name="T4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25">
                  <a:moveTo>
                    <a:pt x="19" y="0"/>
                  </a:moveTo>
                  <a:cubicBezTo>
                    <a:pt x="19" y="0"/>
                    <a:pt x="20" y="0"/>
                    <a:pt x="20" y="0"/>
                  </a:cubicBezTo>
                  <a:cubicBezTo>
                    <a:pt x="20" y="4"/>
                    <a:pt x="18" y="7"/>
                    <a:pt x="18" y="11"/>
                  </a:cubicBezTo>
                  <a:cubicBezTo>
                    <a:pt x="18" y="12"/>
                    <a:pt x="19" y="11"/>
                    <a:pt x="20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18" y="14"/>
                    <a:pt x="18" y="13"/>
                  </a:cubicBezTo>
                  <a:cubicBezTo>
                    <a:pt x="16" y="16"/>
                    <a:pt x="15" y="20"/>
                    <a:pt x="14" y="23"/>
                  </a:cubicBezTo>
                  <a:cubicBezTo>
                    <a:pt x="14" y="23"/>
                    <a:pt x="13" y="23"/>
                    <a:pt x="13" y="24"/>
                  </a:cubicBezTo>
                  <a:cubicBezTo>
                    <a:pt x="13" y="23"/>
                    <a:pt x="13" y="23"/>
                    <a:pt x="12" y="22"/>
                  </a:cubicBezTo>
                  <a:cubicBezTo>
                    <a:pt x="14" y="20"/>
                    <a:pt x="15" y="16"/>
                    <a:pt x="16" y="13"/>
                  </a:cubicBezTo>
                  <a:cubicBezTo>
                    <a:pt x="12" y="14"/>
                    <a:pt x="11" y="18"/>
                    <a:pt x="8" y="20"/>
                  </a:cubicBezTo>
                  <a:cubicBezTo>
                    <a:pt x="8" y="21"/>
                    <a:pt x="7" y="21"/>
                    <a:pt x="6" y="21"/>
                  </a:cubicBezTo>
                  <a:cubicBezTo>
                    <a:pt x="5" y="23"/>
                    <a:pt x="2" y="25"/>
                    <a:pt x="0" y="23"/>
                  </a:cubicBezTo>
                  <a:cubicBezTo>
                    <a:pt x="0" y="21"/>
                    <a:pt x="2" y="21"/>
                    <a:pt x="4" y="20"/>
                  </a:cubicBezTo>
                  <a:cubicBezTo>
                    <a:pt x="1" y="17"/>
                    <a:pt x="4" y="11"/>
                    <a:pt x="8" y="12"/>
                  </a:cubicBezTo>
                  <a:cubicBezTo>
                    <a:pt x="9" y="13"/>
                    <a:pt x="9" y="13"/>
                    <a:pt x="8" y="14"/>
                  </a:cubicBezTo>
                  <a:cubicBezTo>
                    <a:pt x="5" y="14"/>
                    <a:pt x="4" y="17"/>
                    <a:pt x="5" y="19"/>
                  </a:cubicBezTo>
                  <a:cubicBezTo>
                    <a:pt x="8" y="18"/>
                    <a:pt x="10" y="16"/>
                    <a:pt x="11" y="14"/>
                  </a:cubicBezTo>
                  <a:cubicBezTo>
                    <a:pt x="11" y="14"/>
                    <a:pt x="10" y="14"/>
                    <a:pt x="10" y="13"/>
                  </a:cubicBezTo>
                  <a:cubicBezTo>
                    <a:pt x="10" y="12"/>
                    <a:pt x="12" y="11"/>
                    <a:pt x="14" y="11"/>
                  </a:cubicBezTo>
                  <a:cubicBezTo>
                    <a:pt x="16" y="8"/>
                    <a:pt x="18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1"/>
            <p:cNvSpPr/>
            <p:nvPr/>
          </p:nvSpPr>
          <p:spPr bwMode="auto">
            <a:xfrm>
              <a:off x="1863726" y="249238"/>
              <a:ext cx="104775" cy="185738"/>
            </a:xfrm>
            <a:custGeom>
              <a:avLst/>
              <a:gdLst>
                <a:gd name="T0" fmla="*/ 12 w 13"/>
                <a:gd name="T1" fmla="*/ 10 h 23"/>
                <a:gd name="T2" fmla="*/ 12 w 13"/>
                <a:gd name="T3" fmla="*/ 12 h 23"/>
                <a:gd name="T4" fmla="*/ 9 w 13"/>
                <a:gd name="T5" fmla="*/ 11 h 23"/>
                <a:gd name="T6" fmla="*/ 7 w 13"/>
                <a:gd name="T7" fmla="*/ 20 h 23"/>
                <a:gd name="T8" fmla="*/ 12 w 13"/>
                <a:gd name="T9" fmla="*/ 19 h 23"/>
                <a:gd name="T10" fmla="*/ 5 w 13"/>
                <a:gd name="T11" fmla="*/ 21 h 23"/>
                <a:gd name="T12" fmla="*/ 7 w 13"/>
                <a:gd name="T13" fmla="*/ 12 h 23"/>
                <a:gd name="T14" fmla="*/ 1 w 13"/>
                <a:gd name="T15" fmla="*/ 13 h 23"/>
                <a:gd name="T16" fmla="*/ 7 w 13"/>
                <a:gd name="T17" fmla="*/ 9 h 23"/>
                <a:gd name="T18" fmla="*/ 12 w 13"/>
                <a:gd name="T19" fmla="*/ 0 h 23"/>
                <a:gd name="T20" fmla="*/ 13 w 13"/>
                <a:gd name="T21" fmla="*/ 1 h 23"/>
                <a:gd name="T22" fmla="*/ 9 w 13"/>
                <a:gd name="T23" fmla="*/ 10 h 23"/>
                <a:gd name="T24" fmla="*/ 12 w 13"/>
                <a:gd name="T2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23">
                  <a:moveTo>
                    <a:pt x="12" y="10"/>
                  </a:moveTo>
                  <a:cubicBezTo>
                    <a:pt x="13" y="11"/>
                    <a:pt x="12" y="11"/>
                    <a:pt x="12" y="12"/>
                  </a:cubicBezTo>
                  <a:cubicBezTo>
                    <a:pt x="10" y="12"/>
                    <a:pt x="10" y="11"/>
                    <a:pt x="9" y="11"/>
                  </a:cubicBezTo>
                  <a:cubicBezTo>
                    <a:pt x="8" y="14"/>
                    <a:pt x="7" y="17"/>
                    <a:pt x="7" y="20"/>
                  </a:cubicBezTo>
                  <a:cubicBezTo>
                    <a:pt x="10" y="21"/>
                    <a:pt x="10" y="18"/>
                    <a:pt x="12" y="19"/>
                  </a:cubicBezTo>
                  <a:cubicBezTo>
                    <a:pt x="12" y="22"/>
                    <a:pt x="7" y="23"/>
                    <a:pt x="5" y="21"/>
                  </a:cubicBezTo>
                  <a:cubicBezTo>
                    <a:pt x="5" y="17"/>
                    <a:pt x="6" y="15"/>
                    <a:pt x="7" y="12"/>
                  </a:cubicBezTo>
                  <a:cubicBezTo>
                    <a:pt x="4" y="10"/>
                    <a:pt x="3" y="13"/>
                    <a:pt x="1" y="13"/>
                  </a:cubicBezTo>
                  <a:cubicBezTo>
                    <a:pt x="0" y="10"/>
                    <a:pt x="4" y="9"/>
                    <a:pt x="7" y="9"/>
                  </a:cubicBezTo>
                  <a:cubicBezTo>
                    <a:pt x="9" y="7"/>
                    <a:pt x="9" y="2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1" y="4"/>
                    <a:pt x="10" y="6"/>
                    <a:pt x="9" y="10"/>
                  </a:cubicBezTo>
                  <a:cubicBezTo>
                    <a:pt x="10" y="9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2"/>
            <p:cNvSpPr/>
            <p:nvPr/>
          </p:nvSpPr>
          <p:spPr bwMode="auto">
            <a:xfrm>
              <a:off x="1373188" y="249238"/>
              <a:ext cx="88900" cy="177800"/>
            </a:xfrm>
            <a:custGeom>
              <a:avLst/>
              <a:gdLst>
                <a:gd name="T0" fmla="*/ 11 w 11"/>
                <a:gd name="T1" fmla="*/ 1 h 22"/>
                <a:gd name="T2" fmla="*/ 4 w 11"/>
                <a:gd name="T3" fmla="*/ 22 h 22"/>
                <a:gd name="T4" fmla="*/ 5 w 11"/>
                <a:gd name="T5" fmla="*/ 13 h 22"/>
                <a:gd name="T6" fmla="*/ 9 w 11"/>
                <a:gd name="T7" fmla="*/ 0 h 22"/>
                <a:gd name="T8" fmla="*/ 11 w 11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2">
                  <a:moveTo>
                    <a:pt x="11" y="1"/>
                  </a:moveTo>
                  <a:cubicBezTo>
                    <a:pt x="8" y="8"/>
                    <a:pt x="6" y="15"/>
                    <a:pt x="4" y="22"/>
                  </a:cubicBezTo>
                  <a:cubicBezTo>
                    <a:pt x="0" y="22"/>
                    <a:pt x="4" y="16"/>
                    <a:pt x="5" y="13"/>
                  </a:cubicBezTo>
                  <a:cubicBezTo>
                    <a:pt x="7" y="9"/>
                    <a:pt x="8" y="4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3"/>
            <p:cNvSpPr/>
            <p:nvPr/>
          </p:nvSpPr>
          <p:spPr bwMode="auto">
            <a:xfrm>
              <a:off x="1179513" y="249238"/>
              <a:ext cx="177800" cy="209550"/>
            </a:xfrm>
            <a:custGeom>
              <a:avLst/>
              <a:gdLst>
                <a:gd name="T0" fmla="*/ 21 w 22"/>
                <a:gd name="T1" fmla="*/ 2 h 26"/>
                <a:gd name="T2" fmla="*/ 16 w 22"/>
                <a:gd name="T3" fmla="*/ 4 h 26"/>
                <a:gd name="T4" fmla="*/ 11 w 22"/>
                <a:gd name="T5" fmla="*/ 20 h 26"/>
                <a:gd name="T6" fmla="*/ 15 w 22"/>
                <a:gd name="T7" fmla="*/ 21 h 26"/>
                <a:gd name="T8" fmla="*/ 15 w 22"/>
                <a:gd name="T9" fmla="*/ 23 h 26"/>
                <a:gd name="T10" fmla="*/ 1 w 22"/>
                <a:gd name="T11" fmla="*/ 26 h 26"/>
                <a:gd name="T12" fmla="*/ 0 w 22"/>
                <a:gd name="T13" fmla="*/ 25 h 26"/>
                <a:gd name="T14" fmla="*/ 9 w 22"/>
                <a:gd name="T15" fmla="*/ 21 h 26"/>
                <a:gd name="T16" fmla="*/ 15 w 22"/>
                <a:gd name="T17" fmla="*/ 5 h 26"/>
                <a:gd name="T18" fmla="*/ 9 w 22"/>
                <a:gd name="T19" fmla="*/ 5 h 26"/>
                <a:gd name="T20" fmla="*/ 20 w 22"/>
                <a:gd name="T21" fmla="*/ 0 h 26"/>
                <a:gd name="T22" fmla="*/ 21 w 22"/>
                <a:gd name="T2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6">
                  <a:moveTo>
                    <a:pt x="21" y="2"/>
                  </a:moveTo>
                  <a:cubicBezTo>
                    <a:pt x="21" y="4"/>
                    <a:pt x="18" y="3"/>
                    <a:pt x="16" y="4"/>
                  </a:cubicBezTo>
                  <a:cubicBezTo>
                    <a:pt x="15" y="10"/>
                    <a:pt x="12" y="13"/>
                    <a:pt x="11" y="20"/>
                  </a:cubicBezTo>
                  <a:cubicBezTo>
                    <a:pt x="12" y="21"/>
                    <a:pt x="14" y="20"/>
                    <a:pt x="15" y="21"/>
                  </a:cubicBezTo>
                  <a:cubicBezTo>
                    <a:pt x="15" y="22"/>
                    <a:pt x="14" y="22"/>
                    <a:pt x="15" y="23"/>
                  </a:cubicBezTo>
                  <a:cubicBezTo>
                    <a:pt x="10" y="22"/>
                    <a:pt x="5" y="24"/>
                    <a:pt x="1" y="26"/>
                  </a:cubicBezTo>
                  <a:cubicBezTo>
                    <a:pt x="1" y="25"/>
                    <a:pt x="1" y="25"/>
                    <a:pt x="0" y="25"/>
                  </a:cubicBezTo>
                  <a:cubicBezTo>
                    <a:pt x="1" y="21"/>
                    <a:pt x="6" y="23"/>
                    <a:pt x="9" y="21"/>
                  </a:cubicBezTo>
                  <a:cubicBezTo>
                    <a:pt x="9" y="15"/>
                    <a:pt x="13" y="10"/>
                    <a:pt x="15" y="5"/>
                  </a:cubicBezTo>
                  <a:cubicBezTo>
                    <a:pt x="12" y="4"/>
                    <a:pt x="12" y="6"/>
                    <a:pt x="9" y="5"/>
                  </a:cubicBezTo>
                  <a:cubicBezTo>
                    <a:pt x="10" y="1"/>
                    <a:pt x="17" y="3"/>
                    <a:pt x="20" y="0"/>
                  </a:cubicBezTo>
                  <a:cubicBezTo>
                    <a:pt x="20" y="1"/>
                    <a:pt x="22" y="1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4"/>
            <p:cNvSpPr/>
            <p:nvPr/>
          </p:nvSpPr>
          <p:spPr bwMode="auto">
            <a:xfrm>
              <a:off x="1341438" y="249238"/>
              <a:ext cx="63500" cy="185738"/>
            </a:xfrm>
            <a:custGeom>
              <a:avLst/>
              <a:gdLst>
                <a:gd name="T0" fmla="*/ 7 w 8"/>
                <a:gd name="T1" fmla="*/ 1 h 23"/>
                <a:gd name="T2" fmla="*/ 8 w 8"/>
                <a:gd name="T3" fmla="*/ 1 h 23"/>
                <a:gd name="T4" fmla="*/ 3 w 8"/>
                <a:gd name="T5" fmla="*/ 20 h 23"/>
                <a:gd name="T6" fmla="*/ 0 w 8"/>
                <a:gd name="T7" fmla="*/ 22 h 23"/>
                <a:gd name="T8" fmla="*/ 7 w 8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3">
                  <a:moveTo>
                    <a:pt x="7" y="1"/>
                  </a:moveTo>
                  <a:cubicBezTo>
                    <a:pt x="7" y="0"/>
                    <a:pt x="7" y="1"/>
                    <a:pt x="8" y="1"/>
                  </a:cubicBezTo>
                  <a:cubicBezTo>
                    <a:pt x="7" y="6"/>
                    <a:pt x="3" y="14"/>
                    <a:pt x="3" y="20"/>
                  </a:cubicBezTo>
                  <a:cubicBezTo>
                    <a:pt x="2" y="21"/>
                    <a:pt x="2" y="23"/>
                    <a:pt x="0" y="22"/>
                  </a:cubicBezTo>
                  <a:cubicBezTo>
                    <a:pt x="2" y="14"/>
                    <a:pt x="4" y="7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5"/>
            <p:cNvSpPr/>
            <p:nvPr/>
          </p:nvSpPr>
          <p:spPr bwMode="auto">
            <a:xfrm>
              <a:off x="2017713" y="265113"/>
              <a:ext cx="31750" cy="23813"/>
            </a:xfrm>
            <a:custGeom>
              <a:avLst/>
              <a:gdLst>
                <a:gd name="T0" fmla="*/ 4 w 4"/>
                <a:gd name="T1" fmla="*/ 2 h 3"/>
                <a:gd name="T2" fmla="*/ 2 w 4"/>
                <a:gd name="T3" fmla="*/ 3 h 3"/>
                <a:gd name="T4" fmla="*/ 1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6"/>
            <p:cNvSpPr>
              <a:spLocks noEditPoints="1"/>
            </p:cNvSpPr>
            <p:nvPr/>
          </p:nvSpPr>
          <p:spPr bwMode="auto">
            <a:xfrm>
              <a:off x="2008188" y="306388"/>
              <a:ext cx="122238" cy="112713"/>
            </a:xfrm>
            <a:custGeom>
              <a:avLst/>
              <a:gdLst>
                <a:gd name="T0" fmla="*/ 12 w 15"/>
                <a:gd name="T1" fmla="*/ 1 h 14"/>
                <a:gd name="T2" fmla="*/ 4 w 15"/>
                <a:gd name="T3" fmla="*/ 13 h 14"/>
                <a:gd name="T4" fmla="*/ 6 w 15"/>
                <a:gd name="T5" fmla="*/ 1 h 14"/>
                <a:gd name="T6" fmla="*/ 12 w 15"/>
                <a:gd name="T7" fmla="*/ 1 h 14"/>
                <a:gd name="T8" fmla="*/ 8 w 15"/>
                <a:gd name="T9" fmla="*/ 3 h 14"/>
                <a:gd name="T10" fmla="*/ 5 w 15"/>
                <a:gd name="T11" fmla="*/ 11 h 14"/>
                <a:gd name="T12" fmla="*/ 10 w 15"/>
                <a:gd name="T13" fmla="*/ 3 h 14"/>
                <a:gd name="T14" fmla="*/ 8 w 15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4">
                  <a:moveTo>
                    <a:pt x="12" y="1"/>
                  </a:moveTo>
                  <a:cubicBezTo>
                    <a:pt x="15" y="6"/>
                    <a:pt x="11" y="14"/>
                    <a:pt x="4" y="13"/>
                  </a:cubicBezTo>
                  <a:cubicBezTo>
                    <a:pt x="0" y="10"/>
                    <a:pt x="5" y="5"/>
                    <a:pt x="6" y="1"/>
                  </a:cubicBezTo>
                  <a:cubicBezTo>
                    <a:pt x="8" y="1"/>
                    <a:pt x="10" y="0"/>
                    <a:pt x="12" y="1"/>
                  </a:cubicBezTo>
                  <a:close/>
                  <a:moveTo>
                    <a:pt x="8" y="3"/>
                  </a:moveTo>
                  <a:cubicBezTo>
                    <a:pt x="8" y="6"/>
                    <a:pt x="4" y="8"/>
                    <a:pt x="5" y="11"/>
                  </a:cubicBezTo>
                  <a:cubicBezTo>
                    <a:pt x="9" y="11"/>
                    <a:pt x="13" y="6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7"/>
            <p:cNvSpPr/>
            <p:nvPr/>
          </p:nvSpPr>
          <p:spPr bwMode="auto">
            <a:xfrm>
              <a:off x="2120901" y="314325"/>
              <a:ext cx="177800" cy="128588"/>
            </a:xfrm>
            <a:custGeom>
              <a:avLst/>
              <a:gdLst>
                <a:gd name="T0" fmla="*/ 5 w 22"/>
                <a:gd name="T1" fmla="*/ 0 h 16"/>
                <a:gd name="T2" fmla="*/ 7 w 22"/>
                <a:gd name="T3" fmla="*/ 1 h 16"/>
                <a:gd name="T4" fmla="*/ 6 w 22"/>
                <a:gd name="T5" fmla="*/ 4 h 16"/>
                <a:gd name="T6" fmla="*/ 17 w 22"/>
                <a:gd name="T7" fmla="*/ 5 h 16"/>
                <a:gd name="T8" fmla="*/ 22 w 22"/>
                <a:gd name="T9" fmla="*/ 8 h 16"/>
                <a:gd name="T10" fmla="*/ 14 w 22"/>
                <a:gd name="T11" fmla="*/ 6 h 16"/>
                <a:gd name="T12" fmla="*/ 7 w 22"/>
                <a:gd name="T13" fmla="*/ 6 h 16"/>
                <a:gd name="T14" fmla="*/ 1 w 22"/>
                <a:gd name="T15" fmla="*/ 12 h 16"/>
                <a:gd name="T16" fmla="*/ 1 w 22"/>
                <a:gd name="T17" fmla="*/ 11 h 16"/>
                <a:gd name="T18" fmla="*/ 3 w 22"/>
                <a:gd name="T19" fmla="*/ 8 h 16"/>
                <a:gd name="T20" fmla="*/ 5 w 22"/>
                <a:gd name="T21" fmla="*/ 1 h 16"/>
                <a:gd name="T22" fmla="*/ 5 w 2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6">
                  <a:moveTo>
                    <a:pt x="5" y="0"/>
                  </a:moveTo>
                  <a:cubicBezTo>
                    <a:pt x="5" y="0"/>
                    <a:pt x="6" y="0"/>
                    <a:pt x="7" y="1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8" y="3"/>
                    <a:pt x="16" y="2"/>
                    <a:pt x="17" y="5"/>
                  </a:cubicBezTo>
                  <a:cubicBezTo>
                    <a:pt x="14" y="11"/>
                    <a:pt x="19" y="11"/>
                    <a:pt x="22" y="8"/>
                  </a:cubicBezTo>
                  <a:cubicBezTo>
                    <a:pt x="22" y="16"/>
                    <a:pt x="10" y="11"/>
                    <a:pt x="14" y="6"/>
                  </a:cubicBezTo>
                  <a:cubicBezTo>
                    <a:pt x="13" y="4"/>
                    <a:pt x="9" y="4"/>
                    <a:pt x="7" y="6"/>
                  </a:cubicBezTo>
                  <a:cubicBezTo>
                    <a:pt x="4" y="7"/>
                    <a:pt x="4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9"/>
                    <a:pt x="2" y="9"/>
                    <a:pt x="3" y="8"/>
                  </a:cubicBezTo>
                  <a:cubicBezTo>
                    <a:pt x="4" y="6"/>
                    <a:pt x="4" y="3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8"/>
            <p:cNvSpPr/>
            <p:nvPr/>
          </p:nvSpPr>
          <p:spPr bwMode="auto">
            <a:xfrm>
              <a:off x="1695451" y="314325"/>
              <a:ext cx="87313" cy="96838"/>
            </a:xfrm>
            <a:custGeom>
              <a:avLst/>
              <a:gdLst>
                <a:gd name="T0" fmla="*/ 11 w 11"/>
                <a:gd name="T1" fmla="*/ 2 h 12"/>
                <a:gd name="T2" fmla="*/ 9 w 11"/>
                <a:gd name="T3" fmla="*/ 9 h 12"/>
                <a:gd name="T4" fmla="*/ 8 w 11"/>
                <a:gd name="T5" fmla="*/ 3 h 12"/>
                <a:gd name="T6" fmla="*/ 0 w 11"/>
                <a:gd name="T7" fmla="*/ 12 h 12"/>
                <a:gd name="T8" fmla="*/ 4 w 11"/>
                <a:gd name="T9" fmla="*/ 1 h 12"/>
                <a:gd name="T10" fmla="*/ 11 w 11"/>
                <a:gd name="T1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11" y="2"/>
                  </a:moveTo>
                  <a:cubicBezTo>
                    <a:pt x="11" y="4"/>
                    <a:pt x="10" y="7"/>
                    <a:pt x="9" y="9"/>
                  </a:cubicBezTo>
                  <a:cubicBezTo>
                    <a:pt x="6" y="8"/>
                    <a:pt x="10" y="5"/>
                    <a:pt x="8" y="3"/>
                  </a:cubicBezTo>
                  <a:cubicBezTo>
                    <a:pt x="3" y="4"/>
                    <a:pt x="6" y="12"/>
                    <a:pt x="0" y="12"/>
                  </a:cubicBezTo>
                  <a:cubicBezTo>
                    <a:pt x="0" y="7"/>
                    <a:pt x="3" y="5"/>
                    <a:pt x="4" y="1"/>
                  </a:cubicBezTo>
                  <a:cubicBezTo>
                    <a:pt x="6" y="2"/>
                    <a:pt x="9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9"/>
            <p:cNvSpPr/>
            <p:nvPr/>
          </p:nvSpPr>
          <p:spPr bwMode="auto">
            <a:xfrm>
              <a:off x="1968501" y="338138"/>
              <a:ext cx="57150" cy="80963"/>
            </a:xfrm>
            <a:custGeom>
              <a:avLst/>
              <a:gdLst>
                <a:gd name="T0" fmla="*/ 7 w 7"/>
                <a:gd name="T1" fmla="*/ 1 h 10"/>
                <a:gd name="T2" fmla="*/ 3 w 7"/>
                <a:gd name="T3" fmla="*/ 9 h 10"/>
                <a:gd name="T4" fmla="*/ 2 w 7"/>
                <a:gd name="T5" fmla="*/ 10 h 10"/>
                <a:gd name="T6" fmla="*/ 5 w 7"/>
                <a:gd name="T7" fmla="*/ 0 h 10"/>
                <a:gd name="T8" fmla="*/ 7 w 7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5" y="3"/>
                    <a:pt x="3" y="5"/>
                    <a:pt x="3" y="9"/>
                  </a:cubicBezTo>
                  <a:cubicBezTo>
                    <a:pt x="3" y="9"/>
                    <a:pt x="2" y="9"/>
                    <a:pt x="2" y="10"/>
                  </a:cubicBezTo>
                  <a:cubicBezTo>
                    <a:pt x="0" y="7"/>
                    <a:pt x="3" y="2"/>
                    <a:pt x="5" y="0"/>
                  </a:cubicBezTo>
                  <a:cubicBezTo>
                    <a:pt x="6" y="0"/>
                    <a:pt x="6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0"/>
            <p:cNvSpPr/>
            <p:nvPr/>
          </p:nvSpPr>
          <p:spPr bwMode="auto">
            <a:xfrm>
              <a:off x="1428751" y="338138"/>
              <a:ext cx="112713" cy="88900"/>
            </a:xfrm>
            <a:custGeom>
              <a:avLst/>
              <a:gdLst>
                <a:gd name="T0" fmla="*/ 4 w 14"/>
                <a:gd name="T1" fmla="*/ 0 h 11"/>
                <a:gd name="T2" fmla="*/ 6 w 14"/>
                <a:gd name="T3" fmla="*/ 0 h 11"/>
                <a:gd name="T4" fmla="*/ 4 w 14"/>
                <a:gd name="T5" fmla="*/ 8 h 11"/>
                <a:gd name="T6" fmla="*/ 10 w 14"/>
                <a:gd name="T7" fmla="*/ 5 h 11"/>
                <a:gd name="T8" fmla="*/ 14 w 14"/>
                <a:gd name="T9" fmla="*/ 0 h 11"/>
                <a:gd name="T10" fmla="*/ 10 w 14"/>
                <a:gd name="T11" fmla="*/ 11 h 11"/>
                <a:gd name="T12" fmla="*/ 8 w 14"/>
                <a:gd name="T13" fmla="*/ 11 h 11"/>
                <a:gd name="T14" fmla="*/ 9 w 14"/>
                <a:gd name="T15" fmla="*/ 8 h 11"/>
                <a:gd name="T16" fmla="*/ 3 w 14"/>
                <a:gd name="T17" fmla="*/ 10 h 11"/>
                <a:gd name="T18" fmla="*/ 4 w 14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cubicBezTo>
                    <a:pt x="5" y="0"/>
                    <a:pt x="6" y="0"/>
                    <a:pt x="6" y="0"/>
                  </a:cubicBezTo>
                  <a:cubicBezTo>
                    <a:pt x="6" y="4"/>
                    <a:pt x="3" y="4"/>
                    <a:pt x="4" y="8"/>
                  </a:cubicBezTo>
                  <a:cubicBezTo>
                    <a:pt x="6" y="8"/>
                    <a:pt x="8" y="6"/>
                    <a:pt x="10" y="5"/>
                  </a:cubicBezTo>
                  <a:cubicBezTo>
                    <a:pt x="11" y="3"/>
                    <a:pt x="11" y="0"/>
                    <a:pt x="14" y="0"/>
                  </a:cubicBezTo>
                  <a:cubicBezTo>
                    <a:pt x="14" y="4"/>
                    <a:pt x="10" y="6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8" y="10"/>
                    <a:pt x="8" y="8"/>
                    <a:pt x="9" y="8"/>
                  </a:cubicBezTo>
                  <a:cubicBezTo>
                    <a:pt x="7" y="8"/>
                    <a:pt x="6" y="11"/>
                    <a:pt x="3" y="10"/>
                  </a:cubicBezTo>
                  <a:cubicBezTo>
                    <a:pt x="0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1"/>
            <p:cNvSpPr>
              <a:spLocks noEditPoints="1"/>
            </p:cNvSpPr>
            <p:nvPr/>
          </p:nvSpPr>
          <p:spPr bwMode="auto">
            <a:xfrm>
              <a:off x="1782763" y="322263"/>
              <a:ext cx="122238" cy="128588"/>
            </a:xfrm>
            <a:custGeom>
              <a:avLst/>
              <a:gdLst>
                <a:gd name="T0" fmla="*/ 10 w 15"/>
                <a:gd name="T1" fmla="*/ 3 h 16"/>
                <a:gd name="T2" fmla="*/ 8 w 15"/>
                <a:gd name="T3" fmla="*/ 11 h 16"/>
                <a:gd name="T4" fmla="*/ 15 w 15"/>
                <a:gd name="T5" fmla="*/ 7 h 16"/>
                <a:gd name="T6" fmla="*/ 6 w 15"/>
                <a:gd name="T7" fmla="*/ 11 h 16"/>
                <a:gd name="T8" fmla="*/ 0 w 15"/>
                <a:gd name="T9" fmla="*/ 12 h 16"/>
                <a:gd name="T10" fmla="*/ 10 w 15"/>
                <a:gd name="T11" fmla="*/ 3 h 16"/>
                <a:gd name="T12" fmla="*/ 2 w 15"/>
                <a:gd name="T13" fmla="*/ 10 h 16"/>
                <a:gd name="T14" fmla="*/ 7 w 15"/>
                <a:gd name="T15" fmla="*/ 6 h 16"/>
                <a:gd name="T16" fmla="*/ 5 w 15"/>
                <a:gd name="T17" fmla="*/ 4 h 16"/>
                <a:gd name="T18" fmla="*/ 2 w 15"/>
                <a:gd name="T1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6">
                  <a:moveTo>
                    <a:pt x="10" y="3"/>
                  </a:moveTo>
                  <a:cubicBezTo>
                    <a:pt x="10" y="6"/>
                    <a:pt x="7" y="8"/>
                    <a:pt x="8" y="11"/>
                  </a:cubicBezTo>
                  <a:cubicBezTo>
                    <a:pt x="11" y="10"/>
                    <a:pt x="12" y="7"/>
                    <a:pt x="15" y="7"/>
                  </a:cubicBezTo>
                  <a:cubicBezTo>
                    <a:pt x="14" y="10"/>
                    <a:pt x="8" y="16"/>
                    <a:pt x="6" y="11"/>
                  </a:cubicBezTo>
                  <a:cubicBezTo>
                    <a:pt x="5" y="12"/>
                    <a:pt x="2" y="14"/>
                    <a:pt x="0" y="12"/>
                  </a:cubicBezTo>
                  <a:cubicBezTo>
                    <a:pt x="0" y="7"/>
                    <a:pt x="4" y="0"/>
                    <a:pt x="10" y="3"/>
                  </a:cubicBezTo>
                  <a:close/>
                  <a:moveTo>
                    <a:pt x="2" y="10"/>
                  </a:moveTo>
                  <a:cubicBezTo>
                    <a:pt x="5" y="10"/>
                    <a:pt x="6" y="8"/>
                    <a:pt x="7" y="6"/>
                  </a:cubicBezTo>
                  <a:cubicBezTo>
                    <a:pt x="6" y="5"/>
                    <a:pt x="6" y="4"/>
                    <a:pt x="5" y="4"/>
                  </a:cubicBezTo>
                  <a:cubicBezTo>
                    <a:pt x="4" y="6"/>
                    <a:pt x="2" y="8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04"/>
            <p:cNvSpPr/>
            <p:nvPr/>
          </p:nvSpPr>
          <p:spPr bwMode="auto">
            <a:xfrm>
              <a:off x="1462088" y="893763"/>
              <a:ext cx="514350" cy="280988"/>
            </a:xfrm>
            <a:custGeom>
              <a:avLst/>
              <a:gdLst>
                <a:gd name="T0" fmla="*/ 0 w 64"/>
                <a:gd name="T1" fmla="*/ 13 h 35"/>
                <a:gd name="T2" fmla="*/ 0 w 64"/>
                <a:gd name="T3" fmla="*/ 11 h 35"/>
                <a:gd name="T4" fmla="*/ 9 w 64"/>
                <a:gd name="T5" fmla="*/ 10 h 35"/>
                <a:gd name="T6" fmla="*/ 6 w 64"/>
                <a:gd name="T7" fmla="*/ 13 h 35"/>
                <a:gd name="T8" fmla="*/ 42 w 64"/>
                <a:gd name="T9" fmla="*/ 26 h 35"/>
                <a:gd name="T10" fmla="*/ 53 w 64"/>
                <a:gd name="T11" fmla="*/ 16 h 35"/>
                <a:gd name="T12" fmla="*/ 57 w 64"/>
                <a:gd name="T13" fmla="*/ 5 h 35"/>
                <a:gd name="T14" fmla="*/ 55 w 64"/>
                <a:gd name="T15" fmla="*/ 4 h 35"/>
                <a:gd name="T16" fmla="*/ 63 w 64"/>
                <a:gd name="T17" fmla="*/ 7 h 35"/>
                <a:gd name="T18" fmla="*/ 60 w 64"/>
                <a:gd name="T19" fmla="*/ 6 h 35"/>
                <a:gd name="T20" fmla="*/ 22 w 64"/>
                <a:gd name="T21" fmla="*/ 30 h 35"/>
                <a:gd name="T22" fmla="*/ 11 w 64"/>
                <a:gd name="T23" fmla="*/ 25 h 35"/>
                <a:gd name="T24" fmla="*/ 4 w 64"/>
                <a:gd name="T25" fmla="*/ 14 h 35"/>
                <a:gd name="T26" fmla="*/ 0 w 64"/>
                <a:gd name="T27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35">
                  <a:moveTo>
                    <a:pt x="0" y="13"/>
                  </a:moveTo>
                  <a:cubicBezTo>
                    <a:pt x="0" y="13"/>
                    <a:pt x="0" y="12"/>
                    <a:pt x="0" y="11"/>
                  </a:cubicBezTo>
                  <a:cubicBezTo>
                    <a:pt x="3" y="10"/>
                    <a:pt x="7" y="7"/>
                    <a:pt x="9" y="10"/>
                  </a:cubicBezTo>
                  <a:cubicBezTo>
                    <a:pt x="9" y="12"/>
                    <a:pt x="7" y="12"/>
                    <a:pt x="6" y="13"/>
                  </a:cubicBezTo>
                  <a:cubicBezTo>
                    <a:pt x="9" y="25"/>
                    <a:pt x="28" y="33"/>
                    <a:pt x="42" y="26"/>
                  </a:cubicBezTo>
                  <a:cubicBezTo>
                    <a:pt x="47" y="24"/>
                    <a:pt x="51" y="21"/>
                    <a:pt x="53" y="16"/>
                  </a:cubicBezTo>
                  <a:cubicBezTo>
                    <a:pt x="56" y="13"/>
                    <a:pt x="58" y="9"/>
                    <a:pt x="57" y="5"/>
                  </a:cubicBezTo>
                  <a:cubicBezTo>
                    <a:pt x="57" y="4"/>
                    <a:pt x="55" y="5"/>
                    <a:pt x="55" y="4"/>
                  </a:cubicBezTo>
                  <a:cubicBezTo>
                    <a:pt x="56" y="0"/>
                    <a:pt x="64" y="4"/>
                    <a:pt x="63" y="7"/>
                  </a:cubicBezTo>
                  <a:cubicBezTo>
                    <a:pt x="62" y="8"/>
                    <a:pt x="61" y="7"/>
                    <a:pt x="60" y="6"/>
                  </a:cubicBezTo>
                  <a:cubicBezTo>
                    <a:pt x="57" y="23"/>
                    <a:pt x="40" y="35"/>
                    <a:pt x="22" y="30"/>
                  </a:cubicBezTo>
                  <a:cubicBezTo>
                    <a:pt x="18" y="29"/>
                    <a:pt x="15" y="27"/>
                    <a:pt x="11" y="25"/>
                  </a:cubicBezTo>
                  <a:cubicBezTo>
                    <a:pt x="7" y="23"/>
                    <a:pt x="5" y="19"/>
                    <a:pt x="4" y="14"/>
                  </a:cubicBezTo>
                  <a:cubicBezTo>
                    <a:pt x="3" y="14"/>
                    <a:pt x="1" y="14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06"/>
            <p:cNvSpPr/>
            <p:nvPr/>
          </p:nvSpPr>
          <p:spPr bwMode="auto">
            <a:xfrm>
              <a:off x="1614488" y="828675"/>
              <a:ext cx="47625" cy="88900"/>
            </a:xfrm>
            <a:custGeom>
              <a:avLst/>
              <a:gdLst>
                <a:gd name="T0" fmla="*/ 4 w 6"/>
                <a:gd name="T1" fmla="*/ 0 h 11"/>
                <a:gd name="T2" fmla="*/ 6 w 6"/>
                <a:gd name="T3" fmla="*/ 10 h 11"/>
                <a:gd name="T4" fmla="*/ 3 w 6"/>
                <a:gd name="T5" fmla="*/ 11 h 11"/>
                <a:gd name="T6" fmla="*/ 4 w 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1">
                  <a:moveTo>
                    <a:pt x="4" y="0"/>
                  </a:moveTo>
                  <a:cubicBezTo>
                    <a:pt x="5" y="3"/>
                    <a:pt x="5" y="7"/>
                    <a:pt x="6" y="10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3" y="9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07"/>
            <p:cNvSpPr/>
            <p:nvPr/>
          </p:nvSpPr>
          <p:spPr bwMode="auto">
            <a:xfrm>
              <a:off x="1630363" y="1271588"/>
              <a:ext cx="201613" cy="258763"/>
            </a:xfrm>
            <a:custGeom>
              <a:avLst/>
              <a:gdLst>
                <a:gd name="T0" fmla="*/ 2 w 25"/>
                <a:gd name="T1" fmla="*/ 20 h 32"/>
                <a:gd name="T2" fmla="*/ 11 w 25"/>
                <a:gd name="T3" fmla="*/ 24 h 32"/>
                <a:gd name="T4" fmla="*/ 19 w 25"/>
                <a:gd name="T5" fmla="*/ 6 h 32"/>
                <a:gd name="T6" fmla="*/ 5 w 25"/>
                <a:gd name="T7" fmla="*/ 8 h 32"/>
                <a:gd name="T8" fmla="*/ 7 w 25"/>
                <a:gd name="T9" fmla="*/ 16 h 32"/>
                <a:gd name="T10" fmla="*/ 11 w 25"/>
                <a:gd name="T11" fmla="*/ 10 h 32"/>
                <a:gd name="T12" fmla="*/ 12 w 25"/>
                <a:gd name="T13" fmla="*/ 12 h 32"/>
                <a:gd name="T14" fmla="*/ 8 w 25"/>
                <a:gd name="T15" fmla="*/ 9 h 32"/>
                <a:gd name="T16" fmla="*/ 18 w 25"/>
                <a:gd name="T17" fmla="*/ 10 h 32"/>
                <a:gd name="T18" fmla="*/ 7 w 25"/>
                <a:gd name="T19" fmla="*/ 18 h 32"/>
                <a:gd name="T20" fmla="*/ 5 w 25"/>
                <a:gd name="T21" fmla="*/ 4 h 32"/>
                <a:gd name="T22" fmla="*/ 24 w 25"/>
                <a:gd name="T23" fmla="*/ 10 h 32"/>
                <a:gd name="T24" fmla="*/ 2 w 25"/>
                <a:gd name="T25" fmla="*/ 23 h 32"/>
                <a:gd name="T26" fmla="*/ 2 w 25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2">
                  <a:moveTo>
                    <a:pt x="2" y="20"/>
                  </a:moveTo>
                  <a:cubicBezTo>
                    <a:pt x="6" y="22"/>
                    <a:pt x="7" y="24"/>
                    <a:pt x="11" y="24"/>
                  </a:cubicBezTo>
                  <a:cubicBezTo>
                    <a:pt x="19" y="24"/>
                    <a:pt x="25" y="11"/>
                    <a:pt x="19" y="6"/>
                  </a:cubicBezTo>
                  <a:cubicBezTo>
                    <a:pt x="15" y="2"/>
                    <a:pt x="7" y="4"/>
                    <a:pt x="5" y="8"/>
                  </a:cubicBezTo>
                  <a:cubicBezTo>
                    <a:pt x="6" y="11"/>
                    <a:pt x="5" y="14"/>
                    <a:pt x="7" y="16"/>
                  </a:cubicBezTo>
                  <a:cubicBezTo>
                    <a:pt x="13" y="19"/>
                    <a:pt x="20" y="10"/>
                    <a:pt x="11" y="10"/>
                  </a:cubicBezTo>
                  <a:cubicBezTo>
                    <a:pt x="13" y="10"/>
                    <a:pt x="12" y="10"/>
                    <a:pt x="12" y="12"/>
                  </a:cubicBezTo>
                  <a:cubicBezTo>
                    <a:pt x="9" y="12"/>
                    <a:pt x="8" y="11"/>
                    <a:pt x="8" y="9"/>
                  </a:cubicBezTo>
                  <a:cubicBezTo>
                    <a:pt x="9" y="5"/>
                    <a:pt x="17" y="7"/>
                    <a:pt x="18" y="10"/>
                  </a:cubicBezTo>
                  <a:cubicBezTo>
                    <a:pt x="20" y="15"/>
                    <a:pt x="13" y="21"/>
                    <a:pt x="7" y="18"/>
                  </a:cubicBezTo>
                  <a:cubicBezTo>
                    <a:pt x="4" y="14"/>
                    <a:pt x="0" y="8"/>
                    <a:pt x="5" y="4"/>
                  </a:cubicBezTo>
                  <a:cubicBezTo>
                    <a:pt x="11" y="0"/>
                    <a:pt x="22" y="1"/>
                    <a:pt x="24" y="10"/>
                  </a:cubicBezTo>
                  <a:cubicBezTo>
                    <a:pt x="25" y="23"/>
                    <a:pt x="11" y="32"/>
                    <a:pt x="2" y="23"/>
                  </a:cubicBezTo>
                  <a:cubicBezTo>
                    <a:pt x="1" y="22"/>
                    <a:pt x="2" y="21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08"/>
            <p:cNvSpPr/>
            <p:nvPr/>
          </p:nvSpPr>
          <p:spPr bwMode="auto">
            <a:xfrm>
              <a:off x="1751013" y="820738"/>
              <a:ext cx="49213" cy="80963"/>
            </a:xfrm>
            <a:custGeom>
              <a:avLst/>
              <a:gdLst>
                <a:gd name="T0" fmla="*/ 4 w 6"/>
                <a:gd name="T1" fmla="*/ 0 h 10"/>
                <a:gd name="T2" fmla="*/ 4 w 6"/>
                <a:gd name="T3" fmla="*/ 10 h 10"/>
                <a:gd name="T4" fmla="*/ 4 w 6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0">
                  <a:moveTo>
                    <a:pt x="4" y="0"/>
                  </a:moveTo>
                  <a:cubicBezTo>
                    <a:pt x="5" y="4"/>
                    <a:pt x="6" y="7"/>
                    <a:pt x="4" y="10"/>
                  </a:cubicBezTo>
                  <a:cubicBezTo>
                    <a:pt x="0" y="10"/>
                    <a:pt x="0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09"/>
            <p:cNvSpPr>
              <a:spLocks noEditPoints="1"/>
            </p:cNvSpPr>
            <p:nvPr/>
          </p:nvSpPr>
          <p:spPr bwMode="auto">
            <a:xfrm>
              <a:off x="1171576" y="466725"/>
              <a:ext cx="1071563" cy="2044700"/>
            </a:xfrm>
            <a:custGeom>
              <a:avLst/>
              <a:gdLst>
                <a:gd name="T0" fmla="*/ 26 w 133"/>
                <a:gd name="T1" fmla="*/ 34 h 254"/>
                <a:gd name="T2" fmla="*/ 19 w 133"/>
                <a:gd name="T3" fmla="*/ 33 h 254"/>
                <a:gd name="T4" fmla="*/ 11 w 133"/>
                <a:gd name="T5" fmla="*/ 33 h 254"/>
                <a:gd name="T6" fmla="*/ 3 w 133"/>
                <a:gd name="T7" fmla="*/ 32 h 254"/>
                <a:gd name="T8" fmla="*/ 22 w 133"/>
                <a:gd name="T9" fmla="*/ 27 h 254"/>
                <a:gd name="T10" fmla="*/ 41 w 133"/>
                <a:gd name="T11" fmla="*/ 16 h 254"/>
                <a:gd name="T12" fmla="*/ 83 w 133"/>
                <a:gd name="T13" fmla="*/ 18 h 254"/>
                <a:gd name="T14" fmla="*/ 93 w 133"/>
                <a:gd name="T15" fmla="*/ 9 h 254"/>
                <a:gd name="T16" fmla="*/ 106 w 133"/>
                <a:gd name="T17" fmla="*/ 20 h 254"/>
                <a:gd name="T18" fmla="*/ 114 w 133"/>
                <a:gd name="T19" fmla="*/ 5 h 254"/>
                <a:gd name="T20" fmla="*/ 121 w 133"/>
                <a:gd name="T21" fmla="*/ 12 h 254"/>
                <a:gd name="T22" fmla="*/ 111 w 133"/>
                <a:gd name="T23" fmla="*/ 18 h 254"/>
                <a:gd name="T24" fmla="*/ 115 w 133"/>
                <a:gd name="T25" fmla="*/ 36 h 254"/>
                <a:gd name="T26" fmla="*/ 116 w 133"/>
                <a:gd name="T27" fmla="*/ 48 h 254"/>
                <a:gd name="T28" fmla="*/ 98 w 133"/>
                <a:gd name="T29" fmla="*/ 118 h 254"/>
                <a:gd name="T30" fmla="*/ 122 w 133"/>
                <a:gd name="T31" fmla="*/ 148 h 254"/>
                <a:gd name="T32" fmla="*/ 124 w 133"/>
                <a:gd name="T33" fmla="*/ 151 h 254"/>
                <a:gd name="T34" fmla="*/ 124 w 133"/>
                <a:gd name="T35" fmla="*/ 157 h 254"/>
                <a:gd name="T36" fmla="*/ 94 w 133"/>
                <a:gd name="T37" fmla="*/ 186 h 254"/>
                <a:gd name="T38" fmla="*/ 112 w 133"/>
                <a:gd name="T39" fmla="*/ 251 h 254"/>
                <a:gd name="T40" fmla="*/ 62 w 133"/>
                <a:gd name="T41" fmla="*/ 188 h 254"/>
                <a:gd name="T42" fmla="*/ 63 w 133"/>
                <a:gd name="T43" fmla="*/ 246 h 254"/>
                <a:gd name="T44" fmla="*/ 36 w 133"/>
                <a:gd name="T45" fmla="*/ 252 h 254"/>
                <a:gd name="T46" fmla="*/ 59 w 133"/>
                <a:gd name="T47" fmla="*/ 188 h 254"/>
                <a:gd name="T48" fmla="*/ 52 w 133"/>
                <a:gd name="T49" fmla="*/ 101 h 254"/>
                <a:gd name="T50" fmla="*/ 11 w 133"/>
                <a:gd name="T51" fmla="*/ 155 h 254"/>
                <a:gd name="T52" fmla="*/ 18 w 133"/>
                <a:gd name="T53" fmla="*/ 148 h 254"/>
                <a:gd name="T54" fmla="*/ 21 w 133"/>
                <a:gd name="T55" fmla="*/ 147 h 254"/>
                <a:gd name="T56" fmla="*/ 31 w 133"/>
                <a:gd name="T57" fmla="*/ 64 h 254"/>
                <a:gd name="T58" fmla="*/ 33 w 133"/>
                <a:gd name="T59" fmla="*/ 44 h 254"/>
                <a:gd name="T60" fmla="*/ 35 w 133"/>
                <a:gd name="T61" fmla="*/ 32 h 254"/>
                <a:gd name="T62" fmla="*/ 28 w 133"/>
                <a:gd name="T63" fmla="*/ 55 h 254"/>
                <a:gd name="T64" fmla="*/ 31 w 133"/>
                <a:gd name="T65" fmla="*/ 41 h 254"/>
                <a:gd name="T66" fmla="*/ 31 w 133"/>
                <a:gd name="T67" fmla="*/ 41 h 254"/>
                <a:gd name="T68" fmla="*/ 30 w 133"/>
                <a:gd name="T69" fmla="*/ 60 h 254"/>
                <a:gd name="T70" fmla="*/ 38 w 133"/>
                <a:gd name="T71" fmla="*/ 20 h 254"/>
                <a:gd name="T72" fmla="*/ 34 w 133"/>
                <a:gd name="T73" fmla="*/ 69 h 254"/>
                <a:gd name="T74" fmla="*/ 96 w 133"/>
                <a:gd name="T75" fmla="*/ 81 h 254"/>
                <a:gd name="T76" fmla="*/ 68 w 133"/>
                <a:gd name="T77" fmla="*/ 24 h 254"/>
                <a:gd name="T78" fmla="*/ 41 w 133"/>
                <a:gd name="T79" fmla="*/ 181 h 254"/>
                <a:gd name="T80" fmla="*/ 87 w 133"/>
                <a:gd name="T81" fmla="*/ 149 h 254"/>
                <a:gd name="T82" fmla="*/ 46 w 133"/>
                <a:gd name="T83" fmla="*/ 152 h 254"/>
                <a:gd name="T84" fmla="*/ 41 w 133"/>
                <a:gd name="T85" fmla="*/ 34 h 254"/>
                <a:gd name="T86" fmla="*/ 61 w 133"/>
                <a:gd name="T87" fmla="*/ 242 h 254"/>
                <a:gd name="T88" fmla="*/ 58 w 133"/>
                <a:gd name="T89" fmla="*/ 138 h 254"/>
                <a:gd name="T90" fmla="*/ 58 w 133"/>
                <a:gd name="T91" fmla="*/ 138 h 254"/>
                <a:gd name="T92" fmla="*/ 82 w 133"/>
                <a:gd name="T93" fmla="*/ 92 h 254"/>
                <a:gd name="T94" fmla="*/ 91 w 133"/>
                <a:gd name="T95" fmla="*/ 27 h 254"/>
                <a:gd name="T96" fmla="*/ 91 w 133"/>
                <a:gd name="T97" fmla="*/ 27 h 254"/>
                <a:gd name="T98" fmla="*/ 85 w 133"/>
                <a:gd name="T99" fmla="*/ 140 h 254"/>
                <a:gd name="T100" fmla="*/ 100 w 133"/>
                <a:gd name="T101" fmla="*/ 13 h 254"/>
                <a:gd name="T102" fmla="*/ 112 w 133"/>
                <a:gd name="T103" fmla="*/ 33 h 254"/>
                <a:gd name="T104" fmla="*/ 112 w 133"/>
                <a:gd name="T105" fmla="*/ 33 h 254"/>
                <a:gd name="T106" fmla="*/ 99 w 133"/>
                <a:gd name="T107" fmla="*/ 25 h 254"/>
                <a:gd name="T108" fmla="*/ 119 w 133"/>
                <a:gd name="T109" fmla="*/ 247 h 254"/>
                <a:gd name="T110" fmla="*/ 106 w 133"/>
                <a:gd name="T111" fmla="*/ 22 h 254"/>
                <a:gd name="T112" fmla="*/ 111 w 133"/>
                <a:gd name="T113" fmla="*/ 53 h 254"/>
                <a:gd name="T114" fmla="*/ 106 w 133"/>
                <a:gd name="T115" fmla="*/ 50 h 254"/>
                <a:gd name="T116" fmla="*/ 107 w 133"/>
                <a:gd name="T117" fmla="*/ 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3" h="254">
                  <a:moveTo>
                    <a:pt x="35" y="32"/>
                  </a:moveTo>
                  <a:cubicBezTo>
                    <a:pt x="35" y="30"/>
                    <a:pt x="34" y="29"/>
                    <a:pt x="32" y="28"/>
                  </a:cubicBezTo>
                  <a:cubicBezTo>
                    <a:pt x="28" y="28"/>
                    <a:pt x="30" y="34"/>
                    <a:pt x="26" y="34"/>
                  </a:cubicBezTo>
                  <a:cubicBezTo>
                    <a:pt x="24" y="32"/>
                    <a:pt x="27" y="31"/>
                    <a:pt x="27" y="29"/>
                  </a:cubicBezTo>
                  <a:cubicBezTo>
                    <a:pt x="26" y="27"/>
                    <a:pt x="24" y="29"/>
                    <a:pt x="22" y="29"/>
                  </a:cubicBezTo>
                  <a:cubicBezTo>
                    <a:pt x="22" y="31"/>
                    <a:pt x="21" y="34"/>
                    <a:pt x="19" y="33"/>
                  </a:cubicBezTo>
                  <a:cubicBezTo>
                    <a:pt x="18" y="32"/>
                    <a:pt x="19" y="30"/>
                    <a:pt x="20" y="28"/>
                  </a:cubicBezTo>
                  <a:cubicBezTo>
                    <a:pt x="19" y="26"/>
                    <a:pt x="17" y="25"/>
                    <a:pt x="14" y="26"/>
                  </a:cubicBezTo>
                  <a:cubicBezTo>
                    <a:pt x="14" y="29"/>
                    <a:pt x="13" y="32"/>
                    <a:pt x="11" y="33"/>
                  </a:cubicBezTo>
                  <a:cubicBezTo>
                    <a:pt x="6" y="31"/>
                    <a:pt x="12" y="28"/>
                    <a:pt x="11" y="25"/>
                  </a:cubicBezTo>
                  <a:cubicBezTo>
                    <a:pt x="8" y="24"/>
                    <a:pt x="5" y="26"/>
                    <a:pt x="3" y="28"/>
                  </a:cubicBezTo>
                  <a:cubicBezTo>
                    <a:pt x="2" y="30"/>
                    <a:pt x="4" y="31"/>
                    <a:pt x="3" y="32"/>
                  </a:cubicBezTo>
                  <a:cubicBezTo>
                    <a:pt x="1" y="32"/>
                    <a:pt x="1" y="32"/>
                    <a:pt x="0" y="31"/>
                  </a:cubicBezTo>
                  <a:cubicBezTo>
                    <a:pt x="1" y="25"/>
                    <a:pt x="9" y="19"/>
                    <a:pt x="14" y="24"/>
                  </a:cubicBezTo>
                  <a:cubicBezTo>
                    <a:pt x="16" y="22"/>
                    <a:pt x="21" y="24"/>
                    <a:pt x="22" y="27"/>
                  </a:cubicBezTo>
                  <a:cubicBezTo>
                    <a:pt x="25" y="25"/>
                    <a:pt x="28" y="26"/>
                    <a:pt x="30" y="27"/>
                  </a:cubicBezTo>
                  <a:cubicBezTo>
                    <a:pt x="30" y="25"/>
                    <a:pt x="25" y="24"/>
                    <a:pt x="25" y="21"/>
                  </a:cubicBezTo>
                  <a:cubicBezTo>
                    <a:pt x="30" y="20"/>
                    <a:pt x="35" y="18"/>
                    <a:pt x="41" y="16"/>
                  </a:cubicBezTo>
                  <a:cubicBezTo>
                    <a:pt x="41" y="20"/>
                    <a:pt x="40" y="25"/>
                    <a:pt x="41" y="29"/>
                  </a:cubicBezTo>
                  <a:cubicBezTo>
                    <a:pt x="49" y="21"/>
                    <a:pt x="63" y="11"/>
                    <a:pt x="79" y="16"/>
                  </a:cubicBezTo>
                  <a:cubicBezTo>
                    <a:pt x="80" y="16"/>
                    <a:pt x="82" y="17"/>
                    <a:pt x="83" y="18"/>
                  </a:cubicBezTo>
                  <a:cubicBezTo>
                    <a:pt x="84" y="18"/>
                    <a:pt x="85" y="19"/>
                    <a:pt x="86" y="19"/>
                  </a:cubicBezTo>
                  <a:cubicBezTo>
                    <a:pt x="89" y="21"/>
                    <a:pt x="91" y="24"/>
                    <a:pt x="94" y="26"/>
                  </a:cubicBezTo>
                  <a:cubicBezTo>
                    <a:pt x="96" y="20"/>
                    <a:pt x="92" y="14"/>
                    <a:pt x="93" y="9"/>
                  </a:cubicBezTo>
                  <a:cubicBezTo>
                    <a:pt x="97" y="11"/>
                    <a:pt x="101" y="11"/>
                    <a:pt x="105" y="12"/>
                  </a:cubicBezTo>
                  <a:cubicBezTo>
                    <a:pt x="105" y="14"/>
                    <a:pt x="103" y="15"/>
                    <a:pt x="103" y="17"/>
                  </a:cubicBezTo>
                  <a:cubicBezTo>
                    <a:pt x="105" y="17"/>
                    <a:pt x="105" y="19"/>
                    <a:pt x="106" y="20"/>
                  </a:cubicBezTo>
                  <a:cubicBezTo>
                    <a:pt x="111" y="19"/>
                    <a:pt x="106" y="13"/>
                    <a:pt x="107" y="9"/>
                  </a:cubicBezTo>
                  <a:cubicBezTo>
                    <a:pt x="112" y="9"/>
                    <a:pt x="109" y="15"/>
                    <a:pt x="112" y="16"/>
                  </a:cubicBezTo>
                  <a:cubicBezTo>
                    <a:pt x="118" y="15"/>
                    <a:pt x="113" y="8"/>
                    <a:pt x="114" y="5"/>
                  </a:cubicBezTo>
                  <a:cubicBezTo>
                    <a:pt x="117" y="5"/>
                    <a:pt x="117" y="8"/>
                    <a:pt x="118" y="10"/>
                  </a:cubicBezTo>
                  <a:cubicBezTo>
                    <a:pt x="123" y="11"/>
                    <a:pt x="121" y="3"/>
                    <a:pt x="120" y="0"/>
                  </a:cubicBezTo>
                  <a:cubicBezTo>
                    <a:pt x="124" y="0"/>
                    <a:pt x="124" y="10"/>
                    <a:pt x="121" y="12"/>
                  </a:cubicBezTo>
                  <a:cubicBezTo>
                    <a:pt x="120" y="12"/>
                    <a:pt x="119" y="12"/>
                    <a:pt x="118" y="12"/>
                  </a:cubicBezTo>
                  <a:cubicBezTo>
                    <a:pt x="116" y="14"/>
                    <a:pt x="116" y="17"/>
                    <a:pt x="114" y="18"/>
                  </a:cubicBezTo>
                  <a:cubicBezTo>
                    <a:pt x="112" y="19"/>
                    <a:pt x="112" y="18"/>
                    <a:pt x="111" y="18"/>
                  </a:cubicBezTo>
                  <a:cubicBezTo>
                    <a:pt x="110" y="20"/>
                    <a:pt x="108" y="21"/>
                    <a:pt x="107" y="23"/>
                  </a:cubicBezTo>
                  <a:cubicBezTo>
                    <a:pt x="108" y="23"/>
                    <a:pt x="110" y="20"/>
                    <a:pt x="112" y="22"/>
                  </a:cubicBezTo>
                  <a:cubicBezTo>
                    <a:pt x="113" y="26"/>
                    <a:pt x="114" y="31"/>
                    <a:pt x="115" y="36"/>
                  </a:cubicBezTo>
                  <a:cubicBezTo>
                    <a:pt x="108" y="37"/>
                    <a:pt x="105" y="32"/>
                    <a:pt x="99" y="31"/>
                  </a:cubicBezTo>
                  <a:cubicBezTo>
                    <a:pt x="101" y="36"/>
                    <a:pt x="104" y="40"/>
                    <a:pt x="105" y="47"/>
                  </a:cubicBezTo>
                  <a:cubicBezTo>
                    <a:pt x="107" y="44"/>
                    <a:pt x="114" y="45"/>
                    <a:pt x="116" y="48"/>
                  </a:cubicBezTo>
                  <a:cubicBezTo>
                    <a:pt x="117" y="55"/>
                    <a:pt x="114" y="60"/>
                    <a:pt x="107" y="60"/>
                  </a:cubicBezTo>
                  <a:cubicBezTo>
                    <a:pt x="104" y="74"/>
                    <a:pt x="98" y="85"/>
                    <a:pt x="88" y="90"/>
                  </a:cubicBezTo>
                  <a:cubicBezTo>
                    <a:pt x="89" y="99"/>
                    <a:pt x="94" y="110"/>
                    <a:pt x="98" y="118"/>
                  </a:cubicBezTo>
                  <a:cubicBezTo>
                    <a:pt x="103" y="131"/>
                    <a:pt x="108" y="141"/>
                    <a:pt x="117" y="148"/>
                  </a:cubicBezTo>
                  <a:cubicBezTo>
                    <a:pt x="122" y="147"/>
                    <a:pt x="125" y="140"/>
                    <a:pt x="130" y="142"/>
                  </a:cubicBezTo>
                  <a:cubicBezTo>
                    <a:pt x="129" y="145"/>
                    <a:pt x="124" y="146"/>
                    <a:pt x="122" y="148"/>
                  </a:cubicBezTo>
                  <a:cubicBezTo>
                    <a:pt x="125" y="149"/>
                    <a:pt x="128" y="147"/>
                    <a:pt x="132" y="146"/>
                  </a:cubicBezTo>
                  <a:cubicBezTo>
                    <a:pt x="132" y="147"/>
                    <a:pt x="132" y="147"/>
                    <a:pt x="133" y="147"/>
                  </a:cubicBezTo>
                  <a:cubicBezTo>
                    <a:pt x="131" y="151"/>
                    <a:pt x="126" y="149"/>
                    <a:pt x="124" y="151"/>
                  </a:cubicBezTo>
                  <a:cubicBezTo>
                    <a:pt x="122" y="151"/>
                    <a:pt x="122" y="151"/>
                    <a:pt x="121" y="151"/>
                  </a:cubicBezTo>
                  <a:cubicBezTo>
                    <a:pt x="122" y="152"/>
                    <a:pt x="124" y="153"/>
                    <a:pt x="124" y="154"/>
                  </a:cubicBezTo>
                  <a:cubicBezTo>
                    <a:pt x="125" y="155"/>
                    <a:pt x="124" y="156"/>
                    <a:pt x="124" y="157"/>
                  </a:cubicBezTo>
                  <a:cubicBezTo>
                    <a:pt x="102" y="145"/>
                    <a:pt x="95" y="117"/>
                    <a:pt x="86" y="93"/>
                  </a:cubicBezTo>
                  <a:cubicBezTo>
                    <a:pt x="90" y="125"/>
                    <a:pt x="108" y="184"/>
                    <a:pt x="108" y="184"/>
                  </a:cubicBezTo>
                  <a:cubicBezTo>
                    <a:pt x="105" y="185"/>
                    <a:pt x="98" y="186"/>
                    <a:pt x="94" y="186"/>
                  </a:cubicBezTo>
                  <a:cubicBezTo>
                    <a:pt x="97" y="202"/>
                    <a:pt x="101" y="220"/>
                    <a:pt x="104" y="237"/>
                  </a:cubicBezTo>
                  <a:cubicBezTo>
                    <a:pt x="110" y="239"/>
                    <a:pt x="119" y="245"/>
                    <a:pt x="125" y="247"/>
                  </a:cubicBezTo>
                  <a:cubicBezTo>
                    <a:pt x="125" y="251"/>
                    <a:pt x="116" y="250"/>
                    <a:pt x="112" y="251"/>
                  </a:cubicBezTo>
                  <a:cubicBezTo>
                    <a:pt x="109" y="251"/>
                    <a:pt x="106" y="252"/>
                    <a:pt x="103" y="252"/>
                  </a:cubicBezTo>
                  <a:cubicBezTo>
                    <a:pt x="102" y="234"/>
                    <a:pt x="97" y="207"/>
                    <a:pt x="91" y="187"/>
                  </a:cubicBezTo>
                  <a:cubicBezTo>
                    <a:pt x="82" y="188"/>
                    <a:pt x="73" y="188"/>
                    <a:pt x="62" y="188"/>
                  </a:cubicBezTo>
                  <a:cubicBezTo>
                    <a:pt x="62" y="203"/>
                    <a:pt x="62" y="223"/>
                    <a:pt x="62" y="237"/>
                  </a:cubicBezTo>
                  <a:cubicBezTo>
                    <a:pt x="63" y="238"/>
                    <a:pt x="63" y="239"/>
                    <a:pt x="63" y="240"/>
                  </a:cubicBezTo>
                  <a:cubicBezTo>
                    <a:pt x="63" y="242"/>
                    <a:pt x="62" y="243"/>
                    <a:pt x="63" y="246"/>
                  </a:cubicBezTo>
                  <a:cubicBezTo>
                    <a:pt x="63" y="248"/>
                    <a:pt x="63" y="249"/>
                    <a:pt x="63" y="251"/>
                  </a:cubicBezTo>
                  <a:cubicBezTo>
                    <a:pt x="61" y="253"/>
                    <a:pt x="56" y="252"/>
                    <a:pt x="52" y="252"/>
                  </a:cubicBezTo>
                  <a:cubicBezTo>
                    <a:pt x="47" y="252"/>
                    <a:pt x="40" y="254"/>
                    <a:pt x="36" y="252"/>
                  </a:cubicBezTo>
                  <a:cubicBezTo>
                    <a:pt x="36" y="249"/>
                    <a:pt x="39" y="248"/>
                    <a:pt x="42" y="247"/>
                  </a:cubicBezTo>
                  <a:cubicBezTo>
                    <a:pt x="49" y="243"/>
                    <a:pt x="55" y="242"/>
                    <a:pt x="61" y="239"/>
                  </a:cubicBezTo>
                  <a:cubicBezTo>
                    <a:pt x="61" y="222"/>
                    <a:pt x="61" y="203"/>
                    <a:pt x="59" y="188"/>
                  </a:cubicBezTo>
                  <a:cubicBezTo>
                    <a:pt x="53" y="186"/>
                    <a:pt x="44" y="186"/>
                    <a:pt x="38" y="183"/>
                  </a:cubicBezTo>
                  <a:cubicBezTo>
                    <a:pt x="37" y="180"/>
                    <a:pt x="40" y="173"/>
                    <a:pt x="41" y="168"/>
                  </a:cubicBezTo>
                  <a:cubicBezTo>
                    <a:pt x="45" y="146"/>
                    <a:pt x="51" y="125"/>
                    <a:pt x="52" y="101"/>
                  </a:cubicBezTo>
                  <a:cubicBezTo>
                    <a:pt x="47" y="118"/>
                    <a:pt x="32" y="138"/>
                    <a:pt x="22" y="150"/>
                  </a:cubicBezTo>
                  <a:cubicBezTo>
                    <a:pt x="18" y="151"/>
                    <a:pt x="16" y="155"/>
                    <a:pt x="12" y="156"/>
                  </a:cubicBezTo>
                  <a:cubicBezTo>
                    <a:pt x="12" y="156"/>
                    <a:pt x="11" y="155"/>
                    <a:pt x="11" y="155"/>
                  </a:cubicBezTo>
                  <a:cubicBezTo>
                    <a:pt x="12" y="152"/>
                    <a:pt x="16" y="153"/>
                    <a:pt x="18" y="150"/>
                  </a:cubicBezTo>
                  <a:cubicBezTo>
                    <a:pt x="16" y="148"/>
                    <a:pt x="7" y="151"/>
                    <a:pt x="5" y="148"/>
                  </a:cubicBezTo>
                  <a:cubicBezTo>
                    <a:pt x="7" y="145"/>
                    <a:pt x="13" y="149"/>
                    <a:pt x="18" y="148"/>
                  </a:cubicBezTo>
                  <a:cubicBezTo>
                    <a:pt x="13" y="144"/>
                    <a:pt x="8" y="142"/>
                    <a:pt x="3" y="138"/>
                  </a:cubicBezTo>
                  <a:cubicBezTo>
                    <a:pt x="5" y="136"/>
                    <a:pt x="8" y="139"/>
                    <a:pt x="10" y="141"/>
                  </a:cubicBezTo>
                  <a:cubicBezTo>
                    <a:pt x="14" y="143"/>
                    <a:pt x="18" y="145"/>
                    <a:pt x="21" y="147"/>
                  </a:cubicBezTo>
                  <a:cubicBezTo>
                    <a:pt x="34" y="135"/>
                    <a:pt x="49" y="109"/>
                    <a:pt x="51" y="91"/>
                  </a:cubicBezTo>
                  <a:cubicBezTo>
                    <a:pt x="44" y="88"/>
                    <a:pt x="37" y="85"/>
                    <a:pt x="34" y="78"/>
                  </a:cubicBezTo>
                  <a:cubicBezTo>
                    <a:pt x="32" y="74"/>
                    <a:pt x="30" y="69"/>
                    <a:pt x="31" y="64"/>
                  </a:cubicBezTo>
                  <a:cubicBezTo>
                    <a:pt x="26" y="66"/>
                    <a:pt x="20" y="63"/>
                    <a:pt x="20" y="59"/>
                  </a:cubicBezTo>
                  <a:cubicBezTo>
                    <a:pt x="19" y="54"/>
                    <a:pt x="25" y="48"/>
                    <a:pt x="31" y="51"/>
                  </a:cubicBezTo>
                  <a:cubicBezTo>
                    <a:pt x="32" y="49"/>
                    <a:pt x="32" y="46"/>
                    <a:pt x="33" y="44"/>
                  </a:cubicBezTo>
                  <a:cubicBezTo>
                    <a:pt x="32" y="44"/>
                    <a:pt x="31" y="45"/>
                    <a:pt x="30" y="45"/>
                  </a:cubicBezTo>
                  <a:cubicBezTo>
                    <a:pt x="27" y="43"/>
                    <a:pt x="26" y="39"/>
                    <a:pt x="21" y="38"/>
                  </a:cubicBezTo>
                  <a:cubicBezTo>
                    <a:pt x="22" y="34"/>
                    <a:pt x="30" y="34"/>
                    <a:pt x="35" y="32"/>
                  </a:cubicBezTo>
                  <a:close/>
                  <a:moveTo>
                    <a:pt x="22" y="59"/>
                  </a:moveTo>
                  <a:cubicBezTo>
                    <a:pt x="24" y="61"/>
                    <a:pt x="27" y="63"/>
                    <a:pt x="28" y="62"/>
                  </a:cubicBezTo>
                  <a:cubicBezTo>
                    <a:pt x="24" y="61"/>
                    <a:pt x="25" y="55"/>
                    <a:pt x="28" y="55"/>
                  </a:cubicBezTo>
                  <a:cubicBezTo>
                    <a:pt x="30" y="54"/>
                    <a:pt x="31" y="57"/>
                    <a:pt x="31" y="55"/>
                  </a:cubicBezTo>
                  <a:cubicBezTo>
                    <a:pt x="28" y="50"/>
                    <a:pt x="21" y="55"/>
                    <a:pt x="22" y="59"/>
                  </a:cubicBezTo>
                  <a:close/>
                  <a:moveTo>
                    <a:pt x="31" y="41"/>
                  </a:moveTo>
                  <a:cubicBezTo>
                    <a:pt x="32" y="39"/>
                    <a:pt x="35" y="36"/>
                    <a:pt x="35" y="34"/>
                  </a:cubicBezTo>
                  <a:cubicBezTo>
                    <a:pt x="32" y="35"/>
                    <a:pt x="28" y="35"/>
                    <a:pt x="26" y="38"/>
                  </a:cubicBezTo>
                  <a:cubicBezTo>
                    <a:pt x="28" y="38"/>
                    <a:pt x="29" y="41"/>
                    <a:pt x="31" y="41"/>
                  </a:cubicBezTo>
                  <a:close/>
                  <a:moveTo>
                    <a:pt x="30" y="60"/>
                  </a:moveTo>
                  <a:cubicBezTo>
                    <a:pt x="30" y="58"/>
                    <a:pt x="30" y="57"/>
                    <a:pt x="28" y="57"/>
                  </a:cubicBezTo>
                  <a:cubicBezTo>
                    <a:pt x="27" y="59"/>
                    <a:pt x="28" y="60"/>
                    <a:pt x="30" y="60"/>
                  </a:cubicBezTo>
                  <a:close/>
                  <a:moveTo>
                    <a:pt x="36" y="26"/>
                  </a:moveTo>
                  <a:cubicBezTo>
                    <a:pt x="37" y="27"/>
                    <a:pt x="36" y="29"/>
                    <a:pt x="38" y="29"/>
                  </a:cubicBezTo>
                  <a:cubicBezTo>
                    <a:pt x="39" y="28"/>
                    <a:pt x="38" y="22"/>
                    <a:pt x="38" y="20"/>
                  </a:cubicBezTo>
                  <a:cubicBezTo>
                    <a:pt x="35" y="21"/>
                    <a:pt x="31" y="21"/>
                    <a:pt x="29" y="23"/>
                  </a:cubicBezTo>
                  <a:cubicBezTo>
                    <a:pt x="31" y="24"/>
                    <a:pt x="32" y="27"/>
                    <a:pt x="36" y="26"/>
                  </a:cubicBezTo>
                  <a:close/>
                  <a:moveTo>
                    <a:pt x="34" y="69"/>
                  </a:moveTo>
                  <a:cubicBezTo>
                    <a:pt x="37" y="79"/>
                    <a:pt x="41" y="84"/>
                    <a:pt x="51" y="88"/>
                  </a:cubicBezTo>
                  <a:cubicBezTo>
                    <a:pt x="57" y="91"/>
                    <a:pt x="67" y="94"/>
                    <a:pt x="75" y="92"/>
                  </a:cubicBezTo>
                  <a:cubicBezTo>
                    <a:pt x="84" y="90"/>
                    <a:pt x="90" y="86"/>
                    <a:pt x="96" y="81"/>
                  </a:cubicBezTo>
                  <a:cubicBezTo>
                    <a:pt x="103" y="70"/>
                    <a:pt x="107" y="63"/>
                    <a:pt x="101" y="41"/>
                  </a:cubicBezTo>
                  <a:cubicBezTo>
                    <a:pt x="101" y="40"/>
                    <a:pt x="96" y="33"/>
                    <a:pt x="93" y="29"/>
                  </a:cubicBezTo>
                  <a:cubicBezTo>
                    <a:pt x="84" y="32"/>
                    <a:pt x="74" y="29"/>
                    <a:pt x="68" y="24"/>
                  </a:cubicBezTo>
                  <a:cubicBezTo>
                    <a:pt x="61" y="31"/>
                    <a:pt x="48" y="35"/>
                    <a:pt x="38" y="36"/>
                  </a:cubicBezTo>
                  <a:cubicBezTo>
                    <a:pt x="34" y="46"/>
                    <a:pt x="30" y="59"/>
                    <a:pt x="34" y="69"/>
                  </a:cubicBezTo>
                  <a:close/>
                  <a:moveTo>
                    <a:pt x="41" y="181"/>
                  </a:moveTo>
                  <a:cubicBezTo>
                    <a:pt x="58" y="188"/>
                    <a:pt x="85" y="187"/>
                    <a:pt x="104" y="182"/>
                  </a:cubicBezTo>
                  <a:cubicBezTo>
                    <a:pt x="103" y="172"/>
                    <a:pt x="98" y="167"/>
                    <a:pt x="97" y="157"/>
                  </a:cubicBezTo>
                  <a:cubicBezTo>
                    <a:pt x="93" y="155"/>
                    <a:pt x="90" y="152"/>
                    <a:pt x="87" y="149"/>
                  </a:cubicBezTo>
                  <a:cubicBezTo>
                    <a:pt x="85" y="147"/>
                    <a:pt x="83" y="144"/>
                    <a:pt x="82" y="140"/>
                  </a:cubicBezTo>
                  <a:cubicBezTo>
                    <a:pt x="75" y="139"/>
                    <a:pt x="67" y="140"/>
                    <a:pt x="61" y="138"/>
                  </a:cubicBezTo>
                  <a:cubicBezTo>
                    <a:pt x="58" y="145"/>
                    <a:pt x="54" y="151"/>
                    <a:pt x="46" y="152"/>
                  </a:cubicBezTo>
                  <a:cubicBezTo>
                    <a:pt x="45" y="160"/>
                    <a:pt x="42" y="172"/>
                    <a:pt x="41" y="181"/>
                  </a:cubicBezTo>
                  <a:close/>
                  <a:moveTo>
                    <a:pt x="71" y="18"/>
                  </a:moveTo>
                  <a:cubicBezTo>
                    <a:pt x="56" y="17"/>
                    <a:pt x="48" y="25"/>
                    <a:pt x="41" y="34"/>
                  </a:cubicBezTo>
                  <a:cubicBezTo>
                    <a:pt x="54" y="31"/>
                    <a:pt x="66" y="27"/>
                    <a:pt x="71" y="18"/>
                  </a:cubicBezTo>
                  <a:close/>
                  <a:moveTo>
                    <a:pt x="60" y="249"/>
                  </a:moveTo>
                  <a:cubicBezTo>
                    <a:pt x="61" y="246"/>
                    <a:pt x="61" y="246"/>
                    <a:pt x="61" y="242"/>
                  </a:cubicBezTo>
                  <a:cubicBezTo>
                    <a:pt x="54" y="244"/>
                    <a:pt x="47" y="247"/>
                    <a:pt x="42" y="250"/>
                  </a:cubicBezTo>
                  <a:cubicBezTo>
                    <a:pt x="47" y="249"/>
                    <a:pt x="53" y="250"/>
                    <a:pt x="60" y="249"/>
                  </a:cubicBezTo>
                  <a:close/>
                  <a:moveTo>
                    <a:pt x="58" y="138"/>
                  </a:moveTo>
                  <a:cubicBezTo>
                    <a:pt x="55" y="137"/>
                    <a:pt x="51" y="137"/>
                    <a:pt x="50" y="136"/>
                  </a:cubicBezTo>
                  <a:cubicBezTo>
                    <a:pt x="49" y="140"/>
                    <a:pt x="48" y="145"/>
                    <a:pt x="47" y="150"/>
                  </a:cubicBezTo>
                  <a:cubicBezTo>
                    <a:pt x="53" y="148"/>
                    <a:pt x="56" y="143"/>
                    <a:pt x="58" y="138"/>
                  </a:cubicBezTo>
                  <a:close/>
                  <a:moveTo>
                    <a:pt x="50" y="134"/>
                  </a:moveTo>
                  <a:cubicBezTo>
                    <a:pt x="62" y="137"/>
                    <a:pt x="78" y="140"/>
                    <a:pt x="91" y="136"/>
                  </a:cubicBezTo>
                  <a:cubicBezTo>
                    <a:pt x="88" y="121"/>
                    <a:pt x="85" y="104"/>
                    <a:pt x="82" y="92"/>
                  </a:cubicBezTo>
                  <a:cubicBezTo>
                    <a:pt x="74" y="96"/>
                    <a:pt x="65" y="95"/>
                    <a:pt x="56" y="93"/>
                  </a:cubicBezTo>
                  <a:cubicBezTo>
                    <a:pt x="53" y="106"/>
                    <a:pt x="52" y="119"/>
                    <a:pt x="50" y="134"/>
                  </a:cubicBezTo>
                  <a:close/>
                  <a:moveTo>
                    <a:pt x="91" y="27"/>
                  </a:moveTo>
                  <a:cubicBezTo>
                    <a:pt x="86" y="23"/>
                    <a:pt x="82" y="20"/>
                    <a:pt x="75" y="18"/>
                  </a:cubicBezTo>
                  <a:cubicBezTo>
                    <a:pt x="73" y="19"/>
                    <a:pt x="72" y="21"/>
                    <a:pt x="70" y="23"/>
                  </a:cubicBezTo>
                  <a:cubicBezTo>
                    <a:pt x="75" y="26"/>
                    <a:pt x="84" y="30"/>
                    <a:pt x="91" y="27"/>
                  </a:cubicBezTo>
                  <a:close/>
                  <a:moveTo>
                    <a:pt x="96" y="153"/>
                  </a:moveTo>
                  <a:cubicBezTo>
                    <a:pt x="94" y="149"/>
                    <a:pt x="94" y="144"/>
                    <a:pt x="92" y="140"/>
                  </a:cubicBezTo>
                  <a:cubicBezTo>
                    <a:pt x="89" y="139"/>
                    <a:pt x="87" y="140"/>
                    <a:pt x="85" y="140"/>
                  </a:cubicBezTo>
                  <a:cubicBezTo>
                    <a:pt x="86" y="147"/>
                    <a:pt x="91" y="150"/>
                    <a:pt x="96" y="153"/>
                  </a:cubicBezTo>
                  <a:close/>
                  <a:moveTo>
                    <a:pt x="98" y="23"/>
                  </a:moveTo>
                  <a:cubicBezTo>
                    <a:pt x="98" y="19"/>
                    <a:pt x="102" y="16"/>
                    <a:pt x="100" y="13"/>
                  </a:cubicBezTo>
                  <a:cubicBezTo>
                    <a:pt x="100" y="14"/>
                    <a:pt x="97" y="13"/>
                    <a:pt x="96" y="13"/>
                  </a:cubicBezTo>
                  <a:cubicBezTo>
                    <a:pt x="96" y="17"/>
                    <a:pt x="96" y="20"/>
                    <a:pt x="98" y="23"/>
                  </a:cubicBezTo>
                  <a:close/>
                  <a:moveTo>
                    <a:pt x="112" y="33"/>
                  </a:moveTo>
                  <a:cubicBezTo>
                    <a:pt x="112" y="30"/>
                    <a:pt x="111" y="27"/>
                    <a:pt x="110" y="24"/>
                  </a:cubicBezTo>
                  <a:cubicBezTo>
                    <a:pt x="106" y="26"/>
                    <a:pt x="102" y="27"/>
                    <a:pt x="99" y="29"/>
                  </a:cubicBezTo>
                  <a:cubicBezTo>
                    <a:pt x="104" y="29"/>
                    <a:pt x="106" y="33"/>
                    <a:pt x="112" y="33"/>
                  </a:cubicBezTo>
                  <a:close/>
                  <a:moveTo>
                    <a:pt x="103" y="21"/>
                  </a:moveTo>
                  <a:cubicBezTo>
                    <a:pt x="102" y="21"/>
                    <a:pt x="102" y="20"/>
                    <a:pt x="101" y="19"/>
                  </a:cubicBezTo>
                  <a:cubicBezTo>
                    <a:pt x="101" y="21"/>
                    <a:pt x="100" y="23"/>
                    <a:pt x="99" y="25"/>
                  </a:cubicBezTo>
                  <a:cubicBezTo>
                    <a:pt x="102" y="25"/>
                    <a:pt x="102" y="23"/>
                    <a:pt x="103" y="21"/>
                  </a:cubicBezTo>
                  <a:close/>
                  <a:moveTo>
                    <a:pt x="105" y="249"/>
                  </a:moveTo>
                  <a:cubicBezTo>
                    <a:pt x="108" y="248"/>
                    <a:pt x="117" y="249"/>
                    <a:pt x="119" y="247"/>
                  </a:cubicBezTo>
                  <a:cubicBezTo>
                    <a:pt x="116" y="245"/>
                    <a:pt x="107" y="242"/>
                    <a:pt x="104" y="240"/>
                  </a:cubicBezTo>
                  <a:cubicBezTo>
                    <a:pt x="104" y="244"/>
                    <a:pt x="105" y="246"/>
                    <a:pt x="105" y="249"/>
                  </a:cubicBezTo>
                  <a:close/>
                  <a:moveTo>
                    <a:pt x="106" y="22"/>
                  </a:moveTo>
                  <a:cubicBezTo>
                    <a:pt x="106" y="23"/>
                    <a:pt x="104" y="22"/>
                    <a:pt x="104" y="24"/>
                  </a:cubicBezTo>
                  <a:cubicBezTo>
                    <a:pt x="106" y="24"/>
                    <a:pt x="107" y="23"/>
                    <a:pt x="106" y="22"/>
                  </a:cubicBezTo>
                  <a:close/>
                  <a:moveTo>
                    <a:pt x="111" y="53"/>
                  </a:moveTo>
                  <a:cubicBezTo>
                    <a:pt x="111" y="55"/>
                    <a:pt x="108" y="55"/>
                    <a:pt x="107" y="57"/>
                  </a:cubicBezTo>
                  <a:cubicBezTo>
                    <a:pt x="113" y="59"/>
                    <a:pt x="116" y="51"/>
                    <a:pt x="111" y="48"/>
                  </a:cubicBezTo>
                  <a:cubicBezTo>
                    <a:pt x="109" y="47"/>
                    <a:pt x="107" y="48"/>
                    <a:pt x="106" y="50"/>
                  </a:cubicBezTo>
                  <a:cubicBezTo>
                    <a:pt x="109" y="49"/>
                    <a:pt x="111" y="50"/>
                    <a:pt x="111" y="53"/>
                  </a:cubicBezTo>
                  <a:close/>
                  <a:moveTo>
                    <a:pt x="109" y="52"/>
                  </a:moveTo>
                  <a:cubicBezTo>
                    <a:pt x="108" y="52"/>
                    <a:pt x="107" y="53"/>
                    <a:pt x="107" y="54"/>
                  </a:cubicBezTo>
                  <a:cubicBezTo>
                    <a:pt x="108" y="54"/>
                    <a:pt x="109" y="53"/>
                    <a:pt x="10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6" name="矩形 65"/>
          <p:cNvSpPr/>
          <p:nvPr/>
        </p:nvSpPr>
        <p:spPr>
          <a:xfrm>
            <a:off x="8598650" y="1809117"/>
            <a:ext cx="3372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598650" y="4368092"/>
            <a:ext cx="3372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66503" y="1809117"/>
            <a:ext cx="3372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66503" y="4368092"/>
            <a:ext cx="3372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74" name="组 73"/>
          <p:cNvGrpSpPr/>
          <p:nvPr/>
        </p:nvGrpSpPr>
        <p:grpSpPr>
          <a:xfrm>
            <a:off x="3574838" y="4368092"/>
            <a:ext cx="987571" cy="830997"/>
            <a:chOff x="566440" y="1417308"/>
            <a:chExt cx="987571" cy="830997"/>
          </a:xfrm>
        </p:grpSpPr>
        <p:sp>
          <p:nvSpPr>
            <p:cNvPr id="75" name="文本框 74"/>
            <p:cNvSpPr txBox="1"/>
            <p:nvPr/>
          </p:nvSpPr>
          <p:spPr>
            <a:xfrm>
              <a:off x="647993" y="1417308"/>
              <a:ext cx="9060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4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kumimoji="1" lang="zh-CN" altLang="en-US" sz="4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76" name="直线连接符 75"/>
            <p:cNvCxnSpPr/>
            <p:nvPr/>
          </p:nvCxnSpPr>
          <p:spPr>
            <a:xfrm>
              <a:off x="566440" y="1512490"/>
              <a:ext cx="0" cy="584195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 76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78" name="文本框 77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79" name="组 78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80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reeform 99"/>
          <p:cNvSpPr>
            <a:spLocks noEditPoints="1"/>
          </p:cNvSpPr>
          <p:nvPr/>
        </p:nvSpPr>
        <p:spPr bwMode="auto">
          <a:xfrm>
            <a:off x="6765459" y="1598153"/>
            <a:ext cx="3284973" cy="2406252"/>
          </a:xfrm>
          <a:custGeom>
            <a:avLst/>
            <a:gdLst>
              <a:gd name="T0" fmla="*/ 534 w 565"/>
              <a:gd name="T1" fmla="*/ 81 h 498"/>
              <a:gd name="T2" fmla="*/ 542 w 565"/>
              <a:gd name="T3" fmla="*/ 332 h 498"/>
              <a:gd name="T4" fmla="*/ 543 w 565"/>
              <a:gd name="T5" fmla="*/ 374 h 498"/>
              <a:gd name="T6" fmla="*/ 545 w 565"/>
              <a:gd name="T7" fmla="*/ 448 h 498"/>
              <a:gd name="T8" fmla="*/ 527 w 565"/>
              <a:gd name="T9" fmla="*/ 470 h 498"/>
              <a:gd name="T10" fmla="*/ 535 w 565"/>
              <a:gd name="T11" fmla="*/ 451 h 498"/>
              <a:gd name="T12" fmla="*/ 536 w 565"/>
              <a:gd name="T13" fmla="*/ 385 h 498"/>
              <a:gd name="T14" fmla="*/ 534 w 565"/>
              <a:gd name="T15" fmla="*/ 385 h 498"/>
              <a:gd name="T16" fmla="*/ 532 w 565"/>
              <a:gd name="T17" fmla="*/ 329 h 498"/>
              <a:gd name="T18" fmla="*/ 529 w 565"/>
              <a:gd name="T19" fmla="*/ 331 h 498"/>
              <a:gd name="T20" fmla="*/ 529 w 565"/>
              <a:gd name="T21" fmla="*/ 437 h 498"/>
              <a:gd name="T22" fmla="*/ 519 w 565"/>
              <a:gd name="T23" fmla="*/ 465 h 498"/>
              <a:gd name="T24" fmla="*/ 459 w 565"/>
              <a:gd name="T25" fmla="*/ 467 h 498"/>
              <a:gd name="T26" fmla="*/ 127 w 565"/>
              <a:gd name="T27" fmla="*/ 464 h 498"/>
              <a:gd name="T28" fmla="*/ 23 w 565"/>
              <a:gd name="T29" fmla="*/ 460 h 498"/>
              <a:gd name="T30" fmla="*/ 50 w 565"/>
              <a:gd name="T31" fmla="*/ 417 h 498"/>
              <a:gd name="T32" fmla="*/ 19 w 565"/>
              <a:gd name="T33" fmla="*/ 458 h 498"/>
              <a:gd name="T34" fmla="*/ 4 w 565"/>
              <a:gd name="T35" fmla="*/ 468 h 498"/>
              <a:gd name="T36" fmla="*/ 17 w 565"/>
              <a:gd name="T37" fmla="*/ 468 h 498"/>
              <a:gd name="T38" fmla="*/ 85 w 565"/>
              <a:gd name="T39" fmla="*/ 477 h 498"/>
              <a:gd name="T40" fmla="*/ 382 w 565"/>
              <a:gd name="T41" fmla="*/ 481 h 498"/>
              <a:gd name="T42" fmla="*/ 481 w 565"/>
              <a:gd name="T43" fmla="*/ 483 h 498"/>
              <a:gd name="T44" fmla="*/ 401 w 565"/>
              <a:gd name="T45" fmla="*/ 494 h 498"/>
              <a:gd name="T46" fmla="*/ 397 w 565"/>
              <a:gd name="T47" fmla="*/ 498 h 498"/>
              <a:gd name="T48" fmla="*/ 468 w 565"/>
              <a:gd name="T49" fmla="*/ 492 h 498"/>
              <a:gd name="T50" fmla="*/ 505 w 565"/>
              <a:gd name="T51" fmla="*/ 480 h 498"/>
              <a:gd name="T52" fmla="*/ 523 w 565"/>
              <a:gd name="T53" fmla="*/ 476 h 498"/>
              <a:gd name="T54" fmla="*/ 544 w 565"/>
              <a:gd name="T55" fmla="*/ 463 h 498"/>
              <a:gd name="T56" fmla="*/ 549 w 565"/>
              <a:gd name="T57" fmla="*/ 444 h 498"/>
              <a:gd name="T58" fmla="*/ 562 w 565"/>
              <a:gd name="T59" fmla="*/ 459 h 498"/>
              <a:gd name="T60" fmla="*/ 545 w 565"/>
              <a:gd name="T61" fmla="*/ 223 h 498"/>
              <a:gd name="T62" fmla="*/ 543 w 565"/>
              <a:gd name="T63" fmla="*/ 48 h 498"/>
              <a:gd name="T64" fmla="*/ 540 w 565"/>
              <a:gd name="T65" fmla="*/ 3 h 498"/>
              <a:gd name="T66" fmla="*/ 534 w 565"/>
              <a:gd name="T67" fmla="*/ 419 h 498"/>
              <a:gd name="T68" fmla="*/ 531 w 565"/>
              <a:gd name="T69" fmla="*/ 449 h 498"/>
              <a:gd name="T70" fmla="*/ 532 w 565"/>
              <a:gd name="T71" fmla="*/ 43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65" h="498">
                <a:moveTo>
                  <a:pt x="540" y="3"/>
                </a:moveTo>
                <a:cubicBezTo>
                  <a:pt x="528" y="24"/>
                  <a:pt x="534" y="58"/>
                  <a:pt x="534" y="81"/>
                </a:cubicBezTo>
                <a:cubicBezTo>
                  <a:pt x="534" y="124"/>
                  <a:pt x="532" y="166"/>
                  <a:pt x="533" y="209"/>
                </a:cubicBezTo>
                <a:cubicBezTo>
                  <a:pt x="534" y="250"/>
                  <a:pt x="539" y="291"/>
                  <a:pt x="542" y="332"/>
                </a:cubicBezTo>
                <a:cubicBezTo>
                  <a:pt x="543" y="346"/>
                  <a:pt x="544" y="360"/>
                  <a:pt x="545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83"/>
                  <a:pt x="546" y="407"/>
                  <a:pt x="546" y="427"/>
                </a:cubicBezTo>
                <a:cubicBezTo>
                  <a:pt x="546" y="435"/>
                  <a:pt x="545" y="442"/>
                  <a:pt x="545" y="448"/>
                </a:cubicBezTo>
                <a:cubicBezTo>
                  <a:pt x="544" y="454"/>
                  <a:pt x="542" y="458"/>
                  <a:pt x="541" y="460"/>
                </a:cubicBezTo>
                <a:cubicBezTo>
                  <a:pt x="538" y="465"/>
                  <a:pt x="533" y="468"/>
                  <a:pt x="527" y="470"/>
                </a:cubicBezTo>
                <a:cubicBezTo>
                  <a:pt x="527" y="468"/>
                  <a:pt x="526" y="466"/>
                  <a:pt x="524" y="466"/>
                </a:cubicBezTo>
                <a:cubicBezTo>
                  <a:pt x="529" y="461"/>
                  <a:pt x="532" y="456"/>
                  <a:pt x="535" y="451"/>
                </a:cubicBezTo>
                <a:cubicBezTo>
                  <a:pt x="537" y="444"/>
                  <a:pt x="538" y="436"/>
                  <a:pt x="538" y="428"/>
                </a:cubicBezTo>
                <a:cubicBezTo>
                  <a:pt x="538" y="415"/>
                  <a:pt x="536" y="401"/>
                  <a:pt x="536" y="385"/>
                </a:cubicBezTo>
                <a:cubicBezTo>
                  <a:pt x="536" y="385"/>
                  <a:pt x="536" y="385"/>
                  <a:pt x="536" y="385"/>
                </a:cubicBezTo>
                <a:cubicBezTo>
                  <a:pt x="534" y="385"/>
                  <a:pt x="534" y="385"/>
                  <a:pt x="534" y="385"/>
                </a:cubicBezTo>
                <a:cubicBezTo>
                  <a:pt x="534" y="364"/>
                  <a:pt x="532" y="344"/>
                  <a:pt x="532" y="331"/>
                </a:cubicBezTo>
                <a:cubicBezTo>
                  <a:pt x="532" y="331"/>
                  <a:pt x="532" y="330"/>
                  <a:pt x="532" y="329"/>
                </a:cubicBezTo>
                <a:cubicBezTo>
                  <a:pt x="529" y="329"/>
                  <a:pt x="529" y="329"/>
                  <a:pt x="529" y="329"/>
                </a:cubicBezTo>
                <a:cubicBezTo>
                  <a:pt x="529" y="330"/>
                  <a:pt x="529" y="331"/>
                  <a:pt x="529" y="331"/>
                </a:cubicBezTo>
                <a:cubicBezTo>
                  <a:pt x="529" y="347"/>
                  <a:pt x="531" y="375"/>
                  <a:pt x="531" y="402"/>
                </a:cubicBezTo>
                <a:cubicBezTo>
                  <a:pt x="531" y="415"/>
                  <a:pt x="530" y="427"/>
                  <a:pt x="529" y="437"/>
                </a:cubicBezTo>
                <a:cubicBezTo>
                  <a:pt x="527" y="448"/>
                  <a:pt x="525" y="457"/>
                  <a:pt x="521" y="462"/>
                </a:cubicBezTo>
                <a:cubicBezTo>
                  <a:pt x="520" y="463"/>
                  <a:pt x="520" y="464"/>
                  <a:pt x="519" y="465"/>
                </a:cubicBezTo>
                <a:cubicBezTo>
                  <a:pt x="514" y="464"/>
                  <a:pt x="510" y="464"/>
                  <a:pt x="505" y="464"/>
                </a:cubicBezTo>
                <a:cubicBezTo>
                  <a:pt x="490" y="464"/>
                  <a:pt x="474" y="465"/>
                  <a:pt x="459" y="467"/>
                </a:cubicBezTo>
                <a:cubicBezTo>
                  <a:pt x="373" y="469"/>
                  <a:pt x="286" y="466"/>
                  <a:pt x="200" y="464"/>
                </a:cubicBezTo>
                <a:cubicBezTo>
                  <a:pt x="176" y="463"/>
                  <a:pt x="151" y="463"/>
                  <a:pt x="127" y="464"/>
                </a:cubicBezTo>
                <a:cubicBezTo>
                  <a:pt x="101" y="465"/>
                  <a:pt x="70" y="471"/>
                  <a:pt x="44" y="464"/>
                </a:cubicBezTo>
                <a:cubicBezTo>
                  <a:pt x="42" y="464"/>
                  <a:pt x="32" y="461"/>
                  <a:pt x="23" y="460"/>
                </a:cubicBezTo>
                <a:cubicBezTo>
                  <a:pt x="29" y="444"/>
                  <a:pt x="40" y="431"/>
                  <a:pt x="52" y="420"/>
                </a:cubicBezTo>
                <a:cubicBezTo>
                  <a:pt x="50" y="417"/>
                  <a:pt x="50" y="417"/>
                  <a:pt x="50" y="417"/>
                </a:cubicBezTo>
                <a:cubicBezTo>
                  <a:pt x="50" y="417"/>
                  <a:pt x="50" y="417"/>
                  <a:pt x="50" y="417"/>
                </a:cubicBezTo>
                <a:cubicBezTo>
                  <a:pt x="37" y="429"/>
                  <a:pt x="26" y="442"/>
                  <a:pt x="19" y="458"/>
                </a:cubicBezTo>
                <a:cubicBezTo>
                  <a:pt x="22" y="460"/>
                  <a:pt x="22" y="460"/>
                  <a:pt x="22" y="460"/>
                </a:cubicBezTo>
                <a:cubicBezTo>
                  <a:pt x="11" y="458"/>
                  <a:pt x="0" y="458"/>
                  <a:pt x="4" y="468"/>
                </a:cubicBezTo>
                <a:cubicBezTo>
                  <a:pt x="5" y="471"/>
                  <a:pt x="10" y="470"/>
                  <a:pt x="10" y="467"/>
                </a:cubicBezTo>
                <a:cubicBezTo>
                  <a:pt x="12" y="467"/>
                  <a:pt x="14" y="468"/>
                  <a:pt x="17" y="468"/>
                </a:cubicBezTo>
                <a:cubicBezTo>
                  <a:pt x="24" y="469"/>
                  <a:pt x="30" y="471"/>
                  <a:pt x="37" y="473"/>
                </a:cubicBezTo>
                <a:cubicBezTo>
                  <a:pt x="53" y="477"/>
                  <a:pt x="69" y="477"/>
                  <a:pt x="85" y="477"/>
                </a:cubicBezTo>
                <a:cubicBezTo>
                  <a:pt x="135" y="476"/>
                  <a:pt x="185" y="475"/>
                  <a:pt x="235" y="476"/>
                </a:cubicBezTo>
                <a:cubicBezTo>
                  <a:pt x="284" y="478"/>
                  <a:pt x="333" y="479"/>
                  <a:pt x="382" y="481"/>
                </a:cubicBezTo>
                <a:cubicBezTo>
                  <a:pt x="417" y="482"/>
                  <a:pt x="453" y="483"/>
                  <a:pt x="489" y="480"/>
                </a:cubicBezTo>
                <a:cubicBezTo>
                  <a:pt x="486" y="481"/>
                  <a:pt x="484" y="482"/>
                  <a:pt x="481" y="483"/>
                </a:cubicBezTo>
                <a:cubicBezTo>
                  <a:pt x="482" y="485"/>
                  <a:pt x="482" y="485"/>
                  <a:pt x="482" y="485"/>
                </a:cubicBezTo>
                <a:cubicBezTo>
                  <a:pt x="455" y="493"/>
                  <a:pt x="422" y="494"/>
                  <a:pt x="401" y="494"/>
                </a:cubicBezTo>
                <a:cubicBezTo>
                  <a:pt x="400" y="494"/>
                  <a:pt x="398" y="494"/>
                  <a:pt x="397" y="494"/>
                </a:cubicBezTo>
                <a:cubicBezTo>
                  <a:pt x="397" y="498"/>
                  <a:pt x="397" y="498"/>
                  <a:pt x="397" y="498"/>
                </a:cubicBezTo>
                <a:cubicBezTo>
                  <a:pt x="398" y="498"/>
                  <a:pt x="400" y="498"/>
                  <a:pt x="401" y="498"/>
                </a:cubicBezTo>
                <a:cubicBezTo>
                  <a:pt x="419" y="498"/>
                  <a:pt x="444" y="497"/>
                  <a:pt x="468" y="492"/>
                </a:cubicBezTo>
                <a:cubicBezTo>
                  <a:pt x="479" y="490"/>
                  <a:pt x="491" y="486"/>
                  <a:pt x="501" y="482"/>
                </a:cubicBezTo>
                <a:cubicBezTo>
                  <a:pt x="502" y="481"/>
                  <a:pt x="503" y="481"/>
                  <a:pt x="505" y="480"/>
                </a:cubicBezTo>
                <a:cubicBezTo>
                  <a:pt x="508" y="479"/>
                  <a:pt x="511" y="479"/>
                  <a:pt x="514" y="478"/>
                </a:cubicBezTo>
                <a:cubicBezTo>
                  <a:pt x="517" y="477"/>
                  <a:pt x="520" y="477"/>
                  <a:pt x="523" y="476"/>
                </a:cubicBezTo>
                <a:cubicBezTo>
                  <a:pt x="524" y="476"/>
                  <a:pt x="525" y="475"/>
                  <a:pt x="526" y="474"/>
                </a:cubicBezTo>
                <a:cubicBezTo>
                  <a:pt x="533" y="472"/>
                  <a:pt x="540" y="468"/>
                  <a:pt x="544" y="463"/>
                </a:cubicBezTo>
                <a:cubicBezTo>
                  <a:pt x="546" y="460"/>
                  <a:pt x="547" y="455"/>
                  <a:pt x="548" y="448"/>
                </a:cubicBezTo>
                <a:cubicBezTo>
                  <a:pt x="548" y="447"/>
                  <a:pt x="549" y="445"/>
                  <a:pt x="549" y="444"/>
                </a:cubicBezTo>
                <a:cubicBezTo>
                  <a:pt x="549" y="449"/>
                  <a:pt x="550" y="454"/>
                  <a:pt x="550" y="460"/>
                </a:cubicBezTo>
                <a:cubicBezTo>
                  <a:pt x="551" y="467"/>
                  <a:pt x="561" y="466"/>
                  <a:pt x="562" y="459"/>
                </a:cubicBezTo>
                <a:cubicBezTo>
                  <a:pt x="565" y="422"/>
                  <a:pt x="559" y="382"/>
                  <a:pt x="556" y="344"/>
                </a:cubicBezTo>
                <a:cubicBezTo>
                  <a:pt x="552" y="304"/>
                  <a:pt x="547" y="263"/>
                  <a:pt x="545" y="223"/>
                </a:cubicBezTo>
                <a:cubicBezTo>
                  <a:pt x="542" y="181"/>
                  <a:pt x="543" y="138"/>
                  <a:pt x="543" y="96"/>
                </a:cubicBezTo>
                <a:cubicBezTo>
                  <a:pt x="544" y="80"/>
                  <a:pt x="544" y="64"/>
                  <a:pt x="543" y="48"/>
                </a:cubicBezTo>
                <a:cubicBezTo>
                  <a:pt x="543" y="35"/>
                  <a:pt x="540" y="18"/>
                  <a:pt x="546" y="6"/>
                </a:cubicBezTo>
                <a:cubicBezTo>
                  <a:pt x="547" y="3"/>
                  <a:pt x="542" y="0"/>
                  <a:pt x="540" y="3"/>
                </a:cubicBezTo>
                <a:close/>
                <a:moveTo>
                  <a:pt x="532" y="438"/>
                </a:moveTo>
                <a:cubicBezTo>
                  <a:pt x="533" y="432"/>
                  <a:pt x="534" y="426"/>
                  <a:pt x="534" y="419"/>
                </a:cubicBezTo>
                <a:cubicBezTo>
                  <a:pt x="534" y="422"/>
                  <a:pt x="535" y="425"/>
                  <a:pt x="535" y="428"/>
                </a:cubicBezTo>
                <a:cubicBezTo>
                  <a:pt x="535" y="436"/>
                  <a:pt x="534" y="443"/>
                  <a:pt x="531" y="449"/>
                </a:cubicBezTo>
                <a:cubicBezTo>
                  <a:pt x="531" y="451"/>
                  <a:pt x="530" y="452"/>
                  <a:pt x="529" y="454"/>
                </a:cubicBezTo>
                <a:cubicBezTo>
                  <a:pt x="531" y="449"/>
                  <a:pt x="532" y="444"/>
                  <a:pt x="532" y="438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100"/>
          <p:cNvSpPr>
            <a:spLocks noEditPoints="1"/>
          </p:cNvSpPr>
          <p:nvPr/>
        </p:nvSpPr>
        <p:spPr bwMode="auto">
          <a:xfrm>
            <a:off x="6755246" y="3947210"/>
            <a:ext cx="183840" cy="167499"/>
          </a:xfrm>
          <a:custGeom>
            <a:avLst/>
            <a:gdLst>
              <a:gd name="T0" fmla="*/ 18 w 38"/>
              <a:gd name="T1" fmla="*/ 34 h 35"/>
              <a:gd name="T2" fmla="*/ 36 w 38"/>
              <a:gd name="T3" fmla="*/ 24 h 35"/>
              <a:gd name="T4" fmla="*/ 26 w 38"/>
              <a:gd name="T5" fmla="*/ 1 h 35"/>
              <a:gd name="T6" fmla="*/ 22 w 38"/>
              <a:gd name="T7" fmla="*/ 6 h 35"/>
              <a:gd name="T8" fmla="*/ 22 w 38"/>
              <a:gd name="T9" fmla="*/ 7 h 35"/>
              <a:gd name="T10" fmla="*/ 3 w 38"/>
              <a:gd name="T11" fmla="*/ 16 h 35"/>
              <a:gd name="T12" fmla="*/ 1 w 38"/>
              <a:gd name="T13" fmla="*/ 16 h 35"/>
              <a:gd name="T14" fmla="*/ 0 w 38"/>
              <a:gd name="T15" fmla="*/ 19 h 35"/>
              <a:gd name="T16" fmla="*/ 1 w 38"/>
              <a:gd name="T17" fmla="*/ 20 h 35"/>
              <a:gd name="T18" fmla="*/ 18 w 38"/>
              <a:gd name="T19" fmla="*/ 34 h 35"/>
              <a:gd name="T20" fmla="*/ 7 w 38"/>
              <a:gd name="T21" fmla="*/ 22 h 35"/>
              <a:gd name="T22" fmla="*/ 14 w 38"/>
              <a:gd name="T23" fmla="*/ 26 h 35"/>
              <a:gd name="T24" fmla="*/ 15 w 38"/>
              <a:gd name="T25" fmla="*/ 26 h 35"/>
              <a:gd name="T26" fmla="*/ 15 w 38"/>
              <a:gd name="T27" fmla="*/ 27 h 35"/>
              <a:gd name="T28" fmla="*/ 7 w 38"/>
              <a:gd name="T29" fmla="*/ 22 h 35"/>
              <a:gd name="T30" fmla="*/ 18 w 38"/>
              <a:gd name="T31" fmla="*/ 28 h 35"/>
              <a:gd name="T32" fmla="*/ 18 w 38"/>
              <a:gd name="T33" fmla="*/ 27 h 35"/>
              <a:gd name="T34" fmla="*/ 26 w 38"/>
              <a:gd name="T35" fmla="*/ 27 h 35"/>
              <a:gd name="T36" fmla="*/ 22 w 38"/>
              <a:gd name="T37" fmla="*/ 28 h 35"/>
              <a:gd name="T38" fmla="*/ 18 w 38"/>
              <a:gd name="T39" fmla="*/ 28 h 35"/>
              <a:gd name="T40" fmla="*/ 24 w 38"/>
              <a:gd name="T41" fmla="*/ 11 h 35"/>
              <a:gd name="T42" fmla="*/ 26 w 38"/>
              <a:gd name="T43" fmla="*/ 11 h 35"/>
              <a:gd name="T44" fmla="*/ 30 w 38"/>
              <a:gd name="T45" fmla="*/ 20 h 35"/>
              <a:gd name="T46" fmla="*/ 27 w 38"/>
              <a:gd name="T47" fmla="*/ 27 h 35"/>
              <a:gd name="T48" fmla="*/ 27 w 38"/>
              <a:gd name="T49" fmla="*/ 24 h 35"/>
              <a:gd name="T50" fmla="*/ 20 w 38"/>
              <a:gd name="T51" fmla="*/ 21 h 35"/>
              <a:gd name="T52" fmla="*/ 21 w 38"/>
              <a:gd name="T53" fmla="*/ 18 h 35"/>
              <a:gd name="T54" fmla="*/ 21 w 38"/>
              <a:gd name="T55" fmla="*/ 18 h 35"/>
              <a:gd name="T56" fmla="*/ 22 w 38"/>
              <a:gd name="T57" fmla="*/ 17 h 35"/>
              <a:gd name="T58" fmla="*/ 24 w 38"/>
              <a:gd name="T59" fmla="*/ 16 h 35"/>
              <a:gd name="T60" fmla="*/ 23 w 38"/>
              <a:gd name="T61" fmla="*/ 12 h 35"/>
              <a:gd name="T62" fmla="*/ 20 w 38"/>
              <a:gd name="T63" fmla="*/ 14 h 35"/>
              <a:gd name="T64" fmla="*/ 18 w 38"/>
              <a:gd name="T65" fmla="*/ 15 h 35"/>
              <a:gd name="T66" fmla="*/ 12 w 38"/>
              <a:gd name="T67" fmla="*/ 15 h 35"/>
              <a:gd name="T68" fmla="*/ 10 w 38"/>
              <a:gd name="T69" fmla="*/ 15 h 35"/>
              <a:gd name="T70" fmla="*/ 24 w 38"/>
              <a:gd name="T71" fmla="*/ 11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" h="35">
                <a:moveTo>
                  <a:pt x="18" y="34"/>
                </a:moveTo>
                <a:cubicBezTo>
                  <a:pt x="26" y="35"/>
                  <a:pt x="34" y="33"/>
                  <a:pt x="36" y="24"/>
                </a:cubicBezTo>
                <a:cubicBezTo>
                  <a:pt x="38" y="16"/>
                  <a:pt x="33" y="6"/>
                  <a:pt x="26" y="1"/>
                </a:cubicBezTo>
                <a:cubicBezTo>
                  <a:pt x="23" y="0"/>
                  <a:pt x="20" y="3"/>
                  <a:pt x="22" y="6"/>
                </a:cubicBezTo>
                <a:cubicBezTo>
                  <a:pt x="22" y="6"/>
                  <a:pt x="22" y="7"/>
                  <a:pt x="22" y="7"/>
                </a:cubicBezTo>
                <a:cubicBezTo>
                  <a:pt x="15" y="6"/>
                  <a:pt x="6" y="9"/>
                  <a:pt x="3" y="16"/>
                </a:cubicBezTo>
                <a:cubicBezTo>
                  <a:pt x="2" y="16"/>
                  <a:pt x="2" y="16"/>
                  <a:pt x="1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1" y="19"/>
                  <a:pt x="1" y="19"/>
                  <a:pt x="1" y="20"/>
                </a:cubicBezTo>
                <a:cubicBezTo>
                  <a:pt x="0" y="28"/>
                  <a:pt x="12" y="33"/>
                  <a:pt x="18" y="34"/>
                </a:cubicBezTo>
                <a:close/>
                <a:moveTo>
                  <a:pt x="7" y="22"/>
                </a:moveTo>
                <a:cubicBezTo>
                  <a:pt x="10" y="23"/>
                  <a:pt x="12" y="25"/>
                  <a:pt x="14" y="26"/>
                </a:cubicBezTo>
                <a:cubicBezTo>
                  <a:pt x="14" y="26"/>
                  <a:pt x="15" y="26"/>
                  <a:pt x="15" y="26"/>
                </a:cubicBezTo>
                <a:cubicBezTo>
                  <a:pt x="15" y="26"/>
                  <a:pt x="15" y="27"/>
                  <a:pt x="15" y="27"/>
                </a:cubicBezTo>
                <a:cubicBezTo>
                  <a:pt x="11" y="26"/>
                  <a:pt x="9" y="24"/>
                  <a:pt x="7" y="22"/>
                </a:cubicBezTo>
                <a:close/>
                <a:moveTo>
                  <a:pt x="18" y="28"/>
                </a:moveTo>
                <a:cubicBezTo>
                  <a:pt x="18" y="27"/>
                  <a:pt x="18" y="27"/>
                  <a:pt x="18" y="27"/>
                </a:cubicBezTo>
                <a:cubicBezTo>
                  <a:pt x="20" y="27"/>
                  <a:pt x="23" y="27"/>
                  <a:pt x="26" y="27"/>
                </a:cubicBezTo>
                <a:cubicBezTo>
                  <a:pt x="25" y="28"/>
                  <a:pt x="23" y="28"/>
                  <a:pt x="22" y="28"/>
                </a:cubicBezTo>
                <a:cubicBezTo>
                  <a:pt x="21" y="28"/>
                  <a:pt x="20" y="28"/>
                  <a:pt x="18" y="28"/>
                </a:cubicBezTo>
                <a:close/>
                <a:moveTo>
                  <a:pt x="24" y="11"/>
                </a:moveTo>
                <a:cubicBezTo>
                  <a:pt x="25" y="11"/>
                  <a:pt x="25" y="11"/>
                  <a:pt x="26" y="11"/>
                </a:cubicBezTo>
                <a:cubicBezTo>
                  <a:pt x="28" y="13"/>
                  <a:pt x="29" y="16"/>
                  <a:pt x="30" y="20"/>
                </a:cubicBezTo>
                <a:cubicBezTo>
                  <a:pt x="30" y="23"/>
                  <a:pt x="29" y="25"/>
                  <a:pt x="27" y="27"/>
                </a:cubicBezTo>
                <a:cubicBezTo>
                  <a:pt x="27" y="24"/>
                  <a:pt x="27" y="24"/>
                  <a:pt x="27" y="24"/>
                </a:cubicBezTo>
                <a:cubicBezTo>
                  <a:pt x="25" y="23"/>
                  <a:pt x="22" y="22"/>
                  <a:pt x="20" y="21"/>
                </a:cubicBezTo>
                <a:cubicBezTo>
                  <a:pt x="21" y="20"/>
                  <a:pt x="21" y="19"/>
                  <a:pt x="21" y="18"/>
                </a:cubicBezTo>
                <a:cubicBezTo>
                  <a:pt x="21" y="18"/>
                  <a:pt x="21" y="18"/>
                  <a:pt x="21" y="18"/>
                </a:cubicBezTo>
                <a:cubicBezTo>
                  <a:pt x="22" y="17"/>
                  <a:pt x="22" y="17"/>
                  <a:pt x="22" y="17"/>
                </a:cubicBezTo>
                <a:cubicBezTo>
                  <a:pt x="23" y="16"/>
                  <a:pt x="23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21" y="13"/>
                  <a:pt x="20" y="14"/>
                </a:cubicBezTo>
                <a:cubicBezTo>
                  <a:pt x="19" y="14"/>
                  <a:pt x="19" y="15"/>
                  <a:pt x="18" y="15"/>
                </a:cubicBezTo>
                <a:cubicBezTo>
                  <a:pt x="15" y="15"/>
                  <a:pt x="14" y="15"/>
                  <a:pt x="12" y="15"/>
                </a:cubicBezTo>
                <a:cubicBezTo>
                  <a:pt x="11" y="15"/>
                  <a:pt x="11" y="15"/>
                  <a:pt x="10" y="15"/>
                </a:cubicBezTo>
                <a:cubicBezTo>
                  <a:pt x="13" y="12"/>
                  <a:pt x="20" y="11"/>
                  <a:pt x="24" y="11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101"/>
          <p:cNvSpPr/>
          <p:nvPr/>
        </p:nvSpPr>
        <p:spPr bwMode="auto">
          <a:xfrm>
            <a:off x="6156746" y="5213659"/>
            <a:ext cx="3893686" cy="167496"/>
          </a:xfrm>
          <a:custGeom>
            <a:avLst/>
            <a:gdLst>
              <a:gd name="T0" fmla="*/ 746 w 752"/>
              <a:gd name="T1" fmla="*/ 35 h 45"/>
              <a:gd name="T2" fmla="*/ 373 w 752"/>
              <a:gd name="T3" fmla="*/ 9 h 45"/>
              <a:gd name="T4" fmla="*/ 2 w 752"/>
              <a:gd name="T5" fmla="*/ 20 h 45"/>
              <a:gd name="T6" fmla="*/ 2 w 752"/>
              <a:gd name="T7" fmla="*/ 24 h 45"/>
              <a:gd name="T8" fmla="*/ 372 w 752"/>
              <a:gd name="T9" fmla="*/ 17 h 45"/>
              <a:gd name="T10" fmla="*/ 745 w 752"/>
              <a:gd name="T11" fmla="*/ 44 h 45"/>
              <a:gd name="T12" fmla="*/ 746 w 752"/>
              <a:gd name="T13" fmla="*/ 3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2" h="45">
                <a:moveTo>
                  <a:pt x="746" y="35"/>
                </a:moveTo>
                <a:cubicBezTo>
                  <a:pt x="621" y="33"/>
                  <a:pt x="498" y="18"/>
                  <a:pt x="373" y="9"/>
                </a:cubicBezTo>
                <a:cubicBezTo>
                  <a:pt x="251" y="0"/>
                  <a:pt x="124" y="4"/>
                  <a:pt x="2" y="20"/>
                </a:cubicBezTo>
                <a:cubicBezTo>
                  <a:pt x="0" y="20"/>
                  <a:pt x="0" y="24"/>
                  <a:pt x="2" y="24"/>
                </a:cubicBezTo>
                <a:cubicBezTo>
                  <a:pt x="126" y="20"/>
                  <a:pt x="248" y="9"/>
                  <a:pt x="372" y="17"/>
                </a:cubicBezTo>
                <a:cubicBezTo>
                  <a:pt x="497" y="26"/>
                  <a:pt x="620" y="45"/>
                  <a:pt x="745" y="44"/>
                </a:cubicBezTo>
                <a:cubicBezTo>
                  <a:pt x="751" y="44"/>
                  <a:pt x="752" y="35"/>
                  <a:pt x="746" y="35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102"/>
          <p:cNvSpPr/>
          <p:nvPr/>
        </p:nvSpPr>
        <p:spPr bwMode="auto">
          <a:xfrm>
            <a:off x="9973717" y="4252551"/>
            <a:ext cx="502495" cy="1150016"/>
          </a:xfrm>
          <a:custGeom>
            <a:avLst/>
            <a:gdLst>
              <a:gd name="T0" fmla="*/ 89 w 104"/>
              <a:gd name="T1" fmla="*/ 8 h 238"/>
              <a:gd name="T2" fmla="*/ 66 w 104"/>
              <a:gd name="T3" fmla="*/ 61 h 238"/>
              <a:gd name="T4" fmla="*/ 46 w 104"/>
              <a:gd name="T5" fmla="*/ 115 h 238"/>
              <a:gd name="T6" fmla="*/ 3 w 104"/>
              <a:gd name="T7" fmla="*/ 229 h 238"/>
              <a:gd name="T8" fmla="*/ 11 w 104"/>
              <a:gd name="T9" fmla="*/ 233 h 238"/>
              <a:gd name="T10" fmla="*/ 51 w 104"/>
              <a:gd name="T11" fmla="*/ 131 h 238"/>
              <a:gd name="T12" fmla="*/ 70 w 104"/>
              <a:gd name="T13" fmla="*/ 76 h 238"/>
              <a:gd name="T14" fmla="*/ 98 w 104"/>
              <a:gd name="T15" fmla="*/ 13 h 238"/>
              <a:gd name="T16" fmla="*/ 89 w 104"/>
              <a:gd name="T17" fmla="*/ 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238">
                <a:moveTo>
                  <a:pt x="89" y="8"/>
                </a:moveTo>
                <a:cubicBezTo>
                  <a:pt x="84" y="26"/>
                  <a:pt x="73" y="43"/>
                  <a:pt x="66" y="61"/>
                </a:cubicBezTo>
                <a:cubicBezTo>
                  <a:pt x="59" y="79"/>
                  <a:pt x="52" y="97"/>
                  <a:pt x="46" y="115"/>
                </a:cubicBezTo>
                <a:cubicBezTo>
                  <a:pt x="33" y="154"/>
                  <a:pt x="19" y="192"/>
                  <a:pt x="3" y="229"/>
                </a:cubicBezTo>
                <a:cubicBezTo>
                  <a:pt x="0" y="234"/>
                  <a:pt x="8" y="238"/>
                  <a:pt x="11" y="233"/>
                </a:cubicBezTo>
                <a:cubicBezTo>
                  <a:pt x="28" y="201"/>
                  <a:pt x="40" y="166"/>
                  <a:pt x="51" y="131"/>
                </a:cubicBezTo>
                <a:cubicBezTo>
                  <a:pt x="57" y="113"/>
                  <a:pt x="63" y="94"/>
                  <a:pt x="70" y="76"/>
                </a:cubicBezTo>
                <a:cubicBezTo>
                  <a:pt x="77" y="56"/>
                  <a:pt x="84" y="30"/>
                  <a:pt x="98" y="13"/>
                </a:cubicBezTo>
                <a:cubicBezTo>
                  <a:pt x="104" y="7"/>
                  <a:pt x="91" y="0"/>
                  <a:pt x="89" y="8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103"/>
          <p:cNvSpPr>
            <a:spLocks noEditPoints="1"/>
          </p:cNvSpPr>
          <p:nvPr/>
        </p:nvSpPr>
        <p:spPr bwMode="auto">
          <a:xfrm>
            <a:off x="6064827" y="4280163"/>
            <a:ext cx="4118000" cy="1019287"/>
          </a:xfrm>
          <a:custGeom>
            <a:avLst/>
            <a:gdLst>
              <a:gd name="T0" fmla="*/ 773 w 804"/>
              <a:gd name="T1" fmla="*/ 89 h 211"/>
              <a:gd name="T2" fmla="*/ 736 w 804"/>
              <a:gd name="T3" fmla="*/ 77 h 211"/>
              <a:gd name="T4" fmla="*/ 673 w 804"/>
              <a:gd name="T5" fmla="*/ 77 h 211"/>
              <a:gd name="T6" fmla="*/ 541 w 804"/>
              <a:gd name="T7" fmla="*/ 105 h 211"/>
              <a:gd name="T8" fmla="*/ 503 w 804"/>
              <a:gd name="T9" fmla="*/ 74 h 211"/>
              <a:gd name="T10" fmla="*/ 231 w 804"/>
              <a:gd name="T11" fmla="*/ 49 h 211"/>
              <a:gd name="T12" fmla="*/ 178 w 804"/>
              <a:gd name="T13" fmla="*/ 45 h 211"/>
              <a:gd name="T14" fmla="*/ 92 w 804"/>
              <a:gd name="T15" fmla="*/ 100 h 211"/>
              <a:gd name="T16" fmla="*/ 85 w 804"/>
              <a:gd name="T17" fmla="*/ 176 h 211"/>
              <a:gd name="T18" fmla="*/ 92 w 804"/>
              <a:gd name="T19" fmla="*/ 185 h 211"/>
              <a:gd name="T20" fmla="*/ 55 w 804"/>
              <a:gd name="T21" fmla="*/ 23 h 211"/>
              <a:gd name="T22" fmla="*/ 66 w 804"/>
              <a:gd name="T23" fmla="*/ 33 h 211"/>
              <a:gd name="T24" fmla="*/ 82 w 804"/>
              <a:gd name="T25" fmla="*/ 31 h 211"/>
              <a:gd name="T26" fmla="*/ 92 w 804"/>
              <a:gd name="T27" fmla="*/ 25 h 211"/>
              <a:gd name="T28" fmla="*/ 439 w 804"/>
              <a:gd name="T29" fmla="*/ 23 h 211"/>
              <a:gd name="T30" fmla="*/ 66 w 804"/>
              <a:gd name="T31" fmla="*/ 11 h 211"/>
              <a:gd name="T32" fmla="*/ 55 w 804"/>
              <a:gd name="T33" fmla="*/ 14 h 211"/>
              <a:gd name="T34" fmla="*/ 4 w 804"/>
              <a:gd name="T35" fmla="*/ 180 h 211"/>
              <a:gd name="T36" fmla="*/ 0 w 804"/>
              <a:gd name="T37" fmla="*/ 208 h 211"/>
              <a:gd name="T38" fmla="*/ 29 w 804"/>
              <a:gd name="T39" fmla="*/ 209 h 211"/>
              <a:gd name="T40" fmla="*/ 285 w 804"/>
              <a:gd name="T41" fmla="*/ 183 h 211"/>
              <a:gd name="T42" fmla="*/ 466 w 804"/>
              <a:gd name="T43" fmla="*/ 180 h 211"/>
              <a:gd name="T44" fmla="*/ 572 w 804"/>
              <a:gd name="T45" fmla="*/ 171 h 211"/>
              <a:gd name="T46" fmla="*/ 647 w 804"/>
              <a:gd name="T47" fmla="*/ 179 h 211"/>
              <a:gd name="T48" fmla="*/ 719 w 804"/>
              <a:gd name="T49" fmla="*/ 133 h 211"/>
              <a:gd name="T50" fmla="*/ 762 w 804"/>
              <a:gd name="T51" fmla="*/ 126 h 211"/>
              <a:gd name="T52" fmla="*/ 662 w 804"/>
              <a:gd name="T53" fmla="*/ 113 h 211"/>
              <a:gd name="T54" fmla="*/ 600 w 804"/>
              <a:gd name="T55" fmla="*/ 114 h 211"/>
              <a:gd name="T56" fmla="*/ 207 w 804"/>
              <a:gd name="T57" fmla="*/ 111 h 211"/>
              <a:gd name="T58" fmla="*/ 214 w 804"/>
              <a:gd name="T59" fmla="*/ 111 h 211"/>
              <a:gd name="T60" fmla="*/ 157 w 804"/>
              <a:gd name="T61" fmla="*/ 110 h 211"/>
              <a:gd name="T62" fmla="*/ 158 w 804"/>
              <a:gd name="T63" fmla="*/ 158 h 211"/>
              <a:gd name="T64" fmla="*/ 131 w 804"/>
              <a:gd name="T65" fmla="*/ 163 h 211"/>
              <a:gd name="T66" fmla="*/ 330 w 804"/>
              <a:gd name="T67" fmla="*/ 150 h 211"/>
              <a:gd name="T68" fmla="*/ 332 w 804"/>
              <a:gd name="T69" fmla="*/ 141 h 211"/>
              <a:gd name="T70" fmla="*/ 345 w 804"/>
              <a:gd name="T71" fmla="*/ 113 h 211"/>
              <a:gd name="T72" fmla="*/ 499 w 804"/>
              <a:gd name="T73" fmla="*/ 67 h 211"/>
              <a:gd name="T74" fmla="*/ 243 w 804"/>
              <a:gd name="T75" fmla="*/ 58 h 211"/>
              <a:gd name="T76" fmla="*/ 361 w 804"/>
              <a:gd name="T77" fmla="*/ 69 h 211"/>
              <a:gd name="T78" fmla="*/ 220 w 804"/>
              <a:gd name="T79" fmla="*/ 80 h 211"/>
              <a:gd name="T80" fmla="*/ 177 w 804"/>
              <a:gd name="T81" fmla="*/ 56 h 211"/>
              <a:gd name="T82" fmla="*/ 169 w 804"/>
              <a:gd name="T83" fmla="*/ 56 h 211"/>
              <a:gd name="T84" fmla="*/ 128 w 804"/>
              <a:gd name="T85" fmla="*/ 139 h 211"/>
              <a:gd name="T86" fmla="*/ 127 w 804"/>
              <a:gd name="T87" fmla="*/ 146 h 211"/>
              <a:gd name="T88" fmla="*/ 159 w 804"/>
              <a:gd name="T89" fmla="*/ 174 h 211"/>
              <a:gd name="T90" fmla="*/ 73 w 804"/>
              <a:gd name="T91" fmla="*/ 188 h 211"/>
              <a:gd name="T92" fmla="*/ 72 w 804"/>
              <a:gd name="T93" fmla="*/ 187 h 211"/>
              <a:gd name="T94" fmla="*/ 84 w 804"/>
              <a:gd name="T95" fmla="*/ 193 h 211"/>
              <a:gd name="T96" fmla="*/ 65 w 804"/>
              <a:gd name="T97" fmla="*/ 197 h 211"/>
              <a:gd name="T98" fmla="*/ 66 w 804"/>
              <a:gd name="T99" fmla="*/ 24 h 211"/>
              <a:gd name="T100" fmla="*/ 62 w 804"/>
              <a:gd name="T101" fmla="*/ 25 h 211"/>
              <a:gd name="T102" fmla="*/ 65 w 804"/>
              <a:gd name="T103" fmla="*/ 29 h 211"/>
              <a:gd name="T104" fmla="*/ 58 w 804"/>
              <a:gd name="T105" fmla="*/ 18 h 211"/>
              <a:gd name="T106" fmla="*/ 20 w 804"/>
              <a:gd name="T107" fmla="*/ 201 h 211"/>
              <a:gd name="T108" fmla="*/ 107 w 804"/>
              <a:gd name="T109" fmla="*/ 185 h 211"/>
              <a:gd name="T110" fmla="*/ 382 w 804"/>
              <a:gd name="T111" fmla="*/ 151 h 211"/>
              <a:gd name="T112" fmla="*/ 472 w 804"/>
              <a:gd name="T113" fmla="*/ 150 h 211"/>
              <a:gd name="T114" fmla="*/ 478 w 804"/>
              <a:gd name="T115" fmla="*/ 162 h 211"/>
              <a:gd name="T116" fmla="*/ 565 w 804"/>
              <a:gd name="T117" fmla="*/ 161 h 211"/>
              <a:gd name="T118" fmla="*/ 670 w 804"/>
              <a:gd name="T119" fmla="*/ 112 h 211"/>
              <a:gd name="T120" fmla="*/ 757 w 804"/>
              <a:gd name="T121" fmla="*/ 118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04" h="211">
                <a:moveTo>
                  <a:pt x="769" y="117"/>
                </a:moveTo>
                <a:cubicBezTo>
                  <a:pt x="768" y="117"/>
                  <a:pt x="768" y="117"/>
                  <a:pt x="767" y="118"/>
                </a:cubicBezTo>
                <a:cubicBezTo>
                  <a:pt x="772" y="109"/>
                  <a:pt x="777" y="101"/>
                  <a:pt x="781" y="93"/>
                </a:cubicBezTo>
                <a:cubicBezTo>
                  <a:pt x="786" y="82"/>
                  <a:pt x="793" y="70"/>
                  <a:pt x="794" y="59"/>
                </a:cubicBezTo>
                <a:cubicBezTo>
                  <a:pt x="795" y="56"/>
                  <a:pt x="790" y="56"/>
                  <a:pt x="790" y="59"/>
                </a:cubicBezTo>
                <a:cubicBezTo>
                  <a:pt x="789" y="59"/>
                  <a:pt x="786" y="64"/>
                  <a:pt x="785" y="65"/>
                </a:cubicBezTo>
                <a:cubicBezTo>
                  <a:pt x="781" y="73"/>
                  <a:pt x="777" y="81"/>
                  <a:pt x="773" y="89"/>
                </a:cubicBezTo>
                <a:cubicBezTo>
                  <a:pt x="771" y="91"/>
                  <a:pt x="770" y="94"/>
                  <a:pt x="768" y="97"/>
                </a:cubicBezTo>
                <a:cubicBezTo>
                  <a:pt x="768" y="97"/>
                  <a:pt x="767" y="97"/>
                  <a:pt x="766" y="97"/>
                </a:cubicBezTo>
                <a:cubicBezTo>
                  <a:pt x="757" y="97"/>
                  <a:pt x="749" y="98"/>
                  <a:pt x="740" y="98"/>
                </a:cubicBezTo>
                <a:cubicBezTo>
                  <a:pt x="743" y="87"/>
                  <a:pt x="745" y="76"/>
                  <a:pt x="746" y="64"/>
                </a:cubicBezTo>
                <a:cubicBezTo>
                  <a:pt x="746" y="61"/>
                  <a:pt x="742" y="60"/>
                  <a:pt x="740" y="62"/>
                </a:cubicBezTo>
                <a:cubicBezTo>
                  <a:pt x="737" y="65"/>
                  <a:pt x="735" y="68"/>
                  <a:pt x="732" y="72"/>
                </a:cubicBezTo>
                <a:cubicBezTo>
                  <a:pt x="731" y="75"/>
                  <a:pt x="734" y="78"/>
                  <a:pt x="736" y="77"/>
                </a:cubicBezTo>
                <a:cubicBezTo>
                  <a:pt x="735" y="84"/>
                  <a:pt x="733" y="91"/>
                  <a:pt x="730" y="99"/>
                </a:cubicBezTo>
                <a:cubicBezTo>
                  <a:pt x="711" y="100"/>
                  <a:pt x="692" y="100"/>
                  <a:pt x="673" y="101"/>
                </a:cubicBezTo>
                <a:cubicBezTo>
                  <a:pt x="675" y="94"/>
                  <a:pt x="676" y="88"/>
                  <a:pt x="679" y="81"/>
                </a:cubicBezTo>
                <a:cubicBezTo>
                  <a:pt x="680" y="78"/>
                  <a:pt x="682" y="74"/>
                  <a:pt x="681" y="70"/>
                </a:cubicBezTo>
                <a:cubicBezTo>
                  <a:pt x="681" y="69"/>
                  <a:pt x="680" y="68"/>
                  <a:pt x="679" y="68"/>
                </a:cubicBezTo>
                <a:cubicBezTo>
                  <a:pt x="676" y="67"/>
                  <a:pt x="674" y="69"/>
                  <a:pt x="671" y="72"/>
                </a:cubicBezTo>
                <a:cubicBezTo>
                  <a:pt x="669" y="74"/>
                  <a:pt x="671" y="77"/>
                  <a:pt x="673" y="77"/>
                </a:cubicBezTo>
                <a:cubicBezTo>
                  <a:pt x="672" y="80"/>
                  <a:pt x="670" y="83"/>
                  <a:pt x="669" y="86"/>
                </a:cubicBezTo>
                <a:cubicBezTo>
                  <a:pt x="667" y="91"/>
                  <a:pt x="666" y="96"/>
                  <a:pt x="665" y="101"/>
                </a:cubicBezTo>
                <a:cubicBezTo>
                  <a:pt x="647" y="102"/>
                  <a:pt x="629" y="103"/>
                  <a:pt x="610" y="103"/>
                </a:cubicBezTo>
                <a:cubicBezTo>
                  <a:pt x="614" y="93"/>
                  <a:pt x="618" y="84"/>
                  <a:pt x="625" y="78"/>
                </a:cubicBezTo>
                <a:cubicBezTo>
                  <a:pt x="632" y="72"/>
                  <a:pt x="619" y="63"/>
                  <a:pt x="616" y="72"/>
                </a:cubicBezTo>
                <a:cubicBezTo>
                  <a:pt x="612" y="83"/>
                  <a:pt x="607" y="93"/>
                  <a:pt x="603" y="103"/>
                </a:cubicBezTo>
                <a:cubicBezTo>
                  <a:pt x="583" y="104"/>
                  <a:pt x="562" y="105"/>
                  <a:pt x="541" y="105"/>
                </a:cubicBezTo>
                <a:cubicBezTo>
                  <a:pt x="544" y="94"/>
                  <a:pt x="548" y="83"/>
                  <a:pt x="552" y="72"/>
                </a:cubicBezTo>
                <a:cubicBezTo>
                  <a:pt x="553" y="69"/>
                  <a:pt x="548" y="67"/>
                  <a:pt x="547" y="70"/>
                </a:cubicBezTo>
                <a:cubicBezTo>
                  <a:pt x="541" y="81"/>
                  <a:pt x="536" y="93"/>
                  <a:pt x="531" y="105"/>
                </a:cubicBezTo>
                <a:cubicBezTo>
                  <a:pt x="519" y="105"/>
                  <a:pt x="506" y="106"/>
                  <a:pt x="494" y="106"/>
                </a:cubicBezTo>
                <a:cubicBezTo>
                  <a:pt x="495" y="102"/>
                  <a:pt x="496" y="97"/>
                  <a:pt x="497" y="93"/>
                </a:cubicBezTo>
                <a:cubicBezTo>
                  <a:pt x="499" y="89"/>
                  <a:pt x="500" y="86"/>
                  <a:pt x="502" y="82"/>
                </a:cubicBezTo>
                <a:cubicBezTo>
                  <a:pt x="504" y="76"/>
                  <a:pt x="507" y="75"/>
                  <a:pt x="503" y="74"/>
                </a:cubicBezTo>
                <a:cubicBezTo>
                  <a:pt x="509" y="76"/>
                  <a:pt x="510" y="71"/>
                  <a:pt x="509" y="67"/>
                </a:cubicBezTo>
                <a:cubicBezTo>
                  <a:pt x="514" y="67"/>
                  <a:pt x="519" y="67"/>
                  <a:pt x="523" y="67"/>
                </a:cubicBezTo>
                <a:cubicBezTo>
                  <a:pt x="570" y="68"/>
                  <a:pt x="620" y="71"/>
                  <a:pt x="666" y="60"/>
                </a:cubicBezTo>
                <a:cubicBezTo>
                  <a:pt x="671" y="59"/>
                  <a:pt x="670" y="52"/>
                  <a:pt x="665" y="53"/>
                </a:cubicBezTo>
                <a:cubicBezTo>
                  <a:pt x="613" y="56"/>
                  <a:pt x="562" y="58"/>
                  <a:pt x="510" y="57"/>
                </a:cubicBezTo>
                <a:cubicBezTo>
                  <a:pt x="463" y="56"/>
                  <a:pt x="415" y="59"/>
                  <a:pt x="368" y="57"/>
                </a:cubicBezTo>
                <a:cubicBezTo>
                  <a:pt x="322" y="56"/>
                  <a:pt x="276" y="51"/>
                  <a:pt x="231" y="49"/>
                </a:cubicBezTo>
                <a:cubicBezTo>
                  <a:pt x="229" y="49"/>
                  <a:pt x="227" y="49"/>
                  <a:pt x="226" y="49"/>
                </a:cubicBezTo>
                <a:cubicBezTo>
                  <a:pt x="226" y="48"/>
                  <a:pt x="227" y="48"/>
                  <a:pt x="227" y="47"/>
                </a:cubicBezTo>
                <a:cubicBezTo>
                  <a:pt x="227" y="45"/>
                  <a:pt x="228" y="43"/>
                  <a:pt x="228" y="41"/>
                </a:cubicBezTo>
                <a:cubicBezTo>
                  <a:pt x="227" y="39"/>
                  <a:pt x="224" y="38"/>
                  <a:pt x="223" y="40"/>
                </a:cubicBezTo>
                <a:cubicBezTo>
                  <a:pt x="221" y="43"/>
                  <a:pt x="220" y="46"/>
                  <a:pt x="219" y="48"/>
                </a:cubicBezTo>
                <a:cubicBezTo>
                  <a:pt x="207" y="48"/>
                  <a:pt x="195" y="48"/>
                  <a:pt x="182" y="48"/>
                </a:cubicBezTo>
                <a:cubicBezTo>
                  <a:pt x="184" y="45"/>
                  <a:pt x="180" y="43"/>
                  <a:pt x="178" y="45"/>
                </a:cubicBezTo>
                <a:cubicBezTo>
                  <a:pt x="177" y="46"/>
                  <a:pt x="176" y="47"/>
                  <a:pt x="174" y="48"/>
                </a:cubicBezTo>
                <a:cubicBezTo>
                  <a:pt x="171" y="48"/>
                  <a:pt x="168" y="48"/>
                  <a:pt x="165" y="48"/>
                </a:cubicBezTo>
                <a:cubicBezTo>
                  <a:pt x="156" y="48"/>
                  <a:pt x="147" y="49"/>
                  <a:pt x="138" y="50"/>
                </a:cubicBezTo>
                <a:cubicBezTo>
                  <a:pt x="125" y="51"/>
                  <a:pt x="110" y="55"/>
                  <a:pt x="96" y="53"/>
                </a:cubicBezTo>
                <a:cubicBezTo>
                  <a:pt x="87" y="52"/>
                  <a:pt x="90" y="68"/>
                  <a:pt x="98" y="64"/>
                </a:cubicBezTo>
                <a:cubicBezTo>
                  <a:pt x="99" y="63"/>
                  <a:pt x="100" y="63"/>
                  <a:pt x="101" y="63"/>
                </a:cubicBezTo>
                <a:cubicBezTo>
                  <a:pt x="95" y="74"/>
                  <a:pt x="93" y="89"/>
                  <a:pt x="92" y="100"/>
                </a:cubicBezTo>
                <a:cubicBezTo>
                  <a:pt x="92" y="101"/>
                  <a:pt x="91" y="102"/>
                  <a:pt x="91" y="103"/>
                </a:cubicBezTo>
                <a:cubicBezTo>
                  <a:pt x="85" y="104"/>
                  <a:pt x="78" y="104"/>
                  <a:pt x="71" y="104"/>
                </a:cubicBezTo>
                <a:cubicBezTo>
                  <a:pt x="68" y="104"/>
                  <a:pt x="68" y="108"/>
                  <a:pt x="71" y="108"/>
                </a:cubicBezTo>
                <a:cubicBezTo>
                  <a:pt x="77" y="109"/>
                  <a:pt x="84" y="109"/>
                  <a:pt x="91" y="109"/>
                </a:cubicBezTo>
                <a:cubicBezTo>
                  <a:pt x="88" y="130"/>
                  <a:pt x="86" y="151"/>
                  <a:pt x="85" y="173"/>
                </a:cubicBezTo>
                <a:cubicBezTo>
                  <a:pt x="85" y="174"/>
                  <a:pt x="85" y="174"/>
                  <a:pt x="86" y="175"/>
                </a:cubicBezTo>
                <a:cubicBezTo>
                  <a:pt x="86" y="175"/>
                  <a:pt x="85" y="176"/>
                  <a:pt x="85" y="176"/>
                </a:cubicBezTo>
                <a:cubicBezTo>
                  <a:pt x="84" y="176"/>
                  <a:pt x="84" y="176"/>
                  <a:pt x="84" y="177"/>
                </a:cubicBezTo>
                <a:cubicBezTo>
                  <a:pt x="78" y="176"/>
                  <a:pt x="72" y="176"/>
                  <a:pt x="66" y="175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2" y="174"/>
                  <a:pt x="59" y="173"/>
                  <a:pt x="56" y="173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72" y="180"/>
                  <a:pt x="89" y="181"/>
                  <a:pt x="106" y="181"/>
                </a:cubicBezTo>
                <a:cubicBezTo>
                  <a:pt x="101" y="182"/>
                  <a:pt x="96" y="183"/>
                  <a:pt x="92" y="185"/>
                </a:cubicBezTo>
                <a:cubicBezTo>
                  <a:pt x="82" y="181"/>
                  <a:pt x="71" y="180"/>
                  <a:pt x="60" y="180"/>
                </a:cubicBezTo>
                <a:cubicBezTo>
                  <a:pt x="48" y="180"/>
                  <a:pt x="36" y="182"/>
                  <a:pt x="25" y="185"/>
                </a:cubicBezTo>
                <a:cubicBezTo>
                  <a:pt x="20" y="186"/>
                  <a:pt x="20" y="186"/>
                  <a:pt x="20" y="186"/>
                </a:cubicBezTo>
                <a:cubicBezTo>
                  <a:pt x="20" y="177"/>
                  <a:pt x="20" y="169"/>
                  <a:pt x="21" y="160"/>
                </a:cubicBezTo>
                <a:cubicBezTo>
                  <a:pt x="24" y="141"/>
                  <a:pt x="29" y="122"/>
                  <a:pt x="35" y="104"/>
                </a:cubicBezTo>
                <a:cubicBezTo>
                  <a:pt x="42" y="79"/>
                  <a:pt x="51" y="52"/>
                  <a:pt x="54" y="25"/>
                </a:cubicBezTo>
                <a:cubicBezTo>
                  <a:pt x="54" y="24"/>
                  <a:pt x="55" y="23"/>
                  <a:pt x="55" y="23"/>
                </a:cubicBezTo>
                <a:cubicBezTo>
                  <a:pt x="55" y="23"/>
                  <a:pt x="56" y="23"/>
                  <a:pt x="56" y="23"/>
                </a:cubicBezTo>
                <a:cubicBezTo>
                  <a:pt x="57" y="24"/>
                  <a:pt x="58" y="24"/>
                  <a:pt x="58" y="24"/>
                </a:cubicBezTo>
                <a:cubicBezTo>
                  <a:pt x="50" y="65"/>
                  <a:pt x="42" y="108"/>
                  <a:pt x="42" y="149"/>
                </a:cubicBezTo>
                <a:cubicBezTo>
                  <a:pt x="45" y="149"/>
                  <a:pt x="45" y="149"/>
                  <a:pt x="45" y="149"/>
                </a:cubicBezTo>
                <a:cubicBezTo>
                  <a:pt x="46" y="113"/>
                  <a:pt x="52" y="75"/>
                  <a:pt x="59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1" y="36"/>
                  <a:pt x="63" y="34"/>
                  <a:pt x="66" y="33"/>
                </a:cubicBezTo>
                <a:cubicBezTo>
                  <a:pt x="68" y="32"/>
                  <a:pt x="71" y="31"/>
                  <a:pt x="73" y="31"/>
                </a:cubicBezTo>
                <a:cubicBezTo>
                  <a:pt x="65" y="50"/>
                  <a:pt x="60" y="70"/>
                  <a:pt x="60" y="91"/>
                </a:cubicBezTo>
                <a:cubicBezTo>
                  <a:pt x="60" y="92"/>
                  <a:pt x="60" y="93"/>
                  <a:pt x="60" y="94"/>
                </a:cubicBezTo>
                <a:cubicBezTo>
                  <a:pt x="64" y="94"/>
                  <a:pt x="64" y="94"/>
                  <a:pt x="64" y="94"/>
                </a:cubicBezTo>
                <a:cubicBezTo>
                  <a:pt x="64" y="93"/>
                  <a:pt x="64" y="92"/>
                  <a:pt x="64" y="91"/>
                </a:cubicBezTo>
                <a:cubicBezTo>
                  <a:pt x="64" y="70"/>
                  <a:pt x="69" y="50"/>
                  <a:pt x="77" y="31"/>
                </a:cubicBezTo>
                <a:cubicBezTo>
                  <a:pt x="79" y="31"/>
                  <a:pt x="81" y="31"/>
                  <a:pt x="82" y="31"/>
                </a:cubicBezTo>
                <a:cubicBezTo>
                  <a:pt x="78" y="44"/>
                  <a:pt x="74" y="57"/>
                  <a:pt x="71" y="71"/>
                </a:cubicBezTo>
                <a:cubicBezTo>
                  <a:pt x="75" y="72"/>
                  <a:pt x="75" y="72"/>
                  <a:pt x="75" y="72"/>
                </a:cubicBezTo>
                <a:cubicBezTo>
                  <a:pt x="78" y="58"/>
                  <a:pt x="82" y="45"/>
                  <a:pt x="86" y="31"/>
                </a:cubicBezTo>
                <a:cubicBezTo>
                  <a:pt x="94" y="32"/>
                  <a:pt x="103" y="34"/>
                  <a:pt x="110" y="36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5" y="31"/>
                  <a:pt x="99" y="30"/>
                  <a:pt x="92" y="28"/>
                </a:cubicBezTo>
                <a:cubicBezTo>
                  <a:pt x="92" y="25"/>
                  <a:pt x="92" y="25"/>
                  <a:pt x="92" y="25"/>
                </a:cubicBezTo>
                <a:cubicBezTo>
                  <a:pt x="89" y="25"/>
                  <a:pt x="87" y="25"/>
                  <a:pt x="84" y="25"/>
                </a:cubicBezTo>
                <a:cubicBezTo>
                  <a:pt x="84" y="25"/>
                  <a:pt x="83" y="25"/>
                  <a:pt x="82" y="25"/>
                </a:cubicBezTo>
                <a:cubicBezTo>
                  <a:pt x="91" y="23"/>
                  <a:pt x="100" y="21"/>
                  <a:pt x="109" y="18"/>
                </a:cubicBezTo>
                <a:cubicBezTo>
                  <a:pt x="114" y="19"/>
                  <a:pt x="120" y="20"/>
                  <a:pt x="125" y="21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5" y="17"/>
                  <a:pt x="125" y="17"/>
                  <a:pt x="124" y="17"/>
                </a:cubicBezTo>
                <a:cubicBezTo>
                  <a:pt x="229" y="19"/>
                  <a:pt x="334" y="19"/>
                  <a:pt x="439" y="23"/>
                </a:cubicBezTo>
                <a:cubicBezTo>
                  <a:pt x="502" y="25"/>
                  <a:pt x="565" y="27"/>
                  <a:pt x="628" y="31"/>
                </a:cubicBezTo>
                <a:cubicBezTo>
                  <a:pt x="685" y="34"/>
                  <a:pt x="742" y="41"/>
                  <a:pt x="799" y="47"/>
                </a:cubicBezTo>
                <a:cubicBezTo>
                  <a:pt x="803" y="48"/>
                  <a:pt x="804" y="41"/>
                  <a:pt x="800" y="41"/>
                </a:cubicBezTo>
                <a:cubicBezTo>
                  <a:pt x="683" y="22"/>
                  <a:pt x="565" y="19"/>
                  <a:pt x="447" y="16"/>
                </a:cubicBezTo>
                <a:cubicBezTo>
                  <a:pt x="321" y="12"/>
                  <a:pt x="195" y="10"/>
                  <a:pt x="69" y="12"/>
                </a:cubicBezTo>
                <a:cubicBezTo>
                  <a:pt x="69" y="12"/>
                  <a:pt x="69" y="12"/>
                  <a:pt x="68" y="11"/>
                </a:cubicBezTo>
                <a:cubicBezTo>
                  <a:pt x="68" y="11"/>
                  <a:pt x="67" y="11"/>
                  <a:pt x="66" y="11"/>
                </a:cubicBezTo>
                <a:cubicBezTo>
                  <a:pt x="65" y="11"/>
                  <a:pt x="64" y="11"/>
                  <a:pt x="63" y="12"/>
                </a:cubicBezTo>
                <a:cubicBezTo>
                  <a:pt x="62" y="12"/>
                  <a:pt x="62" y="13"/>
                  <a:pt x="61" y="14"/>
                </a:cubicBezTo>
                <a:cubicBezTo>
                  <a:pt x="61" y="14"/>
                  <a:pt x="60" y="14"/>
                  <a:pt x="60" y="14"/>
                </a:cubicBezTo>
                <a:cubicBezTo>
                  <a:pt x="61" y="12"/>
                  <a:pt x="62" y="11"/>
                  <a:pt x="63" y="9"/>
                </a:cubicBezTo>
                <a:cubicBezTo>
                  <a:pt x="61" y="7"/>
                  <a:pt x="61" y="7"/>
                  <a:pt x="61" y="7"/>
                </a:cubicBezTo>
                <a:cubicBezTo>
                  <a:pt x="59" y="9"/>
                  <a:pt x="57" y="12"/>
                  <a:pt x="55" y="14"/>
                </a:cubicBezTo>
                <a:cubicBezTo>
                  <a:pt x="55" y="14"/>
                  <a:pt x="55" y="14"/>
                  <a:pt x="55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1"/>
                  <a:pt x="54" y="7"/>
                  <a:pt x="54" y="4"/>
                </a:cubicBezTo>
                <a:cubicBezTo>
                  <a:pt x="54" y="0"/>
                  <a:pt x="48" y="1"/>
                  <a:pt x="48" y="4"/>
                </a:cubicBezTo>
                <a:cubicBezTo>
                  <a:pt x="46" y="21"/>
                  <a:pt x="43" y="36"/>
                  <a:pt x="39" y="52"/>
                </a:cubicBezTo>
                <a:cubicBezTo>
                  <a:pt x="33" y="70"/>
                  <a:pt x="28" y="91"/>
                  <a:pt x="22" y="112"/>
                </a:cubicBezTo>
                <a:cubicBezTo>
                  <a:pt x="16" y="137"/>
                  <a:pt x="9" y="161"/>
                  <a:pt x="1" y="178"/>
                </a:cubicBezTo>
                <a:cubicBezTo>
                  <a:pt x="4" y="180"/>
                  <a:pt x="4" y="180"/>
                  <a:pt x="4" y="180"/>
                </a:cubicBezTo>
                <a:cubicBezTo>
                  <a:pt x="6" y="176"/>
                  <a:pt x="7" y="173"/>
                  <a:pt x="9" y="168"/>
                </a:cubicBezTo>
                <a:cubicBezTo>
                  <a:pt x="8" y="178"/>
                  <a:pt x="8" y="187"/>
                  <a:pt x="9" y="196"/>
                </a:cubicBezTo>
                <a:cubicBezTo>
                  <a:pt x="8" y="196"/>
                  <a:pt x="8" y="196"/>
                  <a:pt x="7" y="196"/>
                </a:cubicBezTo>
                <a:cubicBezTo>
                  <a:pt x="7" y="200"/>
                  <a:pt x="7" y="200"/>
                  <a:pt x="7" y="200"/>
                </a:cubicBezTo>
                <a:cubicBezTo>
                  <a:pt x="8" y="200"/>
                  <a:pt x="9" y="200"/>
                  <a:pt x="10" y="200"/>
                </a:cubicBezTo>
                <a:cubicBezTo>
                  <a:pt x="10" y="202"/>
                  <a:pt x="11" y="205"/>
                  <a:pt x="12" y="207"/>
                </a:cubicBezTo>
                <a:cubicBezTo>
                  <a:pt x="8" y="207"/>
                  <a:pt x="4" y="207"/>
                  <a:pt x="0" y="20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1"/>
                  <a:pt x="0" y="211"/>
                  <a:pt x="0" y="211"/>
                </a:cubicBezTo>
                <a:cubicBezTo>
                  <a:pt x="5" y="211"/>
                  <a:pt x="10" y="211"/>
                  <a:pt x="14" y="210"/>
                </a:cubicBezTo>
                <a:cubicBezTo>
                  <a:pt x="16" y="211"/>
                  <a:pt x="18" y="211"/>
                  <a:pt x="19" y="210"/>
                </a:cubicBezTo>
                <a:cubicBezTo>
                  <a:pt x="22" y="210"/>
                  <a:pt x="25" y="209"/>
                  <a:pt x="29" y="209"/>
                </a:cubicBezTo>
                <a:cubicBezTo>
                  <a:pt x="75" y="203"/>
                  <a:pt x="120" y="192"/>
                  <a:pt x="167" y="192"/>
                </a:cubicBezTo>
                <a:cubicBezTo>
                  <a:pt x="168" y="192"/>
                  <a:pt x="169" y="192"/>
                  <a:pt x="170" y="192"/>
                </a:cubicBezTo>
                <a:cubicBezTo>
                  <a:pt x="170" y="188"/>
                  <a:pt x="170" y="188"/>
                  <a:pt x="170" y="188"/>
                </a:cubicBezTo>
                <a:cubicBezTo>
                  <a:pt x="217" y="188"/>
                  <a:pt x="264" y="188"/>
                  <a:pt x="311" y="188"/>
                </a:cubicBezTo>
                <a:cubicBezTo>
                  <a:pt x="311" y="185"/>
                  <a:pt x="311" y="185"/>
                  <a:pt x="311" y="185"/>
                </a:cubicBezTo>
                <a:cubicBezTo>
                  <a:pt x="309" y="185"/>
                  <a:pt x="306" y="185"/>
                  <a:pt x="304" y="185"/>
                </a:cubicBezTo>
                <a:cubicBezTo>
                  <a:pt x="298" y="184"/>
                  <a:pt x="292" y="183"/>
                  <a:pt x="285" y="183"/>
                </a:cubicBezTo>
                <a:cubicBezTo>
                  <a:pt x="286" y="181"/>
                  <a:pt x="286" y="181"/>
                  <a:pt x="286" y="181"/>
                </a:cubicBezTo>
                <a:cubicBezTo>
                  <a:pt x="278" y="179"/>
                  <a:pt x="270" y="178"/>
                  <a:pt x="263" y="177"/>
                </a:cubicBezTo>
                <a:cubicBezTo>
                  <a:pt x="306" y="177"/>
                  <a:pt x="349" y="175"/>
                  <a:pt x="392" y="174"/>
                </a:cubicBezTo>
                <a:cubicBezTo>
                  <a:pt x="393" y="177"/>
                  <a:pt x="398" y="177"/>
                  <a:pt x="399" y="174"/>
                </a:cubicBezTo>
                <a:cubicBezTo>
                  <a:pt x="399" y="174"/>
                  <a:pt x="400" y="174"/>
                  <a:pt x="401" y="174"/>
                </a:cubicBezTo>
                <a:cubicBezTo>
                  <a:pt x="423" y="173"/>
                  <a:pt x="445" y="172"/>
                  <a:pt x="468" y="172"/>
                </a:cubicBezTo>
                <a:cubicBezTo>
                  <a:pt x="467" y="175"/>
                  <a:pt x="467" y="177"/>
                  <a:pt x="466" y="180"/>
                </a:cubicBezTo>
                <a:cubicBezTo>
                  <a:pt x="466" y="184"/>
                  <a:pt x="472" y="185"/>
                  <a:pt x="473" y="182"/>
                </a:cubicBezTo>
                <a:cubicBezTo>
                  <a:pt x="474" y="178"/>
                  <a:pt x="475" y="175"/>
                  <a:pt x="476" y="172"/>
                </a:cubicBezTo>
                <a:cubicBezTo>
                  <a:pt x="489" y="172"/>
                  <a:pt x="502" y="172"/>
                  <a:pt x="515" y="171"/>
                </a:cubicBezTo>
                <a:cubicBezTo>
                  <a:pt x="515" y="174"/>
                  <a:pt x="514" y="177"/>
                  <a:pt x="514" y="180"/>
                </a:cubicBezTo>
                <a:cubicBezTo>
                  <a:pt x="514" y="183"/>
                  <a:pt x="519" y="185"/>
                  <a:pt x="520" y="181"/>
                </a:cubicBezTo>
                <a:cubicBezTo>
                  <a:pt x="520" y="178"/>
                  <a:pt x="521" y="175"/>
                  <a:pt x="522" y="171"/>
                </a:cubicBezTo>
                <a:cubicBezTo>
                  <a:pt x="539" y="171"/>
                  <a:pt x="555" y="171"/>
                  <a:pt x="572" y="171"/>
                </a:cubicBezTo>
                <a:cubicBezTo>
                  <a:pt x="576" y="171"/>
                  <a:pt x="580" y="171"/>
                  <a:pt x="584" y="171"/>
                </a:cubicBezTo>
                <a:cubicBezTo>
                  <a:pt x="582" y="176"/>
                  <a:pt x="581" y="182"/>
                  <a:pt x="578" y="187"/>
                </a:cubicBezTo>
                <a:cubicBezTo>
                  <a:pt x="577" y="190"/>
                  <a:pt x="582" y="193"/>
                  <a:pt x="584" y="190"/>
                </a:cubicBezTo>
                <a:cubicBezTo>
                  <a:pt x="587" y="184"/>
                  <a:pt x="590" y="177"/>
                  <a:pt x="592" y="171"/>
                </a:cubicBezTo>
                <a:cubicBezTo>
                  <a:pt x="608" y="171"/>
                  <a:pt x="625" y="172"/>
                  <a:pt x="641" y="172"/>
                </a:cubicBezTo>
                <a:cubicBezTo>
                  <a:pt x="641" y="173"/>
                  <a:pt x="640" y="175"/>
                  <a:pt x="640" y="177"/>
                </a:cubicBezTo>
                <a:cubicBezTo>
                  <a:pt x="638" y="181"/>
                  <a:pt x="645" y="184"/>
                  <a:pt x="647" y="179"/>
                </a:cubicBezTo>
                <a:cubicBezTo>
                  <a:pt x="647" y="177"/>
                  <a:pt x="648" y="174"/>
                  <a:pt x="649" y="172"/>
                </a:cubicBezTo>
                <a:cubicBezTo>
                  <a:pt x="681" y="173"/>
                  <a:pt x="714" y="173"/>
                  <a:pt x="746" y="170"/>
                </a:cubicBezTo>
                <a:cubicBezTo>
                  <a:pt x="751" y="170"/>
                  <a:pt x="750" y="161"/>
                  <a:pt x="745" y="161"/>
                </a:cubicBezTo>
                <a:cubicBezTo>
                  <a:pt x="715" y="158"/>
                  <a:pt x="684" y="158"/>
                  <a:pt x="654" y="159"/>
                </a:cubicBezTo>
                <a:cubicBezTo>
                  <a:pt x="656" y="152"/>
                  <a:pt x="659" y="146"/>
                  <a:pt x="661" y="139"/>
                </a:cubicBezTo>
                <a:cubicBezTo>
                  <a:pt x="665" y="139"/>
                  <a:pt x="668" y="138"/>
                  <a:pt x="672" y="138"/>
                </a:cubicBezTo>
                <a:cubicBezTo>
                  <a:pt x="688" y="136"/>
                  <a:pt x="703" y="135"/>
                  <a:pt x="719" y="133"/>
                </a:cubicBezTo>
                <a:cubicBezTo>
                  <a:pt x="717" y="138"/>
                  <a:pt x="716" y="142"/>
                  <a:pt x="714" y="147"/>
                </a:cubicBezTo>
                <a:cubicBezTo>
                  <a:pt x="712" y="152"/>
                  <a:pt x="719" y="154"/>
                  <a:pt x="721" y="150"/>
                </a:cubicBezTo>
                <a:cubicBezTo>
                  <a:pt x="723" y="144"/>
                  <a:pt x="726" y="138"/>
                  <a:pt x="728" y="132"/>
                </a:cubicBezTo>
                <a:cubicBezTo>
                  <a:pt x="736" y="131"/>
                  <a:pt x="744" y="130"/>
                  <a:pt x="751" y="129"/>
                </a:cubicBezTo>
                <a:cubicBezTo>
                  <a:pt x="751" y="130"/>
                  <a:pt x="750" y="132"/>
                  <a:pt x="749" y="133"/>
                </a:cubicBezTo>
                <a:cubicBezTo>
                  <a:pt x="746" y="138"/>
                  <a:pt x="753" y="143"/>
                  <a:pt x="756" y="138"/>
                </a:cubicBezTo>
                <a:cubicBezTo>
                  <a:pt x="758" y="134"/>
                  <a:pt x="760" y="130"/>
                  <a:pt x="762" y="126"/>
                </a:cubicBezTo>
                <a:cubicBezTo>
                  <a:pt x="765" y="126"/>
                  <a:pt x="768" y="125"/>
                  <a:pt x="770" y="124"/>
                </a:cubicBezTo>
                <a:cubicBezTo>
                  <a:pt x="775" y="123"/>
                  <a:pt x="774" y="117"/>
                  <a:pt x="769" y="117"/>
                </a:cubicBezTo>
                <a:close/>
                <a:moveTo>
                  <a:pt x="662" y="113"/>
                </a:moveTo>
                <a:cubicBezTo>
                  <a:pt x="660" y="118"/>
                  <a:pt x="659" y="123"/>
                  <a:pt x="657" y="128"/>
                </a:cubicBezTo>
                <a:cubicBezTo>
                  <a:pt x="639" y="130"/>
                  <a:pt x="621" y="132"/>
                  <a:pt x="603" y="133"/>
                </a:cubicBezTo>
                <a:cubicBezTo>
                  <a:pt x="605" y="128"/>
                  <a:pt x="606" y="121"/>
                  <a:pt x="607" y="114"/>
                </a:cubicBezTo>
                <a:cubicBezTo>
                  <a:pt x="626" y="114"/>
                  <a:pt x="644" y="113"/>
                  <a:pt x="662" y="113"/>
                </a:cubicBezTo>
                <a:close/>
                <a:moveTo>
                  <a:pt x="600" y="114"/>
                </a:moveTo>
                <a:cubicBezTo>
                  <a:pt x="599" y="118"/>
                  <a:pt x="598" y="121"/>
                  <a:pt x="597" y="124"/>
                </a:cubicBezTo>
                <a:cubicBezTo>
                  <a:pt x="596" y="127"/>
                  <a:pt x="595" y="131"/>
                  <a:pt x="594" y="134"/>
                </a:cubicBezTo>
                <a:cubicBezTo>
                  <a:pt x="586" y="135"/>
                  <a:pt x="578" y="135"/>
                  <a:pt x="570" y="136"/>
                </a:cubicBezTo>
                <a:cubicBezTo>
                  <a:pt x="557" y="137"/>
                  <a:pt x="544" y="138"/>
                  <a:pt x="531" y="138"/>
                </a:cubicBezTo>
                <a:cubicBezTo>
                  <a:pt x="533" y="130"/>
                  <a:pt x="535" y="123"/>
                  <a:pt x="538" y="115"/>
                </a:cubicBezTo>
                <a:cubicBezTo>
                  <a:pt x="558" y="115"/>
                  <a:pt x="579" y="115"/>
                  <a:pt x="600" y="114"/>
                </a:cubicBezTo>
                <a:close/>
                <a:moveTo>
                  <a:pt x="528" y="115"/>
                </a:moveTo>
                <a:cubicBezTo>
                  <a:pt x="526" y="123"/>
                  <a:pt x="524" y="131"/>
                  <a:pt x="522" y="139"/>
                </a:cubicBezTo>
                <a:cubicBezTo>
                  <a:pt x="509" y="139"/>
                  <a:pt x="497" y="140"/>
                  <a:pt x="484" y="140"/>
                </a:cubicBezTo>
                <a:cubicBezTo>
                  <a:pt x="485" y="135"/>
                  <a:pt x="486" y="131"/>
                  <a:pt x="488" y="127"/>
                </a:cubicBezTo>
                <a:cubicBezTo>
                  <a:pt x="489" y="123"/>
                  <a:pt x="490" y="119"/>
                  <a:pt x="491" y="115"/>
                </a:cubicBezTo>
                <a:cubicBezTo>
                  <a:pt x="503" y="115"/>
                  <a:pt x="516" y="115"/>
                  <a:pt x="528" y="115"/>
                </a:cubicBezTo>
                <a:close/>
                <a:moveTo>
                  <a:pt x="207" y="111"/>
                </a:moveTo>
                <a:cubicBezTo>
                  <a:pt x="205" y="120"/>
                  <a:pt x="204" y="130"/>
                  <a:pt x="202" y="139"/>
                </a:cubicBezTo>
                <a:cubicBezTo>
                  <a:pt x="197" y="139"/>
                  <a:pt x="192" y="139"/>
                  <a:pt x="187" y="139"/>
                </a:cubicBezTo>
                <a:cubicBezTo>
                  <a:pt x="179" y="138"/>
                  <a:pt x="170" y="138"/>
                  <a:pt x="161" y="138"/>
                </a:cubicBezTo>
                <a:cubicBezTo>
                  <a:pt x="163" y="129"/>
                  <a:pt x="164" y="120"/>
                  <a:pt x="165" y="110"/>
                </a:cubicBezTo>
                <a:cubicBezTo>
                  <a:pt x="179" y="111"/>
                  <a:pt x="193" y="111"/>
                  <a:pt x="207" y="111"/>
                </a:cubicBezTo>
                <a:close/>
                <a:moveTo>
                  <a:pt x="210" y="139"/>
                </a:moveTo>
                <a:cubicBezTo>
                  <a:pt x="211" y="130"/>
                  <a:pt x="213" y="121"/>
                  <a:pt x="214" y="111"/>
                </a:cubicBezTo>
                <a:cubicBezTo>
                  <a:pt x="236" y="112"/>
                  <a:pt x="257" y="112"/>
                  <a:pt x="278" y="112"/>
                </a:cubicBezTo>
                <a:cubicBezTo>
                  <a:pt x="275" y="122"/>
                  <a:pt x="273" y="131"/>
                  <a:pt x="270" y="140"/>
                </a:cubicBezTo>
                <a:cubicBezTo>
                  <a:pt x="250" y="140"/>
                  <a:pt x="230" y="140"/>
                  <a:pt x="210" y="139"/>
                </a:cubicBezTo>
                <a:close/>
                <a:moveTo>
                  <a:pt x="154" y="138"/>
                </a:moveTo>
                <a:cubicBezTo>
                  <a:pt x="148" y="138"/>
                  <a:pt x="142" y="138"/>
                  <a:pt x="136" y="139"/>
                </a:cubicBezTo>
                <a:cubicBezTo>
                  <a:pt x="138" y="129"/>
                  <a:pt x="140" y="120"/>
                  <a:pt x="142" y="110"/>
                </a:cubicBezTo>
                <a:cubicBezTo>
                  <a:pt x="147" y="110"/>
                  <a:pt x="152" y="110"/>
                  <a:pt x="157" y="110"/>
                </a:cubicBezTo>
                <a:cubicBezTo>
                  <a:pt x="156" y="120"/>
                  <a:pt x="155" y="129"/>
                  <a:pt x="154" y="138"/>
                </a:cubicBezTo>
                <a:close/>
                <a:moveTo>
                  <a:pt x="131" y="163"/>
                </a:moveTo>
                <a:cubicBezTo>
                  <a:pt x="132" y="158"/>
                  <a:pt x="134" y="152"/>
                  <a:pt x="135" y="146"/>
                </a:cubicBezTo>
                <a:cubicBezTo>
                  <a:pt x="137" y="146"/>
                  <a:pt x="139" y="146"/>
                  <a:pt x="141" y="146"/>
                </a:cubicBezTo>
                <a:cubicBezTo>
                  <a:pt x="145" y="146"/>
                  <a:pt x="149" y="146"/>
                  <a:pt x="153" y="146"/>
                </a:cubicBezTo>
                <a:cubicBezTo>
                  <a:pt x="153" y="150"/>
                  <a:pt x="152" y="154"/>
                  <a:pt x="152" y="158"/>
                </a:cubicBezTo>
                <a:cubicBezTo>
                  <a:pt x="151" y="162"/>
                  <a:pt x="158" y="163"/>
                  <a:pt x="158" y="158"/>
                </a:cubicBezTo>
                <a:cubicBezTo>
                  <a:pt x="159" y="154"/>
                  <a:pt x="160" y="150"/>
                  <a:pt x="160" y="146"/>
                </a:cubicBezTo>
                <a:cubicBezTo>
                  <a:pt x="174" y="147"/>
                  <a:pt x="187" y="147"/>
                  <a:pt x="201" y="147"/>
                </a:cubicBezTo>
                <a:cubicBezTo>
                  <a:pt x="201" y="147"/>
                  <a:pt x="201" y="147"/>
                  <a:pt x="201" y="147"/>
                </a:cubicBezTo>
                <a:cubicBezTo>
                  <a:pt x="200" y="153"/>
                  <a:pt x="199" y="159"/>
                  <a:pt x="198" y="165"/>
                </a:cubicBezTo>
                <a:cubicBezTo>
                  <a:pt x="198" y="167"/>
                  <a:pt x="199" y="168"/>
                  <a:pt x="200" y="168"/>
                </a:cubicBezTo>
                <a:cubicBezTo>
                  <a:pt x="177" y="168"/>
                  <a:pt x="153" y="164"/>
                  <a:pt x="131" y="165"/>
                </a:cubicBezTo>
                <a:cubicBezTo>
                  <a:pt x="131" y="164"/>
                  <a:pt x="131" y="164"/>
                  <a:pt x="131" y="163"/>
                </a:cubicBezTo>
                <a:close/>
                <a:moveTo>
                  <a:pt x="204" y="168"/>
                </a:moveTo>
                <a:cubicBezTo>
                  <a:pt x="205" y="168"/>
                  <a:pt x="205" y="167"/>
                  <a:pt x="206" y="166"/>
                </a:cubicBezTo>
                <a:cubicBezTo>
                  <a:pt x="207" y="160"/>
                  <a:pt x="208" y="154"/>
                  <a:pt x="209" y="148"/>
                </a:cubicBezTo>
                <a:cubicBezTo>
                  <a:pt x="228" y="148"/>
                  <a:pt x="248" y="149"/>
                  <a:pt x="268" y="149"/>
                </a:cubicBezTo>
                <a:cubicBezTo>
                  <a:pt x="269" y="152"/>
                  <a:pt x="274" y="153"/>
                  <a:pt x="275" y="149"/>
                </a:cubicBezTo>
                <a:cubicBezTo>
                  <a:pt x="275" y="149"/>
                  <a:pt x="275" y="149"/>
                  <a:pt x="275" y="149"/>
                </a:cubicBezTo>
                <a:cubicBezTo>
                  <a:pt x="293" y="150"/>
                  <a:pt x="312" y="150"/>
                  <a:pt x="330" y="150"/>
                </a:cubicBezTo>
                <a:cubicBezTo>
                  <a:pt x="329" y="157"/>
                  <a:pt x="328" y="163"/>
                  <a:pt x="328" y="166"/>
                </a:cubicBezTo>
                <a:cubicBezTo>
                  <a:pt x="288" y="167"/>
                  <a:pt x="249" y="168"/>
                  <a:pt x="209" y="168"/>
                </a:cubicBezTo>
                <a:cubicBezTo>
                  <a:pt x="208" y="169"/>
                  <a:pt x="206" y="168"/>
                  <a:pt x="204" y="168"/>
                </a:cubicBezTo>
                <a:close/>
                <a:moveTo>
                  <a:pt x="277" y="140"/>
                </a:moveTo>
                <a:cubicBezTo>
                  <a:pt x="280" y="131"/>
                  <a:pt x="282" y="122"/>
                  <a:pt x="285" y="112"/>
                </a:cubicBezTo>
                <a:cubicBezTo>
                  <a:pt x="302" y="113"/>
                  <a:pt x="320" y="113"/>
                  <a:pt x="337" y="113"/>
                </a:cubicBezTo>
                <a:cubicBezTo>
                  <a:pt x="335" y="123"/>
                  <a:pt x="333" y="132"/>
                  <a:pt x="332" y="141"/>
                </a:cubicBezTo>
                <a:cubicBezTo>
                  <a:pt x="314" y="141"/>
                  <a:pt x="295" y="141"/>
                  <a:pt x="277" y="140"/>
                </a:cubicBezTo>
                <a:close/>
                <a:moveTo>
                  <a:pt x="345" y="113"/>
                </a:moveTo>
                <a:cubicBezTo>
                  <a:pt x="365" y="114"/>
                  <a:pt x="384" y="114"/>
                  <a:pt x="403" y="114"/>
                </a:cubicBezTo>
                <a:cubicBezTo>
                  <a:pt x="401" y="123"/>
                  <a:pt x="399" y="132"/>
                  <a:pt x="397" y="141"/>
                </a:cubicBezTo>
                <a:cubicBezTo>
                  <a:pt x="385" y="141"/>
                  <a:pt x="373" y="141"/>
                  <a:pt x="362" y="141"/>
                </a:cubicBezTo>
                <a:cubicBezTo>
                  <a:pt x="354" y="141"/>
                  <a:pt x="347" y="141"/>
                  <a:pt x="340" y="141"/>
                </a:cubicBezTo>
                <a:cubicBezTo>
                  <a:pt x="341" y="132"/>
                  <a:pt x="343" y="122"/>
                  <a:pt x="345" y="113"/>
                </a:cubicBezTo>
                <a:close/>
                <a:moveTo>
                  <a:pt x="413" y="114"/>
                </a:moveTo>
                <a:cubicBezTo>
                  <a:pt x="416" y="114"/>
                  <a:pt x="420" y="114"/>
                  <a:pt x="423" y="114"/>
                </a:cubicBezTo>
                <a:cubicBezTo>
                  <a:pt x="443" y="114"/>
                  <a:pt x="462" y="115"/>
                  <a:pt x="482" y="115"/>
                </a:cubicBezTo>
                <a:cubicBezTo>
                  <a:pt x="479" y="123"/>
                  <a:pt x="477" y="132"/>
                  <a:pt x="475" y="140"/>
                </a:cubicBezTo>
                <a:cubicBezTo>
                  <a:pt x="452" y="140"/>
                  <a:pt x="429" y="141"/>
                  <a:pt x="406" y="141"/>
                </a:cubicBezTo>
                <a:cubicBezTo>
                  <a:pt x="408" y="132"/>
                  <a:pt x="410" y="123"/>
                  <a:pt x="413" y="114"/>
                </a:cubicBezTo>
                <a:close/>
                <a:moveTo>
                  <a:pt x="499" y="67"/>
                </a:moveTo>
                <a:cubicBezTo>
                  <a:pt x="491" y="77"/>
                  <a:pt x="487" y="93"/>
                  <a:pt x="484" y="106"/>
                </a:cubicBezTo>
                <a:cubicBezTo>
                  <a:pt x="462" y="106"/>
                  <a:pt x="439" y="106"/>
                  <a:pt x="417" y="106"/>
                </a:cubicBezTo>
                <a:cubicBezTo>
                  <a:pt x="416" y="106"/>
                  <a:pt x="416" y="106"/>
                  <a:pt x="415" y="106"/>
                </a:cubicBezTo>
                <a:cubicBezTo>
                  <a:pt x="419" y="94"/>
                  <a:pt x="424" y="82"/>
                  <a:pt x="430" y="71"/>
                </a:cubicBezTo>
                <a:cubicBezTo>
                  <a:pt x="431" y="69"/>
                  <a:pt x="431" y="68"/>
                  <a:pt x="430" y="67"/>
                </a:cubicBezTo>
                <a:cubicBezTo>
                  <a:pt x="453" y="67"/>
                  <a:pt x="476" y="67"/>
                  <a:pt x="499" y="67"/>
                </a:cubicBezTo>
                <a:close/>
                <a:moveTo>
                  <a:pt x="243" y="58"/>
                </a:moveTo>
                <a:cubicBezTo>
                  <a:pt x="289" y="61"/>
                  <a:pt x="334" y="65"/>
                  <a:pt x="380" y="66"/>
                </a:cubicBezTo>
                <a:cubicBezTo>
                  <a:pt x="395" y="67"/>
                  <a:pt x="410" y="67"/>
                  <a:pt x="425" y="67"/>
                </a:cubicBezTo>
                <a:cubicBezTo>
                  <a:pt x="425" y="67"/>
                  <a:pt x="425" y="67"/>
                  <a:pt x="425" y="67"/>
                </a:cubicBezTo>
                <a:cubicBezTo>
                  <a:pt x="417" y="78"/>
                  <a:pt x="411" y="92"/>
                  <a:pt x="406" y="106"/>
                </a:cubicBezTo>
                <a:cubicBezTo>
                  <a:pt x="386" y="106"/>
                  <a:pt x="367" y="106"/>
                  <a:pt x="347" y="105"/>
                </a:cubicBezTo>
                <a:cubicBezTo>
                  <a:pt x="351" y="88"/>
                  <a:pt x="356" y="73"/>
                  <a:pt x="360" y="74"/>
                </a:cubicBezTo>
                <a:cubicBezTo>
                  <a:pt x="364" y="75"/>
                  <a:pt x="364" y="69"/>
                  <a:pt x="361" y="69"/>
                </a:cubicBezTo>
                <a:cubicBezTo>
                  <a:pt x="351" y="66"/>
                  <a:pt x="344" y="84"/>
                  <a:pt x="339" y="105"/>
                </a:cubicBezTo>
                <a:cubicBezTo>
                  <a:pt x="322" y="105"/>
                  <a:pt x="304" y="105"/>
                  <a:pt x="287" y="104"/>
                </a:cubicBezTo>
                <a:cubicBezTo>
                  <a:pt x="290" y="91"/>
                  <a:pt x="293" y="78"/>
                  <a:pt x="296" y="65"/>
                </a:cubicBezTo>
                <a:cubicBezTo>
                  <a:pt x="297" y="62"/>
                  <a:pt x="292" y="60"/>
                  <a:pt x="292" y="63"/>
                </a:cubicBezTo>
                <a:cubicBezTo>
                  <a:pt x="288" y="77"/>
                  <a:pt x="284" y="90"/>
                  <a:pt x="280" y="104"/>
                </a:cubicBezTo>
                <a:cubicBezTo>
                  <a:pt x="259" y="104"/>
                  <a:pt x="237" y="104"/>
                  <a:pt x="216" y="103"/>
                </a:cubicBezTo>
                <a:cubicBezTo>
                  <a:pt x="217" y="95"/>
                  <a:pt x="219" y="88"/>
                  <a:pt x="220" y="80"/>
                </a:cubicBezTo>
                <a:cubicBezTo>
                  <a:pt x="221" y="73"/>
                  <a:pt x="222" y="65"/>
                  <a:pt x="224" y="57"/>
                </a:cubicBezTo>
                <a:cubicBezTo>
                  <a:pt x="230" y="57"/>
                  <a:pt x="237" y="58"/>
                  <a:pt x="243" y="58"/>
                </a:cubicBezTo>
                <a:close/>
                <a:moveTo>
                  <a:pt x="217" y="57"/>
                </a:moveTo>
                <a:cubicBezTo>
                  <a:pt x="216" y="62"/>
                  <a:pt x="216" y="67"/>
                  <a:pt x="215" y="72"/>
                </a:cubicBezTo>
                <a:cubicBezTo>
                  <a:pt x="212" y="82"/>
                  <a:pt x="210" y="93"/>
                  <a:pt x="208" y="103"/>
                </a:cubicBezTo>
                <a:cubicBezTo>
                  <a:pt x="194" y="103"/>
                  <a:pt x="180" y="103"/>
                  <a:pt x="166" y="103"/>
                </a:cubicBezTo>
                <a:cubicBezTo>
                  <a:pt x="168" y="87"/>
                  <a:pt x="170" y="70"/>
                  <a:pt x="177" y="56"/>
                </a:cubicBezTo>
                <a:cubicBezTo>
                  <a:pt x="191" y="56"/>
                  <a:pt x="204" y="56"/>
                  <a:pt x="217" y="57"/>
                </a:cubicBezTo>
                <a:close/>
                <a:moveTo>
                  <a:pt x="169" y="56"/>
                </a:moveTo>
                <a:cubicBezTo>
                  <a:pt x="164" y="66"/>
                  <a:pt x="162" y="80"/>
                  <a:pt x="160" y="90"/>
                </a:cubicBezTo>
                <a:cubicBezTo>
                  <a:pt x="159" y="95"/>
                  <a:pt x="159" y="99"/>
                  <a:pt x="158" y="103"/>
                </a:cubicBezTo>
                <a:cubicBezTo>
                  <a:pt x="153" y="103"/>
                  <a:pt x="148" y="103"/>
                  <a:pt x="143" y="103"/>
                </a:cubicBezTo>
                <a:cubicBezTo>
                  <a:pt x="146" y="87"/>
                  <a:pt x="148" y="71"/>
                  <a:pt x="150" y="56"/>
                </a:cubicBezTo>
                <a:cubicBezTo>
                  <a:pt x="157" y="56"/>
                  <a:pt x="163" y="56"/>
                  <a:pt x="169" y="56"/>
                </a:cubicBezTo>
                <a:close/>
                <a:moveTo>
                  <a:pt x="109" y="59"/>
                </a:moveTo>
                <a:cubicBezTo>
                  <a:pt x="120" y="57"/>
                  <a:pt x="133" y="56"/>
                  <a:pt x="145" y="56"/>
                </a:cubicBezTo>
                <a:cubicBezTo>
                  <a:pt x="141" y="71"/>
                  <a:pt x="138" y="87"/>
                  <a:pt x="135" y="103"/>
                </a:cubicBezTo>
                <a:cubicBezTo>
                  <a:pt x="123" y="103"/>
                  <a:pt x="111" y="103"/>
                  <a:pt x="99" y="103"/>
                </a:cubicBezTo>
                <a:cubicBezTo>
                  <a:pt x="101" y="88"/>
                  <a:pt x="105" y="74"/>
                  <a:pt x="109" y="59"/>
                </a:cubicBezTo>
                <a:close/>
                <a:moveTo>
                  <a:pt x="133" y="110"/>
                </a:moveTo>
                <a:cubicBezTo>
                  <a:pt x="132" y="120"/>
                  <a:pt x="130" y="129"/>
                  <a:pt x="128" y="139"/>
                </a:cubicBezTo>
                <a:cubicBezTo>
                  <a:pt x="128" y="139"/>
                  <a:pt x="128" y="139"/>
                  <a:pt x="128" y="139"/>
                </a:cubicBezTo>
                <a:cubicBezTo>
                  <a:pt x="117" y="140"/>
                  <a:pt x="105" y="140"/>
                  <a:pt x="95" y="145"/>
                </a:cubicBezTo>
                <a:cubicBezTo>
                  <a:pt x="96" y="135"/>
                  <a:pt x="97" y="126"/>
                  <a:pt x="98" y="117"/>
                </a:cubicBezTo>
                <a:cubicBezTo>
                  <a:pt x="98" y="114"/>
                  <a:pt x="98" y="111"/>
                  <a:pt x="98" y="109"/>
                </a:cubicBezTo>
                <a:cubicBezTo>
                  <a:pt x="110" y="109"/>
                  <a:pt x="122" y="110"/>
                  <a:pt x="133" y="110"/>
                </a:cubicBezTo>
                <a:close/>
                <a:moveTo>
                  <a:pt x="95" y="152"/>
                </a:moveTo>
                <a:cubicBezTo>
                  <a:pt x="104" y="147"/>
                  <a:pt x="116" y="146"/>
                  <a:pt x="127" y="146"/>
                </a:cubicBezTo>
                <a:cubicBezTo>
                  <a:pt x="126" y="152"/>
                  <a:pt x="125" y="157"/>
                  <a:pt x="124" y="163"/>
                </a:cubicBezTo>
                <a:cubicBezTo>
                  <a:pt x="124" y="164"/>
                  <a:pt x="124" y="164"/>
                  <a:pt x="125" y="165"/>
                </a:cubicBezTo>
                <a:cubicBezTo>
                  <a:pt x="113" y="166"/>
                  <a:pt x="102" y="168"/>
                  <a:pt x="91" y="173"/>
                </a:cubicBezTo>
                <a:cubicBezTo>
                  <a:pt x="93" y="166"/>
                  <a:pt x="94" y="159"/>
                  <a:pt x="95" y="152"/>
                </a:cubicBezTo>
                <a:close/>
                <a:moveTo>
                  <a:pt x="112" y="178"/>
                </a:moveTo>
                <a:cubicBezTo>
                  <a:pt x="106" y="178"/>
                  <a:pt x="100" y="177"/>
                  <a:pt x="94" y="177"/>
                </a:cubicBezTo>
                <a:cubicBezTo>
                  <a:pt x="115" y="170"/>
                  <a:pt x="138" y="172"/>
                  <a:pt x="159" y="174"/>
                </a:cubicBezTo>
                <a:cubicBezTo>
                  <a:pt x="161" y="174"/>
                  <a:pt x="162" y="174"/>
                  <a:pt x="163" y="175"/>
                </a:cubicBezTo>
                <a:cubicBezTo>
                  <a:pt x="151" y="175"/>
                  <a:pt x="139" y="176"/>
                  <a:pt x="128" y="177"/>
                </a:cubicBezTo>
                <a:cubicBezTo>
                  <a:pt x="123" y="178"/>
                  <a:pt x="118" y="178"/>
                  <a:pt x="112" y="178"/>
                </a:cubicBezTo>
                <a:close/>
                <a:moveTo>
                  <a:pt x="25" y="188"/>
                </a:moveTo>
                <a:cubicBezTo>
                  <a:pt x="37" y="191"/>
                  <a:pt x="48" y="193"/>
                  <a:pt x="60" y="193"/>
                </a:cubicBezTo>
                <a:cubicBezTo>
                  <a:pt x="65" y="193"/>
                  <a:pt x="69" y="193"/>
                  <a:pt x="73" y="192"/>
                </a:cubicBezTo>
                <a:cubicBezTo>
                  <a:pt x="73" y="188"/>
                  <a:pt x="73" y="188"/>
                  <a:pt x="73" y="188"/>
                </a:cubicBezTo>
                <a:cubicBezTo>
                  <a:pt x="69" y="189"/>
                  <a:pt x="64" y="189"/>
                  <a:pt x="60" y="189"/>
                </a:cubicBezTo>
                <a:cubicBezTo>
                  <a:pt x="51" y="189"/>
                  <a:pt x="42" y="188"/>
                  <a:pt x="33" y="186"/>
                </a:cubicBezTo>
                <a:cubicBezTo>
                  <a:pt x="42" y="185"/>
                  <a:pt x="51" y="183"/>
                  <a:pt x="60" y="183"/>
                </a:cubicBezTo>
                <a:cubicBezTo>
                  <a:pt x="66" y="183"/>
                  <a:pt x="72" y="184"/>
                  <a:pt x="77" y="185"/>
                </a:cubicBezTo>
                <a:cubicBezTo>
                  <a:pt x="77" y="185"/>
                  <a:pt x="76" y="185"/>
                  <a:pt x="76" y="185"/>
                </a:cubicBezTo>
                <a:cubicBezTo>
                  <a:pt x="74" y="185"/>
                  <a:pt x="74" y="185"/>
                  <a:pt x="74" y="185"/>
                </a:cubicBezTo>
                <a:cubicBezTo>
                  <a:pt x="73" y="185"/>
                  <a:pt x="72" y="186"/>
                  <a:pt x="72" y="187"/>
                </a:cubicBezTo>
                <a:cubicBezTo>
                  <a:pt x="72" y="188"/>
                  <a:pt x="73" y="188"/>
                  <a:pt x="74" y="188"/>
                </a:cubicBezTo>
                <a:cubicBezTo>
                  <a:pt x="74" y="188"/>
                  <a:pt x="74" y="188"/>
                  <a:pt x="76" y="188"/>
                </a:cubicBezTo>
                <a:cubicBezTo>
                  <a:pt x="76" y="188"/>
                  <a:pt x="76" y="188"/>
                  <a:pt x="76" y="188"/>
                </a:cubicBezTo>
                <a:cubicBezTo>
                  <a:pt x="79" y="188"/>
                  <a:pt x="82" y="188"/>
                  <a:pt x="84" y="188"/>
                </a:cubicBezTo>
                <a:cubicBezTo>
                  <a:pt x="87" y="188"/>
                  <a:pt x="89" y="188"/>
                  <a:pt x="91" y="188"/>
                </a:cubicBezTo>
                <a:cubicBezTo>
                  <a:pt x="92" y="189"/>
                  <a:pt x="93" y="189"/>
                  <a:pt x="93" y="189"/>
                </a:cubicBezTo>
                <a:cubicBezTo>
                  <a:pt x="90" y="191"/>
                  <a:pt x="87" y="192"/>
                  <a:pt x="84" y="193"/>
                </a:cubicBezTo>
                <a:cubicBezTo>
                  <a:pt x="84" y="191"/>
                  <a:pt x="84" y="191"/>
                  <a:pt x="84" y="191"/>
                </a:cubicBezTo>
                <a:cubicBezTo>
                  <a:pt x="63" y="194"/>
                  <a:pt x="42" y="195"/>
                  <a:pt x="20" y="196"/>
                </a:cubicBezTo>
                <a:cubicBezTo>
                  <a:pt x="20" y="193"/>
                  <a:pt x="20" y="190"/>
                  <a:pt x="20" y="187"/>
                </a:cubicBezTo>
                <a:lnTo>
                  <a:pt x="25" y="188"/>
                </a:lnTo>
                <a:close/>
                <a:moveTo>
                  <a:pt x="65" y="197"/>
                </a:moveTo>
                <a:cubicBezTo>
                  <a:pt x="58" y="198"/>
                  <a:pt x="51" y="198"/>
                  <a:pt x="44" y="199"/>
                </a:cubicBezTo>
                <a:cubicBezTo>
                  <a:pt x="51" y="198"/>
                  <a:pt x="58" y="198"/>
                  <a:pt x="65" y="197"/>
                </a:cubicBezTo>
                <a:close/>
                <a:moveTo>
                  <a:pt x="67" y="17"/>
                </a:moveTo>
                <a:cubicBezTo>
                  <a:pt x="67" y="18"/>
                  <a:pt x="68" y="19"/>
                  <a:pt x="68" y="20"/>
                </a:cubicBezTo>
                <a:cubicBezTo>
                  <a:pt x="71" y="19"/>
                  <a:pt x="71" y="19"/>
                  <a:pt x="71" y="19"/>
                </a:cubicBezTo>
                <a:cubicBezTo>
                  <a:pt x="71" y="18"/>
                  <a:pt x="71" y="18"/>
                  <a:pt x="71" y="17"/>
                </a:cubicBezTo>
                <a:cubicBezTo>
                  <a:pt x="74" y="17"/>
                  <a:pt x="80" y="18"/>
                  <a:pt x="87" y="18"/>
                </a:cubicBezTo>
                <a:cubicBezTo>
                  <a:pt x="90" y="18"/>
                  <a:pt x="94" y="18"/>
                  <a:pt x="97" y="18"/>
                </a:cubicBezTo>
                <a:cubicBezTo>
                  <a:pt x="87" y="20"/>
                  <a:pt x="76" y="22"/>
                  <a:pt x="66" y="24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5" y="21"/>
                  <a:pt x="64" y="21"/>
                  <a:pt x="63" y="21"/>
                </a:cubicBezTo>
                <a:cubicBezTo>
                  <a:pt x="63" y="21"/>
                  <a:pt x="63" y="21"/>
                  <a:pt x="63" y="21"/>
                </a:cubicBezTo>
                <a:cubicBezTo>
                  <a:pt x="63" y="20"/>
                  <a:pt x="63" y="19"/>
                  <a:pt x="64" y="17"/>
                </a:cubicBezTo>
                <a:cubicBezTo>
                  <a:pt x="65" y="17"/>
                  <a:pt x="66" y="17"/>
                  <a:pt x="67" y="17"/>
                </a:cubicBezTo>
                <a:close/>
                <a:moveTo>
                  <a:pt x="62" y="25"/>
                </a:moveTo>
                <a:cubicBezTo>
                  <a:pt x="62" y="25"/>
                  <a:pt x="62" y="25"/>
                  <a:pt x="62" y="25"/>
                </a:cubicBezTo>
                <a:cubicBezTo>
                  <a:pt x="62" y="25"/>
                  <a:pt x="62" y="25"/>
                  <a:pt x="62" y="25"/>
                </a:cubicBezTo>
                <a:cubicBezTo>
                  <a:pt x="62" y="25"/>
                  <a:pt x="62" y="25"/>
                  <a:pt x="62" y="25"/>
                </a:cubicBezTo>
                <a:close/>
                <a:moveTo>
                  <a:pt x="61" y="31"/>
                </a:moveTo>
                <a:cubicBezTo>
                  <a:pt x="61" y="30"/>
                  <a:pt x="61" y="29"/>
                  <a:pt x="62" y="27"/>
                </a:cubicBezTo>
                <a:cubicBezTo>
                  <a:pt x="62" y="29"/>
                  <a:pt x="62" y="29"/>
                  <a:pt x="62" y="29"/>
                </a:cubicBezTo>
                <a:cubicBezTo>
                  <a:pt x="63" y="29"/>
                  <a:pt x="64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ubicBezTo>
                  <a:pt x="63" y="30"/>
                  <a:pt x="62" y="31"/>
                  <a:pt x="61" y="31"/>
                </a:cubicBezTo>
                <a:close/>
                <a:moveTo>
                  <a:pt x="60" y="18"/>
                </a:moveTo>
                <a:cubicBezTo>
                  <a:pt x="60" y="19"/>
                  <a:pt x="59" y="20"/>
                  <a:pt x="59" y="21"/>
                </a:cubicBezTo>
                <a:cubicBezTo>
                  <a:pt x="59" y="21"/>
                  <a:pt x="58" y="21"/>
                  <a:pt x="58" y="20"/>
                </a:cubicBezTo>
                <a:cubicBezTo>
                  <a:pt x="57" y="20"/>
                  <a:pt x="57" y="19"/>
                  <a:pt x="57" y="19"/>
                </a:cubicBezTo>
                <a:cubicBezTo>
                  <a:pt x="57" y="18"/>
                  <a:pt x="57" y="18"/>
                  <a:pt x="58" y="18"/>
                </a:cubicBezTo>
                <a:cubicBezTo>
                  <a:pt x="58" y="18"/>
                  <a:pt x="59" y="18"/>
                  <a:pt x="60" y="18"/>
                </a:cubicBezTo>
                <a:close/>
                <a:moveTo>
                  <a:pt x="20" y="201"/>
                </a:moveTo>
                <a:cubicBezTo>
                  <a:pt x="27" y="202"/>
                  <a:pt x="34" y="202"/>
                  <a:pt x="41" y="202"/>
                </a:cubicBezTo>
                <a:cubicBezTo>
                  <a:pt x="42" y="202"/>
                  <a:pt x="42" y="202"/>
                  <a:pt x="43" y="202"/>
                </a:cubicBezTo>
                <a:cubicBezTo>
                  <a:pt x="38" y="203"/>
                  <a:pt x="33" y="204"/>
                  <a:pt x="28" y="205"/>
                </a:cubicBezTo>
                <a:cubicBezTo>
                  <a:pt x="25" y="205"/>
                  <a:pt x="23" y="206"/>
                  <a:pt x="20" y="206"/>
                </a:cubicBezTo>
                <a:cubicBezTo>
                  <a:pt x="20" y="204"/>
                  <a:pt x="20" y="203"/>
                  <a:pt x="20" y="201"/>
                </a:cubicBezTo>
                <a:close/>
                <a:moveTo>
                  <a:pt x="85" y="196"/>
                </a:moveTo>
                <a:cubicBezTo>
                  <a:pt x="90" y="195"/>
                  <a:pt x="94" y="193"/>
                  <a:pt x="99" y="191"/>
                </a:cubicBezTo>
                <a:cubicBezTo>
                  <a:pt x="102" y="189"/>
                  <a:pt x="102" y="189"/>
                  <a:pt x="102" y="189"/>
                </a:cubicBezTo>
                <a:cubicBezTo>
                  <a:pt x="101" y="188"/>
                  <a:pt x="101" y="188"/>
                  <a:pt x="101" y="188"/>
                </a:cubicBezTo>
                <a:cubicBezTo>
                  <a:pt x="123" y="188"/>
                  <a:pt x="144" y="188"/>
                  <a:pt x="166" y="188"/>
                </a:cubicBezTo>
                <a:cubicBezTo>
                  <a:pt x="138" y="189"/>
                  <a:pt x="112" y="192"/>
                  <a:pt x="85" y="196"/>
                </a:cubicBezTo>
                <a:close/>
                <a:moveTo>
                  <a:pt x="107" y="185"/>
                </a:moveTo>
                <a:cubicBezTo>
                  <a:pt x="114" y="183"/>
                  <a:pt x="121" y="182"/>
                  <a:pt x="128" y="181"/>
                </a:cubicBezTo>
                <a:cubicBezTo>
                  <a:pt x="150" y="181"/>
                  <a:pt x="173" y="179"/>
                  <a:pt x="195" y="178"/>
                </a:cubicBezTo>
                <a:cubicBezTo>
                  <a:pt x="221" y="179"/>
                  <a:pt x="247" y="182"/>
                  <a:pt x="272" y="185"/>
                </a:cubicBezTo>
                <a:cubicBezTo>
                  <a:pt x="217" y="185"/>
                  <a:pt x="162" y="185"/>
                  <a:pt x="107" y="185"/>
                </a:cubicBezTo>
                <a:close/>
                <a:moveTo>
                  <a:pt x="335" y="166"/>
                </a:moveTo>
                <a:cubicBezTo>
                  <a:pt x="336" y="162"/>
                  <a:pt x="337" y="157"/>
                  <a:pt x="338" y="150"/>
                </a:cubicBezTo>
                <a:cubicBezTo>
                  <a:pt x="353" y="150"/>
                  <a:pt x="367" y="151"/>
                  <a:pt x="382" y="151"/>
                </a:cubicBezTo>
                <a:cubicBezTo>
                  <a:pt x="386" y="151"/>
                  <a:pt x="391" y="151"/>
                  <a:pt x="395" y="151"/>
                </a:cubicBezTo>
                <a:cubicBezTo>
                  <a:pt x="394" y="155"/>
                  <a:pt x="394" y="160"/>
                  <a:pt x="393" y="164"/>
                </a:cubicBezTo>
                <a:cubicBezTo>
                  <a:pt x="391" y="164"/>
                  <a:pt x="389" y="164"/>
                  <a:pt x="387" y="164"/>
                </a:cubicBezTo>
                <a:cubicBezTo>
                  <a:pt x="370" y="165"/>
                  <a:pt x="352" y="165"/>
                  <a:pt x="335" y="166"/>
                </a:cubicBezTo>
                <a:close/>
                <a:moveTo>
                  <a:pt x="401" y="164"/>
                </a:moveTo>
                <a:cubicBezTo>
                  <a:pt x="402" y="160"/>
                  <a:pt x="403" y="155"/>
                  <a:pt x="403" y="151"/>
                </a:cubicBezTo>
                <a:cubicBezTo>
                  <a:pt x="426" y="151"/>
                  <a:pt x="449" y="151"/>
                  <a:pt x="472" y="150"/>
                </a:cubicBezTo>
                <a:cubicBezTo>
                  <a:pt x="471" y="154"/>
                  <a:pt x="470" y="158"/>
                  <a:pt x="470" y="162"/>
                </a:cubicBezTo>
                <a:cubicBezTo>
                  <a:pt x="447" y="163"/>
                  <a:pt x="424" y="163"/>
                  <a:pt x="401" y="164"/>
                </a:cubicBezTo>
                <a:close/>
                <a:moveTo>
                  <a:pt x="478" y="162"/>
                </a:moveTo>
                <a:cubicBezTo>
                  <a:pt x="480" y="158"/>
                  <a:pt x="481" y="154"/>
                  <a:pt x="482" y="150"/>
                </a:cubicBezTo>
                <a:cubicBezTo>
                  <a:pt x="494" y="150"/>
                  <a:pt x="507" y="150"/>
                  <a:pt x="520" y="149"/>
                </a:cubicBezTo>
                <a:cubicBezTo>
                  <a:pt x="519" y="153"/>
                  <a:pt x="518" y="157"/>
                  <a:pt x="517" y="161"/>
                </a:cubicBezTo>
                <a:cubicBezTo>
                  <a:pt x="504" y="162"/>
                  <a:pt x="491" y="162"/>
                  <a:pt x="478" y="162"/>
                </a:cubicBezTo>
                <a:close/>
                <a:moveTo>
                  <a:pt x="565" y="161"/>
                </a:moveTo>
                <a:cubicBezTo>
                  <a:pt x="552" y="161"/>
                  <a:pt x="538" y="161"/>
                  <a:pt x="525" y="161"/>
                </a:cubicBezTo>
                <a:cubicBezTo>
                  <a:pt x="526" y="157"/>
                  <a:pt x="527" y="153"/>
                  <a:pt x="528" y="149"/>
                </a:cubicBezTo>
                <a:cubicBezTo>
                  <a:pt x="543" y="148"/>
                  <a:pt x="557" y="148"/>
                  <a:pt x="572" y="147"/>
                </a:cubicBezTo>
                <a:cubicBezTo>
                  <a:pt x="578" y="146"/>
                  <a:pt x="585" y="146"/>
                  <a:pt x="591" y="145"/>
                </a:cubicBezTo>
                <a:cubicBezTo>
                  <a:pt x="590" y="150"/>
                  <a:pt x="589" y="156"/>
                  <a:pt x="587" y="161"/>
                </a:cubicBezTo>
                <a:cubicBezTo>
                  <a:pt x="580" y="161"/>
                  <a:pt x="573" y="161"/>
                  <a:pt x="565" y="161"/>
                </a:cubicBezTo>
                <a:close/>
                <a:moveTo>
                  <a:pt x="645" y="159"/>
                </a:moveTo>
                <a:cubicBezTo>
                  <a:pt x="629" y="159"/>
                  <a:pt x="612" y="160"/>
                  <a:pt x="596" y="160"/>
                </a:cubicBezTo>
                <a:cubicBezTo>
                  <a:pt x="597" y="155"/>
                  <a:pt x="599" y="150"/>
                  <a:pt x="600" y="145"/>
                </a:cubicBezTo>
                <a:cubicBezTo>
                  <a:pt x="618" y="143"/>
                  <a:pt x="635" y="141"/>
                  <a:pt x="653" y="140"/>
                </a:cubicBezTo>
                <a:cubicBezTo>
                  <a:pt x="650" y="146"/>
                  <a:pt x="648" y="153"/>
                  <a:pt x="645" y="159"/>
                </a:cubicBezTo>
                <a:close/>
                <a:moveTo>
                  <a:pt x="665" y="127"/>
                </a:moveTo>
                <a:cubicBezTo>
                  <a:pt x="667" y="122"/>
                  <a:pt x="669" y="117"/>
                  <a:pt x="670" y="112"/>
                </a:cubicBezTo>
                <a:cubicBezTo>
                  <a:pt x="689" y="111"/>
                  <a:pt x="708" y="110"/>
                  <a:pt x="727" y="109"/>
                </a:cubicBezTo>
                <a:cubicBezTo>
                  <a:pt x="726" y="113"/>
                  <a:pt x="725" y="117"/>
                  <a:pt x="723" y="121"/>
                </a:cubicBezTo>
                <a:cubicBezTo>
                  <a:pt x="704" y="123"/>
                  <a:pt x="685" y="125"/>
                  <a:pt x="665" y="127"/>
                </a:cubicBezTo>
                <a:close/>
                <a:moveTo>
                  <a:pt x="732" y="120"/>
                </a:moveTo>
                <a:cubicBezTo>
                  <a:pt x="734" y="116"/>
                  <a:pt x="735" y="112"/>
                  <a:pt x="737" y="108"/>
                </a:cubicBezTo>
                <a:cubicBezTo>
                  <a:pt x="746" y="107"/>
                  <a:pt x="755" y="107"/>
                  <a:pt x="764" y="106"/>
                </a:cubicBezTo>
                <a:cubicBezTo>
                  <a:pt x="762" y="110"/>
                  <a:pt x="759" y="114"/>
                  <a:pt x="757" y="118"/>
                </a:cubicBezTo>
                <a:cubicBezTo>
                  <a:pt x="749" y="119"/>
                  <a:pt x="741" y="120"/>
                  <a:pt x="732" y="120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104"/>
          <p:cNvSpPr>
            <a:spLocks noEditPoints="1"/>
          </p:cNvSpPr>
          <p:nvPr/>
        </p:nvSpPr>
        <p:spPr bwMode="auto">
          <a:xfrm>
            <a:off x="10182827" y="4214800"/>
            <a:ext cx="1531994" cy="2643200"/>
          </a:xfrm>
          <a:custGeom>
            <a:avLst/>
            <a:gdLst>
              <a:gd name="T0" fmla="*/ 21 w 317"/>
              <a:gd name="T1" fmla="*/ 4 h 547"/>
              <a:gd name="T2" fmla="*/ 241 w 317"/>
              <a:gd name="T3" fmla="*/ 81 h 547"/>
              <a:gd name="T4" fmla="*/ 144 w 317"/>
              <a:gd name="T5" fmla="*/ 245 h 547"/>
              <a:gd name="T6" fmla="*/ 95 w 317"/>
              <a:gd name="T7" fmla="*/ 356 h 547"/>
              <a:gd name="T8" fmla="*/ 113 w 317"/>
              <a:gd name="T9" fmla="*/ 412 h 547"/>
              <a:gd name="T10" fmla="*/ 93 w 317"/>
              <a:gd name="T11" fmla="*/ 409 h 547"/>
              <a:gd name="T12" fmla="*/ 93 w 317"/>
              <a:gd name="T13" fmla="*/ 384 h 547"/>
              <a:gd name="T14" fmla="*/ 72 w 317"/>
              <a:gd name="T15" fmla="*/ 398 h 547"/>
              <a:gd name="T16" fmla="*/ 65 w 317"/>
              <a:gd name="T17" fmla="*/ 401 h 547"/>
              <a:gd name="T18" fmla="*/ 77 w 317"/>
              <a:gd name="T19" fmla="*/ 465 h 547"/>
              <a:gd name="T20" fmla="*/ 79 w 317"/>
              <a:gd name="T21" fmla="*/ 470 h 547"/>
              <a:gd name="T22" fmla="*/ 89 w 317"/>
              <a:gd name="T23" fmla="*/ 496 h 547"/>
              <a:gd name="T24" fmla="*/ 93 w 317"/>
              <a:gd name="T25" fmla="*/ 509 h 547"/>
              <a:gd name="T26" fmla="*/ 112 w 317"/>
              <a:gd name="T27" fmla="*/ 517 h 547"/>
              <a:gd name="T28" fmla="*/ 124 w 317"/>
              <a:gd name="T29" fmla="*/ 526 h 547"/>
              <a:gd name="T30" fmla="*/ 127 w 317"/>
              <a:gd name="T31" fmla="*/ 527 h 547"/>
              <a:gd name="T32" fmla="*/ 152 w 317"/>
              <a:gd name="T33" fmla="*/ 547 h 547"/>
              <a:gd name="T34" fmla="*/ 155 w 317"/>
              <a:gd name="T35" fmla="*/ 535 h 547"/>
              <a:gd name="T36" fmla="*/ 206 w 317"/>
              <a:gd name="T37" fmla="*/ 374 h 547"/>
              <a:gd name="T38" fmla="*/ 209 w 317"/>
              <a:gd name="T39" fmla="*/ 386 h 547"/>
              <a:gd name="T40" fmla="*/ 140 w 317"/>
              <a:gd name="T41" fmla="*/ 350 h 547"/>
              <a:gd name="T42" fmla="*/ 181 w 317"/>
              <a:gd name="T43" fmla="*/ 390 h 547"/>
              <a:gd name="T44" fmla="*/ 118 w 317"/>
              <a:gd name="T45" fmla="*/ 350 h 547"/>
              <a:gd name="T46" fmla="*/ 125 w 317"/>
              <a:gd name="T47" fmla="*/ 389 h 547"/>
              <a:gd name="T48" fmla="*/ 124 w 317"/>
              <a:gd name="T49" fmla="*/ 387 h 547"/>
              <a:gd name="T50" fmla="*/ 120 w 317"/>
              <a:gd name="T51" fmla="*/ 380 h 547"/>
              <a:gd name="T52" fmla="*/ 116 w 317"/>
              <a:gd name="T53" fmla="*/ 374 h 547"/>
              <a:gd name="T54" fmla="*/ 122 w 317"/>
              <a:gd name="T55" fmla="*/ 362 h 547"/>
              <a:gd name="T56" fmla="*/ 118 w 317"/>
              <a:gd name="T57" fmla="*/ 358 h 547"/>
              <a:gd name="T58" fmla="*/ 103 w 317"/>
              <a:gd name="T59" fmla="*/ 358 h 547"/>
              <a:gd name="T60" fmla="*/ 115 w 317"/>
              <a:gd name="T61" fmla="*/ 353 h 547"/>
              <a:gd name="T62" fmla="*/ 151 w 317"/>
              <a:gd name="T63" fmla="*/ 252 h 547"/>
              <a:gd name="T64" fmla="*/ 90 w 317"/>
              <a:gd name="T65" fmla="*/ 421 h 547"/>
              <a:gd name="T66" fmla="*/ 90 w 317"/>
              <a:gd name="T67" fmla="*/ 421 h 547"/>
              <a:gd name="T68" fmla="*/ 80 w 317"/>
              <a:gd name="T69" fmla="*/ 424 h 547"/>
              <a:gd name="T70" fmla="*/ 75 w 317"/>
              <a:gd name="T71" fmla="*/ 429 h 547"/>
              <a:gd name="T72" fmla="*/ 78 w 317"/>
              <a:gd name="T73" fmla="*/ 429 h 547"/>
              <a:gd name="T74" fmla="*/ 76 w 317"/>
              <a:gd name="T75" fmla="*/ 434 h 547"/>
              <a:gd name="T76" fmla="*/ 76 w 317"/>
              <a:gd name="T77" fmla="*/ 425 h 547"/>
              <a:gd name="T78" fmla="*/ 79 w 317"/>
              <a:gd name="T79" fmla="*/ 418 h 547"/>
              <a:gd name="T80" fmla="*/ 92 w 317"/>
              <a:gd name="T81" fmla="*/ 426 h 547"/>
              <a:gd name="T82" fmla="*/ 82 w 317"/>
              <a:gd name="T83" fmla="*/ 454 h 547"/>
              <a:gd name="T84" fmla="*/ 151 w 317"/>
              <a:gd name="T85" fmla="*/ 528 h 547"/>
              <a:gd name="T86" fmla="*/ 146 w 317"/>
              <a:gd name="T87" fmla="*/ 527 h 547"/>
              <a:gd name="T88" fmla="*/ 134 w 317"/>
              <a:gd name="T89" fmla="*/ 506 h 547"/>
              <a:gd name="T90" fmla="*/ 119 w 317"/>
              <a:gd name="T91" fmla="*/ 507 h 547"/>
              <a:gd name="T92" fmla="*/ 116 w 317"/>
              <a:gd name="T93" fmla="*/ 505 h 547"/>
              <a:gd name="T94" fmla="*/ 115 w 317"/>
              <a:gd name="T95" fmla="*/ 481 h 547"/>
              <a:gd name="T96" fmla="*/ 96 w 317"/>
              <a:gd name="T97" fmla="*/ 484 h 547"/>
              <a:gd name="T98" fmla="*/ 93 w 317"/>
              <a:gd name="T99" fmla="*/ 480 h 547"/>
              <a:gd name="T100" fmla="*/ 101 w 317"/>
              <a:gd name="T101" fmla="*/ 434 h 547"/>
              <a:gd name="T102" fmla="*/ 96 w 317"/>
              <a:gd name="T103" fmla="*/ 425 h 547"/>
              <a:gd name="T104" fmla="*/ 158 w 317"/>
              <a:gd name="T105" fmla="*/ 410 h 547"/>
              <a:gd name="T106" fmla="*/ 213 w 317"/>
              <a:gd name="T107" fmla="*/ 396 h 547"/>
              <a:gd name="T108" fmla="*/ 191 w 317"/>
              <a:gd name="T109" fmla="*/ 377 h 547"/>
              <a:gd name="T110" fmla="*/ 191 w 317"/>
              <a:gd name="T111" fmla="*/ 377 h 547"/>
              <a:gd name="T112" fmla="*/ 116 w 317"/>
              <a:gd name="T113" fmla="*/ 378 h 547"/>
              <a:gd name="T114" fmla="*/ 121 w 317"/>
              <a:gd name="T115" fmla="*/ 390 h 547"/>
              <a:gd name="T116" fmla="*/ 119 w 317"/>
              <a:gd name="T117" fmla="*/ 38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7" h="547">
                <a:moveTo>
                  <a:pt x="284" y="90"/>
                </a:moveTo>
                <a:cubicBezTo>
                  <a:pt x="244" y="62"/>
                  <a:pt x="184" y="61"/>
                  <a:pt x="137" y="55"/>
                </a:cubicBezTo>
                <a:cubicBezTo>
                  <a:pt x="112" y="52"/>
                  <a:pt x="5" y="50"/>
                  <a:pt x="21" y="4"/>
                </a:cubicBezTo>
                <a:cubicBezTo>
                  <a:pt x="22" y="1"/>
                  <a:pt x="18" y="0"/>
                  <a:pt x="17" y="2"/>
                </a:cubicBezTo>
                <a:cubicBezTo>
                  <a:pt x="0" y="38"/>
                  <a:pt x="51" y="49"/>
                  <a:pt x="75" y="54"/>
                </a:cubicBezTo>
                <a:cubicBezTo>
                  <a:pt x="130" y="65"/>
                  <a:pt x="187" y="66"/>
                  <a:pt x="241" y="81"/>
                </a:cubicBezTo>
                <a:cubicBezTo>
                  <a:pt x="261" y="87"/>
                  <a:pt x="285" y="95"/>
                  <a:pt x="295" y="114"/>
                </a:cubicBezTo>
                <a:cubicBezTo>
                  <a:pt x="305" y="134"/>
                  <a:pt x="291" y="156"/>
                  <a:pt x="278" y="169"/>
                </a:cubicBezTo>
                <a:cubicBezTo>
                  <a:pt x="241" y="205"/>
                  <a:pt x="187" y="221"/>
                  <a:pt x="144" y="245"/>
                </a:cubicBezTo>
                <a:cubicBezTo>
                  <a:pt x="122" y="256"/>
                  <a:pt x="98" y="271"/>
                  <a:pt x="85" y="293"/>
                </a:cubicBezTo>
                <a:cubicBezTo>
                  <a:pt x="74" y="315"/>
                  <a:pt x="81" y="336"/>
                  <a:pt x="95" y="354"/>
                </a:cubicBezTo>
                <a:cubicBezTo>
                  <a:pt x="95" y="354"/>
                  <a:pt x="95" y="355"/>
                  <a:pt x="95" y="356"/>
                </a:cubicBezTo>
                <a:cubicBezTo>
                  <a:pt x="98" y="376"/>
                  <a:pt x="111" y="394"/>
                  <a:pt x="125" y="408"/>
                </a:cubicBezTo>
                <a:cubicBezTo>
                  <a:pt x="122" y="409"/>
                  <a:pt x="118" y="411"/>
                  <a:pt x="115" y="412"/>
                </a:cubicBezTo>
                <a:cubicBezTo>
                  <a:pt x="114" y="412"/>
                  <a:pt x="114" y="411"/>
                  <a:pt x="113" y="412"/>
                </a:cubicBezTo>
                <a:cubicBezTo>
                  <a:pt x="107" y="413"/>
                  <a:pt x="101" y="414"/>
                  <a:pt x="94" y="413"/>
                </a:cubicBezTo>
                <a:cubicBezTo>
                  <a:pt x="95" y="413"/>
                  <a:pt x="96" y="412"/>
                  <a:pt x="96" y="411"/>
                </a:cubicBezTo>
                <a:cubicBezTo>
                  <a:pt x="93" y="409"/>
                  <a:pt x="93" y="409"/>
                  <a:pt x="93" y="409"/>
                </a:cubicBezTo>
                <a:cubicBezTo>
                  <a:pt x="92" y="410"/>
                  <a:pt x="91" y="411"/>
                  <a:pt x="90" y="413"/>
                </a:cubicBezTo>
                <a:cubicBezTo>
                  <a:pt x="89" y="413"/>
                  <a:pt x="87" y="412"/>
                  <a:pt x="86" y="412"/>
                </a:cubicBezTo>
                <a:cubicBezTo>
                  <a:pt x="89" y="403"/>
                  <a:pt x="91" y="393"/>
                  <a:pt x="93" y="384"/>
                </a:cubicBezTo>
                <a:cubicBezTo>
                  <a:pt x="89" y="383"/>
                  <a:pt x="89" y="383"/>
                  <a:pt x="89" y="383"/>
                </a:cubicBezTo>
                <a:cubicBezTo>
                  <a:pt x="88" y="392"/>
                  <a:pt x="85" y="401"/>
                  <a:pt x="82" y="410"/>
                </a:cubicBezTo>
                <a:cubicBezTo>
                  <a:pt x="78" y="408"/>
                  <a:pt x="74" y="404"/>
                  <a:pt x="72" y="398"/>
                </a:cubicBezTo>
                <a:cubicBezTo>
                  <a:pt x="68" y="385"/>
                  <a:pt x="74" y="371"/>
                  <a:pt x="85" y="364"/>
                </a:cubicBezTo>
                <a:cubicBezTo>
                  <a:pt x="87" y="363"/>
                  <a:pt x="85" y="360"/>
                  <a:pt x="83" y="361"/>
                </a:cubicBezTo>
                <a:cubicBezTo>
                  <a:pt x="67" y="366"/>
                  <a:pt x="60" y="386"/>
                  <a:pt x="65" y="401"/>
                </a:cubicBezTo>
                <a:cubicBezTo>
                  <a:pt x="65" y="402"/>
                  <a:pt x="66" y="403"/>
                  <a:pt x="66" y="404"/>
                </a:cubicBezTo>
                <a:cubicBezTo>
                  <a:pt x="66" y="404"/>
                  <a:pt x="66" y="404"/>
                  <a:pt x="66" y="404"/>
                </a:cubicBezTo>
                <a:cubicBezTo>
                  <a:pt x="66" y="424"/>
                  <a:pt x="70" y="445"/>
                  <a:pt x="77" y="465"/>
                </a:cubicBezTo>
                <a:cubicBezTo>
                  <a:pt x="76" y="467"/>
                  <a:pt x="75" y="470"/>
                  <a:pt x="74" y="472"/>
                </a:cubicBezTo>
                <a:cubicBezTo>
                  <a:pt x="78" y="473"/>
                  <a:pt x="78" y="473"/>
                  <a:pt x="78" y="473"/>
                </a:cubicBezTo>
                <a:cubicBezTo>
                  <a:pt x="78" y="472"/>
                  <a:pt x="79" y="471"/>
                  <a:pt x="79" y="470"/>
                </a:cubicBezTo>
                <a:cubicBezTo>
                  <a:pt x="82" y="477"/>
                  <a:pt x="85" y="483"/>
                  <a:pt x="89" y="489"/>
                </a:cubicBezTo>
                <a:cubicBezTo>
                  <a:pt x="88" y="491"/>
                  <a:pt x="87" y="493"/>
                  <a:pt x="86" y="494"/>
                </a:cubicBezTo>
                <a:cubicBezTo>
                  <a:pt x="89" y="496"/>
                  <a:pt x="89" y="496"/>
                  <a:pt x="89" y="496"/>
                </a:cubicBezTo>
                <a:cubicBezTo>
                  <a:pt x="90" y="495"/>
                  <a:pt x="90" y="494"/>
                  <a:pt x="91" y="493"/>
                </a:cubicBezTo>
                <a:cubicBezTo>
                  <a:pt x="93" y="496"/>
                  <a:pt x="95" y="499"/>
                  <a:pt x="98" y="502"/>
                </a:cubicBezTo>
                <a:cubicBezTo>
                  <a:pt x="96" y="504"/>
                  <a:pt x="95" y="507"/>
                  <a:pt x="93" y="509"/>
                </a:cubicBezTo>
                <a:cubicBezTo>
                  <a:pt x="96" y="511"/>
                  <a:pt x="96" y="511"/>
                  <a:pt x="96" y="511"/>
                </a:cubicBezTo>
                <a:cubicBezTo>
                  <a:pt x="98" y="509"/>
                  <a:pt x="99" y="507"/>
                  <a:pt x="100" y="505"/>
                </a:cubicBezTo>
                <a:cubicBezTo>
                  <a:pt x="104" y="509"/>
                  <a:pt x="107" y="513"/>
                  <a:pt x="112" y="517"/>
                </a:cubicBezTo>
                <a:cubicBezTo>
                  <a:pt x="112" y="517"/>
                  <a:pt x="112" y="517"/>
                  <a:pt x="111" y="517"/>
                </a:cubicBezTo>
                <a:cubicBezTo>
                  <a:pt x="112" y="517"/>
                  <a:pt x="112" y="517"/>
                  <a:pt x="112" y="517"/>
                </a:cubicBezTo>
                <a:cubicBezTo>
                  <a:pt x="116" y="521"/>
                  <a:pt x="120" y="523"/>
                  <a:pt x="124" y="526"/>
                </a:cubicBezTo>
                <a:cubicBezTo>
                  <a:pt x="124" y="526"/>
                  <a:pt x="123" y="527"/>
                  <a:pt x="123" y="528"/>
                </a:cubicBezTo>
                <a:cubicBezTo>
                  <a:pt x="126" y="530"/>
                  <a:pt x="126" y="530"/>
                  <a:pt x="126" y="530"/>
                </a:cubicBezTo>
                <a:cubicBezTo>
                  <a:pt x="127" y="529"/>
                  <a:pt x="127" y="528"/>
                  <a:pt x="127" y="527"/>
                </a:cubicBezTo>
                <a:cubicBezTo>
                  <a:pt x="135" y="531"/>
                  <a:pt x="142" y="534"/>
                  <a:pt x="151" y="535"/>
                </a:cubicBezTo>
                <a:cubicBezTo>
                  <a:pt x="152" y="538"/>
                  <a:pt x="153" y="541"/>
                  <a:pt x="153" y="544"/>
                </a:cubicBezTo>
                <a:cubicBezTo>
                  <a:pt x="153" y="545"/>
                  <a:pt x="153" y="546"/>
                  <a:pt x="152" y="547"/>
                </a:cubicBezTo>
                <a:cubicBezTo>
                  <a:pt x="156" y="547"/>
                  <a:pt x="156" y="547"/>
                  <a:pt x="156" y="547"/>
                </a:cubicBezTo>
                <a:cubicBezTo>
                  <a:pt x="156" y="546"/>
                  <a:pt x="156" y="545"/>
                  <a:pt x="156" y="544"/>
                </a:cubicBezTo>
                <a:cubicBezTo>
                  <a:pt x="156" y="541"/>
                  <a:pt x="156" y="538"/>
                  <a:pt x="155" y="535"/>
                </a:cubicBezTo>
                <a:cubicBezTo>
                  <a:pt x="165" y="536"/>
                  <a:pt x="176" y="535"/>
                  <a:pt x="187" y="532"/>
                </a:cubicBezTo>
                <a:cubicBezTo>
                  <a:pt x="260" y="513"/>
                  <a:pt x="235" y="420"/>
                  <a:pt x="214" y="370"/>
                </a:cubicBezTo>
                <a:cubicBezTo>
                  <a:pt x="212" y="365"/>
                  <a:pt x="204" y="369"/>
                  <a:pt x="206" y="374"/>
                </a:cubicBezTo>
                <a:cubicBezTo>
                  <a:pt x="207" y="379"/>
                  <a:pt x="209" y="384"/>
                  <a:pt x="211" y="388"/>
                </a:cubicBezTo>
                <a:cubicBezTo>
                  <a:pt x="211" y="388"/>
                  <a:pt x="210" y="388"/>
                  <a:pt x="210" y="388"/>
                </a:cubicBezTo>
                <a:cubicBezTo>
                  <a:pt x="210" y="388"/>
                  <a:pt x="210" y="387"/>
                  <a:pt x="209" y="386"/>
                </a:cubicBezTo>
                <a:cubicBezTo>
                  <a:pt x="203" y="379"/>
                  <a:pt x="197" y="372"/>
                  <a:pt x="190" y="367"/>
                </a:cubicBezTo>
                <a:cubicBezTo>
                  <a:pt x="188" y="366"/>
                  <a:pt x="187" y="367"/>
                  <a:pt x="186" y="367"/>
                </a:cubicBezTo>
                <a:cubicBezTo>
                  <a:pt x="176" y="353"/>
                  <a:pt x="157" y="348"/>
                  <a:pt x="140" y="350"/>
                </a:cubicBezTo>
                <a:cubicBezTo>
                  <a:pt x="137" y="351"/>
                  <a:pt x="138" y="355"/>
                  <a:pt x="141" y="355"/>
                </a:cubicBezTo>
                <a:cubicBezTo>
                  <a:pt x="156" y="354"/>
                  <a:pt x="171" y="361"/>
                  <a:pt x="180" y="373"/>
                </a:cubicBezTo>
                <a:cubicBezTo>
                  <a:pt x="185" y="380"/>
                  <a:pt x="184" y="385"/>
                  <a:pt x="181" y="390"/>
                </a:cubicBezTo>
                <a:cubicBezTo>
                  <a:pt x="166" y="393"/>
                  <a:pt x="151" y="398"/>
                  <a:pt x="136" y="404"/>
                </a:cubicBezTo>
                <a:cubicBezTo>
                  <a:pt x="142" y="384"/>
                  <a:pt x="139" y="359"/>
                  <a:pt x="123" y="344"/>
                </a:cubicBezTo>
                <a:cubicBezTo>
                  <a:pt x="120" y="341"/>
                  <a:pt x="115" y="347"/>
                  <a:pt x="118" y="350"/>
                </a:cubicBezTo>
                <a:cubicBezTo>
                  <a:pt x="129" y="365"/>
                  <a:pt x="133" y="382"/>
                  <a:pt x="129" y="400"/>
                </a:cubicBezTo>
                <a:cubicBezTo>
                  <a:pt x="127" y="398"/>
                  <a:pt x="125" y="396"/>
                  <a:pt x="123" y="394"/>
                </a:cubicBezTo>
                <a:cubicBezTo>
                  <a:pt x="124" y="393"/>
                  <a:pt x="125" y="391"/>
                  <a:pt x="125" y="389"/>
                </a:cubicBezTo>
                <a:cubicBezTo>
                  <a:pt x="126" y="389"/>
                  <a:pt x="126" y="389"/>
                  <a:pt x="126" y="389"/>
                </a:cubicBezTo>
                <a:cubicBezTo>
                  <a:pt x="125" y="388"/>
                  <a:pt x="125" y="388"/>
                  <a:pt x="125" y="388"/>
                </a:cubicBezTo>
                <a:cubicBezTo>
                  <a:pt x="125" y="387"/>
                  <a:pt x="124" y="387"/>
                  <a:pt x="124" y="387"/>
                </a:cubicBezTo>
                <a:cubicBezTo>
                  <a:pt x="122" y="386"/>
                  <a:pt x="120" y="385"/>
                  <a:pt x="118" y="384"/>
                </a:cubicBezTo>
                <a:cubicBezTo>
                  <a:pt x="117" y="384"/>
                  <a:pt x="117" y="383"/>
                  <a:pt x="116" y="383"/>
                </a:cubicBezTo>
                <a:cubicBezTo>
                  <a:pt x="117" y="382"/>
                  <a:pt x="118" y="381"/>
                  <a:pt x="120" y="380"/>
                </a:cubicBezTo>
                <a:cubicBezTo>
                  <a:pt x="122" y="378"/>
                  <a:pt x="124" y="375"/>
                  <a:pt x="125" y="374"/>
                </a:cubicBezTo>
                <a:cubicBezTo>
                  <a:pt x="123" y="371"/>
                  <a:pt x="123" y="371"/>
                  <a:pt x="123" y="371"/>
                </a:cubicBezTo>
                <a:cubicBezTo>
                  <a:pt x="121" y="372"/>
                  <a:pt x="118" y="373"/>
                  <a:pt x="116" y="374"/>
                </a:cubicBezTo>
                <a:cubicBezTo>
                  <a:pt x="116" y="374"/>
                  <a:pt x="115" y="375"/>
                  <a:pt x="115" y="375"/>
                </a:cubicBezTo>
                <a:cubicBezTo>
                  <a:pt x="115" y="374"/>
                  <a:pt x="115" y="374"/>
                  <a:pt x="116" y="373"/>
                </a:cubicBezTo>
                <a:cubicBezTo>
                  <a:pt x="118" y="369"/>
                  <a:pt x="120" y="366"/>
                  <a:pt x="122" y="362"/>
                </a:cubicBezTo>
                <a:cubicBezTo>
                  <a:pt x="121" y="361"/>
                  <a:pt x="121" y="361"/>
                  <a:pt x="121" y="361"/>
                </a:cubicBezTo>
                <a:cubicBezTo>
                  <a:pt x="121" y="361"/>
                  <a:pt x="121" y="360"/>
                  <a:pt x="121" y="360"/>
                </a:cubicBezTo>
                <a:cubicBezTo>
                  <a:pt x="118" y="358"/>
                  <a:pt x="118" y="358"/>
                  <a:pt x="118" y="358"/>
                </a:cubicBezTo>
                <a:cubicBezTo>
                  <a:pt x="115" y="362"/>
                  <a:pt x="113" y="365"/>
                  <a:pt x="112" y="369"/>
                </a:cubicBezTo>
                <a:cubicBezTo>
                  <a:pt x="111" y="371"/>
                  <a:pt x="111" y="373"/>
                  <a:pt x="110" y="375"/>
                </a:cubicBezTo>
                <a:cubicBezTo>
                  <a:pt x="107" y="370"/>
                  <a:pt x="105" y="364"/>
                  <a:pt x="103" y="358"/>
                </a:cubicBezTo>
                <a:cubicBezTo>
                  <a:pt x="103" y="358"/>
                  <a:pt x="104" y="357"/>
                  <a:pt x="104" y="357"/>
                </a:cubicBezTo>
                <a:cubicBezTo>
                  <a:pt x="107" y="356"/>
                  <a:pt x="109" y="356"/>
                  <a:pt x="112" y="358"/>
                </a:cubicBezTo>
                <a:cubicBezTo>
                  <a:pt x="115" y="359"/>
                  <a:pt x="117" y="355"/>
                  <a:pt x="115" y="353"/>
                </a:cubicBezTo>
                <a:cubicBezTo>
                  <a:pt x="110" y="350"/>
                  <a:pt x="106" y="349"/>
                  <a:pt x="102" y="350"/>
                </a:cubicBezTo>
                <a:cubicBezTo>
                  <a:pt x="91" y="332"/>
                  <a:pt x="85" y="312"/>
                  <a:pt x="97" y="293"/>
                </a:cubicBezTo>
                <a:cubicBezTo>
                  <a:pt x="109" y="275"/>
                  <a:pt x="131" y="263"/>
                  <a:pt x="151" y="252"/>
                </a:cubicBezTo>
                <a:cubicBezTo>
                  <a:pt x="194" y="229"/>
                  <a:pt x="244" y="212"/>
                  <a:pt x="282" y="178"/>
                </a:cubicBezTo>
                <a:cubicBezTo>
                  <a:pt x="309" y="154"/>
                  <a:pt x="317" y="114"/>
                  <a:pt x="284" y="90"/>
                </a:cubicBezTo>
                <a:close/>
                <a:moveTo>
                  <a:pt x="90" y="421"/>
                </a:moveTo>
                <a:cubicBezTo>
                  <a:pt x="89" y="421"/>
                  <a:pt x="89" y="421"/>
                  <a:pt x="89" y="421"/>
                </a:cubicBezTo>
                <a:cubicBezTo>
                  <a:pt x="89" y="421"/>
                  <a:pt x="89" y="421"/>
                  <a:pt x="89" y="421"/>
                </a:cubicBezTo>
                <a:cubicBezTo>
                  <a:pt x="89" y="421"/>
                  <a:pt x="90" y="421"/>
                  <a:pt x="90" y="421"/>
                </a:cubicBezTo>
                <a:close/>
                <a:moveTo>
                  <a:pt x="85" y="420"/>
                </a:moveTo>
                <a:cubicBezTo>
                  <a:pt x="85" y="421"/>
                  <a:pt x="84" y="422"/>
                  <a:pt x="83" y="423"/>
                </a:cubicBezTo>
                <a:cubicBezTo>
                  <a:pt x="82" y="423"/>
                  <a:pt x="81" y="424"/>
                  <a:pt x="80" y="424"/>
                </a:cubicBezTo>
                <a:cubicBezTo>
                  <a:pt x="81" y="422"/>
                  <a:pt x="82" y="421"/>
                  <a:pt x="82" y="419"/>
                </a:cubicBezTo>
                <a:cubicBezTo>
                  <a:pt x="83" y="420"/>
                  <a:pt x="84" y="420"/>
                  <a:pt x="85" y="420"/>
                </a:cubicBezTo>
                <a:close/>
                <a:moveTo>
                  <a:pt x="75" y="429"/>
                </a:moveTo>
                <a:cubicBezTo>
                  <a:pt x="76" y="429"/>
                  <a:pt x="76" y="429"/>
                  <a:pt x="77" y="429"/>
                </a:cubicBezTo>
                <a:cubicBezTo>
                  <a:pt x="77" y="429"/>
                  <a:pt x="77" y="429"/>
                  <a:pt x="77" y="429"/>
                </a:cubicBezTo>
                <a:cubicBezTo>
                  <a:pt x="78" y="429"/>
                  <a:pt x="78" y="429"/>
                  <a:pt x="78" y="429"/>
                </a:cubicBezTo>
                <a:cubicBezTo>
                  <a:pt x="78" y="429"/>
                  <a:pt x="78" y="429"/>
                  <a:pt x="78" y="429"/>
                </a:cubicBezTo>
                <a:cubicBezTo>
                  <a:pt x="79" y="429"/>
                  <a:pt x="79" y="428"/>
                  <a:pt x="80" y="428"/>
                </a:cubicBezTo>
                <a:cubicBezTo>
                  <a:pt x="79" y="430"/>
                  <a:pt x="77" y="432"/>
                  <a:pt x="76" y="434"/>
                </a:cubicBezTo>
                <a:cubicBezTo>
                  <a:pt x="76" y="432"/>
                  <a:pt x="76" y="430"/>
                  <a:pt x="75" y="429"/>
                </a:cubicBezTo>
                <a:close/>
                <a:moveTo>
                  <a:pt x="79" y="418"/>
                </a:moveTo>
                <a:cubicBezTo>
                  <a:pt x="78" y="420"/>
                  <a:pt x="77" y="423"/>
                  <a:pt x="76" y="425"/>
                </a:cubicBezTo>
                <a:cubicBezTo>
                  <a:pt x="75" y="425"/>
                  <a:pt x="75" y="426"/>
                  <a:pt x="75" y="426"/>
                </a:cubicBezTo>
                <a:cubicBezTo>
                  <a:pt x="74" y="422"/>
                  <a:pt x="73" y="417"/>
                  <a:pt x="73" y="413"/>
                </a:cubicBezTo>
                <a:cubicBezTo>
                  <a:pt x="74" y="415"/>
                  <a:pt x="77" y="417"/>
                  <a:pt x="79" y="418"/>
                </a:cubicBezTo>
                <a:close/>
                <a:moveTo>
                  <a:pt x="78" y="439"/>
                </a:moveTo>
                <a:cubicBezTo>
                  <a:pt x="80" y="435"/>
                  <a:pt x="82" y="431"/>
                  <a:pt x="85" y="428"/>
                </a:cubicBezTo>
                <a:cubicBezTo>
                  <a:pt x="87" y="427"/>
                  <a:pt x="90" y="427"/>
                  <a:pt x="92" y="426"/>
                </a:cubicBezTo>
                <a:cubicBezTo>
                  <a:pt x="88" y="434"/>
                  <a:pt x="85" y="442"/>
                  <a:pt x="82" y="450"/>
                </a:cubicBezTo>
                <a:cubicBezTo>
                  <a:pt x="84" y="451"/>
                  <a:pt x="84" y="451"/>
                  <a:pt x="84" y="451"/>
                </a:cubicBezTo>
                <a:cubicBezTo>
                  <a:pt x="84" y="452"/>
                  <a:pt x="83" y="453"/>
                  <a:pt x="82" y="454"/>
                </a:cubicBezTo>
                <a:cubicBezTo>
                  <a:pt x="81" y="449"/>
                  <a:pt x="79" y="444"/>
                  <a:pt x="78" y="439"/>
                </a:cubicBezTo>
                <a:close/>
                <a:moveTo>
                  <a:pt x="189" y="523"/>
                </a:moveTo>
                <a:cubicBezTo>
                  <a:pt x="175" y="528"/>
                  <a:pt x="163" y="530"/>
                  <a:pt x="151" y="528"/>
                </a:cubicBezTo>
                <a:cubicBezTo>
                  <a:pt x="151" y="526"/>
                  <a:pt x="149" y="525"/>
                  <a:pt x="148" y="524"/>
                </a:cubicBezTo>
                <a:cubicBezTo>
                  <a:pt x="145" y="526"/>
                  <a:pt x="145" y="526"/>
                  <a:pt x="145" y="526"/>
                </a:cubicBezTo>
                <a:cubicBezTo>
                  <a:pt x="146" y="526"/>
                  <a:pt x="146" y="527"/>
                  <a:pt x="146" y="527"/>
                </a:cubicBezTo>
                <a:cubicBezTo>
                  <a:pt x="141" y="526"/>
                  <a:pt x="136" y="524"/>
                  <a:pt x="131" y="521"/>
                </a:cubicBezTo>
                <a:cubicBezTo>
                  <a:pt x="134" y="517"/>
                  <a:pt x="136" y="512"/>
                  <a:pt x="137" y="507"/>
                </a:cubicBezTo>
                <a:cubicBezTo>
                  <a:pt x="134" y="506"/>
                  <a:pt x="134" y="506"/>
                  <a:pt x="134" y="506"/>
                </a:cubicBezTo>
                <a:cubicBezTo>
                  <a:pt x="132" y="510"/>
                  <a:pt x="130" y="515"/>
                  <a:pt x="128" y="519"/>
                </a:cubicBezTo>
                <a:cubicBezTo>
                  <a:pt x="124" y="517"/>
                  <a:pt x="120" y="514"/>
                  <a:pt x="117" y="511"/>
                </a:cubicBezTo>
                <a:cubicBezTo>
                  <a:pt x="117" y="510"/>
                  <a:pt x="118" y="508"/>
                  <a:pt x="119" y="507"/>
                </a:cubicBezTo>
                <a:cubicBezTo>
                  <a:pt x="121" y="504"/>
                  <a:pt x="125" y="502"/>
                  <a:pt x="129" y="501"/>
                </a:cubicBezTo>
                <a:cubicBezTo>
                  <a:pt x="128" y="497"/>
                  <a:pt x="128" y="497"/>
                  <a:pt x="128" y="497"/>
                </a:cubicBezTo>
                <a:cubicBezTo>
                  <a:pt x="123" y="499"/>
                  <a:pt x="119" y="501"/>
                  <a:pt x="116" y="505"/>
                </a:cubicBezTo>
                <a:cubicBezTo>
                  <a:pt x="115" y="506"/>
                  <a:pt x="114" y="507"/>
                  <a:pt x="114" y="508"/>
                </a:cubicBezTo>
                <a:cubicBezTo>
                  <a:pt x="111" y="505"/>
                  <a:pt x="107" y="502"/>
                  <a:pt x="105" y="498"/>
                </a:cubicBezTo>
                <a:cubicBezTo>
                  <a:pt x="108" y="492"/>
                  <a:pt x="112" y="487"/>
                  <a:pt x="115" y="481"/>
                </a:cubicBezTo>
                <a:cubicBezTo>
                  <a:pt x="112" y="479"/>
                  <a:pt x="112" y="479"/>
                  <a:pt x="112" y="479"/>
                </a:cubicBezTo>
                <a:cubicBezTo>
                  <a:pt x="109" y="484"/>
                  <a:pt x="105" y="489"/>
                  <a:pt x="102" y="495"/>
                </a:cubicBezTo>
                <a:cubicBezTo>
                  <a:pt x="100" y="491"/>
                  <a:pt x="98" y="488"/>
                  <a:pt x="96" y="484"/>
                </a:cubicBezTo>
                <a:cubicBezTo>
                  <a:pt x="100" y="476"/>
                  <a:pt x="104" y="467"/>
                  <a:pt x="108" y="459"/>
                </a:cubicBezTo>
                <a:cubicBezTo>
                  <a:pt x="104" y="457"/>
                  <a:pt x="104" y="457"/>
                  <a:pt x="104" y="457"/>
                </a:cubicBezTo>
                <a:cubicBezTo>
                  <a:pt x="101" y="465"/>
                  <a:pt x="97" y="473"/>
                  <a:pt x="93" y="480"/>
                </a:cubicBezTo>
                <a:cubicBezTo>
                  <a:pt x="90" y="474"/>
                  <a:pt x="87" y="466"/>
                  <a:pt x="84" y="459"/>
                </a:cubicBezTo>
                <a:cubicBezTo>
                  <a:pt x="89" y="450"/>
                  <a:pt x="95" y="442"/>
                  <a:pt x="103" y="437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95" y="438"/>
                  <a:pt x="91" y="442"/>
                  <a:pt x="87" y="448"/>
                </a:cubicBezTo>
                <a:cubicBezTo>
                  <a:pt x="89" y="440"/>
                  <a:pt x="93" y="433"/>
                  <a:pt x="96" y="425"/>
                </a:cubicBezTo>
                <a:cubicBezTo>
                  <a:pt x="96" y="425"/>
                  <a:pt x="96" y="425"/>
                  <a:pt x="96" y="425"/>
                </a:cubicBezTo>
                <a:cubicBezTo>
                  <a:pt x="106" y="423"/>
                  <a:pt x="115" y="420"/>
                  <a:pt x="125" y="416"/>
                </a:cubicBezTo>
                <a:cubicBezTo>
                  <a:pt x="136" y="414"/>
                  <a:pt x="147" y="412"/>
                  <a:pt x="158" y="410"/>
                </a:cubicBezTo>
                <a:cubicBezTo>
                  <a:pt x="158" y="410"/>
                  <a:pt x="158" y="410"/>
                  <a:pt x="158" y="410"/>
                </a:cubicBezTo>
                <a:cubicBezTo>
                  <a:pt x="159" y="410"/>
                  <a:pt x="160" y="411"/>
                  <a:pt x="161" y="411"/>
                </a:cubicBezTo>
                <a:cubicBezTo>
                  <a:pt x="170" y="409"/>
                  <a:pt x="180" y="405"/>
                  <a:pt x="186" y="399"/>
                </a:cubicBezTo>
                <a:cubicBezTo>
                  <a:pt x="195" y="398"/>
                  <a:pt x="204" y="397"/>
                  <a:pt x="213" y="396"/>
                </a:cubicBezTo>
                <a:cubicBezTo>
                  <a:pt x="213" y="396"/>
                  <a:pt x="213" y="396"/>
                  <a:pt x="214" y="396"/>
                </a:cubicBezTo>
                <a:cubicBezTo>
                  <a:pt x="229" y="441"/>
                  <a:pt x="241" y="502"/>
                  <a:pt x="189" y="523"/>
                </a:cubicBezTo>
                <a:close/>
                <a:moveTo>
                  <a:pt x="191" y="377"/>
                </a:moveTo>
                <a:cubicBezTo>
                  <a:pt x="196" y="380"/>
                  <a:pt x="200" y="384"/>
                  <a:pt x="205" y="388"/>
                </a:cubicBezTo>
                <a:cubicBezTo>
                  <a:pt x="201" y="388"/>
                  <a:pt x="196" y="388"/>
                  <a:pt x="192" y="389"/>
                </a:cubicBezTo>
                <a:cubicBezTo>
                  <a:pt x="193" y="385"/>
                  <a:pt x="193" y="381"/>
                  <a:pt x="191" y="377"/>
                </a:cubicBezTo>
                <a:close/>
                <a:moveTo>
                  <a:pt x="113" y="380"/>
                </a:moveTo>
                <a:cubicBezTo>
                  <a:pt x="113" y="380"/>
                  <a:pt x="113" y="380"/>
                  <a:pt x="114" y="379"/>
                </a:cubicBezTo>
                <a:cubicBezTo>
                  <a:pt x="115" y="379"/>
                  <a:pt x="115" y="379"/>
                  <a:pt x="116" y="378"/>
                </a:cubicBezTo>
                <a:cubicBezTo>
                  <a:pt x="115" y="379"/>
                  <a:pt x="114" y="380"/>
                  <a:pt x="113" y="381"/>
                </a:cubicBezTo>
                <a:cubicBezTo>
                  <a:pt x="113" y="381"/>
                  <a:pt x="113" y="380"/>
                  <a:pt x="113" y="380"/>
                </a:cubicBezTo>
                <a:close/>
                <a:moveTo>
                  <a:pt x="121" y="390"/>
                </a:moveTo>
                <a:cubicBezTo>
                  <a:pt x="121" y="390"/>
                  <a:pt x="121" y="391"/>
                  <a:pt x="121" y="391"/>
                </a:cubicBezTo>
                <a:cubicBezTo>
                  <a:pt x="120" y="390"/>
                  <a:pt x="119" y="389"/>
                  <a:pt x="118" y="388"/>
                </a:cubicBezTo>
                <a:cubicBezTo>
                  <a:pt x="119" y="388"/>
                  <a:pt x="119" y="388"/>
                  <a:pt x="119" y="389"/>
                </a:cubicBezTo>
                <a:cubicBezTo>
                  <a:pt x="120" y="389"/>
                  <a:pt x="121" y="389"/>
                  <a:pt x="121" y="390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105"/>
          <p:cNvSpPr/>
          <p:nvPr/>
        </p:nvSpPr>
        <p:spPr bwMode="auto">
          <a:xfrm>
            <a:off x="6967682" y="3646940"/>
            <a:ext cx="140944" cy="140944"/>
          </a:xfrm>
          <a:custGeom>
            <a:avLst/>
            <a:gdLst>
              <a:gd name="T0" fmla="*/ 3 w 29"/>
              <a:gd name="T1" fmla="*/ 29 h 29"/>
              <a:gd name="T2" fmla="*/ 29 w 29"/>
              <a:gd name="T3" fmla="*/ 3 h 29"/>
              <a:gd name="T4" fmla="*/ 26 w 29"/>
              <a:gd name="T5" fmla="*/ 0 h 29"/>
              <a:gd name="T6" fmla="*/ 0 w 29"/>
              <a:gd name="T7" fmla="*/ 26 h 29"/>
              <a:gd name="T8" fmla="*/ 3 w 29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3" y="29"/>
                </a:moveTo>
                <a:cubicBezTo>
                  <a:pt x="11" y="20"/>
                  <a:pt x="20" y="12"/>
                  <a:pt x="29" y="3"/>
                </a:cubicBezTo>
                <a:cubicBezTo>
                  <a:pt x="26" y="0"/>
                  <a:pt x="26" y="0"/>
                  <a:pt x="26" y="0"/>
                </a:cubicBezTo>
                <a:cubicBezTo>
                  <a:pt x="17" y="9"/>
                  <a:pt x="9" y="18"/>
                  <a:pt x="0" y="26"/>
                </a:cubicBezTo>
                <a:lnTo>
                  <a:pt x="3" y="29"/>
                </a:ln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106"/>
          <p:cNvSpPr/>
          <p:nvPr/>
        </p:nvSpPr>
        <p:spPr bwMode="auto">
          <a:xfrm>
            <a:off x="6612332" y="1583851"/>
            <a:ext cx="3284595" cy="2257140"/>
          </a:xfrm>
          <a:custGeom>
            <a:avLst/>
            <a:gdLst>
              <a:gd name="T0" fmla="*/ 3 w 597"/>
              <a:gd name="T1" fmla="*/ 121 h 474"/>
              <a:gd name="T2" fmla="*/ 23 w 597"/>
              <a:gd name="T3" fmla="*/ 92 h 474"/>
              <a:gd name="T4" fmla="*/ 24 w 597"/>
              <a:gd name="T5" fmla="*/ 121 h 474"/>
              <a:gd name="T6" fmla="*/ 15 w 597"/>
              <a:gd name="T7" fmla="*/ 137 h 474"/>
              <a:gd name="T8" fmla="*/ 18 w 597"/>
              <a:gd name="T9" fmla="*/ 139 h 474"/>
              <a:gd name="T10" fmla="*/ 25 w 597"/>
              <a:gd name="T11" fmla="*/ 128 h 474"/>
              <a:gd name="T12" fmla="*/ 34 w 597"/>
              <a:gd name="T13" fmla="*/ 258 h 474"/>
              <a:gd name="T14" fmla="*/ 45 w 597"/>
              <a:gd name="T15" fmla="*/ 412 h 474"/>
              <a:gd name="T16" fmla="*/ 11 w 597"/>
              <a:gd name="T17" fmla="*/ 461 h 474"/>
              <a:gd name="T18" fmla="*/ 14 w 597"/>
              <a:gd name="T19" fmla="*/ 463 h 474"/>
              <a:gd name="T20" fmla="*/ 46 w 597"/>
              <a:gd name="T21" fmla="*/ 418 h 474"/>
              <a:gd name="T22" fmla="*/ 46 w 597"/>
              <a:gd name="T23" fmla="*/ 444 h 474"/>
              <a:gd name="T24" fmla="*/ 45 w 597"/>
              <a:gd name="T25" fmla="*/ 446 h 474"/>
              <a:gd name="T26" fmla="*/ 46 w 597"/>
              <a:gd name="T27" fmla="*/ 446 h 474"/>
              <a:gd name="T28" fmla="*/ 45 w 597"/>
              <a:gd name="T29" fmla="*/ 466 h 474"/>
              <a:gd name="T30" fmla="*/ 56 w 597"/>
              <a:gd name="T31" fmla="*/ 467 h 474"/>
              <a:gd name="T32" fmla="*/ 56 w 597"/>
              <a:gd name="T33" fmla="*/ 465 h 474"/>
              <a:gd name="T34" fmla="*/ 59 w 597"/>
              <a:gd name="T35" fmla="*/ 466 h 474"/>
              <a:gd name="T36" fmla="*/ 103 w 597"/>
              <a:gd name="T37" fmla="*/ 400 h 474"/>
              <a:gd name="T38" fmla="*/ 101 w 597"/>
              <a:gd name="T39" fmla="*/ 397 h 474"/>
              <a:gd name="T40" fmla="*/ 56 w 597"/>
              <a:gd name="T41" fmla="*/ 465 h 474"/>
              <a:gd name="T42" fmla="*/ 56 w 597"/>
              <a:gd name="T43" fmla="*/ 437 h 474"/>
              <a:gd name="T44" fmla="*/ 111 w 597"/>
              <a:gd name="T45" fmla="*/ 362 h 474"/>
              <a:gd name="T46" fmla="*/ 108 w 597"/>
              <a:gd name="T47" fmla="*/ 360 h 474"/>
              <a:gd name="T48" fmla="*/ 56 w 597"/>
              <a:gd name="T49" fmla="*/ 432 h 474"/>
              <a:gd name="T50" fmla="*/ 55 w 597"/>
              <a:gd name="T51" fmla="*/ 404 h 474"/>
              <a:gd name="T52" fmla="*/ 78 w 597"/>
              <a:gd name="T53" fmla="*/ 373 h 474"/>
              <a:gd name="T54" fmla="*/ 144 w 597"/>
              <a:gd name="T55" fmla="*/ 300 h 474"/>
              <a:gd name="T56" fmla="*/ 142 w 597"/>
              <a:gd name="T57" fmla="*/ 297 h 474"/>
              <a:gd name="T58" fmla="*/ 75 w 597"/>
              <a:gd name="T59" fmla="*/ 370 h 474"/>
              <a:gd name="T60" fmla="*/ 55 w 597"/>
              <a:gd name="T61" fmla="*/ 399 h 474"/>
              <a:gd name="T62" fmla="*/ 44 w 597"/>
              <a:gd name="T63" fmla="*/ 259 h 474"/>
              <a:gd name="T64" fmla="*/ 36 w 597"/>
              <a:gd name="T65" fmla="*/ 149 h 474"/>
              <a:gd name="T66" fmla="*/ 34 w 597"/>
              <a:gd name="T67" fmla="*/ 113 h 474"/>
              <a:gd name="T68" fmla="*/ 110 w 597"/>
              <a:gd name="T69" fmla="*/ 40 h 474"/>
              <a:gd name="T70" fmla="*/ 109 w 597"/>
              <a:gd name="T71" fmla="*/ 36 h 474"/>
              <a:gd name="T72" fmla="*/ 33 w 597"/>
              <a:gd name="T73" fmla="*/ 107 h 474"/>
              <a:gd name="T74" fmla="*/ 32 w 597"/>
              <a:gd name="T75" fmla="*/ 79 h 474"/>
              <a:gd name="T76" fmla="*/ 34 w 597"/>
              <a:gd name="T77" fmla="*/ 76 h 474"/>
              <a:gd name="T78" fmla="*/ 69 w 597"/>
              <a:gd name="T79" fmla="*/ 43 h 474"/>
              <a:gd name="T80" fmla="*/ 68 w 597"/>
              <a:gd name="T81" fmla="*/ 40 h 474"/>
              <a:gd name="T82" fmla="*/ 31 w 597"/>
              <a:gd name="T83" fmla="*/ 73 h 474"/>
              <a:gd name="T84" fmla="*/ 29 w 597"/>
              <a:gd name="T85" fmla="*/ 36 h 474"/>
              <a:gd name="T86" fmla="*/ 307 w 597"/>
              <a:gd name="T87" fmla="*/ 15 h 474"/>
              <a:gd name="T88" fmla="*/ 590 w 597"/>
              <a:gd name="T89" fmla="*/ 12 h 474"/>
              <a:gd name="T90" fmla="*/ 591 w 597"/>
              <a:gd name="T91" fmla="*/ 2 h 474"/>
              <a:gd name="T92" fmla="*/ 301 w 597"/>
              <a:gd name="T93" fmla="*/ 6 h 474"/>
              <a:gd name="T94" fmla="*/ 29 w 597"/>
              <a:gd name="T95" fmla="*/ 30 h 474"/>
              <a:gd name="T96" fmla="*/ 28 w 597"/>
              <a:gd name="T97" fmla="*/ 27 h 474"/>
              <a:gd name="T98" fmla="*/ 23 w 597"/>
              <a:gd name="T99" fmla="*/ 27 h 474"/>
              <a:gd name="T100" fmla="*/ 23 w 597"/>
              <a:gd name="T101" fmla="*/ 31 h 474"/>
              <a:gd name="T102" fmla="*/ 22 w 597"/>
              <a:gd name="T103" fmla="*/ 31 h 474"/>
              <a:gd name="T104" fmla="*/ 23 w 597"/>
              <a:gd name="T105" fmla="*/ 36 h 474"/>
              <a:gd name="T106" fmla="*/ 23 w 597"/>
              <a:gd name="T107" fmla="*/ 36 h 474"/>
              <a:gd name="T108" fmla="*/ 22 w 597"/>
              <a:gd name="T109" fmla="*/ 85 h 474"/>
              <a:gd name="T110" fmla="*/ 0 w 597"/>
              <a:gd name="T111" fmla="*/ 119 h 474"/>
              <a:gd name="T112" fmla="*/ 3 w 597"/>
              <a:gd name="T113" fmla="*/ 121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7" h="474">
                <a:moveTo>
                  <a:pt x="3" y="121"/>
                </a:moveTo>
                <a:cubicBezTo>
                  <a:pt x="9" y="113"/>
                  <a:pt x="16" y="102"/>
                  <a:pt x="23" y="92"/>
                </a:cubicBezTo>
                <a:cubicBezTo>
                  <a:pt x="23" y="102"/>
                  <a:pt x="24" y="111"/>
                  <a:pt x="24" y="121"/>
                </a:cubicBezTo>
                <a:cubicBezTo>
                  <a:pt x="21" y="127"/>
                  <a:pt x="18" y="132"/>
                  <a:pt x="15" y="137"/>
                </a:cubicBezTo>
                <a:cubicBezTo>
                  <a:pt x="18" y="139"/>
                  <a:pt x="18" y="139"/>
                  <a:pt x="18" y="139"/>
                </a:cubicBezTo>
                <a:cubicBezTo>
                  <a:pt x="20" y="135"/>
                  <a:pt x="22" y="131"/>
                  <a:pt x="25" y="128"/>
                </a:cubicBezTo>
                <a:cubicBezTo>
                  <a:pt x="28" y="171"/>
                  <a:pt x="33" y="215"/>
                  <a:pt x="34" y="258"/>
                </a:cubicBezTo>
                <a:cubicBezTo>
                  <a:pt x="36" y="309"/>
                  <a:pt x="43" y="360"/>
                  <a:pt x="45" y="412"/>
                </a:cubicBezTo>
                <a:cubicBezTo>
                  <a:pt x="33" y="429"/>
                  <a:pt x="22" y="446"/>
                  <a:pt x="11" y="461"/>
                </a:cubicBezTo>
                <a:cubicBezTo>
                  <a:pt x="14" y="463"/>
                  <a:pt x="14" y="463"/>
                  <a:pt x="14" y="463"/>
                </a:cubicBezTo>
                <a:cubicBezTo>
                  <a:pt x="24" y="450"/>
                  <a:pt x="34" y="434"/>
                  <a:pt x="46" y="418"/>
                </a:cubicBezTo>
                <a:cubicBezTo>
                  <a:pt x="46" y="427"/>
                  <a:pt x="46" y="436"/>
                  <a:pt x="46" y="444"/>
                </a:cubicBezTo>
                <a:cubicBezTo>
                  <a:pt x="46" y="445"/>
                  <a:pt x="45" y="445"/>
                  <a:pt x="45" y="446"/>
                </a:cubicBezTo>
                <a:cubicBezTo>
                  <a:pt x="46" y="446"/>
                  <a:pt x="46" y="446"/>
                  <a:pt x="46" y="446"/>
                </a:cubicBezTo>
                <a:cubicBezTo>
                  <a:pt x="46" y="453"/>
                  <a:pt x="46" y="460"/>
                  <a:pt x="45" y="466"/>
                </a:cubicBezTo>
                <a:cubicBezTo>
                  <a:pt x="45" y="473"/>
                  <a:pt x="55" y="474"/>
                  <a:pt x="56" y="467"/>
                </a:cubicBezTo>
                <a:cubicBezTo>
                  <a:pt x="56" y="466"/>
                  <a:pt x="56" y="465"/>
                  <a:pt x="56" y="465"/>
                </a:cubicBezTo>
                <a:cubicBezTo>
                  <a:pt x="59" y="466"/>
                  <a:pt x="59" y="466"/>
                  <a:pt x="59" y="466"/>
                </a:cubicBezTo>
                <a:cubicBezTo>
                  <a:pt x="71" y="442"/>
                  <a:pt x="84" y="418"/>
                  <a:pt x="103" y="400"/>
                </a:cubicBezTo>
                <a:cubicBezTo>
                  <a:pt x="101" y="397"/>
                  <a:pt x="101" y="397"/>
                  <a:pt x="101" y="397"/>
                </a:cubicBezTo>
                <a:cubicBezTo>
                  <a:pt x="81" y="416"/>
                  <a:pt x="67" y="440"/>
                  <a:pt x="56" y="465"/>
                </a:cubicBezTo>
                <a:cubicBezTo>
                  <a:pt x="56" y="456"/>
                  <a:pt x="56" y="446"/>
                  <a:pt x="56" y="437"/>
                </a:cubicBezTo>
                <a:cubicBezTo>
                  <a:pt x="76" y="413"/>
                  <a:pt x="94" y="389"/>
                  <a:pt x="111" y="362"/>
                </a:cubicBezTo>
                <a:cubicBezTo>
                  <a:pt x="108" y="360"/>
                  <a:pt x="108" y="360"/>
                  <a:pt x="108" y="360"/>
                </a:cubicBezTo>
                <a:cubicBezTo>
                  <a:pt x="92" y="385"/>
                  <a:pt x="74" y="408"/>
                  <a:pt x="56" y="432"/>
                </a:cubicBezTo>
                <a:cubicBezTo>
                  <a:pt x="56" y="423"/>
                  <a:pt x="56" y="413"/>
                  <a:pt x="55" y="404"/>
                </a:cubicBezTo>
                <a:cubicBezTo>
                  <a:pt x="62" y="394"/>
                  <a:pt x="70" y="383"/>
                  <a:pt x="78" y="373"/>
                </a:cubicBezTo>
                <a:cubicBezTo>
                  <a:pt x="101" y="341"/>
                  <a:pt x="124" y="313"/>
                  <a:pt x="144" y="300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21" y="311"/>
                  <a:pt x="98" y="339"/>
                  <a:pt x="75" y="370"/>
                </a:cubicBezTo>
                <a:cubicBezTo>
                  <a:pt x="68" y="380"/>
                  <a:pt x="61" y="389"/>
                  <a:pt x="55" y="399"/>
                </a:cubicBezTo>
                <a:cubicBezTo>
                  <a:pt x="51" y="352"/>
                  <a:pt x="45" y="305"/>
                  <a:pt x="44" y="259"/>
                </a:cubicBezTo>
                <a:cubicBezTo>
                  <a:pt x="43" y="222"/>
                  <a:pt x="39" y="186"/>
                  <a:pt x="36" y="149"/>
                </a:cubicBezTo>
                <a:cubicBezTo>
                  <a:pt x="35" y="137"/>
                  <a:pt x="34" y="125"/>
                  <a:pt x="34" y="113"/>
                </a:cubicBezTo>
                <a:cubicBezTo>
                  <a:pt x="53" y="82"/>
                  <a:pt x="78" y="54"/>
                  <a:pt x="110" y="40"/>
                </a:cubicBezTo>
                <a:cubicBezTo>
                  <a:pt x="109" y="36"/>
                  <a:pt x="109" y="36"/>
                  <a:pt x="109" y="36"/>
                </a:cubicBezTo>
                <a:cubicBezTo>
                  <a:pt x="77" y="50"/>
                  <a:pt x="53" y="77"/>
                  <a:pt x="33" y="107"/>
                </a:cubicBezTo>
                <a:cubicBezTo>
                  <a:pt x="33" y="97"/>
                  <a:pt x="32" y="88"/>
                  <a:pt x="32" y="79"/>
                </a:cubicBezTo>
                <a:cubicBezTo>
                  <a:pt x="32" y="78"/>
                  <a:pt x="33" y="77"/>
                  <a:pt x="34" y="76"/>
                </a:cubicBezTo>
                <a:cubicBezTo>
                  <a:pt x="45" y="61"/>
                  <a:pt x="57" y="48"/>
                  <a:pt x="69" y="43"/>
                </a:cubicBezTo>
                <a:cubicBezTo>
                  <a:pt x="68" y="40"/>
                  <a:pt x="68" y="40"/>
                  <a:pt x="68" y="40"/>
                </a:cubicBezTo>
                <a:cubicBezTo>
                  <a:pt x="55" y="45"/>
                  <a:pt x="43" y="58"/>
                  <a:pt x="31" y="73"/>
                </a:cubicBezTo>
                <a:cubicBezTo>
                  <a:pt x="31" y="60"/>
                  <a:pt x="30" y="48"/>
                  <a:pt x="29" y="36"/>
                </a:cubicBezTo>
                <a:cubicBezTo>
                  <a:pt x="121" y="24"/>
                  <a:pt x="214" y="18"/>
                  <a:pt x="307" y="15"/>
                </a:cubicBezTo>
                <a:cubicBezTo>
                  <a:pt x="401" y="11"/>
                  <a:pt x="495" y="13"/>
                  <a:pt x="590" y="12"/>
                </a:cubicBezTo>
                <a:cubicBezTo>
                  <a:pt x="596" y="12"/>
                  <a:pt x="597" y="2"/>
                  <a:pt x="591" y="2"/>
                </a:cubicBezTo>
                <a:cubicBezTo>
                  <a:pt x="494" y="0"/>
                  <a:pt x="397" y="2"/>
                  <a:pt x="301" y="6"/>
                </a:cubicBezTo>
                <a:cubicBezTo>
                  <a:pt x="210" y="9"/>
                  <a:pt x="119" y="15"/>
                  <a:pt x="29" y="30"/>
                </a:cubicBezTo>
                <a:cubicBezTo>
                  <a:pt x="29" y="29"/>
                  <a:pt x="28" y="28"/>
                  <a:pt x="28" y="27"/>
                </a:cubicBezTo>
                <a:cubicBezTo>
                  <a:pt x="28" y="24"/>
                  <a:pt x="24" y="24"/>
                  <a:pt x="23" y="27"/>
                </a:cubicBezTo>
                <a:cubicBezTo>
                  <a:pt x="23" y="28"/>
                  <a:pt x="23" y="29"/>
                  <a:pt x="23" y="31"/>
                </a:cubicBezTo>
                <a:cubicBezTo>
                  <a:pt x="23" y="31"/>
                  <a:pt x="22" y="31"/>
                  <a:pt x="22" y="31"/>
                </a:cubicBezTo>
                <a:cubicBezTo>
                  <a:pt x="18" y="31"/>
                  <a:pt x="19" y="37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2" y="53"/>
                  <a:pt x="22" y="69"/>
                  <a:pt x="22" y="85"/>
                </a:cubicBezTo>
                <a:cubicBezTo>
                  <a:pt x="14" y="97"/>
                  <a:pt x="7" y="109"/>
                  <a:pt x="0" y="119"/>
                </a:cubicBezTo>
                <a:lnTo>
                  <a:pt x="3" y="121"/>
                </a:ln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108"/>
          <p:cNvSpPr/>
          <p:nvPr/>
        </p:nvSpPr>
        <p:spPr bwMode="auto">
          <a:xfrm>
            <a:off x="6354884" y="2897284"/>
            <a:ext cx="106219" cy="919196"/>
          </a:xfrm>
          <a:custGeom>
            <a:avLst/>
            <a:gdLst>
              <a:gd name="T0" fmla="*/ 22 w 22"/>
              <a:gd name="T1" fmla="*/ 190 h 190"/>
              <a:gd name="T2" fmla="*/ 4 w 22"/>
              <a:gd name="T3" fmla="*/ 0 h 190"/>
              <a:gd name="T4" fmla="*/ 0 w 22"/>
              <a:gd name="T5" fmla="*/ 1 h 190"/>
              <a:gd name="T6" fmla="*/ 19 w 22"/>
              <a:gd name="T7" fmla="*/ 190 h 190"/>
              <a:gd name="T8" fmla="*/ 22 w 22"/>
              <a:gd name="T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90">
                <a:moveTo>
                  <a:pt x="22" y="190"/>
                </a:moveTo>
                <a:cubicBezTo>
                  <a:pt x="16" y="127"/>
                  <a:pt x="9" y="64"/>
                  <a:pt x="4" y="0"/>
                </a:cubicBezTo>
                <a:cubicBezTo>
                  <a:pt x="0" y="1"/>
                  <a:pt x="0" y="1"/>
                  <a:pt x="0" y="1"/>
                </a:cubicBezTo>
                <a:cubicBezTo>
                  <a:pt x="5" y="64"/>
                  <a:pt x="12" y="127"/>
                  <a:pt x="19" y="190"/>
                </a:cubicBezTo>
                <a:lnTo>
                  <a:pt x="22" y="190"/>
                </a:ln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109"/>
          <p:cNvSpPr>
            <a:spLocks noEditPoints="1"/>
          </p:cNvSpPr>
          <p:nvPr/>
        </p:nvSpPr>
        <p:spPr bwMode="auto">
          <a:xfrm>
            <a:off x="6146533" y="1238646"/>
            <a:ext cx="4384831" cy="3031305"/>
          </a:xfrm>
          <a:custGeom>
            <a:avLst/>
            <a:gdLst>
              <a:gd name="T0" fmla="*/ 4 w 790"/>
              <a:gd name="T1" fmla="*/ 63 h 627"/>
              <a:gd name="T2" fmla="*/ 42 w 790"/>
              <a:gd name="T3" fmla="*/ 583 h 627"/>
              <a:gd name="T4" fmla="*/ 36 w 790"/>
              <a:gd name="T5" fmla="*/ 586 h 627"/>
              <a:gd name="T6" fmla="*/ 35 w 790"/>
              <a:gd name="T7" fmla="*/ 588 h 627"/>
              <a:gd name="T8" fmla="*/ 33 w 790"/>
              <a:gd name="T9" fmla="*/ 595 h 627"/>
              <a:gd name="T10" fmla="*/ 52 w 790"/>
              <a:gd name="T11" fmla="*/ 595 h 627"/>
              <a:gd name="T12" fmla="*/ 52 w 790"/>
              <a:gd name="T13" fmla="*/ 588 h 627"/>
              <a:gd name="T14" fmla="*/ 19 w 790"/>
              <a:gd name="T15" fmla="*/ 64 h 627"/>
              <a:gd name="T16" fmla="*/ 32 w 790"/>
              <a:gd name="T17" fmla="*/ 63 h 627"/>
              <a:gd name="T18" fmla="*/ 35 w 790"/>
              <a:gd name="T19" fmla="*/ 86 h 627"/>
              <a:gd name="T20" fmla="*/ 73 w 790"/>
              <a:gd name="T21" fmla="*/ 239 h 627"/>
              <a:gd name="T22" fmla="*/ 339 w 790"/>
              <a:gd name="T23" fmla="*/ 22 h 627"/>
              <a:gd name="T24" fmla="*/ 253 w 790"/>
              <a:gd name="T25" fmla="*/ 21 h 627"/>
              <a:gd name="T26" fmla="*/ 585 w 790"/>
              <a:gd name="T27" fmla="*/ 18 h 627"/>
              <a:gd name="T28" fmla="*/ 723 w 790"/>
              <a:gd name="T29" fmla="*/ 37 h 627"/>
              <a:gd name="T30" fmla="*/ 722 w 790"/>
              <a:gd name="T31" fmla="*/ 18 h 627"/>
              <a:gd name="T32" fmla="*/ 551 w 790"/>
              <a:gd name="T33" fmla="*/ 24 h 627"/>
              <a:gd name="T34" fmla="*/ 724 w 790"/>
              <a:gd name="T35" fmla="*/ 48 h 627"/>
              <a:gd name="T36" fmla="*/ 723 w 790"/>
              <a:gd name="T37" fmla="*/ 188 h 627"/>
              <a:gd name="T38" fmla="*/ 729 w 790"/>
              <a:gd name="T39" fmla="*/ 37 h 627"/>
              <a:gd name="T40" fmla="*/ 758 w 790"/>
              <a:gd name="T41" fmla="*/ 19 h 627"/>
              <a:gd name="T42" fmla="*/ 745 w 790"/>
              <a:gd name="T43" fmla="*/ 277 h 627"/>
              <a:gd name="T44" fmla="*/ 742 w 790"/>
              <a:gd name="T45" fmla="*/ 388 h 627"/>
              <a:gd name="T46" fmla="*/ 774 w 790"/>
              <a:gd name="T47" fmla="*/ 596 h 627"/>
              <a:gd name="T48" fmla="*/ 771 w 790"/>
              <a:gd name="T49" fmla="*/ 599 h 627"/>
              <a:gd name="T50" fmla="*/ 753 w 790"/>
              <a:gd name="T51" fmla="*/ 603 h 627"/>
              <a:gd name="T52" fmla="*/ 321 w 790"/>
              <a:gd name="T53" fmla="*/ 606 h 627"/>
              <a:gd name="T54" fmla="*/ 64 w 790"/>
              <a:gd name="T55" fmla="*/ 607 h 627"/>
              <a:gd name="T56" fmla="*/ 363 w 790"/>
              <a:gd name="T57" fmla="*/ 619 h 627"/>
              <a:gd name="T58" fmla="*/ 746 w 790"/>
              <a:gd name="T59" fmla="*/ 607 h 627"/>
              <a:gd name="T60" fmla="*/ 773 w 790"/>
              <a:gd name="T61" fmla="*/ 610 h 627"/>
              <a:gd name="T62" fmla="*/ 785 w 790"/>
              <a:gd name="T63" fmla="*/ 603 h 627"/>
              <a:gd name="T64" fmla="*/ 763 w 790"/>
              <a:gd name="T65" fmla="*/ 294 h 627"/>
              <a:gd name="T66" fmla="*/ 777 w 790"/>
              <a:gd name="T67" fmla="*/ 22 h 627"/>
              <a:gd name="T68" fmla="*/ 760 w 790"/>
              <a:gd name="T69" fmla="*/ 16 h 627"/>
              <a:gd name="T70" fmla="*/ 379 w 790"/>
              <a:gd name="T71" fmla="*/ 6 h 627"/>
              <a:gd name="T72" fmla="*/ 11 w 790"/>
              <a:gd name="T73" fmla="*/ 37 h 627"/>
              <a:gd name="T74" fmla="*/ 1 w 790"/>
              <a:gd name="T75" fmla="*/ 44 h 627"/>
              <a:gd name="T76" fmla="*/ 780 w 790"/>
              <a:gd name="T77" fmla="*/ 603 h 627"/>
              <a:gd name="T78" fmla="*/ 722 w 790"/>
              <a:gd name="T79" fmla="*/ 605 h 627"/>
              <a:gd name="T80" fmla="*/ 772 w 790"/>
              <a:gd name="T81" fmla="*/ 575 h 627"/>
              <a:gd name="T82" fmla="*/ 752 w 790"/>
              <a:gd name="T83" fmla="*/ 273 h 627"/>
              <a:gd name="T84" fmla="*/ 94 w 790"/>
              <a:gd name="T85" fmla="*/ 47 h 627"/>
              <a:gd name="T86" fmla="*/ 75 w 790"/>
              <a:gd name="T87" fmla="*/ 37 h 627"/>
              <a:gd name="T88" fmla="*/ 39 w 790"/>
              <a:gd name="T89" fmla="*/ 52 h 627"/>
              <a:gd name="T90" fmla="*/ 33 w 790"/>
              <a:gd name="T91" fmla="*/ 42 h 627"/>
              <a:gd name="T92" fmla="*/ 36 w 790"/>
              <a:gd name="T93" fmla="*/ 52 h 627"/>
              <a:gd name="T94" fmla="*/ 202 w 790"/>
              <a:gd name="T95" fmla="*/ 33 h 627"/>
              <a:gd name="T96" fmla="*/ 202 w 790"/>
              <a:gd name="T97" fmla="*/ 33 h 627"/>
              <a:gd name="T98" fmla="*/ 198 w 790"/>
              <a:gd name="T99" fmla="*/ 25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90" h="627">
                <a:moveTo>
                  <a:pt x="1" y="44"/>
                </a:moveTo>
                <a:cubicBezTo>
                  <a:pt x="4" y="44"/>
                  <a:pt x="8" y="44"/>
                  <a:pt x="11" y="44"/>
                </a:cubicBezTo>
                <a:cubicBezTo>
                  <a:pt x="11" y="50"/>
                  <a:pt x="11" y="56"/>
                  <a:pt x="11" y="62"/>
                </a:cubicBezTo>
                <a:cubicBezTo>
                  <a:pt x="8" y="62"/>
                  <a:pt x="6" y="62"/>
                  <a:pt x="4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6" y="66"/>
                  <a:pt x="8" y="66"/>
                  <a:pt x="10" y="65"/>
                </a:cubicBezTo>
                <a:cubicBezTo>
                  <a:pt x="9" y="153"/>
                  <a:pt x="24" y="242"/>
                  <a:pt x="27" y="330"/>
                </a:cubicBezTo>
                <a:cubicBezTo>
                  <a:pt x="29" y="414"/>
                  <a:pt x="45" y="499"/>
                  <a:pt x="42" y="583"/>
                </a:cubicBezTo>
                <a:cubicBezTo>
                  <a:pt x="40" y="583"/>
                  <a:pt x="39" y="583"/>
                  <a:pt x="37" y="582"/>
                </a:cubicBezTo>
                <a:cubicBezTo>
                  <a:pt x="35" y="582"/>
                  <a:pt x="33" y="581"/>
                  <a:pt x="31" y="580"/>
                </a:cubicBezTo>
                <a:cubicBezTo>
                  <a:pt x="29" y="583"/>
                  <a:pt x="29" y="583"/>
                  <a:pt x="29" y="583"/>
                </a:cubicBezTo>
                <a:cubicBezTo>
                  <a:pt x="31" y="584"/>
                  <a:pt x="34" y="585"/>
                  <a:pt x="36" y="586"/>
                </a:cubicBezTo>
                <a:cubicBezTo>
                  <a:pt x="38" y="586"/>
                  <a:pt x="39" y="586"/>
                  <a:pt x="40" y="587"/>
                </a:cubicBezTo>
                <a:cubicBezTo>
                  <a:pt x="39" y="587"/>
                  <a:pt x="39" y="587"/>
                  <a:pt x="39" y="588"/>
                </a:cubicBezTo>
                <a:cubicBezTo>
                  <a:pt x="38" y="588"/>
                  <a:pt x="38" y="588"/>
                  <a:pt x="37" y="588"/>
                </a:cubicBezTo>
                <a:cubicBezTo>
                  <a:pt x="36" y="588"/>
                  <a:pt x="36" y="588"/>
                  <a:pt x="35" y="588"/>
                </a:cubicBezTo>
                <a:cubicBezTo>
                  <a:pt x="30" y="587"/>
                  <a:pt x="30" y="587"/>
                  <a:pt x="30" y="587"/>
                </a:cubicBezTo>
                <a:cubicBezTo>
                  <a:pt x="33" y="591"/>
                  <a:pt x="33" y="591"/>
                  <a:pt x="33" y="591"/>
                </a:cubicBezTo>
                <a:cubicBezTo>
                  <a:pt x="34" y="591"/>
                  <a:pt x="34" y="592"/>
                  <a:pt x="35" y="592"/>
                </a:cubicBezTo>
                <a:cubicBezTo>
                  <a:pt x="33" y="595"/>
                  <a:pt x="33" y="595"/>
                  <a:pt x="33" y="595"/>
                </a:cubicBezTo>
                <a:cubicBezTo>
                  <a:pt x="37" y="595"/>
                  <a:pt x="37" y="595"/>
                  <a:pt x="37" y="595"/>
                </a:cubicBezTo>
                <a:cubicBezTo>
                  <a:pt x="37" y="595"/>
                  <a:pt x="37" y="595"/>
                  <a:pt x="38" y="595"/>
                </a:cubicBezTo>
                <a:cubicBezTo>
                  <a:pt x="39" y="595"/>
                  <a:pt x="40" y="596"/>
                  <a:pt x="41" y="597"/>
                </a:cubicBezTo>
                <a:cubicBezTo>
                  <a:pt x="43" y="601"/>
                  <a:pt x="51" y="601"/>
                  <a:pt x="52" y="595"/>
                </a:cubicBezTo>
                <a:cubicBezTo>
                  <a:pt x="52" y="594"/>
                  <a:pt x="52" y="593"/>
                  <a:pt x="52" y="592"/>
                </a:cubicBezTo>
                <a:cubicBezTo>
                  <a:pt x="52" y="592"/>
                  <a:pt x="52" y="591"/>
                  <a:pt x="53" y="591"/>
                </a:cubicBezTo>
                <a:cubicBezTo>
                  <a:pt x="56" y="588"/>
                  <a:pt x="56" y="588"/>
                  <a:pt x="56" y="588"/>
                </a:cubicBezTo>
                <a:cubicBezTo>
                  <a:pt x="52" y="588"/>
                  <a:pt x="52" y="588"/>
                  <a:pt x="52" y="588"/>
                </a:cubicBezTo>
                <a:cubicBezTo>
                  <a:pt x="52" y="588"/>
                  <a:pt x="52" y="588"/>
                  <a:pt x="52" y="588"/>
                </a:cubicBezTo>
                <a:cubicBezTo>
                  <a:pt x="55" y="502"/>
                  <a:pt x="38" y="416"/>
                  <a:pt x="36" y="331"/>
                </a:cubicBezTo>
                <a:cubicBezTo>
                  <a:pt x="34" y="282"/>
                  <a:pt x="30" y="233"/>
                  <a:pt x="26" y="184"/>
                </a:cubicBezTo>
                <a:cubicBezTo>
                  <a:pt x="23" y="144"/>
                  <a:pt x="21" y="104"/>
                  <a:pt x="19" y="64"/>
                </a:cubicBezTo>
                <a:cubicBezTo>
                  <a:pt x="21" y="64"/>
                  <a:pt x="24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8" y="63"/>
                  <a:pt x="30" y="63"/>
                  <a:pt x="31" y="63"/>
                </a:cubicBezTo>
                <a:cubicBezTo>
                  <a:pt x="31" y="63"/>
                  <a:pt x="32" y="63"/>
                  <a:pt x="32" y="63"/>
                </a:cubicBezTo>
                <a:cubicBezTo>
                  <a:pt x="31" y="70"/>
                  <a:pt x="31" y="77"/>
                  <a:pt x="31" y="86"/>
                </a:cubicBezTo>
                <a:cubicBezTo>
                  <a:pt x="31" y="129"/>
                  <a:pt x="39" y="191"/>
                  <a:pt x="54" y="233"/>
                </a:cubicBezTo>
                <a:cubicBezTo>
                  <a:pt x="58" y="231"/>
                  <a:pt x="58" y="231"/>
                  <a:pt x="58" y="231"/>
                </a:cubicBezTo>
                <a:cubicBezTo>
                  <a:pt x="43" y="191"/>
                  <a:pt x="35" y="129"/>
                  <a:pt x="35" y="86"/>
                </a:cubicBezTo>
                <a:cubicBezTo>
                  <a:pt x="35" y="77"/>
                  <a:pt x="35" y="70"/>
                  <a:pt x="36" y="63"/>
                </a:cubicBezTo>
                <a:cubicBezTo>
                  <a:pt x="36" y="63"/>
                  <a:pt x="37" y="63"/>
                  <a:pt x="38" y="63"/>
                </a:cubicBezTo>
                <a:cubicBezTo>
                  <a:pt x="52" y="120"/>
                  <a:pt x="58" y="182"/>
                  <a:pt x="69" y="240"/>
                </a:cubicBezTo>
                <a:cubicBezTo>
                  <a:pt x="73" y="239"/>
                  <a:pt x="73" y="239"/>
                  <a:pt x="73" y="239"/>
                </a:cubicBezTo>
                <a:cubicBezTo>
                  <a:pt x="61" y="181"/>
                  <a:pt x="55" y="120"/>
                  <a:pt x="42" y="63"/>
                </a:cubicBezTo>
                <a:cubicBezTo>
                  <a:pt x="117" y="60"/>
                  <a:pt x="190" y="32"/>
                  <a:pt x="264" y="29"/>
                </a:cubicBezTo>
                <a:cubicBezTo>
                  <a:pt x="264" y="28"/>
                  <a:pt x="264" y="28"/>
                  <a:pt x="264" y="28"/>
                </a:cubicBezTo>
                <a:cubicBezTo>
                  <a:pt x="289" y="26"/>
                  <a:pt x="314" y="24"/>
                  <a:pt x="339" y="22"/>
                </a:cubicBezTo>
                <a:cubicBezTo>
                  <a:pt x="339" y="18"/>
                  <a:pt x="339" y="18"/>
                  <a:pt x="339" y="18"/>
                </a:cubicBezTo>
                <a:cubicBezTo>
                  <a:pt x="292" y="22"/>
                  <a:pt x="245" y="26"/>
                  <a:pt x="198" y="29"/>
                </a:cubicBezTo>
                <a:cubicBezTo>
                  <a:pt x="217" y="26"/>
                  <a:pt x="235" y="23"/>
                  <a:pt x="253" y="22"/>
                </a:cubicBezTo>
                <a:cubicBezTo>
                  <a:pt x="253" y="21"/>
                  <a:pt x="253" y="21"/>
                  <a:pt x="253" y="21"/>
                </a:cubicBezTo>
                <a:cubicBezTo>
                  <a:pt x="295" y="19"/>
                  <a:pt x="336" y="17"/>
                  <a:pt x="378" y="15"/>
                </a:cubicBezTo>
                <a:cubicBezTo>
                  <a:pt x="448" y="13"/>
                  <a:pt x="519" y="13"/>
                  <a:pt x="590" y="12"/>
                </a:cubicBezTo>
                <a:cubicBezTo>
                  <a:pt x="588" y="13"/>
                  <a:pt x="586" y="14"/>
                  <a:pt x="583" y="15"/>
                </a:cubicBezTo>
                <a:cubicBezTo>
                  <a:pt x="585" y="18"/>
                  <a:pt x="585" y="18"/>
                  <a:pt x="585" y="18"/>
                </a:cubicBezTo>
                <a:cubicBezTo>
                  <a:pt x="591" y="16"/>
                  <a:pt x="598" y="14"/>
                  <a:pt x="606" y="12"/>
                </a:cubicBezTo>
                <a:cubicBezTo>
                  <a:pt x="637" y="12"/>
                  <a:pt x="668" y="12"/>
                  <a:pt x="699" y="12"/>
                </a:cubicBezTo>
                <a:cubicBezTo>
                  <a:pt x="707" y="13"/>
                  <a:pt x="715" y="14"/>
                  <a:pt x="722" y="15"/>
                </a:cubicBezTo>
                <a:cubicBezTo>
                  <a:pt x="723" y="19"/>
                  <a:pt x="723" y="27"/>
                  <a:pt x="723" y="37"/>
                </a:cubicBezTo>
                <a:cubicBezTo>
                  <a:pt x="681" y="35"/>
                  <a:pt x="639" y="26"/>
                  <a:pt x="597" y="23"/>
                </a:cubicBezTo>
                <a:cubicBezTo>
                  <a:pt x="635" y="22"/>
                  <a:pt x="673" y="22"/>
                  <a:pt x="711" y="22"/>
                </a:cubicBezTo>
                <a:cubicBezTo>
                  <a:pt x="714" y="22"/>
                  <a:pt x="718" y="22"/>
                  <a:pt x="722" y="22"/>
                </a:cubicBezTo>
                <a:cubicBezTo>
                  <a:pt x="722" y="18"/>
                  <a:pt x="722" y="18"/>
                  <a:pt x="722" y="18"/>
                </a:cubicBezTo>
                <a:cubicBezTo>
                  <a:pt x="718" y="18"/>
                  <a:pt x="714" y="18"/>
                  <a:pt x="711" y="18"/>
                </a:cubicBezTo>
                <a:cubicBezTo>
                  <a:pt x="630" y="18"/>
                  <a:pt x="549" y="20"/>
                  <a:pt x="469" y="22"/>
                </a:cubicBezTo>
                <a:cubicBezTo>
                  <a:pt x="469" y="26"/>
                  <a:pt x="469" y="26"/>
                  <a:pt x="469" y="26"/>
                </a:cubicBezTo>
                <a:cubicBezTo>
                  <a:pt x="496" y="25"/>
                  <a:pt x="523" y="24"/>
                  <a:pt x="551" y="24"/>
                </a:cubicBezTo>
                <a:cubicBezTo>
                  <a:pt x="551" y="26"/>
                  <a:pt x="551" y="26"/>
                  <a:pt x="551" y="26"/>
                </a:cubicBezTo>
                <a:cubicBezTo>
                  <a:pt x="556" y="25"/>
                  <a:pt x="561" y="25"/>
                  <a:pt x="565" y="25"/>
                </a:cubicBezTo>
                <a:cubicBezTo>
                  <a:pt x="619" y="25"/>
                  <a:pt x="670" y="39"/>
                  <a:pt x="723" y="40"/>
                </a:cubicBezTo>
                <a:cubicBezTo>
                  <a:pt x="723" y="43"/>
                  <a:pt x="724" y="45"/>
                  <a:pt x="724" y="48"/>
                </a:cubicBezTo>
                <a:cubicBezTo>
                  <a:pt x="724" y="94"/>
                  <a:pt x="720" y="166"/>
                  <a:pt x="720" y="188"/>
                </a:cubicBezTo>
                <a:cubicBezTo>
                  <a:pt x="720" y="189"/>
                  <a:pt x="720" y="190"/>
                  <a:pt x="720" y="191"/>
                </a:cubicBezTo>
                <a:cubicBezTo>
                  <a:pt x="723" y="191"/>
                  <a:pt x="723" y="191"/>
                  <a:pt x="723" y="191"/>
                </a:cubicBezTo>
                <a:cubicBezTo>
                  <a:pt x="723" y="190"/>
                  <a:pt x="723" y="189"/>
                  <a:pt x="723" y="188"/>
                </a:cubicBezTo>
                <a:cubicBezTo>
                  <a:pt x="723" y="166"/>
                  <a:pt x="727" y="94"/>
                  <a:pt x="727" y="48"/>
                </a:cubicBezTo>
                <a:cubicBezTo>
                  <a:pt x="727" y="45"/>
                  <a:pt x="727" y="43"/>
                  <a:pt x="727" y="40"/>
                </a:cubicBezTo>
                <a:cubicBezTo>
                  <a:pt x="728" y="40"/>
                  <a:pt x="728" y="41"/>
                  <a:pt x="729" y="41"/>
                </a:cubicBezTo>
                <a:cubicBezTo>
                  <a:pt x="729" y="37"/>
                  <a:pt x="729" y="37"/>
                  <a:pt x="729" y="37"/>
                </a:cubicBezTo>
                <a:cubicBezTo>
                  <a:pt x="728" y="37"/>
                  <a:pt x="728" y="37"/>
                  <a:pt x="727" y="37"/>
                </a:cubicBezTo>
                <a:cubicBezTo>
                  <a:pt x="727" y="30"/>
                  <a:pt x="727" y="24"/>
                  <a:pt x="726" y="20"/>
                </a:cubicBezTo>
                <a:cubicBezTo>
                  <a:pt x="726" y="18"/>
                  <a:pt x="726" y="16"/>
                  <a:pt x="726" y="15"/>
                </a:cubicBezTo>
                <a:cubicBezTo>
                  <a:pt x="737" y="16"/>
                  <a:pt x="748" y="18"/>
                  <a:pt x="758" y="19"/>
                </a:cubicBezTo>
                <a:cubicBezTo>
                  <a:pt x="753" y="29"/>
                  <a:pt x="753" y="40"/>
                  <a:pt x="753" y="51"/>
                </a:cubicBezTo>
                <a:cubicBezTo>
                  <a:pt x="752" y="70"/>
                  <a:pt x="753" y="89"/>
                  <a:pt x="753" y="109"/>
                </a:cubicBezTo>
                <a:cubicBezTo>
                  <a:pt x="752" y="146"/>
                  <a:pt x="752" y="184"/>
                  <a:pt x="751" y="222"/>
                </a:cubicBezTo>
                <a:cubicBezTo>
                  <a:pt x="749" y="239"/>
                  <a:pt x="747" y="258"/>
                  <a:pt x="745" y="277"/>
                </a:cubicBezTo>
                <a:cubicBezTo>
                  <a:pt x="742" y="277"/>
                  <a:pt x="742" y="277"/>
                  <a:pt x="742" y="277"/>
                </a:cubicBezTo>
                <a:cubicBezTo>
                  <a:pt x="742" y="296"/>
                  <a:pt x="742" y="316"/>
                  <a:pt x="742" y="336"/>
                </a:cubicBezTo>
                <a:cubicBezTo>
                  <a:pt x="742" y="345"/>
                  <a:pt x="742" y="353"/>
                  <a:pt x="742" y="362"/>
                </a:cubicBezTo>
                <a:cubicBezTo>
                  <a:pt x="742" y="371"/>
                  <a:pt x="742" y="379"/>
                  <a:pt x="742" y="388"/>
                </a:cubicBezTo>
                <a:cubicBezTo>
                  <a:pt x="742" y="398"/>
                  <a:pt x="742" y="408"/>
                  <a:pt x="742" y="418"/>
                </a:cubicBezTo>
                <a:cubicBezTo>
                  <a:pt x="743" y="418"/>
                  <a:pt x="743" y="418"/>
                  <a:pt x="743" y="418"/>
                </a:cubicBezTo>
                <a:cubicBezTo>
                  <a:pt x="747" y="479"/>
                  <a:pt x="756" y="539"/>
                  <a:pt x="773" y="590"/>
                </a:cubicBezTo>
                <a:cubicBezTo>
                  <a:pt x="773" y="592"/>
                  <a:pt x="774" y="594"/>
                  <a:pt x="774" y="596"/>
                </a:cubicBezTo>
                <a:cubicBezTo>
                  <a:pt x="773" y="595"/>
                  <a:pt x="772" y="595"/>
                  <a:pt x="771" y="595"/>
                </a:cubicBezTo>
                <a:cubicBezTo>
                  <a:pt x="767" y="594"/>
                  <a:pt x="761" y="595"/>
                  <a:pt x="755" y="594"/>
                </a:cubicBezTo>
                <a:cubicBezTo>
                  <a:pt x="755" y="598"/>
                  <a:pt x="755" y="598"/>
                  <a:pt x="755" y="598"/>
                </a:cubicBezTo>
                <a:cubicBezTo>
                  <a:pt x="761" y="599"/>
                  <a:pt x="767" y="598"/>
                  <a:pt x="771" y="599"/>
                </a:cubicBezTo>
                <a:cubicBezTo>
                  <a:pt x="772" y="599"/>
                  <a:pt x="773" y="599"/>
                  <a:pt x="774" y="600"/>
                </a:cubicBezTo>
                <a:cubicBezTo>
                  <a:pt x="774" y="601"/>
                  <a:pt x="775" y="601"/>
                  <a:pt x="776" y="602"/>
                </a:cubicBezTo>
                <a:cubicBezTo>
                  <a:pt x="775" y="602"/>
                  <a:pt x="775" y="602"/>
                  <a:pt x="775" y="602"/>
                </a:cubicBezTo>
                <a:cubicBezTo>
                  <a:pt x="768" y="602"/>
                  <a:pt x="760" y="602"/>
                  <a:pt x="753" y="603"/>
                </a:cubicBezTo>
                <a:cubicBezTo>
                  <a:pt x="743" y="602"/>
                  <a:pt x="733" y="601"/>
                  <a:pt x="722" y="601"/>
                </a:cubicBezTo>
                <a:cubicBezTo>
                  <a:pt x="699" y="601"/>
                  <a:pt x="675" y="604"/>
                  <a:pt x="654" y="609"/>
                </a:cubicBezTo>
                <a:cubicBezTo>
                  <a:pt x="654" y="611"/>
                  <a:pt x="654" y="611"/>
                  <a:pt x="654" y="611"/>
                </a:cubicBezTo>
                <a:cubicBezTo>
                  <a:pt x="543" y="613"/>
                  <a:pt x="432" y="609"/>
                  <a:pt x="321" y="606"/>
                </a:cubicBezTo>
                <a:cubicBezTo>
                  <a:pt x="290" y="605"/>
                  <a:pt x="259" y="604"/>
                  <a:pt x="228" y="605"/>
                </a:cubicBezTo>
                <a:cubicBezTo>
                  <a:pt x="192" y="607"/>
                  <a:pt x="155" y="609"/>
                  <a:pt x="119" y="608"/>
                </a:cubicBezTo>
                <a:cubicBezTo>
                  <a:pt x="113" y="608"/>
                  <a:pt x="48" y="587"/>
                  <a:pt x="58" y="609"/>
                </a:cubicBezTo>
                <a:cubicBezTo>
                  <a:pt x="60" y="613"/>
                  <a:pt x="65" y="610"/>
                  <a:pt x="64" y="607"/>
                </a:cubicBezTo>
                <a:cubicBezTo>
                  <a:pt x="64" y="607"/>
                  <a:pt x="72" y="608"/>
                  <a:pt x="75" y="608"/>
                </a:cubicBezTo>
                <a:cubicBezTo>
                  <a:pt x="85" y="610"/>
                  <a:pt x="95" y="613"/>
                  <a:pt x="105" y="615"/>
                </a:cubicBezTo>
                <a:cubicBezTo>
                  <a:pt x="127" y="621"/>
                  <a:pt x="150" y="619"/>
                  <a:pt x="173" y="619"/>
                </a:cubicBezTo>
                <a:cubicBezTo>
                  <a:pt x="237" y="617"/>
                  <a:pt x="300" y="617"/>
                  <a:pt x="363" y="619"/>
                </a:cubicBezTo>
                <a:cubicBezTo>
                  <a:pt x="429" y="621"/>
                  <a:pt x="494" y="622"/>
                  <a:pt x="559" y="624"/>
                </a:cubicBezTo>
                <a:cubicBezTo>
                  <a:pt x="618" y="626"/>
                  <a:pt x="678" y="627"/>
                  <a:pt x="736" y="619"/>
                </a:cubicBezTo>
                <a:cubicBezTo>
                  <a:pt x="743" y="618"/>
                  <a:pt x="742" y="610"/>
                  <a:pt x="736" y="608"/>
                </a:cubicBezTo>
                <a:cubicBezTo>
                  <a:pt x="740" y="608"/>
                  <a:pt x="743" y="608"/>
                  <a:pt x="746" y="607"/>
                </a:cubicBezTo>
                <a:cubicBezTo>
                  <a:pt x="746" y="609"/>
                  <a:pt x="746" y="609"/>
                  <a:pt x="746" y="609"/>
                </a:cubicBezTo>
                <a:cubicBezTo>
                  <a:pt x="750" y="610"/>
                  <a:pt x="754" y="610"/>
                  <a:pt x="758" y="610"/>
                </a:cubicBezTo>
                <a:cubicBezTo>
                  <a:pt x="762" y="610"/>
                  <a:pt x="766" y="610"/>
                  <a:pt x="769" y="609"/>
                </a:cubicBezTo>
                <a:cubicBezTo>
                  <a:pt x="770" y="609"/>
                  <a:pt x="772" y="609"/>
                  <a:pt x="773" y="610"/>
                </a:cubicBezTo>
                <a:cubicBezTo>
                  <a:pt x="773" y="609"/>
                  <a:pt x="773" y="609"/>
                  <a:pt x="773" y="609"/>
                </a:cubicBezTo>
                <a:cubicBezTo>
                  <a:pt x="777" y="608"/>
                  <a:pt x="781" y="607"/>
                  <a:pt x="785" y="606"/>
                </a:cubicBezTo>
                <a:cubicBezTo>
                  <a:pt x="787" y="605"/>
                  <a:pt x="787" y="605"/>
                  <a:pt x="787" y="605"/>
                </a:cubicBezTo>
                <a:cubicBezTo>
                  <a:pt x="785" y="603"/>
                  <a:pt x="785" y="603"/>
                  <a:pt x="785" y="603"/>
                </a:cubicBezTo>
                <a:cubicBezTo>
                  <a:pt x="785" y="602"/>
                  <a:pt x="785" y="602"/>
                  <a:pt x="784" y="602"/>
                </a:cubicBezTo>
                <a:cubicBezTo>
                  <a:pt x="785" y="601"/>
                  <a:pt x="786" y="600"/>
                  <a:pt x="786" y="598"/>
                </a:cubicBezTo>
                <a:cubicBezTo>
                  <a:pt x="790" y="551"/>
                  <a:pt x="782" y="500"/>
                  <a:pt x="778" y="453"/>
                </a:cubicBezTo>
                <a:cubicBezTo>
                  <a:pt x="772" y="400"/>
                  <a:pt x="766" y="347"/>
                  <a:pt x="763" y="294"/>
                </a:cubicBezTo>
                <a:cubicBezTo>
                  <a:pt x="760" y="240"/>
                  <a:pt x="762" y="185"/>
                  <a:pt x="762" y="131"/>
                </a:cubicBezTo>
                <a:cubicBezTo>
                  <a:pt x="762" y="109"/>
                  <a:pt x="762" y="88"/>
                  <a:pt x="762" y="66"/>
                </a:cubicBezTo>
                <a:cubicBezTo>
                  <a:pt x="761" y="52"/>
                  <a:pt x="759" y="34"/>
                  <a:pt x="765" y="20"/>
                </a:cubicBezTo>
                <a:cubicBezTo>
                  <a:pt x="769" y="21"/>
                  <a:pt x="773" y="21"/>
                  <a:pt x="777" y="22"/>
                </a:cubicBezTo>
                <a:cubicBezTo>
                  <a:pt x="778" y="18"/>
                  <a:pt x="778" y="18"/>
                  <a:pt x="778" y="18"/>
                </a:cubicBezTo>
                <a:cubicBezTo>
                  <a:pt x="774" y="18"/>
                  <a:pt x="770" y="17"/>
                  <a:pt x="766" y="17"/>
                </a:cubicBezTo>
                <a:cubicBezTo>
                  <a:pt x="766" y="14"/>
                  <a:pt x="762" y="12"/>
                  <a:pt x="760" y="15"/>
                </a:cubicBezTo>
                <a:cubicBezTo>
                  <a:pt x="760" y="15"/>
                  <a:pt x="760" y="16"/>
                  <a:pt x="760" y="16"/>
                </a:cubicBezTo>
                <a:cubicBezTo>
                  <a:pt x="750" y="14"/>
                  <a:pt x="739" y="13"/>
                  <a:pt x="729" y="12"/>
                </a:cubicBezTo>
                <a:cubicBezTo>
                  <a:pt x="736" y="12"/>
                  <a:pt x="744" y="11"/>
                  <a:pt x="752" y="11"/>
                </a:cubicBezTo>
                <a:cubicBezTo>
                  <a:pt x="758" y="11"/>
                  <a:pt x="759" y="2"/>
                  <a:pt x="753" y="2"/>
                </a:cubicBezTo>
                <a:cubicBezTo>
                  <a:pt x="628" y="0"/>
                  <a:pt x="503" y="2"/>
                  <a:pt x="379" y="6"/>
                </a:cubicBezTo>
                <a:cubicBezTo>
                  <a:pt x="258" y="10"/>
                  <a:pt x="137" y="18"/>
                  <a:pt x="17" y="37"/>
                </a:cubicBezTo>
                <a:cubicBezTo>
                  <a:pt x="17" y="35"/>
                  <a:pt x="17" y="34"/>
                  <a:pt x="17" y="32"/>
                </a:cubicBezTo>
                <a:cubicBezTo>
                  <a:pt x="16" y="29"/>
                  <a:pt x="12" y="30"/>
                  <a:pt x="12" y="32"/>
                </a:cubicBezTo>
                <a:cubicBezTo>
                  <a:pt x="11" y="34"/>
                  <a:pt x="11" y="36"/>
                  <a:pt x="11" y="37"/>
                </a:cubicBezTo>
                <a:cubicBezTo>
                  <a:pt x="10" y="38"/>
                  <a:pt x="10" y="38"/>
                  <a:pt x="9" y="38"/>
                </a:cubicBezTo>
                <a:cubicBezTo>
                  <a:pt x="7" y="38"/>
                  <a:pt x="7" y="39"/>
                  <a:pt x="6" y="40"/>
                </a:cubicBezTo>
                <a:cubicBezTo>
                  <a:pt x="4" y="40"/>
                  <a:pt x="2" y="40"/>
                  <a:pt x="0" y="41"/>
                </a:cubicBezTo>
                <a:lnTo>
                  <a:pt x="1" y="44"/>
                </a:lnTo>
                <a:close/>
                <a:moveTo>
                  <a:pt x="780" y="603"/>
                </a:moveTo>
                <a:cubicBezTo>
                  <a:pt x="779" y="604"/>
                  <a:pt x="778" y="604"/>
                  <a:pt x="777" y="604"/>
                </a:cubicBezTo>
                <a:cubicBezTo>
                  <a:pt x="777" y="603"/>
                  <a:pt x="777" y="603"/>
                  <a:pt x="777" y="603"/>
                </a:cubicBezTo>
                <a:cubicBezTo>
                  <a:pt x="778" y="603"/>
                  <a:pt x="779" y="603"/>
                  <a:pt x="780" y="603"/>
                </a:cubicBezTo>
                <a:close/>
                <a:moveTo>
                  <a:pt x="731" y="605"/>
                </a:moveTo>
                <a:cubicBezTo>
                  <a:pt x="712" y="607"/>
                  <a:pt x="693" y="610"/>
                  <a:pt x="675" y="610"/>
                </a:cubicBezTo>
                <a:cubicBezTo>
                  <a:pt x="673" y="610"/>
                  <a:pt x="671" y="610"/>
                  <a:pt x="668" y="610"/>
                </a:cubicBezTo>
                <a:cubicBezTo>
                  <a:pt x="686" y="607"/>
                  <a:pt x="704" y="605"/>
                  <a:pt x="722" y="605"/>
                </a:cubicBezTo>
                <a:cubicBezTo>
                  <a:pt x="725" y="605"/>
                  <a:pt x="728" y="605"/>
                  <a:pt x="731" y="605"/>
                </a:cubicBezTo>
                <a:close/>
                <a:moveTo>
                  <a:pt x="764" y="434"/>
                </a:moveTo>
                <a:cubicBezTo>
                  <a:pt x="766" y="460"/>
                  <a:pt x="768" y="486"/>
                  <a:pt x="770" y="513"/>
                </a:cubicBezTo>
                <a:cubicBezTo>
                  <a:pt x="772" y="534"/>
                  <a:pt x="772" y="554"/>
                  <a:pt x="772" y="575"/>
                </a:cubicBezTo>
                <a:cubicBezTo>
                  <a:pt x="756" y="519"/>
                  <a:pt x="747" y="453"/>
                  <a:pt x="746" y="388"/>
                </a:cubicBezTo>
                <a:cubicBezTo>
                  <a:pt x="746" y="371"/>
                  <a:pt x="746" y="354"/>
                  <a:pt x="746" y="336"/>
                </a:cubicBezTo>
                <a:cubicBezTo>
                  <a:pt x="747" y="307"/>
                  <a:pt x="749" y="278"/>
                  <a:pt x="752" y="251"/>
                </a:cubicBezTo>
                <a:cubicBezTo>
                  <a:pt x="752" y="258"/>
                  <a:pt x="752" y="266"/>
                  <a:pt x="752" y="273"/>
                </a:cubicBezTo>
                <a:cubicBezTo>
                  <a:pt x="753" y="327"/>
                  <a:pt x="759" y="380"/>
                  <a:pt x="764" y="434"/>
                </a:cubicBezTo>
                <a:close/>
                <a:moveTo>
                  <a:pt x="95" y="37"/>
                </a:moveTo>
                <a:cubicBezTo>
                  <a:pt x="112" y="37"/>
                  <a:pt x="130" y="37"/>
                  <a:pt x="147" y="36"/>
                </a:cubicBezTo>
                <a:cubicBezTo>
                  <a:pt x="130" y="40"/>
                  <a:pt x="112" y="43"/>
                  <a:pt x="94" y="47"/>
                </a:cubicBezTo>
                <a:cubicBezTo>
                  <a:pt x="82" y="48"/>
                  <a:pt x="69" y="49"/>
                  <a:pt x="57" y="49"/>
                </a:cubicBezTo>
                <a:cubicBezTo>
                  <a:pt x="51" y="49"/>
                  <a:pt x="45" y="49"/>
                  <a:pt x="38" y="48"/>
                </a:cubicBezTo>
                <a:cubicBezTo>
                  <a:pt x="38" y="46"/>
                  <a:pt x="37" y="44"/>
                  <a:pt x="37" y="41"/>
                </a:cubicBezTo>
                <a:cubicBezTo>
                  <a:pt x="49" y="40"/>
                  <a:pt x="62" y="39"/>
                  <a:pt x="75" y="37"/>
                </a:cubicBezTo>
                <a:cubicBezTo>
                  <a:pt x="82" y="37"/>
                  <a:pt x="88" y="37"/>
                  <a:pt x="95" y="37"/>
                </a:cubicBezTo>
                <a:close/>
                <a:moveTo>
                  <a:pt x="60" y="53"/>
                </a:moveTo>
                <a:cubicBezTo>
                  <a:pt x="53" y="54"/>
                  <a:pt x="47" y="55"/>
                  <a:pt x="40" y="56"/>
                </a:cubicBezTo>
                <a:cubicBezTo>
                  <a:pt x="40" y="55"/>
                  <a:pt x="40" y="54"/>
                  <a:pt x="39" y="52"/>
                </a:cubicBezTo>
                <a:cubicBezTo>
                  <a:pt x="45" y="53"/>
                  <a:pt x="51" y="53"/>
                  <a:pt x="57" y="53"/>
                </a:cubicBezTo>
                <a:cubicBezTo>
                  <a:pt x="58" y="53"/>
                  <a:pt x="59" y="53"/>
                  <a:pt x="60" y="53"/>
                </a:cubicBezTo>
                <a:close/>
                <a:moveTo>
                  <a:pt x="17" y="43"/>
                </a:moveTo>
                <a:cubicBezTo>
                  <a:pt x="22" y="43"/>
                  <a:pt x="28" y="42"/>
                  <a:pt x="33" y="42"/>
                </a:cubicBezTo>
                <a:cubicBezTo>
                  <a:pt x="33" y="44"/>
                  <a:pt x="34" y="46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5" y="52"/>
                  <a:pt x="36" y="52"/>
                </a:cubicBezTo>
                <a:cubicBezTo>
                  <a:pt x="36" y="54"/>
                  <a:pt x="36" y="55"/>
                  <a:pt x="37" y="57"/>
                </a:cubicBezTo>
                <a:cubicBezTo>
                  <a:pt x="31" y="58"/>
                  <a:pt x="24" y="59"/>
                  <a:pt x="18" y="60"/>
                </a:cubicBezTo>
                <a:cubicBezTo>
                  <a:pt x="18" y="55"/>
                  <a:pt x="18" y="49"/>
                  <a:pt x="17" y="43"/>
                </a:cubicBezTo>
                <a:close/>
                <a:moveTo>
                  <a:pt x="202" y="33"/>
                </a:moveTo>
                <a:cubicBezTo>
                  <a:pt x="151" y="42"/>
                  <a:pt x="100" y="56"/>
                  <a:pt x="49" y="59"/>
                </a:cubicBezTo>
                <a:cubicBezTo>
                  <a:pt x="64" y="56"/>
                  <a:pt x="80" y="53"/>
                  <a:pt x="95" y="50"/>
                </a:cubicBezTo>
                <a:cubicBezTo>
                  <a:pt x="121" y="47"/>
                  <a:pt x="147" y="40"/>
                  <a:pt x="173" y="35"/>
                </a:cubicBezTo>
                <a:cubicBezTo>
                  <a:pt x="183" y="34"/>
                  <a:pt x="192" y="33"/>
                  <a:pt x="202" y="33"/>
                </a:cubicBezTo>
                <a:close/>
                <a:moveTo>
                  <a:pt x="102" y="33"/>
                </a:moveTo>
                <a:cubicBezTo>
                  <a:pt x="107" y="33"/>
                  <a:pt x="112" y="32"/>
                  <a:pt x="117" y="31"/>
                </a:cubicBezTo>
                <a:cubicBezTo>
                  <a:pt x="139" y="29"/>
                  <a:pt x="161" y="27"/>
                  <a:pt x="183" y="26"/>
                </a:cubicBezTo>
                <a:cubicBezTo>
                  <a:pt x="188" y="26"/>
                  <a:pt x="193" y="25"/>
                  <a:pt x="198" y="25"/>
                </a:cubicBezTo>
                <a:cubicBezTo>
                  <a:pt x="190" y="27"/>
                  <a:pt x="181" y="29"/>
                  <a:pt x="172" y="31"/>
                </a:cubicBezTo>
                <a:cubicBezTo>
                  <a:pt x="149" y="32"/>
                  <a:pt x="126" y="33"/>
                  <a:pt x="102" y="33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0" name="Freeform 113"/>
          <p:cNvSpPr>
            <a:spLocks noEditPoints="1"/>
          </p:cNvSpPr>
          <p:nvPr/>
        </p:nvSpPr>
        <p:spPr bwMode="auto">
          <a:xfrm>
            <a:off x="6992194" y="3975808"/>
            <a:ext cx="91919" cy="130730"/>
          </a:xfrm>
          <a:custGeom>
            <a:avLst/>
            <a:gdLst>
              <a:gd name="T0" fmla="*/ 18 w 19"/>
              <a:gd name="T1" fmla="*/ 17 h 27"/>
              <a:gd name="T2" fmla="*/ 18 w 19"/>
              <a:gd name="T3" fmla="*/ 17 h 27"/>
              <a:gd name="T4" fmla="*/ 18 w 19"/>
              <a:gd name="T5" fmla="*/ 17 h 27"/>
              <a:gd name="T6" fmla="*/ 19 w 19"/>
              <a:gd name="T7" fmla="*/ 13 h 27"/>
              <a:gd name="T8" fmla="*/ 15 w 19"/>
              <a:gd name="T9" fmla="*/ 12 h 27"/>
              <a:gd name="T10" fmla="*/ 12 w 19"/>
              <a:gd name="T11" fmla="*/ 10 h 27"/>
              <a:gd name="T12" fmla="*/ 12 w 19"/>
              <a:gd name="T13" fmla="*/ 10 h 27"/>
              <a:gd name="T14" fmla="*/ 12 w 19"/>
              <a:gd name="T15" fmla="*/ 10 h 27"/>
              <a:gd name="T16" fmla="*/ 10 w 19"/>
              <a:gd name="T17" fmla="*/ 9 h 27"/>
              <a:gd name="T18" fmla="*/ 12 w 19"/>
              <a:gd name="T19" fmla="*/ 7 h 27"/>
              <a:gd name="T20" fmla="*/ 13 w 19"/>
              <a:gd name="T21" fmla="*/ 4 h 27"/>
              <a:gd name="T22" fmla="*/ 3 w 19"/>
              <a:gd name="T23" fmla="*/ 0 h 27"/>
              <a:gd name="T24" fmla="*/ 0 w 19"/>
              <a:gd name="T25" fmla="*/ 4 h 27"/>
              <a:gd name="T26" fmla="*/ 3 w 19"/>
              <a:gd name="T27" fmla="*/ 16 h 27"/>
              <a:gd name="T28" fmla="*/ 10 w 19"/>
              <a:gd name="T29" fmla="*/ 25 h 27"/>
              <a:gd name="T30" fmla="*/ 16 w 19"/>
              <a:gd name="T31" fmla="*/ 23 h 27"/>
              <a:gd name="T32" fmla="*/ 15 w 19"/>
              <a:gd name="T33" fmla="*/ 19 h 27"/>
              <a:gd name="T34" fmla="*/ 15 w 19"/>
              <a:gd name="T35" fmla="*/ 16 h 27"/>
              <a:gd name="T36" fmla="*/ 15 w 19"/>
              <a:gd name="T37" fmla="*/ 16 h 27"/>
              <a:gd name="T38" fmla="*/ 16 w 19"/>
              <a:gd name="T39" fmla="*/ 16 h 27"/>
              <a:gd name="T40" fmla="*/ 18 w 19"/>
              <a:gd name="T41" fmla="*/ 17 h 27"/>
              <a:gd name="T42" fmla="*/ 6 w 19"/>
              <a:gd name="T43" fmla="*/ 7 h 27"/>
              <a:gd name="T44" fmla="*/ 6 w 19"/>
              <a:gd name="T45" fmla="*/ 6 h 27"/>
              <a:gd name="T46" fmla="*/ 7 w 19"/>
              <a:gd name="T47" fmla="*/ 6 h 27"/>
              <a:gd name="T48" fmla="*/ 6 w 19"/>
              <a:gd name="T49" fmla="*/ 7 h 27"/>
              <a:gd name="T50" fmla="*/ 13 w 19"/>
              <a:gd name="T51" fmla="*/ 16 h 27"/>
              <a:gd name="T52" fmla="*/ 14 w 19"/>
              <a:gd name="T53" fmla="*/ 15 h 27"/>
              <a:gd name="T54" fmla="*/ 14 w 19"/>
              <a:gd name="T55" fmla="*/ 15 h 27"/>
              <a:gd name="T56" fmla="*/ 13 w 19"/>
              <a:gd name="T57" fmla="*/ 1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" h="27">
                <a:moveTo>
                  <a:pt x="18" y="17"/>
                </a:move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3"/>
                  <a:pt x="17" y="12"/>
                  <a:pt x="15" y="12"/>
                </a:cubicBezTo>
                <a:cubicBezTo>
                  <a:pt x="15" y="11"/>
                  <a:pt x="14" y="10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1" y="10"/>
                  <a:pt x="11" y="9"/>
                  <a:pt x="10" y="9"/>
                </a:cubicBezTo>
                <a:cubicBezTo>
                  <a:pt x="12" y="7"/>
                  <a:pt x="12" y="7"/>
                  <a:pt x="12" y="7"/>
                </a:cubicBezTo>
                <a:cubicBezTo>
                  <a:pt x="14" y="8"/>
                  <a:pt x="16" y="5"/>
                  <a:pt x="13" y="4"/>
                </a:cubicBezTo>
                <a:cubicBezTo>
                  <a:pt x="10" y="2"/>
                  <a:pt x="6" y="0"/>
                  <a:pt x="3" y="0"/>
                </a:cubicBezTo>
                <a:cubicBezTo>
                  <a:pt x="1" y="0"/>
                  <a:pt x="0" y="2"/>
                  <a:pt x="0" y="4"/>
                </a:cubicBezTo>
                <a:cubicBezTo>
                  <a:pt x="1" y="8"/>
                  <a:pt x="1" y="12"/>
                  <a:pt x="3" y="16"/>
                </a:cubicBezTo>
                <a:cubicBezTo>
                  <a:pt x="5" y="20"/>
                  <a:pt x="8" y="22"/>
                  <a:pt x="10" y="25"/>
                </a:cubicBezTo>
                <a:cubicBezTo>
                  <a:pt x="12" y="27"/>
                  <a:pt x="16" y="26"/>
                  <a:pt x="16" y="23"/>
                </a:cubicBezTo>
                <a:cubicBezTo>
                  <a:pt x="16" y="22"/>
                  <a:pt x="16" y="20"/>
                  <a:pt x="15" y="19"/>
                </a:cubicBezTo>
                <a:cubicBezTo>
                  <a:pt x="15" y="18"/>
                  <a:pt x="15" y="17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6" y="16"/>
                  <a:pt x="16" y="16"/>
                </a:cubicBezTo>
                <a:cubicBezTo>
                  <a:pt x="17" y="16"/>
                  <a:pt x="17" y="17"/>
                  <a:pt x="18" y="17"/>
                </a:cubicBezTo>
                <a:close/>
                <a:moveTo>
                  <a:pt x="6" y="7"/>
                </a:moveTo>
                <a:cubicBezTo>
                  <a:pt x="6" y="7"/>
                  <a:pt x="6" y="7"/>
                  <a:pt x="6" y="6"/>
                </a:cubicBezTo>
                <a:cubicBezTo>
                  <a:pt x="6" y="6"/>
                  <a:pt x="7" y="6"/>
                  <a:pt x="7" y="6"/>
                </a:cubicBezTo>
                <a:cubicBezTo>
                  <a:pt x="7" y="7"/>
                  <a:pt x="7" y="7"/>
                  <a:pt x="6" y="7"/>
                </a:cubicBezTo>
                <a:close/>
                <a:moveTo>
                  <a:pt x="13" y="16"/>
                </a:moveTo>
                <a:cubicBezTo>
                  <a:pt x="13" y="16"/>
                  <a:pt x="14" y="16"/>
                  <a:pt x="14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16"/>
                  <a:pt x="13" y="16"/>
                  <a:pt x="13" y="16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631062" y="242003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</a:t>
            </a:r>
            <a:endParaRPr kumimoji="1" lang="zh-CN" altLang="en-US" sz="3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1977721" y="1767092"/>
            <a:ext cx="2140705" cy="830997"/>
            <a:chOff x="7960215" y="1287369"/>
            <a:chExt cx="2140705" cy="830997"/>
          </a:xfrm>
        </p:grpSpPr>
        <p:sp>
          <p:nvSpPr>
            <p:cNvPr id="15" name="文本框 14"/>
            <p:cNvSpPr txBox="1"/>
            <p:nvPr/>
          </p:nvSpPr>
          <p:spPr>
            <a:xfrm>
              <a:off x="7960215" y="1287369"/>
              <a:ext cx="21407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sz="2400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sz="2400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6" name="直接连接符 33"/>
            <p:cNvCxnSpPr/>
            <p:nvPr/>
          </p:nvCxnSpPr>
          <p:spPr>
            <a:xfrm>
              <a:off x="8809057" y="1883378"/>
              <a:ext cx="44301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16"/>
          <p:cNvSpPr/>
          <p:nvPr/>
        </p:nvSpPr>
        <p:spPr>
          <a:xfrm>
            <a:off x="575439" y="4099121"/>
            <a:ext cx="4533777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 </a:t>
            </a:r>
            <a:endParaRPr lang="en-US" altLang="zh-CN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0801" y="2609219"/>
            <a:ext cx="45337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</a:t>
            </a:r>
            <a:r>
              <a:rPr lang="zh-CN" altLang="en-US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dirty="0" smtClean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replace </a:t>
            </a:r>
            <a:r>
              <a:rPr lang="en-US" altLang="zh-CN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text, click add relevant headline, modify the text content, also can copy your content to this directly.</a:t>
            </a:r>
            <a:endParaRPr lang="en-US" altLang="zh-CN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9" name="组 18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20" name="文本框 19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1" name="组 20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22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>
          <a:xfrm>
            <a:off x="746587" y="1707554"/>
            <a:ext cx="4700016" cy="1391641"/>
            <a:chOff x="677916" y="2212051"/>
            <a:chExt cx="4700016" cy="1391641"/>
          </a:xfrm>
        </p:grpSpPr>
        <p:grpSp>
          <p:nvGrpSpPr>
            <p:cNvPr id="80" name="组 79"/>
            <p:cNvGrpSpPr/>
            <p:nvPr/>
          </p:nvGrpSpPr>
          <p:grpSpPr>
            <a:xfrm rot="7026254">
              <a:off x="4486066" y="2711827"/>
              <a:ext cx="1391641" cy="392090"/>
              <a:chOff x="1171576" y="4017963"/>
              <a:chExt cx="1200150" cy="338138"/>
            </a:xfrm>
            <a:solidFill>
              <a:srgbClr val="2F6335"/>
            </a:solidFill>
          </p:grpSpPr>
          <p:sp>
            <p:nvSpPr>
              <p:cNvPr id="81" name="Freeform 214"/>
              <p:cNvSpPr>
                <a:spLocks noEditPoints="1"/>
              </p:cNvSpPr>
              <p:nvPr/>
            </p:nvSpPr>
            <p:spPr bwMode="auto">
              <a:xfrm>
                <a:off x="1171576" y="4017963"/>
                <a:ext cx="1200150" cy="338138"/>
              </a:xfrm>
              <a:custGeom>
                <a:avLst/>
                <a:gdLst>
                  <a:gd name="T0" fmla="*/ 141 w 149"/>
                  <a:gd name="T1" fmla="*/ 39 h 42"/>
                  <a:gd name="T2" fmla="*/ 118 w 149"/>
                  <a:gd name="T3" fmla="*/ 40 h 42"/>
                  <a:gd name="T4" fmla="*/ 117 w 149"/>
                  <a:gd name="T5" fmla="*/ 42 h 42"/>
                  <a:gd name="T6" fmla="*/ 55 w 149"/>
                  <a:gd name="T7" fmla="*/ 30 h 42"/>
                  <a:gd name="T8" fmla="*/ 56 w 149"/>
                  <a:gd name="T9" fmla="*/ 40 h 42"/>
                  <a:gd name="T10" fmla="*/ 47 w 149"/>
                  <a:gd name="T11" fmla="*/ 31 h 42"/>
                  <a:gd name="T12" fmla="*/ 37 w 149"/>
                  <a:gd name="T13" fmla="*/ 33 h 42"/>
                  <a:gd name="T14" fmla="*/ 21 w 149"/>
                  <a:gd name="T15" fmla="*/ 33 h 42"/>
                  <a:gd name="T16" fmla="*/ 2 w 149"/>
                  <a:gd name="T17" fmla="*/ 23 h 42"/>
                  <a:gd name="T18" fmla="*/ 0 w 149"/>
                  <a:gd name="T19" fmla="*/ 19 h 42"/>
                  <a:gd name="T20" fmla="*/ 3 w 149"/>
                  <a:gd name="T21" fmla="*/ 1 h 42"/>
                  <a:gd name="T22" fmla="*/ 9 w 149"/>
                  <a:gd name="T23" fmla="*/ 1 h 42"/>
                  <a:gd name="T24" fmla="*/ 21 w 149"/>
                  <a:gd name="T25" fmla="*/ 2 h 42"/>
                  <a:gd name="T26" fmla="*/ 102 w 149"/>
                  <a:gd name="T27" fmla="*/ 20 h 42"/>
                  <a:gd name="T28" fmla="*/ 120 w 149"/>
                  <a:gd name="T29" fmla="*/ 22 h 42"/>
                  <a:gd name="T30" fmla="*/ 123 w 149"/>
                  <a:gd name="T31" fmla="*/ 24 h 42"/>
                  <a:gd name="T32" fmla="*/ 142 w 149"/>
                  <a:gd name="T33" fmla="*/ 33 h 42"/>
                  <a:gd name="T34" fmla="*/ 147 w 149"/>
                  <a:gd name="T35" fmla="*/ 34 h 42"/>
                  <a:gd name="T36" fmla="*/ 148 w 149"/>
                  <a:gd name="T37" fmla="*/ 37 h 42"/>
                  <a:gd name="T38" fmla="*/ 141 w 149"/>
                  <a:gd name="T39" fmla="*/ 39 h 42"/>
                  <a:gd name="T40" fmla="*/ 121 w 149"/>
                  <a:gd name="T41" fmla="*/ 26 h 42"/>
                  <a:gd name="T42" fmla="*/ 119 w 149"/>
                  <a:gd name="T43" fmla="*/ 38 h 42"/>
                  <a:gd name="T44" fmla="*/ 138 w 149"/>
                  <a:gd name="T45" fmla="*/ 35 h 42"/>
                  <a:gd name="T46" fmla="*/ 138 w 149"/>
                  <a:gd name="T47" fmla="*/ 34 h 42"/>
                  <a:gd name="T48" fmla="*/ 121 w 149"/>
                  <a:gd name="T49" fmla="*/ 26 h 42"/>
                  <a:gd name="T50" fmla="*/ 119 w 149"/>
                  <a:gd name="T51" fmla="*/ 24 h 42"/>
                  <a:gd name="T52" fmla="*/ 28 w 149"/>
                  <a:gd name="T53" fmla="*/ 6 h 42"/>
                  <a:gd name="T54" fmla="*/ 26 w 149"/>
                  <a:gd name="T55" fmla="*/ 23 h 42"/>
                  <a:gd name="T56" fmla="*/ 67 w 149"/>
                  <a:gd name="T57" fmla="*/ 31 h 42"/>
                  <a:gd name="T58" fmla="*/ 92 w 149"/>
                  <a:gd name="T59" fmla="*/ 36 h 42"/>
                  <a:gd name="T60" fmla="*/ 116 w 149"/>
                  <a:gd name="T61" fmla="*/ 39 h 42"/>
                  <a:gd name="T62" fmla="*/ 119 w 149"/>
                  <a:gd name="T63" fmla="*/ 24 h 42"/>
                  <a:gd name="T64" fmla="*/ 25 w 149"/>
                  <a:gd name="T65" fmla="*/ 25 h 42"/>
                  <a:gd name="T66" fmla="*/ 10 w 149"/>
                  <a:gd name="T67" fmla="*/ 25 h 42"/>
                  <a:gd name="T68" fmla="*/ 41 w 149"/>
                  <a:gd name="T69" fmla="*/ 28 h 42"/>
                  <a:gd name="T70" fmla="*/ 25 w 149"/>
                  <a:gd name="T71" fmla="*/ 25 h 42"/>
                  <a:gd name="T72" fmla="*/ 26 w 149"/>
                  <a:gd name="T73" fmla="*/ 5 h 42"/>
                  <a:gd name="T74" fmla="*/ 12 w 149"/>
                  <a:gd name="T75" fmla="*/ 3 h 42"/>
                  <a:gd name="T76" fmla="*/ 10 w 149"/>
                  <a:gd name="T77" fmla="*/ 22 h 42"/>
                  <a:gd name="T78" fmla="*/ 23 w 149"/>
                  <a:gd name="T79" fmla="*/ 24 h 42"/>
                  <a:gd name="T80" fmla="*/ 26 w 149"/>
                  <a:gd name="T8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9" h="42">
                    <a:moveTo>
                      <a:pt x="141" y="39"/>
                    </a:moveTo>
                    <a:cubicBezTo>
                      <a:pt x="133" y="37"/>
                      <a:pt x="126" y="40"/>
                      <a:pt x="118" y="40"/>
                    </a:cubicBezTo>
                    <a:cubicBezTo>
                      <a:pt x="118" y="40"/>
                      <a:pt x="118" y="41"/>
                      <a:pt x="117" y="42"/>
                    </a:cubicBezTo>
                    <a:cubicBezTo>
                      <a:pt x="98" y="39"/>
                      <a:pt x="74" y="35"/>
                      <a:pt x="55" y="30"/>
                    </a:cubicBezTo>
                    <a:cubicBezTo>
                      <a:pt x="56" y="32"/>
                      <a:pt x="61" y="38"/>
                      <a:pt x="56" y="40"/>
                    </a:cubicBezTo>
                    <a:cubicBezTo>
                      <a:pt x="50" y="40"/>
                      <a:pt x="52" y="33"/>
                      <a:pt x="47" y="31"/>
                    </a:cubicBezTo>
                    <a:cubicBezTo>
                      <a:pt x="45" y="31"/>
                      <a:pt x="41" y="32"/>
                      <a:pt x="37" y="33"/>
                    </a:cubicBezTo>
                    <a:cubicBezTo>
                      <a:pt x="32" y="33"/>
                      <a:pt x="27" y="34"/>
                      <a:pt x="21" y="33"/>
                    </a:cubicBezTo>
                    <a:cubicBezTo>
                      <a:pt x="13" y="31"/>
                      <a:pt x="9" y="27"/>
                      <a:pt x="2" y="23"/>
                    </a:cubicBezTo>
                    <a:cubicBezTo>
                      <a:pt x="2" y="21"/>
                      <a:pt x="0" y="21"/>
                      <a:pt x="0" y="19"/>
                    </a:cubicBezTo>
                    <a:cubicBezTo>
                      <a:pt x="0" y="14"/>
                      <a:pt x="1" y="7"/>
                      <a:pt x="3" y="1"/>
                    </a:cubicBezTo>
                    <a:cubicBezTo>
                      <a:pt x="5" y="0"/>
                      <a:pt x="7" y="1"/>
                      <a:pt x="9" y="1"/>
                    </a:cubicBezTo>
                    <a:cubicBezTo>
                      <a:pt x="13" y="1"/>
                      <a:pt x="17" y="1"/>
                      <a:pt x="21" y="2"/>
                    </a:cubicBezTo>
                    <a:cubicBezTo>
                      <a:pt x="45" y="7"/>
                      <a:pt x="76" y="16"/>
                      <a:pt x="102" y="20"/>
                    </a:cubicBezTo>
                    <a:cubicBezTo>
                      <a:pt x="108" y="21"/>
                      <a:pt x="116" y="20"/>
                      <a:pt x="120" y="22"/>
                    </a:cubicBezTo>
                    <a:cubicBezTo>
                      <a:pt x="121" y="22"/>
                      <a:pt x="122" y="24"/>
                      <a:pt x="123" y="24"/>
                    </a:cubicBezTo>
                    <a:cubicBezTo>
                      <a:pt x="128" y="28"/>
                      <a:pt x="137" y="29"/>
                      <a:pt x="142" y="33"/>
                    </a:cubicBezTo>
                    <a:cubicBezTo>
                      <a:pt x="144" y="34"/>
                      <a:pt x="145" y="33"/>
                      <a:pt x="147" y="34"/>
                    </a:cubicBezTo>
                    <a:cubicBezTo>
                      <a:pt x="148" y="35"/>
                      <a:pt x="149" y="36"/>
                      <a:pt x="148" y="37"/>
                    </a:cubicBezTo>
                    <a:cubicBezTo>
                      <a:pt x="147" y="40"/>
                      <a:pt x="142" y="37"/>
                      <a:pt x="141" y="39"/>
                    </a:cubicBezTo>
                    <a:close/>
                    <a:moveTo>
                      <a:pt x="121" y="26"/>
                    </a:moveTo>
                    <a:cubicBezTo>
                      <a:pt x="121" y="30"/>
                      <a:pt x="120" y="34"/>
                      <a:pt x="119" y="38"/>
                    </a:cubicBezTo>
                    <a:cubicBezTo>
                      <a:pt x="125" y="37"/>
                      <a:pt x="132" y="35"/>
                      <a:pt x="138" y="35"/>
                    </a:cubicBezTo>
                    <a:cubicBezTo>
                      <a:pt x="138" y="34"/>
                      <a:pt x="138" y="34"/>
                      <a:pt x="138" y="34"/>
                    </a:cubicBezTo>
                    <a:cubicBezTo>
                      <a:pt x="133" y="31"/>
                      <a:pt x="128" y="29"/>
                      <a:pt x="121" y="26"/>
                    </a:cubicBezTo>
                    <a:close/>
                    <a:moveTo>
                      <a:pt x="119" y="24"/>
                    </a:moveTo>
                    <a:cubicBezTo>
                      <a:pt x="89" y="20"/>
                      <a:pt x="58" y="12"/>
                      <a:pt x="28" y="6"/>
                    </a:cubicBezTo>
                    <a:cubicBezTo>
                      <a:pt x="26" y="11"/>
                      <a:pt x="27" y="16"/>
                      <a:pt x="26" y="23"/>
                    </a:cubicBezTo>
                    <a:cubicBezTo>
                      <a:pt x="39" y="27"/>
                      <a:pt x="53" y="28"/>
                      <a:pt x="67" y="31"/>
                    </a:cubicBezTo>
                    <a:cubicBezTo>
                      <a:pt x="75" y="33"/>
                      <a:pt x="84" y="34"/>
                      <a:pt x="92" y="36"/>
                    </a:cubicBezTo>
                    <a:cubicBezTo>
                      <a:pt x="100" y="38"/>
                      <a:pt x="108" y="40"/>
                      <a:pt x="116" y="39"/>
                    </a:cubicBezTo>
                    <a:cubicBezTo>
                      <a:pt x="118" y="35"/>
                      <a:pt x="118" y="28"/>
                      <a:pt x="119" y="24"/>
                    </a:cubicBezTo>
                    <a:close/>
                    <a:moveTo>
                      <a:pt x="25" y="25"/>
                    </a:moveTo>
                    <a:cubicBezTo>
                      <a:pt x="22" y="28"/>
                      <a:pt x="15" y="23"/>
                      <a:pt x="10" y="25"/>
                    </a:cubicBezTo>
                    <a:cubicBezTo>
                      <a:pt x="18" y="33"/>
                      <a:pt x="32" y="31"/>
                      <a:pt x="41" y="28"/>
                    </a:cubicBezTo>
                    <a:cubicBezTo>
                      <a:pt x="36" y="27"/>
                      <a:pt x="29" y="27"/>
                      <a:pt x="25" y="25"/>
                    </a:cubicBezTo>
                    <a:close/>
                    <a:moveTo>
                      <a:pt x="26" y="5"/>
                    </a:moveTo>
                    <a:cubicBezTo>
                      <a:pt x="21" y="4"/>
                      <a:pt x="16" y="3"/>
                      <a:pt x="12" y="3"/>
                    </a:cubicBezTo>
                    <a:cubicBezTo>
                      <a:pt x="10" y="9"/>
                      <a:pt x="9" y="16"/>
                      <a:pt x="10" y="22"/>
                    </a:cubicBezTo>
                    <a:cubicBezTo>
                      <a:pt x="15" y="22"/>
                      <a:pt x="19" y="24"/>
                      <a:pt x="23" y="24"/>
                    </a:cubicBezTo>
                    <a:cubicBezTo>
                      <a:pt x="25" y="17"/>
                      <a:pt x="24" y="12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215"/>
              <p:cNvSpPr/>
              <p:nvPr/>
            </p:nvSpPr>
            <p:spPr bwMode="auto">
              <a:xfrm>
                <a:off x="1654176" y="4146550"/>
                <a:ext cx="120650" cy="96838"/>
              </a:xfrm>
              <a:custGeom>
                <a:avLst/>
                <a:gdLst>
                  <a:gd name="T0" fmla="*/ 6 w 15"/>
                  <a:gd name="T1" fmla="*/ 12 h 12"/>
                  <a:gd name="T2" fmla="*/ 4 w 15"/>
                  <a:gd name="T3" fmla="*/ 7 h 12"/>
                  <a:gd name="T4" fmla="*/ 1 w 15"/>
                  <a:gd name="T5" fmla="*/ 11 h 12"/>
                  <a:gd name="T6" fmla="*/ 4 w 15"/>
                  <a:gd name="T7" fmla="*/ 0 h 12"/>
                  <a:gd name="T8" fmla="*/ 7 w 15"/>
                  <a:gd name="T9" fmla="*/ 8 h 12"/>
                  <a:gd name="T10" fmla="*/ 14 w 15"/>
                  <a:gd name="T11" fmla="*/ 1 h 12"/>
                  <a:gd name="T12" fmla="*/ 15 w 15"/>
                  <a:gd name="T13" fmla="*/ 2 h 12"/>
                  <a:gd name="T14" fmla="*/ 15 w 15"/>
                  <a:gd name="T15" fmla="*/ 3 h 12"/>
                  <a:gd name="T16" fmla="*/ 6 w 1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2">
                    <a:moveTo>
                      <a:pt x="6" y="12"/>
                    </a:moveTo>
                    <a:cubicBezTo>
                      <a:pt x="4" y="11"/>
                      <a:pt x="5" y="8"/>
                      <a:pt x="4" y="7"/>
                    </a:cubicBezTo>
                    <a:cubicBezTo>
                      <a:pt x="3" y="7"/>
                      <a:pt x="3" y="12"/>
                      <a:pt x="1" y="11"/>
                    </a:cubicBezTo>
                    <a:cubicBezTo>
                      <a:pt x="0" y="7"/>
                      <a:pt x="3" y="2"/>
                      <a:pt x="4" y="0"/>
                    </a:cubicBezTo>
                    <a:cubicBezTo>
                      <a:pt x="8" y="1"/>
                      <a:pt x="5" y="6"/>
                      <a:pt x="7" y="8"/>
                    </a:cubicBezTo>
                    <a:cubicBezTo>
                      <a:pt x="10" y="6"/>
                      <a:pt x="11" y="3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3"/>
                    </a:cubicBezTo>
                    <a:cubicBezTo>
                      <a:pt x="11" y="5"/>
                      <a:pt x="10" y="11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216"/>
              <p:cNvSpPr/>
              <p:nvPr/>
            </p:nvSpPr>
            <p:spPr bwMode="auto">
              <a:xfrm>
                <a:off x="1582738" y="4122738"/>
                <a:ext cx="63500" cy="104775"/>
              </a:xfrm>
              <a:custGeom>
                <a:avLst/>
                <a:gdLst>
                  <a:gd name="T0" fmla="*/ 7 w 8"/>
                  <a:gd name="T1" fmla="*/ 8 h 13"/>
                  <a:gd name="T2" fmla="*/ 3 w 8"/>
                  <a:gd name="T3" fmla="*/ 7 h 13"/>
                  <a:gd name="T4" fmla="*/ 2 w 8"/>
                  <a:gd name="T5" fmla="*/ 9 h 13"/>
                  <a:gd name="T6" fmla="*/ 6 w 8"/>
                  <a:gd name="T7" fmla="*/ 10 h 13"/>
                  <a:gd name="T8" fmla="*/ 0 w 8"/>
                  <a:gd name="T9" fmla="*/ 10 h 13"/>
                  <a:gd name="T10" fmla="*/ 2 w 8"/>
                  <a:gd name="T11" fmla="*/ 1 h 13"/>
                  <a:gd name="T12" fmla="*/ 8 w 8"/>
                  <a:gd name="T13" fmla="*/ 2 h 13"/>
                  <a:gd name="T14" fmla="*/ 5 w 8"/>
                  <a:gd name="T15" fmla="*/ 3 h 13"/>
                  <a:gd name="T16" fmla="*/ 4 w 8"/>
                  <a:gd name="T17" fmla="*/ 4 h 13"/>
                  <a:gd name="T18" fmla="*/ 8 w 8"/>
                  <a:gd name="T19" fmla="*/ 6 h 13"/>
                  <a:gd name="T20" fmla="*/ 7 w 8"/>
                  <a:gd name="T2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3">
                    <a:moveTo>
                      <a:pt x="7" y="8"/>
                    </a:moveTo>
                    <a:cubicBezTo>
                      <a:pt x="6" y="8"/>
                      <a:pt x="5" y="7"/>
                      <a:pt x="3" y="7"/>
                    </a:cubicBezTo>
                    <a:cubicBezTo>
                      <a:pt x="2" y="7"/>
                      <a:pt x="3" y="8"/>
                      <a:pt x="2" y="9"/>
                    </a:cubicBezTo>
                    <a:cubicBezTo>
                      <a:pt x="3" y="10"/>
                      <a:pt x="5" y="9"/>
                      <a:pt x="6" y="10"/>
                    </a:cubicBezTo>
                    <a:cubicBezTo>
                      <a:pt x="6" y="13"/>
                      <a:pt x="1" y="11"/>
                      <a:pt x="0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4" y="1"/>
                      <a:pt x="8" y="0"/>
                      <a:pt x="8" y="2"/>
                    </a:cubicBezTo>
                    <a:cubicBezTo>
                      <a:pt x="7" y="4"/>
                      <a:pt x="6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6"/>
                      <a:pt x="6" y="5"/>
                      <a:pt x="8" y="6"/>
                    </a:cubicBezTo>
                    <a:cubicBezTo>
                      <a:pt x="7" y="7"/>
                      <a:pt x="8" y="7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217"/>
              <p:cNvSpPr>
                <a:spLocks noEditPoints="1"/>
              </p:cNvSpPr>
              <p:nvPr/>
            </p:nvSpPr>
            <p:spPr bwMode="auto">
              <a:xfrm>
                <a:off x="1501776" y="4106863"/>
                <a:ext cx="96838" cy="103188"/>
              </a:xfrm>
              <a:custGeom>
                <a:avLst/>
                <a:gdLst>
                  <a:gd name="T0" fmla="*/ 4 w 12"/>
                  <a:gd name="T1" fmla="*/ 8 h 13"/>
                  <a:gd name="T2" fmla="*/ 2 w 12"/>
                  <a:gd name="T3" fmla="*/ 13 h 13"/>
                  <a:gd name="T4" fmla="*/ 3 w 12"/>
                  <a:gd name="T5" fmla="*/ 2 h 13"/>
                  <a:gd name="T6" fmla="*/ 7 w 12"/>
                  <a:gd name="T7" fmla="*/ 0 h 13"/>
                  <a:gd name="T8" fmla="*/ 4 w 12"/>
                  <a:gd name="T9" fmla="*/ 8 h 13"/>
                  <a:gd name="T10" fmla="*/ 6 w 12"/>
                  <a:gd name="T11" fmla="*/ 3 h 13"/>
                  <a:gd name="T12" fmla="*/ 4 w 12"/>
                  <a:gd name="T13" fmla="*/ 6 h 13"/>
                  <a:gd name="T14" fmla="*/ 7 w 12"/>
                  <a:gd name="T15" fmla="*/ 6 h 13"/>
                  <a:gd name="T16" fmla="*/ 6 w 12"/>
                  <a:gd name="T17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3">
                    <a:moveTo>
                      <a:pt x="4" y="8"/>
                    </a:moveTo>
                    <a:cubicBezTo>
                      <a:pt x="3" y="10"/>
                      <a:pt x="4" y="12"/>
                      <a:pt x="2" y="13"/>
                    </a:cubicBezTo>
                    <a:cubicBezTo>
                      <a:pt x="0" y="10"/>
                      <a:pt x="2" y="6"/>
                      <a:pt x="3" y="2"/>
                    </a:cubicBezTo>
                    <a:cubicBezTo>
                      <a:pt x="4" y="1"/>
                      <a:pt x="5" y="1"/>
                      <a:pt x="7" y="0"/>
                    </a:cubicBezTo>
                    <a:cubicBezTo>
                      <a:pt x="12" y="2"/>
                      <a:pt x="9" y="11"/>
                      <a:pt x="4" y="8"/>
                    </a:cubicBezTo>
                    <a:close/>
                    <a:moveTo>
                      <a:pt x="6" y="3"/>
                    </a:moveTo>
                    <a:cubicBezTo>
                      <a:pt x="5" y="3"/>
                      <a:pt x="5" y="5"/>
                      <a:pt x="4" y="6"/>
                    </a:cubicBezTo>
                    <a:cubicBezTo>
                      <a:pt x="5" y="6"/>
                      <a:pt x="6" y="7"/>
                      <a:pt x="7" y="6"/>
                    </a:cubicBezTo>
                    <a:cubicBezTo>
                      <a:pt x="8" y="4"/>
                      <a:pt x="8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7" name="直线连接符 6"/>
            <p:cNvCxnSpPr/>
            <p:nvPr/>
          </p:nvCxnSpPr>
          <p:spPr>
            <a:xfrm>
              <a:off x="677916" y="3436883"/>
              <a:ext cx="4083269" cy="0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 84"/>
          <p:cNvGrpSpPr/>
          <p:nvPr/>
        </p:nvGrpSpPr>
        <p:grpSpPr>
          <a:xfrm>
            <a:off x="786026" y="2740715"/>
            <a:ext cx="4700016" cy="1391641"/>
            <a:chOff x="677916" y="2212051"/>
            <a:chExt cx="4700016" cy="1391641"/>
          </a:xfrm>
        </p:grpSpPr>
        <p:grpSp>
          <p:nvGrpSpPr>
            <p:cNvPr id="86" name="组 85"/>
            <p:cNvGrpSpPr/>
            <p:nvPr/>
          </p:nvGrpSpPr>
          <p:grpSpPr>
            <a:xfrm rot="7026254">
              <a:off x="4486066" y="2711827"/>
              <a:ext cx="1391641" cy="392090"/>
              <a:chOff x="1171576" y="4017963"/>
              <a:chExt cx="1200150" cy="338138"/>
            </a:xfrm>
            <a:solidFill>
              <a:srgbClr val="2F6335"/>
            </a:solidFill>
          </p:grpSpPr>
          <p:sp>
            <p:nvSpPr>
              <p:cNvPr id="88" name="Freeform 214"/>
              <p:cNvSpPr>
                <a:spLocks noEditPoints="1"/>
              </p:cNvSpPr>
              <p:nvPr/>
            </p:nvSpPr>
            <p:spPr bwMode="auto">
              <a:xfrm>
                <a:off x="1171576" y="4017963"/>
                <a:ext cx="1200150" cy="338138"/>
              </a:xfrm>
              <a:custGeom>
                <a:avLst/>
                <a:gdLst>
                  <a:gd name="T0" fmla="*/ 141 w 149"/>
                  <a:gd name="T1" fmla="*/ 39 h 42"/>
                  <a:gd name="T2" fmla="*/ 118 w 149"/>
                  <a:gd name="T3" fmla="*/ 40 h 42"/>
                  <a:gd name="T4" fmla="*/ 117 w 149"/>
                  <a:gd name="T5" fmla="*/ 42 h 42"/>
                  <a:gd name="T6" fmla="*/ 55 w 149"/>
                  <a:gd name="T7" fmla="*/ 30 h 42"/>
                  <a:gd name="T8" fmla="*/ 56 w 149"/>
                  <a:gd name="T9" fmla="*/ 40 h 42"/>
                  <a:gd name="T10" fmla="*/ 47 w 149"/>
                  <a:gd name="T11" fmla="*/ 31 h 42"/>
                  <a:gd name="T12" fmla="*/ 37 w 149"/>
                  <a:gd name="T13" fmla="*/ 33 h 42"/>
                  <a:gd name="T14" fmla="*/ 21 w 149"/>
                  <a:gd name="T15" fmla="*/ 33 h 42"/>
                  <a:gd name="T16" fmla="*/ 2 w 149"/>
                  <a:gd name="T17" fmla="*/ 23 h 42"/>
                  <a:gd name="T18" fmla="*/ 0 w 149"/>
                  <a:gd name="T19" fmla="*/ 19 h 42"/>
                  <a:gd name="T20" fmla="*/ 3 w 149"/>
                  <a:gd name="T21" fmla="*/ 1 h 42"/>
                  <a:gd name="T22" fmla="*/ 9 w 149"/>
                  <a:gd name="T23" fmla="*/ 1 h 42"/>
                  <a:gd name="T24" fmla="*/ 21 w 149"/>
                  <a:gd name="T25" fmla="*/ 2 h 42"/>
                  <a:gd name="T26" fmla="*/ 102 w 149"/>
                  <a:gd name="T27" fmla="*/ 20 h 42"/>
                  <a:gd name="T28" fmla="*/ 120 w 149"/>
                  <a:gd name="T29" fmla="*/ 22 h 42"/>
                  <a:gd name="T30" fmla="*/ 123 w 149"/>
                  <a:gd name="T31" fmla="*/ 24 h 42"/>
                  <a:gd name="T32" fmla="*/ 142 w 149"/>
                  <a:gd name="T33" fmla="*/ 33 h 42"/>
                  <a:gd name="T34" fmla="*/ 147 w 149"/>
                  <a:gd name="T35" fmla="*/ 34 h 42"/>
                  <a:gd name="T36" fmla="*/ 148 w 149"/>
                  <a:gd name="T37" fmla="*/ 37 h 42"/>
                  <a:gd name="T38" fmla="*/ 141 w 149"/>
                  <a:gd name="T39" fmla="*/ 39 h 42"/>
                  <a:gd name="T40" fmla="*/ 121 w 149"/>
                  <a:gd name="T41" fmla="*/ 26 h 42"/>
                  <a:gd name="T42" fmla="*/ 119 w 149"/>
                  <a:gd name="T43" fmla="*/ 38 h 42"/>
                  <a:gd name="T44" fmla="*/ 138 w 149"/>
                  <a:gd name="T45" fmla="*/ 35 h 42"/>
                  <a:gd name="T46" fmla="*/ 138 w 149"/>
                  <a:gd name="T47" fmla="*/ 34 h 42"/>
                  <a:gd name="T48" fmla="*/ 121 w 149"/>
                  <a:gd name="T49" fmla="*/ 26 h 42"/>
                  <a:gd name="T50" fmla="*/ 119 w 149"/>
                  <a:gd name="T51" fmla="*/ 24 h 42"/>
                  <a:gd name="T52" fmla="*/ 28 w 149"/>
                  <a:gd name="T53" fmla="*/ 6 h 42"/>
                  <a:gd name="T54" fmla="*/ 26 w 149"/>
                  <a:gd name="T55" fmla="*/ 23 h 42"/>
                  <a:gd name="T56" fmla="*/ 67 w 149"/>
                  <a:gd name="T57" fmla="*/ 31 h 42"/>
                  <a:gd name="T58" fmla="*/ 92 w 149"/>
                  <a:gd name="T59" fmla="*/ 36 h 42"/>
                  <a:gd name="T60" fmla="*/ 116 w 149"/>
                  <a:gd name="T61" fmla="*/ 39 h 42"/>
                  <a:gd name="T62" fmla="*/ 119 w 149"/>
                  <a:gd name="T63" fmla="*/ 24 h 42"/>
                  <a:gd name="T64" fmla="*/ 25 w 149"/>
                  <a:gd name="T65" fmla="*/ 25 h 42"/>
                  <a:gd name="T66" fmla="*/ 10 w 149"/>
                  <a:gd name="T67" fmla="*/ 25 h 42"/>
                  <a:gd name="T68" fmla="*/ 41 w 149"/>
                  <a:gd name="T69" fmla="*/ 28 h 42"/>
                  <a:gd name="T70" fmla="*/ 25 w 149"/>
                  <a:gd name="T71" fmla="*/ 25 h 42"/>
                  <a:gd name="T72" fmla="*/ 26 w 149"/>
                  <a:gd name="T73" fmla="*/ 5 h 42"/>
                  <a:gd name="T74" fmla="*/ 12 w 149"/>
                  <a:gd name="T75" fmla="*/ 3 h 42"/>
                  <a:gd name="T76" fmla="*/ 10 w 149"/>
                  <a:gd name="T77" fmla="*/ 22 h 42"/>
                  <a:gd name="T78" fmla="*/ 23 w 149"/>
                  <a:gd name="T79" fmla="*/ 24 h 42"/>
                  <a:gd name="T80" fmla="*/ 26 w 149"/>
                  <a:gd name="T8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9" h="42">
                    <a:moveTo>
                      <a:pt x="141" y="39"/>
                    </a:moveTo>
                    <a:cubicBezTo>
                      <a:pt x="133" y="37"/>
                      <a:pt x="126" y="40"/>
                      <a:pt x="118" y="40"/>
                    </a:cubicBezTo>
                    <a:cubicBezTo>
                      <a:pt x="118" y="40"/>
                      <a:pt x="118" y="41"/>
                      <a:pt x="117" y="42"/>
                    </a:cubicBezTo>
                    <a:cubicBezTo>
                      <a:pt x="98" y="39"/>
                      <a:pt x="74" y="35"/>
                      <a:pt x="55" y="30"/>
                    </a:cubicBezTo>
                    <a:cubicBezTo>
                      <a:pt x="56" y="32"/>
                      <a:pt x="61" y="38"/>
                      <a:pt x="56" y="40"/>
                    </a:cubicBezTo>
                    <a:cubicBezTo>
                      <a:pt x="50" y="40"/>
                      <a:pt x="52" y="33"/>
                      <a:pt x="47" y="31"/>
                    </a:cubicBezTo>
                    <a:cubicBezTo>
                      <a:pt x="45" y="31"/>
                      <a:pt x="41" y="32"/>
                      <a:pt x="37" y="33"/>
                    </a:cubicBezTo>
                    <a:cubicBezTo>
                      <a:pt x="32" y="33"/>
                      <a:pt x="27" y="34"/>
                      <a:pt x="21" y="33"/>
                    </a:cubicBezTo>
                    <a:cubicBezTo>
                      <a:pt x="13" y="31"/>
                      <a:pt x="9" y="27"/>
                      <a:pt x="2" y="23"/>
                    </a:cubicBezTo>
                    <a:cubicBezTo>
                      <a:pt x="2" y="21"/>
                      <a:pt x="0" y="21"/>
                      <a:pt x="0" y="19"/>
                    </a:cubicBezTo>
                    <a:cubicBezTo>
                      <a:pt x="0" y="14"/>
                      <a:pt x="1" y="7"/>
                      <a:pt x="3" y="1"/>
                    </a:cubicBezTo>
                    <a:cubicBezTo>
                      <a:pt x="5" y="0"/>
                      <a:pt x="7" y="1"/>
                      <a:pt x="9" y="1"/>
                    </a:cubicBezTo>
                    <a:cubicBezTo>
                      <a:pt x="13" y="1"/>
                      <a:pt x="17" y="1"/>
                      <a:pt x="21" y="2"/>
                    </a:cubicBezTo>
                    <a:cubicBezTo>
                      <a:pt x="45" y="7"/>
                      <a:pt x="76" y="16"/>
                      <a:pt x="102" y="20"/>
                    </a:cubicBezTo>
                    <a:cubicBezTo>
                      <a:pt x="108" y="21"/>
                      <a:pt x="116" y="20"/>
                      <a:pt x="120" y="22"/>
                    </a:cubicBezTo>
                    <a:cubicBezTo>
                      <a:pt x="121" y="22"/>
                      <a:pt x="122" y="24"/>
                      <a:pt x="123" y="24"/>
                    </a:cubicBezTo>
                    <a:cubicBezTo>
                      <a:pt x="128" y="28"/>
                      <a:pt x="137" y="29"/>
                      <a:pt x="142" y="33"/>
                    </a:cubicBezTo>
                    <a:cubicBezTo>
                      <a:pt x="144" y="34"/>
                      <a:pt x="145" y="33"/>
                      <a:pt x="147" y="34"/>
                    </a:cubicBezTo>
                    <a:cubicBezTo>
                      <a:pt x="148" y="35"/>
                      <a:pt x="149" y="36"/>
                      <a:pt x="148" y="37"/>
                    </a:cubicBezTo>
                    <a:cubicBezTo>
                      <a:pt x="147" y="40"/>
                      <a:pt x="142" y="37"/>
                      <a:pt x="141" y="39"/>
                    </a:cubicBezTo>
                    <a:close/>
                    <a:moveTo>
                      <a:pt x="121" y="26"/>
                    </a:moveTo>
                    <a:cubicBezTo>
                      <a:pt x="121" y="30"/>
                      <a:pt x="120" y="34"/>
                      <a:pt x="119" y="38"/>
                    </a:cubicBezTo>
                    <a:cubicBezTo>
                      <a:pt x="125" y="37"/>
                      <a:pt x="132" y="35"/>
                      <a:pt x="138" y="35"/>
                    </a:cubicBezTo>
                    <a:cubicBezTo>
                      <a:pt x="138" y="34"/>
                      <a:pt x="138" y="34"/>
                      <a:pt x="138" y="34"/>
                    </a:cubicBezTo>
                    <a:cubicBezTo>
                      <a:pt x="133" y="31"/>
                      <a:pt x="128" y="29"/>
                      <a:pt x="121" y="26"/>
                    </a:cubicBezTo>
                    <a:close/>
                    <a:moveTo>
                      <a:pt x="119" y="24"/>
                    </a:moveTo>
                    <a:cubicBezTo>
                      <a:pt x="89" y="20"/>
                      <a:pt x="58" y="12"/>
                      <a:pt x="28" y="6"/>
                    </a:cubicBezTo>
                    <a:cubicBezTo>
                      <a:pt x="26" y="11"/>
                      <a:pt x="27" y="16"/>
                      <a:pt x="26" y="23"/>
                    </a:cubicBezTo>
                    <a:cubicBezTo>
                      <a:pt x="39" y="27"/>
                      <a:pt x="53" y="28"/>
                      <a:pt x="67" y="31"/>
                    </a:cubicBezTo>
                    <a:cubicBezTo>
                      <a:pt x="75" y="33"/>
                      <a:pt x="84" y="34"/>
                      <a:pt x="92" y="36"/>
                    </a:cubicBezTo>
                    <a:cubicBezTo>
                      <a:pt x="100" y="38"/>
                      <a:pt x="108" y="40"/>
                      <a:pt x="116" y="39"/>
                    </a:cubicBezTo>
                    <a:cubicBezTo>
                      <a:pt x="118" y="35"/>
                      <a:pt x="118" y="28"/>
                      <a:pt x="119" y="24"/>
                    </a:cubicBezTo>
                    <a:close/>
                    <a:moveTo>
                      <a:pt x="25" y="25"/>
                    </a:moveTo>
                    <a:cubicBezTo>
                      <a:pt x="22" y="28"/>
                      <a:pt x="15" y="23"/>
                      <a:pt x="10" y="25"/>
                    </a:cubicBezTo>
                    <a:cubicBezTo>
                      <a:pt x="18" y="33"/>
                      <a:pt x="32" y="31"/>
                      <a:pt x="41" y="28"/>
                    </a:cubicBezTo>
                    <a:cubicBezTo>
                      <a:pt x="36" y="27"/>
                      <a:pt x="29" y="27"/>
                      <a:pt x="25" y="25"/>
                    </a:cubicBezTo>
                    <a:close/>
                    <a:moveTo>
                      <a:pt x="26" y="5"/>
                    </a:moveTo>
                    <a:cubicBezTo>
                      <a:pt x="21" y="4"/>
                      <a:pt x="16" y="3"/>
                      <a:pt x="12" y="3"/>
                    </a:cubicBezTo>
                    <a:cubicBezTo>
                      <a:pt x="10" y="9"/>
                      <a:pt x="9" y="16"/>
                      <a:pt x="10" y="22"/>
                    </a:cubicBezTo>
                    <a:cubicBezTo>
                      <a:pt x="15" y="22"/>
                      <a:pt x="19" y="24"/>
                      <a:pt x="23" y="24"/>
                    </a:cubicBezTo>
                    <a:cubicBezTo>
                      <a:pt x="25" y="17"/>
                      <a:pt x="24" y="12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215"/>
              <p:cNvSpPr/>
              <p:nvPr/>
            </p:nvSpPr>
            <p:spPr bwMode="auto">
              <a:xfrm>
                <a:off x="1654176" y="4146550"/>
                <a:ext cx="120650" cy="96838"/>
              </a:xfrm>
              <a:custGeom>
                <a:avLst/>
                <a:gdLst>
                  <a:gd name="T0" fmla="*/ 6 w 15"/>
                  <a:gd name="T1" fmla="*/ 12 h 12"/>
                  <a:gd name="T2" fmla="*/ 4 w 15"/>
                  <a:gd name="T3" fmla="*/ 7 h 12"/>
                  <a:gd name="T4" fmla="*/ 1 w 15"/>
                  <a:gd name="T5" fmla="*/ 11 h 12"/>
                  <a:gd name="T6" fmla="*/ 4 w 15"/>
                  <a:gd name="T7" fmla="*/ 0 h 12"/>
                  <a:gd name="T8" fmla="*/ 7 w 15"/>
                  <a:gd name="T9" fmla="*/ 8 h 12"/>
                  <a:gd name="T10" fmla="*/ 14 w 15"/>
                  <a:gd name="T11" fmla="*/ 1 h 12"/>
                  <a:gd name="T12" fmla="*/ 15 w 15"/>
                  <a:gd name="T13" fmla="*/ 2 h 12"/>
                  <a:gd name="T14" fmla="*/ 15 w 15"/>
                  <a:gd name="T15" fmla="*/ 3 h 12"/>
                  <a:gd name="T16" fmla="*/ 6 w 1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2">
                    <a:moveTo>
                      <a:pt x="6" y="12"/>
                    </a:moveTo>
                    <a:cubicBezTo>
                      <a:pt x="4" y="11"/>
                      <a:pt x="5" y="8"/>
                      <a:pt x="4" y="7"/>
                    </a:cubicBezTo>
                    <a:cubicBezTo>
                      <a:pt x="3" y="7"/>
                      <a:pt x="3" y="12"/>
                      <a:pt x="1" y="11"/>
                    </a:cubicBezTo>
                    <a:cubicBezTo>
                      <a:pt x="0" y="7"/>
                      <a:pt x="3" y="2"/>
                      <a:pt x="4" y="0"/>
                    </a:cubicBezTo>
                    <a:cubicBezTo>
                      <a:pt x="8" y="1"/>
                      <a:pt x="5" y="6"/>
                      <a:pt x="7" y="8"/>
                    </a:cubicBezTo>
                    <a:cubicBezTo>
                      <a:pt x="10" y="6"/>
                      <a:pt x="11" y="3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3"/>
                    </a:cubicBezTo>
                    <a:cubicBezTo>
                      <a:pt x="11" y="5"/>
                      <a:pt x="10" y="11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216"/>
              <p:cNvSpPr/>
              <p:nvPr/>
            </p:nvSpPr>
            <p:spPr bwMode="auto">
              <a:xfrm>
                <a:off x="1582738" y="4122738"/>
                <a:ext cx="63500" cy="104775"/>
              </a:xfrm>
              <a:custGeom>
                <a:avLst/>
                <a:gdLst>
                  <a:gd name="T0" fmla="*/ 7 w 8"/>
                  <a:gd name="T1" fmla="*/ 8 h 13"/>
                  <a:gd name="T2" fmla="*/ 3 w 8"/>
                  <a:gd name="T3" fmla="*/ 7 h 13"/>
                  <a:gd name="T4" fmla="*/ 2 w 8"/>
                  <a:gd name="T5" fmla="*/ 9 h 13"/>
                  <a:gd name="T6" fmla="*/ 6 w 8"/>
                  <a:gd name="T7" fmla="*/ 10 h 13"/>
                  <a:gd name="T8" fmla="*/ 0 w 8"/>
                  <a:gd name="T9" fmla="*/ 10 h 13"/>
                  <a:gd name="T10" fmla="*/ 2 w 8"/>
                  <a:gd name="T11" fmla="*/ 1 h 13"/>
                  <a:gd name="T12" fmla="*/ 8 w 8"/>
                  <a:gd name="T13" fmla="*/ 2 h 13"/>
                  <a:gd name="T14" fmla="*/ 5 w 8"/>
                  <a:gd name="T15" fmla="*/ 3 h 13"/>
                  <a:gd name="T16" fmla="*/ 4 w 8"/>
                  <a:gd name="T17" fmla="*/ 4 h 13"/>
                  <a:gd name="T18" fmla="*/ 8 w 8"/>
                  <a:gd name="T19" fmla="*/ 6 h 13"/>
                  <a:gd name="T20" fmla="*/ 7 w 8"/>
                  <a:gd name="T2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3">
                    <a:moveTo>
                      <a:pt x="7" y="8"/>
                    </a:moveTo>
                    <a:cubicBezTo>
                      <a:pt x="6" y="8"/>
                      <a:pt x="5" y="7"/>
                      <a:pt x="3" y="7"/>
                    </a:cubicBezTo>
                    <a:cubicBezTo>
                      <a:pt x="2" y="7"/>
                      <a:pt x="3" y="8"/>
                      <a:pt x="2" y="9"/>
                    </a:cubicBezTo>
                    <a:cubicBezTo>
                      <a:pt x="3" y="10"/>
                      <a:pt x="5" y="9"/>
                      <a:pt x="6" y="10"/>
                    </a:cubicBezTo>
                    <a:cubicBezTo>
                      <a:pt x="6" y="13"/>
                      <a:pt x="1" y="11"/>
                      <a:pt x="0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4" y="1"/>
                      <a:pt x="8" y="0"/>
                      <a:pt x="8" y="2"/>
                    </a:cubicBezTo>
                    <a:cubicBezTo>
                      <a:pt x="7" y="4"/>
                      <a:pt x="6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6"/>
                      <a:pt x="6" y="5"/>
                      <a:pt x="8" y="6"/>
                    </a:cubicBezTo>
                    <a:cubicBezTo>
                      <a:pt x="7" y="7"/>
                      <a:pt x="8" y="7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17"/>
              <p:cNvSpPr>
                <a:spLocks noEditPoints="1"/>
              </p:cNvSpPr>
              <p:nvPr/>
            </p:nvSpPr>
            <p:spPr bwMode="auto">
              <a:xfrm>
                <a:off x="1501776" y="4106863"/>
                <a:ext cx="96838" cy="103188"/>
              </a:xfrm>
              <a:custGeom>
                <a:avLst/>
                <a:gdLst>
                  <a:gd name="T0" fmla="*/ 4 w 12"/>
                  <a:gd name="T1" fmla="*/ 8 h 13"/>
                  <a:gd name="T2" fmla="*/ 2 w 12"/>
                  <a:gd name="T3" fmla="*/ 13 h 13"/>
                  <a:gd name="T4" fmla="*/ 3 w 12"/>
                  <a:gd name="T5" fmla="*/ 2 h 13"/>
                  <a:gd name="T6" fmla="*/ 7 w 12"/>
                  <a:gd name="T7" fmla="*/ 0 h 13"/>
                  <a:gd name="T8" fmla="*/ 4 w 12"/>
                  <a:gd name="T9" fmla="*/ 8 h 13"/>
                  <a:gd name="T10" fmla="*/ 6 w 12"/>
                  <a:gd name="T11" fmla="*/ 3 h 13"/>
                  <a:gd name="T12" fmla="*/ 4 w 12"/>
                  <a:gd name="T13" fmla="*/ 6 h 13"/>
                  <a:gd name="T14" fmla="*/ 7 w 12"/>
                  <a:gd name="T15" fmla="*/ 6 h 13"/>
                  <a:gd name="T16" fmla="*/ 6 w 12"/>
                  <a:gd name="T17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3">
                    <a:moveTo>
                      <a:pt x="4" y="8"/>
                    </a:moveTo>
                    <a:cubicBezTo>
                      <a:pt x="3" y="10"/>
                      <a:pt x="4" y="12"/>
                      <a:pt x="2" y="13"/>
                    </a:cubicBezTo>
                    <a:cubicBezTo>
                      <a:pt x="0" y="10"/>
                      <a:pt x="2" y="6"/>
                      <a:pt x="3" y="2"/>
                    </a:cubicBezTo>
                    <a:cubicBezTo>
                      <a:pt x="4" y="1"/>
                      <a:pt x="5" y="1"/>
                      <a:pt x="7" y="0"/>
                    </a:cubicBezTo>
                    <a:cubicBezTo>
                      <a:pt x="12" y="2"/>
                      <a:pt x="9" y="11"/>
                      <a:pt x="4" y="8"/>
                    </a:cubicBezTo>
                    <a:close/>
                    <a:moveTo>
                      <a:pt x="6" y="3"/>
                    </a:moveTo>
                    <a:cubicBezTo>
                      <a:pt x="5" y="3"/>
                      <a:pt x="5" y="5"/>
                      <a:pt x="4" y="6"/>
                    </a:cubicBezTo>
                    <a:cubicBezTo>
                      <a:pt x="5" y="6"/>
                      <a:pt x="6" y="7"/>
                      <a:pt x="7" y="6"/>
                    </a:cubicBezTo>
                    <a:cubicBezTo>
                      <a:pt x="8" y="4"/>
                      <a:pt x="8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87" name="直线连接符 86"/>
            <p:cNvCxnSpPr/>
            <p:nvPr/>
          </p:nvCxnSpPr>
          <p:spPr>
            <a:xfrm>
              <a:off x="677916" y="3436883"/>
              <a:ext cx="4083269" cy="0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 91"/>
          <p:cNvGrpSpPr/>
          <p:nvPr/>
        </p:nvGrpSpPr>
        <p:grpSpPr>
          <a:xfrm>
            <a:off x="726867" y="3773876"/>
            <a:ext cx="4700016" cy="1391641"/>
            <a:chOff x="677916" y="2212051"/>
            <a:chExt cx="4700016" cy="1391641"/>
          </a:xfrm>
        </p:grpSpPr>
        <p:grpSp>
          <p:nvGrpSpPr>
            <p:cNvPr id="93" name="组 92"/>
            <p:cNvGrpSpPr/>
            <p:nvPr/>
          </p:nvGrpSpPr>
          <p:grpSpPr>
            <a:xfrm rot="7026254">
              <a:off x="4486066" y="2711827"/>
              <a:ext cx="1391641" cy="392090"/>
              <a:chOff x="1171576" y="4017963"/>
              <a:chExt cx="1200150" cy="338138"/>
            </a:xfrm>
            <a:solidFill>
              <a:srgbClr val="2F6335"/>
            </a:solidFill>
          </p:grpSpPr>
          <p:sp>
            <p:nvSpPr>
              <p:cNvPr id="95" name="Freeform 214"/>
              <p:cNvSpPr>
                <a:spLocks noEditPoints="1"/>
              </p:cNvSpPr>
              <p:nvPr/>
            </p:nvSpPr>
            <p:spPr bwMode="auto">
              <a:xfrm>
                <a:off x="1171576" y="4017963"/>
                <a:ext cx="1200150" cy="338138"/>
              </a:xfrm>
              <a:custGeom>
                <a:avLst/>
                <a:gdLst>
                  <a:gd name="T0" fmla="*/ 141 w 149"/>
                  <a:gd name="T1" fmla="*/ 39 h 42"/>
                  <a:gd name="T2" fmla="*/ 118 w 149"/>
                  <a:gd name="T3" fmla="*/ 40 h 42"/>
                  <a:gd name="T4" fmla="*/ 117 w 149"/>
                  <a:gd name="T5" fmla="*/ 42 h 42"/>
                  <a:gd name="T6" fmla="*/ 55 w 149"/>
                  <a:gd name="T7" fmla="*/ 30 h 42"/>
                  <a:gd name="T8" fmla="*/ 56 w 149"/>
                  <a:gd name="T9" fmla="*/ 40 h 42"/>
                  <a:gd name="T10" fmla="*/ 47 w 149"/>
                  <a:gd name="T11" fmla="*/ 31 h 42"/>
                  <a:gd name="T12" fmla="*/ 37 w 149"/>
                  <a:gd name="T13" fmla="*/ 33 h 42"/>
                  <a:gd name="T14" fmla="*/ 21 w 149"/>
                  <a:gd name="T15" fmla="*/ 33 h 42"/>
                  <a:gd name="T16" fmla="*/ 2 w 149"/>
                  <a:gd name="T17" fmla="*/ 23 h 42"/>
                  <a:gd name="T18" fmla="*/ 0 w 149"/>
                  <a:gd name="T19" fmla="*/ 19 h 42"/>
                  <a:gd name="T20" fmla="*/ 3 w 149"/>
                  <a:gd name="T21" fmla="*/ 1 h 42"/>
                  <a:gd name="T22" fmla="*/ 9 w 149"/>
                  <a:gd name="T23" fmla="*/ 1 h 42"/>
                  <a:gd name="T24" fmla="*/ 21 w 149"/>
                  <a:gd name="T25" fmla="*/ 2 h 42"/>
                  <a:gd name="T26" fmla="*/ 102 w 149"/>
                  <a:gd name="T27" fmla="*/ 20 h 42"/>
                  <a:gd name="T28" fmla="*/ 120 w 149"/>
                  <a:gd name="T29" fmla="*/ 22 h 42"/>
                  <a:gd name="T30" fmla="*/ 123 w 149"/>
                  <a:gd name="T31" fmla="*/ 24 h 42"/>
                  <a:gd name="T32" fmla="*/ 142 w 149"/>
                  <a:gd name="T33" fmla="*/ 33 h 42"/>
                  <a:gd name="T34" fmla="*/ 147 w 149"/>
                  <a:gd name="T35" fmla="*/ 34 h 42"/>
                  <a:gd name="T36" fmla="*/ 148 w 149"/>
                  <a:gd name="T37" fmla="*/ 37 h 42"/>
                  <a:gd name="T38" fmla="*/ 141 w 149"/>
                  <a:gd name="T39" fmla="*/ 39 h 42"/>
                  <a:gd name="T40" fmla="*/ 121 w 149"/>
                  <a:gd name="T41" fmla="*/ 26 h 42"/>
                  <a:gd name="T42" fmla="*/ 119 w 149"/>
                  <a:gd name="T43" fmla="*/ 38 h 42"/>
                  <a:gd name="T44" fmla="*/ 138 w 149"/>
                  <a:gd name="T45" fmla="*/ 35 h 42"/>
                  <a:gd name="T46" fmla="*/ 138 w 149"/>
                  <a:gd name="T47" fmla="*/ 34 h 42"/>
                  <a:gd name="T48" fmla="*/ 121 w 149"/>
                  <a:gd name="T49" fmla="*/ 26 h 42"/>
                  <a:gd name="T50" fmla="*/ 119 w 149"/>
                  <a:gd name="T51" fmla="*/ 24 h 42"/>
                  <a:gd name="T52" fmla="*/ 28 w 149"/>
                  <a:gd name="T53" fmla="*/ 6 h 42"/>
                  <a:gd name="T54" fmla="*/ 26 w 149"/>
                  <a:gd name="T55" fmla="*/ 23 h 42"/>
                  <a:gd name="T56" fmla="*/ 67 w 149"/>
                  <a:gd name="T57" fmla="*/ 31 h 42"/>
                  <a:gd name="T58" fmla="*/ 92 w 149"/>
                  <a:gd name="T59" fmla="*/ 36 h 42"/>
                  <a:gd name="T60" fmla="*/ 116 w 149"/>
                  <a:gd name="T61" fmla="*/ 39 h 42"/>
                  <a:gd name="T62" fmla="*/ 119 w 149"/>
                  <a:gd name="T63" fmla="*/ 24 h 42"/>
                  <a:gd name="T64" fmla="*/ 25 w 149"/>
                  <a:gd name="T65" fmla="*/ 25 h 42"/>
                  <a:gd name="T66" fmla="*/ 10 w 149"/>
                  <a:gd name="T67" fmla="*/ 25 h 42"/>
                  <a:gd name="T68" fmla="*/ 41 w 149"/>
                  <a:gd name="T69" fmla="*/ 28 h 42"/>
                  <a:gd name="T70" fmla="*/ 25 w 149"/>
                  <a:gd name="T71" fmla="*/ 25 h 42"/>
                  <a:gd name="T72" fmla="*/ 26 w 149"/>
                  <a:gd name="T73" fmla="*/ 5 h 42"/>
                  <a:gd name="T74" fmla="*/ 12 w 149"/>
                  <a:gd name="T75" fmla="*/ 3 h 42"/>
                  <a:gd name="T76" fmla="*/ 10 w 149"/>
                  <a:gd name="T77" fmla="*/ 22 h 42"/>
                  <a:gd name="T78" fmla="*/ 23 w 149"/>
                  <a:gd name="T79" fmla="*/ 24 h 42"/>
                  <a:gd name="T80" fmla="*/ 26 w 149"/>
                  <a:gd name="T8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9" h="42">
                    <a:moveTo>
                      <a:pt x="141" y="39"/>
                    </a:moveTo>
                    <a:cubicBezTo>
                      <a:pt x="133" y="37"/>
                      <a:pt x="126" y="40"/>
                      <a:pt x="118" y="40"/>
                    </a:cubicBezTo>
                    <a:cubicBezTo>
                      <a:pt x="118" y="40"/>
                      <a:pt x="118" y="41"/>
                      <a:pt x="117" y="42"/>
                    </a:cubicBezTo>
                    <a:cubicBezTo>
                      <a:pt x="98" y="39"/>
                      <a:pt x="74" y="35"/>
                      <a:pt x="55" y="30"/>
                    </a:cubicBezTo>
                    <a:cubicBezTo>
                      <a:pt x="56" y="32"/>
                      <a:pt x="61" y="38"/>
                      <a:pt x="56" y="40"/>
                    </a:cubicBezTo>
                    <a:cubicBezTo>
                      <a:pt x="50" y="40"/>
                      <a:pt x="52" y="33"/>
                      <a:pt x="47" y="31"/>
                    </a:cubicBezTo>
                    <a:cubicBezTo>
                      <a:pt x="45" y="31"/>
                      <a:pt x="41" y="32"/>
                      <a:pt x="37" y="33"/>
                    </a:cubicBezTo>
                    <a:cubicBezTo>
                      <a:pt x="32" y="33"/>
                      <a:pt x="27" y="34"/>
                      <a:pt x="21" y="33"/>
                    </a:cubicBezTo>
                    <a:cubicBezTo>
                      <a:pt x="13" y="31"/>
                      <a:pt x="9" y="27"/>
                      <a:pt x="2" y="23"/>
                    </a:cubicBezTo>
                    <a:cubicBezTo>
                      <a:pt x="2" y="21"/>
                      <a:pt x="0" y="21"/>
                      <a:pt x="0" y="19"/>
                    </a:cubicBezTo>
                    <a:cubicBezTo>
                      <a:pt x="0" y="14"/>
                      <a:pt x="1" y="7"/>
                      <a:pt x="3" y="1"/>
                    </a:cubicBezTo>
                    <a:cubicBezTo>
                      <a:pt x="5" y="0"/>
                      <a:pt x="7" y="1"/>
                      <a:pt x="9" y="1"/>
                    </a:cubicBezTo>
                    <a:cubicBezTo>
                      <a:pt x="13" y="1"/>
                      <a:pt x="17" y="1"/>
                      <a:pt x="21" y="2"/>
                    </a:cubicBezTo>
                    <a:cubicBezTo>
                      <a:pt x="45" y="7"/>
                      <a:pt x="76" y="16"/>
                      <a:pt x="102" y="20"/>
                    </a:cubicBezTo>
                    <a:cubicBezTo>
                      <a:pt x="108" y="21"/>
                      <a:pt x="116" y="20"/>
                      <a:pt x="120" y="22"/>
                    </a:cubicBezTo>
                    <a:cubicBezTo>
                      <a:pt x="121" y="22"/>
                      <a:pt x="122" y="24"/>
                      <a:pt x="123" y="24"/>
                    </a:cubicBezTo>
                    <a:cubicBezTo>
                      <a:pt x="128" y="28"/>
                      <a:pt x="137" y="29"/>
                      <a:pt x="142" y="33"/>
                    </a:cubicBezTo>
                    <a:cubicBezTo>
                      <a:pt x="144" y="34"/>
                      <a:pt x="145" y="33"/>
                      <a:pt x="147" y="34"/>
                    </a:cubicBezTo>
                    <a:cubicBezTo>
                      <a:pt x="148" y="35"/>
                      <a:pt x="149" y="36"/>
                      <a:pt x="148" y="37"/>
                    </a:cubicBezTo>
                    <a:cubicBezTo>
                      <a:pt x="147" y="40"/>
                      <a:pt x="142" y="37"/>
                      <a:pt x="141" y="39"/>
                    </a:cubicBezTo>
                    <a:close/>
                    <a:moveTo>
                      <a:pt x="121" y="26"/>
                    </a:moveTo>
                    <a:cubicBezTo>
                      <a:pt x="121" y="30"/>
                      <a:pt x="120" y="34"/>
                      <a:pt x="119" y="38"/>
                    </a:cubicBezTo>
                    <a:cubicBezTo>
                      <a:pt x="125" y="37"/>
                      <a:pt x="132" y="35"/>
                      <a:pt x="138" y="35"/>
                    </a:cubicBezTo>
                    <a:cubicBezTo>
                      <a:pt x="138" y="34"/>
                      <a:pt x="138" y="34"/>
                      <a:pt x="138" y="34"/>
                    </a:cubicBezTo>
                    <a:cubicBezTo>
                      <a:pt x="133" y="31"/>
                      <a:pt x="128" y="29"/>
                      <a:pt x="121" y="26"/>
                    </a:cubicBezTo>
                    <a:close/>
                    <a:moveTo>
                      <a:pt x="119" y="24"/>
                    </a:moveTo>
                    <a:cubicBezTo>
                      <a:pt x="89" y="20"/>
                      <a:pt x="58" y="12"/>
                      <a:pt x="28" y="6"/>
                    </a:cubicBezTo>
                    <a:cubicBezTo>
                      <a:pt x="26" y="11"/>
                      <a:pt x="27" y="16"/>
                      <a:pt x="26" y="23"/>
                    </a:cubicBezTo>
                    <a:cubicBezTo>
                      <a:pt x="39" y="27"/>
                      <a:pt x="53" y="28"/>
                      <a:pt x="67" y="31"/>
                    </a:cubicBezTo>
                    <a:cubicBezTo>
                      <a:pt x="75" y="33"/>
                      <a:pt x="84" y="34"/>
                      <a:pt x="92" y="36"/>
                    </a:cubicBezTo>
                    <a:cubicBezTo>
                      <a:pt x="100" y="38"/>
                      <a:pt x="108" y="40"/>
                      <a:pt x="116" y="39"/>
                    </a:cubicBezTo>
                    <a:cubicBezTo>
                      <a:pt x="118" y="35"/>
                      <a:pt x="118" y="28"/>
                      <a:pt x="119" y="24"/>
                    </a:cubicBezTo>
                    <a:close/>
                    <a:moveTo>
                      <a:pt x="25" y="25"/>
                    </a:moveTo>
                    <a:cubicBezTo>
                      <a:pt x="22" y="28"/>
                      <a:pt x="15" y="23"/>
                      <a:pt x="10" y="25"/>
                    </a:cubicBezTo>
                    <a:cubicBezTo>
                      <a:pt x="18" y="33"/>
                      <a:pt x="32" y="31"/>
                      <a:pt x="41" y="28"/>
                    </a:cubicBezTo>
                    <a:cubicBezTo>
                      <a:pt x="36" y="27"/>
                      <a:pt x="29" y="27"/>
                      <a:pt x="25" y="25"/>
                    </a:cubicBezTo>
                    <a:close/>
                    <a:moveTo>
                      <a:pt x="26" y="5"/>
                    </a:moveTo>
                    <a:cubicBezTo>
                      <a:pt x="21" y="4"/>
                      <a:pt x="16" y="3"/>
                      <a:pt x="12" y="3"/>
                    </a:cubicBezTo>
                    <a:cubicBezTo>
                      <a:pt x="10" y="9"/>
                      <a:pt x="9" y="16"/>
                      <a:pt x="10" y="22"/>
                    </a:cubicBezTo>
                    <a:cubicBezTo>
                      <a:pt x="15" y="22"/>
                      <a:pt x="19" y="24"/>
                      <a:pt x="23" y="24"/>
                    </a:cubicBezTo>
                    <a:cubicBezTo>
                      <a:pt x="25" y="17"/>
                      <a:pt x="24" y="12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215"/>
              <p:cNvSpPr/>
              <p:nvPr/>
            </p:nvSpPr>
            <p:spPr bwMode="auto">
              <a:xfrm>
                <a:off x="1654176" y="4146550"/>
                <a:ext cx="120650" cy="96838"/>
              </a:xfrm>
              <a:custGeom>
                <a:avLst/>
                <a:gdLst>
                  <a:gd name="T0" fmla="*/ 6 w 15"/>
                  <a:gd name="T1" fmla="*/ 12 h 12"/>
                  <a:gd name="T2" fmla="*/ 4 w 15"/>
                  <a:gd name="T3" fmla="*/ 7 h 12"/>
                  <a:gd name="T4" fmla="*/ 1 w 15"/>
                  <a:gd name="T5" fmla="*/ 11 h 12"/>
                  <a:gd name="T6" fmla="*/ 4 w 15"/>
                  <a:gd name="T7" fmla="*/ 0 h 12"/>
                  <a:gd name="T8" fmla="*/ 7 w 15"/>
                  <a:gd name="T9" fmla="*/ 8 h 12"/>
                  <a:gd name="T10" fmla="*/ 14 w 15"/>
                  <a:gd name="T11" fmla="*/ 1 h 12"/>
                  <a:gd name="T12" fmla="*/ 15 w 15"/>
                  <a:gd name="T13" fmla="*/ 2 h 12"/>
                  <a:gd name="T14" fmla="*/ 15 w 15"/>
                  <a:gd name="T15" fmla="*/ 3 h 12"/>
                  <a:gd name="T16" fmla="*/ 6 w 1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2">
                    <a:moveTo>
                      <a:pt x="6" y="12"/>
                    </a:moveTo>
                    <a:cubicBezTo>
                      <a:pt x="4" y="11"/>
                      <a:pt x="5" y="8"/>
                      <a:pt x="4" y="7"/>
                    </a:cubicBezTo>
                    <a:cubicBezTo>
                      <a:pt x="3" y="7"/>
                      <a:pt x="3" y="12"/>
                      <a:pt x="1" y="11"/>
                    </a:cubicBezTo>
                    <a:cubicBezTo>
                      <a:pt x="0" y="7"/>
                      <a:pt x="3" y="2"/>
                      <a:pt x="4" y="0"/>
                    </a:cubicBezTo>
                    <a:cubicBezTo>
                      <a:pt x="8" y="1"/>
                      <a:pt x="5" y="6"/>
                      <a:pt x="7" y="8"/>
                    </a:cubicBezTo>
                    <a:cubicBezTo>
                      <a:pt x="10" y="6"/>
                      <a:pt x="11" y="3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3"/>
                    </a:cubicBezTo>
                    <a:cubicBezTo>
                      <a:pt x="11" y="5"/>
                      <a:pt x="10" y="11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216"/>
              <p:cNvSpPr/>
              <p:nvPr/>
            </p:nvSpPr>
            <p:spPr bwMode="auto">
              <a:xfrm>
                <a:off x="1582738" y="4122738"/>
                <a:ext cx="63500" cy="104775"/>
              </a:xfrm>
              <a:custGeom>
                <a:avLst/>
                <a:gdLst>
                  <a:gd name="T0" fmla="*/ 7 w 8"/>
                  <a:gd name="T1" fmla="*/ 8 h 13"/>
                  <a:gd name="T2" fmla="*/ 3 w 8"/>
                  <a:gd name="T3" fmla="*/ 7 h 13"/>
                  <a:gd name="T4" fmla="*/ 2 w 8"/>
                  <a:gd name="T5" fmla="*/ 9 h 13"/>
                  <a:gd name="T6" fmla="*/ 6 w 8"/>
                  <a:gd name="T7" fmla="*/ 10 h 13"/>
                  <a:gd name="T8" fmla="*/ 0 w 8"/>
                  <a:gd name="T9" fmla="*/ 10 h 13"/>
                  <a:gd name="T10" fmla="*/ 2 w 8"/>
                  <a:gd name="T11" fmla="*/ 1 h 13"/>
                  <a:gd name="T12" fmla="*/ 8 w 8"/>
                  <a:gd name="T13" fmla="*/ 2 h 13"/>
                  <a:gd name="T14" fmla="*/ 5 w 8"/>
                  <a:gd name="T15" fmla="*/ 3 h 13"/>
                  <a:gd name="T16" fmla="*/ 4 w 8"/>
                  <a:gd name="T17" fmla="*/ 4 h 13"/>
                  <a:gd name="T18" fmla="*/ 8 w 8"/>
                  <a:gd name="T19" fmla="*/ 6 h 13"/>
                  <a:gd name="T20" fmla="*/ 7 w 8"/>
                  <a:gd name="T2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3">
                    <a:moveTo>
                      <a:pt x="7" y="8"/>
                    </a:moveTo>
                    <a:cubicBezTo>
                      <a:pt x="6" y="8"/>
                      <a:pt x="5" y="7"/>
                      <a:pt x="3" y="7"/>
                    </a:cubicBezTo>
                    <a:cubicBezTo>
                      <a:pt x="2" y="7"/>
                      <a:pt x="3" y="8"/>
                      <a:pt x="2" y="9"/>
                    </a:cubicBezTo>
                    <a:cubicBezTo>
                      <a:pt x="3" y="10"/>
                      <a:pt x="5" y="9"/>
                      <a:pt x="6" y="10"/>
                    </a:cubicBezTo>
                    <a:cubicBezTo>
                      <a:pt x="6" y="13"/>
                      <a:pt x="1" y="11"/>
                      <a:pt x="0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4" y="1"/>
                      <a:pt x="8" y="0"/>
                      <a:pt x="8" y="2"/>
                    </a:cubicBezTo>
                    <a:cubicBezTo>
                      <a:pt x="7" y="4"/>
                      <a:pt x="6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6"/>
                      <a:pt x="6" y="5"/>
                      <a:pt x="8" y="6"/>
                    </a:cubicBezTo>
                    <a:cubicBezTo>
                      <a:pt x="7" y="7"/>
                      <a:pt x="8" y="7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217"/>
              <p:cNvSpPr>
                <a:spLocks noEditPoints="1"/>
              </p:cNvSpPr>
              <p:nvPr/>
            </p:nvSpPr>
            <p:spPr bwMode="auto">
              <a:xfrm>
                <a:off x="1501776" y="4106863"/>
                <a:ext cx="96838" cy="103188"/>
              </a:xfrm>
              <a:custGeom>
                <a:avLst/>
                <a:gdLst>
                  <a:gd name="T0" fmla="*/ 4 w 12"/>
                  <a:gd name="T1" fmla="*/ 8 h 13"/>
                  <a:gd name="T2" fmla="*/ 2 w 12"/>
                  <a:gd name="T3" fmla="*/ 13 h 13"/>
                  <a:gd name="T4" fmla="*/ 3 w 12"/>
                  <a:gd name="T5" fmla="*/ 2 h 13"/>
                  <a:gd name="T6" fmla="*/ 7 w 12"/>
                  <a:gd name="T7" fmla="*/ 0 h 13"/>
                  <a:gd name="T8" fmla="*/ 4 w 12"/>
                  <a:gd name="T9" fmla="*/ 8 h 13"/>
                  <a:gd name="T10" fmla="*/ 6 w 12"/>
                  <a:gd name="T11" fmla="*/ 3 h 13"/>
                  <a:gd name="T12" fmla="*/ 4 w 12"/>
                  <a:gd name="T13" fmla="*/ 6 h 13"/>
                  <a:gd name="T14" fmla="*/ 7 w 12"/>
                  <a:gd name="T15" fmla="*/ 6 h 13"/>
                  <a:gd name="T16" fmla="*/ 6 w 12"/>
                  <a:gd name="T17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3">
                    <a:moveTo>
                      <a:pt x="4" y="8"/>
                    </a:moveTo>
                    <a:cubicBezTo>
                      <a:pt x="3" y="10"/>
                      <a:pt x="4" y="12"/>
                      <a:pt x="2" y="13"/>
                    </a:cubicBezTo>
                    <a:cubicBezTo>
                      <a:pt x="0" y="10"/>
                      <a:pt x="2" y="6"/>
                      <a:pt x="3" y="2"/>
                    </a:cubicBezTo>
                    <a:cubicBezTo>
                      <a:pt x="4" y="1"/>
                      <a:pt x="5" y="1"/>
                      <a:pt x="7" y="0"/>
                    </a:cubicBezTo>
                    <a:cubicBezTo>
                      <a:pt x="12" y="2"/>
                      <a:pt x="9" y="11"/>
                      <a:pt x="4" y="8"/>
                    </a:cubicBezTo>
                    <a:close/>
                    <a:moveTo>
                      <a:pt x="6" y="3"/>
                    </a:moveTo>
                    <a:cubicBezTo>
                      <a:pt x="5" y="3"/>
                      <a:pt x="5" y="5"/>
                      <a:pt x="4" y="6"/>
                    </a:cubicBezTo>
                    <a:cubicBezTo>
                      <a:pt x="5" y="6"/>
                      <a:pt x="6" y="7"/>
                      <a:pt x="7" y="6"/>
                    </a:cubicBezTo>
                    <a:cubicBezTo>
                      <a:pt x="8" y="4"/>
                      <a:pt x="8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94" name="直线连接符 93"/>
            <p:cNvCxnSpPr/>
            <p:nvPr/>
          </p:nvCxnSpPr>
          <p:spPr>
            <a:xfrm>
              <a:off x="677916" y="3436883"/>
              <a:ext cx="4083269" cy="0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 98"/>
          <p:cNvGrpSpPr/>
          <p:nvPr/>
        </p:nvGrpSpPr>
        <p:grpSpPr>
          <a:xfrm>
            <a:off x="766307" y="4807038"/>
            <a:ext cx="4700016" cy="1391641"/>
            <a:chOff x="677916" y="2212051"/>
            <a:chExt cx="4700016" cy="1391641"/>
          </a:xfrm>
        </p:grpSpPr>
        <p:grpSp>
          <p:nvGrpSpPr>
            <p:cNvPr id="100" name="组 99"/>
            <p:cNvGrpSpPr/>
            <p:nvPr/>
          </p:nvGrpSpPr>
          <p:grpSpPr>
            <a:xfrm rot="7026254">
              <a:off x="4486066" y="2711827"/>
              <a:ext cx="1391641" cy="392090"/>
              <a:chOff x="1171576" y="4017963"/>
              <a:chExt cx="1200150" cy="338138"/>
            </a:xfrm>
            <a:solidFill>
              <a:srgbClr val="2F6335"/>
            </a:solidFill>
          </p:grpSpPr>
          <p:sp>
            <p:nvSpPr>
              <p:cNvPr id="102" name="Freeform 214"/>
              <p:cNvSpPr>
                <a:spLocks noEditPoints="1"/>
              </p:cNvSpPr>
              <p:nvPr/>
            </p:nvSpPr>
            <p:spPr bwMode="auto">
              <a:xfrm>
                <a:off x="1171576" y="4017963"/>
                <a:ext cx="1200150" cy="338138"/>
              </a:xfrm>
              <a:custGeom>
                <a:avLst/>
                <a:gdLst>
                  <a:gd name="T0" fmla="*/ 141 w 149"/>
                  <a:gd name="T1" fmla="*/ 39 h 42"/>
                  <a:gd name="T2" fmla="*/ 118 w 149"/>
                  <a:gd name="T3" fmla="*/ 40 h 42"/>
                  <a:gd name="T4" fmla="*/ 117 w 149"/>
                  <a:gd name="T5" fmla="*/ 42 h 42"/>
                  <a:gd name="T6" fmla="*/ 55 w 149"/>
                  <a:gd name="T7" fmla="*/ 30 h 42"/>
                  <a:gd name="T8" fmla="*/ 56 w 149"/>
                  <a:gd name="T9" fmla="*/ 40 h 42"/>
                  <a:gd name="T10" fmla="*/ 47 w 149"/>
                  <a:gd name="T11" fmla="*/ 31 h 42"/>
                  <a:gd name="T12" fmla="*/ 37 w 149"/>
                  <a:gd name="T13" fmla="*/ 33 h 42"/>
                  <a:gd name="T14" fmla="*/ 21 w 149"/>
                  <a:gd name="T15" fmla="*/ 33 h 42"/>
                  <a:gd name="T16" fmla="*/ 2 w 149"/>
                  <a:gd name="T17" fmla="*/ 23 h 42"/>
                  <a:gd name="T18" fmla="*/ 0 w 149"/>
                  <a:gd name="T19" fmla="*/ 19 h 42"/>
                  <a:gd name="T20" fmla="*/ 3 w 149"/>
                  <a:gd name="T21" fmla="*/ 1 h 42"/>
                  <a:gd name="T22" fmla="*/ 9 w 149"/>
                  <a:gd name="T23" fmla="*/ 1 h 42"/>
                  <a:gd name="T24" fmla="*/ 21 w 149"/>
                  <a:gd name="T25" fmla="*/ 2 h 42"/>
                  <a:gd name="T26" fmla="*/ 102 w 149"/>
                  <a:gd name="T27" fmla="*/ 20 h 42"/>
                  <a:gd name="T28" fmla="*/ 120 w 149"/>
                  <a:gd name="T29" fmla="*/ 22 h 42"/>
                  <a:gd name="T30" fmla="*/ 123 w 149"/>
                  <a:gd name="T31" fmla="*/ 24 h 42"/>
                  <a:gd name="T32" fmla="*/ 142 w 149"/>
                  <a:gd name="T33" fmla="*/ 33 h 42"/>
                  <a:gd name="T34" fmla="*/ 147 w 149"/>
                  <a:gd name="T35" fmla="*/ 34 h 42"/>
                  <a:gd name="T36" fmla="*/ 148 w 149"/>
                  <a:gd name="T37" fmla="*/ 37 h 42"/>
                  <a:gd name="T38" fmla="*/ 141 w 149"/>
                  <a:gd name="T39" fmla="*/ 39 h 42"/>
                  <a:gd name="T40" fmla="*/ 121 w 149"/>
                  <a:gd name="T41" fmla="*/ 26 h 42"/>
                  <a:gd name="T42" fmla="*/ 119 w 149"/>
                  <a:gd name="T43" fmla="*/ 38 h 42"/>
                  <a:gd name="T44" fmla="*/ 138 w 149"/>
                  <a:gd name="T45" fmla="*/ 35 h 42"/>
                  <a:gd name="T46" fmla="*/ 138 w 149"/>
                  <a:gd name="T47" fmla="*/ 34 h 42"/>
                  <a:gd name="T48" fmla="*/ 121 w 149"/>
                  <a:gd name="T49" fmla="*/ 26 h 42"/>
                  <a:gd name="T50" fmla="*/ 119 w 149"/>
                  <a:gd name="T51" fmla="*/ 24 h 42"/>
                  <a:gd name="T52" fmla="*/ 28 w 149"/>
                  <a:gd name="T53" fmla="*/ 6 h 42"/>
                  <a:gd name="T54" fmla="*/ 26 w 149"/>
                  <a:gd name="T55" fmla="*/ 23 h 42"/>
                  <a:gd name="T56" fmla="*/ 67 w 149"/>
                  <a:gd name="T57" fmla="*/ 31 h 42"/>
                  <a:gd name="T58" fmla="*/ 92 w 149"/>
                  <a:gd name="T59" fmla="*/ 36 h 42"/>
                  <a:gd name="T60" fmla="*/ 116 w 149"/>
                  <a:gd name="T61" fmla="*/ 39 h 42"/>
                  <a:gd name="T62" fmla="*/ 119 w 149"/>
                  <a:gd name="T63" fmla="*/ 24 h 42"/>
                  <a:gd name="T64" fmla="*/ 25 w 149"/>
                  <a:gd name="T65" fmla="*/ 25 h 42"/>
                  <a:gd name="T66" fmla="*/ 10 w 149"/>
                  <a:gd name="T67" fmla="*/ 25 h 42"/>
                  <a:gd name="T68" fmla="*/ 41 w 149"/>
                  <a:gd name="T69" fmla="*/ 28 h 42"/>
                  <a:gd name="T70" fmla="*/ 25 w 149"/>
                  <a:gd name="T71" fmla="*/ 25 h 42"/>
                  <a:gd name="T72" fmla="*/ 26 w 149"/>
                  <a:gd name="T73" fmla="*/ 5 h 42"/>
                  <a:gd name="T74" fmla="*/ 12 w 149"/>
                  <a:gd name="T75" fmla="*/ 3 h 42"/>
                  <a:gd name="T76" fmla="*/ 10 w 149"/>
                  <a:gd name="T77" fmla="*/ 22 h 42"/>
                  <a:gd name="T78" fmla="*/ 23 w 149"/>
                  <a:gd name="T79" fmla="*/ 24 h 42"/>
                  <a:gd name="T80" fmla="*/ 26 w 149"/>
                  <a:gd name="T8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9" h="42">
                    <a:moveTo>
                      <a:pt x="141" y="39"/>
                    </a:moveTo>
                    <a:cubicBezTo>
                      <a:pt x="133" y="37"/>
                      <a:pt x="126" y="40"/>
                      <a:pt x="118" y="40"/>
                    </a:cubicBezTo>
                    <a:cubicBezTo>
                      <a:pt x="118" y="40"/>
                      <a:pt x="118" y="41"/>
                      <a:pt x="117" y="42"/>
                    </a:cubicBezTo>
                    <a:cubicBezTo>
                      <a:pt x="98" y="39"/>
                      <a:pt x="74" y="35"/>
                      <a:pt x="55" y="30"/>
                    </a:cubicBezTo>
                    <a:cubicBezTo>
                      <a:pt x="56" y="32"/>
                      <a:pt x="61" y="38"/>
                      <a:pt x="56" y="40"/>
                    </a:cubicBezTo>
                    <a:cubicBezTo>
                      <a:pt x="50" y="40"/>
                      <a:pt x="52" y="33"/>
                      <a:pt x="47" y="31"/>
                    </a:cubicBezTo>
                    <a:cubicBezTo>
                      <a:pt x="45" y="31"/>
                      <a:pt x="41" y="32"/>
                      <a:pt x="37" y="33"/>
                    </a:cubicBezTo>
                    <a:cubicBezTo>
                      <a:pt x="32" y="33"/>
                      <a:pt x="27" y="34"/>
                      <a:pt x="21" y="33"/>
                    </a:cubicBezTo>
                    <a:cubicBezTo>
                      <a:pt x="13" y="31"/>
                      <a:pt x="9" y="27"/>
                      <a:pt x="2" y="23"/>
                    </a:cubicBezTo>
                    <a:cubicBezTo>
                      <a:pt x="2" y="21"/>
                      <a:pt x="0" y="21"/>
                      <a:pt x="0" y="19"/>
                    </a:cubicBezTo>
                    <a:cubicBezTo>
                      <a:pt x="0" y="14"/>
                      <a:pt x="1" y="7"/>
                      <a:pt x="3" y="1"/>
                    </a:cubicBezTo>
                    <a:cubicBezTo>
                      <a:pt x="5" y="0"/>
                      <a:pt x="7" y="1"/>
                      <a:pt x="9" y="1"/>
                    </a:cubicBezTo>
                    <a:cubicBezTo>
                      <a:pt x="13" y="1"/>
                      <a:pt x="17" y="1"/>
                      <a:pt x="21" y="2"/>
                    </a:cubicBezTo>
                    <a:cubicBezTo>
                      <a:pt x="45" y="7"/>
                      <a:pt x="76" y="16"/>
                      <a:pt x="102" y="20"/>
                    </a:cubicBezTo>
                    <a:cubicBezTo>
                      <a:pt x="108" y="21"/>
                      <a:pt x="116" y="20"/>
                      <a:pt x="120" y="22"/>
                    </a:cubicBezTo>
                    <a:cubicBezTo>
                      <a:pt x="121" y="22"/>
                      <a:pt x="122" y="24"/>
                      <a:pt x="123" y="24"/>
                    </a:cubicBezTo>
                    <a:cubicBezTo>
                      <a:pt x="128" y="28"/>
                      <a:pt x="137" y="29"/>
                      <a:pt x="142" y="33"/>
                    </a:cubicBezTo>
                    <a:cubicBezTo>
                      <a:pt x="144" y="34"/>
                      <a:pt x="145" y="33"/>
                      <a:pt x="147" y="34"/>
                    </a:cubicBezTo>
                    <a:cubicBezTo>
                      <a:pt x="148" y="35"/>
                      <a:pt x="149" y="36"/>
                      <a:pt x="148" y="37"/>
                    </a:cubicBezTo>
                    <a:cubicBezTo>
                      <a:pt x="147" y="40"/>
                      <a:pt x="142" y="37"/>
                      <a:pt x="141" y="39"/>
                    </a:cubicBezTo>
                    <a:close/>
                    <a:moveTo>
                      <a:pt x="121" y="26"/>
                    </a:moveTo>
                    <a:cubicBezTo>
                      <a:pt x="121" y="30"/>
                      <a:pt x="120" y="34"/>
                      <a:pt x="119" y="38"/>
                    </a:cubicBezTo>
                    <a:cubicBezTo>
                      <a:pt x="125" y="37"/>
                      <a:pt x="132" y="35"/>
                      <a:pt x="138" y="35"/>
                    </a:cubicBezTo>
                    <a:cubicBezTo>
                      <a:pt x="138" y="34"/>
                      <a:pt x="138" y="34"/>
                      <a:pt x="138" y="34"/>
                    </a:cubicBezTo>
                    <a:cubicBezTo>
                      <a:pt x="133" y="31"/>
                      <a:pt x="128" y="29"/>
                      <a:pt x="121" y="26"/>
                    </a:cubicBezTo>
                    <a:close/>
                    <a:moveTo>
                      <a:pt x="119" y="24"/>
                    </a:moveTo>
                    <a:cubicBezTo>
                      <a:pt x="89" y="20"/>
                      <a:pt x="58" y="12"/>
                      <a:pt x="28" y="6"/>
                    </a:cubicBezTo>
                    <a:cubicBezTo>
                      <a:pt x="26" y="11"/>
                      <a:pt x="27" y="16"/>
                      <a:pt x="26" y="23"/>
                    </a:cubicBezTo>
                    <a:cubicBezTo>
                      <a:pt x="39" y="27"/>
                      <a:pt x="53" y="28"/>
                      <a:pt x="67" y="31"/>
                    </a:cubicBezTo>
                    <a:cubicBezTo>
                      <a:pt x="75" y="33"/>
                      <a:pt x="84" y="34"/>
                      <a:pt x="92" y="36"/>
                    </a:cubicBezTo>
                    <a:cubicBezTo>
                      <a:pt x="100" y="38"/>
                      <a:pt x="108" y="40"/>
                      <a:pt x="116" y="39"/>
                    </a:cubicBezTo>
                    <a:cubicBezTo>
                      <a:pt x="118" y="35"/>
                      <a:pt x="118" y="28"/>
                      <a:pt x="119" y="24"/>
                    </a:cubicBezTo>
                    <a:close/>
                    <a:moveTo>
                      <a:pt x="25" y="25"/>
                    </a:moveTo>
                    <a:cubicBezTo>
                      <a:pt x="22" y="28"/>
                      <a:pt x="15" y="23"/>
                      <a:pt x="10" y="25"/>
                    </a:cubicBezTo>
                    <a:cubicBezTo>
                      <a:pt x="18" y="33"/>
                      <a:pt x="32" y="31"/>
                      <a:pt x="41" y="28"/>
                    </a:cubicBezTo>
                    <a:cubicBezTo>
                      <a:pt x="36" y="27"/>
                      <a:pt x="29" y="27"/>
                      <a:pt x="25" y="25"/>
                    </a:cubicBezTo>
                    <a:close/>
                    <a:moveTo>
                      <a:pt x="26" y="5"/>
                    </a:moveTo>
                    <a:cubicBezTo>
                      <a:pt x="21" y="4"/>
                      <a:pt x="16" y="3"/>
                      <a:pt x="12" y="3"/>
                    </a:cubicBezTo>
                    <a:cubicBezTo>
                      <a:pt x="10" y="9"/>
                      <a:pt x="9" y="16"/>
                      <a:pt x="10" y="22"/>
                    </a:cubicBezTo>
                    <a:cubicBezTo>
                      <a:pt x="15" y="22"/>
                      <a:pt x="19" y="24"/>
                      <a:pt x="23" y="24"/>
                    </a:cubicBezTo>
                    <a:cubicBezTo>
                      <a:pt x="25" y="17"/>
                      <a:pt x="24" y="12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215"/>
              <p:cNvSpPr/>
              <p:nvPr/>
            </p:nvSpPr>
            <p:spPr bwMode="auto">
              <a:xfrm>
                <a:off x="1654176" y="4146550"/>
                <a:ext cx="120650" cy="96838"/>
              </a:xfrm>
              <a:custGeom>
                <a:avLst/>
                <a:gdLst>
                  <a:gd name="T0" fmla="*/ 6 w 15"/>
                  <a:gd name="T1" fmla="*/ 12 h 12"/>
                  <a:gd name="T2" fmla="*/ 4 w 15"/>
                  <a:gd name="T3" fmla="*/ 7 h 12"/>
                  <a:gd name="T4" fmla="*/ 1 w 15"/>
                  <a:gd name="T5" fmla="*/ 11 h 12"/>
                  <a:gd name="T6" fmla="*/ 4 w 15"/>
                  <a:gd name="T7" fmla="*/ 0 h 12"/>
                  <a:gd name="T8" fmla="*/ 7 w 15"/>
                  <a:gd name="T9" fmla="*/ 8 h 12"/>
                  <a:gd name="T10" fmla="*/ 14 w 15"/>
                  <a:gd name="T11" fmla="*/ 1 h 12"/>
                  <a:gd name="T12" fmla="*/ 15 w 15"/>
                  <a:gd name="T13" fmla="*/ 2 h 12"/>
                  <a:gd name="T14" fmla="*/ 15 w 15"/>
                  <a:gd name="T15" fmla="*/ 3 h 12"/>
                  <a:gd name="T16" fmla="*/ 6 w 1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2">
                    <a:moveTo>
                      <a:pt x="6" y="12"/>
                    </a:moveTo>
                    <a:cubicBezTo>
                      <a:pt x="4" y="11"/>
                      <a:pt x="5" y="8"/>
                      <a:pt x="4" y="7"/>
                    </a:cubicBezTo>
                    <a:cubicBezTo>
                      <a:pt x="3" y="7"/>
                      <a:pt x="3" y="12"/>
                      <a:pt x="1" y="11"/>
                    </a:cubicBezTo>
                    <a:cubicBezTo>
                      <a:pt x="0" y="7"/>
                      <a:pt x="3" y="2"/>
                      <a:pt x="4" y="0"/>
                    </a:cubicBezTo>
                    <a:cubicBezTo>
                      <a:pt x="8" y="1"/>
                      <a:pt x="5" y="6"/>
                      <a:pt x="7" y="8"/>
                    </a:cubicBezTo>
                    <a:cubicBezTo>
                      <a:pt x="10" y="6"/>
                      <a:pt x="11" y="3"/>
                      <a:pt x="14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3"/>
                    </a:cubicBezTo>
                    <a:cubicBezTo>
                      <a:pt x="11" y="5"/>
                      <a:pt x="10" y="11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216"/>
              <p:cNvSpPr/>
              <p:nvPr/>
            </p:nvSpPr>
            <p:spPr bwMode="auto">
              <a:xfrm>
                <a:off x="1582738" y="4122738"/>
                <a:ext cx="63500" cy="104775"/>
              </a:xfrm>
              <a:custGeom>
                <a:avLst/>
                <a:gdLst>
                  <a:gd name="T0" fmla="*/ 7 w 8"/>
                  <a:gd name="T1" fmla="*/ 8 h 13"/>
                  <a:gd name="T2" fmla="*/ 3 w 8"/>
                  <a:gd name="T3" fmla="*/ 7 h 13"/>
                  <a:gd name="T4" fmla="*/ 2 w 8"/>
                  <a:gd name="T5" fmla="*/ 9 h 13"/>
                  <a:gd name="T6" fmla="*/ 6 w 8"/>
                  <a:gd name="T7" fmla="*/ 10 h 13"/>
                  <a:gd name="T8" fmla="*/ 0 w 8"/>
                  <a:gd name="T9" fmla="*/ 10 h 13"/>
                  <a:gd name="T10" fmla="*/ 2 w 8"/>
                  <a:gd name="T11" fmla="*/ 1 h 13"/>
                  <a:gd name="T12" fmla="*/ 8 w 8"/>
                  <a:gd name="T13" fmla="*/ 2 h 13"/>
                  <a:gd name="T14" fmla="*/ 5 w 8"/>
                  <a:gd name="T15" fmla="*/ 3 h 13"/>
                  <a:gd name="T16" fmla="*/ 4 w 8"/>
                  <a:gd name="T17" fmla="*/ 4 h 13"/>
                  <a:gd name="T18" fmla="*/ 8 w 8"/>
                  <a:gd name="T19" fmla="*/ 6 h 13"/>
                  <a:gd name="T20" fmla="*/ 7 w 8"/>
                  <a:gd name="T2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3">
                    <a:moveTo>
                      <a:pt x="7" y="8"/>
                    </a:moveTo>
                    <a:cubicBezTo>
                      <a:pt x="6" y="8"/>
                      <a:pt x="5" y="7"/>
                      <a:pt x="3" y="7"/>
                    </a:cubicBezTo>
                    <a:cubicBezTo>
                      <a:pt x="2" y="7"/>
                      <a:pt x="3" y="8"/>
                      <a:pt x="2" y="9"/>
                    </a:cubicBezTo>
                    <a:cubicBezTo>
                      <a:pt x="3" y="10"/>
                      <a:pt x="5" y="9"/>
                      <a:pt x="6" y="10"/>
                    </a:cubicBezTo>
                    <a:cubicBezTo>
                      <a:pt x="6" y="13"/>
                      <a:pt x="1" y="11"/>
                      <a:pt x="0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4" y="1"/>
                      <a:pt x="8" y="0"/>
                      <a:pt x="8" y="2"/>
                    </a:cubicBezTo>
                    <a:cubicBezTo>
                      <a:pt x="7" y="4"/>
                      <a:pt x="6" y="3"/>
                      <a:pt x="5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6"/>
                      <a:pt x="6" y="5"/>
                      <a:pt x="8" y="6"/>
                    </a:cubicBezTo>
                    <a:cubicBezTo>
                      <a:pt x="7" y="7"/>
                      <a:pt x="8" y="7"/>
                      <a:pt x="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217"/>
              <p:cNvSpPr>
                <a:spLocks noEditPoints="1"/>
              </p:cNvSpPr>
              <p:nvPr/>
            </p:nvSpPr>
            <p:spPr bwMode="auto">
              <a:xfrm>
                <a:off x="1501776" y="4106863"/>
                <a:ext cx="96838" cy="103188"/>
              </a:xfrm>
              <a:custGeom>
                <a:avLst/>
                <a:gdLst>
                  <a:gd name="T0" fmla="*/ 4 w 12"/>
                  <a:gd name="T1" fmla="*/ 8 h 13"/>
                  <a:gd name="T2" fmla="*/ 2 w 12"/>
                  <a:gd name="T3" fmla="*/ 13 h 13"/>
                  <a:gd name="T4" fmla="*/ 3 w 12"/>
                  <a:gd name="T5" fmla="*/ 2 h 13"/>
                  <a:gd name="T6" fmla="*/ 7 w 12"/>
                  <a:gd name="T7" fmla="*/ 0 h 13"/>
                  <a:gd name="T8" fmla="*/ 4 w 12"/>
                  <a:gd name="T9" fmla="*/ 8 h 13"/>
                  <a:gd name="T10" fmla="*/ 6 w 12"/>
                  <a:gd name="T11" fmla="*/ 3 h 13"/>
                  <a:gd name="T12" fmla="*/ 4 w 12"/>
                  <a:gd name="T13" fmla="*/ 6 h 13"/>
                  <a:gd name="T14" fmla="*/ 7 w 12"/>
                  <a:gd name="T15" fmla="*/ 6 h 13"/>
                  <a:gd name="T16" fmla="*/ 6 w 12"/>
                  <a:gd name="T17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3">
                    <a:moveTo>
                      <a:pt x="4" y="8"/>
                    </a:moveTo>
                    <a:cubicBezTo>
                      <a:pt x="3" y="10"/>
                      <a:pt x="4" y="12"/>
                      <a:pt x="2" y="13"/>
                    </a:cubicBezTo>
                    <a:cubicBezTo>
                      <a:pt x="0" y="10"/>
                      <a:pt x="2" y="6"/>
                      <a:pt x="3" y="2"/>
                    </a:cubicBezTo>
                    <a:cubicBezTo>
                      <a:pt x="4" y="1"/>
                      <a:pt x="5" y="1"/>
                      <a:pt x="7" y="0"/>
                    </a:cubicBezTo>
                    <a:cubicBezTo>
                      <a:pt x="12" y="2"/>
                      <a:pt x="9" y="11"/>
                      <a:pt x="4" y="8"/>
                    </a:cubicBezTo>
                    <a:close/>
                    <a:moveTo>
                      <a:pt x="6" y="3"/>
                    </a:moveTo>
                    <a:cubicBezTo>
                      <a:pt x="5" y="3"/>
                      <a:pt x="5" y="5"/>
                      <a:pt x="4" y="6"/>
                    </a:cubicBezTo>
                    <a:cubicBezTo>
                      <a:pt x="5" y="6"/>
                      <a:pt x="6" y="7"/>
                      <a:pt x="7" y="6"/>
                    </a:cubicBezTo>
                    <a:cubicBezTo>
                      <a:pt x="8" y="4"/>
                      <a:pt x="8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01" name="直线连接符 100"/>
            <p:cNvCxnSpPr/>
            <p:nvPr/>
          </p:nvCxnSpPr>
          <p:spPr>
            <a:xfrm>
              <a:off x="677916" y="3436883"/>
              <a:ext cx="4083269" cy="0"/>
            </a:xfrm>
            <a:prstGeom prst="line">
              <a:avLst/>
            </a:prstGeom>
            <a:ln w="381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655345" y="2250341"/>
            <a:ext cx="4209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3854" y="3302685"/>
            <a:ext cx="4209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6837" y="4355029"/>
            <a:ext cx="4209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8329" y="5407373"/>
            <a:ext cx="4209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rgbClr val="2F633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26" y="2186989"/>
            <a:ext cx="5454529" cy="3409658"/>
          </a:xfrm>
          <a:prstGeom prst="roundRect">
            <a:avLst/>
          </a:prstGeom>
        </p:spPr>
      </p:pic>
      <p:grpSp>
        <p:nvGrpSpPr>
          <p:cNvPr id="36" name="组 35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37" name="文本框 36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8" name="组 37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39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4058990" y="1719934"/>
            <a:ext cx="3814359" cy="3670380"/>
            <a:chOff x="4175511" y="1821093"/>
            <a:chExt cx="3814359" cy="3670380"/>
          </a:xfrm>
        </p:grpSpPr>
        <p:grpSp>
          <p:nvGrpSpPr>
            <p:cNvPr id="76" name="组 75"/>
            <p:cNvGrpSpPr/>
            <p:nvPr/>
          </p:nvGrpSpPr>
          <p:grpSpPr>
            <a:xfrm>
              <a:off x="6309926" y="1821093"/>
              <a:ext cx="1679944" cy="1679944"/>
              <a:chOff x="5958088" y="1976918"/>
              <a:chExt cx="1679944" cy="1679944"/>
            </a:xfrm>
          </p:grpSpPr>
          <p:sp>
            <p:nvSpPr>
              <p:cNvPr id="4" name="Teardrop 3"/>
              <p:cNvSpPr/>
              <p:nvPr/>
            </p:nvSpPr>
            <p:spPr>
              <a:xfrm rot="5400000" flipV="1">
                <a:off x="5958088" y="1976918"/>
                <a:ext cx="1679944" cy="1679944"/>
              </a:xfrm>
              <a:prstGeom prst="teardrop">
                <a:avLst/>
              </a:prstGeom>
              <a:noFill/>
              <a:ln w="3175">
                <a:solidFill>
                  <a:srgbClr val="2F6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29"/>
              <p:cNvSpPr>
                <a:spLocks noEditPoints="1"/>
              </p:cNvSpPr>
              <p:nvPr/>
            </p:nvSpPr>
            <p:spPr bwMode="auto">
              <a:xfrm>
                <a:off x="6279661" y="2244096"/>
                <a:ext cx="1036798" cy="1145588"/>
              </a:xfrm>
              <a:custGeom>
                <a:avLst/>
                <a:gdLst>
                  <a:gd name="T0" fmla="*/ 91 w 124"/>
                  <a:gd name="T1" fmla="*/ 55 h 137"/>
                  <a:gd name="T2" fmla="*/ 75 w 124"/>
                  <a:gd name="T3" fmla="*/ 94 h 137"/>
                  <a:gd name="T4" fmla="*/ 94 w 124"/>
                  <a:gd name="T5" fmla="*/ 102 h 137"/>
                  <a:gd name="T6" fmla="*/ 77 w 124"/>
                  <a:gd name="T7" fmla="*/ 121 h 137"/>
                  <a:gd name="T8" fmla="*/ 75 w 124"/>
                  <a:gd name="T9" fmla="*/ 123 h 137"/>
                  <a:gd name="T10" fmla="*/ 47 w 124"/>
                  <a:gd name="T11" fmla="*/ 112 h 137"/>
                  <a:gd name="T12" fmla="*/ 45 w 124"/>
                  <a:gd name="T13" fmla="*/ 111 h 137"/>
                  <a:gd name="T14" fmla="*/ 42 w 124"/>
                  <a:gd name="T15" fmla="*/ 90 h 137"/>
                  <a:gd name="T16" fmla="*/ 20 w 124"/>
                  <a:gd name="T17" fmla="*/ 74 h 137"/>
                  <a:gd name="T18" fmla="*/ 62 w 124"/>
                  <a:gd name="T19" fmla="*/ 79 h 137"/>
                  <a:gd name="T20" fmla="*/ 76 w 124"/>
                  <a:gd name="T21" fmla="*/ 61 h 137"/>
                  <a:gd name="T22" fmla="*/ 32 w 124"/>
                  <a:gd name="T23" fmla="*/ 43 h 137"/>
                  <a:gd name="T24" fmla="*/ 0 w 124"/>
                  <a:gd name="T25" fmla="*/ 46 h 137"/>
                  <a:gd name="T26" fmla="*/ 35 w 124"/>
                  <a:gd name="T27" fmla="*/ 31 h 137"/>
                  <a:gd name="T28" fmla="*/ 29 w 124"/>
                  <a:gd name="T29" fmla="*/ 17 h 137"/>
                  <a:gd name="T30" fmla="*/ 55 w 124"/>
                  <a:gd name="T31" fmla="*/ 13 h 137"/>
                  <a:gd name="T32" fmla="*/ 57 w 124"/>
                  <a:gd name="T33" fmla="*/ 14 h 137"/>
                  <a:gd name="T34" fmla="*/ 71 w 124"/>
                  <a:gd name="T35" fmla="*/ 48 h 137"/>
                  <a:gd name="T36" fmla="*/ 114 w 124"/>
                  <a:gd name="T37" fmla="*/ 30 h 137"/>
                  <a:gd name="T38" fmla="*/ 89 w 124"/>
                  <a:gd name="T39" fmla="*/ 45 h 137"/>
                  <a:gd name="T40" fmla="*/ 122 w 124"/>
                  <a:gd name="T41" fmla="*/ 49 h 137"/>
                  <a:gd name="T42" fmla="*/ 81 w 124"/>
                  <a:gd name="T43" fmla="*/ 55 h 137"/>
                  <a:gd name="T44" fmla="*/ 79 w 124"/>
                  <a:gd name="T45" fmla="*/ 59 h 137"/>
                  <a:gd name="T46" fmla="*/ 43 w 124"/>
                  <a:gd name="T47" fmla="*/ 36 h 137"/>
                  <a:gd name="T48" fmla="*/ 61 w 124"/>
                  <a:gd name="T49" fmla="*/ 91 h 137"/>
                  <a:gd name="T50" fmla="*/ 41 w 124"/>
                  <a:gd name="T51" fmla="*/ 46 h 137"/>
                  <a:gd name="T52" fmla="*/ 41 w 124"/>
                  <a:gd name="T53" fmla="*/ 44 h 137"/>
                  <a:gd name="T54" fmla="*/ 40 w 124"/>
                  <a:gd name="T55" fmla="*/ 41 h 137"/>
                  <a:gd name="T56" fmla="*/ 65 w 124"/>
                  <a:gd name="T57" fmla="*/ 97 h 137"/>
                  <a:gd name="T58" fmla="*/ 38 w 124"/>
                  <a:gd name="T59" fmla="*/ 36 h 137"/>
                  <a:gd name="T60" fmla="*/ 38 w 124"/>
                  <a:gd name="T61" fmla="*/ 36 h 137"/>
                  <a:gd name="T62" fmla="*/ 65 w 124"/>
                  <a:gd name="T63" fmla="*/ 95 h 137"/>
                  <a:gd name="T64" fmla="*/ 62 w 124"/>
                  <a:gd name="T65" fmla="*/ 85 h 137"/>
                  <a:gd name="T66" fmla="*/ 29 w 124"/>
                  <a:gd name="T67" fmla="*/ 83 h 137"/>
                  <a:gd name="T68" fmla="*/ 35 w 124"/>
                  <a:gd name="T69" fmla="*/ 84 h 137"/>
                  <a:gd name="T70" fmla="*/ 35 w 124"/>
                  <a:gd name="T71" fmla="*/ 84 h 137"/>
                  <a:gd name="T72" fmla="*/ 35 w 124"/>
                  <a:gd name="T73" fmla="*/ 91 h 137"/>
                  <a:gd name="T74" fmla="*/ 16 w 124"/>
                  <a:gd name="T75" fmla="*/ 83 h 137"/>
                  <a:gd name="T76" fmla="*/ 28 w 124"/>
                  <a:gd name="T77" fmla="*/ 77 h 137"/>
                  <a:gd name="T78" fmla="*/ 29 w 124"/>
                  <a:gd name="T79" fmla="*/ 97 h 137"/>
                  <a:gd name="T80" fmla="*/ 25 w 124"/>
                  <a:gd name="T81" fmla="*/ 97 h 137"/>
                  <a:gd name="T82" fmla="*/ 17 w 124"/>
                  <a:gd name="T83" fmla="*/ 89 h 137"/>
                  <a:gd name="T84" fmla="*/ 19 w 124"/>
                  <a:gd name="T85" fmla="*/ 94 h 137"/>
                  <a:gd name="T86" fmla="*/ 25 w 124"/>
                  <a:gd name="T87" fmla="*/ 86 h 137"/>
                  <a:gd name="T88" fmla="*/ 22 w 124"/>
                  <a:gd name="T89" fmla="*/ 94 h 137"/>
                  <a:gd name="T90" fmla="*/ 28 w 124"/>
                  <a:gd name="T91" fmla="*/ 100 h 137"/>
                  <a:gd name="T92" fmla="*/ 22 w 124"/>
                  <a:gd name="T93" fmla="*/ 98 h 137"/>
                  <a:gd name="T94" fmla="*/ 13 w 124"/>
                  <a:gd name="T95" fmla="*/ 87 h 137"/>
                  <a:gd name="T96" fmla="*/ 15 w 124"/>
                  <a:gd name="T97" fmla="*/ 9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4" h="137">
                    <a:moveTo>
                      <a:pt x="122" y="49"/>
                    </a:moveTo>
                    <a:cubicBezTo>
                      <a:pt x="120" y="52"/>
                      <a:pt x="114" y="54"/>
                      <a:pt x="112" y="50"/>
                    </a:cubicBezTo>
                    <a:cubicBezTo>
                      <a:pt x="105" y="52"/>
                      <a:pt x="98" y="53"/>
                      <a:pt x="91" y="55"/>
                    </a:cubicBezTo>
                    <a:cubicBezTo>
                      <a:pt x="90" y="59"/>
                      <a:pt x="83" y="63"/>
                      <a:pt x="78" y="62"/>
                    </a:cubicBezTo>
                    <a:cubicBezTo>
                      <a:pt x="77" y="68"/>
                      <a:pt x="74" y="75"/>
                      <a:pt x="72" y="81"/>
                    </a:cubicBezTo>
                    <a:cubicBezTo>
                      <a:pt x="77" y="84"/>
                      <a:pt x="79" y="91"/>
                      <a:pt x="75" y="94"/>
                    </a:cubicBezTo>
                    <a:cubicBezTo>
                      <a:pt x="82" y="96"/>
                      <a:pt x="89" y="97"/>
                      <a:pt x="96" y="100"/>
                    </a:cubicBezTo>
                    <a:cubicBezTo>
                      <a:pt x="99" y="94"/>
                      <a:pt x="107" y="97"/>
                      <a:pt x="106" y="104"/>
                    </a:cubicBezTo>
                    <a:cubicBezTo>
                      <a:pt x="103" y="109"/>
                      <a:pt x="94" y="109"/>
                      <a:pt x="94" y="102"/>
                    </a:cubicBezTo>
                    <a:cubicBezTo>
                      <a:pt x="88" y="100"/>
                      <a:pt x="82" y="98"/>
                      <a:pt x="75" y="97"/>
                    </a:cubicBezTo>
                    <a:cubicBezTo>
                      <a:pt x="74" y="98"/>
                      <a:pt x="72" y="100"/>
                      <a:pt x="69" y="100"/>
                    </a:cubicBezTo>
                    <a:cubicBezTo>
                      <a:pt x="71" y="106"/>
                      <a:pt x="74" y="112"/>
                      <a:pt x="77" y="121"/>
                    </a:cubicBezTo>
                    <a:cubicBezTo>
                      <a:pt x="78" y="121"/>
                      <a:pt x="80" y="121"/>
                      <a:pt x="81" y="121"/>
                    </a:cubicBezTo>
                    <a:cubicBezTo>
                      <a:pt x="91" y="130"/>
                      <a:pt x="75" y="137"/>
                      <a:pt x="73" y="127"/>
                    </a:cubicBezTo>
                    <a:cubicBezTo>
                      <a:pt x="73" y="125"/>
                      <a:pt x="75" y="125"/>
                      <a:pt x="75" y="123"/>
                    </a:cubicBezTo>
                    <a:cubicBezTo>
                      <a:pt x="75" y="117"/>
                      <a:pt x="67" y="106"/>
                      <a:pt x="67" y="101"/>
                    </a:cubicBezTo>
                    <a:cubicBezTo>
                      <a:pt x="64" y="100"/>
                      <a:pt x="61" y="101"/>
                      <a:pt x="60" y="98"/>
                    </a:cubicBezTo>
                    <a:cubicBezTo>
                      <a:pt x="55" y="103"/>
                      <a:pt x="52" y="108"/>
                      <a:pt x="47" y="112"/>
                    </a:cubicBezTo>
                    <a:cubicBezTo>
                      <a:pt x="46" y="114"/>
                      <a:pt x="47" y="115"/>
                      <a:pt x="47" y="118"/>
                    </a:cubicBezTo>
                    <a:cubicBezTo>
                      <a:pt x="43" y="122"/>
                      <a:pt x="37" y="122"/>
                      <a:pt x="35" y="117"/>
                    </a:cubicBezTo>
                    <a:cubicBezTo>
                      <a:pt x="34" y="113"/>
                      <a:pt x="41" y="107"/>
                      <a:pt x="45" y="111"/>
                    </a:cubicBezTo>
                    <a:cubicBezTo>
                      <a:pt x="49" y="106"/>
                      <a:pt x="53" y="102"/>
                      <a:pt x="58" y="97"/>
                    </a:cubicBezTo>
                    <a:cubicBezTo>
                      <a:pt x="56" y="95"/>
                      <a:pt x="56" y="93"/>
                      <a:pt x="55" y="91"/>
                    </a:cubicBezTo>
                    <a:cubicBezTo>
                      <a:pt x="51" y="89"/>
                      <a:pt x="47" y="90"/>
                      <a:pt x="42" y="90"/>
                    </a:cubicBezTo>
                    <a:cubicBezTo>
                      <a:pt x="40" y="95"/>
                      <a:pt x="38" y="100"/>
                      <a:pt x="32" y="103"/>
                    </a:cubicBezTo>
                    <a:cubicBezTo>
                      <a:pt x="25" y="105"/>
                      <a:pt x="16" y="102"/>
                      <a:pt x="12" y="95"/>
                    </a:cubicBezTo>
                    <a:cubicBezTo>
                      <a:pt x="7" y="87"/>
                      <a:pt x="12" y="78"/>
                      <a:pt x="20" y="74"/>
                    </a:cubicBezTo>
                    <a:cubicBezTo>
                      <a:pt x="29" y="70"/>
                      <a:pt x="40" y="76"/>
                      <a:pt x="42" y="87"/>
                    </a:cubicBezTo>
                    <a:cubicBezTo>
                      <a:pt x="46" y="88"/>
                      <a:pt x="50" y="87"/>
                      <a:pt x="55" y="88"/>
                    </a:cubicBezTo>
                    <a:cubicBezTo>
                      <a:pt x="55" y="84"/>
                      <a:pt x="58" y="80"/>
                      <a:pt x="62" y="79"/>
                    </a:cubicBezTo>
                    <a:cubicBezTo>
                      <a:pt x="65" y="78"/>
                      <a:pt x="69" y="80"/>
                      <a:pt x="70" y="80"/>
                    </a:cubicBezTo>
                    <a:cubicBezTo>
                      <a:pt x="70" y="79"/>
                      <a:pt x="73" y="71"/>
                      <a:pt x="73" y="70"/>
                    </a:cubicBezTo>
                    <a:cubicBezTo>
                      <a:pt x="75" y="67"/>
                      <a:pt x="76" y="64"/>
                      <a:pt x="76" y="61"/>
                    </a:cubicBezTo>
                    <a:cubicBezTo>
                      <a:pt x="73" y="59"/>
                      <a:pt x="69" y="54"/>
                      <a:pt x="71" y="50"/>
                    </a:cubicBezTo>
                    <a:cubicBezTo>
                      <a:pt x="65" y="48"/>
                      <a:pt x="59" y="45"/>
                      <a:pt x="52" y="44"/>
                    </a:cubicBezTo>
                    <a:cubicBezTo>
                      <a:pt x="48" y="53"/>
                      <a:pt x="35" y="52"/>
                      <a:pt x="32" y="43"/>
                    </a:cubicBezTo>
                    <a:cubicBezTo>
                      <a:pt x="25" y="43"/>
                      <a:pt x="19" y="43"/>
                      <a:pt x="12" y="45"/>
                    </a:cubicBezTo>
                    <a:cubicBezTo>
                      <a:pt x="11" y="48"/>
                      <a:pt x="11" y="50"/>
                      <a:pt x="8" y="51"/>
                    </a:cubicBezTo>
                    <a:cubicBezTo>
                      <a:pt x="5" y="52"/>
                      <a:pt x="1" y="50"/>
                      <a:pt x="0" y="46"/>
                    </a:cubicBezTo>
                    <a:cubicBezTo>
                      <a:pt x="1" y="41"/>
                      <a:pt x="8" y="40"/>
                      <a:pt x="11" y="43"/>
                    </a:cubicBezTo>
                    <a:cubicBezTo>
                      <a:pt x="18" y="41"/>
                      <a:pt x="24" y="41"/>
                      <a:pt x="30" y="40"/>
                    </a:cubicBezTo>
                    <a:cubicBezTo>
                      <a:pt x="31" y="37"/>
                      <a:pt x="32" y="33"/>
                      <a:pt x="35" y="31"/>
                    </a:cubicBezTo>
                    <a:cubicBezTo>
                      <a:pt x="33" y="25"/>
                      <a:pt x="28" y="19"/>
                      <a:pt x="25" y="14"/>
                    </a:cubicBezTo>
                    <a:cubicBezTo>
                      <a:pt x="18" y="22"/>
                      <a:pt x="11" y="7"/>
                      <a:pt x="20" y="6"/>
                    </a:cubicBezTo>
                    <a:cubicBezTo>
                      <a:pt x="25" y="5"/>
                      <a:pt x="27" y="12"/>
                      <a:pt x="29" y="17"/>
                    </a:cubicBezTo>
                    <a:cubicBezTo>
                      <a:pt x="32" y="21"/>
                      <a:pt x="35" y="24"/>
                      <a:pt x="37" y="29"/>
                    </a:cubicBezTo>
                    <a:cubicBezTo>
                      <a:pt x="40" y="29"/>
                      <a:pt x="44" y="28"/>
                      <a:pt x="47" y="29"/>
                    </a:cubicBezTo>
                    <a:cubicBezTo>
                      <a:pt x="50" y="24"/>
                      <a:pt x="52" y="18"/>
                      <a:pt x="55" y="13"/>
                    </a:cubicBezTo>
                    <a:cubicBezTo>
                      <a:pt x="54" y="12"/>
                      <a:pt x="53" y="10"/>
                      <a:pt x="52" y="10"/>
                    </a:cubicBezTo>
                    <a:cubicBezTo>
                      <a:pt x="51" y="2"/>
                      <a:pt x="64" y="0"/>
                      <a:pt x="65" y="7"/>
                    </a:cubicBezTo>
                    <a:cubicBezTo>
                      <a:pt x="66" y="11"/>
                      <a:pt x="61" y="16"/>
                      <a:pt x="57" y="14"/>
                    </a:cubicBezTo>
                    <a:cubicBezTo>
                      <a:pt x="54" y="19"/>
                      <a:pt x="51" y="25"/>
                      <a:pt x="49" y="30"/>
                    </a:cubicBezTo>
                    <a:cubicBezTo>
                      <a:pt x="51" y="34"/>
                      <a:pt x="56" y="38"/>
                      <a:pt x="53" y="42"/>
                    </a:cubicBezTo>
                    <a:cubicBezTo>
                      <a:pt x="60" y="43"/>
                      <a:pt x="65" y="46"/>
                      <a:pt x="71" y="48"/>
                    </a:cubicBezTo>
                    <a:cubicBezTo>
                      <a:pt x="74" y="43"/>
                      <a:pt x="83" y="40"/>
                      <a:pt x="87" y="43"/>
                    </a:cubicBezTo>
                    <a:cubicBezTo>
                      <a:pt x="93" y="38"/>
                      <a:pt x="101" y="33"/>
                      <a:pt x="103" y="26"/>
                    </a:cubicBezTo>
                    <a:cubicBezTo>
                      <a:pt x="107" y="22"/>
                      <a:pt x="113" y="25"/>
                      <a:pt x="114" y="30"/>
                    </a:cubicBezTo>
                    <a:cubicBezTo>
                      <a:pt x="113" y="32"/>
                      <a:pt x="111" y="34"/>
                      <a:pt x="108" y="35"/>
                    </a:cubicBezTo>
                    <a:cubicBezTo>
                      <a:pt x="106" y="34"/>
                      <a:pt x="104" y="34"/>
                      <a:pt x="103" y="32"/>
                    </a:cubicBezTo>
                    <a:cubicBezTo>
                      <a:pt x="99" y="36"/>
                      <a:pt x="94" y="40"/>
                      <a:pt x="89" y="45"/>
                    </a:cubicBezTo>
                    <a:cubicBezTo>
                      <a:pt x="90" y="47"/>
                      <a:pt x="91" y="49"/>
                      <a:pt x="91" y="52"/>
                    </a:cubicBezTo>
                    <a:cubicBezTo>
                      <a:pt x="97" y="51"/>
                      <a:pt x="103" y="51"/>
                      <a:pt x="110" y="48"/>
                    </a:cubicBezTo>
                    <a:cubicBezTo>
                      <a:pt x="112" y="40"/>
                      <a:pt x="124" y="39"/>
                      <a:pt x="122" y="49"/>
                    </a:cubicBezTo>
                    <a:close/>
                    <a:moveTo>
                      <a:pt x="81" y="55"/>
                    </a:moveTo>
                    <a:cubicBezTo>
                      <a:pt x="82" y="58"/>
                      <a:pt x="85" y="55"/>
                      <a:pt x="85" y="54"/>
                    </a:cubicBezTo>
                    <a:cubicBezTo>
                      <a:pt x="83" y="54"/>
                      <a:pt x="83" y="54"/>
                      <a:pt x="81" y="55"/>
                    </a:cubicBezTo>
                    <a:close/>
                    <a:moveTo>
                      <a:pt x="79" y="59"/>
                    </a:moveTo>
                    <a:cubicBezTo>
                      <a:pt x="80" y="60"/>
                      <a:pt x="83" y="60"/>
                      <a:pt x="84" y="59"/>
                    </a:cubicBezTo>
                    <a:cubicBezTo>
                      <a:pt x="82" y="59"/>
                      <a:pt x="81" y="57"/>
                      <a:pt x="79" y="59"/>
                    </a:cubicBezTo>
                    <a:close/>
                    <a:moveTo>
                      <a:pt x="47" y="35"/>
                    </a:moveTo>
                    <a:cubicBezTo>
                      <a:pt x="46" y="35"/>
                      <a:pt x="45" y="35"/>
                      <a:pt x="44" y="34"/>
                    </a:cubicBezTo>
                    <a:cubicBezTo>
                      <a:pt x="45" y="35"/>
                      <a:pt x="42" y="35"/>
                      <a:pt x="43" y="36"/>
                    </a:cubicBezTo>
                    <a:cubicBezTo>
                      <a:pt x="45" y="34"/>
                      <a:pt x="46" y="38"/>
                      <a:pt x="49" y="37"/>
                    </a:cubicBezTo>
                    <a:cubicBezTo>
                      <a:pt x="48" y="36"/>
                      <a:pt x="47" y="36"/>
                      <a:pt x="47" y="35"/>
                    </a:cubicBezTo>
                    <a:close/>
                    <a:moveTo>
                      <a:pt x="61" y="91"/>
                    </a:moveTo>
                    <a:cubicBezTo>
                      <a:pt x="64" y="87"/>
                      <a:pt x="68" y="90"/>
                      <a:pt x="69" y="87"/>
                    </a:cubicBezTo>
                    <a:cubicBezTo>
                      <a:pt x="67" y="87"/>
                      <a:pt x="62" y="88"/>
                      <a:pt x="61" y="91"/>
                    </a:cubicBezTo>
                    <a:close/>
                    <a:moveTo>
                      <a:pt x="41" y="46"/>
                    </a:moveTo>
                    <a:cubicBezTo>
                      <a:pt x="42" y="48"/>
                      <a:pt x="48" y="46"/>
                      <a:pt x="48" y="43"/>
                    </a:cubicBezTo>
                    <a:cubicBezTo>
                      <a:pt x="46" y="44"/>
                      <a:pt x="43" y="46"/>
                      <a:pt x="41" y="46"/>
                    </a:cubicBezTo>
                    <a:close/>
                    <a:moveTo>
                      <a:pt x="41" y="44"/>
                    </a:moveTo>
                    <a:cubicBezTo>
                      <a:pt x="43" y="44"/>
                      <a:pt x="46" y="43"/>
                      <a:pt x="46" y="41"/>
                    </a:cubicBezTo>
                    <a:cubicBezTo>
                      <a:pt x="44" y="41"/>
                      <a:pt x="41" y="42"/>
                      <a:pt x="41" y="44"/>
                    </a:cubicBezTo>
                    <a:close/>
                    <a:moveTo>
                      <a:pt x="40" y="41"/>
                    </a:moveTo>
                    <a:cubicBezTo>
                      <a:pt x="41" y="40"/>
                      <a:pt x="43" y="39"/>
                      <a:pt x="43" y="37"/>
                    </a:cubicBezTo>
                    <a:cubicBezTo>
                      <a:pt x="42" y="38"/>
                      <a:pt x="39" y="39"/>
                      <a:pt x="40" y="41"/>
                    </a:cubicBezTo>
                    <a:close/>
                    <a:moveTo>
                      <a:pt x="65" y="97"/>
                    </a:moveTo>
                    <a:cubicBezTo>
                      <a:pt x="66" y="98"/>
                      <a:pt x="70" y="99"/>
                      <a:pt x="71" y="96"/>
                    </a:cubicBezTo>
                    <a:cubicBezTo>
                      <a:pt x="70" y="95"/>
                      <a:pt x="66" y="97"/>
                      <a:pt x="65" y="97"/>
                    </a:cubicBezTo>
                    <a:close/>
                    <a:moveTo>
                      <a:pt x="38" y="36"/>
                    </a:moveTo>
                    <a:cubicBezTo>
                      <a:pt x="39" y="37"/>
                      <a:pt x="39" y="37"/>
                      <a:pt x="40" y="37"/>
                    </a:cubicBezTo>
                    <a:cubicBezTo>
                      <a:pt x="39" y="36"/>
                      <a:pt x="42" y="37"/>
                      <a:pt x="41" y="36"/>
                    </a:cubicBezTo>
                    <a:cubicBezTo>
                      <a:pt x="40" y="36"/>
                      <a:pt x="40" y="35"/>
                      <a:pt x="38" y="36"/>
                    </a:cubicBezTo>
                    <a:close/>
                    <a:moveTo>
                      <a:pt x="65" y="95"/>
                    </a:moveTo>
                    <a:cubicBezTo>
                      <a:pt x="66" y="95"/>
                      <a:pt x="68" y="96"/>
                      <a:pt x="68" y="94"/>
                    </a:cubicBezTo>
                    <a:cubicBezTo>
                      <a:pt x="67" y="93"/>
                      <a:pt x="65" y="94"/>
                      <a:pt x="65" y="95"/>
                    </a:cubicBezTo>
                    <a:close/>
                    <a:moveTo>
                      <a:pt x="61" y="86"/>
                    </a:moveTo>
                    <a:cubicBezTo>
                      <a:pt x="61" y="86"/>
                      <a:pt x="61" y="87"/>
                      <a:pt x="61" y="87"/>
                    </a:cubicBezTo>
                    <a:cubicBezTo>
                      <a:pt x="62" y="87"/>
                      <a:pt x="62" y="86"/>
                      <a:pt x="62" y="85"/>
                    </a:cubicBezTo>
                    <a:cubicBezTo>
                      <a:pt x="62" y="85"/>
                      <a:pt x="61" y="86"/>
                      <a:pt x="61" y="86"/>
                    </a:cubicBezTo>
                    <a:close/>
                    <a:moveTo>
                      <a:pt x="33" y="79"/>
                    </a:moveTo>
                    <a:cubicBezTo>
                      <a:pt x="32" y="81"/>
                      <a:pt x="30" y="82"/>
                      <a:pt x="29" y="83"/>
                    </a:cubicBezTo>
                    <a:cubicBezTo>
                      <a:pt x="32" y="83"/>
                      <a:pt x="35" y="81"/>
                      <a:pt x="37" y="83"/>
                    </a:cubicBezTo>
                    <a:cubicBezTo>
                      <a:pt x="36" y="81"/>
                      <a:pt x="35" y="81"/>
                      <a:pt x="33" y="79"/>
                    </a:cubicBezTo>
                    <a:close/>
                    <a:moveTo>
                      <a:pt x="35" y="84"/>
                    </a:moveTo>
                    <a:cubicBezTo>
                      <a:pt x="33" y="84"/>
                      <a:pt x="31" y="84"/>
                      <a:pt x="30" y="86"/>
                    </a:cubicBezTo>
                    <a:cubicBezTo>
                      <a:pt x="31" y="88"/>
                      <a:pt x="34" y="88"/>
                      <a:pt x="36" y="87"/>
                    </a:cubicBezTo>
                    <a:cubicBezTo>
                      <a:pt x="37" y="86"/>
                      <a:pt x="35" y="85"/>
                      <a:pt x="35" y="84"/>
                    </a:cubicBezTo>
                    <a:close/>
                    <a:moveTo>
                      <a:pt x="34" y="91"/>
                    </a:moveTo>
                    <a:cubicBezTo>
                      <a:pt x="32" y="92"/>
                      <a:pt x="31" y="93"/>
                      <a:pt x="29" y="94"/>
                    </a:cubicBezTo>
                    <a:cubicBezTo>
                      <a:pt x="31" y="94"/>
                      <a:pt x="35" y="94"/>
                      <a:pt x="35" y="91"/>
                    </a:cubicBezTo>
                    <a:cubicBezTo>
                      <a:pt x="35" y="91"/>
                      <a:pt x="34" y="92"/>
                      <a:pt x="34" y="91"/>
                    </a:cubicBezTo>
                    <a:close/>
                    <a:moveTo>
                      <a:pt x="18" y="80"/>
                    </a:moveTo>
                    <a:cubicBezTo>
                      <a:pt x="17" y="81"/>
                      <a:pt x="15" y="81"/>
                      <a:pt x="16" y="83"/>
                    </a:cubicBezTo>
                    <a:cubicBezTo>
                      <a:pt x="18" y="82"/>
                      <a:pt x="20" y="82"/>
                      <a:pt x="20" y="84"/>
                    </a:cubicBezTo>
                    <a:cubicBezTo>
                      <a:pt x="22" y="83"/>
                      <a:pt x="23" y="82"/>
                      <a:pt x="25" y="82"/>
                    </a:cubicBezTo>
                    <a:cubicBezTo>
                      <a:pt x="25" y="80"/>
                      <a:pt x="28" y="79"/>
                      <a:pt x="28" y="77"/>
                    </a:cubicBezTo>
                    <a:cubicBezTo>
                      <a:pt x="26" y="78"/>
                      <a:pt x="20" y="85"/>
                      <a:pt x="18" y="80"/>
                    </a:cubicBezTo>
                    <a:close/>
                    <a:moveTo>
                      <a:pt x="25" y="97"/>
                    </a:moveTo>
                    <a:cubicBezTo>
                      <a:pt x="25" y="99"/>
                      <a:pt x="27" y="98"/>
                      <a:pt x="29" y="97"/>
                    </a:cubicBezTo>
                    <a:cubicBezTo>
                      <a:pt x="29" y="97"/>
                      <a:pt x="30" y="98"/>
                      <a:pt x="30" y="98"/>
                    </a:cubicBezTo>
                    <a:cubicBezTo>
                      <a:pt x="31" y="98"/>
                      <a:pt x="35" y="96"/>
                      <a:pt x="34" y="95"/>
                    </a:cubicBezTo>
                    <a:cubicBezTo>
                      <a:pt x="31" y="98"/>
                      <a:pt x="27" y="95"/>
                      <a:pt x="25" y="97"/>
                    </a:cubicBezTo>
                    <a:close/>
                    <a:moveTo>
                      <a:pt x="25" y="86"/>
                    </a:moveTo>
                    <a:cubicBezTo>
                      <a:pt x="25" y="85"/>
                      <a:pt x="26" y="85"/>
                      <a:pt x="26" y="84"/>
                    </a:cubicBezTo>
                    <a:cubicBezTo>
                      <a:pt x="23" y="84"/>
                      <a:pt x="18" y="86"/>
                      <a:pt x="17" y="89"/>
                    </a:cubicBezTo>
                    <a:cubicBezTo>
                      <a:pt x="19" y="88"/>
                      <a:pt x="20" y="88"/>
                      <a:pt x="21" y="89"/>
                    </a:cubicBezTo>
                    <a:cubicBezTo>
                      <a:pt x="21" y="90"/>
                      <a:pt x="19" y="91"/>
                      <a:pt x="17" y="92"/>
                    </a:cubicBezTo>
                    <a:cubicBezTo>
                      <a:pt x="18" y="93"/>
                      <a:pt x="18" y="94"/>
                      <a:pt x="19" y="94"/>
                    </a:cubicBezTo>
                    <a:cubicBezTo>
                      <a:pt x="19" y="91"/>
                      <a:pt x="24" y="88"/>
                      <a:pt x="28" y="87"/>
                    </a:cubicBezTo>
                    <a:cubicBezTo>
                      <a:pt x="27" y="87"/>
                      <a:pt x="28" y="86"/>
                      <a:pt x="27" y="86"/>
                    </a:cubicBezTo>
                    <a:cubicBezTo>
                      <a:pt x="26" y="86"/>
                      <a:pt x="25" y="87"/>
                      <a:pt x="25" y="86"/>
                    </a:cubicBezTo>
                    <a:close/>
                    <a:moveTo>
                      <a:pt x="22" y="94"/>
                    </a:moveTo>
                    <a:cubicBezTo>
                      <a:pt x="25" y="95"/>
                      <a:pt x="26" y="91"/>
                      <a:pt x="29" y="89"/>
                    </a:cubicBezTo>
                    <a:cubicBezTo>
                      <a:pt x="26" y="89"/>
                      <a:pt x="21" y="91"/>
                      <a:pt x="22" y="94"/>
                    </a:cubicBezTo>
                    <a:close/>
                    <a:moveTo>
                      <a:pt x="28" y="100"/>
                    </a:moveTo>
                    <a:cubicBezTo>
                      <a:pt x="28" y="102"/>
                      <a:pt x="31" y="101"/>
                      <a:pt x="31" y="100"/>
                    </a:cubicBezTo>
                    <a:cubicBezTo>
                      <a:pt x="30" y="101"/>
                      <a:pt x="29" y="100"/>
                      <a:pt x="28" y="100"/>
                    </a:cubicBezTo>
                    <a:close/>
                    <a:moveTo>
                      <a:pt x="22" y="98"/>
                    </a:moveTo>
                    <a:cubicBezTo>
                      <a:pt x="23" y="99"/>
                      <a:pt x="25" y="101"/>
                      <a:pt x="25" y="99"/>
                    </a:cubicBezTo>
                    <a:cubicBezTo>
                      <a:pt x="24" y="99"/>
                      <a:pt x="23" y="98"/>
                      <a:pt x="22" y="98"/>
                    </a:cubicBezTo>
                    <a:close/>
                    <a:moveTo>
                      <a:pt x="13" y="87"/>
                    </a:moveTo>
                    <a:cubicBezTo>
                      <a:pt x="13" y="86"/>
                      <a:pt x="14" y="86"/>
                      <a:pt x="14" y="84"/>
                    </a:cubicBezTo>
                    <a:cubicBezTo>
                      <a:pt x="13" y="85"/>
                      <a:pt x="13" y="86"/>
                      <a:pt x="13" y="87"/>
                    </a:cubicBezTo>
                    <a:close/>
                    <a:moveTo>
                      <a:pt x="15" y="95"/>
                    </a:moveTo>
                    <a:cubicBezTo>
                      <a:pt x="16" y="96"/>
                      <a:pt x="19" y="98"/>
                      <a:pt x="20" y="96"/>
                    </a:cubicBezTo>
                    <a:cubicBezTo>
                      <a:pt x="18" y="97"/>
                      <a:pt x="17" y="94"/>
                      <a:pt x="15" y="95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7" name="组 76"/>
            <p:cNvGrpSpPr/>
            <p:nvPr/>
          </p:nvGrpSpPr>
          <p:grpSpPr>
            <a:xfrm>
              <a:off x="4180560" y="3811529"/>
              <a:ext cx="1679944" cy="1679944"/>
              <a:chOff x="4096768" y="3807087"/>
              <a:chExt cx="1679944" cy="1679944"/>
            </a:xfrm>
          </p:grpSpPr>
          <p:sp>
            <p:nvSpPr>
              <p:cNvPr id="2" name="Teardrop 1"/>
              <p:cNvSpPr/>
              <p:nvPr/>
            </p:nvSpPr>
            <p:spPr>
              <a:xfrm>
                <a:off x="4096768" y="3807087"/>
                <a:ext cx="1679944" cy="1679944"/>
              </a:xfrm>
              <a:prstGeom prst="teardrop">
                <a:avLst/>
              </a:prstGeom>
              <a:noFill/>
              <a:ln w="3175">
                <a:solidFill>
                  <a:srgbClr val="2F6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组 14"/>
              <p:cNvGrpSpPr/>
              <p:nvPr/>
            </p:nvGrpSpPr>
            <p:grpSpPr>
              <a:xfrm>
                <a:off x="4561925" y="4057781"/>
                <a:ext cx="870317" cy="1178554"/>
                <a:chOff x="4831031" y="5404707"/>
                <a:chExt cx="870317" cy="1178554"/>
              </a:xfrm>
            </p:grpSpPr>
            <p:sp>
              <p:nvSpPr>
                <p:cNvPr id="16" name="Freeform 12"/>
                <p:cNvSpPr>
                  <a:spLocks noEditPoints="1"/>
                </p:cNvSpPr>
                <p:nvPr/>
              </p:nvSpPr>
              <p:spPr bwMode="auto">
                <a:xfrm>
                  <a:off x="5206849" y="5404707"/>
                  <a:ext cx="168129" cy="291754"/>
                </a:xfrm>
                <a:custGeom>
                  <a:avLst/>
                  <a:gdLst>
                    <a:gd name="T0" fmla="*/ 15 w 20"/>
                    <a:gd name="T1" fmla="*/ 0 h 35"/>
                    <a:gd name="T2" fmla="*/ 16 w 20"/>
                    <a:gd name="T3" fmla="*/ 0 h 35"/>
                    <a:gd name="T4" fmla="*/ 6 w 20"/>
                    <a:gd name="T5" fmla="*/ 35 h 35"/>
                    <a:gd name="T6" fmla="*/ 15 w 20"/>
                    <a:gd name="T7" fmla="*/ 0 h 35"/>
                    <a:gd name="T8" fmla="*/ 7 w 20"/>
                    <a:gd name="T9" fmla="*/ 31 h 35"/>
                    <a:gd name="T10" fmla="*/ 14 w 20"/>
                    <a:gd name="T11" fmla="*/ 8 h 35"/>
                    <a:gd name="T12" fmla="*/ 7 w 20"/>
                    <a:gd name="T13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35">
                      <a:moveTo>
                        <a:pt x="15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20" y="15"/>
                        <a:pt x="17" y="30"/>
                        <a:pt x="6" y="35"/>
                      </a:cubicBezTo>
                      <a:cubicBezTo>
                        <a:pt x="0" y="20"/>
                        <a:pt x="12" y="12"/>
                        <a:pt x="15" y="0"/>
                      </a:cubicBezTo>
                      <a:close/>
                      <a:moveTo>
                        <a:pt x="7" y="31"/>
                      </a:moveTo>
                      <a:cubicBezTo>
                        <a:pt x="14" y="27"/>
                        <a:pt x="18" y="19"/>
                        <a:pt x="14" y="8"/>
                      </a:cubicBezTo>
                      <a:cubicBezTo>
                        <a:pt x="11" y="15"/>
                        <a:pt x="4" y="20"/>
                        <a:pt x="7" y="31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" name="Freeform 13"/>
                <p:cNvSpPr>
                  <a:spLocks noEditPoints="1"/>
                </p:cNvSpPr>
                <p:nvPr/>
              </p:nvSpPr>
              <p:spPr bwMode="auto">
                <a:xfrm>
                  <a:off x="4847514" y="5521739"/>
                  <a:ext cx="334611" cy="242305"/>
                </a:xfrm>
                <a:custGeom>
                  <a:avLst/>
                  <a:gdLst>
                    <a:gd name="T0" fmla="*/ 40 w 40"/>
                    <a:gd name="T1" fmla="*/ 29 h 29"/>
                    <a:gd name="T2" fmla="*/ 13 w 40"/>
                    <a:gd name="T3" fmla="*/ 20 h 29"/>
                    <a:gd name="T4" fmla="*/ 5 w 40"/>
                    <a:gd name="T5" fmla="*/ 10 h 29"/>
                    <a:gd name="T6" fmla="*/ 0 w 40"/>
                    <a:gd name="T7" fmla="*/ 1 h 29"/>
                    <a:gd name="T8" fmla="*/ 1 w 40"/>
                    <a:gd name="T9" fmla="*/ 1 h 29"/>
                    <a:gd name="T10" fmla="*/ 2 w 40"/>
                    <a:gd name="T11" fmla="*/ 0 h 29"/>
                    <a:gd name="T12" fmla="*/ 30 w 40"/>
                    <a:gd name="T13" fmla="*/ 12 h 29"/>
                    <a:gd name="T14" fmla="*/ 40 w 40"/>
                    <a:gd name="T15" fmla="*/ 29 h 29"/>
                    <a:gd name="T16" fmla="*/ 14 w 40"/>
                    <a:gd name="T17" fmla="*/ 17 h 29"/>
                    <a:gd name="T18" fmla="*/ 36 w 40"/>
                    <a:gd name="T19" fmla="*/ 25 h 29"/>
                    <a:gd name="T20" fmla="*/ 7 w 40"/>
                    <a:gd name="T21" fmla="*/ 6 h 29"/>
                    <a:gd name="T22" fmla="*/ 14 w 40"/>
                    <a:gd name="T23" fmla="*/ 1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0" h="29">
                      <a:moveTo>
                        <a:pt x="40" y="29"/>
                      </a:moveTo>
                      <a:cubicBezTo>
                        <a:pt x="30" y="26"/>
                        <a:pt x="20" y="26"/>
                        <a:pt x="13" y="20"/>
                      </a:cubicBezTo>
                      <a:cubicBezTo>
                        <a:pt x="10" y="18"/>
                        <a:pt x="7" y="14"/>
                        <a:pt x="5" y="10"/>
                      </a:cubicBezTo>
                      <a:cubicBezTo>
                        <a:pt x="4" y="7"/>
                        <a:pt x="2" y="4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11" y="5"/>
                        <a:pt x="23" y="4"/>
                        <a:pt x="30" y="12"/>
                      </a:cubicBezTo>
                      <a:cubicBezTo>
                        <a:pt x="35" y="16"/>
                        <a:pt x="38" y="23"/>
                        <a:pt x="40" y="29"/>
                      </a:cubicBezTo>
                      <a:close/>
                      <a:moveTo>
                        <a:pt x="14" y="17"/>
                      </a:moveTo>
                      <a:cubicBezTo>
                        <a:pt x="19" y="23"/>
                        <a:pt x="27" y="23"/>
                        <a:pt x="36" y="25"/>
                      </a:cubicBezTo>
                      <a:cubicBezTo>
                        <a:pt x="31" y="12"/>
                        <a:pt x="20" y="7"/>
                        <a:pt x="7" y="6"/>
                      </a:cubicBezTo>
                      <a:cubicBezTo>
                        <a:pt x="9" y="10"/>
                        <a:pt x="11" y="14"/>
                        <a:pt x="14" y="17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" name="Freeform 14"/>
                <p:cNvSpPr>
                  <a:spLocks noEditPoints="1"/>
                </p:cNvSpPr>
                <p:nvPr/>
              </p:nvSpPr>
              <p:spPr bwMode="auto">
                <a:xfrm>
                  <a:off x="4831031" y="5529980"/>
                  <a:ext cx="870317" cy="1053281"/>
                </a:xfrm>
                <a:custGeom>
                  <a:avLst/>
                  <a:gdLst>
                    <a:gd name="T0" fmla="*/ 72 w 104"/>
                    <a:gd name="T1" fmla="*/ 27 h 126"/>
                    <a:gd name="T2" fmla="*/ 87 w 104"/>
                    <a:gd name="T3" fmla="*/ 102 h 126"/>
                    <a:gd name="T4" fmla="*/ 62 w 104"/>
                    <a:gd name="T5" fmla="*/ 118 h 126"/>
                    <a:gd name="T6" fmla="*/ 47 w 104"/>
                    <a:gd name="T7" fmla="*/ 121 h 126"/>
                    <a:gd name="T8" fmla="*/ 21 w 104"/>
                    <a:gd name="T9" fmla="*/ 116 h 126"/>
                    <a:gd name="T10" fmla="*/ 0 w 104"/>
                    <a:gd name="T11" fmla="*/ 68 h 126"/>
                    <a:gd name="T12" fmla="*/ 28 w 104"/>
                    <a:gd name="T13" fmla="*/ 33 h 126"/>
                    <a:gd name="T14" fmla="*/ 48 w 104"/>
                    <a:gd name="T15" fmla="*/ 55 h 126"/>
                    <a:gd name="T16" fmla="*/ 33 w 104"/>
                    <a:gd name="T17" fmla="*/ 3 h 126"/>
                    <a:gd name="T18" fmla="*/ 52 w 104"/>
                    <a:gd name="T19" fmla="*/ 50 h 126"/>
                    <a:gd name="T20" fmla="*/ 40 w 104"/>
                    <a:gd name="T21" fmla="*/ 4 h 126"/>
                    <a:gd name="T22" fmla="*/ 49 w 104"/>
                    <a:gd name="T23" fmla="*/ 32 h 126"/>
                    <a:gd name="T24" fmla="*/ 45 w 104"/>
                    <a:gd name="T25" fmla="*/ 55 h 126"/>
                    <a:gd name="T26" fmla="*/ 18 w 104"/>
                    <a:gd name="T27" fmla="*/ 35 h 126"/>
                    <a:gd name="T28" fmla="*/ 27 w 104"/>
                    <a:gd name="T29" fmla="*/ 37 h 126"/>
                    <a:gd name="T30" fmla="*/ 40 w 104"/>
                    <a:gd name="T31" fmla="*/ 122 h 126"/>
                    <a:gd name="T32" fmla="*/ 54 w 104"/>
                    <a:gd name="T33" fmla="*/ 120 h 126"/>
                    <a:gd name="T34" fmla="*/ 69 w 104"/>
                    <a:gd name="T35" fmla="*/ 116 h 126"/>
                    <a:gd name="T36" fmla="*/ 97 w 104"/>
                    <a:gd name="T37" fmla="*/ 64 h 126"/>
                    <a:gd name="T38" fmla="*/ 55 w 104"/>
                    <a:gd name="T39" fmla="*/ 44 h 126"/>
                    <a:gd name="T40" fmla="*/ 54 w 104"/>
                    <a:gd name="T41" fmla="*/ 58 h 126"/>
                    <a:gd name="T42" fmla="*/ 94 w 104"/>
                    <a:gd name="T43" fmla="*/ 50 h 126"/>
                    <a:gd name="T44" fmla="*/ 62 w 104"/>
                    <a:gd name="T45" fmla="*/ 112 h 126"/>
                    <a:gd name="T46" fmla="*/ 41 w 104"/>
                    <a:gd name="T47" fmla="*/ 119 h 126"/>
                    <a:gd name="T48" fmla="*/ 18 w 104"/>
                    <a:gd name="T49" fmla="*/ 104 h 126"/>
                    <a:gd name="T50" fmla="*/ 3 w 104"/>
                    <a:gd name="T51" fmla="*/ 61 h 126"/>
                    <a:gd name="T52" fmla="*/ 83 w 104"/>
                    <a:gd name="T53" fmla="*/ 92 h 126"/>
                    <a:gd name="T54" fmla="*/ 91 w 104"/>
                    <a:gd name="T55" fmla="*/ 45 h 126"/>
                    <a:gd name="T56" fmla="*/ 51 w 104"/>
                    <a:gd name="T57" fmla="*/ 61 h 126"/>
                    <a:gd name="T58" fmla="*/ 26 w 104"/>
                    <a:gd name="T59" fmla="*/ 39 h 126"/>
                    <a:gd name="T60" fmla="*/ 7 w 104"/>
                    <a:gd name="T61" fmla="*/ 77 h 126"/>
                    <a:gd name="T62" fmla="*/ 34 w 104"/>
                    <a:gd name="T63" fmla="*/ 116 h 126"/>
                    <a:gd name="T64" fmla="*/ 56 w 104"/>
                    <a:gd name="T65" fmla="*/ 113 h 126"/>
                    <a:gd name="T66" fmla="*/ 72 w 104"/>
                    <a:gd name="T67" fmla="*/ 109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4" h="126">
                      <a:moveTo>
                        <a:pt x="52" y="50"/>
                      </a:moveTo>
                      <a:cubicBezTo>
                        <a:pt x="54" y="41"/>
                        <a:pt x="61" y="29"/>
                        <a:pt x="72" y="27"/>
                      </a:cubicBezTo>
                      <a:cubicBezTo>
                        <a:pt x="81" y="25"/>
                        <a:pt x="89" y="29"/>
                        <a:pt x="94" y="36"/>
                      </a:cubicBezTo>
                      <a:cubicBezTo>
                        <a:pt x="104" y="58"/>
                        <a:pt x="96" y="85"/>
                        <a:pt x="87" y="102"/>
                      </a:cubicBezTo>
                      <a:cubicBezTo>
                        <a:pt x="84" y="109"/>
                        <a:pt x="78" y="118"/>
                        <a:pt x="69" y="119"/>
                      </a:cubicBezTo>
                      <a:cubicBezTo>
                        <a:pt x="66" y="119"/>
                        <a:pt x="64" y="117"/>
                        <a:pt x="62" y="118"/>
                      </a:cubicBezTo>
                      <a:cubicBezTo>
                        <a:pt x="58" y="118"/>
                        <a:pt x="58" y="121"/>
                        <a:pt x="55" y="122"/>
                      </a:cubicBezTo>
                      <a:cubicBezTo>
                        <a:pt x="51" y="123"/>
                        <a:pt x="49" y="120"/>
                        <a:pt x="47" y="121"/>
                      </a:cubicBezTo>
                      <a:cubicBezTo>
                        <a:pt x="44" y="121"/>
                        <a:pt x="42" y="125"/>
                        <a:pt x="39" y="125"/>
                      </a:cubicBezTo>
                      <a:cubicBezTo>
                        <a:pt x="32" y="126"/>
                        <a:pt x="25" y="121"/>
                        <a:pt x="21" y="116"/>
                      </a:cubicBezTo>
                      <a:cubicBezTo>
                        <a:pt x="17" y="112"/>
                        <a:pt x="14" y="105"/>
                        <a:pt x="10" y="98"/>
                      </a:cubicBezTo>
                      <a:cubicBezTo>
                        <a:pt x="5" y="88"/>
                        <a:pt x="1" y="82"/>
                        <a:pt x="0" y="68"/>
                      </a:cubicBezTo>
                      <a:cubicBezTo>
                        <a:pt x="0" y="61"/>
                        <a:pt x="1" y="53"/>
                        <a:pt x="4" y="47"/>
                      </a:cubicBezTo>
                      <a:cubicBezTo>
                        <a:pt x="7" y="38"/>
                        <a:pt x="14" y="30"/>
                        <a:pt x="28" y="33"/>
                      </a:cubicBezTo>
                      <a:cubicBezTo>
                        <a:pt x="29" y="33"/>
                        <a:pt x="35" y="36"/>
                        <a:pt x="36" y="37"/>
                      </a:cubicBezTo>
                      <a:cubicBezTo>
                        <a:pt x="42" y="41"/>
                        <a:pt x="44" y="48"/>
                        <a:pt x="48" y="55"/>
                      </a:cubicBezTo>
                      <a:cubicBezTo>
                        <a:pt x="49" y="49"/>
                        <a:pt x="48" y="41"/>
                        <a:pt x="46" y="33"/>
                      </a:cubicBezTo>
                      <a:cubicBezTo>
                        <a:pt x="43" y="22"/>
                        <a:pt x="39" y="10"/>
                        <a:pt x="33" y="3"/>
                      </a:cubicBezTo>
                      <a:cubicBezTo>
                        <a:pt x="34" y="1"/>
                        <a:pt x="39" y="1"/>
                        <a:pt x="40" y="0"/>
                      </a:cubicBezTo>
                      <a:cubicBezTo>
                        <a:pt x="50" y="10"/>
                        <a:pt x="52" y="32"/>
                        <a:pt x="52" y="50"/>
                      </a:cubicBezTo>
                      <a:close/>
                      <a:moveTo>
                        <a:pt x="49" y="32"/>
                      </a:moveTo>
                      <a:cubicBezTo>
                        <a:pt x="47" y="21"/>
                        <a:pt x="45" y="11"/>
                        <a:pt x="40" y="4"/>
                      </a:cubicBezTo>
                      <a:cubicBezTo>
                        <a:pt x="40" y="4"/>
                        <a:pt x="39" y="4"/>
                        <a:pt x="38" y="4"/>
                      </a:cubicBezTo>
                      <a:cubicBezTo>
                        <a:pt x="42" y="11"/>
                        <a:pt x="46" y="23"/>
                        <a:pt x="49" y="32"/>
                      </a:cubicBezTo>
                      <a:close/>
                      <a:moveTo>
                        <a:pt x="27" y="37"/>
                      </a:moveTo>
                      <a:cubicBezTo>
                        <a:pt x="35" y="40"/>
                        <a:pt x="40" y="48"/>
                        <a:pt x="45" y="55"/>
                      </a:cubicBezTo>
                      <a:cubicBezTo>
                        <a:pt x="45" y="55"/>
                        <a:pt x="45" y="56"/>
                        <a:pt x="45" y="55"/>
                      </a:cubicBezTo>
                      <a:cubicBezTo>
                        <a:pt x="42" y="43"/>
                        <a:pt x="32" y="32"/>
                        <a:pt x="18" y="35"/>
                      </a:cubicBezTo>
                      <a:cubicBezTo>
                        <a:pt x="15" y="36"/>
                        <a:pt x="13" y="37"/>
                        <a:pt x="11" y="40"/>
                      </a:cubicBezTo>
                      <a:cubicBezTo>
                        <a:pt x="16" y="37"/>
                        <a:pt x="20" y="37"/>
                        <a:pt x="27" y="37"/>
                      </a:cubicBezTo>
                      <a:close/>
                      <a:moveTo>
                        <a:pt x="20" y="109"/>
                      </a:moveTo>
                      <a:cubicBezTo>
                        <a:pt x="24" y="115"/>
                        <a:pt x="29" y="125"/>
                        <a:pt x="40" y="122"/>
                      </a:cubicBezTo>
                      <a:cubicBezTo>
                        <a:pt x="42" y="121"/>
                        <a:pt x="44" y="119"/>
                        <a:pt x="47" y="118"/>
                      </a:cubicBezTo>
                      <a:cubicBezTo>
                        <a:pt x="50" y="118"/>
                        <a:pt x="51" y="120"/>
                        <a:pt x="54" y="120"/>
                      </a:cubicBezTo>
                      <a:cubicBezTo>
                        <a:pt x="58" y="119"/>
                        <a:pt x="58" y="115"/>
                        <a:pt x="62" y="115"/>
                      </a:cubicBezTo>
                      <a:cubicBezTo>
                        <a:pt x="64" y="114"/>
                        <a:pt x="67" y="116"/>
                        <a:pt x="69" y="116"/>
                      </a:cubicBezTo>
                      <a:cubicBezTo>
                        <a:pt x="71" y="116"/>
                        <a:pt x="75" y="114"/>
                        <a:pt x="77" y="113"/>
                      </a:cubicBezTo>
                      <a:cubicBezTo>
                        <a:pt x="85" y="105"/>
                        <a:pt x="94" y="82"/>
                        <a:pt x="97" y="64"/>
                      </a:cubicBezTo>
                      <a:cubicBezTo>
                        <a:pt x="98" y="56"/>
                        <a:pt x="96" y="45"/>
                        <a:pt x="92" y="38"/>
                      </a:cubicBezTo>
                      <a:cubicBezTo>
                        <a:pt x="84" y="23"/>
                        <a:pt x="60" y="30"/>
                        <a:pt x="55" y="44"/>
                      </a:cubicBezTo>
                      <a:cubicBezTo>
                        <a:pt x="53" y="51"/>
                        <a:pt x="56" y="59"/>
                        <a:pt x="48" y="58"/>
                      </a:cubicBezTo>
                      <a:cubicBezTo>
                        <a:pt x="50" y="59"/>
                        <a:pt x="52" y="59"/>
                        <a:pt x="54" y="58"/>
                      </a:cubicBezTo>
                      <a:cubicBezTo>
                        <a:pt x="60" y="50"/>
                        <a:pt x="59" y="39"/>
                        <a:pt x="67" y="33"/>
                      </a:cubicBezTo>
                      <a:cubicBezTo>
                        <a:pt x="78" y="24"/>
                        <a:pt x="93" y="35"/>
                        <a:pt x="94" y="50"/>
                      </a:cubicBezTo>
                      <a:cubicBezTo>
                        <a:pt x="95" y="64"/>
                        <a:pt x="90" y="80"/>
                        <a:pt x="85" y="92"/>
                      </a:cubicBezTo>
                      <a:cubicBezTo>
                        <a:pt x="81" y="103"/>
                        <a:pt x="79" y="114"/>
                        <a:pt x="62" y="112"/>
                      </a:cubicBezTo>
                      <a:cubicBezTo>
                        <a:pt x="59" y="118"/>
                        <a:pt x="53" y="114"/>
                        <a:pt x="48" y="115"/>
                      </a:cubicBezTo>
                      <a:cubicBezTo>
                        <a:pt x="46" y="115"/>
                        <a:pt x="44" y="118"/>
                        <a:pt x="41" y="119"/>
                      </a:cubicBezTo>
                      <a:cubicBezTo>
                        <a:pt x="38" y="120"/>
                        <a:pt x="36" y="119"/>
                        <a:pt x="33" y="119"/>
                      </a:cubicBezTo>
                      <a:cubicBezTo>
                        <a:pt x="27" y="115"/>
                        <a:pt x="22" y="110"/>
                        <a:pt x="18" y="104"/>
                      </a:cubicBezTo>
                      <a:cubicBezTo>
                        <a:pt x="14" y="99"/>
                        <a:pt x="9" y="92"/>
                        <a:pt x="7" y="84"/>
                      </a:cubicBezTo>
                      <a:cubicBezTo>
                        <a:pt x="4" y="78"/>
                        <a:pt x="5" y="70"/>
                        <a:pt x="3" y="61"/>
                      </a:cubicBezTo>
                      <a:cubicBezTo>
                        <a:pt x="0" y="80"/>
                        <a:pt x="12" y="97"/>
                        <a:pt x="20" y="109"/>
                      </a:cubicBezTo>
                      <a:close/>
                      <a:moveTo>
                        <a:pt x="83" y="92"/>
                      </a:moveTo>
                      <a:cubicBezTo>
                        <a:pt x="85" y="88"/>
                        <a:pt x="87" y="83"/>
                        <a:pt x="88" y="78"/>
                      </a:cubicBezTo>
                      <a:cubicBezTo>
                        <a:pt x="91" y="68"/>
                        <a:pt x="93" y="56"/>
                        <a:pt x="91" y="45"/>
                      </a:cubicBezTo>
                      <a:cubicBezTo>
                        <a:pt x="89" y="38"/>
                        <a:pt x="82" y="32"/>
                        <a:pt x="75" y="32"/>
                      </a:cubicBezTo>
                      <a:cubicBezTo>
                        <a:pt x="59" y="33"/>
                        <a:pt x="63" y="61"/>
                        <a:pt x="51" y="61"/>
                      </a:cubicBezTo>
                      <a:cubicBezTo>
                        <a:pt x="48" y="61"/>
                        <a:pt x="44" y="58"/>
                        <a:pt x="42" y="57"/>
                      </a:cubicBezTo>
                      <a:cubicBezTo>
                        <a:pt x="37" y="51"/>
                        <a:pt x="34" y="41"/>
                        <a:pt x="26" y="39"/>
                      </a:cubicBezTo>
                      <a:cubicBezTo>
                        <a:pt x="22" y="39"/>
                        <a:pt x="16" y="40"/>
                        <a:pt x="12" y="42"/>
                      </a:cubicBezTo>
                      <a:cubicBezTo>
                        <a:pt x="4" y="47"/>
                        <a:pt x="5" y="66"/>
                        <a:pt x="7" y="77"/>
                      </a:cubicBezTo>
                      <a:cubicBezTo>
                        <a:pt x="9" y="87"/>
                        <a:pt x="19" y="102"/>
                        <a:pt x="24" y="108"/>
                      </a:cubicBezTo>
                      <a:cubicBezTo>
                        <a:pt x="27" y="111"/>
                        <a:pt x="32" y="116"/>
                        <a:pt x="34" y="116"/>
                      </a:cubicBezTo>
                      <a:cubicBezTo>
                        <a:pt x="41" y="118"/>
                        <a:pt x="44" y="112"/>
                        <a:pt x="50" y="112"/>
                      </a:cubicBezTo>
                      <a:cubicBezTo>
                        <a:pt x="52" y="112"/>
                        <a:pt x="54" y="113"/>
                        <a:pt x="56" y="113"/>
                      </a:cubicBezTo>
                      <a:cubicBezTo>
                        <a:pt x="58" y="113"/>
                        <a:pt x="59" y="111"/>
                        <a:pt x="62" y="110"/>
                      </a:cubicBezTo>
                      <a:cubicBezTo>
                        <a:pt x="65" y="109"/>
                        <a:pt x="68" y="110"/>
                        <a:pt x="72" y="109"/>
                      </a:cubicBezTo>
                      <a:cubicBezTo>
                        <a:pt x="78" y="105"/>
                        <a:pt x="80" y="100"/>
                        <a:pt x="83" y="92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" name="Freeform 15"/>
                <p:cNvSpPr/>
                <p:nvPr/>
              </p:nvSpPr>
              <p:spPr bwMode="auto">
                <a:xfrm>
                  <a:off x="5290914" y="5538222"/>
                  <a:ext cx="32967" cy="32967"/>
                </a:xfrm>
                <a:custGeom>
                  <a:avLst/>
                  <a:gdLst>
                    <a:gd name="T0" fmla="*/ 2 w 4"/>
                    <a:gd name="T1" fmla="*/ 0 h 4"/>
                    <a:gd name="T2" fmla="*/ 3 w 4"/>
                    <a:gd name="T3" fmla="*/ 0 h 4"/>
                    <a:gd name="T4" fmla="*/ 2 w 4"/>
                    <a:gd name="T5" fmla="*/ 4 h 4"/>
                    <a:gd name="T6" fmla="*/ 2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cubicBezTo>
                        <a:pt x="2" y="0"/>
                        <a:pt x="2" y="0"/>
                        <a:pt x="3" y="0"/>
                      </a:cubicBezTo>
                      <a:cubicBezTo>
                        <a:pt x="4" y="1"/>
                        <a:pt x="4" y="4"/>
                        <a:pt x="2" y="4"/>
                      </a:cubicBezTo>
                      <a:cubicBezTo>
                        <a:pt x="0" y="4"/>
                        <a:pt x="1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" name="Freeform 16"/>
                <p:cNvSpPr/>
                <p:nvPr/>
              </p:nvSpPr>
              <p:spPr bwMode="auto">
                <a:xfrm>
                  <a:off x="5274430" y="5562946"/>
                  <a:ext cx="32967" cy="49450"/>
                </a:xfrm>
                <a:custGeom>
                  <a:avLst/>
                  <a:gdLst>
                    <a:gd name="T0" fmla="*/ 1 w 4"/>
                    <a:gd name="T1" fmla="*/ 0 h 6"/>
                    <a:gd name="T2" fmla="*/ 4 w 4"/>
                    <a:gd name="T3" fmla="*/ 5 h 6"/>
                    <a:gd name="T4" fmla="*/ 1 w 4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6">
                      <a:moveTo>
                        <a:pt x="1" y="0"/>
                      </a:moveTo>
                      <a:cubicBezTo>
                        <a:pt x="3" y="0"/>
                        <a:pt x="3" y="3"/>
                        <a:pt x="4" y="5"/>
                      </a:cubicBezTo>
                      <a:cubicBezTo>
                        <a:pt x="2" y="6"/>
                        <a:pt x="0" y="2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17"/>
                <p:cNvSpPr/>
                <p:nvPr/>
              </p:nvSpPr>
              <p:spPr bwMode="auto">
                <a:xfrm>
                  <a:off x="4999160" y="5604155"/>
                  <a:ext cx="32967" cy="51099"/>
                </a:xfrm>
                <a:custGeom>
                  <a:avLst/>
                  <a:gdLst>
                    <a:gd name="T0" fmla="*/ 0 w 4"/>
                    <a:gd name="T1" fmla="*/ 0 h 6"/>
                    <a:gd name="T2" fmla="*/ 4 w 4"/>
                    <a:gd name="T3" fmla="*/ 5 h 6"/>
                    <a:gd name="T4" fmla="*/ 2 w 4"/>
                    <a:gd name="T5" fmla="*/ 6 h 6"/>
                    <a:gd name="T6" fmla="*/ 0 w 4"/>
                    <a:gd name="T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cubicBezTo>
                        <a:pt x="2" y="0"/>
                        <a:pt x="3" y="3"/>
                        <a:pt x="4" y="5"/>
                      </a:cubicBezTo>
                      <a:cubicBezTo>
                        <a:pt x="3" y="5"/>
                        <a:pt x="3" y="6"/>
                        <a:pt x="2" y="6"/>
                      </a:cubicBezTo>
                      <a:cubicBezTo>
                        <a:pt x="1" y="4"/>
                        <a:pt x="0" y="2"/>
                        <a:pt x="0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Freeform 18"/>
                <p:cNvSpPr/>
                <p:nvPr/>
              </p:nvSpPr>
              <p:spPr bwMode="auto">
                <a:xfrm>
                  <a:off x="5048610" y="5620638"/>
                  <a:ext cx="32967" cy="59340"/>
                </a:xfrm>
                <a:custGeom>
                  <a:avLst/>
                  <a:gdLst>
                    <a:gd name="T0" fmla="*/ 0 w 4"/>
                    <a:gd name="T1" fmla="*/ 0 h 7"/>
                    <a:gd name="T2" fmla="*/ 3 w 4"/>
                    <a:gd name="T3" fmla="*/ 7 h 7"/>
                    <a:gd name="T4" fmla="*/ 0 w 4"/>
                    <a:gd name="T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7">
                      <a:moveTo>
                        <a:pt x="0" y="0"/>
                      </a:moveTo>
                      <a:cubicBezTo>
                        <a:pt x="3" y="1"/>
                        <a:pt x="4" y="5"/>
                        <a:pt x="3" y="7"/>
                      </a:cubicBezTo>
                      <a:cubicBezTo>
                        <a:pt x="1" y="7"/>
                        <a:pt x="0" y="3"/>
                        <a:pt x="0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Freeform 19"/>
                <p:cNvSpPr/>
                <p:nvPr/>
              </p:nvSpPr>
              <p:spPr bwMode="auto">
                <a:xfrm>
                  <a:off x="5467285" y="5854701"/>
                  <a:ext cx="90659" cy="92306"/>
                </a:xfrm>
                <a:custGeom>
                  <a:avLst/>
                  <a:gdLst>
                    <a:gd name="T0" fmla="*/ 0 w 11"/>
                    <a:gd name="T1" fmla="*/ 0 h 11"/>
                    <a:gd name="T2" fmla="*/ 11 w 11"/>
                    <a:gd name="T3" fmla="*/ 8 h 11"/>
                    <a:gd name="T4" fmla="*/ 0 w 11"/>
                    <a:gd name="T5" fmla="*/ 2 h 11"/>
                    <a:gd name="T6" fmla="*/ 0 w 11"/>
                    <a:gd name="T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1">
                      <a:moveTo>
                        <a:pt x="0" y="0"/>
                      </a:moveTo>
                      <a:cubicBezTo>
                        <a:pt x="5" y="0"/>
                        <a:pt x="9" y="4"/>
                        <a:pt x="11" y="8"/>
                      </a:cubicBezTo>
                      <a:cubicBezTo>
                        <a:pt x="6" y="11"/>
                        <a:pt x="7" y="0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" name="Freeform 20"/>
                <p:cNvSpPr/>
                <p:nvPr/>
              </p:nvSpPr>
              <p:spPr bwMode="auto">
                <a:xfrm>
                  <a:off x="4939820" y="5889315"/>
                  <a:ext cx="100548" cy="117032"/>
                </a:xfrm>
                <a:custGeom>
                  <a:avLst/>
                  <a:gdLst>
                    <a:gd name="T0" fmla="*/ 12 w 12"/>
                    <a:gd name="T1" fmla="*/ 8 h 14"/>
                    <a:gd name="T2" fmla="*/ 1 w 12"/>
                    <a:gd name="T3" fmla="*/ 14 h 14"/>
                    <a:gd name="T4" fmla="*/ 12 w 12"/>
                    <a:gd name="T5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14">
                      <a:moveTo>
                        <a:pt x="12" y="8"/>
                      </a:moveTo>
                      <a:cubicBezTo>
                        <a:pt x="6" y="7"/>
                        <a:pt x="5" y="12"/>
                        <a:pt x="1" y="14"/>
                      </a:cubicBezTo>
                      <a:cubicBezTo>
                        <a:pt x="0" y="11"/>
                        <a:pt x="9" y="0"/>
                        <a:pt x="12" y="8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Freeform 21"/>
                <p:cNvSpPr/>
                <p:nvPr/>
              </p:nvSpPr>
              <p:spPr bwMode="auto">
                <a:xfrm>
                  <a:off x="5483768" y="5914041"/>
                  <a:ext cx="65933" cy="117032"/>
                </a:xfrm>
                <a:custGeom>
                  <a:avLst/>
                  <a:gdLst>
                    <a:gd name="T0" fmla="*/ 6 w 8"/>
                    <a:gd name="T1" fmla="*/ 14 h 14"/>
                    <a:gd name="T2" fmla="*/ 0 w 8"/>
                    <a:gd name="T3" fmla="*/ 1 h 14"/>
                    <a:gd name="T4" fmla="*/ 6 w 8"/>
                    <a:gd name="T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14">
                      <a:moveTo>
                        <a:pt x="6" y="14"/>
                      </a:moveTo>
                      <a:cubicBezTo>
                        <a:pt x="5" y="9"/>
                        <a:pt x="3" y="4"/>
                        <a:pt x="0" y="1"/>
                      </a:cubicBezTo>
                      <a:cubicBezTo>
                        <a:pt x="5" y="0"/>
                        <a:pt x="8" y="9"/>
                        <a:pt x="6" y="14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" name="Freeform 22"/>
                <p:cNvSpPr/>
                <p:nvPr/>
              </p:nvSpPr>
              <p:spPr bwMode="auto">
                <a:xfrm>
                  <a:off x="5149157" y="6088763"/>
                  <a:ext cx="108790" cy="108790"/>
                </a:xfrm>
                <a:custGeom>
                  <a:avLst/>
                  <a:gdLst>
                    <a:gd name="T0" fmla="*/ 10 w 13"/>
                    <a:gd name="T1" fmla="*/ 13 h 13"/>
                    <a:gd name="T2" fmla="*/ 3 w 13"/>
                    <a:gd name="T3" fmla="*/ 9 h 13"/>
                    <a:gd name="T4" fmla="*/ 10 w 13"/>
                    <a:gd name="T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10" y="13"/>
                      </a:moveTo>
                      <a:cubicBezTo>
                        <a:pt x="7" y="13"/>
                        <a:pt x="4" y="11"/>
                        <a:pt x="3" y="9"/>
                      </a:cubicBezTo>
                      <a:cubicBezTo>
                        <a:pt x="0" y="0"/>
                        <a:pt x="13" y="6"/>
                        <a:pt x="10" y="13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" name="Freeform 23"/>
                <p:cNvSpPr/>
                <p:nvPr/>
              </p:nvSpPr>
              <p:spPr bwMode="auto">
                <a:xfrm>
                  <a:off x="5266189" y="6055797"/>
                  <a:ext cx="84065" cy="149998"/>
                </a:xfrm>
                <a:custGeom>
                  <a:avLst/>
                  <a:gdLst>
                    <a:gd name="T0" fmla="*/ 10 w 10"/>
                    <a:gd name="T1" fmla="*/ 12 h 18"/>
                    <a:gd name="T2" fmla="*/ 1 w 10"/>
                    <a:gd name="T3" fmla="*/ 18 h 18"/>
                    <a:gd name="T4" fmla="*/ 10 w 10"/>
                    <a:gd name="T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8">
                      <a:moveTo>
                        <a:pt x="10" y="12"/>
                      </a:moveTo>
                      <a:cubicBezTo>
                        <a:pt x="7" y="14"/>
                        <a:pt x="6" y="18"/>
                        <a:pt x="1" y="18"/>
                      </a:cubicBezTo>
                      <a:cubicBezTo>
                        <a:pt x="0" y="12"/>
                        <a:pt x="8" y="0"/>
                        <a:pt x="10" y="12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24"/>
                <p:cNvSpPr/>
                <p:nvPr/>
              </p:nvSpPr>
              <p:spPr bwMode="auto">
                <a:xfrm>
                  <a:off x="5282672" y="6181070"/>
                  <a:ext cx="108790" cy="84065"/>
                </a:xfrm>
                <a:custGeom>
                  <a:avLst/>
                  <a:gdLst>
                    <a:gd name="T0" fmla="*/ 11 w 13"/>
                    <a:gd name="T1" fmla="*/ 8 h 10"/>
                    <a:gd name="T2" fmla="*/ 1 w 13"/>
                    <a:gd name="T3" fmla="*/ 10 h 10"/>
                    <a:gd name="T4" fmla="*/ 11 w 13"/>
                    <a:gd name="T5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0">
                      <a:moveTo>
                        <a:pt x="11" y="8"/>
                      </a:moveTo>
                      <a:cubicBezTo>
                        <a:pt x="9" y="10"/>
                        <a:pt x="4" y="10"/>
                        <a:pt x="1" y="10"/>
                      </a:cubicBezTo>
                      <a:cubicBezTo>
                        <a:pt x="0" y="3"/>
                        <a:pt x="13" y="0"/>
                        <a:pt x="11" y="8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25"/>
                <p:cNvSpPr/>
                <p:nvPr/>
              </p:nvSpPr>
              <p:spPr bwMode="auto">
                <a:xfrm>
                  <a:off x="5149157" y="6205794"/>
                  <a:ext cx="108790" cy="75823"/>
                </a:xfrm>
                <a:custGeom>
                  <a:avLst/>
                  <a:gdLst>
                    <a:gd name="T0" fmla="*/ 11 w 13"/>
                    <a:gd name="T1" fmla="*/ 8 h 9"/>
                    <a:gd name="T2" fmla="*/ 3 w 13"/>
                    <a:gd name="T3" fmla="*/ 7 h 9"/>
                    <a:gd name="T4" fmla="*/ 11 w 13"/>
                    <a:gd name="T5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9">
                      <a:moveTo>
                        <a:pt x="11" y="8"/>
                      </a:moveTo>
                      <a:cubicBezTo>
                        <a:pt x="8" y="9"/>
                        <a:pt x="4" y="8"/>
                        <a:pt x="3" y="7"/>
                      </a:cubicBezTo>
                      <a:cubicBezTo>
                        <a:pt x="0" y="0"/>
                        <a:pt x="13" y="3"/>
                        <a:pt x="11" y="8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26"/>
                <p:cNvSpPr/>
                <p:nvPr/>
              </p:nvSpPr>
              <p:spPr bwMode="auto">
                <a:xfrm>
                  <a:off x="5290914" y="6265134"/>
                  <a:ext cx="84065" cy="92306"/>
                </a:xfrm>
                <a:custGeom>
                  <a:avLst/>
                  <a:gdLst>
                    <a:gd name="T0" fmla="*/ 9 w 10"/>
                    <a:gd name="T1" fmla="*/ 5 h 11"/>
                    <a:gd name="T2" fmla="*/ 9 w 10"/>
                    <a:gd name="T3" fmla="*/ 9 h 11"/>
                    <a:gd name="T4" fmla="*/ 1 w 10"/>
                    <a:gd name="T5" fmla="*/ 6 h 11"/>
                    <a:gd name="T6" fmla="*/ 9 w 10"/>
                    <a:gd name="T7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11">
                      <a:moveTo>
                        <a:pt x="9" y="5"/>
                      </a:moveTo>
                      <a:cubicBezTo>
                        <a:pt x="10" y="7"/>
                        <a:pt x="9" y="8"/>
                        <a:pt x="9" y="9"/>
                      </a:cubicBezTo>
                      <a:cubicBezTo>
                        <a:pt x="5" y="11"/>
                        <a:pt x="3" y="8"/>
                        <a:pt x="1" y="6"/>
                      </a:cubicBezTo>
                      <a:cubicBezTo>
                        <a:pt x="0" y="0"/>
                        <a:pt x="7" y="4"/>
                        <a:pt x="9" y="5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Freeform 27"/>
                <p:cNvSpPr/>
                <p:nvPr/>
              </p:nvSpPr>
              <p:spPr bwMode="auto">
                <a:xfrm>
                  <a:off x="5173883" y="6298100"/>
                  <a:ext cx="84065" cy="108790"/>
                </a:xfrm>
                <a:custGeom>
                  <a:avLst/>
                  <a:gdLst>
                    <a:gd name="T0" fmla="*/ 8 w 10"/>
                    <a:gd name="T1" fmla="*/ 0 h 13"/>
                    <a:gd name="T2" fmla="*/ 0 w 10"/>
                    <a:gd name="T3" fmla="*/ 5 h 13"/>
                    <a:gd name="T4" fmla="*/ 8 w 10"/>
                    <a:gd name="T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3">
                      <a:moveTo>
                        <a:pt x="8" y="0"/>
                      </a:moveTo>
                      <a:cubicBezTo>
                        <a:pt x="10" y="5"/>
                        <a:pt x="0" y="13"/>
                        <a:pt x="0" y="5"/>
                      </a:cubicBezTo>
                      <a:cubicBezTo>
                        <a:pt x="1" y="3"/>
                        <a:pt x="3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28"/>
                <p:cNvSpPr/>
                <p:nvPr/>
              </p:nvSpPr>
              <p:spPr bwMode="auto">
                <a:xfrm>
                  <a:off x="5040368" y="6365682"/>
                  <a:ext cx="75823" cy="74175"/>
                </a:xfrm>
                <a:custGeom>
                  <a:avLst/>
                  <a:gdLst>
                    <a:gd name="T0" fmla="*/ 1 w 9"/>
                    <a:gd name="T1" fmla="*/ 0 h 9"/>
                    <a:gd name="T2" fmla="*/ 9 w 9"/>
                    <a:gd name="T3" fmla="*/ 7 h 9"/>
                    <a:gd name="T4" fmla="*/ 7 w 9"/>
                    <a:gd name="T5" fmla="*/ 9 h 9"/>
                    <a:gd name="T6" fmla="*/ 1 w 9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9">
                      <a:moveTo>
                        <a:pt x="1" y="0"/>
                      </a:moveTo>
                      <a:cubicBezTo>
                        <a:pt x="4" y="2"/>
                        <a:pt x="4" y="7"/>
                        <a:pt x="9" y="7"/>
                      </a:cubicBezTo>
                      <a:cubicBezTo>
                        <a:pt x="9" y="8"/>
                        <a:pt x="9" y="9"/>
                        <a:pt x="7" y="9"/>
                      </a:cubicBezTo>
                      <a:cubicBezTo>
                        <a:pt x="4" y="8"/>
                        <a:pt x="0" y="5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5" name="组 74"/>
            <p:cNvGrpSpPr/>
            <p:nvPr/>
          </p:nvGrpSpPr>
          <p:grpSpPr>
            <a:xfrm>
              <a:off x="4175511" y="1821093"/>
              <a:ext cx="1679944" cy="1679944"/>
              <a:chOff x="4096768" y="1976918"/>
              <a:chExt cx="1679944" cy="1679944"/>
            </a:xfrm>
          </p:grpSpPr>
          <p:sp>
            <p:nvSpPr>
              <p:cNvPr id="5" name="Teardrop 4"/>
              <p:cNvSpPr/>
              <p:nvPr/>
            </p:nvSpPr>
            <p:spPr>
              <a:xfrm rot="5400000">
                <a:off x="4096768" y="1976918"/>
                <a:ext cx="1679944" cy="1679944"/>
              </a:xfrm>
              <a:prstGeom prst="teardrop">
                <a:avLst/>
              </a:prstGeom>
              <a:noFill/>
              <a:ln w="3175">
                <a:solidFill>
                  <a:srgbClr val="2F6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3" name="组 32"/>
              <p:cNvGrpSpPr/>
              <p:nvPr/>
            </p:nvGrpSpPr>
            <p:grpSpPr>
              <a:xfrm>
                <a:off x="4583745" y="2299457"/>
                <a:ext cx="942060" cy="1104635"/>
                <a:chOff x="3184352" y="2719582"/>
                <a:chExt cx="1069764" cy="1254377"/>
              </a:xfrm>
            </p:grpSpPr>
            <p:sp>
              <p:nvSpPr>
                <p:cNvPr id="34" name="Freeform 128"/>
                <p:cNvSpPr/>
                <p:nvPr/>
              </p:nvSpPr>
              <p:spPr bwMode="auto">
                <a:xfrm>
                  <a:off x="3451381" y="2719582"/>
                  <a:ext cx="108790" cy="126922"/>
                </a:xfrm>
                <a:custGeom>
                  <a:avLst/>
                  <a:gdLst>
                    <a:gd name="T0" fmla="*/ 6 w 13"/>
                    <a:gd name="T1" fmla="*/ 0 h 15"/>
                    <a:gd name="T2" fmla="*/ 8 w 13"/>
                    <a:gd name="T3" fmla="*/ 1 h 15"/>
                    <a:gd name="T4" fmla="*/ 8 w 13"/>
                    <a:gd name="T5" fmla="*/ 6 h 15"/>
                    <a:gd name="T6" fmla="*/ 13 w 13"/>
                    <a:gd name="T7" fmla="*/ 7 h 15"/>
                    <a:gd name="T8" fmla="*/ 8 w 13"/>
                    <a:gd name="T9" fmla="*/ 9 h 15"/>
                    <a:gd name="T10" fmla="*/ 5 w 13"/>
                    <a:gd name="T11" fmla="*/ 14 h 15"/>
                    <a:gd name="T12" fmla="*/ 5 w 13"/>
                    <a:gd name="T13" fmla="*/ 9 h 15"/>
                    <a:gd name="T14" fmla="*/ 0 w 13"/>
                    <a:gd name="T15" fmla="*/ 8 h 15"/>
                    <a:gd name="T16" fmla="*/ 0 w 13"/>
                    <a:gd name="T17" fmla="*/ 7 h 15"/>
                    <a:gd name="T18" fmla="*/ 5 w 13"/>
                    <a:gd name="T19" fmla="*/ 6 h 15"/>
                    <a:gd name="T20" fmla="*/ 6 w 13"/>
                    <a:gd name="T2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15">
                      <a:moveTo>
                        <a:pt x="6" y="0"/>
                      </a:moveTo>
                      <a:cubicBezTo>
                        <a:pt x="7" y="0"/>
                        <a:pt x="7" y="1"/>
                        <a:pt x="8" y="1"/>
                      </a:cubicBezTo>
                      <a:cubicBezTo>
                        <a:pt x="8" y="3"/>
                        <a:pt x="7" y="4"/>
                        <a:pt x="8" y="6"/>
                      </a:cubicBezTo>
                      <a:cubicBezTo>
                        <a:pt x="10" y="6"/>
                        <a:pt x="12" y="6"/>
                        <a:pt x="13" y="7"/>
                      </a:cubicBezTo>
                      <a:cubicBezTo>
                        <a:pt x="12" y="10"/>
                        <a:pt x="10" y="9"/>
                        <a:pt x="8" y="9"/>
                      </a:cubicBezTo>
                      <a:cubicBezTo>
                        <a:pt x="7" y="11"/>
                        <a:pt x="9" y="15"/>
                        <a:pt x="5" y="14"/>
                      </a:cubicBezTo>
                      <a:cubicBezTo>
                        <a:pt x="4" y="13"/>
                        <a:pt x="5" y="11"/>
                        <a:pt x="5" y="9"/>
                      </a:cubicBezTo>
                      <a:cubicBezTo>
                        <a:pt x="4" y="9"/>
                        <a:pt x="1" y="9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6"/>
                        <a:pt x="3" y="6"/>
                        <a:pt x="5" y="6"/>
                      </a:cubicBezTo>
                      <a:cubicBezTo>
                        <a:pt x="5" y="3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129"/>
                <p:cNvSpPr/>
                <p:nvPr/>
              </p:nvSpPr>
              <p:spPr bwMode="auto">
                <a:xfrm>
                  <a:off x="3543687" y="2871228"/>
                  <a:ext cx="125273" cy="117032"/>
                </a:xfrm>
                <a:custGeom>
                  <a:avLst/>
                  <a:gdLst>
                    <a:gd name="T0" fmla="*/ 8 w 15"/>
                    <a:gd name="T1" fmla="*/ 1 h 14"/>
                    <a:gd name="T2" fmla="*/ 8 w 15"/>
                    <a:gd name="T3" fmla="*/ 5 h 14"/>
                    <a:gd name="T4" fmla="*/ 15 w 15"/>
                    <a:gd name="T5" fmla="*/ 7 h 14"/>
                    <a:gd name="T6" fmla="*/ 9 w 15"/>
                    <a:gd name="T7" fmla="*/ 8 h 14"/>
                    <a:gd name="T8" fmla="*/ 7 w 15"/>
                    <a:gd name="T9" fmla="*/ 14 h 14"/>
                    <a:gd name="T10" fmla="*/ 6 w 15"/>
                    <a:gd name="T11" fmla="*/ 8 h 14"/>
                    <a:gd name="T12" fmla="*/ 0 w 15"/>
                    <a:gd name="T13" fmla="*/ 6 h 14"/>
                    <a:gd name="T14" fmla="*/ 5 w 15"/>
                    <a:gd name="T15" fmla="*/ 5 h 14"/>
                    <a:gd name="T16" fmla="*/ 8 w 15"/>
                    <a:gd name="T17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14">
                      <a:moveTo>
                        <a:pt x="8" y="1"/>
                      </a:moveTo>
                      <a:cubicBezTo>
                        <a:pt x="9" y="2"/>
                        <a:pt x="8" y="4"/>
                        <a:pt x="8" y="5"/>
                      </a:cubicBezTo>
                      <a:cubicBezTo>
                        <a:pt x="11" y="5"/>
                        <a:pt x="15" y="4"/>
                        <a:pt x="15" y="7"/>
                      </a:cubicBezTo>
                      <a:cubicBezTo>
                        <a:pt x="13" y="8"/>
                        <a:pt x="10" y="9"/>
                        <a:pt x="9" y="8"/>
                      </a:cubicBezTo>
                      <a:cubicBezTo>
                        <a:pt x="8" y="10"/>
                        <a:pt x="9" y="13"/>
                        <a:pt x="7" y="14"/>
                      </a:cubicBezTo>
                      <a:cubicBezTo>
                        <a:pt x="4" y="13"/>
                        <a:pt x="6" y="10"/>
                        <a:pt x="6" y="8"/>
                      </a:cubicBezTo>
                      <a:cubicBezTo>
                        <a:pt x="4" y="8"/>
                        <a:pt x="0" y="9"/>
                        <a:pt x="0" y="6"/>
                      </a:cubicBezTo>
                      <a:cubicBezTo>
                        <a:pt x="0" y="4"/>
                        <a:pt x="3" y="5"/>
                        <a:pt x="5" y="5"/>
                      </a:cubicBezTo>
                      <a:cubicBezTo>
                        <a:pt x="5" y="4"/>
                        <a:pt x="5" y="0"/>
                        <a:pt x="8" y="1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130"/>
                <p:cNvSpPr/>
                <p:nvPr/>
              </p:nvSpPr>
              <p:spPr bwMode="auto">
                <a:xfrm>
                  <a:off x="3368964" y="2887711"/>
                  <a:ext cx="98900" cy="108790"/>
                </a:xfrm>
                <a:custGeom>
                  <a:avLst/>
                  <a:gdLst>
                    <a:gd name="T0" fmla="*/ 5 w 12"/>
                    <a:gd name="T1" fmla="*/ 1 h 13"/>
                    <a:gd name="T2" fmla="*/ 8 w 12"/>
                    <a:gd name="T3" fmla="*/ 1 h 13"/>
                    <a:gd name="T4" fmla="*/ 8 w 12"/>
                    <a:gd name="T5" fmla="*/ 5 h 13"/>
                    <a:gd name="T6" fmla="*/ 12 w 12"/>
                    <a:gd name="T7" fmla="*/ 6 h 13"/>
                    <a:gd name="T8" fmla="*/ 8 w 12"/>
                    <a:gd name="T9" fmla="*/ 9 h 13"/>
                    <a:gd name="T10" fmla="*/ 7 w 12"/>
                    <a:gd name="T11" fmla="*/ 13 h 13"/>
                    <a:gd name="T12" fmla="*/ 5 w 12"/>
                    <a:gd name="T13" fmla="*/ 13 h 13"/>
                    <a:gd name="T14" fmla="*/ 5 w 12"/>
                    <a:gd name="T15" fmla="*/ 9 h 13"/>
                    <a:gd name="T16" fmla="*/ 0 w 12"/>
                    <a:gd name="T17" fmla="*/ 8 h 13"/>
                    <a:gd name="T18" fmla="*/ 1 w 12"/>
                    <a:gd name="T19" fmla="*/ 6 h 13"/>
                    <a:gd name="T20" fmla="*/ 4 w 12"/>
                    <a:gd name="T21" fmla="*/ 6 h 13"/>
                    <a:gd name="T22" fmla="*/ 5 w 12"/>
                    <a:gd name="T23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13">
                      <a:moveTo>
                        <a:pt x="5" y="1"/>
                      </a:moveTo>
                      <a:cubicBezTo>
                        <a:pt x="7" y="0"/>
                        <a:pt x="7" y="1"/>
                        <a:pt x="8" y="1"/>
                      </a:cubicBezTo>
                      <a:cubicBezTo>
                        <a:pt x="8" y="3"/>
                        <a:pt x="7" y="3"/>
                        <a:pt x="8" y="5"/>
                      </a:cubicBezTo>
                      <a:cubicBezTo>
                        <a:pt x="9" y="6"/>
                        <a:pt x="11" y="5"/>
                        <a:pt x="12" y="6"/>
                      </a:cubicBezTo>
                      <a:cubicBezTo>
                        <a:pt x="12" y="9"/>
                        <a:pt x="10" y="8"/>
                        <a:pt x="8" y="9"/>
                      </a:cubicBezTo>
                      <a:cubicBezTo>
                        <a:pt x="8" y="10"/>
                        <a:pt x="8" y="12"/>
                        <a:pt x="7" y="13"/>
                      </a:cubicBezTo>
                      <a:cubicBezTo>
                        <a:pt x="6" y="13"/>
                        <a:pt x="6" y="12"/>
                        <a:pt x="5" y="13"/>
                      </a:cubicBezTo>
                      <a:cubicBezTo>
                        <a:pt x="5" y="11"/>
                        <a:pt x="5" y="10"/>
                        <a:pt x="5" y="9"/>
                      </a:cubicBezTo>
                      <a:cubicBezTo>
                        <a:pt x="4" y="8"/>
                        <a:pt x="1" y="10"/>
                        <a:pt x="0" y="8"/>
                      </a:cubicBezTo>
                      <a:cubicBezTo>
                        <a:pt x="0" y="7"/>
                        <a:pt x="0" y="6"/>
                        <a:pt x="1" y="6"/>
                      </a:cubicBezTo>
                      <a:cubicBezTo>
                        <a:pt x="2" y="6"/>
                        <a:pt x="3" y="6"/>
                        <a:pt x="4" y="6"/>
                      </a:cubicBezTo>
                      <a:cubicBezTo>
                        <a:pt x="5" y="5"/>
                        <a:pt x="4" y="2"/>
                        <a:pt x="5" y="1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131"/>
                <p:cNvSpPr/>
                <p:nvPr/>
              </p:nvSpPr>
              <p:spPr bwMode="auto">
                <a:xfrm>
                  <a:off x="3935989" y="3004743"/>
                  <a:ext cx="108790" cy="49450"/>
                </a:xfrm>
                <a:custGeom>
                  <a:avLst/>
                  <a:gdLst>
                    <a:gd name="T0" fmla="*/ 13 w 13"/>
                    <a:gd name="T1" fmla="*/ 3 h 6"/>
                    <a:gd name="T2" fmla="*/ 5 w 13"/>
                    <a:gd name="T3" fmla="*/ 5 h 6"/>
                    <a:gd name="T4" fmla="*/ 13 w 13"/>
                    <a:gd name="T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6">
                      <a:moveTo>
                        <a:pt x="13" y="3"/>
                      </a:moveTo>
                      <a:cubicBezTo>
                        <a:pt x="13" y="6"/>
                        <a:pt x="8" y="4"/>
                        <a:pt x="5" y="5"/>
                      </a:cubicBezTo>
                      <a:cubicBezTo>
                        <a:pt x="0" y="0"/>
                        <a:pt x="11" y="0"/>
                        <a:pt x="13" y="3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132"/>
                <p:cNvSpPr/>
                <p:nvPr/>
              </p:nvSpPr>
              <p:spPr bwMode="auto">
                <a:xfrm>
                  <a:off x="3459623" y="3012984"/>
                  <a:ext cx="108790" cy="201096"/>
                </a:xfrm>
                <a:custGeom>
                  <a:avLst/>
                  <a:gdLst>
                    <a:gd name="T0" fmla="*/ 4 w 13"/>
                    <a:gd name="T1" fmla="*/ 24 h 24"/>
                    <a:gd name="T2" fmla="*/ 6 w 13"/>
                    <a:gd name="T3" fmla="*/ 4 h 24"/>
                    <a:gd name="T4" fmla="*/ 4 w 13"/>
                    <a:gd name="T5" fmla="*/ 6 h 24"/>
                    <a:gd name="T6" fmla="*/ 7 w 13"/>
                    <a:gd name="T7" fmla="*/ 6 h 24"/>
                    <a:gd name="T8" fmla="*/ 1 w 13"/>
                    <a:gd name="T9" fmla="*/ 6 h 24"/>
                    <a:gd name="T10" fmla="*/ 12 w 13"/>
                    <a:gd name="T11" fmla="*/ 6 h 24"/>
                    <a:gd name="T12" fmla="*/ 11 w 13"/>
                    <a:gd name="T13" fmla="*/ 10 h 24"/>
                    <a:gd name="T14" fmla="*/ 4 w 13"/>
                    <a:gd name="T15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24">
                      <a:moveTo>
                        <a:pt x="4" y="24"/>
                      </a:moveTo>
                      <a:cubicBezTo>
                        <a:pt x="3" y="19"/>
                        <a:pt x="13" y="9"/>
                        <a:pt x="6" y="4"/>
                      </a:cubicBezTo>
                      <a:cubicBezTo>
                        <a:pt x="4" y="4"/>
                        <a:pt x="4" y="5"/>
                        <a:pt x="4" y="6"/>
                      </a:cubicBezTo>
                      <a:cubicBezTo>
                        <a:pt x="4" y="7"/>
                        <a:pt x="6" y="5"/>
                        <a:pt x="7" y="6"/>
                      </a:cubicBezTo>
                      <a:cubicBezTo>
                        <a:pt x="7" y="12"/>
                        <a:pt x="0" y="11"/>
                        <a:pt x="1" y="6"/>
                      </a:cubicBezTo>
                      <a:cubicBezTo>
                        <a:pt x="1" y="0"/>
                        <a:pt x="11" y="1"/>
                        <a:pt x="12" y="6"/>
                      </a:cubicBezTo>
                      <a:cubicBezTo>
                        <a:pt x="12" y="7"/>
                        <a:pt x="11" y="9"/>
                        <a:pt x="11" y="10"/>
                      </a:cubicBezTo>
                      <a:cubicBezTo>
                        <a:pt x="10" y="16"/>
                        <a:pt x="8" y="22"/>
                        <a:pt x="4" y="24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Freeform 133"/>
                <p:cNvSpPr/>
                <p:nvPr/>
              </p:nvSpPr>
              <p:spPr bwMode="auto">
                <a:xfrm>
                  <a:off x="3293141" y="3054193"/>
                  <a:ext cx="125273" cy="242305"/>
                </a:xfrm>
                <a:custGeom>
                  <a:avLst/>
                  <a:gdLst>
                    <a:gd name="T0" fmla="*/ 5 w 15"/>
                    <a:gd name="T1" fmla="*/ 29 h 29"/>
                    <a:gd name="T2" fmla="*/ 11 w 15"/>
                    <a:gd name="T3" fmla="*/ 7 h 29"/>
                    <a:gd name="T4" fmla="*/ 6 w 15"/>
                    <a:gd name="T5" fmla="*/ 5 h 29"/>
                    <a:gd name="T6" fmla="*/ 4 w 15"/>
                    <a:gd name="T7" fmla="*/ 7 h 29"/>
                    <a:gd name="T8" fmla="*/ 7 w 15"/>
                    <a:gd name="T9" fmla="*/ 9 h 29"/>
                    <a:gd name="T10" fmla="*/ 1 w 15"/>
                    <a:gd name="T11" fmla="*/ 9 h 29"/>
                    <a:gd name="T12" fmla="*/ 14 w 15"/>
                    <a:gd name="T13" fmla="*/ 7 h 29"/>
                    <a:gd name="T14" fmla="*/ 5 w 15"/>
                    <a:gd name="T15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29">
                      <a:moveTo>
                        <a:pt x="5" y="29"/>
                      </a:moveTo>
                      <a:cubicBezTo>
                        <a:pt x="7" y="22"/>
                        <a:pt x="12" y="14"/>
                        <a:pt x="11" y="7"/>
                      </a:cubicBezTo>
                      <a:cubicBezTo>
                        <a:pt x="10" y="5"/>
                        <a:pt x="7" y="6"/>
                        <a:pt x="6" y="5"/>
                      </a:cubicBezTo>
                      <a:cubicBezTo>
                        <a:pt x="5" y="6"/>
                        <a:pt x="4" y="6"/>
                        <a:pt x="4" y="7"/>
                      </a:cubicBezTo>
                      <a:cubicBezTo>
                        <a:pt x="5" y="9"/>
                        <a:pt x="6" y="8"/>
                        <a:pt x="7" y="9"/>
                      </a:cubicBezTo>
                      <a:cubicBezTo>
                        <a:pt x="7" y="13"/>
                        <a:pt x="1" y="13"/>
                        <a:pt x="1" y="9"/>
                      </a:cubicBezTo>
                      <a:cubicBezTo>
                        <a:pt x="0" y="1"/>
                        <a:pt x="13" y="0"/>
                        <a:pt x="14" y="7"/>
                      </a:cubicBezTo>
                      <a:cubicBezTo>
                        <a:pt x="15" y="13"/>
                        <a:pt x="9" y="27"/>
                        <a:pt x="5" y="29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134"/>
                <p:cNvSpPr/>
                <p:nvPr/>
              </p:nvSpPr>
              <p:spPr bwMode="auto">
                <a:xfrm>
                  <a:off x="3543687" y="3021226"/>
                  <a:ext cx="192855" cy="209338"/>
                </a:xfrm>
                <a:custGeom>
                  <a:avLst/>
                  <a:gdLst>
                    <a:gd name="T0" fmla="*/ 10 w 23"/>
                    <a:gd name="T1" fmla="*/ 17 h 25"/>
                    <a:gd name="T2" fmla="*/ 13 w 23"/>
                    <a:gd name="T3" fmla="*/ 12 h 25"/>
                    <a:gd name="T4" fmla="*/ 14 w 23"/>
                    <a:gd name="T5" fmla="*/ 15 h 25"/>
                    <a:gd name="T6" fmla="*/ 14 w 23"/>
                    <a:gd name="T7" fmla="*/ 9 h 25"/>
                    <a:gd name="T8" fmla="*/ 0 w 23"/>
                    <a:gd name="T9" fmla="*/ 25 h 25"/>
                    <a:gd name="T10" fmla="*/ 8 w 23"/>
                    <a:gd name="T11" fmla="*/ 9 h 25"/>
                    <a:gd name="T12" fmla="*/ 10 w 23"/>
                    <a:gd name="T13" fmla="*/ 1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5">
                      <a:moveTo>
                        <a:pt x="10" y="17"/>
                      </a:moveTo>
                      <a:cubicBezTo>
                        <a:pt x="10" y="14"/>
                        <a:pt x="11" y="12"/>
                        <a:pt x="13" y="12"/>
                      </a:cubicBezTo>
                      <a:cubicBezTo>
                        <a:pt x="15" y="13"/>
                        <a:pt x="14" y="14"/>
                        <a:pt x="14" y="15"/>
                      </a:cubicBezTo>
                      <a:cubicBezTo>
                        <a:pt x="17" y="15"/>
                        <a:pt x="16" y="10"/>
                        <a:pt x="14" y="9"/>
                      </a:cubicBezTo>
                      <a:cubicBezTo>
                        <a:pt x="7" y="7"/>
                        <a:pt x="5" y="24"/>
                        <a:pt x="0" y="25"/>
                      </a:cubicBezTo>
                      <a:cubicBezTo>
                        <a:pt x="1" y="20"/>
                        <a:pt x="5" y="12"/>
                        <a:pt x="8" y="9"/>
                      </a:cubicBezTo>
                      <a:cubicBezTo>
                        <a:pt x="18" y="0"/>
                        <a:pt x="23" y="22"/>
                        <a:pt x="10" y="17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135"/>
                <p:cNvSpPr/>
                <p:nvPr/>
              </p:nvSpPr>
              <p:spPr bwMode="auto">
                <a:xfrm>
                  <a:off x="4170051" y="3062434"/>
                  <a:ext cx="84065" cy="67582"/>
                </a:xfrm>
                <a:custGeom>
                  <a:avLst/>
                  <a:gdLst>
                    <a:gd name="T0" fmla="*/ 10 w 10"/>
                    <a:gd name="T1" fmla="*/ 5 h 8"/>
                    <a:gd name="T2" fmla="*/ 0 w 10"/>
                    <a:gd name="T3" fmla="*/ 4 h 8"/>
                    <a:gd name="T4" fmla="*/ 10 w 10"/>
                    <a:gd name="T5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8">
                      <a:moveTo>
                        <a:pt x="10" y="5"/>
                      </a:moveTo>
                      <a:cubicBezTo>
                        <a:pt x="9" y="8"/>
                        <a:pt x="2" y="5"/>
                        <a:pt x="0" y="4"/>
                      </a:cubicBezTo>
                      <a:cubicBezTo>
                        <a:pt x="1" y="0"/>
                        <a:pt x="8" y="3"/>
                        <a:pt x="10" y="5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136"/>
                <p:cNvSpPr/>
                <p:nvPr/>
              </p:nvSpPr>
              <p:spPr bwMode="auto">
                <a:xfrm>
                  <a:off x="3853572" y="3062434"/>
                  <a:ext cx="108790" cy="285161"/>
                </a:xfrm>
                <a:custGeom>
                  <a:avLst/>
                  <a:gdLst>
                    <a:gd name="T0" fmla="*/ 2 w 13"/>
                    <a:gd name="T1" fmla="*/ 10 h 34"/>
                    <a:gd name="T2" fmla="*/ 7 w 13"/>
                    <a:gd name="T3" fmla="*/ 10 h 34"/>
                    <a:gd name="T4" fmla="*/ 0 w 13"/>
                    <a:gd name="T5" fmla="*/ 12 h 34"/>
                    <a:gd name="T6" fmla="*/ 12 w 13"/>
                    <a:gd name="T7" fmla="*/ 5 h 34"/>
                    <a:gd name="T8" fmla="*/ 8 w 13"/>
                    <a:gd name="T9" fmla="*/ 25 h 34"/>
                    <a:gd name="T10" fmla="*/ 2 w 13"/>
                    <a:gd name="T11" fmla="*/ 33 h 34"/>
                    <a:gd name="T12" fmla="*/ 9 w 13"/>
                    <a:gd name="T13" fmla="*/ 6 h 34"/>
                    <a:gd name="T14" fmla="*/ 2 w 13"/>
                    <a:gd name="T15" fmla="*/ 1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34">
                      <a:moveTo>
                        <a:pt x="2" y="10"/>
                      </a:moveTo>
                      <a:cubicBezTo>
                        <a:pt x="3" y="10"/>
                        <a:pt x="5" y="9"/>
                        <a:pt x="7" y="10"/>
                      </a:cubicBezTo>
                      <a:cubicBezTo>
                        <a:pt x="8" y="15"/>
                        <a:pt x="2" y="14"/>
                        <a:pt x="0" y="12"/>
                      </a:cubicBezTo>
                      <a:cubicBezTo>
                        <a:pt x="0" y="5"/>
                        <a:pt x="6" y="0"/>
                        <a:pt x="12" y="5"/>
                      </a:cubicBezTo>
                      <a:cubicBezTo>
                        <a:pt x="13" y="11"/>
                        <a:pt x="10" y="19"/>
                        <a:pt x="8" y="25"/>
                      </a:cubicBezTo>
                      <a:cubicBezTo>
                        <a:pt x="7" y="29"/>
                        <a:pt x="5" y="34"/>
                        <a:pt x="2" y="33"/>
                      </a:cubicBezTo>
                      <a:cubicBezTo>
                        <a:pt x="4" y="26"/>
                        <a:pt x="11" y="15"/>
                        <a:pt x="9" y="6"/>
                      </a:cubicBezTo>
                      <a:cubicBezTo>
                        <a:pt x="5" y="4"/>
                        <a:pt x="4" y="8"/>
                        <a:pt x="2" y="1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137"/>
                <p:cNvSpPr/>
                <p:nvPr/>
              </p:nvSpPr>
              <p:spPr bwMode="auto">
                <a:xfrm>
                  <a:off x="3911264" y="3138257"/>
                  <a:ext cx="201096" cy="209338"/>
                </a:xfrm>
                <a:custGeom>
                  <a:avLst/>
                  <a:gdLst>
                    <a:gd name="T0" fmla="*/ 14 w 24"/>
                    <a:gd name="T1" fmla="*/ 8 h 25"/>
                    <a:gd name="T2" fmla="*/ 17 w 24"/>
                    <a:gd name="T3" fmla="*/ 10 h 25"/>
                    <a:gd name="T4" fmla="*/ 17 w 24"/>
                    <a:gd name="T5" fmla="*/ 4 h 25"/>
                    <a:gd name="T6" fmla="*/ 1 w 24"/>
                    <a:gd name="T7" fmla="*/ 25 h 25"/>
                    <a:gd name="T8" fmla="*/ 4 w 24"/>
                    <a:gd name="T9" fmla="*/ 12 h 25"/>
                    <a:gd name="T10" fmla="*/ 12 w 24"/>
                    <a:gd name="T11" fmla="*/ 1 h 25"/>
                    <a:gd name="T12" fmla="*/ 21 w 24"/>
                    <a:gd name="T13" fmla="*/ 4 h 25"/>
                    <a:gd name="T14" fmla="*/ 14 w 24"/>
                    <a:gd name="T15" fmla="*/ 8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25">
                      <a:moveTo>
                        <a:pt x="14" y="8"/>
                      </a:moveTo>
                      <a:cubicBezTo>
                        <a:pt x="16" y="8"/>
                        <a:pt x="17" y="8"/>
                        <a:pt x="17" y="10"/>
                      </a:cubicBezTo>
                      <a:cubicBezTo>
                        <a:pt x="19" y="9"/>
                        <a:pt x="20" y="5"/>
                        <a:pt x="17" y="4"/>
                      </a:cubicBezTo>
                      <a:cubicBezTo>
                        <a:pt x="7" y="0"/>
                        <a:pt x="6" y="24"/>
                        <a:pt x="1" y="25"/>
                      </a:cubicBezTo>
                      <a:cubicBezTo>
                        <a:pt x="0" y="21"/>
                        <a:pt x="2" y="17"/>
                        <a:pt x="4" y="12"/>
                      </a:cubicBezTo>
                      <a:cubicBezTo>
                        <a:pt x="6" y="8"/>
                        <a:pt x="9" y="2"/>
                        <a:pt x="12" y="1"/>
                      </a:cubicBezTo>
                      <a:cubicBezTo>
                        <a:pt x="15" y="0"/>
                        <a:pt x="20" y="2"/>
                        <a:pt x="21" y="4"/>
                      </a:cubicBezTo>
                      <a:cubicBezTo>
                        <a:pt x="24" y="12"/>
                        <a:pt x="12" y="16"/>
                        <a:pt x="14" y="8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138"/>
                <p:cNvSpPr/>
                <p:nvPr/>
              </p:nvSpPr>
              <p:spPr bwMode="auto">
                <a:xfrm>
                  <a:off x="4128843" y="3214080"/>
                  <a:ext cx="92306" cy="41209"/>
                </a:xfrm>
                <a:custGeom>
                  <a:avLst/>
                  <a:gdLst>
                    <a:gd name="T0" fmla="*/ 11 w 11"/>
                    <a:gd name="T1" fmla="*/ 4 h 5"/>
                    <a:gd name="T2" fmla="*/ 0 w 11"/>
                    <a:gd name="T3" fmla="*/ 3 h 5"/>
                    <a:gd name="T4" fmla="*/ 1 w 11"/>
                    <a:gd name="T5" fmla="*/ 1 h 5"/>
                    <a:gd name="T6" fmla="*/ 11 w 11"/>
                    <a:gd name="T7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11" y="4"/>
                      </a:moveTo>
                      <a:cubicBezTo>
                        <a:pt x="7" y="5"/>
                        <a:pt x="2" y="4"/>
                        <a:pt x="0" y="3"/>
                      </a:cubicBezTo>
                      <a:cubicBezTo>
                        <a:pt x="0" y="2"/>
                        <a:pt x="1" y="2"/>
                        <a:pt x="1" y="1"/>
                      </a:cubicBezTo>
                      <a:cubicBezTo>
                        <a:pt x="4" y="3"/>
                        <a:pt x="10" y="0"/>
                        <a:pt x="11" y="4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139"/>
                <p:cNvSpPr/>
                <p:nvPr/>
              </p:nvSpPr>
              <p:spPr bwMode="auto">
                <a:xfrm>
                  <a:off x="3494237" y="3280013"/>
                  <a:ext cx="24725" cy="26373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1 h 3"/>
                    <a:gd name="T4" fmla="*/ 3 w 3"/>
                    <a:gd name="T5" fmla="*/ 3 h 3"/>
                    <a:gd name="T6" fmla="*/ 1 w 3"/>
                    <a:gd name="T7" fmla="*/ 3 h 3"/>
                    <a:gd name="T8" fmla="*/ 1 w 3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2"/>
                        <a:pt x="2" y="2"/>
                        <a:pt x="3" y="3"/>
                      </a:cubicBezTo>
                      <a:cubicBezTo>
                        <a:pt x="2" y="3"/>
                        <a:pt x="1" y="3"/>
                        <a:pt x="1" y="3"/>
                      </a:cubicBezTo>
                      <a:cubicBezTo>
                        <a:pt x="0" y="2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140"/>
                <p:cNvSpPr/>
                <p:nvPr/>
              </p:nvSpPr>
              <p:spPr bwMode="auto">
                <a:xfrm>
                  <a:off x="3962362" y="3263530"/>
                  <a:ext cx="234062" cy="285161"/>
                </a:xfrm>
                <a:custGeom>
                  <a:avLst/>
                  <a:gdLst>
                    <a:gd name="T0" fmla="*/ 15 w 28"/>
                    <a:gd name="T1" fmla="*/ 16 h 34"/>
                    <a:gd name="T2" fmla="*/ 19 w 28"/>
                    <a:gd name="T3" fmla="*/ 12 h 34"/>
                    <a:gd name="T4" fmla="*/ 18 w 28"/>
                    <a:gd name="T5" fmla="*/ 14 h 34"/>
                    <a:gd name="T6" fmla="*/ 16 w 28"/>
                    <a:gd name="T7" fmla="*/ 6 h 34"/>
                    <a:gd name="T8" fmla="*/ 1 w 28"/>
                    <a:gd name="T9" fmla="*/ 34 h 34"/>
                    <a:gd name="T10" fmla="*/ 3 w 28"/>
                    <a:gd name="T11" fmla="*/ 24 h 34"/>
                    <a:gd name="T12" fmla="*/ 8 w 28"/>
                    <a:gd name="T13" fmla="*/ 12 h 34"/>
                    <a:gd name="T14" fmla="*/ 14 w 28"/>
                    <a:gd name="T15" fmla="*/ 4 h 34"/>
                    <a:gd name="T16" fmla="*/ 24 w 28"/>
                    <a:gd name="T17" fmla="*/ 17 h 34"/>
                    <a:gd name="T18" fmla="*/ 15 w 28"/>
                    <a:gd name="T19" fmla="*/ 16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34">
                      <a:moveTo>
                        <a:pt x="15" y="16"/>
                      </a:moveTo>
                      <a:cubicBezTo>
                        <a:pt x="15" y="13"/>
                        <a:pt x="16" y="9"/>
                        <a:pt x="19" y="12"/>
                      </a:cubicBezTo>
                      <a:cubicBezTo>
                        <a:pt x="20" y="13"/>
                        <a:pt x="18" y="14"/>
                        <a:pt x="18" y="14"/>
                      </a:cubicBezTo>
                      <a:cubicBezTo>
                        <a:pt x="27" y="15"/>
                        <a:pt x="22" y="4"/>
                        <a:pt x="16" y="6"/>
                      </a:cubicBezTo>
                      <a:cubicBezTo>
                        <a:pt x="6" y="8"/>
                        <a:pt x="8" y="28"/>
                        <a:pt x="1" y="34"/>
                      </a:cubicBezTo>
                      <a:cubicBezTo>
                        <a:pt x="0" y="32"/>
                        <a:pt x="2" y="28"/>
                        <a:pt x="3" y="24"/>
                      </a:cubicBezTo>
                      <a:cubicBezTo>
                        <a:pt x="4" y="20"/>
                        <a:pt x="6" y="15"/>
                        <a:pt x="8" y="12"/>
                      </a:cubicBezTo>
                      <a:cubicBezTo>
                        <a:pt x="9" y="8"/>
                        <a:pt x="12" y="6"/>
                        <a:pt x="14" y="4"/>
                      </a:cubicBezTo>
                      <a:cubicBezTo>
                        <a:pt x="23" y="0"/>
                        <a:pt x="28" y="11"/>
                        <a:pt x="24" y="17"/>
                      </a:cubicBezTo>
                      <a:cubicBezTo>
                        <a:pt x="20" y="18"/>
                        <a:pt x="17" y="18"/>
                        <a:pt x="15" y="16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141"/>
                <p:cNvSpPr/>
                <p:nvPr/>
              </p:nvSpPr>
              <p:spPr bwMode="auto">
                <a:xfrm>
                  <a:off x="3401931" y="3288255"/>
                  <a:ext cx="24725" cy="34615"/>
                </a:xfrm>
                <a:custGeom>
                  <a:avLst/>
                  <a:gdLst>
                    <a:gd name="T0" fmla="*/ 3 w 3"/>
                    <a:gd name="T1" fmla="*/ 2 h 4"/>
                    <a:gd name="T2" fmla="*/ 2 w 3"/>
                    <a:gd name="T3" fmla="*/ 3 h 4"/>
                    <a:gd name="T4" fmla="*/ 0 w 3"/>
                    <a:gd name="T5" fmla="*/ 2 h 4"/>
                    <a:gd name="T6" fmla="*/ 3 w 3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3" y="2"/>
                        <a:pt x="2" y="3"/>
                        <a:pt x="2" y="3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0"/>
                        <a:pt x="2" y="0"/>
                        <a:pt x="3" y="2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142"/>
                <p:cNvSpPr/>
                <p:nvPr/>
              </p:nvSpPr>
              <p:spPr bwMode="auto">
                <a:xfrm>
                  <a:off x="3451381" y="3288255"/>
                  <a:ext cx="24725" cy="26373"/>
                </a:xfrm>
                <a:custGeom>
                  <a:avLst/>
                  <a:gdLst>
                    <a:gd name="T0" fmla="*/ 2 w 3"/>
                    <a:gd name="T1" fmla="*/ 1 h 3"/>
                    <a:gd name="T2" fmla="*/ 0 w 3"/>
                    <a:gd name="T3" fmla="*/ 2 h 3"/>
                    <a:gd name="T4" fmla="*/ 2 w 3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1"/>
                      </a:moveTo>
                      <a:cubicBezTo>
                        <a:pt x="3" y="3"/>
                        <a:pt x="1" y="3"/>
                        <a:pt x="0" y="2"/>
                      </a:cubicBezTo>
                      <a:cubicBezTo>
                        <a:pt x="0" y="1"/>
                        <a:pt x="1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143"/>
                <p:cNvSpPr/>
                <p:nvPr/>
              </p:nvSpPr>
              <p:spPr bwMode="auto">
                <a:xfrm>
                  <a:off x="3467864" y="3306386"/>
                  <a:ext cx="34615" cy="24725"/>
                </a:xfrm>
                <a:custGeom>
                  <a:avLst/>
                  <a:gdLst>
                    <a:gd name="T0" fmla="*/ 2 w 4"/>
                    <a:gd name="T1" fmla="*/ 0 h 3"/>
                    <a:gd name="T2" fmla="*/ 3 w 4"/>
                    <a:gd name="T3" fmla="*/ 3 h 3"/>
                    <a:gd name="T4" fmla="*/ 0 w 4"/>
                    <a:gd name="T5" fmla="*/ 2 h 3"/>
                    <a:gd name="T6" fmla="*/ 2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4" y="0"/>
                        <a:pt x="4" y="3"/>
                        <a:pt x="3" y="3"/>
                      </a:cubicBezTo>
                      <a:cubicBezTo>
                        <a:pt x="1" y="3"/>
                        <a:pt x="2" y="2"/>
                        <a:pt x="0" y="2"/>
                      </a:cubicBezTo>
                      <a:cubicBezTo>
                        <a:pt x="1" y="1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" name="Freeform 144"/>
                <p:cNvSpPr/>
                <p:nvPr/>
              </p:nvSpPr>
              <p:spPr bwMode="auto">
                <a:xfrm>
                  <a:off x="3410173" y="3288255"/>
                  <a:ext cx="41209" cy="59340"/>
                </a:xfrm>
                <a:custGeom>
                  <a:avLst/>
                  <a:gdLst>
                    <a:gd name="T0" fmla="*/ 5 w 5"/>
                    <a:gd name="T1" fmla="*/ 3 h 7"/>
                    <a:gd name="T2" fmla="*/ 4 w 5"/>
                    <a:gd name="T3" fmla="*/ 6 h 7"/>
                    <a:gd name="T4" fmla="*/ 5 w 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7">
                      <a:moveTo>
                        <a:pt x="5" y="3"/>
                      </a:moveTo>
                      <a:cubicBezTo>
                        <a:pt x="5" y="4"/>
                        <a:pt x="4" y="4"/>
                        <a:pt x="4" y="6"/>
                      </a:cubicBezTo>
                      <a:cubicBezTo>
                        <a:pt x="0" y="7"/>
                        <a:pt x="2" y="0"/>
                        <a:pt x="5" y="3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" name="Freeform 145"/>
                <p:cNvSpPr/>
                <p:nvPr/>
              </p:nvSpPr>
              <p:spPr bwMode="auto">
                <a:xfrm>
                  <a:off x="3502479" y="3314628"/>
                  <a:ext cx="24725" cy="24725"/>
                </a:xfrm>
                <a:custGeom>
                  <a:avLst/>
                  <a:gdLst>
                    <a:gd name="T0" fmla="*/ 3 w 3"/>
                    <a:gd name="T1" fmla="*/ 0 h 3"/>
                    <a:gd name="T2" fmla="*/ 3 w 3"/>
                    <a:gd name="T3" fmla="*/ 3 h 3"/>
                    <a:gd name="T4" fmla="*/ 1 w 3"/>
                    <a:gd name="T5" fmla="*/ 3 h 3"/>
                    <a:gd name="T6" fmla="*/ 0 w 3"/>
                    <a:gd name="T7" fmla="*/ 1 h 3"/>
                    <a:gd name="T8" fmla="*/ 3 w 3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3" y="2"/>
                        <a:pt x="3" y="2"/>
                        <a:pt x="3" y="3"/>
                      </a:cubicBezTo>
                      <a:cubicBezTo>
                        <a:pt x="2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1" y="0"/>
                        <a:pt x="2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146"/>
                <p:cNvSpPr/>
                <p:nvPr/>
              </p:nvSpPr>
              <p:spPr bwMode="auto">
                <a:xfrm>
                  <a:off x="3385447" y="3322869"/>
                  <a:ext cx="24725" cy="32967"/>
                </a:xfrm>
                <a:custGeom>
                  <a:avLst/>
                  <a:gdLst>
                    <a:gd name="T0" fmla="*/ 1 w 3"/>
                    <a:gd name="T1" fmla="*/ 0 h 4"/>
                    <a:gd name="T2" fmla="*/ 2 w 3"/>
                    <a:gd name="T3" fmla="*/ 3 h 4"/>
                    <a:gd name="T4" fmla="*/ 1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3" y="0"/>
                        <a:pt x="3" y="2"/>
                        <a:pt x="2" y="3"/>
                      </a:cubicBezTo>
                      <a:cubicBezTo>
                        <a:pt x="1" y="4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Freeform 147"/>
                <p:cNvSpPr/>
                <p:nvPr/>
              </p:nvSpPr>
              <p:spPr bwMode="auto">
                <a:xfrm>
                  <a:off x="3443139" y="3331112"/>
                  <a:ext cx="51099" cy="32967"/>
                </a:xfrm>
                <a:custGeom>
                  <a:avLst/>
                  <a:gdLst>
                    <a:gd name="T0" fmla="*/ 4 w 6"/>
                    <a:gd name="T1" fmla="*/ 4 h 4"/>
                    <a:gd name="T2" fmla="*/ 2 w 6"/>
                    <a:gd name="T3" fmla="*/ 4 h 4"/>
                    <a:gd name="T4" fmla="*/ 4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4" y="4"/>
                      </a:moveTo>
                      <a:cubicBezTo>
                        <a:pt x="3" y="4"/>
                        <a:pt x="2" y="4"/>
                        <a:pt x="2" y="4"/>
                      </a:cubicBezTo>
                      <a:cubicBezTo>
                        <a:pt x="0" y="0"/>
                        <a:pt x="6" y="0"/>
                        <a:pt x="4" y="4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Freeform 148"/>
                <p:cNvSpPr/>
                <p:nvPr/>
              </p:nvSpPr>
              <p:spPr bwMode="auto">
                <a:xfrm>
                  <a:off x="3485996" y="3339353"/>
                  <a:ext cx="24725" cy="24725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2 h 3"/>
                    <a:gd name="T4" fmla="*/ 0 w 3"/>
                    <a:gd name="T5" fmla="*/ 2 h 3"/>
                    <a:gd name="T6" fmla="*/ 2 w 3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cubicBezTo>
                        <a:pt x="2" y="1"/>
                        <a:pt x="3" y="1"/>
                        <a:pt x="3" y="2"/>
                      </a:cubicBezTo>
                      <a:cubicBezTo>
                        <a:pt x="2" y="3"/>
                        <a:pt x="1" y="2"/>
                        <a:pt x="0" y="2"/>
                      </a:cubicBezTo>
                      <a:cubicBezTo>
                        <a:pt x="0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Freeform 149"/>
                <p:cNvSpPr/>
                <p:nvPr/>
              </p:nvSpPr>
              <p:spPr bwMode="auto">
                <a:xfrm>
                  <a:off x="3418414" y="3339353"/>
                  <a:ext cx="24725" cy="32967"/>
                </a:xfrm>
                <a:custGeom>
                  <a:avLst/>
                  <a:gdLst>
                    <a:gd name="T0" fmla="*/ 2 w 3"/>
                    <a:gd name="T1" fmla="*/ 3 h 4"/>
                    <a:gd name="T2" fmla="*/ 0 w 3"/>
                    <a:gd name="T3" fmla="*/ 1 h 4"/>
                    <a:gd name="T4" fmla="*/ 2 w 3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2" y="3"/>
                      </a:moveTo>
                      <a:cubicBezTo>
                        <a:pt x="0" y="4"/>
                        <a:pt x="0" y="2"/>
                        <a:pt x="0" y="1"/>
                      </a:cubicBezTo>
                      <a:cubicBezTo>
                        <a:pt x="1" y="0"/>
                        <a:pt x="3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" name="Freeform 150"/>
                <p:cNvSpPr/>
                <p:nvPr/>
              </p:nvSpPr>
              <p:spPr bwMode="auto">
                <a:xfrm>
                  <a:off x="3476106" y="3364078"/>
                  <a:ext cx="18132" cy="16483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1"/>
                        <a:pt x="2" y="2"/>
                        <a:pt x="2" y="2"/>
                      </a:cubicBezTo>
                      <a:cubicBezTo>
                        <a:pt x="1" y="2"/>
                        <a:pt x="1" y="2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" name="Freeform 151"/>
                <p:cNvSpPr/>
                <p:nvPr/>
              </p:nvSpPr>
              <p:spPr bwMode="auto">
                <a:xfrm>
                  <a:off x="3818958" y="3388803"/>
                  <a:ext cx="18132" cy="24725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1 h 3"/>
                    <a:gd name="T4" fmla="*/ 0 w 2"/>
                    <a:gd name="T5" fmla="*/ 2 h 3"/>
                    <a:gd name="T6" fmla="*/ 0 w 2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cubicBezTo>
                        <a:pt x="1" y="0"/>
                        <a:pt x="1" y="0"/>
                        <a:pt x="2" y="1"/>
                      </a:cubicBezTo>
                      <a:cubicBezTo>
                        <a:pt x="2" y="2"/>
                        <a:pt x="2" y="3"/>
                        <a:pt x="0" y="2"/>
                      </a:cubicBezTo>
                      <a:cubicBezTo>
                        <a:pt x="0" y="2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" name="Freeform 152"/>
                <p:cNvSpPr/>
                <p:nvPr/>
              </p:nvSpPr>
              <p:spPr bwMode="auto">
                <a:xfrm>
                  <a:off x="3785991" y="3388803"/>
                  <a:ext cx="16483" cy="24725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1 h 3"/>
                    <a:gd name="T4" fmla="*/ 0 w 2"/>
                    <a:gd name="T5" fmla="*/ 2 h 3"/>
                    <a:gd name="T6" fmla="*/ 0 w 2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2"/>
                        <a:pt x="1" y="3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153"/>
                <p:cNvSpPr/>
                <p:nvPr/>
              </p:nvSpPr>
              <p:spPr bwMode="auto">
                <a:xfrm>
                  <a:off x="3769508" y="3413528"/>
                  <a:ext cx="24725" cy="26373"/>
                </a:xfrm>
                <a:custGeom>
                  <a:avLst/>
                  <a:gdLst>
                    <a:gd name="T0" fmla="*/ 2 w 3"/>
                    <a:gd name="T1" fmla="*/ 0 h 3"/>
                    <a:gd name="T2" fmla="*/ 2 w 3"/>
                    <a:gd name="T3" fmla="*/ 3 h 3"/>
                    <a:gd name="T4" fmla="*/ 0 w 3"/>
                    <a:gd name="T5" fmla="*/ 0 h 3"/>
                    <a:gd name="T6" fmla="*/ 2 w 3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cubicBezTo>
                        <a:pt x="3" y="2"/>
                        <a:pt x="2" y="2"/>
                        <a:pt x="2" y="3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154"/>
                <p:cNvSpPr/>
                <p:nvPr/>
              </p:nvSpPr>
              <p:spPr bwMode="auto">
                <a:xfrm>
                  <a:off x="3845331" y="3413528"/>
                  <a:ext cx="24725" cy="26373"/>
                </a:xfrm>
                <a:custGeom>
                  <a:avLst/>
                  <a:gdLst>
                    <a:gd name="T0" fmla="*/ 0 w 3"/>
                    <a:gd name="T1" fmla="*/ 0 h 3"/>
                    <a:gd name="T2" fmla="*/ 3 w 3"/>
                    <a:gd name="T3" fmla="*/ 0 h 3"/>
                    <a:gd name="T4" fmla="*/ 1 w 3"/>
                    <a:gd name="T5" fmla="*/ 2 h 3"/>
                    <a:gd name="T6" fmla="*/ 0 w 3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1"/>
                        <a:pt x="2" y="3"/>
                        <a:pt x="1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" name="Freeform 155"/>
                <p:cNvSpPr/>
                <p:nvPr/>
              </p:nvSpPr>
              <p:spPr bwMode="auto">
                <a:xfrm>
                  <a:off x="3894781" y="3423418"/>
                  <a:ext cx="24725" cy="24725"/>
                </a:xfrm>
                <a:custGeom>
                  <a:avLst/>
                  <a:gdLst>
                    <a:gd name="T0" fmla="*/ 1 w 3"/>
                    <a:gd name="T1" fmla="*/ 0 h 3"/>
                    <a:gd name="T2" fmla="*/ 2 w 3"/>
                    <a:gd name="T3" fmla="*/ 3 h 3"/>
                    <a:gd name="T4" fmla="*/ 0 w 3"/>
                    <a:gd name="T5" fmla="*/ 3 h 3"/>
                    <a:gd name="T6" fmla="*/ 1 w 3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cubicBezTo>
                        <a:pt x="2" y="0"/>
                        <a:pt x="3" y="2"/>
                        <a:pt x="2" y="3"/>
                      </a:cubicBezTo>
                      <a:cubicBezTo>
                        <a:pt x="1" y="3"/>
                        <a:pt x="1" y="2"/>
                        <a:pt x="0" y="3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2" name="Freeform 156"/>
                <p:cNvSpPr/>
                <p:nvPr/>
              </p:nvSpPr>
              <p:spPr bwMode="auto">
                <a:xfrm>
                  <a:off x="3810716" y="3431660"/>
                  <a:ext cx="26373" cy="24725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2 h 3"/>
                    <a:gd name="T4" fmla="*/ 1 w 3"/>
                    <a:gd name="T5" fmla="*/ 2 h 3"/>
                    <a:gd name="T6" fmla="*/ 2 w 3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cubicBezTo>
                        <a:pt x="3" y="0"/>
                        <a:pt x="3" y="1"/>
                        <a:pt x="3" y="2"/>
                      </a:cubicBezTo>
                      <a:cubicBezTo>
                        <a:pt x="3" y="3"/>
                        <a:pt x="1" y="3"/>
                        <a:pt x="1" y="2"/>
                      </a:cubicBezTo>
                      <a:cubicBezTo>
                        <a:pt x="0" y="0"/>
                        <a:pt x="2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3" name="Freeform 157"/>
                <p:cNvSpPr/>
                <p:nvPr/>
              </p:nvSpPr>
              <p:spPr bwMode="auto">
                <a:xfrm>
                  <a:off x="3785991" y="3431660"/>
                  <a:ext cx="32967" cy="24725"/>
                </a:xfrm>
                <a:custGeom>
                  <a:avLst/>
                  <a:gdLst>
                    <a:gd name="T0" fmla="*/ 2 w 4"/>
                    <a:gd name="T1" fmla="*/ 0 h 3"/>
                    <a:gd name="T2" fmla="*/ 3 w 4"/>
                    <a:gd name="T3" fmla="*/ 2 h 3"/>
                    <a:gd name="T4" fmla="*/ 3 w 4"/>
                    <a:gd name="T5" fmla="*/ 3 h 3"/>
                    <a:gd name="T6" fmla="*/ 0 w 4"/>
                    <a:gd name="T7" fmla="*/ 2 h 3"/>
                    <a:gd name="T8" fmla="*/ 2 w 4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2" y="1"/>
                        <a:pt x="4" y="1"/>
                        <a:pt x="3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2" y="3"/>
                        <a:pt x="1" y="3"/>
                        <a:pt x="0" y="2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4" name="Freeform 158"/>
                <p:cNvSpPr/>
                <p:nvPr/>
              </p:nvSpPr>
              <p:spPr bwMode="auto">
                <a:xfrm>
                  <a:off x="3736542" y="3431660"/>
                  <a:ext cx="57692" cy="74175"/>
                </a:xfrm>
                <a:custGeom>
                  <a:avLst/>
                  <a:gdLst>
                    <a:gd name="T0" fmla="*/ 5 w 7"/>
                    <a:gd name="T1" fmla="*/ 1 h 9"/>
                    <a:gd name="T2" fmla="*/ 5 w 7"/>
                    <a:gd name="T3" fmla="*/ 6 h 9"/>
                    <a:gd name="T4" fmla="*/ 7 w 7"/>
                    <a:gd name="T5" fmla="*/ 7 h 9"/>
                    <a:gd name="T6" fmla="*/ 6 w 7"/>
                    <a:gd name="T7" fmla="*/ 9 h 9"/>
                    <a:gd name="T8" fmla="*/ 5 w 7"/>
                    <a:gd name="T9" fmla="*/ 9 h 9"/>
                    <a:gd name="T10" fmla="*/ 3 w 7"/>
                    <a:gd name="T11" fmla="*/ 6 h 9"/>
                    <a:gd name="T12" fmla="*/ 5 w 7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9">
                      <a:moveTo>
                        <a:pt x="5" y="1"/>
                      </a:moveTo>
                      <a:cubicBezTo>
                        <a:pt x="3" y="4"/>
                        <a:pt x="6" y="3"/>
                        <a:pt x="5" y="6"/>
                      </a:cubicBezTo>
                      <a:cubicBezTo>
                        <a:pt x="5" y="7"/>
                        <a:pt x="7" y="6"/>
                        <a:pt x="7" y="7"/>
                      </a:cubicBezTo>
                      <a:cubicBezTo>
                        <a:pt x="7" y="8"/>
                        <a:pt x="6" y="8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4" y="8"/>
                        <a:pt x="5" y="6"/>
                        <a:pt x="3" y="6"/>
                      </a:cubicBezTo>
                      <a:cubicBezTo>
                        <a:pt x="4" y="3"/>
                        <a:pt x="0" y="0"/>
                        <a:pt x="5" y="1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5" name="Freeform 159"/>
                <p:cNvSpPr/>
                <p:nvPr/>
              </p:nvSpPr>
              <p:spPr bwMode="auto">
                <a:xfrm>
                  <a:off x="3861815" y="3439901"/>
                  <a:ext cx="24725" cy="32967"/>
                </a:xfrm>
                <a:custGeom>
                  <a:avLst/>
                  <a:gdLst>
                    <a:gd name="T0" fmla="*/ 3 w 3"/>
                    <a:gd name="T1" fmla="*/ 2 h 4"/>
                    <a:gd name="T2" fmla="*/ 0 w 3"/>
                    <a:gd name="T3" fmla="*/ 4 h 4"/>
                    <a:gd name="T4" fmla="*/ 3 w 3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3" y="3"/>
                        <a:pt x="2" y="4"/>
                        <a:pt x="0" y="4"/>
                      </a:cubicBezTo>
                      <a:cubicBezTo>
                        <a:pt x="0" y="1"/>
                        <a:pt x="2" y="0"/>
                        <a:pt x="3" y="2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6" name="Freeform 160"/>
                <p:cNvSpPr/>
                <p:nvPr/>
              </p:nvSpPr>
              <p:spPr bwMode="auto">
                <a:xfrm>
                  <a:off x="3794233" y="3456384"/>
                  <a:ext cx="32967" cy="49450"/>
                </a:xfrm>
                <a:custGeom>
                  <a:avLst/>
                  <a:gdLst>
                    <a:gd name="T0" fmla="*/ 2 w 4"/>
                    <a:gd name="T1" fmla="*/ 3 h 6"/>
                    <a:gd name="T2" fmla="*/ 4 w 4"/>
                    <a:gd name="T3" fmla="*/ 5 h 6"/>
                    <a:gd name="T4" fmla="*/ 1 w 4"/>
                    <a:gd name="T5" fmla="*/ 6 h 6"/>
                    <a:gd name="T6" fmla="*/ 1 w 4"/>
                    <a:gd name="T7" fmla="*/ 1 h 6"/>
                    <a:gd name="T8" fmla="*/ 4 w 4"/>
                    <a:gd name="T9" fmla="*/ 0 h 6"/>
                    <a:gd name="T10" fmla="*/ 2 w 4"/>
                    <a:gd name="T11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6">
                      <a:moveTo>
                        <a:pt x="2" y="3"/>
                      </a:moveTo>
                      <a:cubicBezTo>
                        <a:pt x="2" y="4"/>
                        <a:pt x="4" y="4"/>
                        <a:pt x="4" y="5"/>
                      </a:cubicBezTo>
                      <a:cubicBezTo>
                        <a:pt x="3" y="5"/>
                        <a:pt x="3" y="6"/>
                        <a:pt x="1" y="6"/>
                      </a:cubicBezTo>
                      <a:cubicBezTo>
                        <a:pt x="0" y="4"/>
                        <a:pt x="3" y="3"/>
                        <a:pt x="1" y="1"/>
                      </a:cubicBezTo>
                      <a:cubicBezTo>
                        <a:pt x="2" y="1"/>
                        <a:pt x="2" y="0"/>
                        <a:pt x="4" y="0"/>
                      </a:cubicBezTo>
                      <a:cubicBezTo>
                        <a:pt x="4" y="1"/>
                        <a:pt x="4" y="4"/>
                        <a:pt x="2" y="3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161"/>
                <p:cNvSpPr/>
                <p:nvPr/>
              </p:nvSpPr>
              <p:spPr bwMode="auto">
                <a:xfrm>
                  <a:off x="3837089" y="3472868"/>
                  <a:ext cx="24725" cy="24725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2 h 3"/>
                    <a:gd name="T4" fmla="*/ 1 w 3"/>
                    <a:gd name="T5" fmla="*/ 3 h 3"/>
                    <a:gd name="T6" fmla="*/ 1 w 3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cubicBezTo>
                        <a:pt x="2" y="1"/>
                        <a:pt x="3" y="1"/>
                        <a:pt x="3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2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162"/>
                <p:cNvSpPr>
                  <a:spLocks noEditPoints="1"/>
                </p:cNvSpPr>
                <p:nvPr/>
              </p:nvSpPr>
              <p:spPr bwMode="auto">
                <a:xfrm>
                  <a:off x="3184352" y="3222322"/>
                  <a:ext cx="778010" cy="751637"/>
                </a:xfrm>
                <a:custGeom>
                  <a:avLst/>
                  <a:gdLst>
                    <a:gd name="T0" fmla="*/ 47 w 93"/>
                    <a:gd name="T1" fmla="*/ 27 h 90"/>
                    <a:gd name="T2" fmla="*/ 72 w 93"/>
                    <a:gd name="T3" fmla="*/ 14 h 90"/>
                    <a:gd name="T4" fmla="*/ 69 w 93"/>
                    <a:gd name="T5" fmla="*/ 71 h 90"/>
                    <a:gd name="T6" fmla="*/ 5 w 93"/>
                    <a:gd name="T7" fmla="*/ 82 h 90"/>
                    <a:gd name="T8" fmla="*/ 29 w 93"/>
                    <a:gd name="T9" fmla="*/ 0 h 90"/>
                    <a:gd name="T10" fmla="*/ 32 w 93"/>
                    <a:gd name="T11" fmla="*/ 19 h 90"/>
                    <a:gd name="T12" fmla="*/ 33 w 93"/>
                    <a:gd name="T13" fmla="*/ 21 h 90"/>
                    <a:gd name="T14" fmla="*/ 42 w 93"/>
                    <a:gd name="T15" fmla="*/ 10 h 90"/>
                    <a:gd name="T16" fmla="*/ 32 w 93"/>
                    <a:gd name="T17" fmla="*/ 6 h 90"/>
                    <a:gd name="T18" fmla="*/ 29 w 93"/>
                    <a:gd name="T19" fmla="*/ 5 h 90"/>
                    <a:gd name="T20" fmla="*/ 27 w 93"/>
                    <a:gd name="T21" fmla="*/ 6 h 90"/>
                    <a:gd name="T22" fmla="*/ 44 w 93"/>
                    <a:gd name="T23" fmla="*/ 19 h 90"/>
                    <a:gd name="T24" fmla="*/ 39 w 93"/>
                    <a:gd name="T25" fmla="*/ 22 h 90"/>
                    <a:gd name="T26" fmla="*/ 39 w 93"/>
                    <a:gd name="T27" fmla="*/ 22 h 90"/>
                    <a:gd name="T28" fmla="*/ 40 w 93"/>
                    <a:gd name="T29" fmla="*/ 30 h 90"/>
                    <a:gd name="T30" fmla="*/ 42 w 93"/>
                    <a:gd name="T31" fmla="*/ 24 h 90"/>
                    <a:gd name="T32" fmla="*/ 42 w 93"/>
                    <a:gd name="T33" fmla="*/ 19 h 90"/>
                    <a:gd name="T34" fmla="*/ 65 w 93"/>
                    <a:gd name="T35" fmla="*/ 33 h 90"/>
                    <a:gd name="T36" fmla="*/ 72 w 93"/>
                    <a:gd name="T37" fmla="*/ 35 h 90"/>
                    <a:gd name="T38" fmla="*/ 75 w 93"/>
                    <a:gd name="T39" fmla="*/ 38 h 90"/>
                    <a:gd name="T40" fmla="*/ 80 w 93"/>
                    <a:gd name="T41" fmla="*/ 38 h 90"/>
                    <a:gd name="T42" fmla="*/ 84 w 93"/>
                    <a:gd name="T43" fmla="*/ 30 h 90"/>
                    <a:gd name="T44" fmla="*/ 89 w 93"/>
                    <a:gd name="T45" fmla="*/ 27 h 90"/>
                    <a:gd name="T46" fmla="*/ 20 w 93"/>
                    <a:gd name="T47" fmla="*/ 18 h 90"/>
                    <a:gd name="T48" fmla="*/ 64 w 93"/>
                    <a:gd name="T49" fmla="*/ 56 h 90"/>
                    <a:gd name="T50" fmla="*/ 36 w 93"/>
                    <a:gd name="T51" fmla="*/ 54 h 90"/>
                    <a:gd name="T52" fmla="*/ 63 w 93"/>
                    <a:gd name="T53" fmla="*/ 33 h 90"/>
                    <a:gd name="T54" fmla="*/ 63 w 93"/>
                    <a:gd name="T55" fmla="*/ 33 h 90"/>
                    <a:gd name="T56" fmla="*/ 87 w 93"/>
                    <a:gd name="T57" fmla="*/ 35 h 90"/>
                    <a:gd name="T58" fmla="*/ 34 w 93"/>
                    <a:gd name="T59" fmla="*/ 44 h 90"/>
                    <a:gd name="T60" fmla="*/ 85 w 93"/>
                    <a:gd name="T61" fmla="*/ 48 h 90"/>
                    <a:gd name="T62" fmla="*/ 77 w 93"/>
                    <a:gd name="T63" fmla="*/ 46 h 90"/>
                    <a:gd name="T64" fmla="*/ 82 w 93"/>
                    <a:gd name="T65" fmla="*/ 49 h 90"/>
                    <a:gd name="T66" fmla="*/ 69 w 93"/>
                    <a:gd name="T67" fmla="*/ 57 h 90"/>
                    <a:gd name="T68" fmla="*/ 71 w 93"/>
                    <a:gd name="T69" fmla="*/ 55 h 90"/>
                    <a:gd name="T70" fmla="*/ 67 w 93"/>
                    <a:gd name="T71" fmla="*/ 56 h 90"/>
                    <a:gd name="T72" fmla="*/ 61 w 93"/>
                    <a:gd name="T73" fmla="*/ 64 h 90"/>
                    <a:gd name="T74" fmla="*/ 66 w 93"/>
                    <a:gd name="T75" fmla="*/ 67 h 90"/>
                    <a:gd name="T76" fmla="*/ 69 w 93"/>
                    <a:gd name="T77" fmla="*/ 67 h 90"/>
                    <a:gd name="T78" fmla="*/ 69 w 93"/>
                    <a:gd name="T79" fmla="*/ 67 h 90"/>
                    <a:gd name="T80" fmla="*/ 48 w 93"/>
                    <a:gd name="T81" fmla="*/ 72 h 90"/>
                    <a:gd name="T82" fmla="*/ 59 w 93"/>
                    <a:gd name="T83" fmla="*/ 72 h 90"/>
                    <a:gd name="T84" fmla="*/ 17 w 93"/>
                    <a:gd name="T85" fmla="*/ 77 h 90"/>
                    <a:gd name="T86" fmla="*/ 17 w 93"/>
                    <a:gd name="T87" fmla="*/ 77 h 90"/>
                    <a:gd name="T88" fmla="*/ 11 w 93"/>
                    <a:gd name="T89" fmla="*/ 78 h 90"/>
                    <a:gd name="T90" fmla="*/ 24 w 93"/>
                    <a:gd name="T91" fmla="*/ 77 h 90"/>
                    <a:gd name="T92" fmla="*/ 39 w 93"/>
                    <a:gd name="T93" fmla="*/ 76 h 90"/>
                    <a:gd name="T94" fmla="*/ 49 w 93"/>
                    <a:gd name="T95" fmla="*/ 81 h 90"/>
                    <a:gd name="T96" fmla="*/ 27 w 93"/>
                    <a:gd name="T97" fmla="*/ 78 h 90"/>
                    <a:gd name="T98" fmla="*/ 55 w 93"/>
                    <a:gd name="T99" fmla="*/ 79 h 90"/>
                    <a:gd name="T100" fmla="*/ 55 w 93"/>
                    <a:gd name="T101" fmla="*/ 7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3" h="90">
                      <a:moveTo>
                        <a:pt x="48" y="8"/>
                      </a:moveTo>
                      <a:cubicBezTo>
                        <a:pt x="48" y="11"/>
                        <a:pt x="47" y="13"/>
                        <a:pt x="47" y="16"/>
                      </a:cubicBezTo>
                      <a:cubicBezTo>
                        <a:pt x="47" y="20"/>
                        <a:pt x="48" y="24"/>
                        <a:pt x="47" y="27"/>
                      </a:cubicBezTo>
                      <a:cubicBezTo>
                        <a:pt x="45" y="34"/>
                        <a:pt x="34" y="42"/>
                        <a:pt x="37" y="51"/>
                      </a:cubicBezTo>
                      <a:cubicBezTo>
                        <a:pt x="45" y="48"/>
                        <a:pt x="51" y="41"/>
                        <a:pt x="57" y="35"/>
                      </a:cubicBezTo>
                      <a:cubicBezTo>
                        <a:pt x="63" y="29"/>
                        <a:pt x="68" y="22"/>
                        <a:pt x="72" y="14"/>
                      </a:cubicBezTo>
                      <a:cubicBezTo>
                        <a:pt x="79" y="17"/>
                        <a:pt x="85" y="19"/>
                        <a:pt x="92" y="22"/>
                      </a:cubicBezTo>
                      <a:cubicBezTo>
                        <a:pt x="93" y="28"/>
                        <a:pt x="89" y="37"/>
                        <a:pt x="90" y="44"/>
                      </a:cubicBezTo>
                      <a:cubicBezTo>
                        <a:pt x="85" y="52"/>
                        <a:pt x="78" y="62"/>
                        <a:pt x="69" y="71"/>
                      </a:cubicBezTo>
                      <a:cubicBezTo>
                        <a:pt x="61" y="79"/>
                        <a:pt x="53" y="88"/>
                        <a:pt x="41" y="90"/>
                      </a:cubicBezTo>
                      <a:cubicBezTo>
                        <a:pt x="36" y="90"/>
                        <a:pt x="28" y="90"/>
                        <a:pt x="21" y="88"/>
                      </a:cubicBezTo>
                      <a:cubicBezTo>
                        <a:pt x="16" y="87"/>
                        <a:pt x="13" y="83"/>
                        <a:pt x="5" y="82"/>
                      </a:cubicBezTo>
                      <a:cubicBezTo>
                        <a:pt x="3" y="77"/>
                        <a:pt x="1" y="75"/>
                        <a:pt x="1" y="69"/>
                      </a:cubicBezTo>
                      <a:cubicBezTo>
                        <a:pt x="0" y="43"/>
                        <a:pt x="13" y="25"/>
                        <a:pt x="24" y="8"/>
                      </a:cubicBezTo>
                      <a:cubicBezTo>
                        <a:pt x="26" y="5"/>
                        <a:pt x="27" y="2"/>
                        <a:pt x="29" y="0"/>
                      </a:cubicBezTo>
                      <a:cubicBezTo>
                        <a:pt x="36" y="2"/>
                        <a:pt x="42" y="5"/>
                        <a:pt x="48" y="8"/>
                      </a:cubicBezTo>
                      <a:close/>
                      <a:moveTo>
                        <a:pt x="22" y="15"/>
                      </a:moveTo>
                      <a:cubicBezTo>
                        <a:pt x="25" y="17"/>
                        <a:pt x="29" y="18"/>
                        <a:pt x="32" y="19"/>
                      </a:cubicBezTo>
                      <a:cubicBezTo>
                        <a:pt x="31" y="18"/>
                        <a:pt x="32" y="17"/>
                        <a:pt x="33" y="17"/>
                      </a:cubicBezTo>
                      <a:cubicBezTo>
                        <a:pt x="33" y="18"/>
                        <a:pt x="34" y="18"/>
                        <a:pt x="34" y="19"/>
                      </a:cubicBezTo>
                      <a:cubicBezTo>
                        <a:pt x="34" y="20"/>
                        <a:pt x="33" y="19"/>
                        <a:pt x="33" y="21"/>
                      </a:cubicBezTo>
                      <a:cubicBezTo>
                        <a:pt x="35" y="20"/>
                        <a:pt x="35" y="22"/>
                        <a:pt x="36" y="22"/>
                      </a:cubicBezTo>
                      <a:cubicBezTo>
                        <a:pt x="39" y="18"/>
                        <a:pt x="43" y="14"/>
                        <a:pt x="44" y="9"/>
                      </a:cubicBezTo>
                      <a:cubicBezTo>
                        <a:pt x="44" y="10"/>
                        <a:pt x="43" y="10"/>
                        <a:pt x="42" y="10"/>
                      </a:cubicBezTo>
                      <a:cubicBezTo>
                        <a:pt x="42" y="9"/>
                        <a:pt x="42" y="9"/>
                        <a:pt x="42" y="8"/>
                      </a:cubicBezTo>
                      <a:cubicBezTo>
                        <a:pt x="39" y="7"/>
                        <a:pt x="37" y="4"/>
                        <a:pt x="34" y="5"/>
                      </a:cubicBezTo>
                      <a:cubicBezTo>
                        <a:pt x="36" y="6"/>
                        <a:pt x="32" y="8"/>
                        <a:pt x="32" y="6"/>
                      </a:cubicBezTo>
                      <a:cubicBezTo>
                        <a:pt x="31" y="5"/>
                        <a:pt x="34" y="5"/>
                        <a:pt x="32" y="4"/>
                      </a:cubicBezTo>
                      <a:cubicBezTo>
                        <a:pt x="32" y="5"/>
                        <a:pt x="31" y="3"/>
                        <a:pt x="30" y="3"/>
                      </a:cubicBezTo>
                      <a:cubicBezTo>
                        <a:pt x="29" y="4"/>
                        <a:pt x="29" y="4"/>
                        <a:pt x="29" y="5"/>
                      </a:cubicBezTo>
                      <a:cubicBezTo>
                        <a:pt x="30" y="5"/>
                        <a:pt x="30" y="5"/>
                        <a:pt x="30" y="6"/>
                      </a:cubicBezTo>
                      <a:cubicBezTo>
                        <a:pt x="30" y="7"/>
                        <a:pt x="30" y="7"/>
                        <a:pt x="29" y="8"/>
                      </a:cubicBezTo>
                      <a:cubicBezTo>
                        <a:pt x="28" y="8"/>
                        <a:pt x="28" y="7"/>
                        <a:pt x="27" y="6"/>
                      </a:cubicBezTo>
                      <a:cubicBezTo>
                        <a:pt x="26" y="9"/>
                        <a:pt x="24" y="12"/>
                        <a:pt x="22" y="15"/>
                      </a:cubicBezTo>
                      <a:close/>
                      <a:moveTo>
                        <a:pt x="42" y="19"/>
                      </a:moveTo>
                      <a:cubicBezTo>
                        <a:pt x="42" y="17"/>
                        <a:pt x="44" y="18"/>
                        <a:pt x="44" y="19"/>
                      </a:cubicBezTo>
                      <a:cubicBezTo>
                        <a:pt x="44" y="20"/>
                        <a:pt x="44" y="20"/>
                        <a:pt x="43" y="21"/>
                      </a:cubicBezTo>
                      <a:cubicBezTo>
                        <a:pt x="42" y="21"/>
                        <a:pt x="41" y="20"/>
                        <a:pt x="41" y="19"/>
                      </a:cubicBezTo>
                      <a:cubicBezTo>
                        <a:pt x="41" y="20"/>
                        <a:pt x="39" y="21"/>
                        <a:pt x="39" y="22"/>
                      </a:cubicBezTo>
                      <a:cubicBezTo>
                        <a:pt x="41" y="22"/>
                        <a:pt x="42" y="22"/>
                        <a:pt x="42" y="24"/>
                      </a:cubicBezTo>
                      <a:cubicBezTo>
                        <a:pt x="42" y="25"/>
                        <a:pt x="40" y="25"/>
                        <a:pt x="39" y="25"/>
                      </a:cubicBezTo>
                      <a:cubicBezTo>
                        <a:pt x="38" y="23"/>
                        <a:pt x="40" y="23"/>
                        <a:pt x="39" y="22"/>
                      </a:cubicBezTo>
                      <a:cubicBezTo>
                        <a:pt x="38" y="24"/>
                        <a:pt x="39" y="25"/>
                        <a:pt x="39" y="27"/>
                      </a:cubicBezTo>
                      <a:cubicBezTo>
                        <a:pt x="40" y="27"/>
                        <a:pt x="41" y="26"/>
                        <a:pt x="42" y="28"/>
                      </a:cubicBezTo>
                      <a:cubicBezTo>
                        <a:pt x="41" y="29"/>
                        <a:pt x="41" y="30"/>
                        <a:pt x="40" y="30"/>
                      </a:cubicBezTo>
                      <a:cubicBezTo>
                        <a:pt x="40" y="31"/>
                        <a:pt x="39" y="33"/>
                        <a:pt x="40" y="33"/>
                      </a:cubicBezTo>
                      <a:cubicBezTo>
                        <a:pt x="41" y="30"/>
                        <a:pt x="43" y="29"/>
                        <a:pt x="44" y="26"/>
                      </a:cubicBezTo>
                      <a:cubicBezTo>
                        <a:pt x="44" y="25"/>
                        <a:pt x="42" y="26"/>
                        <a:pt x="42" y="24"/>
                      </a:cubicBezTo>
                      <a:cubicBezTo>
                        <a:pt x="43" y="23"/>
                        <a:pt x="44" y="23"/>
                        <a:pt x="45" y="22"/>
                      </a:cubicBezTo>
                      <a:cubicBezTo>
                        <a:pt x="44" y="18"/>
                        <a:pt x="46" y="17"/>
                        <a:pt x="45" y="14"/>
                      </a:cubicBezTo>
                      <a:cubicBezTo>
                        <a:pt x="45" y="16"/>
                        <a:pt x="41" y="17"/>
                        <a:pt x="42" y="19"/>
                      </a:cubicBezTo>
                      <a:close/>
                      <a:moveTo>
                        <a:pt x="66" y="28"/>
                      </a:moveTo>
                      <a:cubicBezTo>
                        <a:pt x="68" y="29"/>
                        <a:pt x="67" y="31"/>
                        <a:pt x="68" y="33"/>
                      </a:cubicBezTo>
                      <a:cubicBezTo>
                        <a:pt x="67" y="34"/>
                        <a:pt x="65" y="32"/>
                        <a:pt x="65" y="33"/>
                      </a:cubicBezTo>
                      <a:cubicBezTo>
                        <a:pt x="65" y="35"/>
                        <a:pt x="67" y="34"/>
                        <a:pt x="68" y="34"/>
                      </a:cubicBezTo>
                      <a:cubicBezTo>
                        <a:pt x="68" y="35"/>
                        <a:pt x="68" y="36"/>
                        <a:pt x="70" y="36"/>
                      </a:cubicBezTo>
                      <a:cubicBezTo>
                        <a:pt x="70" y="35"/>
                        <a:pt x="71" y="35"/>
                        <a:pt x="72" y="35"/>
                      </a:cubicBezTo>
                      <a:cubicBezTo>
                        <a:pt x="73" y="36"/>
                        <a:pt x="72" y="37"/>
                        <a:pt x="73" y="38"/>
                      </a:cubicBezTo>
                      <a:cubicBezTo>
                        <a:pt x="73" y="37"/>
                        <a:pt x="74" y="36"/>
                        <a:pt x="74" y="36"/>
                      </a:cubicBezTo>
                      <a:cubicBezTo>
                        <a:pt x="75" y="37"/>
                        <a:pt x="76" y="37"/>
                        <a:pt x="75" y="38"/>
                      </a:cubicBezTo>
                      <a:cubicBezTo>
                        <a:pt x="77" y="38"/>
                        <a:pt x="77" y="39"/>
                        <a:pt x="77" y="39"/>
                      </a:cubicBezTo>
                      <a:cubicBezTo>
                        <a:pt x="78" y="37"/>
                        <a:pt x="76" y="37"/>
                        <a:pt x="77" y="35"/>
                      </a:cubicBezTo>
                      <a:cubicBezTo>
                        <a:pt x="80" y="35"/>
                        <a:pt x="80" y="37"/>
                        <a:pt x="80" y="38"/>
                      </a:cubicBezTo>
                      <a:cubicBezTo>
                        <a:pt x="83" y="36"/>
                        <a:pt x="78" y="36"/>
                        <a:pt x="82" y="33"/>
                      </a:cubicBezTo>
                      <a:cubicBezTo>
                        <a:pt x="83" y="34"/>
                        <a:pt x="83" y="34"/>
                        <a:pt x="84" y="33"/>
                      </a:cubicBezTo>
                      <a:cubicBezTo>
                        <a:pt x="85" y="32"/>
                        <a:pt x="83" y="32"/>
                        <a:pt x="84" y="30"/>
                      </a:cubicBezTo>
                      <a:cubicBezTo>
                        <a:pt x="84" y="30"/>
                        <a:pt x="84" y="30"/>
                        <a:pt x="85" y="30"/>
                      </a:cubicBezTo>
                      <a:cubicBezTo>
                        <a:pt x="86" y="29"/>
                        <a:pt x="86" y="31"/>
                        <a:pt x="86" y="31"/>
                      </a:cubicBezTo>
                      <a:cubicBezTo>
                        <a:pt x="87" y="29"/>
                        <a:pt x="88" y="28"/>
                        <a:pt x="89" y="27"/>
                      </a:cubicBezTo>
                      <a:cubicBezTo>
                        <a:pt x="89" y="19"/>
                        <a:pt x="78" y="21"/>
                        <a:pt x="73" y="17"/>
                      </a:cubicBezTo>
                      <a:cubicBezTo>
                        <a:pt x="71" y="21"/>
                        <a:pt x="68" y="24"/>
                        <a:pt x="66" y="28"/>
                      </a:cubicBezTo>
                      <a:close/>
                      <a:moveTo>
                        <a:pt x="20" y="18"/>
                      </a:moveTo>
                      <a:cubicBezTo>
                        <a:pt x="16" y="26"/>
                        <a:pt x="8" y="36"/>
                        <a:pt x="6" y="45"/>
                      </a:cubicBezTo>
                      <a:cubicBezTo>
                        <a:pt x="3" y="62"/>
                        <a:pt x="13" y="72"/>
                        <a:pt x="26" y="74"/>
                      </a:cubicBezTo>
                      <a:cubicBezTo>
                        <a:pt x="43" y="77"/>
                        <a:pt x="56" y="64"/>
                        <a:pt x="64" y="56"/>
                      </a:cubicBezTo>
                      <a:cubicBezTo>
                        <a:pt x="69" y="51"/>
                        <a:pt x="73" y="47"/>
                        <a:pt x="76" y="42"/>
                      </a:cubicBezTo>
                      <a:cubicBezTo>
                        <a:pt x="72" y="40"/>
                        <a:pt x="66" y="37"/>
                        <a:pt x="60" y="35"/>
                      </a:cubicBezTo>
                      <a:cubicBezTo>
                        <a:pt x="52" y="40"/>
                        <a:pt x="47" y="53"/>
                        <a:pt x="36" y="54"/>
                      </a:cubicBezTo>
                      <a:cubicBezTo>
                        <a:pt x="17" y="56"/>
                        <a:pt x="30" y="30"/>
                        <a:pt x="34" y="24"/>
                      </a:cubicBezTo>
                      <a:cubicBezTo>
                        <a:pt x="30" y="22"/>
                        <a:pt x="25" y="20"/>
                        <a:pt x="20" y="18"/>
                      </a:cubicBezTo>
                      <a:close/>
                      <a:moveTo>
                        <a:pt x="63" y="33"/>
                      </a:moveTo>
                      <a:cubicBezTo>
                        <a:pt x="63" y="31"/>
                        <a:pt x="65" y="32"/>
                        <a:pt x="65" y="32"/>
                      </a:cubicBezTo>
                      <a:cubicBezTo>
                        <a:pt x="66" y="32"/>
                        <a:pt x="66" y="30"/>
                        <a:pt x="65" y="30"/>
                      </a:cubicBezTo>
                      <a:cubicBezTo>
                        <a:pt x="64" y="30"/>
                        <a:pt x="62" y="33"/>
                        <a:pt x="63" y="33"/>
                      </a:cubicBezTo>
                      <a:close/>
                      <a:moveTo>
                        <a:pt x="87" y="35"/>
                      </a:moveTo>
                      <a:cubicBezTo>
                        <a:pt x="87" y="34"/>
                        <a:pt x="88" y="33"/>
                        <a:pt x="87" y="33"/>
                      </a:cubicBezTo>
                      <a:cubicBezTo>
                        <a:pt x="87" y="34"/>
                        <a:pt x="85" y="34"/>
                        <a:pt x="87" y="35"/>
                      </a:cubicBezTo>
                      <a:close/>
                      <a:moveTo>
                        <a:pt x="34" y="44"/>
                      </a:moveTo>
                      <a:cubicBezTo>
                        <a:pt x="35" y="43"/>
                        <a:pt x="36" y="41"/>
                        <a:pt x="35" y="41"/>
                      </a:cubicBezTo>
                      <a:cubicBezTo>
                        <a:pt x="35" y="42"/>
                        <a:pt x="33" y="43"/>
                        <a:pt x="34" y="44"/>
                      </a:cubicBezTo>
                      <a:close/>
                      <a:moveTo>
                        <a:pt x="85" y="48"/>
                      </a:moveTo>
                      <a:cubicBezTo>
                        <a:pt x="86" y="47"/>
                        <a:pt x="88" y="45"/>
                        <a:pt x="87" y="43"/>
                      </a:cubicBezTo>
                      <a:cubicBezTo>
                        <a:pt x="87" y="45"/>
                        <a:pt x="84" y="46"/>
                        <a:pt x="85" y="48"/>
                      </a:cubicBezTo>
                      <a:close/>
                      <a:moveTo>
                        <a:pt x="74" y="51"/>
                      </a:moveTo>
                      <a:cubicBezTo>
                        <a:pt x="75" y="53"/>
                        <a:pt x="76" y="55"/>
                        <a:pt x="77" y="56"/>
                      </a:cubicBezTo>
                      <a:cubicBezTo>
                        <a:pt x="77" y="54"/>
                        <a:pt x="77" y="49"/>
                        <a:pt x="77" y="46"/>
                      </a:cubicBezTo>
                      <a:cubicBezTo>
                        <a:pt x="76" y="48"/>
                        <a:pt x="75" y="49"/>
                        <a:pt x="74" y="51"/>
                      </a:cubicBezTo>
                      <a:close/>
                      <a:moveTo>
                        <a:pt x="80" y="51"/>
                      </a:moveTo>
                      <a:cubicBezTo>
                        <a:pt x="82" y="51"/>
                        <a:pt x="82" y="50"/>
                        <a:pt x="82" y="49"/>
                      </a:cubicBezTo>
                      <a:cubicBezTo>
                        <a:pt x="81" y="49"/>
                        <a:pt x="81" y="47"/>
                        <a:pt x="80" y="47"/>
                      </a:cubicBezTo>
                      <a:cubicBezTo>
                        <a:pt x="80" y="49"/>
                        <a:pt x="81" y="50"/>
                        <a:pt x="80" y="51"/>
                      </a:cubicBezTo>
                      <a:close/>
                      <a:moveTo>
                        <a:pt x="69" y="57"/>
                      </a:moveTo>
                      <a:cubicBezTo>
                        <a:pt x="72" y="59"/>
                        <a:pt x="68" y="61"/>
                        <a:pt x="69" y="64"/>
                      </a:cubicBezTo>
                      <a:cubicBezTo>
                        <a:pt x="71" y="63"/>
                        <a:pt x="72" y="62"/>
                        <a:pt x="73" y="61"/>
                      </a:cubicBezTo>
                      <a:cubicBezTo>
                        <a:pt x="70" y="61"/>
                        <a:pt x="73" y="55"/>
                        <a:pt x="71" y="55"/>
                      </a:cubicBezTo>
                      <a:cubicBezTo>
                        <a:pt x="71" y="56"/>
                        <a:pt x="69" y="56"/>
                        <a:pt x="69" y="57"/>
                      </a:cubicBezTo>
                      <a:close/>
                      <a:moveTo>
                        <a:pt x="64" y="60"/>
                      </a:moveTo>
                      <a:cubicBezTo>
                        <a:pt x="65" y="59"/>
                        <a:pt x="67" y="58"/>
                        <a:pt x="67" y="56"/>
                      </a:cubicBezTo>
                      <a:cubicBezTo>
                        <a:pt x="66" y="58"/>
                        <a:pt x="63" y="59"/>
                        <a:pt x="64" y="60"/>
                      </a:cubicBezTo>
                      <a:close/>
                      <a:moveTo>
                        <a:pt x="59" y="68"/>
                      </a:moveTo>
                      <a:cubicBezTo>
                        <a:pt x="60" y="67"/>
                        <a:pt x="61" y="65"/>
                        <a:pt x="61" y="64"/>
                      </a:cubicBezTo>
                      <a:cubicBezTo>
                        <a:pt x="60" y="66"/>
                        <a:pt x="59" y="66"/>
                        <a:pt x="59" y="68"/>
                      </a:cubicBezTo>
                      <a:close/>
                      <a:moveTo>
                        <a:pt x="63" y="71"/>
                      </a:moveTo>
                      <a:cubicBezTo>
                        <a:pt x="64" y="70"/>
                        <a:pt x="65" y="69"/>
                        <a:pt x="66" y="67"/>
                      </a:cubicBezTo>
                      <a:cubicBezTo>
                        <a:pt x="66" y="66"/>
                        <a:pt x="66" y="66"/>
                        <a:pt x="65" y="65"/>
                      </a:cubicBezTo>
                      <a:cubicBezTo>
                        <a:pt x="65" y="68"/>
                        <a:pt x="62" y="69"/>
                        <a:pt x="63" y="71"/>
                      </a:cubicBezTo>
                      <a:close/>
                      <a:moveTo>
                        <a:pt x="69" y="67"/>
                      </a:moveTo>
                      <a:cubicBezTo>
                        <a:pt x="69" y="68"/>
                        <a:pt x="67" y="68"/>
                        <a:pt x="68" y="69"/>
                      </a:cubicBezTo>
                      <a:cubicBezTo>
                        <a:pt x="68" y="68"/>
                        <a:pt x="71" y="67"/>
                        <a:pt x="70" y="66"/>
                      </a:cubicBezTo>
                      <a:cubicBezTo>
                        <a:pt x="70" y="67"/>
                        <a:pt x="69" y="67"/>
                        <a:pt x="69" y="67"/>
                      </a:cubicBezTo>
                      <a:close/>
                      <a:moveTo>
                        <a:pt x="45" y="75"/>
                      </a:moveTo>
                      <a:cubicBezTo>
                        <a:pt x="44" y="75"/>
                        <a:pt x="46" y="75"/>
                        <a:pt x="47" y="75"/>
                      </a:cubicBezTo>
                      <a:cubicBezTo>
                        <a:pt x="46" y="73"/>
                        <a:pt x="49" y="72"/>
                        <a:pt x="48" y="72"/>
                      </a:cubicBezTo>
                      <a:cubicBezTo>
                        <a:pt x="47" y="73"/>
                        <a:pt x="45" y="73"/>
                        <a:pt x="45" y="75"/>
                      </a:cubicBezTo>
                      <a:close/>
                      <a:moveTo>
                        <a:pt x="57" y="76"/>
                      </a:moveTo>
                      <a:cubicBezTo>
                        <a:pt x="58" y="75"/>
                        <a:pt x="60" y="75"/>
                        <a:pt x="59" y="72"/>
                      </a:cubicBezTo>
                      <a:cubicBezTo>
                        <a:pt x="58" y="72"/>
                        <a:pt x="58" y="72"/>
                        <a:pt x="58" y="72"/>
                      </a:cubicBezTo>
                      <a:cubicBezTo>
                        <a:pt x="58" y="73"/>
                        <a:pt x="56" y="75"/>
                        <a:pt x="57" y="76"/>
                      </a:cubicBezTo>
                      <a:close/>
                      <a:moveTo>
                        <a:pt x="17" y="77"/>
                      </a:moveTo>
                      <a:cubicBezTo>
                        <a:pt x="18" y="77"/>
                        <a:pt x="18" y="75"/>
                        <a:pt x="18" y="74"/>
                      </a:cubicBezTo>
                      <a:cubicBezTo>
                        <a:pt x="17" y="74"/>
                        <a:pt x="17" y="74"/>
                        <a:pt x="17" y="74"/>
                      </a:cubicBezTo>
                      <a:cubicBezTo>
                        <a:pt x="17" y="75"/>
                        <a:pt x="16" y="76"/>
                        <a:pt x="17" y="77"/>
                      </a:cubicBezTo>
                      <a:close/>
                      <a:moveTo>
                        <a:pt x="11" y="78"/>
                      </a:moveTo>
                      <a:cubicBezTo>
                        <a:pt x="14" y="79"/>
                        <a:pt x="14" y="75"/>
                        <a:pt x="12" y="75"/>
                      </a:cubicBezTo>
                      <a:cubicBezTo>
                        <a:pt x="12" y="76"/>
                        <a:pt x="11" y="76"/>
                        <a:pt x="11" y="78"/>
                      </a:cubicBezTo>
                      <a:close/>
                      <a:moveTo>
                        <a:pt x="24" y="77"/>
                      </a:moveTo>
                      <a:cubicBezTo>
                        <a:pt x="24" y="76"/>
                        <a:pt x="22" y="76"/>
                        <a:pt x="21" y="75"/>
                      </a:cubicBezTo>
                      <a:cubicBezTo>
                        <a:pt x="21" y="77"/>
                        <a:pt x="22" y="77"/>
                        <a:pt x="24" y="77"/>
                      </a:cubicBezTo>
                      <a:close/>
                      <a:moveTo>
                        <a:pt x="39" y="85"/>
                      </a:moveTo>
                      <a:cubicBezTo>
                        <a:pt x="40" y="82"/>
                        <a:pt x="41" y="80"/>
                        <a:pt x="41" y="76"/>
                      </a:cubicBezTo>
                      <a:cubicBezTo>
                        <a:pt x="40" y="77"/>
                        <a:pt x="39" y="75"/>
                        <a:pt x="39" y="76"/>
                      </a:cubicBezTo>
                      <a:cubicBezTo>
                        <a:pt x="42" y="78"/>
                        <a:pt x="35" y="82"/>
                        <a:pt x="39" y="85"/>
                      </a:cubicBezTo>
                      <a:close/>
                      <a:moveTo>
                        <a:pt x="50" y="77"/>
                      </a:moveTo>
                      <a:cubicBezTo>
                        <a:pt x="51" y="79"/>
                        <a:pt x="49" y="79"/>
                        <a:pt x="49" y="81"/>
                      </a:cubicBezTo>
                      <a:cubicBezTo>
                        <a:pt x="51" y="80"/>
                        <a:pt x="54" y="79"/>
                        <a:pt x="53" y="76"/>
                      </a:cubicBezTo>
                      <a:cubicBezTo>
                        <a:pt x="53" y="77"/>
                        <a:pt x="51" y="76"/>
                        <a:pt x="50" y="77"/>
                      </a:cubicBezTo>
                      <a:close/>
                      <a:moveTo>
                        <a:pt x="27" y="78"/>
                      </a:moveTo>
                      <a:cubicBezTo>
                        <a:pt x="27" y="79"/>
                        <a:pt x="31" y="78"/>
                        <a:pt x="29" y="77"/>
                      </a:cubicBezTo>
                      <a:cubicBezTo>
                        <a:pt x="29" y="77"/>
                        <a:pt x="27" y="76"/>
                        <a:pt x="27" y="78"/>
                      </a:cubicBezTo>
                      <a:close/>
                      <a:moveTo>
                        <a:pt x="55" y="79"/>
                      </a:moveTo>
                      <a:cubicBezTo>
                        <a:pt x="55" y="80"/>
                        <a:pt x="53" y="81"/>
                        <a:pt x="53" y="82"/>
                      </a:cubicBezTo>
                      <a:cubicBezTo>
                        <a:pt x="55" y="81"/>
                        <a:pt x="58" y="79"/>
                        <a:pt x="58" y="78"/>
                      </a:cubicBezTo>
                      <a:cubicBezTo>
                        <a:pt x="57" y="79"/>
                        <a:pt x="56" y="79"/>
                        <a:pt x="55" y="79"/>
                      </a:cubicBezTo>
                      <a:close/>
                    </a:path>
                  </a:pathLst>
                </a:custGeom>
                <a:solidFill>
                  <a:srgbClr val="2F63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8" name="组 77"/>
            <p:cNvGrpSpPr/>
            <p:nvPr/>
          </p:nvGrpSpPr>
          <p:grpSpPr>
            <a:xfrm>
              <a:off x="6309926" y="3811529"/>
              <a:ext cx="1679944" cy="1679944"/>
              <a:chOff x="5958088" y="3807087"/>
              <a:chExt cx="1679944" cy="1679944"/>
            </a:xfrm>
          </p:grpSpPr>
          <p:sp>
            <p:nvSpPr>
              <p:cNvPr id="3" name="Teardrop 2"/>
              <p:cNvSpPr/>
              <p:nvPr/>
            </p:nvSpPr>
            <p:spPr>
              <a:xfrm rot="16200000">
                <a:off x="5958088" y="3807087"/>
                <a:ext cx="1679944" cy="1679944"/>
              </a:xfrm>
              <a:prstGeom prst="teardrop">
                <a:avLst/>
              </a:prstGeom>
              <a:noFill/>
              <a:ln w="3175">
                <a:solidFill>
                  <a:srgbClr val="2F6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9" name="组 68"/>
              <p:cNvGrpSpPr/>
              <p:nvPr/>
            </p:nvGrpSpPr>
            <p:grpSpPr>
              <a:xfrm>
                <a:off x="6119564" y="4086644"/>
                <a:ext cx="1435173" cy="960942"/>
                <a:chOff x="2500313" y="1698625"/>
                <a:chExt cx="1095375" cy="733425"/>
              </a:xfrm>
              <a:solidFill>
                <a:srgbClr val="2F6335"/>
              </a:solidFill>
            </p:grpSpPr>
            <p:sp>
              <p:nvSpPr>
                <p:cNvPr id="70" name="Freeform 123"/>
                <p:cNvSpPr/>
                <p:nvPr/>
              </p:nvSpPr>
              <p:spPr bwMode="auto">
                <a:xfrm>
                  <a:off x="2998788" y="2181225"/>
                  <a:ext cx="96838" cy="128588"/>
                </a:xfrm>
                <a:custGeom>
                  <a:avLst/>
                  <a:gdLst>
                    <a:gd name="T0" fmla="*/ 5 w 12"/>
                    <a:gd name="T1" fmla="*/ 12 h 16"/>
                    <a:gd name="T2" fmla="*/ 1 w 12"/>
                    <a:gd name="T3" fmla="*/ 15 h 16"/>
                    <a:gd name="T4" fmla="*/ 7 w 12"/>
                    <a:gd name="T5" fmla="*/ 9 h 16"/>
                    <a:gd name="T6" fmla="*/ 6 w 12"/>
                    <a:gd name="T7" fmla="*/ 5 h 16"/>
                    <a:gd name="T8" fmla="*/ 4 w 12"/>
                    <a:gd name="T9" fmla="*/ 5 h 16"/>
                    <a:gd name="T10" fmla="*/ 3 w 12"/>
                    <a:gd name="T11" fmla="*/ 9 h 16"/>
                    <a:gd name="T12" fmla="*/ 3 w 12"/>
                    <a:gd name="T13" fmla="*/ 2 h 16"/>
                    <a:gd name="T14" fmla="*/ 5 w 12"/>
                    <a:gd name="T15" fmla="*/ 1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16">
                      <a:moveTo>
                        <a:pt x="5" y="12"/>
                      </a:moveTo>
                      <a:cubicBezTo>
                        <a:pt x="4" y="14"/>
                        <a:pt x="3" y="16"/>
                        <a:pt x="1" y="15"/>
                      </a:cubicBezTo>
                      <a:cubicBezTo>
                        <a:pt x="0" y="11"/>
                        <a:pt x="5" y="10"/>
                        <a:pt x="7" y="9"/>
                      </a:cubicBezTo>
                      <a:cubicBezTo>
                        <a:pt x="7" y="7"/>
                        <a:pt x="8" y="6"/>
                        <a:pt x="6" y="5"/>
                      </a:cubicBezTo>
                      <a:cubicBezTo>
                        <a:pt x="5" y="4"/>
                        <a:pt x="5" y="6"/>
                        <a:pt x="4" y="5"/>
                      </a:cubicBezTo>
                      <a:cubicBezTo>
                        <a:pt x="4" y="6"/>
                        <a:pt x="5" y="8"/>
                        <a:pt x="3" y="9"/>
                      </a:cubicBezTo>
                      <a:cubicBezTo>
                        <a:pt x="0" y="7"/>
                        <a:pt x="2" y="4"/>
                        <a:pt x="3" y="2"/>
                      </a:cubicBezTo>
                      <a:cubicBezTo>
                        <a:pt x="11" y="0"/>
                        <a:pt x="12" y="14"/>
                        <a:pt x="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124"/>
                <p:cNvSpPr/>
                <p:nvPr/>
              </p:nvSpPr>
              <p:spPr bwMode="auto">
                <a:xfrm>
                  <a:off x="2636838" y="2060575"/>
                  <a:ext cx="88900" cy="104775"/>
                </a:xfrm>
                <a:custGeom>
                  <a:avLst/>
                  <a:gdLst>
                    <a:gd name="T0" fmla="*/ 2 w 11"/>
                    <a:gd name="T1" fmla="*/ 13 h 13"/>
                    <a:gd name="T2" fmla="*/ 0 w 11"/>
                    <a:gd name="T3" fmla="*/ 13 h 13"/>
                    <a:gd name="T4" fmla="*/ 6 w 11"/>
                    <a:gd name="T5" fmla="*/ 7 h 13"/>
                    <a:gd name="T6" fmla="*/ 7 w 11"/>
                    <a:gd name="T7" fmla="*/ 3 h 13"/>
                    <a:gd name="T8" fmla="*/ 2 w 11"/>
                    <a:gd name="T9" fmla="*/ 5 h 13"/>
                    <a:gd name="T10" fmla="*/ 4 w 11"/>
                    <a:gd name="T11" fmla="*/ 0 h 13"/>
                    <a:gd name="T12" fmla="*/ 7 w 11"/>
                    <a:gd name="T13" fmla="*/ 10 h 13"/>
                    <a:gd name="T14" fmla="*/ 2 w 11"/>
                    <a:gd name="T1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13">
                      <a:moveTo>
                        <a:pt x="2" y="13"/>
                      </a:moveTo>
                      <a:cubicBezTo>
                        <a:pt x="1" y="13"/>
                        <a:pt x="1" y="13"/>
                        <a:pt x="0" y="13"/>
                      </a:cubicBezTo>
                      <a:cubicBezTo>
                        <a:pt x="0" y="9"/>
                        <a:pt x="4" y="7"/>
                        <a:pt x="6" y="7"/>
                      </a:cubicBezTo>
                      <a:cubicBezTo>
                        <a:pt x="7" y="6"/>
                        <a:pt x="7" y="4"/>
                        <a:pt x="7" y="3"/>
                      </a:cubicBezTo>
                      <a:cubicBezTo>
                        <a:pt x="5" y="2"/>
                        <a:pt x="4" y="6"/>
                        <a:pt x="2" y="5"/>
                      </a:cubicBezTo>
                      <a:cubicBezTo>
                        <a:pt x="1" y="4"/>
                        <a:pt x="3" y="1"/>
                        <a:pt x="4" y="0"/>
                      </a:cubicBezTo>
                      <a:cubicBezTo>
                        <a:pt x="10" y="0"/>
                        <a:pt x="11" y="5"/>
                        <a:pt x="7" y="10"/>
                      </a:cubicBezTo>
                      <a:cubicBezTo>
                        <a:pt x="5" y="10"/>
                        <a:pt x="3" y="11"/>
                        <a:pt x="2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125"/>
                <p:cNvSpPr/>
                <p:nvPr/>
              </p:nvSpPr>
              <p:spPr bwMode="auto">
                <a:xfrm>
                  <a:off x="2990851" y="2301875"/>
                  <a:ext cx="23813" cy="41275"/>
                </a:xfrm>
                <a:custGeom>
                  <a:avLst/>
                  <a:gdLst>
                    <a:gd name="T0" fmla="*/ 3 w 3"/>
                    <a:gd name="T1" fmla="*/ 4 h 5"/>
                    <a:gd name="T2" fmla="*/ 0 w 3"/>
                    <a:gd name="T3" fmla="*/ 5 h 5"/>
                    <a:gd name="T4" fmla="*/ 0 w 3"/>
                    <a:gd name="T5" fmla="*/ 3 h 5"/>
                    <a:gd name="T6" fmla="*/ 3 w 3"/>
                    <a:gd name="T7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3" y="4"/>
                      </a:moveTo>
                      <a:cubicBezTo>
                        <a:pt x="3" y="5"/>
                        <a:pt x="2" y="5"/>
                        <a:pt x="0" y="5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0"/>
                        <a:pt x="3" y="2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126"/>
                <p:cNvSpPr/>
                <p:nvPr/>
              </p:nvSpPr>
              <p:spPr bwMode="auto">
                <a:xfrm>
                  <a:off x="2620963" y="2181225"/>
                  <a:ext cx="31750" cy="33338"/>
                </a:xfrm>
                <a:custGeom>
                  <a:avLst/>
                  <a:gdLst>
                    <a:gd name="T0" fmla="*/ 3 w 4"/>
                    <a:gd name="T1" fmla="*/ 0 h 4"/>
                    <a:gd name="T2" fmla="*/ 3 w 4"/>
                    <a:gd name="T3" fmla="*/ 3 h 4"/>
                    <a:gd name="T4" fmla="*/ 2 w 4"/>
                    <a:gd name="T5" fmla="*/ 4 h 4"/>
                    <a:gd name="T6" fmla="*/ 0 w 4"/>
                    <a:gd name="T7" fmla="*/ 1 h 4"/>
                    <a:gd name="T8" fmla="*/ 3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3" y="1"/>
                        <a:pt x="4" y="2"/>
                        <a:pt x="3" y="3"/>
                      </a:cubicBezTo>
                      <a:cubicBezTo>
                        <a:pt x="3" y="3"/>
                        <a:pt x="2" y="3"/>
                        <a:pt x="2" y="4"/>
                      </a:cubicBez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1" y="0"/>
                        <a:pt x="2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127"/>
                <p:cNvSpPr>
                  <a:spLocks noEditPoints="1"/>
                </p:cNvSpPr>
                <p:nvPr/>
              </p:nvSpPr>
              <p:spPr bwMode="auto">
                <a:xfrm>
                  <a:off x="2500313" y="1698625"/>
                  <a:ext cx="1095375" cy="733425"/>
                </a:xfrm>
                <a:custGeom>
                  <a:avLst/>
                  <a:gdLst>
                    <a:gd name="T0" fmla="*/ 46 w 136"/>
                    <a:gd name="T1" fmla="*/ 65 h 91"/>
                    <a:gd name="T2" fmla="*/ 38 w 136"/>
                    <a:gd name="T3" fmla="*/ 63 h 91"/>
                    <a:gd name="T4" fmla="*/ 7 w 136"/>
                    <a:gd name="T5" fmla="*/ 66 h 91"/>
                    <a:gd name="T6" fmla="*/ 2 w 136"/>
                    <a:gd name="T7" fmla="*/ 50 h 91"/>
                    <a:gd name="T8" fmla="*/ 9 w 136"/>
                    <a:gd name="T9" fmla="*/ 38 h 91"/>
                    <a:gd name="T10" fmla="*/ 30 w 136"/>
                    <a:gd name="T11" fmla="*/ 20 h 91"/>
                    <a:gd name="T12" fmla="*/ 51 w 136"/>
                    <a:gd name="T13" fmla="*/ 3 h 91"/>
                    <a:gd name="T14" fmla="*/ 59 w 136"/>
                    <a:gd name="T15" fmla="*/ 21 h 91"/>
                    <a:gd name="T16" fmla="*/ 54 w 136"/>
                    <a:gd name="T17" fmla="*/ 17 h 91"/>
                    <a:gd name="T18" fmla="*/ 56 w 136"/>
                    <a:gd name="T19" fmla="*/ 11 h 91"/>
                    <a:gd name="T20" fmla="*/ 39 w 136"/>
                    <a:gd name="T21" fmla="*/ 19 h 91"/>
                    <a:gd name="T22" fmla="*/ 24 w 136"/>
                    <a:gd name="T23" fmla="*/ 35 h 91"/>
                    <a:gd name="T24" fmla="*/ 38 w 136"/>
                    <a:gd name="T25" fmla="*/ 56 h 91"/>
                    <a:gd name="T26" fmla="*/ 49 w 136"/>
                    <a:gd name="T27" fmla="*/ 58 h 91"/>
                    <a:gd name="T28" fmla="*/ 81 w 136"/>
                    <a:gd name="T29" fmla="*/ 61 h 91"/>
                    <a:gd name="T30" fmla="*/ 83 w 136"/>
                    <a:gd name="T31" fmla="*/ 66 h 91"/>
                    <a:gd name="T32" fmla="*/ 99 w 136"/>
                    <a:gd name="T33" fmla="*/ 48 h 91"/>
                    <a:gd name="T34" fmla="*/ 116 w 136"/>
                    <a:gd name="T35" fmla="*/ 32 h 91"/>
                    <a:gd name="T36" fmla="*/ 133 w 136"/>
                    <a:gd name="T37" fmla="*/ 48 h 91"/>
                    <a:gd name="T38" fmla="*/ 124 w 136"/>
                    <a:gd name="T39" fmla="*/ 52 h 91"/>
                    <a:gd name="T40" fmla="*/ 122 w 136"/>
                    <a:gd name="T41" fmla="*/ 41 h 91"/>
                    <a:gd name="T42" fmla="*/ 114 w 136"/>
                    <a:gd name="T43" fmla="*/ 42 h 91"/>
                    <a:gd name="T44" fmla="*/ 98 w 136"/>
                    <a:gd name="T45" fmla="*/ 60 h 91"/>
                    <a:gd name="T46" fmla="*/ 90 w 136"/>
                    <a:gd name="T47" fmla="*/ 69 h 91"/>
                    <a:gd name="T48" fmla="*/ 82 w 136"/>
                    <a:gd name="T49" fmla="*/ 78 h 91"/>
                    <a:gd name="T50" fmla="*/ 75 w 136"/>
                    <a:gd name="T51" fmla="*/ 88 h 91"/>
                    <a:gd name="T52" fmla="*/ 49 w 136"/>
                    <a:gd name="T53" fmla="*/ 84 h 91"/>
                    <a:gd name="T54" fmla="*/ 46 w 136"/>
                    <a:gd name="T55" fmla="*/ 65 h 91"/>
                    <a:gd name="T56" fmla="*/ 51 w 136"/>
                    <a:gd name="T57" fmla="*/ 75 h 91"/>
                    <a:gd name="T58" fmla="*/ 78 w 136"/>
                    <a:gd name="T59" fmla="*/ 75 h 91"/>
                    <a:gd name="T60" fmla="*/ 67 w 136"/>
                    <a:gd name="T61" fmla="*/ 59 h 91"/>
                    <a:gd name="T62" fmla="*/ 51 w 136"/>
                    <a:gd name="T63" fmla="*/ 75 h 91"/>
                    <a:gd name="T64" fmla="*/ 7 w 136"/>
                    <a:gd name="T65" fmla="*/ 57 h 91"/>
                    <a:gd name="T66" fmla="*/ 33 w 136"/>
                    <a:gd name="T67" fmla="*/ 60 h 91"/>
                    <a:gd name="T68" fmla="*/ 22 w 136"/>
                    <a:gd name="T69" fmla="*/ 43 h 91"/>
                    <a:gd name="T70" fmla="*/ 7 w 136"/>
                    <a:gd name="T71" fmla="*/ 5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36" h="91">
                      <a:moveTo>
                        <a:pt x="46" y="65"/>
                      </a:moveTo>
                      <a:cubicBezTo>
                        <a:pt x="43" y="63"/>
                        <a:pt x="41" y="63"/>
                        <a:pt x="38" y="63"/>
                      </a:cubicBezTo>
                      <a:cubicBezTo>
                        <a:pt x="31" y="73"/>
                        <a:pt x="15" y="74"/>
                        <a:pt x="7" y="66"/>
                      </a:cubicBezTo>
                      <a:cubicBezTo>
                        <a:pt x="3" y="62"/>
                        <a:pt x="0" y="55"/>
                        <a:pt x="2" y="50"/>
                      </a:cubicBezTo>
                      <a:cubicBezTo>
                        <a:pt x="2" y="47"/>
                        <a:pt x="7" y="40"/>
                        <a:pt x="9" y="38"/>
                      </a:cubicBezTo>
                      <a:cubicBezTo>
                        <a:pt x="14" y="33"/>
                        <a:pt x="22" y="27"/>
                        <a:pt x="30" y="20"/>
                      </a:cubicBezTo>
                      <a:cubicBezTo>
                        <a:pt x="39" y="12"/>
                        <a:pt x="44" y="5"/>
                        <a:pt x="51" y="3"/>
                      </a:cubicBezTo>
                      <a:cubicBezTo>
                        <a:pt x="62" y="0"/>
                        <a:pt x="70" y="12"/>
                        <a:pt x="59" y="21"/>
                      </a:cubicBezTo>
                      <a:cubicBezTo>
                        <a:pt x="57" y="21"/>
                        <a:pt x="55" y="19"/>
                        <a:pt x="54" y="17"/>
                      </a:cubicBezTo>
                      <a:cubicBezTo>
                        <a:pt x="54" y="16"/>
                        <a:pt x="57" y="13"/>
                        <a:pt x="56" y="11"/>
                      </a:cubicBezTo>
                      <a:cubicBezTo>
                        <a:pt x="51" y="9"/>
                        <a:pt x="44" y="15"/>
                        <a:pt x="39" y="19"/>
                      </a:cubicBezTo>
                      <a:cubicBezTo>
                        <a:pt x="34" y="24"/>
                        <a:pt x="29" y="31"/>
                        <a:pt x="24" y="35"/>
                      </a:cubicBezTo>
                      <a:cubicBezTo>
                        <a:pt x="33" y="39"/>
                        <a:pt x="40" y="47"/>
                        <a:pt x="38" y="56"/>
                      </a:cubicBezTo>
                      <a:cubicBezTo>
                        <a:pt x="42" y="57"/>
                        <a:pt x="46" y="58"/>
                        <a:pt x="49" y="58"/>
                      </a:cubicBezTo>
                      <a:cubicBezTo>
                        <a:pt x="58" y="49"/>
                        <a:pt x="73" y="49"/>
                        <a:pt x="81" y="61"/>
                      </a:cubicBezTo>
                      <a:cubicBezTo>
                        <a:pt x="82" y="62"/>
                        <a:pt x="82" y="64"/>
                        <a:pt x="83" y="66"/>
                      </a:cubicBezTo>
                      <a:cubicBezTo>
                        <a:pt x="88" y="60"/>
                        <a:pt x="94" y="55"/>
                        <a:pt x="99" y="48"/>
                      </a:cubicBezTo>
                      <a:cubicBezTo>
                        <a:pt x="104" y="42"/>
                        <a:pt x="109" y="33"/>
                        <a:pt x="116" y="32"/>
                      </a:cubicBezTo>
                      <a:cubicBezTo>
                        <a:pt x="125" y="29"/>
                        <a:pt x="136" y="39"/>
                        <a:pt x="133" y="48"/>
                      </a:cubicBezTo>
                      <a:cubicBezTo>
                        <a:pt x="131" y="51"/>
                        <a:pt x="128" y="54"/>
                        <a:pt x="124" y="52"/>
                      </a:cubicBezTo>
                      <a:cubicBezTo>
                        <a:pt x="122" y="50"/>
                        <a:pt x="124" y="43"/>
                        <a:pt x="122" y="41"/>
                      </a:cubicBezTo>
                      <a:cubicBezTo>
                        <a:pt x="120" y="40"/>
                        <a:pt x="116" y="41"/>
                        <a:pt x="114" y="42"/>
                      </a:cubicBezTo>
                      <a:cubicBezTo>
                        <a:pt x="108" y="46"/>
                        <a:pt x="103" y="53"/>
                        <a:pt x="98" y="60"/>
                      </a:cubicBezTo>
                      <a:cubicBezTo>
                        <a:pt x="95" y="63"/>
                        <a:pt x="92" y="66"/>
                        <a:pt x="90" y="69"/>
                      </a:cubicBezTo>
                      <a:cubicBezTo>
                        <a:pt x="87" y="73"/>
                        <a:pt x="83" y="76"/>
                        <a:pt x="82" y="78"/>
                      </a:cubicBezTo>
                      <a:cubicBezTo>
                        <a:pt x="79" y="82"/>
                        <a:pt x="78" y="86"/>
                        <a:pt x="75" y="88"/>
                      </a:cubicBezTo>
                      <a:cubicBezTo>
                        <a:pt x="69" y="91"/>
                        <a:pt x="55" y="90"/>
                        <a:pt x="49" y="84"/>
                      </a:cubicBezTo>
                      <a:cubicBezTo>
                        <a:pt x="45" y="79"/>
                        <a:pt x="44" y="74"/>
                        <a:pt x="46" y="65"/>
                      </a:cubicBezTo>
                      <a:close/>
                      <a:moveTo>
                        <a:pt x="51" y="75"/>
                      </a:moveTo>
                      <a:cubicBezTo>
                        <a:pt x="54" y="87"/>
                        <a:pt x="74" y="87"/>
                        <a:pt x="78" y="75"/>
                      </a:cubicBezTo>
                      <a:cubicBezTo>
                        <a:pt x="79" y="69"/>
                        <a:pt x="73" y="60"/>
                        <a:pt x="67" y="59"/>
                      </a:cubicBezTo>
                      <a:cubicBezTo>
                        <a:pt x="60" y="58"/>
                        <a:pt x="49" y="65"/>
                        <a:pt x="51" y="75"/>
                      </a:cubicBezTo>
                      <a:close/>
                      <a:moveTo>
                        <a:pt x="7" y="57"/>
                      </a:moveTo>
                      <a:cubicBezTo>
                        <a:pt x="11" y="67"/>
                        <a:pt x="28" y="70"/>
                        <a:pt x="33" y="60"/>
                      </a:cubicBezTo>
                      <a:cubicBezTo>
                        <a:pt x="36" y="53"/>
                        <a:pt x="29" y="45"/>
                        <a:pt x="22" y="43"/>
                      </a:cubicBezTo>
                      <a:cubicBezTo>
                        <a:pt x="13" y="38"/>
                        <a:pt x="5" y="48"/>
                        <a:pt x="7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80" name="组 79"/>
          <p:cNvGrpSpPr/>
          <p:nvPr/>
        </p:nvGrpSpPr>
        <p:grpSpPr>
          <a:xfrm>
            <a:off x="7919184" y="1887836"/>
            <a:ext cx="4142985" cy="1180208"/>
            <a:chOff x="6929825" y="2822328"/>
            <a:chExt cx="4142985" cy="1180208"/>
          </a:xfrm>
        </p:grpSpPr>
        <p:sp>
          <p:nvSpPr>
            <p:cNvPr id="81" name="文本框 80"/>
            <p:cNvSpPr txBox="1"/>
            <p:nvPr/>
          </p:nvSpPr>
          <p:spPr>
            <a:xfrm>
              <a:off x="6929826" y="2822328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6929825" y="3356205"/>
              <a:ext cx="4142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83" name="直接连接符 33"/>
            <p:cNvCxnSpPr/>
            <p:nvPr/>
          </p:nvCxnSpPr>
          <p:spPr>
            <a:xfrm>
              <a:off x="7010036" y="3267222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组 83"/>
          <p:cNvGrpSpPr/>
          <p:nvPr/>
        </p:nvGrpSpPr>
        <p:grpSpPr>
          <a:xfrm>
            <a:off x="7919183" y="4047942"/>
            <a:ext cx="4142985" cy="1180208"/>
            <a:chOff x="6929825" y="2822328"/>
            <a:chExt cx="4142985" cy="1180208"/>
          </a:xfrm>
        </p:grpSpPr>
        <p:sp>
          <p:nvSpPr>
            <p:cNvPr id="85" name="文本框 84"/>
            <p:cNvSpPr txBox="1"/>
            <p:nvPr/>
          </p:nvSpPr>
          <p:spPr>
            <a:xfrm>
              <a:off x="6929826" y="2822328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929825" y="3356205"/>
              <a:ext cx="4142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87" name="直接连接符 33"/>
            <p:cNvCxnSpPr/>
            <p:nvPr/>
          </p:nvCxnSpPr>
          <p:spPr>
            <a:xfrm>
              <a:off x="7010036" y="3267222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 87"/>
          <p:cNvGrpSpPr/>
          <p:nvPr/>
        </p:nvGrpSpPr>
        <p:grpSpPr>
          <a:xfrm>
            <a:off x="77410" y="1887880"/>
            <a:ext cx="3876090" cy="1244820"/>
            <a:chOff x="6929826" y="2757716"/>
            <a:chExt cx="3876090" cy="1244820"/>
          </a:xfrm>
        </p:grpSpPr>
        <p:sp>
          <p:nvSpPr>
            <p:cNvPr id="89" name="文本框 88"/>
            <p:cNvSpPr txBox="1"/>
            <p:nvPr/>
          </p:nvSpPr>
          <p:spPr>
            <a:xfrm>
              <a:off x="8181367" y="2757716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6929826" y="3356205"/>
              <a:ext cx="38760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91" name="直接连接符 33"/>
            <p:cNvCxnSpPr/>
            <p:nvPr/>
          </p:nvCxnSpPr>
          <p:spPr>
            <a:xfrm>
              <a:off x="10339024" y="3224358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 91"/>
          <p:cNvGrpSpPr/>
          <p:nvPr/>
        </p:nvGrpSpPr>
        <p:grpSpPr>
          <a:xfrm>
            <a:off x="0" y="3870426"/>
            <a:ext cx="3876090" cy="1244820"/>
            <a:chOff x="6929826" y="2757716"/>
            <a:chExt cx="3876090" cy="1244820"/>
          </a:xfrm>
        </p:grpSpPr>
        <p:sp>
          <p:nvSpPr>
            <p:cNvPr id="93" name="文本框 92"/>
            <p:cNvSpPr txBox="1"/>
            <p:nvPr/>
          </p:nvSpPr>
          <p:spPr>
            <a:xfrm>
              <a:off x="8181367" y="2757716"/>
              <a:ext cx="2607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zh-CN" altLang="en-US" b="1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您的标题</a:t>
              </a:r>
              <a:endParaRPr lang="zh-CN" altLang="en-US" b="1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6929826" y="3356205"/>
              <a:ext cx="38760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altLang="zh-CN" sz="1200" dirty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12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cxnSp>
          <p:nvCxnSpPr>
            <p:cNvPr id="95" name="直接连接符 33"/>
            <p:cNvCxnSpPr/>
            <p:nvPr/>
          </p:nvCxnSpPr>
          <p:spPr>
            <a:xfrm>
              <a:off x="10339024" y="3224358"/>
              <a:ext cx="333829" cy="0"/>
            </a:xfrm>
            <a:prstGeom prst="line">
              <a:avLst/>
            </a:prstGeom>
            <a:ln w="25400">
              <a:solidFill>
                <a:srgbClr val="2F63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 95"/>
          <p:cNvGrpSpPr/>
          <p:nvPr/>
        </p:nvGrpSpPr>
        <p:grpSpPr>
          <a:xfrm>
            <a:off x="213709" y="407815"/>
            <a:ext cx="4204363" cy="555597"/>
            <a:chOff x="213709" y="407815"/>
            <a:chExt cx="4204363" cy="555597"/>
          </a:xfrm>
        </p:grpSpPr>
        <p:sp>
          <p:nvSpPr>
            <p:cNvPr id="97" name="文本框 96"/>
            <p:cNvSpPr txBox="1"/>
            <p:nvPr/>
          </p:nvSpPr>
          <p:spPr>
            <a:xfrm>
              <a:off x="1360825" y="440192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dirty="0" smtClean="0">
                  <a:solidFill>
                    <a:srgbClr val="2F633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单击输入本页标题</a:t>
              </a:r>
              <a:endParaRPr kumimoji="1" lang="zh-CN" altLang="en-US" sz="2800" dirty="0">
                <a:solidFill>
                  <a:srgbClr val="2F633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98" name="组 97"/>
            <p:cNvGrpSpPr/>
            <p:nvPr/>
          </p:nvGrpSpPr>
          <p:grpSpPr>
            <a:xfrm>
              <a:off x="213709" y="407815"/>
              <a:ext cx="1063297" cy="555597"/>
              <a:chOff x="2184400" y="4799013"/>
              <a:chExt cx="704850" cy="368300"/>
            </a:xfrm>
          </p:grpSpPr>
          <p:sp>
            <p:nvSpPr>
              <p:cNvPr id="99" name="Freeform 45"/>
              <p:cNvSpPr>
                <a:spLocks noEditPoints="1"/>
              </p:cNvSpPr>
              <p:nvPr/>
            </p:nvSpPr>
            <p:spPr bwMode="auto">
              <a:xfrm>
                <a:off x="2684463" y="4802188"/>
                <a:ext cx="204787" cy="365125"/>
              </a:xfrm>
              <a:custGeom>
                <a:avLst/>
                <a:gdLst>
                  <a:gd name="T0" fmla="*/ 2 w 78"/>
                  <a:gd name="T1" fmla="*/ 136 h 139"/>
                  <a:gd name="T2" fmla="*/ 29 w 78"/>
                  <a:gd name="T3" fmla="*/ 94 h 139"/>
                  <a:gd name="T4" fmla="*/ 21 w 78"/>
                  <a:gd name="T5" fmla="*/ 8 h 139"/>
                  <a:gd name="T6" fmla="*/ 25 w 78"/>
                  <a:gd name="T7" fmla="*/ 2 h 139"/>
                  <a:gd name="T8" fmla="*/ 72 w 78"/>
                  <a:gd name="T9" fmla="*/ 60 h 139"/>
                  <a:gd name="T10" fmla="*/ 71 w 78"/>
                  <a:gd name="T11" fmla="*/ 90 h 139"/>
                  <a:gd name="T12" fmla="*/ 33 w 78"/>
                  <a:gd name="T13" fmla="*/ 138 h 139"/>
                  <a:gd name="T14" fmla="*/ 41 w 78"/>
                  <a:gd name="T15" fmla="*/ 8 h 139"/>
                  <a:gd name="T16" fmla="*/ 27 w 78"/>
                  <a:gd name="T17" fmla="*/ 127 h 139"/>
                  <a:gd name="T18" fmla="*/ 39 w 78"/>
                  <a:gd name="T19" fmla="*/ 63 h 139"/>
                  <a:gd name="T20" fmla="*/ 53 w 78"/>
                  <a:gd name="T21" fmla="*/ 11 h 139"/>
                  <a:gd name="T22" fmla="*/ 42 w 78"/>
                  <a:gd name="T23" fmla="*/ 16 h 139"/>
                  <a:gd name="T24" fmla="*/ 15 w 78"/>
                  <a:gd name="T25" fmla="*/ 130 h 139"/>
                  <a:gd name="T26" fmla="*/ 53 w 78"/>
                  <a:gd name="T27" fmla="*/ 6 h 139"/>
                  <a:gd name="T28" fmla="*/ 66 w 78"/>
                  <a:gd name="T29" fmla="*/ 91 h 139"/>
                  <a:gd name="T30" fmla="*/ 70 w 78"/>
                  <a:gd name="T31" fmla="*/ 70 h 139"/>
                  <a:gd name="T32" fmla="*/ 63 w 78"/>
                  <a:gd name="T33" fmla="*/ 50 h 139"/>
                  <a:gd name="T34" fmla="*/ 9 w 78"/>
                  <a:gd name="T35" fmla="*/ 128 h 139"/>
                  <a:gd name="T36" fmla="*/ 48 w 78"/>
                  <a:gd name="T37" fmla="*/ 93 h 139"/>
                  <a:gd name="T38" fmla="*/ 69 w 78"/>
                  <a:gd name="T39" fmla="*/ 82 h 139"/>
                  <a:gd name="T40" fmla="*/ 52 w 78"/>
                  <a:gd name="T41" fmla="*/ 96 h 139"/>
                  <a:gd name="T42" fmla="*/ 49 w 78"/>
                  <a:gd name="T43" fmla="*/ 87 h 139"/>
                  <a:gd name="T44" fmla="*/ 66 w 78"/>
                  <a:gd name="T45" fmla="*/ 77 h 139"/>
                  <a:gd name="T46" fmla="*/ 30 w 78"/>
                  <a:gd name="T47" fmla="*/ 110 h 139"/>
                  <a:gd name="T48" fmla="*/ 43 w 78"/>
                  <a:gd name="T49" fmla="*/ 35 h 139"/>
                  <a:gd name="T50" fmla="*/ 39 w 78"/>
                  <a:gd name="T51" fmla="*/ 83 h 139"/>
                  <a:gd name="T52" fmla="*/ 38 w 78"/>
                  <a:gd name="T53" fmla="*/ 15 h 139"/>
                  <a:gd name="T54" fmla="*/ 32 w 78"/>
                  <a:gd name="T55" fmla="*/ 6 h 139"/>
                  <a:gd name="T56" fmla="*/ 61 w 78"/>
                  <a:gd name="T57" fmla="*/ 44 h 139"/>
                  <a:gd name="T58" fmla="*/ 52 w 78"/>
                  <a:gd name="T59" fmla="*/ 90 h 139"/>
                  <a:gd name="T60" fmla="*/ 64 w 78"/>
                  <a:gd name="T61" fmla="*/ 47 h 139"/>
                  <a:gd name="T62" fmla="*/ 40 w 78"/>
                  <a:gd name="T63" fmla="*/ 101 h 139"/>
                  <a:gd name="T64" fmla="*/ 62 w 78"/>
                  <a:gd name="T65" fmla="*/ 77 h 139"/>
                  <a:gd name="T66" fmla="*/ 58 w 78"/>
                  <a:gd name="T67" fmla="*/ 52 h 139"/>
                  <a:gd name="T68" fmla="*/ 62 w 78"/>
                  <a:gd name="T69" fmla="*/ 41 h 139"/>
                  <a:gd name="T70" fmla="*/ 47 w 78"/>
                  <a:gd name="T71" fmla="*/ 43 h 139"/>
                  <a:gd name="T72" fmla="*/ 53 w 78"/>
                  <a:gd name="T73" fmla="*/ 29 h 139"/>
                  <a:gd name="T74" fmla="*/ 60 w 78"/>
                  <a:gd name="T75" fmla="*/ 34 h 139"/>
                  <a:gd name="T76" fmla="*/ 52 w 78"/>
                  <a:gd name="T77" fmla="*/ 25 h 139"/>
                  <a:gd name="T78" fmla="*/ 49 w 78"/>
                  <a:gd name="T79" fmla="*/ 25 h 139"/>
                  <a:gd name="T80" fmla="*/ 47 w 78"/>
                  <a:gd name="T81" fmla="*/ 31 h 139"/>
                  <a:gd name="T82" fmla="*/ 34 w 78"/>
                  <a:gd name="T83" fmla="*/ 114 h 139"/>
                  <a:gd name="T84" fmla="*/ 68 w 78"/>
                  <a:gd name="T85" fmla="*/ 74 h 139"/>
                  <a:gd name="T86" fmla="*/ 40 w 78"/>
                  <a:gd name="T87" fmla="*/ 20 h 139"/>
                  <a:gd name="T88" fmla="*/ 65 w 78"/>
                  <a:gd name="T89" fmla="*/ 65 h 139"/>
                  <a:gd name="T90" fmla="*/ 24 w 78"/>
                  <a:gd name="T91" fmla="*/ 9 h 139"/>
                  <a:gd name="T92" fmla="*/ 44 w 78"/>
                  <a:gd name="T93" fmla="*/ 32 h 139"/>
                  <a:gd name="T94" fmla="*/ 39 w 78"/>
                  <a:gd name="T95" fmla="*/ 32 h 139"/>
                  <a:gd name="T96" fmla="*/ 50 w 78"/>
                  <a:gd name="T97" fmla="*/ 38 h 139"/>
                  <a:gd name="T98" fmla="*/ 51 w 78"/>
                  <a:gd name="T99" fmla="*/ 68 h 139"/>
                  <a:gd name="T100" fmla="*/ 73 w 78"/>
                  <a:gd name="T101" fmla="*/ 81 h 139"/>
                  <a:gd name="T102" fmla="*/ 43 w 78"/>
                  <a:gd name="T103" fmla="*/ 111 h 139"/>
                  <a:gd name="T104" fmla="*/ 45 w 78"/>
                  <a:gd name="T105" fmla="*/ 108 h 139"/>
                  <a:gd name="T106" fmla="*/ 47 w 78"/>
                  <a:gd name="T107" fmla="*/ 79 h 139"/>
                  <a:gd name="T108" fmla="*/ 47 w 78"/>
                  <a:gd name="T109" fmla="*/ 51 h 139"/>
                  <a:gd name="T110" fmla="*/ 41 w 78"/>
                  <a:gd name="T111" fmla="*/ 114 h 139"/>
                  <a:gd name="T112" fmla="*/ 50 w 78"/>
                  <a:gd name="T113" fmla="*/ 34 h 139"/>
                  <a:gd name="T114" fmla="*/ 32 w 78"/>
                  <a:gd name="T115" fmla="*/ 10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8" h="139">
                    <a:moveTo>
                      <a:pt x="34" y="136"/>
                    </a:moveTo>
                    <a:cubicBezTo>
                      <a:pt x="32" y="136"/>
                      <a:pt x="31" y="136"/>
                      <a:pt x="30" y="135"/>
                    </a:cubicBezTo>
                    <a:cubicBezTo>
                      <a:pt x="28" y="135"/>
                      <a:pt x="26" y="136"/>
                      <a:pt x="24" y="136"/>
                    </a:cubicBezTo>
                    <a:cubicBezTo>
                      <a:pt x="21" y="136"/>
                      <a:pt x="19" y="136"/>
                      <a:pt x="16" y="136"/>
                    </a:cubicBezTo>
                    <a:cubicBezTo>
                      <a:pt x="13" y="136"/>
                      <a:pt x="10" y="136"/>
                      <a:pt x="7" y="136"/>
                    </a:cubicBezTo>
                    <a:cubicBezTo>
                      <a:pt x="6" y="136"/>
                      <a:pt x="6" y="136"/>
                      <a:pt x="5" y="136"/>
                    </a:cubicBezTo>
                    <a:cubicBezTo>
                      <a:pt x="5" y="137"/>
                      <a:pt x="4" y="137"/>
                      <a:pt x="4" y="136"/>
                    </a:cubicBezTo>
                    <a:cubicBezTo>
                      <a:pt x="3" y="136"/>
                      <a:pt x="2" y="136"/>
                      <a:pt x="2" y="136"/>
                    </a:cubicBezTo>
                    <a:cubicBezTo>
                      <a:pt x="1" y="135"/>
                      <a:pt x="1" y="134"/>
                      <a:pt x="2" y="134"/>
                    </a:cubicBezTo>
                    <a:cubicBezTo>
                      <a:pt x="2" y="133"/>
                      <a:pt x="2" y="133"/>
                      <a:pt x="2" y="133"/>
                    </a:cubicBezTo>
                    <a:cubicBezTo>
                      <a:pt x="2" y="133"/>
                      <a:pt x="3" y="133"/>
                      <a:pt x="3" y="133"/>
                    </a:cubicBezTo>
                    <a:cubicBezTo>
                      <a:pt x="3" y="132"/>
                      <a:pt x="3" y="132"/>
                      <a:pt x="2" y="133"/>
                    </a:cubicBezTo>
                    <a:cubicBezTo>
                      <a:pt x="1" y="133"/>
                      <a:pt x="1" y="133"/>
                      <a:pt x="1" y="133"/>
                    </a:cubicBezTo>
                    <a:cubicBezTo>
                      <a:pt x="0" y="132"/>
                      <a:pt x="0" y="132"/>
                      <a:pt x="1" y="131"/>
                    </a:cubicBezTo>
                    <a:cubicBezTo>
                      <a:pt x="3" y="127"/>
                      <a:pt x="6" y="123"/>
                      <a:pt x="8" y="119"/>
                    </a:cubicBezTo>
                    <a:cubicBezTo>
                      <a:pt x="15" y="111"/>
                      <a:pt x="21" y="102"/>
                      <a:pt x="29" y="94"/>
                    </a:cubicBezTo>
                    <a:cubicBezTo>
                      <a:pt x="29" y="93"/>
                      <a:pt x="30" y="93"/>
                      <a:pt x="30" y="92"/>
                    </a:cubicBezTo>
                    <a:cubicBezTo>
                      <a:pt x="33" y="88"/>
                      <a:pt x="35" y="85"/>
                      <a:pt x="37" y="81"/>
                    </a:cubicBezTo>
                    <a:cubicBezTo>
                      <a:pt x="38" y="80"/>
                      <a:pt x="39" y="79"/>
                      <a:pt x="39" y="78"/>
                    </a:cubicBezTo>
                    <a:cubicBezTo>
                      <a:pt x="39" y="74"/>
                      <a:pt x="38" y="71"/>
                      <a:pt x="37" y="68"/>
                    </a:cubicBezTo>
                    <a:cubicBezTo>
                      <a:pt x="35" y="62"/>
                      <a:pt x="33" y="57"/>
                      <a:pt x="32" y="51"/>
                    </a:cubicBezTo>
                    <a:cubicBezTo>
                      <a:pt x="31" y="44"/>
                      <a:pt x="30" y="38"/>
                      <a:pt x="28" y="32"/>
                    </a:cubicBezTo>
                    <a:cubicBezTo>
                      <a:pt x="28" y="30"/>
                      <a:pt x="27" y="28"/>
                      <a:pt x="27" y="27"/>
                    </a:cubicBezTo>
                    <a:cubicBezTo>
                      <a:pt x="24" y="21"/>
                      <a:pt x="22" y="15"/>
                      <a:pt x="21" y="8"/>
                    </a:cubicBezTo>
                    <a:cubicBezTo>
                      <a:pt x="21" y="8"/>
                      <a:pt x="21" y="7"/>
                      <a:pt x="20" y="6"/>
                    </a:cubicBezTo>
                    <a:cubicBezTo>
                      <a:pt x="20" y="6"/>
                      <a:pt x="20" y="6"/>
                      <a:pt x="20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7" y="2"/>
                      <a:pt x="18" y="1"/>
                      <a:pt x="18" y="1"/>
                    </a:cubicBezTo>
                    <a:cubicBezTo>
                      <a:pt x="20" y="1"/>
                      <a:pt x="21" y="1"/>
                      <a:pt x="23" y="2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35" y="0"/>
                      <a:pt x="43" y="0"/>
                      <a:pt x="51" y="0"/>
                    </a:cubicBezTo>
                    <a:cubicBezTo>
                      <a:pt x="52" y="0"/>
                      <a:pt x="53" y="0"/>
                      <a:pt x="54" y="0"/>
                    </a:cubicBezTo>
                    <a:cubicBezTo>
                      <a:pt x="54" y="0"/>
                      <a:pt x="55" y="0"/>
                      <a:pt x="55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7" y="6"/>
                      <a:pt x="58" y="9"/>
                      <a:pt x="60" y="13"/>
                    </a:cubicBezTo>
                    <a:cubicBezTo>
                      <a:pt x="62" y="20"/>
                      <a:pt x="64" y="28"/>
                      <a:pt x="66" y="36"/>
                    </a:cubicBezTo>
                    <a:cubicBezTo>
                      <a:pt x="68" y="44"/>
                      <a:pt x="70" y="52"/>
                      <a:pt x="72" y="60"/>
                    </a:cubicBezTo>
                    <a:cubicBezTo>
                      <a:pt x="73" y="63"/>
                      <a:pt x="73" y="66"/>
                      <a:pt x="74" y="69"/>
                    </a:cubicBezTo>
                    <a:cubicBezTo>
                      <a:pt x="74" y="69"/>
                      <a:pt x="75" y="70"/>
                      <a:pt x="75" y="70"/>
                    </a:cubicBezTo>
                    <a:cubicBezTo>
                      <a:pt x="75" y="70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3"/>
                    </a:cubicBezTo>
                    <a:cubicBezTo>
                      <a:pt x="76" y="75"/>
                      <a:pt x="77" y="78"/>
                      <a:pt x="77" y="80"/>
                    </a:cubicBezTo>
                    <a:cubicBezTo>
                      <a:pt x="78" y="81"/>
                      <a:pt x="77" y="82"/>
                      <a:pt x="76" y="83"/>
                    </a:cubicBezTo>
                    <a:cubicBezTo>
                      <a:pt x="75" y="83"/>
                      <a:pt x="75" y="84"/>
                      <a:pt x="74" y="85"/>
                    </a:cubicBezTo>
                    <a:cubicBezTo>
                      <a:pt x="73" y="86"/>
                      <a:pt x="72" y="88"/>
                      <a:pt x="71" y="90"/>
                    </a:cubicBezTo>
                    <a:cubicBezTo>
                      <a:pt x="68" y="97"/>
                      <a:pt x="63" y="104"/>
                      <a:pt x="58" y="111"/>
                    </a:cubicBezTo>
                    <a:cubicBezTo>
                      <a:pt x="55" y="115"/>
                      <a:pt x="52" y="118"/>
                      <a:pt x="49" y="121"/>
                    </a:cubicBezTo>
                    <a:cubicBezTo>
                      <a:pt x="49" y="121"/>
                      <a:pt x="48" y="122"/>
                      <a:pt x="48" y="122"/>
                    </a:cubicBezTo>
                    <a:cubicBezTo>
                      <a:pt x="46" y="123"/>
                      <a:pt x="45" y="124"/>
                      <a:pt x="45" y="125"/>
                    </a:cubicBezTo>
                    <a:cubicBezTo>
                      <a:pt x="42" y="129"/>
                      <a:pt x="40" y="132"/>
                      <a:pt x="37" y="135"/>
                    </a:cubicBezTo>
                    <a:cubicBezTo>
                      <a:pt x="37" y="136"/>
                      <a:pt x="36" y="137"/>
                      <a:pt x="35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4" y="138"/>
                      <a:pt x="34" y="139"/>
                      <a:pt x="33" y="138"/>
                    </a:cubicBezTo>
                    <a:cubicBezTo>
                      <a:pt x="33" y="138"/>
                      <a:pt x="33" y="138"/>
                      <a:pt x="33" y="137"/>
                    </a:cubicBezTo>
                    <a:cubicBezTo>
                      <a:pt x="33" y="137"/>
                      <a:pt x="33" y="136"/>
                      <a:pt x="34" y="136"/>
                    </a:cubicBezTo>
                    <a:close/>
                    <a:moveTo>
                      <a:pt x="33" y="8"/>
                    </a:moveTo>
                    <a:cubicBezTo>
                      <a:pt x="33" y="8"/>
                      <a:pt x="33" y="9"/>
                      <a:pt x="33" y="9"/>
                    </a:cubicBezTo>
                    <a:cubicBezTo>
                      <a:pt x="34" y="9"/>
                      <a:pt x="35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8"/>
                      <a:pt x="40" y="8"/>
                      <a:pt x="41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0" y="7"/>
                      <a:pt x="36" y="7"/>
                      <a:pt x="33" y="8"/>
                    </a:cubicBezTo>
                    <a:close/>
                    <a:moveTo>
                      <a:pt x="27" y="127"/>
                    </a:moveTo>
                    <a:cubicBezTo>
                      <a:pt x="24" y="127"/>
                      <a:pt x="20" y="126"/>
                      <a:pt x="17" y="125"/>
                    </a:cubicBezTo>
                    <a:cubicBezTo>
                      <a:pt x="17" y="125"/>
                      <a:pt x="18" y="126"/>
                      <a:pt x="19" y="126"/>
                    </a:cubicBezTo>
                    <a:cubicBezTo>
                      <a:pt x="21" y="127"/>
                      <a:pt x="23" y="127"/>
                      <a:pt x="25" y="128"/>
                    </a:cubicBezTo>
                    <a:cubicBezTo>
                      <a:pt x="26" y="129"/>
                      <a:pt x="26" y="129"/>
                      <a:pt x="27" y="128"/>
                    </a:cubicBezTo>
                    <a:cubicBezTo>
                      <a:pt x="27" y="128"/>
                      <a:pt x="27" y="127"/>
                      <a:pt x="27" y="127"/>
                    </a:cubicBezTo>
                    <a:close/>
                    <a:moveTo>
                      <a:pt x="42" y="12"/>
                    </a:moveTo>
                    <a:cubicBezTo>
                      <a:pt x="44" y="12"/>
                      <a:pt x="46" y="12"/>
                      <a:pt x="49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0"/>
                      <a:pt x="44" y="10"/>
                      <a:pt x="43" y="10"/>
                    </a:cubicBezTo>
                    <a:cubicBezTo>
                      <a:pt x="42" y="11"/>
                      <a:pt x="42" y="11"/>
                      <a:pt x="42" y="12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6"/>
                      <a:pt x="38" y="59"/>
                      <a:pt x="39" y="63"/>
                    </a:cubicBezTo>
                    <a:cubicBezTo>
                      <a:pt x="39" y="65"/>
                      <a:pt x="40" y="67"/>
                      <a:pt x="41" y="69"/>
                    </a:cubicBezTo>
                    <a:cubicBezTo>
                      <a:pt x="39" y="63"/>
                      <a:pt x="38" y="57"/>
                      <a:pt x="36" y="52"/>
                    </a:cubicBezTo>
                    <a:close/>
                    <a:moveTo>
                      <a:pt x="48" y="6"/>
                    </a:moveTo>
                    <a:cubicBezTo>
                      <a:pt x="49" y="7"/>
                      <a:pt x="49" y="8"/>
                      <a:pt x="50" y="8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1"/>
                      <a:pt x="51" y="11"/>
                    </a:cubicBezTo>
                    <a:cubicBezTo>
                      <a:pt x="52" y="11"/>
                      <a:pt x="52" y="11"/>
                      <a:pt x="53" y="11"/>
                    </a:cubicBezTo>
                    <a:cubicBezTo>
                      <a:pt x="52" y="9"/>
                      <a:pt x="52" y="8"/>
                      <a:pt x="51" y="6"/>
                    </a:cubicBezTo>
                    <a:cubicBezTo>
                      <a:pt x="50" y="6"/>
                      <a:pt x="49" y="6"/>
                      <a:pt x="48" y="6"/>
                    </a:cubicBezTo>
                    <a:close/>
                    <a:moveTo>
                      <a:pt x="42" y="16"/>
                    </a:moveTo>
                    <a:cubicBezTo>
                      <a:pt x="44" y="16"/>
                      <a:pt x="45" y="16"/>
                      <a:pt x="46" y="16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5" y="14"/>
                      <a:pt x="43" y="14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lose/>
                    <a:moveTo>
                      <a:pt x="25" y="114"/>
                    </a:moveTo>
                    <a:cubicBezTo>
                      <a:pt x="25" y="115"/>
                      <a:pt x="24" y="116"/>
                      <a:pt x="23" y="117"/>
                    </a:cubicBezTo>
                    <a:cubicBezTo>
                      <a:pt x="24" y="117"/>
                      <a:pt x="25" y="117"/>
                      <a:pt x="26" y="118"/>
                    </a:cubicBezTo>
                    <a:cubicBezTo>
                      <a:pt x="26" y="117"/>
                      <a:pt x="27" y="117"/>
                      <a:pt x="27" y="116"/>
                    </a:cubicBezTo>
                    <a:cubicBezTo>
                      <a:pt x="27" y="116"/>
                      <a:pt x="27" y="116"/>
                      <a:pt x="27" y="115"/>
                    </a:cubicBezTo>
                    <a:cubicBezTo>
                      <a:pt x="27" y="115"/>
                      <a:pt x="26" y="115"/>
                      <a:pt x="25" y="114"/>
                    </a:cubicBezTo>
                    <a:close/>
                    <a:moveTo>
                      <a:pt x="10" y="130"/>
                    </a:moveTo>
                    <a:cubicBezTo>
                      <a:pt x="11" y="131"/>
                      <a:pt x="14" y="131"/>
                      <a:pt x="15" y="130"/>
                    </a:cubicBezTo>
                    <a:cubicBezTo>
                      <a:pt x="14" y="130"/>
                      <a:pt x="13" y="129"/>
                      <a:pt x="11" y="129"/>
                    </a:cubicBezTo>
                    <a:cubicBezTo>
                      <a:pt x="11" y="129"/>
                      <a:pt x="10" y="130"/>
                      <a:pt x="10" y="130"/>
                    </a:cubicBezTo>
                    <a:close/>
                    <a:moveTo>
                      <a:pt x="55" y="10"/>
                    </a:moveTo>
                    <a:cubicBezTo>
                      <a:pt x="54" y="7"/>
                      <a:pt x="54" y="5"/>
                      <a:pt x="53" y="2"/>
                    </a:cubicBezTo>
                    <a:cubicBezTo>
                      <a:pt x="52" y="2"/>
                      <a:pt x="52" y="2"/>
                      <a:pt x="51" y="2"/>
                    </a:cubicBezTo>
                    <a:cubicBezTo>
                      <a:pt x="52" y="4"/>
                      <a:pt x="52" y="4"/>
                      <a:pt x="53" y="4"/>
                    </a:cubicBezTo>
                    <a:cubicBezTo>
                      <a:pt x="53" y="4"/>
                      <a:pt x="54" y="5"/>
                      <a:pt x="53" y="5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4" y="7"/>
                      <a:pt x="54" y="9"/>
                      <a:pt x="55" y="10"/>
                    </a:cubicBezTo>
                    <a:close/>
                    <a:moveTo>
                      <a:pt x="16" y="123"/>
                    </a:moveTo>
                    <a:cubicBezTo>
                      <a:pt x="19" y="123"/>
                      <a:pt x="22" y="124"/>
                      <a:pt x="25" y="125"/>
                    </a:cubicBezTo>
                    <a:cubicBezTo>
                      <a:pt x="25" y="125"/>
                      <a:pt x="25" y="125"/>
                      <a:pt x="25" y="125"/>
                    </a:cubicBezTo>
                    <a:cubicBezTo>
                      <a:pt x="23" y="124"/>
                      <a:pt x="20" y="123"/>
                      <a:pt x="17" y="122"/>
                    </a:cubicBezTo>
                    <a:cubicBezTo>
                      <a:pt x="17" y="122"/>
                      <a:pt x="17" y="122"/>
                      <a:pt x="16" y="123"/>
                    </a:cubicBezTo>
                    <a:close/>
                    <a:moveTo>
                      <a:pt x="66" y="91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8" y="89"/>
                      <a:pt x="70" y="86"/>
                      <a:pt x="71" y="84"/>
                    </a:cubicBezTo>
                    <a:cubicBezTo>
                      <a:pt x="71" y="83"/>
                      <a:pt x="70" y="83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70" y="83"/>
                      <a:pt x="70" y="84"/>
                      <a:pt x="70" y="85"/>
                    </a:cubicBezTo>
                    <a:cubicBezTo>
                      <a:pt x="69" y="86"/>
                      <a:pt x="68" y="87"/>
                      <a:pt x="68" y="88"/>
                    </a:cubicBezTo>
                    <a:cubicBezTo>
                      <a:pt x="67" y="89"/>
                      <a:pt x="66" y="90"/>
                      <a:pt x="66" y="91"/>
                    </a:cubicBezTo>
                    <a:close/>
                    <a:moveTo>
                      <a:pt x="70" y="64"/>
                    </a:moveTo>
                    <a:cubicBezTo>
                      <a:pt x="70" y="66"/>
                      <a:pt x="70" y="68"/>
                      <a:pt x="70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68"/>
                      <a:pt x="71" y="66"/>
                      <a:pt x="70" y="64"/>
                    </a:cubicBezTo>
                    <a:close/>
                    <a:moveTo>
                      <a:pt x="63" y="88"/>
                    </a:moveTo>
                    <a:cubicBezTo>
                      <a:pt x="63" y="88"/>
                      <a:pt x="64" y="88"/>
                      <a:pt x="64" y="88"/>
                    </a:cubicBezTo>
                    <a:cubicBezTo>
                      <a:pt x="65" y="87"/>
                      <a:pt x="66" y="86"/>
                      <a:pt x="67" y="85"/>
                    </a:cubicBezTo>
                    <a:cubicBezTo>
                      <a:pt x="66" y="85"/>
                      <a:pt x="65" y="85"/>
                      <a:pt x="64" y="85"/>
                    </a:cubicBezTo>
                    <a:cubicBezTo>
                      <a:pt x="64" y="86"/>
                      <a:pt x="63" y="87"/>
                      <a:pt x="63" y="88"/>
                    </a:cubicBezTo>
                    <a:close/>
                    <a:moveTo>
                      <a:pt x="63" y="50"/>
                    </a:moveTo>
                    <a:cubicBezTo>
                      <a:pt x="63" y="51"/>
                      <a:pt x="64" y="51"/>
                      <a:pt x="64" y="52"/>
                    </a:cubicBezTo>
                    <a:cubicBezTo>
                      <a:pt x="64" y="52"/>
                      <a:pt x="64" y="52"/>
                      <a:pt x="65" y="52"/>
                    </a:cubicBezTo>
                    <a:cubicBezTo>
                      <a:pt x="65" y="52"/>
                      <a:pt x="65" y="52"/>
                      <a:pt x="66" y="52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64" y="50"/>
                      <a:pt x="64" y="50"/>
                      <a:pt x="63" y="50"/>
                    </a:cubicBezTo>
                    <a:close/>
                    <a:moveTo>
                      <a:pt x="8" y="127"/>
                    </a:moveTo>
                    <a:cubicBezTo>
                      <a:pt x="7" y="129"/>
                      <a:pt x="6" y="130"/>
                      <a:pt x="7" y="130"/>
                    </a:cubicBezTo>
                    <a:cubicBezTo>
                      <a:pt x="8" y="130"/>
                      <a:pt x="8" y="129"/>
                      <a:pt x="9" y="128"/>
                    </a:cubicBezTo>
                    <a:cubicBezTo>
                      <a:pt x="9" y="128"/>
                      <a:pt x="8" y="127"/>
                      <a:pt x="8" y="127"/>
                    </a:cubicBezTo>
                    <a:close/>
                    <a:moveTo>
                      <a:pt x="46" y="20"/>
                    </a:moveTo>
                    <a:cubicBezTo>
                      <a:pt x="46" y="19"/>
                      <a:pt x="46" y="19"/>
                      <a:pt x="46" y="18"/>
                    </a:cubicBezTo>
                    <a:cubicBezTo>
                      <a:pt x="45" y="18"/>
                      <a:pt x="44" y="19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4" y="20"/>
                      <a:pt x="45" y="20"/>
                      <a:pt x="46" y="20"/>
                    </a:cubicBezTo>
                    <a:close/>
                    <a:moveTo>
                      <a:pt x="47" y="95"/>
                    </a:moveTo>
                    <a:cubicBezTo>
                      <a:pt x="48" y="94"/>
                      <a:pt x="48" y="94"/>
                      <a:pt x="48" y="93"/>
                    </a:cubicBezTo>
                    <a:cubicBezTo>
                      <a:pt x="47" y="93"/>
                      <a:pt x="46" y="93"/>
                      <a:pt x="45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5" y="94"/>
                      <a:pt x="46" y="94"/>
                      <a:pt x="47" y="95"/>
                    </a:cubicBezTo>
                    <a:close/>
                    <a:moveTo>
                      <a:pt x="12" y="125"/>
                    </a:moveTo>
                    <a:cubicBezTo>
                      <a:pt x="12" y="124"/>
                      <a:pt x="11" y="123"/>
                      <a:pt x="11" y="123"/>
                    </a:cubicBezTo>
                    <a:cubicBezTo>
                      <a:pt x="11" y="124"/>
                      <a:pt x="10" y="124"/>
                      <a:pt x="9" y="125"/>
                    </a:cubicBezTo>
                    <a:cubicBezTo>
                      <a:pt x="11" y="126"/>
                      <a:pt x="11" y="126"/>
                      <a:pt x="12" y="125"/>
                    </a:cubicBezTo>
                    <a:close/>
                    <a:moveTo>
                      <a:pt x="69" y="82"/>
                    </a:moveTo>
                    <a:cubicBezTo>
                      <a:pt x="68" y="82"/>
                      <a:pt x="68" y="81"/>
                      <a:pt x="68" y="81"/>
                    </a:cubicBezTo>
                    <a:cubicBezTo>
                      <a:pt x="67" y="81"/>
                      <a:pt x="66" y="81"/>
                      <a:pt x="65" y="8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5" y="81"/>
                      <a:pt x="65" y="82"/>
                      <a:pt x="65" y="82"/>
                    </a:cubicBezTo>
                    <a:cubicBezTo>
                      <a:pt x="66" y="82"/>
                      <a:pt x="67" y="82"/>
                      <a:pt x="69" y="82"/>
                    </a:cubicBezTo>
                    <a:close/>
                    <a:moveTo>
                      <a:pt x="53" y="94"/>
                    </a:moveTo>
                    <a:cubicBezTo>
                      <a:pt x="52" y="94"/>
                      <a:pt x="51" y="94"/>
                      <a:pt x="51" y="96"/>
                    </a:cubicBezTo>
                    <a:cubicBezTo>
                      <a:pt x="51" y="96"/>
                      <a:pt x="51" y="96"/>
                      <a:pt x="52" y="96"/>
                    </a:cubicBezTo>
                    <a:cubicBezTo>
                      <a:pt x="52" y="95"/>
                      <a:pt x="53" y="95"/>
                      <a:pt x="53" y="94"/>
                    </a:cubicBezTo>
                    <a:close/>
                    <a:moveTo>
                      <a:pt x="53" y="114"/>
                    </a:moveTo>
                    <a:cubicBezTo>
                      <a:pt x="55" y="112"/>
                      <a:pt x="59" y="107"/>
                      <a:pt x="59" y="105"/>
                    </a:cubicBezTo>
                    <a:cubicBezTo>
                      <a:pt x="57" y="108"/>
                      <a:pt x="55" y="111"/>
                      <a:pt x="53" y="114"/>
                    </a:cubicBezTo>
                    <a:close/>
                    <a:moveTo>
                      <a:pt x="54" y="88"/>
                    </a:moveTo>
                    <a:cubicBezTo>
                      <a:pt x="54" y="88"/>
                      <a:pt x="54" y="88"/>
                      <a:pt x="54" y="87"/>
                    </a:cubicBezTo>
                    <a:cubicBezTo>
                      <a:pt x="52" y="87"/>
                      <a:pt x="51" y="86"/>
                      <a:pt x="49" y="86"/>
                    </a:cubicBezTo>
                    <a:cubicBezTo>
                      <a:pt x="49" y="86"/>
                      <a:pt x="49" y="87"/>
                      <a:pt x="49" y="87"/>
                    </a:cubicBezTo>
                    <a:cubicBezTo>
                      <a:pt x="51" y="87"/>
                      <a:pt x="52" y="87"/>
                      <a:pt x="54" y="88"/>
                    </a:cubicBezTo>
                    <a:close/>
                    <a:moveTo>
                      <a:pt x="43" y="96"/>
                    </a:moveTo>
                    <a:cubicBezTo>
                      <a:pt x="43" y="97"/>
                      <a:pt x="44" y="97"/>
                      <a:pt x="45" y="97"/>
                    </a:cubicBezTo>
                    <a:cubicBezTo>
                      <a:pt x="45" y="97"/>
                      <a:pt x="45" y="97"/>
                      <a:pt x="46" y="96"/>
                    </a:cubicBezTo>
                    <a:cubicBezTo>
                      <a:pt x="45" y="96"/>
                      <a:pt x="44" y="96"/>
                      <a:pt x="43" y="95"/>
                    </a:cubicBezTo>
                    <a:cubicBezTo>
                      <a:pt x="43" y="96"/>
                      <a:pt x="43" y="96"/>
                      <a:pt x="43" y="96"/>
                    </a:cubicBezTo>
                    <a:close/>
                    <a:moveTo>
                      <a:pt x="68" y="77"/>
                    </a:moveTo>
                    <a:cubicBezTo>
                      <a:pt x="67" y="77"/>
                      <a:pt x="67" y="77"/>
                      <a:pt x="66" y="77"/>
                    </a:cubicBezTo>
                    <a:cubicBezTo>
                      <a:pt x="66" y="77"/>
                      <a:pt x="66" y="78"/>
                      <a:pt x="66" y="78"/>
                    </a:cubicBezTo>
                    <a:cubicBezTo>
                      <a:pt x="67" y="78"/>
                      <a:pt x="67" y="78"/>
                      <a:pt x="68" y="78"/>
                    </a:cubicBezTo>
                    <a:cubicBezTo>
                      <a:pt x="68" y="78"/>
                      <a:pt x="68" y="77"/>
                      <a:pt x="68" y="77"/>
                    </a:cubicBezTo>
                    <a:close/>
                    <a:moveTo>
                      <a:pt x="30" y="110"/>
                    </a:moveTo>
                    <a:cubicBezTo>
                      <a:pt x="30" y="110"/>
                      <a:pt x="30" y="110"/>
                      <a:pt x="29" y="110"/>
                    </a:cubicBezTo>
                    <a:cubicBezTo>
                      <a:pt x="29" y="110"/>
                      <a:pt x="28" y="111"/>
                      <a:pt x="28" y="112"/>
                    </a:cubicBezTo>
                    <a:cubicBezTo>
                      <a:pt x="28" y="112"/>
                      <a:pt x="29" y="112"/>
                      <a:pt x="29" y="112"/>
                    </a:cubicBezTo>
                    <a:cubicBezTo>
                      <a:pt x="29" y="111"/>
                      <a:pt x="30" y="111"/>
                      <a:pt x="30" y="110"/>
                    </a:cubicBezTo>
                    <a:close/>
                    <a:moveTo>
                      <a:pt x="31" y="117"/>
                    </a:moveTo>
                    <a:cubicBezTo>
                      <a:pt x="31" y="118"/>
                      <a:pt x="30" y="118"/>
                      <a:pt x="30" y="119"/>
                    </a:cubicBezTo>
                    <a:cubicBezTo>
                      <a:pt x="31" y="119"/>
                      <a:pt x="31" y="119"/>
                      <a:pt x="32" y="119"/>
                    </a:cubicBezTo>
                    <a:cubicBezTo>
                      <a:pt x="32" y="119"/>
                      <a:pt x="32" y="118"/>
                      <a:pt x="32" y="118"/>
                    </a:cubicBezTo>
                    <a:cubicBezTo>
                      <a:pt x="32" y="118"/>
                      <a:pt x="32" y="117"/>
                      <a:pt x="31" y="117"/>
                    </a:cubicBezTo>
                    <a:close/>
                    <a:moveTo>
                      <a:pt x="45" y="36"/>
                    </a:moveTo>
                    <a:cubicBezTo>
                      <a:pt x="45" y="35"/>
                      <a:pt x="45" y="35"/>
                      <a:pt x="44" y="34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4" y="36"/>
                      <a:pt x="44" y="36"/>
                      <a:pt x="45" y="36"/>
                    </a:cubicBezTo>
                    <a:close/>
                    <a:moveTo>
                      <a:pt x="22" y="120"/>
                    </a:moveTo>
                    <a:cubicBezTo>
                      <a:pt x="22" y="120"/>
                      <a:pt x="22" y="120"/>
                      <a:pt x="22" y="120"/>
                    </a:cubicBezTo>
                    <a:cubicBezTo>
                      <a:pt x="21" y="120"/>
                      <a:pt x="20" y="119"/>
                      <a:pt x="19" y="119"/>
                    </a:cubicBezTo>
                    <a:cubicBezTo>
                      <a:pt x="19" y="119"/>
                      <a:pt x="19" y="119"/>
                      <a:pt x="19" y="120"/>
                    </a:cubicBezTo>
                    <a:cubicBezTo>
                      <a:pt x="20" y="120"/>
                      <a:pt x="21" y="120"/>
                      <a:pt x="22" y="120"/>
                    </a:cubicBezTo>
                    <a:close/>
                    <a:moveTo>
                      <a:pt x="39" y="83"/>
                    </a:moveTo>
                    <a:cubicBezTo>
                      <a:pt x="40" y="83"/>
                      <a:pt x="41" y="82"/>
                      <a:pt x="42" y="81"/>
                    </a:cubicBezTo>
                    <a:cubicBezTo>
                      <a:pt x="40" y="81"/>
                      <a:pt x="40" y="82"/>
                      <a:pt x="39" y="83"/>
                    </a:cubicBezTo>
                    <a:close/>
                    <a:moveTo>
                      <a:pt x="31" y="121"/>
                    </a:moveTo>
                    <a:cubicBezTo>
                      <a:pt x="30" y="121"/>
                      <a:pt x="29" y="120"/>
                      <a:pt x="28" y="121"/>
                    </a:cubicBezTo>
                    <a:cubicBezTo>
                      <a:pt x="29" y="121"/>
                      <a:pt x="29" y="122"/>
                      <a:pt x="30" y="122"/>
                    </a:cubicBezTo>
                    <a:cubicBezTo>
                      <a:pt x="30" y="122"/>
                      <a:pt x="30" y="121"/>
                      <a:pt x="31" y="121"/>
                    </a:cubicBezTo>
                    <a:close/>
                    <a:moveTo>
                      <a:pt x="39" y="16"/>
                    </a:moveTo>
                    <a:cubicBezTo>
                      <a:pt x="39" y="15"/>
                      <a:pt x="39" y="15"/>
                      <a:pt x="38" y="15"/>
                    </a:cubicBezTo>
                    <a:cubicBezTo>
                      <a:pt x="37" y="15"/>
                      <a:pt x="37" y="16"/>
                      <a:pt x="37" y="16"/>
                    </a:cubicBezTo>
                    <a:cubicBezTo>
                      <a:pt x="38" y="16"/>
                      <a:pt x="39" y="16"/>
                      <a:pt x="39" y="16"/>
                    </a:cubicBezTo>
                    <a:close/>
                    <a:moveTo>
                      <a:pt x="39" y="104"/>
                    </a:moveTo>
                    <a:cubicBezTo>
                      <a:pt x="39" y="104"/>
                      <a:pt x="38" y="104"/>
                      <a:pt x="38" y="104"/>
                    </a:cubicBezTo>
                    <a:cubicBezTo>
                      <a:pt x="38" y="105"/>
                      <a:pt x="37" y="105"/>
                      <a:pt x="37" y="106"/>
                    </a:cubicBezTo>
                    <a:cubicBezTo>
                      <a:pt x="38" y="106"/>
                      <a:pt x="39" y="105"/>
                      <a:pt x="39" y="104"/>
                    </a:cubicBezTo>
                    <a:close/>
                    <a:moveTo>
                      <a:pt x="29" y="7"/>
                    </a:moveTo>
                    <a:cubicBezTo>
                      <a:pt x="30" y="7"/>
                      <a:pt x="31" y="7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9" y="6"/>
                      <a:pt x="29" y="7"/>
                      <a:pt x="29" y="7"/>
                    </a:cubicBezTo>
                    <a:close/>
                    <a:moveTo>
                      <a:pt x="42" y="108"/>
                    </a:moveTo>
                    <a:cubicBezTo>
                      <a:pt x="43" y="108"/>
                      <a:pt x="43" y="107"/>
                      <a:pt x="44" y="106"/>
                    </a:cubicBezTo>
                    <a:cubicBezTo>
                      <a:pt x="43" y="106"/>
                      <a:pt x="43" y="106"/>
                      <a:pt x="43" y="106"/>
                    </a:cubicBezTo>
                    <a:cubicBezTo>
                      <a:pt x="42" y="106"/>
                      <a:pt x="42" y="107"/>
                      <a:pt x="42" y="108"/>
                    </a:cubicBezTo>
                    <a:close/>
                    <a:moveTo>
                      <a:pt x="61" y="44"/>
                    </a:moveTo>
                    <a:cubicBezTo>
                      <a:pt x="61" y="44"/>
                      <a:pt x="61" y="44"/>
                      <a:pt x="62" y="45"/>
                    </a:cubicBezTo>
                    <a:cubicBezTo>
                      <a:pt x="62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2" y="44"/>
                      <a:pt x="62" y="44"/>
                      <a:pt x="61" y="44"/>
                    </a:cubicBezTo>
                    <a:close/>
                    <a:moveTo>
                      <a:pt x="48" y="89"/>
                    </a:moveTo>
                    <a:cubicBezTo>
                      <a:pt x="48" y="89"/>
                      <a:pt x="48" y="89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1" y="90"/>
                      <a:pt x="51" y="90"/>
                      <a:pt x="52" y="90"/>
                    </a:cubicBezTo>
                    <a:cubicBezTo>
                      <a:pt x="51" y="89"/>
                      <a:pt x="50" y="89"/>
                      <a:pt x="49" y="89"/>
                    </a:cubicBezTo>
                    <a:cubicBezTo>
                      <a:pt x="49" y="89"/>
                      <a:pt x="49" y="89"/>
                      <a:pt x="48" y="89"/>
                    </a:cubicBezTo>
                    <a:close/>
                    <a:moveTo>
                      <a:pt x="50" y="15"/>
                    </a:moveTo>
                    <a:cubicBezTo>
                      <a:pt x="50" y="14"/>
                      <a:pt x="50" y="13"/>
                      <a:pt x="49" y="14"/>
                    </a:cubicBezTo>
                    <a:cubicBezTo>
                      <a:pt x="49" y="15"/>
                      <a:pt x="49" y="15"/>
                      <a:pt x="50" y="15"/>
                    </a:cubicBezTo>
                    <a:close/>
                    <a:moveTo>
                      <a:pt x="62" y="48"/>
                    </a:moveTo>
                    <a:cubicBezTo>
                      <a:pt x="63" y="48"/>
                      <a:pt x="64" y="48"/>
                      <a:pt x="64" y="48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3" y="47"/>
                      <a:pt x="63" y="47"/>
                      <a:pt x="62" y="47"/>
                    </a:cubicBezTo>
                    <a:cubicBezTo>
                      <a:pt x="62" y="47"/>
                      <a:pt x="62" y="48"/>
                      <a:pt x="62" y="48"/>
                    </a:cubicBezTo>
                    <a:close/>
                    <a:moveTo>
                      <a:pt x="44" y="47"/>
                    </a:moveTo>
                    <a:cubicBezTo>
                      <a:pt x="46" y="47"/>
                      <a:pt x="47" y="47"/>
                      <a:pt x="47" y="46"/>
                    </a:cubicBezTo>
                    <a:cubicBezTo>
                      <a:pt x="46" y="46"/>
                      <a:pt x="45" y="46"/>
                      <a:pt x="44" y="47"/>
                    </a:cubicBezTo>
                    <a:close/>
                    <a:moveTo>
                      <a:pt x="42" y="100"/>
                    </a:moveTo>
                    <a:cubicBezTo>
                      <a:pt x="42" y="100"/>
                      <a:pt x="41" y="100"/>
                      <a:pt x="41" y="100"/>
                    </a:cubicBezTo>
                    <a:cubicBezTo>
                      <a:pt x="41" y="100"/>
                      <a:pt x="40" y="100"/>
                      <a:pt x="40" y="101"/>
                    </a:cubicBezTo>
                    <a:cubicBezTo>
                      <a:pt x="41" y="101"/>
                      <a:pt x="42" y="102"/>
                      <a:pt x="42" y="100"/>
                    </a:cubicBezTo>
                    <a:close/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3"/>
                      <a:pt x="71" y="73"/>
                      <a:pt x="72" y="72"/>
                    </a:cubicBezTo>
                    <a:cubicBezTo>
                      <a:pt x="71" y="72"/>
                      <a:pt x="71" y="72"/>
                      <a:pt x="70" y="72"/>
                    </a:cubicBezTo>
                    <a:cubicBezTo>
                      <a:pt x="70" y="73"/>
                      <a:pt x="70" y="73"/>
                      <a:pt x="71" y="74"/>
                    </a:cubicBezTo>
                    <a:close/>
                    <a:moveTo>
                      <a:pt x="63" y="77"/>
                    </a:moveTo>
                    <a:cubicBezTo>
                      <a:pt x="63" y="77"/>
                      <a:pt x="63" y="77"/>
                      <a:pt x="62" y="77"/>
                    </a:cubicBezTo>
                    <a:cubicBezTo>
                      <a:pt x="62" y="77"/>
                      <a:pt x="62" y="77"/>
                      <a:pt x="62" y="78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3" y="77"/>
                      <a:pt x="63" y="77"/>
                      <a:pt x="63" y="77"/>
                    </a:cubicBezTo>
                    <a:close/>
                    <a:moveTo>
                      <a:pt x="50" y="18"/>
                    </a:moveTo>
                    <a:cubicBezTo>
                      <a:pt x="50" y="19"/>
                      <a:pt x="50" y="19"/>
                      <a:pt x="51" y="19"/>
                    </a:cubicBezTo>
                    <a:cubicBezTo>
                      <a:pt x="51" y="17"/>
                      <a:pt x="51" y="17"/>
                      <a:pt x="50" y="18"/>
                    </a:cubicBezTo>
                    <a:close/>
                    <a:moveTo>
                      <a:pt x="58" y="53"/>
                    </a:moveTo>
                    <a:cubicBezTo>
                      <a:pt x="58" y="53"/>
                      <a:pt x="58" y="52"/>
                      <a:pt x="58" y="52"/>
                    </a:cubicBezTo>
                    <a:cubicBezTo>
                      <a:pt x="58" y="52"/>
                      <a:pt x="57" y="52"/>
                      <a:pt x="57" y="52"/>
                    </a:cubicBezTo>
                    <a:cubicBezTo>
                      <a:pt x="57" y="52"/>
                      <a:pt x="57" y="53"/>
                      <a:pt x="57" y="54"/>
                    </a:cubicBezTo>
                    <a:cubicBezTo>
                      <a:pt x="58" y="54"/>
                      <a:pt x="58" y="54"/>
                      <a:pt x="58" y="53"/>
                    </a:cubicBezTo>
                    <a:close/>
                    <a:moveTo>
                      <a:pt x="43" y="40"/>
                    </a:moveTo>
                    <a:cubicBezTo>
                      <a:pt x="44" y="40"/>
                      <a:pt x="45" y="40"/>
                      <a:pt x="46" y="40"/>
                    </a:cubicBezTo>
                    <a:cubicBezTo>
                      <a:pt x="46" y="39"/>
                      <a:pt x="45" y="39"/>
                      <a:pt x="45" y="39"/>
                    </a:cubicBezTo>
                    <a:cubicBezTo>
                      <a:pt x="45" y="39"/>
                      <a:pt x="44" y="39"/>
                      <a:pt x="43" y="40"/>
                    </a:cubicBezTo>
                    <a:close/>
                    <a:moveTo>
                      <a:pt x="62" y="41"/>
                    </a:moveTo>
                    <a:cubicBezTo>
                      <a:pt x="62" y="41"/>
                      <a:pt x="62" y="40"/>
                      <a:pt x="62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1"/>
                      <a:pt x="61" y="41"/>
                    </a:cubicBezTo>
                    <a:cubicBezTo>
                      <a:pt x="61" y="41"/>
                      <a:pt x="61" y="41"/>
                      <a:pt x="62" y="41"/>
                    </a:cubicBezTo>
                    <a:cubicBezTo>
                      <a:pt x="62" y="41"/>
                      <a:pt x="62" y="41"/>
                      <a:pt x="62" y="41"/>
                    </a:cubicBezTo>
                    <a:close/>
                    <a:moveTo>
                      <a:pt x="47" y="43"/>
                    </a:moveTo>
                    <a:cubicBezTo>
                      <a:pt x="46" y="43"/>
                      <a:pt x="44" y="44"/>
                      <a:pt x="44" y="44"/>
                    </a:cubicBezTo>
                    <a:cubicBezTo>
                      <a:pt x="45" y="44"/>
                      <a:pt x="46" y="44"/>
                      <a:pt x="47" y="43"/>
                    </a:cubicBezTo>
                    <a:close/>
                    <a:moveTo>
                      <a:pt x="59" y="86"/>
                    </a:moveTo>
                    <a:cubicBezTo>
                      <a:pt x="59" y="86"/>
                      <a:pt x="59" y="86"/>
                      <a:pt x="59" y="85"/>
                    </a:cubicBezTo>
                    <a:cubicBezTo>
                      <a:pt x="59" y="85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9" y="86"/>
                    </a:cubicBezTo>
                    <a:close/>
                    <a:moveTo>
                      <a:pt x="53" y="29"/>
                    </a:move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29"/>
                      <a:pt x="53" y="29"/>
                    </a:cubicBezTo>
                    <a:close/>
                    <a:moveTo>
                      <a:pt x="60" y="34"/>
                    </a:move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2"/>
                      <a:pt x="60" y="32"/>
                      <a:pt x="59" y="32"/>
                    </a:cubicBezTo>
                    <a:cubicBezTo>
                      <a:pt x="59" y="33"/>
                      <a:pt x="59" y="33"/>
                      <a:pt x="60" y="34"/>
                    </a:cubicBezTo>
                    <a:close/>
                    <a:moveTo>
                      <a:pt x="38" y="27"/>
                    </a:move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6"/>
                      <a:pt x="40" y="26"/>
                    </a:cubicBezTo>
                    <a:cubicBezTo>
                      <a:pt x="39" y="26"/>
                      <a:pt x="39" y="26"/>
                      <a:pt x="38" y="27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3" y="26"/>
                    </a:cubicBezTo>
                    <a:cubicBezTo>
                      <a:pt x="53" y="26"/>
                      <a:pt x="53" y="25"/>
                      <a:pt x="52" y="25"/>
                    </a:cubicBezTo>
                    <a:close/>
                    <a:moveTo>
                      <a:pt x="60" y="38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1" y="37"/>
                      <a:pt x="61" y="36"/>
                    </a:cubicBezTo>
                    <a:cubicBezTo>
                      <a:pt x="60" y="36"/>
                      <a:pt x="60" y="36"/>
                      <a:pt x="60" y="38"/>
                    </a:cubicBezTo>
                    <a:close/>
                    <a:moveTo>
                      <a:pt x="60" y="66"/>
                    </a:moveTo>
                    <a:cubicBezTo>
                      <a:pt x="60" y="67"/>
                      <a:pt x="60" y="68"/>
                      <a:pt x="60" y="69"/>
                    </a:cubicBezTo>
                    <a:cubicBezTo>
                      <a:pt x="60" y="68"/>
                      <a:pt x="60" y="67"/>
                      <a:pt x="60" y="66"/>
                    </a:cubicBezTo>
                    <a:close/>
                    <a:moveTo>
                      <a:pt x="49" y="25"/>
                    </a:move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6"/>
                      <a:pt x="50" y="25"/>
                      <a:pt x="49" y="25"/>
                    </a:cubicBezTo>
                    <a:close/>
                    <a:moveTo>
                      <a:pt x="31" y="128"/>
                    </a:moveTo>
                    <a:cubicBezTo>
                      <a:pt x="30" y="129"/>
                      <a:pt x="30" y="129"/>
                      <a:pt x="29" y="129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29"/>
                      <a:pt x="30" y="129"/>
                      <a:pt x="31" y="128"/>
                    </a:cubicBezTo>
                    <a:close/>
                    <a:moveTo>
                      <a:pt x="46" y="30"/>
                    </a:moveTo>
                    <a:cubicBezTo>
                      <a:pt x="46" y="31"/>
                      <a:pt x="46" y="31"/>
                      <a:pt x="47" y="31"/>
                    </a:cubicBezTo>
                    <a:cubicBezTo>
                      <a:pt x="47" y="31"/>
                      <a:pt x="47" y="31"/>
                      <a:pt x="47" y="30"/>
                    </a:cubicBezTo>
                    <a:cubicBezTo>
                      <a:pt x="46" y="30"/>
                      <a:pt x="46" y="30"/>
                      <a:pt x="46" y="30"/>
                    </a:cubicBezTo>
                    <a:close/>
                    <a:moveTo>
                      <a:pt x="39" y="29"/>
                    </a:moveTo>
                    <a:cubicBezTo>
                      <a:pt x="39" y="30"/>
                      <a:pt x="39" y="30"/>
                      <a:pt x="39" y="30"/>
                    </a:cubicBezTo>
                    <a:cubicBezTo>
                      <a:pt x="40" y="30"/>
                      <a:pt x="40" y="30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lose/>
                    <a:moveTo>
                      <a:pt x="35" y="113"/>
                    </a:moveTo>
                    <a:cubicBezTo>
                      <a:pt x="35" y="113"/>
                      <a:pt x="35" y="113"/>
                      <a:pt x="34" y="114"/>
                    </a:cubicBezTo>
                    <a:cubicBezTo>
                      <a:pt x="35" y="114"/>
                      <a:pt x="35" y="114"/>
                      <a:pt x="35" y="113"/>
                    </a:cubicBezTo>
                    <a:close/>
                    <a:moveTo>
                      <a:pt x="50" y="98"/>
                    </a:moveTo>
                    <a:cubicBezTo>
                      <a:pt x="49" y="97"/>
                      <a:pt x="49" y="97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lose/>
                    <a:moveTo>
                      <a:pt x="48" y="111"/>
                    </a:moveTo>
                    <a:cubicBezTo>
                      <a:pt x="47" y="112"/>
                      <a:pt x="47" y="112"/>
                      <a:pt x="46" y="113"/>
                    </a:cubicBezTo>
                    <a:cubicBezTo>
                      <a:pt x="47" y="112"/>
                      <a:pt x="48" y="112"/>
                      <a:pt x="48" y="111"/>
                    </a:cubicBezTo>
                    <a:close/>
                    <a:moveTo>
                      <a:pt x="68" y="74"/>
                    </a:moveTo>
                    <a:cubicBezTo>
                      <a:pt x="67" y="74"/>
                      <a:pt x="67" y="73"/>
                      <a:pt x="67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4"/>
                    </a:cubicBezTo>
                    <a:close/>
                    <a:moveTo>
                      <a:pt x="60" y="60"/>
                    </a:moveTo>
                    <a:cubicBezTo>
                      <a:pt x="60" y="60"/>
                      <a:pt x="60" y="60"/>
                      <a:pt x="60" y="59"/>
                    </a:cubicBezTo>
                    <a:cubicBezTo>
                      <a:pt x="59" y="59"/>
                      <a:pt x="59" y="60"/>
                      <a:pt x="60" y="60"/>
                    </a:cubicBezTo>
                    <a:close/>
                    <a:moveTo>
                      <a:pt x="40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9" y="20"/>
                      <a:pt x="40" y="20"/>
                    </a:cubicBezTo>
                    <a:close/>
                    <a:moveTo>
                      <a:pt x="35" y="129"/>
                    </a:moveTo>
                    <a:cubicBezTo>
                      <a:pt x="34" y="128"/>
                      <a:pt x="34" y="128"/>
                      <a:pt x="34" y="129"/>
                    </a:cubicBezTo>
                    <a:cubicBezTo>
                      <a:pt x="34" y="129"/>
                      <a:pt x="35" y="129"/>
                      <a:pt x="35" y="129"/>
                    </a:cubicBezTo>
                    <a:close/>
                    <a:moveTo>
                      <a:pt x="65" y="65"/>
                    </a:moveTo>
                    <a:cubicBezTo>
                      <a:pt x="65" y="65"/>
                      <a:pt x="65" y="65"/>
                      <a:pt x="65" y="65"/>
                    </a:cubicBezTo>
                    <a:cubicBezTo>
                      <a:pt x="65" y="66"/>
                      <a:pt x="65" y="67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5" y="67"/>
                      <a:pt x="65" y="66"/>
                      <a:pt x="65" y="65"/>
                    </a:cubicBezTo>
                    <a:close/>
                    <a:moveTo>
                      <a:pt x="45" y="26"/>
                    </a:moveTo>
                    <a:cubicBezTo>
                      <a:pt x="45" y="27"/>
                      <a:pt x="45" y="27"/>
                      <a:pt x="46" y="27"/>
                    </a:cubicBezTo>
                    <a:cubicBezTo>
                      <a:pt x="45" y="26"/>
                      <a:pt x="46" y="26"/>
                      <a:pt x="45" y="26"/>
                    </a:cubicBezTo>
                    <a:close/>
                    <a:moveTo>
                      <a:pt x="24" y="9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lose/>
                    <a:moveTo>
                      <a:pt x="54" y="90"/>
                    </a:moveTo>
                    <a:cubicBezTo>
                      <a:pt x="54" y="90"/>
                      <a:pt x="54" y="90"/>
                      <a:pt x="54" y="91"/>
                    </a:cubicBezTo>
                    <a:cubicBezTo>
                      <a:pt x="54" y="91"/>
                      <a:pt x="54" y="91"/>
                      <a:pt x="55" y="91"/>
                    </a:cubicBezTo>
                    <a:cubicBezTo>
                      <a:pt x="55" y="90"/>
                      <a:pt x="54" y="90"/>
                      <a:pt x="54" y="90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4" y="32"/>
                      <a:pt x="44" y="32"/>
                    </a:cubicBezTo>
                    <a:cubicBezTo>
                      <a:pt x="44" y="31"/>
                      <a:pt x="44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lose/>
                    <a:moveTo>
                      <a:pt x="66" y="54"/>
                    </a:moveTo>
                    <a:cubicBezTo>
                      <a:pt x="66" y="55"/>
                      <a:pt x="66" y="55"/>
                      <a:pt x="65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lose/>
                    <a:moveTo>
                      <a:pt x="41" y="32"/>
                    </a:moveTo>
                    <a:cubicBezTo>
                      <a:pt x="40" y="32"/>
                      <a:pt x="40" y="32"/>
                      <a:pt x="39" y="32"/>
                    </a:cubicBezTo>
                    <a:cubicBezTo>
                      <a:pt x="40" y="33"/>
                      <a:pt x="40" y="33"/>
                      <a:pt x="41" y="32"/>
                    </a:cubicBezTo>
                    <a:close/>
                    <a:moveTo>
                      <a:pt x="62" y="81"/>
                    </a:moveTo>
                    <a:cubicBezTo>
                      <a:pt x="62" y="81"/>
                      <a:pt x="63" y="82"/>
                      <a:pt x="63" y="81"/>
                    </a:cubicBezTo>
                    <a:cubicBezTo>
                      <a:pt x="63" y="81"/>
                      <a:pt x="62" y="81"/>
                      <a:pt x="62" y="81"/>
                    </a:cubicBezTo>
                    <a:close/>
                    <a:moveTo>
                      <a:pt x="46" y="55"/>
                    </a:moveTo>
                    <a:cubicBezTo>
                      <a:pt x="47" y="55"/>
                      <a:pt x="47" y="55"/>
                      <a:pt x="47" y="54"/>
                    </a:cubicBezTo>
                    <a:cubicBezTo>
                      <a:pt x="46" y="55"/>
                      <a:pt x="46" y="55"/>
                      <a:pt x="46" y="55"/>
                    </a:cubicBezTo>
                    <a:close/>
                    <a:moveTo>
                      <a:pt x="50" y="38"/>
                    </a:moveTo>
                    <a:cubicBezTo>
                      <a:pt x="50" y="38"/>
                      <a:pt x="50" y="38"/>
                      <a:pt x="50" y="39"/>
                    </a:cubicBezTo>
                    <a:cubicBezTo>
                      <a:pt x="51" y="39"/>
                      <a:pt x="51" y="38"/>
                      <a:pt x="50" y="38"/>
                    </a:cubicBezTo>
                    <a:close/>
                    <a:moveTo>
                      <a:pt x="63" y="73"/>
                    </a:move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3" y="75"/>
                    </a:cubicBezTo>
                    <a:cubicBezTo>
                      <a:pt x="63" y="74"/>
                      <a:pt x="63" y="74"/>
                      <a:pt x="63" y="73"/>
                    </a:cubicBezTo>
                    <a:close/>
                    <a:moveTo>
                      <a:pt x="52" y="68"/>
                    </a:moveTo>
                    <a:cubicBezTo>
                      <a:pt x="52" y="68"/>
                      <a:pt x="51" y="68"/>
                      <a:pt x="51" y="68"/>
                    </a:cubicBezTo>
                    <a:cubicBezTo>
                      <a:pt x="51" y="68"/>
                      <a:pt x="51" y="69"/>
                      <a:pt x="52" y="69"/>
                    </a:cubicBezTo>
                    <a:cubicBezTo>
                      <a:pt x="52" y="69"/>
                      <a:pt x="52" y="68"/>
                      <a:pt x="52" y="68"/>
                    </a:cubicBezTo>
                    <a:close/>
                    <a:moveTo>
                      <a:pt x="47" y="35"/>
                    </a:moveTo>
                    <a:cubicBezTo>
                      <a:pt x="47" y="35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7" y="35"/>
                      <a:pt x="47" y="35"/>
                    </a:cubicBezTo>
                    <a:close/>
                    <a:moveTo>
                      <a:pt x="74" y="80"/>
                    </a:moveTo>
                    <a:cubicBezTo>
                      <a:pt x="73" y="80"/>
                      <a:pt x="73" y="80"/>
                      <a:pt x="73" y="81"/>
                    </a:cubicBezTo>
                    <a:cubicBezTo>
                      <a:pt x="73" y="81"/>
                      <a:pt x="74" y="80"/>
                      <a:pt x="74" y="80"/>
                    </a:cubicBezTo>
                    <a:close/>
                    <a:moveTo>
                      <a:pt x="35" y="23"/>
                    </a:moveTo>
                    <a:cubicBezTo>
                      <a:pt x="35" y="23"/>
                      <a:pt x="35" y="23"/>
                      <a:pt x="35" y="22"/>
                    </a:cubicBezTo>
                    <a:cubicBezTo>
                      <a:pt x="35" y="22"/>
                      <a:pt x="35" y="22"/>
                      <a:pt x="34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5" y="23"/>
                      <a:pt x="35" y="23"/>
                    </a:cubicBezTo>
                    <a:close/>
                    <a:moveTo>
                      <a:pt x="44" y="110"/>
                    </a:moveTo>
                    <a:cubicBezTo>
                      <a:pt x="43" y="111"/>
                      <a:pt x="43" y="111"/>
                      <a:pt x="43" y="111"/>
                    </a:cubicBezTo>
                    <a:cubicBezTo>
                      <a:pt x="43" y="111"/>
                      <a:pt x="44" y="111"/>
                      <a:pt x="44" y="110"/>
                    </a:cubicBezTo>
                    <a:close/>
                    <a:moveTo>
                      <a:pt x="33" y="18"/>
                    </a:moveTo>
                    <a:cubicBezTo>
                      <a:pt x="34" y="19"/>
                      <a:pt x="34" y="19"/>
                      <a:pt x="34" y="18"/>
                    </a:cubicBezTo>
                    <a:cubicBezTo>
                      <a:pt x="34" y="18"/>
                      <a:pt x="34" y="18"/>
                      <a:pt x="33" y="18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4" y="126"/>
                      <a:pt x="13" y="126"/>
                    </a:cubicBezTo>
                    <a:cubicBezTo>
                      <a:pt x="14" y="126"/>
                      <a:pt x="14" y="126"/>
                      <a:pt x="15" y="127"/>
                    </a:cubicBezTo>
                    <a:close/>
                    <a:moveTo>
                      <a:pt x="45" y="108"/>
                    </a:moveTo>
                    <a:cubicBezTo>
                      <a:pt x="46" y="108"/>
                      <a:pt x="46" y="108"/>
                      <a:pt x="46" y="107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64" y="60"/>
                    </a:moveTo>
                    <a:cubicBezTo>
                      <a:pt x="64" y="60"/>
                      <a:pt x="65" y="59"/>
                      <a:pt x="65" y="59"/>
                    </a:cubicBezTo>
                    <a:cubicBezTo>
                      <a:pt x="65" y="59"/>
                      <a:pt x="65" y="59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4" y="59"/>
                      <a:pt x="64" y="59"/>
                      <a:pt x="64" y="60"/>
                    </a:cubicBezTo>
                    <a:close/>
                    <a:moveTo>
                      <a:pt x="47" y="79"/>
                    </a:move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79"/>
                      <a:pt x="47" y="78"/>
                      <a:pt x="46" y="78"/>
                    </a:cubicBezTo>
                    <a:cubicBezTo>
                      <a:pt x="46" y="78"/>
                      <a:pt x="47" y="79"/>
                      <a:pt x="47" y="79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47" y="51"/>
                    </a:move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47" y="51"/>
                      <a:pt x="46" y="51"/>
                    </a:cubicBezTo>
                    <a:cubicBezTo>
                      <a:pt x="46" y="51"/>
                      <a:pt x="46" y="51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42" y="114"/>
                    </a:moveTo>
                    <a:cubicBezTo>
                      <a:pt x="41" y="114"/>
                      <a:pt x="41" y="113"/>
                      <a:pt x="41" y="113"/>
                    </a:cubicBezTo>
                    <a:cubicBezTo>
                      <a:pt x="41" y="113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1" y="114"/>
                      <a:pt x="41" y="114"/>
                      <a:pt x="42" y="114"/>
                    </a:cubicBezTo>
                    <a:close/>
                    <a:moveTo>
                      <a:pt x="59" y="63"/>
                    </a:move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59" y="63"/>
                    </a:cubicBezTo>
                    <a:close/>
                    <a:moveTo>
                      <a:pt x="50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4"/>
                    </a:cubicBezTo>
                    <a:close/>
                    <a:moveTo>
                      <a:pt x="32" y="103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46"/>
              <p:cNvSpPr>
                <a:spLocks noEditPoints="1"/>
              </p:cNvSpPr>
              <p:nvPr/>
            </p:nvSpPr>
            <p:spPr bwMode="auto">
              <a:xfrm>
                <a:off x="2352675" y="4802188"/>
                <a:ext cx="201612" cy="346075"/>
              </a:xfrm>
              <a:custGeom>
                <a:avLst/>
                <a:gdLst>
                  <a:gd name="T0" fmla="*/ 36 w 77"/>
                  <a:gd name="T1" fmla="*/ 129 h 132"/>
                  <a:gd name="T2" fmla="*/ 5 w 77"/>
                  <a:gd name="T3" fmla="*/ 131 h 132"/>
                  <a:gd name="T4" fmla="*/ 30 w 77"/>
                  <a:gd name="T5" fmla="*/ 83 h 132"/>
                  <a:gd name="T6" fmla="*/ 38 w 77"/>
                  <a:gd name="T7" fmla="*/ 76 h 132"/>
                  <a:gd name="T8" fmla="*/ 27 w 77"/>
                  <a:gd name="T9" fmla="*/ 39 h 132"/>
                  <a:gd name="T10" fmla="*/ 13 w 77"/>
                  <a:gd name="T11" fmla="*/ 1 h 132"/>
                  <a:gd name="T12" fmla="*/ 49 w 77"/>
                  <a:gd name="T13" fmla="*/ 2 h 132"/>
                  <a:gd name="T14" fmla="*/ 55 w 77"/>
                  <a:gd name="T15" fmla="*/ 13 h 132"/>
                  <a:gd name="T16" fmla="*/ 66 w 77"/>
                  <a:gd name="T17" fmla="*/ 90 h 132"/>
                  <a:gd name="T18" fmla="*/ 41 w 77"/>
                  <a:gd name="T19" fmla="*/ 13 h 132"/>
                  <a:gd name="T20" fmla="*/ 38 w 77"/>
                  <a:gd name="T21" fmla="*/ 118 h 132"/>
                  <a:gd name="T22" fmla="*/ 44 w 77"/>
                  <a:gd name="T23" fmla="*/ 108 h 132"/>
                  <a:gd name="T24" fmla="*/ 36 w 77"/>
                  <a:gd name="T25" fmla="*/ 24 h 132"/>
                  <a:gd name="T26" fmla="*/ 48 w 77"/>
                  <a:gd name="T27" fmla="*/ 21 h 132"/>
                  <a:gd name="T28" fmla="*/ 43 w 77"/>
                  <a:gd name="T29" fmla="*/ 121 h 132"/>
                  <a:gd name="T30" fmla="*/ 34 w 77"/>
                  <a:gd name="T31" fmla="*/ 5 h 132"/>
                  <a:gd name="T32" fmla="*/ 33 w 77"/>
                  <a:gd name="T33" fmla="*/ 104 h 132"/>
                  <a:gd name="T34" fmla="*/ 43 w 77"/>
                  <a:gd name="T35" fmla="*/ 80 h 132"/>
                  <a:gd name="T36" fmla="*/ 74 w 77"/>
                  <a:gd name="T37" fmla="*/ 70 h 132"/>
                  <a:gd name="T38" fmla="*/ 73 w 77"/>
                  <a:gd name="T39" fmla="*/ 73 h 132"/>
                  <a:gd name="T40" fmla="*/ 14 w 77"/>
                  <a:gd name="T41" fmla="*/ 113 h 132"/>
                  <a:gd name="T42" fmla="*/ 58 w 77"/>
                  <a:gd name="T43" fmla="*/ 79 h 132"/>
                  <a:gd name="T44" fmla="*/ 19 w 77"/>
                  <a:gd name="T45" fmla="*/ 116 h 132"/>
                  <a:gd name="T46" fmla="*/ 54 w 77"/>
                  <a:gd name="T47" fmla="*/ 32 h 132"/>
                  <a:gd name="T48" fmla="*/ 29 w 77"/>
                  <a:gd name="T49" fmla="*/ 14 h 132"/>
                  <a:gd name="T50" fmla="*/ 9 w 77"/>
                  <a:gd name="T51" fmla="*/ 123 h 132"/>
                  <a:gd name="T52" fmla="*/ 31 w 77"/>
                  <a:gd name="T53" fmla="*/ 26 h 132"/>
                  <a:gd name="T54" fmla="*/ 63 w 77"/>
                  <a:gd name="T55" fmla="*/ 70 h 132"/>
                  <a:gd name="T56" fmla="*/ 53 w 77"/>
                  <a:gd name="T57" fmla="*/ 61 h 132"/>
                  <a:gd name="T58" fmla="*/ 49 w 77"/>
                  <a:gd name="T59" fmla="*/ 87 h 132"/>
                  <a:gd name="T60" fmla="*/ 39 w 77"/>
                  <a:gd name="T61" fmla="*/ 31 h 132"/>
                  <a:gd name="T62" fmla="*/ 48 w 77"/>
                  <a:gd name="T63" fmla="*/ 26 h 132"/>
                  <a:gd name="T64" fmla="*/ 27 w 77"/>
                  <a:gd name="T65" fmla="*/ 9 h 132"/>
                  <a:gd name="T66" fmla="*/ 34 w 77"/>
                  <a:gd name="T67" fmla="*/ 53 h 132"/>
                  <a:gd name="T68" fmla="*/ 55 w 77"/>
                  <a:gd name="T69" fmla="*/ 41 h 132"/>
                  <a:gd name="T70" fmla="*/ 47 w 77"/>
                  <a:gd name="T71" fmla="*/ 72 h 132"/>
                  <a:gd name="T72" fmla="*/ 55 w 77"/>
                  <a:gd name="T73" fmla="*/ 53 h 132"/>
                  <a:gd name="T74" fmla="*/ 31 w 77"/>
                  <a:gd name="T75" fmla="*/ 32 h 132"/>
                  <a:gd name="T76" fmla="*/ 38 w 77"/>
                  <a:gd name="T77" fmla="*/ 108 h 132"/>
                  <a:gd name="T78" fmla="*/ 42 w 77"/>
                  <a:gd name="T79" fmla="*/ 32 h 132"/>
                  <a:gd name="T80" fmla="*/ 44 w 77"/>
                  <a:gd name="T81" fmla="*/ 99 h 132"/>
                  <a:gd name="T82" fmla="*/ 20 w 77"/>
                  <a:gd name="T83" fmla="*/ 10 h 132"/>
                  <a:gd name="T84" fmla="*/ 47 w 77"/>
                  <a:gd name="T85" fmla="*/ 64 h 132"/>
                  <a:gd name="T86" fmla="*/ 63 w 77"/>
                  <a:gd name="T87" fmla="*/ 63 h 132"/>
                  <a:gd name="T88" fmla="*/ 53 w 77"/>
                  <a:gd name="T89" fmla="*/ 28 h 132"/>
                  <a:gd name="T90" fmla="*/ 33 w 77"/>
                  <a:gd name="T91" fmla="*/ 23 h 132"/>
                  <a:gd name="T92" fmla="*/ 40 w 77"/>
                  <a:gd name="T93" fmla="*/ 9 h 132"/>
                  <a:gd name="T94" fmla="*/ 33 w 77"/>
                  <a:gd name="T95" fmla="*/ 116 h 132"/>
                  <a:gd name="T96" fmla="*/ 29 w 77"/>
                  <a:gd name="T97" fmla="*/ 21 h 132"/>
                  <a:gd name="T98" fmla="*/ 25 w 77"/>
                  <a:gd name="T99" fmla="*/ 116 h 132"/>
                  <a:gd name="T100" fmla="*/ 41 w 77"/>
                  <a:gd name="T101" fmla="*/ 36 h 132"/>
                  <a:gd name="T102" fmla="*/ 48 w 77"/>
                  <a:gd name="T103" fmla="*/ 57 h 132"/>
                  <a:gd name="T104" fmla="*/ 58 w 77"/>
                  <a:gd name="T105" fmla="*/ 61 h 132"/>
                  <a:gd name="T106" fmla="*/ 26 w 77"/>
                  <a:gd name="T107" fmla="*/ 20 h 132"/>
                  <a:gd name="T108" fmla="*/ 49 w 77"/>
                  <a:gd name="T109" fmla="*/ 12 h 132"/>
                  <a:gd name="T110" fmla="*/ 53 w 77"/>
                  <a:gd name="T111" fmla="*/ 42 h 132"/>
                  <a:gd name="T112" fmla="*/ 50 w 77"/>
                  <a:gd name="T113" fmla="*/ 8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2">
                    <a:moveTo>
                      <a:pt x="44" y="125"/>
                    </a:moveTo>
                    <a:cubicBezTo>
                      <a:pt x="45" y="125"/>
                      <a:pt x="46" y="125"/>
                      <a:pt x="47" y="125"/>
                    </a:cubicBezTo>
                    <a:cubicBezTo>
                      <a:pt x="48" y="125"/>
                      <a:pt x="48" y="125"/>
                      <a:pt x="49" y="125"/>
                    </a:cubicBezTo>
                    <a:cubicBezTo>
                      <a:pt x="49" y="125"/>
                      <a:pt x="50" y="125"/>
                      <a:pt x="50" y="126"/>
                    </a:cubicBezTo>
                    <a:cubicBezTo>
                      <a:pt x="50" y="126"/>
                      <a:pt x="49" y="127"/>
                      <a:pt x="49" y="127"/>
                    </a:cubicBezTo>
                    <a:cubicBezTo>
                      <a:pt x="48" y="127"/>
                      <a:pt x="47" y="127"/>
                      <a:pt x="46" y="127"/>
                    </a:cubicBezTo>
                    <a:cubicBezTo>
                      <a:pt x="43" y="128"/>
                      <a:pt x="40" y="128"/>
                      <a:pt x="37" y="128"/>
                    </a:cubicBezTo>
                    <a:cubicBezTo>
                      <a:pt x="37" y="128"/>
                      <a:pt x="36" y="128"/>
                      <a:pt x="36" y="129"/>
                    </a:cubicBezTo>
                    <a:cubicBezTo>
                      <a:pt x="35" y="129"/>
                      <a:pt x="34" y="129"/>
                      <a:pt x="33" y="129"/>
                    </a:cubicBezTo>
                    <a:cubicBezTo>
                      <a:pt x="33" y="129"/>
                      <a:pt x="33" y="129"/>
                      <a:pt x="32" y="129"/>
                    </a:cubicBezTo>
                    <a:cubicBezTo>
                      <a:pt x="29" y="129"/>
                      <a:pt x="25" y="129"/>
                      <a:pt x="22" y="130"/>
                    </a:cubicBezTo>
                    <a:cubicBezTo>
                      <a:pt x="20" y="130"/>
                      <a:pt x="17" y="131"/>
                      <a:pt x="15" y="131"/>
                    </a:cubicBezTo>
                    <a:cubicBezTo>
                      <a:pt x="14" y="131"/>
                      <a:pt x="13" y="131"/>
                      <a:pt x="13" y="132"/>
                    </a:cubicBezTo>
                    <a:cubicBezTo>
                      <a:pt x="12" y="132"/>
                      <a:pt x="11" y="132"/>
                      <a:pt x="10" y="132"/>
                    </a:cubicBezTo>
                    <a:cubicBezTo>
                      <a:pt x="10" y="131"/>
                      <a:pt x="9" y="131"/>
                      <a:pt x="9" y="131"/>
                    </a:cubicBezTo>
                    <a:cubicBezTo>
                      <a:pt x="8" y="131"/>
                      <a:pt x="6" y="131"/>
                      <a:pt x="5" y="131"/>
                    </a:cubicBezTo>
                    <a:cubicBezTo>
                      <a:pt x="4" y="131"/>
                      <a:pt x="3" y="130"/>
                      <a:pt x="3" y="130"/>
                    </a:cubicBezTo>
                    <a:cubicBezTo>
                      <a:pt x="2" y="130"/>
                      <a:pt x="2" y="130"/>
                      <a:pt x="2" y="130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1" y="129"/>
                      <a:pt x="1" y="128"/>
                      <a:pt x="1" y="128"/>
                    </a:cubicBezTo>
                    <a:cubicBezTo>
                      <a:pt x="2" y="126"/>
                      <a:pt x="3" y="124"/>
                      <a:pt x="5" y="122"/>
                    </a:cubicBezTo>
                    <a:cubicBezTo>
                      <a:pt x="9" y="116"/>
                      <a:pt x="14" y="110"/>
                      <a:pt x="18" y="103"/>
                    </a:cubicBezTo>
                    <a:cubicBezTo>
                      <a:pt x="20" y="99"/>
                      <a:pt x="23" y="95"/>
                      <a:pt x="25" y="91"/>
                    </a:cubicBezTo>
                    <a:cubicBezTo>
                      <a:pt x="26" y="89"/>
                      <a:pt x="28" y="86"/>
                      <a:pt x="30" y="83"/>
                    </a:cubicBezTo>
                    <a:cubicBezTo>
                      <a:pt x="31" y="81"/>
                      <a:pt x="33" y="78"/>
                      <a:pt x="35" y="76"/>
                    </a:cubicBezTo>
                    <a:cubicBezTo>
                      <a:pt x="35" y="75"/>
                      <a:pt x="35" y="75"/>
                      <a:pt x="34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3"/>
                      <a:pt x="33" y="72"/>
                      <a:pt x="34" y="72"/>
                    </a:cubicBezTo>
                    <a:cubicBezTo>
                      <a:pt x="35" y="71"/>
                      <a:pt x="36" y="71"/>
                      <a:pt x="36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3"/>
                      <a:pt x="37" y="74"/>
                      <a:pt x="37" y="74"/>
                    </a:cubicBezTo>
                    <a:cubicBezTo>
                      <a:pt x="38" y="75"/>
                      <a:pt x="38" y="75"/>
                      <a:pt x="38" y="76"/>
                    </a:cubicBezTo>
                    <a:cubicBezTo>
                      <a:pt x="39" y="75"/>
                      <a:pt x="40" y="74"/>
                      <a:pt x="40" y="73"/>
                    </a:cubicBezTo>
                    <a:cubicBezTo>
                      <a:pt x="40" y="73"/>
                      <a:pt x="39" y="73"/>
                      <a:pt x="39" y="73"/>
                    </a:cubicBezTo>
                    <a:cubicBezTo>
                      <a:pt x="38" y="73"/>
                      <a:pt x="38" y="72"/>
                      <a:pt x="38" y="72"/>
                    </a:cubicBezTo>
                    <a:cubicBezTo>
                      <a:pt x="38" y="72"/>
                      <a:pt x="37" y="71"/>
                      <a:pt x="37" y="71"/>
                    </a:cubicBezTo>
                    <a:cubicBezTo>
                      <a:pt x="36" y="71"/>
                      <a:pt x="36" y="70"/>
                      <a:pt x="36" y="70"/>
                    </a:cubicBezTo>
                    <a:cubicBezTo>
                      <a:pt x="35" y="67"/>
                      <a:pt x="34" y="64"/>
                      <a:pt x="34" y="61"/>
                    </a:cubicBezTo>
                    <a:cubicBezTo>
                      <a:pt x="32" y="56"/>
                      <a:pt x="31" y="51"/>
                      <a:pt x="29" y="46"/>
                    </a:cubicBezTo>
                    <a:cubicBezTo>
                      <a:pt x="28" y="44"/>
                      <a:pt x="27" y="42"/>
                      <a:pt x="27" y="39"/>
                    </a:cubicBezTo>
                    <a:cubicBezTo>
                      <a:pt x="25" y="36"/>
                      <a:pt x="24" y="33"/>
                      <a:pt x="23" y="30"/>
                    </a:cubicBezTo>
                    <a:cubicBezTo>
                      <a:pt x="19" y="24"/>
                      <a:pt x="16" y="17"/>
                      <a:pt x="13" y="10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4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26" y="1"/>
                      <a:pt x="34" y="1"/>
                      <a:pt x="41" y="1"/>
                    </a:cubicBezTo>
                    <a:cubicBezTo>
                      <a:pt x="43" y="1"/>
                      <a:pt x="45" y="1"/>
                      <a:pt x="47" y="0"/>
                    </a:cubicBezTo>
                    <a:cubicBezTo>
                      <a:pt x="48" y="0"/>
                      <a:pt x="48" y="0"/>
                      <a:pt x="49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50" y="2"/>
                      <a:pt x="50" y="2"/>
                      <a:pt x="49" y="2"/>
                    </a:cubicBezTo>
                    <a:cubicBezTo>
                      <a:pt x="49" y="3"/>
                      <a:pt x="48" y="3"/>
                      <a:pt x="48" y="3"/>
                    </a:cubicBezTo>
                    <a:cubicBezTo>
                      <a:pt x="48" y="3"/>
                      <a:pt x="48" y="3"/>
                      <a:pt x="47" y="3"/>
                    </a:cubicBezTo>
                    <a:cubicBezTo>
                      <a:pt x="48" y="3"/>
                      <a:pt x="49" y="4"/>
                      <a:pt x="51" y="4"/>
                    </a:cubicBezTo>
                    <a:cubicBezTo>
                      <a:pt x="52" y="4"/>
                      <a:pt x="52" y="4"/>
                      <a:pt x="52" y="5"/>
                    </a:cubicBezTo>
                    <a:cubicBezTo>
                      <a:pt x="52" y="6"/>
                      <a:pt x="52" y="6"/>
                      <a:pt x="53" y="7"/>
                    </a:cubicBezTo>
                    <a:cubicBezTo>
                      <a:pt x="53" y="7"/>
                      <a:pt x="53" y="7"/>
                      <a:pt x="53" y="8"/>
                    </a:cubicBezTo>
                    <a:cubicBezTo>
                      <a:pt x="52" y="8"/>
                      <a:pt x="53" y="9"/>
                      <a:pt x="53" y="9"/>
                    </a:cubicBezTo>
                    <a:cubicBezTo>
                      <a:pt x="54" y="11"/>
                      <a:pt x="54" y="12"/>
                      <a:pt x="55" y="13"/>
                    </a:cubicBezTo>
                    <a:cubicBezTo>
                      <a:pt x="57" y="16"/>
                      <a:pt x="58" y="20"/>
                      <a:pt x="60" y="24"/>
                    </a:cubicBezTo>
                    <a:cubicBezTo>
                      <a:pt x="60" y="25"/>
                      <a:pt x="60" y="26"/>
                      <a:pt x="61" y="27"/>
                    </a:cubicBezTo>
                    <a:cubicBezTo>
                      <a:pt x="62" y="32"/>
                      <a:pt x="63" y="38"/>
                      <a:pt x="65" y="43"/>
                    </a:cubicBezTo>
                    <a:cubicBezTo>
                      <a:pt x="66" y="46"/>
                      <a:pt x="67" y="48"/>
                      <a:pt x="68" y="50"/>
                    </a:cubicBezTo>
                    <a:cubicBezTo>
                      <a:pt x="69" y="55"/>
                      <a:pt x="72" y="59"/>
                      <a:pt x="74" y="63"/>
                    </a:cubicBezTo>
                    <a:cubicBezTo>
                      <a:pt x="75" y="66"/>
                      <a:pt x="76" y="68"/>
                      <a:pt x="77" y="71"/>
                    </a:cubicBezTo>
                    <a:cubicBezTo>
                      <a:pt x="77" y="72"/>
                      <a:pt x="77" y="72"/>
                      <a:pt x="76" y="73"/>
                    </a:cubicBezTo>
                    <a:cubicBezTo>
                      <a:pt x="73" y="79"/>
                      <a:pt x="70" y="85"/>
                      <a:pt x="66" y="90"/>
                    </a:cubicBezTo>
                    <a:cubicBezTo>
                      <a:pt x="64" y="93"/>
                      <a:pt x="62" y="95"/>
                      <a:pt x="61" y="98"/>
                    </a:cubicBezTo>
                    <a:cubicBezTo>
                      <a:pt x="60" y="99"/>
                      <a:pt x="60" y="100"/>
                      <a:pt x="59" y="101"/>
                    </a:cubicBezTo>
                    <a:cubicBezTo>
                      <a:pt x="57" y="105"/>
                      <a:pt x="54" y="110"/>
                      <a:pt x="52" y="114"/>
                    </a:cubicBezTo>
                    <a:cubicBezTo>
                      <a:pt x="49" y="118"/>
                      <a:pt x="47" y="121"/>
                      <a:pt x="44" y="125"/>
                    </a:cubicBezTo>
                    <a:cubicBezTo>
                      <a:pt x="44" y="125"/>
                      <a:pt x="44" y="125"/>
                      <a:pt x="44" y="125"/>
                    </a:cubicBezTo>
                    <a:close/>
                    <a:moveTo>
                      <a:pt x="44" y="12"/>
                    </a:move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2"/>
                      <a:pt x="42" y="13"/>
                      <a:pt x="41" y="13"/>
                    </a:cubicBezTo>
                    <a:cubicBezTo>
                      <a:pt x="40" y="15"/>
                      <a:pt x="38" y="16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8" y="16"/>
                      <a:pt x="41" y="15"/>
                      <a:pt x="43" y="13"/>
                    </a:cubicBezTo>
                    <a:cubicBezTo>
                      <a:pt x="43" y="13"/>
                      <a:pt x="43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4" y="12"/>
                      <a:pt x="44" y="12"/>
                    </a:cubicBezTo>
                    <a:close/>
                    <a:moveTo>
                      <a:pt x="38" y="118"/>
                    </a:move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7"/>
                      <a:pt x="39" y="117"/>
                      <a:pt x="39" y="117"/>
                    </a:cubicBezTo>
                    <a:cubicBezTo>
                      <a:pt x="40" y="116"/>
                      <a:pt x="41" y="115"/>
                      <a:pt x="42" y="114"/>
                    </a:cubicBezTo>
                    <a:cubicBezTo>
                      <a:pt x="46" y="108"/>
                      <a:pt x="50" y="102"/>
                      <a:pt x="54" y="96"/>
                    </a:cubicBezTo>
                    <a:cubicBezTo>
                      <a:pt x="54" y="96"/>
                      <a:pt x="54" y="95"/>
                      <a:pt x="54" y="95"/>
                    </a:cubicBezTo>
                    <a:cubicBezTo>
                      <a:pt x="54" y="95"/>
                      <a:pt x="54" y="95"/>
                      <a:pt x="54" y="96"/>
                    </a:cubicBezTo>
                    <a:cubicBezTo>
                      <a:pt x="51" y="99"/>
                      <a:pt x="49" y="102"/>
                      <a:pt x="46" y="105"/>
                    </a:cubicBezTo>
                    <a:cubicBezTo>
                      <a:pt x="46" y="106"/>
                      <a:pt x="45" y="106"/>
                      <a:pt x="45" y="107"/>
                    </a:cubicBezTo>
                    <a:cubicBezTo>
                      <a:pt x="45" y="107"/>
                      <a:pt x="45" y="107"/>
                      <a:pt x="44" y="108"/>
                    </a:cubicBezTo>
                    <a:cubicBezTo>
                      <a:pt x="44" y="108"/>
                      <a:pt x="43" y="109"/>
                      <a:pt x="43" y="109"/>
                    </a:cubicBezTo>
                    <a:cubicBezTo>
                      <a:pt x="42" y="110"/>
                      <a:pt x="42" y="111"/>
                      <a:pt x="41" y="112"/>
                    </a:cubicBezTo>
                    <a:cubicBezTo>
                      <a:pt x="41" y="112"/>
                      <a:pt x="41" y="113"/>
                      <a:pt x="41" y="113"/>
                    </a:cubicBezTo>
                    <a:cubicBezTo>
                      <a:pt x="41" y="114"/>
                      <a:pt x="41" y="114"/>
                      <a:pt x="40" y="114"/>
                    </a:cubicBezTo>
                    <a:cubicBezTo>
                      <a:pt x="40" y="115"/>
                      <a:pt x="39" y="115"/>
                      <a:pt x="39" y="115"/>
                    </a:cubicBezTo>
                    <a:cubicBezTo>
                      <a:pt x="39" y="116"/>
                      <a:pt x="38" y="117"/>
                      <a:pt x="38" y="118"/>
                    </a:cubicBezTo>
                    <a:close/>
                    <a:moveTo>
                      <a:pt x="35" y="25"/>
                    </a:move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3"/>
                      <a:pt x="39" y="22"/>
                      <a:pt x="40" y="21"/>
                    </a:cubicBezTo>
                    <a:cubicBezTo>
                      <a:pt x="42" y="19"/>
                      <a:pt x="45" y="17"/>
                      <a:pt x="48" y="15"/>
                    </a:cubicBezTo>
                    <a:cubicBezTo>
                      <a:pt x="48" y="15"/>
                      <a:pt x="48" y="14"/>
                      <a:pt x="48" y="14"/>
                    </a:cubicBezTo>
                    <a:cubicBezTo>
                      <a:pt x="47" y="14"/>
                      <a:pt x="47" y="13"/>
                      <a:pt x="47" y="13"/>
                    </a:cubicBezTo>
                    <a:cubicBezTo>
                      <a:pt x="46" y="14"/>
                      <a:pt x="36" y="23"/>
                      <a:pt x="35" y="25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38" y="29"/>
                      <a:pt x="39" y="28"/>
                    </a:cubicBezTo>
                    <a:cubicBezTo>
                      <a:pt x="42" y="26"/>
                      <a:pt x="45" y="24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19"/>
                    </a:cubicBezTo>
                    <a:cubicBezTo>
                      <a:pt x="45" y="22"/>
                      <a:pt x="41" y="25"/>
                      <a:pt x="38" y="28"/>
                    </a:cubicBezTo>
                    <a:cubicBezTo>
                      <a:pt x="38" y="28"/>
                      <a:pt x="38" y="29"/>
                      <a:pt x="38" y="29"/>
                    </a:cubicBezTo>
                    <a:close/>
                    <a:moveTo>
                      <a:pt x="42" y="124"/>
                    </a:moveTo>
                    <a:cubicBezTo>
                      <a:pt x="45" y="121"/>
                      <a:pt x="48" y="116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47" y="115"/>
                      <a:pt x="45" y="118"/>
                      <a:pt x="43" y="121"/>
                    </a:cubicBezTo>
                    <a:cubicBezTo>
                      <a:pt x="42" y="122"/>
                      <a:pt x="42" y="122"/>
                      <a:pt x="42" y="123"/>
                    </a:cubicBezTo>
                    <a:cubicBezTo>
                      <a:pt x="41" y="123"/>
                      <a:pt x="41" y="124"/>
                      <a:pt x="42" y="124"/>
                    </a:cubicBezTo>
                    <a:close/>
                    <a:moveTo>
                      <a:pt x="70" y="76"/>
                    </a:moveTo>
                    <a:cubicBezTo>
                      <a:pt x="69" y="76"/>
                      <a:pt x="69" y="76"/>
                      <a:pt x="69" y="76"/>
                    </a:cubicBezTo>
                    <a:cubicBezTo>
                      <a:pt x="67" y="78"/>
                      <a:pt x="65" y="81"/>
                      <a:pt x="63" y="84"/>
                    </a:cubicBezTo>
                    <a:cubicBezTo>
                      <a:pt x="63" y="85"/>
                      <a:pt x="63" y="86"/>
                      <a:pt x="62" y="87"/>
                    </a:cubicBezTo>
                    <a:cubicBezTo>
                      <a:pt x="65" y="83"/>
                      <a:pt x="68" y="80"/>
                      <a:pt x="70" y="76"/>
                    </a:cubicBezTo>
                    <a:close/>
                    <a:moveTo>
                      <a:pt x="34" y="5"/>
                    </a:moveTo>
                    <a:cubicBezTo>
                      <a:pt x="39" y="5"/>
                      <a:pt x="43" y="5"/>
                      <a:pt x="48" y="6"/>
                    </a:cubicBezTo>
                    <a:cubicBezTo>
                      <a:pt x="46" y="4"/>
                      <a:pt x="39" y="4"/>
                      <a:pt x="34" y="5"/>
                    </a:cubicBezTo>
                    <a:close/>
                    <a:moveTo>
                      <a:pt x="33" y="104"/>
                    </a:moveTo>
                    <a:cubicBezTo>
                      <a:pt x="33" y="104"/>
                      <a:pt x="34" y="104"/>
                      <a:pt x="34" y="104"/>
                    </a:cubicBezTo>
                    <a:cubicBezTo>
                      <a:pt x="35" y="104"/>
                      <a:pt x="35" y="104"/>
                      <a:pt x="35" y="103"/>
                    </a:cubicBezTo>
                    <a:cubicBezTo>
                      <a:pt x="36" y="103"/>
                      <a:pt x="36" y="102"/>
                      <a:pt x="37" y="101"/>
                    </a:cubicBezTo>
                    <a:cubicBezTo>
                      <a:pt x="38" y="100"/>
                      <a:pt x="38" y="98"/>
                      <a:pt x="39" y="97"/>
                    </a:cubicBezTo>
                    <a:cubicBezTo>
                      <a:pt x="37" y="99"/>
                      <a:pt x="35" y="101"/>
                      <a:pt x="33" y="104"/>
                    </a:cubicBezTo>
                    <a:close/>
                    <a:moveTo>
                      <a:pt x="47" y="39"/>
                    </a:moveTo>
                    <a:cubicBezTo>
                      <a:pt x="46" y="40"/>
                      <a:pt x="44" y="41"/>
                      <a:pt x="43" y="42"/>
                    </a:cubicBezTo>
                    <a:cubicBezTo>
                      <a:pt x="43" y="43"/>
                      <a:pt x="43" y="43"/>
                      <a:pt x="44" y="44"/>
                    </a:cubicBezTo>
                    <a:cubicBezTo>
                      <a:pt x="45" y="43"/>
                      <a:pt x="46" y="42"/>
                      <a:pt x="48" y="41"/>
                    </a:cubicBezTo>
                    <a:cubicBezTo>
                      <a:pt x="47" y="40"/>
                      <a:pt x="47" y="39"/>
                      <a:pt x="47" y="39"/>
                    </a:cubicBezTo>
                    <a:close/>
                    <a:moveTo>
                      <a:pt x="44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3" y="80"/>
                    </a:cubicBezTo>
                    <a:cubicBezTo>
                      <a:pt x="42" y="83"/>
                      <a:pt x="40" y="85"/>
                      <a:pt x="38" y="88"/>
                    </a:cubicBezTo>
                    <a:cubicBezTo>
                      <a:pt x="38" y="88"/>
                      <a:pt x="37" y="89"/>
                      <a:pt x="37" y="89"/>
                    </a:cubicBezTo>
                    <a:cubicBezTo>
                      <a:pt x="38" y="88"/>
                      <a:pt x="39" y="87"/>
                      <a:pt x="40" y="87"/>
                    </a:cubicBezTo>
                    <a:cubicBezTo>
                      <a:pt x="41" y="86"/>
                      <a:pt x="42" y="84"/>
                      <a:pt x="43" y="82"/>
                    </a:cubicBezTo>
                    <a:cubicBezTo>
                      <a:pt x="43" y="82"/>
                      <a:pt x="44" y="81"/>
                      <a:pt x="44" y="80"/>
                    </a:cubicBezTo>
                    <a:close/>
                    <a:moveTo>
                      <a:pt x="73" y="73"/>
                    </a:moveTo>
                    <a:cubicBezTo>
                      <a:pt x="73" y="73"/>
                      <a:pt x="74" y="72"/>
                      <a:pt x="74" y="72"/>
                    </a:cubicBezTo>
                    <a:cubicBezTo>
                      <a:pt x="75" y="72"/>
                      <a:pt x="75" y="71"/>
                      <a:pt x="74" y="70"/>
                    </a:cubicBezTo>
                    <a:cubicBezTo>
                      <a:pt x="74" y="69"/>
                      <a:pt x="73" y="69"/>
                      <a:pt x="73" y="68"/>
                    </a:cubicBezTo>
                    <a:cubicBezTo>
                      <a:pt x="73" y="68"/>
                      <a:pt x="73" y="68"/>
                      <a:pt x="73" y="67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73" y="69"/>
                      <a:pt x="73" y="69"/>
                    </a:cubicBezTo>
                    <a:cubicBezTo>
                      <a:pt x="73" y="70"/>
                      <a:pt x="73" y="70"/>
                      <a:pt x="72" y="70"/>
                    </a:cubicBezTo>
                    <a:cubicBezTo>
                      <a:pt x="72" y="71"/>
                      <a:pt x="72" y="71"/>
                      <a:pt x="71" y="71"/>
                    </a:cubicBezTo>
                    <a:cubicBezTo>
                      <a:pt x="71" y="71"/>
                      <a:pt x="71" y="72"/>
                      <a:pt x="71" y="73"/>
                    </a:cubicBezTo>
                    <a:cubicBezTo>
                      <a:pt x="72" y="73"/>
                      <a:pt x="73" y="73"/>
                      <a:pt x="73" y="73"/>
                    </a:cubicBezTo>
                    <a:close/>
                    <a:moveTo>
                      <a:pt x="48" y="78"/>
                    </a:moveTo>
                    <a:cubicBezTo>
                      <a:pt x="48" y="78"/>
                      <a:pt x="49" y="78"/>
                      <a:pt x="49" y="78"/>
                    </a:cubicBezTo>
                    <a:cubicBezTo>
                      <a:pt x="50" y="77"/>
                      <a:pt x="52" y="75"/>
                      <a:pt x="54" y="74"/>
                    </a:cubicBez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4"/>
                      <a:pt x="51" y="75"/>
                      <a:pt x="49" y="76"/>
                    </a:cubicBezTo>
                    <a:cubicBezTo>
                      <a:pt x="49" y="76"/>
                      <a:pt x="49" y="76"/>
                      <a:pt x="49" y="76"/>
                    </a:cubicBezTo>
                    <a:cubicBezTo>
                      <a:pt x="49" y="77"/>
                      <a:pt x="49" y="78"/>
                      <a:pt x="48" y="78"/>
                    </a:cubicBezTo>
                    <a:close/>
                    <a:moveTo>
                      <a:pt x="14" y="113"/>
                    </a:moveTo>
                    <a:cubicBezTo>
                      <a:pt x="16" y="112"/>
                      <a:pt x="21" y="104"/>
                      <a:pt x="22" y="102"/>
                    </a:cubicBezTo>
                    <a:cubicBezTo>
                      <a:pt x="21" y="102"/>
                      <a:pt x="21" y="103"/>
                      <a:pt x="21" y="103"/>
                    </a:cubicBezTo>
                    <a:cubicBezTo>
                      <a:pt x="19" y="106"/>
                      <a:pt x="17" y="109"/>
                      <a:pt x="15" y="112"/>
                    </a:cubicBezTo>
                    <a:cubicBezTo>
                      <a:pt x="14" y="112"/>
                      <a:pt x="14" y="112"/>
                      <a:pt x="14" y="113"/>
                    </a:cubicBezTo>
                    <a:close/>
                    <a:moveTo>
                      <a:pt x="58" y="79"/>
                    </a:moveTo>
                    <a:cubicBezTo>
                      <a:pt x="60" y="77"/>
                      <a:pt x="61" y="76"/>
                      <a:pt x="63" y="74"/>
                    </a:cubicBezTo>
                    <a:cubicBezTo>
                      <a:pt x="63" y="74"/>
                      <a:pt x="63" y="74"/>
                      <a:pt x="63" y="73"/>
                    </a:cubicBezTo>
                    <a:cubicBezTo>
                      <a:pt x="61" y="75"/>
                      <a:pt x="59" y="76"/>
                      <a:pt x="58" y="79"/>
                    </a:cubicBezTo>
                    <a:close/>
                    <a:moveTo>
                      <a:pt x="19" y="116"/>
                    </a:moveTo>
                    <a:cubicBezTo>
                      <a:pt x="19" y="115"/>
                      <a:pt x="19" y="115"/>
                      <a:pt x="19" y="115"/>
                    </a:cubicBezTo>
                    <a:cubicBezTo>
                      <a:pt x="18" y="117"/>
                      <a:pt x="17" y="119"/>
                      <a:pt x="15" y="121"/>
                    </a:cubicBezTo>
                    <a:cubicBezTo>
                      <a:pt x="15" y="122"/>
                      <a:pt x="14" y="123"/>
                      <a:pt x="13" y="124"/>
                    </a:cubicBezTo>
                    <a:cubicBezTo>
                      <a:pt x="13" y="124"/>
                      <a:pt x="14" y="124"/>
                      <a:pt x="14" y="123"/>
                    </a:cubicBezTo>
                    <a:cubicBezTo>
                      <a:pt x="14" y="123"/>
                      <a:pt x="15" y="123"/>
                      <a:pt x="15" y="122"/>
                    </a:cubicBezTo>
                    <a:cubicBezTo>
                      <a:pt x="15" y="122"/>
                      <a:pt x="16" y="122"/>
                      <a:pt x="16" y="122"/>
                    </a:cubicBezTo>
                    <a:cubicBezTo>
                      <a:pt x="17" y="120"/>
                      <a:pt x="18" y="118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lose/>
                    <a:moveTo>
                      <a:pt x="32" y="36"/>
                    </a:moveTo>
                    <a:cubicBezTo>
                      <a:pt x="32" y="37"/>
                      <a:pt x="33" y="37"/>
                      <a:pt x="33" y="38"/>
                    </a:cubicBezTo>
                    <a:cubicBezTo>
                      <a:pt x="34" y="37"/>
                      <a:pt x="34" y="37"/>
                      <a:pt x="35" y="36"/>
                    </a:cubicBezTo>
                    <a:cubicBezTo>
                      <a:pt x="35" y="36"/>
                      <a:pt x="35" y="35"/>
                      <a:pt x="34" y="34"/>
                    </a:cubicBezTo>
                    <a:cubicBezTo>
                      <a:pt x="34" y="35"/>
                      <a:pt x="33" y="35"/>
                      <a:pt x="32" y="36"/>
                    </a:cubicBezTo>
                    <a:close/>
                    <a:moveTo>
                      <a:pt x="55" y="35"/>
                    </a:moveTo>
                    <a:cubicBezTo>
                      <a:pt x="55" y="34"/>
                      <a:pt x="55" y="33"/>
                      <a:pt x="54" y="32"/>
                    </a:cubicBezTo>
                    <a:cubicBezTo>
                      <a:pt x="54" y="32"/>
                      <a:pt x="53" y="33"/>
                      <a:pt x="53" y="33"/>
                    </a:cubicBezTo>
                    <a:cubicBezTo>
                      <a:pt x="53" y="34"/>
                      <a:pt x="54" y="35"/>
                      <a:pt x="54" y="36"/>
                    </a:cubicBezTo>
                    <a:cubicBezTo>
                      <a:pt x="54" y="36"/>
                      <a:pt x="55" y="36"/>
                      <a:pt x="55" y="35"/>
                    </a:cubicBezTo>
                    <a:close/>
                    <a:moveTo>
                      <a:pt x="30" y="111"/>
                    </a:moveTo>
                    <a:cubicBezTo>
                      <a:pt x="29" y="111"/>
                      <a:pt x="29" y="111"/>
                      <a:pt x="28" y="110"/>
                    </a:cubicBezTo>
                    <a:cubicBezTo>
                      <a:pt x="27" y="111"/>
                      <a:pt x="27" y="112"/>
                      <a:pt x="26" y="113"/>
                    </a:cubicBezTo>
                    <a:cubicBezTo>
                      <a:pt x="28" y="113"/>
                      <a:pt x="29" y="112"/>
                      <a:pt x="30" y="111"/>
                    </a:cubicBezTo>
                    <a:close/>
                    <a:moveTo>
                      <a:pt x="29" y="14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3" y="12"/>
                      <a:pt x="34" y="10"/>
                    </a:cubicBezTo>
                    <a:cubicBezTo>
                      <a:pt x="33" y="10"/>
                      <a:pt x="33" y="10"/>
                      <a:pt x="32" y="10"/>
                    </a:cubicBezTo>
                    <a:cubicBezTo>
                      <a:pt x="31" y="11"/>
                      <a:pt x="30" y="13"/>
                      <a:pt x="29" y="14"/>
                    </a:cubicBezTo>
                    <a:close/>
                    <a:moveTo>
                      <a:pt x="6" y="126"/>
                    </a:moveTo>
                    <a:cubicBezTo>
                      <a:pt x="7" y="126"/>
                      <a:pt x="7" y="126"/>
                      <a:pt x="7" y="126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5"/>
                      <a:pt x="8" y="124"/>
                      <a:pt x="9" y="123"/>
                    </a:cubicBezTo>
                    <a:cubicBezTo>
                      <a:pt x="10" y="123"/>
                      <a:pt x="10" y="122"/>
                      <a:pt x="10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9" y="122"/>
                      <a:pt x="8" y="124"/>
                      <a:pt x="6" y="126"/>
                    </a:cubicBezTo>
                    <a:close/>
                    <a:moveTo>
                      <a:pt x="31" y="24"/>
                    </a:moveTo>
                    <a:cubicBezTo>
                      <a:pt x="30" y="25"/>
                      <a:pt x="29" y="26"/>
                      <a:pt x="28" y="26"/>
                    </a:cubicBezTo>
                    <a:cubicBezTo>
                      <a:pt x="29" y="27"/>
                      <a:pt x="29" y="27"/>
                      <a:pt x="29" y="28"/>
                    </a:cubicBezTo>
                    <a:cubicBezTo>
                      <a:pt x="30" y="27"/>
                      <a:pt x="30" y="27"/>
                      <a:pt x="31" y="26"/>
                    </a:cubicBezTo>
                    <a:cubicBezTo>
                      <a:pt x="32" y="26"/>
                      <a:pt x="32" y="25"/>
                      <a:pt x="31" y="24"/>
                    </a:cubicBezTo>
                    <a:close/>
                    <a:moveTo>
                      <a:pt x="57" y="67"/>
                    </a:moveTo>
                    <a:cubicBezTo>
                      <a:pt x="58" y="67"/>
                      <a:pt x="60" y="66"/>
                      <a:pt x="61" y="65"/>
                    </a:cubicBezTo>
                    <a:cubicBezTo>
                      <a:pt x="60" y="65"/>
                      <a:pt x="60" y="64"/>
                      <a:pt x="60" y="64"/>
                    </a:cubicBezTo>
                    <a:cubicBezTo>
                      <a:pt x="59" y="65"/>
                      <a:pt x="59" y="65"/>
                      <a:pt x="58" y="65"/>
                    </a:cubicBezTo>
                    <a:cubicBezTo>
                      <a:pt x="57" y="66"/>
                      <a:pt x="57" y="67"/>
                      <a:pt x="57" y="67"/>
                    </a:cubicBezTo>
                    <a:close/>
                    <a:moveTo>
                      <a:pt x="61" y="72"/>
                    </a:moveTo>
                    <a:cubicBezTo>
                      <a:pt x="62" y="71"/>
                      <a:pt x="63" y="71"/>
                      <a:pt x="63" y="70"/>
                    </a:cubicBezTo>
                    <a:cubicBezTo>
                      <a:pt x="63" y="70"/>
                      <a:pt x="63" y="69"/>
                      <a:pt x="62" y="69"/>
                    </a:cubicBezTo>
                    <a:cubicBezTo>
                      <a:pt x="62" y="69"/>
                      <a:pt x="62" y="70"/>
                      <a:pt x="61" y="70"/>
                    </a:cubicBezTo>
                    <a:cubicBezTo>
                      <a:pt x="61" y="71"/>
                      <a:pt x="61" y="71"/>
                      <a:pt x="61" y="72"/>
                    </a:cubicBezTo>
                    <a:close/>
                    <a:moveTo>
                      <a:pt x="53" y="61"/>
                    </a:moveTo>
                    <a:cubicBezTo>
                      <a:pt x="52" y="62"/>
                      <a:pt x="52" y="62"/>
                      <a:pt x="52" y="63"/>
                    </a:cubicBezTo>
                    <a:cubicBezTo>
                      <a:pt x="51" y="63"/>
                      <a:pt x="51" y="63"/>
                      <a:pt x="51" y="65"/>
                    </a:cubicBezTo>
                    <a:cubicBezTo>
                      <a:pt x="52" y="64"/>
                      <a:pt x="53" y="64"/>
                      <a:pt x="54" y="63"/>
                    </a:cubicBezTo>
                    <a:cubicBezTo>
                      <a:pt x="53" y="63"/>
                      <a:pt x="53" y="62"/>
                      <a:pt x="53" y="61"/>
                    </a:cubicBezTo>
                    <a:close/>
                    <a:moveTo>
                      <a:pt x="36" y="120"/>
                    </a:moveTo>
                    <a:cubicBezTo>
                      <a:pt x="35" y="121"/>
                      <a:pt x="34" y="122"/>
                      <a:pt x="33" y="123"/>
                    </a:cubicBezTo>
                    <a:cubicBezTo>
                      <a:pt x="33" y="124"/>
                      <a:pt x="34" y="124"/>
                      <a:pt x="34" y="124"/>
                    </a:cubicBezTo>
                    <a:cubicBezTo>
                      <a:pt x="35" y="123"/>
                      <a:pt x="35" y="122"/>
                      <a:pt x="36" y="122"/>
                    </a:cubicBezTo>
                    <a:cubicBezTo>
                      <a:pt x="36" y="121"/>
                      <a:pt x="36" y="121"/>
                      <a:pt x="36" y="120"/>
                    </a:cubicBezTo>
                    <a:close/>
                    <a:moveTo>
                      <a:pt x="50" y="88"/>
                    </a:moveTo>
                    <a:cubicBezTo>
                      <a:pt x="51" y="87"/>
                      <a:pt x="52" y="83"/>
                      <a:pt x="52" y="82"/>
                    </a:cubicBezTo>
                    <a:cubicBezTo>
                      <a:pt x="51" y="84"/>
                      <a:pt x="50" y="85"/>
                      <a:pt x="49" y="87"/>
                    </a:cubicBezTo>
                    <a:cubicBezTo>
                      <a:pt x="50" y="87"/>
                      <a:pt x="50" y="87"/>
                      <a:pt x="50" y="88"/>
                    </a:cubicBezTo>
                    <a:close/>
                    <a:moveTo>
                      <a:pt x="23" y="26"/>
                    </a:moveTo>
                    <a:cubicBezTo>
                      <a:pt x="23" y="25"/>
                      <a:pt x="19" y="17"/>
                      <a:pt x="18" y="17"/>
                    </a:cubicBezTo>
                    <a:cubicBezTo>
                      <a:pt x="20" y="20"/>
                      <a:pt x="21" y="23"/>
                      <a:pt x="23" y="26"/>
                    </a:cubicBezTo>
                    <a:close/>
                    <a:moveTo>
                      <a:pt x="39" y="32"/>
                    </a:moveTo>
                    <a:cubicBezTo>
                      <a:pt x="40" y="31"/>
                      <a:pt x="41" y="30"/>
                      <a:pt x="41" y="30"/>
                    </a:cubicBezTo>
                    <a:cubicBezTo>
                      <a:pt x="42" y="29"/>
                      <a:pt x="43" y="29"/>
                      <a:pt x="43" y="28"/>
                    </a:cubicBezTo>
                    <a:cubicBezTo>
                      <a:pt x="42" y="29"/>
                      <a:pt x="40" y="30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lose/>
                    <a:moveTo>
                      <a:pt x="48" y="49"/>
                    </a:moveTo>
                    <a:cubicBezTo>
                      <a:pt x="47" y="49"/>
                      <a:pt x="46" y="49"/>
                      <a:pt x="46" y="50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8" y="50"/>
                      <a:pt x="48" y="49"/>
                      <a:pt x="48" y="49"/>
                    </a:cubicBezTo>
                    <a:close/>
                    <a:moveTo>
                      <a:pt x="49" y="25"/>
                    </a:moveTo>
                    <a:cubicBezTo>
                      <a:pt x="49" y="25"/>
                      <a:pt x="48" y="26"/>
                      <a:pt x="48" y="26"/>
                    </a:cubicBezTo>
                    <a:cubicBezTo>
                      <a:pt x="48" y="26"/>
                      <a:pt x="47" y="27"/>
                      <a:pt x="47" y="27"/>
                    </a:cubicBezTo>
                    <a:cubicBezTo>
                      <a:pt x="47" y="27"/>
                      <a:pt x="47" y="28"/>
                      <a:pt x="48" y="28"/>
                    </a:cubicBezTo>
                    <a:cubicBezTo>
                      <a:pt x="50" y="27"/>
                      <a:pt x="50" y="27"/>
                      <a:pt x="49" y="25"/>
                    </a:cubicBezTo>
                    <a:close/>
                    <a:moveTo>
                      <a:pt x="32" y="108"/>
                    </a:moveTo>
                    <a:cubicBezTo>
                      <a:pt x="31" y="108"/>
                      <a:pt x="30" y="107"/>
                      <a:pt x="29" y="108"/>
                    </a:cubicBezTo>
                    <a:cubicBezTo>
                      <a:pt x="30" y="109"/>
                      <a:pt x="31" y="109"/>
                      <a:pt x="31" y="109"/>
                    </a:cubicBezTo>
                    <a:cubicBezTo>
                      <a:pt x="32" y="109"/>
                      <a:pt x="32" y="108"/>
                      <a:pt x="32" y="108"/>
                    </a:cubicBezTo>
                    <a:close/>
                    <a:moveTo>
                      <a:pt x="27" y="9"/>
                    </a:moveTo>
                    <a:cubicBezTo>
                      <a:pt x="27" y="9"/>
                      <a:pt x="27" y="9"/>
                      <a:pt x="26" y="9"/>
                    </a:cubicBezTo>
                    <a:cubicBezTo>
                      <a:pt x="27" y="10"/>
                      <a:pt x="27" y="10"/>
                      <a:pt x="28" y="11"/>
                    </a:cubicBezTo>
                    <a:cubicBezTo>
                      <a:pt x="28" y="10"/>
                      <a:pt x="29" y="10"/>
                      <a:pt x="30" y="9"/>
                    </a:cubicBezTo>
                    <a:cubicBezTo>
                      <a:pt x="28" y="9"/>
                      <a:pt x="28" y="9"/>
                      <a:pt x="27" y="9"/>
                    </a:cubicBezTo>
                    <a:close/>
                    <a:moveTo>
                      <a:pt x="34" y="53"/>
                    </a:moveTo>
                    <a:cubicBezTo>
                      <a:pt x="34" y="53"/>
                      <a:pt x="34" y="53"/>
                      <a:pt x="34" y="53"/>
                    </a:cubicBezTo>
                    <a:cubicBezTo>
                      <a:pt x="35" y="55"/>
                      <a:pt x="36" y="58"/>
                      <a:pt x="37" y="60"/>
                    </a:cubicBezTo>
                    <a:cubicBezTo>
                      <a:pt x="36" y="58"/>
                      <a:pt x="36" y="55"/>
                      <a:pt x="34" y="53"/>
                    </a:cubicBezTo>
                    <a:close/>
                    <a:moveTo>
                      <a:pt x="61" y="59"/>
                    </a:moveTo>
                    <a:cubicBezTo>
                      <a:pt x="62" y="59"/>
                      <a:pt x="62" y="59"/>
                      <a:pt x="62" y="58"/>
                    </a:cubicBezTo>
                    <a:cubicBezTo>
                      <a:pt x="61" y="57"/>
                      <a:pt x="61" y="56"/>
                      <a:pt x="61" y="55"/>
                    </a:cubicBezTo>
                    <a:cubicBezTo>
                      <a:pt x="60" y="55"/>
                      <a:pt x="60" y="56"/>
                      <a:pt x="60" y="56"/>
                    </a:cubicBezTo>
                    <a:cubicBezTo>
                      <a:pt x="60" y="57"/>
                      <a:pt x="61" y="58"/>
                      <a:pt x="61" y="59"/>
                    </a:cubicBezTo>
                    <a:close/>
                    <a:moveTo>
                      <a:pt x="57" y="40"/>
                    </a:moveTo>
                    <a:cubicBezTo>
                      <a:pt x="56" y="39"/>
                      <a:pt x="56" y="39"/>
                      <a:pt x="56" y="38"/>
                    </a:cubicBezTo>
                    <a:cubicBezTo>
                      <a:pt x="55" y="39"/>
                      <a:pt x="55" y="39"/>
                      <a:pt x="55" y="41"/>
                    </a:cubicBezTo>
                    <a:cubicBezTo>
                      <a:pt x="56" y="41"/>
                      <a:pt x="56" y="40"/>
                      <a:pt x="57" y="40"/>
                    </a:cubicBezTo>
                    <a:close/>
                    <a:moveTo>
                      <a:pt x="47" y="9"/>
                    </a:moveTo>
                    <a:cubicBezTo>
                      <a:pt x="47" y="8"/>
                      <a:pt x="47" y="9"/>
                      <a:pt x="46" y="9"/>
                    </a:cubicBezTo>
                    <a:cubicBezTo>
                      <a:pt x="46" y="9"/>
                      <a:pt x="45" y="9"/>
                      <a:pt x="45" y="10"/>
                    </a:cubicBezTo>
                    <a:cubicBezTo>
                      <a:pt x="45" y="10"/>
                      <a:pt x="46" y="10"/>
                      <a:pt x="46" y="10"/>
                    </a:cubicBezTo>
                    <a:cubicBezTo>
                      <a:pt x="47" y="10"/>
                      <a:pt x="47" y="10"/>
                      <a:pt x="47" y="9"/>
                    </a:cubicBezTo>
                    <a:close/>
                    <a:moveTo>
                      <a:pt x="46" y="73"/>
                    </a:moveTo>
                    <a:cubicBezTo>
                      <a:pt x="46" y="73"/>
                      <a:pt x="46" y="72"/>
                      <a:pt x="47" y="72"/>
                    </a:cubicBezTo>
                    <a:cubicBezTo>
                      <a:pt x="47" y="71"/>
                      <a:pt x="46" y="71"/>
                      <a:pt x="46" y="70"/>
                    </a:cubicBezTo>
                    <a:cubicBezTo>
                      <a:pt x="45" y="71"/>
                      <a:pt x="45" y="72"/>
                      <a:pt x="46" y="73"/>
                    </a:cubicBezTo>
                    <a:close/>
                    <a:moveTo>
                      <a:pt x="51" y="25"/>
                    </a:moveTo>
                    <a:cubicBezTo>
                      <a:pt x="52" y="25"/>
                      <a:pt x="52" y="25"/>
                      <a:pt x="52" y="24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0" y="23"/>
                      <a:pt x="51" y="24"/>
                      <a:pt x="51" y="25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5" y="54"/>
                      <a:pt x="55" y="53"/>
                    </a:cubicBezTo>
                    <a:cubicBezTo>
                      <a:pt x="53" y="54"/>
                      <a:pt x="53" y="54"/>
                      <a:pt x="54" y="55"/>
                    </a:cubicBezTo>
                    <a:cubicBezTo>
                      <a:pt x="54" y="55"/>
                      <a:pt x="55" y="55"/>
                      <a:pt x="55" y="54"/>
                    </a:cubicBezTo>
                    <a:close/>
                    <a:moveTo>
                      <a:pt x="39" y="122"/>
                    </a:moveTo>
                    <a:cubicBezTo>
                      <a:pt x="38" y="122"/>
                      <a:pt x="37" y="124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8" y="124"/>
                      <a:pt x="38" y="123"/>
                      <a:pt x="39" y="122"/>
                    </a:cubicBezTo>
                    <a:close/>
                    <a:moveTo>
                      <a:pt x="30" y="31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3" y="30"/>
                      <a:pt x="33" y="30"/>
                    </a:cubicBezTo>
                    <a:cubicBezTo>
                      <a:pt x="32" y="30"/>
                      <a:pt x="31" y="31"/>
                      <a:pt x="30" y="31"/>
                    </a:cubicBezTo>
                    <a:close/>
                    <a:moveTo>
                      <a:pt x="51" y="38"/>
                    </a:move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7"/>
                      <a:pt x="51" y="36"/>
                      <a:pt x="51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1" y="37"/>
                      <a:pt x="51" y="37"/>
                      <a:pt x="51" y="38"/>
                    </a:cubicBezTo>
                    <a:close/>
                    <a:moveTo>
                      <a:pt x="38" y="108"/>
                    </a:moveTo>
                    <a:cubicBezTo>
                      <a:pt x="37" y="108"/>
                      <a:pt x="37" y="108"/>
                      <a:pt x="37" y="108"/>
                    </a:cubicBezTo>
                    <a:cubicBezTo>
                      <a:pt x="36" y="110"/>
                      <a:pt x="36" y="111"/>
                      <a:pt x="36" y="111"/>
                    </a:cubicBezTo>
                    <a:cubicBezTo>
                      <a:pt x="37" y="111"/>
                      <a:pt x="38" y="109"/>
                      <a:pt x="38" y="108"/>
                    </a:cubicBezTo>
                    <a:close/>
                    <a:moveTo>
                      <a:pt x="57" y="44"/>
                    </a:moveTo>
                    <a:cubicBezTo>
                      <a:pt x="56" y="45"/>
                      <a:pt x="56" y="45"/>
                      <a:pt x="57" y="47"/>
                    </a:cubicBezTo>
                    <a:cubicBezTo>
                      <a:pt x="58" y="46"/>
                      <a:pt x="58" y="46"/>
                      <a:pt x="57" y="44"/>
                    </a:cubicBezTo>
                    <a:close/>
                    <a:moveTo>
                      <a:pt x="45" y="29"/>
                    </a:moveTo>
                    <a:cubicBezTo>
                      <a:pt x="44" y="30"/>
                      <a:pt x="43" y="31"/>
                      <a:pt x="42" y="32"/>
                    </a:cubicBezTo>
                    <a:cubicBezTo>
                      <a:pt x="43" y="31"/>
                      <a:pt x="44" y="31"/>
                      <a:pt x="45" y="30"/>
                    </a:cubicBezTo>
                    <a:cubicBezTo>
                      <a:pt x="45" y="30"/>
                      <a:pt x="45" y="30"/>
                      <a:pt x="45" y="29"/>
                    </a:cubicBezTo>
                    <a:close/>
                    <a:moveTo>
                      <a:pt x="59" y="50"/>
                    </a:moveTo>
                    <a:cubicBezTo>
                      <a:pt x="58" y="50"/>
                      <a:pt x="58" y="51"/>
                      <a:pt x="59" y="52"/>
                    </a:cubicBezTo>
                    <a:cubicBezTo>
                      <a:pt x="59" y="52"/>
                      <a:pt x="60" y="52"/>
                      <a:pt x="59" y="51"/>
                    </a:cubicBezTo>
                    <a:cubicBezTo>
                      <a:pt x="59" y="51"/>
                      <a:pt x="59" y="50"/>
                      <a:pt x="59" y="50"/>
                    </a:cubicBezTo>
                    <a:close/>
                    <a:moveTo>
                      <a:pt x="46" y="96"/>
                    </a:moveTo>
                    <a:cubicBezTo>
                      <a:pt x="44" y="96"/>
                      <a:pt x="44" y="98"/>
                      <a:pt x="44" y="99"/>
                    </a:cubicBezTo>
                    <a:cubicBezTo>
                      <a:pt x="44" y="98"/>
                      <a:pt x="45" y="97"/>
                      <a:pt x="46" y="96"/>
                    </a:cubicBezTo>
                    <a:close/>
                    <a:moveTo>
                      <a:pt x="44" y="66"/>
                    </a:moveTo>
                    <a:cubicBezTo>
                      <a:pt x="45" y="66"/>
                      <a:pt x="45" y="65"/>
                      <a:pt x="44" y="64"/>
                    </a:cubicBezTo>
                    <a:cubicBezTo>
                      <a:pt x="44" y="65"/>
                      <a:pt x="44" y="65"/>
                      <a:pt x="44" y="66"/>
                    </a:cubicBezTo>
                    <a:close/>
                    <a:moveTo>
                      <a:pt x="20" y="10"/>
                    </a:moveTo>
                    <a:cubicBezTo>
                      <a:pt x="21" y="9"/>
                      <a:pt x="21" y="9"/>
                      <a:pt x="21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9"/>
                      <a:pt x="20" y="9"/>
                      <a:pt x="20" y="10"/>
                    </a:cubicBezTo>
                    <a:close/>
                    <a:moveTo>
                      <a:pt x="55" y="62"/>
                    </a:moveTo>
                    <a:cubicBezTo>
                      <a:pt x="56" y="61"/>
                      <a:pt x="56" y="60"/>
                      <a:pt x="56" y="59"/>
                    </a:cubicBezTo>
                    <a:cubicBezTo>
                      <a:pt x="55" y="60"/>
                      <a:pt x="55" y="60"/>
                      <a:pt x="55" y="62"/>
                    </a:cubicBezTo>
                    <a:close/>
                    <a:moveTo>
                      <a:pt x="24" y="119"/>
                    </a:moveTo>
                    <a:cubicBezTo>
                      <a:pt x="23" y="120"/>
                      <a:pt x="23" y="121"/>
                      <a:pt x="22" y="121"/>
                    </a:cubicBezTo>
                    <a:cubicBezTo>
                      <a:pt x="23" y="121"/>
                      <a:pt x="23" y="122"/>
                      <a:pt x="24" y="119"/>
                    </a:cubicBezTo>
                    <a:close/>
                    <a:moveTo>
                      <a:pt x="47" y="62"/>
                    </a:moveTo>
                    <a:cubicBezTo>
                      <a:pt x="46" y="63"/>
                      <a:pt x="46" y="63"/>
                      <a:pt x="47" y="64"/>
                    </a:cubicBezTo>
                    <a:cubicBezTo>
                      <a:pt x="48" y="63"/>
                      <a:pt x="48" y="63"/>
                      <a:pt x="47" y="62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6" y="27"/>
                      <a:pt x="26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6"/>
                      <a:pt x="25" y="24"/>
                    </a:cubicBezTo>
                    <a:close/>
                    <a:moveTo>
                      <a:pt x="63" y="64"/>
                    </a:moveTo>
                    <a:cubicBezTo>
                      <a:pt x="63" y="63"/>
                      <a:pt x="64" y="63"/>
                      <a:pt x="63" y="63"/>
                    </a:cubicBezTo>
                    <a:cubicBezTo>
                      <a:pt x="63" y="63"/>
                      <a:pt x="63" y="62"/>
                      <a:pt x="63" y="61"/>
                    </a:cubicBezTo>
                    <a:cubicBezTo>
                      <a:pt x="62" y="62"/>
                      <a:pt x="63" y="63"/>
                      <a:pt x="63" y="64"/>
                    </a:cubicBezTo>
                    <a:close/>
                    <a:moveTo>
                      <a:pt x="23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5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3" y="10"/>
                      <a:pt x="23" y="11"/>
                    </a:cubicBezTo>
                    <a:close/>
                    <a:moveTo>
                      <a:pt x="53" y="28"/>
                    </a:moveTo>
                    <a:cubicBezTo>
                      <a:pt x="52" y="29"/>
                      <a:pt x="52" y="29"/>
                      <a:pt x="52" y="30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28"/>
                      <a:pt x="53" y="28"/>
                      <a:pt x="53" y="28"/>
                    </a:cubicBezTo>
                    <a:close/>
                    <a:moveTo>
                      <a:pt x="53" y="48"/>
                    </a:moveTo>
                    <a:cubicBezTo>
                      <a:pt x="52" y="49"/>
                      <a:pt x="52" y="49"/>
                      <a:pt x="52" y="50"/>
                    </a:cubicBezTo>
                    <a:cubicBezTo>
                      <a:pt x="53" y="49"/>
                      <a:pt x="53" y="49"/>
                      <a:pt x="53" y="48"/>
                    </a:cubicBezTo>
                    <a:close/>
                    <a:moveTo>
                      <a:pt x="33" y="23"/>
                    </a:moveTo>
                    <a:cubicBezTo>
                      <a:pt x="34" y="23"/>
                      <a:pt x="34" y="22"/>
                      <a:pt x="35" y="22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  <a:moveTo>
                      <a:pt x="54" y="66"/>
                    </a:moveTo>
                    <a:cubicBezTo>
                      <a:pt x="54" y="66"/>
                      <a:pt x="54" y="66"/>
                      <a:pt x="54" y="66"/>
                    </a:cubicBezTo>
                    <a:cubicBezTo>
                      <a:pt x="52" y="66"/>
                      <a:pt x="52" y="67"/>
                      <a:pt x="53" y="67"/>
                    </a:cubicBezTo>
                    <a:cubicBezTo>
                      <a:pt x="53" y="67"/>
                      <a:pt x="54" y="66"/>
                      <a:pt x="54" y="66"/>
                    </a:cubicBezTo>
                    <a:close/>
                    <a:moveTo>
                      <a:pt x="39" y="9"/>
                    </a:moveTo>
                    <a:cubicBezTo>
                      <a:pt x="39" y="9"/>
                      <a:pt x="39" y="9"/>
                      <a:pt x="40" y="9"/>
                    </a:cubicBezTo>
                    <a:cubicBezTo>
                      <a:pt x="40" y="9"/>
                      <a:pt x="41" y="9"/>
                      <a:pt x="41" y="9"/>
                    </a:cubicBezTo>
                    <a:cubicBezTo>
                      <a:pt x="40" y="9"/>
                      <a:pt x="40" y="9"/>
                      <a:pt x="39" y="9"/>
                    </a:cubicBezTo>
                    <a:close/>
                    <a:moveTo>
                      <a:pt x="29" y="123"/>
                    </a:moveTo>
                    <a:cubicBezTo>
                      <a:pt x="30" y="123"/>
                      <a:pt x="31" y="123"/>
                      <a:pt x="32" y="123"/>
                    </a:cubicBezTo>
                    <a:cubicBezTo>
                      <a:pt x="31" y="122"/>
                      <a:pt x="30" y="122"/>
                      <a:pt x="29" y="123"/>
                    </a:cubicBezTo>
                    <a:close/>
                    <a:moveTo>
                      <a:pt x="33" y="116"/>
                    </a:moveTo>
                    <a:cubicBezTo>
                      <a:pt x="33" y="116"/>
                      <a:pt x="34" y="116"/>
                      <a:pt x="34" y="115"/>
                    </a:cubicBezTo>
                    <a:cubicBezTo>
                      <a:pt x="33" y="115"/>
                      <a:pt x="33" y="116"/>
                      <a:pt x="33" y="116"/>
                    </a:cubicBezTo>
                    <a:close/>
                    <a:moveTo>
                      <a:pt x="54" y="70"/>
                    </a:moveTo>
                    <a:cubicBezTo>
                      <a:pt x="55" y="69"/>
                      <a:pt x="55" y="69"/>
                      <a:pt x="55" y="68"/>
                    </a:cubicBezTo>
                    <a:cubicBezTo>
                      <a:pt x="54" y="69"/>
                      <a:pt x="54" y="69"/>
                      <a:pt x="54" y="70"/>
                    </a:cubicBezTo>
                    <a:close/>
                    <a:moveTo>
                      <a:pt x="51" y="60"/>
                    </a:moveTo>
                    <a:cubicBezTo>
                      <a:pt x="52" y="60"/>
                      <a:pt x="52" y="60"/>
                      <a:pt x="52" y="59"/>
                    </a:cubicBezTo>
                    <a:cubicBezTo>
                      <a:pt x="52" y="59"/>
                      <a:pt x="51" y="59"/>
                      <a:pt x="51" y="60"/>
                    </a:cubicBezTo>
                    <a:close/>
                    <a:moveTo>
                      <a:pt x="29" y="21"/>
                    </a:move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2"/>
                      <a:pt x="28" y="22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2"/>
                      <a:pt x="29" y="21"/>
                    </a:cubicBezTo>
                    <a:close/>
                    <a:moveTo>
                      <a:pt x="26" y="115"/>
                    </a:moveTo>
                    <a:cubicBezTo>
                      <a:pt x="26" y="115"/>
                      <a:pt x="26" y="115"/>
                      <a:pt x="26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6"/>
                      <a:pt x="25" y="116"/>
                      <a:pt x="25" y="116"/>
                    </a:cubicBezTo>
                    <a:cubicBezTo>
                      <a:pt x="25" y="115"/>
                      <a:pt x="25" y="115"/>
                      <a:pt x="26" y="115"/>
                    </a:cubicBezTo>
                    <a:close/>
                    <a:moveTo>
                      <a:pt x="37" y="33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4"/>
                      <a:pt x="37" y="34"/>
                    </a:cubicBezTo>
                    <a:cubicBezTo>
                      <a:pt x="37" y="34"/>
                      <a:pt x="37" y="33"/>
                      <a:pt x="37" y="33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1" y="36"/>
                      <a:pt x="41" y="36"/>
                    </a:cubicBezTo>
                    <a:cubicBezTo>
                      <a:pt x="41" y="36"/>
                      <a:pt x="42" y="36"/>
                      <a:pt x="42" y="35"/>
                    </a:cubicBezTo>
                    <a:close/>
                    <a:moveTo>
                      <a:pt x="26" y="16"/>
                    </a:moveTo>
                    <a:cubicBezTo>
                      <a:pt x="26" y="16"/>
                      <a:pt x="25" y="16"/>
                      <a:pt x="25" y="16"/>
                    </a:cubicBezTo>
                    <a:cubicBezTo>
                      <a:pt x="25" y="16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6" y="16"/>
                    </a:cubicBezTo>
                    <a:close/>
                    <a:moveTo>
                      <a:pt x="48" y="57"/>
                    </a:move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7"/>
                    </a:cubicBezTo>
                    <a:close/>
                    <a:moveTo>
                      <a:pt x="43" y="60"/>
                    </a:move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59"/>
                      <a:pt x="43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3" y="60"/>
                      <a:pt x="43" y="60"/>
                      <a:pt x="43" y="60"/>
                    </a:cubicBezTo>
                    <a:close/>
                    <a:moveTo>
                      <a:pt x="58" y="61"/>
                    </a:moveTo>
                    <a:cubicBezTo>
                      <a:pt x="58" y="60"/>
                      <a:pt x="58" y="60"/>
                      <a:pt x="58" y="60"/>
                    </a:cubicBezTo>
                    <a:cubicBezTo>
                      <a:pt x="58" y="60"/>
                      <a:pt x="58" y="60"/>
                      <a:pt x="58" y="61"/>
                    </a:cubicBezTo>
                    <a:close/>
                    <a:moveTo>
                      <a:pt x="27" y="120"/>
                    </a:move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8" y="120"/>
                      <a:pt x="28" y="120"/>
                    </a:cubicBezTo>
                    <a:cubicBezTo>
                      <a:pt x="28" y="120"/>
                      <a:pt x="28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lose/>
                    <a:moveTo>
                      <a:pt x="27" y="20"/>
                    </a:move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lose/>
                    <a:moveTo>
                      <a:pt x="17" y="6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7" y="6"/>
                    </a:cubicBezTo>
                    <a:close/>
                    <a:moveTo>
                      <a:pt x="49" y="12"/>
                    </a:move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53" y="41"/>
                    </a:moveTo>
                    <a:cubicBezTo>
                      <a:pt x="53" y="41"/>
                      <a:pt x="53" y="41"/>
                      <a:pt x="52" y="41"/>
                    </a:cubicBezTo>
                    <a:cubicBezTo>
                      <a:pt x="53" y="41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1" y="56"/>
                      <a:pt x="51" y="56"/>
                    </a:cubicBezTo>
                    <a:cubicBezTo>
                      <a:pt x="51" y="56"/>
                      <a:pt x="51" y="57"/>
                      <a:pt x="51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lose/>
                    <a:moveTo>
                      <a:pt x="50" y="81"/>
                    </a:moveTo>
                    <a:cubicBezTo>
                      <a:pt x="50" y="80"/>
                      <a:pt x="50" y="80"/>
                      <a:pt x="50" y="80"/>
                    </a:cubicBezTo>
                    <a:cubicBezTo>
                      <a:pt x="50" y="80"/>
                      <a:pt x="50" y="81"/>
                      <a:pt x="49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0" y="81"/>
                      <a:pt x="50" y="81"/>
                      <a:pt x="50" y="81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47"/>
              <p:cNvSpPr>
                <a:spLocks noEditPoints="1"/>
              </p:cNvSpPr>
              <p:nvPr/>
            </p:nvSpPr>
            <p:spPr bwMode="auto">
              <a:xfrm>
                <a:off x="2184400" y="4810126"/>
                <a:ext cx="204787" cy="341313"/>
              </a:xfrm>
              <a:custGeom>
                <a:avLst/>
                <a:gdLst>
                  <a:gd name="T0" fmla="*/ 47 w 78"/>
                  <a:gd name="T1" fmla="*/ 127 h 130"/>
                  <a:gd name="T2" fmla="*/ 38 w 78"/>
                  <a:gd name="T3" fmla="*/ 130 h 130"/>
                  <a:gd name="T4" fmla="*/ 9 w 78"/>
                  <a:gd name="T5" fmla="*/ 127 h 130"/>
                  <a:gd name="T6" fmla="*/ 7 w 78"/>
                  <a:gd name="T7" fmla="*/ 116 h 130"/>
                  <a:gd name="T8" fmla="*/ 25 w 78"/>
                  <a:gd name="T9" fmla="*/ 91 h 130"/>
                  <a:gd name="T10" fmla="*/ 38 w 78"/>
                  <a:gd name="T11" fmla="*/ 73 h 130"/>
                  <a:gd name="T12" fmla="*/ 37 w 78"/>
                  <a:gd name="T13" fmla="*/ 66 h 130"/>
                  <a:gd name="T14" fmla="*/ 25 w 78"/>
                  <a:gd name="T15" fmla="*/ 35 h 130"/>
                  <a:gd name="T16" fmla="*/ 19 w 78"/>
                  <a:gd name="T17" fmla="*/ 19 h 130"/>
                  <a:gd name="T18" fmla="*/ 13 w 78"/>
                  <a:gd name="T19" fmla="*/ 5 h 130"/>
                  <a:gd name="T20" fmla="*/ 37 w 78"/>
                  <a:gd name="T21" fmla="*/ 1 h 130"/>
                  <a:gd name="T22" fmla="*/ 52 w 78"/>
                  <a:gd name="T23" fmla="*/ 1 h 130"/>
                  <a:gd name="T24" fmla="*/ 64 w 78"/>
                  <a:gd name="T25" fmla="*/ 35 h 130"/>
                  <a:gd name="T26" fmla="*/ 77 w 78"/>
                  <a:gd name="T27" fmla="*/ 66 h 130"/>
                  <a:gd name="T28" fmla="*/ 74 w 78"/>
                  <a:gd name="T29" fmla="*/ 79 h 130"/>
                  <a:gd name="T30" fmla="*/ 45 w 78"/>
                  <a:gd name="T31" fmla="*/ 121 h 130"/>
                  <a:gd name="T32" fmla="*/ 54 w 78"/>
                  <a:gd name="T33" fmla="*/ 100 h 130"/>
                  <a:gd name="T34" fmla="*/ 16 w 78"/>
                  <a:gd name="T35" fmla="*/ 117 h 130"/>
                  <a:gd name="T36" fmla="*/ 9 w 78"/>
                  <a:gd name="T37" fmla="*/ 121 h 130"/>
                  <a:gd name="T38" fmla="*/ 20 w 78"/>
                  <a:gd name="T39" fmla="*/ 122 h 130"/>
                  <a:gd name="T40" fmla="*/ 43 w 78"/>
                  <a:gd name="T41" fmla="*/ 114 h 130"/>
                  <a:gd name="T42" fmla="*/ 59 w 78"/>
                  <a:gd name="T43" fmla="*/ 87 h 130"/>
                  <a:gd name="T44" fmla="*/ 20 w 78"/>
                  <a:gd name="T45" fmla="*/ 108 h 130"/>
                  <a:gd name="T46" fmla="*/ 15 w 78"/>
                  <a:gd name="T47" fmla="*/ 115 h 130"/>
                  <a:gd name="T48" fmla="*/ 56 w 78"/>
                  <a:gd name="T49" fmla="*/ 96 h 130"/>
                  <a:gd name="T50" fmla="*/ 72 w 78"/>
                  <a:gd name="T51" fmla="*/ 74 h 130"/>
                  <a:gd name="T52" fmla="*/ 27 w 78"/>
                  <a:gd name="T53" fmla="*/ 97 h 130"/>
                  <a:gd name="T54" fmla="*/ 56 w 78"/>
                  <a:gd name="T55" fmla="*/ 87 h 130"/>
                  <a:gd name="T56" fmla="*/ 57 w 78"/>
                  <a:gd name="T57" fmla="*/ 30 h 130"/>
                  <a:gd name="T58" fmla="*/ 38 w 78"/>
                  <a:gd name="T59" fmla="*/ 50 h 130"/>
                  <a:gd name="T60" fmla="*/ 31 w 78"/>
                  <a:gd name="T61" fmla="*/ 92 h 130"/>
                  <a:gd name="T62" fmla="*/ 71 w 78"/>
                  <a:gd name="T63" fmla="*/ 66 h 130"/>
                  <a:gd name="T64" fmla="*/ 41 w 78"/>
                  <a:gd name="T65" fmla="*/ 79 h 130"/>
                  <a:gd name="T66" fmla="*/ 29 w 78"/>
                  <a:gd name="T67" fmla="*/ 32 h 130"/>
                  <a:gd name="T68" fmla="*/ 46 w 78"/>
                  <a:gd name="T69" fmla="*/ 14 h 130"/>
                  <a:gd name="T70" fmla="*/ 40 w 78"/>
                  <a:gd name="T71" fmla="*/ 77 h 130"/>
                  <a:gd name="T72" fmla="*/ 68 w 78"/>
                  <a:gd name="T73" fmla="*/ 64 h 130"/>
                  <a:gd name="T74" fmla="*/ 43 w 78"/>
                  <a:gd name="T75" fmla="*/ 69 h 130"/>
                  <a:gd name="T76" fmla="*/ 56 w 78"/>
                  <a:gd name="T77" fmla="*/ 27 h 130"/>
                  <a:gd name="T78" fmla="*/ 30 w 78"/>
                  <a:gd name="T79" fmla="*/ 34 h 130"/>
                  <a:gd name="T80" fmla="*/ 53 w 78"/>
                  <a:gd name="T81" fmla="*/ 29 h 130"/>
                  <a:gd name="T82" fmla="*/ 63 w 78"/>
                  <a:gd name="T83" fmla="*/ 46 h 130"/>
                  <a:gd name="T84" fmla="*/ 40 w 78"/>
                  <a:gd name="T85" fmla="*/ 51 h 130"/>
                  <a:gd name="T86" fmla="*/ 51 w 78"/>
                  <a:gd name="T87" fmla="*/ 63 h 130"/>
                  <a:gd name="T88" fmla="*/ 43 w 78"/>
                  <a:gd name="T89" fmla="*/ 60 h 130"/>
                  <a:gd name="T90" fmla="*/ 27 w 78"/>
                  <a:gd name="T91" fmla="*/ 22 h 130"/>
                  <a:gd name="T92" fmla="*/ 46 w 78"/>
                  <a:gd name="T93" fmla="*/ 7 h 130"/>
                  <a:gd name="T94" fmla="*/ 23 w 78"/>
                  <a:gd name="T95" fmla="*/ 17 h 130"/>
                  <a:gd name="T96" fmla="*/ 34 w 78"/>
                  <a:gd name="T97" fmla="*/ 4 h 130"/>
                  <a:gd name="T98" fmla="*/ 23 w 78"/>
                  <a:gd name="T99" fmla="*/ 17 h 130"/>
                  <a:gd name="T100" fmla="*/ 24 w 78"/>
                  <a:gd name="T101" fmla="*/ 124 h 130"/>
                  <a:gd name="T102" fmla="*/ 42 w 78"/>
                  <a:gd name="T103" fmla="*/ 118 h 130"/>
                  <a:gd name="T104" fmla="*/ 18 w 78"/>
                  <a:gd name="T105" fmla="*/ 7 h 130"/>
                  <a:gd name="T106" fmla="*/ 51 w 78"/>
                  <a:gd name="T107" fmla="*/ 9 h 130"/>
                  <a:gd name="T108" fmla="*/ 51 w 78"/>
                  <a:gd name="T109" fmla="*/ 9 h 130"/>
                  <a:gd name="T110" fmla="*/ 37 w 78"/>
                  <a:gd name="T111" fmla="*/ 53 h 130"/>
                  <a:gd name="T112" fmla="*/ 4 w 78"/>
                  <a:gd name="T113" fmla="*/ 125 h 130"/>
                  <a:gd name="T114" fmla="*/ 40 w 78"/>
                  <a:gd name="T115" fmla="*/ 61 h 130"/>
                  <a:gd name="T116" fmla="*/ 52 w 78"/>
                  <a:gd name="T117" fmla="*/ 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8" h="130">
                    <a:moveTo>
                      <a:pt x="40" y="125"/>
                    </a:moveTo>
                    <a:cubicBezTo>
                      <a:pt x="41" y="125"/>
                      <a:pt x="41" y="125"/>
                      <a:pt x="42" y="125"/>
                    </a:cubicBezTo>
                    <a:cubicBezTo>
                      <a:pt x="43" y="125"/>
                      <a:pt x="45" y="126"/>
                      <a:pt x="46" y="126"/>
                    </a:cubicBezTo>
                    <a:cubicBezTo>
                      <a:pt x="46" y="126"/>
                      <a:pt x="47" y="126"/>
                      <a:pt x="47" y="126"/>
                    </a:cubicBezTo>
                    <a:cubicBezTo>
                      <a:pt x="47" y="126"/>
                      <a:pt x="47" y="126"/>
                      <a:pt x="47" y="127"/>
                    </a:cubicBezTo>
                    <a:cubicBezTo>
                      <a:pt x="47" y="127"/>
                      <a:pt x="47" y="128"/>
                      <a:pt x="47" y="128"/>
                    </a:cubicBezTo>
                    <a:cubicBezTo>
                      <a:pt x="46" y="128"/>
                      <a:pt x="46" y="128"/>
                      <a:pt x="45" y="128"/>
                    </a:cubicBezTo>
                    <a:cubicBezTo>
                      <a:pt x="44" y="128"/>
                      <a:pt x="43" y="128"/>
                      <a:pt x="42" y="128"/>
                    </a:cubicBezTo>
                    <a:cubicBezTo>
                      <a:pt x="42" y="128"/>
                      <a:pt x="42" y="128"/>
                      <a:pt x="41" y="128"/>
                    </a:cubicBezTo>
                    <a:cubicBezTo>
                      <a:pt x="40" y="130"/>
                      <a:pt x="40" y="130"/>
                      <a:pt x="38" y="130"/>
                    </a:cubicBezTo>
                    <a:cubicBezTo>
                      <a:pt x="38" y="129"/>
                      <a:pt x="37" y="128"/>
                      <a:pt x="36" y="128"/>
                    </a:cubicBezTo>
                    <a:cubicBezTo>
                      <a:pt x="31" y="128"/>
                      <a:pt x="26" y="128"/>
                      <a:pt x="21" y="127"/>
                    </a:cubicBezTo>
                    <a:cubicBezTo>
                      <a:pt x="19" y="127"/>
                      <a:pt x="16" y="128"/>
                      <a:pt x="14" y="128"/>
                    </a:cubicBezTo>
                    <a:cubicBezTo>
                      <a:pt x="13" y="128"/>
                      <a:pt x="12" y="128"/>
                      <a:pt x="11" y="128"/>
                    </a:cubicBezTo>
                    <a:cubicBezTo>
                      <a:pt x="10" y="128"/>
                      <a:pt x="9" y="128"/>
                      <a:pt x="9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6" y="127"/>
                      <a:pt x="4" y="127"/>
                      <a:pt x="3" y="126"/>
                    </a:cubicBezTo>
                    <a:cubicBezTo>
                      <a:pt x="0" y="126"/>
                      <a:pt x="0" y="124"/>
                      <a:pt x="1" y="122"/>
                    </a:cubicBezTo>
                    <a:cubicBezTo>
                      <a:pt x="2" y="121"/>
                      <a:pt x="3" y="121"/>
                      <a:pt x="3" y="120"/>
                    </a:cubicBezTo>
                    <a:cubicBezTo>
                      <a:pt x="4" y="118"/>
                      <a:pt x="6" y="117"/>
                      <a:pt x="7" y="116"/>
                    </a:cubicBezTo>
                    <a:cubicBezTo>
                      <a:pt x="8" y="114"/>
                      <a:pt x="10" y="112"/>
                      <a:pt x="11" y="110"/>
                    </a:cubicBezTo>
                    <a:cubicBezTo>
                      <a:pt x="14" y="105"/>
                      <a:pt x="17" y="100"/>
                      <a:pt x="21" y="96"/>
                    </a:cubicBezTo>
                    <a:cubicBezTo>
                      <a:pt x="21" y="96"/>
                      <a:pt x="21" y="95"/>
                      <a:pt x="22" y="95"/>
                    </a:cubicBezTo>
                    <a:cubicBezTo>
                      <a:pt x="22" y="95"/>
                      <a:pt x="22" y="94"/>
                      <a:pt x="22" y="94"/>
                    </a:cubicBezTo>
                    <a:cubicBezTo>
                      <a:pt x="23" y="93"/>
                      <a:pt x="24" y="92"/>
                      <a:pt x="25" y="91"/>
                    </a:cubicBezTo>
                    <a:cubicBezTo>
                      <a:pt x="28" y="88"/>
                      <a:pt x="30" y="84"/>
                      <a:pt x="33" y="81"/>
                    </a:cubicBezTo>
                    <a:cubicBezTo>
                      <a:pt x="34" y="79"/>
                      <a:pt x="35" y="78"/>
                      <a:pt x="36" y="76"/>
                    </a:cubicBezTo>
                    <a:cubicBezTo>
                      <a:pt x="36" y="76"/>
                      <a:pt x="36" y="76"/>
                      <a:pt x="36" y="75"/>
                    </a:cubicBezTo>
                    <a:cubicBezTo>
                      <a:pt x="36" y="75"/>
                      <a:pt x="36" y="74"/>
                      <a:pt x="37" y="74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36" y="72"/>
                      <a:pt x="35" y="71"/>
                      <a:pt x="36" y="70"/>
                    </a:cubicBezTo>
                    <a:cubicBezTo>
                      <a:pt x="36" y="69"/>
                      <a:pt x="36" y="69"/>
                      <a:pt x="37" y="69"/>
                    </a:cubicBezTo>
                    <a:cubicBezTo>
                      <a:pt x="37" y="69"/>
                      <a:pt x="38" y="69"/>
                      <a:pt x="38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2"/>
                      <a:pt x="35" y="60"/>
                      <a:pt x="34" y="58"/>
                    </a:cubicBezTo>
                    <a:cubicBezTo>
                      <a:pt x="33" y="55"/>
                      <a:pt x="33" y="53"/>
                      <a:pt x="32" y="51"/>
                    </a:cubicBezTo>
                    <a:cubicBezTo>
                      <a:pt x="30" y="46"/>
                      <a:pt x="28" y="42"/>
                      <a:pt x="26" y="37"/>
                    </a:cubicBezTo>
                    <a:cubicBezTo>
                      <a:pt x="26" y="36"/>
                      <a:pt x="26" y="35"/>
                      <a:pt x="25" y="35"/>
                    </a:cubicBezTo>
                    <a:cubicBezTo>
                      <a:pt x="24" y="34"/>
                      <a:pt x="24" y="34"/>
                      <a:pt x="24" y="33"/>
                    </a:cubicBezTo>
                    <a:cubicBezTo>
                      <a:pt x="24" y="32"/>
                      <a:pt x="24" y="32"/>
                      <a:pt x="24" y="31"/>
                    </a:cubicBezTo>
                    <a:cubicBezTo>
                      <a:pt x="23" y="28"/>
                      <a:pt x="22" y="25"/>
                      <a:pt x="21" y="23"/>
                    </a:cubicBezTo>
                    <a:cubicBezTo>
                      <a:pt x="21" y="22"/>
                      <a:pt x="21" y="22"/>
                      <a:pt x="20" y="21"/>
                    </a:cubicBezTo>
                    <a:cubicBezTo>
                      <a:pt x="19" y="21"/>
                      <a:pt x="19" y="20"/>
                      <a:pt x="19" y="19"/>
                    </a:cubicBezTo>
                    <a:cubicBezTo>
                      <a:pt x="19" y="18"/>
                      <a:pt x="19" y="18"/>
                      <a:pt x="19" y="17"/>
                    </a:cubicBezTo>
                    <a:cubicBezTo>
                      <a:pt x="19" y="16"/>
                      <a:pt x="18" y="15"/>
                      <a:pt x="18" y="14"/>
                    </a:cubicBezTo>
                    <a:cubicBezTo>
                      <a:pt x="17" y="15"/>
                      <a:pt x="16" y="15"/>
                      <a:pt x="15" y="13"/>
                    </a:cubicBezTo>
                    <a:cubicBezTo>
                      <a:pt x="15" y="12"/>
                      <a:pt x="15" y="11"/>
                      <a:pt x="16" y="11"/>
                    </a:cubicBezTo>
                    <a:cubicBezTo>
                      <a:pt x="15" y="9"/>
                      <a:pt x="14" y="6"/>
                      <a:pt x="13" y="5"/>
                    </a:cubicBezTo>
                    <a:cubicBezTo>
                      <a:pt x="12" y="4"/>
                      <a:pt x="12" y="3"/>
                      <a:pt x="12" y="2"/>
                    </a:cubicBezTo>
                    <a:cubicBezTo>
                      <a:pt x="12" y="1"/>
                      <a:pt x="12" y="1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20" y="0"/>
                      <a:pt x="25" y="0"/>
                      <a:pt x="30" y="0"/>
                    </a:cubicBezTo>
                    <a:cubicBezTo>
                      <a:pt x="32" y="1"/>
                      <a:pt x="34" y="1"/>
                      <a:pt x="37" y="1"/>
                    </a:cubicBezTo>
                    <a:cubicBezTo>
                      <a:pt x="39" y="1"/>
                      <a:pt x="41" y="1"/>
                      <a:pt x="44" y="1"/>
                    </a:cubicBezTo>
                    <a:cubicBezTo>
                      <a:pt x="44" y="1"/>
                      <a:pt x="44" y="1"/>
                      <a:pt x="45" y="1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9" y="1"/>
                    </a:cubicBezTo>
                    <a:cubicBezTo>
                      <a:pt x="50" y="1"/>
                      <a:pt x="51" y="1"/>
                      <a:pt x="52" y="1"/>
                    </a:cubicBezTo>
                    <a:cubicBezTo>
                      <a:pt x="53" y="1"/>
                      <a:pt x="54" y="2"/>
                      <a:pt x="54" y="3"/>
                    </a:cubicBezTo>
                    <a:cubicBezTo>
                      <a:pt x="54" y="4"/>
                      <a:pt x="55" y="5"/>
                      <a:pt x="55" y="6"/>
                    </a:cubicBezTo>
                    <a:cubicBezTo>
                      <a:pt x="56" y="11"/>
                      <a:pt x="57" y="15"/>
                      <a:pt x="59" y="20"/>
                    </a:cubicBezTo>
                    <a:cubicBezTo>
                      <a:pt x="59" y="22"/>
                      <a:pt x="60" y="24"/>
                      <a:pt x="60" y="26"/>
                    </a:cubicBezTo>
                    <a:cubicBezTo>
                      <a:pt x="61" y="29"/>
                      <a:pt x="62" y="32"/>
                      <a:pt x="64" y="35"/>
                    </a:cubicBezTo>
                    <a:cubicBezTo>
                      <a:pt x="64" y="35"/>
                      <a:pt x="64" y="36"/>
                      <a:pt x="64" y="36"/>
                    </a:cubicBezTo>
                    <a:cubicBezTo>
                      <a:pt x="65" y="37"/>
                      <a:pt x="65" y="38"/>
                      <a:pt x="65" y="39"/>
                    </a:cubicBezTo>
                    <a:cubicBezTo>
                      <a:pt x="65" y="39"/>
                      <a:pt x="65" y="39"/>
                      <a:pt x="66" y="40"/>
                    </a:cubicBezTo>
                    <a:cubicBezTo>
                      <a:pt x="70" y="47"/>
                      <a:pt x="74" y="55"/>
                      <a:pt x="76" y="64"/>
                    </a:cubicBezTo>
                    <a:cubicBezTo>
                      <a:pt x="76" y="64"/>
                      <a:pt x="76" y="65"/>
                      <a:pt x="77" y="66"/>
                    </a:cubicBezTo>
                    <a:cubicBezTo>
                      <a:pt x="77" y="67"/>
                      <a:pt x="78" y="69"/>
                      <a:pt x="78" y="70"/>
                    </a:cubicBezTo>
                    <a:cubicBezTo>
                      <a:pt x="78" y="70"/>
                      <a:pt x="78" y="71"/>
                      <a:pt x="78" y="71"/>
                    </a:cubicBezTo>
                    <a:cubicBezTo>
                      <a:pt x="78" y="72"/>
                      <a:pt x="77" y="73"/>
                      <a:pt x="78" y="75"/>
                    </a:cubicBezTo>
                    <a:cubicBezTo>
                      <a:pt x="78" y="75"/>
                      <a:pt x="77" y="76"/>
                      <a:pt x="77" y="76"/>
                    </a:cubicBezTo>
                    <a:cubicBezTo>
                      <a:pt x="76" y="77"/>
                      <a:pt x="75" y="78"/>
                      <a:pt x="74" y="79"/>
                    </a:cubicBezTo>
                    <a:cubicBezTo>
                      <a:pt x="71" y="82"/>
                      <a:pt x="69" y="85"/>
                      <a:pt x="66" y="88"/>
                    </a:cubicBezTo>
                    <a:cubicBezTo>
                      <a:pt x="65" y="90"/>
                      <a:pt x="64" y="92"/>
                      <a:pt x="63" y="94"/>
                    </a:cubicBezTo>
                    <a:cubicBezTo>
                      <a:pt x="60" y="98"/>
                      <a:pt x="57" y="103"/>
                      <a:pt x="53" y="108"/>
                    </a:cubicBezTo>
                    <a:cubicBezTo>
                      <a:pt x="53" y="108"/>
                      <a:pt x="53" y="109"/>
                      <a:pt x="53" y="109"/>
                    </a:cubicBezTo>
                    <a:cubicBezTo>
                      <a:pt x="50" y="113"/>
                      <a:pt x="47" y="117"/>
                      <a:pt x="45" y="121"/>
                    </a:cubicBezTo>
                    <a:cubicBezTo>
                      <a:pt x="44" y="123"/>
                      <a:pt x="44" y="123"/>
                      <a:pt x="42" y="123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41" y="124"/>
                      <a:pt x="41" y="125"/>
                      <a:pt x="40" y="125"/>
                    </a:cubicBezTo>
                    <a:cubicBezTo>
                      <a:pt x="40" y="125"/>
                      <a:pt x="40" y="125"/>
                      <a:pt x="40" y="125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3" y="100"/>
                      <a:pt x="53" y="100"/>
                    </a:cubicBezTo>
                    <a:cubicBezTo>
                      <a:pt x="52" y="100"/>
                      <a:pt x="51" y="100"/>
                      <a:pt x="50" y="101"/>
                    </a:cubicBezTo>
                    <a:cubicBezTo>
                      <a:pt x="47" y="102"/>
                      <a:pt x="44" y="104"/>
                      <a:pt x="41" y="105"/>
                    </a:cubicBezTo>
                    <a:cubicBezTo>
                      <a:pt x="35" y="107"/>
                      <a:pt x="30" y="110"/>
                      <a:pt x="25" y="113"/>
                    </a:cubicBezTo>
                    <a:cubicBezTo>
                      <a:pt x="22" y="114"/>
                      <a:pt x="19" y="115"/>
                      <a:pt x="16" y="117"/>
                    </a:cubicBezTo>
                    <a:cubicBezTo>
                      <a:pt x="15" y="117"/>
                      <a:pt x="13" y="118"/>
                      <a:pt x="13" y="11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1" y="119"/>
                      <a:pt x="11" y="119"/>
                      <a:pt x="10" y="119"/>
                    </a:cubicBezTo>
                    <a:cubicBezTo>
                      <a:pt x="10" y="119"/>
                      <a:pt x="10" y="120"/>
                      <a:pt x="10" y="120"/>
                    </a:cubicBezTo>
                    <a:cubicBezTo>
                      <a:pt x="9" y="120"/>
                      <a:pt x="9" y="121"/>
                      <a:pt x="9" y="121"/>
                    </a:cubicBezTo>
                    <a:cubicBezTo>
                      <a:pt x="8" y="121"/>
                      <a:pt x="7" y="123"/>
                      <a:pt x="7" y="124"/>
                    </a:cubicBezTo>
                    <a:cubicBezTo>
                      <a:pt x="11" y="124"/>
                      <a:pt x="14" y="124"/>
                      <a:pt x="18" y="124"/>
                    </a:cubicBezTo>
                    <a:cubicBezTo>
                      <a:pt x="17" y="123"/>
                      <a:pt x="17" y="122"/>
                      <a:pt x="18" y="122"/>
                    </a:cubicBezTo>
                    <a:cubicBezTo>
                      <a:pt x="18" y="121"/>
                      <a:pt x="19" y="121"/>
                      <a:pt x="20" y="121"/>
                    </a:cubicBezTo>
                    <a:cubicBezTo>
                      <a:pt x="20" y="121"/>
                      <a:pt x="20" y="121"/>
                      <a:pt x="20" y="122"/>
                    </a:cubicBezTo>
                    <a:cubicBezTo>
                      <a:pt x="21" y="122"/>
                      <a:pt x="21" y="123"/>
                      <a:pt x="22" y="122"/>
                    </a:cubicBezTo>
                    <a:cubicBezTo>
                      <a:pt x="23" y="122"/>
                      <a:pt x="24" y="122"/>
                      <a:pt x="24" y="122"/>
                    </a:cubicBezTo>
                    <a:cubicBezTo>
                      <a:pt x="27" y="120"/>
                      <a:pt x="30" y="119"/>
                      <a:pt x="33" y="117"/>
                    </a:cubicBezTo>
                    <a:cubicBezTo>
                      <a:pt x="36" y="116"/>
                      <a:pt x="38" y="115"/>
                      <a:pt x="40" y="113"/>
                    </a:cubicBezTo>
                    <a:cubicBezTo>
                      <a:pt x="42" y="113"/>
                      <a:pt x="43" y="113"/>
                      <a:pt x="43" y="114"/>
                    </a:cubicBezTo>
                    <a:cubicBezTo>
                      <a:pt x="43" y="114"/>
                      <a:pt x="43" y="115"/>
                      <a:pt x="44" y="115"/>
                    </a:cubicBezTo>
                    <a:cubicBezTo>
                      <a:pt x="47" y="110"/>
                      <a:pt x="51" y="105"/>
                      <a:pt x="54" y="100"/>
                    </a:cubicBezTo>
                    <a:close/>
                    <a:moveTo>
                      <a:pt x="65" y="85"/>
                    </a:moveTo>
                    <a:cubicBezTo>
                      <a:pt x="65" y="85"/>
                      <a:pt x="65" y="85"/>
                      <a:pt x="65" y="85"/>
                    </a:cubicBezTo>
                    <a:cubicBezTo>
                      <a:pt x="63" y="86"/>
                      <a:pt x="61" y="86"/>
                      <a:pt x="59" y="87"/>
                    </a:cubicBezTo>
                    <a:cubicBezTo>
                      <a:pt x="54" y="90"/>
                      <a:pt x="49" y="93"/>
                      <a:pt x="44" y="95"/>
                    </a:cubicBezTo>
                    <a:cubicBezTo>
                      <a:pt x="39" y="97"/>
                      <a:pt x="34" y="99"/>
                      <a:pt x="30" y="102"/>
                    </a:cubicBezTo>
                    <a:cubicBezTo>
                      <a:pt x="27" y="103"/>
                      <a:pt x="24" y="105"/>
                      <a:pt x="21" y="106"/>
                    </a:cubicBezTo>
                    <a:cubicBezTo>
                      <a:pt x="21" y="106"/>
                      <a:pt x="21" y="106"/>
                      <a:pt x="20" y="107"/>
                    </a:cubicBezTo>
                    <a:cubicBezTo>
                      <a:pt x="20" y="107"/>
                      <a:pt x="20" y="107"/>
                      <a:pt x="20" y="108"/>
                    </a:cubicBezTo>
                    <a:cubicBezTo>
                      <a:pt x="20" y="108"/>
                      <a:pt x="19" y="108"/>
                      <a:pt x="19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6" y="110"/>
                      <a:pt x="15" y="112"/>
                      <a:pt x="13" y="114"/>
                    </a:cubicBezTo>
                    <a:cubicBezTo>
                      <a:pt x="13" y="114"/>
                      <a:pt x="13" y="115"/>
                      <a:pt x="13" y="115"/>
                    </a:cubicBezTo>
                    <a:cubicBezTo>
                      <a:pt x="14" y="115"/>
                      <a:pt x="14" y="115"/>
                      <a:pt x="15" y="115"/>
                    </a:cubicBezTo>
                    <a:cubicBezTo>
                      <a:pt x="17" y="114"/>
                      <a:pt x="18" y="113"/>
                      <a:pt x="20" y="113"/>
                    </a:cubicBezTo>
                    <a:cubicBezTo>
                      <a:pt x="27" y="109"/>
                      <a:pt x="35" y="105"/>
                      <a:pt x="43" y="102"/>
                    </a:cubicBezTo>
                    <a:cubicBezTo>
                      <a:pt x="45" y="101"/>
                      <a:pt x="48" y="100"/>
                      <a:pt x="50" y="98"/>
                    </a:cubicBezTo>
                    <a:cubicBezTo>
                      <a:pt x="51" y="97"/>
                      <a:pt x="52" y="96"/>
                      <a:pt x="54" y="96"/>
                    </a:cubicBezTo>
                    <a:cubicBezTo>
                      <a:pt x="55" y="95"/>
                      <a:pt x="55" y="95"/>
                      <a:pt x="56" y="96"/>
                    </a:cubicBezTo>
                    <a:cubicBezTo>
                      <a:pt x="56" y="96"/>
                      <a:pt x="56" y="96"/>
                      <a:pt x="57" y="97"/>
                    </a:cubicBezTo>
                    <a:cubicBezTo>
                      <a:pt x="59" y="93"/>
                      <a:pt x="62" y="89"/>
                      <a:pt x="65" y="85"/>
                    </a:cubicBezTo>
                    <a:close/>
                    <a:moveTo>
                      <a:pt x="72" y="74"/>
                    </a:move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0" y="75"/>
                      <a:pt x="68" y="76"/>
                      <a:pt x="66" y="76"/>
                    </a:cubicBezTo>
                    <a:cubicBezTo>
                      <a:pt x="64" y="77"/>
                      <a:pt x="63" y="78"/>
                      <a:pt x="62" y="78"/>
                    </a:cubicBezTo>
                    <a:cubicBezTo>
                      <a:pt x="54" y="82"/>
                      <a:pt x="46" y="86"/>
                      <a:pt x="38" y="90"/>
                    </a:cubicBezTo>
                    <a:cubicBezTo>
                      <a:pt x="35" y="92"/>
                      <a:pt x="31" y="94"/>
                      <a:pt x="28" y="95"/>
                    </a:cubicBezTo>
                    <a:cubicBezTo>
                      <a:pt x="28" y="96"/>
                      <a:pt x="27" y="96"/>
                      <a:pt x="27" y="97"/>
                    </a:cubicBezTo>
                    <a:cubicBezTo>
                      <a:pt x="25" y="99"/>
                      <a:pt x="24" y="101"/>
                      <a:pt x="22" y="103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3" y="103"/>
                      <a:pt x="24" y="103"/>
                      <a:pt x="25" y="102"/>
                    </a:cubicBezTo>
                    <a:cubicBezTo>
                      <a:pt x="30" y="100"/>
                      <a:pt x="35" y="97"/>
                      <a:pt x="40" y="95"/>
                    </a:cubicBezTo>
                    <a:cubicBezTo>
                      <a:pt x="45" y="92"/>
                      <a:pt x="51" y="90"/>
                      <a:pt x="56" y="87"/>
                    </a:cubicBezTo>
                    <a:cubicBezTo>
                      <a:pt x="59" y="85"/>
                      <a:pt x="61" y="83"/>
                      <a:pt x="64" y="81"/>
                    </a:cubicBezTo>
                    <a:cubicBezTo>
                      <a:pt x="65" y="80"/>
                      <a:pt x="66" y="80"/>
                      <a:pt x="67" y="81"/>
                    </a:cubicBezTo>
                    <a:cubicBezTo>
                      <a:pt x="67" y="81"/>
                      <a:pt x="67" y="81"/>
                      <a:pt x="67" y="82"/>
                    </a:cubicBezTo>
                    <a:cubicBezTo>
                      <a:pt x="69" y="79"/>
                      <a:pt x="71" y="77"/>
                      <a:pt x="72" y="74"/>
                    </a:cubicBezTo>
                    <a:close/>
                    <a:moveTo>
                      <a:pt x="57" y="30"/>
                    </a:moveTo>
                    <a:cubicBezTo>
                      <a:pt x="57" y="30"/>
                      <a:pt x="57" y="30"/>
                      <a:pt x="57" y="30"/>
                    </a:cubicBezTo>
                    <a:cubicBezTo>
                      <a:pt x="54" y="31"/>
                      <a:pt x="53" y="32"/>
                      <a:pt x="51" y="33"/>
                    </a:cubicBezTo>
                    <a:cubicBezTo>
                      <a:pt x="46" y="35"/>
                      <a:pt x="41" y="38"/>
                      <a:pt x="37" y="40"/>
                    </a:cubicBezTo>
                    <a:cubicBezTo>
                      <a:pt x="36" y="40"/>
                      <a:pt x="35" y="41"/>
                      <a:pt x="34" y="41"/>
                    </a:cubicBezTo>
                    <a:cubicBezTo>
                      <a:pt x="35" y="44"/>
                      <a:pt x="37" y="47"/>
                      <a:pt x="38" y="50"/>
                    </a:cubicBezTo>
                    <a:cubicBezTo>
                      <a:pt x="42" y="48"/>
                      <a:pt x="58" y="39"/>
                      <a:pt x="60" y="37"/>
                    </a:cubicBezTo>
                    <a:cubicBezTo>
                      <a:pt x="59" y="35"/>
                      <a:pt x="58" y="33"/>
                      <a:pt x="57" y="30"/>
                    </a:cubicBezTo>
                    <a:close/>
                    <a:moveTo>
                      <a:pt x="37" y="81"/>
                    </a:moveTo>
                    <a:cubicBezTo>
                      <a:pt x="36" y="83"/>
                      <a:pt x="35" y="85"/>
                      <a:pt x="34" y="86"/>
                    </a:cubicBezTo>
                    <a:cubicBezTo>
                      <a:pt x="33" y="88"/>
                      <a:pt x="32" y="90"/>
                      <a:pt x="31" y="92"/>
                    </a:cubicBezTo>
                    <a:cubicBezTo>
                      <a:pt x="33" y="91"/>
                      <a:pt x="35" y="90"/>
                      <a:pt x="37" y="88"/>
                    </a:cubicBezTo>
                    <a:cubicBezTo>
                      <a:pt x="42" y="85"/>
                      <a:pt x="48" y="82"/>
                      <a:pt x="54" y="80"/>
                    </a:cubicBezTo>
                    <a:cubicBezTo>
                      <a:pt x="58" y="78"/>
                      <a:pt x="62" y="76"/>
                      <a:pt x="67" y="74"/>
                    </a:cubicBezTo>
                    <a:cubicBezTo>
                      <a:pt x="69" y="73"/>
                      <a:pt x="71" y="71"/>
                      <a:pt x="73" y="70"/>
                    </a:cubicBezTo>
                    <a:cubicBezTo>
                      <a:pt x="72" y="68"/>
                      <a:pt x="72" y="67"/>
                      <a:pt x="71" y="66"/>
                    </a:cubicBezTo>
                    <a:cubicBezTo>
                      <a:pt x="71" y="66"/>
                      <a:pt x="70" y="67"/>
                      <a:pt x="70" y="67"/>
                    </a:cubicBezTo>
                    <a:cubicBezTo>
                      <a:pt x="67" y="68"/>
                      <a:pt x="65" y="69"/>
                      <a:pt x="63" y="70"/>
                    </a:cubicBezTo>
                    <a:cubicBezTo>
                      <a:pt x="57" y="72"/>
                      <a:pt x="52" y="74"/>
                      <a:pt x="47" y="77"/>
                    </a:cubicBezTo>
                    <a:cubicBezTo>
                      <a:pt x="45" y="77"/>
                      <a:pt x="44" y="78"/>
                      <a:pt x="43" y="78"/>
                    </a:cubicBezTo>
                    <a:cubicBezTo>
                      <a:pt x="42" y="79"/>
                      <a:pt x="42" y="79"/>
                      <a:pt x="41" y="79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0" y="82"/>
                      <a:pt x="39" y="82"/>
                      <a:pt x="38" y="82"/>
                    </a:cubicBezTo>
                    <a:cubicBezTo>
                      <a:pt x="38" y="81"/>
                      <a:pt x="38" y="81"/>
                      <a:pt x="37" y="81"/>
                    </a:cubicBezTo>
                    <a:close/>
                    <a:moveTo>
                      <a:pt x="29" y="32"/>
                    </a:moveTo>
                    <a:cubicBezTo>
                      <a:pt x="30" y="31"/>
                      <a:pt x="31" y="31"/>
                      <a:pt x="32" y="30"/>
                    </a:cubicBezTo>
                    <a:cubicBezTo>
                      <a:pt x="38" y="27"/>
                      <a:pt x="45" y="23"/>
                      <a:pt x="51" y="20"/>
                    </a:cubicBezTo>
                    <a:cubicBezTo>
                      <a:pt x="51" y="20"/>
                      <a:pt x="52" y="19"/>
                      <a:pt x="52" y="19"/>
                    </a:cubicBezTo>
                    <a:cubicBezTo>
                      <a:pt x="51" y="17"/>
                      <a:pt x="50" y="15"/>
                      <a:pt x="49" y="13"/>
                    </a:cubicBezTo>
                    <a:cubicBezTo>
                      <a:pt x="48" y="14"/>
                      <a:pt x="47" y="14"/>
                      <a:pt x="46" y="14"/>
                    </a:cubicBezTo>
                    <a:cubicBezTo>
                      <a:pt x="43" y="16"/>
                      <a:pt x="41" y="17"/>
                      <a:pt x="38" y="18"/>
                    </a:cubicBezTo>
                    <a:cubicBezTo>
                      <a:pt x="34" y="20"/>
                      <a:pt x="31" y="23"/>
                      <a:pt x="27" y="24"/>
                    </a:cubicBezTo>
                    <a:cubicBezTo>
                      <a:pt x="26" y="24"/>
                      <a:pt x="26" y="24"/>
                      <a:pt x="26" y="25"/>
                    </a:cubicBezTo>
                    <a:cubicBezTo>
                      <a:pt x="27" y="27"/>
                      <a:pt x="28" y="29"/>
                      <a:pt x="29" y="3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1" y="77"/>
                      <a:pt x="41" y="77"/>
                      <a:pt x="42" y="77"/>
                    </a:cubicBezTo>
                    <a:cubicBezTo>
                      <a:pt x="43" y="76"/>
                      <a:pt x="45" y="75"/>
                      <a:pt x="46" y="74"/>
                    </a:cubicBezTo>
                    <a:cubicBezTo>
                      <a:pt x="51" y="72"/>
                      <a:pt x="56" y="70"/>
                      <a:pt x="61" y="68"/>
                    </a:cubicBezTo>
                    <a:cubicBezTo>
                      <a:pt x="64" y="67"/>
                      <a:pt x="66" y="65"/>
                      <a:pt x="68" y="64"/>
                    </a:cubicBezTo>
                    <a:cubicBezTo>
                      <a:pt x="68" y="63"/>
                      <a:pt x="69" y="63"/>
                      <a:pt x="70" y="62"/>
                    </a:cubicBezTo>
                    <a:cubicBezTo>
                      <a:pt x="69" y="61"/>
                      <a:pt x="69" y="60"/>
                      <a:pt x="68" y="58"/>
                    </a:cubicBezTo>
                    <a:cubicBezTo>
                      <a:pt x="67" y="58"/>
                      <a:pt x="67" y="59"/>
                      <a:pt x="67" y="59"/>
                    </a:cubicBezTo>
                    <a:cubicBezTo>
                      <a:pt x="64" y="60"/>
                      <a:pt x="62" y="60"/>
                      <a:pt x="59" y="62"/>
                    </a:cubicBezTo>
                    <a:cubicBezTo>
                      <a:pt x="54" y="64"/>
                      <a:pt x="48" y="67"/>
                      <a:pt x="43" y="69"/>
                    </a:cubicBezTo>
                    <a:cubicBezTo>
                      <a:pt x="42" y="70"/>
                      <a:pt x="41" y="70"/>
                      <a:pt x="42" y="72"/>
                    </a:cubicBezTo>
                    <a:cubicBezTo>
                      <a:pt x="43" y="72"/>
                      <a:pt x="43" y="73"/>
                      <a:pt x="42" y="74"/>
                    </a:cubicBezTo>
                    <a:cubicBezTo>
                      <a:pt x="42" y="75"/>
                      <a:pt x="41" y="75"/>
                      <a:pt x="41" y="76"/>
                    </a:cubicBezTo>
                    <a:cubicBezTo>
                      <a:pt x="41" y="76"/>
                      <a:pt x="40" y="77"/>
                      <a:pt x="40" y="77"/>
                    </a:cubicBezTo>
                    <a:close/>
                    <a:moveTo>
                      <a:pt x="56" y="27"/>
                    </a:moveTo>
                    <a:cubicBezTo>
                      <a:pt x="55" y="26"/>
                      <a:pt x="55" y="24"/>
                      <a:pt x="54" y="23"/>
                    </a:cubicBezTo>
                    <a:cubicBezTo>
                      <a:pt x="53" y="21"/>
                      <a:pt x="53" y="21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8" y="24"/>
                      <a:pt x="45" y="25"/>
                      <a:pt x="42" y="27"/>
                    </a:cubicBezTo>
                    <a:cubicBezTo>
                      <a:pt x="38" y="29"/>
                      <a:pt x="34" y="32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6"/>
                      <a:pt x="31" y="38"/>
                      <a:pt x="32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6" y="38"/>
                      <a:pt x="39" y="36"/>
                      <a:pt x="42" y="35"/>
                    </a:cubicBezTo>
                    <a:cubicBezTo>
                      <a:pt x="45" y="33"/>
                      <a:pt x="49" y="31"/>
                      <a:pt x="53" y="29"/>
                    </a:cubicBezTo>
                    <a:cubicBezTo>
                      <a:pt x="54" y="29"/>
                      <a:pt x="55" y="28"/>
                      <a:pt x="56" y="27"/>
                    </a:cubicBezTo>
                    <a:close/>
                    <a:moveTo>
                      <a:pt x="42" y="58"/>
                    </a:moveTo>
                    <a:cubicBezTo>
                      <a:pt x="43" y="57"/>
                      <a:pt x="43" y="57"/>
                      <a:pt x="44" y="57"/>
                    </a:cubicBezTo>
                    <a:cubicBezTo>
                      <a:pt x="48" y="55"/>
                      <a:pt x="51" y="53"/>
                      <a:pt x="56" y="51"/>
                    </a:cubicBezTo>
                    <a:cubicBezTo>
                      <a:pt x="58" y="50"/>
                      <a:pt x="60" y="48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4"/>
                      <a:pt x="62" y="42"/>
                      <a:pt x="61" y="40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57" y="42"/>
                      <a:pt x="55" y="43"/>
                      <a:pt x="53" y="44"/>
                    </a:cubicBezTo>
                    <a:cubicBezTo>
                      <a:pt x="49" y="47"/>
                      <a:pt x="45" y="49"/>
                      <a:pt x="40" y="51"/>
                    </a:cubicBezTo>
                    <a:cubicBezTo>
                      <a:pt x="40" y="51"/>
                      <a:pt x="39" y="51"/>
                      <a:pt x="39" y="52"/>
                    </a:cubicBezTo>
                    <a:cubicBezTo>
                      <a:pt x="40" y="54"/>
                      <a:pt x="41" y="56"/>
                      <a:pt x="42" y="58"/>
                    </a:cubicBezTo>
                    <a:close/>
                    <a:moveTo>
                      <a:pt x="42" y="67"/>
                    </a:moveTo>
                    <a:cubicBezTo>
                      <a:pt x="43" y="67"/>
                      <a:pt x="43" y="67"/>
                      <a:pt x="43" y="67"/>
                    </a:cubicBezTo>
                    <a:cubicBezTo>
                      <a:pt x="45" y="66"/>
                      <a:pt x="48" y="65"/>
                      <a:pt x="51" y="63"/>
                    </a:cubicBezTo>
                    <a:cubicBezTo>
                      <a:pt x="56" y="61"/>
                      <a:pt x="61" y="58"/>
                      <a:pt x="66" y="55"/>
                    </a:cubicBezTo>
                    <a:cubicBezTo>
                      <a:pt x="66" y="55"/>
                      <a:pt x="66" y="55"/>
                      <a:pt x="66" y="54"/>
                    </a:cubicBezTo>
                    <a:cubicBezTo>
                      <a:pt x="66" y="53"/>
                      <a:pt x="65" y="52"/>
                      <a:pt x="65" y="50"/>
                    </a:cubicBezTo>
                    <a:cubicBezTo>
                      <a:pt x="62" y="51"/>
                      <a:pt x="60" y="51"/>
                      <a:pt x="58" y="52"/>
                    </a:cubicBezTo>
                    <a:cubicBezTo>
                      <a:pt x="53" y="55"/>
                      <a:pt x="48" y="57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2"/>
                      <a:pt x="42" y="65"/>
                      <a:pt x="42" y="67"/>
                    </a:cubicBezTo>
                    <a:close/>
                    <a:moveTo>
                      <a:pt x="24" y="19"/>
                    </a:moveTo>
                    <a:cubicBezTo>
                      <a:pt x="24" y="20"/>
                      <a:pt x="24" y="20"/>
                      <a:pt x="25" y="20"/>
                    </a:cubicBezTo>
                    <a:cubicBezTo>
                      <a:pt x="26" y="20"/>
                      <a:pt x="27" y="21"/>
                      <a:pt x="27" y="22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31" y="20"/>
                      <a:pt x="34" y="18"/>
                      <a:pt x="36" y="17"/>
                    </a:cubicBezTo>
                    <a:cubicBezTo>
                      <a:pt x="39" y="16"/>
                      <a:pt x="41" y="15"/>
                      <a:pt x="43" y="13"/>
                    </a:cubicBezTo>
                    <a:cubicBezTo>
                      <a:pt x="45" y="13"/>
                      <a:pt x="46" y="12"/>
                      <a:pt x="47" y="11"/>
                    </a:cubicBezTo>
                    <a:cubicBezTo>
                      <a:pt x="47" y="9"/>
                      <a:pt x="46" y="8"/>
                      <a:pt x="46" y="7"/>
                    </a:cubicBezTo>
                    <a:cubicBezTo>
                      <a:pt x="44" y="8"/>
                      <a:pt x="42" y="8"/>
                      <a:pt x="41" y="9"/>
                    </a:cubicBezTo>
                    <a:cubicBezTo>
                      <a:pt x="35" y="11"/>
                      <a:pt x="30" y="14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lose/>
                    <a:moveTo>
                      <a:pt x="23" y="1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4" y="16"/>
                      <a:pt x="25" y="15"/>
                    </a:cubicBezTo>
                    <a:cubicBezTo>
                      <a:pt x="30" y="12"/>
                      <a:pt x="35" y="9"/>
                      <a:pt x="41" y="6"/>
                    </a:cubicBezTo>
                    <a:cubicBezTo>
                      <a:pt x="42" y="6"/>
                      <a:pt x="44" y="4"/>
                      <a:pt x="44" y="4"/>
                    </a:cubicBezTo>
                    <a:cubicBezTo>
                      <a:pt x="41" y="4"/>
                      <a:pt x="37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6"/>
                      <a:pt x="34" y="6"/>
                      <a:pt x="32" y="7"/>
                    </a:cubicBezTo>
                    <a:cubicBezTo>
                      <a:pt x="31" y="7"/>
                      <a:pt x="30" y="7"/>
                      <a:pt x="29" y="8"/>
                    </a:cubicBezTo>
                    <a:cubicBezTo>
                      <a:pt x="27" y="9"/>
                      <a:pt x="25" y="9"/>
                      <a:pt x="24" y="10"/>
                    </a:cubicBezTo>
                    <a:cubicBezTo>
                      <a:pt x="23" y="11"/>
                      <a:pt x="21" y="12"/>
                      <a:pt x="20" y="12"/>
                    </a:cubicBezTo>
                    <a:cubicBezTo>
                      <a:pt x="21" y="14"/>
                      <a:pt x="22" y="15"/>
                      <a:pt x="23" y="17"/>
                    </a:cubicBezTo>
                    <a:close/>
                    <a:moveTo>
                      <a:pt x="42" y="117"/>
                    </a:moveTo>
                    <a:cubicBezTo>
                      <a:pt x="42" y="117"/>
                      <a:pt x="42" y="117"/>
                      <a:pt x="42" y="117"/>
                    </a:cubicBezTo>
                    <a:cubicBezTo>
                      <a:pt x="37" y="118"/>
                      <a:pt x="33" y="119"/>
                      <a:pt x="29" y="122"/>
                    </a:cubicBezTo>
                    <a:cubicBezTo>
                      <a:pt x="28" y="122"/>
                      <a:pt x="26" y="123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7" y="124"/>
                      <a:pt x="30" y="124"/>
                      <a:pt x="33" y="125"/>
                    </a:cubicBezTo>
                    <a:cubicBezTo>
                      <a:pt x="34" y="125"/>
                      <a:pt x="35" y="125"/>
                      <a:pt x="35" y="125"/>
                    </a:cubicBezTo>
                    <a:cubicBezTo>
                      <a:pt x="36" y="126"/>
                      <a:pt x="37" y="126"/>
                      <a:pt x="37" y="124"/>
                    </a:cubicBezTo>
                    <a:cubicBezTo>
                      <a:pt x="39" y="122"/>
                      <a:pt x="40" y="120"/>
                      <a:pt x="42" y="118"/>
                    </a:cubicBezTo>
                    <a:cubicBezTo>
                      <a:pt x="42" y="118"/>
                      <a:pt x="42" y="117"/>
                      <a:pt x="42" y="117"/>
                    </a:cubicBezTo>
                    <a:close/>
                    <a:moveTo>
                      <a:pt x="30" y="5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26" y="4"/>
                      <a:pt x="22" y="4"/>
                      <a:pt x="18" y="5"/>
                    </a:cubicBezTo>
                    <a:cubicBezTo>
                      <a:pt x="17" y="5"/>
                      <a:pt x="17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22" y="9"/>
                      <a:pt x="25" y="7"/>
                      <a:pt x="28" y="6"/>
                    </a:cubicBezTo>
                    <a:cubicBezTo>
                      <a:pt x="29" y="5"/>
                      <a:pt x="29" y="5"/>
                      <a:pt x="30" y="5"/>
                    </a:cubicBezTo>
                    <a:close/>
                    <a:moveTo>
                      <a:pt x="51" y="9"/>
                    </a:moveTo>
                    <a:cubicBezTo>
                      <a:pt x="50" y="7"/>
                      <a:pt x="50" y="5"/>
                      <a:pt x="49" y="4"/>
                    </a:cubicBezTo>
                    <a:cubicBezTo>
                      <a:pt x="49" y="4"/>
                      <a:pt x="49" y="4"/>
                      <a:pt x="48" y="4"/>
                    </a:cubicBezTo>
                    <a:cubicBezTo>
                      <a:pt x="49" y="5"/>
                      <a:pt x="49" y="6"/>
                      <a:pt x="48" y="7"/>
                    </a:cubicBezTo>
                    <a:cubicBezTo>
                      <a:pt x="48" y="7"/>
                      <a:pt x="49" y="8"/>
                      <a:pt x="49" y="9"/>
                    </a:cubicBezTo>
                    <a:cubicBezTo>
                      <a:pt x="49" y="9"/>
                      <a:pt x="50" y="9"/>
                      <a:pt x="51" y="9"/>
                    </a:cubicBezTo>
                    <a:close/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39" y="56"/>
                      <a:pt x="38" y="55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4"/>
                      <a:pt x="37" y="54"/>
                    </a:cubicBezTo>
                    <a:cubicBezTo>
                      <a:pt x="37" y="55"/>
                      <a:pt x="37" y="56"/>
                      <a:pt x="38" y="58"/>
                    </a:cubicBezTo>
                    <a:cubicBezTo>
                      <a:pt x="38" y="58"/>
                      <a:pt x="38" y="57"/>
                      <a:pt x="39" y="57"/>
                    </a:cubicBezTo>
                    <a:cubicBezTo>
                      <a:pt x="39" y="58"/>
                      <a:pt x="39" y="58"/>
                      <a:pt x="40" y="58"/>
                    </a:cubicBezTo>
                    <a:close/>
                    <a:moveTo>
                      <a:pt x="4" y="125"/>
                    </a:moveTo>
                    <a:cubicBezTo>
                      <a:pt x="5" y="122"/>
                      <a:pt x="6" y="121"/>
                      <a:pt x="7" y="119"/>
                    </a:cubicBezTo>
                    <a:cubicBezTo>
                      <a:pt x="5" y="121"/>
                      <a:pt x="4" y="122"/>
                      <a:pt x="2" y="124"/>
                    </a:cubicBezTo>
                    <a:cubicBezTo>
                      <a:pt x="3" y="124"/>
                      <a:pt x="4" y="124"/>
                      <a:pt x="4" y="125"/>
                    </a:cubicBezTo>
                    <a:close/>
                    <a:moveTo>
                      <a:pt x="40" y="66"/>
                    </a:moveTo>
                    <a:cubicBezTo>
                      <a:pt x="40" y="64"/>
                      <a:pt x="41" y="62"/>
                      <a:pt x="40" y="61"/>
                    </a:cubicBezTo>
                    <a:cubicBezTo>
                      <a:pt x="39" y="61"/>
                      <a:pt x="39" y="62"/>
                      <a:pt x="39" y="63"/>
                    </a:cubicBezTo>
                    <a:cubicBezTo>
                      <a:pt x="39" y="64"/>
                      <a:pt x="40" y="65"/>
                      <a:pt x="40" y="66"/>
                    </a:cubicBezTo>
                    <a:close/>
                    <a:moveTo>
                      <a:pt x="52" y="12"/>
                    </a:move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4"/>
                      <a:pt x="52" y="13"/>
                      <a:pt x="52" y="12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48"/>
              <p:cNvSpPr>
                <a:spLocks noEditPoints="1"/>
              </p:cNvSpPr>
              <p:nvPr/>
            </p:nvSpPr>
            <p:spPr bwMode="auto">
              <a:xfrm>
                <a:off x="2520950" y="4799013"/>
                <a:ext cx="201612" cy="357188"/>
              </a:xfrm>
              <a:custGeom>
                <a:avLst/>
                <a:gdLst>
                  <a:gd name="T0" fmla="*/ 1 w 77"/>
                  <a:gd name="T1" fmla="*/ 130 h 136"/>
                  <a:gd name="T2" fmla="*/ 38 w 77"/>
                  <a:gd name="T3" fmla="*/ 75 h 136"/>
                  <a:gd name="T4" fmla="*/ 37 w 77"/>
                  <a:gd name="T5" fmla="*/ 67 h 136"/>
                  <a:gd name="T6" fmla="*/ 31 w 77"/>
                  <a:gd name="T7" fmla="*/ 50 h 136"/>
                  <a:gd name="T8" fmla="*/ 22 w 77"/>
                  <a:gd name="T9" fmla="*/ 22 h 136"/>
                  <a:gd name="T10" fmla="*/ 16 w 77"/>
                  <a:gd name="T11" fmla="*/ 4 h 136"/>
                  <a:gd name="T12" fmla="*/ 24 w 77"/>
                  <a:gd name="T13" fmla="*/ 3 h 136"/>
                  <a:gd name="T14" fmla="*/ 55 w 77"/>
                  <a:gd name="T15" fmla="*/ 6 h 136"/>
                  <a:gd name="T16" fmla="*/ 57 w 77"/>
                  <a:gd name="T17" fmla="*/ 7 h 136"/>
                  <a:gd name="T18" fmla="*/ 71 w 77"/>
                  <a:gd name="T19" fmla="*/ 57 h 136"/>
                  <a:gd name="T20" fmla="*/ 71 w 77"/>
                  <a:gd name="T21" fmla="*/ 86 h 136"/>
                  <a:gd name="T22" fmla="*/ 52 w 77"/>
                  <a:gd name="T23" fmla="*/ 110 h 136"/>
                  <a:gd name="T24" fmla="*/ 22 w 77"/>
                  <a:gd name="T25" fmla="*/ 135 h 136"/>
                  <a:gd name="T26" fmla="*/ 7 w 77"/>
                  <a:gd name="T27" fmla="*/ 126 h 136"/>
                  <a:gd name="T28" fmla="*/ 30 w 77"/>
                  <a:gd name="T29" fmla="*/ 127 h 136"/>
                  <a:gd name="T30" fmla="*/ 15 w 77"/>
                  <a:gd name="T31" fmla="*/ 132 h 136"/>
                  <a:gd name="T32" fmla="*/ 34 w 77"/>
                  <a:gd name="T33" fmla="*/ 133 h 136"/>
                  <a:gd name="T34" fmla="*/ 43 w 77"/>
                  <a:gd name="T35" fmla="*/ 111 h 136"/>
                  <a:gd name="T36" fmla="*/ 16 w 77"/>
                  <a:gd name="T37" fmla="*/ 117 h 136"/>
                  <a:gd name="T38" fmla="*/ 43 w 77"/>
                  <a:gd name="T39" fmla="*/ 109 h 136"/>
                  <a:gd name="T40" fmla="*/ 59 w 77"/>
                  <a:gd name="T41" fmla="*/ 93 h 136"/>
                  <a:gd name="T42" fmla="*/ 14 w 77"/>
                  <a:gd name="T43" fmla="*/ 115 h 136"/>
                  <a:gd name="T44" fmla="*/ 55 w 77"/>
                  <a:gd name="T45" fmla="*/ 20 h 136"/>
                  <a:gd name="T46" fmla="*/ 31 w 77"/>
                  <a:gd name="T47" fmla="*/ 33 h 136"/>
                  <a:gd name="T48" fmla="*/ 39 w 77"/>
                  <a:gd name="T49" fmla="*/ 36 h 136"/>
                  <a:gd name="T50" fmla="*/ 57 w 77"/>
                  <a:gd name="T51" fmla="*/ 29 h 136"/>
                  <a:gd name="T52" fmla="*/ 34 w 77"/>
                  <a:gd name="T53" fmla="*/ 42 h 136"/>
                  <a:gd name="T54" fmla="*/ 58 w 77"/>
                  <a:gd name="T55" fmla="*/ 32 h 136"/>
                  <a:gd name="T56" fmla="*/ 41 w 77"/>
                  <a:gd name="T57" fmla="*/ 98 h 136"/>
                  <a:gd name="T58" fmla="*/ 68 w 77"/>
                  <a:gd name="T59" fmla="*/ 80 h 136"/>
                  <a:gd name="T60" fmla="*/ 32 w 77"/>
                  <a:gd name="T61" fmla="*/ 96 h 136"/>
                  <a:gd name="T62" fmla="*/ 71 w 77"/>
                  <a:gd name="T63" fmla="*/ 69 h 136"/>
                  <a:gd name="T64" fmla="*/ 30 w 77"/>
                  <a:gd name="T65" fmla="*/ 93 h 136"/>
                  <a:gd name="T66" fmla="*/ 60 w 77"/>
                  <a:gd name="T67" fmla="*/ 80 h 136"/>
                  <a:gd name="T68" fmla="*/ 40 w 77"/>
                  <a:gd name="T69" fmla="*/ 80 h 136"/>
                  <a:gd name="T70" fmla="*/ 57 w 77"/>
                  <a:gd name="T71" fmla="*/ 65 h 136"/>
                  <a:gd name="T72" fmla="*/ 40 w 77"/>
                  <a:gd name="T73" fmla="*/ 76 h 136"/>
                  <a:gd name="T74" fmla="*/ 37 w 77"/>
                  <a:gd name="T75" fmla="*/ 54 h 136"/>
                  <a:gd name="T76" fmla="*/ 63 w 77"/>
                  <a:gd name="T77" fmla="*/ 41 h 136"/>
                  <a:gd name="T78" fmla="*/ 27 w 77"/>
                  <a:gd name="T79" fmla="*/ 25 h 136"/>
                  <a:gd name="T80" fmla="*/ 45 w 77"/>
                  <a:gd name="T81" fmla="*/ 23 h 136"/>
                  <a:gd name="T82" fmla="*/ 45 w 77"/>
                  <a:gd name="T83" fmla="*/ 16 h 136"/>
                  <a:gd name="T84" fmla="*/ 40 w 77"/>
                  <a:gd name="T85" fmla="*/ 69 h 136"/>
                  <a:gd name="T86" fmla="*/ 60 w 77"/>
                  <a:gd name="T87" fmla="*/ 61 h 136"/>
                  <a:gd name="T88" fmla="*/ 56 w 77"/>
                  <a:gd name="T89" fmla="*/ 56 h 136"/>
                  <a:gd name="T90" fmla="*/ 64 w 77"/>
                  <a:gd name="T91" fmla="*/ 46 h 136"/>
                  <a:gd name="T92" fmla="*/ 40 w 77"/>
                  <a:gd name="T93" fmla="*/ 56 h 136"/>
                  <a:gd name="T94" fmla="*/ 52 w 77"/>
                  <a:gd name="T95" fmla="*/ 56 h 136"/>
                  <a:gd name="T96" fmla="*/ 35 w 77"/>
                  <a:gd name="T97" fmla="*/ 13 h 136"/>
                  <a:gd name="T98" fmla="*/ 28 w 77"/>
                  <a:gd name="T99" fmla="*/ 22 h 136"/>
                  <a:gd name="T100" fmla="*/ 53 w 77"/>
                  <a:gd name="T101" fmla="*/ 6 h 136"/>
                  <a:gd name="T102" fmla="*/ 34 w 77"/>
                  <a:gd name="T103" fmla="*/ 6 h 136"/>
                  <a:gd name="T104" fmla="*/ 25 w 77"/>
                  <a:gd name="T105" fmla="*/ 14 h 136"/>
                  <a:gd name="T106" fmla="*/ 26 w 77"/>
                  <a:gd name="T107" fmla="*/ 7 h 136"/>
                  <a:gd name="T108" fmla="*/ 19 w 77"/>
                  <a:gd name="T109" fmla="*/ 4 h 136"/>
                  <a:gd name="T110" fmla="*/ 69 w 77"/>
                  <a:gd name="T111" fmla="*/ 83 h 136"/>
                  <a:gd name="T112" fmla="*/ 74 w 77"/>
                  <a:gd name="T113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7" h="136">
                    <a:moveTo>
                      <a:pt x="4" y="133"/>
                    </a:moveTo>
                    <a:cubicBezTo>
                      <a:pt x="3" y="133"/>
                      <a:pt x="3" y="133"/>
                      <a:pt x="2" y="133"/>
                    </a:cubicBezTo>
                    <a:cubicBezTo>
                      <a:pt x="2" y="133"/>
                      <a:pt x="1" y="133"/>
                      <a:pt x="1" y="132"/>
                    </a:cubicBezTo>
                    <a:cubicBezTo>
                      <a:pt x="0" y="132"/>
                      <a:pt x="0" y="131"/>
                      <a:pt x="0" y="131"/>
                    </a:cubicBezTo>
                    <a:cubicBezTo>
                      <a:pt x="0" y="130"/>
                      <a:pt x="1" y="130"/>
                      <a:pt x="1" y="130"/>
                    </a:cubicBezTo>
                    <a:cubicBezTo>
                      <a:pt x="3" y="127"/>
                      <a:pt x="4" y="125"/>
                      <a:pt x="6" y="123"/>
                    </a:cubicBezTo>
                    <a:cubicBezTo>
                      <a:pt x="9" y="118"/>
                      <a:pt x="12" y="113"/>
                      <a:pt x="15" y="108"/>
                    </a:cubicBezTo>
                    <a:cubicBezTo>
                      <a:pt x="18" y="104"/>
                      <a:pt x="20" y="100"/>
                      <a:pt x="23" y="96"/>
                    </a:cubicBezTo>
                    <a:cubicBezTo>
                      <a:pt x="26" y="91"/>
                      <a:pt x="30" y="86"/>
                      <a:pt x="33" y="81"/>
                    </a:cubicBezTo>
                    <a:cubicBezTo>
                      <a:pt x="35" y="79"/>
                      <a:pt x="37" y="77"/>
                      <a:pt x="38" y="75"/>
                    </a:cubicBezTo>
                    <a:cubicBezTo>
                      <a:pt x="38" y="75"/>
                      <a:pt x="39" y="74"/>
                      <a:pt x="39" y="74"/>
                    </a:cubicBezTo>
                    <a:cubicBezTo>
                      <a:pt x="39" y="74"/>
                      <a:pt x="38" y="74"/>
                      <a:pt x="38" y="74"/>
                    </a:cubicBezTo>
                    <a:cubicBezTo>
                      <a:pt x="37" y="73"/>
                      <a:pt x="36" y="72"/>
                      <a:pt x="37" y="70"/>
                    </a:cubicBezTo>
                    <a:cubicBezTo>
                      <a:pt x="37" y="70"/>
                      <a:pt x="37" y="69"/>
                      <a:pt x="37" y="69"/>
                    </a:cubicBezTo>
                    <a:cubicBezTo>
                      <a:pt x="37" y="68"/>
                      <a:pt x="37" y="67"/>
                      <a:pt x="37" y="67"/>
                    </a:cubicBezTo>
                    <a:cubicBezTo>
                      <a:pt x="36" y="66"/>
                      <a:pt x="36" y="65"/>
                      <a:pt x="35" y="65"/>
                    </a:cubicBezTo>
                    <a:cubicBezTo>
                      <a:pt x="35" y="64"/>
                      <a:pt x="34" y="63"/>
                      <a:pt x="35" y="62"/>
                    </a:cubicBezTo>
                    <a:cubicBezTo>
                      <a:pt x="35" y="62"/>
                      <a:pt x="35" y="61"/>
                      <a:pt x="35" y="61"/>
                    </a:cubicBezTo>
                    <a:cubicBezTo>
                      <a:pt x="34" y="57"/>
                      <a:pt x="33" y="54"/>
                      <a:pt x="31" y="51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49"/>
                      <a:pt x="29" y="48"/>
                      <a:pt x="30" y="47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8" y="39"/>
                      <a:pt x="26" y="32"/>
                      <a:pt x="24" y="26"/>
                    </a:cubicBezTo>
                    <a:cubicBezTo>
                      <a:pt x="24" y="25"/>
                      <a:pt x="23" y="24"/>
                      <a:pt x="23" y="23"/>
                    </a:cubicBezTo>
                    <a:cubicBezTo>
                      <a:pt x="23" y="23"/>
                      <a:pt x="22" y="22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0" y="15"/>
                      <a:pt x="19" y="11"/>
                      <a:pt x="18" y="8"/>
                    </a:cubicBezTo>
                    <a:cubicBezTo>
                      <a:pt x="17" y="8"/>
                      <a:pt x="16" y="8"/>
                      <a:pt x="16" y="7"/>
                    </a:cubicBezTo>
                    <a:cubicBezTo>
                      <a:pt x="15" y="6"/>
                      <a:pt x="15" y="5"/>
                      <a:pt x="16" y="4"/>
                    </a:cubicBezTo>
                    <a:cubicBezTo>
                      <a:pt x="16" y="4"/>
                      <a:pt x="15" y="4"/>
                      <a:pt x="15" y="4"/>
                    </a:cubicBezTo>
                    <a:cubicBezTo>
                      <a:pt x="15" y="2"/>
                      <a:pt x="16" y="1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1" y="2"/>
                      <a:pt x="23" y="3"/>
                      <a:pt x="24" y="3"/>
                    </a:cubicBezTo>
                    <a:cubicBezTo>
                      <a:pt x="31" y="3"/>
                      <a:pt x="37" y="3"/>
                      <a:pt x="44" y="3"/>
                    </a:cubicBezTo>
                    <a:cubicBezTo>
                      <a:pt x="44" y="3"/>
                      <a:pt x="45" y="3"/>
                      <a:pt x="46" y="4"/>
                    </a:cubicBezTo>
                    <a:cubicBezTo>
                      <a:pt x="46" y="4"/>
                      <a:pt x="46" y="4"/>
                      <a:pt x="47" y="4"/>
                    </a:cubicBezTo>
                    <a:cubicBezTo>
                      <a:pt x="48" y="4"/>
                      <a:pt x="50" y="4"/>
                      <a:pt x="52" y="3"/>
                    </a:cubicBezTo>
                    <a:cubicBezTo>
                      <a:pt x="54" y="3"/>
                      <a:pt x="54" y="4"/>
                      <a:pt x="55" y="6"/>
                    </a:cubicBezTo>
                    <a:cubicBezTo>
                      <a:pt x="55" y="7"/>
                      <a:pt x="55" y="8"/>
                      <a:pt x="56" y="10"/>
                    </a:cubicBezTo>
                    <a:cubicBezTo>
                      <a:pt x="56" y="10"/>
                      <a:pt x="56" y="10"/>
                      <a:pt x="56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9"/>
                      <a:pt x="56" y="9"/>
                      <a:pt x="56" y="8"/>
                    </a:cubicBezTo>
                    <a:cubicBezTo>
                      <a:pt x="56" y="8"/>
                      <a:pt x="56" y="8"/>
                      <a:pt x="57" y="7"/>
                    </a:cubicBezTo>
                    <a:cubicBezTo>
                      <a:pt x="57" y="7"/>
                      <a:pt x="58" y="7"/>
                      <a:pt x="58" y="8"/>
                    </a:cubicBezTo>
                    <a:cubicBezTo>
                      <a:pt x="58" y="8"/>
                      <a:pt x="58" y="9"/>
                      <a:pt x="58" y="9"/>
                    </a:cubicBezTo>
                    <a:cubicBezTo>
                      <a:pt x="60" y="14"/>
                      <a:pt x="62" y="19"/>
                      <a:pt x="63" y="24"/>
                    </a:cubicBezTo>
                    <a:cubicBezTo>
                      <a:pt x="65" y="32"/>
                      <a:pt x="67" y="39"/>
                      <a:pt x="69" y="47"/>
                    </a:cubicBezTo>
                    <a:cubicBezTo>
                      <a:pt x="69" y="50"/>
                      <a:pt x="70" y="54"/>
                      <a:pt x="71" y="57"/>
                    </a:cubicBezTo>
                    <a:cubicBezTo>
                      <a:pt x="73" y="61"/>
                      <a:pt x="74" y="65"/>
                      <a:pt x="75" y="69"/>
                    </a:cubicBezTo>
                    <a:cubicBezTo>
                      <a:pt x="75" y="71"/>
                      <a:pt x="76" y="72"/>
                      <a:pt x="76" y="74"/>
                    </a:cubicBezTo>
                    <a:cubicBezTo>
                      <a:pt x="76" y="75"/>
                      <a:pt x="77" y="75"/>
                      <a:pt x="77" y="75"/>
                    </a:cubicBezTo>
                    <a:cubicBezTo>
                      <a:pt x="77" y="77"/>
                      <a:pt x="77" y="79"/>
                      <a:pt x="75" y="81"/>
                    </a:cubicBezTo>
                    <a:cubicBezTo>
                      <a:pt x="74" y="83"/>
                      <a:pt x="72" y="84"/>
                      <a:pt x="71" y="86"/>
                    </a:cubicBezTo>
                    <a:cubicBezTo>
                      <a:pt x="68" y="89"/>
                      <a:pt x="65" y="93"/>
                      <a:pt x="63" y="96"/>
                    </a:cubicBezTo>
                    <a:cubicBezTo>
                      <a:pt x="60" y="100"/>
                      <a:pt x="57" y="103"/>
                      <a:pt x="55" y="107"/>
                    </a:cubicBezTo>
                    <a:cubicBezTo>
                      <a:pt x="55" y="107"/>
                      <a:pt x="54" y="107"/>
                      <a:pt x="54" y="108"/>
                    </a:cubicBezTo>
                    <a:cubicBezTo>
                      <a:pt x="54" y="108"/>
                      <a:pt x="54" y="109"/>
                      <a:pt x="53" y="109"/>
                    </a:cubicBezTo>
                    <a:cubicBezTo>
                      <a:pt x="53" y="109"/>
                      <a:pt x="53" y="110"/>
                      <a:pt x="52" y="110"/>
                    </a:cubicBezTo>
                    <a:cubicBezTo>
                      <a:pt x="49" y="114"/>
                      <a:pt x="47" y="118"/>
                      <a:pt x="45" y="122"/>
                    </a:cubicBezTo>
                    <a:cubicBezTo>
                      <a:pt x="43" y="125"/>
                      <a:pt x="41" y="128"/>
                      <a:pt x="39" y="131"/>
                    </a:cubicBezTo>
                    <a:cubicBezTo>
                      <a:pt x="37" y="133"/>
                      <a:pt x="35" y="135"/>
                      <a:pt x="33" y="135"/>
                    </a:cubicBezTo>
                    <a:cubicBezTo>
                      <a:pt x="31" y="135"/>
                      <a:pt x="28" y="135"/>
                      <a:pt x="26" y="135"/>
                    </a:cubicBezTo>
                    <a:cubicBezTo>
                      <a:pt x="25" y="135"/>
                      <a:pt x="23" y="135"/>
                      <a:pt x="22" y="135"/>
                    </a:cubicBezTo>
                    <a:cubicBezTo>
                      <a:pt x="18" y="135"/>
                      <a:pt x="14" y="135"/>
                      <a:pt x="10" y="135"/>
                    </a:cubicBezTo>
                    <a:cubicBezTo>
                      <a:pt x="9" y="135"/>
                      <a:pt x="8" y="135"/>
                      <a:pt x="6" y="136"/>
                    </a:cubicBezTo>
                    <a:cubicBezTo>
                      <a:pt x="5" y="136"/>
                      <a:pt x="4" y="135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lose/>
                    <a:moveTo>
                      <a:pt x="7" y="126"/>
                    </a:moveTo>
                    <a:cubicBezTo>
                      <a:pt x="7" y="126"/>
                      <a:pt x="6" y="126"/>
                      <a:pt x="6" y="126"/>
                    </a:cubicBezTo>
                    <a:cubicBezTo>
                      <a:pt x="5" y="128"/>
                      <a:pt x="4" y="129"/>
                      <a:pt x="3" y="131"/>
                    </a:cubicBezTo>
                    <a:cubicBezTo>
                      <a:pt x="3" y="131"/>
                      <a:pt x="4" y="131"/>
                      <a:pt x="4" y="131"/>
                    </a:cubicBezTo>
                    <a:cubicBezTo>
                      <a:pt x="7" y="131"/>
                      <a:pt x="9" y="130"/>
                      <a:pt x="12" y="130"/>
                    </a:cubicBezTo>
                    <a:cubicBezTo>
                      <a:pt x="18" y="130"/>
                      <a:pt x="24" y="129"/>
                      <a:pt x="30" y="127"/>
                    </a:cubicBezTo>
                    <a:cubicBezTo>
                      <a:pt x="31" y="127"/>
                      <a:pt x="32" y="128"/>
                      <a:pt x="32" y="129"/>
                    </a:cubicBezTo>
                    <a:cubicBezTo>
                      <a:pt x="33" y="130"/>
                      <a:pt x="32" y="132"/>
                      <a:pt x="30" y="132"/>
                    </a:cubicBezTo>
                    <a:cubicBezTo>
                      <a:pt x="30" y="132"/>
                      <a:pt x="29" y="132"/>
                      <a:pt x="29" y="132"/>
                    </a:cubicBezTo>
                    <a:cubicBezTo>
                      <a:pt x="26" y="132"/>
                      <a:pt x="23" y="131"/>
                      <a:pt x="20" y="131"/>
                    </a:cubicBezTo>
                    <a:cubicBezTo>
                      <a:pt x="18" y="131"/>
                      <a:pt x="17" y="132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7" y="132"/>
                      <a:pt x="19" y="133"/>
                      <a:pt x="21" y="133"/>
                    </a:cubicBezTo>
                    <a:cubicBezTo>
                      <a:pt x="22" y="133"/>
                      <a:pt x="23" y="133"/>
                      <a:pt x="23" y="133"/>
                    </a:cubicBezTo>
                    <a:cubicBezTo>
                      <a:pt x="26" y="133"/>
                      <a:pt x="28" y="133"/>
                      <a:pt x="31" y="133"/>
                    </a:cubicBezTo>
                    <a:cubicBezTo>
                      <a:pt x="32" y="133"/>
                      <a:pt x="33" y="133"/>
                      <a:pt x="34" y="133"/>
                    </a:cubicBezTo>
                    <a:cubicBezTo>
                      <a:pt x="34" y="132"/>
                      <a:pt x="34" y="132"/>
                      <a:pt x="35" y="132"/>
                    </a:cubicBezTo>
                    <a:cubicBezTo>
                      <a:pt x="35" y="131"/>
                      <a:pt x="36" y="130"/>
                      <a:pt x="36" y="129"/>
                    </a:cubicBezTo>
                    <a:cubicBezTo>
                      <a:pt x="40" y="123"/>
                      <a:pt x="43" y="116"/>
                      <a:pt x="48" y="111"/>
                    </a:cubicBezTo>
                    <a:cubicBezTo>
                      <a:pt x="48" y="111"/>
                      <a:pt x="48" y="110"/>
                      <a:pt x="48" y="110"/>
                    </a:cubicBezTo>
                    <a:cubicBezTo>
                      <a:pt x="46" y="110"/>
                      <a:pt x="45" y="111"/>
                      <a:pt x="43" y="111"/>
                    </a:cubicBezTo>
                    <a:cubicBezTo>
                      <a:pt x="37" y="113"/>
                      <a:pt x="31" y="115"/>
                      <a:pt x="26" y="117"/>
                    </a:cubicBezTo>
                    <a:cubicBezTo>
                      <a:pt x="23" y="118"/>
                      <a:pt x="21" y="119"/>
                      <a:pt x="19" y="120"/>
                    </a:cubicBezTo>
                    <a:cubicBezTo>
                      <a:pt x="18" y="120"/>
                      <a:pt x="17" y="120"/>
                      <a:pt x="16" y="121"/>
                    </a:cubicBezTo>
                    <a:cubicBezTo>
                      <a:pt x="14" y="121"/>
                      <a:pt x="14" y="120"/>
                      <a:pt x="14" y="119"/>
                    </a:cubicBezTo>
                    <a:cubicBezTo>
                      <a:pt x="14" y="118"/>
                      <a:pt x="14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8"/>
                      <a:pt x="17" y="118"/>
                      <a:pt x="18" y="118"/>
                    </a:cubicBezTo>
                    <a:cubicBezTo>
                      <a:pt x="20" y="117"/>
                      <a:pt x="21" y="117"/>
                      <a:pt x="23" y="116"/>
                    </a:cubicBezTo>
                    <a:cubicBezTo>
                      <a:pt x="29" y="114"/>
                      <a:pt x="35" y="111"/>
                      <a:pt x="42" y="109"/>
                    </a:cubicBezTo>
                    <a:cubicBezTo>
                      <a:pt x="42" y="109"/>
                      <a:pt x="43" y="109"/>
                      <a:pt x="43" y="109"/>
                    </a:cubicBezTo>
                    <a:cubicBezTo>
                      <a:pt x="46" y="108"/>
                      <a:pt x="49" y="106"/>
                      <a:pt x="51" y="105"/>
                    </a:cubicBezTo>
                    <a:cubicBezTo>
                      <a:pt x="52" y="105"/>
                      <a:pt x="53" y="104"/>
                      <a:pt x="53" y="104"/>
                    </a:cubicBezTo>
                    <a:cubicBezTo>
                      <a:pt x="55" y="101"/>
                      <a:pt x="57" y="98"/>
                      <a:pt x="59" y="95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4"/>
                      <a:pt x="59" y="93"/>
                      <a:pt x="59" y="93"/>
                    </a:cubicBezTo>
                    <a:cubicBezTo>
                      <a:pt x="58" y="94"/>
                      <a:pt x="58" y="94"/>
                      <a:pt x="57" y="94"/>
                    </a:cubicBezTo>
                    <a:cubicBezTo>
                      <a:pt x="52" y="96"/>
                      <a:pt x="47" y="97"/>
                      <a:pt x="42" y="100"/>
                    </a:cubicBezTo>
                    <a:cubicBezTo>
                      <a:pt x="38" y="102"/>
                      <a:pt x="33" y="104"/>
                      <a:pt x="28" y="106"/>
                    </a:cubicBezTo>
                    <a:cubicBezTo>
                      <a:pt x="25" y="107"/>
                      <a:pt x="22" y="108"/>
                      <a:pt x="18" y="109"/>
                    </a:cubicBezTo>
                    <a:cubicBezTo>
                      <a:pt x="17" y="111"/>
                      <a:pt x="15" y="113"/>
                      <a:pt x="14" y="115"/>
                    </a:cubicBezTo>
                    <a:cubicBezTo>
                      <a:pt x="12" y="119"/>
                      <a:pt x="10" y="122"/>
                      <a:pt x="7" y="125"/>
                    </a:cubicBezTo>
                    <a:cubicBezTo>
                      <a:pt x="7" y="126"/>
                      <a:pt x="7" y="126"/>
                      <a:pt x="7" y="126"/>
                    </a:cubicBezTo>
                    <a:close/>
                    <a:moveTo>
                      <a:pt x="61" y="31"/>
                    </a:moveTo>
                    <a:cubicBezTo>
                      <a:pt x="60" y="27"/>
                      <a:pt x="58" y="23"/>
                      <a:pt x="57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2" y="21"/>
                      <a:pt x="50" y="22"/>
                      <a:pt x="48" y="23"/>
                    </a:cubicBezTo>
                    <a:cubicBezTo>
                      <a:pt x="45" y="25"/>
                      <a:pt x="41" y="27"/>
                      <a:pt x="37" y="30"/>
                    </a:cubicBezTo>
                    <a:cubicBezTo>
                      <a:pt x="35" y="31"/>
                      <a:pt x="34" y="31"/>
                      <a:pt x="32" y="32"/>
                    </a:cubicBezTo>
                    <a:cubicBezTo>
                      <a:pt x="32" y="32"/>
                      <a:pt x="31" y="33"/>
                      <a:pt x="31" y="33"/>
                    </a:cubicBezTo>
                    <a:cubicBezTo>
                      <a:pt x="30" y="33"/>
                      <a:pt x="30" y="34"/>
                      <a:pt x="31" y="34"/>
                    </a:cubicBezTo>
                    <a:cubicBezTo>
                      <a:pt x="31" y="36"/>
                      <a:pt x="31" y="37"/>
                      <a:pt x="32" y="39"/>
                    </a:cubicBezTo>
                    <a:cubicBezTo>
                      <a:pt x="33" y="39"/>
                      <a:pt x="33" y="39"/>
                      <a:pt x="34" y="39"/>
                    </a:cubicBezTo>
                    <a:cubicBezTo>
                      <a:pt x="34" y="39"/>
                      <a:pt x="35" y="39"/>
                      <a:pt x="35" y="39"/>
                    </a:cubicBezTo>
                    <a:cubicBezTo>
                      <a:pt x="37" y="38"/>
                      <a:pt x="38" y="37"/>
                      <a:pt x="39" y="36"/>
                    </a:cubicBezTo>
                    <a:cubicBezTo>
                      <a:pt x="42" y="35"/>
                      <a:pt x="44" y="33"/>
                      <a:pt x="47" y="31"/>
                    </a:cubicBezTo>
                    <a:cubicBezTo>
                      <a:pt x="49" y="30"/>
                      <a:pt x="51" y="29"/>
                      <a:pt x="53" y="27"/>
                    </a:cubicBezTo>
                    <a:cubicBezTo>
                      <a:pt x="53" y="27"/>
                      <a:pt x="54" y="27"/>
                      <a:pt x="54" y="26"/>
                    </a:cubicBezTo>
                    <a:cubicBezTo>
                      <a:pt x="55" y="26"/>
                      <a:pt x="56" y="26"/>
                      <a:pt x="56" y="27"/>
                    </a:cubicBezTo>
                    <a:cubicBezTo>
                      <a:pt x="57" y="27"/>
                      <a:pt x="57" y="28"/>
                      <a:pt x="57" y="29"/>
                    </a:cubicBezTo>
                    <a:cubicBezTo>
                      <a:pt x="57" y="30"/>
                      <a:pt x="56" y="30"/>
                      <a:pt x="55" y="30"/>
                    </a:cubicBezTo>
                    <a:cubicBezTo>
                      <a:pt x="54" y="30"/>
                      <a:pt x="52" y="31"/>
                      <a:pt x="50" y="32"/>
                    </a:cubicBezTo>
                    <a:cubicBezTo>
                      <a:pt x="48" y="33"/>
                      <a:pt x="46" y="34"/>
                      <a:pt x="44" y="36"/>
                    </a:cubicBezTo>
                    <a:cubicBezTo>
                      <a:pt x="41" y="37"/>
                      <a:pt x="38" y="39"/>
                      <a:pt x="36" y="41"/>
                    </a:cubicBezTo>
                    <a:cubicBezTo>
                      <a:pt x="35" y="41"/>
                      <a:pt x="35" y="41"/>
                      <a:pt x="34" y="42"/>
                    </a:cubicBezTo>
                    <a:cubicBezTo>
                      <a:pt x="34" y="43"/>
                      <a:pt x="34" y="43"/>
                      <a:pt x="33" y="43"/>
                    </a:cubicBezTo>
                    <a:cubicBezTo>
                      <a:pt x="34" y="44"/>
                      <a:pt x="34" y="45"/>
                      <a:pt x="34" y="46"/>
                    </a:cubicBezTo>
                    <a:cubicBezTo>
                      <a:pt x="35" y="46"/>
                      <a:pt x="36" y="46"/>
                      <a:pt x="36" y="46"/>
                    </a:cubicBezTo>
                    <a:cubicBezTo>
                      <a:pt x="38" y="45"/>
                      <a:pt x="40" y="44"/>
                      <a:pt x="42" y="42"/>
                    </a:cubicBezTo>
                    <a:cubicBezTo>
                      <a:pt x="48" y="39"/>
                      <a:pt x="53" y="36"/>
                      <a:pt x="58" y="32"/>
                    </a:cubicBezTo>
                    <a:cubicBezTo>
                      <a:pt x="59" y="31"/>
                      <a:pt x="59" y="31"/>
                      <a:pt x="61" y="31"/>
                    </a:cubicBezTo>
                    <a:close/>
                    <a:moveTo>
                      <a:pt x="21" y="105"/>
                    </a:moveTo>
                    <a:cubicBezTo>
                      <a:pt x="22" y="106"/>
                      <a:pt x="22" y="106"/>
                      <a:pt x="23" y="106"/>
                    </a:cubicBezTo>
                    <a:cubicBezTo>
                      <a:pt x="24" y="105"/>
                      <a:pt x="26" y="105"/>
                      <a:pt x="27" y="104"/>
                    </a:cubicBezTo>
                    <a:cubicBezTo>
                      <a:pt x="32" y="102"/>
                      <a:pt x="37" y="100"/>
                      <a:pt x="41" y="98"/>
                    </a:cubicBezTo>
                    <a:cubicBezTo>
                      <a:pt x="45" y="96"/>
                      <a:pt x="48" y="95"/>
                      <a:pt x="51" y="93"/>
                    </a:cubicBezTo>
                    <a:cubicBezTo>
                      <a:pt x="53" y="92"/>
                      <a:pt x="55" y="91"/>
                      <a:pt x="57" y="90"/>
                    </a:cubicBezTo>
                    <a:cubicBezTo>
                      <a:pt x="59" y="89"/>
                      <a:pt x="60" y="89"/>
                      <a:pt x="61" y="91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3" y="87"/>
                      <a:pt x="66" y="84"/>
                      <a:pt x="68" y="80"/>
                    </a:cubicBezTo>
                    <a:cubicBezTo>
                      <a:pt x="68" y="80"/>
                      <a:pt x="68" y="80"/>
                      <a:pt x="67" y="80"/>
                    </a:cubicBezTo>
                    <a:cubicBezTo>
                      <a:pt x="66" y="81"/>
                      <a:pt x="64" y="81"/>
                      <a:pt x="63" y="82"/>
                    </a:cubicBezTo>
                    <a:cubicBezTo>
                      <a:pt x="59" y="83"/>
                      <a:pt x="55" y="85"/>
                      <a:pt x="51" y="87"/>
                    </a:cubicBezTo>
                    <a:cubicBezTo>
                      <a:pt x="47" y="89"/>
                      <a:pt x="42" y="91"/>
                      <a:pt x="37" y="93"/>
                    </a:cubicBezTo>
                    <a:cubicBezTo>
                      <a:pt x="36" y="94"/>
                      <a:pt x="34" y="95"/>
                      <a:pt x="32" y="96"/>
                    </a:cubicBezTo>
                    <a:cubicBezTo>
                      <a:pt x="30" y="96"/>
                      <a:pt x="29" y="97"/>
                      <a:pt x="28" y="97"/>
                    </a:cubicBezTo>
                    <a:cubicBezTo>
                      <a:pt x="28" y="98"/>
                      <a:pt x="27" y="98"/>
                      <a:pt x="26" y="98"/>
                    </a:cubicBezTo>
                    <a:cubicBezTo>
                      <a:pt x="25" y="100"/>
                      <a:pt x="23" y="103"/>
                      <a:pt x="21" y="105"/>
                    </a:cubicBezTo>
                    <a:close/>
                    <a:moveTo>
                      <a:pt x="73" y="75"/>
                    </a:moveTo>
                    <a:cubicBezTo>
                      <a:pt x="72" y="73"/>
                      <a:pt x="72" y="71"/>
                      <a:pt x="71" y="69"/>
                    </a:cubicBezTo>
                    <a:cubicBezTo>
                      <a:pt x="70" y="70"/>
                      <a:pt x="70" y="70"/>
                      <a:pt x="69" y="70"/>
                    </a:cubicBezTo>
                    <a:cubicBezTo>
                      <a:pt x="64" y="72"/>
                      <a:pt x="59" y="74"/>
                      <a:pt x="54" y="76"/>
                    </a:cubicBezTo>
                    <a:cubicBezTo>
                      <a:pt x="49" y="78"/>
                      <a:pt x="44" y="81"/>
                      <a:pt x="39" y="83"/>
                    </a:cubicBezTo>
                    <a:cubicBezTo>
                      <a:pt x="38" y="83"/>
                      <a:pt x="37" y="83"/>
                      <a:pt x="37" y="84"/>
                    </a:cubicBezTo>
                    <a:cubicBezTo>
                      <a:pt x="34" y="87"/>
                      <a:pt x="32" y="90"/>
                      <a:pt x="30" y="93"/>
                    </a:cubicBezTo>
                    <a:cubicBezTo>
                      <a:pt x="30" y="93"/>
                      <a:pt x="30" y="94"/>
                      <a:pt x="29" y="94"/>
                    </a:cubicBezTo>
                    <a:cubicBezTo>
                      <a:pt x="30" y="94"/>
                      <a:pt x="31" y="94"/>
                      <a:pt x="31" y="94"/>
                    </a:cubicBezTo>
                    <a:cubicBezTo>
                      <a:pt x="32" y="93"/>
                      <a:pt x="33" y="93"/>
                      <a:pt x="34" y="93"/>
                    </a:cubicBezTo>
                    <a:cubicBezTo>
                      <a:pt x="40" y="90"/>
                      <a:pt x="47" y="87"/>
                      <a:pt x="53" y="84"/>
                    </a:cubicBezTo>
                    <a:cubicBezTo>
                      <a:pt x="56" y="83"/>
                      <a:pt x="58" y="81"/>
                      <a:pt x="60" y="80"/>
                    </a:cubicBezTo>
                    <a:cubicBezTo>
                      <a:pt x="63" y="79"/>
                      <a:pt x="66" y="77"/>
                      <a:pt x="68" y="76"/>
                    </a:cubicBezTo>
                    <a:cubicBezTo>
                      <a:pt x="69" y="75"/>
                      <a:pt x="70" y="75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6"/>
                      <a:pt x="73" y="75"/>
                      <a:pt x="73" y="75"/>
                    </a:cubicBezTo>
                    <a:close/>
                    <a:moveTo>
                      <a:pt x="40" y="80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50" y="76"/>
                      <a:pt x="60" y="71"/>
                      <a:pt x="70" y="65"/>
                    </a:cubicBezTo>
                    <a:cubicBezTo>
                      <a:pt x="69" y="64"/>
                      <a:pt x="69" y="62"/>
                      <a:pt x="68" y="60"/>
                    </a:cubicBezTo>
                    <a:cubicBezTo>
                      <a:pt x="66" y="61"/>
                      <a:pt x="64" y="62"/>
                      <a:pt x="63" y="63"/>
                    </a:cubicBezTo>
                    <a:cubicBezTo>
                      <a:pt x="61" y="63"/>
                      <a:pt x="59" y="64"/>
                      <a:pt x="57" y="65"/>
                    </a:cubicBezTo>
                    <a:cubicBezTo>
                      <a:pt x="55" y="65"/>
                      <a:pt x="53" y="66"/>
                      <a:pt x="51" y="67"/>
                    </a:cubicBezTo>
                    <a:cubicBezTo>
                      <a:pt x="50" y="68"/>
                      <a:pt x="48" y="69"/>
                      <a:pt x="46" y="70"/>
                    </a:cubicBezTo>
                    <a:cubicBezTo>
                      <a:pt x="44" y="70"/>
                      <a:pt x="42" y="71"/>
                      <a:pt x="41" y="72"/>
                    </a:cubicBezTo>
                    <a:cubicBezTo>
                      <a:pt x="41" y="73"/>
                      <a:pt x="41" y="74"/>
                      <a:pt x="41" y="74"/>
                    </a:cubicBezTo>
                    <a:cubicBezTo>
                      <a:pt x="41" y="75"/>
                      <a:pt x="40" y="76"/>
                      <a:pt x="40" y="76"/>
                    </a:cubicBezTo>
                    <a:cubicBezTo>
                      <a:pt x="41" y="77"/>
                      <a:pt x="41" y="78"/>
                      <a:pt x="40" y="79"/>
                    </a:cubicBezTo>
                    <a:cubicBezTo>
                      <a:pt x="40" y="79"/>
                      <a:pt x="40" y="80"/>
                      <a:pt x="40" y="80"/>
                    </a:cubicBezTo>
                    <a:close/>
                    <a:moveTo>
                      <a:pt x="35" y="48"/>
                    </a:moveTo>
                    <a:cubicBezTo>
                      <a:pt x="36" y="50"/>
                      <a:pt x="36" y="52"/>
                      <a:pt x="36" y="53"/>
                    </a:cubicBezTo>
                    <a:cubicBezTo>
                      <a:pt x="36" y="53"/>
                      <a:pt x="37" y="54"/>
                      <a:pt x="37" y="54"/>
                    </a:cubicBezTo>
                    <a:cubicBezTo>
                      <a:pt x="38" y="54"/>
                      <a:pt x="39" y="55"/>
                      <a:pt x="40" y="54"/>
                    </a:cubicBezTo>
                    <a:cubicBezTo>
                      <a:pt x="41" y="54"/>
                      <a:pt x="42" y="53"/>
                      <a:pt x="43" y="53"/>
                    </a:cubicBezTo>
                    <a:cubicBezTo>
                      <a:pt x="47" y="50"/>
                      <a:pt x="51" y="48"/>
                      <a:pt x="55" y="46"/>
                    </a:cubicBezTo>
                    <a:cubicBezTo>
                      <a:pt x="58" y="44"/>
                      <a:pt x="60" y="43"/>
                      <a:pt x="62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39"/>
                      <a:pt x="62" y="37"/>
                      <a:pt x="61" y="35"/>
                    </a:cubicBezTo>
                    <a:cubicBezTo>
                      <a:pt x="60" y="35"/>
                      <a:pt x="60" y="35"/>
                      <a:pt x="59" y="36"/>
                    </a:cubicBezTo>
                    <a:cubicBezTo>
                      <a:pt x="55" y="37"/>
                      <a:pt x="52" y="39"/>
                      <a:pt x="49" y="41"/>
                    </a:cubicBezTo>
                    <a:cubicBezTo>
                      <a:pt x="44" y="44"/>
                      <a:pt x="40" y="47"/>
                      <a:pt x="35" y="48"/>
                    </a:cubicBezTo>
                    <a:close/>
                    <a:moveTo>
                      <a:pt x="27" y="25"/>
                    </a:moveTo>
                    <a:cubicBezTo>
                      <a:pt x="28" y="26"/>
                      <a:pt x="28" y="28"/>
                      <a:pt x="29" y="29"/>
                    </a:cubicBezTo>
                    <a:cubicBezTo>
                      <a:pt x="29" y="30"/>
                      <a:pt x="30" y="31"/>
                      <a:pt x="31" y="30"/>
                    </a:cubicBezTo>
                    <a:cubicBezTo>
                      <a:pt x="31" y="30"/>
                      <a:pt x="31" y="30"/>
                      <a:pt x="32" y="30"/>
                    </a:cubicBezTo>
                    <a:cubicBezTo>
                      <a:pt x="33" y="29"/>
                      <a:pt x="35" y="28"/>
                      <a:pt x="37" y="28"/>
                    </a:cubicBezTo>
                    <a:cubicBezTo>
                      <a:pt x="39" y="26"/>
                      <a:pt x="42" y="24"/>
                      <a:pt x="45" y="23"/>
                    </a:cubicBezTo>
                    <a:cubicBezTo>
                      <a:pt x="48" y="21"/>
                      <a:pt x="51" y="19"/>
                      <a:pt x="53" y="17"/>
                    </a:cubicBezTo>
                    <a:cubicBezTo>
                      <a:pt x="54" y="16"/>
                      <a:pt x="55" y="16"/>
                      <a:pt x="55" y="15"/>
                    </a:cubicBezTo>
                    <a:cubicBezTo>
                      <a:pt x="55" y="14"/>
                      <a:pt x="54" y="13"/>
                      <a:pt x="54" y="11"/>
                    </a:cubicBezTo>
                    <a:cubicBezTo>
                      <a:pt x="53" y="11"/>
                      <a:pt x="52" y="11"/>
                      <a:pt x="52" y="12"/>
                    </a:cubicBezTo>
                    <a:cubicBezTo>
                      <a:pt x="49" y="13"/>
                      <a:pt x="47" y="14"/>
                      <a:pt x="45" y="16"/>
                    </a:cubicBezTo>
                    <a:cubicBezTo>
                      <a:pt x="42" y="17"/>
                      <a:pt x="39" y="19"/>
                      <a:pt x="36" y="21"/>
                    </a:cubicBezTo>
                    <a:cubicBezTo>
                      <a:pt x="33" y="22"/>
                      <a:pt x="30" y="24"/>
                      <a:pt x="27" y="25"/>
                    </a:cubicBezTo>
                    <a:close/>
                    <a:moveTo>
                      <a:pt x="39" y="64"/>
                    </a:moveTo>
                    <a:cubicBezTo>
                      <a:pt x="40" y="65"/>
                      <a:pt x="40" y="66"/>
                      <a:pt x="40" y="67"/>
                    </a:cubicBezTo>
                    <a:cubicBezTo>
                      <a:pt x="40" y="68"/>
                      <a:pt x="40" y="68"/>
                      <a:pt x="40" y="69"/>
                    </a:cubicBezTo>
                    <a:cubicBezTo>
                      <a:pt x="40" y="69"/>
                      <a:pt x="39" y="69"/>
                      <a:pt x="40" y="70"/>
                    </a:cubicBezTo>
                    <a:cubicBezTo>
                      <a:pt x="40" y="70"/>
                      <a:pt x="41" y="70"/>
                      <a:pt x="41" y="70"/>
                    </a:cubicBezTo>
                    <a:cubicBezTo>
                      <a:pt x="41" y="70"/>
                      <a:pt x="41" y="69"/>
                      <a:pt x="41" y="69"/>
                    </a:cubicBezTo>
                    <a:cubicBezTo>
                      <a:pt x="45" y="68"/>
                      <a:pt x="48" y="66"/>
                      <a:pt x="52" y="65"/>
                    </a:cubicBezTo>
                    <a:cubicBezTo>
                      <a:pt x="54" y="63"/>
                      <a:pt x="57" y="62"/>
                      <a:pt x="60" y="61"/>
                    </a:cubicBezTo>
                    <a:cubicBezTo>
                      <a:pt x="62" y="60"/>
                      <a:pt x="64" y="58"/>
                      <a:pt x="66" y="57"/>
                    </a:cubicBezTo>
                    <a:cubicBezTo>
                      <a:pt x="66" y="57"/>
                      <a:pt x="67" y="57"/>
                      <a:pt x="67" y="56"/>
                    </a:cubicBezTo>
                    <a:cubicBezTo>
                      <a:pt x="67" y="55"/>
                      <a:pt x="66" y="53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ubicBezTo>
                      <a:pt x="62" y="53"/>
                      <a:pt x="59" y="54"/>
                      <a:pt x="56" y="56"/>
                    </a:cubicBezTo>
                    <a:cubicBezTo>
                      <a:pt x="54" y="57"/>
                      <a:pt x="51" y="58"/>
                      <a:pt x="49" y="60"/>
                    </a:cubicBezTo>
                    <a:cubicBezTo>
                      <a:pt x="46" y="61"/>
                      <a:pt x="44" y="62"/>
                      <a:pt x="41" y="63"/>
                    </a:cubicBezTo>
                    <a:cubicBezTo>
                      <a:pt x="40" y="63"/>
                      <a:pt x="40" y="64"/>
                      <a:pt x="39" y="64"/>
                    </a:cubicBezTo>
                    <a:close/>
                    <a:moveTo>
                      <a:pt x="65" y="48"/>
                    </a:moveTo>
                    <a:cubicBezTo>
                      <a:pt x="64" y="47"/>
                      <a:pt x="64" y="46"/>
                      <a:pt x="64" y="46"/>
                    </a:cubicBezTo>
                    <a:cubicBezTo>
                      <a:pt x="64" y="45"/>
                      <a:pt x="64" y="45"/>
                      <a:pt x="63" y="45"/>
                    </a:cubicBezTo>
                    <a:cubicBezTo>
                      <a:pt x="63" y="45"/>
                      <a:pt x="63" y="45"/>
                      <a:pt x="62" y="45"/>
                    </a:cubicBezTo>
                    <a:cubicBezTo>
                      <a:pt x="60" y="46"/>
                      <a:pt x="58" y="46"/>
                      <a:pt x="56" y="48"/>
                    </a:cubicBezTo>
                    <a:cubicBezTo>
                      <a:pt x="54" y="49"/>
                      <a:pt x="52" y="50"/>
                      <a:pt x="50" y="51"/>
                    </a:cubicBezTo>
                    <a:cubicBezTo>
                      <a:pt x="47" y="53"/>
                      <a:pt x="43" y="55"/>
                      <a:pt x="40" y="56"/>
                    </a:cubicBezTo>
                    <a:cubicBezTo>
                      <a:pt x="39" y="57"/>
                      <a:pt x="38" y="57"/>
                      <a:pt x="38" y="58"/>
                    </a:cubicBezTo>
                    <a:cubicBezTo>
                      <a:pt x="38" y="59"/>
                      <a:pt x="38" y="60"/>
                      <a:pt x="39" y="62"/>
                    </a:cubicBezTo>
                    <a:cubicBezTo>
                      <a:pt x="39" y="61"/>
                      <a:pt x="39" y="62"/>
                      <a:pt x="40" y="61"/>
                    </a:cubicBezTo>
                    <a:cubicBezTo>
                      <a:pt x="41" y="61"/>
                      <a:pt x="42" y="61"/>
                      <a:pt x="43" y="60"/>
                    </a:cubicBezTo>
                    <a:cubicBezTo>
                      <a:pt x="46" y="59"/>
                      <a:pt x="49" y="57"/>
                      <a:pt x="52" y="56"/>
                    </a:cubicBezTo>
                    <a:cubicBezTo>
                      <a:pt x="56" y="53"/>
                      <a:pt x="60" y="51"/>
                      <a:pt x="64" y="48"/>
                    </a:cubicBezTo>
                    <a:cubicBezTo>
                      <a:pt x="64" y="48"/>
                      <a:pt x="64" y="48"/>
                      <a:pt x="65" y="48"/>
                    </a:cubicBezTo>
                    <a:close/>
                    <a:moveTo>
                      <a:pt x="45" y="6"/>
                    </a:moveTo>
                    <a:cubicBezTo>
                      <a:pt x="45" y="8"/>
                      <a:pt x="45" y="8"/>
                      <a:pt x="43" y="9"/>
                    </a:cubicBezTo>
                    <a:cubicBezTo>
                      <a:pt x="40" y="10"/>
                      <a:pt x="37" y="12"/>
                      <a:pt x="35" y="13"/>
                    </a:cubicBezTo>
                    <a:cubicBezTo>
                      <a:pt x="32" y="15"/>
                      <a:pt x="29" y="17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2"/>
                      <a:pt x="27" y="23"/>
                      <a:pt x="28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31" y="21"/>
                      <a:pt x="33" y="20"/>
                      <a:pt x="35" y="19"/>
                    </a:cubicBezTo>
                    <a:cubicBezTo>
                      <a:pt x="40" y="17"/>
                      <a:pt x="44" y="14"/>
                      <a:pt x="48" y="11"/>
                    </a:cubicBezTo>
                    <a:cubicBezTo>
                      <a:pt x="49" y="9"/>
                      <a:pt x="51" y="8"/>
                      <a:pt x="53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0" y="6"/>
                      <a:pt x="48" y="6"/>
                      <a:pt x="45" y="6"/>
                    </a:cubicBezTo>
                    <a:close/>
                    <a:moveTo>
                      <a:pt x="25" y="18"/>
                    </a:moveTo>
                    <a:cubicBezTo>
                      <a:pt x="30" y="14"/>
                      <a:pt x="36" y="11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8" y="6"/>
                      <a:pt x="36" y="6"/>
                      <a:pt x="34" y="6"/>
                    </a:cubicBezTo>
                    <a:cubicBezTo>
                      <a:pt x="34" y="8"/>
                      <a:pt x="34" y="9"/>
                      <a:pt x="32" y="9"/>
                    </a:cubicBezTo>
                    <a:cubicBezTo>
                      <a:pt x="31" y="9"/>
                      <a:pt x="29" y="10"/>
                      <a:pt x="29" y="10"/>
                    </a:cubicBezTo>
                    <a:cubicBezTo>
                      <a:pt x="27" y="11"/>
                      <a:pt x="26" y="12"/>
                      <a:pt x="24" y="13"/>
                    </a:cubicBezTo>
                    <a:cubicBezTo>
                      <a:pt x="24" y="13"/>
                      <a:pt x="24" y="13"/>
                      <a:pt x="24" y="14"/>
                    </a:cubicBezTo>
                    <a:cubicBezTo>
                      <a:pt x="24" y="14"/>
                      <a:pt x="25" y="14"/>
                      <a:pt x="25" y="14"/>
                    </a:cubicBezTo>
                    <a:cubicBezTo>
                      <a:pt x="25" y="14"/>
                      <a:pt x="24" y="15"/>
                      <a:pt x="24" y="16"/>
                    </a:cubicBezTo>
                    <a:cubicBezTo>
                      <a:pt x="24" y="16"/>
                      <a:pt x="24" y="17"/>
                      <a:pt x="25" y="18"/>
                    </a:cubicBezTo>
                    <a:close/>
                    <a:moveTo>
                      <a:pt x="29" y="7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7"/>
                      <a:pt x="26" y="7"/>
                    </a:cubicBezTo>
                    <a:cubicBezTo>
                      <a:pt x="25" y="7"/>
                      <a:pt x="24" y="7"/>
                      <a:pt x="23" y="7"/>
                    </a:cubicBezTo>
                    <a:cubicBezTo>
                      <a:pt x="23" y="7"/>
                      <a:pt x="22" y="6"/>
                      <a:pt x="22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6"/>
                      <a:pt x="21" y="9"/>
                      <a:pt x="23" y="12"/>
                    </a:cubicBezTo>
                    <a:cubicBezTo>
                      <a:pt x="25" y="10"/>
                      <a:pt x="27" y="9"/>
                      <a:pt x="29" y="7"/>
                    </a:cubicBezTo>
                    <a:close/>
                    <a:moveTo>
                      <a:pt x="69" y="83"/>
                    </a:moveTo>
                    <a:cubicBezTo>
                      <a:pt x="67" y="86"/>
                      <a:pt x="64" y="89"/>
                      <a:pt x="63" y="92"/>
                    </a:cubicBezTo>
                    <a:cubicBezTo>
                      <a:pt x="65" y="89"/>
                      <a:pt x="67" y="86"/>
                      <a:pt x="69" y="83"/>
                    </a:cubicBezTo>
                    <a:close/>
                    <a:moveTo>
                      <a:pt x="74" y="78"/>
                    </a:move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4" y="78"/>
                      <a:pt x="74" y="78"/>
                      <a:pt x="74" y="78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49"/>
              <p:cNvSpPr/>
              <p:nvPr/>
            </p:nvSpPr>
            <p:spPr bwMode="auto">
              <a:xfrm>
                <a:off x="2536825" y="5106988"/>
                <a:ext cx="92075" cy="31750"/>
              </a:xfrm>
              <a:custGeom>
                <a:avLst/>
                <a:gdLst>
                  <a:gd name="T0" fmla="*/ 1 w 35"/>
                  <a:gd name="T1" fmla="*/ 9 h 12"/>
                  <a:gd name="T2" fmla="*/ 3 w 35"/>
                  <a:gd name="T3" fmla="*/ 9 h 12"/>
                  <a:gd name="T4" fmla="*/ 3 w 35"/>
                  <a:gd name="T5" fmla="*/ 9 h 12"/>
                  <a:gd name="T6" fmla="*/ 5 w 35"/>
                  <a:gd name="T7" fmla="*/ 10 h 12"/>
                  <a:gd name="T8" fmla="*/ 9 w 35"/>
                  <a:gd name="T9" fmla="*/ 10 h 12"/>
                  <a:gd name="T10" fmla="*/ 22 w 35"/>
                  <a:gd name="T11" fmla="*/ 5 h 12"/>
                  <a:gd name="T12" fmla="*/ 31 w 35"/>
                  <a:gd name="T13" fmla="*/ 0 h 12"/>
                  <a:gd name="T14" fmla="*/ 32 w 35"/>
                  <a:gd name="T15" fmla="*/ 0 h 12"/>
                  <a:gd name="T16" fmla="*/ 35 w 35"/>
                  <a:gd name="T17" fmla="*/ 1 h 12"/>
                  <a:gd name="T18" fmla="*/ 34 w 35"/>
                  <a:gd name="T19" fmla="*/ 4 h 12"/>
                  <a:gd name="T20" fmla="*/ 33 w 35"/>
                  <a:gd name="T21" fmla="*/ 4 h 12"/>
                  <a:gd name="T22" fmla="*/ 22 w 35"/>
                  <a:gd name="T23" fmla="*/ 8 h 12"/>
                  <a:gd name="T24" fmla="*/ 13 w 35"/>
                  <a:gd name="T25" fmla="*/ 11 h 12"/>
                  <a:gd name="T26" fmla="*/ 7 w 35"/>
                  <a:gd name="T27" fmla="*/ 12 h 12"/>
                  <a:gd name="T28" fmla="*/ 1 w 35"/>
                  <a:gd name="T29" fmla="*/ 12 h 12"/>
                  <a:gd name="T30" fmla="*/ 1 w 35"/>
                  <a:gd name="T31" fmla="*/ 12 h 12"/>
                  <a:gd name="T32" fmla="*/ 0 w 35"/>
                  <a:gd name="T33" fmla="*/ 9 h 12"/>
                  <a:gd name="T34" fmla="*/ 1 w 35"/>
                  <a:gd name="T3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12">
                    <a:moveTo>
                      <a:pt x="1" y="9"/>
                    </a:moveTo>
                    <a:cubicBezTo>
                      <a:pt x="1" y="8"/>
                      <a:pt x="2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6" y="10"/>
                      <a:pt x="8" y="10"/>
                      <a:pt x="9" y="10"/>
                    </a:cubicBezTo>
                    <a:cubicBezTo>
                      <a:pt x="14" y="8"/>
                      <a:pt x="18" y="7"/>
                      <a:pt x="22" y="5"/>
                    </a:cubicBezTo>
                    <a:cubicBezTo>
                      <a:pt x="25" y="4"/>
                      <a:pt x="28" y="2"/>
                      <a:pt x="3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5" y="2"/>
                      <a:pt x="35" y="3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29" y="6"/>
                      <a:pt x="26" y="7"/>
                      <a:pt x="22" y="8"/>
                    </a:cubicBezTo>
                    <a:cubicBezTo>
                      <a:pt x="19" y="9"/>
                      <a:pt x="16" y="10"/>
                      <a:pt x="13" y="11"/>
                    </a:cubicBezTo>
                    <a:cubicBezTo>
                      <a:pt x="11" y="11"/>
                      <a:pt x="9" y="12"/>
                      <a:pt x="7" y="12"/>
                    </a:cubicBezTo>
                    <a:cubicBezTo>
                      <a:pt x="5" y="12"/>
                      <a:pt x="3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2F633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4052780"/>
          <p:cNvPicPr>
            <a:picLocks noChangeAspect="1"/>
          </p:cNvPicPr>
          <p:nvPr/>
        </p:nvPicPr>
        <p:blipFill>
          <a:blip r:embed="rId1"/>
          <a:srcRect l="8912" t="20697" r="11776" b="47080"/>
          <a:stretch>
            <a:fillRect/>
          </a:stretch>
        </p:blipFill>
        <p:spPr>
          <a:xfrm>
            <a:off x="-37465" y="0"/>
            <a:ext cx="12229465" cy="6643370"/>
          </a:xfrm>
          <a:prstGeom prst="rect">
            <a:avLst/>
          </a:prstGeom>
        </p:spPr>
      </p:pic>
      <p:sp>
        <p:nvSpPr>
          <p:cNvPr id="38" name="Freeform 34"/>
          <p:cNvSpPr>
            <a:spLocks noEditPoints="1"/>
          </p:cNvSpPr>
          <p:nvPr/>
        </p:nvSpPr>
        <p:spPr bwMode="auto">
          <a:xfrm rot="20634750">
            <a:off x="10948433" y="1247077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34"/>
          <p:cNvSpPr>
            <a:spLocks noEditPoints="1"/>
          </p:cNvSpPr>
          <p:nvPr/>
        </p:nvSpPr>
        <p:spPr bwMode="auto">
          <a:xfrm rot="20634750">
            <a:off x="1497565" y="5659145"/>
            <a:ext cx="608403" cy="352256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rgbClr val="2F63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92236" y="2860192"/>
            <a:ext cx="7879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5400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新生班级建制通用模板</a:t>
            </a:r>
            <a:endParaRPr kumimoji="1" lang="zh-CN" altLang="en-US" sz="5400" spc="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108129" y="4003041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计算机与信息工程学院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21214" y="4003041"/>
            <a:ext cx="2114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测绘工程（</a:t>
            </a:r>
            <a:r>
              <a:rPr kumimoji="1"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）班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0" name="组 49"/>
          <p:cNvGrpSpPr/>
          <p:nvPr/>
        </p:nvGrpSpPr>
        <p:grpSpPr>
          <a:xfrm>
            <a:off x="4514801" y="928026"/>
            <a:ext cx="2748915" cy="1445260"/>
            <a:chOff x="4590983" y="2705725"/>
            <a:chExt cx="2748915" cy="1445260"/>
          </a:xfrm>
        </p:grpSpPr>
        <p:sp>
          <p:nvSpPr>
            <p:cNvPr id="5" name="文本框 4"/>
            <p:cNvSpPr txBox="1"/>
            <p:nvPr/>
          </p:nvSpPr>
          <p:spPr>
            <a:xfrm>
              <a:off x="4590983" y="2705725"/>
              <a:ext cx="2748915" cy="1445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8800" dirty="0" smtClean="0">
                  <a:solidFill>
                    <a:schemeClr val="bg1"/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+mn-ea"/>
                </a:rPr>
                <a:t>谢 谢</a:t>
              </a:r>
              <a:endParaRPr kumimoji="1" lang="zh-CN" altLang="en-US" sz="88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5141519" y="3327996"/>
              <a:ext cx="202009" cy="202009"/>
            </a:xfrm>
            <a:prstGeom prst="ellipse">
              <a:avLst/>
            </a:prstGeom>
            <a:solidFill>
              <a:srgbClr val="2F6335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527402" y="3327996"/>
              <a:ext cx="202009" cy="202009"/>
            </a:xfrm>
            <a:prstGeom prst="ellipse">
              <a:avLst/>
            </a:prstGeom>
            <a:solidFill>
              <a:srgbClr val="2F6335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5" name="组 64"/>
          <p:cNvGrpSpPr/>
          <p:nvPr/>
        </p:nvGrpSpPr>
        <p:grpSpPr>
          <a:xfrm>
            <a:off x="4664381" y="2300595"/>
            <a:ext cx="2491987" cy="266998"/>
            <a:chOff x="2674911" y="4181527"/>
            <a:chExt cx="2491987" cy="266998"/>
          </a:xfrm>
        </p:grpSpPr>
        <p:sp>
          <p:nvSpPr>
            <p:cNvPr id="53" name="Freeform 486"/>
            <p:cNvSpPr>
              <a:spLocks noEditPoints="1"/>
            </p:cNvSpPr>
            <p:nvPr/>
          </p:nvSpPr>
          <p:spPr bwMode="auto">
            <a:xfrm>
              <a:off x="2674911" y="4220790"/>
              <a:ext cx="130882" cy="227735"/>
            </a:xfrm>
            <a:custGeom>
              <a:avLst/>
              <a:gdLst>
                <a:gd name="T0" fmla="*/ 5 w 21"/>
                <a:gd name="T1" fmla="*/ 36 h 37"/>
                <a:gd name="T2" fmla="*/ 4 w 21"/>
                <a:gd name="T3" fmla="*/ 35 h 37"/>
                <a:gd name="T4" fmla="*/ 2 w 21"/>
                <a:gd name="T5" fmla="*/ 35 h 37"/>
                <a:gd name="T6" fmla="*/ 2 w 21"/>
                <a:gd name="T7" fmla="*/ 3 h 37"/>
                <a:gd name="T8" fmla="*/ 16 w 21"/>
                <a:gd name="T9" fmla="*/ 4 h 37"/>
                <a:gd name="T10" fmla="*/ 15 w 21"/>
                <a:gd name="T11" fmla="*/ 16 h 37"/>
                <a:gd name="T12" fmla="*/ 21 w 21"/>
                <a:gd name="T13" fmla="*/ 21 h 37"/>
                <a:gd name="T14" fmla="*/ 21 w 21"/>
                <a:gd name="T15" fmla="*/ 29 h 37"/>
                <a:gd name="T16" fmla="*/ 11 w 21"/>
                <a:gd name="T17" fmla="*/ 37 h 37"/>
                <a:gd name="T18" fmla="*/ 10 w 21"/>
                <a:gd name="T19" fmla="*/ 36 h 37"/>
                <a:gd name="T20" fmla="*/ 5 w 21"/>
                <a:gd name="T21" fmla="*/ 36 h 37"/>
                <a:gd name="T22" fmla="*/ 16 w 21"/>
                <a:gd name="T23" fmla="*/ 25 h 37"/>
                <a:gd name="T24" fmla="*/ 5 w 21"/>
                <a:gd name="T25" fmla="*/ 20 h 37"/>
                <a:gd name="T26" fmla="*/ 3 w 21"/>
                <a:gd name="T27" fmla="*/ 20 h 37"/>
                <a:gd name="T28" fmla="*/ 3 w 21"/>
                <a:gd name="T29" fmla="*/ 33 h 37"/>
                <a:gd name="T30" fmla="*/ 16 w 21"/>
                <a:gd name="T31" fmla="*/ 25 h 37"/>
                <a:gd name="T32" fmla="*/ 13 w 21"/>
                <a:gd name="T33" fmla="*/ 17 h 37"/>
                <a:gd name="T34" fmla="*/ 19 w 21"/>
                <a:gd name="T35" fmla="*/ 22 h 37"/>
                <a:gd name="T36" fmla="*/ 13 w 21"/>
                <a:gd name="T37" fmla="*/ 17 h 37"/>
                <a:gd name="T38" fmla="*/ 4 w 21"/>
                <a:gd name="T39" fmla="*/ 16 h 37"/>
                <a:gd name="T40" fmla="*/ 13 w 21"/>
                <a:gd name="T41" fmla="*/ 9 h 37"/>
                <a:gd name="T42" fmla="*/ 4 w 21"/>
                <a:gd name="T43" fmla="*/ 7 h 37"/>
                <a:gd name="T44" fmla="*/ 4 w 21"/>
                <a:gd name="T45" fmla="*/ 18 h 37"/>
                <a:gd name="T46" fmla="*/ 4 w 21"/>
                <a:gd name="T47" fmla="*/ 16 h 37"/>
                <a:gd name="T48" fmla="*/ 5 w 21"/>
                <a:gd name="T49" fmla="*/ 5 h 37"/>
                <a:gd name="T50" fmla="*/ 13 w 21"/>
                <a:gd name="T51" fmla="*/ 7 h 37"/>
                <a:gd name="T52" fmla="*/ 5 w 21"/>
                <a:gd name="T5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37">
                  <a:moveTo>
                    <a:pt x="5" y="36"/>
                  </a:moveTo>
                  <a:cubicBezTo>
                    <a:pt x="4" y="36"/>
                    <a:pt x="4" y="35"/>
                    <a:pt x="4" y="35"/>
                  </a:cubicBezTo>
                  <a:cubicBezTo>
                    <a:pt x="3" y="35"/>
                    <a:pt x="3" y="35"/>
                    <a:pt x="2" y="35"/>
                  </a:cubicBezTo>
                  <a:cubicBezTo>
                    <a:pt x="0" y="25"/>
                    <a:pt x="0" y="14"/>
                    <a:pt x="2" y="3"/>
                  </a:cubicBezTo>
                  <a:cubicBezTo>
                    <a:pt x="5" y="1"/>
                    <a:pt x="14" y="0"/>
                    <a:pt x="16" y="4"/>
                  </a:cubicBezTo>
                  <a:cubicBezTo>
                    <a:pt x="18" y="8"/>
                    <a:pt x="17" y="13"/>
                    <a:pt x="15" y="16"/>
                  </a:cubicBezTo>
                  <a:cubicBezTo>
                    <a:pt x="17" y="17"/>
                    <a:pt x="20" y="19"/>
                    <a:pt x="21" y="21"/>
                  </a:cubicBezTo>
                  <a:cubicBezTo>
                    <a:pt x="21" y="24"/>
                    <a:pt x="21" y="28"/>
                    <a:pt x="21" y="29"/>
                  </a:cubicBezTo>
                  <a:cubicBezTo>
                    <a:pt x="20" y="34"/>
                    <a:pt x="14" y="34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9" y="36"/>
                    <a:pt x="7" y="36"/>
                    <a:pt x="5" y="36"/>
                  </a:cubicBezTo>
                  <a:close/>
                  <a:moveTo>
                    <a:pt x="16" y="25"/>
                  </a:moveTo>
                  <a:cubicBezTo>
                    <a:pt x="15" y="20"/>
                    <a:pt x="10" y="17"/>
                    <a:pt x="5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3" y="24"/>
                    <a:pt x="3" y="30"/>
                    <a:pt x="3" y="33"/>
                  </a:cubicBezTo>
                  <a:cubicBezTo>
                    <a:pt x="10" y="34"/>
                    <a:pt x="16" y="31"/>
                    <a:pt x="16" y="25"/>
                  </a:cubicBezTo>
                  <a:close/>
                  <a:moveTo>
                    <a:pt x="13" y="17"/>
                  </a:moveTo>
                  <a:cubicBezTo>
                    <a:pt x="15" y="18"/>
                    <a:pt x="18" y="20"/>
                    <a:pt x="19" y="22"/>
                  </a:cubicBezTo>
                  <a:cubicBezTo>
                    <a:pt x="18" y="19"/>
                    <a:pt x="15" y="16"/>
                    <a:pt x="13" y="17"/>
                  </a:cubicBezTo>
                  <a:close/>
                  <a:moveTo>
                    <a:pt x="4" y="16"/>
                  </a:moveTo>
                  <a:cubicBezTo>
                    <a:pt x="9" y="16"/>
                    <a:pt x="12" y="14"/>
                    <a:pt x="13" y="9"/>
                  </a:cubicBezTo>
                  <a:cubicBezTo>
                    <a:pt x="12" y="6"/>
                    <a:pt x="7" y="4"/>
                    <a:pt x="4" y="7"/>
                  </a:cubicBezTo>
                  <a:cubicBezTo>
                    <a:pt x="4" y="10"/>
                    <a:pt x="3" y="15"/>
                    <a:pt x="4" y="18"/>
                  </a:cubicBezTo>
                  <a:cubicBezTo>
                    <a:pt x="4" y="18"/>
                    <a:pt x="4" y="17"/>
                    <a:pt x="4" y="16"/>
                  </a:cubicBezTo>
                  <a:close/>
                  <a:moveTo>
                    <a:pt x="5" y="5"/>
                  </a:moveTo>
                  <a:cubicBezTo>
                    <a:pt x="8" y="4"/>
                    <a:pt x="11" y="5"/>
                    <a:pt x="13" y="7"/>
                  </a:cubicBezTo>
                  <a:cubicBezTo>
                    <a:pt x="12" y="3"/>
                    <a:pt x="7" y="3"/>
                    <a:pt x="5" y="5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487"/>
            <p:cNvSpPr>
              <a:spLocks noEditPoints="1"/>
            </p:cNvSpPr>
            <p:nvPr/>
          </p:nvSpPr>
          <p:spPr bwMode="auto">
            <a:xfrm>
              <a:off x="4093667" y="4181527"/>
              <a:ext cx="136117" cy="253911"/>
            </a:xfrm>
            <a:custGeom>
              <a:avLst/>
              <a:gdLst>
                <a:gd name="T0" fmla="*/ 6 w 22"/>
                <a:gd name="T1" fmla="*/ 27 h 41"/>
                <a:gd name="T2" fmla="*/ 4 w 22"/>
                <a:gd name="T3" fmla="*/ 27 h 41"/>
                <a:gd name="T4" fmla="*/ 5 w 22"/>
                <a:gd name="T5" fmla="*/ 28 h 41"/>
                <a:gd name="T6" fmla="*/ 4 w 22"/>
                <a:gd name="T7" fmla="*/ 30 h 41"/>
                <a:gd name="T8" fmla="*/ 13 w 22"/>
                <a:gd name="T9" fmla="*/ 26 h 41"/>
                <a:gd name="T10" fmla="*/ 9 w 22"/>
                <a:gd name="T11" fmla="*/ 19 h 41"/>
                <a:gd name="T12" fmla="*/ 7 w 22"/>
                <a:gd name="T13" fmla="*/ 17 h 41"/>
                <a:gd name="T14" fmla="*/ 6 w 22"/>
                <a:gd name="T15" fmla="*/ 11 h 41"/>
                <a:gd name="T16" fmla="*/ 9 w 22"/>
                <a:gd name="T17" fmla="*/ 1 h 41"/>
                <a:gd name="T18" fmla="*/ 12 w 22"/>
                <a:gd name="T19" fmla="*/ 0 h 41"/>
                <a:gd name="T20" fmla="*/ 22 w 22"/>
                <a:gd name="T21" fmla="*/ 8 h 41"/>
                <a:gd name="T22" fmla="*/ 19 w 22"/>
                <a:gd name="T23" fmla="*/ 12 h 41"/>
                <a:gd name="T24" fmla="*/ 16 w 22"/>
                <a:gd name="T25" fmla="*/ 10 h 41"/>
                <a:gd name="T26" fmla="*/ 15 w 22"/>
                <a:gd name="T27" fmla="*/ 3 h 41"/>
                <a:gd name="T28" fmla="*/ 14 w 22"/>
                <a:gd name="T29" fmla="*/ 4 h 41"/>
                <a:gd name="T30" fmla="*/ 10 w 22"/>
                <a:gd name="T31" fmla="*/ 6 h 41"/>
                <a:gd name="T32" fmla="*/ 13 w 22"/>
                <a:gd name="T33" fmla="*/ 17 h 41"/>
                <a:gd name="T34" fmla="*/ 19 w 22"/>
                <a:gd name="T35" fmla="*/ 27 h 41"/>
                <a:gd name="T36" fmla="*/ 14 w 22"/>
                <a:gd name="T37" fmla="*/ 37 h 41"/>
                <a:gd name="T38" fmla="*/ 13 w 22"/>
                <a:gd name="T39" fmla="*/ 39 h 41"/>
                <a:gd name="T40" fmla="*/ 4 w 22"/>
                <a:gd name="T41" fmla="*/ 39 h 41"/>
                <a:gd name="T42" fmla="*/ 2 w 22"/>
                <a:gd name="T43" fmla="*/ 35 h 41"/>
                <a:gd name="T44" fmla="*/ 0 w 22"/>
                <a:gd name="T45" fmla="*/ 32 h 41"/>
                <a:gd name="T46" fmla="*/ 4 w 22"/>
                <a:gd name="T47" fmla="*/ 25 h 41"/>
                <a:gd name="T48" fmla="*/ 6 w 22"/>
                <a:gd name="T49" fmla="*/ 27 h 41"/>
                <a:gd name="T50" fmla="*/ 15 w 22"/>
                <a:gd name="T51" fmla="*/ 30 h 41"/>
                <a:gd name="T52" fmla="*/ 15 w 22"/>
                <a:gd name="T53" fmla="*/ 32 h 41"/>
                <a:gd name="T54" fmla="*/ 15 w 22"/>
                <a:gd name="T55" fmla="*/ 30 h 41"/>
                <a:gd name="T56" fmla="*/ 13 w 22"/>
                <a:gd name="T57" fmla="*/ 21 h 41"/>
                <a:gd name="T58" fmla="*/ 17 w 22"/>
                <a:gd name="T59" fmla="*/ 27 h 41"/>
                <a:gd name="T60" fmla="*/ 13 w 22"/>
                <a:gd name="T61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41">
                  <a:moveTo>
                    <a:pt x="6" y="27"/>
                  </a:moveTo>
                  <a:cubicBezTo>
                    <a:pt x="5" y="27"/>
                    <a:pt x="4" y="27"/>
                    <a:pt x="4" y="27"/>
                  </a:cubicBezTo>
                  <a:cubicBezTo>
                    <a:pt x="4" y="28"/>
                    <a:pt x="4" y="28"/>
                    <a:pt x="5" y="28"/>
                  </a:cubicBezTo>
                  <a:cubicBezTo>
                    <a:pt x="5" y="29"/>
                    <a:pt x="3" y="29"/>
                    <a:pt x="4" y="30"/>
                  </a:cubicBezTo>
                  <a:cubicBezTo>
                    <a:pt x="5" y="38"/>
                    <a:pt x="17" y="34"/>
                    <a:pt x="13" y="26"/>
                  </a:cubicBezTo>
                  <a:cubicBezTo>
                    <a:pt x="12" y="25"/>
                    <a:pt x="11" y="22"/>
                    <a:pt x="9" y="19"/>
                  </a:cubicBezTo>
                  <a:cubicBezTo>
                    <a:pt x="9" y="18"/>
                    <a:pt x="8" y="18"/>
                    <a:pt x="7" y="17"/>
                  </a:cubicBezTo>
                  <a:cubicBezTo>
                    <a:pt x="7" y="15"/>
                    <a:pt x="6" y="13"/>
                    <a:pt x="6" y="11"/>
                  </a:cubicBezTo>
                  <a:cubicBezTo>
                    <a:pt x="6" y="7"/>
                    <a:pt x="8" y="4"/>
                    <a:pt x="9" y="1"/>
                  </a:cubicBezTo>
                  <a:cubicBezTo>
                    <a:pt x="10" y="1"/>
                    <a:pt x="11" y="1"/>
                    <a:pt x="12" y="0"/>
                  </a:cubicBezTo>
                  <a:cubicBezTo>
                    <a:pt x="18" y="0"/>
                    <a:pt x="22" y="3"/>
                    <a:pt x="22" y="8"/>
                  </a:cubicBezTo>
                  <a:cubicBezTo>
                    <a:pt x="22" y="10"/>
                    <a:pt x="21" y="11"/>
                    <a:pt x="19" y="12"/>
                  </a:cubicBezTo>
                  <a:cubicBezTo>
                    <a:pt x="18" y="11"/>
                    <a:pt x="17" y="11"/>
                    <a:pt x="16" y="10"/>
                  </a:cubicBezTo>
                  <a:cubicBezTo>
                    <a:pt x="16" y="8"/>
                    <a:pt x="18" y="5"/>
                    <a:pt x="15" y="3"/>
                  </a:cubicBezTo>
                  <a:cubicBezTo>
                    <a:pt x="14" y="3"/>
                    <a:pt x="15" y="4"/>
                    <a:pt x="14" y="4"/>
                  </a:cubicBezTo>
                  <a:cubicBezTo>
                    <a:pt x="13" y="4"/>
                    <a:pt x="12" y="5"/>
                    <a:pt x="10" y="6"/>
                  </a:cubicBezTo>
                  <a:cubicBezTo>
                    <a:pt x="7" y="10"/>
                    <a:pt x="11" y="14"/>
                    <a:pt x="13" y="17"/>
                  </a:cubicBezTo>
                  <a:cubicBezTo>
                    <a:pt x="16" y="20"/>
                    <a:pt x="18" y="23"/>
                    <a:pt x="19" y="27"/>
                  </a:cubicBezTo>
                  <a:cubicBezTo>
                    <a:pt x="20" y="32"/>
                    <a:pt x="18" y="36"/>
                    <a:pt x="14" y="37"/>
                  </a:cubicBezTo>
                  <a:cubicBezTo>
                    <a:pt x="13" y="37"/>
                    <a:pt x="13" y="38"/>
                    <a:pt x="13" y="39"/>
                  </a:cubicBezTo>
                  <a:cubicBezTo>
                    <a:pt x="10" y="38"/>
                    <a:pt x="6" y="41"/>
                    <a:pt x="4" y="39"/>
                  </a:cubicBezTo>
                  <a:cubicBezTo>
                    <a:pt x="3" y="38"/>
                    <a:pt x="3" y="36"/>
                    <a:pt x="2" y="35"/>
                  </a:cubicBezTo>
                  <a:cubicBezTo>
                    <a:pt x="2" y="35"/>
                    <a:pt x="0" y="33"/>
                    <a:pt x="0" y="32"/>
                  </a:cubicBezTo>
                  <a:cubicBezTo>
                    <a:pt x="0" y="30"/>
                    <a:pt x="1" y="24"/>
                    <a:pt x="4" y="25"/>
                  </a:cubicBezTo>
                  <a:cubicBezTo>
                    <a:pt x="5" y="25"/>
                    <a:pt x="6" y="25"/>
                    <a:pt x="6" y="27"/>
                  </a:cubicBezTo>
                  <a:close/>
                  <a:moveTo>
                    <a:pt x="15" y="30"/>
                  </a:moveTo>
                  <a:cubicBezTo>
                    <a:pt x="15" y="31"/>
                    <a:pt x="14" y="32"/>
                    <a:pt x="15" y="32"/>
                  </a:cubicBezTo>
                  <a:cubicBezTo>
                    <a:pt x="15" y="32"/>
                    <a:pt x="16" y="31"/>
                    <a:pt x="15" y="30"/>
                  </a:cubicBezTo>
                  <a:close/>
                  <a:moveTo>
                    <a:pt x="13" y="21"/>
                  </a:moveTo>
                  <a:cubicBezTo>
                    <a:pt x="14" y="23"/>
                    <a:pt x="15" y="26"/>
                    <a:pt x="17" y="27"/>
                  </a:cubicBezTo>
                  <a:cubicBezTo>
                    <a:pt x="16" y="24"/>
                    <a:pt x="15" y="22"/>
                    <a:pt x="13" y="21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488"/>
            <p:cNvSpPr>
              <a:spLocks noEditPoints="1"/>
            </p:cNvSpPr>
            <p:nvPr/>
          </p:nvSpPr>
          <p:spPr bwMode="auto">
            <a:xfrm>
              <a:off x="3591082" y="4194614"/>
              <a:ext cx="175382" cy="235587"/>
            </a:xfrm>
            <a:custGeom>
              <a:avLst/>
              <a:gdLst>
                <a:gd name="T0" fmla="*/ 6 w 28"/>
                <a:gd name="T1" fmla="*/ 37 h 38"/>
                <a:gd name="T2" fmla="*/ 12 w 28"/>
                <a:gd name="T3" fmla="*/ 10 h 38"/>
                <a:gd name="T4" fmla="*/ 4 w 28"/>
                <a:gd name="T5" fmla="*/ 11 h 38"/>
                <a:gd name="T6" fmla="*/ 3 w 28"/>
                <a:gd name="T7" fmla="*/ 10 h 38"/>
                <a:gd name="T8" fmla="*/ 1 w 28"/>
                <a:gd name="T9" fmla="*/ 10 h 38"/>
                <a:gd name="T10" fmla="*/ 1 w 28"/>
                <a:gd name="T11" fmla="*/ 5 h 38"/>
                <a:gd name="T12" fmla="*/ 7 w 28"/>
                <a:gd name="T13" fmla="*/ 4 h 38"/>
                <a:gd name="T14" fmla="*/ 27 w 28"/>
                <a:gd name="T15" fmla="*/ 3 h 38"/>
                <a:gd name="T16" fmla="*/ 28 w 28"/>
                <a:gd name="T17" fmla="*/ 8 h 38"/>
                <a:gd name="T18" fmla="*/ 18 w 28"/>
                <a:gd name="T19" fmla="*/ 10 h 38"/>
                <a:gd name="T20" fmla="*/ 12 w 28"/>
                <a:gd name="T21" fmla="*/ 38 h 38"/>
                <a:gd name="T22" fmla="*/ 9 w 28"/>
                <a:gd name="T23" fmla="*/ 38 h 38"/>
                <a:gd name="T24" fmla="*/ 6 w 28"/>
                <a:gd name="T25" fmla="*/ 37 h 38"/>
                <a:gd name="T26" fmla="*/ 12 w 28"/>
                <a:gd name="T27" fmla="*/ 28 h 38"/>
                <a:gd name="T28" fmla="*/ 11 w 28"/>
                <a:gd name="T29" fmla="*/ 31 h 38"/>
                <a:gd name="T30" fmla="*/ 12 w 28"/>
                <a:gd name="T31" fmla="*/ 28 h 38"/>
                <a:gd name="T32" fmla="*/ 2 w 28"/>
                <a:gd name="T33" fmla="*/ 7 h 38"/>
                <a:gd name="T34" fmla="*/ 3 w 28"/>
                <a:gd name="T35" fmla="*/ 8 h 38"/>
                <a:gd name="T36" fmla="*/ 2 w 28"/>
                <a:gd name="T37" fmla="*/ 7 h 38"/>
                <a:gd name="T38" fmla="*/ 25 w 28"/>
                <a:gd name="T39" fmla="*/ 6 h 38"/>
                <a:gd name="T40" fmla="*/ 25 w 28"/>
                <a:gd name="T41" fmla="*/ 5 h 38"/>
                <a:gd name="T42" fmla="*/ 24 w 28"/>
                <a:gd name="T43" fmla="*/ 6 h 38"/>
                <a:gd name="T44" fmla="*/ 25 w 28"/>
                <a:gd name="T45" fmla="*/ 6 h 38"/>
                <a:gd name="T46" fmla="*/ 17 w 28"/>
                <a:gd name="T47" fmla="*/ 4 h 38"/>
                <a:gd name="T48" fmla="*/ 15 w 28"/>
                <a:gd name="T49" fmla="*/ 5 h 38"/>
                <a:gd name="T50" fmla="*/ 17 w 28"/>
                <a:gd name="T5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38">
                  <a:moveTo>
                    <a:pt x="6" y="37"/>
                  </a:moveTo>
                  <a:cubicBezTo>
                    <a:pt x="8" y="28"/>
                    <a:pt x="10" y="19"/>
                    <a:pt x="12" y="10"/>
                  </a:cubicBezTo>
                  <a:cubicBezTo>
                    <a:pt x="9" y="10"/>
                    <a:pt x="8" y="11"/>
                    <a:pt x="4" y="11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3" y="10"/>
                    <a:pt x="2" y="10"/>
                    <a:pt x="1" y="10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2" y="3"/>
                    <a:pt x="4" y="4"/>
                    <a:pt x="7" y="4"/>
                  </a:cubicBezTo>
                  <a:cubicBezTo>
                    <a:pt x="13" y="4"/>
                    <a:pt x="22" y="0"/>
                    <a:pt x="27" y="3"/>
                  </a:cubicBezTo>
                  <a:cubicBezTo>
                    <a:pt x="28" y="5"/>
                    <a:pt x="28" y="6"/>
                    <a:pt x="28" y="8"/>
                  </a:cubicBezTo>
                  <a:cubicBezTo>
                    <a:pt x="25" y="9"/>
                    <a:pt x="22" y="10"/>
                    <a:pt x="18" y="10"/>
                  </a:cubicBezTo>
                  <a:cubicBezTo>
                    <a:pt x="15" y="18"/>
                    <a:pt x="14" y="29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8" y="37"/>
                    <a:pt x="7" y="37"/>
                    <a:pt x="6" y="37"/>
                  </a:cubicBezTo>
                  <a:close/>
                  <a:moveTo>
                    <a:pt x="12" y="28"/>
                  </a:moveTo>
                  <a:cubicBezTo>
                    <a:pt x="12" y="30"/>
                    <a:pt x="11" y="30"/>
                    <a:pt x="11" y="31"/>
                  </a:cubicBezTo>
                  <a:cubicBezTo>
                    <a:pt x="11" y="30"/>
                    <a:pt x="12" y="29"/>
                    <a:pt x="12" y="28"/>
                  </a:cubicBezTo>
                  <a:close/>
                  <a:moveTo>
                    <a:pt x="2" y="7"/>
                  </a:moveTo>
                  <a:cubicBezTo>
                    <a:pt x="1" y="8"/>
                    <a:pt x="3" y="9"/>
                    <a:pt x="3" y="8"/>
                  </a:cubicBezTo>
                  <a:cubicBezTo>
                    <a:pt x="3" y="8"/>
                    <a:pt x="2" y="7"/>
                    <a:pt x="2" y="7"/>
                  </a:cubicBezTo>
                  <a:close/>
                  <a:moveTo>
                    <a:pt x="25" y="6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4" y="6"/>
                    <a:pt x="24" y="6"/>
                  </a:cubicBezTo>
                  <a:cubicBezTo>
                    <a:pt x="24" y="6"/>
                    <a:pt x="25" y="6"/>
                    <a:pt x="25" y="6"/>
                  </a:cubicBezTo>
                  <a:close/>
                  <a:moveTo>
                    <a:pt x="17" y="4"/>
                  </a:moveTo>
                  <a:cubicBezTo>
                    <a:pt x="16" y="4"/>
                    <a:pt x="15" y="4"/>
                    <a:pt x="15" y="5"/>
                  </a:cubicBezTo>
                  <a:cubicBezTo>
                    <a:pt x="15" y="5"/>
                    <a:pt x="16" y="5"/>
                    <a:pt x="17" y="4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489"/>
            <p:cNvSpPr>
              <a:spLocks noEditPoints="1"/>
            </p:cNvSpPr>
            <p:nvPr/>
          </p:nvSpPr>
          <p:spPr bwMode="auto">
            <a:xfrm>
              <a:off x="4831839" y="4194614"/>
              <a:ext cx="162293" cy="222500"/>
            </a:xfrm>
            <a:custGeom>
              <a:avLst/>
              <a:gdLst>
                <a:gd name="T0" fmla="*/ 11 w 26"/>
                <a:gd name="T1" fmla="*/ 0 h 36"/>
                <a:gd name="T2" fmla="*/ 23 w 26"/>
                <a:gd name="T3" fmla="*/ 2 h 36"/>
                <a:gd name="T4" fmla="*/ 26 w 26"/>
                <a:gd name="T5" fmla="*/ 9 h 36"/>
                <a:gd name="T6" fmla="*/ 25 w 26"/>
                <a:gd name="T7" fmla="*/ 22 h 36"/>
                <a:gd name="T8" fmla="*/ 14 w 26"/>
                <a:gd name="T9" fmla="*/ 35 h 36"/>
                <a:gd name="T10" fmla="*/ 5 w 26"/>
                <a:gd name="T11" fmla="*/ 33 h 36"/>
                <a:gd name="T12" fmla="*/ 3 w 26"/>
                <a:gd name="T13" fmla="*/ 31 h 36"/>
                <a:gd name="T14" fmla="*/ 11 w 26"/>
                <a:gd name="T15" fmla="*/ 0 h 36"/>
                <a:gd name="T16" fmla="*/ 9 w 26"/>
                <a:gd name="T17" fmla="*/ 32 h 36"/>
                <a:gd name="T18" fmla="*/ 14 w 26"/>
                <a:gd name="T19" fmla="*/ 30 h 36"/>
                <a:gd name="T20" fmla="*/ 20 w 26"/>
                <a:gd name="T21" fmla="*/ 21 h 36"/>
                <a:gd name="T22" fmla="*/ 19 w 26"/>
                <a:gd name="T23" fmla="*/ 9 h 36"/>
                <a:gd name="T24" fmla="*/ 17 w 26"/>
                <a:gd name="T25" fmla="*/ 6 h 36"/>
                <a:gd name="T26" fmla="*/ 9 w 26"/>
                <a:gd name="T27" fmla="*/ 12 h 36"/>
                <a:gd name="T28" fmla="*/ 9 w 26"/>
                <a:gd name="T29" fmla="*/ 17 h 36"/>
                <a:gd name="T30" fmla="*/ 9 w 26"/>
                <a:gd name="T31" fmla="*/ 17 h 36"/>
                <a:gd name="T32" fmla="*/ 9 w 26"/>
                <a:gd name="T33" fmla="*/ 32 h 36"/>
                <a:gd name="T34" fmla="*/ 21 w 26"/>
                <a:gd name="T35" fmla="*/ 24 h 36"/>
                <a:gd name="T36" fmla="*/ 18 w 26"/>
                <a:gd name="T37" fmla="*/ 30 h 36"/>
                <a:gd name="T38" fmla="*/ 21 w 26"/>
                <a:gd name="T39" fmla="*/ 24 h 36"/>
                <a:gd name="T40" fmla="*/ 23 w 26"/>
                <a:gd name="T41" fmla="*/ 7 h 36"/>
                <a:gd name="T42" fmla="*/ 24 w 26"/>
                <a:gd name="T43" fmla="*/ 12 h 36"/>
                <a:gd name="T44" fmla="*/ 23 w 26"/>
                <a:gd name="T45" fmla="*/ 7 h 36"/>
                <a:gd name="T46" fmla="*/ 17 w 26"/>
                <a:gd name="T47" fmla="*/ 3 h 36"/>
                <a:gd name="T48" fmla="*/ 22 w 26"/>
                <a:gd name="T49" fmla="*/ 6 h 36"/>
                <a:gd name="T50" fmla="*/ 17 w 26"/>
                <a:gd name="T5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6">
                  <a:moveTo>
                    <a:pt x="11" y="0"/>
                  </a:moveTo>
                  <a:cubicBezTo>
                    <a:pt x="15" y="0"/>
                    <a:pt x="19" y="0"/>
                    <a:pt x="23" y="2"/>
                  </a:cubicBezTo>
                  <a:cubicBezTo>
                    <a:pt x="23" y="4"/>
                    <a:pt x="25" y="7"/>
                    <a:pt x="26" y="9"/>
                  </a:cubicBezTo>
                  <a:cubicBezTo>
                    <a:pt x="26" y="13"/>
                    <a:pt x="25" y="18"/>
                    <a:pt x="25" y="22"/>
                  </a:cubicBezTo>
                  <a:cubicBezTo>
                    <a:pt x="24" y="29"/>
                    <a:pt x="19" y="33"/>
                    <a:pt x="14" y="35"/>
                  </a:cubicBezTo>
                  <a:cubicBezTo>
                    <a:pt x="10" y="36"/>
                    <a:pt x="7" y="35"/>
                    <a:pt x="5" y="33"/>
                  </a:cubicBezTo>
                  <a:cubicBezTo>
                    <a:pt x="4" y="33"/>
                    <a:pt x="4" y="31"/>
                    <a:pt x="3" y="31"/>
                  </a:cubicBezTo>
                  <a:cubicBezTo>
                    <a:pt x="0" y="18"/>
                    <a:pt x="6" y="8"/>
                    <a:pt x="11" y="0"/>
                  </a:cubicBezTo>
                  <a:close/>
                  <a:moveTo>
                    <a:pt x="9" y="32"/>
                  </a:moveTo>
                  <a:cubicBezTo>
                    <a:pt x="10" y="32"/>
                    <a:pt x="13" y="32"/>
                    <a:pt x="14" y="30"/>
                  </a:cubicBezTo>
                  <a:cubicBezTo>
                    <a:pt x="16" y="29"/>
                    <a:pt x="19" y="24"/>
                    <a:pt x="20" y="21"/>
                  </a:cubicBezTo>
                  <a:cubicBezTo>
                    <a:pt x="22" y="16"/>
                    <a:pt x="20" y="13"/>
                    <a:pt x="19" y="9"/>
                  </a:cubicBezTo>
                  <a:cubicBezTo>
                    <a:pt x="18" y="9"/>
                    <a:pt x="17" y="8"/>
                    <a:pt x="17" y="6"/>
                  </a:cubicBezTo>
                  <a:cubicBezTo>
                    <a:pt x="12" y="6"/>
                    <a:pt x="11" y="10"/>
                    <a:pt x="9" y="12"/>
                  </a:cubicBezTo>
                  <a:cubicBezTo>
                    <a:pt x="11" y="13"/>
                    <a:pt x="10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20"/>
                    <a:pt x="5" y="30"/>
                    <a:pt x="9" y="32"/>
                  </a:cubicBezTo>
                  <a:close/>
                  <a:moveTo>
                    <a:pt x="21" y="24"/>
                  </a:moveTo>
                  <a:cubicBezTo>
                    <a:pt x="20" y="26"/>
                    <a:pt x="18" y="28"/>
                    <a:pt x="18" y="30"/>
                  </a:cubicBezTo>
                  <a:cubicBezTo>
                    <a:pt x="20" y="29"/>
                    <a:pt x="21" y="26"/>
                    <a:pt x="21" y="24"/>
                  </a:cubicBezTo>
                  <a:close/>
                  <a:moveTo>
                    <a:pt x="23" y="7"/>
                  </a:moveTo>
                  <a:cubicBezTo>
                    <a:pt x="23" y="8"/>
                    <a:pt x="23" y="11"/>
                    <a:pt x="24" y="12"/>
                  </a:cubicBezTo>
                  <a:cubicBezTo>
                    <a:pt x="24" y="10"/>
                    <a:pt x="24" y="8"/>
                    <a:pt x="23" y="7"/>
                  </a:cubicBezTo>
                  <a:close/>
                  <a:moveTo>
                    <a:pt x="17" y="3"/>
                  </a:moveTo>
                  <a:cubicBezTo>
                    <a:pt x="19" y="3"/>
                    <a:pt x="21" y="5"/>
                    <a:pt x="22" y="6"/>
                  </a:cubicBezTo>
                  <a:cubicBezTo>
                    <a:pt x="21" y="4"/>
                    <a:pt x="19" y="2"/>
                    <a:pt x="17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490"/>
            <p:cNvSpPr>
              <a:spLocks noEditPoints="1"/>
            </p:cNvSpPr>
            <p:nvPr/>
          </p:nvSpPr>
          <p:spPr bwMode="auto">
            <a:xfrm>
              <a:off x="4645988" y="4194614"/>
              <a:ext cx="167528" cy="222500"/>
            </a:xfrm>
            <a:custGeom>
              <a:avLst/>
              <a:gdLst>
                <a:gd name="T0" fmla="*/ 12 w 27"/>
                <a:gd name="T1" fmla="*/ 1 h 36"/>
                <a:gd name="T2" fmla="*/ 24 w 27"/>
                <a:gd name="T3" fmla="*/ 2 h 36"/>
                <a:gd name="T4" fmla="*/ 27 w 27"/>
                <a:gd name="T5" fmla="*/ 9 h 36"/>
                <a:gd name="T6" fmla="*/ 26 w 27"/>
                <a:gd name="T7" fmla="*/ 22 h 36"/>
                <a:gd name="T8" fmla="*/ 15 w 27"/>
                <a:gd name="T9" fmla="*/ 36 h 36"/>
                <a:gd name="T10" fmla="*/ 6 w 27"/>
                <a:gd name="T11" fmla="*/ 34 h 36"/>
                <a:gd name="T12" fmla="*/ 4 w 27"/>
                <a:gd name="T13" fmla="*/ 31 h 36"/>
                <a:gd name="T14" fmla="*/ 12 w 27"/>
                <a:gd name="T15" fmla="*/ 1 h 36"/>
                <a:gd name="T16" fmla="*/ 10 w 27"/>
                <a:gd name="T17" fmla="*/ 32 h 36"/>
                <a:gd name="T18" fmla="*/ 15 w 27"/>
                <a:gd name="T19" fmla="*/ 31 h 36"/>
                <a:gd name="T20" fmla="*/ 21 w 27"/>
                <a:gd name="T21" fmla="*/ 21 h 36"/>
                <a:gd name="T22" fmla="*/ 20 w 27"/>
                <a:gd name="T23" fmla="*/ 9 h 36"/>
                <a:gd name="T24" fmla="*/ 18 w 27"/>
                <a:gd name="T25" fmla="*/ 7 h 36"/>
                <a:gd name="T26" fmla="*/ 10 w 27"/>
                <a:gd name="T27" fmla="*/ 13 h 36"/>
                <a:gd name="T28" fmla="*/ 10 w 27"/>
                <a:gd name="T29" fmla="*/ 18 h 36"/>
                <a:gd name="T30" fmla="*/ 10 w 27"/>
                <a:gd name="T31" fmla="*/ 17 h 36"/>
                <a:gd name="T32" fmla="*/ 10 w 27"/>
                <a:gd name="T33" fmla="*/ 32 h 36"/>
                <a:gd name="T34" fmla="*/ 22 w 27"/>
                <a:gd name="T35" fmla="*/ 24 h 36"/>
                <a:gd name="T36" fmla="*/ 19 w 27"/>
                <a:gd name="T37" fmla="*/ 31 h 36"/>
                <a:gd name="T38" fmla="*/ 22 w 27"/>
                <a:gd name="T39" fmla="*/ 24 h 36"/>
                <a:gd name="T40" fmla="*/ 24 w 27"/>
                <a:gd name="T41" fmla="*/ 7 h 36"/>
                <a:gd name="T42" fmla="*/ 25 w 27"/>
                <a:gd name="T43" fmla="*/ 13 h 36"/>
                <a:gd name="T44" fmla="*/ 24 w 27"/>
                <a:gd name="T45" fmla="*/ 7 h 36"/>
                <a:gd name="T46" fmla="*/ 18 w 27"/>
                <a:gd name="T47" fmla="*/ 3 h 36"/>
                <a:gd name="T48" fmla="*/ 23 w 27"/>
                <a:gd name="T49" fmla="*/ 6 h 36"/>
                <a:gd name="T50" fmla="*/ 18 w 27"/>
                <a:gd name="T5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6">
                  <a:moveTo>
                    <a:pt x="12" y="1"/>
                  </a:moveTo>
                  <a:cubicBezTo>
                    <a:pt x="16" y="0"/>
                    <a:pt x="20" y="1"/>
                    <a:pt x="24" y="2"/>
                  </a:cubicBezTo>
                  <a:cubicBezTo>
                    <a:pt x="24" y="5"/>
                    <a:pt x="26" y="7"/>
                    <a:pt x="27" y="9"/>
                  </a:cubicBezTo>
                  <a:cubicBezTo>
                    <a:pt x="27" y="14"/>
                    <a:pt x="26" y="19"/>
                    <a:pt x="26" y="22"/>
                  </a:cubicBezTo>
                  <a:cubicBezTo>
                    <a:pt x="25" y="30"/>
                    <a:pt x="20" y="33"/>
                    <a:pt x="15" y="36"/>
                  </a:cubicBezTo>
                  <a:cubicBezTo>
                    <a:pt x="11" y="36"/>
                    <a:pt x="8" y="36"/>
                    <a:pt x="6" y="34"/>
                  </a:cubicBezTo>
                  <a:cubicBezTo>
                    <a:pt x="5" y="33"/>
                    <a:pt x="5" y="32"/>
                    <a:pt x="4" y="31"/>
                  </a:cubicBezTo>
                  <a:cubicBezTo>
                    <a:pt x="0" y="19"/>
                    <a:pt x="7" y="9"/>
                    <a:pt x="12" y="1"/>
                  </a:cubicBezTo>
                  <a:close/>
                  <a:moveTo>
                    <a:pt x="10" y="32"/>
                  </a:moveTo>
                  <a:cubicBezTo>
                    <a:pt x="11" y="33"/>
                    <a:pt x="14" y="32"/>
                    <a:pt x="15" y="31"/>
                  </a:cubicBezTo>
                  <a:cubicBezTo>
                    <a:pt x="17" y="30"/>
                    <a:pt x="20" y="25"/>
                    <a:pt x="21" y="21"/>
                  </a:cubicBezTo>
                  <a:cubicBezTo>
                    <a:pt x="23" y="16"/>
                    <a:pt x="21" y="13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3" y="6"/>
                    <a:pt x="12" y="10"/>
                    <a:pt x="10" y="13"/>
                  </a:cubicBezTo>
                  <a:cubicBezTo>
                    <a:pt x="12" y="14"/>
                    <a:pt x="11" y="16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20"/>
                    <a:pt x="6" y="31"/>
                    <a:pt x="10" y="32"/>
                  </a:cubicBezTo>
                  <a:close/>
                  <a:moveTo>
                    <a:pt x="22" y="24"/>
                  </a:moveTo>
                  <a:cubicBezTo>
                    <a:pt x="21" y="27"/>
                    <a:pt x="19" y="29"/>
                    <a:pt x="19" y="31"/>
                  </a:cubicBezTo>
                  <a:cubicBezTo>
                    <a:pt x="21" y="30"/>
                    <a:pt x="22" y="27"/>
                    <a:pt x="22" y="24"/>
                  </a:cubicBezTo>
                  <a:close/>
                  <a:moveTo>
                    <a:pt x="24" y="7"/>
                  </a:moveTo>
                  <a:cubicBezTo>
                    <a:pt x="24" y="9"/>
                    <a:pt x="24" y="11"/>
                    <a:pt x="25" y="13"/>
                  </a:cubicBezTo>
                  <a:cubicBezTo>
                    <a:pt x="25" y="10"/>
                    <a:pt x="25" y="8"/>
                    <a:pt x="24" y="7"/>
                  </a:cubicBezTo>
                  <a:close/>
                  <a:moveTo>
                    <a:pt x="18" y="3"/>
                  </a:moveTo>
                  <a:cubicBezTo>
                    <a:pt x="20" y="4"/>
                    <a:pt x="22" y="6"/>
                    <a:pt x="23" y="6"/>
                  </a:cubicBezTo>
                  <a:cubicBezTo>
                    <a:pt x="22" y="5"/>
                    <a:pt x="20" y="2"/>
                    <a:pt x="18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491"/>
            <p:cNvSpPr>
              <a:spLocks noEditPoints="1"/>
            </p:cNvSpPr>
            <p:nvPr/>
          </p:nvSpPr>
          <p:spPr bwMode="auto">
            <a:xfrm>
              <a:off x="3766464" y="4207703"/>
              <a:ext cx="167528" cy="222500"/>
            </a:xfrm>
            <a:custGeom>
              <a:avLst/>
              <a:gdLst>
                <a:gd name="T0" fmla="*/ 12 w 27"/>
                <a:gd name="T1" fmla="*/ 1 h 36"/>
                <a:gd name="T2" fmla="*/ 23 w 27"/>
                <a:gd name="T3" fmla="*/ 3 h 36"/>
                <a:gd name="T4" fmla="*/ 26 w 27"/>
                <a:gd name="T5" fmla="*/ 10 h 36"/>
                <a:gd name="T6" fmla="*/ 26 w 27"/>
                <a:gd name="T7" fmla="*/ 23 h 36"/>
                <a:gd name="T8" fmla="*/ 15 w 27"/>
                <a:gd name="T9" fmla="*/ 36 h 36"/>
                <a:gd name="T10" fmla="*/ 6 w 27"/>
                <a:gd name="T11" fmla="*/ 34 h 36"/>
                <a:gd name="T12" fmla="*/ 3 w 27"/>
                <a:gd name="T13" fmla="*/ 31 h 36"/>
                <a:gd name="T14" fmla="*/ 12 w 27"/>
                <a:gd name="T15" fmla="*/ 1 h 36"/>
                <a:gd name="T16" fmla="*/ 9 w 27"/>
                <a:gd name="T17" fmla="*/ 32 h 36"/>
                <a:gd name="T18" fmla="*/ 15 w 27"/>
                <a:gd name="T19" fmla="*/ 31 h 36"/>
                <a:gd name="T20" fmla="*/ 21 w 27"/>
                <a:gd name="T21" fmla="*/ 21 h 36"/>
                <a:gd name="T22" fmla="*/ 20 w 27"/>
                <a:gd name="T23" fmla="*/ 9 h 36"/>
                <a:gd name="T24" fmla="*/ 17 w 27"/>
                <a:gd name="T25" fmla="*/ 7 h 36"/>
                <a:gd name="T26" fmla="*/ 10 w 27"/>
                <a:gd name="T27" fmla="*/ 13 h 36"/>
                <a:gd name="T28" fmla="*/ 10 w 27"/>
                <a:gd name="T29" fmla="*/ 18 h 36"/>
                <a:gd name="T30" fmla="*/ 10 w 27"/>
                <a:gd name="T31" fmla="*/ 17 h 36"/>
                <a:gd name="T32" fmla="*/ 9 w 27"/>
                <a:gd name="T33" fmla="*/ 32 h 36"/>
                <a:gd name="T34" fmla="*/ 22 w 27"/>
                <a:gd name="T35" fmla="*/ 24 h 36"/>
                <a:gd name="T36" fmla="*/ 18 w 27"/>
                <a:gd name="T37" fmla="*/ 31 h 36"/>
                <a:gd name="T38" fmla="*/ 22 w 27"/>
                <a:gd name="T39" fmla="*/ 24 h 36"/>
                <a:gd name="T40" fmla="*/ 23 w 27"/>
                <a:gd name="T41" fmla="*/ 7 h 36"/>
                <a:gd name="T42" fmla="*/ 25 w 27"/>
                <a:gd name="T43" fmla="*/ 13 h 36"/>
                <a:gd name="T44" fmla="*/ 23 w 27"/>
                <a:gd name="T45" fmla="*/ 7 h 36"/>
                <a:gd name="T46" fmla="*/ 18 w 27"/>
                <a:gd name="T47" fmla="*/ 3 h 36"/>
                <a:gd name="T48" fmla="*/ 23 w 27"/>
                <a:gd name="T49" fmla="*/ 6 h 36"/>
                <a:gd name="T50" fmla="*/ 18 w 27"/>
                <a:gd name="T5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36">
                  <a:moveTo>
                    <a:pt x="12" y="1"/>
                  </a:moveTo>
                  <a:cubicBezTo>
                    <a:pt x="16" y="0"/>
                    <a:pt x="20" y="1"/>
                    <a:pt x="23" y="3"/>
                  </a:cubicBezTo>
                  <a:cubicBezTo>
                    <a:pt x="24" y="5"/>
                    <a:pt x="26" y="7"/>
                    <a:pt x="26" y="10"/>
                  </a:cubicBezTo>
                  <a:cubicBezTo>
                    <a:pt x="27" y="14"/>
                    <a:pt x="26" y="19"/>
                    <a:pt x="26" y="23"/>
                  </a:cubicBezTo>
                  <a:cubicBezTo>
                    <a:pt x="25" y="30"/>
                    <a:pt x="19" y="34"/>
                    <a:pt x="15" y="36"/>
                  </a:cubicBezTo>
                  <a:cubicBezTo>
                    <a:pt x="11" y="36"/>
                    <a:pt x="8" y="36"/>
                    <a:pt x="6" y="34"/>
                  </a:cubicBezTo>
                  <a:cubicBezTo>
                    <a:pt x="5" y="33"/>
                    <a:pt x="5" y="32"/>
                    <a:pt x="3" y="31"/>
                  </a:cubicBezTo>
                  <a:cubicBezTo>
                    <a:pt x="0" y="19"/>
                    <a:pt x="7" y="9"/>
                    <a:pt x="12" y="1"/>
                  </a:cubicBezTo>
                  <a:close/>
                  <a:moveTo>
                    <a:pt x="9" y="32"/>
                  </a:moveTo>
                  <a:cubicBezTo>
                    <a:pt x="11" y="33"/>
                    <a:pt x="13" y="32"/>
                    <a:pt x="15" y="31"/>
                  </a:cubicBezTo>
                  <a:cubicBezTo>
                    <a:pt x="16" y="30"/>
                    <a:pt x="20" y="25"/>
                    <a:pt x="21" y="21"/>
                  </a:cubicBezTo>
                  <a:cubicBezTo>
                    <a:pt x="22" y="16"/>
                    <a:pt x="20" y="13"/>
                    <a:pt x="20" y="9"/>
                  </a:cubicBezTo>
                  <a:cubicBezTo>
                    <a:pt x="18" y="9"/>
                    <a:pt x="18" y="8"/>
                    <a:pt x="17" y="7"/>
                  </a:cubicBezTo>
                  <a:cubicBezTo>
                    <a:pt x="13" y="6"/>
                    <a:pt x="12" y="10"/>
                    <a:pt x="10" y="13"/>
                  </a:cubicBezTo>
                  <a:cubicBezTo>
                    <a:pt x="12" y="14"/>
                    <a:pt x="11" y="17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20"/>
                    <a:pt x="5" y="31"/>
                    <a:pt x="9" y="32"/>
                  </a:cubicBezTo>
                  <a:close/>
                  <a:moveTo>
                    <a:pt x="22" y="24"/>
                  </a:moveTo>
                  <a:cubicBezTo>
                    <a:pt x="21" y="27"/>
                    <a:pt x="19" y="29"/>
                    <a:pt x="18" y="31"/>
                  </a:cubicBezTo>
                  <a:cubicBezTo>
                    <a:pt x="20" y="30"/>
                    <a:pt x="22" y="27"/>
                    <a:pt x="22" y="24"/>
                  </a:cubicBezTo>
                  <a:close/>
                  <a:moveTo>
                    <a:pt x="23" y="7"/>
                  </a:moveTo>
                  <a:cubicBezTo>
                    <a:pt x="24" y="9"/>
                    <a:pt x="24" y="11"/>
                    <a:pt x="25" y="13"/>
                  </a:cubicBezTo>
                  <a:cubicBezTo>
                    <a:pt x="25" y="10"/>
                    <a:pt x="24" y="8"/>
                    <a:pt x="23" y="7"/>
                  </a:cubicBezTo>
                  <a:close/>
                  <a:moveTo>
                    <a:pt x="18" y="3"/>
                  </a:moveTo>
                  <a:cubicBezTo>
                    <a:pt x="20" y="4"/>
                    <a:pt x="22" y="6"/>
                    <a:pt x="23" y="6"/>
                  </a:cubicBezTo>
                  <a:cubicBezTo>
                    <a:pt x="22" y="5"/>
                    <a:pt x="20" y="2"/>
                    <a:pt x="18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492"/>
            <p:cNvSpPr>
              <a:spLocks noEditPoints="1"/>
            </p:cNvSpPr>
            <p:nvPr/>
          </p:nvSpPr>
          <p:spPr bwMode="auto">
            <a:xfrm>
              <a:off x="5017692" y="4199849"/>
              <a:ext cx="149206" cy="217264"/>
            </a:xfrm>
            <a:custGeom>
              <a:avLst/>
              <a:gdLst>
                <a:gd name="T0" fmla="*/ 0 w 24"/>
                <a:gd name="T1" fmla="*/ 34 h 35"/>
                <a:gd name="T2" fmla="*/ 7 w 24"/>
                <a:gd name="T3" fmla="*/ 11 h 35"/>
                <a:gd name="T4" fmla="*/ 10 w 24"/>
                <a:gd name="T5" fmla="*/ 0 h 35"/>
                <a:gd name="T6" fmla="*/ 14 w 24"/>
                <a:gd name="T7" fmla="*/ 0 h 35"/>
                <a:gd name="T8" fmla="*/ 15 w 24"/>
                <a:gd name="T9" fmla="*/ 3 h 35"/>
                <a:gd name="T10" fmla="*/ 14 w 24"/>
                <a:gd name="T11" fmla="*/ 6 h 35"/>
                <a:gd name="T12" fmla="*/ 14 w 24"/>
                <a:gd name="T13" fmla="*/ 8 h 35"/>
                <a:gd name="T14" fmla="*/ 12 w 24"/>
                <a:gd name="T15" fmla="*/ 11 h 35"/>
                <a:gd name="T16" fmla="*/ 12 w 24"/>
                <a:gd name="T17" fmla="*/ 16 h 35"/>
                <a:gd name="T18" fmla="*/ 7 w 24"/>
                <a:gd name="T19" fmla="*/ 28 h 35"/>
                <a:gd name="T20" fmla="*/ 19 w 24"/>
                <a:gd name="T21" fmla="*/ 27 h 35"/>
                <a:gd name="T22" fmla="*/ 20 w 24"/>
                <a:gd name="T23" fmla="*/ 23 h 35"/>
                <a:gd name="T24" fmla="*/ 24 w 24"/>
                <a:gd name="T25" fmla="*/ 24 h 35"/>
                <a:gd name="T26" fmla="*/ 22 w 24"/>
                <a:gd name="T27" fmla="*/ 33 h 35"/>
                <a:gd name="T28" fmla="*/ 0 w 24"/>
                <a:gd name="T29" fmla="*/ 34 h 35"/>
                <a:gd name="T30" fmla="*/ 6 w 24"/>
                <a:gd name="T31" fmla="*/ 32 h 35"/>
                <a:gd name="T32" fmla="*/ 4 w 24"/>
                <a:gd name="T33" fmla="*/ 32 h 35"/>
                <a:gd name="T34" fmla="*/ 6 w 24"/>
                <a:gd name="T35" fmla="*/ 32 h 35"/>
                <a:gd name="T36" fmla="*/ 21 w 24"/>
                <a:gd name="T37" fmla="*/ 31 h 35"/>
                <a:gd name="T38" fmla="*/ 18 w 24"/>
                <a:gd name="T39" fmla="*/ 31 h 35"/>
                <a:gd name="T40" fmla="*/ 21 w 24"/>
                <a:gd name="T41" fmla="*/ 31 h 35"/>
                <a:gd name="T42" fmla="*/ 5 w 24"/>
                <a:gd name="T43" fmla="*/ 29 h 35"/>
                <a:gd name="T44" fmla="*/ 6 w 24"/>
                <a:gd name="T45" fmla="*/ 30 h 35"/>
                <a:gd name="T46" fmla="*/ 5 w 24"/>
                <a:gd name="T47" fmla="*/ 29 h 35"/>
                <a:gd name="T48" fmla="*/ 9 w 24"/>
                <a:gd name="T49" fmla="*/ 18 h 35"/>
                <a:gd name="T50" fmla="*/ 7 w 24"/>
                <a:gd name="T51" fmla="*/ 22 h 35"/>
                <a:gd name="T52" fmla="*/ 9 w 24"/>
                <a:gd name="T53" fmla="*/ 18 h 35"/>
                <a:gd name="T54" fmla="*/ 10 w 24"/>
                <a:gd name="T55" fmla="*/ 15 h 35"/>
                <a:gd name="T56" fmla="*/ 9 w 24"/>
                <a:gd name="T57" fmla="*/ 17 h 35"/>
                <a:gd name="T58" fmla="*/ 10 w 24"/>
                <a:gd name="T59" fmla="*/ 15 h 35"/>
                <a:gd name="T60" fmla="*/ 10 w 24"/>
                <a:gd name="T61" fmla="*/ 8 h 35"/>
                <a:gd name="T62" fmla="*/ 8 w 24"/>
                <a:gd name="T63" fmla="*/ 13 h 35"/>
                <a:gd name="T64" fmla="*/ 10 w 24"/>
                <a:gd name="T6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35">
                  <a:moveTo>
                    <a:pt x="0" y="34"/>
                  </a:moveTo>
                  <a:cubicBezTo>
                    <a:pt x="1" y="26"/>
                    <a:pt x="5" y="19"/>
                    <a:pt x="7" y="11"/>
                  </a:cubicBezTo>
                  <a:cubicBezTo>
                    <a:pt x="8" y="7"/>
                    <a:pt x="7" y="3"/>
                    <a:pt x="10" y="0"/>
                  </a:cubicBezTo>
                  <a:cubicBezTo>
                    <a:pt x="12" y="0"/>
                    <a:pt x="12" y="0"/>
                    <a:pt x="14" y="0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5" y="4"/>
                    <a:pt x="15" y="5"/>
                    <a:pt x="14" y="6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4" y="9"/>
                    <a:pt x="13" y="10"/>
                    <a:pt x="12" y="11"/>
                  </a:cubicBezTo>
                  <a:cubicBezTo>
                    <a:pt x="12" y="13"/>
                    <a:pt x="12" y="14"/>
                    <a:pt x="12" y="16"/>
                  </a:cubicBezTo>
                  <a:cubicBezTo>
                    <a:pt x="10" y="20"/>
                    <a:pt x="8" y="25"/>
                    <a:pt x="7" y="28"/>
                  </a:cubicBezTo>
                  <a:cubicBezTo>
                    <a:pt x="11" y="28"/>
                    <a:pt x="15" y="27"/>
                    <a:pt x="19" y="27"/>
                  </a:cubicBezTo>
                  <a:cubicBezTo>
                    <a:pt x="19" y="25"/>
                    <a:pt x="20" y="24"/>
                    <a:pt x="20" y="23"/>
                  </a:cubicBezTo>
                  <a:cubicBezTo>
                    <a:pt x="21" y="22"/>
                    <a:pt x="24" y="23"/>
                    <a:pt x="24" y="24"/>
                  </a:cubicBezTo>
                  <a:cubicBezTo>
                    <a:pt x="24" y="27"/>
                    <a:pt x="23" y="30"/>
                    <a:pt x="22" y="33"/>
                  </a:cubicBezTo>
                  <a:cubicBezTo>
                    <a:pt x="15" y="32"/>
                    <a:pt x="8" y="35"/>
                    <a:pt x="0" y="34"/>
                  </a:cubicBezTo>
                  <a:close/>
                  <a:moveTo>
                    <a:pt x="6" y="32"/>
                  </a:moveTo>
                  <a:cubicBezTo>
                    <a:pt x="6" y="31"/>
                    <a:pt x="4" y="31"/>
                    <a:pt x="4" y="32"/>
                  </a:cubicBezTo>
                  <a:cubicBezTo>
                    <a:pt x="4" y="33"/>
                    <a:pt x="5" y="32"/>
                    <a:pt x="6" y="32"/>
                  </a:cubicBezTo>
                  <a:close/>
                  <a:moveTo>
                    <a:pt x="21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8" y="31"/>
                    <a:pt x="21" y="31"/>
                    <a:pt x="21" y="31"/>
                  </a:cubicBezTo>
                  <a:close/>
                  <a:moveTo>
                    <a:pt x="5" y="29"/>
                  </a:moveTo>
                  <a:cubicBezTo>
                    <a:pt x="4" y="29"/>
                    <a:pt x="5" y="31"/>
                    <a:pt x="6" y="30"/>
                  </a:cubicBezTo>
                  <a:cubicBezTo>
                    <a:pt x="6" y="30"/>
                    <a:pt x="5" y="30"/>
                    <a:pt x="5" y="29"/>
                  </a:cubicBezTo>
                  <a:close/>
                  <a:moveTo>
                    <a:pt x="9" y="18"/>
                  </a:moveTo>
                  <a:cubicBezTo>
                    <a:pt x="8" y="19"/>
                    <a:pt x="7" y="21"/>
                    <a:pt x="7" y="22"/>
                  </a:cubicBezTo>
                  <a:cubicBezTo>
                    <a:pt x="8" y="21"/>
                    <a:pt x="9" y="19"/>
                    <a:pt x="9" y="18"/>
                  </a:cubicBezTo>
                  <a:close/>
                  <a:moveTo>
                    <a:pt x="10" y="15"/>
                  </a:moveTo>
                  <a:cubicBezTo>
                    <a:pt x="10" y="16"/>
                    <a:pt x="9" y="17"/>
                    <a:pt x="9" y="17"/>
                  </a:cubicBezTo>
                  <a:cubicBezTo>
                    <a:pt x="10" y="17"/>
                    <a:pt x="10" y="16"/>
                    <a:pt x="10" y="15"/>
                  </a:cubicBezTo>
                  <a:close/>
                  <a:moveTo>
                    <a:pt x="10" y="8"/>
                  </a:moveTo>
                  <a:cubicBezTo>
                    <a:pt x="9" y="10"/>
                    <a:pt x="8" y="12"/>
                    <a:pt x="8" y="13"/>
                  </a:cubicBezTo>
                  <a:cubicBezTo>
                    <a:pt x="9" y="12"/>
                    <a:pt x="11" y="10"/>
                    <a:pt x="10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493"/>
            <p:cNvSpPr>
              <a:spLocks noEditPoints="1"/>
            </p:cNvSpPr>
            <p:nvPr/>
          </p:nvSpPr>
          <p:spPr bwMode="auto">
            <a:xfrm>
              <a:off x="3227232" y="4194614"/>
              <a:ext cx="146587" cy="240822"/>
            </a:xfrm>
            <a:custGeom>
              <a:avLst/>
              <a:gdLst>
                <a:gd name="T0" fmla="*/ 19 w 24"/>
                <a:gd name="T1" fmla="*/ 6 h 39"/>
                <a:gd name="T2" fmla="*/ 22 w 24"/>
                <a:gd name="T3" fmla="*/ 4 h 39"/>
                <a:gd name="T4" fmla="*/ 17 w 24"/>
                <a:gd name="T5" fmla="*/ 11 h 39"/>
                <a:gd name="T6" fmla="*/ 12 w 24"/>
                <a:gd name="T7" fmla="*/ 16 h 39"/>
                <a:gd name="T8" fmla="*/ 11 w 24"/>
                <a:gd name="T9" fmla="*/ 20 h 39"/>
                <a:gd name="T10" fmla="*/ 24 w 24"/>
                <a:gd name="T11" fmla="*/ 35 h 39"/>
                <a:gd name="T12" fmla="*/ 20 w 24"/>
                <a:gd name="T13" fmla="*/ 39 h 39"/>
                <a:gd name="T14" fmla="*/ 8 w 24"/>
                <a:gd name="T15" fmla="*/ 24 h 39"/>
                <a:gd name="T16" fmla="*/ 5 w 24"/>
                <a:gd name="T17" fmla="*/ 37 h 39"/>
                <a:gd name="T18" fmla="*/ 0 w 24"/>
                <a:gd name="T19" fmla="*/ 37 h 39"/>
                <a:gd name="T20" fmla="*/ 2 w 24"/>
                <a:gd name="T21" fmla="*/ 27 h 39"/>
                <a:gd name="T22" fmla="*/ 2 w 24"/>
                <a:gd name="T23" fmla="*/ 17 h 39"/>
                <a:gd name="T24" fmla="*/ 3 w 24"/>
                <a:gd name="T25" fmla="*/ 7 h 39"/>
                <a:gd name="T26" fmla="*/ 4 w 24"/>
                <a:gd name="T27" fmla="*/ 3 h 39"/>
                <a:gd name="T28" fmla="*/ 7 w 24"/>
                <a:gd name="T29" fmla="*/ 2 h 39"/>
                <a:gd name="T30" fmla="*/ 9 w 24"/>
                <a:gd name="T31" fmla="*/ 10 h 39"/>
                <a:gd name="T32" fmla="*/ 14 w 24"/>
                <a:gd name="T33" fmla="*/ 4 h 39"/>
                <a:gd name="T34" fmla="*/ 21 w 24"/>
                <a:gd name="T35" fmla="*/ 3 h 39"/>
                <a:gd name="T36" fmla="*/ 19 w 24"/>
                <a:gd name="T37" fmla="*/ 6 h 39"/>
                <a:gd name="T38" fmla="*/ 4 w 24"/>
                <a:gd name="T39" fmla="*/ 33 h 39"/>
                <a:gd name="T40" fmla="*/ 3 w 24"/>
                <a:gd name="T41" fmla="*/ 36 h 39"/>
                <a:gd name="T42" fmla="*/ 4 w 24"/>
                <a:gd name="T43" fmla="*/ 36 h 39"/>
                <a:gd name="T44" fmla="*/ 4 w 24"/>
                <a:gd name="T45" fmla="*/ 33 h 39"/>
                <a:gd name="T46" fmla="*/ 12 w 24"/>
                <a:gd name="T47" fmla="*/ 25 h 39"/>
                <a:gd name="T48" fmla="*/ 15 w 24"/>
                <a:gd name="T49" fmla="*/ 29 h 39"/>
                <a:gd name="T50" fmla="*/ 12 w 24"/>
                <a:gd name="T51" fmla="*/ 25 h 39"/>
                <a:gd name="T52" fmla="*/ 5 w 24"/>
                <a:gd name="T53" fmla="*/ 8 h 39"/>
                <a:gd name="T54" fmla="*/ 5 w 24"/>
                <a:gd name="T55" fmla="*/ 10 h 39"/>
                <a:gd name="T56" fmla="*/ 5 w 24"/>
                <a:gd name="T57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9">
                  <a:moveTo>
                    <a:pt x="19" y="6"/>
                  </a:moveTo>
                  <a:cubicBezTo>
                    <a:pt x="20" y="5"/>
                    <a:pt x="21" y="3"/>
                    <a:pt x="22" y="4"/>
                  </a:cubicBezTo>
                  <a:cubicBezTo>
                    <a:pt x="22" y="7"/>
                    <a:pt x="18" y="8"/>
                    <a:pt x="17" y="11"/>
                  </a:cubicBezTo>
                  <a:cubicBezTo>
                    <a:pt x="15" y="13"/>
                    <a:pt x="14" y="14"/>
                    <a:pt x="12" y="16"/>
                  </a:cubicBezTo>
                  <a:cubicBezTo>
                    <a:pt x="10" y="18"/>
                    <a:pt x="10" y="18"/>
                    <a:pt x="11" y="20"/>
                  </a:cubicBezTo>
                  <a:cubicBezTo>
                    <a:pt x="14" y="24"/>
                    <a:pt x="20" y="31"/>
                    <a:pt x="24" y="35"/>
                  </a:cubicBezTo>
                  <a:cubicBezTo>
                    <a:pt x="23" y="37"/>
                    <a:pt x="21" y="38"/>
                    <a:pt x="20" y="39"/>
                  </a:cubicBezTo>
                  <a:cubicBezTo>
                    <a:pt x="16" y="34"/>
                    <a:pt x="11" y="29"/>
                    <a:pt x="8" y="24"/>
                  </a:cubicBezTo>
                  <a:cubicBezTo>
                    <a:pt x="6" y="28"/>
                    <a:pt x="6" y="33"/>
                    <a:pt x="5" y="37"/>
                  </a:cubicBezTo>
                  <a:cubicBezTo>
                    <a:pt x="3" y="37"/>
                    <a:pt x="1" y="37"/>
                    <a:pt x="0" y="37"/>
                  </a:cubicBezTo>
                  <a:cubicBezTo>
                    <a:pt x="0" y="33"/>
                    <a:pt x="1" y="30"/>
                    <a:pt x="2" y="27"/>
                  </a:cubicBezTo>
                  <a:cubicBezTo>
                    <a:pt x="2" y="24"/>
                    <a:pt x="2" y="20"/>
                    <a:pt x="2" y="17"/>
                  </a:cubicBezTo>
                  <a:cubicBezTo>
                    <a:pt x="3" y="15"/>
                    <a:pt x="3" y="11"/>
                    <a:pt x="3" y="7"/>
                  </a:cubicBezTo>
                  <a:cubicBezTo>
                    <a:pt x="4" y="6"/>
                    <a:pt x="4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11" y="3"/>
                    <a:pt x="8" y="7"/>
                    <a:pt x="9" y="10"/>
                  </a:cubicBezTo>
                  <a:cubicBezTo>
                    <a:pt x="11" y="9"/>
                    <a:pt x="13" y="7"/>
                    <a:pt x="14" y="4"/>
                  </a:cubicBezTo>
                  <a:cubicBezTo>
                    <a:pt x="16" y="2"/>
                    <a:pt x="19" y="0"/>
                    <a:pt x="21" y="3"/>
                  </a:cubicBezTo>
                  <a:cubicBezTo>
                    <a:pt x="21" y="4"/>
                    <a:pt x="19" y="5"/>
                    <a:pt x="19" y="6"/>
                  </a:cubicBezTo>
                  <a:close/>
                  <a:moveTo>
                    <a:pt x="4" y="33"/>
                  </a:moveTo>
                  <a:cubicBezTo>
                    <a:pt x="4" y="34"/>
                    <a:pt x="3" y="35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5"/>
                    <a:pt x="5" y="33"/>
                    <a:pt x="4" y="33"/>
                  </a:cubicBezTo>
                  <a:close/>
                  <a:moveTo>
                    <a:pt x="12" y="25"/>
                  </a:moveTo>
                  <a:cubicBezTo>
                    <a:pt x="13" y="26"/>
                    <a:pt x="14" y="28"/>
                    <a:pt x="15" y="29"/>
                  </a:cubicBezTo>
                  <a:cubicBezTo>
                    <a:pt x="14" y="28"/>
                    <a:pt x="13" y="26"/>
                    <a:pt x="12" y="25"/>
                  </a:cubicBezTo>
                  <a:close/>
                  <a:moveTo>
                    <a:pt x="5" y="8"/>
                  </a:moveTo>
                  <a:cubicBezTo>
                    <a:pt x="5" y="8"/>
                    <a:pt x="5" y="10"/>
                    <a:pt x="5" y="10"/>
                  </a:cubicBezTo>
                  <a:cubicBezTo>
                    <a:pt x="5" y="9"/>
                    <a:pt x="6" y="8"/>
                    <a:pt x="5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494"/>
            <p:cNvSpPr>
              <a:spLocks noEditPoints="1"/>
            </p:cNvSpPr>
            <p:nvPr/>
          </p:nvSpPr>
          <p:spPr bwMode="auto">
            <a:xfrm>
              <a:off x="4460136" y="4189379"/>
              <a:ext cx="167528" cy="235587"/>
            </a:xfrm>
            <a:custGeom>
              <a:avLst/>
              <a:gdLst>
                <a:gd name="T0" fmla="*/ 3 w 27"/>
                <a:gd name="T1" fmla="*/ 3 h 38"/>
                <a:gd name="T2" fmla="*/ 4 w 27"/>
                <a:gd name="T3" fmla="*/ 5 h 38"/>
                <a:gd name="T4" fmla="*/ 6 w 27"/>
                <a:gd name="T5" fmla="*/ 5 h 38"/>
                <a:gd name="T6" fmla="*/ 6 w 27"/>
                <a:gd name="T7" fmla="*/ 14 h 38"/>
                <a:gd name="T8" fmla="*/ 18 w 27"/>
                <a:gd name="T9" fmla="*/ 16 h 38"/>
                <a:gd name="T10" fmla="*/ 21 w 27"/>
                <a:gd name="T11" fmla="*/ 3 h 38"/>
                <a:gd name="T12" fmla="*/ 27 w 27"/>
                <a:gd name="T13" fmla="*/ 2 h 38"/>
                <a:gd name="T14" fmla="*/ 27 w 27"/>
                <a:gd name="T15" fmla="*/ 5 h 38"/>
                <a:gd name="T16" fmla="*/ 24 w 27"/>
                <a:gd name="T17" fmla="*/ 29 h 38"/>
                <a:gd name="T18" fmla="*/ 22 w 27"/>
                <a:gd name="T19" fmla="*/ 35 h 38"/>
                <a:gd name="T20" fmla="*/ 20 w 27"/>
                <a:gd name="T21" fmla="*/ 34 h 38"/>
                <a:gd name="T22" fmla="*/ 18 w 27"/>
                <a:gd name="T23" fmla="*/ 35 h 38"/>
                <a:gd name="T24" fmla="*/ 17 w 27"/>
                <a:gd name="T25" fmla="*/ 32 h 38"/>
                <a:gd name="T26" fmla="*/ 16 w 27"/>
                <a:gd name="T27" fmla="*/ 31 h 38"/>
                <a:gd name="T28" fmla="*/ 18 w 27"/>
                <a:gd name="T29" fmla="*/ 29 h 38"/>
                <a:gd name="T30" fmla="*/ 18 w 27"/>
                <a:gd name="T31" fmla="*/ 21 h 38"/>
                <a:gd name="T32" fmla="*/ 5 w 27"/>
                <a:gd name="T33" fmla="*/ 21 h 38"/>
                <a:gd name="T34" fmla="*/ 3 w 27"/>
                <a:gd name="T35" fmla="*/ 33 h 38"/>
                <a:gd name="T36" fmla="*/ 2 w 27"/>
                <a:gd name="T37" fmla="*/ 37 h 38"/>
                <a:gd name="T38" fmla="*/ 0 w 27"/>
                <a:gd name="T39" fmla="*/ 36 h 38"/>
                <a:gd name="T40" fmla="*/ 1 w 27"/>
                <a:gd name="T41" fmla="*/ 22 h 38"/>
                <a:gd name="T42" fmla="*/ 2 w 27"/>
                <a:gd name="T43" fmla="*/ 15 h 38"/>
                <a:gd name="T44" fmla="*/ 3 w 27"/>
                <a:gd name="T45" fmla="*/ 3 h 38"/>
                <a:gd name="T46" fmla="*/ 17 w 27"/>
                <a:gd name="T47" fmla="*/ 19 h 38"/>
                <a:gd name="T48" fmla="*/ 18 w 27"/>
                <a:gd name="T49" fmla="*/ 19 h 38"/>
                <a:gd name="T50" fmla="*/ 17 w 27"/>
                <a:gd name="T51" fmla="*/ 19 h 38"/>
                <a:gd name="T52" fmla="*/ 7 w 27"/>
                <a:gd name="T53" fmla="*/ 18 h 38"/>
                <a:gd name="T54" fmla="*/ 14 w 27"/>
                <a:gd name="T55" fmla="*/ 18 h 38"/>
                <a:gd name="T56" fmla="*/ 7 w 27"/>
                <a:gd name="T57" fmla="*/ 18 h 38"/>
                <a:gd name="T58" fmla="*/ 24 w 27"/>
                <a:gd name="T59" fmla="*/ 3 h 38"/>
                <a:gd name="T60" fmla="*/ 24 w 27"/>
                <a:gd name="T61" fmla="*/ 5 h 38"/>
                <a:gd name="T62" fmla="*/ 24 w 27"/>
                <a:gd name="T63" fmla="*/ 5 h 38"/>
                <a:gd name="T64" fmla="*/ 24 w 27"/>
                <a:gd name="T65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" h="38">
                  <a:moveTo>
                    <a:pt x="3" y="3"/>
                  </a:moveTo>
                  <a:cubicBezTo>
                    <a:pt x="5" y="3"/>
                    <a:pt x="4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9"/>
                    <a:pt x="6" y="11"/>
                    <a:pt x="6" y="14"/>
                  </a:cubicBezTo>
                  <a:cubicBezTo>
                    <a:pt x="8" y="15"/>
                    <a:pt x="14" y="15"/>
                    <a:pt x="18" y="16"/>
                  </a:cubicBezTo>
                  <a:cubicBezTo>
                    <a:pt x="20" y="12"/>
                    <a:pt x="19" y="6"/>
                    <a:pt x="21" y="3"/>
                  </a:cubicBezTo>
                  <a:cubicBezTo>
                    <a:pt x="23" y="4"/>
                    <a:pt x="24" y="0"/>
                    <a:pt x="27" y="2"/>
                  </a:cubicBezTo>
                  <a:cubicBezTo>
                    <a:pt x="26" y="3"/>
                    <a:pt x="27" y="4"/>
                    <a:pt x="27" y="5"/>
                  </a:cubicBezTo>
                  <a:cubicBezTo>
                    <a:pt x="27" y="12"/>
                    <a:pt x="24" y="21"/>
                    <a:pt x="24" y="29"/>
                  </a:cubicBezTo>
                  <a:cubicBezTo>
                    <a:pt x="23" y="31"/>
                    <a:pt x="22" y="33"/>
                    <a:pt x="22" y="35"/>
                  </a:cubicBezTo>
                  <a:cubicBezTo>
                    <a:pt x="21" y="35"/>
                    <a:pt x="21" y="34"/>
                    <a:pt x="20" y="34"/>
                  </a:cubicBezTo>
                  <a:cubicBezTo>
                    <a:pt x="19" y="34"/>
                    <a:pt x="19" y="35"/>
                    <a:pt x="18" y="35"/>
                  </a:cubicBezTo>
                  <a:cubicBezTo>
                    <a:pt x="17" y="34"/>
                    <a:pt x="17" y="32"/>
                    <a:pt x="17" y="32"/>
                  </a:cubicBezTo>
                  <a:cubicBezTo>
                    <a:pt x="17" y="31"/>
                    <a:pt x="16" y="32"/>
                    <a:pt x="16" y="31"/>
                  </a:cubicBezTo>
                  <a:cubicBezTo>
                    <a:pt x="16" y="29"/>
                    <a:pt x="17" y="29"/>
                    <a:pt x="18" y="29"/>
                  </a:cubicBezTo>
                  <a:cubicBezTo>
                    <a:pt x="17" y="26"/>
                    <a:pt x="18" y="23"/>
                    <a:pt x="18" y="21"/>
                  </a:cubicBezTo>
                  <a:cubicBezTo>
                    <a:pt x="14" y="19"/>
                    <a:pt x="9" y="21"/>
                    <a:pt x="5" y="21"/>
                  </a:cubicBezTo>
                  <a:cubicBezTo>
                    <a:pt x="4" y="24"/>
                    <a:pt x="6" y="30"/>
                    <a:pt x="3" y="33"/>
                  </a:cubicBezTo>
                  <a:cubicBezTo>
                    <a:pt x="3" y="35"/>
                    <a:pt x="3" y="36"/>
                    <a:pt x="2" y="37"/>
                  </a:cubicBezTo>
                  <a:cubicBezTo>
                    <a:pt x="1" y="38"/>
                    <a:pt x="2" y="35"/>
                    <a:pt x="0" y="36"/>
                  </a:cubicBezTo>
                  <a:cubicBezTo>
                    <a:pt x="0" y="31"/>
                    <a:pt x="1" y="26"/>
                    <a:pt x="1" y="22"/>
                  </a:cubicBezTo>
                  <a:cubicBezTo>
                    <a:pt x="1" y="20"/>
                    <a:pt x="2" y="17"/>
                    <a:pt x="2" y="15"/>
                  </a:cubicBezTo>
                  <a:cubicBezTo>
                    <a:pt x="2" y="11"/>
                    <a:pt x="2" y="7"/>
                    <a:pt x="3" y="3"/>
                  </a:cubicBezTo>
                  <a:close/>
                  <a:moveTo>
                    <a:pt x="17" y="19"/>
                  </a:moveTo>
                  <a:cubicBezTo>
                    <a:pt x="17" y="19"/>
                    <a:pt x="18" y="19"/>
                    <a:pt x="18" y="19"/>
                  </a:cubicBezTo>
                  <a:cubicBezTo>
                    <a:pt x="19" y="18"/>
                    <a:pt x="17" y="19"/>
                    <a:pt x="17" y="19"/>
                  </a:cubicBezTo>
                  <a:close/>
                  <a:moveTo>
                    <a:pt x="7" y="18"/>
                  </a:moveTo>
                  <a:cubicBezTo>
                    <a:pt x="10" y="18"/>
                    <a:pt x="11" y="17"/>
                    <a:pt x="14" y="18"/>
                  </a:cubicBezTo>
                  <a:cubicBezTo>
                    <a:pt x="12" y="17"/>
                    <a:pt x="9" y="17"/>
                    <a:pt x="7" y="18"/>
                  </a:cubicBezTo>
                  <a:close/>
                  <a:moveTo>
                    <a:pt x="24" y="3"/>
                  </a:moveTo>
                  <a:cubicBezTo>
                    <a:pt x="24" y="4"/>
                    <a:pt x="23" y="4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4" y="3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495"/>
            <p:cNvSpPr>
              <a:spLocks noEditPoints="1"/>
            </p:cNvSpPr>
            <p:nvPr/>
          </p:nvSpPr>
          <p:spPr bwMode="auto">
            <a:xfrm>
              <a:off x="4266431" y="4181527"/>
              <a:ext cx="157058" cy="243441"/>
            </a:xfrm>
            <a:custGeom>
              <a:avLst/>
              <a:gdLst>
                <a:gd name="T0" fmla="*/ 17 w 25"/>
                <a:gd name="T1" fmla="*/ 10 h 39"/>
                <a:gd name="T2" fmla="*/ 13 w 25"/>
                <a:gd name="T3" fmla="*/ 6 h 39"/>
                <a:gd name="T4" fmla="*/ 7 w 25"/>
                <a:gd name="T5" fmla="*/ 21 h 39"/>
                <a:gd name="T6" fmla="*/ 10 w 25"/>
                <a:gd name="T7" fmla="*/ 31 h 39"/>
                <a:gd name="T8" fmla="*/ 22 w 25"/>
                <a:gd name="T9" fmla="*/ 24 h 39"/>
                <a:gd name="T10" fmla="*/ 23 w 25"/>
                <a:gd name="T11" fmla="*/ 28 h 39"/>
                <a:gd name="T12" fmla="*/ 19 w 25"/>
                <a:gd name="T13" fmla="*/ 38 h 39"/>
                <a:gd name="T14" fmla="*/ 12 w 25"/>
                <a:gd name="T15" fmla="*/ 39 h 39"/>
                <a:gd name="T16" fmla="*/ 7 w 25"/>
                <a:gd name="T17" fmla="*/ 37 h 39"/>
                <a:gd name="T18" fmla="*/ 5 w 25"/>
                <a:gd name="T19" fmla="*/ 34 h 39"/>
                <a:gd name="T20" fmla="*/ 3 w 25"/>
                <a:gd name="T21" fmla="*/ 28 h 39"/>
                <a:gd name="T22" fmla="*/ 1 w 25"/>
                <a:gd name="T23" fmla="*/ 24 h 39"/>
                <a:gd name="T24" fmla="*/ 10 w 25"/>
                <a:gd name="T25" fmla="*/ 3 h 39"/>
                <a:gd name="T26" fmla="*/ 12 w 25"/>
                <a:gd name="T27" fmla="*/ 2 h 39"/>
                <a:gd name="T28" fmla="*/ 17 w 25"/>
                <a:gd name="T29" fmla="*/ 10 h 39"/>
                <a:gd name="T30" fmla="*/ 17 w 25"/>
                <a:gd name="T31" fmla="*/ 36 h 39"/>
                <a:gd name="T32" fmla="*/ 14 w 25"/>
                <a:gd name="T33" fmla="*/ 37 h 39"/>
                <a:gd name="T34" fmla="*/ 17 w 25"/>
                <a:gd name="T35" fmla="*/ 36 h 39"/>
                <a:gd name="T36" fmla="*/ 20 w 25"/>
                <a:gd name="T37" fmla="*/ 33 h 39"/>
                <a:gd name="T38" fmla="*/ 19 w 25"/>
                <a:gd name="T39" fmla="*/ 36 h 39"/>
                <a:gd name="T40" fmla="*/ 20 w 25"/>
                <a:gd name="T41" fmla="*/ 33 h 39"/>
                <a:gd name="T42" fmla="*/ 11 w 25"/>
                <a:gd name="T43" fmla="*/ 35 h 39"/>
                <a:gd name="T44" fmla="*/ 9 w 25"/>
                <a:gd name="T45" fmla="*/ 34 h 39"/>
                <a:gd name="T46" fmla="*/ 11 w 25"/>
                <a:gd name="T47" fmla="*/ 35 h 39"/>
                <a:gd name="T48" fmla="*/ 21 w 25"/>
                <a:gd name="T49" fmla="*/ 29 h 39"/>
                <a:gd name="T50" fmla="*/ 14 w 25"/>
                <a:gd name="T51" fmla="*/ 34 h 39"/>
                <a:gd name="T52" fmla="*/ 21 w 25"/>
                <a:gd name="T53" fmla="*/ 29 h 39"/>
                <a:gd name="T54" fmla="*/ 3 w 25"/>
                <a:gd name="T55" fmla="*/ 20 h 39"/>
                <a:gd name="T56" fmla="*/ 3 w 25"/>
                <a:gd name="T57" fmla="*/ 25 h 39"/>
                <a:gd name="T58" fmla="*/ 3 w 25"/>
                <a:gd name="T59" fmla="*/ 20 h 39"/>
                <a:gd name="T60" fmla="*/ 9 w 25"/>
                <a:gd name="T61" fmla="*/ 9 h 39"/>
                <a:gd name="T62" fmla="*/ 6 w 25"/>
                <a:gd name="T63" fmla="*/ 18 h 39"/>
                <a:gd name="T64" fmla="*/ 9 w 25"/>
                <a:gd name="T65" fmla="*/ 9 h 39"/>
                <a:gd name="T66" fmla="*/ 6 w 25"/>
                <a:gd name="T67" fmla="*/ 12 h 39"/>
                <a:gd name="T68" fmla="*/ 5 w 25"/>
                <a:gd name="T69" fmla="*/ 15 h 39"/>
                <a:gd name="T70" fmla="*/ 6 w 25"/>
                <a:gd name="T71" fmla="*/ 12 h 39"/>
                <a:gd name="T72" fmla="*/ 11 w 25"/>
                <a:gd name="T73" fmla="*/ 6 h 39"/>
                <a:gd name="T74" fmla="*/ 9 w 25"/>
                <a:gd name="T75" fmla="*/ 7 h 39"/>
                <a:gd name="T76" fmla="*/ 11 w 25"/>
                <a:gd name="T7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" h="39">
                  <a:moveTo>
                    <a:pt x="17" y="10"/>
                  </a:moveTo>
                  <a:cubicBezTo>
                    <a:pt x="17" y="8"/>
                    <a:pt x="14" y="8"/>
                    <a:pt x="13" y="6"/>
                  </a:cubicBezTo>
                  <a:cubicBezTo>
                    <a:pt x="10" y="8"/>
                    <a:pt x="8" y="16"/>
                    <a:pt x="7" y="21"/>
                  </a:cubicBezTo>
                  <a:cubicBezTo>
                    <a:pt x="7" y="25"/>
                    <a:pt x="8" y="29"/>
                    <a:pt x="10" y="31"/>
                  </a:cubicBezTo>
                  <a:cubicBezTo>
                    <a:pt x="17" y="33"/>
                    <a:pt x="20" y="29"/>
                    <a:pt x="22" y="24"/>
                  </a:cubicBezTo>
                  <a:cubicBezTo>
                    <a:pt x="23" y="25"/>
                    <a:pt x="23" y="27"/>
                    <a:pt x="23" y="28"/>
                  </a:cubicBezTo>
                  <a:cubicBezTo>
                    <a:pt x="23" y="30"/>
                    <a:pt x="21" y="36"/>
                    <a:pt x="19" y="38"/>
                  </a:cubicBezTo>
                  <a:cubicBezTo>
                    <a:pt x="18" y="39"/>
                    <a:pt x="15" y="39"/>
                    <a:pt x="12" y="39"/>
                  </a:cubicBezTo>
                  <a:cubicBezTo>
                    <a:pt x="11" y="38"/>
                    <a:pt x="7" y="38"/>
                    <a:pt x="7" y="37"/>
                  </a:cubicBezTo>
                  <a:cubicBezTo>
                    <a:pt x="6" y="36"/>
                    <a:pt x="6" y="35"/>
                    <a:pt x="5" y="34"/>
                  </a:cubicBezTo>
                  <a:cubicBezTo>
                    <a:pt x="3" y="31"/>
                    <a:pt x="3" y="31"/>
                    <a:pt x="3" y="28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0" y="17"/>
                    <a:pt x="4" y="5"/>
                    <a:pt x="10" y="3"/>
                  </a:cubicBezTo>
                  <a:cubicBezTo>
                    <a:pt x="11" y="3"/>
                    <a:pt x="11" y="2"/>
                    <a:pt x="12" y="2"/>
                  </a:cubicBezTo>
                  <a:cubicBezTo>
                    <a:pt x="18" y="0"/>
                    <a:pt x="25" y="10"/>
                    <a:pt x="17" y="10"/>
                  </a:cubicBezTo>
                  <a:close/>
                  <a:moveTo>
                    <a:pt x="17" y="36"/>
                  </a:moveTo>
                  <a:cubicBezTo>
                    <a:pt x="16" y="36"/>
                    <a:pt x="15" y="36"/>
                    <a:pt x="14" y="37"/>
                  </a:cubicBezTo>
                  <a:cubicBezTo>
                    <a:pt x="15" y="37"/>
                    <a:pt x="17" y="36"/>
                    <a:pt x="17" y="36"/>
                  </a:cubicBezTo>
                  <a:close/>
                  <a:moveTo>
                    <a:pt x="20" y="33"/>
                  </a:moveTo>
                  <a:cubicBezTo>
                    <a:pt x="20" y="34"/>
                    <a:pt x="19" y="34"/>
                    <a:pt x="19" y="36"/>
                  </a:cubicBezTo>
                  <a:cubicBezTo>
                    <a:pt x="20" y="36"/>
                    <a:pt x="21" y="33"/>
                    <a:pt x="20" y="33"/>
                  </a:cubicBezTo>
                  <a:close/>
                  <a:moveTo>
                    <a:pt x="11" y="35"/>
                  </a:moveTo>
                  <a:cubicBezTo>
                    <a:pt x="10" y="35"/>
                    <a:pt x="9" y="33"/>
                    <a:pt x="9" y="34"/>
                  </a:cubicBezTo>
                  <a:cubicBezTo>
                    <a:pt x="9" y="35"/>
                    <a:pt x="11" y="36"/>
                    <a:pt x="11" y="35"/>
                  </a:cubicBezTo>
                  <a:close/>
                  <a:moveTo>
                    <a:pt x="21" y="29"/>
                  </a:moveTo>
                  <a:cubicBezTo>
                    <a:pt x="19" y="31"/>
                    <a:pt x="17" y="33"/>
                    <a:pt x="14" y="34"/>
                  </a:cubicBezTo>
                  <a:cubicBezTo>
                    <a:pt x="17" y="35"/>
                    <a:pt x="20" y="31"/>
                    <a:pt x="21" y="29"/>
                  </a:cubicBezTo>
                  <a:close/>
                  <a:moveTo>
                    <a:pt x="3" y="20"/>
                  </a:moveTo>
                  <a:cubicBezTo>
                    <a:pt x="2" y="22"/>
                    <a:pt x="2" y="24"/>
                    <a:pt x="3" y="25"/>
                  </a:cubicBezTo>
                  <a:cubicBezTo>
                    <a:pt x="3" y="24"/>
                    <a:pt x="4" y="21"/>
                    <a:pt x="3" y="20"/>
                  </a:cubicBezTo>
                  <a:close/>
                  <a:moveTo>
                    <a:pt x="9" y="9"/>
                  </a:moveTo>
                  <a:cubicBezTo>
                    <a:pt x="7" y="11"/>
                    <a:pt x="6" y="15"/>
                    <a:pt x="6" y="18"/>
                  </a:cubicBezTo>
                  <a:cubicBezTo>
                    <a:pt x="7" y="15"/>
                    <a:pt x="7" y="12"/>
                    <a:pt x="9" y="9"/>
                  </a:cubicBezTo>
                  <a:close/>
                  <a:moveTo>
                    <a:pt x="6" y="12"/>
                  </a:moveTo>
                  <a:cubicBezTo>
                    <a:pt x="5" y="12"/>
                    <a:pt x="5" y="14"/>
                    <a:pt x="5" y="15"/>
                  </a:cubicBezTo>
                  <a:cubicBezTo>
                    <a:pt x="5" y="14"/>
                    <a:pt x="5" y="13"/>
                    <a:pt x="6" y="12"/>
                  </a:cubicBezTo>
                  <a:close/>
                  <a:moveTo>
                    <a:pt x="11" y="6"/>
                  </a:moveTo>
                  <a:cubicBezTo>
                    <a:pt x="10" y="6"/>
                    <a:pt x="9" y="7"/>
                    <a:pt x="9" y="7"/>
                  </a:cubicBezTo>
                  <a:cubicBezTo>
                    <a:pt x="10" y="8"/>
                    <a:pt x="10" y="7"/>
                    <a:pt x="11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496"/>
            <p:cNvSpPr>
              <a:spLocks noEditPoints="1"/>
            </p:cNvSpPr>
            <p:nvPr/>
          </p:nvSpPr>
          <p:spPr bwMode="auto">
            <a:xfrm>
              <a:off x="3020438" y="4199849"/>
              <a:ext cx="149206" cy="243441"/>
            </a:xfrm>
            <a:custGeom>
              <a:avLst/>
              <a:gdLst>
                <a:gd name="T0" fmla="*/ 16 w 24"/>
                <a:gd name="T1" fmla="*/ 10 h 39"/>
                <a:gd name="T2" fmla="*/ 13 w 24"/>
                <a:gd name="T3" fmla="*/ 6 h 39"/>
                <a:gd name="T4" fmla="*/ 7 w 24"/>
                <a:gd name="T5" fmla="*/ 21 h 39"/>
                <a:gd name="T6" fmla="*/ 9 w 24"/>
                <a:gd name="T7" fmla="*/ 31 h 39"/>
                <a:gd name="T8" fmla="*/ 21 w 24"/>
                <a:gd name="T9" fmla="*/ 24 h 39"/>
                <a:gd name="T10" fmla="*/ 23 w 24"/>
                <a:gd name="T11" fmla="*/ 28 h 39"/>
                <a:gd name="T12" fmla="*/ 18 w 24"/>
                <a:gd name="T13" fmla="*/ 38 h 39"/>
                <a:gd name="T14" fmla="*/ 12 w 24"/>
                <a:gd name="T15" fmla="*/ 39 h 39"/>
                <a:gd name="T16" fmla="*/ 6 w 24"/>
                <a:gd name="T17" fmla="*/ 37 h 39"/>
                <a:gd name="T18" fmla="*/ 4 w 24"/>
                <a:gd name="T19" fmla="*/ 34 h 39"/>
                <a:gd name="T20" fmla="*/ 2 w 24"/>
                <a:gd name="T21" fmla="*/ 28 h 39"/>
                <a:gd name="T22" fmla="*/ 1 w 24"/>
                <a:gd name="T23" fmla="*/ 24 h 39"/>
                <a:gd name="T24" fmla="*/ 9 w 24"/>
                <a:gd name="T25" fmla="*/ 3 h 39"/>
                <a:gd name="T26" fmla="*/ 11 w 24"/>
                <a:gd name="T27" fmla="*/ 2 h 39"/>
                <a:gd name="T28" fmla="*/ 16 w 24"/>
                <a:gd name="T29" fmla="*/ 10 h 39"/>
                <a:gd name="T30" fmla="*/ 16 w 24"/>
                <a:gd name="T31" fmla="*/ 36 h 39"/>
                <a:gd name="T32" fmla="*/ 14 w 24"/>
                <a:gd name="T33" fmla="*/ 37 h 39"/>
                <a:gd name="T34" fmla="*/ 16 w 24"/>
                <a:gd name="T35" fmla="*/ 36 h 39"/>
                <a:gd name="T36" fmla="*/ 20 w 24"/>
                <a:gd name="T37" fmla="*/ 33 h 39"/>
                <a:gd name="T38" fmla="*/ 19 w 24"/>
                <a:gd name="T39" fmla="*/ 36 h 39"/>
                <a:gd name="T40" fmla="*/ 20 w 24"/>
                <a:gd name="T41" fmla="*/ 33 h 39"/>
                <a:gd name="T42" fmla="*/ 11 w 24"/>
                <a:gd name="T43" fmla="*/ 35 h 39"/>
                <a:gd name="T44" fmla="*/ 8 w 24"/>
                <a:gd name="T45" fmla="*/ 34 h 39"/>
                <a:gd name="T46" fmla="*/ 11 w 24"/>
                <a:gd name="T47" fmla="*/ 35 h 39"/>
                <a:gd name="T48" fmla="*/ 20 w 24"/>
                <a:gd name="T49" fmla="*/ 29 h 39"/>
                <a:gd name="T50" fmla="*/ 13 w 24"/>
                <a:gd name="T51" fmla="*/ 34 h 39"/>
                <a:gd name="T52" fmla="*/ 20 w 24"/>
                <a:gd name="T53" fmla="*/ 29 h 39"/>
                <a:gd name="T54" fmla="*/ 2 w 24"/>
                <a:gd name="T55" fmla="*/ 20 h 39"/>
                <a:gd name="T56" fmla="*/ 3 w 24"/>
                <a:gd name="T57" fmla="*/ 25 h 39"/>
                <a:gd name="T58" fmla="*/ 2 w 24"/>
                <a:gd name="T59" fmla="*/ 20 h 39"/>
                <a:gd name="T60" fmla="*/ 8 w 24"/>
                <a:gd name="T61" fmla="*/ 9 h 39"/>
                <a:gd name="T62" fmla="*/ 6 w 24"/>
                <a:gd name="T63" fmla="*/ 18 h 39"/>
                <a:gd name="T64" fmla="*/ 8 w 24"/>
                <a:gd name="T65" fmla="*/ 9 h 39"/>
                <a:gd name="T66" fmla="*/ 5 w 24"/>
                <a:gd name="T67" fmla="*/ 12 h 39"/>
                <a:gd name="T68" fmla="*/ 4 w 24"/>
                <a:gd name="T69" fmla="*/ 15 h 39"/>
                <a:gd name="T70" fmla="*/ 5 w 24"/>
                <a:gd name="T71" fmla="*/ 12 h 39"/>
                <a:gd name="T72" fmla="*/ 10 w 24"/>
                <a:gd name="T73" fmla="*/ 6 h 39"/>
                <a:gd name="T74" fmla="*/ 8 w 24"/>
                <a:gd name="T75" fmla="*/ 7 h 39"/>
                <a:gd name="T76" fmla="*/ 10 w 24"/>
                <a:gd name="T7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" h="39">
                  <a:moveTo>
                    <a:pt x="16" y="10"/>
                  </a:moveTo>
                  <a:cubicBezTo>
                    <a:pt x="16" y="8"/>
                    <a:pt x="14" y="8"/>
                    <a:pt x="13" y="6"/>
                  </a:cubicBezTo>
                  <a:cubicBezTo>
                    <a:pt x="9" y="8"/>
                    <a:pt x="7" y="16"/>
                    <a:pt x="7" y="21"/>
                  </a:cubicBezTo>
                  <a:cubicBezTo>
                    <a:pt x="6" y="25"/>
                    <a:pt x="7" y="29"/>
                    <a:pt x="9" y="31"/>
                  </a:cubicBezTo>
                  <a:cubicBezTo>
                    <a:pt x="16" y="33"/>
                    <a:pt x="20" y="29"/>
                    <a:pt x="21" y="24"/>
                  </a:cubicBezTo>
                  <a:cubicBezTo>
                    <a:pt x="22" y="25"/>
                    <a:pt x="23" y="27"/>
                    <a:pt x="23" y="28"/>
                  </a:cubicBezTo>
                  <a:cubicBezTo>
                    <a:pt x="23" y="30"/>
                    <a:pt x="20" y="36"/>
                    <a:pt x="18" y="38"/>
                  </a:cubicBezTo>
                  <a:cubicBezTo>
                    <a:pt x="17" y="39"/>
                    <a:pt x="14" y="39"/>
                    <a:pt x="12" y="39"/>
                  </a:cubicBezTo>
                  <a:cubicBezTo>
                    <a:pt x="10" y="38"/>
                    <a:pt x="7" y="38"/>
                    <a:pt x="6" y="37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3" y="31"/>
                    <a:pt x="3" y="31"/>
                    <a:pt x="2" y="28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0" y="17"/>
                    <a:pt x="3" y="5"/>
                    <a:pt x="9" y="3"/>
                  </a:cubicBezTo>
                  <a:cubicBezTo>
                    <a:pt x="10" y="3"/>
                    <a:pt x="10" y="2"/>
                    <a:pt x="11" y="2"/>
                  </a:cubicBezTo>
                  <a:cubicBezTo>
                    <a:pt x="17" y="0"/>
                    <a:pt x="24" y="10"/>
                    <a:pt x="16" y="10"/>
                  </a:cubicBezTo>
                  <a:close/>
                  <a:moveTo>
                    <a:pt x="16" y="36"/>
                  </a:moveTo>
                  <a:cubicBezTo>
                    <a:pt x="15" y="36"/>
                    <a:pt x="14" y="36"/>
                    <a:pt x="14" y="37"/>
                  </a:cubicBezTo>
                  <a:cubicBezTo>
                    <a:pt x="15" y="37"/>
                    <a:pt x="16" y="36"/>
                    <a:pt x="16" y="36"/>
                  </a:cubicBezTo>
                  <a:close/>
                  <a:moveTo>
                    <a:pt x="20" y="33"/>
                  </a:moveTo>
                  <a:cubicBezTo>
                    <a:pt x="20" y="34"/>
                    <a:pt x="18" y="34"/>
                    <a:pt x="19" y="36"/>
                  </a:cubicBezTo>
                  <a:cubicBezTo>
                    <a:pt x="20" y="35"/>
                    <a:pt x="20" y="33"/>
                    <a:pt x="20" y="33"/>
                  </a:cubicBezTo>
                  <a:close/>
                  <a:moveTo>
                    <a:pt x="11" y="35"/>
                  </a:moveTo>
                  <a:cubicBezTo>
                    <a:pt x="10" y="35"/>
                    <a:pt x="9" y="33"/>
                    <a:pt x="8" y="34"/>
                  </a:cubicBezTo>
                  <a:cubicBezTo>
                    <a:pt x="8" y="35"/>
                    <a:pt x="10" y="36"/>
                    <a:pt x="11" y="35"/>
                  </a:cubicBezTo>
                  <a:close/>
                  <a:moveTo>
                    <a:pt x="20" y="29"/>
                  </a:moveTo>
                  <a:cubicBezTo>
                    <a:pt x="19" y="31"/>
                    <a:pt x="16" y="33"/>
                    <a:pt x="13" y="34"/>
                  </a:cubicBezTo>
                  <a:cubicBezTo>
                    <a:pt x="17" y="35"/>
                    <a:pt x="20" y="31"/>
                    <a:pt x="20" y="29"/>
                  </a:cubicBezTo>
                  <a:close/>
                  <a:moveTo>
                    <a:pt x="2" y="20"/>
                  </a:moveTo>
                  <a:cubicBezTo>
                    <a:pt x="2" y="22"/>
                    <a:pt x="2" y="24"/>
                    <a:pt x="3" y="25"/>
                  </a:cubicBezTo>
                  <a:cubicBezTo>
                    <a:pt x="3" y="24"/>
                    <a:pt x="3" y="21"/>
                    <a:pt x="2" y="20"/>
                  </a:cubicBezTo>
                  <a:close/>
                  <a:moveTo>
                    <a:pt x="8" y="9"/>
                  </a:moveTo>
                  <a:cubicBezTo>
                    <a:pt x="6" y="11"/>
                    <a:pt x="5" y="15"/>
                    <a:pt x="6" y="18"/>
                  </a:cubicBezTo>
                  <a:cubicBezTo>
                    <a:pt x="6" y="15"/>
                    <a:pt x="7" y="12"/>
                    <a:pt x="8" y="9"/>
                  </a:cubicBezTo>
                  <a:close/>
                  <a:moveTo>
                    <a:pt x="5" y="12"/>
                  </a:moveTo>
                  <a:cubicBezTo>
                    <a:pt x="4" y="12"/>
                    <a:pt x="4" y="14"/>
                    <a:pt x="4" y="15"/>
                  </a:cubicBezTo>
                  <a:cubicBezTo>
                    <a:pt x="5" y="14"/>
                    <a:pt x="4" y="13"/>
                    <a:pt x="5" y="12"/>
                  </a:cubicBezTo>
                  <a:close/>
                  <a:moveTo>
                    <a:pt x="10" y="6"/>
                  </a:moveTo>
                  <a:cubicBezTo>
                    <a:pt x="9" y="6"/>
                    <a:pt x="8" y="7"/>
                    <a:pt x="8" y="7"/>
                  </a:cubicBezTo>
                  <a:cubicBezTo>
                    <a:pt x="9" y="8"/>
                    <a:pt x="10" y="7"/>
                    <a:pt x="10" y="6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497"/>
            <p:cNvSpPr>
              <a:spLocks noEditPoints="1"/>
            </p:cNvSpPr>
            <p:nvPr/>
          </p:nvSpPr>
          <p:spPr bwMode="auto">
            <a:xfrm>
              <a:off x="2834587" y="4226026"/>
              <a:ext cx="149206" cy="217264"/>
            </a:xfrm>
            <a:custGeom>
              <a:avLst/>
              <a:gdLst>
                <a:gd name="T0" fmla="*/ 4 w 24"/>
                <a:gd name="T1" fmla="*/ 35 h 35"/>
                <a:gd name="T2" fmla="*/ 2 w 24"/>
                <a:gd name="T3" fmla="*/ 32 h 35"/>
                <a:gd name="T4" fmla="*/ 6 w 24"/>
                <a:gd name="T5" fmla="*/ 19 h 35"/>
                <a:gd name="T6" fmla="*/ 2 w 24"/>
                <a:gd name="T7" fmla="*/ 16 h 35"/>
                <a:gd name="T8" fmla="*/ 1 w 24"/>
                <a:gd name="T9" fmla="*/ 13 h 35"/>
                <a:gd name="T10" fmla="*/ 8 w 24"/>
                <a:gd name="T11" fmla="*/ 15 h 35"/>
                <a:gd name="T12" fmla="*/ 13 w 24"/>
                <a:gd name="T13" fmla="*/ 0 h 35"/>
                <a:gd name="T14" fmla="*/ 16 w 24"/>
                <a:gd name="T15" fmla="*/ 6 h 35"/>
                <a:gd name="T16" fmla="*/ 19 w 24"/>
                <a:gd name="T17" fmla="*/ 18 h 35"/>
                <a:gd name="T18" fmla="*/ 24 w 24"/>
                <a:gd name="T19" fmla="*/ 19 h 35"/>
                <a:gd name="T20" fmla="*/ 21 w 24"/>
                <a:gd name="T21" fmla="*/ 21 h 35"/>
                <a:gd name="T22" fmla="*/ 22 w 24"/>
                <a:gd name="T23" fmla="*/ 21 h 35"/>
                <a:gd name="T24" fmla="*/ 22 w 24"/>
                <a:gd name="T25" fmla="*/ 23 h 35"/>
                <a:gd name="T26" fmla="*/ 20 w 24"/>
                <a:gd name="T27" fmla="*/ 24 h 35"/>
                <a:gd name="T28" fmla="*/ 21 w 24"/>
                <a:gd name="T29" fmla="*/ 33 h 35"/>
                <a:gd name="T30" fmla="*/ 16 w 24"/>
                <a:gd name="T31" fmla="*/ 32 h 35"/>
                <a:gd name="T32" fmla="*/ 15 w 24"/>
                <a:gd name="T33" fmla="*/ 21 h 35"/>
                <a:gd name="T34" fmla="*/ 10 w 24"/>
                <a:gd name="T35" fmla="*/ 20 h 35"/>
                <a:gd name="T36" fmla="*/ 5 w 24"/>
                <a:gd name="T37" fmla="*/ 35 h 35"/>
                <a:gd name="T38" fmla="*/ 4 w 24"/>
                <a:gd name="T39" fmla="*/ 35 h 35"/>
                <a:gd name="T40" fmla="*/ 19 w 24"/>
                <a:gd name="T41" fmla="*/ 30 h 35"/>
                <a:gd name="T42" fmla="*/ 20 w 24"/>
                <a:gd name="T43" fmla="*/ 32 h 35"/>
                <a:gd name="T44" fmla="*/ 19 w 24"/>
                <a:gd name="T45" fmla="*/ 30 h 35"/>
                <a:gd name="T46" fmla="*/ 13 w 24"/>
                <a:gd name="T47" fmla="*/ 8 h 35"/>
                <a:gd name="T48" fmla="*/ 11 w 24"/>
                <a:gd name="T49" fmla="*/ 16 h 35"/>
                <a:gd name="T50" fmla="*/ 15 w 24"/>
                <a:gd name="T51" fmla="*/ 17 h 35"/>
                <a:gd name="T52" fmla="*/ 13 w 24"/>
                <a:gd name="T53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" h="35">
                  <a:moveTo>
                    <a:pt x="4" y="35"/>
                  </a:moveTo>
                  <a:cubicBezTo>
                    <a:pt x="4" y="33"/>
                    <a:pt x="3" y="32"/>
                    <a:pt x="2" y="32"/>
                  </a:cubicBezTo>
                  <a:cubicBezTo>
                    <a:pt x="3" y="27"/>
                    <a:pt x="4" y="23"/>
                    <a:pt x="6" y="19"/>
                  </a:cubicBezTo>
                  <a:cubicBezTo>
                    <a:pt x="5" y="18"/>
                    <a:pt x="2" y="18"/>
                    <a:pt x="2" y="16"/>
                  </a:cubicBezTo>
                  <a:cubicBezTo>
                    <a:pt x="2" y="15"/>
                    <a:pt x="0" y="15"/>
                    <a:pt x="1" y="13"/>
                  </a:cubicBezTo>
                  <a:cubicBezTo>
                    <a:pt x="4" y="13"/>
                    <a:pt x="5" y="15"/>
                    <a:pt x="8" y="15"/>
                  </a:cubicBezTo>
                  <a:cubicBezTo>
                    <a:pt x="11" y="10"/>
                    <a:pt x="10" y="4"/>
                    <a:pt x="13" y="0"/>
                  </a:cubicBezTo>
                  <a:cubicBezTo>
                    <a:pt x="16" y="1"/>
                    <a:pt x="15" y="4"/>
                    <a:pt x="16" y="6"/>
                  </a:cubicBezTo>
                  <a:cubicBezTo>
                    <a:pt x="17" y="9"/>
                    <a:pt x="18" y="14"/>
                    <a:pt x="19" y="18"/>
                  </a:cubicBezTo>
                  <a:cubicBezTo>
                    <a:pt x="20" y="19"/>
                    <a:pt x="22" y="19"/>
                    <a:pt x="24" y="19"/>
                  </a:cubicBezTo>
                  <a:cubicBezTo>
                    <a:pt x="24" y="21"/>
                    <a:pt x="22" y="20"/>
                    <a:pt x="21" y="21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22"/>
                    <a:pt x="22" y="22"/>
                    <a:pt x="22" y="23"/>
                  </a:cubicBezTo>
                  <a:cubicBezTo>
                    <a:pt x="22" y="23"/>
                    <a:pt x="21" y="24"/>
                    <a:pt x="20" y="24"/>
                  </a:cubicBezTo>
                  <a:cubicBezTo>
                    <a:pt x="20" y="26"/>
                    <a:pt x="21" y="29"/>
                    <a:pt x="21" y="33"/>
                  </a:cubicBezTo>
                  <a:cubicBezTo>
                    <a:pt x="19" y="34"/>
                    <a:pt x="18" y="32"/>
                    <a:pt x="16" y="32"/>
                  </a:cubicBezTo>
                  <a:cubicBezTo>
                    <a:pt x="16" y="28"/>
                    <a:pt x="16" y="24"/>
                    <a:pt x="15" y="21"/>
                  </a:cubicBezTo>
                  <a:cubicBezTo>
                    <a:pt x="13" y="21"/>
                    <a:pt x="12" y="20"/>
                    <a:pt x="10" y="20"/>
                  </a:cubicBezTo>
                  <a:cubicBezTo>
                    <a:pt x="8" y="25"/>
                    <a:pt x="8" y="32"/>
                    <a:pt x="5" y="35"/>
                  </a:cubicBezTo>
                  <a:cubicBezTo>
                    <a:pt x="5" y="35"/>
                    <a:pt x="5" y="35"/>
                    <a:pt x="4" y="35"/>
                  </a:cubicBezTo>
                  <a:close/>
                  <a:moveTo>
                    <a:pt x="19" y="30"/>
                  </a:moveTo>
                  <a:cubicBezTo>
                    <a:pt x="19" y="31"/>
                    <a:pt x="19" y="32"/>
                    <a:pt x="20" y="32"/>
                  </a:cubicBezTo>
                  <a:cubicBezTo>
                    <a:pt x="20" y="31"/>
                    <a:pt x="20" y="30"/>
                    <a:pt x="19" y="30"/>
                  </a:cubicBezTo>
                  <a:close/>
                  <a:moveTo>
                    <a:pt x="13" y="8"/>
                  </a:moveTo>
                  <a:cubicBezTo>
                    <a:pt x="12" y="10"/>
                    <a:pt x="12" y="14"/>
                    <a:pt x="11" y="16"/>
                  </a:cubicBezTo>
                  <a:cubicBezTo>
                    <a:pt x="13" y="16"/>
                    <a:pt x="13" y="17"/>
                    <a:pt x="15" y="17"/>
                  </a:cubicBezTo>
                  <a:cubicBezTo>
                    <a:pt x="14" y="14"/>
                    <a:pt x="14" y="11"/>
                    <a:pt x="13" y="8"/>
                  </a:cubicBezTo>
                  <a:close/>
                </a:path>
              </a:pathLst>
            </a:custGeom>
            <a:solidFill>
              <a:srgbClr val="2F63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rgbClr val="2F633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6866</Words>
  <Application>WPS 演示</Application>
  <PresentationFormat>宽屏</PresentationFormat>
  <Paragraphs>291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Arial</vt:lpstr>
      <vt:lpstr>微软雅黑</vt:lpstr>
      <vt:lpstr>华文行楷</vt:lpstr>
      <vt:lpstr>DengXian</vt:lpstr>
      <vt:lpstr>Segoe Print</vt:lpstr>
      <vt:lpstr>Arial Unicode MS</vt:lpstr>
      <vt:lpstr>DengXian Light</vt:lpstr>
      <vt:lpstr>Calibri</vt:lpstr>
      <vt:lpstr>Lato Regular</vt:lpstr>
      <vt:lpstr>刘炳森隶书</vt:lpstr>
      <vt:lpstr>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2017-11-29T05:21:00Z</dcterms:created>
  <dcterms:modified xsi:type="dcterms:W3CDTF">2020-07-31T09:18:55Z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